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5.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6.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1"/>
    <p:sldMasterId id="2147483674" r:id="rId2"/>
    <p:sldMasterId id="2147483679" r:id="rId3"/>
    <p:sldMasterId id="2147483684" r:id="rId4"/>
    <p:sldMasterId id="2147483689" r:id="rId5"/>
    <p:sldMasterId id="2147483693" r:id="rId6"/>
    <p:sldMasterId id="2147483697" r:id="rId7"/>
  </p:sldMasterIdLst>
  <p:notesMasterIdLst>
    <p:notesMasterId r:id="rId64"/>
  </p:notesMasterIdLst>
  <p:handoutMasterIdLst>
    <p:handoutMasterId r:id="rId65"/>
  </p:handoutMasterIdLst>
  <p:sldIdLst>
    <p:sldId id="524" r:id="rId8"/>
    <p:sldId id="707" r:id="rId9"/>
    <p:sldId id="737" r:id="rId10"/>
    <p:sldId id="738" r:id="rId11"/>
    <p:sldId id="724" r:id="rId12"/>
    <p:sldId id="766" r:id="rId13"/>
    <p:sldId id="708" r:id="rId14"/>
    <p:sldId id="754" r:id="rId15"/>
    <p:sldId id="710" r:id="rId16"/>
    <p:sldId id="757" r:id="rId17"/>
    <p:sldId id="739" r:id="rId18"/>
    <p:sldId id="740" r:id="rId19"/>
    <p:sldId id="741" r:id="rId20"/>
    <p:sldId id="742" r:id="rId21"/>
    <p:sldId id="743" r:id="rId22"/>
    <p:sldId id="744" r:id="rId23"/>
    <p:sldId id="745" r:id="rId24"/>
    <p:sldId id="747" r:id="rId25"/>
    <p:sldId id="725" r:id="rId26"/>
    <p:sldId id="711" r:id="rId27"/>
    <p:sldId id="712" r:id="rId28"/>
    <p:sldId id="713" r:id="rId29"/>
    <p:sldId id="758" r:id="rId30"/>
    <p:sldId id="714" r:id="rId31"/>
    <p:sldId id="715" r:id="rId32"/>
    <p:sldId id="750" r:id="rId33"/>
    <p:sldId id="716" r:id="rId34"/>
    <p:sldId id="717" r:id="rId35"/>
    <p:sldId id="718" r:id="rId36"/>
    <p:sldId id="719" r:id="rId37"/>
    <p:sldId id="720" r:id="rId38"/>
    <p:sldId id="721" r:id="rId39"/>
    <p:sldId id="759" r:id="rId40"/>
    <p:sldId id="753" r:id="rId41"/>
    <p:sldId id="722" r:id="rId42"/>
    <p:sldId id="723" r:id="rId43"/>
    <p:sldId id="726" r:id="rId44"/>
    <p:sldId id="727" r:id="rId45"/>
    <p:sldId id="728" r:id="rId46"/>
    <p:sldId id="729" r:id="rId47"/>
    <p:sldId id="730" r:id="rId48"/>
    <p:sldId id="762" r:id="rId49"/>
    <p:sldId id="763" r:id="rId50"/>
    <p:sldId id="760" r:id="rId51"/>
    <p:sldId id="764" r:id="rId52"/>
    <p:sldId id="731" r:id="rId53"/>
    <p:sldId id="732" r:id="rId54"/>
    <p:sldId id="733" r:id="rId55"/>
    <p:sldId id="734" r:id="rId56"/>
    <p:sldId id="749" r:id="rId57"/>
    <p:sldId id="755" r:id="rId58"/>
    <p:sldId id="756" r:id="rId59"/>
    <p:sldId id="735" r:id="rId60"/>
    <p:sldId id="765" r:id="rId61"/>
    <p:sldId id="752" r:id="rId62"/>
    <p:sldId id="687" r:id="rId63"/>
  </p:sldIdLst>
  <p:sldSz cx="12192000" cy="6858000"/>
  <p:notesSz cx="9940925" cy="68087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guide id="3" orient="horz" pos="624">
          <p15:clr>
            <a:srgbClr val="A4A3A4"/>
          </p15:clr>
        </p15:guide>
        <p15:guide id="4" orient="horz" pos="3840">
          <p15:clr>
            <a:srgbClr val="A4A3A4"/>
          </p15:clr>
        </p15:guide>
        <p15:guide id="5" orient="horz" pos="768">
          <p15:clr>
            <a:srgbClr val="A4A3A4"/>
          </p15:clr>
        </p15:guide>
        <p15:guide id="6" pos="7440">
          <p15:clr>
            <a:srgbClr val="A4A3A4"/>
          </p15:clr>
        </p15:guide>
        <p15:guide id="7" pos="4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tuhan Ulutuncel" initials="BU"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01BF"/>
    <a:srgbClr val="FF671F"/>
    <a:srgbClr val="020C0F"/>
    <a:srgbClr val="7F7F7F"/>
    <a:srgbClr val="3E0099"/>
    <a:srgbClr val="440099"/>
    <a:srgbClr val="FC671A"/>
    <a:srgbClr val="70767B"/>
    <a:srgbClr val="374A9C"/>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279" autoAdjust="0"/>
    <p:restoredTop sz="93974" autoAdjust="0"/>
  </p:normalViewPr>
  <p:slideViewPr>
    <p:cSldViewPr>
      <p:cViewPr varScale="1">
        <p:scale>
          <a:sx n="59" d="100"/>
          <a:sy n="59" d="100"/>
        </p:scale>
        <p:origin x="684" y="52"/>
      </p:cViewPr>
      <p:guideLst>
        <p:guide orient="horz" pos="2880"/>
        <p:guide pos="2160"/>
        <p:guide orient="horz" pos="624"/>
        <p:guide orient="horz" pos="3840"/>
        <p:guide orient="horz" pos="768"/>
        <p:guide pos="7440"/>
        <p:guide pos="4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commentAuthors" Target="commentAuthors.xml"/><Relationship Id="rId5" Type="http://schemas.openxmlformats.org/officeDocument/2006/relationships/slideMaster" Target="slideMasters/slideMaster5.xml"/><Relationship Id="rId61" Type="http://schemas.openxmlformats.org/officeDocument/2006/relationships/slide" Target="slides/slide54.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notesMaster" Target="notesMasters/notesMaster1.xml"/><Relationship Id="rId69" Type="http://schemas.openxmlformats.org/officeDocument/2006/relationships/theme" Target="theme/theme1.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presProps" Target="presProps.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7734" cy="340439"/>
          </a:xfrm>
          <a:prstGeom prst="rect">
            <a:avLst/>
          </a:prstGeom>
        </p:spPr>
        <p:txBody>
          <a:bodyPr vert="horz" lIns="80394" tIns="40197" rIns="80394" bIns="40197" rtlCol="0"/>
          <a:lstStyle>
            <a:lvl1pPr algn="l">
              <a:defRPr sz="1100"/>
            </a:lvl1pPr>
          </a:lstStyle>
          <a:p>
            <a:endParaRPr lang="en-US"/>
          </a:p>
        </p:txBody>
      </p:sp>
      <p:sp>
        <p:nvSpPr>
          <p:cNvPr id="3" name="Date Placeholder 2"/>
          <p:cNvSpPr>
            <a:spLocks noGrp="1"/>
          </p:cNvSpPr>
          <p:nvPr>
            <p:ph type="dt" sz="quarter" idx="1"/>
          </p:nvPr>
        </p:nvSpPr>
        <p:spPr>
          <a:xfrm>
            <a:off x="5630602" y="0"/>
            <a:ext cx="4307734" cy="340439"/>
          </a:xfrm>
          <a:prstGeom prst="rect">
            <a:avLst/>
          </a:prstGeom>
        </p:spPr>
        <p:txBody>
          <a:bodyPr vert="horz" lIns="80394" tIns="40197" rIns="80394" bIns="40197" rtlCol="0"/>
          <a:lstStyle>
            <a:lvl1pPr algn="r">
              <a:defRPr sz="1100"/>
            </a:lvl1pPr>
          </a:lstStyle>
          <a:p>
            <a:fld id="{EAE9A192-1105-6D41-B4BA-14B854AFCD99}" type="datetimeFigureOut">
              <a:rPr lang="en-US" smtClean="0"/>
              <a:t>7/6/2026</a:t>
            </a:fld>
            <a:endParaRPr lang="en-US"/>
          </a:p>
        </p:txBody>
      </p:sp>
      <p:sp>
        <p:nvSpPr>
          <p:cNvPr id="4" name="Footer Placeholder 3"/>
          <p:cNvSpPr>
            <a:spLocks noGrp="1"/>
          </p:cNvSpPr>
          <p:nvPr>
            <p:ph type="ftr" sz="quarter" idx="2"/>
          </p:nvPr>
        </p:nvSpPr>
        <p:spPr>
          <a:xfrm>
            <a:off x="0" y="6466773"/>
            <a:ext cx="4307734" cy="340439"/>
          </a:xfrm>
          <a:prstGeom prst="rect">
            <a:avLst/>
          </a:prstGeom>
        </p:spPr>
        <p:txBody>
          <a:bodyPr vert="horz" lIns="80394" tIns="40197" rIns="80394" bIns="40197" rtlCol="0" anchor="b"/>
          <a:lstStyle>
            <a:lvl1pPr algn="l">
              <a:defRPr sz="1100"/>
            </a:lvl1pPr>
          </a:lstStyle>
          <a:p>
            <a:endParaRPr lang="en-US"/>
          </a:p>
        </p:txBody>
      </p:sp>
      <p:sp>
        <p:nvSpPr>
          <p:cNvPr id="5" name="Slide Number Placeholder 4"/>
          <p:cNvSpPr>
            <a:spLocks noGrp="1"/>
          </p:cNvSpPr>
          <p:nvPr>
            <p:ph type="sldNum" sz="quarter" idx="3"/>
          </p:nvPr>
        </p:nvSpPr>
        <p:spPr>
          <a:xfrm>
            <a:off x="5630602" y="6466773"/>
            <a:ext cx="4307734" cy="340439"/>
          </a:xfrm>
          <a:prstGeom prst="rect">
            <a:avLst/>
          </a:prstGeom>
        </p:spPr>
        <p:txBody>
          <a:bodyPr vert="horz" lIns="80394" tIns="40197" rIns="80394" bIns="40197" rtlCol="0" anchor="b"/>
          <a:lstStyle>
            <a:lvl1pPr algn="r">
              <a:defRPr sz="1100"/>
            </a:lvl1pPr>
          </a:lstStyle>
          <a:p>
            <a:fld id="{66EDA529-4BA8-2E4E-9373-D2A1C5FF520C}" type="slidenum">
              <a:rPr lang="en-US" smtClean="0"/>
              <a:t>‹#›</a:t>
            </a:fld>
            <a:endParaRPr lang="en-US"/>
          </a:p>
        </p:txBody>
      </p:sp>
    </p:spTree>
    <p:extLst>
      <p:ext uri="{BB962C8B-B14F-4D97-AF65-F5344CB8AC3E}">
        <p14:creationId xmlns:p14="http://schemas.microsoft.com/office/powerpoint/2010/main" val="142323426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7734" cy="340439"/>
          </a:xfrm>
          <a:prstGeom prst="rect">
            <a:avLst/>
          </a:prstGeom>
        </p:spPr>
        <p:txBody>
          <a:bodyPr vert="horz" lIns="80394" tIns="40197" rIns="80394" bIns="40197" rtlCol="0"/>
          <a:lstStyle>
            <a:lvl1pPr algn="l">
              <a:defRPr sz="1100"/>
            </a:lvl1pPr>
          </a:lstStyle>
          <a:p>
            <a:endParaRPr lang="en-US"/>
          </a:p>
        </p:txBody>
      </p:sp>
      <p:sp>
        <p:nvSpPr>
          <p:cNvPr id="3" name="Date Placeholder 2"/>
          <p:cNvSpPr>
            <a:spLocks noGrp="1"/>
          </p:cNvSpPr>
          <p:nvPr>
            <p:ph type="dt" idx="1"/>
          </p:nvPr>
        </p:nvSpPr>
        <p:spPr>
          <a:xfrm>
            <a:off x="5630602" y="0"/>
            <a:ext cx="4307734" cy="340439"/>
          </a:xfrm>
          <a:prstGeom prst="rect">
            <a:avLst/>
          </a:prstGeom>
        </p:spPr>
        <p:txBody>
          <a:bodyPr vert="horz" lIns="80394" tIns="40197" rIns="80394" bIns="40197" rtlCol="0"/>
          <a:lstStyle>
            <a:lvl1pPr algn="r">
              <a:defRPr sz="1100"/>
            </a:lvl1pPr>
          </a:lstStyle>
          <a:p>
            <a:fld id="{6DE1289C-FC90-9443-951F-9B2C3DC60D9B}" type="datetimeFigureOut">
              <a:rPr lang="en-US" smtClean="0"/>
              <a:t>7/6/2026</a:t>
            </a:fld>
            <a:endParaRPr lang="en-US"/>
          </a:p>
        </p:txBody>
      </p:sp>
      <p:sp>
        <p:nvSpPr>
          <p:cNvPr id="4" name="Slide Image Placeholder 3"/>
          <p:cNvSpPr>
            <a:spLocks noGrp="1" noRot="1" noChangeAspect="1"/>
          </p:cNvSpPr>
          <p:nvPr>
            <p:ph type="sldImg" idx="2"/>
          </p:nvPr>
        </p:nvSpPr>
        <p:spPr>
          <a:xfrm>
            <a:off x="2701925" y="511175"/>
            <a:ext cx="4537075" cy="2552700"/>
          </a:xfrm>
          <a:prstGeom prst="rect">
            <a:avLst/>
          </a:prstGeom>
          <a:noFill/>
          <a:ln w="12700">
            <a:solidFill>
              <a:prstClr val="black"/>
            </a:solidFill>
          </a:ln>
        </p:spPr>
        <p:txBody>
          <a:bodyPr vert="horz" lIns="80394" tIns="40197" rIns="80394" bIns="40197" rtlCol="0" anchor="ctr"/>
          <a:lstStyle/>
          <a:p>
            <a:endParaRPr lang="en-US"/>
          </a:p>
        </p:txBody>
      </p:sp>
      <p:sp>
        <p:nvSpPr>
          <p:cNvPr id="5" name="Notes Placeholder 4"/>
          <p:cNvSpPr>
            <a:spLocks noGrp="1"/>
          </p:cNvSpPr>
          <p:nvPr>
            <p:ph type="body" sz="quarter" idx="3"/>
          </p:nvPr>
        </p:nvSpPr>
        <p:spPr>
          <a:xfrm>
            <a:off x="994093" y="3234174"/>
            <a:ext cx="7952740" cy="3063955"/>
          </a:xfrm>
          <a:prstGeom prst="rect">
            <a:avLst/>
          </a:prstGeom>
        </p:spPr>
        <p:txBody>
          <a:bodyPr vert="horz" lIns="80394" tIns="40197" rIns="80394" bIns="40197" rtlCol="0"/>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6" name="Footer Placeholder 5"/>
          <p:cNvSpPr>
            <a:spLocks noGrp="1"/>
          </p:cNvSpPr>
          <p:nvPr>
            <p:ph type="ftr" sz="quarter" idx="4"/>
          </p:nvPr>
        </p:nvSpPr>
        <p:spPr>
          <a:xfrm>
            <a:off x="0" y="6466773"/>
            <a:ext cx="4307734" cy="340439"/>
          </a:xfrm>
          <a:prstGeom prst="rect">
            <a:avLst/>
          </a:prstGeom>
        </p:spPr>
        <p:txBody>
          <a:bodyPr vert="horz" lIns="80394" tIns="40197" rIns="80394" bIns="40197" rtlCol="0" anchor="b"/>
          <a:lstStyle>
            <a:lvl1pPr algn="l">
              <a:defRPr sz="1100"/>
            </a:lvl1pPr>
          </a:lstStyle>
          <a:p>
            <a:endParaRPr lang="en-US"/>
          </a:p>
        </p:txBody>
      </p:sp>
      <p:sp>
        <p:nvSpPr>
          <p:cNvPr id="7" name="Slide Number Placeholder 6"/>
          <p:cNvSpPr>
            <a:spLocks noGrp="1"/>
          </p:cNvSpPr>
          <p:nvPr>
            <p:ph type="sldNum" sz="quarter" idx="5"/>
          </p:nvPr>
        </p:nvSpPr>
        <p:spPr>
          <a:xfrm>
            <a:off x="5630602" y="6466773"/>
            <a:ext cx="4307734" cy="340439"/>
          </a:xfrm>
          <a:prstGeom prst="rect">
            <a:avLst/>
          </a:prstGeom>
        </p:spPr>
        <p:txBody>
          <a:bodyPr vert="horz" lIns="80394" tIns="40197" rIns="80394" bIns="40197" rtlCol="0" anchor="b"/>
          <a:lstStyle>
            <a:lvl1pPr algn="r">
              <a:defRPr sz="1100"/>
            </a:lvl1pPr>
          </a:lstStyle>
          <a:p>
            <a:fld id="{460DB0C5-EB12-4D40-A10B-E1C887AA734B}" type="slidenum">
              <a:rPr lang="en-US" smtClean="0"/>
              <a:t>‹#›</a:t>
            </a:fld>
            <a:endParaRPr lang="en-US"/>
          </a:p>
        </p:txBody>
      </p:sp>
    </p:spTree>
    <p:extLst>
      <p:ext uri="{BB962C8B-B14F-4D97-AF65-F5344CB8AC3E}">
        <p14:creationId xmlns:p14="http://schemas.microsoft.com/office/powerpoint/2010/main" val="1573135646"/>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0DB0C5-EB12-4D40-A10B-E1C887AA734B}" type="slidenum">
              <a:rPr lang="en-US" smtClean="0"/>
              <a:t>2</a:t>
            </a:fld>
            <a:endParaRPr lang="en-US"/>
          </a:p>
        </p:txBody>
      </p:sp>
    </p:spTree>
    <p:extLst>
      <p:ext uri="{BB962C8B-B14F-4D97-AF65-F5344CB8AC3E}">
        <p14:creationId xmlns:p14="http://schemas.microsoft.com/office/powerpoint/2010/main" val="40500078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Influence of AI - </a:t>
            </a:r>
            <a:r>
              <a:rPr lang="en-GB" sz="1200" dirty="0"/>
              <a:t>This suggests that hackers are using generative AI tools like ChatGPT to construct targeted attacks at scale. This will likely make it more difficult to spot red flags in phishing emails. For example, if a lot of your writing is online, attackers can feed examples of it into an AI system. The AI can then produce convincing emails written in your style.</a:t>
            </a:r>
            <a:endParaRPr lang="en-US" sz="1200" dirty="0"/>
          </a:p>
          <a:p>
            <a:endParaRPr lang="en-US" dirty="0"/>
          </a:p>
        </p:txBody>
      </p:sp>
      <p:sp>
        <p:nvSpPr>
          <p:cNvPr id="4" name="Slide Number Placeholder 3"/>
          <p:cNvSpPr>
            <a:spLocks noGrp="1"/>
          </p:cNvSpPr>
          <p:nvPr>
            <p:ph type="sldNum" sz="quarter" idx="5"/>
          </p:nvPr>
        </p:nvSpPr>
        <p:spPr/>
        <p:txBody>
          <a:bodyPr/>
          <a:lstStyle/>
          <a:p>
            <a:fld id="{460DB0C5-EB12-4D40-A10B-E1C887AA734B}" type="slidenum">
              <a:rPr lang="en-US" smtClean="0"/>
              <a:t>19</a:t>
            </a:fld>
            <a:endParaRPr lang="en-US"/>
          </a:p>
        </p:txBody>
      </p:sp>
    </p:spTree>
    <p:extLst>
      <p:ext uri="{BB962C8B-B14F-4D97-AF65-F5344CB8AC3E}">
        <p14:creationId xmlns:p14="http://schemas.microsoft.com/office/powerpoint/2010/main" val="6493757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0DB0C5-EB12-4D40-A10B-E1C887AA734B}" type="slidenum">
              <a:rPr lang="en-US" smtClean="0"/>
              <a:t>20</a:t>
            </a:fld>
            <a:endParaRPr lang="en-US"/>
          </a:p>
        </p:txBody>
      </p:sp>
    </p:spTree>
    <p:extLst>
      <p:ext uri="{BB962C8B-B14F-4D97-AF65-F5344CB8AC3E}">
        <p14:creationId xmlns:p14="http://schemas.microsoft.com/office/powerpoint/2010/main" val="39444921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0DB0C5-EB12-4D40-A10B-E1C887AA734B}" type="slidenum">
              <a:rPr lang="en-US" smtClean="0"/>
              <a:t>21</a:t>
            </a:fld>
            <a:endParaRPr lang="en-US"/>
          </a:p>
        </p:txBody>
      </p:sp>
    </p:spTree>
    <p:extLst>
      <p:ext uri="{BB962C8B-B14F-4D97-AF65-F5344CB8AC3E}">
        <p14:creationId xmlns:p14="http://schemas.microsoft.com/office/powerpoint/2010/main" val="9689981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0DB0C5-EB12-4D40-A10B-E1C887AA734B}" type="slidenum">
              <a:rPr lang="en-US" smtClean="0"/>
              <a:t>22</a:t>
            </a:fld>
            <a:endParaRPr lang="en-US"/>
          </a:p>
        </p:txBody>
      </p:sp>
    </p:spTree>
    <p:extLst>
      <p:ext uri="{BB962C8B-B14F-4D97-AF65-F5344CB8AC3E}">
        <p14:creationId xmlns:p14="http://schemas.microsoft.com/office/powerpoint/2010/main" val="2054098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0DB0C5-EB12-4D40-A10B-E1C887AA734B}" type="slidenum">
              <a:rPr lang="en-US" smtClean="0"/>
              <a:t>23</a:t>
            </a:fld>
            <a:endParaRPr lang="en-US"/>
          </a:p>
        </p:txBody>
      </p:sp>
    </p:spTree>
    <p:extLst>
      <p:ext uri="{BB962C8B-B14F-4D97-AF65-F5344CB8AC3E}">
        <p14:creationId xmlns:p14="http://schemas.microsoft.com/office/powerpoint/2010/main" val="42424431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303030"/>
                </a:solidFill>
                <a:effectLst/>
                <a:latin typeface="Roboto" panose="02000000000000000000" pitchFamily="2" charset="0"/>
              </a:rPr>
              <a:t>if employees of two different departments share the same office and all software and data, then it would be very difficult to include one of those departments in the ISMS scope and not the other.</a:t>
            </a:r>
          </a:p>
          <a:p>
            <a:pPr algn="l"/>
            <a:r>
              <a:rPr lang="en-GB" b="1" i="0" dirty="0">
                <a:solidFill>
                  <a:srgbClr val="272727"/>
                </a:solidFill>
                <a:effectLst/>
                <a:latin typeface="Roboto" panose="02000000000000000000" pitchFamily="2" charset="0"/>
              </a:rPr>
              <a:t>Defining the ISMS scope if the server is in the cloud</a:t>
            </a:r>
          </a:p>
          <a:p>
            <a:pPr algn="l"/>
            <a:r>
              <a:rPr lang="en-GB" b="0" i="0" dirty="0">
                <a:solidFill>
                  <a:srgbClr val="303030"/>
                </a:solidFill>
                <a:effectLst/>
                <a:latin typeface="Roboto" panose="02000000000000000000" pitchFamily="2" charset="0"/>
              </a:rPr>
              <a:t>Servers implemented in cloud environments are an extra challenge in the ISMS implementation. Common cloud service models adopted in the market, in order of increasing complexity, are:</a:t>
            </a:r>
          </a:p>
          <a:p>
            <a:pPr algn="l"/>
            <a:r>
              <a:rPr lang="en-GB" b="1" i="0" dirty="0">
                <a:solidFill>
                  <a:srgbClr val="303030"/>
                </a:solidFill>
                <a:effectLst/>
                <a:latin typeface="Roboto" panose="02000000000000000000" pitchFamily="2" charset="0"/>
              </a:rPr>
              <a:t>Infrastructure as a Service (IaaS):</a:t>
            </a:r>
            <a:r>
              <a:rPr lang="en-GB" b="0" i="0" dirty="0">
                <a:solidFill>
                  <a:srgbClr val="303030"/>
                </a:solidFill>
                <a:effectLst/>
                <a:latin typeface="Roboto" panose="02000000000000000000" pitchFamily="2" charset="0"/>
              </a:rPr>
              <a:t> offers only basic computing infrastructure (e.g., physical and virtual machines, location, network, backup, etc.)</a:t>
            </a:r>
          </a:p>
          <a:p>
            <a:pPr algn="l"/>
            <a:r>
              <a:rPr lang="en-GB" b="1" i="0" dirty="0">
                <a:solidFill>
                  <a:srgbClr val="303030"/>
                </a:solidFill>
                <a:effectLst/>
                <a:latin typeface="Roboto" panose="02000000000000000000" pitchFamily="2" charset="0"/>
              </a:rPr>
              <a:t>Platform as a Service (PaaS):</a:t>
            </a:r>
            <a:r>
              <a:rPr lang="en-GB" b="0" i="0" dirty="0">
                <a:solidFill>
                  <a:srgbClr val="303030"/>
                </a:solidFill>
                <a:effectLst/>
                <a:latin typeface="Roboto" panose="02000000000000000000" pitchFamily="2" charset="0"/>
              </a:rPr>
              <a:t> offers, beyond computing infrastructure, a development environment for application developers (e.g., operating systems, programming-language execution environment, databases, etc.)</a:t>
            </a:r>
          </a:p>
          <a:p>
            <a:pPr algn="l"/>
            <a:r>
              <a:rPr lang="en-GB" b="1" i="0" dirty="0">
                <a:solidFill>
                  <a:srgbClr val="303030"/>
                </a:solidFill>
                <a:effectLst/>
                <a:latin typeface="Roboto" panose="02000000000000000000" pitchFamily="2" charset="0"/>
              </a:rPr>
              <a:t>Software as a Service (SaaS):</a:t>
            </a:r>
            <a:r>
              <a:rPr lang="en-GB" b="0" i="0" dirty="0">
                <a:solidFill>
                  <a:srgbClr val="303030"/>
                </a:solidFill>
                <a:effectLst/>
                <a:latin typeface="Roboto" panose="02000000000000000000" pitchFamily="2" charset="0"/>
              </a:rPr>
              <a:t> offers to final users access to application software and databases (e.g., email, file sharing, social networks, ERPs, etc.)</a:t>
            </a:r>
          </a:p>
          <a:p>
            <a:endParaRPr lang="en-US" dirty="0"/>
          </a:p>
        </p:txBody>
      </p:sp>
      <p:sp>
        <p:nvSpPr>
          <p:cNvPr id="4" name="Slide Number Placeholder 3"/>
          <p:cNvSpPr>
            <a:spLocks noGrp="1"/>
          </p:cNvSpPr>
          <p:nvPr>
            <p:ph type="sldNum" sz="quarter" idx="5"/>
          </p:nvPr>
        </p:nvSpPr>
        <p:spPr/>
        <p:txBody>
          <a:bodyPr/>
          <a:lstStyle/>
          <a:p>
            <a:fld id="{460DB0C5-EB12-4D40-A10B-E1C887AA734B}" type="slidenum">
              <a:rPr lang="en-US" smtClean="0"/>
              <a:t>24</a:t>
            </a:fld>
            <a:endParaRPr lang="en-US"/>
          </a:p>
        </p:txBody>
      </p:sp>
    </p:spTree>
    <p:extLst>
      <p:ext uri="{BB962C8B-B14F-4D97-AF65-F5344CB8AC3E}">
        <p14:creationId xmlns:p14="http://schemas.microsoft.com/office/powerpoint/2010/main" val="23536041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0DB0C5-EB12-4D40-A10B-E1C887AA734B}" type="slidenum">
              <a:rPr lang="en-US" smtClean="0"/>
              <a:t>27</a:t>
            </a:fld>
            <a:endParaRPr lang="en-US"/>
          </a:p>
        </p:txBody>
      </p:sp>
    </p:spTree>
    <p:extLst>
      <p:ext uri="{BB962C8B-B14F-4D97-AF65-F5344CB8AC3E}">
        <p14:creationId xmlns:p14="http://schemas.microsoft.com/office/powerpoint/2010/main" val="8475552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0DB0C5-EB12-4D40-A10B-E1C887AA734B}" type="slidenum">
              <a:rPr lang="en-US" smtClean="0"/>
              <a:t>29</a:t>
            </a:fld>
            <a:endParaRPr lang="en-US"/>
          </a:p>
        </p:txBody>
      </p:sp>
    </p:spTree>
    <p:extLst>
      <p:ext uri="{BB962C8B-B14F-4D97-AF65-F5344CB8AC3E}">
        <p14:creationId xmlns:p14="http://schemas.microsoft.com/office/powerpoint/2010/main" val="21949707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SOA next.</a:t>
            </a:r>
          </a:p>
        </p:txBody>
      </p:sp>
      <p:sp>
        <p:nvSpPr>
          <p:cNvPr id="4" name="Slide Number Placeholder 3"/>
          <p:cNvSpPr>
            <a:spLocks noGrp="1"/>
          </p:cNvSpPr>
          <p:nvPr>
            <p:ph type="sldNum" sz="quarter" idx="5"/>
          </p:nvPr>
        </p:nvSpPr>
        <p:spPr/>
        <p:txBody>
          <a:bodyPr/>
          <a:lstStyle/>
          <a:p>
            <a:fld id="{460DB0C5-EB12-4D40-A10B-E1C887AA734B}" type="slidenum">
              <a:rPr lang="en-US" smtClean="0"/>
              <a:t>31</a:t>
            </a:fld>
            <a:endParaRPr lang="en-US"/>
          </a:p>
        </p:txBody>
      </p:sp>
    </p:spTree>
    <p:extLst>
      <p:ext uri="{BB962C8B-B14F-4D97-AF65-F5344CB8AC3E}">
        <p14:creationId xmlns:p14="http://schemas.microsoft.com/office/powerpoint/2010/main" val="36831625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0DB0C5-EB12-4D40-A10B-E1C887AA734B}" type="slidenum">
              <a:rPr lang="en-US" smtClean="0"/>
              <a:t>32</a:t>
            </a:fld>
            <a:endParaRPr lang="en-US"/>
          </a:p>
        </p:txBody>
      </p:sp>
    </p:spTree>
    <p:extLst>
      <p:ext uri="{BB962C8B-B14F-4D97-AF65-F5344CB8AC3E}">
        <p14:creationId xmlns:p14="http://schemas.microsoft.com/office/powerpoint/2010/main" val="8998342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0DB0C5-EB12-4D40-A10B-E1C887AA734B}" type="slidenum">
              <a:rPr lang="en-US" smtClean="0"/>
              <a:t>4</a:t>
            </a:fld>
            <a:endParaRPr lang="en-US"/>
          </a:p>
        </p:txBody>
      </p:sp>
    </p:spTree>
    <p:extLst>
      <p:ext uri="{BB962C8B-B14F-4D97-AF65-F5344CB8AC3E}">
        <p14:creationId xmlns:p14="http://schemas.microsoft.com/office/powerpoint/2010/main" val="15986140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0DB0C5-EB12-4D40-A10B-E1C887AA734B}" type="slidenum">
              <a:rPr lang="en-US" smtClean="0"/>
              <a:t>33</a:t>
            </a:fld>
            <a:endParaRPr lang="en-US"/>
          </a:p>
        </p:txBody>
      </p:sp>
    </p:spTree>
    <p:extLst>
      <p:ext uri="{BB962C8B-B14F-4D97-AF65-F5344CB8AC3E}">
        <p14:creationId xmlns:p14="http://schemas.microsoft.com/office/powerpoint/2010/main" val="5821595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0DB0C5-EB12-4D40-A10B-E1C887AA734B}" type="slidenum">
              <a:rPr lang="en-US" smtClean="0"/>
              <a:t>35</a:t>
            </a:fld>
            <a:endParaRPr lang="en-US"/>
          </a:p>
        </p:txBody>
      </p:sp>
    </p:spTree>
    <p:extLst>
      <p:ext uri="{BB962C8B-B14F-4D97-AF65-F5344CB8AC3E}">
        <p14:creationId xmlns:p14="http://schemas.microsoft.com/office/powerpoint/2010/main" val="31459947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0DB0C5-EB12-4D40-A10B-E1C887AA734B}" type="slidenum">
              <a:rPr lang="en-US" smtClean="0"/>
              <a:t>36</a:t>
            </a:fld>
            <a:endParaRPr lang="en-US"/>
          </a:p>
        </p:txBody>
      </p:sp>
    </p:spTree>
    <p:extLst>
      <p:ext uri="{BB962C8B-B14F-4D97-AF65-F5344CB8AC3E}">
        <p14:creationId xmlns:p14="http://schemas.microsoft.com/office/powerpoint/2010/main" val="33418193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0DB0C5-EB12-4D40-A10B-E1C887AA734B}" type="slidenum">
              <a:rPr lang="en-US" smtClean="0"/>
              <a:t>37</a:t>
            </a:fld>
            <a:endParaRPr lang="en-US"/>
          </a:p>
        </p:txBody>
      </p:sp>
    </p:spTree>
    <p:extLst>
      <p:ext uri="{BB962C8B-B14F-4D97-AF65-F5344CB8AC3E}">
        <p14:creationId xmlns:p14="http://schemas.microsoft.com/office/powerpoint/2010/main" val="22511111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0DB0C5-EB12-4D40-A10B-E1C887AA734B}" type="slidenum">
              <a:rPr lang="en-US" smtClean="0"/>
              <a:t>38</a:t>
            </a:fld>
            <a:endParaRPr lang="en-US"/>
          </a:p>
        </p:txBody>
      </p:sp>
    </p:spTree>
    <p:extLst>
      <p:ext uri="{BB962C8B-B14F-4D97-AF65-F5344CB8AC3E}">
        <p14:creationId xmlns:p14="http://schemas.microsoft.com/office/powerpoint/2010/main" val="21882553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0DB0C5-EB12-4D40-A10B-E1C887AA734B}" type="slidenum">
              <a:rPr lang="en-US" smtClean="0"/>
              <a:t>39</a:t>
            </a:fld>
            <a:endParaRPr lang="en-US"/>
          </a:p>
        </p:txBody>
      </p:sp>
    </p:spTree>
    <p:extLst>
      <p:ext uri="{BB962C8B-B14F-4D97-AF65-F5344CB8AC3E}">
        <p14:creationId xmlns:p14="http://schemas.microsoft.com/office/powerpoint/2010/main" val="4010609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0DB0C5-EB12-4D40-A10B-E1C887AA734B}" type="slidenum">
              <a:rPr lang="en-US" smtClean="0"/>
              <a:t>40</a:t>
            </a:fld>
            <a:endParaRPr lang="en-US"/>
          </a:p>
        </p:txBody>
      </p:sp>
    </p:spTree>
    <p:extLst>
      <p:ext uri="{BB962C8B-B14F-4D97-AF65-F5344CB8AC3E}">
        <p14:creationId xmlns:p14="http://schemas.microsoft.com/office/powerpoint/2010/main" val="8649957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0DB0C5-EB12-4D40-A10B-E1C887AA734B}" type="slidenum">
              <a:rPr lang="en-US" smtClean="0"/>
              <a:t>41</a:t>
            </a:fld>
            <a:endParaRPr lang="en-US"/>
          </a:p>
        </p:txBody>
      </p:sp>
    </p:spTree>
    <p:extLst>
      <p:ext uri="{BB962C8B-B14F-4D97-AF65-F5344CB8AC3E}">
        <p14:creationId xmlns:p14="http://schemas.microsoft.com/office/powerpoint/2010/main" val="28674231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1380F4-696B-66F7-A12E-DC056161DD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F7607A-2D96-76B2-6620-7679992356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9D3D97-9D2D-406A-2627-B10D09FA909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FE0CCD-2D11-1BFB-4104-375FB1418D64}"/>
              </a:ext>
            </a:extLst>
          </p:cNvPr>
          <p:cNvSpPr>
            <a:spLocks noGrp="1"/>
          </p:cNvSpPr>
          <p:nvPr>
            <p:ph type="sldNum" sz="quarter" idx="5"/>
          </p:nvPr>
        </p:nvSpPr>
        <p:spPr/>
        <p:txBody>
          <a:bodyPr/>
          <a:lstStyle/>
          <a:p>
            <a:fld id="{460DB0C5-EB12-4D40-A10B-E1C887AA734B}" type="slidenum">
              <a:rPr lang="en-US" smtClean="0"/>
              <a:t>42</a:t>
            </a:fld>
            <a:endParaRPr lang="en-US"/>
          </a:p>
        </p:txBody>
      </p:sp>
    </p:spTree>
    <p:extLst>
      <p:ext uri="{BB962C8B-B14F-4D97-AF65-F5344CB8AC3E}">
        <p14:creationId xmlns:p14="http://schemas.microsoft.com/office/powerpoint/2010/main" val="27988705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39BED1-420E-7791-442E-D6891BF98D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671E01-6D1A-1479-2061-08EA4F088E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A516AC-FF0E-45C3-3583-3D963FAC207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4F28C82-9339-D2C4-C1C3-1D7B0465149C}"/>
              </a:ext>
            </a:extLst>
          </p:cNvPr>
          <p:cNvSpPr>
            <a:spLocks noGrp="1"/>
          </p:cNvSpPr>
          <p:nvPr>
            <p:ph type="sldNum" sz="quarter" idx="5"/>
          </p:nvPr>
        </p:nvSpPr>
        <p:spPr/>
        <p:txBody>
          <a:bodyPr/>
          <a:lstStyle/>
          <a:p>
            <a:fld id="{460DB0C5-EB12-4D40-A10B-E1C887AA734B}" type="slidenum">
              <a:rPr lang="en-US" smtClean="0"/>
              <a:t>44</a:t>
            </a:fld>
            <a:endParaRPr lang="en-US"/>
          </a:p>
        </p:txBody>
      </p:sp>
    </p:spTree>
    <p:extLst>
      <p:ext uri="{BB962C8B-B14F-4D97-AF65-F5344CB8AC3E}">
        <p14:creationId xmlns:p14="http://schemas.microsoft.com/office/powerpoint/2010/main" val="36529507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0DB0C5-EB12-4D40-A10B-E1C887AA734B}" type="slidenum">
              <a:rPr lang="en-US" smtClean="0"/>
              <a:t>5</a:t>
            </a:fld>
            <a:endParaRPr lang="en-US"/>
          </a:p>
        </p:txBody>
      </p:sp>
    </p:spTree>
    <p:extLst>
      <p:ext uri="{BB962C8B-B14F-4D97-AF65-F5344CB8AC3E}">
        <p14:creationId xmlns:p14="http://schemas.microsoft.com/office/powerpoint/2010/main" val="21495295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DAAF6-5B9F-BD2C-C293-5A192B9611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8286CE-8BB9-DB8F-40BB-DAB644011F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FC27FE-BC87-11B2-BDB6-43361C2474C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02947A5-4BF4-B107-53E2-612AE3AEE146}"/>
              </a:ext>
            </a:extLst>
          </p:cNvPr>
          <p:cNvSpPr>
            <a:spLocks noGrp="1"/>
          </p:cNvSpPr>
          <p:nvPr>
            <p:ph type="sldNum" sz="quarter" idx="5"/>
          </p:nvPr>
        </p:nvSpPr>
        <p:spPr/>
        <p:txBody>
          <a:bodyPr/>
          <a:lstStyle/>
          <a:p>
            <a:fld id="{460DB0C5-EB12-4D40-A10B-E1C887AA734B}" type="slidenum">
              <a:rPr lang="en-US" smtClean="0"/>
              <a:t>45</a:t>
            </a:fld>
            <a:endParaRPr lang="en-US"/>
          </a:p>
        </p:txBody>
      </p:sp>
    </p:spTree>
    <p:extLst>
      <p:ext uri="{BB962C8B-B14F-4D97-AF65-F5344CB8AC3E}">
        <p14:creationId xmlns:p14="http://schemas.microsoft.com/office/powerpoint/2010/main" val="37222926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0DB0C5-EB12-4D40-A10B-E1C887AA734B}" type="slidenum">
              <a:rPr lang="en-US" smtClean="0"/>
              <a:t>46</a:t>
            </a:fld>
            <a:endParaRPr lang="en-US"/>
          </a:p>
        </p:txBody>
      </p:sp>
    </p:spTree>
    <p:extLst>
      <p:ext uri="{BB962C8B-B14F-4D97-AF65-F5344CB8AC3E}">
        <p14:creationId xmlns:p14="http://schemas.microsoft.com/office/powerpoint/2010/main" val="21435033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0DB0C5-EB12-4D40-A10B-E1C887AA734B}" type="slidenum">
              <a:rPr lang="en-US" smtClean="0"/>
              <a:t>47</a:t>
            </a:fld>
            <a:endParaRPr lang="en-US"/>
          </a:p>
        </p:txBody>
      </p:sp>
    </p:spTree>
    <p:extLst>
      <p:ext uri="{BB962C8B-B14F-4D97-AF65-F5344CB8AC3E}">
        <p14:creationId xmlns:p14="http://schemas.microsoft.com/office/powerpoint/2010/main" val="19338736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0DB0C5-EB12-4D40-A10B-E1C887AA734B}" type="slidenum">
              <a:rPr lang="en-US" smtClean="0"/>
              <a:t>48</a:t>
            </a:fld>
            <a:endParaRPr lang="en-US"/>
          </a:p>
        </p:txBody>
      </p:sp>
    </p:spTree>
    <p:extLst>
      <p:ext uri="{BB962C8B-B14F-4D97-AF65-F5344CB8AC3E}">
        <p14:creationId xmlns:p14="http://schemas.microsoft.com/office/powerpoint/2010/main" val="35422748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0DB0C5-EB12-4D40-A10B-E1C887AA734B}" type="slidenum">
              <a:rPr lang="en-US" smtClean="0"/>
              <a:t>49</a:t>
            </a:fld>
            <a:endParaRPr lang="en-US"/>
          </a:p>
        </p:txBody>
      </p:sp>
    </p:spTree>
    <p:extLst>
      <p:ext uri="{BB962C8B-B14F-4D97-AF65-F5344CB8AC3E}">
        <p14:creationId xmlns:p14="http://schemas.microsoft.com/office/powerpoint/2010/main" val="40563015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0DB0C5-EB12-4D40-A10B-E1C887AA734B}" type="slidenum">
              <a:rPr lang="en-US" smtClean="0"/>
              <a:t>53</a:t>
            </a:fld>
            <a:endParaRPr lang="en-US"/>
          </a:p>
        </p:txBody>
      </p:sp>
    </p:spTree>
    <p:extLst>
      <p:ext uri="{BB962C8B-B14F-4D97-AF65-F5344CB8AC3E}">
        <p14:creationId xmlns:p14="http://schemas.microsoft.com/office/powerpoint/2010/main" val="321276437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BA2111-054E-B8A9-AC58-E5E9409A63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14D740-FCBA-8EA6-3706-8AF209B523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10360D-8DA2-F4CF-2B9F-B813DC3F95B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92120EE-F4E6-AE8C-10B5-F97CD32A6D7B}"/>
              </a:ext>
            </a:extLst>
          </p:cNvPr>
          <p:cNvSpPr>
            <a:spLocks noGrp="1"/>
          </p:cNvSpPr>
          <p:nvPr>
            <p:ph type="sldNum" sz="quarter" idx="5"/>
          </p:nvPr>
        </p:nvSpPr>
        <p:spPr/>
        <p:txBody>
          <a:bodyPr/>
          <a:lstStyle/>
          <a:p>
            <a:fld id="{460DB0C5-EB12-4D40-A10B-E1C887AA734B}" type="slidenum">
              <a:rPr lang="en-US" smtClean="0"/>
              <a:t>54</a:t>
            </a:fld>
            <a:endParaRPr lang="en-US"/>
          </a:p>
        </p:txBody>
      </p:sp>
    </p:spTree>
    <p:extLst>
      <p:ext uri="{BB962C8B-B14F-4D97-AF65-F5344CB8AC3E}">
        <p14:creationId xmlns:p14="http://schemas.microsoft.com/office/powerpoint/2010/main" val="19728209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423BE-BFEA-5C14-7740-69651A5DA5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0EB5BD-BAFD-9D47-0EC6-17B5BC306A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85DA3E-12E1-5424-8AF2-2ABBD1E004F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CC42FE2-AC1F-8A43-34CE-E8799724264A}"/>
              </a:ext>
            </a:extLst>
          </p:cNvPr>
          <p:cNvSpPr>
            <a:spLocks noGrp="1"/>
          </p:cNvSpPr>
          <p:nvPr>
            <p:ph type="sldNum" sz="quarter" idx="5"/>
          </p:nvPr>
        </p:nvSpPr>
        <p:spPr/>
        <p:txBody>
          <a:bodyPr/>
          <a:lstStyle/>
          <a:p>
            <a:fld id="{460DB0C5-EB12-4D40-A10B-E1C887AA734B}" type="slidenum">
              <a:rPr lang="en-US" smtClean="0"/>
              <a:t>6</a:t>
            </a:fld>
            <a:endParaRPr lang="en-US"/>
          </a:p>
        </p:txBody>
      </p:sp>
    </p:spTree>
    <p:extLst>
      <p:ext uri="{BB962C8B-B14F-4D97-AF65-F5344CB8AC3E}">
        <p14:creationId xmlns:p14="http://schemas.microsoft.com/office/powerpoint/2010/main" val="3590705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0DB0C5-EB12-4D40-A10B-E1C887AA734B}" type="slidenum">
              <a:rPr lang="en-US" smtClean="0"/>
              <a:t>7</a:t>
            </a:fld>
            <a:endParaRPr lang="en-US"/>
          </a:p>
        </p:txBody>
      </p:sp>
    </p:spTree>
    <p:extLst>
      <p:ext uri="{BB962C8B-B14F-4D97-AF65-F5344CB8AC3E}">
        <p14:creationId xmlns:p14="http://schemas.microsoft.com/office/powerpoint/2010/main" val="19489459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u="sng" dirty="0"/>
              <a:t>Non-repudiation</a:t>
            </a:r>
            <a:r>
              <a:rPr lang="en-GB" dirty="0"/>
              <a:t> is a concept in information security that ensures that someone cannot deny the authenticity of their actions or the validity of a message they sent. It provides proof of the origin, integrity, and ownership of data, making it clear who was responsible for a specific action.</a:t>
            </a:r>
          </a:p>
          <a:p>
            <a:r>
              <a:rPr lang="en-GB" dirty="0"/>
              <a:t>Here are the key points:</a:t>
            </a:r>
          </a:p>
          <a:p>
            <a:pPr>
              <a:buFont typeface="+mj-lt"/>
              <a:buAutoNum type="arabicPeriod"/>
            </a:pPr>
            <a:r>
              <a:rPr lang="en-GB" b="1" dirty="0"/>
              <a:t>Proof of Action</a:t>
            </a:r>
            <a:r>
              <a:rPr lang="en-GB" dirty="0"/>
              <a:t>: Non-repudiation means that a person cannot claim they didn’t perform an action, like sending a message or signing a document. For example, if you send an email, non-repudiation ensures that you can't later deny that you sent it.</a:t>
            </a:r>
          </a:p>
          <a:p>
            <a:pPr>
              <a:buFont typeface="+mj-lt"/>
              <a:buAutoNum type="arabicPeriod"/>
            </a:pPr>
            <a:r>
              <a:rPr lang="en-GB" b="1" dirty="0"/>
              <a:t>Methods Used</a:t>
            </a:r>
            <a:r>
              <a:rPr lang="en-GB" dirty="0"/>
              <a:t>:</a:t>
            </a:r>
          </a:p>
          <a:p>
            <a:pPr marL="742950" lvl="1" indent="-285750">
              <a:buFont typeface="+mj-lt"/>
              <a:buAutoNum type="arabicPeriod"/>
            </a:pPr>
            <a:r>
              <a:rPr lang="en-GB" b="1" dirty="0"/>
              <a:t>Digital Signatures</a:t>
            </a:r>
            <a:r>
              <a:rPr lang="en-GB" dirty="0"/>
              <a:t>: Like a handwritten signature, a digital signature is a unique code attached to a digital message. It verifies that the message was indeed sent by the person and hasn't been altered.</a:t>
            </a:r>
          </a:p>
          <a:p>
            <a:pPr marL="742950" lvl="1" indent="-285750">
              <a:buFont typeface="+mj-lt"/>
              <a:buAutoNum type="arabicPeriod"/>
            </a:pPr>
            <a:r>
              <a:rPr lang="en-GB" b="1" dirty="0"/>
              <a:t>Audit Trails</a:t>
            </a:r>
            <a:r>
              <a:rPr lang="en-GB" dirty="0"/>
              <a:t>: Logs that track actions taken in a system can provide evidence of who did what and when, further supporting non-repudiation.</a:t>
            </a:r>
          </a:p>
          <a:p>
            <a:pPr>
              <a:buFont typeface="+mj-lt"/>
              <a:buAutoNum type="arabicPeriod"/>
            </a:pPr>
            <a:r>
              <a:rPr lang="en-GB" b="1" dirty="0"/>
              <a:t>Importance</a:t>
            </a:r>
            <a:r>
              <a:rPr lang="en-GB" dirty="0"/>
              <a:t>: Non-repudiation is crucial in legal and financial transactions, contracts, and communication, as it helps build trust and accountability. For instance, in online banking, non-repudiation ensures that transactions are traceable and that customers can't deny having made them.</a:t>
            </a:r>
          </a:p>
          <a:p>
            <a:r>
              <a:rPr lang="en-GB" dirty="0"/>
              <a:t>In summary, non-repudiation helps ensure that actions and communications can be verified, preventing parties from denying their involvement or the authenticity of their messages.</a:t>
            </a:r>
          </a:p>
          <a:p>
            <a:endParaRPr lang="en-US" dirty="0"/>
          </a:p>
        </p:txBody>
      </p:sp>
      <p:sp>
        <p:nvSpPr>
          <p:cNvPr id="4" name="Slide Number Placeholder 3"/>
          <p:cNvSpPr>
            <a:spLocks noGrp="1"/>
          </p:cNvSpPr>
          <p:nvPr>
            <p:ph type="sldNum" sz="quarter" idx="5"/>
          </p:nvPr>
        </p:nvSpPr>
        <p:spPr/>
        <p:txBody>
          <a:bodyPr/>
          <a:lstStyle/>
          <a:p>
            <a:fld id="{460DB0C5-EB12-4D40-A10B-E1C887AA734B}" type="slidenum">
              <a:rPr lang="en-US" smtClean="0"/>
              <a:t>14</a:t>
            </a:fld>
            <a:endParaRPr lang="en-US"/>
          </a:p>
        </p:txBody>
      </p:sp>
    </p:spTree>
    <p:extLst>
      <p:ext uri="{BB962C8B-B14F-4D97-AF65-F5344CB8AC3E}">
        <p14:creationId xmlns:p14="http://schemas.microsoft.com/office/powerpoint/2010/main" val="11532184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a:t>
            </a:r>
            <a:r>
              <a:rPr lang="en-GB" b="1" u="sng" dirty="0"/>
              <a:t>checksum</a:t>
            </a:r>
            <a:r>
              <a:rPr lang="en-GB" dirty="0"/>
              <a:t> is a value calculated from a data set to verify its integrity. It acts like a fingerprint for the data, allowing you to check whether the data has been altered during transmission or storage. Here's how it works:</a:t>
            </a:r>
          </a:p>
          <a:p>
            <a:pPr>
              <a:buFont typeface="+mj-lt"/>
              <a:buAutoNum type="arabicPeriod"/>
            </a:pPr>
            <a:r>
              <a:rPr lang="en-GB" b="1" dirty="0"/>
              <a:t>Calculation</a:t>
            </a:r>
            <a:r>
              <a:rPr lang="en-GB" dirty="0"/>
              <a:t>: A checksum is generated by applying a specific algorithm to a data set (such as a file or packet). This algorithm produces a short, fixed-length string of characters or numbers that represents the data.</a:t>
            </a:r>
          </a:p>
          <a:p>
            <a:pPr>
              <a:buFont typeface="+mj-lt"/>
              <a:buAutoNum type="arabicPeriod"/>
            </a:pPr>
            <a:r>
              <a:rPr lang="en-GB" b="1" dirty="0"/>
              <a:t>Transmission</a:t>
            </a:r>
            <a:r>
              <a:rPr lang="en-GB" dirty="0"/>
              <a:t>: When data is sent over a network or saved, the checksum is transmitted or stored alongside it.</a:t>
            </a:r>
          </a:p>
          <a:p>
            <a:pPr>
              <a:buFont typeface="+mj-lt"/>
              <a:buAutoNum type="arabicPeriod"/>
            </a:pPr>
            <a:r>
              <a:rPr lang="en-GB" b="1" dirty="0"/>
              <a:t>Verification</a:t>
            </a:r>
            <a:r>
              <a:rPr lang="en-GB" dirty="0"/>
              <a:t>: Upon receiving the data, the receiver can recalculate the checksum using the same algorithm. If the recalculated checksum matches the original one, it indicates that the data is intact. If it doesn’t match, it suggests that the data may have been corrupted or tampered with.</a:t>
            </a:r>
          </a:p>
          <a:p>
            <a:r>
              <a:rPr lang="en-GB" dirty="0"/>
              <a:t>Checksums are commonly used in networking (e.g., in TCP/IP packets), file storage (e.g., to verify downloads), and error detection in data transmission.</a:t>
            </a:r>
          </a:p>
          <a:p>
            <a:endParaRPr lang="en-US" dirty="0"/>
          </a:p>
          <a:p>
            <a:endParaRPr lang="en-US" dirty="0"/>
          </a:p>
          <a:p>
            <a:r>
              <a:rPr lang="en-GB" b="1" u="sng" dirty="0"/>
              <a:t>Data Correction Codes</a:t>
            </a:r>
            <a:endParaRPr lang="en-GB" u="sng" dirty="0"/>
          </a:p>
          <a:p>
            <a:r>
              <a:rPr lang="en-GB" dirty="0"/>
              <a:t>Data correction codes are like safety nets for information. They help make sure that when data is sent or stored, it remains accurate and can be fixed if it gets messed up. Here’s how they work, along with some everyday examples:</a:t>
            </a:r>
          </a:p>
          <a:p>
            <a:pPr>
              <a:buFont typeface="+mj-lt"/>
              <a:buAutoNum type="arabicPeriod"/>
            </a:pPr>
            <a:r>
              <a:rPr lang="en-GB" b="1" dirty="0"/>
              <a:t>Purpose</a:t>
            </a:r>
            <a:r>
              <a:rPr lang="en-GB" dirty="0"/>
              <a:t>:</a:t>
            </a:r>
          </a:p>
          <a:p>
            <a:pPr marL="742950" lvl="1" indent="-285750">
              <a:buFont typeface="+mj-lt"/>
              <a:buAutoNum type="arabicPeriod"/>
            </a:pPr>
            <a:r>
              <a:rPr lang="en-GB" dirty="0"/>
              <a:t>Just like checking your work for mistakes before handing it in, these codes help catch and fix errors in data.</a:t>
            </a:r>
          </a:p>
          <a:p>
            <a:pPr>
              <a:buFont typeface="+mj-lt"/>
              <a:buAutoNum type="arabicPeriod"/>
            </a:pPr>
            <a:r>
              <a:rPr lang="en-GB" b="1" dirty="0"/>
              <a:t>How They Work</a:t>
            </a:r>
            <a:r>
              <a:rPr lang="en-GB" dirty="0"/>
              <a:t>:</a:t>
            </a:r>
          </a:p>
          <a:p>
            <a:pPr marL="742950" lvl="1" indent="-285750">
              <a:buFont typeface="+mj-lt"/>
              <a:buAutoNum type="arabicPeriod"/>
            </a:pPr>
            <a:r>
              <a:rPr lang="en-GB" dirty="0"/>
              <a:t>When data (like a message or a file) is prepared to be sent or saved, extra bits of information are added to it. These extra bits help check if everything is correct later on.</a:t>
            </a:r>
          </a:p>
          <a:p>
            <a:pPr>
              <a:buFont typeface="+mj-lt"/>
              <a:buAutoNum type="arabicPeriod"/>
            </a:pPr>
            <a:r>
              <a:rPr lang="en-GB" b="1" dirty="0"/>
              <a:t>Examples</a:t>
            </a:r>
            <a:r>
              <a:rPr lang="en-GB" dirty="0"/>
              <a:t>:</a:t>
            </a:r>
          </a:p>
          <a:p>
            <a:pPr marL="742950" lvl="1" indent="-285750">
              <a:buFont typeface="+mj-lt"/>
              <a:buAutoNum type="arabicPeriod"/>
            </a:pPr>
            <a:r>
              <a:rPr lang="en-GB" b="1" dirty="0"/>
              <a:t>Hamming Code</a:t>
            </a:r>
            <a:r>
              <a:rPr lang="en-GB" dirty="0"/>
              <a:t>: Imagine you’re sending a message to a friend, but some letters might get mixed up. Hamming code helps find and fix a single wrong letter in your message. For example, if you sent "CAT" but it arrived as "COT," Hamming code would help fix it back to "CAT."</a:t>
            </a:r>
          </a:p>
          <a:p>
            <a:pPr marL="742950" lvl="1" indent="-285750">
              <a:buFont typeface="+mj-lt"/>
              <a:buAutoNum type="arabicPeriod"/>
            </a:pPr>
            <a:r>
              <a:rPr lang="en-GB" b="1" dirty="0"/>
              <a:t>Reed-Solomon Code</a:t>
            </a:r>
            <a:r>
              <a:rPr lang="en-GB" dirty="0"/>
              <a:t>: This is like having a backup copy of a recipe you wrote on a piece of paper. If some of the ingredients get smudged and are hard to read, this code helps recover what was lost. For instance, if you wrote a shopping list and some items were unclear, Reed-Solomon can help figure out what you originally intended to write.</a:t>
            </a:r>
          </a:p>
          <a:p>
            <a:pPr marL="742950" lvl="1" indent="-285750">
              <a:buFont typeface="+mj-lt"/>
              <a:buAutoNum type="arabicPeriod"/>
            </a:pPr>
            <a:r>
              <a:rPr lang="en-GB" b="1" dirty="0"/>
              <a:t>Convolutional Codes</a:t>
            </a:r>
            <a:r>
              <a:rPr lang="en-GB" dirty="0"/>
              <a:t>: Think of a radio broadcast. Sometimes the signal can get fuzzy. Convolutional codes help fix the sound so that you can still hear the music clearly, even if there are some interruptions.</a:t>
            </a:r>
          </a:p>
          <a:p>
            <a:pPr marL="742950" lvl="1" indent="-285750">
              <a:buFont typeface="+mj-lt"/>
              <a:buAutoNum type="arabicPeriod"/>
            </a:pPr>
            <a:r>
              <a:rPr lang="en-GB" b="1" dirty="0"/>
              <a:t>BCH Codes</a:t>
            </a:r>
            <a:r>
              <a:rPr lang="en-GB" dirty="0"/>
              <a:t>: Imagine you're organizing a family photo album, and some photos got damaged. BCH codes can help restore those photos so that you can still remember those moments, even if some details are missing.</a:t>
            </a:r>
          </a:p>
          <a:p>
            <a:r>
              <a:rPr lang="en-GB" dirty="0"/>
              <a:t>In summary, data correction codes help ensure that the information we send, like messages, recipes, or music, stays accurate and can be corrected if errors happen. They’re an essential part of making sure our data is reliable!</a:t>
            </a:r>
          </a:p>
          <a:p>
            <a:endParaRPr lang="en-US" dirty="0"/>
          </a:p>
        </p:txBody>
      </p:sp>
      <p:sp>
        <p:nvSpPr>
          <p:cNvPr id="4" name="Slide Number Placeholder 3"/>
          <p:cNvSpPr>
            <a:spLocks noGrp="1"/>
          </p:cNvSpPr>
          <p:nvPr>
            <p:ph type="sldNum" sz="quarter" idx="5"/>
          </p:nvPr>
        </p:nvSpPr>
        <p:spPr/>
        <p:txBody>
          <a:bodyPr/>
          <a:lstStyle/>
          <a:p>
            <a:fld id="{460DB0C5-EB12-4D40-A10B-E1C887AA734B}" type="slidenum">
              <a:rPr lang="en-US" smtClean="0"/>
              <a:t>15</a:t>
            </a:fld>
            <a:endParaRPr lang="en-US"/>
          </a:p>
        </p:txBody>
      </p:sp>
    </p:spTree>
    <p:extLst>
      <p:ext uri="{BB962C8B-B14F-4D97-AF65-F5344CB8AC3E}">
        <p14:creationId xmlns:p14="http://schemas.microsoft.com/office/powerpoint/2010/main" val="31189545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0DB0C5-EB12-4D40-A10B-E1C887AA734B}" type="slidenum">
              <a:rPr lang="en-US" smtClean="0"/>
              <a:t>16</a:t>
            </a:fld>
            <a:endParaRPr lang="en-US"/>
          </a:p>
        </p:txBody>
      </p:sp>
    </p:spTree>
    <p:extLst>
      <p:ext uri="{BB962C8B-B14F-4D97-AF65-F5344CB8AC3E}">
        <p14:creationId xmlns:p14="http://schemas.microsoft.com/office/powerpoint/2010/main" val="32700336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Computational redundancy </a:t>
            </a:r>
            <a:r>
              <a:rPr lang="en-GB" dirty="0"/>
              <a:t>refers to the practice of duplicating critical components or processes in a computer system to increase reliability and fault tolerance. It ensures that if one component fails, another can take over, preventing system failure. This concept can be applied in various contexts, including:</a:t>
            </a:r>
          </a:p>
          <a:p>
            <a:endParaRPr lang="en-GB" dirty="0"/>
          </a:p>
          <a:p>
            <a:r>
              <a:rPr lang="en-GB" dirty="0"/>
              <a:t>1. Hardware Redundancy: Using multiple hardware components, such as dual power supplies, RAID storage, or backup processors.</a:t>
            </a:r>
          </a:p>
          <a:p>
            <a:r>
              <a:rPr lang="en-GB" dirty="0"/>
              <a:t>2. Software Redundancy: Implementing multiple algorithms or processes that can perform the same task, allowing the system to switch to a backup if the primary fails.</a:t>
            </a:r>
          </a:p>
          <a:p>
            <a:r>
              <a:rPr lang="en-GB" dirty="0"/>
              <a:t>3. Data Redundancy: Storing the same data in multiple locations to protect against data loss.</a:t>
            </a:r>
          </a:p>
          <a:p>
            <a:r>
              <a:rPr lang="en-GB" dirty="0"/>
              <a:t>Computational redundancy helps maintain system performance and reliability, especially in critical applications like aerospace, telecommunications, and healthcare.</a:t>
            </a:r>
          </a:p>
          <a:p>
            <a:endParaRPr lang="en-GB" dirty="0"/>
          </a:p>
          <a:p>
            <a:endParaRPr lang="en-US" dirty="0"/>
          </a:p>
        </p:txBody>
      </p:sp>
      <p:sp>
        <p:nvSpPr>
          <p:cNvPr id="4" name="Slide Number Placeholder 3"/>
          <p:cNvSpPr>
            <a:spLocks noGrp="1"/>
          </p:cNvSpPr>
          <p:nvPr>
            <p:ph type="sldNum" sz="quarter" idx="5"/>
          </p:nvPr>
        </p:nvSpPr>
        <p:spPr/>
        <p:txBody>
          <a:bodyPr/>
          <a:lstStyle/>
          <a:p>
            <a:fld id="{460DB0C5-EB12-4D40-A10B-E1C887AA734B}" type="slidenum">
              <a:rPr lang="en-US" smtClean="0"/>
              <a:t>17</a:t>
            </a:fld>
            <a:endParaRPr lang="en-US"/>
          </a:p>
        </p:txBody>
      </p:sp>
    </p:spTree>
    <p:extLst>
      <p:ext uri="{BB962C8B-B14F-4D97-AF65-F5344CB8AC3E}">
        <p14:creationId xmlns:p14="http://schemas.microsoft.com/office/powerpoint/2010/main" val="8411370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amp;S Title Slide">
    <p:spTree>
      <p:nvGrpSpPr>
        <p:cNvPr id="1" name=""/>
        <p:cNvGrpSpPr/>
        <p:nvPr/>
      </p:nvGrpSpPr>
      <p:grpSpPr>
        <a:xfrm>
          <a:off x="0" y="0"/>
          <a:ext cx="0" cy="0"/>
          <a:chOff x="0" y="0"/>
          <a:chExt cx="0" cy="0"/>
        </a:xfrm>
      </p:grpSpPr>
      <p:sp>
        <p:nvSpPr>
          <p:cNvPr id="6" name="Rectangle 5"/>
          <p:cNvSpPr/>
          <p:nvPr userDrawn="1"/>
        </p:nvSpPr>
        <p:spPr>
          <a:xfrm>
            <a:off x="-1" y="0"/>
            <a:ext cx="12192000" cy="685800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600" dirty="0">
              <a:solidFill>
                <a:srgbClr val="FFFFFF"/>
              </a:solidFill>
              <a:latin typeface="Arial" panose="020B0604020202020204" pitchFamily="34" charset="0"/>
              <a:cs typeface="Arial" panose="020B0604020202020204" pitchFamily="34" charset="0"/>
            </a:endParaRPr>
          </a:p>
        </p:txBody>
      </p:sp>
      <p:pic>
        <p:nvPicPr>
          <p:cNvPr id="3" name="Picture 11">
            <a:extLst>
              <a:ext uri="{FF2B5EF4-FFF2-40B4-BE49-F238E27FC236}">
                <a16:creationId xmlns:a16="http://schemas.microsoft.com/office/drawing/2014/main" id="{7DA40814-2A10-453C-AE3D-C4F27DD39939}"/>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2">
            <a:extLst>
              <a:ext uri="{FF2B5EF4-FFF2-40B4-BE49-F238E27FC236}">
                <a16:creationId xmlns:a16="http://schemas.microsoft.com/office/drawing/2014/main" id="{1E12EEEF-AEF9-495D-9807-39A37601D21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l="-4008" t="-30621" r="4008" b="30621"/>
          <a:stretch>
            <a:fillRect/>
          </a:stretch>
        </p:blipFill>
        <p:spPr bwMode="auto">
          <a:xfrm>
            <a:off x="10820400" y="0"/>
            <a:ext cx="1230313"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bject 18">
            <a:extLst>
              <a:ext uri="{FF2B5EF4-FFF2-40B4-BE49-F238E27FC236}">
                <a16:creationId xmlns:a16="http://schemas.microsoft.com/office/drawing/2014/main" id="{FF513B46-61E7-433A-BF19-9ED2356923C9}"/>
              </a:ext>
            </a:extLst>
          </p:cNvPr>
          <p:cNvSpPr txBox="1"/>
          <p:nvPr userDrawn="1"/>
        </p:nvSpPr>
        <p:spPr>
          <a:xfrm>
            <a:off x="3598863" y="6688138"/>
            <a:ext cx="4994275"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latin typeface="Calibri"/>
                <a:cs typeface="Calibri"/>
              </a:rPr>
              <a:t>“</a:t>
            </a:r>
            <a:r>
              <a:rPr sz="650" spc="-5" dirty="0">
                <a:solidFill>
                  <a:schemeClr val="bg1"/>
                </a:solidFill>
                <a:latin typeface="Calibri"/>
                <a:cs typeface="Calibri"/>
              </a:rPr>
              <a:t>C</a:t>
            </a:r>
            <a:r>
              <a:rPr sz="650" spc="-15" dirty="0">
                <a:solidFill>
                  <a:schemeClr val="bg1"/>
                </a:solidFill>
                <a:latin typeface="Calibri"/>
                <a:cs typeface="Calibri"/>
              </a:rPr>
              <a:t>o</a:t>
            </a:r>
            <a:r>
              <a:rPr sz="650" spc="-10" dirty="0">
                <a:solidFill>
                  <a:schemeClr val="bg1"/>
                </a:solidFill>
                <a:latin typeface="Calibri"/>
                <a:cs typeface="Calibri"/>
              </a:rPr>
              <a:t>p</a:t>
            </a:r>
            <a:r>
              <a:rPr sz="650" spc="-15" dirty="0">
                <a:solidFill>
                  <a:schemeClr val="bg1"/>
                </a:solidFill>
                <a:latin typeface="Calibri"/>
                <a:cs typeface="Calibri"/>
              </a:rPr>
              <a:t>y</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a:t>
            </a:r>
            <a:r>
              <a:rPr sz="650" spc="-10" dirty="0">
                <a:solidFill>
                  <a:schemeClr val="bg1"/>
                </a:solidFill>
                <a:latin typeface="Calibri"/>
                <a:cs typeface="Calibri"/>
              </a:rPr>
              <a:t>s</a:t>
            </a:r>
            <a:r>
              <a:rPr sz="650" spc="-5" dirty="0">
                <a:solidFill>
                  <a:schemeClr val="bg1"/>
                </a:solidFill>
                <a:latin typeface="Calibri"/>
                <a:cs typeface="Calibri"/>
              </a:rPr>
              <a:t>:</a:t>
            </a:r>
            <a:r>
              <a:rPr sz="650" spc="-10" dirty="0">
                <a:solidFill>
                  <a:schemeClr val="bg1"/>
                </a:solidFill>
                <a:latin typeface="Calibri"/>
                <a:cs typeface="Calibri"/>
              </a:rPr>
              <a:t> Al</a:t>
            </a:r>
            <a:r>
              <a:rPr sz="650" spc="-5" dirty="0">
                <a:solidFill>
                  <a:schemeClr val="bg1"/>
                </a:solidFill>
                <a:latin typeface="Calibri"/>
                <a:cs typeface="Calibri"/>
              </a:rPr>
              <a:t>l</a:t>
            </a:r>
            <a:r>
              <a:rPr sz="650" spc="15" dirty="0">
                <a:solidFill>
                  <a:schemeClr val="bg1"/>
                </a:solidFill>
                <a:latin typeface="Calibri"/>
                <a:cs typeface="Calibri"/>
              </a:rPr>
              <a:t> </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ts</a:t>
            </a:r>
            <a:r>
              <a:rPr sz="650" spc="-10" dirty="0">
                <a:solidFill>
                  <a:schemeClr val="bg1"/>
                </a:solidFill>
                <a:latin typeface="Calibri"/>
                <a:cs typeface="Calibri"/>
              </a:rPr>
              <a:t> </a:t>
            </a:r>
            <a:r>
              <a:rPr sz="650" spc="-5" dirty="0">
                <a:solidFill>
                  <a:schemeClr val="bg1"/>
                </a:solidFill>
                <a:latin typeface="Calibri"/>
                <a:cs typeface="Calibri"/>
              </a:rPr>
              <a:t>are</a:t>
            </a:r>
            <a:r>
              <a:rPr sz="650" spc="10" dirty="0">
                <a:solidFill>
                  <a:schemeClr val="bg1"/>
                </a:solidFill>
                <a:latin typeface="Calibri"/>
                <a:cs typeface="Calibri"/>
              </a:rPr>
              <a:t> </a:t>
            </a:r>
            <a:r>
              <a:rPr sz="650" spc="-5" dirty="0">
                <a:solidFill>
                  <a:schemeClr val="bg1"/>
                </a:solidFill>
                <a:latin typeface="Calibri"/>
                <a:cs typeface="Calibri"/>
              </a:rPr>
              <a:t>reser</a:t>
            </a:r>
            <a:r>
              <a:rPr sz="650" spc="-10" dirty="0">
                <a:solidFill>
                  <a:schemeClr val="bg1"/>
                </a:solidFill>
                <a:latin typeface="Calibri"/>
                <a:cs typeface="Calibri"/>
              </a:rPr>
              <a:t>v</a:t>
            </a:r>
            <a:r>
              <a:rPr sz="650" spc="-5" dirty="0">
                <a:solidFill>
                  <a:schemeClr val="bg1"/>
                </a:solidFill>
                <a:latin typeface="Calibri"/>
                <a:cs typeface="Calibri"/>
              </a:rPr>
              <a:t>e</a:t>
            </a:r>
            <a:r>
              <a:rPr sz="650" spc="-10" dirty="0">
                <a:solidFill>
                  <a:schemeClr val="bg1"/>
                </a:solidFill>
                <a:latin typeface="Calibri"/>
                <a:cs typeface="Calibri"/>
              </a:rPr>
              <a:t>d</a:t>
            </a:r>
            <a:r>
              <a:rPr sz="650" spc="-5" dirty="0">
                <a:solidFill>
                  <a:schemeClr val="bg1"/>
                </a:solidFill>
                <a:latin typeface="Calibri"/>
                <a:cs typeface="Calibri"/>
              </a:rPr>
              <a:t>,</a:t>
            </a:r>
            <a:r>
              <a:rPr sz="650" spc="-10" dirty="0">
                <a:solidFill>
                  <a:schemeClr val="bg1"/>
                </a:solidFill>
                <a:latin typeface="Calibri"/>
                <a:cs typeface="Calibri"/>
              </a:rPr>
              <a:t> n</a:t>
            </a:r>
            <a:r>
              <a:rPr sz="650" spc="-5" dirty="0">
                <a:solidFill>
                  <a:schemeClr val="bg1"/>
                </a:solidFill>
                <a:latin typeface="Calibri"/>
                <a:cs typeface="Calibri"/>
              </a:rPr>
              <a:t>o</a:t>
            </a:r>
            <a:r>
              <a:rPr sz="650" dirty="0">
                <a:solidFill>
                  <a:schemeClr val="bg1"/>
                </a:solidFill>
                <a:latin typeface="Calibri"/>
                <a:cs typeface="Calibri"/>
              </a:rPr>
              <a:t> </a:t>
            </a:r>
            <a:r>
              <a:rPr sz="650" spc="-10" dirty="0">
                <a:solidFill>
                  <a:schemeClr val="bg1"/>
                </a:solidFill>
                <a:latin typeface="Calibri"/>
                <a:cs typeface="Calibri"/>
              </a:rPr>
              <a:t>p</a:t>
            </a:r>
            <a:r>
              <a:rPr sz="650" spc="-5" dirty="0">
                <a:solidFill>
                  <a:schemeClr val="bg1"/>
                </a:solidFill>
                <a:latin typeface="Calibri"/>
                <a:cs typeface="Calibri"/>
              </a:rPr>
              <a:t>art </a:t>
            </a:r>
            <a:r>
              <a:rPr sz="650" spc="-15" dirty="0">
                <a:solidFill>
                  <a:schemeClr val="bg1"/>
                </a:solidFill>
                <a:latin typeface="Calibri"/>
                <a:cs typeface="Calibri"/>
              </a:rPr>
              <a:t>o</a:t>
            </a:r>
            <a:r>
              <a:rPr sz="650" spc="-5" dirty="0">
                <a:solidFill>
                  <a:schemeClr val="bg1"/>
                </a:solidFill>
                <a:latin typeface="Calibri"/>
                <a:cs typeface="Calibri"/>
              </a:rPr>
              <a:t>f</a:t>
            </a:r>
            <a:r>
              <a:rPr sz="650" spc="10" dirty="0">
                <a:solidFill>
                  <a:schemeClr val="bg1"/>
                </a:solidFill>
                <a:latin typeface="Calibri"/>
                <a:cs typeface="Calibri"/>
              </a:rPr>
              <a:t> </a:t>
            </a:r>
            <a:r>
              <a:rPr sz="650" spc="-5" dirty="0">
                <a:solidFill>
                  <a:schemeClr val="bg1"/>
                </a:solidFill>
                <a:latin typeface="Calibri"/>
                <a:cs typeface="Calibri"/>
              </a:rPr>
              <a:t>t</a:t>
            </a:r>
            <a:r>
              <a:rPr sz="650" spc="-15" dirty="0">
                <a:solidFill>
                  <a:schemeClr val="bg1"/>
                </a:solidFill>
                <a:latin typeface="Calibri"/>
                <a:cs typeface="Calibri"/>
              </a:rPr>
              <a:t>h</a:t>
            </a:r>
            <a:r>
              <a:rPr sz="650" spc="-10" dirty="0">
                <a:solidFill>
                  <a:schemeClr val="bg1"/>
                </a:solidFill>
                <a:latin typeface="Calibri"/>
                <a:cs typeface="Calibri"/>
              </a:rPr>
              <a:t>i</a:t>
            </a:r>
            <a:r>
              <a:rPr sz="650" spc="-5" dirty="0">
                <a:solidFill>
                  <a:schemeClr val="bg1"/>
                </a:solidFill>
                <a:latin typeface="Calibri"/>
                <a:cs typeface="Calibri"/>
              </a:rPr>
              <a:t>s </a:t>
            </a:r>
            <a:r>
              <a:rPr sz="650" spc="-10" dirty="0">
                <a:solidFill>
                  <a:schemeClr val="bg1"/>
                </a:solidFill>
                <a:latin typeface="Calibri"/>
                <a:cs typeface="Calibri"/>
              </a:rPr>
              <a:t>p</a:t>
            </a:r>
            <a:r>
              <a:rPr sz="650" spc="-5" dirty="0">
                <a:solidFill>
                  <a:schemeClr val="bg1"/>
                </a:solidFill>
                <a:latin typeface="Calibri"/>
                <a:cs typeface="Calibri"/>
              </a:rPr>
              <a:t>rese</a:t>
            </a:r>
            <a:r>
              <a:rPr sz="650" spc="-10" dirty="0">
                <a:solidFill>
                  <a:schemeClr val="bg1"/>
                </a:solidFill>
                <a:latin typeface="Calibri"/>
                <a:cs typeface="Calibri"/>
              </a:rPr>
              <a:t>n</a:t>
            </a:r>
            <a:r>
              <a:rPr sz="650" spc="-5" dirty="0">
                <a:solidFill>
                  <a:schemeClr val="bg1"/>
                </a:solidFill>
                <a:latin typeface="Calibri"/>
                <a:cs typeface="Calibri"/>
              </a:rPr>
              <a:t>tat</a:t>
            </a:r>
            <a:r>
              <a:rPr sz="650" spc="-15" dirty="0">
                <a:solidFill>
                  <a:schemeClr val="bg1"/>
                </a:solidFill>
                <a:latin typeface="Calibri"/>
                <a:cs typeface="Calibri"/>
              </a:rPr>
              <a:t>io</a:t>
            </a:r>
            <a:r>
              <a:rPr sz="650" spc="-5" dirty="0">
                <a:solidFill>
                  <a:schemeClr val="bg1"/>
                </a:solidFill>
                <a:latin typeface="Calibri"/>
                <a:cs typeface="Calibri"/>
              </a:rPr>
              <a:t>n</a:t>
            </a:r>
            <a:r>
              <a:rPr sz="650" dirty="0">
                <a:solidFill>
                  <a:schemeClr val="bg1"/>
                </a:solidFill>
                <a:latin typeface="Calibri"/>
                <a:cs typeface="Calibri"/>
              </a:rPr>
              <a:t> </a:t>
            </a:r>
            <a:r>
              <a:rPr sz="650" spc="-5" dirty="0">
                <a:solidFill>
                  <a:schemeClr val="bg1"/>
                </a:solidFill>
                <a:latin typeface="Calibri"/>
                <a:cs typeface="Calibri"/>
              </a:rPr>
              <a:t>can</a:t>
            </a:r>
            <a:r>
              <a:rPr sz="650"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e re</a:t>
            </a:r>
            <a:r>
              <a:rPr sz="650" spc="-10" dirty="0">
                <a:solidFill>
                  <a:schemeClr val="bg1"/>
                </a:solidFill>
                <a:latin typeface="Calibri"/>
                <a:cs typeface="Calibri"/>
              </a:rPr>
              <a:t>p</a:t>
            </a:r>
            <a:r>
              <a:rPr sz="650" spc="-5" dirty="0">
                <a:solidFill>
                  <a:schemeClr val="bg1"/>
                </a:solidFill>
                <a:latin typeface="Calibri"/>
                <a:cs typeface="Calibri"/>
              </a:rPr>
              <a:t>r</a:t>
            </a:r>
            <a:r>
              <a:rPr sz="650" spc="-10" dirty="0">
                <a:solidFill>
                  <a:schemeClr val="bg1"/>
                </a:solidFill>
                <a:latin typeface="Calibri"/>
                <a:cs typeface="Calibri"/>
              </a:rPr>
              <a:t>odu</a:t>
            </a:r>
            <a:r>
              <a:rPr sz="650" spc="-5" dirty="0">
                <a:solidFill>
                  <a:schemeClr val="bg1"/>
                </a:solidFill>
                <a:latin typeface="Calibri"/>
                <a:cs typeface="Calibri"/>
              </a:rPr>
              <a:t>ced</a:t>
            </a:r>
            <a:r>
              <a:rPr sz="650" dirty="0">
                <a:solidFill>
                  <a:schemeClr val="bg1"/>
                </a:solidFill>
                <a:latin typeface="Calibri"/>
                <a:cs typeface="Calibri"/>
              </a:rPr>
              <a:t> </a:t>
            </a:r>
            <a:r>
              <a:rPr sz="650" spc="-15" dirty="0">
                <a:solidFill>
                  <a:schemeClr val="bg1"/>
                </a:solidFill>
                <a:latin typeface="Calibri"/>
                <a:cs typeface="Calibri"/>
              </a:rPr>
              <a:t>o</a:t>
            </a:r>
            <a:r>
              <a:rPr sz="650" spc="-5" dirty="0">
                <a:solidFill>
                  <a:schemeClr val="bg1"/>
                </a:solidFill>
                <a:latin typeface="Calibri"/>
                <a:cs typeface="Calibri"/>
              </a:rPr>
              <a:t>r c</a:t>
            </a:r>
            <a:r>
              <a:rPr sz="650" spc="-10" dirty="0">
                <a:solidFill>
                  <a:schemeClr val="bg1"/>
                </a:solidFill>
                <a:latin typeface="Calibri"/>
                <a:cs typeface="Calibri"/>
              </a:rPr>
              <a:t>opi</a:t>
            </a:r>
            <a:r>
              <a:rPr sz="650" spc="-5" dirty="0">
                <a:solidFill>
                  <a:schemeClr val="bg1"/>
                </a:solidFill>
                <a:latin typeface="Calibri"/>
                <a:cs typeface="Calibri"/>
              </a:rPr>
              <a:t>ed</a:t>
            </a:r>
            <a:r>
              <a:rPr sz="650" spc="15"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y</a:t>
            </a:r>
            <a:r>
              <a:rPr sz="650" spc="-10" dirty="0">
                <a:solidFill>
                  <a:schemeClr val="bg1"/>
                </a:solidFill>
                <a:latin typeface="Calibri"/>
                <a:cs typeface="Calibri"/>
              </a:rPr>
              <a:t> </a:t>
            </a:r>
            <a:r>
              <a:rPr sz="650" spc="-5" dirty="0">
                <a:solidFill>
                  <a:schemeClr val="bg1"/>
                </a:solidFill>
                <a:latin typeface="Calibri"/>
                <a:cs typeface="Calibri"/>
              </a:rPr>
              <a:t>a</a:t>
            </a:r>
            <a:r>
              <a:rPr sz="650" spc="-10" dirty="0">
                <a:solidFill>
                  <a:schemeClr val="bg1"/>
                </a:solidFill>
                <a:latin typeface="Calibri"/>
                <a:cs typeface="Calibri"/>
              </a:rPr>
              <a:t>n</a:t>
            </a:r>
            <a:r>
              <a:rPr sz="650" spc="-5" dirty="0">
                <a:solidFill>
                  <a:schemeClr val="bg1"/>
                </a:solidFill>
                <a:latin typeface="Calibri"/>
                <a:cs typeface="Calibri"/>
              </a:rPr>
              <a:t>y</a:t>
            </a:r>
            <a:r>
              <a:rPr sz="650" dirty="0">
                <a:solidFill>
                  <a:schemeClr val="bg1"/>
                </a:solidFill>
                <a:latin typeface="Calibri"/>
                <a:cs typeface="Calibri"/>
              </a:rPr>
              <a:t> </a:t>
            </a:r>
            <a:r>
              <a:rPr sz="650" spc="-5" dirty="0">
                <a:solidFill>
                  <a:schemeClr val="bg1"/>
                </a:solidFill>
                <a:latin typeface="Calibri"/>
                <a:cs typeface="Calibri"/>
              </a:rPr>
              <a:t>mea</a:t>
            </a:r>
            <a:r>
              <a:rPr sz="650" spc="-10" dirty="0">
                <a:solidFill>
                  <a:schemeClr val="bg1"/>
                </a:solidFill>
                <a:latin typeface="Calibri"/>
                <a:cs typeface="Calibri"/>
              </a:rPr>
              <a:t>n</a:t>
            </a:r>
            <a:r>
              <a:rPr sz="650" spc="-5" dirty="0">
                <a:solidFill>
                  <a:schemeClr val="bg1"/>
                </a:solidFill>
                <a:latin typeface="Calibri"/>
                <a:cs typeface="Calibri"/>
              </a:rPr>
              <a:t>s e</a:t>
            </a:r>
            <a:r>
              <a:rPr sz="650" spc="-10" dirty="0">
                <a:solidFill>
                  <a:schemeClr val="bg1"/>
                </a:solidFill>
                <a:latin typeface="Calibri"/>
                <a:cs typeface="Calibri"/>
              </a:rPr>
              <a:t>x</a:t>
            </a:r>
            <a:r>
              <a:rPr sz="650" spc="-5" dirty="0">
                <a:solidFill>
                  <a:schemeClr val="bg1"/>
                </a:solidFill>
                <a:latin typeface="Calibri"/>
                <a:cs typeface="Calibri"/>
              </a:rPr>
              <a:t>ce</a:t>
            </a:r>
            <a:r>
              <a:rPr sz="650" spc="-10" dirty="0">
                <a:solidFill>
                  <a:schemeClr val="bg1"/>
                </a:solidFill>
                <a:latin typeface="Calibri"/>
                <a:cs typeface="Calibri"/>
              </a:rPr>
              <a:t>p</a:t>
            </a:r>
            <a:r>
              <a:rPr sz="650" spc="-5" dirty="0">
                <a:solidFill>
                  <a:schemeClr val="bg1"/>
                </a:solidFill>
                <a:latin typeface="Calibri"/>
                <a:cs typeface="Calibri"/>
              </a:rPr>
              <a:t>t</a:t>
            </a:r>
            <a:r>
              <a:rPr sz="650" spc="5" dirty="0">
                <a:solidFill>
                  <a:schemeClr val="bg1"/>
                </a:solidFill>
                <a:latin typeface="Calibri"/>
                <a:cs typeface="Calibri"/>
              </a:rPr>
              <a:t> </a:t>
            </a:r>
            <a:r>
              <a:rPr sz="650" spc="-5" dirty="0">
                <a:solidFill>
                  <a:schemeClr val="bg1"/>
                </a:solidFill>
                <a:latin typeface="Calibri"/>
                <a:cs typeface="Calibri"/>
              </a:rPr>
              <a:t>w</a:t>
            </a:r>
            <a:r>
              <a:rPr sz="650" spc="-10" dirty="0">
                <a:solidFill>
                  <a:schemeClr val="bg1"/>
                </a:solidFill>
                <a:latin typeface="Calibri"/>
                <a:cs typeface="Calibri"/>
              </a:rPr>
              <a:t>i</a:t>
            </a:r>
            <a:r>
              <a:rPr sz="650" spc="-5" dirty="0">
                <a:solidFill>
                  <a:schemeClr val="bg1"/>
                </a:solidFill>
                <a:latin typeface="Calibri"/>
                <a:cs typeface="Calibri"/>
              </a:rPr>
              <a:t>th</a:t>
            </a:r>
            <a:r>
              <a:rPr sz="650" spc="-10" dirty="0">
                <a:solidFill>
                  <a:schemeClr val="bg1"/>
                </a:solidFill>
                <a:latin typeface="Calibri"/>
                <a:cs typeface="Calibri"/>
              </a:rPr>
              <a:t> </a:t>
            </a:r>
            <a:r>
              <a:rPr sz="650" spc="-5" dirty="0">
                <a:solidFill>
                  <a:schemeClr val="bg1"/>
                </a:solidFill>
                <a:latin typeface="Calibri"/>
                <a:cs typeface="Calibri"/>
              </a:rPr>
              <a:t>wr</a:t>
            </a:r>
            <a:r>
              <a:rPr sz="650" spc="-10" dirty="0">
                <a:solidFill>
                  <a:schemeClr val="bg1"/>
                </a:solidFill>
                <a:latin typeface="Calibri"/>
                <a:cs typeface="Calibri"/>
              </a:rPr>
              <a:t>i</a:t>
            </a:r>
            <a:r>
              <a:rPr sz="650" spc="-5" dirty="0">
                <a:solidFill>
                  <a:schemeClr val="bg1"/>
                </a:solidFill>
                <a:latin typeface="Calibri"/>
                <a:cs typeface="Calibri"/>
              </a:rPr>
              <a:t>t</a:t>
            </a:r>
            <a:r>
              <a:rPr sz="650" spc="-10" dirty="0">
                <a:solidFill>
                  <a:schemeClr val="bg1"/>
                </a:solidFill>
                <a:latin typeface="Calibri"/>
                <a:cs typeface="Calibri"/>
              </a:rPr>
              <a:t>t</a:t>
            </a:r>
            <a:r>
              <a:rPr sz="650" spc="5" dirty="0">
                <a:solidFill>
                  <a:schemeClr val="bg1"/>
                </a:solidFill>
                <a:latin typeface="Calibri"/>
                <a:cs typeface="Calibri"/>
              </a:rPr>
              <a:t>e</a:t>
            </a:r>
            <a:r>
              <a:rPr sz="650" spc="-5" dirty="0">
                <a:solidFill>
                  <a:schemeClr val="bg1"/>
                </a:solidFill>
                <a:latin typeface="Calibri"/>
                <a:cs typeface="Calibri"/>
              </a:rPr>
              <a:t>n</a:t>
            </a:r>
            <a:r>
              <a:rPr sz="650" spc="-10" dirty="0">
                <a:solidFill>
                  <a:schemeClr val="bg1"/>
                </a:solidFill>
                <a:latin typeface="Calibri"/>
                <a:cs typeface="Calibri"/>
              </a:rPr>
              <a:t> p</a:t>
            </a:r>
            <a:r>
              <a:rPr sz="650" spc="-5" dirty="0">
                <a:solidFill>
                  <a:schemeClr val="bg1"/>
                </a:solidFill>
                <a:latin typeface="Calibri"/>
                <a:cs typeface="Calibri"/>
              </a:rPr>
              <a:t>erm</a:t>
            </a:r>
            <a:r>
              <a:rPr sz="650" spc="-15" dirty="0">
                <a:solidFill>
                  <a:schemeClr val="bg1"/>
                </a:solidFill>
                <a:latin typeface="Calibri"/>
                <a:cs typeface="Calibri"/>
              </a:rPr>
              <a:t>i</a:t>
            </a:r>
            <a:r>
              <a:rPr sz="650" spc="-5" dirty="0">
                <a:solidFill>
                  <a:schemeClr val="bg1"/>
                </a:solidFill>
                <a:latin typeface="Calibri"/>
                <a:cs typeface="Calibri"/>
              </a:rPr>
              <a:t>s</a:t>
            </a:r>
            <a:r>
              <a:rPr sz="650" spc="-10" dirty="0">
                <a:solidFill>
                  <a:schemeClr val="bg1"/>
                </a:solidFill>
                <a:latin typeface="Calibri"/>
                <a:cs typeface="Calibri"/>
              </a:rPr>
              <a:t>si</a:t>
            </a:r>
            <a:r>
              <a:rPr sz="650" spc="-15" dirty="0">
                <a:solidFill>
                  <a:schemeClr val="bg1"/>
                </a:solidFill>
                <a:latin typeface="Calibri"/>
                <a:cs typeface="Calibri"/>
              </a:rPr>
              <a:t>o</a:t>
            </a:r>
            <a:r>
              <a:rPr sz="650" spc="-5" dirty="0">
                <a:solidFill>
                  <a:schemeClr val="bg1"/>
                </a:solidFill>
                <a:latin typeface="Calibri"/>
                <a:cs typeface="Calibri"/>
              </a:rPr>
              <a:t>n</a:t>
            </a:r>
            <a:r>
              <a:rPr sz="650" dirty="0">
                <a:solidFill>
                  <a:schemeClr val="bg1"/>
                </a:solidFill>
                <a:latin typeface="Calibri"/>
                <a:cs typeface="Calibri"/>
              </a:rPr>
              <a:t> </a:t>
            </a:r>
            <a:r>
              <a:rPr sz="650" spc="-15" dirty="0">
                <a:solidFill>
                  <a:schemeClr val="bg1"/>
                </a:solidFill>
                <a:latin typeface="Calibri"/>
                <a:cs typeface="Calibri"/>
              </a:rPr>
              <a:t>f</a:t>
            </a:r>
            <a:r>
              <a:rPr sz="650" spc="-5" dirty="0">
                <a:solidFill>
                  <a:schemeClr val="bg1"/>
                </a:solidFill>
                <a:latin typeface="Calibri"/>
                <a:cs typeface="Calibri"/>
              </a:rPr>
              <a:t>r</a:t>
            </a:r>
            <a:r>
              <a:rPr sz="650" spc="-10" dirty="0">
                <a:solidFill>
                  <a:schemeClr val="bg1"/>
                </a:solidFill>
                <a:latin typeface="Calibri"/>
                <a:cs typeface="Calibri"/>
              </a:rPr>
              <a:t>om</a:t>
            </a:r>
            <a:r>
              <a:rPr sz="650" spc="5" dirty="0">
                <a:solidFill>
                  <a:schemeClr val="bg1"/>
                </a:solidFill>
                <a:latin typeface="Calibri"/>
                <a:cs typeface="Calibri"/>
              </a:rPr>
              <a:t> </a:t>
            </a:r>
            <a:r>
              <a:rPr sz="650" spc="-5" dirty="0">
                <a:solidFill>
                  <a:schemeClr val="bg1"/>
                </a:solidFill>
                <a:latin typeface="Calibri"/>
                <a:cs typeface="Calibri"/>
              </a:rPr>
              <a:t>S</a:t>
            </a:r>
            <a:r>
              <a:rPr sz="650" spc="-15" dirty="0">
                <a:solidFill>
                  <a:schemeClr val="bg1"/>
                </a:solidFill>
                <a:latin typeface="Calibri"/>
                <a:cs typeface="Calibri"/>
              </a:rPr>
              <a:t>M</a:t>
            </a:r>
            <a:r>
              <a:rPr sz="650" spc="-5" dirty="0">
                <a:solidFill>
                  <a:schemeClr val="bg1"/>
                </a:solidFill>
                <a:latin typeface="Calibri"/>
                <a:cs typeface="Calibri"/>
              </a:rPr>
              <a:t>SA</a:t>
            </a:r>
            <a:r>
              <a:rPr sz="650" dirty="0">
                <a:solidFill>
                  <a:schemeClr val="bg1"/>
                </a:solidFill>
                <a:latin typeface="Calibri"/>
                <a:cs typeface="Calibri"/>
              </a:rPr>
              <a:t>.</a:t>
            </a:r>
            <a:r>
              <a:rPr sz="650" spc="-5" dirty="0">
                <a:solidFill>
                  <a:schemeClr val="bg1"/>
                </a:solidFill>
                <a:latin typeface="Calibri"/>
                <a:cs typeface="Calibri"/>
              </a:rPr>
              <a:t>“</a:t>
            </a:r>
            <a:endParaRPr sz="650" dirty="0">
              <a:solidFill>
                <a:schemeClr val="bg1"/>
              </a:solidFill>
              <a:latin typeface="Calibri"/>
              <a:cs typeface="Calibri"/>
            </a:endParaRPr>
          </a:p>
        </p:txBody>
      </p:sp>
      <p:pic>
        <p:nvPicPr>
          <p:cNvPr id="2" name="Picture 1">
            <a:extLst>
              <a:ext uri="{FF2B5EF4-FFF2-40B4-BE49-F238E27FC236}">
                <a16:creationId xmlns:a16="http://schemas.microsoft.com/office/drawing/2014/main" id="{80CD2DFA-C2B9-4191-BC55-942394741053}"/>
              </a:ext>
            </a:extLst>
          </p:cNvPr>
          <p:cNvPicPr>
            <a:picLocks noChangeAspect="1"/>
          </p:cNvPicPr>
          <p:nvPr userDrawn="1"/>
        </p:nvPicPr>
        <p:blipFill>
          <a:blip r:embed="rId4"/>
          <a:stretch>
            <a:fillRect/>
          </a:stretch>
        </p:blipFill>
        <p:spPr>
          <a:xfrm>
            <a:off x="-2" y="1"/>
            <a:ext cx="12192000" cy="6857999"/>
          </a:xfrm>
          <a:prstGeom prst="rect">
            <a:avLst/>
          </a:prstGeom>
        </p:spPr>
      </p:pic>
      <p:grpSp>
        <p:nvGrpSpPr>
          <p:cNvPr id="8" name="Group 7">
            <a:extLst>
              <a:ext uri="{FF2B5EF4-FFF2-40B4-BE49-F238E27FC236}">
                <a16:creationId xmlns:a16="http://schemas.microsoft.com/office/drawing/2014/main" id="{17503A4A-FCA4-40EE-89EE-DF82B4C60696}"/>
              </a:ext>
            </a:extLst>
          </p:cNvPr>
          <p:cNvGrpSpPr/>
          <p:nvPr userDrawn="1"/>
        </p:nvGrpSpPr>
        <p:grpSpPr>
          <a:xfrm>
            <a:off x="152400" y="157787"/>
            <a:ext cx="12039600" cy="6641597"/>
            <a:chOff x="614931" y="-265909"/>
            <a:chExt cx="10679585" cy="7005013"/>
          </a:xfrm>
        </p:grpSpPr>
        <p:pic>
          <p:nvPicPr>
            <p:cNvPr id="9" name="Picture 8">
              <a:extLst>
                <a:ext uri="{FF2B5EF4-FFF2-40B4-BE49-F238E27FC236}">
                  <a16:creationId xmlns:a16="http://schemas.microsoft.com/office/drawing/2014/main" id="{87A129A4-347C-4B78-8336-2E418FD58FAB}"/>
                </a:ext>
              </a:extLst>
            </p:cNvPr>
            <p:cNvPicPr>
              <a:picLocks noChangeAspect="1"/>
            </p:cNvPicPr>
            <p:nvPr userDrawn="1"/>
          </p:nvPicPr>
          <p:blipFill rotWithShape="1">
            <a:blip r:embed="rId5" cstate="print">
              <a:alphaModFix amt="15000"/>
              <a:extLst>
                <a:ext uri="{28A0092B-C50C-407E-A947-70E740481C1C}">
                  <a14:useLocalDpi xmlns:a14="http://schemas.microsoft.com/office/drawing/2010/main"/>
                </a:ext>
              </a:extLst>
            </a:blip>
            <a:srcRect/>
            <a:stretch/>
          </p:blipFill>
          <p:spPr>
            <a:xfrm>
              <a:off x="614931" y="-265909"/>
              <a:ext cx="5332265" cy="6858000"/>
            </a:xfrm>
            <a:prstGeom prst="rect">
              <a:avLst/>
            </a:prstGeom>
          </p:spPr>
        </p:pic>
        <p:pic>
          <p:nvPicPr>
            <p:cNvPr id="10" name="Picture 9">
              <a:extLst>
                <a:ext uri="{FF2B5EF4-FFF2-40B4-BE49-F238E27FC236}">
                  <a16:creationId xmlns:a16="http://schemas.microsoft.com/office/drawing/2014/main" id="{AB4515D5-C5B5-4909-AE0A-03DD038C4A8E}"/>
                </a:ext>
              </a:extLst>
            </p:cNvPr>
            <p:cNvPicPr>
              <a:picLocks noChangeAspect="1"/>
            </p:cNvPicPr>
            <p:nvPr userDrawn="1"/>
          </p:nvPicPr>
          <p:blipFill>
            <a:blip r:embed="rId6">
              <a:alphaModFix amt="20000"/>
              <a:extLst>
                <a:ext uri="{28A0092B-C50C-407E-A947-70E740481C1C}">
                  <a14:useLocalDpi xmlns:a14="http://schemas.microsoft.com/office/drawing/2010/main"/>
                </a:ext>
              </a:extLst>
            </a:blip>
            <a:stretch>
              <a:fillRect/>
            </a:stretch>
          </p:blipFill>
          <p:spPr>
            <a:xfrm>
              <a:off x="4436516" y="-118896"/>
              <a:ext cx="6858000" cy="6858000"/>
            </a:xfrm>
            <a:prstGeom prst="rect">
              <a:avLst/>
            </a:prstGeom>
          </p:spPr>
        </p:pic>
      </p:grpSp>
      <p:pic>
        <p:nvPicPr>
          <p:cNvPr id="11" name="Picture 12">
            <a:extLst>
              <a:ext uri="{FF2B5EF4-FFF2-40B4-BE49-F238E27FC236}">
                <a16:creationId xmlns:a16="http://schemas.microsoft.com/office/drawing/2014/main" id="{61AC22FF-2236-408B-AE85-278F665DA588}"/>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l="-4008" t="-30621" r="4008" b="30621"/>
          <a:stretch>
            <a:fillRect/>
          </a:stretch>
        </p:blipFill>
        <p:spPr bwMode="auto">
          <a:xfrm>
            <a:off x="10753145" y="-20030"/>
            <a:ext cx="1230313"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0653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amp;S Content slide">
    <p:spTree>
      <p:nvGrpSpPr>
        <p:cNvPr id="1" name=""/>
        <p:cNvGrpSpPr/>
        <p:nvPr/>
      </p:nvGrpSpPr>
      <p:grpSpPr>
        <a:xfrm>
          <a:off x="0" y="0"/>
          <a:ext cx="0" cy="0"/>
          <a:chOff x="0" y="0"/>
          <a:chExt cx="0" cy="0"/>
        </a:xfrm>
      </p:grpSpPr>
      <p:sp>
        <p:nvSpPr>
          <p:cNvPr id="8" name="Line 36"/>
          <p:cNvSpPr>
            <a:spLocks noChangeShapeType="1"/>
          </p:cNvSpPr>
          <p:nvPr userDrawn="1"/>
        </p:nvSpPr>
        <p:spPr bwMode="auto">
          <a:xfrm>
            <a:off x="508001" y="6400800"/>
            <a:ext cx="11176000" cy="0"/>
          </a:xfrm>
          <a:prstGeom prst="line">
            <a:avLst/>
          </a:prstGeom>
          <a:noFill/>
          <a:ln w="9525">
            <a:solidFill>
              <a:srgbClr val="C0C0C0"/>
            </a:solidFill>
            <a:round/>
            <a:headEnd/>
            <a:tailEnd/>
          </a:ln>
          <a:effectLst/>
        </p:spPr>
        <p:txBody>
          <a:bodyPr lIns="121725" tIns="60862" rIns="121725" bIns="60862" anchor="b" anchorCtr="0">
            <a:noAutofit/>
          </a:bodyPr>
          <a:lstStyle/>
          <a:p>
            <a:pPr>
              <a:defRPr/>
            </a:pPr>
            <a:endParaRPr lang="en-US" dirty="0">
              <a:solidFill>
                <a:prstClr val="black"/>
              </a:solidFill>
              <a:cs typeface="Arial" pitchFamily="34" charset="0"/>
            </a:endParaRPr>
          </a:p>
        </p:txBody>
      </p:sp>
      <p:sp>
        <p:nvSpPr>
          <p:cNvPr id="12" name="Title Placeholder 1"/>
          <p:cNvSpPr>
            <a:spLocks noGrp="1"/>
          </p:cNvSpPr>
          <p:nvPr>
            <p:ph type="title" hasCustomPrompt="1"/>
          </p:nvPr>
        </p:nvSpPr>
        <p:spPr>
          <a:xfrm>
            <a:off x="508001" y="22728"/>
            <a:ext cx="11176000" cy="902811"/>
          </a:xfrm>
          <a:prstGeom prst="rect">
            <a:avLst/>
          </a:prstGeom>
        </p:spPr>
        <p:txBody>
          <a:bodyPr vert="horz" wrap="square" lIns="0" tIns="0" rIns="0" bIns="0" rtlCol="0" anchor="b" anchorCtr="0">
            <a:spAutoFit/>
          </a:bodyPr>
          <a:lstStyle>
            <a:lvl1pPr algn="l">
              <a:defRPr sz="2900" baseline="0">
                <a:solidFill>
                  <a:schemeClr val="tx2"/>
                </a:solidFill>
              </a:defRPr>
            </a:lvl1pPr>
          </a:lstStyle>
          <a:p>
            <a:pPr lvl="0" algn="l"/>
            <a:r>
              <a:rPr lang="en-US" dirty="0"/>
              <a:t>Slide title: Calibri; Font size 22; Left Aligned and Bottom anchored </a:t>
            </a:r>
            <a:r>
              <a:rPr lang="en-IN" dirty="0"/>
              <a:t>text, maximum of 2 lines per slide</a:t>
            </a:r>
            <a:endParaRPr lang="en-US" dirty="0"/>
          </a:p>
        </p:txBody>
      </p:sp>
      <p:sp>
        <p:nvSpPr>
          <p:cNvPr id="2062" name="Slide Number Placeholder 2061"/>
          <p:cNvSpPr>
            <a:spLocks noGrp="1"/>
          </p:cNvSpPr>
          <p:nvPr>
            <p:ph type="sldNum" sz="quarter" idx="10"/>
          </p:nvPr>
        </p:nvSpPr>
        <p:spPr/>
        <p:txBody>
          <a:bodyPr/>
          <a:lstStyle/>
          <a:p>
            <a:fld id="{AD174EB5-F72E-4F02-B2AD-D449B7440B77}" type="slidenum">
              <a:rPr lang="en-GB">
                <a:solidFill>
                  <a:srgbClr val="FFFFFF">
                    <a:lumMod val="50000"/>
                  </a:srgbClr>
                </a:solidFill>
              </a:rPr>
              <a:pPr/>
              <a:t>‹#›</a:t>
            </a:fld>
            <a:endParaRPr lang="en-GB" dirty="0">
              <a:solidFill>
                <a:srgbClr val="FFFFFF">
                  <a:lumMod val="50000"/>
                </a:srgbClr>
              </a:solidFill>
            </a:endParaRPr>
          </a:p>
        </p:txBody>
      </p:sp>
      <p:sp>
        <p:nvSpPr>
          <p:cNvPr id="2064" name="Text Placeholder 2063"/>
          <p:cNvSpPr>
            <a:spLocks noGrp="1"/>
          </p:cNvSpPr>
          <p:nvPr>
            <p:ph type="body" sz="quarter" idx="11" hasCustomPrompt="1"/>
          </p:nvPr>
        </p:nvSpPr>
        <p:spPr>
          <a:xfrm>
            <a:off x="507999" y="6184678"/>
            <a:ext cx="6705600" cy="184665"/>
          </a:xfrm>
          <a:prstGeom prst="rect">
            <a:avLst/>
          </a:prstGeom>
          <a:noFill/>
        </p:spPr>
        <p:txBody>
          <a:bodyPr wrap="square" lIns="0" tIns="0" rIns="0" bIns="0" rtlCol="0" anchor="b" anchorCtr="0">
            <a:noAutofit/>
          </a:bodyPr>
          <a:lstStyle>
            <a:lvl1pPr marL="0" indent="0">
              <a:buFontTx/>
              <a:buNone/>
              <a:defRPr lang="en-US" sz="1200" dirty="0" smtClean="0">
                <a:latin typeface="+mj-lt"/>
              </a:defRPr>
            </a:lvl1pPr>
            <a:lvl2pPr marL="228234" indent="0">
              <a:buFontTx/>
              <a:buNone/>
              <a:defRPr lang="en-US" dirty="0" smtClean="0"/>
            </a:lvl2pPr>
            <a:lvl3pPr marL="912937" indent="0">
              <a:buFontTx/>
              <a:buNone/>
              <a:defRPr lang="en-US" dirty="0" smtClean="0"/>
            </a:lvl3pPr>
            <a:lvl4pPr marL="1521562" indent="0">
              <a:buFontTx/>
              <a:buNone/>
              <a:defRPr lang="en-US" dirty="0" smtClean="0"/>
            </a:lvl4pPr>
            <a:lvl5pPr marL="2130186" indent="0">
              <a:buFontTx/>
              <a:buNone/>
              <a:defRPr lang="en-IN" dirty="0"/>
            </a:lvl5pPr>
          </a:lstStyle>
          <a:p>
            <a:pPr lvl="0" fontAlgn="base">
              <a:spcBef>
                <a:spcPct val="0"/>
              </a:spcBef>
              <a:spcAft>
                <a:spcPct val="0"/>
              </a:spcAft>
            </a:pPr>
            <a:r>
              <a:rPr lang="en-IN" dirty="0"/>
              <a:t>Note: Calibri; Font size 9; Left Aligned and Bottom anchored text</a:t>
            </a:r>
          </a:p>
        </p:txBody>
      </p:sp>
      <p:sp>
        <p:nvSpPr>
          <p:cNvPr id="56" name="Text Placeholder 2063"/>
          <p:cNvSpPr>
            <a:spLocks noGrp="1"/>
          </p:cNvSpPr>
          <p:nvPr>
            <p:ph type="body" sz="quarter" idx="12" hasCustomPrompt="1"/>
          </p:nvPr>
        </p:nvSpPr>
        <p:spPr>
          <a:xfrm>
            <a:off x="7402400" y="6184678"/>
            <a:ext cx="4281600" cy="184665"/>
          </a:xfrm>
          <a:prstGeom prst="rect">
            <a:avLst/>
          </a:prstGeom>
          <a:noFill/>
        </p:spPr>
        <p:txBody>
          <a:bodyPr wrap="square" lIns="0" tIns="0" rIns="0" bIns="0" rtlCol="0" anchor="b" anchorCtr="0">
            <a:noAutofit/>
          </a:bodyPr>
          <a:lstStyle>
            <a:lvl1pPr marL="0" indent="0" algn="r">
              <a:buFontTx/>
              <a:buNone/>
              <a:defRPr lang="en-US" sz="1200" dirty="0" smtClean="0">
                <a:latin typeface="+mj-lt"/>
              </a:defRPr>
            </a:lvl1pPr>
            <a:lvl2pPr marL="228234" indent="0">
              <a:buFontTx/>
              <a:buNone/>
              <a:defRPr lang="en-US" dirty="0" smtClean="0"/>
            </a:lvl2pPr>
            <a:lvl3pPr marL="912937" indent="0">
              <a:buFontTx/>
              <a:buNone/>
              <a:defRPr lang="en-US" dirty="0" smtClean="0"/>
            </a:lvl3pPr>
            <a:lvl4pPr marL="1521562" indent="0">
              <a:buFontTx/>
              <a:buNone/>
              <a:defRPr lang="en-US" dirty="0" smtClean="0"/>
            </a:lvl4pPr>
            <a:lvl5pPr marL="2130186" indent="0">
              <a:buFontTx/>
              <a:buNone/>
              <a:defRPr lang="en-IN" dirty="0"/>
            </a:lvl5pPr>
          </a:lstStyle>
          <a:p>
            <a:pPr lvl="0" fontAlgn="base">
              <a:spcBef>
                <a:spcPct val="0"/>
              </a:spcBef>
              <a:spcAft>
                <a:spcPct val="0"/>
              </a:spcAft>
            </a:pPr>
            <a:r>
              <a:rPr lang="en-IN" dirty="0"/>
              <a:t>Source: Calibri; Font size 9; Right Aligned and Bottom anchored text</a:t>
            </a:r>
          </a:p>
        </p:txBody>
      </p:sp>
    </p:spTree>
    <p:extLst>
      <p:ext uri="{BB962C8B-B14F-4D97-AF65-F5344CB8AC3E}">
        <p14:creationId xmlns:p14="http://schemas.microsoft.com/office/powerpoint/2010/main" val="2487660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10" name="Title 1"/>
          <p:cNvSpPr>
            <a:spLocks noGrp="1"/>
          </p:cNvSpPr>
          <p:nvPr>
            <p:ph type="title"/>
          </p:nvPr>
        </p:nvSpPr>
        <p:spPr>
          <a:xfrm>
            <a:off x="609630" y="381000"/>
            <a:ext cx="10972801" cy="1143000"/>
          </a:xfrm>
        </p:spPr>
        <p:txBody>
          <a:bodyPr>
            <a:normAutofit/>
          </a:bodyPr>
          <a:lstStyle>
            <a:lvl1pPr>
              <a:defRPr sz="3733">
                <a:solidFill>
                  <a:srgbClr val="48597F"/>
                </a:solidFill>
                <a:latin typeface="Lato Light"/>
                <a:cs typeface="Lato Light"/>
              </a:defRPr>
            </a:lvl1pPr>
          </a:lstStyle>
          <a:p>
            <a:r>
              <a:rPr lang="en-US" dirty="0"/>
              <a:t>Click to edit Master title style</a:t>
            </a:r>
            <a:endParaRPr lang="en-JM" dirty="0"/>
          </a:p>
        </p:txBody>
      </p:sp>
      <p:sp>
        <p:nvSpPr>
          <p:cNvPr id="11" name="Text Placeholder 17"/>
          <p:cNvSpPr>
            <a:spLocks noGrp="1"/>
          </p:cNvSpPr>
          <p:nvPr>
            <p:ph type="body" sz="quarter" idx="23"/>
          </p:nvPr>
        </p:nvSpPr>
        <p:spPr>
          <a:xfrm>
            <a:off x="2743201" y="1168400"/>
            <a:ext cx="6705600" cy="431800"/>
          </a:xfrm>
          <a:prstGeom prst="rect">
            <a:avLst/>
          </a:prstGeom>
        </p:spPr>
        <p:txBody>
          <a:bodyPr>
            <a:noAutofit/>
          </a:bodyPr>
          <a:lstStyle>
            <a:lvl1pPr marL="0" indent="0" algn="ctr">
              <a:buFontTx/>
              <a:buNone/>
              <a:defRPr sz="1600" i="0">
                <a:solidFill>
                  <a:srgbClr val="1399EE"/>
                </a:solidFill>
                <a:latin typeface="Glegoo"/>
                <a:cs typeface="Glegoo"/>
              </a:defRPr>
            </a:lvl1pPr>
            <a:lvl2pPr marL="609585" indent="0">
              <a:buFontTx/>
              <a:buNone/>
              <a:defRPr sz="1400">
                <a:latin typeface="Mission Gothic Regular" pitchFamily="50" charset="0"/>
              </a:defRPr>
            </a:lvl2pPr>
            <a:lvl3pPr marL="1219170" indent="0">
              <a:buFontTx/>
              <a:buNone/>
              <a:defRPr sz="1400">
                <a:latin typeface="Mission Gothic Regular" pitchFamily="50" charset="0"/>
              </a:defRPr>
            </a:lvl3pPr>
            <a:lvl4pPr marL="1828754" indent="0">
              <a:buFontTx/>
              <a:buNone/>
              <a:defRPr sz="1400">
                <a:latin typeface="Mission Gothic Regular" pitchFamily="50" charset="0"/>
              </a:defRPr>
            </a:lvl4pPr>
            <a:lvl5pPr marL="2438339" indent="0">
              <a:buFontTx/>
              <a:buNone/>
              <a:defRPr sz="1400">
                <a:latin typeface="Mission Gothic Regular" pitchFamily="50" charset="0"/>
              </a:defRPr>
            </a:lvl5pPr>
          </a:lstStyle>
          <a:p>
            <a:pPr lvl="0"/>
            <a:endParaRPr lang="en-JM" dirty="0"/>
          </a:p>
        </p:txBody>
      </p:sp>
      <p:sp>
        <p:nvSpPr>
          <p:cNvPr id="4" name="Slide Number Placeholder 5">
            <a:extLst>
              <a:ext uri="{FF2B5EF4-FFF2-40B4-BE49-F238E27FC236}">
                <a16:creationId xmlns:a16="http://schemas.microsoft.com/office/drawing/2014/main" id="{3C9BC4B9-2D1B-4F75-90EB-9423B152FBC8}"/>
              </a:ext>
            </a:extLst>
          </p:cNvPr>
          <p:cNvSpPr>
            <a:spLocks noGrp="1"/>
          </p:cNvSpPr>
          <p:nvPr>
            <p:ph type="sldNum" sz="quarter" idx="24"/>
          </p:nvPr>
        </p:nvSpPr>
        <p:spPr/>
        <p:txBody>
          <a:bodyPr/>
          <a:lstStyle>
            <a:lvl1pPr algn="ctr">
              <a:defRPr/>
            </a:lvl1pPr>
          </a:lstStyle>
          <a:p>
            <a:fld id="{7655AE94-898C-4911-97CF-CD414EA897FF}" type="slidenum">
              <a:rPr altLang="en-US">
                <a:solidFill>
                  <a:srgbClr val="FFFFFF">
                    <a:lumMod val="50000"/>
                  </a:srgbClr>
                </a:solidFill>
              </a:rPr>
              <a:pPr/>
              <a:t>‹#›</a:t>
            </a:fld>
            <a:endParaRPr altLang="en-US">
              <a:solidFill>
                <a:srgbClr val="FFFFFF">
                  <a:lumMod val="50000"/>
                </a:srgbClr>
              </a:solidFill>
            </a:endParaRPr>
          </a:p>
        </p:txBody>
      </p:sp>
    </p:spTree>
    <p:extLst>
      <p:ext uri="{BB962C8B-B14F-4D97-AF65-F5344CB8AC3E}">
        <p14:creationId xmlns:p14="http://schemas.microsoft.com/office/powerpoint/2010/main" val="3533283802"/>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31" y="3149109"/>
            <a:ext cx="10363200" cy="451405"/>
          </a:xfrm>
        </p:spPr>
        <p:txBody>
          <a:bodyPr/>
          <a:lstStyle/>
          <a:p>
            <a:r>
              <a:rPr lang="en-US"/>
              <a:t>Click to edit Master title style</a:t>
            </a:r>
          </a:p>
        </p:txBody>
      </p:sp>
      <p:sp>
        <p:nvSpPr>
          <p:cNvPr id="3" name="Subtitle 2"/>
          <p:cNvSpPr>
            <a:spLocks noGrp="1"/>
          </p:cNvSpPr>
          <p:nvPr>
            <p:ph type="subTitle" idx="1"/>
          </p:nvPr>
        </p:nvSpPr>
        <p:spPr>
          <a:xfrm>
            <a:off x="1828800" y="3886200"/>
            <a:ext cx="8534401" cy="1752600"/>
          </a:xfrm>
          <a:prstGeom prst="rect">
            <a:avLst/>
          </a:prstGeom>
        </p:spPr>
        <p:txBody>
          <a:bodyPr lIns="91256" tIns="45629" rIns="91256" bIns="45629"/>
          <a:lstStyle>
            <a:lvl1pPr marL="0" indent="0" algn="ctr">
              <a:buNone/>
              <a:defRPr>
                <a:solidFill>
                  <a:schemeClr val="tx1">
                    <a:tint val="75000"/>
                  </a:schemeClr>
                </a:solidFill>
              </a:defRPr>
            </a:lvl1pPr>
            <a:lvl2pPr marL="456281" indent="0" algn="ctr">
              <a:buNone/>
              <a:defRPr>
                <a:solidFill>
                  <a:schemeClr val="tx1">
                    <a:tint val="75000"/>
                  </a:schemeClr>
                </a:solidFill>
              </a:defRPr>
            </a:lvl2pPr>
            <a:lvl3pPr marL="912652" indent="0" algn="ctr">
              <a:buNone/>
              <a:defRPr>
                <a:solidFill>
                  <a:schemeClr val="tx1">
                    <a:tint val="75000"/>
                  </a:schemeClr>
                </a:solidFill>
              </a:defRPr>
            </a:lvl3pPr>
            <a:lvl4pPr marL="1368966" indent="0" algn="ctr">
              <a:buNone/>
              <a:defRPr>
                <a:solidFill>
                  <a:schemeClr val="tx1">
                    <a:tint val="75000"/>
                  </a:schemeClr>
                </a:solidFill>
              </a:defRPr>
            </a:lvl4pPr>
            <a:lvl5pPr marL="1825305" indent="0" algn="ctr">
              <a:buNone/>
              <a:defRPr>
                <a:solidFill>
                  <a:schemeClr val="tx1">
                    <a:tint val="75000"/>
                  </a:schemeClr>
                </a:solidFill>
              </a:defRPr>
            </a:lvl5pPr>
            <a:lvl6pPr marL="2281591" indent="0" algn="ctr">
              <a:buNone/>
              <a:defRPr>
                <a:solidFill>
                  <a:schemeClr val="tx1">
                    <a:tint val="75000"/>
                  </a:schemeClr>
                </a:solidFill>
              </a:defRPr>
            </a:lvl6pPr>
            <a:lvl7pPr marL="2737947" indent="0" algn="ctr">
              <a:buNone/>
              <a:defRPr>
                <a:solidFill>
                  <a:schemeClr val="tx1">
                    <a:tint val="75000"/>
                  </a:schemeClr>
                </a:solidFill>
              </a:defRPr>
            </a:lvl7pPr>
            <a:lvl8pPr marL="3194268" indent="0" algn="ctr">
              <a:buNone/>
              <a:defRPr>
                <a:solidFill>
                  <a:schemeClr val="tx1">
                    <a:tint val="75000"/>
                  </a:schemeClr>
                </a:solidFill>
              </a:defRPr>
            </a:lvl8pPr>
            <a:lvl9pPr marL="365060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356413"/>
            <a:ext cx="2844800" cy="365125"/>
          </a:xfrm>
          <a:prstGeom prst="rect">
            <a:avLst/>
          </a:prstGeom>
        </p:spPr>
        <p:txBody>
          <a:bodyPr lIns="91256" tIns="45629" rIns="91256" bIns="45629"/>
          <a:lstStyle/>
          <a:p>
            <a:pPr fontAlgn="base">
              <a:spcBef>
                <a:spcPct val="0"/>
              </a:spcBef>
              <a:spcAft>
                <a:spcPct val="0"/>
              </a:spcAft>
            </a:pPr>
            <a:fld id="{CA29E86B-2094-469B-969A-DBC0FCA75B6D}" type="datetimeFigureOut">
              <a:rPr lang="en-US" smtClean="0">
                <a:solidFill>
                  <a:prstClr val="black"/>
                </a:solidFill>
                <a:latin typeface="Arial" pitchFamily="34" charset="0"/>
                <a:cs typeface="Arial" pitchFamily="34" charset="0"/>
              </a:rPr>
              <a:pPr fontAlgn="base">
                <a:spcBef>
                  <a:spcPct val="0"/>
                </a:spcBef>
                <a:spcAft>
                  <a:spcPct val="0"/>
                </a:spcAft>
              </a:pPr>
              <a:t>7/6/2026</a:t>
            </a:fld>
            <a:endParaRPr lang="en-US" dirty="0">
              <a:solidFill>
                <a:prstClr val="black"/>
              </a:solidFill>
              <a:latin typeface="Arial" pitchFamily="34" charset="0"/>
              <a:cs typeface="Arial" pitchFamily="34" charset="0"/>
            </a:endParaRPr>
          </a:p>
        </p:txBody>
      </p:sp>
      <p:sp>
        <p:nvSpPr>
          <p:cNvPr id="5" name="Footer Placeholder 4"/>
          <p:cNvSpPr>
            <a:spLocks noGrp="1"/>
          </p:cNvSpPr>
          <p:nvPr>
            <p:ph type="ftr" sz="quarter" idx="11"/>
          </p:nvPr>
        </p:nvSpPr>
        <p:spPr>
          <a:xfrm>
            <a:off x="4165631" y="6356413"/>
            <a:ext cx="3860800" cy="365125"/>
          </a:xfrm>
          <a:prstGeom prst="rect">
            <a:avLst/>
          </a:prstGeom>
        </p:spPr>
        <p:txBody>
          <a:bodyPr lIns="91256" tIns="45629" rIns="91256" bIns="45629"/>
          <a:lstStyle/>
          <a:p>
            <a:pPr fontAlgn="base">
              <a:spcBef>
                <a:spcPct val="0"/>
              </a:spcBef>
              <a:spcAft>
                <a:spcPct val="0"/>
              </a:spcAft>
            </a:pPr>
            <a:endParaRPr lang="en-US" dirty="0">
              <a:solidFill>
                <a:prstClr val="black"/>
              </a:solidFill>
              <a:latin typeface="Arial" pitchFamily="34" charset="0"/>
              <a:cs typeface="Arial" pitchFamily="34" charset="0"/>
            </a:endParaRPr>
          </a:p>
        </p:txBody>
      </p:sp>
      <p:sp>
        <p:nvSpPr>
          <p:cNvPr id="6" name="Slide Number Placeholder 5"/>
          <p:cNvSpPr>
            <a:spLocks noGrp="1"/>
          </p:cNvSpPr>
          <p:nvPr>
            <p:ph type="sldNum" sz="quarter" idx="12"/>
          </p:nvPr>
        </p:nvSpPr>
        <p:spPr/>
        <p:txBody>
          <a:bodyPr/>
          <a:lstStyle/>
          <a:p>
            <a:fld id="{483EC5E6-1DE9-4911-93DB-F8F098D9130F}" type="slidenum">
              <a:rPr>
                <a:solidFill>
                  <a:srgbClr val="FFFFFF">
                    <a:lumMod val="50000"/>
                  </a:srgbClr>
                </a:solidFill>
              </a:rPr>
              <a:pPr/>
              <a:t>‹#›</a:t>
            </a:fld>
            <a:endParaRPr dirty="0">
              <a:solidFill>
                <a:srgbClr val="FFFFFF">
                  <a:lumMod val="50000"/>
                </a:srgbClr>
              </a:solidFill>
            </a:endParaRPr>
          </a:p>
        </p:txBody>
      </p:sp>
    </p:spTree>
    <p:extLst>
      <p:ext uri="{BB962C8B-B14F-4D97-AF65-F5344CB8AC3E}">
        <p14:creationId xmlns:p14="http://schemas.microsoft.com/office/powerpoint/2010/main" val="13977183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amp;S Title Slide">
    <p:spTree>
      <p:nvGrpSpPr>
        <p:cNvPr id="1" name=""/>
        <p:cNvGrpSpPr/>
        <p:nvPr/>
      </p:nvGrpSpPr>
      <p:grpSpPr>
        <a:xfrm>
          <a:off x="0" y="0"/>
          <a:ext cx="0" cy="0"/>
          <a:chOff x="0" y="0"/>
          <a:chExt cx="0" cy="0"/>
        </a:xfrm>
      </p:grpSpPr>
      <p:sp>
        <p:nvSpPr>
          <p:cNvPr id="6" name="Rectangle 5"/>
          <p:cNvSpPr/>
          <p:nvPr userDrawn="1"/>
        </p:nvSpPr>
        <p:spPr>
          <a:xfrm>
            <a:off x="-1" y="0"/>
            <a:ext cx="12192000" cy="685800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600" dirty="0">
              <a:solidFill>
                <a:srgbClr val="FFFF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093572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amp;S Content slide">
    <p:spTree>
      <p:nvGrpSpPr>
        <p:cNvPr id="1" name=""/>
        <p:cNvGrpSpPr/>
        <p:nvPr/>
      </p:nvGrpSpPr>
      <p:grpSpPr>
        <a:xfrm>
          <a:off x="0" y="0"/>
          <a:ext cx="0" cy="0"/>
          <a:chOff x="0" y="0"/>
          <a:chExt cx="0" cy="0"/>
        </a:xfrm>
      </p:grpSpPr>
      <p:sp>
        <p:nvSpPr>
          <p:cNvPr id="8" name="Line 36"/>
          <p:cNvSpPr>
            <a:spLocks noChangeShapeType="1"/>
          </p:cNvSpPr>
          <p:nvPr userDrawn="1"/>
        </p:nvSpPr>
        <p:spPr bwMode="auto">
          <a:xfrm>
            <a:off x="508001" y="6400800"/>
            <a:ext cx="11176000" cy="0"/>
          </a:xfrm>
          <a:prstGeom prst="line">
            <a:avLst/>
          </a:prstGeom>
          <a:noFill/>
          <a:ln w="9525">
            <a:solidFill>
              <a:srgbClr val="C0C0C0"/>
            </a:solidFill>
            <a:round/>
            <a:headEnd/>
            <a:tailEnd/>
          </a:ln>
          <a:effectLst/>
        </p:spPr>
        <p:txBody>
          <a:bodyPr lIns="121725" tIns="60862" rIns="121725" bIns="60862" anchor="b" anchorCtr="0">
            <a:noAutofit/>
          </a:bodyPr>
          <a:lstStyle/>
          <a:p>
            <a:pPr>
              <a:defRPr/>
            </a:pPr>
            <a:endParaRPr lang="en-US" dirty="0">
              <a:solidFill>
                <a:prstClr val="black"/>
              </a:solidFill>
              <a:cs typeface="Arial" pitchFamily="34" charset="0"/>
            </a:endParaRPr>
          </a:p>
        </p:txBody>
      </p:sp>
      <p:sp>
        <p:nvSpPr>
          <p:cNvPr id="12" name="Title Placeholder 1"/>
          <p:cNvSpPr>
            <a:spLocks noGrp="1"/>
          </p:cNvSpPr>
          <p:nvPr>
            <p:ph type="title" hasCustomPrompt="1"/>
          </p:nvPr>
        </p:nvSpPr>
        <p:spPr>
          <a:xfrm>
            <a:off x="508001" y="22728"/>
            <a:ext cx="11176000" cy="902811"/>
          </a:xfrm>
          <a:prstGeom prst="rect">
            <a:avLst/>
          </a:prstGeom>
        </p:spPr>
        <p:txBody>
          <a:bodyPr vert="horz" wrap="square" lIns="0" tIns="0" rIns="0" bIns="0" rtlCol="0" anchor="b" anchorCtr="0">
            <a:spAutoFit/>
          </a:bodyPr>
          <a:lstStyle>
            <a:lvl1pPr algn="l">
              <a:defRPr sz="2900" baseline="0">
                <a:solidFill>
                  <a:schemeClr val="tx2"/>
                </a:solidFill>
              </a:defRPr>
            </a:lvl1pPr>
          </a:lstStyle>
          <a:p>
            <a:pPr lvl="0" algn="l"/>
            <a:r>
              <a:rPr lang="en-US" dirty="0"/>
              <a:t>Slide title: Calibri; Font size 22; Left Aligned and Bottom anchored </a:t>
            </a:r>
            <a:r>
              <a:rPr lang="en-IN" dirty="0"/>
              <a:t>text, maximum of 2 lines per slide</a:t>
            </a:r>
            <a:endParaRPr lang="en-US" dirty="0"/>
          </a:p>
        </p:txBody>
      </p:sp>
      <p:sp>
        <p:nvSpPr>
          <p:cNvPr id="2062" name="Slide Number Placeholder 2061"/>
          <p:cNvSpPr>
            <a:spLocks noGrp="1"/>
          </p:cNvSpPr>
          <p:nvPr>
            <p:ph type="sldNum" sz="quarter" idx="10"/>
          </p:nvPr>
        </p:nvSpPr>
        <p:spPr/>
        <p:txBody>
          <a:bodyPr/>
          <a:lstStyle/>
          <a:p>
            <a:fld id="{AD174EB5-F72E-4F02-B2AD-D449B7440B77}" type="slidenum">
              <a:rPr lang="en-GB">
                <a:solidFill>
                  <a:srgbClr val="FFFFFF">
                    <a:lumMod val="50000"/>
                  </a:srgbClr>
                </a:solidFill>
              </a:rPr>
              <a:pPr/>
              <a:t>‹#›</a:t>
            </a:fld>
            <a:endParaRPr lang="en-GB" dirty="0">
              <a:solidFill>
                <a:srgbClr val="FFFFFF">
                  <a:lumMod val="50000"/>
                </a:srgbClr>
              </a:solidFill>
            </a:endParaRPr>
          </a:p>
        </p:txBody>
      </p:sp>
      <p:sp>
        <p:nvSpPr>
          <p:cNvPr id="2064" name="Text Placeholder 2063"/>
          <p:cNvSpPr>
            <a:spLocks noGrp="1"/>
          </p:cNvSpPr>
          <p:nvPr>
            <p:ph type="body" sz="quarter" idx="11" hasCustomPrompt="1"/>
          </p:nvPr>
        </p:nvSpPr>
        <p:spPr>
          <a:xfrm>
            <a:off x="507999" y="6184670"/>
            <a:ext cx="6705600" cy="184665"/>
          </a:xfrm>
          <a:prstGeom prst="rect">
            <a:avLst/>
          </a:prstGeom>
          <a:noFill/>
        </p:spPr>
        <p:txBody>
          <a:bodyPr wrap="square" lIns="0" tIns="0" rIns="0" bIns="0" rtlCol="0" anchor="b" anchorCtr="0">
            <a:noAutofit/>
          </a:bodyPr>
          <a:lstStyle>
            <a:lvl1pPr marL="0" indent="0">
              <a:buFontTx/>
              <a:buNone/>
              <a:defRPr lang="en-US" sz="1200" dirty="0" smtClean="0">
                <a:latin typeface="+mj-lt"/>
              </a:defRPr>
            </a:lvl1pPr>
            <a:lvl2pPr marL="228234" indent="0">
              <a:buFontTx/>
              <a:buNone/>
              <a:defRPr lang="en-US" dirty="0" smtClean="0"/>
            </a:lvl2pPr>
            <a:lvl3pPr marL="912937" indent="0">
              <a:buFontTx/>
              <a:buNone/>
              <a:defRPr lang="en-US" dirty="0" smtClean="0"/>
            </a:lvl3pPr>
            <a:lvl4pPr marL="1521562" indent="0">
              <a:buFontTx/>
              <a:buNone/>
              <a:defRPr lang="en-US" dirty="0" smtClean="0"/>
            </a:lvl4pPr>
            <a:lvl5pPr marL="2130186" indent="0">
              <a:buFontTx/>
              <a:buNone/>
              <a:defRPr lang="en-IN" dirty="0"/>
            </a:lvl5pPr>
          </a:lstStyle>
          <a:p>
            <a:pPr lvl="0" fontAlgn="base">
              <a:spcBef>
                <a:spcPct val="0"/>
              </a:spcBef>
              <a:spcAft>
                <a:spcPct val="0"/>
              </a:spcAft>
            </a:pPr>
            <a:r>
              <a:rPr lang="en-IN" dirty="0"/>
              <a:t>Note: Calibri; Font size 9; Left Aligned and Bottom anchored text</a:t>
            </a:r>
          </a:p>
        </p:txBody>
      </p:sp>
      <p:sp>
        <p:nvSpPr>
          <p:cNvPr id="56" name="Text Placeholder 2063"/>
          <p:cNvSpPr>
            <a:spLocks noGrp="1"/>
          </p:cNvSpPr>
          <p:nvPr>
            <p:ph type="body" sz="quarter" idx="12" hasCustomPrompt="1"/>
          </p:nvPr>
        </p:nvSpPr>
        <p:spPr>
          <a:xfrm>
            <a:off x="7402400" y="6184670"/>
            <a:ext cx="4281600" cy="184665"/>
          </a:xfrm>
          <a:prstGeom prst="rect">
            <a:avLst/>
          </a:prstGeom>
          <a:noFill/>
        </p:spPr>
        <p:txBody>
          <a:bodyPr wrap="square" lIns="0" tIns="0" rIns="0" bIns="0" rtlCol="0" anchor="b" anchorCtr="0">
            <a:noAutofit/>
          </a:bodyPr>
          <a:lstStyle>
            <a:lvl1pPr marL="0" indent="0" algn="r">
              <a:buFontTx/>
              <a:buNone/>
              <a:defRPr lang="en-US" sz="1200" dirty="0" smtClean="0">
                <a:latin typeface="+mj-lt"/>
              </a:defRPr>
            </a:lvl1pPr>
            <a:lvl2pPr marL="228234" indent="0">
              <a:buFontTx/>
              <a:buNone/>
              <a:defRPr lang="en-US" dirty="0" smtClean="0"/>
            </a:lvl2pPr>
            <a:lvl3pPr marL="912937" indent="0">
              <a:buFontTx/>
              <a:buNone/>
              <a:defRPr lang="en-US" dirty="0" smtClean="0"/>
            </a:lvl3pPr>
            <a:lvl4pPr marL="1521562" indent="0">
              <a:buFontTx/>
              <a:buNone/>
              <a:defRPr lang="en-US" dirty="0" smtClean="0"/>
            </a:lvl4pPr>
            <a:lvl5pPr marL="2130186" indent="0">
              <a:buFontTx/>
              <a:buNone/>
              <a:defRPr lang="en-IN" dirty="0"/>
            </a:lvl5pPr>
          </a:lstStyle>
          <a:p>
            <a:pPr lvl="0" fontAlgn="base">
              <a:spcBef>
                <a:spcPct val="0"/>
              </a:spcBef>
              <a:spcAft>
                <a:spcPct val="0"/>
              </a:spcAft>
            </a:pPr>
            <a:r>
              <a:rPr lang="en-IN" dirty="0"/>
              <a:t>Source: Calibri; Font size 9; Right Aligned and Bottom anchored text</a:t>
            </a:r>
          </a:p>
        </p:txBody>
      </p:sp>
    </p:spTree>
    <p:extLst>
      <p:ext uri="{BB962C8B-B14F-4D97-AF65-F5344CB8AC3E}">
        <p14:creationId xmlns:p14="http://schemas.microsoft.com/office/powerpoint/2010/main" val="40620340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27" y="3149101"/>
            <a:ext cx="10363200" cy="451405"/>
          </a:xfrm>
        </p:spPr>
        <p:txBody>
          <a:bodyPr/>
          <a:lstStyle/>
          <a:p>
            <a:r>
              <a:rPr lang="en-US"/>
              <a:t>Click to edit Master title style</a:t>
            </a:r>
          </a:p>
        </p:txBody>
      </p:sp>
      <p:sp>
        <p:nvSpPr>
          <p:cNvPr id="3" name="Subtitle 2"/>
          <p:cNvSpPr>
            <a:spLocks noGrp="1"/>
          </p:cNvSpPr>
          <p:nvPr>
            <p:ph type="subTitle" idx="1"/>
          </p:nvPr>
        </p:nvSpPr>
        <p:spPr>
          <a:xfrm>
            <a:off x="1828800" y="3886200"/>
            <a:ext cx="8534401" cy="1752600"/>
          </a:xfrm>
          <a:prstGeom prst="rect">
            <a:avLst/>
          </a:prstGeom>
        </p:spPr>
        <p:txBody>
          <a:bodyPr lIns="91256" tIns="45629" rIns="91256" bIns="45629"/>
          <a:lstStyle>
            <a:lvl1pPr marL="0" indent="0" algn="ctr">
              <a:buNone/>
              <a:defRPr>
                <a:solidFill>
                  <a:schemeClr val="tx1">
                    <a:tint val="75000"/>
                  </a:schemeClr>
                </a:solidFill>
              </a:defRPr>
            </a:lvl1pPr>
            <a:lvl2pPr marL="456281" indent="0" algn="ctr">
              <a:buNone/>
              <a:defRPr>
                <a:solidFill>
                  <a:schemeClr val="tx1">
                    <a:tint val="75000"/>
                  </a:schemeClr>
                </a:solidFill>
              </a:defRPr>
            </a:lvl2pPr>
            <a:lvl3pPr marL="912652" indent="0" algn="ctr">
              <a:buNone/>
              <a:defRPr>
                <a:solidFill>
                  <a:schemeClr val="tx1">
                    <a:tint val="75000"/>
                  </a:schemeClr>
                </a:solidFill>
              </a:defRPr>
            </a:lvl3pPr>
            <a:lvl4pPr marL="1368966" indent="0" algn="ctr">
              <a:buNone/>
              <a:defRPr>
                <a:solidFill>
                  <a:schemeClr val="tx1">
                    <a:tint val="75000"/>
                  </a:schemeClr>
                </a:solidFill>
              </a:defRPr>
            </a:lvl4pPr>
            <a:lvl5pPr marL="1825305" indent="0" algn="ctr">
              <a:buNone/>
              <a:defRPr>
                <a:solidFill>
                  <a:schemeClr val="tx1">
                    <a:tint val="75000"/>
                  </a:schemeClr>
                </a:solidFill>
              </a:defRPr>
            </a:lvl5pPr>
            <a:lvl6pPr marL="2281591" indent="0" algn="ctr">
              <a:buNone/>
              <a:defRPr>
                <a:solidFill>
                  <a:schemeClr val="tx1">
                    <a:tint val="75000"/>
                  </a:schemeClr>
                </a:solidFill>
              </a:defRPr>
            </a:lvl6pPr>
            <a:lvl7pPr marL="2737947" indent="0" algn="ctr">
              <a:buNone/>
              <a:defRPr>
                <a:solidFill>
                  <a:schemeClr val="tx1">
                    <a:tint val="75000"/>
                  </a:schemeClr>
                </a:solidFill>
              </a:defRPr>
            </a:lvl7pPr>
            <a:lvl8pPr marL="3194268" indent="0" algn="ctr">
              <a:buNone/>
              <a:defRPr>
                <a:solidFill>
                  <a:schemeClr val="tx1">
                    <a:tint val="75000"/>
                  </a:schemeClr>
                </a:solidFill>
              </a:defRPr>
            </a:lvl8pPr>
            <a:lvl9pPr marL="365060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356405"/>
            <a:ext cx="2844800" cy="365125"/>
          </a:xfrm>
          <a:prstGeom prst="rect">
            <a:avLst/>
          </a:prstGeom>
        </p:spPr>
        <p:txBody>
          <a:bodyPr lIns="91256" tIns="45629" rIns="91256" bIns="45629"/>
          <a:lstStyle/>
          <a:p>
            <a:pPr fontAlgn="base">
              <a:spcBef>
                <a:spcPct val="0"/>
              </a:spcBef>
              <a:spcAft>
                <a:spcPct val="0"/>
              </a:spcAft>
            </a:pPr>
            <a:fld id="{CA29E86B-2094-469B-969A-DBC0FCA75B6D}" type="datetimeFigureOut">
              <a:rPr lang="en-US" smtClean="0">
                <a:solidFill>
                  <a:prstClr val="black"/>
                </a:solidFill>
                <a:latin typeface="Arial" pitchFamily="34" charset="0"/>
                <a:cs typeface="Arial" pitchFamily="34" charset="0"/>
              </a:rPr>
              <a:pPr fontAlgn="base">
                <a:spcBef>
                  <a:spcPct val="0"/>
                </a:spcBef>
                <a:spcAft>
                  <a:spcPct val="0"/>
                </a:spcAft>
              </a:pPr>
              <a:t>7/6/2026</a:t>
            </a:fld>
            <a:endParaRPr lang="en-US" dirty="0">
              <a:solidFill>
                <a:prstClr val="black"/>
              </a:solidFill>
              <a:latin typeface="Arial" pitchFamily="34" charset="0"/>
              <a:cs typeface="Arial" pitchFamily="34" charset="0"/>
            </a:endParaRPr>
          </a:p>
        </p:txBody>
      </p:sp>
      <p:sp>
        <p:nvSpPr>
          <p:cNvPr id="5" name="Footer Placeholder 4"/>
          <p:cNvSpPr>
            <a:spLocks noGrp="1"/>
          </p:cNvSpPr>
          <p:nvPr>
            <p:ph type="ftr" sz="quarter" idx="11"/>
          </p:nvPr>
        </p:nvSpPr>
        <p:spPr>
          <a:xfrm>
            <a:off x="4165627" y="6356405"/>
            <a:ext cx="3860800" cy="365125"/>
          </a:xfrm>
          <a:prstGeom prst="rect">
            <a:avLst/>
          </a:prstGeom>
        </p:spPr>
        <p:txBody>
          <a:bodyPr lIns="91256" tIns="45629" rIns="91256" bIns="45629"/>
          <a:lstStyle/>
          <a:p>
            <a:pPr fontAlgn="base">
              <a:spcBef>
                <a:spcPct val="0"/>
              </a:spcBef>
              <a:spcAft>
                <a:spcPct val="0"/>
              </a:spcAft>
            </a:pPr>
            <a:endParaRPr lang="en-US" dirty="0">
              <a:solidFill>
                <a:prstClr val="black"/>
              </a:solidFill>
              <a:latin typeface="Arial" pitchFamily="34" charset="0"/>
              <a:cs typeface="Arial" pitchFamily="34" charset="0"/>
            </a:endParaRPr>
          </a:p>
        </p:txBody>
      </p:sp>
      <p:sp>
        <p:nvSpPr>
          <p:cNvPr id="6" name="Slide Number Placeholder 5"/>
          <p:cNvSpPr>
            <a:spLocks noGrp="1"/>
          </p:cNvSpPr>
          <p:nvPr>
            <p:ph type="sldNum" sz="quarter" idx="12"/>
          </p:nvPr>
        </p:nvSpPr>
        <p:spPr/>
        <p:txBody>
          <a:bodyPr/>
          <a:lstStyle/>
          <a:p>
            <a:fld id="{483EC5E6-1DE9-4911-93DB-F8F098D9130F}" type="slidenum">
              <a:rPr>
                <a:solidFill>
                  <a:srgbClr val="FFFFFF">
                    <a:lumMod val="50000"/>
                  </a:srgbClr>
                </a:solidFill>
              </a:rPr>
              <a:pPr/>
              <a:t>‹#›</a:t>
            </a:fld>
            <a:endParaRPr dirty="0">
              <a:solidFill>
                <a:srgbClr val="FFFFFF">
                  <a:lumMod val="50000"/>
                </a:srgbClr>
              </a:solidFill>
            </a:endParaRPr>
          </a:p>
        </p:txBody>
      </p:sp>
    </p:spTree>
    <p:extLst>
      <p:ext uri="{BB962C8B-B14F-4D97-AF65-F5344CB8AC3E}">
        <p14:creationId xmlns:p14="http://schemas.microsoft.com/office/powerpoint/2010/main" val="27128255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amp;S Title Slide">
    <p:spTree>
      <p:nvGrpSpPr>
        <p:cNvPr id="1" name=""/>
        <p:cNvGrpSpPr/>
        <p:nvPr/>
      </p:nvGrpSpPr>
      <p:grpSpPr>
        <a:xfrm>
          <a:off x="0" y="0"/>
          <a:ext cx="0" cy="0"/>
          <a:chOff x="0" y="0"/>
          <a:chExt cx="0" cy="0"/>
        </a:xfrm>
      </p:grpSpPr>
      <p:sp>
        <p:nvSpPr>
          <p:cNvPr id="6" name="Rectangle 5"/>
          <p:cNvSpPr/>
          <p:nvPr userDrawn="1"/>
        </p:nvSpPr>
        <p:spPr>
          <a:xfrm>
            <a:off x="-1" y="0"/>
            <a:ext cx="12192000" cy="685800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600" dirty="0">
              <a:solidFill>
                <a:srgbClr val="FFFFFF"/>
              </a:solidFill>
              <a:cs typeface="Calibri" pitchFamily="34" charset="0"/>
            </a:endParaRPr>
          </a:p>
        </p:txBody>
      </p:sp>
    </p:spTree>
    <p:extLst>
      <p:ext uri="{BB962C8B-B14F-4D97-AF65-F5344CB8AC3E}">
        <p14:creationId xmlns:p14="http://schemas.microsoft.com/office/powerpoint/2010/main" val="17538296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amp;S Content slide">
    <p:spTree>
      <p:nvGrpSpPr>
        <p:cNvPr id="1" name=""/>
        <p:cNvGrpSpPr/>
        <p:nvPr/>
      </p:nvGrpSpPr>
      <p:grpSpPr>
        <a:xfrm>
          <a:off x="0" y="0"/>
          <a:ext cx="0" cy="0"/>
          <a:chOff x="0" y="0"/>
          <a:chExt cx="0" cy="0"/>
        </a:xfrm>
      </p:grpSpPr>
      <p:sp>
        <p:nvSpPr>
          <p:cNvPr id="8" name="Line 36"/>
          <p:cNvSpPr>
            <a:spLocks noChangeShapeType="1"/>
          </p:cNvSpPr>
          <p:nvPr userDrawn="1"/>
        </p:nvSpPr>
        <p:spPr bwMode="auto">
          <a:xfrm>
            <a:off x="508001" y="6400800"/>
            <a:ext cx="11176000" cy="0"/>
          </a:xfrm>
          <a:prstGeom prst="line">
            <a:avLst/>
          </a:prstGeom>
          <a:noFill/>
          <a:ln w="9525">
            <a:solidFill>
              <a:srgbClr val="C0C0C0"/>
            </a:solidFill>
            <a:round/>
            <a:headEnd/>
            <a:tailEnd/>
          </a:ln>
          <a:effectLst/>
        </p:spPr>
        <p:txBody>
          <a:bodyPr lIns="121725" tIns="60862" rIns="121725" bIns="60862" anchor="b" anchorCtr="0">
            <a:noAutofit/>
          </a:bodyPr>
          <a:lstStyle/>
          <a:p>
            <a:pPr>
              <a:defRPr/>
            </a:pPr>
            <a:endParaRPr lang="en-US" dirty="0">
              <a:solidFill>
                <a:prstClr val="black"/>
              </a:solidFill>
              <a:cs typeface="Calibri" pitchFamily="34" charset="0"/>
            </a:endParaRPr>
          </a:p>
        </p:txBody>
      </p:sp>
      <p:sp>
        <p:nvSpPr>
          <p:cNvPr id="12" name="Title Placeholder 1"/>
          <p:cNvSpPr>
            <a:spLocks noGrp="1"/>
          </p:cNvSpPr>
          <p:nvPr>
            <p:ph type="title" hasCustomPrompt="1"/>
          </p:nvPr>
        </p:nvSpPr>
        <p:spPr>
          <a:xfrm>
            <a:off x="508001" y="22728"/>
            <a:ext cx="11176000" cy="902811"/>
          </a:xfrm>
          <a:prstGeom prst="rect">
            <a:avLst/>
          </a:prstGeom>
        </p:spPr>
        <p:txBody>
          <a:bodyPr vert="horz" wrap="square" lIns="0" tIns="0" rIns="0" bIns="0" rtlCol="0" anchor="b" anchorCtr="0">
            <a:spAutoFit/>
          </a:bodyPr>
          <a:lstStyle>
            <a:lvl1pPr algn="l">
              <a:defRPr sz="2900" baseline="0">
                <a:solidFill>
                  <a:schemeClr val="tx2"/>
                </a:solidFill>
              </a:defRPr>
            </a:lvl1pPr>
          </a:lstStyle>
          <a:p>
            <a:pPr lvl="0" algn="l"/>
            <a:r>
              <a:rPr lang="en-US" dirty="0"/>
              <a:t>Slide title: Calibri; Font size 22; Left Aligned and Bottom anchored </a:t>
            </a:r>
            <a:r>
              <a:rPr lang="en-IN" dirty="0"/>
              <a:t>text, maximum of 2 lines per slide</a:t>
            </a:r>
            <a:endParaRPr lang="en-US" dirty="0"/>
          </a:p>
        </p:txBody>
      </p:sp>
      <p:sp>
        <p:nvSpPr>
          <p:cNvPr id="2062" name="Slide Number Placeholder 2061"/>
          <p:cNvSpPr>
            <a:spLocks noGrp="1"/>
          </p:cNvSpPr>
          <p:nvPr>
            <p:ph type="sldNum" sz="quarter" idx="10"/>
          </p:nvPr>
        </p:nvSpPr>
        <p:spPr/>
        <p:txBody>
          <a:bodyPr/>
          <a:lstStyle/>
          <a:p>
            <a:fld id="{AD174EB5-F72E-4F02-B2AD-D449B7440B77}" type="slidenum">
              <a:rPr lang="en-GB">
                <a:solidFill>
                  <a:srgbClr val="FFFFFF">
                    <a:lumMod val="50000"/>
                  </a:srgbClr>
                </a:solidFill>
              </a:rPr>
              <a:pPr/>
              <a:t>‹#›</a:t>
            </a:fld>
            <a:endParaRPr lang="en-GB" dirty="0">
              <a:solidFill>
                <a:srgbClr val="FFFFFF">
                  <a:lumMod val="50000"/>
                </a:srgbClr>
              </a:solidFill>
            </a:endParaRPr>
          </a:p>
        </p:txBody>
      </p:sp>
      <p:sp>
        <p:nvSpPr>
          <p:cNvPr id="2064" name="Text Placeholder 2063"/>
          <p:cNvSpPr>
            <a:spLocks noGrp="1"/>
          </p:cNvSpPr>
          <p:nvPr>
            <p:ph type="body" sz="quarter" idx="11" hasCustomPrompt="1"/>
          </p:nvPr>
        </p:nvSpPr>
        <p:spPr>
          <a:xfrm>
            <a:off x="507999" y="6184660"/>
            <a:ext cx="6705600" cy="184665"/>
          </a:xfrm>
          <a:prstGeom prst="rect">
            <a:avLst/>
          </a:prstGeom>
          <a:noFill/>
        </p:spPr>
        <p:txBody>
          <a:bodyPr wrap="square" lIns="0" tIns="0" rIns="0" bIns="0" rtlCol="0" anchor="b" anchorCtr="0">
            <a:noAutofit/>
          </a:bodyPr>
          <a:lstStyle>
            <a:lvl1pPr marL="0" indent="0">
              <a:buFontTx/>
              <a:buNone/>
              <a:defRPr lang="en-US" sz="1200" dirty="0" smtClean="0">
                <a:latin typeface="+mj-lt"/>
                <a:cs typeface="Calibri" pitchFamily="34" charset="0"/>
              </a:defRPr>
            </a:lvl1pPr>
            <a:lvl2pPr marL="228234" indent="0">
              <a:buFontTx/>
              <a:buNone/>
              <a:defRPr lang="en-US" dirty="0" smtClean="0"/>
            </a:lvl2pPr>
            <a:lvl3pPr marL="912937" indent="0">
              <a:buFontTx/>
              <a:buNone/>
              <a:defRPr lang="en-US" dirty="0" smtClean="0"/>
            </a:lvl3pPr>
            <a:lvl4pPr marL="1521562" indent="0">
              <a:buFontTx/>
              <a:buNone/>
              <a:defRPr lang="en-US" dirty="0" smtClean="0"/>
            </a:lvl4pPr>
            <a:lvl5pPr marL="2130186" indent="0">
              <a:buFontTx/>
              <a:buNone/>
              <a:defRPr lang="en-IN" dirty="0"/>
            </a:lvl5pPr>
          </a:lstStyle>
          <a:p>
            <a:pPr lvl="0" fontAlgn="base">
              <a:spcBef>
                <a:spcPct val="0"/>
              </a:spcBef>
              <a:spcAft>
                <a:spcPct val="0"/>
              </a:spcAft>
            </a:pPr>
            <a:r>
              <a:rPr lang="en-IN" dirty="0"/>
              <a:t>Note: Calibri; Font size 9; Left Aligned and Bottom anchored text</a:t>
            </a:r>
          </a:p>
        </p:txBody>
      </p:sp>
      <p:sp>
        <p:nvSpPr>
          <p:cNvPr id="56" name="Text Placeholder 2063"/>
          <p:cNvSpPr>
            <a:spLocks noGrp="1"/>
          </p:cNvSpPr>
          <p:nvPr>
            <p:ph type="body" sz="quarter" idx="12" hasCustomPrompt="1"/>
          </p:nvPr>
        </p:nvSpPr>
        <p:spPr>
          <a:xfrm>
            <a:off x="7402400" y="6184660"/>
            <a:ext cx="4281600" cy="184665"/>
          </a:xfrm>
          <a:prstGeom prst="rect">
            <a:avLst/>
          </a:prstGeom>
          <a:noFill/>
        </p:spPr>
        <p:txBody>
          <a:bodyPr wrap="square" lIns="0" tIns="0" rIns="0" bIns="0" rtlCol="0" anchor="b" anchorCtr="0">
            <a:noAutofit/>
          </a:bodyPr>
          <a:lstStyle>
            <a:lvl1pPr marL="0" indent="0" algn="r">
              <a:buFontTx/>
              <a:buNone/>
              <a:defRPr lang="en-US" sz="1200" dirty="0" smtClean="0">
                <a:latin typeface="+mj-lt"/>
                <a:cs typeface="Calibri" pitchFamily="34" charset="0"/>
              </a:defRPr>
            </a:lvl1pPr>
            <a:lvl2pPr marL="228234" indent="0">
              <a:buFontTx/>
              <a:buNone/>
              <a:defRPr lang="en-US" dirty="0" smtClean="0"/>
            </a:lvl2pPr>
            <a:lvl3pPr marL="912937" indent="0">
              <a:buFontTx/>
              <a:buNone/>
              <a:defRPr lang="en-US" dirty="0" smtClean="0"/>
            </a:lvl3pPr>
            <a:lvl4pPr marL="1521562" indent="0">
              <a:buFontTx/>
              <a:buNone/>
              <a:defRPr lang="en-US" dirty="0" smtClean="0"/>
            </a:lvl4pPr>
            <a:lvl5pPr marL="2130186" indent="0">
              <a:buFontTx/>
              <a:buNone/>
              <a:defRPr lang="en-IN" dirty="0"/>
            </a:lvl5pPr>
          </a:lstStyle>
          <a:p>
            <a:pPr lvl="0" fontAlgn="base">
              <a:spcBef>
                <a:spcPct val="0"/>
              </a:spcBef>
              <a:spcAft>
                <a:spcPct val="0"/>
              </a:spcAft>
            </a:pPr>
            <a:r>
              <a:rPr lang="en-IN" dirty="0"/>
              <a:t>Source: Calibri; Font size 9; Right Aligned and Bottom anchored text</a:t>
            </a:r>
          </a:p>
        </p:txBody>
      </p:sp>
    </p:spTree>
    <p:extLst>
      <p:ext uri="{BB962C8B-B14F-4D97-AF65-F5344CB8AC3E}">
        <p14:creationId xmlns:p14="http://schemas.microsoft.com/office/powerpoint/2010/main" val="7180138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
  <p:cSld name="Blan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4145281" y="6377983"/>
            <a:ext cx="3901440" cy="276999"/>
          </a:xfrm>
          <a:prstGeom prst="rect">
            <a:avLst/>
          </a:prstGeom>
        </p:spPr>
        <p:txBody>
          <a:bodyPr lIns="0" tIns="0" rIns="0" bIns="0"/>
          <a:lstStyle>
            <a:lvl1pPr algn="ctr">
              <a:defRPr>
                <a:solidFill>
                  <a:schemeClr val="tx1">
                    <a:tint val="75000"/>
                  </a:schemeClr>
                </a:solidFill>
                <a:latin typeface="Calibri" pitchFamily="34" charset="0"/>
                <a:cs typeface="Calibri" pitchFamily="34" charset="0"/>
              </a:defRPr>
            </a:lvl1pPr>
          </a:lstStyle>
          <a:p>
            <a:pPr fontAlgn="base">
              <a:spcBef>
                <a:spcPct val="0"/>
              </a:spcBef>
              <a:spcAft>
                <a:spcPct val="0"/>
              </a:spcAft>
            </a:pPr>
            <a:endParaRPr lang="en-US" dirty="0">
              <a:solidFill>
                <a:prstClr val="black">
                  <a:tint val="75000"/>
                </a:prstClr>
              </a:solidFill>
            </a:endParaRPr>
          </a:p>
        </p:txBody>
      </p:sp>
      <p:sp>
        <p:nvSpPr>
          <p:cNvPr id="3" name="Holder 3"/>
          <p:cNvSpPr>
            <a:spLocks noGrp="1"/>
          </p:cNvSpPr>
          <p:nvPr>
            <p:ph type="dt" sz="half" idx="6"/>
          </p:nvPr>
        </p:nvSpPr>
        <p:spPr>
          <a:xfrm>
            <a:off x="609600" y="6377983"/>
            <a:ext cx="2804160" cy="276999"/>
          </a:xfrm>
          <a:prstGeom prst="rect">
            <a:avLst/>
          </a:prstGeom>
        </p:spPr>
        <p:txBody>
          <a:bodyPr lIns="0" tIns="0" rIns="0" bIns="0"/>
          <a:lstStyle>
            <a:lvl1pPr algn="l">
              <a:defRPr>
                <a:solidFill>
                  <a:schemeClr val="tx1">
                    <a:tint val="75000"/>
                  </a:schemeClr>
                </a:solidFill>
                <a:latin typeface="Calibri" pitchFamily="34" charset="0"/>
                <a:cs typeface="Calibri" pitchFamily="34" charset="0"/>
              </a:defRPr>
            </a:lvl1pPr>
          </a:lstStyle>
          <a:p>
            <a:pPr fontAlgn="base">
              <a:spcBef>
                <a:spcPct val="0"/>
              </a:spcBef>
              <a:spcAft>
                <a:spcPct val="0"/>
              </a:spcAft>
            </a:pPr>
            <a:fld id="{1D8BD707-D9CF-40AE-B4C6-C98DA3205C09}" type="datetimeFigureOut">
              <a:rPr lang="en-US" smtClean="0">
                <a:solidFill>
                  <a:prstClr val="black">
                    <a:tint val="75000"/>
                  </a:prstClr>
                </a:solidFill>
              </a:rPr>
              <a:pPr fontAlgn="base">
                <a:spcBef>
                  <a:spcPct val="0"/>
                </a:spcBef>
                <a:spcAft>
                  <a:spcPct val="0"/>
                </a:spcAft>
              </a:pPr>
              <a:t>7/6/2026</a:t>
            </a:fld>
            <a:endParaRPr lang="en-US" dirty="0">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dirty="0">
              <a:solidFill>
                <a:prstClr val="black">
                  <a:tint val="75000"/>
                </a:prstClr>
              </a:solidFill>
            </a:endParaRPr>
          </a:p>
        </p:txBody>
      </p:sp>
    </p:spTree>
    <p:extLst>
      <p:ext uri="{BB962C8B-B14F-4D97-AF65-F5344CB8AC3E}">
        <p14:creationId xmlns:p14="http://schemas.microsoft.com/office/powerpoint/2010/main" val="32244461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amp;S Title Slide">
    <p:spTree>
      <p:nvGrpSpPr>
        <p:cNvPr id="1" name=""/>
        <p:cNvGrpSpPr/>
        <p:nvPr/>
      </p:nvGrpSpPr>
      <p:grpSpPr>
        <a:xfrm>
          <a:off x="0" y="0"/>
          <a:ext cx="0" cy="0"/>
          <a:chOff x="0" y="0"/>
          <a:chExt cx="0" cy="0"/>
        </a:xfrm>
      </p:grpSpPr>
      <p:sp>
        <p:nvSpPr>
          <p:cNvPr id="6" name="Rectangle 5"/>
          <p:cNvSpPr/>
          <p:nvPr userDrawn="1"/>
        </p:nvSpPr>
        <p:spPr>
          <a:xfrm>
            <a:off x="-1" y="0"/>
            <a:ext cx="12192000" cy="685800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600" dirty="0">
              <a:solidFill>
                <a:srgbClr val="FFFFFF"/>
              </a:solidFill>
              <a:cs typeface="Calibri" pitchFamily="34" charset="0"/>
            </a:endParaRPr>
          </a:p>
        </p:txBody>
      </p:sp>
    </p:spTree>
    <p:extLst>
      <p:ext uri="{BB962C8B-B14F-4D97-AF65-F5344CB8AC3E}">
        <p14:creationId xmlns:p14="http://schemas.microsoft.com/office/powerpoint/2010/main" val="12682647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amp;S Content slide">
    <p:spTree>
      <p:nvGrpSpPr>
        <p:cNvPr id="1" name=""/>
        <p:cNvGrpSpPr/>
        <p:nvPr/>
      </p:nvGrpSpPr>
      <p:grpSpPr>
        <a:xfrm>
          <a:off x="0" y="0"/>
          <a:ext cx="0" cy="0"/>
          <a:chOff x="0" y="0"/>
          <a:chExt cx="0" cy="0"/>
        </a:xfrm>
      </p:grpSpPr>
      <p:sp>
        <p:nvSpPr>
          <p:cNvPr id="8" name="Line 36"/>
          <p:cNvSpPr>
            <a:spLocks noChangeShapeType="1"/>
          </p:cNvSpPr>
          <p:nvPr userDrawn="1"/>
        </p:nvSpPr>
        <p:spPr bwMode="auto">
          <a:xfrm>
            <a:off x="508001" y="6400800"/>
            <a:ext cx="11176000" cy="0"/>
          </a:xfrm>
          <a:prstGeom prst="line">
            <a:avLst/>
          </a:prstGeom>
          <a:noFill/>
          <a:ln w="9525">
            <a:solidFill>
              <a:srgbClr val="C0C0C0"/>
            </a:solidFill>
            <a:round/>
            <a:headEnd/>
            <a:tailEnd/>
          </a:ln>
          <a:effectLst/>
        </p:spPr>
        <p:txBody>
          <a:bodyPr lIns="121725" tIns="60862" rIns="121725" bIns="60862" anchor="b" anchorCtr="0">
            <a:noAutofit/>
          </a:bodyPr>
          <a:lstStyle/>
          <a:p>
            <a:pPr>
              <a:defRPr/>
            </a:pPr>
            <a:endParaRPr lang="en-US" dirty="0">
              <a:solidFill>
                <a:prstClr val="black"/>
              </a:solidFill>
              <a:cs typeface="Arial" pitchFamily="34" charset="0"/>
            </a:endParaRPr>
          </a:p>
        </p:txBody>
      </p:sp>
      <p:sp>
        <p:nvSpPr>
          <p:cNvPr id="12" name="Title Placeholder 1"/>
          <p:cNvSpPr>
            <a:spLocks noGrp="1"/>
          </p:cNvSpPr>
          <p:nvPr>
            <p:ph type="title" hasCustomPrompt="1"/>
          </p:nvPr>
        </p:nvSpPr>
        <p:spPr>
          <a:xfrm>
            <a:off x="508001" y="22728"/>
            <a:ext cx="11176000" cy="902811"/>
          </a:xfrm>
          <a:prstGeom prst="rect">
            <a:avLst/>
          </a:prstGeom>
        </p:spPr>
        <p:txBody>
          <a:bodyPr vert="horz" wrap="square" lIns="0" tIns="0" rIns="0" bIns="0" rtlCol="0" anchor="b" anchorCtr="0">
            <a:spAutoFit/>
          </a:bodyPr>
          <a:lstStyle>
            <a:lvl1pPr algn="l">
              <a:defRPr sz="2900" baseline="0">
                <a:solidFill>
                  <a:schemeClr val="tx2"/>
                </a:solidFill>
              </a:defRPr>
            </a:lvl1pPr>
          </a:lstStyle>
          <a:p>
            <a:pPr lvl="0" algn="l"/>
            <a:r>
              <a:rPr lang="en-US" dirty="0"/>
              <a:t>Slide title: Calibri; Font size 22; Left Aligned and Bottom anchored </a:t>
            </a:r>
            <a:r>
              <a:rPr lang="en-IN" dirty="0"/>
              <a:t>text, maximum of 2 lines per slide</a:t>
            </a:r>
            <a:endParaRPr lang="en-US" dirty="0"/>
          </a:p>
        </p:txBody>
      </p:sp>
      <p:sp>
        <p:nvSpPr>
          <p:cNvPr id="2062" name="Slide Number Placeholder 2061"/>
          <p:cNvSpPr>
            <a:spLocks noGrp="1"/>
          </p:cNvSpPr>
          <p:nvPr>
            <p:ph type="sldNum" sz="quarter" idx="10"/>
          </p:nvPr>
        </p:nvSpPr>
        <p:spPr/>
        <p:txBody>
          <a:bodyPr/>
          <a:lstStyle/>
          <a:p>
            <a:fld id="{AD174EB5-F72E-4F02-B2AD-D449B7440B77}" type="slidenum">
              <a:rPr lang="en-GB">
                <a:solidFill>
                  <a:srgbClr val="FFFFFF">
                    <a:lumMod val="50000"/>
                  </a:srgbClr>
                </a:solidFill>
              </a:rPr>
              <a:pPr/>
              <a:t>‹#›</a:t>
            </a:fld>
            <a:endParaRPr lang="en-GB" dirty="0">
              <a:solidFill>
                <a:srgbClr val="FFFFFF">
                  <a:lumMod val="50000"/>
                </a:srgbClr>
              </a:solidFill>
            </a:endParaRPr>
          </a:p>
        </p:txBody>
      </p:sp>
      <p:sp>
        <p:nvSpPr>
          <p:cNvPr id="2064" name="Text Placeholder 2063"/>
          <p:cNvSpPr>
            <a:spLocks noGrp="1"/>
          </p:cNvSpPr>
          <p:nvPr>
            <p:ph type="body" sz="quarter" idx="11" hasCustomPrompt="1"/>
          </p:nvPr>
        </p:nvSpPr>
        <p:spPr>
          <a:xfrm>
            <a:off x="507999" y="6184686"/>
            <a:ext cx="6705600" cy="184665"/>
          </a:xfrm>
          <a:prstGeom prst="rect">
            <a:avLst/>
          </a:prstGeom>
          <a:noFill/>
        </p:spPr>
        <p:txBody>
          <a:bodyPr wrap="square" lIns="0" tIns="0" rIns="0" bIns="0" rtlCol="0" anchor="b" anchorCtr="0">
            <a:noAutofit/>
          </a:bodyPr>
          <a:lstStyle>
            <a:lvl1pPr marL="0" indent="0">
              <a:buFontTx/>
              <a:buNone/>
              <a:defRPr lang="en-US" sz="1200" dirty="0" smtClean="0">
                <a:latin typeface="+mj-lt"/>
              </a:defRPr>
            </a:lvl1pPr>
            <a:lvl2pPr marL="228234" indent="0">
              <a:buFontTx/>
              <a:buNone/>
              <a:defRPr lang="en-US" dirty="0" smtClean="0"/>
            </a:lvl2pPr>
            <a:lvl3pPr marL="912937" indent="0">
              <a:buFontTx/>
              <a:buNone/>
              <a:defRPr lang="en-US" dirty="0" smtClean="0"/>
            </a:lvl3pPr>
            <a:lvl4pPr marL="1521562" indent="0">
              <a:buFontTx/>
              <a:buNone/>
              <a:defRPr lang="en-US" dirty="0" smtClean="0"/>
            </a:lvl4pPr>
            <a:lvl5pPr marL="2130186" indent="0">
              <a:buFontTx/>
              <a:buNone/>
              <a:defRPr lang="en-IN" dirty="0"/>
            </a:lvl5pPr>
          </a:lstStyle>
          <a:p>
            <a:pPr lvl="0" fontAlgn="base">
              <a:spcBef>
                <a:spcPct val="0"/>
              </a:spcBef>
              <a:spcAft>
                <a:spcPct val="0"/>
              </a:spcAft>
            </a:pPr>
            <a:r>
              <a:rPr lang="en-IN" dirty="0"/>
              <a:t>Note: Calibri; Font size 9; Left Aligned and Bottom anchored text</a:t>
            </a:r>
          </a:p>
        </p:txBody>
      </p:sp>
      <p:sp>
        <p:nvSpPr>
          <p:cNvPr id="56" name="Text Placeholder 2063"/>
          <p:cNvSpPr>
            <a:spLocks noGrp="1"/>
          </p:cNvSpPr>
          <p:nvPr>
            <p:ph type="body" sz="quarter" idx="12" hasCustomPrompt="1"/>
          </p:nvPr>
        </p:nvSpPr>
        <p:spPr>
          <a:xfrm>
            <a:off x="7402400" y="6184686"/>
            <a:ext cx="4281600" cy="184665"/>
          </a:xfrm>
          <a:prstGeom prst="rect">
            <a:avLst/>
          </a:prstGeom>
          <a:noFill/>
        </p:spPr>
        <p:txBody>
          <a:bodyPr wrap="square" lIns="0" tIns="0" rIns="0" bIns="0" rtlCol="0" anchor="b" anchorCtr="0">
            <a:noAutofit/>
          </a:bodyPr>
          <a:lstStyle>
            <a:lvl1pPr marL="0" indent="0" algn="r">
              <a:buFontTx/>
              <a:buNone/>
              <a:defRPr lang="en-US" sz="1200" dirty="0" smtClean="0">
                <a:latin typeface="+mj-lt"/>
              </a:defRPr>
            </a:lvl1pPr>
            <a:lvl2pPr marL="228234" indent="0">
              <a:buFontTx/>
              <a:buNone/>
              <a:defRPr lang="en-US" dirty="0" smtClean="0"/>
            </a:lvl2pPr>
            <a:lvl3pPr marL="912937" indent="0">
              <a:buFontTx/>
              <a:buNone/>
              <a:defRPr lang="en-US" dirty="0" smtClean="0"/>
            </a:lvl3pPr>
            <a:lvl4pPr marL="1521562" indent="0">
              <a:buFontTx/>
              <a:buNone/>
              <a:defRPr lang="en-US" dirty="0" smtClean="0"/>
            </a:lvl4pPr>
            <a:lvl5pPr marL="2130186" indent="0">
              <a:buFontTx/>
              <a:buNone/>
              <a:defRPr lang="en-IN" dirty="0"/>
            </a:lvl5pPr>
          </a:lstStyle>
          <a:p>
            <a:pPr lvl="0" fontAlgn="base">
              <a:spcBef>
                <a:spcPct val="0"/>
              </a:spcBef>
              <a:spcAft>
                <a:spcPct val="0"/>
              </a:spcAft>
            </a:pPr>
            <a:r>
              <a:rPr lang="en-IN" dirty="0"/>
              <a:t>Source: Calibri; Font size 9; Right Aligned and Bottom anchored text</a:t>
            </a:r>
          </a:p>
        </p:txBody>
      </p:sp>
    </p:spTree>
    <p:extLst>
      <p:ext uri="{BB962C8B-B14F-4D97-AF65-F5344CB8AC3E}">
        <p14:creationId xmlns:p14="http://schemas.microsoft.com/office/powerpoint/2010/main" val="40101770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amp;S Content slide">
    <p:spTree>
      <p:nvGrpSpPr>
        <p:cNvPr id="1" name=""/>
        <p:cNvGrpSpPr/>
        <p:nvPr/>
      </p:nvGrpSpPr>
      <p:grpSpPr>
        <a:xfrm>
          <a:off x="0" y="0"/>
          <a:ext cx="0" cy="0"/>
          <a:chOff x="0" y="0"/>
          <a:chExt cx="0" cy="0"/>
        </a:xfrm>
      </p:grpSpPr>
      <p:sp>
        <p:nvSpPr>
          <p:cNvPr id="8" name="Line 36"/>
          <p:cNvSpPr>
            <a:spLocks noChangeShapeType="1"/>
          </p:cNvSpPr>
          <p:nvPr userDrawn="1"/>
        </p:nvSpPr>
        <p:spPr bwMode="auto">
          <a:xfrm>
            <a:off x="508001" y="6400800"/>
            <a:ext cx="11176000" cy="0"/>
          </a:xfrm>
          <a:prstGeom prst="line">
            <a:avLst/>
          </a:prstGeom>
          <a:noFill/>
          <a:ln w="9525">
            <a:solidFill>
              <a:srgbClr val="C0C0C0"/>
            </a:solidFill>
            <a:round/>
            <a:headEnd/>
            <a:tailEnd/>
          </a:ln>
          <a:effectLst/>
        </p:spPr>
        <p:txBody>
          <a:bodyPr lIns="121725" tIns="60862" rIns="121725" bIns="60862" anchor="b" anchorCtr="0">
            <a:noAutofit/>
          </a:bodyPr>
          <a:lstStyle/>
          <a:p>
            <a:pPr>
              <a:defRPr/>
            </a:pPr>
            <a:endParaRPr lang="en-US" dirty="0">
              <a:solidFill>
                <a:prstClr val="black"/>
              </a:solidFill>
              <a:cs typeface="Calibri" pitchFamily="34" charset="0"/>
            </a:endParaRPr>
          </a:p>
        </p:txBody>
      </p:sp>
      <p:sp>
        <p:nvSpPr>
          <p:cNvPr id="12" name="Title Placeholder 1"/>
          <p:cNvSpPr>
            <a:spLocks noGrp="1"/>
          </p:cNvSpPr>
          <p:nvPr>
            <p:ph type="title" hasCustomPrompt="1"/>
          </p:nvPr>
        </p:nvSpPr>
        <p:spPr>
          <a:xfrm>
            <a:off x="508001" y="22728"/>
            <a:ext cx="11176000" cy="902811"/>
          </a:xfrm>
          <a:prstGeom prst="rect">
            <a:avLst/>
          </a:prstGeom>
        </p:spPr>
        <p:txBody>
          <a:bodyPr vert="horz" wrap="square" lIns="0" tIns="0" rIns="0" bIns="0" rtlCol="0" anchor="b" anchorCtr="0">
            <a:spAutoFit/>
          </a:bodyPr>
          <a:lstStyle>
            <a:lvl1pPr algn="l">
              <a:defRPr sz="2900" baseline="0">
                <a:solidFill>
                  <a:schemeClr val="tx2"/>
                </a:solidFill>
              </a:defRPr>
            </a:lvl1pPr>
          </a:lstStyle>
          <a:p>
            <a:pPr lvl="0" algn="l"/>
            <a:r>
              <a:rPr lang="en-US" dirty="0"/>
              <a:t>Slide title: Calibri; Font size 22; Left Aligned and Bottom anchored </a:t>
            </a:r>
            <a:r>
              <a:rPr lang="en-IN" dirty="0"/>
              <a:t>text, maximum of 2 lines per slide</a:t>
            </a:r>
            <a:endParaRPr lang="en-US" dirty="0"/>
          </a:p>
        </p:txBody>
      </p:sp>
      <p:sp>
        <p:nvSpPr>
          <p:cNvPr id="2062" name="Slide Number Placeholder 2061"/>
          <p:cNvSpPr>
            <a:spLocks noGrp="1"/>
          </p:cNvSpPr>
          <p:nvPr>
            <p:ph type="sldNum" sz="quarter" idx="10"/>
          </p:nvPr>
        </p:nvSpPr>
        <p:spPr/>
        <p:txBody>
          <a:bodyPr/>
          <a:lstStyle/>
          <a:p>
            <a:fld id="{AD174EB5-F72E-4F02-B2AD-D449B7440B77}" type="slidenum">
              <a:rPr lang="en-GB">
                <a:solidFill>
                  <a:srgbClr val="FFFFFF">
                    <a:lumMod val="50000"/>
                  </a:srgbClr>
                </a:solidFill>
              </a:rPr>
              <a:pPr/>
              <a:t>‹#›</a:t>
            </a:fld>
            <a:endParaRPr lang="en-GB" dirty="0">
              <a:solidFill>
                <a:srgbClr val="FFFFFF">
                  <a:lumMod val="50000"/>
                </a:srgbClr>
              </a:solidFill>
            </a:endParaRPr>
          </a:p>
        </p:txBody>
      </p:sp>
      <p:sp>
        <p:nvSpPr>
          <p:cNvPr id="2064" name="Text Placeholder 2063"/>
          <p:cNvSpPr>
            <a:spLocks noGrp="1"/>
          </p:cNvSpPr>
          <p:nvPr>
            <p:ph type="body" sz="quarter" idx="11" hasCustomPrompt="1"/>
          </p:nvPr>
        </p:nvSpPr>
        <p:spPr>
          <a:xfrm>
            <a:off x="507999" y="6184648"/>
            <a:ext cx="6705600" cy="184665"/>
          </a:xfrm>
          <a:prstGeom prst="rect">
            <a:avLst/>
          </a:prstGeom>
          <a:noFill/>
        </p:spPr>
        <p:txBody>
          <a:bodyPr wrap="square" lIns="0" tIns="0" rIns="0" bIns="0" rtlCol="0" anchor="b" anchorCtr="0">
            <a:noAutofit/>
          </a:bodyPr>
          <a:lstStyle>
            <a:lvl1pPr marL="0" indent="0">
              <a:buFontTx/>
              <a:buNone/>
              <a:defRPr lang="en-US" sz="1200" dirty="0" smtClean="0">
                <a:latin typeface="+mj-lt"/>
                <a:cs typeface="Calibri" pitchFamily="34" charset="0"/>
              </a:defRPr>
            </a:lvl1pPr>
            <a:lvl2pPr marL="228234" indent="0">
              <a:buFontTx/>
              <a:buNone/>
              <a:defRPr lang="en-US" dirty="0" smtClean="0"/>
            </a:lvl2pPr>
            <a:lvl3pPr marL="912937" indent="0">
              <a:buFontTx/>
              <a:buNone/>
              <a:defRPr lang="en-US" dirty="0" smtClean="0"/>
            </a:lvl3pPr>
            <a:lvl4pPr marL="1521562" indent="0">
              <a:buFontTx/>
              <a:buNone/>
              <a:defRPr lang="en-US" dirty="0" smtClean="0"/>
            </a:lvl4pPr>
            <a:lvl5pPr marL="2130186" indent="0">
              <a:buFontTx/>
              <a:buNone/>
              <a:defRPr lang="en-IN" dirty="0"/>
            </a:lvl5pPr>
          </a:lstStyle>
          <a:p>
            <a:pPr lvl="0" fontAlgn="base">
              <a:spcBef>
                <a:spcPct val="0"/>
              </a:spcBef>
              <a:spcAft>
                <a:spcPct val="0"/>
              </a:spcAft>
            </a:pPr>
            <a:r>
              <a:rPr lang="en-IN" dirty="0"/>
              <a:t>Note: Calibri; Font size 9; Left Aligned and Bottom anchored text</a:t>
            </a:r>
          </a:p>
        </p:txBody>
      </p:sp>
      <p:sp>
        <p:nvSpPr>
          <p:cNvPr id="56" name="Text Placeholder 2063"/>
          <p:cNvSpPr>
            <a:spLocks noGrp="1"/>
          </p:cNvSpPr>
          <p:nvPr>
            <p:ph type="body" sz="quarter" idx="12" hasCustomPrompt="1"/>
          </p:nvPr>
        </p:nvSpPr>
        <p:spPr>
          <a:xfrm>
            <a:off x="7402400" y="6184648"/>
            <a:ext cx="4281600" cy="184665"/>
          </a:xfrm>
          <a:prstGeom prst="rect">
            <a:avLst/>
          </a:prstGeom>
          <a:noFill/>
        </p:spPr>
        <p:txBody>
          <a:bodyPr wrap="square" lIns="0" tIns="0" rIns="0" bIns="0" rtlCol="0" anchor="b" anchorCtr="0">
            <a:noAutofit/>
          </a:bodyPr>
          <a:lstStyle>
            <a:lvl1pPr marL="0" indent="0" algn="r">
              <a:buFontTx/>
              <a:buNone/>
              <a:defRPr lang="en-US" sz="1200" dirty="0" smtClean="0">
                <a:latin typeface="+mj-lt"/>
                <a:cs typeface="Calibri" pitchFamily="34" charset="0"/>
              </a:defRPr>
            </a:lvl1pPr>
            <a:lvl2pPr marL="228234" indent="0">
              <a:buFontTx/>
              <a:buNone/>
              <a:defRPr lang="en-US" dirty="0" smtClean="0"/>
            </a:lvl2pPr>
            <a:lvl3pPr marL="912937" indent="0">
              <a:buFontTx/>
              <a:buNone/>
              <a:defRPr lang="en-US" dirty="0" smtClean="0"/>
            </a:lvl3pPr>
            <a:lvl4pPr marL="1521562" indent="0">
              <a:buFontTx/>
              <a:buNone/>
              <a:defRPr lang="en-US" dirty="0" smtClean="0"/>
            </a:lvl4pPr>
            <a:lvl5pPr marL="2130186" indent="0">
              <a:buFontTx/>
              <a:buNone/>
              <a:defRPr lang="en-IN" dirty="0"/>
            </a:lvl5pPr>
          </a:lstStyle>
          <a:p>
            <a:pPr lvl="0" fontAlgn="base">
              <a:spcBef>
                <a:spcPct val="0"/>
              </a:spcBef>
              <a:spcAft>
                <a:spcPct val="0"/>
              </a:spcAft>
            </a:pPr>
            <a:r>
              <a:rPr lang="en-IN" dirty="0"/>
              <a:t>Source: Calibri; Font size 9; Right Aligned and Bottom anchored text</a:t>
            </a:r>
          </a:p>
        </p:txBody>
      </p:sp>
    </p:spTree>
    <p:extLst>
      <p:ext uri="{BB962C8B-B14F-4D97-AF65-F5344CB8AC3E}">
        <p14:creationId xmlns:p14="http://schemas.microsoft.com/office/powerpoint/2010/main" val="6390502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
  <p:cSld name="Blan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4145281" y="6377971"/>
            <a:ext cx="3901440" cy="276999"/>
          </a:xfrm>
          <a:prstGeom prst="rect">
            <a:avLst/>
          </a:prstGeom>
        </p:spPr>
        <p:txBody>
          <a:bodyPr lIns="0" tIns="0" rIns="0" bIns="0"/>
          <a:lstStyle>
            <a:lvl1pPr algn="ctr">
              <a:defRPr>
                <a:solidFill>
                  <a:schemeClr val="tx1">
                    <a:tint val="75000"/>
                  </a:schemeClr>
                </a:solidFill>
                <a:latin typeface="Calibri" pitchFamily="34" charset="0"/>
                <a:cs typeface="Calibri" pitchFamily="34" charset="0"/>
              </a:defRPr>
            </a:lvl1pPr>
          </a:lstStyle>
          <a:p>
            <a:pPr fontAlgn="base">
              <a:spcBef>
                <a:spcPct val="0"/>
              </a:spcBef>
              <a:spcAft>
                <a:spcPct val="0"/>
              </a:spcAft>
            </a:pPr>
            <a:endParaRPr lang="en-US" dirty="0">
              <a:solidFill>
                <a:prstClr val="black">
                  <a:tint val="75000"/>
                </a:prstClr>
              </a:solidFill>
            </a:endParaRPr>
          </a:p>
        </p:txBody>
      </p:sp>
      <p:sp>
        <p:nvSpPr>
          <p:cNvPr id="3" name="Holder 3"/>
          <p:cNvSpPr>
            <a:spLocks noGrp="1"/>
          </p:cNvSpPr>
          <p:nvPr>
            <p:ph type="dt" sz="half" idx="6"/>
          </p:nvPr>
        </p:nvSpPr>
        <p:spPr>
          <a:xfrm>
            <a:off x="609600" y="6377971"/>
            <a:ext cx="2804160" cy="276999"/>
          </a:xfrm>
          <a:prstGeom prst="rect">
            <a:avLst/>
          </a:prstGeom>
        </p:spPr>
        <p:txBody>
          <a:bodyPr lIns="0" tIns="0" rIns="0" bIns="0"/>
          <a:lstStyle>
            <a:lvl1pPr algn="l">
              <a:defRPr>
                <a:solidFill>
                  <a:schemeClr val="tx1">
                    <a:tint val="75000"/>
                  </a:schemeClr>
                </a:solidFill>
                <a:latin typeface="Calibri" pitchFamily="34" charset="0"/>
                <a:cs typeface="Calibri" pitchFamily="34" charset="0"/>
              </a:defRPr>
            </a:lvl1pPr>
          </a:lstStyle>
          <a:p>
            <a:pPr fontAlgn="base">
              <a:spcBef>
                <a:spcPct val="0"/>
              </a:spcBef>
              <a:spcAft>
                <a:spcPct val="0"/>
              </a:spcAft>
            </a:pPr>
            <a:fld id="{1D8BD707-D9CF-40AE-B4C6-C98DA3205C09}" type="datetimeFigureOut">
              <a:rPr lang="en-US" smtClean="0">
                <a:solidFill>
                  <a:prstClr val="black">
                    <a:tint val="75000"/>
                  </a:prstClr>
                </a:solidFill>
              </a:rPr>
              <a:pPr fontAlgn="base">
                <a:spcBef>
                  <a:spcPct val="0"/>
                </a:spcBef>
                <a:spcAft>
                  <a:spcPct val="0"/>
                </a:spcAft>
              </a:pPr>
              <a:t>7/6/2026</a:t>
            </a:fld>
            <a:endParaRPr lang="en-US" dirty="0">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dirty="0">
              <a:solidFill>
                <a:prstClr val="black">
                  <a:tint val="75000"/>
                </a:prstClr>
              </a:solidFill>
            </a:endParaRPr>
          </a:p>
        </p:txBody>
      </p:sp>
    </p:spTree>
    <p:extLst>
      <p:ext uri="{BB962C8B-B14F-4D97-AF65-F5344CB8AC3E}">
        <p14:creationId xmlns:p14="http://schemas.microsoft.com/office/powerpoint/2010/main" val="35090761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amp;S Title Slide">
    <p:spTree>
      <p:nvGrpSpPr>
        <p:cNvPr id="1" name=""/>
        <p:cNvGrpSpPr/>
        <p:nvPr/>
      </p:nvGrpSpPr>
      <p:grpSpPr>
        <a:xfrm>
          <a:off x="0" y="0"/>
          <a:ext cx="0" cy="0"/>
          <a:chOff x="0" y="0"/>
          <a:chExt cx="0" cy="0"/>
        </a:xfrm>
      </p:grpSpPr>
      <p:sp>
        <p:nvSpPr>
          <p:cNvPr id="6" name="Rectangle 5"/>
          <p:cNvSpPr/>
          <p:nvPr userDrawn="1"/>
        </p:nvSpPr>
        <p:spPr>
          <a:xfrm>
            <a:off x="-1" y="0"/>
            <a:ext cx="12192000" cy="685800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600" dirty="0">
              <a:solidFill>
                <a:srgbClr val="FFFF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460198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amp;S Content slide">
    <p:spTree>
      <p:nvGrpSpPr>
        <p:cNvPr id="1" name=""/>
        <p:cNvGrpSpPr/>
        <p:nvPr/>
      </p:nvGrpSpPr>
      <p:grpSpPr>
        <a:xfrm>
          <a:off x="0" y="0"/>
          <a:ext cx="0" cy="0"/>
          <a:chOff x="0" y="0"/>
          <a:chExt cx="0" cy="0"/>
        </a:xfrm>
      </p:grpSpPr>
      <p:sp>
        <p:nvSpPr>
          <p:cNvPr id="8" name="Line 36"/>
          <p:cNvSpPr>
            <a:spLocks noChangeShapeType="1"/>
          </p:cNvSpPr>
          <p:nvPr userDrawn="1"/>
        </p:nvSpPr>
        <p:spPr bwMode="auto">
          <a:xfrm>
            <a:off x="508001" y="6400800"/>
            <a:ext cx="11176000" cy="0"/>
          </a:xfrm>
          <a:prstGeom prst="line">
            <a:avLst/>
          </a:prstGeom>
          <a:noFill/>
          <a:ln w="9525">
            <a:solidFill>
              <a:srgbClr val="C0C0C0"/>
            </a:solidFill>
            <a:round/>
            <a:headEnd/>
            <a:tailEnd/>
          </a:ln>
          <a:effectLst/>
        </p:spPr>
        <p:txBody>
          <a:bodyPr lIns="121725" tIns="60862" rIns="121725" bIns="60862" anchor="b" anchorCtr="0">
            <a:noAutofit/>
          </a:bodyPr>
          <a:lstStyle/>
          <a:p>
            <a:pPr>
              <a:defRPr/>
            </a:pPr>
            <a:endParaRPr lang="en-US" dirty="0">
              <a:solidFill>
                <a:prstClr val="black"/>
              </a:solidFill>
              <a:cs typeface="Arial" pitchFamily="34" charset="0"/>
            </a:endParaRPr>
          </a:p>
        </p:txBody>
      </p:sp>
      <p:sp>
        <p:nvSpPr>
          <p:cNvPr id="12" name="Title Placeholder 1"/>
          <p:cNvSpPr>
            <a:spLocks noGrp="1"/>
          </p:cNvSpPr>
          <p:nvPr>
            <p:ph type="title" hasCustomPrompt="1"/>
          </p:nvPr>
        </p:nvSpPr>
        <p:spPr>
          <a:xfrm>
            <a:off x="508001" y="22728"/>
            <a:ext cx="11176000" cy="902811"/>
          </a:xfrm>
          <a:prstGeom prst="rect">
            <a:avLst/>
          </a:prstGeom>
        </p:spPr>
        <p:txBody>
          <a:bodyPr vert="horz" wrap="square" lIns="0" tIns="0" rIns="0" bIns="0" rtlCol="0" anchor="b" anchorCtr="0">
            <a:spAutoFit/>
          </a:bodyPr>
          <a:lstStyle>
            <a:lvl1pPr algn="l">
              <a:defRPr sz="2900" baseline="0">
                <a:solidFill>
                  <a:schemeClr val="tx2"/>
                </a:solidFill>
              </a:defRPr>
            </a:lvl1pPr>
          </a:lstStyle>
          <a:p>
            <a:pPr lvl="0" algn="l"/>
            <a:r>
              <a:rPr lang="en-US" dirty="0"/>
              <a:t>Slide title: Calibri; Font size 22; Left Aligned and Bottom anchored </a:t>
            </a:r>
            <a:r>
              <a:rPr lang="en-IN" dirty="0"/>
              <a:t>text, maximum of 2 lines per slide</a:t>
            </a:r>
            <a:endParaRPr lang="en-US" dirty="0"/>
          </a:p>
        </p:txBody>
      </p:sp>
      <p:sp>
        <p:nvSpPr>
          <p:cNvPr id="2062" name="Slide Number Placeholder 2061"/>
          <p:cNvSpPr>
            <a:spLocks noGrp="1"/>
          </p:cNvSpPr>
          <p:nvPr>
            <p:ph type="sldNum" sz="quarter" idx="10"/>
          </p:nvPr>
        </p:nvSpPr>
        <p:spPr/>
        <p:txBody>
          <a:bodyPr/>
          <a:lstStyle/>
          <a:p>
            <a:fld id="{AD174EB5-F72E-4F02-B2AD-D449B7440B77}" type="slidenum">
              <a:rPr lang="en-GB">
                <a:solidFill>
                  <a:srgbClr val="FFFFFF">
                    <a:lumMod val="50000"/>
                  </a:srgbClr>
                </a:solidFill>
              </a:rPr>
              <a:pPr/>
              <a:t>‹#›</a:t>
            </a:fld>
            <a:endParaRPr lang="en-GB" dirty="0">
              <a:solidFill>
                <a:srgbClr val="FFFFFF">
                  <a:lumMod val="50000"/>
                </a:srgbClr>
              </a:solidFill>
            </a:endParaRPr>
          </a:p>
        </p:txBody>
      </p:sp>
      <p:sp>
        <p:nvSpPr>
          <p:cNvPr id="2064" name="Text Placeholder 2063"/>
          <p:cNvSpPr>
            <a:spLocks noGrp="1"/>
          </p:cNvSpPr>
          <p:nvPr>
            <p:ph type="body" sz="quarter" idx="11" hasCustomPrompt="1"/>
          </p:nvPr>
        </p:nvSpPr>
        <p:spPr>
          <a:xfrm>
            <a:off x="507999" y="6184634"/>
            <a:ext cx="6705600" cy="184665"/>
          </a:xfrm>
          <a:prstGeom prst="rect">
            <a:avLst/>
          </a:prstGeom>
          <a:noFill/>
        </p:spPr>
        <p:txBody>
          <a:bodyPr wrap="square" lIns="0" tIns="0" rIns="0" bIns="0" rtlCol="0" anchor="b" anchorCtr="0">
            <a:noAutofit/>
          </a:bodyPr>
          <a:lstStyle>
            <a:lvl1pPr marL="0" indent="0">
              <a:buFontTx/>
              <a:buNone/>
              <a:defRPr lang="en-US" sz="1200" dirty="0" smtClean="0">
                <a:latin typeface="+mj-lt"/>
              </a:defRPr>
            </a:lvl1pPr>
            <a:lvl2pPr marL="228234" indent="0">
              <a:buFontTx/>
              <a:buNone/>
              <a:defRPr lang="en-US" dirty="0" smtClean="0"/>
            </a:lvl2pPr>
            <a:lvl3pPr marL="912937" indent="0">
              <a:buFontTx/>
              <a:buNone/>
              <a:defRPr lang="en-US" dirty="0" smtClean="0"/>
            </a:lvl3pPr>
            <a:lvl4pPr marL="1521562" indent="0">
              <a:buFontTx/>
              <a:buNone/>
              <a:defRPr lang="en-US" dirty="0" smtClean="0"/>
            </a:lvl4pPr>
            <a:lvl5pPr marL="2130186" indent="0">
              <a:buFontTx/>
              <a:buNone/>
              <a:defRPr lang="en-IN" dirty="0"/>
            </a:lvl5pPr>
          </a:lstStyle>
          <a:p>
            <a:pPr lvl="0" fontAlgn="base">
              <a:spcBef>
                <a:spcPct val="0"/>
              </a:spcBef>
              <a:spcAft>
                <a:spcPct val="0"/>
              </a:spcAft>
            </a:pPr>
            <a:r>
              <a:rPr lang="en-IN" dirty="0"/>
              <a:t>Note: Calibri; Font size 9; Left Aligned and Bottom anchored text</a:t>
            </a:r>
          </a:p>
        </p:txBody>
      </p:sp>
      <p:sp>
        <p:nvSpPr>
          <p:cNvPr id="56" name="Text Placeholder 2063"/>
          <p:cNvSpPr>
            <a:spLocks noGrp="1"/>
          </p:cNvSpPr>
          <p:nvPr>
            <p:ph type="body" sz="quarter" idx="12" hasCustomPrompt="1"/>
          </p:nvPr>
        </p:nvSpPr>
        <p:spPr>
          <a:xfrm>
            <a:off x="7402400" y="6184634"/>
            <a:ext cx="4281600" cy="184665"/>
          </a:xfrm>
          <a:prstGeom prst="rect">
            <a:avLst/>
          </a:prstGeom>
          <a:noFill/>
        </p:spPr>
        <p:txBody>
          <a:bodyPr wrap="square" lIns="0" tIns="0" rIns="0" bIns="0" rtlCol="0" anchor="b" anchorCtr="0">
            <a:noAutofit/>
          </a:bodyPr>
          <a:lstStyle>
            <a:lvl1pPr marL="0" indent="0" algn="r">
              <a:buFontTx/>
              <a:buNone/>
              <a:defRPr lang="en-US" sz="1200" dirty="0" smtClean="0">
                <a:latin typeface="+mj-lt"/>
              </a:defRPr>
            </a:lvl1pPr>
            <a:lvl2pPr marL="228234" indent="0">
              <a:buFontTx/>
              <a:buNone/>
              <a:defRPr lang="en-US" dirty="0" smtClean="0"/>
            </a:lvl2pPr>
            <a:lvl3pPr marL="912937" indent="0">
              <a:buFontTx/>
              <a:buNone/>
              <a:defRPr lang="en-US" dirty="0" smtClean="0"/>
            </a:lvl3pPr>
            <a:lvl4pPr marL="1521562" indent="0">
              <a:buFontTx/>
              <a:buNone/>
              <a:defRPr lang="en-US" dirty="0" smtClean="0"/>
            </a:lvl4pPr>
            <a:lvl5pPr marL="2130186" indent="0">
              <a:buFontTx/>
              <a:buNone/>
              <a:defRPr lang="en-IN" dirty="0"/>
            </a:lvl5pPr>
          </a:lstStyle>
          <a:p>
            <a:pPr lvl="0" fontAlgn="base">
              <a:spcBef>
                <a:spcPct val="0"/>
              </a:spcBef>
              <a:spcAft>
                <a:spcPct val="0"/>
              </a:spcAft>
            </a:pPr>
            <a:r>
              <a:rPr lang="en-IN" dirty="0"/>
              <a:t>Source: Calibri; Font size 9; Right Aligned and Bottom anchored text</a:t>
            </a:r>
          </a:p>
        </p:txBody>
      </p:sp>
    </p:spTree>
    <p:extLst>
      <p:ext uri="{BB962C8B-B14F-4D97-AF65-F5344CB8AC3E}">
        <p14:creationId xmlns:p14="http://schemas.microsoft.com/office/powerpoint/2010/main" val="25274157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10" name="Title 1"/>
          <p:cNvSpPr>
            <a:spLocks noGrp="1"/>
          </p:cNvSpPr>
          <p:nvPr>
            <p:ph type="title"/>
          </p:nvPr>
        </p:nvSpPr>
        <p:spPr>
          <a:xfrm>
            <a:off x="609608" y="381000"/>
            <a:ext cx="10972801" cy="1143000"/>
          </a:xfrm>
        </p:spPr>
        <p:txBody>
          <a:bodyPr>
            <a:normAutofit/>
          </a:bodyPr>
          <a:lstStyle>
            <a:lvl1pPr>
              <a:defRPr sz="3733">
                <a:solidFill>
                  <a:srgbClr val="48597F"/>
                </a:solidFill>
                <a:latin typeface="Lato Light"/>
                <a:cs typeface="Lato Light"/>
              </a:defRPr>
            </a:lvl1pPr>
          </a:lstStyle>
          <a:p>
            <a:r>
              <a:rPr lang="en-US" dirty="0"/>
              <a:t>Click to edit Master title style</a:t>
            </a:r>
            <a:endParaRPr lang="en-JM" dirty="0"/>
          </a:p>
        </p:txBody>
      </p:sp>
      <p:sp>
        <p:nvSpPr>
          <p:cNvPr id="11" name="Text Placeholder 17"/>
          <p:cNvSpPr>
            <a:spLocks noGrp="1"/>
          </p:cNvSpPr>
          <p:nvPr>
            <p:ph type="body" sz="quarter" idx="23"/>
          </p:nvPr>
        </p:nvSpPr>
        <p:spPr>
          <a:xfrm>
            <a:off x="2743201" y="1168400"/>
            <a:ext cx="6705600" cy="431800"/>
          </a:xfrm>
          <a:prstGeom prst="rect">
            <a:avLst/>
          </a:prstGeom>
        </p:spPr>
        <p:txBody>
          <a:bodyPr>
            <a:noAutofit/>
          </a:bodyPr>
          <a:lstStyle>
            <a:lvl1pPr marL="0" indent="0" algn="ctr">
              <a:buFontTx/>
              <a:buNone/>
              <a:defRPr sz="1600" i="0">
                <a:solidFill>
                  <a:srgbClr val="1399EE"/>
                </a:solidFill>
                <a:latin typeface="Glegoo"/>
                <a:cs typeface="Glegoo"/>
              </a:defRPr>
            </a:lvl1pPr>
            <a:lvl2pPr marL="609585" indent="0">
              <a:buFontTx/>
              <a:buNone/>
              <a:defRPr sz="1400">
                <a:latin typeface="Mission Gothic Regular" pitchFamily="50" charset="0"/>
              </a:defRPr>
            </a:lvl2pPr>
            <a:lvl3pPr marL="1219170" indent="0">
              <a:buFontTx/>
              <a:buNone/>
              <a:defRPr sz="1400">
                <a:latin typeface="Mission Gothic Regular" pitchFamily="50" charset="0"/>
              </a:defRPr>
            </a:lvl3pPr>
            <a:lvl4pPr marL="1828754" indent="0">
              <a:buFontTx/>
              <a:buNone/>
              <a:defRPr sz="1400">
                <a:latin typeface="Mission Gothic Regular" pitchFamily="50" charset="0"/>
              </a:defRPr>
            </a:lvl4pPr>
            <a:lvl5pPr marL="2438339" indent="0">
              <a:buFontTx/>
              <a:buNone/>
              <a:defRPr sz="1400">
                <a:latin typeface="Mission Gothic Regular" pitchFamily="50" charset="0"/>
              </a:defRPr>
            </a:lvl5pPr>
          </a:lstStyle>
          <a:p>
            <a:pPr lvl="0"/>
            <a:endParaRPr lang="en-JM" dirty="0"/>
          </a:p>
        </p:txBody>
      </p:sp>
      <p:sp>
        <p:nvSpPr>
          <p:cNvPr id="4" name="Slide Number Placeholder 5">
            <a:extLst>
              <a:ext uri="{FF2B5EF4-FFF2-40B4-BE49-F238E27FC236}">
                <a16:creationId xmlns:a16="http://schemas.microsoft.com/office/drawing/2014/main" id="{3C9BC4B9-2D1B-4F75-90EB-9423B152FBC8}"/>
              </a:ext>
            </a:extLst>
          </p:cNvPr>
          <p:cNvSpPr>
            <a:spLocks noGrp="1"/>
          </p:cNvSpPr>
          <p:nvPr>
            <p:ph type="sldNum" sz="quarter" idx="24"/>
          </p:nvPr>
        </p:nvSpPr>
        <p:spPr/>
        <p:txBody>
          <a:bodyPr/>
          <a:lstStyle>
            <a:lvl1pPr algn="ctr">
              <a:defRPr/>
            </a:lvl1pPr>
          </a:lstStyle>
          <a:p>
            <a:fld id="{7655AE94-898C-4911-97CF-CD414EA897FF}" type="slidenum">
              <a:rPr altLang="en-US">
                <a:solidFill>
                  <a:srgbClr val="FFFFFF">
                    <a:lumMod val="50000"/>
                  </a:srgbClr>
                </a:solidFill>
              </a:rPr>
              <a:pPr/>
              <a:t>‹#›</a:t>
            </a:fld>
            <a:endParaRPr altLang="en-US">
              <a:solidFill>
                <a:srgbClr val="FFFFFF">
                  <a:lumMod val="50000"/>
                </a:srgbClr>
              </a:solidFill>
            </a:endParaRPr>
          </a:p>
        </p:txBody>
      </p:sp>
    </p:spTree>
    <p:extLst>
      <p:ext uri="{BB962C8B-B14F-4D97-AF65-F5344CB8AC3E}">
        <p14:creationId xmlns:p14="http://schemas.microsoft.com/office/powerpoint/2010/main" val="414913257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10" name="Title 1"/>
          <p:cNvSpPr>
            <a:spLocks noGrp="1"/>
          </p:cNvSpPr>
          <p:nvPr>
            <p:ph type="title"/>
          </p:nvPr>
        </p:nvSpPr>
        <p:spPr>
          <a:xfrm>
            <a:off x="609634" y="381000"/>
            <a:ext cx="10972801" cy="1143000"/>
          </a:xfrm>
        </p:spPr>
        <p:txBody>
          <a:bodyPr>
            <a:normAutofit/>
          </a:bodyPr>
          <a:lstStyle>
            <a:lvl1pPr>
              <a:defRPr sz="3733">
                <a:solidFill>
                  <a:srgbClr val="48597F"/>
                </a:solidFill>
                <a:latin typeface="Lato Light"/>
                <a:cs typeface="Lato Light"/>
              </a:defRPr>
            </a:lvl1pPr>
          </a:lstStyle>
          <a:p>
            <a:r>
              <a:rPr lang="en-US" dirty="0"/>
              <a:t>Click to edit Master title style</a:t>
            </a:r>
            <a:endParaRPr lang="en-JM" dirty="0"/>
          </a:p>
        </p:txBody>
      </p:sp>
      <p:sp>
        <p:nvSpPr>
          <p:cNvPr id="11" name="Text Placeholder 17"/>
          <p:cNvSpPr>
            <a:spLocks noGrp="1"/>
          </p:cNvSpPr>
          <p:nvPr>
            <p:ph type="body" sz="quarter" idx="23"/>
          </p:nvPr>
        </p:nvSpPr>
        <p:spPr>
          <a:xfrm>
            <a:off x="2743201" y="1168400"/>
            <a:ext cx="6705600" cy="431800"/>
          </a:xfrm>
          <a:prstGeom prst="rect">
            <a:avLst/>
          </a:prstGeom>
        </p:spPr>
        <p:txBody>
          <a:bodyPr>
            <a:noAutofit/>
          </a:bodyPr>
          <a:lstStyle>
            <a:lvl1pPr marL="0" indent="0" algn="ctr">
              <a:buFontTx/>
              <a:buNone/>
              <a:defRPr sz="1600" i="0">
                <a:solidFill>
                  <a:srgbClr val="1399EE"/>
                </a:solidFill>
                <a:latin typeface="Glegoo"/>
                <a:cs typeface="Glegoo"/>
              </a:defRPr>
            </a:lvl1pPr>
            <a:lvl2pPr marL="609585" indent="0">
              <a:buFontTx/>
              <a:buNone/>
              <a:defRPr sz="1400">
                <a:latin typeface="Mission Gothic Regular" pitchFamily="50" charset="0"/>
              </a:defRPr>
            </a:lvl2pPr>
            <a:lvl3pPr marL="1219170" indent="0">
              <a:buFontTx/>
              <a:buNone/>
              <a:defRPr sz="1400">
                <a:latin typeface="Mission Gothic Regular" pitchFamily="50" charset="0"/>
              </a:defRPr>
            </a:lvl3pPr>
            <a:lvl4pPr marL="1828754" indent="0">
              <a:buFontTx/>
              <a:buNone/>
              <a:defRPr sz="1400">
                <a:latin typeface="Mission Gothic Regular" pitchFamily="50" charset="0"/>
              </a:defRPr>
            </a:lvl4pPr>
            <a:lvl5pPr marL="2438339" indent="0">
              <a:buFontTx/>
              <a:buNone/>
              <a:defRPr sz="1400">
                <a:latin typeface="Mission Gothic Regular" pitchFamily="50" charset="0"/>
              </a:defRPr>
            </a:lvl5pPr>
          </a:lstStyle>
          <a:p>
            <a:pPr lvl="0"/>
            <a:endParaRPr lang="en-JM" dirty="0"/>
          </a:p>
        </p:txBody>
      </p:sp>
      <p:sp>
        <p:nvSpPr>
          <p:cNvPr id="4" name="Slide Number Placeholder 5">
            <a:extLst>
              <a:ext uri="{FF2B5EF4-FFF2-40B4-BE49-F238E27FC236}">
                <a16:creationId xmlns:a16="http://schemas.microsoft.com/office/drawing/2014/main" id="{3C9BC4B9-2D1B-4F75-90EB-9423B152FBC8}"/>
              </a:ext>
            </a:extLst>
          </p:cNvPr>
          <p:cNvSpPr>
            <a:spLocks noGrp="1"/>
          </p:cNvSpPr>
          <p:nvPr>
            <p:ph type="sldNum" sz="quarter" idx="24"/>
          </p:nvPr>
        </p:nvSpPr>
        <p:spPr/>
        <p:txBody>
          <a:bodyPr/>
          <a:lstStyle>
            <a:lvl1pPr algn="ctr">
              <a:defRPr/>
            </a:lvl1pPr>
          </a:lstStyle>
          <a:p>
            <a:fld id="{7655AE94-898C-4911-97CF-CD414EA897FF}" type="slidenum">
              <a:rPr altLang="en-US">
                <a:solidFill>
                  <a:srgbClr val="FFFFFF">
                    <a:lumMod val="50000"/>
                  </a:srgbClr>
                </a:solidFill>
              </a:rPr>
              <a:pPr/>
              <a:t>‹#›</a:t>
            </a:fld>
            <a:endParaRPr altLang="en-US">
              <a:solidFill>
                <a:srgbClr val="FFFFFF">
                  <a:lumMod val="50000"/>
                </a:srgbClr>
              </a:solidFill>
            </a:endParaRPr>
          </a:p>
        </p:txBody>
      </p:sp>
    </p:spTree>
    <p:extLst>
      <p:ext uri="{BB962C8B-B14F-4D97-AF65-F5344CB8AC3E}">
        <p14:creationId xmlns:p14="http://schemas.microsoft.com/office/powerpoint/2010/main" val="328325149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35" y="3149117"/>
            <a:ext cx="10363200" cy="451405"/>
          </a:xfrm>
        </p:spPr>
        <p:txBody>
          <a:bodyPr/>
          <a:lstStyle/>
          <a:p>
            <a:r>
              <a:rPr lang="en-US"/>
              <a:t>Click to edit Master title style</a:t>
            </a:r>
          </a:p>
        </p:txBody>
      </p:sp>
      <p:sp>
        <p:nvSpPr>
          <p:cNvPr id="3" name="Subtitle 2"/>
          <p:cNvSpPr>
            <a:spLocks noGrp="1"/>
          </p:cNvSpPr>
          <p:nvPr>
            <p:ph type="subTitle" idx="1"/>
          </p:nvPr>
        </p:nvSpPr>
        <p:spPr>
          <a:xfrm>
            <a:off x="1828800" y="3886200"/>
            <a:ext cx="8534401" cy="1752600"/>
          </a:xfrm>
          <a:prstGeom prst="rect">
            <a:avLst/>
          </a:prstGeom>
        </p:spPr>
        <p:txBody>
          <a:bodyPr lIns="91256" tIns="45629" rIns="91256" bIns="45629"/>
          <a:lstStyle>
            <a:lvl1pPr marL="0" indent="0" algn="ctr">
              <a:buNone/>
              <a:defRPr>
                <a:solidFill>
                  <a:schemeClr val="tx1">
                    <a:tint val="75000"/>
                  </a:schemeClr>
                </a:solidFill>
              </a:defRPr>
            </a:lvl1pPr>
            <a:lvl2pPr marL="456281" indent="0" algn="ctr">
              <a:buNone/>
              <a:defRPr>
                <a:solidFill>
                  <a:schemeClr val="tx1">
                    <a:tint val="75000"/>
                  </a:schemeClr>
                </a:solidFill>
              </a:defRPr>
            </a:lvl2pPr>
            <a:lvl3pPr marL="912652" indent="0" algn="ctr">
              <a:buNone/>
              <a:defRPr>
                <a:solidFill>
                  <a:schemeClr val="tx1">
                    <a:tint val="75000"/>
                  </a:schemeClr>
                </a:solidFill>
              </a:defRPr>
            </a:lvl3pPr>
            <a:lvl4pPr marL="1368966" indent="0" algn="ctr">
              <a:buNone/>
              <a:defRPr>
                <a:solidFill>
                  <a:schemeClr val="tx1">
                    <a:tint val="75000"/>
                  </a:schemeClr>
                </a:solidFill>
              </a:defRPr>
            </a:lvl4pPr>
            <a:lvl5pPr marL="1825305" indent="0" algn="ctr">
              <a:buNone/>
              <a:defRPr>
                <a:solidFill>
                  <a:schemeClr val="tx1">
                    <a:tint val="75000"/>
                  </a:schemeClr>
                </a:solidFill>
              </a:defRPr>
            </a:lvl5pPr>
            <a:lvl6pPr marL="2281591" indent="0" algn="ctr">
              <a:buNone/>
              <a:defRPr>
                <a:solidFill>
                  <a:schemeClr val="tx1">
                    <a:tint val="75000"/>
                  </a:schemeClr>
                </a:solidFill>
              </a:defRPr>
            </a:lvl6pPr>
            <a:lvl7pPr marL="2737947" indent="0" algn="ctr">
              <a:buNone/>
              <a:defRPr>
                <a:solidFill>
                  <a:schemeClr val="tx1">
                    <a:tint val="75000"/>
                  </a:schemeClr>
                </a:solidFill>
              </a:defRPr>
            </a:lvl7pPr>
            <a:lvl8pPr marL="3194268" indent="0" algn="ctr">
              <a:buNone/>
              <a:defRPr>
                <a:solidFill>
                  <a:schemeClr val="tx1">
                    <a:tint val="75000"/>
                  </a:schemeClr>
                </a:solidFill>
              </a:defRPr>
            </a:lvl8pPr>
            <a:lvl9pPr marL="365060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356421"/>
            <a:ext cx="2844800" cy="365125"/>
          </a:xfrm>
          <a:prstGeom prst="rect">
            <a:avLst/>
          </a:prstGeom>
        </p:spPr>
        <p:txBody>
          <a:bodyPr lIns="91256" tIns="45629" rIns="91256" bIns="45629"/>
          <a:lstStyle/>
          <a:p>
            <a:pPr fontAlgn="base">
              <a:spcBef>
                <a:spcPct val="0"/>
              </a:spcBef>
              <a:spcAft>
                <a:spcPct val="0"/>
              </a:spcAft>
            </a:pPr>
            <a:fld id="{CA29E86B-2094-469B-969A-DBC0FCA75B6D}" type="datetimeFigureOut">
              <a:rPr lang="en-US" smtClean="0">
                <a:solidFill>
                  <a:prstClr val="black"/>
                </a:solidFill>
                <a:latin typeface="Arial" pitchFamily="34" charset="0"/>
                <a:cs typeface="Arial" pitchFamily="34" charset="0"/>
              </a:rPr>
              <a:pPr fontAlgn="base">
                <a:spcBef>
                  <a:spcPct val="0"/>
                </a:spcBef>
                <a:spcAft>
                  <a:spcPct val="0"/>
                </a:spcAft>
              </a:pPr>
              <a:t>7/6/2026</a:t>
            </a:fld>
            <a:endParaRPr lang="en-US" dirty="0">
              <a:solidFill>
                <a:prstClr val="black"/>
              </a:solidFill>
              <a:latin typeface="Arial" pitchFamily="34" charset="0"/>
              <a:cs typeface="Arial" pitchFamily="34" charset="0"/>
            </a:endParaRPr>
          </a:p>
        </p:txBody>
      </p:sp>
      <p:sp>
        <p:nvSpPr>
          <p:cNvPr id="5" name="Footer Placeholder 4"/>
          <p:cNvSpPr>
            <a:spLocks noGrp="1"/>
          </p:cNvSpPr>
          <p:nvPr>
            <p:ph type="ftr" sz="quarter" idx="11"/>
          </p:nvPr>
        </p:nvSpPr>
        <p:spPr>
          <a:xfrm>
            <a:off x="4165635" y="6356421"/>
            <a:ext cx="3860800" cy="365125"/>
          </a:xfrm>
          <a:prstGeom prst="rect">
            <a:avLst/>
          </a:prstGeom>
        </p:spPr>
        <p:txBody>
          <a:bodyPr lIns="91256" tIns="45629" rIns="91256" bIns="45629"/>
          <a:lstStyle/>
          <a:p>
            <a:pPr fontAlgn="base">
              <a:spcBef>
                <a:spcPct val="0"/>
              </a:spcBef>
              <a:spcAft>
                <a:spcPct val="0"/>
              </a:spcAft>
            </a:pPr>
            <a:endParaRPr lang="en-US" dirty="0">
              <a:solidFill>
                <a:prstClr val="black"/>
              </a:solidFill>
              <a:latin typeface="Arial" pitchFamily="34" charset="0"/>
              <a:cs typeface="Arial" pitchFamily="34" charset="0"/>
            </a:endParaRPr>
          </a:p>
        </p:txBody>
      </p:sp>
      <p:sp>
        <p:nvSpPr>
          <p:cNvPr id="6" name="Slide Number Placeholder 5"/>
          <p:cNvSpPr>
            <a:spLocks noGrp="1"/>
          </p:cNvSpPr>
          <p:nvPr>
            <p:ph type="sldNum" sz="quarter" idx="12"/>
          </p:nvPr>
        </p:nvSpPr>
        <p:spPr/>
        <p:txBody>
          <a:bodyPr/>
          <a:lstStyle/>
          <a:p>
            <a:fld id="{483EC5E6-1DE9-4911-93DB-F8F098D9130F}" type="slidenum">
              <a:rPr>
                <a:solidFill>
                  <a:srgbClr val="FFFFFF">
                    <a:lumMod val="50000"/>
                  </a:srgbClr>
                </a:solidFill>
              </a:rPr>
              <a:pPr/>
              <a:t>‹#›</a:t>
            </a:fld>
            <a:endParaRPr dirty="0">
              <a:solidFill>
                <a:srgbClr val="FFFFFF">
                  <a:lumMod val="50000"/>
                </a:srgbClr>
              </a:solidFill>
            </a:endParaRPr>
          </a:p>
        </p:txBody>
      </p:sp>
    </p:spTree>
    <p:extLst>
      <p:ext uri="{BB962C8B-B14F-4D97-AF65-F5344CB8AC3E}">
        <p14:creationId xmlns:p14="http://schemas.microsoft.com/office/powerpoint/2010/main" val="4016552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amp;S Title Slide">
    <p:spTree>
      <p:nvGrpSpPr>
        <p:cNvPr id="1" name=""/>
        <p:cNvGrpSpPr/>
        <p:nvPr/>
      </p:nvGrpSpPr>
      <p:grpSpPr>
        <a:xfrm>
          <a:off x="0" y="0"/>
          <a:ext cx="0" cy="0"/>
          <a:chOff x="0" y="0"/>
          <a:chExt cx="0" cy="0"/>
        </a:xfrm>
      </p:grpSpPr>
      <p:sp>
        <p:nvSpPr>
          <p:cNvPr id="6" name="Rectangle 5"/>
          <p:cNvSpPr/>
          <p:nvPr userDrawn="1"/>
        </p:nvSpPr>
        <p:spPr>
          <a:xfrm>
            <a:off x="-1" y="0"/>
            <a:ext cx="12192000" cy="685800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600" dirty="0">
              <a:solidFill>
                <a:srgbClr val="FFFF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89151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amp;S Content slide">
    <p:spTree>
      <p:nvGrpSpPr>
        <p:cNvPr id="1" name=""/>
        <p:cNvGrpSpPr/>
        <p:nvPr/>
      </p:nvGrpSpPr>
      <p:grpSpPr>
        <a:xfrm>
          <a:off x="0" y="0"/>
          <a:ext cx="0" cy="0"/>
          <a:chOff x="0" y="0"/>
          <a:chExt cx="0" cy="0"/>
        </a:xfrm>
      </p:grpSpPr>
      <p:sp>
        <p:nvSpPr>
          <p:cNvPr id="8" name="Line 36"/>
          <p:cNvSpPr>
            <a:spLocks noChangeShapeType="1"/>
          </p:cNvSpPr>
          <p:nvPr userDrawn="1"/>
        </p:nvSpPr>
        <p:spPr bwMode="auto">
          <a:xfrm>
            <a:off x="508001" y="6400800"/>
            <a:ext cx="11176000" cy="0"/>
          </a:xfrm>
          <a:prstGeom prst="line">
            <a:avLst/>
          </a:prstGeom>
          <a:noFill/>
          <a:ln w="9525">
            <a:solidFill>
              <a:srgbClr val="C0C0C0"/>
            </a:solidFill>
            <a:round/>
            <a:headEnd/>
            <a:tailEnd/>
          </a:ln>
          <a:effectLst/>
        </p:spPr>
        <p:txBody>
          <a:bodyPr lIns="121725" tIns="60862" rIns="121725" bIns="60862" anchor="b" anchorCtr="0">
            <a:noAutofit/>
          </a:bodyPr>
          <a:lstStyle/>
          <a:p>
            <a:pPr>
              <a:defRPr/>
            </a:pPr>
            <a:endParaRPr lang="en-US" dirty="0">
              <a:solidFill>
                <a:prstClr val="black"/>
              </a:solidFill>
              <a:cs typeface="Arial" pitchFamily="34" charset="0"/>
            </a:endParaRPr>
          </a:p>
        </p:txBody>
      </p:sp>
      <p:sp>
        <p:nvSpPr>
          <p:cNvPr id="12" name="Title Placeholder 1"/>
          <p:cNvSpPr>
            <a:spLocks noGrp="1"/>
          </p:cNvSpPr>
          <p:nvPr>
            <p:ph type="title" hasCustomPrompt="1"/>
          </p:nvPr>
        </p:nvSpPr>
        <p:spPr>
          <a:xfrm>
            <a:off x="508001" y="22728"/>
            <a:ext cx="11176000" cy="902811"/>
          </a:xfrm>
          <a:prstGeom prst="rect">
            <a:avLst/>
          </a:prstGeom>
        </p:spPr>
        <p:txBody>
          <a:bodyPr vert="horz" wrap="square" lIns="0" tIns="0" rIns="0" bIns="0" rtlCol="0" anchor="b" anchorCtr="0">
            <a:spAutoFit/>
          </a:bodyPr>
          <a:lstStyle>
            <a:lvl1pPr algn="l">
              <a:defRPr sz="2900" baseline="0">
                <a:solidFill>
                  <a:schemeClr val="tx2"/>
                </a:solidFill>
              </a:defRPr>
            </a:lvl1pPr>
          </a:lstStyle>
          <a:p>
            <a:pPr lvl="0" algn="l"/>
            <a:r>
              <a:rPr lang="en-US" dirty="0"/>
              <a:t>Slide title: Calibri; Font size 22; Left Aligned and Bottom anchored </a:t>
            </a:r>
            <a:r>
              <a:rPr lang="en-IN" dirty="0"/>
              <a:t>text, maximum of 2 lines per slide</a:t>
            </a:r>
            <a:endParaRPr lang="en-US" dirty="0"/>
          </a:p>
        </p:txBody>
      </p:sp>
      <p:sp>
        <p:nvSpPr>
          <p:cNvPr id="2062" name="Slide Number Placeholder 2061"/>
          <p:cNvSpPr>
            <a:spLocks noGrp="1"/>
          </p:cNvSpPr>
          <p:nvPr>
            <p:ph type="sldNum" sz="quarter" idx="10"/>
          </p:nvPr>
        </p:nvSpPr>
        <p:spPr/>
        <p:txBody>
          <a:bodyPr/>
          <a:lstStyle/>
          <a:p>
            <a:fld id="{AD174EB5-F72E-4F02-B2AD-D449B7440B77}" type="slidenum">
              <a:rPr lang="en-GB">
                <a:solidFill>
                  <a:srgbClr val="FFFFFF">
                    <a:lumMod val="50000"/>
                  </a:srgbClr>
                </a:solidFill>
              </a:rPr>
              <a:pPr/>
              <a:t>‹#›</a:t>
            </a:fld>
            <a:endParaRPr lang="en-GB" dirty="0">
              <a:solidFill>
                <a:srgbClr val="FFFFFF">
                  <a:lumMod val="50000"/>
                </a:srgbClr>
              </a:solidFill>
            </a:endParaRPr>
          </a:p>
        </p:txBody>
      </p:sp>
      <p:sp>
        <p:nvSpPr>
          <p:cNvPr id="2064" name="Text Placeholder 2063"/>
          <p:cNvSpPr>
            <a:spLocks noGrp="1"/>
          </p:cNvSpPr>
          <p:nvPr>
            <p:ph type="body" sz="quarter" idx="11" hasCustomPrompt="1"/>
          </p:nvPr>
        </p:nvSpPr>
        <p:spPr>
          <a:xfrm>
            <a:off x="507999" y="6184684"/>
            <a:ext cx="6705600" cy="184665"/>
          </a:xfrm>
          <a:prstGeom prst="rect">
            <a:avLst/>
          </a:prstGeom>
          <a:noFill/>
        </p:spPr>
        <p:txBody>
          <a:bodyPr wrap="square" lIns="0" tIns="0" rIns="0" bIns="0" rtlCol="0" anchor="b" anchorCtr="0">
            <a:noAutofit/>
          </a:bodyPr>
          <a:lstStyle>
            <a:lvl1pPr marL="0" indent="0">
              <a:buFontTx/>
              <a:buNone/>
              <a:defRPr lang="en-US" sz="1200" dirty="0" smtClean="0">
                <a:latin typeface="+mj-lt"/>
              </a:defRPr>
            </a:lvl1pPr>
            <a:lvl2pPr marL="228234" indent="0">
              <a:buFontTx/>
              <a:buNone/>
              <a:defRPr lang="en-US" dirty="0" smtClean="0"/>
            </a:lvl2pPr>
            <a:lvl3pPr marL="912937" indent="0">
              <a:buFontTx/>
              <a:buNone/>
              <a:defRPr lang="en-US" dirty="0" smtClean="0"/>
            </a:lvl3pPr>
            <a:lvl4pPr marL="1521562" indent="0">
              <a:buFontTx/>
              <a:buNone/>
              <a:defRPr lang="en-US" dirty="0" smtClean="0"/>
            </a:lvl4pPr>
            <a:lvl5pPr marL="2130186" indent="0">
              <a:buFontTx/>
              <a:buNone/>
              <a:defRPr lang="en-IN" dirty="0"/>
            </a:lvl5pPr>
          </a:lstStyle>
          <a:p>
            <a:pPr lvl="0" fontAlgn="base">
              <a:spcBef>
                <a:spcPct val="0"/>
              </a:spcBef>
              <a:spcAft>
                <a:spcPct val="0"/>
              </a:spcAft>
            </a:pPr>
            <a:r>
              <a:rPr lang="en-IN" dirty="0"/>
              <a:t>Note: Calibri; Font size 9; Left Aligned and Bottom anchored text</a:t>
            </a:r>
          </a:p>
        </p:txBody>
      </p:sp>
      <p:sp>
        <p:nvSpPr>
          <p:cNvPr id="56" name="Text Placeholder 2063"/>
          <p:cNvSpPr>
            <a:spLocks noGrp="1"/>
          </p:cNvSpPr>
          <p:nvPr>
            <p:ph type="body" sz="quarter" idx="12" hasCustomPrompt="1"/>
          </p:nvPr>
        </p:nvSpPr>
        <p:spPr>
          <a:xfrm>
            <a:off x="7402400" y="6184684"/>
            <a:ext cx="4281600" cy="184665"/>
          </a:xfrm>
          <a:prstGeom prst="rect">
            <a:avLst/>
          </a:prstGeom>
          <a:noFill/>
        </p:spPr>
        <p:txBody>
          <a:bodyPr wrap="square" lIns="0" tIns="0" rIns="0" bIns="0" rtlCol="0" anchor="b" anchorCtr="0">
            <a:noAutofit/>
          </a:bodyPr>
          <a:lstStyle>
            <a:lvl1pPr marL="0" indent="0" algn="r">
              <a:buFontTx/>
              <a:buNone/>
              <a:defRPr lang="en-US" sz="1200" dirty="0" smtClean="0">
                <a:latin typeface="+mj-lt"/>
              </a:defRPr>
            </a:lvl1pPr>
            <a:lvl2pPr marL="228234" indent="0">
              <a:buFontTx/>
              <a:buNone/>
              <a:defRPr lang="en-US" dirty="0" smtClean="0"/>
            </a:lvl2pPr>
            <a:lvl3pPr marL="912937" indent="0">
              <a:buFontTx/>
              <a:buNone/>
              <a:defRPr lang="en-US" dirty="0" smtClean="0"/>
            </a:lvl3pPr>
            <a:lvl4pPr marL="1521562" indent="0">
              <a:buFontTx/>
              <a:buNone/>
              <a:defRPr lang="en-US" dirty="0" smtClean="0"/>
            </a:lvl4pPr>
            <a:lvl5pPr marL="2130186" indent="0">
              <a:buFontTx/>
              <a:buNone/>
              <a:defRPr lang="en-IN" dirty="0"/>
            </a:lvl5pPr>
          </a:lstStyle>
          <a:p>
            <a:pPr lvl="0" fontAlgn="base">
              <a:spcBef>
                <a:spcPct val="0"/>
              </a:spcBef>
              <a:spcAft>
                <a:spcPct val="0"/>
              </a:spcAft>
            </a:pPr>
            <a:r>
              <a:rPr lang="en-IN" dirty="0"/>
              <a:t>Source: Calibri; Font size 9; Right Aligned and Bottom anchored text</a:t>
            </a:r>
          </a:p>
        </p:txBody>
      </p:sp>
    </p:spTree>
    <p:extLst>
      <p:ext uri="{BB962C8B-B14F-4D97-AF65-F5344CB8AC3E}">
        <p14:creationId xmlns:p14="http://schemas.microsoft.com/office/powerpoint/2010/main" val="744360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10" name="Title 1"/>
          <p:cNvSpPr>
            <a:spLocks noGrp="1"/>
          </p:cNvSpPr>
          <p:nvPr>
            <p:ph type="title"/>
          </p:nvPr>
        </p:nvSpPr>
        <p:spPr>
          <a:xfrm>
            <a:off x="609633" y="381000"/>
            <a:ext cx="10972801" cy="1143000"/>
          </a:xfrm>
        </p:spPr>
        <p:txBody>
          <a:bodyPr>
            <a:normAutofit/>
          </a:bodyPr>
          <a:lstStyle>
            <a:lvl1pPr>
              <a:defRPr sz="3733">
                <a:solidFill>
                  <a:srgbClr val="48597F"/>
                </a:solidFill>
                <a:latin typeface="Lato Light"/>
                <a:cs typeface="Lato Light"/>
              </a:defRPr>
            </a:lvl1pPr>
          </a:lstStyle>
          <a:p>
            <a:r>
              <a:rPr lang="en-US" dirty="0"/>
              <a:t>Click to edit Master title style</a:t>
            </a:r>
            <a:endParaRPr lang="en-JM" dirty="0"/>
          </a:p>
        </p:txBody>
      </p:sp>
      <p:sp>
        <p:nvSpPr>
          <p:cNvPr id="11" name="Text Placeholder 17"/>
          <p:cNvSpPr>
            <a:spLocks noGrp="1"/>
          </p:cNvSpPr>
          <p:nvPr>
            <p:ph type="body" sz="quarter" idx="23"/>
          </p:nvPr>
        </p:nvSpPr>
        <p:spPr>
          <a:xfrm>
            <a:off x="2743201" y="1168400"/>
            <a:ext cx="6705600" cy="431800"/>
          </a:xfrm>
          <a:prstGeom prst="rect">
            <a:avLst/>
          </a:prstGeom>
        </p:spPr>
        <p:txBody>
          <a:bodyPr>
            <a:noAutofit/>
          </a:bodyPr>
          <a:lstStyle>
            <a:lvl1pPr marL="0" indent="0" algn="ctr">
              <a:buFontTx/>
              <a:buNone/>
              <a:defRPr sz="1600" i="0">
                <a:solidFill>
                  <a:srgbClr val="1399EE"/>
                </a:solidFill>
                <a:latin typeface="Glegoo"/>
                <a:cs typeface="Glegoo"/>
              </a:defRPr>
            </a:lvl1pPr>
            <a:lvl2pPr marL="609585" indent="0">
              <a:buFontTx/>
              <a:buNone/>
              <a:defRPr sz="1400">
                <a:latin typeface="Mission Gothic Regular" pitchFamily="50" charset="0"/>
              </a:defRPr>
            </a:lvl2pPr>
            <a:lvl3pPr marL="1219170" indent="0">
              <a:buFontTx/>
              <a:buNone/>
              <a:defRPr sz="1400">
                <a:latin typeface="Mission Gothic Regular" pitchFamily="50" charset="0"/>
              </a:defRPr>
            </a:lvl3pPr>
            <a:lvl4pPr marL="1828754" indent="0">
              <a:buFontTx/>
              <a:buNone/>
              <a:defRPr sz="1400">
                <a:latin typeface="Mission Gothic Regular" pitchFamily="50" charset="0"/>
              </a:defRPr>
            </a:lvl4pPr>
            <a:lvl5pPr marL="2438339" indent="0">
              <a:buFontTx/>
              <a:buNone/>
              <a:defRPr sz="1400">
                <a:latin typeface="Mission Gothic Regular" pitchFamily="50" charset="0"/>
              </a:defRPr>
            </a:lvl5pPr>
          </a:lstStyle>
          <a:p>
            <a:pPr lvl="0"/>
            <a:endParaRPr lang="en-JM" dirty="0"/>
          </a:p>
        </p:txBody>
      </p:sp>
      <p:sp>
        <p:nvSpPr>
          <p:cNvPr id="4" name="Slide Number Placeholder 5">
            <a:extLst>
              <a:ext uri="{FF2B5EF4-FFF2-40B4-BE49-F238E27FC236}">
                <a16:creationId xmlns:a16="http://schemas.microsoft.com/office/drawing/2014/main" id="{3C9BC4B9-2D1B-4F75-90EB-9423B152FBC8}"/>
              </a:ext>
            </a:extLst>
          </p:cNvPr>
          <p:cNvSpPr>
            <a:spLocks noGrp="1"/>
          </p:cNvSpPr>
          <p:nvPr>
            <p:ph type="sldNum" sz="quarter" idx="24"/>
          </p:nvPr>
        </p:nvSpPr>
        <p:spPr/>
        <p:txBody>
          <a:bodyPr/>
          <a:lstStyle>
            <a:lvl1pPr algn="ctr">
              <a:defRPr/>
            </a:lvl1pPr>
          </a:lstStyle>
          <a:p>
            <a:fld id="{7655AE94-898C-4911-97CF-CD414EA897FF}" type="slidenum">
              <a:rPr altLang="en-US">
                <a:solidFill>
                  <a:srgbClr val="FFFFFF">
                    <a:lumMod val="50000"/>
                  </a:srgbClr>
                </a:solidFill>
              </a:rPr>
              <a:pPr/>
              <a:t>‹#›</a:t>
            </a:fld>
            <a:endParaRPr altLang="en-US">
              <a:solidFill>
                <a:srgbClr val="FFFFFF">
                  <a:lumMod val="50000"/>
                </a:srgbClr>
              </a:solidFill>
            </a:endParaRPr>
          </a:p>
        </p:txBody>
      </p:sp>
    </p:spTree>
    <p:extLst>
      <p:ext uri="{BB962C8B-B14F-4D97-AF65-F5344CB8AC3E}">
        <p14:creationId xmlns:p14="http://schemas.microsoft.com/office/powerpoint/2010/main" val="2818189871"/>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34" y="3149115"/>
            <a:ext cx="10363200" cy="451405"/>
          </a:xfrm>
        </p:spPr>
        <p:txBody>
          <a:bodyPr/>
          <a:lstStyle/>
          <a:p>
            <a:r>
              <a:rPr lang="en-US"/>
              <a:t>Click to edit Master title style</a:t>
            </a:r>
          </a:p>
        </p:txBody>
      </p:sp>
      <p:sp>
        <p:nvSpPr>
          <p:cNvPr id="3" name="Subtitle 2"/>
          <p:cNvSpPr>
            <a:spLocks noGrp="1"/>
          </p:cNvSpPr>
          <p:nvPr>
            <p:ph type="subTitle" idx="1"/>
          </p:nvPr>
        </p:nvSpPr>
        <p:spPr>
          <a:xfrm>
            <a:off x="1828800" y="3886200"/>
            <a:ext cx="8534401" cy="1752600"/>
          </a:xfrm>
          <a:prstGeom prst="rect">
            <a:avLst/>
          </a:prstGeom>
        </p:spPr>
        <p:txBody>
          <a:bodyPr lIns="91256" tIns="45629" rIns="91256" bIns="45629"/>
          <a:lstStyle>
            <a:lvl1pPr marL="0" indent="0" algn="ctr">
              <a:buNone/>
              <a:defRPr>
                <a:solidFill>
                  <a:schemeClr val="tx1">
                    <a:tint val="75000"/>
                  </a:schemeClr>
                </a:solidFill>
              </a:defRPr>
            </a:lvl1pPr>
            <a:lvl2pPr marL="456281" indent="0" algn="ctr">
              <a:buNone/>
              <a:defRPr>
                <a:solidFill>
                  <a:schemeClr val="tx1">
                    <a:tint val="75000"/>
                  </a:schemeClr>
                </a:solidFill>
              </a:defRPr>
            </a:lvl2pPr>
            <a:lvl3pPr marL="912652" indent="0" algn="ctr">
              <a:buNone/>
              <a:defRPr>
                <a:solidFill>
                  <a:schemeClr val="tx1">
                    <a:tint val="75000"/>
                  </a:schemeClr>
                </a:solidFill>
              </a:defRPr>
            </a:lvl3pPr>
            <a:lvl4pPr marL="1368966" indent="0" algn="ctr">
              <a:buNone/>
              <a:defRPr>
                <a:solidFill>
                  <a:schemeClr val="tx1">
                    <a:tint val="75000"/>
                  </a:schemeClr>
                </a:solidFill>
              </a:defRPr>
            </a:lvl4pPr>
            <a:lvl5pPr marL="1825305" indent="0" algn="ctr">
              <a:buNone/>
              <a:defRPr>
                <a:solidFill>
                  <a:schemeClr val="tx1">
                    <a:tint val="75000"/>
                  </a:schemeClr>
                </a:solidFill>
              </a:defRPr>
            </a:lvl5pPr>
            <a:lvl6pPr marL="2281591" indent="0" algn="ctr">
              <a:buNone/>
              <a:defRPr>
                <a:solidFill>
                  <a:schemeClr val="tx1">
                    <a:tint val="75000"/>
                  </a:schemeClr>
                </a:solidFill>
              </a:defRPr>
            </a:lvl6pPr>
            <a:lvl7pPr marL="2737947" indent="0" algn="ctr">
              <a:buNone/>
              <a:defRPr>
                <a:solidFill>
                  <a:schemeClr val="tx1">
                    <a:tint val="75000"/>
                  </a:schemeClr>
                </a:solidFill>
              </a:defRPr>
            </a:lvl7pPr>
            <a:lvl8pPr marL="3194268" indent="0" algn="ctr">
              <a:buNone/>
              <a:defRPr>
                <a:solidFill>
                  <a:schemeClr val="tx1">
                    <a:tint val="75000"/>
                  </a:schemeClr>
                </a:solidFill>
              </a:defRPr>
            </a:lvl8pPr>
            <a:lvl9pPr marL="365060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356419"/>
            <a:ext cx="2844800" cy="365125"/>
          </a:xfrm>
          <a:prstGeom prst="rect">
            <a:avLst/>
          </a:prstGeom>
        </p:spPr>
        <p:txBody>
          <a:bodyPr lIns="91256" tIns="45629" rIns="91256" bIns="45629"/>
          <a:lstStyle/>
          <a:p>
            <a:pPr fontAlgn="base">
              <a:spcBef>
                <a:spcPct val="0"/>
              </a:spcBef>
              <a:spcAft>
                <a:spcPct val="0"/>
              </a:spcAft>
            </a:pPr>
            <a:fld id="{CA29E86B-2094-469B-969A-DBC0FCA75B6D}" type="datetimeFigureOut">
              <a:rPr lang="en-US" smtClean="0">
                <a:solidFill>
                  <a:prstClr val="black"/>
                </a:solidFill>
                <a:latin typeface="Arial" pitchFamily="34" charset="0"/>
                <a:cs typeface="Arial" pitchFamily="34" charset="0"/>
              </a:rPr>
              <a:pPr fontAlgn="base">
                <a:spcBef>
                  <a:spcPct val="0"/>
                </a:spcBef>
                <a:spcAft>
                  <a:spcPct val="0"/>
                </a:spcAft>
              </a:pPr>
              <a:t>7/6/2026</a:t>
            </a:fld>
            <a:endParaRPr lang="en-US" dirty="0">
              <a:solidFill>
                <a:prstClr val="black"/>
              </a:solidFill>
              <a:latin typeface="Arial" pitchFamily="34" charset="0"/>
              <a:cs typeface="Arial" pitchFamily="34" charset="0"/>
            </a:endParaRPr>
          </a:p>
        </p:txBody>
      </p:sp>
      <p:sp>
        <p:nvSpPr>
          <p:cNvPr id="5" name="Footer Placeholder 4"/>
          <p:cNvSpPr>
            <a:spLocks noGrp="1"/>
          </p:cNvSpPr>
          <p:nvPr>
            <p:ph type="ftr" sz="quarter" idx="11"/>
          </p:nvPr>
        </p:nvSpPr>
        <p:spPr>
          <a:xfrm>
            <a:off x="4165634" y="6356419"/>
            <a:ext cx="3860800" cy="365125"/>
          </a:xfrm>
          <a:prstGeom prst="rect">
            <a:avLst/>
          </a:prstGeom>
        </p:spPr>
        <p:txBody>
          <a:bodyPr lIns="91256" tIns="45629" rIns="91256" bIns="45629"/>
          <a:lstStyle/>
          <a:p>
            <a:pPr fontAlgn="base">
              <a:spcBef>
                <a:spcPct val="0"/>
              </a:spcBef>
              <a:spcAft>
                <a:spcPct val="0"/>
              </a:spcAft>
            </a:pPr>
            <a:endParaRPr lang="en-US" dirty="0">
              <a:solidFill>
                <a:prstClr val="black"/>
              </a:solidFill>
              <a:latin typeface="Arial" pitchFamily="34" charset="0"/>
              <a:cs typeface="Arial" pitchFamily="34" charset="0"/>
            </a:endParaRPr>
          </a:p>
        </p:txBody>
      </p:sp>
      <p:sp>
        <p:nvSpPr>
          <p:cNvPr id="6" name="Slide Number Placeholder 5"/>
          <p:cNvSpPr>
            <a:spLocks noGrp="1"/>
          </p:cNvSpPr>
          <p:nvPr>
            <p:ph type="sldNum" sz="quarter" idx="12"/>
          </p:nvPr>
        </p:nvSpPr>
        <p:spPr/>
        <p:txBody>
          <a:bodyPr/>
          <a:lstStyle/>
          <a:p>
            <a:fld id="{483EC5E6-1DE9-4911-93DB-F8F098D9130F}" type="slidenum">
              <a:rPr>
                <a:solidFill>
                  <a:srgbClr val="FFFFFF">
                    <a:lumMod val="50000"/>
                  </a:srgbClr>
                </a:solidFill>
              </a:rPr>
              <a:pPr/>
              <a:t>‹#›</a:t>
            </a:fld>
            <a:endParaRPr dirty="0">
              <a:solidFill>
                <a:srgbClr val="FFFFFF">
                  <a:lumMod val="50000"/>
                </a:srgbClr>
              </a:solidFill>
            </a:endParaRPr>
          </a:p>
        </p:txBody>
      </p:sp>
    </p:spTree>
    <p:extLst>
      <p:ext uri="{BB962C8B-B14F-4D97-AF65-F5344CB8AC3E}">
        <p14:creationId xmlns:p14="http://schemas.microsoft.com/office/powerpoint/2010/main" val="4210744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amp;S Title Slide">
    <p:spTree>
      <p:nvGrpSpPr>
        <p:cNvPr id="1" name=""/>
        <p:cNvGrpSpPr/>
        <p:nvPr/>
      </p:nvGrpSpPr>
      <p:grpSpPr>
        <a:xfrm>
          <a:off x="0" y="0"/>
          <a:ext cx="0" cy="0"/>
          <a:chOff x="0" y="0"/>
          <a:chExt cx="0" cy="0"/>
        </a:xfrm>
      </p:grpSpPr>
      <p:sp>
        <p:nvSpPr>
          <p:cNvPr id="6" name="Rectangle 5"/>
          <p:cNvSpPr/>
          <p:nvPr userDrawn="1"/>
        </p:nvSpPr>
        <p:spPr>
          <a:xfrm>
            <a:off x="-1" y="0"/>
            <a:ext cx="12192000" cy="685800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600" dirty="0">
              <a:solidFill>
                <a:srgbClr val="FFFF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5237291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7.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6.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7.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6.png"/><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8001" y="470786"/>
            <a:ext cx="11176000" cy="451405"/>
          </a:xfrm>
          <a:prstGeom prst="rect">
            <a:avLst/>
          </a:prstGeom>
        </p:spPr>
        <p:txBody>
          <a:bodyPr vert="horz" wrap="square" lIns="0" tIns="0" rIns="0" bIns="0" rtlCol="0" anchor="b" anchorCtr="0">
            <a:spAutoFit/>
          </a:bodyPr>
          <a:lstStyle/>
          <a:p>
            <a:pPr lvl="0" algn="l"/>
            <a:r>
              <a:rPr lang="en-US" dirty="0"/>
              <a:t>Click to edit Master title style</a:t>
            </a:r>
          </a:p>
        </p:txBody>
      </p:sp>
      <p:sp>
        <p:nvSpPr>
          <p:cNvPr id="7" name="Line 36"/>
          <p:cNvSpPr>
            <a:spLocks noChangeShapeType="1"/>
          </p:cNvSpPr>
          <p:nvPr/>
        </p:nvSpPr>
        <p:spPr bwMode="auto">
          <a:xfrm>
            <a:off x="508001" y="966440"/>
            <a:ext cx="11176000" cy="0"/>
          </a:xfrm>
          <a:prstGeom prst="line">
            <a:avLst/>
          </a:prstGeom>
          <a:noFill/>
          <a:ln w="9525">
            <a:solidFill>
              <a:srgbClr val="C0C0C0"/>
            </a:solidFill>
            <a:round/>
            <a:headEnd/>
            <a:tailEnd/>
          </a:ln>
          <a:effectLst/>
        </p:spPr>
        <p:txBody>
          <a:bodyPr lIns="121725" tIns="60862" rIns="121725" bIns="60862"/>
          <a:lstStyle/>
          <a:p>
            <a:pPr>
              <a:defRPr/>
            </a:pPr>
            <a:endParaRPr lang="en-US" dirty="0">
              <a:solidFill>
                <a:prstClr val="black"/>
              </a:solidFill>
              <a:cs typeface="Arial" pitchFamily="34" charset="0"/>
            </a:endParaRPr>
          </a:p>
        </p:txBody>
      </p:sp>
      <p:sp>
        <p:nvSpPr>
          <p:cNvPr id="6" name="Slide Number Placeholder 4"/>
          <p:cNvSpPr>
            <a:spLocks noGrp="1"/>
          </p:cNvSpPr>
          <p:nvPr>
            <p:ph type="sldNum" sz="quarter" idx="4"/>
          </p:nvPr>
        </p:nvSpPr>
        <p:spPr>
          <a:xfrm>
            <a:off x="11125234" y="6509121"/>
            <a:ext cx="558801" cy="205184"/>
          </a:xfrm>
          <a:prstGeom prst="rect">
            <a:avLst/>
          </a:prstGeom>
        </p:spPr>
        <p:txBody>
          <a:bodyPr wrap="square" lIns="0" tIns="0" rIns="0" bIns="0" anchor="ctr" anchorCtr="0">
            <a:spAutoFit/>
          </a:bodyPr>
          <a:lstStyle>
            <a:lvl1pPr algn="r">
              <a:defRPr lang="en-US" sz="1300" smtClean="0">
                <a:solidFill>
                  <a:schemeClr val="bg1">
                    <a:lumMod val="50000"/>
                  </a:schemeClr>
                </a:solidFill>
                <a:latin typeface="+mn-lt"/>
                <a:cs typeface="Arial" panose="020B0604020202020204" pitchFamily="34" charset="0"/>
              </a:defRPr>
            </a:lvl1pPr>
          </a:lstStyle>
          <a:p>
            <a:pPr fontAlgn="base">
              <a:spcBef>
                <a:spcPct val="0"/>
              </a:spcBef>
              <a:spcAft>
                <a:spcPct val="0"/>
              </a:spcAft>
            </a:pPr>
            <a:fld id="{AD174EB5-F72E-4F02-B2AD-D449B7440B77}" type="slidenum">
              <a:rPr lang="en-GB">
                <a:solidFill>
                  <a:srgbClr val="FFFFFF">
                    <a:lumMod val="50000"/>
                  </a:srgbClr>
                </a:solidFill>
              </a:rPr>
              <a:pPr fontAlgn="base">
                <a:spcBef>
                  <a:spcPct val="0"/>
                </a:spcBef>
                <a:spcAft>
                  <a:spcPct val="0"/>
                </a:spcAft>
              </a:pPr>
              <a:t>‹#›</a:t>
            </a:fld>
            <a:endParaRPr lang="en-GB" dirty="0">
              <a:solidFill>
                <a:srgbClr val="FFFFFF">
                  <a:lumMod val="50000"/>
                </a:srgbClr>
              </a:solidFill>
            </a:endParaRPr>
          </a:p>
        </p:txBody>
      </p:sp>
    </p:spTree>
    <p:extLst>
      <p:ext uri="{BB962C8B-B14F-4D97-AF65-F5344CB8AC3E}">
        <p14:creationId xmlns:p14="http://schemas.microsoft.com/office/powerpoint/2010/main" val="1379970268"/>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Lst>
  <p:hf hdr="0" dt="0"/>
  <p:txStyles>
    <p:title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p:titleStyle>
    <p:bodyStyle>
      <a:lvl1pPr marL="456468" indent="-456468" algn="l" defTabSz="1217249" rtl="0" eaLnBrk="1" latinLnBrk="0" hangingPunct="1">
        <a:spcBef>
          <a:spcPct val="20000"/>
        </a:spcBef>
        <a:buFont typeface="Arial" panose="020B0604020202020204" pitchFamily="34" charset="0"/>
        <a:buChar char="•"/>
        <a:defRPr lang="en-US" sz="2100" kern="1200" smtClean="0">
          <a:solidFill>
            <a:schemeClr val="tx1"/>
          </a:solidFill>
          <a:latin typeface="Arial" panose="020B0604020202020204" pitchFamily="34" charset="0"/>
          <a:ea typeface="+mn-ea"/>
          <a:cs typeface="Arial" panose="020B0604020202020204" pitchFamily="34" charset="0"/>
        </a:defRPr>
      </a:lvl1pPr>
      <a:lvl2pPr marL="989015" indent="-380390" algn="l" defTabSz="1217249" rtl="0" eaLnBrk="1" latinLnBrk="0" hangingPunct="1">
        <a:spcBef>
          <a:spcPct val="20000"/>
        </a:spcBef>
        <a:buFont typeface="Arial" panose="020B0604020202020204" pitchFamily="34" charset="0"/>
        <a:buChar char="–"/>
        <a:defRPr lang="en-US" sz="2100" kern="1200" smtClean="0">
          <a:solidFill>
            <a:schemeClr val="tx1"/>
          </a:solidFill>
          <a:latin typeface="Arial" panose="020B0604020202020204" pitchFamily="34" charset="0"/>
          <a:ea typeface="+mn-ea"/>
          <a:cs typeface="Arial" panose="020B0604020202020204" pitchFamily="34" charset="0"/>
        </a:defRPr>
      </a:lvl2pPr>
      <a:lvl3pPr marL="1521562" indent="-304312" algn="l" defTabSz="1217249" rtl="0" eaLnBrk="1" latinLnBrk="0" hangingPunct="1">
        <a:spcBef>
          <a:spcPct val="20000"/>
        </a:spcBef>
        <a:buFont typeface="Arial" panose="020B0604020202020204" pitchFamily="34" charset="0"/>
        <a:buChar char="•"/>
        <a:defRPr lang="en-US" sz="2100" kern="1200" smtClean="0">
          <a:solidFill>
            <a:schemeClr val="tx1"/>
          </a:solidFill>
          <a:latin typeface="Arial" panose="020B0604020202020204" pitchFamily="34" charset="0"/>
          <a:ea typeface="+mn-ea"/>
          <a:cs typeface="Arial" panose="020B0604020202020204" pitchFamily="34" charset="0"/>
        </a:defRPr>
      </a:lvl3pPr>
      <a:lvl4pPr marL="2130186" indent="-304312" algn="l" defTabSz="1217249" rtl="0" eaLnBrk="1" latinLnBrk="0" hangingPunct="1">
        <a:spcBef>
          <a:spcPct val="20000"/>
        </a:spcBef>
        <a:buFont typeface="Arial" panose="020B0604020202020204" pitchFamily="34" charset="0"/>
        <a:buChar char="–"/>
        <a:defRPr lang="en-US" sz="2100" kern="1200" smtClean="0">
          <a:solidFill>
            <a:schemeClr val="tx1"/>
          </a:solidFill>
          <a:latin typeface="Arial" panose="020B0604020202020204" pitchFamily="34" charset="0"/>
          <a:ea typeface="+mn-ea"/>
          <a:cs typeface="Arial" panose="020B0604020202020204" pitchFamily="34" charset="0"/>
        </a:defRPr>
      </a:lvl4pPr>
      <a:lvl5pPr marL="2738811" indent="-304312" algn="l" defTabSz="1217249" rtl="0" eaLnBrk="1" latinLnBrk="0" hangingPunct="1">
        <a:spcBef>
          <a:spcPct val="20000"/>
        </a:spcBef>
        <a:buFont typeface="Arial" panose="020B0604020202020204" pitchFamily="34" charset="0"/>
        <a:buChar char="»"/>
        <a:defRPr lang="en-US" sz="2100" kern="1200">
          <a:solidFill>
            <a:schemeClr val="tx1"/>
          </a:solidFill>
          <a:latin typeface="Arial" panose="020B0604020202020204" pitchFamily="34" charset="0"/>
          <a:ea typeface="+mn-ea"/>
          <a:cs typeface="Arial" panose="020B0604020202020204" pitchFamily="34" charset="0"/>
        </a:defRPr>
      </a:lvl5pPr>
      <a:lvl6pPr marL="3347436" indent="-304312" algn="l" defTabSz="121724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56060" indent="-304312" algn="l" defTabSz="121724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64685" indent="-304312" algn="l" defTabSz="121724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73309" indent="-304312" algn="l" defTabSz="121724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17249" rtl="0" eaLnBrk="1" latinLnBrk="0" hangingPunct="1">
        <a:defRPr sz="2400" kern="1200">
          <a:solidFill>
            <a:schemeClr val="tx1"/>
          </a:solidFill>
          <a:latin typeface="+mn-lt"/>
          <a:ea typeface="+mn-ea"/>
          <a:cs typeface="+mn-cs"/>
        </a:defRPr>
      </a:lvl1pPr>
      <a:lvl2pPr marL="608625" algn="l" defTabSz="1217249" rtl="0" eaLnBrk="1" latinLnBrk="0" hangingPunct="1">
        <a:defRPr sz="2400" kern="1200">
          <a:solidFill>
            <a:schemeClr val="tx1"/>
          </a:solidFill>
          <a:latin typeface="+mn-lt"/>
          <a:ea typeface="+mn-ea"/>
          <a:cs typeface="+mn-cs"/>
        </a:defRPr>
      </a:lvl2pPr>
      <a:lvl3pPr marL="1217249" algn="l" defTabSz="1217249" rtl="0" eaLnBrk="1" latinLnBrk="0" hangingPunct="1">
        <a:defRPr sz="2400" kern="1200">
          <a:solidFill>
            <a:schemeClr val="tx1"/>
          </a:solidFill>
          <a:latin typeface="+mn-lt"/>
          <a:ea typeface="+mn-ea"/>
          <a:cs typeface="+mn-cs"/>
        </a:defRPr>
      </a:lvl3pPr>
      <a:lvl4pPr marL="1825874" algn="l" defTabSz="1217249" rtl="0" eaLnBrk="1" latinLnBrk="0" hangingPunct="1">
        <a:defRPr sz="2400" kern="1200">
          <a:solidFill>
            <a:schemeClr val="tx1"/>
          </a:solidFill>
          <a:latin typeface="+mn-lt"/>
          <a:ea typeface="+mn-ea"/>
          <a:cs typeface="+mn-cs"/>
        </a:defRPr>
      </a:lvl4pPr>
      <a:lvl5pPr marL="2434499" algn="l" defTabSz="1217249" rtl="0" eaLnBrk="1" latinLnBrk="0" hangingPunct="1">
        <a:defRPr sz="2400" kern="1200">
          <a:solidFill>
            <a:schemeClr val="tx1"/>
          </a:solidFill>
          <a:latin typeface="+mn-lt"/>
          <a:ea typeface="+mn-ea"/>
          <a:cs typeface="+mn-cs"/>
        </a:defRPr>
      </a:lvl5pPr>
      <a:lvl6pPr marL="3043123" algn="l" defTabSz="1217249" rtl="0" eaLnBrk="1" latinLnBrk="0" hangingPunct="1">
        <a:defRPr sz="2400" kern="1200">
          <a:solidFill>
            <a:schemeClr val="tx1"/>
          </a:solidFill>
          <a:latin typeface="+mn-lt"/>
          <a:ea typeface="+mn-ea"/>
          <a:cs typeface="+mn-cs"/>
        </a:defRPr>
      </a:lvl6pPr>
      <a:lvl7pPr marL="3651748" algn="l" defTabSz="1217249" rtl="0" eaLnBrk="1" latinLnBrk="0" hangingPunct="1">
        <a:defRPr sz="2400" kern="1200">
          <a:solidFill>
            <a:schemeClr val="tx1"/>
          </a:solidFill>
          <a:latin typeface="+mn-lt"/>
          <a:ea typeface="+mn-ea"/>
          <a:cs typeface="+mn-cs"/>
        </a:defRPr>
      </a:lvl7pPr>
      <a:lvl8pPr marL="4260372" algn="l" defTabSz="1217249" rtl="0" eaLnBrk="1" latinLnBrk="0" hangingPunct="1">
        <a:defRPr sz="2400" kern="1200">
          <a:solidFill>
            <a:schemeClr val="tx1"/>
          </a:solidFill>
          <a:latin typeface="+mn-lt"/>
          <a:ea typeface="+mn-ea"/>
          <a:cs typeface="+mn-cs"/>
        </a:defRPr>
      </a:lvl8pPr>
      <a:lvl9pPr marL="4868997" algn="l" defTabSz="1217249"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8001" y="470786"/>
            <a:ext cx="11176000" cy="451405"/>
          </a:xfrm>
          <a:prstGeom prst="rect">
            <a:avLst/>
          </a:prstGeom>
        </p:spPr>
        <p:txBody>
          <a:bodyPr vert="horz" wrap="square" lIns="0" tIns="0" rIns="0" bIns="0" rtlCol="0" anchor="b" anchorCtr="0">
            <a:spAutoFit/>
          </a:bodyPr>
          <a:lstStyle/>
          <a:p>
            <a:pPr lvl="0" algn="l"/>
            <a:r>
              <a:rPr lang="en-US" dirty="0"/>
              <a:t>Click to edit Master title style</a:t>
            </a:r>
          </a:p>
        </p:txBody>
      </p:sp>
      <p:sp>
        <p:nvSpPr>
          <p:cNvPr id="7" name="Line 36"/>
          <p:cNvSpPr>
            <a:spLocks noChangeShapeType="1"/>
          </p:cNvSpPr>
          <p:nvPr/>
        </p:nvSpPr>
        <p:spPr bwMode="auto">
          <a:xfrm>
            <a:off x="508001" y="966440"/>
            <a:ext cx="11176000" cy="0"/>
          </a:xfrm>
          <a:prstGeom prst="line">
            <a:avLst/>
          </a:prstGeom>
          <a:noFill/>
          <a:ln w="9525">
            <a:solidFill>
              <a:srgbClr val="C0C0C0"/>
            </a:solidFill>
            <a:round/>
            <a:headEnd/>
            <a:tailEnd/>
          </a:ln>
          <a:effectLst/>
        </p:spPr>
        <p:txBody>
          <a:bodyPr lIns="121725" tIns="60862" rIns="121725" bIns="60862"/>
          <a:lstStyle/>
          <a:p>
            <a:pPr>
              <a:defRPr/>
            </a:pPr>
            <a:endParaRPr lang="en-US" dirty="0">
              <a:solidFill>
                <a:prstClr val="black"/>
              </a:solidFill>
              <a:cs typeface="Arial" pitchFamily="34" charset="0"/>
            </a:endParaRPr>
          </a:p>
        </p:txBody>
      </p:sp>
      <p:sp>
        <p:nvSpPr>
          <p:cNvPr id="6" name="Slide Number Placeholder 4"/>
          <p:cNvSpPr>
            <a:spLocks noGrp="1"/>
          </p:cNvSpPr>
          <p:nvPr>
            <p:ph type="sldNum" sz="quarter" idx="4"/>
          </p:nvPr>
        </p:nvSpPr>
        <p:spPr>
          <a:xfrm>
            <a:off x="11125233" y="6509121"/>
            <a:ext cx="558801" cy="205184"/>
          </a:xfrm>
          <a:prstGeom prst="rect">
            <a:avLst/>
          </a:prstGeom>
        </p:spPr>
        <p:txBody>
          <a:bodyPr wrap="square" lIns="0" tIns="0" rIns="0" bIns="0" anchor="ctr" anchorCtr="0">
            <a:spAutoFit/>
          </a:bodyPr>
          <a:lstStyle>
            <a:lvl1pPr algn="r">
              <a:defRPr lang="en-US" sz="1300" smtClean="0">
                <a:solidFill>
                  <a:schemeClr val="bg1">
                    <a:lumMod val="50000"/>
                  </a:schemeClr>
                </a:solidFill>
                <a:latin typeface="+mn-lt"/>
                <a:cs typeface="Arial" panose="020B0604020202020204" pitchFamily="34" charset="0"/>
              </a:defRPr>
            </a:lvl1pPr>
          </a:lstStyle>
          <a:p>
            <a:pPr fontAlgn="base">
              <a:spcBef>
                <a:spcPct val="0"/>
              </a:spcBef>
              <a:spcAft>
                <a:spcPct val="0"/>
              </a:spcAft>
            </a:pPr>
            <a:fld id="{AD174EB5-F72E-4F02-B2AD-D449B7440B77}" type="slidenum">
              <a:rPr lang="en-GB">
                <a:solidFill>
                  <a:srgbClr val="FFFFFF">
                    <a:lumMod val="50000"/>
                  </a:srgbClr>
                </a:solidFill>
              </a:rPr>
              <a:pPr fontAlgn="base">
                <a:spcBef>
                  <a:spcPct val="0"/>
                </a:spcBef>
                <a:spcAft>
                  <a:spcPct val="0"/>
                </a:spcAft>
              </a:pPr>
              <a:t>‹#›</a:t>
            </a:fld>
            <a:endParaRPr lang="en-GB" dirty="0">
              <a:solidFill>
                <a:srgbClr val="FFFFFF">
                  <a:lumMod val="50000"/>
                </a:srgbClr>
              </a:solidFill>
            </a:endParaRPr>
          </a:p>
        </p:txBody>
      </p:sp>
      <p:sp>
        <p:nvSpPr>
          <p:cNvPr id="8" name="Line 36"/>
          <p:cNvSpPr>
            <a:spLocks noChangeShapeType="1"/>
          </p:cNvSpPr>
          <p:nvPr/>
        </p:nvSpPr>
        <p:spPr bwMode="auto">
          <a:xfrm>
            <a:off x="508001" y="6400800"/>
            <a:ext cx="11176000" cy="0"/>
          </a:xfrm>
          <a:prstGeom prst="line">
            <a:avLst/>
          </a:prstGeom>
          <a:noFill/>
          <a:ln w="9525">
            <a:solidFill>
              <a:srgbClr val="C0C0C0"/>
            </a:solidFill>
            <a:round/>
            <a:headEnd/>
            <a:tailEnd/>
          </a:ln>
          <a:effectLst/>
        </p:spPr>
        <p:txBody>
          <a:bodyPr lIns="121725" tIns="60862" rIns="121725" bIns="60862"/>
          <a:lstStyle/>
          <a:p>
            <a:pPr>
              <a:defRPr/>
            </a:pPr>
            <a:endParaRPr lang="en-US" dirty="0">
              <a:solidFill>
                <a:prstClr val="black"/>
              </a:solidFill>
              <a:cs typeface="Arial" pitchFamily="34" charset="0"/>
            </a:endParaRPr>
          </a:p>
        </p:txBody>
      </p:sp>
      <p:pic>
        <p:nvPicPr>
          <p:cNvPr id="9" name="Picture 8" descr="A close up of a sign&#10;&#10;Description generated with very high confidence">
            <a:extLst>
              <a:ext uri="{FF2B5EF4-FFF2-40B4-BE49-F238E27FC236}">
                <a16:creationId xmlns:a16="http://schemas.microsoft.com/office/drawing/2014/main" id="{0DDC6446-695D-4CAD-AD6D-970FE811CCF6}"/>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785109" y="227061"/>
            <a:ext cx="898892" cy="605097"/>
          </a:xfrm>
          <a:prstGeom prst="rect">
            <a:avLst/>
          </a:prstGeom>
        </p:spPr>
      </p:pic>
      <p:pic>
        <p:nvPicPr>
          <p:cNvPr id="11" name="Picture 2" descr="Related image">
            <a:extLst>
              <a:ext uri="{FF2B5EF4-FFF2-40B4-BE49-F238E27FC236}">
                <a16:creationId xmlns:a16="http://schemas.microsoft.com/office/drawing/2014/main" id="{3E16B660-7C9F-43A5-A7B2-608DC64DB24E}"/>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514484" y="6463839"/>
            <a:ext cx="825706" cy="3339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9249684"/>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Lst>
  <p:hf hdr="0" dt="0"/>
  <p:txStyles>
    <p:title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p:titleStyle>
    <p:bodyStyle>
      <a:lvl1pPr marL="456468" indent="-456468" algn="l" defTabSz="1217249" rtl="0" eaLnBrk="1" latinLnBrk="0" hangingPunct="1">
        <a:spcBef>
          <a:spcPct val="20000"/>
        </a:spcBef>
        <a:buFont typeface="Arial" panose="020B0604020202020204" pitchFamily="34" charset="0"/>
        <a:buChar char="•"/>
        <a:defRPr lang="en-US" sz="2100" kern="1200" smtClean="0">
          <a:solidFill>
            <a:schemeClr val="tx1"/>
          </a:solidFill>
          <a:latin typeface="Arial" panose="020B0604020202020204" pitchFamily="34" charset="0"/>
          <a:ea typeface="+mn-ea"/>
          <a:cs typeface="Arial" panose="020B0604020202020204" pitchFamily="34" charset="0"/>
        </a:defRPr>
      </a:lvl1pPr>
      <a:lvl2pPr marL="989015" indent="-380390" algn="l" defTabSz="1217249" rtl="0" eaLnBrk="1" latinLnBrk="0" hangingPunct="1">
        <a:spcBef>
          <a:spcPct val="20000"/>
        </a:spcBef>
        <a:buFont typeface="Arial" panose="020B0604020202020204" pitchFamily="34" charset="0"/>
        <a:buChar char="–"/>
        <a:defRPr lang="en-US" sz="2100" kern="1200" smtClean="0">
          <a:solidFill>
            <a:schemeClr val="tx1"/>
          </a:solidFill>
          <a:latin typeface="Arial" panose="020B0604020202020204" pitchFamily="34" charset="0"/>
          <a:ea typeface="+mn-ea"/>
          <a:cs typeface="Arial" panose="020B0604020202020204" pitchFamily="34" charset="0"/>
        </a:defRPr>
      </a:lvl2pPr>
      <a:lvl3pPr marL="1521562" indent="-304312" algn="l" defTabSz="1217249" rtl="0" eaLnBrk="1" latinLnBrk="0" hangingPunct="1">
        <a:spcBef>
          <a:spcPct val="20000"/>
        </a:spcBef>
        <a:buFont typeface="Arial" panose="020B0604020202020204" pitchFamily="34" charset="0"/>
        <a:buChar char="•"/>
        <a:defRPr lang="en-US" sz="2100" kern="1200" smtClean="0">
          <a:solidFill>
            <a:schemeClr val="tx1"/>
          </a:solidFill>
          <a:latin typeface="Arial" panose="020B0604020202020204" pitchFamily="34" charset="0"/>
          <a:ea typeface="+mn-ea"/>
          <a:cs typeface="Arial" panose="020B0604020202020204" pitchFamily="34" charset="0"/>
        </a:defRPr>
      </a:lvl3pPr>
      <a:lvl4pPr marL="2130186" indent="-304312" algn="l" defTabSz="1217249" rtl="0" eaLnBrk="1" latinLnBrk="0" hangingPunct="1">
        <a:spcBef>
          <a:spcPct val="20000"/>
        </a:spcBef>
        <a:buFont typeface="Arial" panose="020B0604020202020204" pitchFamily="34" charset="0"/>
        <a:buChar char="–"/>
        <a:defRPr lang="en-US" sz="2100" kern="1200" smtClean="0">
          <a:solidFill>
            <a:schemeClr val="tx1"/>
          </a:solidFill>
          <a:latin typeface="Arial" panose="020B0604020202020204" pitchFamily="34" charset="0"/>
          <a:ea typeface="+mn-ea"/>
          <a:cs typeface="Arial" panose="020B0604020202020204" pitchFamily="34" charset="0"/>
        </a:defRPr>
      </a:lvl4pPr>
      <a:lvl5pPr marL="2738811" indent="-304312" algn="l" defTabSz="1217249" rtl="0" eaLnBrk="1" latinLnBrk="0" hangingPunct="1">
        <a:spcBef>
          <a:spcPct val="20000"/>
        </a:spcBef>
        <a:buFont typeface="Arial" panose="020B0604020202020204" pitchFamily="34" charset="0"/>
        <a:buChar char="»"/>
        <a:defRPr lang="en-US" sz="2100" kern="1200">
          <a:solidFill>
            <a:schemeClr val="tx1"/>
          </a:solidFill>
          <a:latin typeface="Arial" panose="020B0604020202020204" pitchFamily="34" charset="0"/>
          <a:ea typeface="+mn-ea"/>
          <a:cs typeface="Arial" panose="020B0604020202020204" pitchFamily="34" charset="0"/>
        </a:defRPr>
      </a:lvl5pPr>
      <a:lvl6pPr marL="3347436" indent="-304312" algn="l" defTabSz="121724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56060" indent="-304312" algn="l" defTabSz="121724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64685" indent="-304312" algn="l" defTabSz="121724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73309" indent="-304312" algn="l" defTabSz="121724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17249" rtl="0" eaLnBrk="1" latinLnBrk="0" hangingPunct="1">
        <a:defRPr sz="2400" kern="1200">
          <a:solidFill>
            <a:schemeClr val="tx1"/>
          </a:solidFill>
          <a:latin typeface="+mn-lt"/>
          <a:ea typeface="+mn-ea"/>
          <a:cs typeface="+mn-cs"/>
        </a:defRPr>
      </a:lvl1pPr>
      <a:lvl2pPr marL="608625" algn="l" defTabSz="1217249" rtl="0" eaLnBrk="1" latinLnBrk="0" hangingPunct="1">
        <a:defRPr sz="2400" kern="1200">
          <a:solidFill>
            <a:schemeClr val="tx1"/>
          </a:solidFill>
          <a:latin typeface="+mn-lt"/>
          <a:ea typeface="+mn-ea"/>
          <a:cs typeface="+mn-cs"/>
        </a:defRPr>
      </a:lvl2pPr>
      <a:lvl3pPr marL="1217249" algn="l" defTabSz="1217249" rtl="0" eaLnBrk="1" latinLnBrk="0" hangingPunct="1">
        <a:defRPr sz="2400" kern="1200">
          <a:solidFill>
            <a:schemeClr val="tx1"/>
          </a:solidFill>
          <a:latin typeface="+mn-lt"/>
          <a:ea typeface="+mn-ea"/>
          <a:cs typeface="+mn-cs"/>
        </a:defRPr>
      </a:lvl3pPr>
      <a:lvl4pPr marL="1825874" algn="l" defTabSz="1217249" rtl="0" eaLnBrk="1" latinLnBrk="0" hangingPunct="1">
        <a:defRPr sz="2400" kern="1200">
          <a:solidFill>
            <a:schemeClr val="tx1"/>
          </a:solidFill>
          <a:latin typeface="+mn-lt"/>
          <a:ea typeface="+mn-ea"/>
          <a:cs typeface="+mn-cs"/>
        </a:defRPr>
      </a:lvl4pPr>
      <a:lvl5pPr marL="2434499" algn="l" defTabSz="1217249" rtl="0" eaLnBrk="1" latinLnBrk="0" hangingPunct="1">
        <a:defRPr sz="2400" kern="1200">
          <a:solidFill>
            <a:schemeClr val="tx1"/>
          </a:solidFill>
          <a:latin typeface="+mn-lt"/>
          <a:ea typeface="+mn-ea"/>
          <a:cs typeface="+mn-cs"/>
        </a:defRPr>
      </a:lvl5pPr>
      <a:lvl6pPr marL="3043123" algn="l" defTabSz="1217249" rtl="0" eaLnBrk="1" latinLnBrk="0" hangingPunct="1">
        <a:defRPr sz="2400" kern="1200">
          <a:solidFill>
            <a:schemeClr val="tx1"/>
          </a:solidFill>
          <a:latin typeface="+mn-lt"/>
          <a:ea typeface="+mn-ea"/>
          <a:cs typeface="+mn-cs"/>
        </a:defRPr>
      </a:lvl6pPr>
      <a:lvl7pPr marL="3651748" algn="l" defTabSz="1217249" rtl="0" eaLnBrk="1" latinLnBrk="0" hangingPunct="1">
        <a:defRPr sz="2400" kern="1200">
          <a:solidFill>
            <a:schemeClr val="tx1"/>
          </a:solidFill>
          <a:latin typeface="+mn-lt"/>
          <a:ea typeface="+mn-ea"/>
          <a:cs typeface="+mn-cs"/>
        </a:defRPr>
      </a:lvl7pPr>
      <a:lvl8pPr marL="4260372" algn="l" defTabSz="1217249" rtl="0" eaLnBrk="1" latinLnBrk="0" hangingPunct="1">
        <a:defRPr sz="2400" kern="1200">
          <a:solidFill>
            <a:schemeClr val="tx1"/>
          </a:solidFill>
          <a:latin typeface="+mn-lt"/>
          <a:ea typeface="+mn-ea"/>
          <a:cs typeface="+mn-cs"/>
        </a:defRPr>
      </a:lvl8pPr>
      <a:lvl9pPr marL="4868997" algn="l" defTabSz="1217249"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8001" y="470786"/>
            <a:ext cx="11176000" cy="451405"/>
          </a:xfrm>
          <a:prstGeom prst="rect">
            <a:avLst/>
          </a:prstGeom>
        </p:spPr>
        <p:txBody>
          <a:bodyPr vert="horz" wrap="square" lIns="0" tIns="0" rIns="0" bIns="0" rtlCol="0" anchor="b" anchorCtr="0">
            <a:spAutoFit/>
          </a:bodyPr>
          <a:lstStyle/>
          <a:p>
            <a:pPr lvl="0" algn="l"/>
            <a:r>
              <a:rPr lang="en-US" dirty="0"/>
              <a:t>Click to edit Master title style</a:t>
            </a:r>
          </a:p>
        </p:txBody>
      </p:sp>
      <p:sp>
        <p:nvSpPr>
          <p:cNvPr id="7" name="Line 36"/>
          <p:cNvSpPr>
            <a:spLocks noChangeShapeType="1"/>
          </p:cNvSpPr>
          <p:nvPr/>
        </p:nvSpPr>
        <p:spPr bwMode="auto">
          <a:xfrm>
            <a:off x="508001" y="966440"/>
            <a:ext cx="11176000" cy="0"/>
          </a:xfrm>
          <a:prstGeom prst="line">
            <a:avLst/>
          </a:prstGeom>
          <a:noFill/>
          <a:ln w="9525">
            <a:solidFill>
              <a:srgbClr val="C0C0C0"/>
            </a:solidFill>
            <a:round/>
            <a:headEnd/>
            <a:tailEnd/>
          </a:ln>
          <a:effectLst/>
        </p:spPr>
        <p:txBody>
          <a:bodyPr lIns="121725" tIns="60862" rIns="121725" bIns="60862"/>
          <a:lstStyle/>
          <a:p>
            <a:pPr>
              <a:defRPr/>
            </a:pPr>
            <a:endParaRPr lang="en-US" dirty="0">
              <a:solidFill>
                <a:prstClr val="black"/>
              </a:solidFill>
              <a:cs typeface="Arial" pitchFamily="34" charset="0"/>
            </a:endParaRPr>
          </a:p>
        </p:txBody>
      </p:sp>
      <p:sp>
        <p:nvSpPr>
          <p:cNvPr id="6" name="Slide Number Placeholder 4"/>
          <p:cNvSpPr>
            <a:spLocks noGrp="1"/>
          </p:cNvSpPr>
          <p:nvPr>
            <p:ph type="sldNum" sz="quarter" idx="4"/>
          </p:nvPr>
        </p:nvSpPr>
        <p:spPr>
          <a:xfrm>
            <a:off x="11125230" y="6509121"/>
            <a:ext cx="558801" cy="205184"/>
          </a:xfrm>
          <a:prstGeom prst="rect">
            <a:avLst/>
          </a:prstGeom>
        </p:spPr>
        <p:txBody>
          <a:bodyPr wrap="square" lIns="0" tIns="0" rIns="0" bIns="0" anchor="ctr" anchorCtr="0">
            <a:spAutoFit/>
          </a:bodyPr>
          <a:lstStyle>
            <a:lvl1pPr algn="r">
              <a:defRPr lang="en-US" sz="1300" smtClean="0">
                <a:solidFill>
                  <a:schemeClr val="bg1">
                    <a:lumMod val="50000"/>
                  </a:schemeClr>
                </a:solidFill>
                <a:latin typeface="+mn-lt"/>
                <a:cs typeface="Arial" panose="020B0604020202020204" pitchFamily="34" charset="0"/>
              </a:defRPr>
            </a:lvl1pPr>
          </a:lstStyle>
          <a:p>
            <a:pPr fontAlgn="base">
              <a:spcBef>
                <a:spcPct val="0"/>
              </a:spcBef>
              <a:spcAft>
                <a:spcPct val="0"/>
              </a:spcAft>
            </a:pPr>
            <a:fld id="{AD174EB5-F72E-4F02-B2AD-D449B7440B77}" type="slidenum">
              <a:rPr lang="en-GB">
                <a:solidFill>
                  <a:srgbClr val="FFFFFF">
                    <a:lumMod val="50000"/>
                  </a:srgbClr>
                </a:solidFill>
              </a:rPr>
              <a:pPr fontAlgn="base">
                <a:spcBef>
                  <a:spcPct val="0"/>
                </a:spcBef>
                <a:spcAft>
                  <a:spcPct val="0"/>
                </a:spcAft>
              </a:pPr>
              <a:t>‹#›</a:t>
            </a:fld>
            <a:endParaRPr lang="en-GB" dirty="0">
              <a:solidFill>
                <a:srgbClr val="FFFFFF">
                  <a:lumMod val="50000"/>
                </a:srgbClr>
              </a:solidFill>
            </a:endParaRPr>
          </a:p>
        </p:txBody>
      </p:sp>
      <p:sp>
        <p:nvSpPr>
          <p:cNvPr id="8" name="Line 36"/>
          <p:cNvSpPr>
            <a:spLocks noChangeShapeType="1"/>
          </p:cNvSpPr>
          <p:nvPr/>
        </p:nvSpPr>
        <p:spPr bwMode="auto">
          <a:xfrm>
            <a:off x="508001" y="6400800"/>
            <a:ext cx="11176000" cy="0"/>
          </a:xfrm>
          <a:prstGeom prst="line">
            <a:avLst/>
          </a:prstGeom>
          <a:noFill/>
          <a:ln w="9525">
            <a:solidFill>
              <a:srgbClr val="C0C0C0"/>
            </a:solidFill>
            <a:round/>
            <a:headEnd/>
            <a:tailEnd/>
          </a:ln>
          <a:effectLst/>
        </p:spPr>
        <p:txBody>
          <a:bodyPr lIns="121725" tIns="60862" rIns="121725" bIns="60862"/>
          <a:lstStyle/>
          <a:p>
            <a:pPr>
              <a:defRPr/>
            </a:pPr>
            <a:endParaRPr lang="en-US" dirty="0">
              <a:solidFill>
                <a:prstClr val="black"/>
              </a:solidFill>
              <a:cs typeface="Arial" pitchFamily="34" charset="0"/>
            </a:endParaRPr>
          </a:p>
        </p:txBody>
      </p:sp>
      <p:pic>
        <p:nvPicPr>
          <p:cNvPr id="9" name="Picture 8" descr="A close up of a sign&#10;&#10;Description generated with very high confidence">
            <a:extLst>
              <a:ext uri="{FF2B5EF4-FFF2-40B4-BE49-F238E27FC236}">
                <a16:creationId xmlns:a16="http://schemas.microsoft.com/office/drawing/2014/main" id="{0DDC6446-695D-4CAD-AD6D-970FE811CCF6}"/>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785109" y="227061"/>
            <a:ext cx="898892" cy="605097"/>
          </a:xfrm>
          <a:prstGeom prst="rect">
            <a:avLst/>
          </a:prstGeom>
        </p:spPr>
      </p:pic>
      <p:pic>
        <p:nvPicPr>
          <p:cNvPr id="11" name="Picture 2" descr="Related image">
            <a:extLst>
              <a:ext uri="{FF2B5EF4-FFF2-40B4-BE49-F238E27FC236}">
                <a16:creationId xmlns:a16="http://schemas.microsoft.com/office/drawing/2014/main" id="{3E16B660-7C9F-43A5-A7B2-608DC64DB24E}"/>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514484" y="6463833"/>
            <a:ext cx="825706" cy="3339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3212890"/>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Lst>
  <p:hf hdr="0" dt="0"/>
  <p:txStyles>
    <p:title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p:titleStyle>
    <p:bodyStyle>
      <a:lvl1pPr marL="456468" indent="-456468" algn="l" defTabSz="1217249" rtl="0" eaLnBrk="1" latinLnBrk="0" hangingPunct="1">
        <a:spcBef>
          <a:spcPct val="20000"/>
        </a:spcBef>
        <a:buFont typeface="Arial" panose="020B0604020202020204" pitchFamily="34" charset="0"/>
        <a:buChar char="•"/>
        <a:defRPr lang="en-US" sz="2100" kern="1200" smtClean="0">
          <a:solidFill>
            <a:schemeClr val="tx1"/>
          </a:solidFill>
          <a:latin typeface="Arial" panose="020B0604020202020204" pitchFamily="34" charset="0"/>
          <a:ea typeface="+mn-ea"/>
          <a:cs typeface="Arial" panose="020B0604020202020204" pitchFamily="34" charset="0"/>
        </a:defRPr>
      </a:lvl1pPr>
      <a:lvl2pPr marL="989015" indent="-380390" algn="l" defTabSz="1217249" rtl="0" eaLnBrk="1" latinLnBrk="0" hangingPunct="1">
        <a:spcBef>
          <a:spcPct val="20000"/>
        </a:spcBef>
        <a:buFont typeface="Arial" panose="020B0604020202020204" pitchFamily="34" charset="0"/>
        <a:buChar char="–"/>
        <a:defRPr lang="en-US" sz="2100" kern="1200" smtClean="0">
          <a:solidFill>
            <a:schemeClr val="tx1"/>
          </a:solidFill>
          <a:latin typeface="Arial" panose="020B0604020202020204" pitchFamily="34" charset="0"/>
          <a:ea typeface="+mn-ea"/>
          <a:cs typeface="Arial" panose="020B0604020202020204" pitchFamily="34" charset="0"/>
        </a:defRPr>
      </a:lvl2pPr>
      <a:lvl3pPr marL="1521562" indent="-304312" algn="l" defTabSz="1217249" rtl="0" eaLnBrk="1" latinLnBrk="0" hangingPunct="1">
        <a:spcBef>
          <a:spcPct val="20000"/>
        </a:spcBef>
        <a:buFont typeface="Arial" panose="020B0604020202020204" pitchFamily="34" charset="0"/>
        <a:buChar char="•"/>
        <a:defRPr lang="en-US" sz="2100" kern="1200" smtClean="0">
          <a:solidFill>
            <a:schemeClr val="tx1"/>
          </a:solidFill>
          <a:latin typeface="Arial" panose="020B0604020202020204" pitchFamily="34" charset="0"/>
          <a:ea typeface="+mn-ea"/>
          <a:cs typeface="Arial" panose="020B0604020202020204" pitchFamily="34" charset="0"/>
        </a:defRPr>
      </a:lvl3pPr>
      <a:lvl4pPr marL="2130186" indent="-304312" algn="l" defTabSz="1217249" rtl="0" eaLnBrk="1" latinLnBrk="0" hangingPunct="1">
        <a:spcBef>
          <a:spcPct val="20000"/>
        </a:spcBef>
        <a:buFont typeface="Arial" panose="020B0604020202020204" pitchFamily="34" charset="0"/>
        <a:buChar char="–"/>
        <a:defRPr lang="en-US" sz="2100" kern="1200" smtClean="0">
          <a:solidFill>
            <a:schemeClr val="tx1"/>
          </a:solidFill>
          <a:latin typeface="Arial" panose="020B0604020202020204" pitchFamily="34" charset="0"/>
          <a:ea typeface="+mn-ea"/>
          <a:cs typeface="Arial" panose="020B0604020202020204" pitchFamily="34" charset="0"/>
        </a:defRPr>
      </a:lvl4pPr>
      <a:lvl5pPr marL="2738811" indent="-304312" algn="l" defTabSz="1217249" rtl="0" eaLnBrk="1" latinLnBrk="0" hangingPunct="1">
        <a:spcBef>
          <a:spcPct val="20000"/>
        </a:spcBef>
        <a:buFont typeface="Arial" panose="020B0604020202020204" pitchFamily="34" charset="0"/>
        <a:buChar char="»"/>
        <a:defRPr lang="en-US" sz="2100" kern="1200">
          <a:solidFill>
            <a:schemeClr val="tx1"/>
          </a:solidFill>
          <a:latin typeface="Arial" panose="020B0604020202020204" pitchFamily="34" charset="0"/>
          <a:ea typeface="+mn-ea"/>
          <a:cs typeface="Arial" panose="020B0604020202020204" pitchFamily="34" charset="0"/>
        </a:defRPr>
      </a:lvl5pPr>
      <a:lvl6pPr marL="3347436" indent="-304312" algn="l" defTabSz="121724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56060" indent="-304312" algn="l" defTabSz="121724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64685" indent="-304312" algn="l" defTabSz="121724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73309" indent="-304312" algn="l" defTabSz="121724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17249" rtl="0" eaLnBrk="1" latinLnBrk="0" hangingPunct="1">
        <a:defRPr sz="2400" kern="1200">
          <a:solidFill>
            <a:schemeClr val="tx1"/>
          </a:solidFill>
          <a:latin typeface="+mn-lt"/>
          <a:ea typeface="+mn-ea"/>
          <a:cs typeface="+mn-cs"/>
        </a:defRPr>
      </a:lvl1pPr>
      <a:lvl2pPr marL="608625" algn="l" defTabSz="1217249" rtl="0" eaLnBrk="1" latinLnBrk="0" hangingPunct="1">
        <a:defRPr sz="2400" kern="1200">
          <a:solidFill>
            <a:schemeClr val="tx1"/>
          </a:solidFill>
          <a:latin typeface="+mn-lt"/>
          <a:ea typeface="+mn-ea"/>
          <a:cs typeface="+mn-cs"/>
        </a:defRPr>
      </a:lvl2pPr>
      <a:lvl3pPr marL="1217249" algn="l" defTabSz="1217249" rtl="0" eaLnBrk="1" latinLnBrk="0" hangingPunct="1">
        <a:defRPr sz="2400" kern="1200">
          <a:solidFill>
            <a:schemeClr val="tx1"/>
          </a:solidFill>
          <a:latin typeface="+mn-lt"/>
          <a:ea typeface="+mn-ea"/>
          <a:cs typeface="+mn-cs"/>
        </a:defRPr>
      </a:lvl3pPr>
      <a:lvl4pPr marL="1825874" algn="l" defTabSz="1217249" rtl="0" eaLnBrk="1" latinLnBrk="0" hangingPunct="1">
        <a:defRPr sz="2400" kern="1200">
          <a:solidFill>
            <a:schemeClr val="tx1"/>
          </a:solidFill>
          <a:latin typeface="+mn-lt"/>
          <a:ea typeface="+mn-ea"/>
          <a:cs typeface="+mn-cs"/>
        </a:defRPr>
      </a:lvl4pPr>
      <a:lvl5pPr marL="2434499" algn="l" defTabSz="1217249" rtl="0" eaLnBrk="1" latinLnBrk="0" hangingPunct="1">
        <a:defRPr sz="2400" kern="1200">
          <a:solidFill>
            <a:schemeClr val="tx1"/>
          </a:solidFill>
          <a:latin typeface="+mn-lt"/>
          <a:ea typeface="+mn-ea"/>
          <a:cs typeface="+mn-cs"/>
        </a:defRPr>
      </a:lvl5pPr>
      <a:lvl6pPr marL="3043123" algn="l" defTabSz="1217249" rtl="0" eaLnBrk="1" latinLnBrk="0" hangingPunct="1">
        <a:defRPr sz="2400" kern="1200">
          <a:solidFill>
            <a:schemeClr val="tx1"/>
          </a:solidFill>
          <a:latin typeface="+mn-lt"/>
          <a:ea typeface="+mn-ea"/>
          <a:cs typeface="+mn-cs"/>
        </a:defRPr>
      </a:lvl6pPr>
      <a:lvl7pPr marL="3651748" algn="l" defTabSz="1217249" rtl="0" eaLnBrk="1" latinLnBrk="0" hangingPunct="1">
        <a:defRPr sz="2400" kern="1200">
          <a:solidFill>
            <a:schemeClr val="tx1"/>
          </a:solidFill>
          <a:latin typeface="+mn-lt"/>
          <a:ea typeface="+mn-ea"/>
          <a:cs typeface="+mn-cs"/>
        </a:defRPr>
      </a:lvl7pPr>
      <a:lvl8pPr marL="4260372" algn="l" defTabSz="1217249" rtl="0" eaLnBrk="1" latinLnBrk="0" hangingPunct="1">
        <a:defRPr sz="2400" kern="1200">
          <a:solidFill>
            <a:schemeClr val="tx1"/>
          </a:solidFill>
          <a:latin typeface="+mn-lt"/>
          <a:ea typeface="+mn-ea"/>
          <a:cs typeface="+mn-cs"/>
        </a:defRPr>
      </a:lvl8pPr>
      <a:lvl9pPr marL="4868997" algn="l" defTabSz="1217249"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8001" y="470786"/>
            <a:ext cx="11176000" cy="451405"/>
          </a:xfrm>
          <a:prstGeom prst="rect">
            <a:avLst/>
          </a:prstGeom>
        </p:spPr>
        <p:txBody>
          <a:bodyPr vert="horz" wrap="square" lIns="0" tIns="0" rIns="0" bIns="0" rtlCol="0" anchor="b" anchorCtr="0">
            <a:spAutoFit/>
          </a:bodyPr>
          <a:lstStyle/>
          <a:p>
            <a:pPr lvl="0" algn="l"/>
            <a:r>
              <a:rPr lang="en-US" dirty="0"/>
              <a:t>Click to edit Master title style</a:t>
            </a:r>
          </a:p>
        </p:txBody>
      </p:sp>
      <p:sp>
        <p:nvSpPr>
          <p:cNvPr id="7" name="Line 36"/>
          <p:cNvSpPr>
            <a:spLocks noChangeShapeType="1"/>
          </p:cNvSpPr>
          <p:nvPr/>
        </p:nvSpPr>
        <p:spPr bwMode="auto">
          <a:xfrm>
            <a:off x="508001" y="966440"/>
            <a:ext cx="11176000" cy="0"/>
          </a:xfrm>
          <a:prstGeom prst="line">
            <a:avLst/>
          </a:prstGeom>
          <a:noFill/>
          <a:ln w="9525">
            <a:solidFill>
              <a:srgbClr val="C0C0C0"/>
            </a:solidFill>
            <a:round/>
            <a:headEnd/>
            <a:tailEnd/>
          </a:ln>
          <a:effectLst/>
        </p:spPr>
        <p:txBody>
          <a:bodyPr lIns="121725" tIns="60862" rIns="121725" bIns="60862"/>
          <a:lstStyle/>
          <a:p>
            <a:pPr>
              <a:defRPr/>
            </a:pPr>
            <a:endParaRPr lang="en-US" dirty="0">
              <a:solidFill>
                <a:prstClr val="black"/>
              </a:solidFill>
              <a:cs typeface="Arial" pitchFamily="34" charset="0"/>
            </a:endParaRPr>
          </a:p>
        </p:txBody>
      </p:sp>
      <p:sp>
        <p:nvSpPr>
          <p:cNvPr id="6" name="Slide Number Placeholder 4"/>
          <p:cNvSpPr>
            <a:spLocks noGrp="1"/>
          </p:cNvSpPr>
          <p:nvPr>
            <p:ph type="sldNum" sz="quarter" idx="4"/>
          </p:nvPr>
        </p:nvSpPr>
        <p:spPr>
          <a:xfrm>
            <a:off x="11125226" y="6509121"/>
            <a:ext cx="558801" cy="205184"/>
          </a:xfrm>
          <a:prstGeom prst="rect">
            <a:avLst/>
          </a:prstGeom>
        </p:spPr>
        <p:txBody>
          <a:bodyPr wrap="square" lIns="0" tIns="0" rIns="0" bIns="0" anchor="ctr" anchorCtr="0">
            <a:spAutoFit/>
          </a:bodyPr>
          <a:lstStyle>
            <a:lvl1pPr algn="r">
              <a:defRPr lang="en-US" sz="1300" smtClean="0">
                <a:solidFill>
                  <a:schemeClr val="bg1">
                    <a:lumMod val="50000"/>
                  </a:schemeClr>
                </a:solidFill>
                <a:latin typeface="+mn-lt"/>
                <a:cs typeface="Arial" panose="020B0604020202020204" pitchFamily="34" charset="0"/>
              </a:defRPr>
            </a:lvl1pPr>
          </a:lstStyle>
          <a:p>
            <a:pPr fontAlgn="base">
              <a:spcBef>
                <a:spcPct val="0"/>
              </a:spcBef>
              <a:spcAft>
                <a:spcPct val="0"/>
              </a:spcAft>
            </a:pPr>
            <a:fld id="{AD174EB5-F72E-4F02-B2AD-D449B7440B77}" type="slidenum">
              <a:rPr lang="en-GB">
                <a:solidFill>
                  <a:srgbClr val="FFFFFF">
                    <a:lumMod val="50000"/>
                  </a:srgbClr>
                </a:solidFill>
              </a:rPr>
              <a:pPr fontAlgn="base">
                <a:spcBef>
                  <a:spcPct val="0"/>
                </a:spcBef>
                <a:spcAft>
                  <a:spcPct val="0"/>
                </a:spcAft>
              </a:pPr>
              <a:t>‹#›</a:t>
            </a:fld>
            <a:endParaRPr lang="en-GB" dirty="0">
              <a:solidFill>
                <a:srgbClr val="FFFFFF">
                  <a:lumMod val="50000"/>
                </a:srgbClr>
              </a:solidFill>
            </a:endParaRPr>
          </a:p>
        </p:txBody>
      </p:sp>
      <p:sp>
        <p:nvSpPr>
          <p:cNvPr id="8" name="Line 36"/>
          <p:cNvSpPr>
            <a:spLocks noChangeShapeType="1"/>
          </p:cNvSpPr>
          <p:nvPr/>
        </p:nvSpPr>
        <p:spPr bwMode="auto">
          <a:xfrm>
            <a:off x="508001" y="6400800"/>
            <a:ext cx="11176000" cy="0"/>
          </a:xfrm>
          <a:prstGeom prst="line">
            <a:avLst/>
          </a:prstGeom>
          <a:noFill/>
          <a:ln w="9525">
            <a:solidFill>
              <a:srgbClr val="C0C0C0"/>
            </a:solidFill>
            <a:round/>
            <a:headEnd/>
            <a:tailEnd/>
          </a:ln>
          <a:effectLst/>
        </p:spPr>
        <p:txBody>
          <a:bodyPr lIns="121725" tIns="60862" rIns="121725" bIns="60862"/>
          <a:lstStyle/>
          <a:p>
            <a:pPr>
              <a:defRPr/>
            </a:pPr>
            <a:endParaRPr lang="en-US" dirty="0">
              <a:solidFill>
                <a:prstClr val="black"/>
              </a:solidFill>
              <a:cs typeface="Arial" pitchFamily="34" charset="0"/>
            </a:endParaRPr>
          </a:p>
        </p:txBody>
      </p:sp>
      <p:pic>
        <p:nvPicPr>
          <p:cNvPr id="9" name="Picture 8" descr="A close up of a sign&#10;&#10;Description generated with very high confidence">
            <a:extLst>
              <a:ext uri="{FF2B5EF4-FFF2-40B4-BE49-F238E27FC236}">
                <a16:creationId xmlns:a16="http://schemas.microsoft.com/office/drawing/2014/main" id="{0DDC6446-695D-4CAD-AD6D-970FE811CCF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785109" y="227061"/>
            <a:ext cx="898892" cy="605097"/>
          </a:xfrm>
          <a:prstGeom prst="rect">
            <a:avLst/>
          </a:prstGeom>
        </p:spPr>
      </p:pic>
      <p:pic>
        <p:nvPicPr>
          <p:cNvPr id="11" name="Picture 2" descr="Related image">
            <a:extLst>
              <a:ext uri="{FF2B5EF4-FFF2-40B4-BE49-F238E27FC236}">
                <a16:creationId xmlns:a16="http://schemas.microsoft.com/office/drawing/2014/main" id="{3E16B660-7C9F-43A5-A7B2-608DC64DB24E}"/>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514484" y="6463825"/>
            <a:ext cx="825706" cy="3339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644611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8" r:id="rId3"/>
  </p:sldLayoutIdLst>
  <p:hf hdr="0" dt="0"/>
  <p:txStyles>
    <p:title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p:titleStyle>
    <p:bodyStyle>
      <a:lvl1pPr marL="456468" indent="-456468" algn="l" defTabSz="1217249" rtl="0" eaLnBrk="1" latinLnBrk="0" hangingPunct="1">
        <a:spcBef>
          <a:spcPct val="20000"/>
        </a:spcBef>
        <a:buFont typeface="Arial" panose="020B0604020202020204" pitchFamily="34" charset="0"/>
        <a:buChar char="•"/>
        <a:defRPr lang="en-US" sz="2100" kern="1200" smtClean="0">
          <a:solidFill>
            <a:schemeClr val="tx1"/>
          </a:solidFill>
          <a:latin typeface="Arial" panose="020B0604020202020204" pitchFamily="34" charset="0"/>
          <a:ea typeface="+mn-ea"/>
          <a:cs typeface="Arial" panose="020B0604020202020204" pitchFamily="34" charset="0"/>
        </a:defRPr>
      </a:lvl1pPr>
      <a:lvl2pPr marL="989015" indent="-380390" algn="l" defTabSz="1217249" rtl="0" eaLnBrk="1" latinLnBrk="0" hangingPunct="1">
        <a:spcBef>
          <a:spcPct val="20000"/>
        </a:spcBef>
        <a:buFont typeface="Arial" panose="020B0604020202020204" pitchFamily="34" charset="0"/>
        <a:buChar char="–"/>
        <a:defRPr lang="en-US" sz="2100" kern="1200" smtClean="0">
          <a:solidFill>
            <a:schemeClr val="tx1"/>
          </a:solidFill>
          <a:latin typeface="Arial" panose="020B0604020202020204" pitchFamily="34" charset="0"/>
          <a:ea typeface="+mn-ea"/>
          <a:cs typeface="Arial" panose="020B0604020202020204" pitchFamily="34" charset="0"/>
        </a:defRPr>
      </a:lvl2pPr>
      <a:lvl3pPr marL="1521562" indent="-304312" algn="l" defTabSz="1217249" rtl="0" eaLnBrk="1" latinLnBrk="0" hangingPunct="1">
        <a:spcBef>
          <a:spcPct val="20000"/>
        </a:spcBef>
        <a:buFont typeface="Arial" panose="020B0604020202020204" pitchFamily="34" charset="0"/>
        <a:buChar char="•"/>
        <a:defRPr lang="en-US" sz="2100" kern="1200" smtClean="0">
          <a:solidFill>
            <a:schemeClr val="tx1"/>
          </a:solidFill>
          <a:latin typeface="Arial" panose="020B0604020202020204" pitchFamily="34" charset="0"/>
          <a:ea typeface="+mn-ea"/>
          <a:cs typeface="Arial" panose="020B0604020202020204" pitchFamily="34" charset="0"/>
        </a:defRPr>
      </a:lvl3pPr>
      <a:lvl4pPr marL="2130186" indent="-304312" algn="l" defTabSz="1217249" rtl="0" eaLnBrk="1" latinLnBrk="0" hangingPunct="1">
        <a:spcBef>
          <a:spcPct val="20000"/>
        </a:spcBef>
        <a:buFont typeface="Arial" panose="020B0604020202020204" pitchFamily="34" charset="0"/>
        <a:buChar char="–"/>
        <a:defRPr lang="en-US" sz="2100" kern="1200" smtClean="0">
          <a:solidFill>
            <a:schemeClr val="tx1"/>
          </a:solidFill>
          <a:latin typeface="Arial" panose="020B0604020202020204" pitchFamily="34" charset="0"/>
          <a:ea typeface="+mn-ea"/>
          <a:cs typeface="Arial" panose="020B0604020202020204" pitchFamily="34" charset="0"/>
        </a:defRPr>
      </a:lvl4pPr>
      <a:lvl5pPr marL="2738811" indent="-304312" algn="l" defTabSz="1217249" rtl="0" eaLnBrk="1" latinLnBrk="0" hangingPunct="1">
        <a:spcBef>
          <a:spcPct val="20000"/>
        </a:spcBef>
        <a:buFont typeface="Arial" panose="020B0604020202020204" pitchFamily="34" charset="0"/>
        <a:buChar char="»"/>
        <a:defRPr lang="en-US" sz="2100" kern="1200">
          <a:solidFill>
            <a:schemeClr val="tx1"/>
          </a:solidFill>
          <a:latin typeface="Arial" panose="020B0604020202020204" pitchFamily="34" charset="0"/>
          <a:ea typeface="+mn-ea"/>
          <a:cs typeface="Arial" panose="020B0604020202020204" pitchFamily="34" charset="0"/>
        </a:defRPr>
      </a:lvl5pPr>
      <a:lvl6pPr marL="3347436" indent="-304312" algn="l" defTabSz="121724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56060" indent="-304312" algn="l" defTabSz="121724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64685" indent="-304312" algn="l" defTabSz="121724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73309" indent="-304312" algn="l" defTabSz="121724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17249" rtl="0" eaLnBrk="1" latinLnBrk="0" hangingPunct="1">
        <a:defRPr sz="2400" kern="1200">
          <a:solidFill>
            <a:schemeClr val="tx1"/>
          </a:solidFill>
          <a:latin typeface="+mn-lt"/>
          <a:ea typeface="+mn-ea"/>
          <a:cs typeface="+mn-cs"/>
        </a:defRPr>
      </a:lvl1pPr>
      <a:lvl2pPr marL="608625" algn="l" defTabSz="1217249" rtl="0" eaLnBrk="1" latinLnBrk="0" hangingPunct="1">
        <a:defRPr sz="2400" kern="1200">
          <a:solidFill>
            <a:schemeClr val="tx1"/>
          </a:solidFill>
          <a:latin typeface="+mn-lt"/>
          <a:ea typeface="+mn-ea"/>
          <a:cs typeface="+mn-cs"/>
        </a:defRPr>
      </a:lvl2pPr>
      <a:lvl3pPr marL="1217249" algn="l" defTabSz="1217249" rtl="0" eaLnBrk="1" latinLnBrk="0" hangingPunct="1">
        <a:defRPr sz="2400" kern="1200">
          <a:solidFill>
            <a:schemeClr val="tx1"/>
          </a:solidFill>
          <a:latin typeface="+mn-lt"/>
          <a:ea typeface="+mn-ea"/>
          <a:cs typeface="+mn-cs"/>
        </a:defRPr>
      </a:lvl3pPr>
      <a:lvl4pPr marL="1825874" algn="l" defTabSz="1217249" rtl="0" eaLnBrk="1" latinLnBrk="0" hangingPunct="1">
        <a:defRPr sz="2400" kern="1200">
          <a:solidFill>
            <a:schemeClr val="tx1"/>
          </a:solidFill>
          <a:latin typeface="+mn-lt"/>
          <a:ea typeface="+mn-ea"/>
          <a:cs typeface="+mn-cs"/>
        </a:defRPr>
      </a:lvl4pPr>
      <a:lvl5pPr marL="2434499" algn="l" defTabSz="1217249" rtl="0" eaLnBrk="1" latinLnBrk="0" hangingPunct="1">
        <a:defRPr sz="2400" kern="1200">
          <a:solidFill>
            <a:schemeClr val="tx1"/>
          </a:solidFill>
          <a:latin typeface="+mn-lt"/>
          <a:ea typeface="+mn-ea"/>
          <a:cs typeface="+mn-cs"/>
        </a:defRPr>
      </a:lvl5pPr>
      <a:lvl6pPr marL="3043123" algn="l" defTabSz="1217249" rtl="0" eaLnBrk="1" latinLnBrk="0" hangingPunct="1">
        <a:defRPr sz="2400" kern="1200">
          <a:solidFill>
            <a:schemeClr val="tx1"/>
          </a:solidFill>
          <a:latin typeface="+mn-lt"/>
          <a:ea typeface="+mn-ea"/>
          <a:cs typeface="+mn-cs"/>
        </a:defRPr>
      </a:lvl6pPr>
      <a:lvl7pPr marL="3651748" algn="l" defTabSz="1217249" rtl="0" eaLnBrk="1" latinLnBrk="0" hangingPunct="1">
        <a:defRPr sz="2400" kern="1200">
          <a:solidFill>
            <a:schemeClr val="tx1"/>
          </a:solidFill>
          <a:latin typeface="+mn-lt"/>
          <a:ea typeface="+mn-ea"/>
          <a:cs typeface="+mn-cs"/>
        </a:defRPr>
      </a:lvl7pPr>
      <a:lvl8pPr marL="4260372" algn="l" defTabSz="1217249" rtl="0" eaLnBrk="1" latinLnBrk="0" hangingPunct="1">
        <a:defRPr sz="2400" kern="1200">
          <a:solidFill>
            <a:schemeClr val="tx1"/>
          </a:solidFill>
          <a:latin typeface="+mn-lt"/>
          <a:ea typeface="+mn-ea"/>
          <a:cs typeface="+mn-cs"/>
        </a:defRPr>
      </a:lvl8pPr>
      <a:lvl9pPr marL="4868997" algn="l" defTabSz="1217249"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8001" y="470786"/>
            <a:ext cx="11176000" cy="451405"/>
          </a:xfrm>
          <a:prstGeom prst="rect">
            <a:avLst/>
          </a:prstGeom>
        </p:spPr>
        <p:txBody>
          <a:bodyPr vert="horz" wrap="square" lIns="0" tIns="0" rIns="0" bIns="0" rtlCol="0" anchor="b" anchorCtr="0">
            <a:spAutoFit/>
          </a:bodyPr>
          <a:lstStyle/>
          <a:p>
            <a:pPr lvl="0" algn="l"/>
            <a:r>
              <a:rPr lang="en-US" dirty="0"/>
              <a:t>Click to edit Master title style</a:t>
            </a:r>
          </a:p>
        </p:txBody>
      </p:sp>
      <p:sp>
        <p:nvSpPr>
          <p:cNvPr id="7" name="Line 36"/>
          <p:cNvSpPr>
            <a:spLocks noChangeShapeType="1"/>
          </p:cNvSpPr>
          <p:nvPr/>
        </p:nvSpPr>
        <p:spPr bwMode="auto">
          <a:xfrm>
            <a:off x="508001" y="966440"/>
            <a:ext cx="11176000" cy="0"/>
          </a:xfrm>
          <a:prstGeom prst="line">
            <a:avLst/>
          </a:prstGeom>
          <a:noFill/>
          <a:ln w="9525">
            <a:solidFill>
              <a:srgbClr val="C0C0C0"/>
            </a:solidFill>
            <a:round/>
            <a:headEnd/>
            <a:tailEnd/>
          </a:ln>
          <a:effectLst/>
        </p:spPr>
        <p:txBody>
          <a:bodyPr lIns="121725" tIns="60862" rIns="121725" bIns="60862"/>
          <a:lstStyle/>
          <a:p>
            <a:pPr>
              <a:defRPr/>
            </a:pPr>
            <a:endParaRPr lang="en-US" dirty="0">
              <a:solidFill>
                <a:prstClr val="black"/>
              </a:solidFill>
              <a:cs typeface="Calibri" pitchFamily="34" charset="0"/>
            </a:endParaRPr>
          </a:p>
        </p:txBody>
      </p:sp>
      <p:sp>
        <p:nvSpPr>
          <p:cNvPr id="6" name="Slide Number Placeholder 4"/>
          <p:cNvSpPr>
            <a:spLocks noGrp="1"/>
          </p:cNvSpPr>
          <p:nvPr>
            <p:ph type="sldNum" sz="quarter" idx="4"/>
          </p:nvPr>
        </p:nvSpPr>
        <p:spPr>
          <a:xfrm>
            <a:off x="11125221" y="6509121"/>
            <a:ext cx="558801" cy="205184"/>
          </a:xfrm>
          <a:prstGeom prst="rect">
            <a:avLst/>
          </a:prstGeom>
        </p:spPr>
        <p:txBody>
          <a:bodyPr wrap="square" lIns="0" tIns="0" rIns="0" bIns="0" anchor="ctr" anchorCtr="0">
            <a:spAutoFit/>
          </a:bodyPr>
          <a:lstStyle>
            <a:lvl1pPr algn="r">
              <a:defRPr lang="en-US" sz="1300" smtClean="0">
                <a:solidFill>
                  <a:schemeClr val="bg1">
                    <a:lumMod val="50000"/>
                  </a:schemeClr>
                </a:solidFill>
                <a:latin typeface="+mn-lt"/>
                <a:cs typeface="Calibri" pitchFamily="34" charset="0"/>
              </a:defRPr>
            </a:lvl1pPr>
          </a:lstStyle>
          <a:p>
            <a:pPr fontAlgn="base">
              <a:spcBef>
                <a:spcPct val="0"/>
              </a:spcBef>
              <a:spcAft>
                <a:spcPct val="0"/>
              </a:spcAft>
            </a:pPr>
            <a:fld id="{AD174EB5-F72E-4F02-B2AD-D449B7440B77}" type="slidenum">
              <a:rPr lang="en-GB">
                <a:solidFill>
                  <a:srgbClr val="FFFFFF">
                    <a:lumMod val="50000"/>
                  </a:srgbClr>
                </a:solidFill>
              </a:rPr>
              <a:pPr fontAlgn="base">
                <a:spcBef>
                  <a:spcPct val="0"/>
                </a:spcBef>
                <a:spcAft>
                  <a:spcPct val="0"/>
                </a:spcAft>
              </a:pPr>
              <a:t>‹#›</a:t>
            </a:fld>
            <a:endParaRPr lang="en-GB" dirty="0">
              <a:solidFill>
                <a:srgbClr val="FFFFFF">
                  <a:lumMod val="50000"/>
                </a:srgbClr>
              </a:solidFill>
            </a:endParaRPr>
          </a:p>
        </p:txBody>
      </p:sp>
      <p:sp>
        <p:nvSpPr>
          <p:cNvPr id="8" name="Line 36"/>
          <p:cNvSpPr>
            <a:spLocks noChangeShapeType="1"/>
          </p:cNvSpPr>
          <p:nvPr/>
        </p:nvSpPr>
        <p:spPr bwMode="auto">
          <a:xfrm>
            <a:off x="508001" y="6400800"/>
            <a:ext cx="11176000" cy="0"/>
          </a:xfrm>
          <a:prstGeom prst="line">
            <a:avLst/>
          </a:prstGeom>
          <a:noFill/>
          <a:ln w="9525">
            <a:solidFill>
              <a:srgbClr val="C0C0C0"/>
            </a:solidFill>
            <a:round/>
            <a:headEnd/>
            <a:tailEnd/>
          </a:ln>
          <a:effectLst/>
        </p:spPr>
        <p:txBody>
          <a:bodyPr lIns="121725" tIns="60862" rIns="121725" bIns="60862"/>
          <a:lstStyle/>
          <a:p>
            <a:pPr>
              <a:defRPr/>
            </a:pPr>
            <a:endParaRPr lang="en-US" dirty="0">
              <a:solidFill>
                <a:prstClr val="black"/>
              </a:solidFill>
              <a:cs typeface="Calibri" pitchFamily="34" charset="0"/>
            </a:endParaRPr>
          </a:p>
        </p:txBody>
      </p:sp>
      <p:pic>
        <p:nvPicPr>
          <p:cNvPr id="9" name="Picture 8" descr="A close up of a sign&#10;&#10;Description generated with very high confidence">
            <a:extLst>
              <a:ext uri="{FF2B5EF4-FFF2-40B4-BE49-F238E27FC236}">
                <a16:creationId xmlns:a16="http://schemas.microsoft.com/office/drawing/2014/main" id="{0DDC6446-695D-4CAD-AD6D-970FE811CCF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785109" y="227061"/>
            <a:ext cx="898892" cy="605097"/>
          </a:xfrm>
          <a:prstGeom prst="rect">
            <a:avLst/>
          </a:prstGeom>
        </p:spPr>
      </p:pic>
      <p:pic>
        <p:nvPicPr>
          <p:cNvPr id="11" name="Picture 2" descr="Related image">
            <a:extLst>
              <a:ext uri="{FF2B5EF4-FFF2-40B4-BE49-F238E27FC236}">
                <a16:creationId xmlns:a16="http://schemas.microsoft.com/office/drawing/2014/main" id="{3E16B660-7C9F-43A5-A7B2-608DC64DB24E}"/>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514484" y="6463815"/>
            <a:ext cx="825706" cy="3339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36610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Lst>
  <p:hf hdr="0" dt="0"/>
  <p:txStyles>
    <p:titleStyle>
      <a:lvl1pPr algn="l" defTabSz="1217249" rtl="0" eaLnBrk="1" latinLnBrk="0" hangingPunct="1">
        <a:spcBef>
          <a:spcPct val="0"/>
        </a:spcBef>
        <a:buNone/>
        <a:defRPr lang="en-US" sz="2900" b="1" kern="1200">
          <a:solidFill>
            <a:schemeClr val="accent1"/>
          </a:solidFill>
          <a:latin typeface="+mj-lt"/>
          <a:ea typeface="+mj-ea"/>
          <a:cs typeface="Calibri" pitchFamily="34" charset="0"/>
        </a:defRPr>
      </a:lvl1pPr>
    </p:titleStyle>
    <p:bodyStyle>
      <a:lvl1pPr marL="456468" indent="-456468" algn="l" defTabSz="1217249" rtl="0" eaLnBrk="1" latinLnBrk="0" hangingPunct="1">
        <a:spcBef>
          <a:spcPct val="20000"/>
        </a:spcBef>
        <a:buFont typeface="Arial" panose="020B0604020202020204" pitchFamily="34" charset="0"/>
        <a:buChar char="•"/>
        <a:defRPr lang="en-US" sz="2100" kern="1200" smtClean="0">
          <a:solidFill>
            <a:schemeClr val="tx1"/>
          </a:solidFill>
          <a:latin typeface="Arial" panose="020B0604020202020204" pitchFamily="34" charset="0"/>
          <a:ea typeface="+mn-ea"/>
          <a:cs typeface="Arial" panose="020B0604020202020204" pitchFamily="34" charset="0"/>
        </a:defRPr>
      </a:lvl1pPr>
      <a:lvl2pPr marL="989015" indent="-380390" algn="l" defTabSz="1217249" rtl="0" eaLnBrk="1" latinLnBrk="0" hangingPunct="1">
        <a:spcBef>
          <a:spcPct val="20000"/>
        </a:spcBef>
        <a:buFont typeface="Arial" panose="020B0604020202020204" pitchFamily="34" charset="0"/>
        <a:buChar char="–"/>
        <a:defRPr lang="en-US" sz="2100" kern="1200" smtClean="0">
          <a:solidFill>
            <a:schemeClr val="tx1"/>
          </a:solidFill>
          <a:latin typeface="Arial" panose="020B0604020202020204" pitchFamily="34" charset="0"/>
          <a:ea typeface="+mn-ea"/>
          <a:cs typeface="Arial" panose="020B0604020202020204" pitchFamily="34" charset="0"/>
        </a:defRPr>
      </a:lvl2pPr>
      <a:lvl3pPr marL="1521562" indent="-304312" algn="l" defTabSz="1217249" rtl="0" eaLnBrk="1" latinLnBrk="0" hangingPunct="1">
        <a:spcBef>
          <a:spcPct val="20000"/>
        </a:spcBef>
        <a:buFont typeface="Arial" panose="020B0604020202020204" pitchFamily="34" charset="0"/>
        <a:buChar char="•"/>
        <a:defRPr lang="en-US" sz="2100" kern="1200" smtClean="0">
          <a:solidFill>
            <a:schemeClr val="tx1"/>
          </a:solidFill>
          <a:latin typeface="Arial" panose="020B0604020202020204" pitchFamily="34" charset="0"/>
          <a:ea typeface="+mn-ea"/>
          <a:cs typeface="Arial" panose="020B0604020202020204" pitchFamily="34" charset="0"/>
        </a:defRPr>
      </a:lvl3pPr>
      <a:lvl4pPr marL="2130186" indent="-304312" algn="l" defTabSz="1217249" rtl="0" eaLnBrk="1" latinLnBrk="0" hangingPunct="1">
        <a:spcBef>
          <a:spcPct val="20000"/>
        </a:spcBef>
        <a:buFont typeface="Arial" panose="020B0604020202020204" pitchFamily="34" charset="0"/>
        <a:buChar char="–"/>
        <a:defRPr lang="en-US" sz="2100" kern="1200" smtClean="0">
          <a:solidFill>
            <a:schemeClr val="tx1"/>
          </a:solidFill>
          <a:latin typeface="Arial" panose="020B0604020202020204" pitchFamily="34" charset="0"/>
          <a:ea typeface="+mn-ea"/>
          <a:cs typeface="Arial" panose="020B0604020202020204" pitchFamily="34" charset="0"/>
        </a:defRPr>
      </a:lvl4pPr>
      <a:lvl5pPr marL="2738811" indent="-304312" algn="l" defTabSz="1217249" rtl="0" eaLnBrk="1" latinLnBrk="0" hangingPunct="1">
        <a:spcBef>
          <a:spcPct val="20000"/>
        </a:spcBef>
        <a:buFont typeface="Arial" panose="020B0604020202020204" pitchFamily="34" charset="0"/>
        <a:buChar char="»"/>
        <a:defRPr lang="en-US" sz="2100" kern="1200">
          <a:solidFill>
            <a:schemeClr val="tx1"/>
          </a:solidFill>
          <a:latin typeface="Arial" panose="020B0604020202020204" pitchFamily="34" charset="0"/>
          <a:ea typeface="+mn-ea"/>
          <a:cs typeface="Arial" panose="020B0604020202020204" pitchFamily="34" charset="0"/>
        </a:defRPr>
      </a:lvl5pPr>
      <a:lvl6pPr marL="3347436" indent="-304312" algn="l" defTabSz="121724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56060" indent="-304312" algn="l" defTabSz="121724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64685" indent="-304312" algn="l" defTabSz="121724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73309" indent="-304312" algn="l" defTabSz="121724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17249" rtl="0" eaLnBrk="1" latinLnBrk="0" hangingPunct="1">
        <a:defRPr sz="2400" kern="1200">
          <a:solidFill>
            <a:schemeClr val="tx1"/>
          </a:solidFill>
          <a:latin typeface="+mn-lt"/>
          <a:ea typeface="+mn-ea"/>
          <a:cs typeface="+mn-cs"/>
        </a:defRPr>
      </a:lvl1pPr>
      <a:lvl2pPr marL="608625" algn="l" defTabSz="1217249" rtl="0" eaLnBrk="1" latinLnBrk="0" hangingPunct="1">
        <a:defRPr sz="2400" kern="1200">
          <a:solidFill>
            <a:schemeClr val="tx1"/>
          </a:solidFill>
          <a:latin typeface="+mn-lt"/>
          <a:ea typeface="+mn-ea"/>
          <a:cs typeface="+mn-cs"/>
        </a:defRPr>
      </a:lvl2pPr>
      <a:lvl3pPr marL="1217249" algn="l" defTabSz="1217249" rtl="0" eaLnBrk="1" latinLnBrk="0" hangingPunct="1">
        <a:defRPr sz="2400" kern="1200">
          <a:solidFill>
            <a:schemeClr val="tx1"/>
          </a:solidFill>
          <a:latin typeface="+mn-lt"/>
          <a:ea typeface="+mn-ea"/>
          <a:cs typeface="+mn-cs"/>
        </a:defRPr>
      </a:lvl3pPr>
      <a:lvl4pPr marL="1825874" algn="l" defTabSz="1217249" rtl="0" eaLnBrk="1" latinLnBrk="0" hangingPunct="1">
        <a:defRPr sz="2400" kern="1200">
          <a:solidFill>
            <a:schemeClr val="tx1"/>
          </a:solidFill>
          <a:latin typeface="+mn-lt"/>
          <a:ea typeface="+mn-ea"/>
          <a:cs typeface="+mn-cs"/>
        </a:defRPr>
      </a:lvl4pPr>
      <a:lvl5pPr marL="2434499" algn="l" defTabSz="1217249" rtl="0" eaLnBrk="1" latinLnBrk="0" hangingPunct="1">
        <a:defRPr sz="2400" kern="1200">
          <a:solidFill>
            <a:schemeClr val="tx1"/>
          </a:solidFill>
          <a:latin typeface="+mn-lt"/>
          <a:ea typeface="+mn-ea"/>
          <a:cs typeface="+mn-cs"/>
        </a:defRPr>
      </a:lvl5pPr>
      <a:lvl6pPr marL="3043123" algn="l" defTabSz="1217249" rtl="0" eaLnBrk="1" latinLnBrk="0" hangingPunct="1">
        <a:defRPr sz="2400" kern="1200">
          <a:solidFill>
            <a:schemeClr val="tx1"/>
          </a:solidFill>
          <a:latin typeface="+mn-lt"/>
          <a:ea typeface="+mn-ea"/>
          <a:cs typeface="+mn-cs"/>
        </a:defRPr>
      </a:lvl6pPr>
      <a:lvl7pPr marL="3651748" algn="l" defTabSz="1217249" rtl="0" eaLnBrk="1" latinLnBrk="0" hangingPunct="1">
        <a:defRPr sz="2400" kern="1200">
          <a:solidFill>
            <a:schemeClr val="tx1"/>
          </a:solidFill>
          <a:latin typeface="+mn-lt"/>
          <a:ea typeface="+mn-ea"/>
          <a:cs typeface="+mn-cs"/>
        </a:defRPr>
      </a:lvl7pPr>
      <a:lvl8pPr marL="4260372" algn="l" defTabSz="1217249" rtl="0" eaLnBrk="1" latinLnBrk="0" hangingPunct="1">
        <a:defRPr sz="2400" kern="1200">
          <a:solidFill>
            <a:schemeClr val="tx1"/>
          </a:solidFill>
          <a:latin typeface="+mn-lt"/>
          <a:ea typeface="+mn-ea"/>
          <a:cs typeface="+mn-cs"/>
        </a:defRPr>
      </a:lvl8pPr>
      <a:lvl9pPr marL="4868997" algn="l" defTabSz="1217249"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8001" y="470786"/>
            <a:ext cx="11176000" cy="451405"/>
          </a:xfrm>
          <a:prstGeom prst="rect">
            <a:avLst/>
          </a:prstGeom>
        </p:spPr>
        <p:txBody>
          <a:bodyPr vert="horz" wrap="square" lIns="0" tIns="0" rIns="0" bIns="0" rtlCol="0" anchor="b" anchorCtr="0">
            <a:spAutoFit/>
          </a:bodyPr>
          <a:lstStyle/>
          <a:p>
            <a:pPr lvl="0" algn="l"/>
            <a:r>
              <a:rPr lang="en-US" dirty="0"/>
              <a:t>Click to edit Master title style</a:t>
            </a:r>
          </a:p>
        </p:txBody>
      </p:sp>
      <p:sp>
        <p:nvSpPr>
          <p:cNvPr id="7" name="Line 36"/>
          <p:cNvSpPr>
            <a:spLocks noChangeShapeType="1"/>
          </p:cNvSpPr>
          <p:nvPr/>
        </p:nvSpPr>
        <p:spPr bwMode="auto">
          <a:xfrm>
            <a:off x="508001" y="966440"/>
            <a:ext cx="11176000" cy="0"/>
          </a:xfrm>
          <a:prstGeom prst="line">
            <a:avLst/>
          </a:prstGeom>
          <a:noFill/>
          <a:ln w="9525">
            <a:solidFill>
              <a:srgbClr val="C0C0C0"/>
            </a:solidFill>
            <a:round/>
            <a:headEnd/>
            <a:tailEnd/>
          </a:ln>
          <a:effectLst/>
        </p:spPr>
        <p:txBody>
          <a:bodyPr lIns="121725" tIns="60862" rIns="121725" bIns="60862"/>
          <a:lstStyle/>
          <a:p>
            <a:pPr>
              <a:defRPr/>
            </a:pPr>
            <a:endParaRPr lang="en-US" dirty="0">
              <a:solidFill>
                <a:prstClr val="black"/>
              </a:solidFill>
              <a:cs typeface="Calibri" pitchFamily="34" charset="0"/>
            </a:endParaRPr>
          </a:p>
        </p:txBody>
      </p:sp>
      <p:sp>
        <p:nvSpPr>
          <p:cNvPr id="6" name="Slide Number Placeholder 4"/>
          <p:cNvSpPr>
            <a:spLocks noGrp="1"/>
          </p:cNvSpPr>
          <p:nvPr>
            <p:ph type="sldNum" sz="quarter" idx="4"/>
          </p:nvPr>
        </p:nvSpPr>
        <p:spPr>
          <a:xfrm>
            <a:off x="11125215" y="6509121"/>
            <a:ext cx="558801" cy="205184"/>
          </a:xfrm>
          <a:prstGeom prst="rect">
            <a:avLst/>
          </a:prstGeom>
        </p:spPr>
        <p:txBody>
          <a:bodyPr wrap="square" lIns="0" tIns="0" rIns="0" bIns="0" anchor="ctr" anchorCtr="0">
            <a:spAutoFit/>
          </a:bodyPr>
          <a:lstStyle>
            <a:lvl1pPr algn="r">
              <a:defRPr lang="en-US" sz="1300" smtClean="0">
                <a:solidFill>
                  <a:schemeClr val="bg1">
                    <a:lumMod val="50000"/>
                  </a:schemeClr>
                </a:solidFill>
                <a:latin typeface="+mn-lt"/>
                <a:cs typeface="Calibri" pitchFamily="34" charset="0"/>
              </a:defRPr>
            </a:lvl1pPr>
          </a:lstStyle>
          <a:p>
            <a:pPr fontAlgn="base">
              <a:spcBef>
                <a:spcPct val="0"/>
              </a:spcBef>
              <a:spcAft>
                <a:spcPct val="0"/>
              </a:spcAft>
            </a:pPr>
            <a:fld id="{AD174EB5-F72E-4F02-B2AD-D449B7440B77}" type="slidenum">
              <a:rPr lang="en-GB">
                <a:solidFill>
                  <a:srgbClr val="FFFFFF">
                    <a:lumMod val="50000"/>
                  </a:srgbClr>
                </a:solidFill>
              </a:rPr>
              <a:pPr fontAlgn="base">
                <a:spcBef>
                  <a:spcPct val="0"/>
                </a:spcBef>
                <a:spcAft>
                  <a:spcPct val="0"/>
                </a:spcAft>
              </a:pPr>
              <a:t>‹#›</a:t>
            </a:fld>
            <a:endParaRPr lang="en-GB" dirty="0">
              <a:solidFill>
                <a:srgbClr val="FFFFFF">
                  <a:lumMod val="50000"/>
                </a:srgbClr>
              </a:solidFill>
            </a:endParaRPr>
          </a:p>
        </p:txBody>
      </p:sp>
      <p:sp>
        <p:nvSpPr>
          <p:cNvPr id="8" name="Line 36"/>
          <p:cNvSpPr>
            <a:spLocks noChangeShapeType="1"/>
          </p:cNvSpPr>
          <p:nvPr/>
        </p:nvSpPr>
        <p:spPr bwMode="auto">
          <a:xfrm>
            <a:off x="508001" y="6400800"/>
            <a:ext cx="11176000" cy="0"/>
          </a:xfrm>
          <a:prstGeom prst="line">
            <a:avLst/>
          </a:prstGeom>
          <a:noFill/>
          <a:ln w="9525">
            <a:solidFill>
              <a:srgbClr val="C0C0C0"/>
            </a:solidFill>
            <a:round/>
            <a:headEnd/>
            <a:tailEnd/>
          </a:ln>
          <a:effectLst/>
        </p:spPr>
        <p:txBody>
          <a:bodyPr lIns="121725" tIns="60862" rIns="121725" bIns="60862"/>
          <a:lstStyle/>
          <a:p>
            <a:pPr>
              <a:defRPr/>
            </a:pPr>
            <a:endParaRPr lang="en-US" dirty="0">
              <a:solidFill>
                <a:prstClr val="black"/>
              </a:solidFill>
              <a:cs typeface="Calibri" pitchFamily="34" charset="0"/>
            </a:endParaRPr>
          </a:p>
        </p:txBody>
      </p:sp>
      <p:pic>
        <p:nvPicPr>
          <p:cNvPr id="9" name="Picture 8" descr="A close up of a sign&#10;&#10;Description generated with very high confidence">
            <a:extLst>
              <a:ext uri="{FF2B5EF4-FFF2-40B4-BE49-F238E27FC236}">
                <a16:creationId xmlns:a16="http://schemas.microsoft.com/office/drawing/2014/main" id="{0DDC6446-695D-4CAD-AD6D-970FE811CCF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785109" y="227061"/>
            <a:ext cx="898892" cy="605097"/>
          </a:xfrm>
          <a:prstGeom prst="rect">
            <a:avLst/>
          </a:prstGeom>
        </p:spPr>
      </p:pic>
      <p:pic>
        <p:nvPicPr>
          <p:cNvPr id="11" name="Picture 2" descr="Related image">
            <a:extLst>
              <a:ext uri="{FF2B5EF4-FFF2-40B4-BE49-F238E27FC236}">
                <a16:creationId xmlns:a16="http://schemas.microsoft.com/office/drawing/2014/main" id="{3E16B660-7C9F-43A5-A7B2-608DC64DB24E}"/>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514484" y="6463803"/>
            <a:ext cx="825706" cy="3339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2373299"/>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Lst>
  <p:hf hdr="0" dt="0"/>
  <p:txStyles>
    <p:titleStyle>
      <a:lvl1pPr algn="l" defTabSz="1217249" rtl="0" eaLnBrk="1" latinLnBrk="0" hangingPunct="1">
        <a:spcBef>
          <a:spcPct val="0"/>
        </a:spcBef>
        <a:buNone/>
        <a:defRPr lang="en-US" sz="2900" b="1" kern="1200">
          <a:solidFill>
            <a:schemeClr val="accent1"/>
          </a:solidFill>
          <a:latin typeface="+mj-lt"/>
          <a:ea typeface="+mj-ea"/>
          <a:cs typeface="Calibri" pitchFamily="34" charset="0"/>
        </a:defRPr>
      </a:lvl1pPr>
    </p:titleStyle>
    <p:bodyStyle>
      <a:lvl1pPr marL="456468" indent="-456468" algn="l" defTabSz="1217249" rtl="0" eaLnBrk="1" latinLnBrk="0" hangingPunct="1">
        <a:spcBef>
          <a:spcPct val="20000"/>
        </a:spcBef>
        <a:buFont typeface="Arial" panose="020B0604020202020204" pitchFamily="34" charset="0"/>
        <a:buChar char="•"/>
        <a:defRPr lang="en-US" sz="2100" kern="1200" smtClean="0">
          <a:solidFill>
            <a:schemeClr val="tx1"/>
          </a:solidFill>
          <a:latin typeface="Arial" panose="020B0604020202020204" pitchFamily="34" charset="0"/>
          <a:ea typeface="+mn-ea"/>
          <a:cs typeface="Arial" panose="020B0604020202020204" pitchFamily="34" charset="0"/>
        </a:defRPr>
      </a:lvl1pPr>
      <a:lvl2pPr marL="989015" indent="-380390" algn="l" defTabSz="1217249" rtl="0" eaLnBrk="1" latinLnBrk="0" hangingPunct="1">
        <a:spcBef>
          <a:spcPct val="20000"/>
        </a:spcBef>
        <a:buFont typeface="Arial" panose="020B0604020202020204" pitchFamily="34" charset="0"/>
        <a:buChar char="–"/>
        <a:defRPr lang="en-US" sz="2100" kern="1200" smtClean="0">
          <a:solidFill>
            <a:schemeClr val="tx1"/>
          </a:solidFill>
          <a:latin typeface="Arial" panose="020B0604020202020204" pitchFamily="34" charset="0"/>
          <a:ea typeface="+mn-ea"/>
          <a:cs typeface="Arial" panose="020B0604020202020204" pitchFamily="34" charset="0"/>
        </a:defRPr>
      </a:lvl2pPr>
      <a:lvl3pPr marL="1521562" indent="-304312" algn="l" defTabSz="1217249" rtl="0" eaLnBrk="1" latinLnBrk="0" hangingPunct="1">
        <a:spcBef>
          <a:spcPct val="20000"/>
        </a:spcBef>
        <a:buFont typeface="Arial" panose="020B0604020202020204" pitchFamily="34" charset="0"/>
        <a:buChar char="•"/>
        <a:defRPr lang="en-US" sz="2100" kern="1200" smtClean="0">
          <a:solidFill>
            <a:schemeClr val="tx1"/>
          </a:solidFill>
          <a:latin typeface="Arial" panose="020B0604020202020204" pitchFamily="34" charset="0"/>
          <a:ea typeface="+mn-ea"/>
          <a:cs typeface="Arial" panose="020B0604020202020204" pitchFamily="34" charset="0"/>
        </a:defRPr>
      </a:lvl3pPr>
      <a:lvl4pPr marL="2130186" indent="-304312" algn="l" defTabSz="1217249" rtl="0" eaLnBrk="1" latinLnBrk="0" hangingPunct="1">
        <a:spcBef>
          <a:spcPct val="20000"/>
        </a:spcBef>
        <a:buFont typeface="Arial" panose="020B0604020202020204" pitchFamily="34" charset="0"/>
        <a:buChar char="–"/>
        <a:defRPr lang="en-US" sz="2100" kern="1200" smtClean="0">
          <a:solidFill>
            <a:schemeClr val="tx1"/>
          </a:solidFill>
          <a:latin typeface="Arial" panose="020B0604020202020204" pitchFamily="34" charset="0"/>
          <a:ea typeface="+mn-ea"/>
          <a:cs typeface="Arial" panose="020B0604020202020204" pitchFamily="34" charset="0"/>
        </a:defRPr>
      </a:lvl4pPr>
      <a:lvl5pPr marL="2738811" indent="-304312" algn="l" defTabSz="1217249" rtl="0" eaLnBrk="1" latinLnBrk="0" hangingPunct="1">
        <a:spcBef>
          <a:spcPct val="20000"/>
        </a:spcBef>
        <a:buFont typeface="Arial" panose="020B0604020202020204" pitchFamily="34" charset="0"/>
        <a:buChar char="»"/>
        <a:defRPr lang="en-US" sz="2100" kern="1200">
          <a:solidFill>
            <a:schemeClr val="tx1"/>
          </a:solidFill>
          <a:latin typeface="Arial" panose="020B0604020202020204" pitchFamily="34" charset="0"/>
          <a:ea typeface="+mn-ea"/>
          <a:cs typeface="Arial" panose="020B0604020202020204" pitchFamily="34" charset="0"/>
        </a:defRPr>
      </a:lvl5pPr>
      <a:lvl6pPr marL="3347436" indent="-304312" algn="l" defTabSz="121724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56060" indent="-304312" algn="l" defTabSz="121724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64685" indent="-304312" algn="l" defTabSz="121724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73309" indent="-304312" algn="l" defTabSz="121724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17249" rtl="0" eaLnBrk="1" latinLnBrk="0" hangingPunct="1">
        <a:defRPr sz="2400" kern="1200">
          <a:solidFill>
            <a:schemeClr val="tx1"/>
          </a:solidFill>
          <a:latin typeface="+mn-lt"/>
          <a:ea typeface="+mn-ea"/>
          <a:cs typeface="+mn-cs"/>
        </a:defRPr>
      </a:lvl1pPr>
      <a:lvl2pPr marL="608625" algn="l" defTabSz="1217249" rtl="0" eaLnBrk="1" latinLnBrk="0" hangingPunct="1">
        <a:defRPr sz="2400" kern="1200">
          <a:solidFill>
            <a:schemeClr val="tx1"/>
          </a:solidFill>
          <a:latin typeface="+mn-lt"/>
          <a:ea typeface="+mn-ea"/>
          <a:cs typeface="+mn-cs"/>
        </a:defRPr>
      </a:lvl2pPr>
      <a:lvl3pPr marL="1217249" algn="l" defTabSz="1217249" rtl="0" eaLnBrk="1" latinLnBrk="0" hangingPunct="1">
        <a:defRPr sz="2400" kern="1200">
          <a:solidFill>
            <a:schemeClr val="tx1"/>
          </a:solidFill>
          <a:latin typeface="+mn-lt"/>
          <a:ea typeface="+mn-ea"/>
          <a:cs typeface="+mn-cs"/>
        </a:defRPr>
      </a:lvl3pPr>
      <a:lvl4pPr marL="1825874" algn="l" defTabSz="1217249" rtl="0" eaLnBrk="1" latinLnBrk="0" hangingPunct="1">
        <a:defRPr sz="2400" kern="1200">
          <a:solidFill>
            <a:schemeClr val="tx1"/>
          </a:solidFill>
          <a:latin typeface="+mn-lt"/>
          <a:ea typeface="+mn-ea"/>
          <a:cs typeface="+mn-cs"/>
        </a:defRPr>
      </a:lvl4pPr>
      <a:lvl5pPr marL="2434499" algn="l" defTabSz="1217249" rtl="0" eaLnBrk="1" latinLnBrk="0" hangingPunct="1">
        <a:defRPr sz="2400" kern="1200">
          <a:solidFill>
            <a:schemeClr val="tx1"/>
          </a:solidFill>
          <a:latin typeface="+mn-lt"/>
          <a:ea typeface="+mn-ea"/>
          <a:cs typeface="+mn-cs"/>
        </a:defRPr>
      </a:lvl5pPr>
      <a:lvl6pPr marL="3043123" algn="l" defTabSz="1217249" rtl="0" eaLnBrk="1" latinLnBrk="0" hangingPunct="1">
        <a:defRPr sz="2400" kern="1200">
          <a:solidFill>
            <a:schemeClr val="tx1"/>
          </a:solidFill>
          <a:latin typeface="+mn-lt"/>
          <a:ea typeface="+mn-ea"/>
          <a:cs typeface="+mn-cs"/>
        </a:defRPr>
      </a:lvl6pPr>
      <a:lvl7pPr marL="3651748" algn="l" defTabSz="1217249" rtl="0" eaLnBrk="1" latinLnBrk="0" hangingPunct="1">
        <a:defRPr sz="2400" kern="1200">
          <a:solidFill>
            <a:schemeClr val="tx1"/>
          </a:solidFill>
          <a:latin typeface="+mn-lt"/>
          <a:ea typeface="+mn-ea"/>
          <a:cs typeface="+mn-cs"/>
        </a:defRPr>
      </a:lvl7pPr>
      <a:lvl8pPr marL="4260372" algn="l" defTabSz="1217249" rtl="0" eaLnBrk="1" latinLnBrk="0" hangingPunct="1">
        <a:defRPr sz="2400" kern="1200">
          <a:solidFill>
            <a:schemeClr val="tx1"/>
          </a:solidFill>
          <a:latin typeface="+mn-lt"/>
          <a:ea typeface="+mn-ea"/>
          <a:cs typeface="+mn-cs"/>
        </a:defRPr>
      </a:lvl8pPr>
      <a:lvl9pPr marL="4868997" algn="l" defTabSz="1217249" rtl="0" eaLnBrk="1" latinLnBrk="0" hangingPunct="1">
        <a:defRPr sz="2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8001" y="470786"/>
            <a:ext cx="11176000" cy="451405"/>
          </a:xfrm>
          <a:prstGeom prst="rect">
            <a:avLst/>
          </a:prstGeom>
        </p:spPr>
        <p:txBody>
          <a:bodyPr vert="horz" wrap="square" lIns="0" tIns="0" rIns="0" bIns="0" rtlCol="0" anchor="b" anchorCtr="0">
            <a:spAutoFit/>
          </a:bodyPr>
          <a:lstStyle/>
          <a:p>
            <a:pPr lvl="0" algn="l"/>
            <a:r>
              <a:rPr lang="en-US" dirty="0"/>
              <a:t>Click to edit Master title style</a:t>
            </a:r>
          </a:p>
        </p:txBody>
      </p:sp>
      <p:sp>
        <p:nvSpPr>
          <p:cNvPr id="7" name="Line 36"/>
          <p:cNvSpPr>
            <a:spLocks noChangeShapeType="1"/>
          </p:cNvSpPr>
          <p:nvPr/>
        </p:nvSpPr>
        <p:spPr bwMode="auto">
          <a:xfrm>
            <a:off x="508001" y="966440"/>
            <a:ext cx="11176000" cy="0"/>
          </a:xfrm>
          <a:prstGeom prst="line">
            <a:avLst/>
          </a:prstGeom>
          <a:noFill/>
          <a:ln w="9525">
            <a:solidFill>
              <a:srgbClr val="C0C0C0"/>
            </a:solidFill>
            <a:round/>
            <a:headEnd/>
            <a:tailEnd/>
          </a:ln>
          <a:effectLst/>
        </p:spPr>
        <p:txBody>
          <a:bodyPr lIns="121725" tIns="60862" rIns="121725" bIns="60862"/>
          <a:lstStyle/>
          <a:p>
            <a:pPr>
              <a:defRPr/>
            </a:pPr>
            <a:endParaRPr lang="en-US" dirty="0">
              <a:solidFill>
                <a:prstClr val="black"/>
              </a:solidFill>
              <a:cs typeface="Arial" pitchFamily="34" charset="0"/>
            </a:endParaRPr>
          </a:p>
        </p:txBody>
      </p:sp>
      <p:sp>
        <p:nvSpPr>
          <p:cNvPr id="6" name="Slide Number Placeholder 4"/>
          <p:cNvSpPr>
            <a:spLocks noGrp="1"/>
          </p:cNvSpPr>
          <p:nvPr>
            <p:ph type="sldNum" sz="quarter" idx="4"/>
          </p:nvPr>
        </p:nvSpPr>
        <p:spPr>
          <a:xfrm>
            <a:off x="11125208" y="6509121"/>
            <a:ext cx="558801" cy="205184"/>
          </a:xfrm>
          <a:prstGeom prst="rect">
            <a:avLst/>
          </a:prstGeom>
        </p:spPr>
        <p:txBody>
          <a:bodyPr wrap="square" lIns="0" tIns="0" rIns="0" bIns="0" anchor="ctr" anchorCtr="0">
            <a:spAutoFit/>
          </a:bodyPr>
          <a:lstStyle>
            <a:lvl1pPr algn="r">
              <a:defRPr lang="en-US" sz="1300" smtClean="0">
                <a:solidFill>
                  <a:schemeClr val="bg1">
                    <a:lumMod val="50000"/>
                  </a:schemeClr>
                </a:solidFill>
                <a:latin typeface="+mn-lt"/>
                <a:cs typeface="Arial" panose="020B0604020202020204" pitchFamily="34" charset="0"/>
              </a:defRPr>
            </a:lvl1pPr>
          </a:lstStyle>
          <a:p>
            <a:pPr fontAlgn="base">
              <a:spcBef>
                <a:spcPct val="0"/>
              </a:spcBef>
              <a:spcAft>
                <a:spcPct val="0"/>
              </a:spcAft>
            </a:pPr>
            <a:fld id="{AD174EB5-F72E-4F02-B2AD-D449B7440B77}" type="slidenum">
              <a:rPr lang="en-GB">
                <a:solidFill>
                  <a:srgbClr val="FFFFFF">
                    <a:lumMod val="50000"/>
                  </a:srgbClr>
                </a:solidFill>
              </a:rPr>
              <a:pPr fontAlgn="base">
                <a:spcBef>
                  <a:spcPct val="0"/>
                </a:spcBef>
                <a:spcAft>
                  <a:spcPct val="0"/>
                </a:spcAft>
              </a:pPr>
              <a:t>‹#›</a:t>
            </a:fld>
            <a:endParaRPr lang="en-GB" dirty="0">
              <a:solidFill>
                <a:srgbClr val="FFFFFF">
                  <a:lumMod val="50000"/>
                </a:srgbClr>
              </a:solidFill>
            </a:endParaRPr>
          </a:p>
        </p:txBody>
      </p:sp>
      <p:sp>
        <p:nvSpPr>
          <p:cNvPr id="8" name="Line 36"/>
          <p:cNvSpPr>
            <a:spLocks noChangeShapeType="1"/>
          </p:cNvSpPr>
          <p:nvPr/>
        </p:nvSpPr>
        <p:spPr bwMode="auto">
          <a:xfrm>
            <a:off x="508001" y="6400800"/>
            <a:ext cx="11176000" cy="0"/>
          </a:xfrm>
          <a:prstGeom prst="line">
            <a:avLst/>
          </a:prstGeom>
          <a:noFill/>
          <a:ln w="9525">
            <a:solidFill>
              <a:srgbClr val="C0C0C0"/>
            </a:solidFill>
            <a:round/>
            <a:headEnd/>
            <a:tailEnd/>
          </a:ln>
          <a:effectLst/>
        </p:spPr>
        <p:txBody>
          <a:bodyPr lIns="121725" tIns="60862" rIns="121725" bIns="60862"/>
          <a:lstStyle/>
          <a:p>
            <a:pPr>
              <a:defRPr/>
            </a:pPr>
            <a:endParaRPr lang="en-US" dirty="0">
              <a:solidFill>
                <a:prstClr val="black"/>
              </a:solidFill>
              <a:cs typeface="Arial" pitchFamily="34" charset="0"/>
            </a:endParaRPr>
          </a:p>
        </p:txBody>
      </p:sp>
      <p:pic>
        <p:nvPicPr>
          <p:cNvPr id="9" name="Picture 8" descr="A close up of a sign&#10;&#10;Description generated with very high confidence">
            <a:extLst>
              <a:ext uri="{FF2B5EF4-FFF2-40B4-BE49-F238E27FC236}">
                <a16:creationId xmlns:a16="http://schemas.microsoft.com/office/drawing/2014/main" id="{0DDC6446-695D-4CAD-AD6D-970FE811CCF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785109" y="227061"/>
            <a:ext cx="898892" cy="605097"/>
          </a:xfrm>
          <a:prstGeom prst="rect">
            <a:avLst/>
          </a:prstGeom>
        </p:spPr>
      </p:pic>
      <p:pic>
        <p:nvPicPr>
          <p:cNvPr id="11" name="Picture 2" descr="Related image">
            <a:extLst>
              <a:ext uri="{FF2B5EF4-FFF2-40B4-BE49-F238E27FC236}">
                <a16:creationId xmlns:a16="http://schemas.microsoft.com/office/drawing/2014/main" id="{3E16B660-7C9F-43A5-A7B2-608DC64DB24E}"/>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514484" y="6463789"/>
            <a:ext cx="825706" cy="3339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991993"/>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Lst>
  <p:hf hdr="0" dt="0"/>
  <p:txStyles>
    <p:title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p:titleStyle>
    <p:bodyStyle>
      <a:lvl1pPr marL="456468" indent="-456468" algn="l" defTabSz="1217249" rtl="0" eaLnBrk="1" latinLnBrk="0" hangingPunct="1">
        <a:spcBef>
          <a:spcPct val="20000"/>
        </a:spcBef>
        <a:buFont typeface="Arial" panose="020B0604020202020204" pitchFamily="34" charset="0"/>
        <a:buChar char="•"/>
        <a:defRPr lang="en-US" sz="2100" kern="1200" smtClean="0">
          <a:solidFill>
            <a:schemeClr val="tx1"/>
          </a:solidFill>
          <a:latin typeface="Arial" panose="020B0604020202020204" pitchFamily="34" charset="0"/>
          <a:ea typeface="+mn-ea"/>
          <a:cs typeface="Arial" panose="020B0604020202020204" pitchFamily="34" charset="0"/>
        </a:defRPr>
      </a:lvl1pPr>
      <a:lvl2pPr marL="989015" indent="-380390" algn="l" defTabSz="1217249" rtl="0" eaLnBrk="1" latinLnBrk="0" hangingPunct="1">
        <a:spcBef>
          <a:spcPct val="20000"/>
        </a:spcBef>
        <a:buFont typeface="Arial" panose="020B0604020202020204" pitchFamily="34" charset="0"/>
        <a:buChar char="–"/>
        <a:defRPr lang="en-US" sz="2100" kern="1200" smtClean="0">
          <a:solidFill>
            <a:schemeClr val="tx1"/>
          </a:solidFill>
          <a:latin typeface="Arial" panose="020B0604020202020204" pitchFamily="34" charset="0"/>
          <a:ea typeface="+mn-ea"/>
          <a:cs typeface="Arial" panose="020B0604020202020204" pitchFamily="34" charset="0"/>
        </a:defRPr>
      </a:lvl2pPr>
      <a:lvl3pPr marL="1521562" indent="-304312" algn="l" defTabSz="1217249" rtl="0" eaLnBrk="1" latinLnBrk="0" hangingPunct="1">
        <a:spcBef>
          <a:spcPct val="20000"/>
        </a:spcBef>
        <a:buFont typeface="Arial" panose="020B0604020202020204" pitchFamily="34" charset="0"/>
        <a:buChar char="•"/>
        <a:defRPr lang="en-US" sz="2100" kern="1200" smtClean="0">
          <a:solidFill>
            <a:schemeClr val="tx1"/>
          </a:solidFill>
          <a:latin typeface="Arial" panose="020B0604020202020204" pitchFamily="34" charset="0"/>
          <a:ea typeface="+mn-ea"/>
          <a:cs typeface="Arial" panose="020B0604020202020204" pitchFamily="34" charset="0"/>
        </a:defRPr>
      </a:lvl3pPr>
      <a:lvl4pPr marL="2130186" indent="-304312" algn="l" defTabSz="1217249" rtl="0" eaLnBrk="1" latinLnBrk="0" hangingPunct="1">
        <a:spcBef>
          <a:spcPct val="20000"/>
        </a:spcBef>
        <a:buFont typeface="Arial" panose="020B0604020202020204" pitchFamily="34" charset="0"/>
        <a:buChar char="–"/>
        <a:defRPr lang="en-US" sz="2100" kern="1200" smtClean="0">
          <a:solidFill>
            <a:schemeClr val="tx1"/>
          </a:solidFill>
          <a:latin typeface="Arial" panose="020B0604020202020204" pitchFamily="34" charset="0"/>
          <a:ea typeface="+mn-ea"/>
          <a:cs typeface="Arial" panose="020B0604020202020204" pitchFamily="34" charset="0"/>
        </a:defRPr>
      </a:lvl4pPr>
      <a:lvl5pPr marL="2738811" indent="-304312" algn="l" defTabSz="1217249" rtl="0" eaLnBrk="1" latinLnBrk="0" hangingPunct="1">
        <a:spcBef>
          <a:spcPct val="20000"/>
        </a:spcBef>
        <a:buFont typeface="Arial" panose="020B0604020202020204" pitchFamily="34" charset="0"/>
        <a:buChar char="»"/>
        <a:defRPr lang="en-US" sz="2100" kern="1200">
          <a:solidFill>
            <a:schemeClr val="tx1"/>
          </a:solidFill>
          <a:latin typeface="Arial" panose="020B0604020202020204" pitchFamily="34" charset="0"/>
          <a:ea typeface="+mn-ea"/>
          <a:cs typeface="Arial" panose="020B0604020202020204" pitchFamily="34" charset="0"/>
        </a:defRPr>
      </a:lvl5pPr>
      <a:lvl6pPr marL="3347436" indent="-304312" algn="l" defTabSz="121724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56060" indent="-304312" algn="l" defTabSz="121724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64685" indent="-304312" algn="l" defTabSz="121724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73309" indent="-304312" algn="l" defTabSz="121724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17249" rtl="0" eaLnBrk="1" latinLnBrk="0" hangingPunct="1">
        <a:defRPr sz="2400" kern="1200">
          <a:solidFill>
            <a:schemeClr val="tx1"/>
          </a:solidFill>
          <a:latin typeface="+mn-lt"/>
          <a:ea typeface="+mn-ea"/>
          <a:cs typeface="+mn-cs"/>
        </a:defRPr>
      </a:lvl1pPr>
      <a:lvl2pPr marL="608625" algn="l" defTabSz="1217249" rtl="0" eaLnBrk="1" latinLnBrk="0" hangingPunct="1">
        <a:defRPr sz="2400" kern="1200">
          <a:solidFill>
            <a:schemeClr val="tx1"/>
          </a:solidFill>
          <a:latin typeface="+mn-lt"/>
          <a:ea typeface="+mn-ea"/>
          <a:cs typeface="+mn-cs"/>
        </a:defRPr>
      </a:lvl2pPr>
      <a:lvl3pPr marL="1217249" algn="l" defTabSz="1217249" rtl="0" eaLnBrk="1" latinLnBrk="0" hangingPunct="1">
        <a:defRPr sz="2400" kern="1200">
          <a:solidFill>
            <a:schemeClr val="tx1"/>
          </a:solidFill>
          <a:latin typeface="+mn-lt"/>
          <a:ea typeface="+mn-ea"/>
          <a:cs typeface="+mn-cs"/>
        </a:defRPr>
      </a:lvl3pPr>
      <a:lvl4pPr marL="1825874" algn="l" defTabSz="1217249" rtl="0" eaLnBrk="1" latinLnBrk="0" hangingPunct="1">
        <a:defRPr sz="2400" kern="1200">
          <a:solidFill>
            <a:schemeClr val="tx1"/>
          </a:solidFill>
          <a:latin typeface="+mn-lt"/>
          <a:ea typeface="+mn-ea"/>
          <a:cs typeface="+mn-cs"/>
        </a:defRPr>
      </a:lvl4pPr>
      <a:lvl5pPr marL="2434499" algn="l" defTabSz="1217249" rtl="0" eaLnBrk="1" latinLnBrk="0" hangingPunct="1">
        <a:defRPr sz="2400" kern="1200">
          <a:solidFill>
            <a:schemeClr val="tx1"/>
          </a:solidFill>
          <a:latin typeface="+mn-lt"/>
          <a:ea typeface="+mn-ea"/>
          <a:cs typeface="+mn-cs"/>
        </a:defRPr>
      </a:lvl5pPr>
      <a:lvl6pPr marL="3043123" algn="l" defTabSz="1217249" rtl="0" eaLnBrk="1" latinLnBrk="0" hangingPunct="1">
        <a:defRPr sz="2400" kern="1200">
          <a:solidFill>
            <a:schemeClr val="tx1"/>
          </a:solidFill>
          <a:latin typeface="+mn-lt"/>
          <a:ea typeface="+mn-ea"/>
          <a:cs typeface="+mn-cs"/>
        </a:defRPr>
      </a:lvl6pPr>
      <a:lvl7pPr marL="3651748" algn="l" defTabSz="1217249" rtl="0" eaLnBrk="1" latinLnBrk="0" hangingPunct="1">
        <a:defRPr sz="2400" kern="1200">
          <a:solidFill>
            <a:schemeClr val="tx1"/>
          </a:solidFill>
          <a:latin typeface="+mn-lt"/>
          <a:ea typeface="+mn-ea"/>
          <a:cs typeface="+mn-cs"/>
        </a:defRPr>
      </a:lvl7pPr>
      <a:lvl8pPr marL="4260372" algn="l" defTabSz="1217249" rtl="0" eaLnBrk="1" latinLnBrk="0" hangingPunct="1">
        <a:defRPr sz="2400" kern="1200">
          <a:solidFill>
            <a:schemeClr val="tx1"/>
          </a:solidFill>
          <a:latin typeface="+mn-lt"/>
          <a:ea typeface="+mn-ea"/>
          <a:cs typeface="+mn-cs"/>
        </a:defRPr>
      </a:lvl8pPr>
      <a:lvl9pPr marL="4868997" algn="l" defTabSz="1217249"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microsoft.com/office/2007/relationships/hdphoto" Target="../media/hdphoto4.wdp"/></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0.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2.png"/><Relationship Id="rId4" Type="http://schemas.microsoft.com/office/2007/relationships/hdphoto" Target="../media/hdphoto5.wdp"/></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microsoft.com/office/2007/relationships/hdphoto" Target="../media/hdphoto6.wdp"/></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23.png"/><Relationship Id="rId4" Type="http://schemas.microsoft.com/office/2007/relationships/hdphoto" Target="../media/hdphoto6.wdp"/></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 Id="rId5" Type="http://schemas.openxmlformats.org/officeDocument/2006/relationships/image" Target="../media/image2.png"/><Relationship Id="rId4" Type="http://schemas.microsoft.com/office/2007/relationships/hdphoto" Target="../media/hdphoto7.wdp"/></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microsoft.com/office/2007/relationships/hdphoto" Target="../media/hdphoto8.wdp"/></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image" Target="../media/image33.png"/></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7" Type="http://schemas.microsoft.com/office/2007/relationships/hdphoto" Target="../media/hdphoto9.wdp"/><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microsoft.com/office/2007/relationships/hdphoto" Target="../media/hdphoto10.wdp"/></Relationships>
</file>

<file path=ppt/slides/_rels/slide3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46.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microsoft.com/office/2007/relationships/hdphoto" Target="../media/hdphoto11.wdp"/></Relationships>
</file>

<file path=ppt/slides/_rels/slide4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49.jpe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microsoft.com/office/2007/relationships/hdphoto" Target="../media/hdphoto12.wdp"/></Relationships>
</file>

<file path=ppt/slides/_rels/slide4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_rels/slide50.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54.png"/><Relationship Id="rId1" Type="http://schemas.openxmlformats.org/officeDocument/2006/relationships/slideLayout" Target="../slideLayouts/slideLayout1.xml"/><Relationship Id="rId6" Type="http://schemas.openxmlformats.org/officeDocument/2006/relationships/image" Target="../media/image2.png"/><Relationship Id="rId5" Type="http://schemas.microsoft.com/office/2007/relationships/hdphoto" Target="../media/hdphoto14.wdp"/><Relationship Id="rId4" Type="http://schemas.openxmlformats.org/officeDocument/2006/relationships/image" Target="../media/image55.png"/></Relationships>
</file>

<file path=ppt/slides/_rels/slide51.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54.png"/><Relationship Id="rId1" Type="http://schemas.openxmlformats.org/officeDocument/2006/relationships/slideLayout" Target="../slideLayouts/slideLayout1.xml"/><Relationship Id="rId6" Type="http://schemas.openxmlformats.org/officeDocument/2006/relationships/image" Target="../media/image2.png"/><Relationship Id="rId5" Type="http://schemas.microsoft.com/office/2007/relationships/hdphoto" Target="../media/hdphoto14.wdp"/><Relationship Id="rId4" Type="http://schemas.openxmlformats.org/officeDocument/2006/relationships/image" Target="../media/image55.png"/></Relationships>
</file>

<file path=ppt/slides/_rels/slide52.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54.png"/><Relationship Id="rId1" Type="http://schemas.openxmlformats.org/officeDocument/2006/relationships/slideLayout" Target="../slideLayouts/slideLayout1.xml"/><Relationship Id="rId6" Type="http://schemas.openxmlformats.org/officeDocument/2006/relationships/image" Target="../media/image2.png"/><Relationship Id="rId5" Type="http://schemas.microsoft.com/office/2007/relationships/hdphoto" Target="../media/hdphoto14.wdp"/><Relationship Id="rId4" Type="http://schemas.openxmlformats.org/officeDocument/2006/relationships/image" Target="../media/image55.png"/></Relationships>
</file>

<file path=ppt/slides/_rels/slide5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58.png"/><Relationship Id="rId1" Type="http://schemas.openxmlformats.org/officeDocument/2006/relationships/slideLayout" Target="../slideLayouts/slideLayout1.xml"/><Relationship Id="rId5" Type="http://schemas.openxmlformats.org/officeDocument/2006/relationships/image" Target="../media/image60.png"/><Relationship Id="rId4" Type="http://schemas.openxmlformats.org/officeDocument/2006/relationships/image" Target="../media/image59.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6.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6">
            <a:extLst>
              <a:ext uri="{FF2B5EF4-FFF2-40B4-BE49-F238E27FC236}">
                <a16:creationId xmlns:a16="http://schemas.microsoft.com/office/drawing/2014/main" id="{BD0C7227-9A47-431F-573D-DA8B0F53FFB8}"/>
              </a:ext>
            </a:extLst>
          </p:cNvPr>
          <p:cNvGrpSpPr>
            <a:grpSpLocks/>
          </p:cNvGrpSpPr>
          <p:nvPr/>
        </p:nvGrpSpPr>
        <p:grpSpPr bwMode="auto">
          <a:xfrm>
            <a:off x="3098800" y="2286000"/>
            <a:ext cx="5994400" cy="2562225"/>
            <a:chOff x="7857640" y="1352097"/>
            <a:chExt cx="3383280" cy="2329068"/>
          </a:xfrm>
        </p:grpSpPr>
        <p:cxnSp>
          <p:nvCxnSpPr>
            <p:cNvPr id="32" name="Straight Connector 31">
              <a:extLst>
                <a:ext uri="{FF2B5EF4-FFF2-40B4-BE49-F238E27FC236}">
                  <a16:creationId xmlns:a16="http://schemas.microsoft.com/office/drawing/2014/main" id="{31200917-B140-A245-0EAD-5D66D4D85284}"/>
                </a:ext>
              </a:extLst>
            </p:cNvPr>
            <p:cNvCxnSpPr>
              <a:cxnSpLocks/>
            </p:cNvCxnSpPr>
            <p:nvPr/>
          </p:nvCxnSpPr>
          <p:spPr>
            <a:xfrm>
              <a:off x="11240920" y="1519490"/>
              <a:ext cx="0" cy="2161675"/>
            </a:xfrm>
            <a:prstGeom prst="line">
              <a:avLst/>
            </a:prstGeom>
            <a:ln w="50800" cap="sq">
              <a:solidFill>
                <a:schemeClr val="bg1"/>
              </a:solidFill>
            </a:ln>
          </p:spPr>
          <p:style>
            <a:lnRef idx="1">
              <a:schemeClr val="accent1"/>
            </a:lnRef>
            <a:fillRef idx="0">
              <a:schemeClr val="accent1"/>
            </a:fillRef>
            <a:effectRef idx="0">
              <a:schemeClr val="accent1"/>
            </a:effectRef>
            <a:fontRef idx="minor">
              <a:schemeClr val="tx1"/>
            </a:fontRef>
          </p:style>
        </p:cxnSp>
        <p:grpSp>
          <p:nvGrpSpPr>
            <p:cNvPr id="33" name="Group 8">
              <a:extLst>
                <a:ext uri="{FF2B5EF4-FFF2-40B4-BE49-F238E27FC236}">
                  <a16:creationId xmlns:a16="http://schemas.microsoft.com/office/drawing/2014/main" id="{2D72D232-CFA4-2948-4AC4-61681B220D20}"/>
                </a:ext>
              </a:extLst>
            </p:cNvPr>
            <p:cNvGrpSpPr>
              <a:grpSpLocks/>
            </p:cNvGrpSpPr>
            <p:nvPr/>
          </p:nvGrpSpPr>
          <p:grpSpPr bwMode="auto">
            <a:xfrm>
              <a:off x="7857640" y="1518834"/>
              <a:ext cx="3383280" cy="2162329"/>
              <a:chOff x="7857640" y="1518834"/>
              <a:chExt cx="3383280" cy="2162329"/>
            </a:xfrm>
          </p:grpSpPr>
          <p:cxnSp>
            <p:nvCxnSpPr>
              <p:cNvPr id="37" name="Straight Connector 36">
                <a:extLst>
                  <a:ext uri="{FF2B5EF4-FFF2-40B4-BE49-F238E27FC236}">
                    <a16:creationId xmlns:a16="http://schemas.microsoft.com/office/drawing/2014/main" id="{2833BFD7-37A5-E86B-6038-E3E6AEF110E4}"/>
                  </a:ext>
                </a:extLst>
              </p:cNvPr>
              <p:cNvCxnSpPr/>
              <p:nvPr/>
            </p:nvCxnSpPr>
            <p:spPr>
              <a:xfrm>
                <a:off x="7857640" y="1519489"/>
                <a:ext cx="3383280" cy="0"/>
              </a:xfrm>
              <a:prstGeom prst="line">
                <a:avLst/>
              </a:prstGeom>
              <a:ln w="50800" cap="sq">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A66979C4-07C7-8262-EDC7-53D4E9FA39B3}"/>
                  </a:ext>
                </a:extLst>
              </p:cNvPr>
              <p:cNvCxnSpPr/>
              <p:nvPr/>
            </p:nvCxnSpPr>
            <p:spPr>
              <a:xfrm>
                <a:off x="7857640" y="3428633"/>
                <a:ext cx="2834931" cy="0"/>
              </a:xfrm>
              <a:prstGeom prst="line">
                <a:avLst/>
              </a:prstGeom>
              <a:ln w="50800" cap="sq">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80BA3969-D7D9-0425-F2F9-19666B9D9D75}"/>
                  </a:ext>
                </a:extLst>
              </p:cNvPr>
              <p:cNvCxnSpPr>
                <a:cxnSpLocks/>
              </p:cNvCxnSpPr>
              <p:nvPr/>
            </p:nvCxnSpPr>
            <p:spPr>
              <a:xfrm rot="5400000">
                <a:off x="6908840" y="2479834"/>
                <a:ext cx="1897599" cy="0"/>
              </a:xfrm>
              <a:prstGeom prst="line">
                <a:avLst/>
              </a:prstGeom>
              <a:ln w="50800" cap="sq">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D236EC30-3313-4AFD-9895-FA9A4197DD57}"/>
                  </a:ext>
                </a:extLst>
              </p:cNvPr>
              <p:cNvCxnSpPr>
                <a:cxnSpLocks/>
              </p:cNvCxnSpPr>
              <p:nvPr/>
            </p:nvCxnSpPr>
            <p:spPr>
              <a:xfrm rot="10800000">
                <a:off x="9640672" y="3681165"/>
                <a:ext cx="1600248" cy="0"/>
              </a:xfrm>
              <a:prstGeom prst="line">
                <a:avLst/>
              </a:prstGeom>
              <a:ln w="50800" cap="sq">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34" name="Straight Connector 33">
              <a:extLst>
                <a:ext uri="{FF2B5EF4-FFF2-40B4-BE49-F238E27FC236}">
                  <a16:creationId xmlns:a16="http://schemas.microsoft.com/office/drawing/2014/main" id="{2A8CB48A-5943-F72C-E83A-B1D739125F46}"/>
                </a:ext>
              </a:extLst>
            </p:cNvPr>
            <p:cNvCxnSpPr>
              <a:cxnSpLocks/>
            </p:cNvCxnSpPr>
            <p:nvPr/>
          </p:nvCxnSpPr>
          <p:spPr>
            <a:xfrm>
              <a:off x="10692571" y="2914911"/>
              <a:ext cx="0" cy="513723"/>
            </a:xfrm>
            <a:prstGeom prst="line">
              <a:avLst/>
            </a:prstGeom>
            <a:ln w="50800" cap="sq">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0FFCFB7F-97AB-A0CB-0C77-2DFD30A302E7}"/>
                </a:ext>
              </a:extLst>
            </p:cNvPr>
            <p:cNvCxnSpPr>
              <a:cxnSpLocks/>
            </p:cNvCxnSpPr>
            <p:nvPr/>
          </p:nvCxnSpPr>
          <p:spPr>
            <a:xfrm>
              <a:off x="7968743" y="1352097"/>
              <a:ext cx="0" cy="386735"/>
            </a:xfrm>
            <a:prstGeom prst="line">
              <a:avLst/>
            </a:prstGeom>
            <a:ln w="22225" cap="sq">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B700FF3-2C92-DB58-CE96-55C6F57C15B1}"/>
                </a:ext>
              </a:extLst>
            </p:cNvPr>
            <p:cNvCxnSpPr>
              <a:cxnSpLocks/>
            </p:cNvCxnSpPr>
            <p:nvPr/>
          </p:nvCxnSpPr>
          <p:spPr>
            <a:xfrm>
              <a:off x="7934696" y="1352097"/>
              <a:ext cx="0" cy="386735"/>
            </a:xfrm>
            <a:prstGeom prst="line">
              <a:avLst/>
            </a:prstGeom>
            <a:ln w="22225" cap="sq">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41" name="Rectangle 40">
            <a:extLst>
              <a:ext uri="{FF2B5EF4-FFF2-40B4-BE49-F238E27FC236}">
                <a16:creationId xmlns:a16="http://schemas.microsoft.com/office/drawing/2014/main" id="{FF56E9B8-C10E-A60E-D2C6-C7406AC1BAB2}"/>
              </a:ext>
            </a:extLst>
          </p:cNvPr>
          <p:cNvSpPr/>
          <p:nvPr/>
        </p:nvSpPr>
        <p:spPr>
          <a:xfrm>
            <a:off x="3328988" y="2711450"/>
            <a:ext cx="5391150" cy="1754326"/>
          </a:xfrm>
          <a:prstGeom prst="rect">
            <a:avLst/>
          </a:prstGeom>
        </p:spPr>
        <p:txBody>
          <a:bodyPr>
            <a:spAutoFit/>
          </a:bodyPr>
          <a:lstStyle/>
          <a:p>
            <a:pPr>
              <a:defRPr/>
            </a:pPr>
            <a:r>
              <a:rPr lang="en-GB"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Information Security Management System Awareness</a:t>
            </a:r>
          </a:p>
        </p:txBody>
      </p:sp>
      <p:sp>
        <p:nvSpPr>
          <p:cNvPr id="16" name="Slide Number Placeholder 5">
            <a:extLst>
              <a:ext uri="{FF2B5EF4-FFF2-40B4-BE49-F238E27FC236}">
                <a16:creationId xmlns:a16="http://schemas.microsoft.com/office/drawing/2014/main" id="{BAFA96CE-D594-44BA-A02D-684172D7B68D}"/>
              </a:ext>
            </a:extLst>
          </p:cNvPr>
          <p:cNvSpPr txBox="1">
            <a:spLocks/>
          </p:cNvSpPr>
          <p:nvPr/>
        </p:nvSpPr>
        <p:spPr>
          <a:xfrm>
            <a:off x="11698785" y="329077"/>
            <a:ext cx="393192" cy="14432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481E0E-8148-446F-86F1-6B3613DA19C8}" type="slidenum">
              <a:rPr lang="en-US" smtClean="0"/>
              <a:pPr/>
              <a:t>1</a:t>
            </a:fld>
            <a:endParaRPr lang="en-US"/>
          </a:p>
        </p:txBody>
      </p:sp>
      <p:sp>
        <p:nvSpPr>
          <p:cNvPr id="17" name="Rectangle 16">
            <a:extLst>
              <a:ext uri="{FF2B5EF4-FFF2-40B4-BE49-F238E27FC236}">
                <a16:creationId xmlns:a16="http://schemas.microsoft.com/office/drawing/2014/main" id="{9A8454F8-064B-426B-8C04-9032CF1AC624}"/>
              </a:ext>
            </a:extLst>
          </p:cNvPr>
          <p:cNvSpPr/>
          <p:nvPr/>
        </p:nvSpPr>
        <p:spPr>
          <a:xfrm>
            <a:off x="0" y="0"/>
            <a:ext cx="4353088"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ea typeface="+mn-ea"/>
              <a:cs typeface="+mn-cs"/>
            </a:endParaRPr>
          </a:p>
        </p:txBody>
      </p:sp>
      <p:pic>
        <p:nvPicPr>
          <p:cNvPr id="18" name="Picture 17">
            <a:extLst>
              <a:ext uri="{FF2B5EF4-FFF2-40B4-BE49-F238E27FC236}">
                <a16:creationId xmlns:a16="http://schemas.microsoft.com/office/drawing/2014/main" id="{8581DD28-D6ED-45DB-9B23-1B7CA3E1610E}"/>
              </a:ext>
            </a:extLst>
          </p:cNvPr>
          <p:cNvPicPr>
            <a:picLocks noChangeAspect="1"/>
          </p:cNvPicPr>
          <p:nvPr/>
        </p:nvPicPr>
        <p:blipFill>
          <a:blip r:embed="rId2"/>
          <a:stretch>
            <a:fillRect/>
          </a:stretch>
        </p:blipFill>
        <p:spPr>
          <a:xfrm>
            <a:off x="4328159" y="0"/>
            <a:ext cx="7863841" cy="6858000"/>
          </a:xfrm>
          <a:prstGeom prst="rect">
            <a:avLst/>
          </a:prstGeom>
        </p:spPr>
      </p:pic>
      <p:grpSp>
        <p:nvGrpSpPr>
          <p:cNvPr id="19" name="Group 18">
            <a:extLst>
              <a:ext uri="{FF2B5EF4-FFF2-40B4-BE49-F238E27FC236}">
                <a16:creationId xmlns:a16="http://schemas.microsoft.com/office/drawing/2014/main" id="{81F995C9-9000-434A-9294-DB3DE88DB00F}"/>
              </a:ext>
            </a:extLst>
          </p:cNvPr>
          <p:cNvGrpSpPr/>
          <p:nvPr/>
        </p:nvGrpSpPr>
        <p:grpSpPr>
          <a:xfrm>
            <a:off x="278061" y="4778920"/>
            <a:ext cx="3780076" cy="172994"/>
            <a:chOff x="204909" y="5071528"/>
            <a:chExt cx="3780076" cy="172994"/>
          </a:xfrm>
        </p:grpSpPr>
        <p:cxnSp>
          <p:nvCxnSpPr>
            <p:cNvPr id="20" name="Straight Connector 19">
              <a:extLst>
                <a:ext uri="{FF2B5EF4-FFF2-40B4-BE49-F238E27FC236}">
                  <a16:creationId xmlns:a16="http://schemas.microsoft.com/office/drawing/2014/main" id="{C87AFA8B-1FA9-404D-BD73-2BAFB48A9E64}"/>
                </a:ext>
              </a:extLst>
            </p:cNvPr>
            <p:cNvCxnSpPr>
              <a:cxnSpLocks/>
            </p:cNvCxnSpPr>
            <p:nvPr/>
          </p:nvCxnSpPr>
          <p:spPr>
            <a:xfrm>
              <a:off x="204909" y="5071528"/>
              <a:ext cx="2278799" cy="0"/>
            </a:xfrm>
            <a:prstGeom prst="line">
              <a:avLst/>
            </a:prstGeom>
            <a:ln w="57150">
              <a:solidFill>
                <a:srgbClr val="FF671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8FF3953F-FF9E-479A-9D98-3E334BD107C4}"/>
                </a:ext>
              </a:extLst>
            </p:cNvPr>
            <p:cNvCxnSpPr>
              <a:cxnSpLocks/>
            </p:cNvCxnSpPr>
            <p:nvPr/>
          </p:nvCxnSpPr>
          <p:spPr>
            <a:xfrm>
              <a:off x="204909" y="5244522"/>
              <a:ext cx="3780076" cy="0"/>
            </a:xfrm>
            <a:prstGeom prst="line">
              <a:avLst/>
            </a:prstGeom>
            <a:ln w="57150">
              <a:solidFill>
                <a:srgbClr val="FF671F"/>
              </a:solidFill>
            </a:ln>
          </p:spPr>
          <p:style>
            <a:lnRef idx="1">
              <a:schemeClr val="accent1"/>
            </a:lnRef>
            <a:fillRef idx="0">
              <a:schemeClr val="accent1"/>
            </a:fillRef>
            <a:effectRef idx="0">
              <a:schemeClr val="accent1"/>
            </a:effectRef>
            <a:fontRef idx="minor">
              <a:schemeClr val="tx1"/>
            </a:fontRef>
          </p:style>
        </p:cxnSp>
      </p:grpSp>
      <p:sp>
        <p:nvSpPr>
          <p:cNvPr id="22" name="Rectangle 21">
            <a:extLst>
              <a:ext uri="{FF2B5EF4-FFF2-40B4-BE49-F238E27FC236}">
                <a16:creationId xmlns:a16="http://schemas.microsoft.com/office/drawing/2014/main" id="{7ECCB2B2-C4DA-4B94-877D-BA97A821F25A}"/>
              </a:ext>
            </a:extLst>
          </p:cNvPr>
          <p:cNvSpPr/>
          <p:nvPr/>
        </p:nvSpPr>
        <p:spPr>
          <a:xfrm>
            <a:off x="4949915" y="-1"/>
            <a:ext cx="7242085" cy="6857999"/>
          </a:xfrm>
          <a:prstGeom prst="rect">
            <a:avLst/>
          </a:pr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cxnSp>
        <p:nvCxnSpPr>
          <p:cNvPr id="23" name="Straight Connector 22">
            <a:extLst>
              <a:ext uri="{FF2B5EF4-FFF2-40B4-BE49-F238E27FC236}">
                <a16:creationId xmlns:a16="http://schemas.microsoft.com/office/drawing/2014/main" id="{73788040-7C48-4371-957F-DA4662EDC9B8}"/>
              </a:ext>
            </a:extLst>
          </p:cNvPr>
          <p:cNvCxnSpPr>
            <a:cxnSpLocks/>
          </p:cNvCxnSpPr>
          <p:nvPr/>
        </p:nvCxnSpPr>
        <p:spPr>
          <a:xfrm flipH="1" flipV="1">
            <a:off x="6486211" y="1959429"/>
            <a:ext cx="1436914" cy="1652953"/>
          </a:xfrm>
          <a:prstGeom prst="line">
            <a:avLst/>
          </a:prstGeom>
          <a:ln w="12700">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grpSp>
        <p:nvGrpSpPr>
          <p:cNvPr id="24" name="Group 23">
            <a:extLst>
              <a:ext uri="{FF2B5EF4-FFF2-40B4-BE49-F238E27FC236}">
                <a16:creationId xmlns:a16="http://schemas.microsoft.com/office/drawing/2014/main" id="{931B60FE-255A-4231-9108-1FFE5A811461}"/>
              </a:ext>
            </a:extLst>
          </p:cNvPr>
          <p:cNvGrpSpPr/>
          <p:nvPr/>
        </p:nvGrpSpPr>
        <p:grpSpPr>
          <a:xfrm>
            <a:off x="4750716" y="350972"/>
            <a:ext cx="2103686" cy="2103686"/>
            <a:chOff x="4253180" y="1867095"/>
            <a:chExt cx="2812848" cy="2812848"/>
          </a:xfrm>
        </p:grpSpPr>
        <p:grpSp>
          <p:nvGrpSpPr>
            <p:cNvPr id="25" name="Group 24">
              <a:extLst>
                <a:ext uri="{FF2B5EF4-FFF2-40B4-BE49-F238E27FC236}">
                  <a16:creationId xmlns:a16="http://schemas.microsoft.com/office/drawing/2014/main" id="{57BF1C49-4A70-44D1-B58B-D6989A3646A5}"/>
                </a:ext>
              </a:extLst>
            </p:cNvPr>
            <p:cNvGrpSpPr/>
            <p:nvPr/>
          </p:nvGrpSpPr>
          <p:grpSpPr>
            <a:xfrm rot="19917535" flipH="1">
              <a:off x="4253180" y="1867095"/>
              <a:ext cx="2812848" cy="2812848"/>
              <a:chOff x="6167379" y="1699619"/>
              <a:chExt cx="3482690" cy="3482690"/>
            </a:xfrm>
          </p:grpSpPr>
          <p:sp>
            <p:nvSpPr>
              <p:cNvPr id="43" name="Oval 42">
                <a:extLst>
                  <a:ext uri="{FF2B5EF4-FFF2-40B4-BE49-F238E27FC236}">
                    <a16:creationId xmlns:a16="http://schemas.microsoft.com/office/drawing/2014/main" id="{8C6FD9FD-E22E-452B-A39D-1A711F5F04A7}"/>
                  </a:ext>
                </a:extLst>
              </p:cNvPr>
              <p:cNvSpPr/>
              <p:nvPr/>
            </p:nvSpPr>
            <p:spPr>
              <a:xfrm rot="19917535">
                <a:off x="6623522" y="2155762"/>
                <a:ext cx="2570404" cy="2570404"/>
              </a:xfrm>
              <a:prstGeom prst="ellipse">
                <a:avLst/>
              </a:prstGeom>
              <a:solidFill>
                <a:schemeClr val="bg2">
                  <a:alpha val="10000"/>
                </a:schemeClr>
              </a:solidFill>
              <a:ln w="12700" cap="flat" cmpd="sng" algn="ctr">
                <a:solidFill>
                  <a:schemeClr val="bg2">
                    <a:alpha val="5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4" name="Oval 43">
                <a:extLst>
                  <a:ext uri="{FF2B5EF4-FFF2-40B4-BE49-F238E27FC236}">
                    <a16:creationId xmlns:a16="http://schemas.microsoft.com/office/drawing/2014/main" id="{8D4BFD97-34C1-4B9F-9647-D835B654DC18}"/>
                  </a:ext>
                </a:extLst>
              </p:cNvPr>
              <p:cNvSpPr/>
              <p:nvPr/>
            </p:nvSpPr>
            <p:spPr>
              <a:xfrm rot="19917535">
                <a:off x="6579826" y="2109734"/>
                <a:ext cx="2664298" cy="2658994"/>
              </a:xfrm>
              <a:prstGeom prst="ellipse">
                <a:avLst/>
              </a:prstGeom>
              <a:gradFill>
                <a:gsLst>
                  <a:gs pos="100000">
                    <a:schemeClr val="tx2">
                      <a:alpha val="0"/>
                    </a:schemeClr>
                  </a:gs>
                  <a:gs pos="50000">
                    <a:schemeClr val="accent1">
                      <a:alpha val="50000"/>
                    </a:schemeClr>
                  </a:gs>
                  <a:gs pos="0">
                    <a:schemeClr val="accent1"/>
                  </a:gs>
                </a:gsLst>
                <a:path path="shape">
                  <a:fillToRect l="50000" t="50000" r="50000" b="50000"/>
                </a:path>
              </a:gradFill>
              <a:ln w="12700" cap="flat" cmpd="sng" algn="ctr">
                <a:solidFill>
                  <a:schemeClr val="bg1"/>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45" name="Arc 44">
                <a:extLst>
                  <a:ext uri="{FF2B5EF4-FFF2-40B4-BE49-F238E27FC236}">
                    <a16:creationId xmlns:a16="http://schemas.microsoft.com/office/drawing/2014/main" id="{15E3F8CA-D157-4E2C-9F5F-CD0EB47D3A40}"/>
                  </a:ext>
                </a:extLst>
              </p:cNvPr>
              <p:cNvSpPr/>
              <p:nvPr/>
            </p:nvSpPr>
            <p:spPr>
              <a:xfrm>
                <a:off x="6433969" y="1966211"/>
                <a:ext cx="2949511" cy="2949512"/>
              </a:xfrm>
              <a:prstGeom prst="arc">
                <a:avLst/>
              </a:prstGeom>
              <a:noFill/>
              <a:ln w="28575" cap="flat" cmpd="sng" algn="ctr">
                <a:solidFill>
                  <a:schemeClr val="bg1">
                    <a:alpha val="50000"/>
                  </a:schemeClr>
                </a:solid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46" name="Arc 45">
                <a:extLst>
                  <a:ext uri="{FF2B5EF4-FFF2-40B4-BE49-F238E27FC236}">
                    <a16:creationId xmlns:a16="http://schemas.microsoft.com/office/drawing/2014/main" id="{D22BAF49-B610-44CD-B73E-3F7FD19F5E9A}"/>
                  </a:ext>
                </a:extLst>
              </p:cNvPr>
              <p:cNvSpPr/>
              <p:nvPr/>
            </p:nvSpPr>
            <p:spPr>
              <a:xfrm rot="16200000" flipH="1">
                <a:off x="6433969" y="1966206"/>
                <a:ext cx="2949512" cy="2949512"/>
              </a:xfrm>
              <a:prstGeom prst="arc">
                <a:avLst/>
              </a:prstGeom>
              <a:noFill/>
              <a:ln w="28575" cap="flat" cmpd="sng" algn="ctr">
                <a:solidFill>
                  <a:schemeClr val="bg1">
                    <a:alpha val="50000"/>
                  </a:schemeClr>
                </a:solid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47" name="Block Arc 46">
                <a:extLst>
                  <a:ext uri="{FF2B5EF4-FFF2-40B4-BE49-F238E27FC236}">
                    <a16:creationId xmlns:a16="http://schemas.microsoft.com/office/drawing/2014/main" id="{454BE667-47D3-457C-8AFA-5E392F341712}"/>
                  </a:ext>
                </a:extLst>
              </p:cNvPr>
              <p:cNvSpPr/>
              <p:nvPr/>
            </p:nvSpPr>
            <p:spPr>
              <a:xfrm>
                <a:off x="6167379" y="1699619"/>
                <a:ext cx="3482690" cy="3482690"/>
              </a:xfrm>
              <a:prstGeom prst="blockArc">
                <a:avLst>
                  <a:gd name="adj1" fmla="val 10832686"/>
                  <a:gd name="adj2" fmla="val 16268928"/>
                  <a:gd name="adj3" fmla="val 3496"/>
                </a:avLst>
              </a:prstGeom>
              <a:solidFill>
                <a:srgbClr val="FF671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8" name="Block Arc 47">
                <a:extLst>
                  <a:ext uri="{FF2B5EF4-FFF2-40B4-BE49-F238E27FC236}">
                    <a16:creationId xmlns:a16="http://schemas.microsoft.com/office/drawing/2014/main" id="{C3083EC1-EFAE-482E-A85A-840781FF530B}"/>
                  </a:ext>
                </a:extLst>
              </p:cNvPr>
              <p:cNvSpPr/>
              <p:nvPr/>
            </p:nvSpPr>
            <p:spPr>
              <a:xfrm rot="16200000" flipV="1">
                <a:off x="6167379" y="1699619"/>
                <a:ext cx="3482690" cy="3482690"/>
              </a:xfrm>
              <a:prstGeom prst="blockArc">
                <a:avLst>
                  <a:gd name="adj1" fmla="val 10832686"/>
                  <a:gd name="adj2" fmla="val 16268928"/>
                  <a:gd name="adj3" fmla="val 3496"/>
                </a:avLst>
              </a:prstGeom>
              <a:solidFill>
                <a:srgbClr val="FF671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26" name="Group 25">
              <a:extLst>
                <a:ext uri="{FF2B5EF4-FFF2-40B4-BE49-F238E27FC236}">
                  <a16:creationId xmlns:a16="http://schemas.microsoft.com/office/drawing/2014/main" id="{64828E3B-8A1F-439D-B4B5-FB13B153778F}"/>
                </a:ext>
              </a:extLst>
            </p:cNvPr>
            <p:cNvGrpSpPr/>
            <p:nvPr/>
          </p:nvGrpSpPr>
          <p:grpSpPr>
            <a:xfrm rot="19917535" flipH="1">
              <a:off x="5298012" y="2773371"/>
              <a:ext cx="723186" cy="1000296"/>
              <a:chOff x="7286851" y="2639199"/>
              <a:chExt cx="938946" cy="1298730"/>
            </a:xfrm>
          </p:grpSpPr>
          <p:grpSp>
            <p:nvGrpSpPr>
              <p:cNvPr id="27" name="Group 26">
                <a:extLst>
                  <a:ext uri="{FF2B5EF4-FFF2-40B4-BE49-F238E27FC236}">
                    <a16:creationId xmlns:a16="http://schemas.microsoft.com/office/drawing/2014/main" id="{0979BEE7-A072-4F75-949C-17374480B06E}"/>
                  </a:ext>
                </a:extLst>
              </p:cNvPr>
              <p:cNvGrpSpPr/>
              <p:nvPr/>
            </p:nvGrpSpPr>
            <p:grpSpPr>
              <a:xfrm>
                <a:off x="7286851" y="2639199"/>
                <a:ext cx="938946" cy="1298730"/>
                <a:chOff x="-2348637" y="1853004"/>
                <a:chExt cx="1924927" cy="2662516"/>
              </a:xfrm>
            </p:grpSpPr>
            <p:sp>
              <p:nvSpPr>
                <p:cNvPr id="29" name="Freeform: Shape 28">
                  <a:extLst>
                    <a:ext uri="{FF2B5EF4-FFF2-40B4-BE49-F238E27FC236}">
                      <a16:creationId xmlns:a16="http://schemas.microsoft.com/office/drawing/2014/main" id="{CD4E5BCB-F088-4D08-B8B9-B275C486345E}"/>
                    </a:ext>
                  </a:extLst>
                </p:cNvPr>
                <p:cNvSpPr/>
                <p:nvPr/>
              </p:nvSpPr>
              <p:spPr>
                <a:xfrm rot="19917535">
                  <a:off x="-2348637" y="1853004"/>
                  <a:ext cx="1924927" cy="2662516"/>
                </a:xfrm>
                <a:custGeom>
                  <a:avLst/>
                  <a:gdLst>
                    <a:gd name="connsiteX0" fmla="*/ 959001 w 1938304"/>
                    <a:gd name="connsiteY0" fmla="*/ 2997 h 2701636"/>
                    <a:gd name="connsiteX1" fmla="*/ 1929912 w 1938304"/>
                    <a:gd name="connsiteY1" fmla="*/ 516548 h 2701636"/>
                    <a:gd name="connsiteX2" fmla="*/ 1939024 w 1938304"/>
                    <a:gd name="connsiteY2" fmla="*/ 1335152 h 2701636"/>
                    <a:gd name="connsiteX3" fmla="*/ 991693 w 1938304"/>
                    <a:gd name="connsiteY3" fmla="*/ 2700837 h 2701636"/>
                    <a:gd name="connsiteX4" fmla="*/ 12109 w 1938304"/>
                    <a:gd name="connsiteY4" fmla="*/ 1356333 h 2701636"/>
                    <a:gd name="connsiteX5" fmla="*/ 2997 w 1938304"/>
                    <a:gd name="connsiteY5" fmla="*/ 537730 h 2701636"/>
                    <a:gd name="connsiteX6" fmla="*/ 959001 w 1938304"/>
                    <a:gd name="connsiteY6" fmla="*/ 2997 h 2701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38304" h="2701636">
                      <a:moveTo>
                        <a:pt x="959001" y="2997"/>
                      </a:moveTo>
                      <a:cubicBezTo>
                        <a:pt x="1185403" y="241229"/>
                        <a:pt x="1545448" y="435339"/>
                        <a:pt x="1929912" y="516548"/>
                      </a:cubicBezTo>
                      <a:cubicBezTo>
                        <a:pt x="1930191" y="542086"/>
                        <a:pt x="1931750" y="683442"/>
                        <a:pt x="1939024" y="1335152"/>
                      </a:cubicBezTo>
                      <a:cubicBezTo>
                        <a:pt x="1948695" y="2204511"/>
                        <a:pt x="1120300" y="2634815"/>
                        <a:pt x="991693" y="2700837"/>
                      </a:cubicBezTo>
                      <a:cubicBezTo>
                        <a:pt x="866282" y="2644367"/>
                        <a:pt x="21781" y="2225693"/>
                        <a:pt x="12109" y="1356333"/>
                      </a:cubicBezTo>
                      <a:cubicBezTo>
                        <a:pt x="4876" y="704624"/>
                        <a:pt x="3277" y="563227"/>
                        <a:pt x="2997" y="537730"/>
                      </a:cubicBezTo>
                      <a:cubicBezTo>
                        <a:pt x="385503" y="448128"/>
                        <a:pt x="737955" y="246185"/>
                        <a:pt x="959001" y="2997"/>
                      </a:cubicBezTo>
                      <a:close/>
                    </a:path>
                  </a:pathLst>
                </a:custGeom>
                <a:solidFill>
                  <a:schemeClr val="bg1">
                    <a:alpha val="0"/>
                  </a:schemeClr>
                </a:solidFill>
                <a:ln w="1270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30" name="Freeform: Shape 29">
                  <a:extLst>
                    <a:ext uri="{FF2B5EF4-FFF2-40B4-BE49-F238E27FC236}">
                      <a16:creationId xmlns:a16="http://schemas.microsoft.com/office/drawing/2014/main" id="{E2901420-E1FB-421F-99AA-FB9116266733}"/>
                    </a:ext>
                  </a:extLst>
                </p:cNvPr>
                <p:cNvSpPr/>
                <p:nvPr/>
              </p:nvSpPr>
              <p:spPr>
                <a:xfrm rot="19917535">
                  <a:off x="-2242150" y="1994881"/>
                  <a:ext cx="1725329" cy="2417885"/>
                </a:xfrm>
                <a:custGeom>
                  <a:avLst/>
                  <a:gdLst>
                    <a:gd name="connsiteX0" fmla="*/ 851616 w 1725329"/>
                    <a:gd name="connsiteY0" fmla="*/ 1759 h 2417885"/>
                    <a:gd name="connsiteX1" fmla="*/ 867562 w 1725329"/>
                    <a:gd name="connsiteY1" fmla="*/ 2411372 h 2417885"/>
                    <a:gd name="connsiteX2" fmla="*/ 422112 w 1725329"/>
                    <a:gd name="connsiteY2" fmla="*/ 2095048 h 2417885"/>
                    <a:gd name="connsiteX3" fmla="*/ 8193 w 1725329"/>
                    <a:gd name="connsiteY3" fmla="*/ 1195036 h 2417885"/>
                    <a:gd name="connsiteX4" fmla="*/ 0 w 1725329"/>
                    <a:gd name="connsiteY4" fmla="*/ 458440 h 2417885"/>
                    <a:gd name="connsiteX5" fmla="*/ 851616 w 1725329"/>
                    <a:gd name="connsiteY5" fmla="*/ 1759 h 2417885"/>
                    <a:gd name="connsiteX6" fmla="*/ 853534 w 1725329"/>
                    <a:gd name="connsiteY6" fmla="*/ 0 h 2417885"/>
                    <a:gd name="connsiteX7" fmla="*/ 1717059 w 1725329"/>
                    <a:gd name="connsiteY7" fmla="*/ 439536 h 2417885"/>
                    <a:gd name="connsiteX8" fmla="*/ 1725252 w 1725329"/>
                    <a:gd name="connsiteY8" fmla="*/ 1176132 h 2417885"/>
                    <a:gd name="connsiteX9" fmla="*/ 1331437 w 1725329"/>
                    <a:gd name="connsiteY9" fmla="*/ 2085056 h 2417885"/>
                    <a:gd name="connsiteX10" fmla="*/ 880430 w 1725329"/>
                    <a:gd name="connsiteY10" fmla="*/ 2417885 h 2417885"/>
                    <a:gd name="connsiteX11" fmla="*/ 867601 w 1725329"/>
                    <a:gd name="connsiteY11" fmla="*/ 2411411 h 2417885"/>
                    <a:gd name="connsiteX12" fmla="*/ 851655 w 1725329"/>
                    <a:gd name="connsiteY12" fmla="*/ 1799 h 2417885"/>
                    <a:gd name="connsiteX13" fmla="*/ 853534 w 1725329"/>
                    <a:gd name="connsiteY13" fmla="*/ 0 h 2417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25329" h="2417885">
                      <a:moveTo>
                        <a:pt x="851616" y="1759"/>
                      </a:moveTo>
                      <a:lnTo>
                        <a:pt x="867562" y="2411372"/>
                      </a:lnTo>
                      <a:cubicBezTo>
                        <a:pt x="769968" y="2361655"/>
                        <a:pt x="592483" y="2258705"/>
                        <a:pt x="422112" y="2095048"/>
                      </a:cubicBezTo>
                      <a:cubicBezTo>
                        <a:pt x="151188" y="1834876"/>
                        <a:pt x="11950" y="1532061"/>
                        <a:pt x="8193" y="1195036"/>
                      </a:cubicBezTo>
                      <a:lnTo>
                        <a:pt x="0" y="458440"/>
                      </a:lnTo>
                      <a:cubicBezTo>
                        <a:pt x="333069" y="367399"/>
                        <a:pt x="634766" y="205341"/>
                        <a:pt x="851616" y="1759"/>
                      </a:cubicBezTo>
                      <a:close/>
                      <a:moveTo>
                        <a:pt x="853534" y="0"/>
                      </a:moveTo>
                      <a:cubicBezTo>
                        <a:pt x="1075020" y="199586"/>
                        <a:pt x="1381073" y="355609"/>
                        <a:pt x="1717059" y="439536"/>
                      </a:cubicBezTo>
                      <a:lnTo>
                        <a:pt x="1725252" y="1176132"/>
                      </a:lnTo>
                      <a:cubicBezTo>
                        <a:pt x="1729009" y="1513157"/>
                        <a:pt x="1596485" y="1818969"/>
                        <a:pt x="1331437" y="2085056"/>
                      </a:cubicBezTo>
                      <a:cubicBezTo>
                        <a:pt x="1157268" y="2259903"/>
                        <a:pt x="973669" y="2368808"/>
                        <a:pt x="880430" y="2417885"/>
                      </a:cubicBezTo>
                      <a:cubicBezTo>
                        <a:pt x="876394" y="2415887"/>
                        <a:pt x="871957" y="2413609"/>
                        <a:pt x="867601" y="2411411"/>
                      </a:cubicBezTo>
                      <a:lnTo>
                        <a:pt x="851655" y="1799"/>
                      </a:lnTo>
                      <a:cubicBezTo>
                        <a:pt x="852255" y="1160"/>
                        <a:pt x="852894" y="600"/>
                        <a:pt x="853534" y="0"/>
                      </a:cubicBezTo>
                      <a:close/>
                    </a:path>
                  </a:pathLst>
                </a:custGeom>
                <a:solidFill>
                  <a:srgbClr val="FF671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grpSp>
          <p:sp>
            <p:nvSpPr>
              <p:cNvPr id="28" name="Freeform: Shape 27">
                <a:extLst>
                  <a:ext uri="{FF2B5EF4-FFF2-40B4-BE49-F238E27FC236}">
                    <a16:creationId xmlns:a16="http://schemas.microsoft.com/office/drawing/2014/main" id="{87FCDAA0-769D-4B40-849B-DEB8452E18E1}"/>
                  </a:ext>
                </a:extLst>
              </p:cNvPr>
              <p:cNvSpPr/>
              <p:nvPr/>
            </p:nvSpPr>
            <p:spPr>
              <a:xfrm rot="19917535" flipH="1">
                <a:off x="7488692" y="3095992"/>
                <a:ext cx="535265" cy="385144"/>
              </a:xfrm>
              <a:custGeom>
                <a:avLst/>
                <a:gdLst>
                  <a:gd name="connsiteX0" fmla="*/ 2951283 w 4625892"/>
                  <a:gd name="connsiteY0" fmla="*/ 1865377 h 3328502"/>
                  <a:gd name="connsiteX1" fmla="*/ 2731167 w 4625892"/>
                  <a:gd name="connsiteY1" fmla="*/ 2103620 h 3328502"/>
                  <a:gd name="connsiteX2" fmla="*/ 2613772 w 4625892"/>
                  <a:gd name="connsiteY2" fmla="*/ 2002625 h 3328502"/>
                  <a:gd name="connsiteX3" fmla="*/ 2574928 w 4625892"/>
                  <a:gd name="connsiteY3" fmla="*/ 2047512 h 3328502"/>
                  <a:gd name="connsiteX4" fmla="*/ 2714767 w 4625892"/>
                  <a:gd name="connsiteY4" fmla="*/ 2167497 h 3328502"/>
                  <a:gd name="connsiteX5" fmla="*/ 2736346 w 4625892"/>
                  <a:gd name="connsiteY5" fmla="*/ 2186487 h 3328502"/>
                  <a:gd name="connsiteX6" fmla="*/ 2756200 w 4625892"/>
                  <a:gd name="connsiteY6" fmla="*/ 2164907 h 3328502"/>
                  <a:gd name="connsiteX7" fmla="*/ 2995306 w 4625892"/>
                  <a:gd name="connsiteY7" fmla="*/ 1905947 h 3328502"/>
                  <a:gd name="connsiteX8" fmla="*/ 2189078 w 4625892"/>
                  <a:gd name="connsiteY8" fmla="*/ 1742803 h 3328502"/>
                  <a:gd name="connsiteX9" fmla="*/ 2078588 w 4625892"/>
                  <a:gd name="connsiteY9" fmla="*/ 1853292 h 3328502"/>
                  <a:gd name="connsiteX10" fmla="*/ 2128654 w 4625892"/>
                  <a:gd name="connsiteY10" fmla="*/ 1945654 h 3328502"/>
                  <a:gd name="connsiteX11" fmla="*/ 2126064 w 4625892"/>
                  <a:gd name="connsiteY11" fmla="*/ 1963782 h 3328502"/>
                  <a:gd name="connsiteX12" fmla="*/ 2126064 w 4625892"/>
                  <a:gd name="connsiteY12" fmla="*/ 2089809 h 3328502"/>
                  <a:gd name="connsiteX13" fmla="*/ 2189078 w 4625892"/>
                  <a:gd name="connsiteY13" fmla="*/ 2152823 h 3328502"/>
                  <a:gd name="connsiteX14" fmla="*/ 2252091 w 4625892"/>
                  <a:gd name="connsiteY14" fmla="*/ 2089809 h 3328502"/>
                  <a:gd name="connsiteX15" fmla="*/ 2252091 w 4625892"/>
                  <a:gd name="connsiteY15" fmla="*/ 1963782 h 3328502"/>
                  <a:gd name="connsiteX16" fmla="*/ 2249502 w 4625892"/>
                  <a:gd name="connsiteY16" fmla="*/ 1945654 h 3328502"/>
                  <a:gd name="connsiteX17" fmla="*/ 2299567 w 4625892"/>
                  <a:gd name="connsiteY17" fmla="*/ 1853292 h 3328502"/>
                  <a:gd name="connsiteX18" fmla="*/ 2189078 w 4625892"/>
                  <a:gd name="connsiteY18" fmla="*/ 1742803 h 3328502"/>
                  <a:gd name="connsiteX19" fmla="*/ 2784685 w 4625892"/>
                  <a:gd name="connsiteY19" fmla="*/ 1742802 h 3328502"/>
                  <a:gd name="connsiteX20" fmla="*/ 3066952 w 4625892"/>
                  <a:gd name="connsiteY20" fmla="*/ 2025068 h 3328502"/>
                  <a:gd name="connsiteX21" fmla="*/ 2784685 w 4625892"/>
                  <a:gd name="connsiteY21" fmla="*/ 2307335 h 3328502"/>
                  <a:gd name="connsiteX22" fmla="*/ 2502419 w 4625892"/>
                  <a:gd name="connsiteY22" fmla="*/ 2025068 h 3328502"/>
                  <a:gd name="connsiteX23" fmla="*/ 2784685 w 4625892"/>
                  <a:gd name="connsiteY23" fmla="*/ 1742802 h 3328502"/>
                  <a:gd name="connsiteX24" fmla="*/ 2164044 w 4625892"/>
                  <a:gd name="connsiteY24" fmla="*/ 1167048 h 3328502"/>
                  <a:gd name="connsiteX25" fmla="*/ 2216700 w 4625892"/>
                  <a:gd name="connsiteY25" fmla="*/ 1167048 h 3328502"/>
                  <a:gd name="connsiteX26" fmla="*/ 2418689 w 4625892"/>
                  <a:gd name="connsiteY26" fmla="*/ 1358678 h 3328502"/>
                  <a:gd name="connsiteX27" fmla="*/ 2418689 w 4625892"/>
                  <a:gd name="connsiteY27" fmla="*/ 1468304 h 3328502"/>
                  <a:gd name="connsiteX28" fmla="*/ 1959466 w 4625892"/>
                  <a:gd name="connsiteY28" fmla="*/ 1468304 h 3328502"/>
                  <a:gd name="connsiteX29" fmla="*/ 1959466 w 4625892"/>
                  <a:gd name="connsiteY29" fmla="*/ 1358678 h 3328502"/>
                  <a:gd name="connsiteX30" fmla="*/ 2018164 w 4625892"/>
                  <a:gd name="connsiteY30" fmla="*/ 1224019 h 3328502"/>
                  <a:gd name="connsiteX31" fmla="*/ 2164044 w 4625892"/>
                  <a:gd name="connsiteY31" fmla="*/ 1167048 h 3328502"/>
                  <a:gd name="connsiteX32" fmla="*/ 2164908 w 4625892"/>
                  <a:gd name="connsiteY32" fmla="*/ 1097129 h 3328502"/>
                  <a:gd name="connsiteX33" fmla="*/ 1890410 w 4625892"/>
                  <a:gd name="connsiteY33" fmla="*/ 1358678 h 3328502"/>
                  <a:gd name="connsiteX34" fmla="*/ 1890410 w 4625892"/>
                  <a:gd name="connsiteY34" fmla="*/ 1538224 h 3328502"/>
                  <a:gd name="connsiteX35" fmla="*/ 2489472 w 4625892"/>
                  <a:gd name="connsiteY35" fmla="*/ 1538224 h 3328502"/>
                  <a:gd name="connsiteX36" fmla="*/ 2489472 w 4625892"/>
                  <a:gd name="connsiteY36" fmla="*/ 1358678 h 3328502"/>
                  <a:gd name="connsiteX37" fmla="*/ 2214974 w 4625892"/>
                  <a:gd name="connsiteY37" fmla="*/ 1097129 h 3328502"/>
                  <a:gd name="connsiteX38" fmla="*/ 2158003 w 4625892"/>
                  <a:gd name="connsiteY38" fmla="*/ 971101 h 3328502"/>
                  <a:gd name="connsiteX39" fmla="*/ 2221016 w 4625892"/>
                  <a:gd name="connsiteY39" fmla="*/ 971101 h 3328502"/>
                  <a:gd name="connsiteX40" fmla="*/ 2568022 w 4625892"/>
                  <a:gd name="connsiteY40" fmla="*/ 1307750 h 3328502"/>
                  <a:gd name="connsiteX41" fmla="*/ 2568022 w 4625892"/>
                  <a:gd name="connsiteY41" fmla="*/ 1538224 h 3328502"/>
                  <a:gd name="connsiteX42" fmla="*/ 2576654 w 4625892"/>
                  <a:gd name="connsiteY42" fmla="*/ 1548582 h 3328502"/>
                  <a:gd name="connsiteX43" fmla="*/ 2693187 w 4625892"/>
                  <a:gd name="connsiteY43" fmla="*/ 1681515 h 3328502"/>
                  <a:gd name="connsiteX44" fmla="*/ 2693187 w 4625892"/>
                  <a:gd name="connsiteY44" fmla="*/ 1690147 h 3328502"/>
                  <a:gd name="connsiteX45" fmla="*/ 2436816 w 4625892"/>
                  <a:gd name="connsiteY45" fmla="*/ 2025069 h 3328502"/>
                  <a:gd name="connsiteX46" fmla="*/ 2626720 w 4625892"/>
                  <a:gd name="connsiteY46" fmla="*/ 2334095 h 3328502"/>
                  <a:gd name="connsiteX47" fmla="*/ 2549896 w 4625892"/>
                  <a:gd name="connsiteY47" fmla="*/ 2357402 h 3328502"/>
                  <a:gd name="connsiteX48" fmla="*/ 1828260 w 4625892"/>
                  <a:gd name="connsiteY48" fmla="*/ 2357402 h 3328502"/>
                  <a:gd name="connsiteX49" fmla="*/ 1684968 w 4625892"/>
                  <a:gd name="connsiteY49" fmla="*/ 2214110 h 3328502"/>
                  <a:gd name="connsiteX50" fmla="*/ 1684968 w 4625892"/>
                  <a:gd name="connsiteY50" fmla="*/ 1681515 h 3328502"/>
                  <a:gd name="connsiteX51" fmla="*/ 1802364 w 4625892"/>
                  <a:gd name="connsiteY51" fmla="*/ 1548582 h 3328502"/>
                  <a:gd name="connsiteX52" fmla="*/ 1810996 w 4625892"/>
                  <a:gd name="connsiteY52" fmla="*/ 1538224 h 3328502"/>
                  <a:gd name="connsiteX53" fmla="*/ 1810996 w 4625892"/>
                  <a:gd name="connsiteY53" fmla="*/ 1307750 h 3328502"/>
                  <a:gd name="connsiteX54" fmla="*/ 2158003 w 4625892"/>
                  <a:gd name="connsiteY54" fmla="*/ 971101 h 3328502"/>
                  <a:gd name="connsiteX55" fmla="*/ 2158002 w 4625892"/>
                  <a:gd name="connsiteY55" fmla="*/ 905497 h 3328502"/>
                  <a:gd name="connsiteX56" fmla="*/ 1746255 w 4625892"/>
                  <a:gd name="connsiteY56" fmla="*/ 1307749 h 3328502"/>
                  <a:gd name="connsiteX57" fmla="*/ 1746255 w 4625892"/>
                  <a:gd name="connsiteY57" fmla="*/ 1490747 h 3328502"/>
                  <a:gd name="connsiteX58" fmla="*/ 1620228 w 4625892"/>
                  <a:gd name="connsiteY58" fmla="*/ 1681515 h 3328502"/>
                  <a:gd name="connsiteX59" fmla="*/ 1620228 w 4625892"/>
                  <a:gd name="connsiteY59" fmla="*/ 2214110 h 3328502"/>
                  <a:gd name="connsiteX60" fmla="*/ 1829122 w 4625892"/>
                  <a:gd name="connsiteY60" fmla="*/ 2423004 h 3328502"/>
                  <a:gd name="connsiteX61" fmla="*/ 2550758 w 4625892"/>
                  <a:gd name="connsiteY61" fmla="*/ 2423004 h 3328502"/>
                  <a:gd name="connsiteX62" fmla="*/ 2676785 w 4625892"/>
                  <a:gd name="connsiteY62" fmla="*/ 2380708 h 3328502"/>
                  <a:gd name="connsiteX63" fmla="*/ 2700955 w 4625892"/>
                  <a:gd name="connsiteY63" fmla="*/ 2362580 h 3328502"/>
                  <a:gd name="connsiteX64" fmla="*/ 2784686 w 4625892"/>
                  <a:gd name="connsiteY64" fmla="*/ 2372938 h 3328502"/>
                  <a:gd name="connsiteX65" fmla="*/ 3132555 w 4625892"/>
                  <a:gd name="connsiteY65" fmla="*/ 2025069 h 3328502"/>
                  <a:gd name="connsiteX66" fmla="*/ 2784686 w 4625892"/>
                  <a:gd name="connsiteY66" fmla="*/ 1677199 h 3328502"/>
                  <a:gd name="connsiteX67" fmla="*/ 2758790 w 4625892"/>
                  <a:gd name="connsiteY67" fmla="*/ 1678925 h 3328502"/>
                  <a:gd name="connsiteX68" fmla="*/ 2632762 w 4625892"/>
                  <a:gd name="connsiteY68" fmla="*/ 1490747 h 3328502"/>
                  <a:gd name="connsiteX69" fmla="*/ 2632762 w 4625892"/>
                  <a:gd name="connsiteY69" fmla="*/ 1307749 h 3328502"/>
                  <a:gd name="connsiteX70" fmla="*/ 2221015 w 4625892"/>
                  <a:gd name="connsiteY70" fmla="*/ 905497 h 3328502"/>
                  <a:gd name="connsiteX71" fmla="*/ 2313378 w 4625892"/>
                  <a:gd name="connsiteY71" fmla="*/ 0 h 3328502"/>
                  <a:gd name="connsiteX72" fmla="*/ 3603863 w 4625892"/>
                  <a:gd name="connsiteY72" fmla="*/ 491161 h 3328502"/>
                  <a:gd name="connsiteX73" fmla="*/ 3642707 w 4625892"/>
                  <a:gd name="connsiteY73" fmla="*/ 491161 h 3328502"/>
                  <a:gd name="connsiteX74" fmla="*/ 3642707 w 4625892"/>
                  <a:gd name="connsiteY74" fmla="*/ 859748 h 3328502"/>
                  <a:gd name="connsiteX75" fmla="*/ 4040641 w 4625892"/>
                  <a:gd name="connsiteY75" fmla="*/ 859748 h 3328502"/>
                  <a:gd name="connsiteX76" fmla="*/ 4066537 w 4625892"/>
                  <a:gd name="connsiteY76" fmla="*/ 833852 h 3328502"/>
                  <a:gd name="connsiteX77" fmla="*/ 4066537 w 4625892"/>
                  <a:gd name="connsiteY77" fmla="*/ 353050 h 3328502"/>
                  <a:gd name="connsiteX78" fmla="*/ 3977628 w 4625892"/>
                  <a:gd name="connsiteY78" fmla="*/ 218390 h 3328502"/>
                  <a:gd name="connsiteX79" fmla="*/ 4124372 w 4625892"/>
                  <a:gd name="connsiteY79" fmla="*/ 71646 h 3328502"/>
                  <a:gd name="connsiteX80" fmla="*/ 4271116 w 4625892"/>
                  <a:gd name="connsiteY80" fmla="*/ 218390 h 3328502"/>
                  <a:gd name="connsiteX81" fmla="*/ 4193428 w 4625892"/>
                  <a:gd name="connsiteY81" fmla="*/ 347870 h 3328502"/>
                  <a:gd name="connsiteX82" fmla="*/ 4193428 w 4625892"/>
                  <a:gd name="connsiteY82" fmla="*/ 923625 h 3328502"/>
                  <a:gd name="connsiteX83" fmla="*/ 4128688 w 4625892"/>
                  <a:gd name="connsiteY83" fmla="*/ 986639 h 3328502"/>
                  <a:gd name="connsiteX84" fmla="*/ 3642707 w 4625892"/>
                  <a:gd name="connsiteY84" fmla="*/ 986639 h 3328502"/>
                  <a:gd name="connsiteX85" fmla="*/ 3642707 w 4625892"/>
                  <a:gd name="connsiteY85" fmla="*/ 1326739 h 3328502"/>
                  <a:gd name="connsiteX86" fmla="*/ 4396281 w 4625892"/>
                  <a:gd name="connsiteY86" fmla="*/ 1326739 h 3328502"/>
                  <a:gd name="connsiteX87" fmla="*/ 4416998 w 4625892"/>
                  <a:gd name="connsiteY87" fmla="*/ 1306022 h 3328502"/>
                  <a:gd name="connsiteX88" fmla="*/ 4416998 w 4625892"/>
                  <a:gd name="connsiteY88" fmla="*/ 736310 h 3328502"/>
                  <a:gd name="connsiteX89" fmla="*/ 4332404 w 4625892"/>
                  <a:gd name="connsiteY89" fmla="*/ 602514 h 3328502"/>
                  <a:gd name="connsiteX90" fmla="*/ 4479148 w 4625892"/>
                  <a:gd name="connsiteY90" fmla="*/ 455770 h 3328502"/>
                  <a:gd name="connsiteX91" fmla="*/ 4625892 w 4625892"/>
                  <a:gd name="connsiteY91" fmla="*/ 602514 h 3328502"/>
                  <a:gd name="connsiteX92" fmla="*/ 4544751 w 4625892"/>
                  <a:gd name="connsiteY92" fmla="*/ 733721 h 3328502"/>
                  <a:gd name="connsiteX93" fmla="*/ 4544751 w 4625892"/>
                  <a:gd name="connsiteY93" fmla="*/ 1389753 h 3328502"/>
                  <a:gd name="connsiteX94" fmla="*/ 4480875 w 4625892"/>
                  <a:gd name="connsiteY94" fmla="*/ 1453630 h 3328502"/>
                  <a:gd name="connsiteX95" fmla="*/ 3640533 w 4625892"/>
                  <a:gd name="connsiteY95" fmla="*/ 1453630 h 3328502"/>
                  <a:gd name="connsiteX96" fmla="*/ 3631429 w 4625892"/>
                  <a:gd name="connsiteY96" fmla="*/ 1630773 h 3328502"/>
                  <a:gd name="connsiteX97" fmla="*/ 3626154 w 4625892"/>
                  <a:gd name="connsiteY97" fmla="*/ 1664251 h 3328502"/>
                  <a:gd name="connsiteX98" fmla="*/ 4486054 w 4625892"/>
                  <a:gd name="connsiteY98" fmla="*/ 1664251 h 3328502"/>
                  <a:gd name="connsiteX99" fmla="*/ 4549930 w 4625892"/>
                  <a:gd name="connsiteY99" fmla="*/ 1728128 h 3328502"/>
                  <a:gd name="connsiteX100" fmla="*/ 4549930 w 4625892"/>
                  <a:gd name="connsiteY100" fmla="*/ 2981495 h 3328502"/>
                  <a:gd name="connsiteX101" fmla="*/ 4625892 w 4625892"/>
                  <a:gd name="connsiteY101" fmla="*/ 3110111 h 3328502"/>
                  <a:gd name="connsiteX102" fmla="*/ 4479148 w 4625892"/>
                  <a:gd name="connsiteY102" fmla="*/ 3256855 h 3328502"/>
                  <a:gd name="connsiteX103" fmla="*/ 4332403 w 4625892"/>
                  <a:gd name="connsiteY103" fmla="*/ 3110111 h 3328502"/>
                  <a:gd name="connsiteX104" fmla="*/ 4422176 w 4625892"/>
                  <a:gd name="connsiteY104" fmla="*/ 2974589 h 3328502"/>
                  <a:gd name="connsiteX105" fmla="*/ 4422176 w 4625892"/>
                  <a:gd name="connsiteY105" fmla="*/ 1805816 h 3328502"/>
                  <a:gd name="connsiteX106" fmla="*/ 4407502 w 4625892"/>
                  <a:gd name="connsiteY106" fmla="*/ 1791141 h 3328502"/>
                  <a:gd name="connsiteX107" fmla="*/ 3606159 w 4625892"/>
                  <a:gd name="connsiteY107" fmla="*/ 1791141 h 3328502"/>
                  <a:gd name="connsiteX108" fmla="*/ 3599218 w 4625892"/>
                  <a:gd name="connsiteY108" fmla="*/ 1835190 h 3328502"/>
                  <a:gd name="connsiteX109" fmla="*/ 3548509 w 4625892"/>
                  <a:gd name="connsiteY109" fmla="*/ 2024957 h 3328502"/>
                  <a:gd name="connsiteX110" fmla="*/ 3508723 w 4625892"/>
                  <a:gd name="connsiteY110" fmla="*/ 2129516 h 3328502"/>
                  <a:gd name="connsiteX111" fmla="*/ 3928426 w 4625892"/>
                  <a:gd name="connsiteY111" fmla="*/ 2129516 h 3328502"/>
                  <a:gd name="connsiteX112" fmla="*/ 3992303 w 4625892"/>
                  <a:gd name="connsiteY112" fmla="*/ 2193393 h 3328502"/>
                  <a:gd name="connsiteX113" fmla="*/ 3992303 w 4625892"/>
                  <a:gd name="connsiteY113" fmla="*/ 2757926 h 3328502"/>
                  <a:gd name="connsiteX114" fmla="*/ 4067401 w 4625892"/>
                  <a:gd name="connsiteY114" fmla="*/ 2885680 h 3328502"/>
                  <a:gd name="connsiteX115" fmla="*/ 3920657 w 4625892"/>
                  <a:gd name="connsiteY115" fmla="*/ 3032424 h 3328502"/>
                  <a:gd name="connsiteX116" fmla="*/ 3773913 w 4625892"/>
                  <a:gd name="connsiteY116" fmla="*/ 2885680 h 3328502"/>
                  <a:gd name="connsiteX117" fmla="*/ 3864549 w 4625892"/>
                  <a:gd name="connsiteY117" fmla="*/ 2750157 h 3328502"/>
                  <a:gd name="connsiteX118" fmla="*/ 3864549 w 4625892"/>
                  <a:gd name="connsiteY118" fmla="*/ 2284892 h 3328502"/>
                  <a:gd name="connsiteX119" fmla="*/ 3836063 w 4625892"/>
                  <a:gd name="connsiteY119" fmla="*/ 2256406 h 3328502"/>
                  <a:gd name="connsiteX120" fmla="*/ 3453888 w 4625892"/>
                  <a:gd name="connsiteY120" fmla="*/ 2256406 h 3328502"/>
                  <a:gd name="connsiteX121" fmla="*/ 3401328 w 4625892"/>
                  <a:gd name="connsiteY121" fmla="*/ 2362033 h 3328502"/>
                  <a:gd name="connsiteX122" fmla="*/ 2313378 w 4625892"/>
                  <a:gd name="connsiteY122" fmla="*/ 3328502 h 3328502"/>
                  <a:gd name="connsiteX123" fmla="*/ 1225428 w 4625892"/>
                  <a:gd name="connsiteY123" fmla="*/ 2361651 h 3328502"/>
                  <a:gd name="connsiteX124" fmla="*/ 1173483 w 4625892"/>
                  <a:gd name="connsiteY124" fmla="*/ 2257270 h 3328502"/>
                  <a:gd name="connsiteX125" fmla="*/ 788965 w 4625892"/>
                  <a:gd name="connsiteY125" fmla="*/ 2257270 h 3328502"/>
                  <a:gd name="connsiteX126" fmla="*/ 760479 w 4625892"/>
                  <a:gd name="connsiteY126" fmla="*/ 2285755 h 3328502"/>
                  <a:gd name="connsiteX127" fmla="*/ 760479 w 4625892"/>
                  <a:gd name="connsiteY127" fmla="*/ 2751021 h 3328502"/>
                  <a:gd name="connsiteX128" fmla="*/ 851116 w 4625892"/>
                  <a:gd name="connsiteY128" fmla="*/ 2886543 h 3328502"/>
                  <a:gd name="connsiteX129" fmla="*/ 704372 w 4625892"/>
                  <a:gd name="connsiteY129" fmla="*/ 3033287 h 3328502"/>
                  <a:gd name="connsiteX130" fmla="*/ 557628 w 4625892"/>
                  <a:gd name="connsiteY130" fmla="*/ 2886543 h 3328502"/>
                  <a:gd name="connsiteX131" fmla="*/ 633589 w 4625892"/>
                  <a:gd name="connsiteY131" fmla="*/ 2757926 h 3328502"/>
                  <a:gd name="connsiteX132" fmla="*/ 633589 w 4625892"/>
                  <a:gd name="connsiteY132" fmla="*/ 2193393 h 3328502"/>
                  <a:gd name="connsiteX133" fmla="*/ 697466 w 4625892"/>
                  <a:gd name="connsiteY133" fmla="*/ 2129516 h 3328502"/>
                  <a:gd name="connsiteX134" fmla="*/ 1118165 w 4625892"/>
                  <a:gd name="connsiteY134" fmla="*/ 2129516 h 3328502"/>
                  <a:gd name="connsiteX135" fmla="*/ 1078248 w 4625892"/>
                  <a:gd name="connsiteY135" fmla="*/ 2024636 h 3328502"/>
                  <a:gd name="connsiteX136" fmla="*/ 1027538 w 4625892"/>
                  <a:gd name="connsiteY136" fmla="*/ 1834942 h 3328502"/>
                  <a:gd name="connsiteX137" fmla="*/ 1020769 w 4625892"/>
                  <a:gd name="connsiteY137" fmla="*/ 1792005 h 3328502"/>
                  <a:gd name="connsiteX138" fmla="*/ 218389 w 4625892"/>
                  <a:gd name="connsiteY138" fmla="*/ 1792005 h 3328502"/>
                  <a:gd name="connsiteX139" fmla="*/ 203715 w 4625892"/>
                  <a:gd name="connsiteY139" fmla="*/ 1806679 h 3328502"/>
                  <a:gd name="connsiteX140" fmla="*/ 203715 w 4625892"/>
                  <a:gd name="connsiteY140" fmla="*/ 2974589 h 3328502"/>
                  <a:gd name="connsiteX141" fmla="*/ 293488 w 4625892"/>
                  <a:gd name="connsiteY141" fmla="*/ 3110975 h 3328502"/>
                  <a:gd name="connsiteX142" fmla="*/ 146744 w 4625892"/>
                  <a:gd name="connsiteY142" fmla="*/ 3257719 h 3328502"/>
                  <a:gd name="connsiteX143" fmla="*/ 0 w 4625892"/>
                  <a:gd name="connsiteY143" fmla="*/ 3110975 h 3328502"/>
                  <a:gd name="connsiteX144" fmla="*/ 75962 w 4625892"/>
                  <a:gd name="connsiteY144" fmla="*/ 2982359 h 3328502"/>
                  <a:gd name="connsiteX145" fmla="*/ 75962 w 4625892"/>
                  <a:gd name="connsiteY145" fmla="*/ 1728991 h 3328502"/>
                  <a:gd name="connsiteX146" fmla="*/ 139839 w 4625892"/>
                  <a:gd name="connsiteY146" fmla="*/ 1665115 h 3328502"/>
                  <a:gd name="connsiteX147" fmla="*/ 1000764 w 4625892"/>
                  <a:gd name="connsiteY147" fmla="*/ 1665115 h 3328502"/>
                  <a:gd name="connsiteX148" fmla="*/ 995327 w 4625892"/>
                  <a:gd name="connsiteY148" fmla="*/ 1630631 h 3328502"/>
                  <a:gd name="connsiteX149" fmla="*/ 986269 w 4625892"/>
                  <a:gd name="connsiteY149" fmla="*/ 1454493 h 3328502"/>
                  <a:gd name="connsiteX150" fmla="*/ 145018 w 4625892"/>
                  <a:gd name="connsiteY150" fmla="*/ 1454493 h 3328502"/>
                  <a:gd name="connsiteX151" fmla="*/ 81141 w 4625892"/>
                  <a:gd name="connsiteY151" fmla="*/ 1390616 h 3328502"/>
                  <a:gd name="connsiteX152" fmla="*/ 81141 w 4625892"/>
                  <a:gd name="connsiteY152" fmla="*/ 734583 h 3328502"/>
                  <a:gd name="connsiteX153" fmla="*/ 0 w 4625892"/>
                  <a:gd name="connsiteY153" fmla="*/ 604240 h 3328502"/>
                  <a:gd name="connsiteX154" fmla="*/ 146744 w 4625892"/>
                  <a:gd name="connsiteY154" fmla="*/ 457496 h 3328502"/>
                  <a:gd name="connsiteX155" fmla="*/ 293488 w 4625892"/>
                  <a:gd name="connsiteY155" fmla="*/ 604240 h 3328502"/>
                  <a:gd name="connsiteX156" fmla="*/ 208895 w 4625892"/>
                  <a:gd name="connsiteY156" fmla="*/ 737173 h 3328502"/>
                  <a:gd name="connsiteX157" fmla="*/ 208895 w 4625892"/>
                  <a:gd name="connsiteY157" fmla="*/ 1306886 h 3328502"/>
                  <a:gd name="connsiteX158" fmla="*/ 229611 w 4625892"/>
                  <a:gd name="connsiteY158" fmla="*/ 1327603 h 3328502"/>
                  <a:gd name="connsiteX159" fmla="*/ 984049 w 4625892"/>
                  <a:gd name="connsiteY159" fmla="*/ 1327603 h 3328502"/>
                  <a:gd name="connsiteX160" fmla="*/ 984049 w 4625892"/>
                  <a:gd name="connsiteY160" fmla="*/ 988364 h 3328502"/>
                  <a:gd name="connsiteX161" fmla="*/ 497204 w 4625892"/>
                  <a:gd name="connsiteY161" fmla="*/ 988364 h 3328502"/>
                  <a:gd name="connsiteX162" fmla="*/ 433327 w 4625892"/>
                  <a:gd name="connsiteY162" fmla="*/ 924487 h 3328502"/>
                  <a:gd name="connsiteX163" fmla="*/ 433327 w 4625892"/>
                  <a:gd name="connsiteY163" fmla="*/ 348733 h 3328502"/>
                  <a:gd name="connsiteX164" fmla="*/ 355639 w 4625892"/>
                  <a:gd name="connsiteY164" fmla="*/ 219253 h 3328502"/>
                  <a:gd name="connsiteX165" fmla="*/ 502383 w 4625892"/>
                  <a:gd name="connsiteY165" fmla="*/ 72509 h 3328502"/>
                  <a:gd name="connsiteX166" fmla="*/ 649127 w 4625892"/>
                  <a:gd name="connsiteY166" fmla="*/ 219253 h 3328502"/>
                  <a:gd name="connsiteX167" fmla="*/ 560217 w 4625892"/>
                  <a:gd name="connsiteY167" fmla="*/ 353912 h 3328502"/>
                  <a:gd name="connsiteX168" fmla="*/ 560217 w 4625892"/>
                  <a:gd name="connsiteY168" fmla="*/ 833852 h 3328502"/>
                  <a:gd name="connsiteX169" fmla="*/ 586113 w 4625892"/>
                  <a:gd name="connsiteY169" fmla="*/ 859748 h 3328502"/>
                  <a:gd name="connsiteX170" fmla="*/ 984049 w 4625892"/>
                  <a:gd name="connsiteY170" fmla="*/ 859748 h 3328502"/>
                  <a:gd name="connsiteX171" fmla="*/ 984049 w 4625892"/>
                  <a:gd name="connsiteY171" fmla="*/ 491161 h 3328502"/>
                  <a:gd name="connsiteX172" fmla="*/ 1022030 w 4625892"/>
                  <a:gd name="connsiteY172" fmla="*/ 491161 h 3328502"/>
                  <a:gd name="connsiteX173" fmla="*/ 2313378 w 4625892"/>
                  <a:gd name="connsiteY173" fmla="*/ 0 h 3328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Lst>
                <a:rect l="l" t="t" r="r" b="b"/>
                <a:pathLst>
                  <a:path w="4625892" h="3328502">
                    <a:moveTo>
                      <a:pt x="2951283" y="1865377"/>
                    </a:moveTo>
                    <a:lnTo>
                      <a:pt x="2731167" y="2103620"/>
                    </a:lnTo>
                    <a:lnTo>
                      <a:pt x="2613772" y="2002625"/>
                    </a:lnTo>
                    <a:lnTo>
                      <a:pt x="2574928" y="2047512"/>
                    </a:lnTo>
                    <a:lnTo>
                      <a:pt x="2714767" y="2167497"/>
                    </a:lnTo>
                    <a:lnTo>
                      <a:pt x="2736346" y="2186487"/>
                    </a:lnTo>
                    <a:lnTo>
                      <a:pt x="2756200" y="2164907"/>
                    </a:lnTo>
                    <a:lnTo>
                      <a:pt x="2995306" y="1905947"/>
                    </a:lnTo>
                    <a:close/>
                    <a:moveTo>
                      <a:pt x="2189078" y="1742803"/>
                    </a:moveTo>
                    <a:cubicBezTo>
                      <a:pt x="2127790" y="1742803"/>
                      <a:pt x="2078588" y="1792005"/>
                      <a:pt x="2078588" y="1853292"/>
                    </a:cubicBezTo>
                    <a:cubicBezTo>
                      <a:pt x="2078588" y="1892136"/>
                      <a:pt x="2098441" y="1925801"/>
                      <a:pt x="2128654" y="1945654"/>
                    </a:cubicBezTo>
                    <a:cubicBezTo>
                      <a:pt x="2127790" y="1951697"/>
                      <a:pt x="2126064" y="1957739"/>
                      <a:pt x="2126064" y="1963782"/>
                    </a:cubicBezTo>
                    <a:lnTo>
                      <a:pt x="2126064" y="2089809"/>
                    </a:lnTo>
                    <a:cubicBezTo>
                      <a:pt x="2126064" y="2124337"/>
                      <a:pt x="2154550" y="2152823"/>
                      <a:pt x="2189078" y="2152823"/>
                    </a:cubicBezTo>
                    <a:cubicBezTo>
                      <a:pt x="2223606" y="2152823"/>
                      <a:pt x="2252091" y="2124337"/>
                      <a:pt x="2252091" y="2089809"/>
                    </a:cubicBezTo>
                    <a:lnTo>
                      <a:pt x="2252091" y="1963782"/>
                    </a:lnTo>
                    <a:cubicBezTo>
                      <a:pt x="2252091" y="1956877"/>
                      <a:pt x="2251228" y="1951697"/>
                      <a:pt x="2249502" y="1945654"/>
                    </a:cubicBezTo>
                    <a:cubicBezTo>
                      <a:pt x="2279713" y="1926664"/>
                      <a:pt x="2300430" y="1892136"/>
                      <a:pt x="2299567" y="1853292"/>
                    </a:cubicBezTo>
                    <a:cubicBezTo>
                      <a:pt x="2299567" y="1792005"/>
                      <a:pt x="2250365" y="1742803"/>
                      <a:pt x="2189078" y="1742803"/>
                    </a:cubicBezTo>
                    <a:close/>
                    <a:moveTo>
                      <a:pt x="2784685" y="1742802"/>
                    </a:moveTo>
                    <a:cubicBezTo>
                      <a:pt x="2940925" y="1742802"/>
                      <a:pt x="3066952" y="1869692"/>
                      <a:pt x="3066952" y="2025068"/>
                    </a:cubicBezTo>
                    <a:cubicBezTo>
                      <a:pt x="3066952" y="2181308"/>
                      <a:pt x="2940925" y="2307335"/>
                      <a:pt x="2784685" y="2307335"/>
                    </a:cubicBezTo>
                    <a:cubicBezTo>
                      <a:pt x="2628447" y="2307335"/>
                      <a:pt x="2502419" y="2181308"/>
                      <a:pt x="2502419" y="2025068"/>
                    </a:cubicBezTo>
                    <a:cubicBezTo>
                      <a:pt x="2502419" y="1868830"/>
                      <a:pt x="2628447" y="1742802"/>
                      <a:pt x="2784685" y="1742802"/>
                    </a:cubicBezTo>
                    <a:close/>
                    <a:moveTo>
                      <a:pt x="2164044" y="1167048"/>
                    </a:moveTo>
                    <a:lnTo>
                      <a:pt x="2216700" y="1167048"/>
                    </a:lnTo>
                    <a:cubicBezTo>
                      <a:pt x="2328916" y="1167910"/>
                      <a:pt x="2419551" y="1254230"/>
                      <a:pt x="2418689" y="1358678"/>
                    </a:cubicBezTo>
                    <a:lnTo>
                      <a:pt x="2418689" y="1468304"/>
                    </a:lnTo>
                    <a:lnTo>
                      <a:pt x="1959466" y="1468304"/>
                    </a:lnTo>
                    <a:lnTo>
                      <a:pt x="1959466" y="1358678"/>
                    </a:lnTo>
                    <a:cubicBezTo>
                      <a:pt x="1959466" y="1307749"/>
                      <a:pt x="1980183" y="1260273"/>
                      <a:pt x="2018164" y="1224019"/>
                    </a:cubicBezTo>
                    <a:cubicBezTo>
                      <a:pt x="2057007" y="1187764"/>
                      <a:pt x="2108799" y="1167048"/>
                      <a:pt x="2164044" y="1167048"/>
                    </a:cubicBezTo>
                    <a:close/>
                    <a:moveTo>
                      <a:pt x="2164908" y="1097129"/>
                    </a:moveTo>
                    <a:cubicBezTo>
                      <a:pt x="2012985" y="1097129"/>
                      <a:pt x="1890410" y="1213660"/>
                      <a:pt x="1890410" y="1358678"/>
                    </a:cubicBezTo>
                    <a:lnTo>
                      <a:pt x="1890410" y="1538224"/>
                    </a:lnTo>
                    <a:lnTo>
                      <a:pt x="2489472" y="1538224"/>
                    </a:lnTo>
                    <a:lnTo>
                      <a:pt x="2489472" y="1358678"/>
                    </a:lnTo>
                    <a:cubicBezTo>
                      <a:pt x="2489472" y="1213660"/>
                      <a:pt x="2366897" y="1097129"/>
                      <a:pt x="2214974" y="1097129"/>
                    </a:cubicBezTo>
                    <a:close/>
                    <a:moveTo>
                      <a:pt x="2158003" y="971101"/>
                    </a:moveTo>
                    <a:lnTo>
                      <a:pt x="2221016" y="971101"/>
                    </a:lnTo>
                    <a:cubicBezTo>
                      <a:pt x="2413510" y="971101"/>
                      <a:pt x="2568022" y="1121298"/>
                      <a:pt x="2568022" y="1307750"/>
                    </a:cubicBezTo>
                    <a:lnTo>
                      <a:pt x="2568022" y="1538224"/>
                    </a:lnTo>
                    <a:lnTo>
                      <a:pt x="2576654" y="1548582"/>
                    </a:lnTo>
                    <a:cubicBezTo>
                      <a:pt x="2655206" y="1548582"/>
                      <a:pt x="2694050" y="1602101"/>
                      <a:pt x="2693187" y="1681515"/>
                    </a:cubicBezTo>
                    <a:lnTo>
                      <a:pt x="2693187" y="1690147"/>
                    </a:lnTo>
                    <a:cubicBezTo>
                      <a:pt x="2545579" y="1729854"/>
                      <a:pt x="2436816" y="1865377"/>
                      <a:pt x="2436816" y="2025069"/>
                    </a:cubicBezTo>
                    <a:cubicBezTo>
                      <a:pt x="2436816" y="2159728"/>
                      <a:pt x="2514504" y="2276261"/>
                      <a:pt x="2626720" y="2334095"/>
                    </a:cubicBezTo>
                    <a:cubicBezTo>
                      <a:pt x="2604277" y="2348770"/>
                      <a:pt x="2578381" y="2357402"/>
                      <a:pt x="2549896" y="2357402"/>
                    </a:cubicBezTo>
                    <a:lnTo>
                      <a:pt x="1828260" y="2357402"/>
                    </a:lnTo>
                    <a:cubicBezTo>
                      <a:pt x="1748845" y="2357402"/>
                      <a:pt x="1684968" y="2293525"/>
                      <a:pt x="1684968" y="2214110"/>
                    </a:cubicBezTo>
                    <a:lnTo>
                      <a:pt x="1684968" y="1681515"/>
                    </a:lnTo>
                    <a:cubicBezTo>
                      <a:pt x="1684968" y="1602101"/>
                      <a:pt x="1722949" y="1548582"/>
                      <a:pt x="1802364" y="1548582"/>
                    </a:cubicBezTo>
                    <a:lnTo>
                      <a:pt x="1810996" y="1538224"/>
                    </a:lnTo>
                    <a:lnTo>
                      <a:pt x="1810996" y="1307750"/>
                    </a:lnTo>
                    <a:cubicBezTo>
                      <a:pt x="1810996" y="1121298"/>
                      <a:pt x="1966372" y="971101"/>
                      <a:pt x="2158003" y="971101"/>
                    </a:cubicBezTo>
                    <a:close/>
                    <a:moveTo>
                      <a:pt x="2158002" y="905497"/>
                    </a:moveTo>
                    <a:cubicBezTo>
                      <a:pt x="1930980" y="905497"/>
                      <a:pt x="1746255" y="1085907"/>
                      <a:pt x="1746255" y="1307749"/>
                    </a:cubicBezTo>
                    <a:lnTo>
                      <a:pt x="1746255" y="1490747"/>
                    </a:lnTo>
                    <a:cubicBezTo>
                      <a:pt x="1668567" y="1513191"/>
                      <a:pt x="1620228" y="1583110"/>
                      <a:pt x="1620228" y="1681515"/>
                    </a:cubicBezTo>
                    <a:lnTo>
                      <a:pt x="1620228" y="2214110"/>
                    </a:lnTo>
                    <a:cubicBezTo>
                      <a:pt x="1620228" y="2329778"/>
                      <a:pt x="1714317" y="2423004"/>
                      <a:pt x="1829122" y="2423004"/>
                    </a:cubicBezTo>
                    <a:lnTo>
                      <a:pt x="2550758" y="2423004"/>
                    </a:lnTo>
                    <a:cubicBezTo>
                      <a:pt x="2596508" y="2423004"/>
                      <a:pt x="2640531" y="2408330"/>
                      <a:pt x="2676785" y="2380708"/>
                    </a:cubicBezTo>
                    <a:lnTo>
                      <a:pt x="2700955" y="2362580"/>
                    </a:lnTo>
                    <a:cubicBezTo>
                      <a:pt x="2727714" y="2368623"/>
                      <a:pt x="2755337" y="2372938"/>
                      <a:pt x="2784686" y="2372938"/>
                    </a:cubicBezTo>
                    <a:cubicBezTo>
                      <a:pt x="2976316" y="2372938"/>
                      <a:pt x="3132555" y="2216700"/>
                      <a:pt x="3132555" y="2025069"/>
                    </a:cubicBezTo>
                    <a:cubicBezTo>
                      <a:pt x="3132555" y="1833439"/>
                      <a:pt x="2976316" y="1677199"/>
                      <a:pt x="2784686" y="1677199"/>
                    </a:cubicBezTo>
                    <a:cubicBezTo>
                      <a:pt x="2776054" y="1677199"/>
                      <a:pt x="2767422" y="1678062"/>
                      <a:pt x="2758790" y="1678925"/>
                    </a:cubicBezTo>
                    <a:cubicBezTo>
                      <a:pt x="2757926" y="1581384"/>
                      <a:pt x="2710450" y="1513191"/>
                      <a:pt x="2632762" y="1490747"/>
                    </a:cubicBezTo>
                    <a:lnTo>
                      <a:pt x="2632762" y="1307749"/>
                    </a:lnTo>
                    <a:cubicBezTo>
                      <a:pt x="2632762" y="1085907"/>
                      <a:pt x="2448037" y="905497"/>
                      <a:pt x="2221015" y="905497"/>
                    </a:cubicBezTo>
                    <a:close/>
                    <a:moveTo>
                      <a:pt x="2313378" y="0"/>
                    </a:moveTo>
                    <a:cubicBezTo>
                      <a:pt x="2667290" y="315932"/>
                      <a:pt x="3126513" y="491161"/>
                      <a:pt x="3603863" y="491161"/>
                    </a:cubicBezTo>
                    <a:lnTo>
                      <a:pt x="3642707" y="491161"/>
                    </a:lnTo>
                    <a:lnTo>
                      <a:pt x="3642707" y="859748"/>
                    </a:lnTo>
                    <a:lnTo>
                      <a:pt x="4040641" y="859748"/>
                    </a:lnTo>
                    <a:cubicBezTo>
                      <a:pt x="4054452" y="859748"/>
                      <a:pt x="4066537" y="848527"/>
                      <a:pt x="4066537" y="833852"/>
                    </a:cubicBezTo>
                    <a:lnTo>
                      <a:pt x="4066537" y="353050"/>
                    </a:lnTo>
                    <a:cubicBezTo>
                      <a:pt x="4013019" y="329743"/>
                      <a:pt x="3977628" y="277951"/>
                      <a:pt x="3977628" y="218390"/>
                    </a:cubicBezTo>
                    <a:cubicBezTo>
                      <a:pt x="3977628" y="137249"/>
                      <a:pt x="4043231" y="71646"/>
                      <a:pt x="4124372" y="71646"/>
                    </a:cubicBezTo>
                    <a:cubicBezTo>
                      <a:pt x="4205513" y="71646"/>
                      <a:pt x="4271116" y="137249"/>
                      <a:pt x="4271116" y="218390"/>
                    </a:cubicBezTo>
                    <a:cubicBezTo>
                      <a:pt x="4271116" y="272771"/>
                      <a:pt x="4240904" y="322837"/>
                      <a:pt x="4193428" y="347870"/>
                    </a:cubicBezTo>
                    <a:lnTo>
                      <a:pt x="4193428" y="923625"/>
                    </a:lnTo>
                    <a:cubicBezTo>
                      <a:pt x="4193428" y="958153"/>
                      <a:pt x="4164942" y="986639"/>
                      <a:pt x="4128688" y="986639"/>
                    </a:cubicBezTo>
                    <a:lnTo>
                      <a:pt x="3642707" y="986639"/>
                    </a:lnTo>
                    <a:lnTo>
                      <a:pt x="3642707" y="1326739"/>
                    </a:lnTo>
                    <a:lnTo>
                      <a:pt x="4396281" y="1326739"/>
                    </a:lnTo>
                    <a:cubicBezTo>
                      <a:pt x="4407502" y="1326739"/>
                      <a:pt x="4416998" y="1317244"/>
                      <a:pt x="4416998" y="1306022"/>
                    </a:cubicBezTo>
                    <a:lnTo>
                      <a:pt x="4416998" y="736310"/>
                    </a:lnTo>
                    <a:cubicBezTo>
                      <a:pt x="4366068" y="712140"/>
                      <a:pt x="4332404" y="660348"/>
                      <a:pt x="4332404" y="602514"/>
                    </a:cubicBezTo>
                    <a:cubicBezTo>
                      <a:pt x="4332404" y="521373"/>
                      <a:pt x="4398007" y="455770"/>
                      <a:pt x="4479148" y="455770"/>
                    </a:cubicBezTo>
                    <a:cubicBezTo>
                      <a:pt x="4560289" y="455770"/>
                      <a:pt x="4625892" y="521373"/>
                      <a:pt x="4625892" y="602514"/>
                    </a:cubicBezTo>
                    <a:cubicBezTo>
                      <a:pt x="4625892" y="658622"/>
                      <a:pt x="4594817" y="708687"/>
                      <a:pt x="4544751" y="733721"/>
                    </a:cubicBezTo>
                    <a:lnTo>
                      <a:pt x="4544751" y="1389753"/>
                    </a:lnTo>
                    <a:cubicBezTo>
                      <a:pt x="4544751" y="1425144"/>
                      <a:pt x="4516266" y="1453630"/>
                      <a:pt x="4480875" y="1453630"/>
                    </a:cubicBezTo>
                    <a:lnTo>
                      <a:pt x="3640533" y="1453630"/>
                    </a:lnTo>
                    <a:lnTo>
                      <a:pt x="3631429" y="1630773"/>
                    </a:lnTo>
                    <a:lnTo>
                      <a:pt x="3626154" y="1664251"/>
                    </a:lnTo>
                    <a:lnTo>
                      <a:pt x="4486054" y="1664251"/>
                    </a:lnTo>
                    <a:cubicBezTo>
                      <a:pt x="4521445" y="1664251"/>
                      <a:pt x="4549930" y="1692736"/>
                      <a:pt x="4549930" y="1728128"/>
                    </a:cubicBezTo>
                    <a:lnTo>
                      <a:pt x="4549930" y="2981495"/>
                    </a:lnTo>
                    <a:cubicBezTo>
                      <a:pt x="4596543" y="3006527"/>
                      <a:pt x="4625892" y="3055730"/>
                      <a:pt x="4625892" y="3110111"/>
                    </a:cubicBezTo>
                    <a:cubicBezTo>
                      <a:pt x="4625892" y="3191252"/>
                      <a:pt x="4560288" y="3256855"/>
                      <a:pt x="4479148" y="3256855"/>
                    </a:cubicBezTo>
                    <a:cubicBezTo>
                      <a:pt x="4398006" y="3256855"/>
                      <a:pt x="4332403" y="3191252"/>
                      <a:pt x="4332403" y="3110111"/>
                    </a:cubicBezTo>
                    <a:cubicBezTo>
                      <a:pt x="4332403" y="3049687"/>
                      <a:pt x="4367795" y="2997033"/>
                      <a:pt x="4422176" y="2974589"/>
                    </a:cubicBezTo>
                    <a:lnTo>
                      <a:pt x="4422176" y="1805816"/>
                    </a:lnTo>
                    <a:cubicBezTo>
                      <a:pt x="4422176" y="1798047"/>
                      <a:pt x="4415270" y="1791141"/>
                      <a:pt x="4407502" y="1791141"/>
                    </a:cubicBezTo>
                    <a:lnTo>
                      <a:pt x="3606159" y="1791141"/>
                    </a:lnTo>
                    <a:lnTo>
                      <a:pt x="3599218" y="1835190"/>
                    </a:lnTo>
                    <a:cubicBezTo>
                      <a:pt x="3585263" y="1900867"/>
                      <a:pt x="3568225" y="1964102"/>
                      <a:pt x="3548509" y="2024957"/>
                    </a:cubicBezTo>
                    <a:lnTo>
                      <a:pt x="3508723" y="2129516"/>
                    </a:lnTo>
                    <a:lnTo>
                      <a:pt x="3928426" y="2129516"/>
                    </a:lnTo>
                    <a:cubicBezTo>
                      <a:pt x="3963817" y="2129516"/>
                      <a:pt x="3992303" y="2158002"/>
                      <a:pt x="3992303" y="2193393"/>
                    </a:cubicBezTo>
                    <a:lnTo>
                      <a:pt x="3992303" y="2757926"/>
                    </a:lnTo>
                    <a:cubicBezTo>
                      <a:pt x="4038916" y="2783822"/>
                      <a:pt x="4068265" y="2833024"/>
                      <a:pt x="4067401" y="2885680"/>
                    </a:cubicBezTo>
                    <a:cubicBezTo>
                      <a:pt x="4067401" y="2966821"/>
                      <a:pt x="4001798" y="3032424"/>
                      <a:pt x="3920657" y="3032424"/>
                    </a:cubicBezTo>
                    <a:cubicBezTo>
                      <a:pt x="3839516" y="3032424"/>
                      <a:pt x="3773913" y="2966821"/>
                      <a:pt x="3773913" y="2885680"/>
                    </a:cubicBezTo>
                    <a:cubicBezTo>
                      <a:pt x="3773913" y="2825256"/>
                      <a:pt x="3810167" y="2772600"/>
                      <a:pt x="3864549" y="2750157"/>
                    </a:cubicBezTo>
                    <a:lnTo>
                      <a:pt x="3864549" y="2284892"/>
                    </a:lnTo>
                    <a:cubicBezTo>
                      <a:pt x="3864549" y="2269355"/>
                      <a:pt x="3851601" y="2256406"/>
                      <a:pt x="3836063" y="2256406"/>
                    </a:cubicBezTo>
                    <a:lnTo>
                      <a:pt x="3453888" y="2256406"/>
                    </a:lnTo>
                    <a:lnTo>
                      <a:pt x="3401328" y="2362033"/>
                    </a:lnTo>
                    <a:cubicBezTo>
                      <a:pt x="3084493" y="2929481"/>
                      <a:pt x="2541857" y="3224055"/>
                      <a:pt x="2313378" y="3328502"/>
                    </a:cubicBezTo>
                    <a:cubicBezTo>
                      <a:pt x="2084900" y="3224055"/>
                      <a:pt x="1542264" y="2929073"/>
                      <a:pt x="1225428" y="2361651"/>
                    </a:cubicBezTo>
                    <a:lnTo>
                      <a:pt x="1173483" y="2257270"/>
                    </a:lnTo>
                    <a:lnTo>
                      <a:pt x="788965" y="2257270"/>
                    </a:lnTo>
                    <a:cubicBezTo>
                      <a:pt x="773428" y="2257270"/>
                      <a:pt x="760479" y="2270218"/>
                      <a:pt x="760479" y="2285755"/>
                    </a:cubicBezTo>
                    <a:lnTo>
                      <a:pt x="760479" y="2751021"/>
                    </a:lnTo>
                    <a:cubicBezTo>
                      <a:pt x="815724" y="2773464"/>
                      <a:pt x="851116" y="2826119"/>
                      <a:pt x="851116" y="2886543"/>
                    </a:cubicBezTo>
                    <a:cubicBezTo>
                      <a:pt x="851116" y="2967684"/>
                      <a:pt x="785513" y="3033287"/>
                      <a:pt x="704372" y="3033287"/>
                    </a:cubicBezTo>
                    <a:cubicBezTo>
                      <a:pt x="623231" y="3033287"/>
                      <a:pt x="557628" y="2967684"/>
                      <a:pt x="557628" y="2886543"/>
                    </a:cubicBezTo>
                    <a:cubicBezTo>
                      <a:pt x="557628" y="2833024"/>
                      <a:pt x="586977" y="2783822"/>
                      <a:pt x="633589" y="2757926"/>
                    </a:cubicBezTo>
                    <a:lnTo>
                      <a:pt x="633589" y="2193393"/>
                    </a:lnTo>
                    <a:cubicBezTo>
                      <a:pt x="633589" y="2158002"/>
                      <a:pt x="662075" y="2129516"/>
                      <a:pt x="697466" y="2129516"/>
                    </a:cubicBezTo>
                    <a:lnTo>
                      <a:pt x="1118165" y="2129516"/>
                    </a:lnTo>
                    <a:lnTo>
                      <a:pt x="1078248" y="2024636"/>
                    </a:lnTo>
                    <a:cubicBezTo>
                      <a:pt x="1058532" y="1963800"/>
                      <a:pt x="1041493" y="1900589"/>
                      <a:pt x="1027538" y="1834942"/>
                    </a:cubicBezTo>
                    <a:lnTo>
                      <a:pt x="1020769" y="1792005"/>
                    </a:lnTo>
                    <a:lnTo>
                      <a:pt x="218389" y="1792005"/>
                    </a:lnTo>
                    <a:cubicBezTo>
                      <a:pt x="210621" y="1792005"/>
                      <a:pt x="203715" y="1798910"/>
                      <a:pt x="203715" y="1806679"/>
                    </a:cubicBezTo>
                    <a:lnTo>
                      <a:pt x="203715" y="2974589"/>
                    </a:lnTo>
                    <a:cubicBezTo>
                      <a:pt x="258097" y="2997896"/>
                      <a:pt x="293488" y="3050551"/>
                      <a:pt x="293488" y="3110975"/>
                    </a:cubicBezTo>
                    <a:cubicBezTo>
                      <a:pt x="293488" y="3192117"/>
                      <a:pt x="227885" y="3257719"/>
                      <a:pt x="146744" y="3257719"/>
                    </a:cubicBezTo>
                    <a:cubicBezTo>
                      <a:pt x="65603" y="3257719"/>
                      <a:pt x="0" y="3192117"/>
                      <a:pt x="0" y="3110975"/>
                    </a:cubicBezTo>
                    <a:cubicBezTo>
                      <a:pt x="0" y="3057457"/>
                      <a:pt x="29349" y="3008255"/>
                      <a:pt x="75962" y="2982359"/>
                    </a:cubicBezTo>
                    <a:lnTo>
                      <a:pt x="75962" y="1728991"/>
                    </a:lnTo>
                    <a:cubicBezTo>
                      <a:pt x="75962" y="1693600"/>
                      <a:pt x="104447" y="1665115"/>
                      <a:pt x="139839" y="1665115"/>
                    </a:cubicBezTo>
                    <a:lnTo>
                      <a:pt x="1000764" y="1665115"/>
                    </a:lnTo>
                    <a:lnTo>
                      <a:pt x="995327" y="1630631"/>
                    </a:lnTo>
                    <a:lnTo>
                      <a:pt x="986269" y="1454493"/>
                    </a:lnTo>
                    <a:lnTo>
                      <a:pt x="145018" y="1454493"/>
                    </a:lnTo>
                    <a:cubicBezTo>
                      <a:pt x="109626" y="1454493"/>
                      <a:pt x="81141" y="1426007"/>
                      <a:pt x="81141" y="1390616"/>
                    </a:cubicBezTo>
                    <a:lnTo>
                      <a:pt x="81141" y="734583"/>
                    </a:lnTo>
                    <a:cubicBezTo>
                      <a:pt x="31938" y="710414"/>
                      <a:pt x="0" y="660348"/>
                      <a:pt x="0" y="604240"/>
                    </a:cubicBezTo>
                    <a:cubicBezTo>
                      <a:pt x="0" y="523100"/>
                      <a:pt x="65603" y="457496"/>
                      <a:pt x="146744" y="457496"/>
                    </a:cubicBezTo>
                    <a:cubicBezTo>
                      <a:pt x="227885" y="457496"/>
                      <a:pt x="293488" y="523100"/>
                      <a:pt x="293488" y="604240"/>
                    </a:cubicBezTo>
                    <a:cubicBezTo>
                      <a:pt x="293488" y="661212"/>
                      <a:pt x="259823" y="713004"/>
                      <a:pt x="208895" y="737173"/>
                    </a:cubicBezTo>
                    <a:lnTo>
                      <a:pt x="208895" y="1306886"/>
                    </a:lnTo>
                    <a:cubicBezTo>
                      <a:pt x="208895" y="1318107"/>
                      <a:pt x="218389" y="1327603"/>
                      <a:pt x="229611" y="1327603"/>
                    </a:cubicBezTo>
                    <a:lnTo>
                      <a:pt x="984049" y="1327603"/>
                    </a:lnTo>
                    <a:lnTo>
                      <a:pt x="984049" y="988364"/>
                    </a:lnTo>
                    <a:lnTo>
                      <a:pt x="497204" y="988364"/>
                    </a:lnTo>
                    <a:cubicBezTo>
                      <a:pt x="461812" y="988364"/>
                      <a:pt x="433327" y="959879"/>
                      <a:pt x="433327" y="924487"/>
                    </a:cubicBezTo>
                    <a:lnTo>
                      <a:pt x="433327" y="348733"/>
                    </a:lnTo>
                    <a:cubicBezTo>
                      <a:pt x="385850" y="322837"/>
                      <a:pt x="355639" y="273634"/>
                      <a:pt x="355639" y="219253"/>
                    </a:cubicBezTo>
                    <a:cubicBezTo>
                      <a:pt x="355639" y="138112"/>
                      <a:pt x="421242" y="72509"/>
                      <a:pt x="502383" y="72509"/>
                    </a:cubicBezTo>
                    <a:cubicBezTo>
                      <a:pt x="583524" y="72509"/>
                      <a:pt x="649127" y="138112"/>
                      <a:pt x="649127" y="219253"/>
                    </a:cubicBezTo>
                    <a:cubicBezTo>
                      <a:pt x="649127" y="277951"/>
                      <a:pt x="613735" y="330605"/>
                      <a:pt x="560217" y="353912"/>
                    </a:cubicBezTo>
                    <a:lnTo>
                      <a:pt x="560217" y="833852"/>
                    </a:lnTo>
                    <a:cubicBezTo>
                      <a:pt x="560217" y="847663"/>
                      <a:pt x="571439" y="859748"/>
                      <a:pt x="586113" y="859748"/>
                    </a:cubicBezTo>
                    <a:lnTo>
                      <a:pt x="984049" y="859748"/>
                    </a:lnTo>
                    <a:lnTo>
                      <a:pt x="984049" y="491161"/>
                    </a:lnTo>
                    <a:lnTo>
                      <a:pt x="1022030" y="491161"/>
                    </a:lnTo>
                    <a:cubicBezTo>
                      <a:pt x="1499380" y="491161"/>
                      <a:pt x="1958602" y="315068"/>
                      <a:pt x="2313378" y="0"/>
                    </a:cubicBezTo>
                    <a:close/>
                  </a:path>
                </a:pathLst>
              </a:custGeom>
              <a:solidFill>
                <a:schemeClr val="bg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grpSp>
        <p:nvGrpSpPr>
          <p:cNvPr id="49" name="Group 48">
            <a:extLst>
              <a:ext uri="{FF2B5EF4-FFF2-40B4-BE49-F238E27FC236}">
                <a16:creationId xmlns:a16="http://schemas.microsoft.com/office/drawing/2014/main" id="{AF05D92A-23E0-47C2-968F-FCAA22FE5C97}"/>
              </a:ext>
            </a:extLst>
          </p:cNvPr>
          <p:cNvGrpSpPr/>
          <p:nvPr/>
        </p:nvGrpSpPr>
        <p:grpSpPr>
          <a:xfrm>
            <a:off x="7595289" y="3357435"/>
            <a:ext cx="1459728" cy="1459728"/>
            <a:chOff x="7595289" y="3357435"/>
            <a:chExt cx="1459728" cy="1459728"/>
          </a:xfrm>
        </p:grpSpPr>
        <p:grpSp>
          <p:nvGrpSpPr>
            <p:cNvPr id="50" name="Group 49">
              <a:extLst>
                <a:ext uri="{FF2B5EF4-FFF2-40B4-BE49-F238E27FC236}">
                  <a16:creationId xmlns:a16="http://schemas.microsoft.com/office/drawing/2014/main" id="{52B1B2C6-12E6-4FA3-8100-571678A78305}"/>
                </a:ext>
              </a:extLst>
            </p:cNvPr>
            <p:cNvGrpSpPr/>
            <p:nvPr/>
          </p:nvGrpSpPr>
          <p:grpSpPr>
            <a:xfrm>
              <a:off x="7595289" y="3357435"/>
              <a:ext cx="1459728" cy="1459728"/>
              <a:chOff x="2165365" y="1489518"/>
              <a:chExt cx="1459728" cy="1459728"/>
            </a:xfrm>
          </p:grpSpPr>
          <p:grpSp>
            <p:nvGrpSpPr>
              <p:cNvPr id="52" name="Group 51">
                <a:extLst>
                  <a:ext uri="{FF2B5EF4-FFF2-40B4-BE49-F238E27FC236}">
                    <a16:creationId xmlns:a16="http://schemas.microsoft.com/office/drawing/2014/main" id="{17C86A23-C60F-4DA7-A71F-E2A3878FBC17}"/>
                  </a:ext>
                </a:extLst>
              </p:cNvPr>
              <p:cNvGrpSpPr/>
              <p:nvPr/>
            </p:nvGrpSpPr>
            <p:grpSpPr>
              <a:xfrm rot="14517535" flipH="1" flipV="1">
                <a:off x="2165365" y="1489518"/>
                <a:ext cx="1459728" cy="1459728"/>
                <a:chOff x="6014979" y="1547219"/>
                <a:chExt cx="3482690" cy="3482690"/>
              </a:xfrm>
            </p:grpSpPr>
            <p:sp>
              <p:nvSpPr>
                <p:cNvPr id="62" name="Block Arc 61">
                  <a:extLst>
                    <a:ext uri="{FF2B5EF4-FFF2-40B4-BE49-F238E27FC236}">
                      <a16:creationId xmlns:a16="http://schemas.microsoft.com/office/drawing/2014/main" id="{312C7DF9-1D78-4E0E-A188-E80FAB70FBDD}"/>
                    </a:ext>
                  </a:extLst>
                </p:cNvPr>
                <p:cNvSpPr/>
                <p:nvPr/>
              </p:nvSpPr>
              <p:spPr>
                <a:xfrm>
                  <a:off x="6014979" y="1547219"/>
                  <a:ext cx="3482690" cy="3482690"/>
                </a:xfrm>
                <a:prstGeom prst="blockArc">
                  <a:avLst>
                    <a:gd name="adj1" fmla="val 10832686"/>
                    <a:gd name="adj2" fmla="val 16268928"/>
                    <a:gd name="adj3" fmla="val 3496"/>
                  </a:avLst>
                </a:prstGeom>
                <a:solidFill>
                  <a:srgbClr val="FF67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63" name="Block Arc 62">
                  <a:extLst>
                    <a:ext uri="{FF2B5EF4-FFF2-40B4-BE49-F238E27FC236}">
                      <a16:creationId xmlns:a16="http://schemas.microsoft.com/office/drawing/2014/main" id="{9F7B62F3-2330-4B90-95C6-7F7EEA0285B1}"/>
                    </a:ext>
                  </a:extLst>
                </p:cNvPr>
                <p:cNvSpPr/>
                <p:nvPr/>
              </p:nvSpPr>
              <p:spPr>
                <a:xfrm rot="16200000" flipV="1">
                  <a:off x="6014979" y="1547219"/>
                  <a:ext cx="3482690" cy="3482690"/>
                </a:xfrm>
                <a:prstGeom prst="blockArc">
                  <a:avLst>
                    <a:gd name="adj1" fmla="val 10832686"/>
                    <a:gd name="adj2" fmla="val 16268928"/>
                    <a:gd name="adj3" fmla="val 3496"/>
                  </a:avLst>
                </a:prstGeom>
                <a:solidFill>
                  <a:srgbClr val="FF67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grpSp>
          <p:grpSp>
            <p:nvGrpSpPr>
              <p:cNvPr id="53" name="Group 52">
                <a:extLst>
                  <a:ext uri="{FF2B5EF4-FFF2-40B4-BE49-F238E27FC236}">
                    <a16:creationId xmlns:a16="http://schemas.microsoft.com/office/drawing/2014/main" id="{C7A81AB0-913A-444A-AFFD-306F16E63FC4}"/>
                  </a:ext>
                </a:extLst>
              </p:cNvPr>
              <p:cNvGrpSpPr/>
              <p:nvPr/>
            </p:nvGrpSpPr>
            <p:grpSpPr>
              <a:xfrm>
                <a:off x="2277102" y="1601255"/>
                <a:ext cx="1236254" cy="1236254"/>
                <a:chOff x="2277102" y="1601255"/>
                <a:chExt cx="1236254" cy="1236254"/>
              </a:xfrm>
            </p:grpSpPr>
            <p:sp>
              <p:nvSpPr>
                <p:cNvPr id="54" name="Oval 53">
                  <a:extLst>
                    <a:ext uri="{FF2B5EF4-FFF2-40B4-BE49-F238E27FC236}">
                      <a16:creationId xmlns:a16="http://schemas.microsoft.com/office/drawing/2014/main" id="{5C78F911-217C-4F93-8E8F-2C0E36298679}"/>
                    </a:ext>
                  </a:extLst>
                </p:cNvPr>
                <p:cNvSpPr/>
                <p:nvPr/>
              </p:nvSpPr>
              <p:spPr>
                <a:xfrm rot="10800000" flipH="1" flipV="1">
                  <a:off x="2356552" y="1680705"/>
                  <a:ext cx="1077354" cy="1077354"/>
                </a:xfrm>
                <a:prstGeom prst="ellipse">
                  <a:avLst/>
                </a:prstGeom>
                <a:solidFill>
                  <a:schemeClr val="bg2">
                    <a:alpha val="10000"/>
                  </a:schemeClr>
                </a:solidFill>
                <a:ln w="12700" cap="flat" cmpd="sng" algn="ctr">
                  <a:solidFill>
                    <a:schemeClr val="bg2">
                      <a:alpha val="5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55" name="Oval 54">
                  <a:extLst>
                    <a:ext uri="{FF2B5EF4-FFF2-40B4-BE49-F238E27FC236}">
                      <a16:creationId xmlns:a16="http://schemas.microsoft.com/office/drawing/2014/main" id="{8DABFFA9-8405-4B68-8F32-D300DEDE667C}"/>
                    </a:ext>
                  </a:extLst>
                </p:cNvPr>
                <p:cNvSpPr/>
                <p:nvPr/>
              </p:nvSpPr>
              <p:spPr>
                <a:xfrm rot="10800000" flipH="1" flipV="1">
                  <a:off x="2345196" y="1669685"/>
                  <a:ext cx="1099388" cy="1099388"/>
                </a:xfrm>
                <a:prstGeom prst="ellipse">
                  <a:avLst/>
                </a:prstGeom>
                <a:gradFill>
                  <a:gsLst>
                    <a:gs pos="100000">
                      <a:schemeClr val="tx2">
                        <a:alpha val="0"/>
                      </a:schemeClr>
                    </a:gs>
                    <a:gs pos="50000">
                      <a:schemeClr val="accent1">
                        <a:alpha val="50000"/>
                      </a:schemeClr>
                    </a:gs>
                    <a:gs pos="0">
                      <a:schemeClr val="accent1"/>
                    </a:gs>
                  </a:gsLst>
                  <a:path path="shape">
                    <a:fillToRect l="50000" t="50000" r="50000" b="50000"/>
                  </a:path>
                </a:gradFill>
                <a:ln w="12700" cap="flat" cmpd="sng" algn="ctr">
                  <a:solidFill>
                    <a:schemeClr val="bg1"/>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nvGrpSpPr>
                <p:cNvPr id="56" name="Group 55">
                  <a:extLst>
                    <a:ext uri="{FF2B5EF4-FFF2-40B4-BE49-F238E27FC236}">
                      <a16:creationId xmlns:a16="http://schemas.microsoft.com/office/drawing/2014/main" id="{C468D3A5-A1B4-45B0-8F5E-8BBC22585108}"/>
                    </a:ext>
                  </a:extLst>
                </p:cNvPr>
                <p:cNvGrpSpPr/>
                <p:nvPr/>
              </p:nvGrpSpPr>
              <p:grpSpPr>
                <a:xfrm rot="14517535" flipH="1" flipV="1">
                  <a:off x="2277102" y="1601255"/>
                  <a:ext cx="1236254" cy="1236254"/>
                  <a:chOff x="4958811" y="5034273"/>
                  <a:chExt cx="1236254" cy="1236254"/>
                </a:xfrm>
              </p:grpSpPr>
              <p:sp>
                <p:nvSpPr>
                  <p:cNvPr id="60" name="Arc 59">
                    <a:extLst>
                      <a:ext uri="{FF2B5EF4-FFF2-40B4-BE49-F238E27FC236}">
                        <a16:creationId xmlns:a16="http://schemas.microsoft.com/office/drawing/2014/main" id="{6EBDE5E3-8E61-4517-9A11-2EDDEE5B663C}"/>
                      </a:ext>
                    </a:extLst>
                  </p:cNvPr>
                  <p:cNvSpPr/>
                  <p:nvPr/>
                </p:nvSpPr>
                <p:spPr>
                  <a:xfrm>
                    <a:off x="4958812" y="5034274"/>
                    <a:ext cx="1236253" cy="1236253"/>
                  </a:xfrm>
                  <a:prstGeom prst="arc">
                    <a:avLst/>
                  </a:prstGeom>
                  <a:noFill/>
                  <a:ln w="28575" cap="flat" cmpd="sng" algn="ctr">
                    <a:solidFill>
                      <a:schemeClr val="bg1">
                        <a:alpha val="50000"/>
                      </a:schemeClr>
                    </a:solid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1" name="Arc 60">
                    <a:extLst>
                      <a:ext uri="{FF2B5EF4-FFF2-40B4-BE49-F238E27FC236}">
                        <a16:creationId xmlns:a16="http://schemas.microsoft.com/office/drawing/2014/main" id="{9106EFE2-4C91-4B61-9E98-CEE598230654}"/>
                      </a:ext>
                    </a:extLst>
                  </p:cNvPr>
                  <p:cNvSpPr/>
                  <p:nvPr/>
                </p:nvSpPr>
                <p:spPr>
                  <a:xfrm rot="16200000" flipH="1">
                    <a:off x="4958811" y="5034273"/>
                    <a:ext cx="1236253" cy="1236253"/>
                  </a:xfrm>
                  <a:prstGeom prst="arc">
                    <a:avLst/>
                  </a:prstGeom>
                  <a:noFill/>
                  <a:ln w="28575" cap="flat" cmpd="sng" algn="ctr">
                    <a:solidFill>
                      <a:schemeClr val="bg1">
                        <a:alpha val="50000"/>
                      </a:schemeClr>
                    </a:solid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57" name="Group 56">
                  <a:extLst>
                    <a:ext uri="{FF2B5EF4-FFF2-40B4-BE49-F238E27FC236}">
                      <a16:creationId xmlns:a16="http://schemas.microsoft.com/office/drawing/2014/main" id="{BD944DC5-4273-4E05-A7E8-2D0D1B81F89D}"/>
                    </a:ext>
                  </a:extLst>
                </p:cNvPr>
                <p:cNvGrpSpPr/>
                <p:nvPr/>
              </p:nvGrpSpPr>
              <p:grpSpPr>
                <a:xfrm flipH="1">
                  <a:off x="2623057" y="1945060"/>
                  <a:ext cx="544347" cy="548640"/>
                  <a:chOff x="10735471" y="1952676"/>
                  <a:chExt cx="544347" cy="548640"/>
                </a:xfrm>
              </p:grpSpPr>
              <p:sp>
                <p:nvSpPr>
                  <p:cNvPr id="58" name="Oval 57">
                    <a:extLst>
                      <a:ext uri="{FF2B5EF4-FFF2-40B4-BE49-F238E27FC236}">
                        <a16:creationId xmlns:a16="http://schemas.microsoft.com/office/drawing/2014/main" id="{28A22D8B-6C3E-4170-954C-7877544F83D9}"/>
                      </a:ext>
                    </a:extLst>
                  </p:cNvPr>
                  <p:cNvSpPr/>
                  <p:nvPr/>
                </p:nvSpPr>
                <p:spPr>
                  <a:xfrm>
                    <a:off x="10789248" y="2008139"/>
                    <a:ext cx="436796" cy="437712"/>
                  </a:xfrm>
                  <a:prstGeom prst="ellipse">
                    <a:avLst/>
                  </a:prstGeom>
                  <a:solidFill>
                    <a:srgbClr val="FF671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59" name="Oval 58">
                    <a:extLst>
                      <a:ext uri="{FF2B5EF4-FFF2-40B4-BE49-F238E27FC236}">
                        <a16:creationId xmlns:a16="http://schemas.microsoft.com/office/drawing/2014/main" id="{0CCFA6AE-F252-4A53-8B7F-DC7CDEA6B09B}"/>
                      </a:ext>
                    </a:extLst>
                  </p:cNvPr>
                  <p:cNvSpPr/>
                  <p:nvPr/>
                </p:nvSpPr>
                <p:spPr>
                  <a:xfrm rot="5400000" flipV="1">
                    <a:off x="10733325" y="1954822"/>
                    <a:ext cx="548640" cy="544347"/>
                  </a:xfrm>
                  <a:prstGeom prst="ellipse">
                    <a:avLst/>
                  </a:prstGeom>
                  <a:noFill/>
                  <a:ln w="12700" cap="flat">
                    <a:solidFill>
                      <a:schemeClr val="bg1">
                        <a:alpha val="5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grpSp>
          </p:grpSp>
        </p:grpSp>
        <p:sp>
          <p:nvSpPr>
            <p:cNvPr id="51" name="Freeform: Shape 50">
              <a:extLst>
                <a:ext uri="{FF2B5EF4-FFF2-40B4-BE49-F238E27FC236}">
                  <a16:creationId xmlns:a16="http://schemas.microsoft.com/office/drawing/2014/main" id="{C1095BC7-3546-4C00-9FF3-F2541358D10C}"/>
                </a:ext>
              </a:extLst>
            </p:cNvPr>
            <p:cNvSpPr/>
            <p:nvPr/>
          </p:nvSpPr>
          <p:spPr>
            <a:xfrm>
              <a:off x="8206097" y="3884237"/>
              <a:ext cx="238112" cy="354754"/>
            </a:xfrm>
            <a:custGeom>
              <a:avLst/>
              <a:gdLst>
                <a:gd name="connsiteX0" fmla="*/ 3061335 w 3585210"/>
                <a:gd name="connsiteY0" fmla="*/ 4630910 h 5341475"/>
                <a:gd name="connsiteX1" fmla="*/ 3508058 w 3585210"/>
                <a:gd name="connsiteY1" fmla="*/ 4724255 h 5341475"/>
                <a:gd name="connsiteX2" fmla="*/ 3585210 w 3585210"/>
                <a:gd name="connsiteY2" fmla="*/ 5136687 h 5341475"/>
                <a:gd name="connsiteX3" fmla="*/ 3054668 w 3585210"/>
                <a:gd name="connsiteY3" fmla="*/ 5317662 h 5341475"/>
                <a:gd name="connsiteX4" fmla="*/ 2538413 w 3585210"/>
                <a:gd name="connsiteY4" fmla="*/ 5136687 h 5341475"/>
                <a:gd name="connsiteX5" fmla="*/ 2614613 w 3585210"/>
                <a:gd name="connsiteY5" fmla="*/ 4724255 h 5341475"/>
                <a:gd name="connsiteX6" fmla="*/ 3061335 w 3585210"/>
                <a:gd name="connsiteY6" fmla="*/ 4630910 h 5341475"/>
                <a:gd name="connsiteX7" fmla="*/ 522922 w 3585210"/>
                <a:gd name="connsiteY7" fmla="*/ 4630910 h 5341475"/>
                <a:gd name="connsiteX8" fmla="*/ 969645 w 3585210"/>
                <a:gd name="connsiteY8" fmla="*/ 4724255 h 5341475"/>
                <a:gd name="connsiteX9" fmla="*/ 1045845 w 3585210"/>
                <a:gd name="connsiteY9" fmla="*/ 5136687 h 5341475"/>
                <a:gd name="connsiteX10" fmla="*/ 516255 w 3585210"/>
                <a:gd name="connsiteY10" fmla="*/ 5317662 h 5341475"/>
                <a:gd name="connsiteX11" fmla="*/ 0 w 3585210"/>
                <a:gd name="connsiteY11" fmla="*/ 5136687 h 5341475"/>
                <a:gd name="connsiteX12" fmla="*/ 76200 w 3585210"/>
                <a:gd name="connsiteY12" fmla="*/ 4724255 h 5341475"/>
                <a:gd name="connsiteX13" fmla="*/ 522922 w 3585210"/>
                <a:gd name="connsiteY13" fmla="*/ 4630910 h 5341475"/>
                <a:gd name="connsiteX14" fmla="*/ 1783080 w 3585210"/>
                <a:gd name="connsiteY14" fmla="*/ 4607097 h 5341475"/>
                <a:gd name="connsiteX15" fmla="*/ 2261235 w 3585210"/>
                <a:gd name="connsiteY15" fmla="*/ 4707110 h 5341475"/>
                <a:gd name="connsiteX16" fmla="*/ 2343150 w 3585210"/>
                <a:gd name="connsiteY16" fmla="*/ 5148118 h 5341475"/>
                <a:gd name="connsiteX17" fmla="*/ 1776413 w 3585210"/>
                <a:gd name="connsiteY17" fmla="*/ 5341475 h 5341475"/>
                <a:gd name="connsiteX18" fmla="*/ 1223963 w 3585210"/>
                <a:gd name="connsiteY18" fmla="*/ 5148118 h 5341475"/>
                <a:gd name="connsiteX19" fmla="*/ 1304925 w 3585210"/>
                <a:gd name="connsiteY19" fmla="*/ 4707110 h 5341475"/>
                <a:gd name="connsiteX20" fmla="*/ 1783080 w 3585210"/>
                <a:gd name="connsiteY20" fmla="*/ 4607097 h 5341475"/>
                <a:gd name="connsiteX21" fmla="*/ 2403157 w 3585210"/>
                <a:gd name="connsiteY21" fmla="*/ 4155612 h 5341475"/>
                <a:gd name="connsiteX22" fmla="*/ 2795587 w 3585210"/>
                <a:gd name="connsiteY22" fmla="*/ 4223239 h 5341475"/>
                <a:gd name="connsiteX23" fmla="*/ 2781300 w 3585210"/>
                <a:gd name="connsiteY23" fmla="*/ 4269912 h 5341475"/>
                <a:gd name="connsiteX24" fmla="*/ 2725102 w 3585210"/>
                <a:gd name="connsiteY24" fmla="*/ 4374687 h 5341475"/>
                <a:gd name="connsiteX25" fmla="*/ 2722245 w 3585210"/>
                <a:gd name="connsiteY25" fmla="*/ 4456602 h 5341475"/>
                <a:gd name="connsiteX26" fmla="*/ 2845117 w 3585210"/>
                <a:gd name="connsiteY26" fmla="*/ 4579475 h 5341475"/>
                <a:gd name="connsiteX27" fmla="*/ 2577465 w 3585210"/>
                <a:gd name="connsiteY27" fmla="*/ 4668057 h 5341475"/>
                <a:gd name="connsiteX28" fmla="*/ 2559367 w 3585210"/>
                <a:gd name="connsiteY28" fmla="*/ 4679487 h 5341475"/>
                <a:gd name="connsiteX29" fmla="*/ 2551747 w 3585210"/>
                <a:gd name="connsiteY29" fmla="*/ 4699489 h 5341475"/>
                <a:gd name="connsiteX30" fmla="*/ 2511742 w 3585210"/>
                <a:gd name="connsiteY30" fmla="*/ 4882370 h 5341475"/>
                <a:gd name="connsiteX31" fmla="*/ 2396490 w 3585210"/>
                <a:gd name="connsiteY31" fmla="*/ 4889989 h 5341475"/>
                <a:gd name="connsiteX32" fmla="*/ 2367915 w 3585210"/>
                <a:gd name="connsiteY32" fmla="*/ 4889037 h 5341475"/>
                <a:gd name="connsiteX33" fmla="*/ 2323147 w 3585210"/>
                <a:gd name="connsiteY33" fmla="*/ 4682345 h 5341475"/>
                <a:gd name="connsiteX34" fmla="*/ 2313622 w 3585210"/>
                <a:gd name="connsiteY34" fmla="*/ 4658532 h 5341475"/>
                <a:gd name="connsiteX35" fmla="*/ 2289810 w 3585210"/>
                <a:gd name="connsiteY35" fmla="*/ 4647102 h 5341475"/>
                <a:gd name="connsiteX36" fmla="*/ 1935480 w 3585210"/>
                <a:gd name="connsiteY36" fmla="*/ 4551852 h 5341475"/>
                <a:gd name="connsiteX37" fmla="*/ 2021205 w 3585210"/>
                <a:gd name="connsiteY37" fmla="*/ 4427075 h 5341475"/>
                <a:gd name="connsiteX38" fmla="*/ 2097405 w 3585210"/>
                <a:gd name="connsiteY38" fmla="*/ 4318489 h 5341475"/>
                <a:gd name="connsiteX39" fmla="*/ 2093595 w 3585210"/>
                <a:gd name="connsiteY39" fmla="*/ 4191807 h 5341475"/>
                <a:gd name="connsiteX40" fmla="*/ 2092642 w 3585210"/>
                <a:gd name="connsiteY40" fmla="*/ 4190854 h 5341475"/>
                <a:gd name="connsiteX41" fmla="*/ 2403157 w 3585210"/>
                <a:gd name="connsiteY41" fmla="*/ 4155612 h 5341475"/>
                <a:gd name="connsiteX42" fmla="*/ 1147762 w 3585210"/>
                <a:gd name="connsiteY42" fmla="*/ 4154660 h 5341475"/>
                <a:gd name="connsiteX43" fmla="*/ 1463992 w 3585210"/>
                <a:gd name="connsiteY43" fmla="*/ 4201333 h 5341475"/>
                <a:gd name="connsiteX44" fmla="*/ 1468755 w 3585210"/>
                <a:gd name="connsiteY44" fmla="*/ 4306108 h 5341475"/>
                <a:gd name="connsiteX45" fmla="*/ 1544955 w 3585210"/>
                <a:gd name="connsiteY45" fmla="*/ 4414693 h 5341475"/>
                <a:gd name="connsiteX46" fmla="*/ 1637347 w 3585210"/>
                <a:gd name="connsiteY46" fmla="*/ 4545185 h 5341475"/>
                <a:gd name="connsiteX47" fmla="*/ 1268730 w 3585210"/>
                <a:gd name="connsiteY47" fmla="*/ 4649960 h 5341475"/>
                <a:gd name="connsiteX48" fmla="*/ 1250632 w 3585210"/>
                <a:gd name="connsiteY48" fmla="*/ 4661390 h 5341475"/>
                <a:gd name="connsiteX49" fmla="*/ 1243012 w 3585210"/>
                <a:gd name="connsiteY49" fmla="*/ 4683298 h 5341475"/>
                <a:gd name="connsiteX50" fmla="*/ 1207770 w 3585210"/>
                <a:gd name="connsiteY50" fmla="*/ 4839508 h 5341475"/>
                <a:gd name="connsiteX51" fmla="*/ 1141095 w 3585210"/>
                <a:gd name="connsiteY51" fmla="*/ 4842365 h 5341475"/>
                <a:gd name="connsiteX52" fmla="*/ 1063942 w 3585210"/>
                <a:gd name="connsiteY52" fmla="*/ 4838555 h 5341475"/>
                <a:gd name="connsiteX53" fmla="*/ 1032510 w 3585210"/>
                <a:gd name="connsiteY53" fmla="*/ 4700443 h 5341475"/>
                <a:gd name="connsiteX54" fmla="*/ 1022985 w 3585210"/>
                <a:gd name="connsiteY54" fmla="*/ 4675678 h 5341475"/>
                <a:gd name="connsiteX55" fmla="*/ 999172 w 3585210"/>
                <a:gd name="connsiteY55" fmla="*/ 4664248 h 5341475"/>
                <a:gd name="connsiteX56" fmla="*/ 729615 w 3585210"/>
                <a:gd name="connsiteY56" fmla="*/ 4584238 h 5341475"/>
                <a:gd name="connsiteX57" fmla="*/ 861060 w 3585210"/>
                <a:gd name="connsiteY57" fmla="*/ 4455650 h 5341475"/>
                <a:gd name="connsiteX58" fmla="*/ 858202 w 3585210"/>
                <a:gd name="connsiteY58" fmla="*/ 4373735 h 5341475"/>
                <a:gd name="connsiteX59" fmla="*/ 802005 w 3585210"/>
                <a:gd name="connsiteY59" fmla="*/ 4268960 h 5341475"/>
                <a:gd name="connsiteX60" fmla="*/ 783907 w 3585210"/>
                <a:gd name="connsiteY60" fmla="*/ 4209905 h 5341475"/>
                <a:gd name="connsiteX61" fmla="*/ 1147762 w 3585210"/>
                <a:gd name="connsiteY61" fmla="*/ 4154660 h 5341475"/>
                <a:gd name="connsiteX62" fmla="*/ 3060382 w 3585210"/>
                <a:gd name="connsiteY62" fmla="*/ 4079413 h 5341475"/>
                <a:gd name="connsiteX63" fmla="*/ 3273742 w 3585210"/>
                <a:gd name="connsiteY63" fmla="*/ 4285152 h 5341475"/>
                <a:gd name="connsiteX64" fmla="*/ 3337560 w 3585210"/>
                <a:gd name="connsiteY64" fmla="*/ 4408977 h 5341475"/>
                <a:gd name="connsiteX65" fmla="*/ 3338513 w 3585210"/>
                <a:gd name="connsiteY65" fmla="*/ 4425170 h 5341475"/>
                <a:gd name="connsiteX66" fmla="*/ 3060382 w 3585210"/>
                <a:gd name="connsiteY66" fmla="*/ 4563283 h 5341475"/>
                <a:gd name="connsiteX67" fmla="*/ 2782252 w 3585210"/>
                <a:gd name="connsiteY67" fmla="*/ 4425170 h 5341475"/>
                <a:gd name="connsiteX68" fmla="*/ 2783205 w 3585210"/>
                <a:gd name="connsiteY68" fmla="*/ 4408977 h 5341475"/>
                <a:gd name="connsiteX69" fmla="*/ 2847022 w 3585210"/>
                <a:gd name="connsiteY69" fmla="*/ 4285152 h 5341475"/>
                <a:gd name="connsiteX70" fmla="*/ 3060382 w 3585210"/>
                <a:gd name="connsiteY70" fmla="*/ 4079413 h 5341475"/>
                <a:gd name="connsiteX71" fmla="*/ 522923 w 3585210"/>
                <a:gd name="connsiteY71" fmla="*/ 4079413 h 5341475"/>
                <a:gd name="connsiteX72" fmla="*/ 704285 w 3585210"/>
                <a:gd name="connsiteY72" fmla="*/ 4197553 h 5341475"/>
                <a:gd name="connsiteX73" fmla="*/ 736062 w 3585210"/>
                <a:gd name="connsiteY73" fmla="*/ 4284550 h 5341475"/>
                <a:gd name="connsiteX74" fmla="*/ 736283 w 3585210"/>
                <a:gd name="connsiteY74" fmla="*/ 4285153 h 5341475"/>
                <a:gd name="connsiteX75" fmla="*/ 736488 w 3585210"/>
                <a:gd name="connsiteY75" fmla="*/ 4285674 h 5341475"/>
                <a:gd name="connsiteX76" fmla="*/ 746924 w 3585210"/>
                <a:gd name="connsiteY76" fmla="*/ 4312136 h 5341475"/>
                <a:gd name="connsiteX77" fmla="*/ 784637 w 3585210"/>
                <a:gd name="connsiteY77" fmla="*/ 4382531 h 5341475"/>
                <a:gd name="connsiteX78" fmla="*/ 800035 w 3585210"/>
                <a:gd name="connsiteY78" fmla="*/ 4408866 h 5341475"/>
                <a:gd name="connsiteX79" fmla="*/ 800101 w 3585210"/>
                <a:gd name="connsiteY79" fmla="*/ 4408978 h 5341475"/>
                <a:gd name="connsiteX80" fmla="*/ 801053 w 3585210"/>
                <a:gd name="connsiteY80" fmla="*/ 4425170 h 5341475"/>
                <a:gd name="connsiteX81" fmla="*/ 522923 w 3585210"/>
                <a:gd name="connsiteY81" fmla="*/ 4563283 h 5341475"/>
                <a:gd name="connsiteX82" fmla="*/ 244792 w 3585210"/>
                <a:gd name="connsiteY82" fmla="*/ 4425170 h 5341475"/>
                <a:gd name="connsiteX83" fmla="*/ 245745 w 3585210"/>
                <a:gd name="connsiteY83" fmla="*/ 4408978 h 5341475"/>
                <a:gd name="connsiteX84" fmla="*/ 245812 w 3585210"/>
                <a:gd name="connsiteY84" fmla="*/ 4408866 h 5341475"/>
                <a:gd name="connsiteX85" fmla="*/ 261210 w 3585210"/>
                <a:gd name="connsiteY85" fmla="*/ 4382531 h 5341475"/>
                <a:gd name="connsiteX86" fmla="*/ 298922 w 3585210"/>
                <a:gd name="connsiteY86" fmla="*/ 4312136 h 5341475"/>
                <a:gd name="connsiteX87" fmla="*/ 309368 w 3585210"/>
                <a:gd name="connsiteY87" fmla="*/ 4285647 h 5341475"/>
                <a:gd name="connsiteX88" fmla="*/ 309562 w 3585210"/>
                <a:gd name="connsiteY88" fmla="*/ 4285153 h 5341475"/>
                <a:gd name="connsiteX89" fmla="*/ 309772 w 3585210"/>
                <a:gd name="connsiteY89" fmla="*/ 4284582 h 5341475"/>
                <a:gd name="connsiteX90" fmla="*/ 341562 w 3585210"/>
                <a:gd name="connsiteY90" fmla="*/ 4197553 h 5341475"/>
                <a:gd name="connsiteX91" fmla="*/ 522923 w 3585210"/>
                <a:gd name="connsiteY91" fmla="*/ 4079413 h 5341475"/>
                <a:gd name="connsiteX92" fmla="*/ 1748073 w 3585210"/>
                <a:gd name="connsiteY92" fmla="*/ 3922916 h 5341475"/>
                <a:gd name="connsiteX93" fmla="*/ 1812607 w 3585210"/>
                <a:gd name="connsiteY93" fmla="*/ 3932728 h 5341475"/>
                <a:gd name="connsiteX94" fmla="*/ 1955482 w 3585210"/>
                <a:gd name="connsiteY94" fmla="*/ 4014643 h 5341475"/>
                <a:gd name="connsiteX95" fmla="*/ 1996440 w 3585210"/>
                <a:gd name="connsiteY95" fmla="*/ 4051790 h 5341475"/>
                <a:gd name="connsiteX96" fmla="*/ 2002155 w 3585210"/>
                <a:gd name="connsiteY96" fmla="*/ 4198476 h 5341475"/>
                <a:gd name="connsiteX97" fmla="*/ 2002155 w 3585210"/>
                <a:gd name="connsiteY97" fmla="*/ 4200380 h 5341475"/>
                <a:gd name="connsiteX98" fmla="*/ 2032635 w 3585210"/>
                <a:gd name="connsiteY98" fmla="*/ 4298488 h 5341475"/>
                <a:gd name="connsiteX99" fmla="*/ 1969770 w 3585210"/>
                <a:gd name="connsiteY99" fmla="*/ 4370878 h 5341475"/>
                <a:gd name="connsiteX100" fmla="*/ 1782127 w 3585210"/>
                <a:gd name="connsiteY100" fmla="*/ 4538518 h 5341475"/>
                <a:gd name="connsiteX101" fmla="*/ 1595437 w 3585210"/>
                <a:gd name="connsiteY101" fmla="*/ 4370878 h 5341475"/>
                <a:gd name="connsiteX102" fmla="*/ 1532572 w 3585210"/>
                <a:gd name="connsiteY102" fmla="*/ 4297536 h 5341475"/>
                <a:gd name="connsiteX103" fmla="*/ 1564005 w 3585210"/>
                <a:gd name="connsiteY103" fmla="*/ 4199428 h 5341475"/>
                <a:gd name="connsiteX104" fmla="*/ 1564005 w 3585210"/>
                <a:gd name="connsiteY104" fmla="*/ 4197523 h 5341475"/>
                <a:gd name="connsiteX105" fmla="*/ 1563052 w 3585210"/>
                <a:gd name="connsiteY105" fmla="*/ 4197523 h 5341475"/>
                <a:gd name="connsiteX106" fmla="*/ 1563052 w 3585210"/>
                <a:gd name="connsiteY106" fmla="*/ 4052743 h 5341475"/>
                <a:gd name="connsiteX107" fmla="*/ 1615440 w 3585210"/>
                <a:gd name="connsiteY107" fmla="*/ 4009880 h 5341475"/>
                <a:gd name="connsiteX108" fmla="*/ 1748073 w 3585210"/>
                <a:gd name="connsiteY108" fmla="*/ 3922916 h 5341475"/>
                <a:gd name="connsiteX109" fmla="*/ 2370056 w 3585210"/>
                <a:gd name="connsiteY109" fmla="*/ 3475241 h 5341475"/>
                <a:gd name="connsiteX110" fmla="*/ 2434590 w 3585210"/>
                <a:gd name="connsiteY110" fmla="*/ 3485053 h 5341475"/>
                <a:gd name="connsiteX111" fmla="*/ 2577465 w 3585210"/>
                <a:gd name="connsiteY111" fmla="*/ 3566968 h 5341475"/>
                <a:gd name="connsiteX112" fmla="*/ 2618422 w 3585210"/>
                <a:gd name="connsiteY112" fmla="*/ 3604115 h 5341475"/>
                <a:gd name="connsiteX113" fmla="*/ 2624137 w 3585210"/>
                <a:gd name="connsiteY113" fmla="*/ 3750801 h 5341475"/>
                <a:gd name="connsiteX114" fmla="*/ 2624137 w 3585210"/>
                <a:gd name="connsiteY114" fmla="*/ 3752705 h 5341475"/>
                <a:gd name="connsiteX115" fmla="*/ 2654617 w 3585210"/>
                <a:gd name="connsiteY115" fmla="*/ 3850813 h 5341475"/>
                <a:gd name="connsiteX116" fmla="*/ 2591752 w 3585210"/>
                <a:gd name="connsiteY116" fmla="*/ 3923203 h 5341475"/>
                <a:gd name="connsiteX117" fmla="*/ 2404110 w 3585210"/>
                <a:gd name="connsiteY117" fmla="*/ 4090843 h 5341475"/>
                <a:gd name="connsiteX118" fmla="*/ 2216467 w 3585210"/>
                <a:gd name="connsiteY118" fmla="*/ 3923203 h 5341475"/>
                <a:gd name="connsiteX119" fmla="*/ 2153602 w 3585210"/>
                <a:gd name="connsiteY119" fmla="*/ 3850813 h 5341475"/>
                <a:gd name="connsiteX120" fmla="*/ 2185035 w 3585210"/>
                <a:gd name="connsiteY120" fmla="*/ 3752705 h 5341475"/>
                <a:gd name="connsiteX121" fmla="*/ 2185035 w 3585210"/>
                <a:gd name="connsiteY121" fmla="*/ 3750801 h 5341475"/>
                <a:gd name="connsiteX122" fmla="*/ 2185035 w 3585210"/>
                <a:gd name="connsiteY122" fmla="*/ 3605068 h 5341475"/>
                <a:gd name="connsiteX123" fmla="*/ 2237422 w 3585210"/>
                <a:gd name="connsiteY123" fmla="*/ 3562205 h 5341475"/>
                <a:gd name="connsiteX124" fmla="*/ 2370056 w 3585210"/>
                <a:gd name="connsiteY124" fmla="*/ 3475241 h 5341475"/>
                <a:gd name="connsiteX125" fmla="*/ 1118471 w 3585210"/>
                <a:gd name="connsiteY125" fmla="*/ 3475241 h 5341475"/>
                <a:gd name="connsiteX126" fmla="*/ 1183005 w 3585210"/>
                <a:gd name="connsiteY126" fmla="*/ 3485053 h 5341475"/>
                <a:gd name="connsiteX127" fmla="*/ 1325880 w 3585210"/>
                <a:gd name="connsiteY127" fmla="*/ 3566968 h 5341475"/>
                <a:gd name="connsiteX128" fmla="*/ 1365885 w 3585210"/>
                <a:gd name="connsiteY128" fmla="*/ 3604115 h 5341475"/>
                <a:gd name="connsiteX129" fmla="*/ 1371600 w 3585210"/>
                <a:gd name="connsiteY129" fmla="*/ 3750801 h 5341475"/>
                <a:gd name="connsiteX130" fmla="*/ 1371600 w 3585210"/>
                <a:gd name="connsiteY130" fmla="*/ 3752705 h 5341475"/>
                <a:gd name="connsiteX131" fmla="*/ 1403032 w 3585210"/>
                <a:gd name="connsiteY131" fmla="*/ 3850813 h 5341475"/>
                <a:gd name="connsiteX132" fmla="*/ 1340167 w 3585210"/>
                <a:gd name="connsiteY132" fmla="*/ 3923203 h 5341475"/>
                <a:gd name="connsiteX133" fmla="*/ 1152525 w 3585210"/>
                <a:gd name="connsiteY133" fmla="*/ 4090843 h 5341475"/>
                <a:gd name="connsiteX134" fmla="*/ 964882 w 3585210"/>
                <a:gd name="connsiteY134" fmla="*/ 3923203 h 5341475"/>
                <a:gd name="connsiteX135" fmla="*/ 902017 w 3585210"/>
                <a:gd name="connsiteY135" fmla="*/ 3849861 h 5341475"/>
                <a:gd name="connsiteX136" fmla="*/ 933450 w 3585210"/>
                <a:gd name="connsiteY136" fmla="*/ 3752705 h 5341475"/>
                <a:gd name="connsiteX137" fmla="*/ 933450 w 3585210"/>
                <a:gd name="connsiteY137" fmla="*/ 3750801 h 5341475"/>
                <a:gd name="connsiteX138" fmla="*/ 933450 w 3585210"/>
                <a:gd name="connsiteY138" fmla="*/ 3605068 h 5341475"/>
                <a:gd name="connsiteX139" fmla="*/ 985837 w 3585210"/>
                <a:gd name="connsiteY139" fmla="*/ 3562205 h 5341475"/>
                <a:gd name="connsiteX140" fmla="*/ 1118471 w 3585210"/>
                <a:gd name="connsiteY140" fmla="*/ 3475241 h 5341475"/>
                <a:gd name="connsiteX141" fmla="*/ 1769745 w 3585210"/>
                <a:gd name="connsiteY141" fmla="*/ 3365038 h 5341475"/>
                <a:gd name="connsiteX142" fmla="*/ 2215515 w 3585210"/>
                <a:gd name="connsiteY142" fmla="*/ 3458383 h 5341475"/>
                <a:gd name="connsiteX143" fmla="*/ 2183130 w 3585210"/>
                <a:gd name="connsiteY143" fmla="*/ 3503150 h 5341475"/>
                <a:gd name="connsiteX144" fmla="*/ 2115502 w 3585210"/>
                <a:gd name="connsiteY144" fmla="*/ 3595543 h 5341475"/>
                <a:gd name="connsiteX145" fmla="*/ 2112645 w 3585210"/>
                <a:gd name="connsiteY145" fmla="*/ 3672695 h 5341475"/>
                <a:gd name="connsiteX146" fmla="*/ 2113597 w 3585210"/>
                <a:gd name="connsiteY146" fmla="*/ 3714605 h 5341475"/>
                <a:gd name="connsiteX147" fmla="*/ 2092642 w 3585210"/>
                <a:gd name="connsiteY147" fmla="*/ 3742227 h 5341475"/>
                <a:gd name="connsiteX148" fmla="*/ 2078355 w 3585210"/>
                <a:gd name="connsiteY148" fmla="*/ 3806045 h 5341475"/>
                <a:gd name="connsiteX149" fmla="*/ 2088832 w 3585210"/>
                <a:gd name="connsiteY149" fmla="*/ 3877483 h 5341475"/>
                <a:gd name="connsiteX150" fmla="*/ 2139315 w 3585210"/>
                <a:gd name="connsiteY150" fmla="*/ 3967018 h 5341475"/>
                <a:gd name="connsiteX151" fmla="*/ 2053590 w 3585210"/>
                <a:gd name="connsiteY151" fmla="*/ 4002260 h 5341475"/>
                <a:gd name="connsiteX152" fmla="*/ 2048827 w 3585210"/>
                <a:gd name="connsiteY152" fmla="*/ 4004165 h 5341475"/>
                <a:gd name="connsiteX153" fmla="*/ 1998345 w 3585210"/>
                <a:gd name="connsiteY153" fmla="*/ 3956540 h 5341475"/>
                <a:gd name="connsiteX154" fmla="*/ 1827847 w 3585210"/>
                <a:gd name="connsiteY154" fmla="*/ 3866052 h 5341475"/>
                <a:gd name="connsiteX155" fmla="*/ 1734502 w 3585210"/>
                <a:gd name="connsiteY155" fmla="*/ 3854623 h 5341475"/>
                <a:gd name="connsiteX156" fmla="*/ 1562100 w 3585210"/>
                <a:gd name="connsiteY156" fmla="*/ 3949873 h 5341475"/>
                <a:gd name="connsiteX157" fmla="*/ 1503997 w 3585210"/>
                <a:gd name="connsiteY157" fmla="*/ 4011785 h 5341475"/>
                <a:gd name="connsiteX158" fmla="*/ 1501140 w 3585210"/>
                <a:gd name="connsiteY158" fmla="*/ 4010833 h 5341475"/>
                <a:gd name="connsiteX159" fmla="*/ 1403985 w 3585210"/>
                <a:gd name="connsiteY159" fmla="*/ 3972733 h 5341475"/>
                <a:gd name="connsiteX160" fmla="*/ 1466850 w 3585210"/>
                <a:gd name="connsiteY160" fmla="*/ 3872720 h 5341475"/>
                <a:gd name="connsiteX161" fmla="*/ 1477327 w 3585210"/>
                <a:gd name="connsiteY161" fmla="*/ 3802235 h 5341475"/>
                <a:gd name="connsiteX162" fmla="*/ 1463040 w 3585210"/>
                <a:gd name="connsiteY162" fmla="*/ 3743180 h 5341475"/>
                <a:gd name="connsiteX163" fmla="*/ 1443037 w 3585210"/>
                <a:gd name="connsiteY163" fmla="*/ 3716510 h 5341475"/>
                <a:gd name="connsiteX164" fmla="*/ 1443990 w 3585210"/>
                <a:gd name="connsiteY164" fmla="*/ 3686030 h 5341475"/>
                <a:gd name="connsiteX165" fmla="*/ 1429702 w 3585210"/>
                <a:gd name="connsiteY165" fmla="*/ 3581255 h 5341475"/>
                <a:gd name="connsiteX166" fmla="*/ 1368742 w 3585210"/>
                <a:gd name="connsiteY166" fmla="*/ 3509818 h 5341475"/>
                <a:gd name="connsiteX167" fmla="*/ 1320165 w 3585210"/>
                <a:gd name="connsiteY167" fmla="*/ 3466002 h 5341475"/>
                <a:gd name="connsiteX168" fmla="*/ 1323022 w 3585210"/>
                <a:gd name="connsiteY168" fmla="*/ 3458383 h 5341475"/>
                <a:gd name="connsiteX169" fmla="*/ 1769745 w 3585210"/>
                <a:gd name="connsiteY169" fmla="*/ 3365038 h 5341475"/>
                <a:gd name="connsiteX170" fmla="*/ 1776413 w 3585210"/>
                <a:gd name="connsiteY170" fmla="*/ 2813540 h 5341475"/>
                <a:gd name="connsiteX171" fmla="*/ 1989772 w 3585210"/>
                <a:gd name="connsiteY171" fmla="*/ 3019280 h 5341475"/>
                <a:gd name="connsiteX172" fmla="*/ 2053590 w 3585210"/>
                <a:gd name="connsiteY172" fmla="*/ 3143105 h 5341475"/>
                <a:gd name="connsiteX173" fmla="*/ 2054542 w 3585210"/>
                <a:gd name="connsiteY173" fmla="*/ 3159297 h 5341475"/>
                <a:gd name="connsiteX174" fmla="*/ 1776413 w 3585210"/>
                <a:gd name="connsiteY174" fmla="*/ 3297410 h 5341475"/>
                <a:gd name="connsiteX175" fmla="*/ 1498282 w 3585210"/>
                <a:gd name="connsiteY175" fmla="*/ 3159297 h 5341475"/>
                <a:gd name="connsiteX176" fmla="*/ 1499235 w 3585210"/>
                <a:gd name="connsiteY176" fmla="*/ 3143105 h 5341475"/>
                <a:gd name="connsiteX177" fmla="*/ 1563052 w 3585210"/>
                <a:gd name="connsiteY177" fmla="*/ 3019280 h 5341475"/>
                <a:gd name="connsiteX178" fmla="*/ 1776413 w 3585210"/>
                <a:gd name="connsiteY178" fmla="*/ 2813540 h 5341475"/>
                <a:gd name="connsiteX179" fmla="*/ 695324 w 3585210"/>
                <a:gd name="connsiteY179" fmla="*/ 1023792 h 5341475"/>
                <a:gd name="connsiteX180" fmla="*/ 1084896 w 3585210"/>
                <a:gd name="connsiteY180" fmla="*/ 1023792 h 5341475"/>
                <a:gd name="connsiteX181" fmla="*/ 832484 w 3585210"/>
                <a:gd name="connsiteY181" fmla="*/ 1185718 h 5341475"/>
                <a:gd name="connsiteX182" fmla="*/ 796289 w 3585210"/>
                <a:gd name="connsiteY182" fmla="*/ 1351453 h 5341475"/>
                <a:gd name="connsiteX183" fmla="*/ 1003934 w 3585210"/>
                <a:gd name="connsiteY183" fmla="*/ 1675302 h 5341475"/>
                <a:gd name="connsiteX184" fmla="*/ 1104899 w 3585210"/>
                <a:gd name="connsiteY184" fmla="*/ 1730547 h 5341475"/>
                <a:gd name="connsiteX185" fmla="*/ 1169669 w 3585210"/>
                <a:gd name="connsiteY185" fmla="*/ 1711497 h 5341475"/>
                <a:gd name="connsiteX186" fmla="*/ 1212531 w 3585210"/>
                <a:gd name="connsiteY186" fmla="*/ 1683874 h 5341475"/>
                <a:gd name="connsiteX187" fmla="*/ 1410651 w 3585210"/>
                <a:gd name="connsiteY187" fmla="*/ 1922952 h 5341475"/>
                <a:gd name="connsiteX188" fmla="*/ 1497329 w 3585210"/>
                <a:gd name="connsiteY188" fmla="*/ 1959147 h 5341475"/>
                <a:gd name="connsiteX189" fmla="*/ 1562099 w 3585210"/>
                <a:gd name="connsiteY189" fmla="*/ 1940097 h 5341475"/>
                <a:gd name="connsiteX190" fmla="*/ 1632584 w 3585210"/>
                <a:gd name="connsiteY190" fmla="*/ 1895329 h 5341475"/>
                <a:gd name="connsiteX191" fmla="*/ 1685924 w 3585210"/>
                <a:gd name="connsiteY191" fmla="*/ 1811509 h 5341475"/>
                <a:gd name="connsiteX192" fmla="*/ 1655444 w 3585210"/>
                <a:gd name="connsiteY192" fmla="*/ 1710544 h 5341475"/>
                <a:gd name="connsiteX193" fmla="*/ 1654491 w 3585210"/>
                <a:gd name="connsiteY193" fmla="*/ 1709592 h 5341475"/>
                <a:gd name="connsiteX194" fmla="*/ 1653539 w 3585210"/>
                <a:gd name="connsiteY194" fmla="*/ 1708639 h 5341475"/>
                <a:gd name="connsiteX195" fmla="*/ 1488756 w 3585210"/>
                <a:gd name="connsiteY195" fmla="*/ 1508614 h 5341475"/>
                <a:gd name="connsiteX196" fmla="*/ 1613534 w 3585210"/>
                <a:gd name="connsiteY196" fmla="*/ 1428604 h 5341475"/>
                <a:gd name="connsiteX197" fmla="*/ 1584006 w 3585210"/>
                <a:gd name="connsiteY197" fmla="*/ 1381932 h 5341475"/>
                <a:gd name="connsiteX198" fmla="*/ 2102166 w 3585210"/>
                <a:gd name="connsiteY198" fmla="*/ 1279063 h 5341475"/>
                <a:gd name="connsiteX199" fmla="*/ 2220276 w 3585210"/>
                <a:gd name="connsiteY199" fmla="*/ 1288588 h 5341475"/>
                <a:gd name="connsiteX200" fmla="*/ 2292666 w 3585210"/>
                <a:gd name="connsiteY200" fmla="*/ 1301923 h 5341475"/>
                <a:gd name="connsiteX201" fmla="*/ 2296476 w 3585210"/>
                <a:gd name="connsiteY201" fmla="*/ 1307638 h 5341475"/>
                <a:gd name="connsiteX202" fmla="*/ 2403156 w 3585210"/>
                <a:gd name="connsiteY202" fmla="*/ 1365740 h 5341475"/>
                <a:gd name="connsiteX203" fmla="*/ 2471736 w 3585210"/>
                <a:gd name="connsiteY203" fmla="*/ 1345738 h 5341475"/>
                <a:gd name="connsiteX204" fmla="*/ 2526981 w 3585210"/>
                <a:gd name="connsiteY204" fmla="*/ 1265728 h 5341475"/>
                <a:gd name="connsiteX205" fmla="*/ 2509836 w 3585210"/>
                <a:gd name="connsiteY205" fmla="*/ 1169525 h 5341475"/>
                <a:gd name="connsiteX206" fmla="*/ 2416491 w 3585210"/>
                <a:gd name="connsiteY206" fmla="*/ 1024744 h 5341475"/>
                <a:gd name="connsiteX207" fmla="*/ 2865119 w 3585210"/>
                <a:gd name="connsiteY207" fmla="*/ 1024744 h 5341475"/>
                <a:gd name="connsiteX208" fmla="*/ 3047046 w 3585210"/>
                <a:gd name="connsiteY208" fmla="*/ 1207624 h 5341475"/>
                <a:gd name="connsiteX209" fmla="*/ 3047046 w 3585210"/>
                <a:gd name="connsiteY209" fmla="*/ 2284902 h 5341475"/>
                <a:gd name="connsiteX210" fmla="*/ 2811779 w 3585210"/>
                <a:gd name="connsiteY210" fmla="*/ 2464924 h 5341475"/>
                <a:gd name="connsiteX211" fmla="*/ 1814511 w 3585210"/>
                <a:gd name="connsiteY211" fmla="*/ 2464924 h 5341475"/>
                <a:gd name="connsiteX212" fmla="*/ 1602104 w 3585210"/>
                <a:gd name="connsiteY212" fmla="*/ 2628754 h 5341475"/>
                <a:gd name="connsiteX213" fmla="*/ 1544954 w 3585210"/>
                <a:gd name="connsiteY213" fmla="*/ 2464924 h 5341475"/>
                <a:gd name="connsiteX214" fmla="*/ 747711 w 3585210"/>
                <a:gd name="connsiteY214" fmla="*/ 2464924 h 5341475"/>
                <a:gd name="connsiteX215" fmla="*/ 512444 w 3585210"/>
                <a:gd name="connsiteY215" fmla="*/ 2284902 h 5341475"/>
                <a:gd name="connsiteX216" fmla="*/ 512444 w 3585210"/>
                <a:gd name="connsiteY216" fmla="*/ 1206673 h 5341475"/>
                <a:gd name="connsiteX217" fmla="*/ 695324 w 3585210"/>
                <a:gd name="connsiteY217" fmla="*/ 1023792 h 5341475"/>
                <a:gd name="connsiteX218" fmla="*/ 2771775 w 3585210"/>
                <a:gd name="connsiteY218" fmla="*/ 843770 h 5341475"/>
                <a:gd name="connsiteX219" fmla="*/ 2820353 w 3585210"/>
                <a:gd name="connsiteY219" fmla="*/ 892347 h 5341475"/>
                <a:gd name="connsiteX220" fmla="*/ 2771775 w 3585210"/>
                <a:gd name="connsiteY220" fmla="*/ 940925 h 5341475"/>
                <a:gd name="connsiteX221" fmla="*/ 2390775 w 3585210"/>
                <a:gd name="connsiteY221" fmla="*/ 942830 h 5341475"/>
                <a:gd name="connsiteX222" fmla="*/ 2342198 w 3585210"/>
                <a:gd name="connsiteY222" fmla="*/ 894252 h 5341475"/>
                <a:gd name="connsiteX223" fmla="*/ 2390775 w 3585210"/>
                <a:gd name="connsiteY223" fmla="*/ 845675 h 5341475"/>
                <a:gd name="connsiteX224" fmla="*/ 1735455 w 3585210"/>
                <a:gd name="connsiteY224" fmla="*/ 436100 h 5341475"/>
                <a:gd name="connsiteX225" fmla="*/ 2232660 w 3585210"/>
                <a:gd name="connsiteY225" fmla="*/ 1212386 h 5341475"/>
                <a:gd name="connsiteX226" fmla="*/ 1465897 w 3585210"/>
                <a:gd name="connsiteY226" fmla="*/ 1342879 h 5341475"/>
                <a:gd name="connsiteX227" fmla="*/ 1505902 w 3585210"/>
                <a:gd name="connsiteY227" fmla="*/ 1405744 h 5341475"/>
                <a:gd name="connsiteX228" fmla="*/ 1381137 w 3585210"/>
                <a:gd name="connsiteY228" fmla="*/ 1485770 h 5341475"/>
                <a:gd name="connsiteX229" fmla="*/ 1381137 w 3585210"/>
                <a:gd name="connsiteY229" fmla="*/ 1485771 h 5341475"/>
                <a:gd name="connsiteX230" fmla="*/ 1381137 w 3585210"/>
                <a:gd name="connsiteY230" fmla="*/ 1485772 h 5341475"/>
                <a:gd name="connsiteX231" fmla="*/ 1481852 w 3585210"/>
                <a:gd name="connsiteY231" fmla="*/ 1628869 h 5341475"/>
                <a:gd name="connsiteX232" fmla="*/ 1598295 w 3585210"/>
                <a:gd name="connsiteY232" fmla="*/ 1761980 h 5341475"/>
                <a:gd name="connsiteX233" fmla="*/ 1591627 w 3585210"/>
                <a:gd name="connsiteY233" fmla="*/ 1830560 h 5341475"/>
                <a:gd name="connsiteX234" fmla="*/ 1521142 w 3585210"/>
                <a:gd name="connsiteY234" fmla="*/ 1875328 h 5341475"/>
                <a:gd name="connsiteX235" fmla="*/ 1465897 w 3585210"/>
                <a:gd name="connsiteY235" fmla="*/ 1867708 h 5341475"/>
                <a:gd name="connsiteX236" fmla="*/ 1296055 w 3585210"/>
                <a:gd name="connsiteY236" fmla="*/ 1666388 h 5341475"/>
                <a:gd name="connsiteX237" fmla="*/ 1236192 w 3585210"/>
                <a:gd name="connsiteY237" fmla="*/ 1578740 h 5341475"/>
                <a:gd name="connsiteX238" fmla="*/ 1236193 w 3585210"/>
                <a:gd name="connsiteY238" fmla="*/ 1578740 h 5341475"/>
                <a:gd name="connsiteX239" fmla="*/ 1232536 w 3585210"/>
                <a:gd name="connsiteY239" fmla="*/ 1573385 h 5341475"/>
                <a:gd name="connsiteX240" fmla="*/ 1378268 w 3585210"/>
                <a:gd name="connsiteY240" fmla="*/ 1482898 h 5341475"/>
                <a:gd name="connsiteX241" fmla="*/ 1378987 w 3585210"/>
                <a:gd name="connsiteY241" fmla="*/ 1483617 h 5341475"/>
                <a:gd name="connsiteX242" fmla="*/ 1378267 w 3585210"/>
                <a:gd name="connsiteY242" fmla="*/ 1482897 h 5341475"/>
                <a:gd name="connsiteX243" fmla="*/ 1232535 w 3585210"/>
                <a:gd name="connsiteY243" fmla="*/ 1573384 h 5341475"/>
                <a:gd name="connsiteX244" fmla="*/ 1236192 w 3585210"/>
                <a:gd name="connsiteY244" fmla="*/ 1578739 h 5341475"/>
                <a:gd name="connsiteX245" fmla="*/ 1128712 w 3585210"/>
                <a:gd name="connsiteY245" fmla="*/ 1647679 h 5341475"/>
                <a:gd name="connsiteX246" fmla="*/ 1069657 w 3585210"/>
                <a:gd name="connsiteY246" fmla="*/ 1634344 h 5341475"/>
                <a:gd name="connsiteX247" fmla="*/ 862012 w 3585210"/>
                <a:gd name="connsiteY247" fmla="*/ 1310494 h 5341475"/>
                <a:gd name="connsiteX248" fmla="*/ 875347 w 3585210"/>
                <a:gd name="connsiteY248" fmla="*/ 1251439 h 5341475"/>
                <a:gd name="connsiteX249" fmla="*/ 1252537 w 3585210"/>
                <a:gd name="connsiteY249" fmla="*/ 1009504 h 5341475"/>
                <a:gd name="connsiteX250" fmla="*/ 1296352 w 3585210"/>
                <a:gd name="connsiteY250" fmla="*/ 1078084 h 5341475"/>
                <a:gd name="connsiteX251" fmla="*/ 1735455 w 3585210"/>
                <a:gd name="connsiteY251" fmla="*/ 436100 h 5341475"/>
                <a:gd name="connsiteX252" fmla="*/ 2544232 w 3585210"/>
                <a:gd name="connsiteY252" fmla="*/ 369633 h 5341475"/>
                <a:gd name="connsiteX253" fmla="*/ 2593657 w 3585210"/>
                <a:gd name="connsiteY253" fmla="*/ 391332 h 5341475"/>
                <a:gd name="connsiteX254" fmla="*/ 2579370 w 3585210"/>
                <a:gd name="connsiteY254" fmla="*/ 458960 h 5341475"/>
                <a:gd name="connsiteX255" fmla="*/ 2259330 w 3585210"/>
                <a:gd name="connsiteY255" fmla="*/ 663747 h 5341475"/>
                <a:gd name="connsiteX256" fmla="*/ 2191702 w 3585210"/>
                <a:gd name="connsiteY256" fmla="*/ 649460 h 5341475"/>
                <a:gd name="connsiteX257" fmla="*/ 2205037 w 3585210"/>
                <a:gd name="connsiteY257" fmla="*/ 582785 h 5341475"/>
                <a:gd name="connsiteX258" fmla="*/ 2526030 w 3585210"/>
                <a:gd name="connsiteY258" fmla="*/ 377045 h 5341475"/>
                <a:gd name="connsiteX259" fmla="*/ 2544232 w 3585210"/>
                <a:gd name="connsiteY259" fmla="*/ 369633 h 5341475"/>
                <a:gd name="connsiteX260" fmla="*/ 1773674 w 3585210"/>
                <a:gd name="connsiteY260" fmla="*/ 221593 h 5341475"/>
                <a:gd name="connsiteX261" fmla="*/ 1824038 w 3585210"/>
                <a:gd name="connsiteY261" fmla="*/ 243694 h 5341475"/>
                <a:gd name="connsiteX262" fmla="*/ 2444115 w 3585210"/>
                <a:gd name="connsiteY262" fmla="*/ 1211435 h 5341475"/>
                <a:gd name="connsiteX263" fmla="*/ 2428875 w 3585210"/>
                <a:gd name="connsiteY263" fmla="*/ 1280015 h 5341475"/>
                <a:gd name="connsiteX264" fmla="*/ 2360295 w 3585210"/>
                <a:gd name="connsiteY264" fmla="*/ 1264774 h 5341475"/>
                <a:gd name="connsiteX265" fmla="*/ 1740217 w 3585210"/>
                <a:gd name="connsiteY265" fmla="*/ 297034 h 5341475"/>
                <a:gd name="connsiteX266" fmla="*/ 1755457 w 3585210"/>
                <a:gd name="connsiteY266" fmla="*/ 228454 h 5341475"/>
                <a:gd name="connsiteX267" fmla="*/ 1773674 w 3585210"/>
                <a:gd name="connsiteY267" fmla="*/ 221593 h 5341475"/>
                <a:gd name="connsiteX268" fmla="*/ 2231796 w 3585210"/>
                <a:gd name="connsiteY268" fmla="*/ 34 h 5341475"/>
                <a:gd name="connsiteX269" fmla="*/ 2250757 w 3585210"/>
                <a:gd name="connsiteY269" fmla="*/ 4618 h 5341475"/>
                <a:gd name="connsiteX270" fmla="*/ 2274570 w 3585210"/>
                <a:gd name="connsiteY270" fmla="*/ 69388 h 5341475"/>
                <a:gd name="connsiteX271" fmla="*/ 2113597 w 3585210"/>
                <a:gd name="connsiteY271" fmla="*/ 415145 h 5341475"/>
                <a:gd name="connsiteX272" fmla="*/ 2048827 w 3585210"/>
                <a:gd name="connsiteY272" fmla="*/ 438958 h 5341475"/>
                <a:gd name="connsiteX273" fmla="*/ 2025015 w 3585210"/>
                <a:gd name="connsiteY273" fmla="*/ 374188 h 5341475"/>
                <a:gd name="connsiteX274" fmla="*/ 2185987 w 3585210"/>
                <a:gd name="connsiteY274" fmla="*/ 28430 h 5341475"/>
                <a:gd name="connsiteX275" fmla="*/ 2231796 w 3585210"/>
                <a:gd name="connsiteY275" fmla="*/ 34 h 534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Lst>
              <a:rect l="l" t="t" r="r" b="b"/>
              <a:pathLst>
                <a:path w="3585210" h="5341475">
                  <a:moveTo>
                    <a:pt x="3061335" y="4630910"/>
                  </a:moveTo>
                  <a:cubicBezTo>
                    <a:pt x="3318510" y="4634720"/>
                    <a:pt x="3508058" y="4724255"/>
                    <a:pt x="3508058" y="4724255"/>
                  </a:cubicBezTo>
                  <a:cubicBezTo>
                    <a:pt x="3526155" y="4769975"/>
                    <a:pt x="3585210" y="5136687"/>
                    <a:pt x="3585210" y="5136687"/>
                  </a:cubicBezTo>
                  <a:cubicBezTo>
                    <a:pt x="3585210" y="5136687"/>
                    <a:pt x="3393758" y="5315757"/>
                    <a:pt x="3054668" y="5317662"/>
                  </a:cubicBezTo>
                  <a:cubicBezTo>
                    <a:pt x="2715578" y="5315757"/>
                    <a:pt x="2538413" y="5136687"/>
                    <a:pt x="2538413" y="5136687"/>
                  </a:cubicBezTo>
                  <a:cubicBezTo>
                    <a:pt x="2538413" y="5136687"/>
                    <a:pt x="2595563" y="4769022"/>
                    <a:pt x="2614613" y="4724255"/>
                  </a:cubicBezTo>
                  <a:cubicBezTo>
                    <a:pt x="2614613" y="4724255"/>
                    <a:pt x="2769870" y="4626147"/>
                    <a:pt x="3061335" y="4630910"/>
                  </a:cubicBezTo>
                  <a:close/>
                  <a:moveTo>
                    <a:pt x="522922" y="4630910"/>
                  </a:moveTo>
                  <a:cubicBezTo>
                    <a:pt x="781050" y="4635672"/>
                    <a:pt x="969645" y="4724255"/>
                    <a:pt x="969645" y="4724255"/>
                  </a:cubicBezTo>
                  <a:cubicBezTo>
                    <a:pt x="988695" y="4769975"/>
                    <a:pt x="1045845" y="5136687"/>
                    <a:pt x="1045845" y="5136687"/>
                  </a:cubicBezTo>
                  <a:cubicBezTo>
                    <a:pt x="1045845" y="5136687"/>
                    <a:pt x="855345" y="5315757"/>
                    <a:pt x="516255" y="5317662"/>
                  </a:cubicBezTo>
                  <a:cubicBezTo>
                    <a:pt x="177165" y="5315757"/>
                    <a:pt x="0" y="5136687"/>
                    <a:pt x="0" y="5136687"/>
                  </a:cubicBezTo>
                  <a:cubicBezTo>
                    <a:pt x="0" y="5136687"/>
                    <a:pt x="58102" y="4769022"/>
                    <a:pt x="76200" y="4724255"/>
                  </a:cubicBezTo>
                  <a:cubicBezTo>
                    <a:pt x="76200" y="4724255"/>
                    <a:pt x="231457" y="4626147"/>
                    <a:pt x="522922" y="4630910"/>
                  </a:cubicBezTo>
                  <a:close/>
                  <a:moveTo>
                    <a:pt x="1783080" y="4607097"/>
                  </a:moveTo>
                  <a:cubicBezTo>
                    <a:pt x="2059305" y="4611860"/>
                    <a:pt x="2261235" y="4707110"/>
                    <a:pt x="2261235" y="4707110"/>
                  </a:cubicBezTo>
                  <a:cubicBezTo>
                    <a:pt x="2281238" y="4755687"/>
                    <a:pt x="2343150" y="5148118"/>
                    <a:pt x="2343150" y="5148118"/>
                  </a:cubicBezTo>
                  <a:cubicBezTo>
                    <a:pt x="2343150" y="5148118"/>
                    <a:pt x="2139315" y="5339570"/>
                    <a:pt x="1776413" y="5341475"/>
                  </a:cubicBezTo>
                  <a:cubicBezTo>
                    <a:pt x="1413510" y="5339570"/>
                    <a:pt x="1223963" y="5148118"/>
                    <a:pt x="1223963" y="5148118"/>
                  </a:cubicBezTo>
                  <a:cubicBezTo>
                    <a:pt x="1223963" y="5148118"/>
                    <a:pt x="1284923" y="4755687"/>
                    <a:pt x="1304925" y="4707110"/>
                  </a:cubicBezTo>
                  <a:cubicBezTo>
                    <a:pt x="1304925" y="4707110"/>
                    <a:pt x="1471613" y="4601382"/>
                    <a:pt x="1783080" y="4607097"/>
                  </a:cubicBezTo>
                  <a:close/>
                  <a:moveTo>
                    <a:pt x="2403157" y="4155612"/>
                  </a:moveTo>
                  <a:cubicBezTo>
                    <a:pt x="2570797" y="4158470"/>
                    <a:pt x="2710815" y="4194664"/>
                    <a:pt x="2795587" y="4223239"/>
                  </a:cubicBezTo>
                  <a:cubicBezTo>
                    <a:pt x="2789872" y="4237527"/>
                    <a:pt x="2785110" y="4253720"/>
                    <a:pt x="2781300" y="4269912"/>
                  </a:cubicBezTo>
                  <a:cubicBezTo>
                    <a:pt x="2777490" y="4283247"/>
                    <a:pt x="2750820" y="4332777"/>
                    <a:pt x="2725102" y="4374687"/>
                  </a:cubicBezTo>
                  <a:cubicBezTo>
                    <a:pt x="2709862" y="4399452"/>
                    <a:pt x="2708910" y="4430885"/>
                    <a:pt x="2722245" y="4456602"/>
                  </a:cubicBezTo>
                  <a:cubicBezTo>
                    <a:pt x="2734627" y="4480414"/>
                    <a:pt x="2770822" y="4537564"/>
                    <a:pt x="2845117" y="4579475"/>
                  </a:cubicBezTo>
                  <a:cubicBezTo>
                    <a:pt x="2674620" y="4607097"/>
                    <a:pt x="2582227" y="4665200"/>
                    <a:pt x="2577465" y="4668057"/>
                  </a:cubicBezTo>
                  <a:lnTo>
                    <a:pt x="2559367" y="4679487"/>
                  </a:lnTo>
                  <a:lnTo>
                    <a:pt x="2551747" y="4699489"/>
                  </a:lnTo>
                  <a:cubicBezTo>
                    <a:pt x="2542222" y="4722350"/>
                    <a:pt x="2526982" y="4797597"/>
                    <a:pt x="2511742" y="4882370"/>
                  </a:cubicBezTo>
                  <a:cubicBezTo>
                    <a:pt x="2475547" y="4887132"/>
                    <a:pt x="2437447" y="4889989"/>
                    <a:pt x="2396490" y="4889989"/>
                  </a:cubicBezTo>
                  <a:cubicBezTo>
                    <a:pt x="2386965" y="4889989"/>
                    <a:pt x="2377440" y="4889037"/>
                    <a:pt x="2367915" y="4889037"/>
                  </a:cubicBezTo>
                  <a:cubicBezTo>
                    <a:pt x="2350770" y="4794739"/>
                    <a:pt x="2333625" y="4708062"/>
                    <a:pt x="2323147" y="4682345"/>
                  </a:cubicBezTo>
                  <a:lnTo>
                    <a:pt x="2313622" y="4658532"/>
                  </a:lnTo>
                  <a:lnTo>
                    <a:pt x="2289810" y="4647102"/>
                  </a:lnTo>
                  <a:cubicBezTo>
                    <a:pt x="2283142" y="4644245"/>
                    <a:pt x="2142172" y="4578522"/>
                    <a:pt x="1935480" y="4551852"/>
                  </a:cubicBezTo>
                  <a:cubicBezTo>
                    <a:pt x="1966912" y="4524230"/>
                    <a:pt x="1997392" y="4484225"/>
                    <a:pt x="2021205" y="4427075"/>
                  </a:cubicBezTo>
                  <a:cubicBezTo>
                    <a:pt x="2049780" y="4411835"/>
                    <a:pt x="2078355" y="4380402"/>
                    <a:pt x="2097405" y="4318489"/>
                  </a:cubicBezTo>
                  <a:cubicBezTo>
                    <a:pt x="2113597" y="4267054"/>
                    <a:pt x="2111692" y="4225145"/>
                    <a:pt x="2093595" y="4191807"/>
                  </a:cubicBezTo>
                  <a:cubicBezTo>
                    <a:pt x="2093595" y="4191807"/>
                    <a:pt x="2092642" y="4190854"/>
                    <a:pt x="2092642" y="4190854"/>
                  </a:cubicBezTo>
                  <a:cubicBezTo>
                    <a:pt x="2170747" y="4169900"/>
                    <a:pt x="2274570" y="4153707"/>
                    <a:pt x="2403157" y="4155612"/>
                  </a:cubicBezTo>
                  <a:close/>
                  <a:moveTo>
                    <a:pt x="1147762" y="4154660"/>
                  </a:moveTo>
                  <a:cubicBezTo>
                    <a:pt x="1274445" y="4156565"/>
                    <a:pt x="1384935" y="4178473"/>
                    <a:pt x="1463992" y="4201333"/>
                  </a:cubicBezTo>
                  <a:cubicBezTo>
                    <a:pt x="1454467" y="4230860"/>
                    <a:pt x="1456372" y="4265150"/>
                    <a:pt x="1468755" y="4306108"/>
                  </a:cubicBezTo>
                  <a:cubicBezTo>
                    <a:pt x="1487805" y="4368973"/>
                    <a:pt x="1517332" y="4400405"/>
                    <a:pt x="1544955" y="4414693"/>
                  </a:cubicBezTo>
                  <a:cubicBezTo>
                    <a:pt x="1569720" y="4476605"/>
                    <a:pt x="1603057" y="4517563"/>
                    <a:pt x="1637347" y="4545185"/>
                  </a:cubicBezTo>
                  <a:cubicBezTo>
                    <a:pt x="1403032" y="4567093"/>
                    <a:pt x="1274445" y="4646150"/>
                    <a:pt x="1268730" y="4649960"/>
                  </a:cubicBezTo>
                  <a:lnTo>
                    <a:pt x="1250632" y="4661390"/>
                  </a:lnTo>
                  <a:lnTo>
                    <a:pt x="1243012" y="4683298"/>
                  </a:lnTo>
                  <a:cubicBezTo>
                    <a:pt x="1234440" y="4704253"/>
                    <a:pt x="1221105" y="4766165"/>
                    <a:pt x="1207770" y="4839508"/>
                  </a:cubicBezTo>
                  <a:cubicBezTo>
                    <a:pt x="1185862" y="4841413"/>
                    <a:pt x="1163955" y="4842365"/>
                    <a:pt x="1141095" y="4842365"/>
                  </a:cubicBezTo>
                  <a:cubicBezTo>
                    <a:pt x="1114425" y="4842365"/>
                    <a:pt x="1088707" y="4840460"/>
                    <a:pt x="1063942" y="4838555"/>
                  </a:cubicBezTo>
                  <a:cubicBezTo>
                    <a:pt x="1051560" y="4772833"/>
                    <a:pt x="1040130" y="4719493"/>
                    <a:pt x="1032510" y="4700443"/>
                  </a:cubicBezTo>
                  <a:lnTo>
                    <a:pt x="1022985" y="4675678"/>
                  </a:lnTo>
                  <a:lnTo>
                    <a:pt x="999172" y="4664248"/>
                  </a:lnTo>
                  <a:cubicBezTo>
                    <a:pt x="993457" y="4661390"/>
                    <a:pt x="888682" y="4612813"/>
                    <a:pt x="729615" y="4584238"/>
                  </a:cubicBezTo>
                  <a:cubicBezTo>
                    <a:pt x="810577" y="4541375"/>
                    <a:pt x="847725" y="4481368"/>
                    <a:pt x="861060" y="4455650"/>
                  </a:cubicBezTo>
                  <a:cubicBezTo>
                    <a:pt x="874395" y="4429933"/>
                    <a:pt x="873442" y="4398500"/>
                    <a:pt x="858202" y="4373735"/>
                  </a:cubicBezTo>
                  <a:cubicBezTo>
                    <a:pt x="832485" y="4332778"/>
                    <a:pt x="805815" y="4282295"/>
                    <a:pt x="802005" y="4268960"/>
                  </a:cubicBezTo>
                  <a:cubicBezTo>
                    <a:pt x="797242" y="4248005"/>
                    <a:pt x="790575" y="4228003"/>
                    <a:pt x="783907" y="4209905"/>
                  </a:cubicBezTo>
                  <a:cubicBezTo>
                    <a:pt x="858202" y="4183235"/>
                    <a:pt x="980122" y="4151803"/>
                    <a:pt x="1147762" y="4154660"/>
                  </a:cubicBezTo>
                  <a:close/>
                  <a:moveTo>
                    <a:pt x="3060382" y="4079413"/>
                  </a:moveTo>
                  <a:cubicBezTo>
                    <a:pt x="3164205" y="4079413"/>
                    <a:pt x="3242310" y="4153708"/>
                    <a:pt x="3273742" y="4285152"/>
                  </a:cubicBezTo>
                  <a:cubicBezTo>
                    <a:pt x="3280410" y="4311823"/>
                    <a:pt x="3322320" y="4383260"/>
                    <a:pt x="3337560" y="4408977"/>
                  </a:cubicBezTo>
                  <a:cubicBezTo>
                    <a:pt x="3340417" y="4413740"/>
                    <a:pt x="3341370" y="4420408"/>
                    <a:pt x="3338513" y="4425170"/>
                  </a:cubicBezTo>
                  <a:cubicBezTo>
                    <a:pt x="3321367" y="4457555"/>
                    <a:pt x="3252788" y="4563283"/>
                    <a:pt x="3060382" y="4563283"/>
                  </a:cubicBezTo>
                  <a:cubicBezTo>
                    <a:pt x="2867977" y="4563283"/>
                    <a:pt x="2798445" y="4457555"/>
                    <a:pt x="2782252" y="4425170"/>
                  </a:cubicBezTo>
                  <a:cubicBezTo>
                    <a:pt x="2780347" y="4420408"/>
                    <a:pt x="2780347" y="4413740"/>
                    <a:pt x="2783205" y="4408977"/>
                  </a:cubicBezTo>
                  <a:cubicBezTo>
                    <a:pt x="2798445" y="4384213"/>
                    <a:pt x="2840355" y="4311823"/>
                    <a:pt x="2847022" y="4285152"/>
                  </a:cubicBezTo>
                  <a:cubicBezTo>
                    <a:pt x="2879407" y="4153708"/>
                    <a:pt x="2956560" y="4078460"/>
                    <a:pt x="3060382" y="4079413"/>
                  </a:cubicBezTo>
                  <a:close/>
                  <a:moveTo>
                    <a:pt x="522923" y="4079413"/>
                  </a:moveTo>
                  <a:cubicBezTo>
                    <a:pt x="600790" y="4079413"/>
                    <a:pt x="664190" y="4121204"/>
                    <a:pt x="704285" y="4197553"/>
                  </a:cubicBezTo>
                  <a:lnTo>
                    <a:pt x="736062" y="4284550"/>
                  </a:lnTo>
                  <a:lnTo>
                    <a:pt x="736283" y="4285153"/>
                  </a:lnTo>
                  <a:lnTo>
                    <a:pt x="736488" y="4285674"/>
                  </a:lnTo>
                  <a:lnTo>
                    <a:pt x="746924" y="4312136"/>
                  </a:lnTo>
                  <a:cubicBezTo>
                    <a:pt x="757134" y="4333835"/>
                    <a:pt x="772284" y="4361070"/>
                    <a:pt x="784637" y="4382531"/>
                  </a:cubicBezTo>
                  <a:lnTo>
                    <a:pt x="800035" y="4408866"/>
                  </a:lnTo>
                  <a:lnTo>
                    <a:pt x="800101" y="4408978"/>
                  </a:lnTo>
                  <a:cubicBezTo>
                    <a:pt x="802958" y="4413740"/>
                    <a:pt x="802958" y="4420408"/>
                    <a:pt x="801053" y="4425170"/>
                  </a:cubicBezTo>
                  <a:cubicBezTo>
                    <a:pt x="783908" y="4457555"/>
                    <a:pt x="715328" y="4563283"/>
                    <a:pt x="522923" y="4563283"/>
                  </a:cubicBezTo>
                  <a:cubicBezTo>
                    <a:pt x="330517" y="4563283"/>
                    <a:pt x="260985" y="4457555"/>
                    <a:pt x="244792" y="4425170"/>
                  </a:cubicBezTo>
                  <a:cubicBezTo>
                    <a:pt x="242887" y="4420408"/>
                    <a:pt x="242887" y="4413740"/>
                    <a:pt x="245745" y="4408978"/>
                  </a:cubicBezTo>
                  <a:lnTo>
                    <a:pt x="245812" y="4408866"/>
                  </a:lnTo>
                  <a:lnTo>
                    <a:pt x="261210" y="4382531"/>
                  </a:lnTo>
                  <a:cubicBezTo>
                    <a:pt x="273562" y="4361070"/>
                    <a:pt x="288713" y="4333835"/>
                    <a:pt x="298922" y="4312136"/>
                  </a:cubicBezTo>
                  <a:lnTo>
                    <a:pt x="309368" y="4285647"/>
                  </a:lnTo>
                  <a:lnTo>
                    <a:pt x="309562" y="4285153"/>
                  </a:lnTo>
                  <a:lnTo>
                    <a:pt x="309772" y="4284582"/>
                  </a:lnTo>
                  <a:lnTo>
                    <a:pt x="341562" y="4197553"/>
                  </a:lnTo>
                  <a:cubicBezTo>
                    <a:pt x="381656" y="4121204"/>
                    <a:pt x="445057" y="4079413"/>
                    <a:pt x="522923" y="4079413"/>
                  </a:cubicBezTo>
                  <a:close/>
                  <a:moveTo>
                    <a:pt x="1748073" y="3922916"/>
                  </a:moveTo>
                  <a:cubicBezTo>
                    <a:pt x="1766812" y="3923932"/>
                    <a:pt x="1788199" y="3927013"/>
                    <a:pt x="1812607" y="3932728"/>
                  </a:cubicBezTo>
                  <a:cubicBezTo>
                    <a:pt x="1851660" y="3942253"/>
                    <a:pt x="1925955" y="3959398"/>
                    <a:pt x="1955482" y="4014643"/>
                  </a:cubicBezTo>
                  <a:cubicBezTo>
                    <a:pt x="1969770" y="4015595"/>
                    <a:pt x="1986915" y="4024168"/>
                    <a:pt x="1996440" y="4051790"/>
                  </a:cubicBezTo>
                  <a:cubicBezTo>
                    <a:pt x="2014537" y="4102273"/>
                    <a:pt x="2002155" y="4198476"/>
                    <a:pt x="2002155" y="4198476"/>
                  </a:cubicBezTo>
                  <a:cubicBezTo>
                    <a:pt x="2002155" y="4199428"/>
                    <a:pt x="2002155" y="4199428"/>
                    <a:pt x="2002155" y="4200380"/>
                  </a:cubicBezTo>
                  <a:cubicBezTo>
                    <a:pt x="2030730" y="4208953"/>
                    <a:pt x="2052638" y="4231813"/>
                    <a:pt x="2032635" y="4298488"/>
                  </a:cubicBezTo>
                  <a:cubicBezTo>
                    <a:pt x="2019300" y="4341351"/>
                    <a:pt x="1998345" y="4372783"/>
                    <a:pt x="1969770" y="4370878"/>
                  </a:cubicBezTo>
                  <a:cubicBezTo>
                    <a:pt x="1936432" y="4469938"/>
                    <a:pt x="1878330" y="4538518"/>
                    <a:pt x="1782127" y="4538518"/>
                  </a:cubicBezTo>
                  <a:cubicBezTo>
                    <a:pt x="1686877" y="4538518"/>
                    <a:pt x="1628775" y="4469938"/>
                    <a:pt x="1595437" y="4370878"/>
                  </a:cubicBezTo>
                  <a:cubicBezTo>
                    <a:pt x="1566862" y="4371830"/>
                    <a:pt x="1545907" y="4340398"/>
                    <a:pt x="1532572" y="4297536"/>
                  </a:cubicBezTo>
                  <a:cubicBezTo>
                    <a:pt x="1512570" y="4231813"/>
                    <a:pt x="1534477" y="4208001"/>
                    <a:pt x="1564005" y="4199428"/>
                  </a:cubicBezTo>
                  <a:cubicBezTo>
                    <a:pt x="1564005" y="4198476"/>
                    <a:pt x="1564005" y="4197523"/>
                    <a:pt x="1564005" y="4197523"/>
                  </a:cubicBezTo>
                  <a:lnTo>
                    <a:pt x="1563052" y="4197523"/>
                  </a:lnTo>
                  <a:cubicBezTo>
                    <a:pt x="1563052" y="4197523"/>
                    <a:pt x="1556385" y="4107036"/>
                    <a:pt x="1563052" y="4052743"/>
                  </a:cubicBezTo>
                  <a:cubicBezTo>
                    <a:pt x="1568767" y="3999403"/>
                    <a:pt x="1615440" y="4009880"/>
                    <a:pt x="1615440" y="4009880"/>
                  </a:cubicBezTo>
                  <a:cubicBezTo>
                    <a:pt x="1615440" y="4009880"/>
                    <a:pt x="1616898" y="3915806"/>
                    <a:pt x="1748073" y="3922916"/>
                  </a:cubicBezTo>
                  <a:close/>
                  <a:moveTo>
                    <a:pt x="2370056" y="3475241"/>
                  </a:moveTo>
                  <a:cubicBezTo>
                    <a:pt x="2388795" y="3476257"/>
                    <a:pt x="2410182" y="3479338"/>
                    <a:pt x="2434590" y="3485053"/>
                  </a:cubicBezTo>
                  <a:cubicBezTo>
                    <a:pt x="2473642" y="3494578"/>
                    <a:pt x="2547937" y="3511723"/>
                    <a:pt x="2577465" y="3566968"/>
                  </a:cubicBezTo>
                  <a:cubicBezTo>
                    <a:pt x="2591752" y="3568873"/>
                    <a:pt x="2608897" y="3576493"/>
                    <a:pt x="2618422" y="3604115"/>
                  </a:cubicBezTo>
                  <a:cubicBezTo>
                    <a:pt x="2636520" y="3654598"/>
                    <a:pt x="2624137" y="3750801"/>
                    <a:pt x="2624137" y="3750801"/>
                  </a:cubicBezTo>
                  <a:cubicBezTo>
                    <a:pt x="2624137" y="3751753"/>
                    <a:pt x="2624137" y="3751753"/>
                    <a:pt x="2624137" y="3752705"/>
                  </a:cubicBezTo>
                  <a:cubicBezTo>
                    <a:pt x="2652712" y="3761278"/>
                    <a:pt x="2674620" y="3784138"/>
                    <a:pt x="2654617" y="3850813"/>
                  </a:cubicBezTo>
                  <a:cubicBezTo>
                    <a:pt x="2641282" y="3893676"/>
                    <a:pt x="2621280" y="3925108"/>
                    <a:pt x="2591752" y="3923203"/>
                  </a:cubicBezTo>
                  <a:cubicBezTo>
                    <a:pt x="2558415" y="4022263"/>
                    <a:pt x="2500312" y="4090843"/>
                    <a:pt x="2404110" y="4090843"/>
                  </a:cubicBezTo>
                  <a:cubicBezTo>
                    <a:pt x="2307907" y="4090843"/>
                    <a:pt x="2249805" y="4022263"/>
                    <a:pt x="2216467" y="3923203"/>
                  </a:cubicBezTo>
                  <a:cubicBezTo>
                    <a:pt x="2186940" y="3924155"/>
                    <a:pt x="2165985" y="3892723"/>
                    <a:pt x="2153602" y="3850813"/>
                  </a:cubicBezTo>
                  <a:cubicBezTo>
                    <a:pt x="2133600" y="3784138"/>
                    <a:pt x="2155507" y="3761278"/>
                    <a:pt x="2185035" y="3752705"/>
                  </a:cubicBezTo>
                  <a:cubicBezTo>
                    <a:pt x="2185035" y="3751753"/>
                    <a:pt x="2185035" y="3750801"/>
                    <a:pt x="2185035" y="3750801"/>
                  </a:cubicBezTo>
                  <a:cubicBezTo>
                    <a:pt x="2185035" y="3750801"/>
                    <a:pt x="2178367" y="3659361"/>
                    <a:pt x="2185035" y="3605068"/>
                  </a:cubicBezTo>
                  <a:cubicBezTo>
                    <a:pt x="2190750" y="3551728"/>
                    <a:pt x="2237422" y="3562205"/>
                    <a:pt x="2237422" y="3562205"/>
                  </a:cubicBezTo>
                  <a:cubicBezTo>
                    <a:pt x="2237422" y="3562205"/>
                    <a:pt x="2238880" y="3468131"/>
                    <a:pt x="2370056" y="3475241"/>
                  </a:cubicBezTo>
                  <a:close/>
                  <a:moveTo>
                    <a:pt x="1118471" y="3475241"/>
                  </a:moveTo>
                  <a:cubicBezTo>
                    <a:pt x="1137210" y="3476257"/>
                    <a:pt x="1158597" y="3479338"/>
                    <a:pt x="1183005" y="3485053"/>
                  </a:cubicBezTo>
                  <a:cubicBezTo>
                    <a:pt x="1222057" y="3494578"/>
                    <a:pt x="1296352" y="3510770"/>
                    <a:pt x="1325880" y="3566968"/>
                  </a:cubicBezTo>
                  <a:cubicBezTo>
                    <a:pt x="1340167" y="3567920"/>
                    <a:pt x="1356360" y="3576493"/>
                    <a:pt x="1365885" y="3604115"/>
                  </a:cubicBezTo>
                  <a:cubicBezTo>
                    <a:pt x="1383982" y="3654598"/>
                    <a:pt x="1371600" y="3750801"/>
                    <a:pt x="1371600" y="3750801"/>
                  </a:cubicBezTo>
                  <a:cubicBezTo>
                    <a:pt x="1371600" y="3751753"/>
                    <a:pt x="1371600" y="3752705"/>
                    <a:pt x="1371600" y="3752705"/>
                  </a:cubicBezTo>
                  <a:cubicBezTo>
                    <a:pt x="1401127" y="3761278"/>
                    <a:pt x="1423035" y="3784138"/>
                    <a:pt x="1403032" y="3850813"/>
                  </a:cubicBezTo>
                  <a:cubicBezTo>
                    <a:pt x="1389697" y="3893676"/>
                    <a:pt x="1368742" y="3925108"/>
                    <a:pt x="1340167" y="3923203"/>
                  </a:cubicBezTo>
                  <a:cubicBezTo>
                    <a:pt x="1306830" y="4022263"/>
                    <a:pt x="1247775" y="4090843"/>
                    <a:pt x="1152525" y="4090843"/>
                  </a:cubicBezTo>
                  <a:cubicBezTo>
                    <a:pt x="1056322" y="4090843"/>
                    <a:pt x="998220" y="4022263"/>
                    <a:pt x="964882" y="3923203"/>
                  </a:cubicBezTo>
                  <a:cubicBezTo>
                    <a:pt x="936307" y="3925108"/>
                    <a:pt x="915352" y="3892723"/>
                    <a:pt x="902017" y="3849861"/>
                  </a:cubicBezTo>
                  <a:cubicBezTo>
                    <a:pt x="882015" y="3783186"/>
                    <a:pt x="903922" y="3760326"/>
                    <a:pt x="933450" y="3752705"/>
                  </a:cubicBezTo>
                  <a:cubicBezTo>
                    <a:pt x="933450" y="3751753"/>
                    <a:pt x="933450" y="3750801"/>
                    <a:pt x="933450" y="3750801"/>
                  </a:cubicBezTo>
                  <a:cubicBezTo>
                    <a:pt x="933450" y="3750801"/>
                    <a:pt x="926782" y="3658408"/>
                    <a:pt x="933450" y="3605068"/>
                  </a:cubicBezTo>
                  <a:cubicBezTo>
                    <a:pt x="939165" y="3551728"/>
                    <a:pt x="985837" y="3562205"/>
                    <a:pt x="985837" y="3562205"/>
                  </a:cubicBezTo>
                  <a:cubicBezTo>
                    <a:pt x="985837" y="3562205"/>
                    <a:pt x="987295" y="3468131"/>
                    <a:pt x="1118471" y="3475241"/>
                  </a:cubicBezTo>
                  <a:close/>
                  <a:moveTo>
                    <a:pt x="1769745" y="3365038"/>
                  </a:moveTo>
                  <a:cubicBezTo>
                    <a:pt x="2015490" y="3369800"/>
                    <a:pt x="2198370" y="3450763"/>
                    <a:pt x="2215515" y="3458383"/>
                  </a:cubicBezTo>
                  <a:cubicBezTo>
                    <a:pt x="2201227" y="3471718"/>
                    <a:pt x="2190750" y="3487910"/>
                    <a:pt x="2183130" y="3503150"/>
                  </a:cubicBezTo>
                  <a:cubicBezTo>
                    <a:pt x="2150745" y="3516485"/>
                    <a:pt x="2123122" y="3546965"/>
                    <a:pt x="2115502" y="3595543"/>
                  </a:cubicBezTo>
                  <a:cubicBezTo>
                    <a:pt x="2113597" y="3619355"/>
                    <a:pt x="2112645" y="3646977"/>
                    <a:pt x="2112645" y="3672695"/>
                  </a:cubicBezTo>
                  <a:cubicBezTo>
                    <a:pt x="2112645" y="3686983"/>
                    <a:pt x="2113597" y="3701270"/>
                    <a:pt x="2113597" y="3714605"/>
                  </a:cubicBezTo>
                  <a:cubicBezTo>
                    <a:pt x="2104072" y="3724130"/>
                    <a:pt x="2097405" y="3733655"/>
                    <a:pt x="2092642" y="3742227"/>
                  </a:cubicBezTo>
                  <a:cubicBezTo>
                    <a:pt x="2083117" y="3760325"/>
                    <a:pt x="2078355" y="3782233"/>
                    <a:pt x="2078355" y="3806045"/>
                  </a:cubicBezTo>
                  <a:cubicBezTo>
                    <a:pt x="2077402" y="3827000"/>
                    <a:pt x="2080260" y="3850813"/>
                    <a:pt x="2088832" y="3877483"/>
                  </a:cubicBezTo>
                  <a:cubicBezTo>
                    <a:pt x="2102167" y="3921298"/>
                    <a:pt x="2120265" y="3948920"/>
                    <a:pt x="2139315" y="3967018"/>
                  </a:cubicBezTo>
                  <a:cubicBezTo>
                    <a:pt x="2113597" y="3979400"/>
                    <a:pt x="2085022" y="3991783"/>
                    <a:pt x="2053590" y="4002260"/>
                  </a:cubicBezTo>
                  <a:cubicBezTo>
                    <a:pt x="2051685" y="4003213"/>
                    <a:pt x="2050732" y="4003213"/>
                    <a:pt x="2048827" y="4004165"/>
                  </a:cubicBezTo>
                  <a:cubicBezTo>
                    <a:pt x="2036445" y="3982258"/>
                    <a:pt x="2019300" y="3966065"/>
                    <a:pt x="1998345" y="3956540"/>
                  </a:cubicBezTo>
                  <a:cubicBezTo>
                    <a:pt x="1949767" y="3894627"/>
                    <a:pt x="1868805" y="3875577"/>
                    <a:pt x="1827847" y="3866052"/>
                  </a:cubicBezTo>
                  <a:cubicBezTo>
                    <a:pt x="1794510" y="3858433"/>
                    <a:pt x="1763077" y="3854623"/>
                    <a:pt x="1734502" y="3854623"/>
                  </a:cubicBezTo>
                  <a:cubicBezTo>
                    <a:pt x="1638300" y="3854623"/>
                    <a:pt x="1584960" y="3901295"/>
                    <a:pt x="1562100" y="3949873"/>
                  </a:cubicBezTo>
                  <a:cubicBezTo>
                    <a:pt x="1537335" y="3960350"/>
                    <a:pt x="1515427" y="3981305"/>
                    <a:pt x="1503997" y="4011785"/>
                  </a:cubicBezTo>
                  <a:cubicBezTo>
                    <a:pt x="1503045" y="4011785"/>
                    <a:pt x="1502092" y="4010833"/>
                    <a:pt x="1501140" y="4010833"/>
                  </a:cubicBezTo>
                  <a:cubicBezTo>
                    <a:pt x="1464945" y="3999402"/>
                    <a:pt x="1432560" y="3986068"/>
                    <a:pt x="1403985" y="3972733"/>
                  </a:cubicBezTo>
                  <a:cubicBezTo>
                    <a:pt x="1427797" y="3955588"/>
                    <a:pt x="1450657" y="3925108"/>
                    <a:pt x="1466850" y="3872720"/>
                  </a:cubicBezTo>
                  <a:cubicBezTo>
                    <a:pt x="1474470" y="3847002"/>
                    <a:pt x="1478280" y="3823190"/>
                    <a:pt x="1477327" y="3802235"/>
                  </a:cubicBezTo>
                  <a:cubicBezTo>
                    <a:pt x="1477327" y="3780327"/>
                    <a:pt x="1472565" y="3760325"/>
                    <a:pt x="1463040" y="3743180"/>
                  </a:cubicBezTo>
                  <a:cubicBezTo>
                    <a:pt x="1459230" y="3734608"/>
                    <a:pt x="1452562" y="3725083"/>
                    <a:pt x="1443037" y="3716510"/>
                  </a:cubicBezTo>
                  <a:cubicBezTo>
                    <a:pt x="1443990" y="3706985"/>
                    <a:pt x="1443990" y="3696508"/>
                    <a:pt x="1443990" y="3686030"/>
                  </a:cubicBezTo>
                  <a:cubicBezTo>
                    <a:pt x="1443990" y="3651740"/>
                    <a:pt x="1441132" y="3612688"/>
                    <a:pt x="1429702" y="3581255"/>
                  </a:cubicBezTo>
                  <a:cubicBezTo>
                    <a:pt x="1418272" y="3547918"/>
                    <a:pt x="1396365" y="3523152"/>
                    <a:pt x="1368742" y="3509818"/>
                  </a:cubicBezTo>
                  <a:cubicBezTo>
                    <a:pt x="1354455" y="3491720"/>
                    <a:pt x="1338262" y="3477433"/>
                    <a:pt x="1320165" y="3466002"/>
                  </a:cubicBezTo>
                  <a:cubicBezTo>
                    <a:pt x="1321117" y="3463145"/>
                    <a:pt x="1322070" y="3460288"/>
                    <a:pt x="1323022" y="3458383"/>
                  </a:cubicBezTo>
                  <a:cubicBezTo>
                    <a:pt x="1323022" y="3458383"/>
                    <a:pt x="1479232" y="3360275"/>
                    <a:pt x="1769745" y="3365038"/>
                  </a:cubicBezTo>
                  <a:close/>
                  <a:moveTo>
                    <a:pt x="1776413" y="2813540"/>
                  </a:moveTo>
                  <a:cubicBezTo>
                    <a:pt x="1880235" y="2813540"/>
                    <a:pt x="1958340" y="2887835"/>
                    <a:pt x="1989772" y="3019280"/>
                  </a:cubicBezTo>
                  <a:cubicBezTo>
                    <a:pt x="1996440" y="3045950"/>
                    <a:pt x="2038350" y="3117387"/>
                    <a:pt x="2053590" y="3143105"/>
                  </a:cubicBezTo>
                  <a:cubicBezTo>
                    <a:pt x="2056447" y="3147867"/>
                    <a:pt x="2057400" y="3154535"/>
                    <a:pt x="2054542" y="3159297"/>
                  </a:cubicBezTo>
                  <a:cubicBezTo>
                    <a:pt x="2038350" y="3191682"/>
                    <a:pt x="1968817" y="3297410"/>
                    <a:pt x="1776413" y="3297410"/>
                  </a:cubicBezTo>
                  <a:cubicBezTo>
                    <a:pt x="1584007" y="3297410"/>
                    <a:pt x="1514475" y="3191682"/>
                    <a:pt x="1498282" y="3159297"/>
                  </a:cubicBezTo>
                  <a:cubicBezTo>
                    <a:pt x="1496377" y="3154535"/>
                    <a:pt x="1496377" y="3147867"/>
                    <a:pt x="1499235" y="3143105"/>
                  </a:cubicBezTo>
                  <a:cubicBezTo>
                    <a:pt x="1514475" y="3118340"/>
                    <a:pt x="1556385" y="3045950"/>
                    <a:pt x="1563052" y="3019280"/>
                  </a:cubicBezTo>
                  <a:cubicBezTo>
                    <a:pt x="1594485" y="2888787"/>
                    <a:pt x="1672590" y="2813540"/>
                    <a:pt x="1776413" y="2813540"/>
                  </a:cubicBezTo>
                  <a:close/>
                  <a:moveTo>
                    <a:pt x="695324" y="1023792"/>
                  </a:moveTo>
                  <a:lnTo>
                    <a:pt x="1084896" y="1023792"/>
                  </a:lnTo>
                  <a:lnTo>
                    <a:pt x="832484" y="1185718"/>
                  </a:lnTo>
                  <a:cubicBezTo>
                    <a:pt x="777239" y="1220960"/>
                    <a:pt x="761046" y="1296207"/>
                    <a:pt x="796289" y="1351453"/>
                  </a:cubicBezTo>
                  <a:lnTo>
                    <a:pt x="1003934" y="1675302"/>
                  </a:lnTo>
                  <a:cubicBezTo>
                    <a:pt x="1025841" y="1709592"/>
                    <a:pt x="1063941" y="1730547"/>
                    <a:pt x="1104899" y="1730547"/>
                  </a:cubicBezTo>
                  <a:cubicBezTo>
                    <a:pt x="1127759" y="1730547"/>
                    <a:pt x="1150619" y="1723879"/>
                    <a:pt x="1169669" y="1711497"/>
                  </a:cubicBezTo>
                  <a:lnTo>
                    <a:pt x="1212531" y="1683874"/>
                  </a:lnTo>
                  <a:cubicBezTo>
                    <a:pt x="1284921" y="1785792"/>
                    <a:pt x="1362074" y="1875327"/>
                    <a:pt x="1410651" y="1922952"/>
                  </a:cubicBezTo>
                  <a:cubicBezTo>
                    <a:pt x="1433511" y="1945812"/>
                    <a:pt x="1464944" y="1959147"/>
                    <a:pt x="1497329" y="1959147"/>
                  </a:cubicBezTo>
                  <a:cubicBezTo>
                    <a:pt x="1520189" y="1959147"/>
                    <a:pt x="1543049" y="1952479"/>
                    <a:pt x="1562099" y="1940097"/>
                  </a:cubicBezTo>
                  <a:lnTo>
                    <a:pt x="1632584" y="1895329"/>
                  </a:lnTo>
                  <a:cubicBezTo>
                    <a:pt x="1661159" y="1877232"/>
                    <a:pt x="1681161" y="1846752"/>
                    <a:pt x="1685924" y="1811509"/>
                  </a:cubicBezTo>
                  <a:cubicBezTo>
                    <a:pt x="1690686" y="1774362"/>
                    <a:pt x="1680209" y="1738167"/>
                    <a:pt x="1655444" y="1710544"/>
                  </a:cubicBezTo>
                  <a:lnTo>
                    <a:pt x="1654491" y="1709592"/>
                  </a:lnTo>
                  <a:lnTo>
                    <a:pt x="1653539" y="1708639"/>
                  </a:lnTo>
                  <a:cubicBezTo>
                    <a:pt x="1593531" y="1646727"/>
                    <a:pt x="1540191" y="1581957"/>
                    <a:pt x="1488756" y="1508614"/>
                  </a:cubicBezTo>
                  <a:lnTo>
                    <a:pt x="1613534" y="1428604"/>
                  </a:lnTo>
                  <a:lnTo>
                    <a:pt x="1584006" y="1381932"/>
                  </a:lnTo>
                  <a:cubicBezTo>
                    <a:pt x="1827846" y="1298113"/>
                    <a:pt x="1998344" y="1279063"/>
                    <a:pt x="2102166" y="1279063"/>
                  </a:cubicBezTo>
                  <a:cubicBezTo>
                    <a:pt x="2145981" y="1279063"/>
                    <a:pt x="2185034" y="1281919"/>
                    <a:pt x="2220276" y="1288588"/>
                  </a:cubicBezTo>
                  <a:lnTo>
                    <a:pt x="2292666" y="1301923"/>
                  </a:lnTo>
                  <a:lnTo>
                    <a:pt x="2296476" y="1307638"/>
                  </a:lnTo>
                  <a:cubicBezTo>
                    <a:pt x="2319336" y="1343833"/>
                    <a:pt x="2359341" y="1365740"/>
                    <a:pt x="2403156" y="1365740"/>
                  </a:cubicBezTo>
                  <a:cubicBezTo>
                    <a:pt x="2427921" y="1365740"/>
                    <a:pt x="2450781" y="1359073"/>
                    <a:pt x="2471736" y="1345738"/>
                  </a:cubicBezTo>
                  <a:cubicBezTo>
                    <a:pt x="2500311" y="1327640"/>
                    <a:pt x="2519361" y="1299065"/>
                    <a:pt x="2526981" y="1265728"/>
                  </a:cubicBezTo>
                  <a:cubicBezTo>
                    <a:pt x="2534601" y="1232390"/>
                    <a:pt x="2527934" y="1198100"/>
                    <a:pt x="2509836" y="1169525"/>
                  </a:cubicBezTo>
                  <a:lnTo>
                    <a:pt x="2416491" y="1024744"/>
                  </a:lnTo>
                  <a:lnTo>
                    <a:pt x="2865119" y="1024744"/>
                  </a:lnTo>
                  <a:cubicBezTo>
                    <a:pt x="2966084" y="1024744"/>
                    <a:pt x="3047999" y="1106659"/>
                    <a:pt x="3047046" y="1207624"/>
                  </a:cubicBezTo>
                  <a:lnTo>
                    <a:pt x="3047046" y="2284902"/>
                  </a:lnTo>
                  <a:cubicBezTo>
                    <a:pt x="3047046" y="2383962"/>
                    <a:pt x="2941319" y="2464924"/>
                    <a:pt x="2811779" y="2464924"/>
                  </a:cubicBezTo>
                  <a:lnTo>
                    <a:pt x="1814511" y="2464924"/>
                  </a:lnTo>
                  <a:lnTo>
                    <a:pt x="1602104" y="2628754"/>
                  </a:lnTo>
                  <a:lnTo>
                    <a:pt x="1544954" y="2464924"/>
                  </a:lnTo>
                  <a:lnTo>
                    <a:pt x="747711" y="2464924"/>
                  </a:lnTo>
                  <a:cubicBezTo>
                    <a:pt x="618171" y="2464924"/>
                    <a:pt x="512444" y="2383962"/>
                    <a:pt x="512444" y="2284902"/>
                  </a:cubicBezTo>
                  <a:lnTo>
                    <a:pt x="512444" y="1206673"/>
                  </a:lnTo>
                  <a:cubicBezTo>
                    <a:pt x="512444" y="1105707"/>
                    <a:pt x="594359" y="1023792"/>
                    <a:pt x="695324" y="1023792"/>
                  </a:cubicBezTo>
                  <a:close/>
                  <a:moveTo>
                    <a:pt x="2771775" y="843770"/>
                  </a:moveTo>
                  <a:cubicBezTo>
                    <a:pt x="2798445" y="843770"/>
                    <a:pt x="2820353" y="865677"/>
                    <a:pt x="2820353" y="892347"/>
                  </a:cubicBezTo>
                  <a:cubicBezTo>
                    <a:pt x="2820353" y="919017"/>
                    <a:pt x="2798445" y="940925"/>
                    <a:pt x="2771775" y="940925"/>
                  </a:cubicBezTo>
                  <a:lnTo>
                    <a:pt x="2390775" y="942830"/>
                  </a:lnTo>
                  <a:cubicBezTo>
                    <a:pt x="2364105" y="942830"/>
                    <a:pt x="2342198" y="920922"/>
                    <a:pt x="2342198" y="894252"/>
                  </a:cubicBezTo>
                  <a:cubicBezTo>
                    <a:pt x="2342198" y="867582"/>
                    <a:pt x="2364105" y="845675"/>
                    <a:pt x="2390775" y="845675"/>
                  </a:cubicBezTo>
                  <a:close/>
                  <a:moveTo>
                    <a:pt x="1735455" y="436100"/>
                  </a:moveTo>
                  <a:lnTo>
                    <a:pt x="2232660" y="1212386"/>
                  </a:lnTo>
                  <a:cubicBezTo>
                    <a:pt x="2116455" y="1191431"/>
                    <a:pt x="1872615" y="1186669"/>
                    <a:pt x="1465897" y="1342879"/>
                  </a:cubicBezTo>
                  <a:lnTo>
                    <a:pt x="1505902" y="1405744"/>
                  </a:lnTo>
                  <a:lnTo>
                    <a:pt x="1381137" y="1485770"/>
                  </a:lnTo>
                  <a:lnTo>
                    <a:pt x="1381137" y="1485771"/>
                  </a:lnTo>
                  <a:lnTo>
                    <a:pt x="1381137" y="1485772"/>
                  </a:lnTo>
                  <a:lnTo>
                    <a:pt x="1481852" y="1628869"/>
                  </a:lnTo>
                  <a:cubicBezTo>
                    <a:pt x="1517570" y="1674588"/>
                    <a:pt x="1555908" y="1718641"/>
                    <a:pt x="1598295" y="1761980"/>
                  </a:cubicBezTo>
                  <a:cubicBezTo>
                    <a:pt x="1616392" y="1782935"/>
                    <a:pt x="1615440" y="1815320"/>
                    <a:pt x="1591627" y="1830560"/>
                  </a:cubicBezTo>
                  <a:lnTo>
                    <a:pt x="1521142" y="1875328"/>
                  </a:lnTo>
                  <a:cubicBezTo>
                    <a:pt x="1503045" y="1886758"/>
                    <a:pt x="1480185" y="1881995"/>
                    <a:pt x="1465897" y="1867708"/>
                  </a:cubicBezTo>
                  <a:cubicBezTo>
                    <a:pt x="1425892" y="1829132"/>
                    <a:pt x="1360705" y="1755194"/>
                    <a:pt x="1296055" y="1666388"/>
                  </a:cubicBezTo>
                  <a:lnTo>
                    <a:pt x="1236192" y="1578740"/>
                  </a:lnTo>
                  <a:lnTo>
                    <a:pt x="1236193" y="1578740"/>
                  </a:lnTo>
                  <a:lnTo>
                    <a:pt x="1232536" y="1573385"/>
                  </a:lnTo>
                  <a:lnTo>
                    <a:pt x="1378268" y="1482898"/>
                  </a:lnTo>
                  <a:lnTo>
                    <a:pt x="1378987" y="1483617"/>
                  </a:lnTo>
                  <a:lnTo>
                    <a:pt x="1378267" y="1482897"/>
                  </a:lnTo>
                  <a:lnTo>
                    <a:pt x="1232535" y="1573384"/>
                  </a:lnTo>
                  <a:lnTo>
                    <a:pt x="1236192" y="1578739"/>
                  </a:lnTo>
                  <a:lnTo>
                    <a:pt x="1128712" y="1647679"/>
                  </a:lnTo>
                  <a:cubicBezTo>
                    <a:pt x="1108710" y="1660061"/>
                    <a:pt x="1082040" y="1654346"/>
                    <a:pt x="1069657" y="1634344"/>
                  </a:cubicBezTo>
                  <a:lnTo>
                    <a:pt x="862012" y="1310494"/>
                  </a:lnTo>
                  <a:cubicBezTo>
                    <a:pt x="849630" y="1290491"/>
                    <a:pt x="855345" y="1263821"/>
                    <a:pt x="875347" y="1251439"/>
                  </a:cubicBezTo>
                  <a:lnTo>
                    <a:pt x="1252537" y="1009504"/>
                  </a:lnTo>
                  <a:lnTo>
                    <a:pt x="1296352" y="1078084"/>
                  </a:lnTo>
                  <a:cubicBezTo>
                    <a:pt x="1608772" y="774236"/>
                    <a:pt x="1705927" y="550399"/>
                    <a:pt x="1735455" y="436100"/>
                  </a:cubicBezTo>
                  <a:close/>
                  <a:moveTo>
                    <a:pt x="2544232" y="369633"/>
                  </a:moveTo>
                  <a:cubicBezTo>
                    <a:pt x="2563118" y="366151"/>
                    <a:pt x="2582942" y="374187"/>
                    <a:pt x="2593657" y="391332"/>
                  </a:cubicBezTo>
                  <a:cubicBezTo>
                    <a:pt x="2608897" y="414192"/>
                    <a:pt x="2602230" y="444672"/>
                    <a:pt x="2579370" y="458960"/>
                  </a:cubicBezTo>
                  <a:lnTo>
                    <a:pt x="2259330" y="663747"/>
                  </a:lnTo>
                  <a:cubicBezTo>
                    <a:pt x="2236470" y="678987"/>
                    <a:pt x="2205990" y="672320"/>
                    <a:pt x="2191702" y="649460"/>
                  </a:cubicBezTo>
                  <a:cubicBezTo>
                    <a:pt x="2177415" y="626600"/>
                    <a:pt x="2184082" y="597072"/>
                    <a:pt x="2205037" y="582785"/>
                  </a:cubicBezTo>
                  <a:lnTo>
                    <a:pt x="2526030" y="377045"/>
                  </a:lnTo>
                  <a:cubicBezTo>
                    <a:pt x="2531745" y="373235"/>
                    <a:pt x="2537936" y="370794"/>
                    <a:pt x="2544232" y="369633"/>
                  </a:cubicBezTo>
                  <a:close/>
                  <a:moveTo>
                    <a:pt x="1773674" y="221593"/>
                  </a:moveTo>
                  <a:cubicBezTo>
                    <a:pt x="1792605" y="218513"/>
                    <a:pt x="1812608" y="226549"/>
                    <a:pt x="1824038" y="243694"/>
                  </a:cubicBezTo>
                  <a:lnTo>
                    <a:pt x="2444115" y="1211435"/>
                  </a:lnTo>
                  <a:cubicBezTo>
                    <a:pt x="2458402" y="1234294"/>
                    <a:pt x="2451735" y="1264774"/>
                    <a:pt x="2428875" y="1280015"/>
                  </a:cubicBezTo>
                  <a:cubicBezTo>
                    <a:pt x="2406015" y="1294302"/>
                    <a:pt x="2375535" y="1287635"/>
                    <a:pt x="2360295" y="1264774"/>
                  </a:cubicBezTo>
                  <a:lnTo>
                    <a:pt x="1740217" y="297034"/>
                  </a:lnTo>
                  <a:cubicBezTo>
                    <a:pt x="1725930" y="274174"/>
                    <a:pt x="1732598" y="243694"/>
                    <a:pt x="1755457" y="228454"/>
                  </a:cubicBezTo>
                  <a:cubicBezTo>
                    <a:pt x="1761172" y="224882"/>
                    <a:pt x="1767363" y="222620"/>
                    <a:pt x="1773674" y="221593"/>
                  </a:cubicBezTo>
                  <a:close/>
                  <a:moveTo>
                    <a:pt x="2231796" y="34"/>
                  </a:moveTo>
                  <a:cubicBezTo>
                    <a:pt x="2238136" y="272"/>
                    <a:pt x="2244566" y="1760"/>
                    <a:pt x="2250757" y="4618"/>
                  </a:cubicBezTo>
                  <a:cubicBezTo>
                    <a:pt x="2275522" y="16048"/>
                    <a:pt x="2286000" y="44623"/>
                    <a:pt x="2274570" y="69388"/>
                  </a:cubicBezTo>
                  <a:lnTo>
                    <a:pt x="2113597" y="415145"/>
                  </a:lnTo>
                  <a:cubicBezTo>
                    <a:pt x="2102167" y="439910"/>
                    <a:pt x="2073592" y="450388"/>
                    <a:pt x="2048827" y="438958"/>
                  </a:cubicBezTo>
                  <a:cubicBezTo>
                    <a:pt x="2025015" y="427528"/>
                    <a:pt x="2014537" y="398953"/>
                    <a:pt x="2025015" y="374188"/>
                  </a:cubicBezTo>
                  <a:lnTo>
                    <a:pt x="2185987" y="28430"/>
                  </a:lnTo>
                  <a:cubicBezTo>
                    <a:pt x="2194559" y="9856"/>
                    <a:pt x="2212776" y="-681"/>
                    <a:pt x="2231796" y="34"/>
                  </a:cubicBezTo>
                  <a:close/>
                </a:path>
              </a:pathLst>
            </a:custGeom>
            <a:solidFill>
              <a:schemeClr val="bg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grpSp>
      <p:sp>
        <p:nvSpPr>
          <p:cNvPr id="77" name="Rectangle 76">
            <a:extLst>
              <a:ext uri="{FF2B5EF4-FFF2-40B4-BE49-F238E27FC236}">
                <a16:creationId xmlns:a16="http://schemas.microsoft.com/office/drawing/2014/main" id="{1AC10972-43A2-4E74-A3E1-8A73F93B7120}"/>
              </a:ext>
            </a:extLst>
          </p:cNvPr>
          <p:cNvSpPr/>
          <p:nvPr/>
        </p:nvSpPr>
        <p:spPr>
          <a:xfrm>
            <a:off x="185261" y="2470596"/>
            <a:ext cx="5391150" cy="2369880"/>
          </a:xfrm>
          <a:prstGeom prst="rect">
            <a:avLst/>
          </a:prstGeom>
        </p:spPr>
        <p:txBody>
          <a:bodyPr>
            <a:spAutoFit/>
          </a:bodyPr>
          <a:lstStyle/>
          <a:p>
            <a:pPr>
              <a:defRPr/>
            </a:pPr>
            <a:r>
              <a:rPr lang="en-GB" sz="37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Information Security Management System Awareness</a:t>
            </a:r>
          </a:p>
          <a:p>
            <a:pPr>
              <a:defRPr/>
            </a:pPr>
            <a:r>
              <a:rPr lang="en-GB" sz="37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ISO 27001:2022</a:t>
            </a:r>
          </a:p>
        </p:txBody>
      </p:sp>
      <p:pic>
        <p:nvPicPr>
          <p:cNvPr id="82" name="Picture 12">
            <a:extLst>
              <a:ext uri="{FF2B5EF4-FFF2-40B4-BE49-F238E27FC236}">
                <a16:creationId xmlns:a16="http://schemas.microsoft.com/office/drawing/2014/main" id="{3A7D4142-8391-4759-9F93-E85166B1001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4008" t="-30621" r="4008" b="30621"/>
          <a:stretch>
            <a:fillRect/>
          </a:stretch>
        </p:blipFill>
        <p:spPr bwMode="auto">
          <a:xfrm>
            <a:off x="10753145" y="-20030"/>
            <a:ext cx="1230313"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 name="object 18">
            <a:extLst>
              <a:ext uri="{FF2B5EF4-FFF2-40B4-BE49-F238E27FC236}">
                <a16:creationId xmlns:a16="http://schemas.microsoft.com/office/drawing/2014/main" id="{8BA261F0-32B5-43D7-8619-A869C1E2BD57}"/>
              </a:ext>
            </a:extLst>
          </p:cNvPr>
          <p:cNvSpPr txBox="1"/>
          <p:nvPr/>
        </p:nvSpPr>
        <p:spPr>
          <a:xfrm>
            <a:off x="3598863" y="6688138"/>
            <a:ext cx="4994275"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latin typeface="Calibri"/>
                <a:cs typeface="Calibri"/>
              </a:rPr>
              <a:t>“</a:t>
            </a:r>
            <a:r>
              <a:rPr sz="650" spc="-5" dirty="0">
                <a:solidFill>
                  <a:schemeClr val="bg1"/>
                </a:solidFill>
                <a:latin typeface="Calibri"/>
                <a:cs typeface="Calibri"/>
              </a:rPr>
              <a:t>C</a:t>
            </a:r>
            <a:r>
              <a:rPr sz="650" spc="-15" dirty="0">
                <a:solidFill>
                  <a:schemeClr val="bg1"/>
                </a:solidFill>
                <a:latin typeface="Calibri"/>
                <a:cs typeface="Calibri"/>
              </a:rPr>
              <a:t>o</a:t>
            </a:r>
            <a:r>
              <a:rPr sz="650" spc="-10" dirty="0">
                <a:solidFill>
                  <a:schemeClr val="bg1"/>
                </a:solidFill>
                <a:latin typeface="Calibri"/>
                <a:cs typeface="Calibri"/>
              </a:rPr>
              <a:t>p</a:t>
            </a:r>
            <a:r>
              <a:rPr sz="650" spc="-15" dirty="0">
                <a:solidFill>
                  <a:schemeClr val="bg1"/>
                </a:solidFill>
                <a:latin typeface="Calibri"/>
                <a:cs typeface="Calibri"/>
              </a:rPr>
              <a:t>y</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a:t>
            </a:r>
            <a:r>
              <a:rPr sz="650" spc="-10" dirty="0">
                <a:solidFill>
                  <a:schemeClr val="bg1"/>
                </a:solidFill>
                <a:latin typeface="Calibri"/>
                <a:cs typeface="Calibri"/>
              </a:rPr>
              <a:t>s</a:t>
            </a:r>
            <a:r>
              <a:rPr sz="650" spc="-5" dirty="0">
                <a:solidFill>
                  <a:schemeClr val="bg1"/>
                </a:solidFill>
                <a:latin typeface="Calibri"/>
                <a:cs typeface="Calibri"/>
              </a:rPr>
              <a:t>:</a:t>
            </a:r>
            <a:r>
              <a:rPr sz="650" spc="-10" dirty="0">
                <a:solidFill>
                  <a:schemeClr val="bg1"/>
                </a:solidFill>
                <a:latin typeface="Calibri"/>
                <a:cs typeface="Calibri"/>
              </a:rPr>
              <a:t> Al</a:t>
            </a:r>
            <a:r>
              <a:rPr sz="650" spc="-5" dirty="0">
                <a:solidFill>
                  <a:schemeClr val="bg1"/>
                </a:solidFill>
                <a:latin typeface="Calibri"/>
                <a:cs typeface="Calibri"/>
              </a:rPr>
              <a:t>l</a:t>
            </a:r>
            <a:r>
              <a:rPr sz="650" spc="15" dirty="0">
                <a:solidFill>
                  <a:schemeClr val="bg1"/>
                </a:solidFill>
                <a:latin typeface="Calibri"/>
                <a:cs typeface="Calibri"/>
              </a:rPr>
              <a:t> </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ts</a:t>
            </a:r>
            <a:r>
              <a:rPr sz="650" spc="-10" dirty="0">
                <a:solidFill>
                  <a:schemeClr val="bg1"/>
                </a:solidFill>
                <a:latin typeface="Calibri"/>
                <a:cs typeface="Calibri"/>
              </a:rPr>
              <a:t> </a:t>
            </a:r>
            <a:r>
              <a:rPr sz="650" spc="-5" dirty="0">
                <a:solidFill>
                  <a:schemeClr val="bg1"/>
                </a:solidFill>
                <a:latin typeface="Calibri"/>
                <a:cs typeface="Calibri"/>
              </a:rPr>
              <a:t>are</a:t>
            </a:r>
            <a:r>
              <a:rPr sz="650" spc="10" dirty="0">
                <a:solidFill>
                  <a:schemeClr val="bg1"/>
                </a:solidFill>
                <a:latin typeface="Calibri"/>
                <a:cs typeface="Calibri"/>
              </a:rPr>
              <a:t> </a:t>
            </a:r>
            <a:r>
              <a:rPr sz="650" spc="-5" dirty="0">
                <a:solidFill>
                  <a:schemeClr val="bg1"/>
                </a:solidFill>
                <a:latin typeface="Calibri"/>
                <a:cs typeface="Calibri"/>
              </a:rPr>
              <a:t>reser</a:t>
            </a:r>
            <a:r>
              <a:rPr sz="650" spc="-10" dirty="0">
                <a:solidFill>
                  <a:schemeClr val="bg1"/>
                </a:solidFill>
                <a:latin typeface="Calibri"/>
                <a:cs typeface="Calibri"/>
              </a:rPr>
              <a:t>v</a:t>
            </a:r>
            <a:r>
              <a:rPr sz="650" spc="-5" dirty="0">
                <a:solidFill>
                  <a:schemeClr val="bg1"/>
                </a:solidFill>
                <a:latin typeface="Calibri"/>
                <a:cs typeface="Calibri"/>
              </a:rPr>
              <a:t>e</a:t>
            </a:r>
            <a:r>
              <a:rPr sz="650" spc="-10" dirty="0">
                <a:solidFill>
                  <a:schemeClr val="bg1"/>
                </a:solidFill>
                <a:latin typeface="Calibri"/>
                <a:cs typeface="Calibri"/>
              </a:rPr>
              <a:t>d</a:t>
            </a:r>
            <a:r>
              <a:rPr sz="650" spc="-5" dirty="0">
                <a:solidFill>
                  <a:schemeClr val="bg1"/>
                </a:solidFill>
                <a:latin typeface="Calibri"/>
                <a:cs typeface="Calibri"/>
              </a:rPr>
              <a:t>,</a:t>
            </a:r>
            <a:r>
              <a:rPr sz="650" spc="-10" dirty="0">
                <a:solidFill>
                  <a:schemeClr val="bg1"/>
                </a:solidFill>
                <a:latin typeface="Calibri"/>
                <a:cs typeface="Calibri"/>
              </a:rPr>
              <a:t> n</a:t>
            </a:r>
            <a:r>
              <a:rPr sz="650" spc="-5" dirty="0">
                <a:solidFill>
                  <a:schemeClr val="bg1"/>
                </a:solidFill>
                <a:latin typeface="Calibri"/>
                <a:cs typeface="Calibri"/>
              </a:rPr>
              <a:t>o</a:t>
            </a:r>
            <a:r>
              <a:rPr sz="650" dirty="0">
                <a:solidFill>
                  <a:schemeClr val="bg1"/>
                </a:solidFill>
                <a:latin typeface="Calibri"/>
                <a:cs typeface="Calibri"/>
              </a:rPr>
              <a:t> </a:t>
            </a:r>
            <a:r>
              <a:rPr sz="650" spc="-10" dirty="0">
                <a:solidFill>
                  <a:schemeClr val="bg1"/>
                </a:solidFill>
                <a:latin typeface="Calibri"/>
                <a:cs typeface="Calibri"/>
              </a:rPr>
              <a:t>p</a:t>
            </a:r>
            <a:r>
              <a:rPr sz="650" spc="-5" dirty="0">
                <a:solidFill>
                  <a:schemeClr val="bg1"/>
                </a:solidFill>
                <a:latin typeface="Calibri"/>
                <a:cs typeface="Calibri"/>
              </a:rPr>
              <a:t>art </a:t>
            </a:r>
            <a:r>
              <a:rPr sz="650" spc="-15" dirty="0">
                <a:solidFill>
                  <a:schemeClr val="bg1"/>
                </a:solidFill>
                <a:latin typeface="Calibri"/>
                <a:cs typeface="Calibri"/>
              </a:rPr>
              <a:t>o</a:t>
            </a:r>
            <a:r>
              <a:rPr sz="650" spc="-5" dirty="0">
                <a:solidFill>
                  <a:schemeClr val="bg1"/>
                </a:solidFill>
                <a:latin typeface="Calibri"/>
                <a:cs typeface="Calibri"/>
              </a:rPr>
              <a:t>f</a:t>
            </a:r>
            <a:r>
              <a:rPr sz="650" spc="10" dirty="0">
                <a:solidFill>
                  <a:schemeClr val="bg1"/>
                </a:solidFill>
                <a:latin typeface="Calibri"/>
                <a:cs typeface="Calibri"/>
              </a:rPr>
              <a:t> </a:t>
            </a:r>
            <a:r>
              <a:rPr sz="650" spc="-5" dirty="0">
                <a:solidFill>
                  <a:schemeClr val="bg1"/>
                </a:solidFill>
                <a:latin typeface="Calibri"/>
                <a:cs typeface="Calibri"/>
              </a:rPr>
              <a:t>t</a:t>
            </a:r>
            <a:r>
              <a:rPr sz="650" spc="-15" dirty="0">
                <a:solidFill>
                  <a:schemeClr val="bg1"/>
                </a:solidFill>
                <a:latin typeface="Calibri"/>
                <a:cs typeface="Calibri"/>
              </a:rPr>
              <a:t>h</a:t>
            </a:r>
            <a:r>
              <a:rPr sz="650" spc="-10" dirty="0">
                <a:solidFill>
                  <a:schemeClr val="bg1"/>
                </a:solidFill>
                <a:latin typeface="Calibri"/>
                <a:cs typeface="Calibri"/>
              </a:rPr>
              <a:t>i</a:t>
            </a:r>
            <a:r>
              <a:rPr sz="650" spc="-5" dirty="0">
                <a:solidFill>
                  <a:schemeClr val="bg1"/>
                </a:solidFill>
                <a:latin typeface="Calibri"/>
                <a:cs typeface="Calibri"/>
              </a:rPr>
              <a:t>s </a:t>
            </a:r>
            <a:r>
              <a:rPr sz="650" spc="-10" dirty="0">
                <a:solidFill>
                  <a:schemeClr val="bg1"/>
                </a:solidFill>
                <a:latin typeface="Calibri"/>
                <a:cs typeface="Calibri"/>
              </a:rPr>
              <a:t>p</a:t>
            </a:r>
            <a:r>
              <a:rPr sz="650" spc="-5" dirty="0">
                <a:solidFill>
                  <a:schemeClr val="bg1"/>
                </a:solidFill>
                <a:latin typeface="Calibri"/>
                <a:cs typeface="Calibri"/>
              </a:rPr>
              <a:t>rese</a:t>
            </a:r>
            <a:r>
              <a:rPr sz="650" spc="-10" dirty="0">
                <a:solidFill>
                  <a:schemeClr val="bg1"/>
                </a:solidFill>
                <a:latin typeface="Calibri"/>
                <a:cs typeface="Calibri"/>
              </a:rPr>
              <a:t>n</a:t>
            </a:r>
            <a:r>
              <a:rPr sz="650" spc="-5" dirty="0">
                <a:solidFill>
                  <a:schemeClr val="bg1"/>
                </a:solidFill>
                <a:latin typeface="Calibri"/>
                <a:cs typeface="Calibri"/>
              </a:rPr>
              <a:t>tat</a:t>
            </a:r>
            <a:r>
              <a:rPr sz="650" spc="-15" dirty="0">
                <a:solidFill>
                  <a:schemeClr val="bg1"/>
                </a:solidFill>
                <a:latin typeface="Calibri"/>
                <a:cs typeface="Calibri"/>
              </a:rPr>
              <a:t>io</a:t>
            </a:r>
            <a:r>
              <a:rPr sz="650" spc="-5" dirty="0">
                <a:solidFill>
                  <a:schemeClr val="bg1"/>
                </a:solidFill>
                <a:latin typeface="Calibri"/>
                <a:cs typeface="Calibri"/>
              </a:rPr>
              <a:t>n</a:t>
            </a:r>
            <a:r>
              <a:rPr sz="650" dirty="0">
                <a:solidFill>
                  <a:schemeClr val="bg1"/>
                </a:solidFill>
                <a:latin typeface="Calibri"/>
                <a:cs typeface="Calibri"/>
              </a:rPr>
              <a:t> </a:t>
            </a:r>
            <a:r>
              <a:rPr sz="650" spc="-5" dirty="0">
                <a:solidFill>
                  <a:schemeClr val="bg1"/>
                </a:solidFill>
                <a:latin typeface="Calibri"/>
                <a:cs typeface="Calibri"/>
              </a:rPr>
              <a:t>can</a:t>
            </a:r>
            <a:r>
              <a:rPr sz="650"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e re</a:t>
            </a:r>
            <a:r>
              <a:rPr sz="650" spc="-10" dirty="0">
                <a:solidFill>
                  <a:schemeClr val="bg1"/>
                </a:solidFill>
                <a:latin typeface="Calibri"/>
                <a:cs typeface="Calibri"/>
              </a:rPr>
              <a:t>p</a:t>
            </a:r>
            <a:r>
              <a:rPr sz="650" spc="-5" dirty="0">
                <a:solidFill>
                  <a:schemeClr val="bg1"/>
                </a:solidFill>
                <a:latin typeface="Calibri"/>
                <a:cs typeface="Calibri"/>
              </a:rPr>
              <a:t>r</a:t>
            </a:r>
            <a:r>
              <a:rPr sz="650" spc="-10" dirty="0">
                <a:solidFill>
                  <a:schemeClr val="bg1"/>
                </a:solidFill>
                <a:latin typeface="Calibri"/>
                <a:cs typeface="Calibri"/>
              </a:rPr>
              <a:t>odu</a:t>
            </a:r>
            <a:r>
              <a:rPr sz="650" spc="-5" dirty="0">
                <a:solidFill>
                  <a:schemeClr val="bg1"/>
                </a:solidFill>
                <a:latin typeface="Calibri"/>
                <a:cs typeface="Calibri"/>
              </a:rPr>
              <a:t>ced</a:t>
            </a:r>
            <a:r>
              <a:rPr sz="650" dirty="0">
                <a:solidFill>
                  <a:schemeClr val="bg1"/>
                </a:solidFill>
                <a:latin typeface="Calibri"/>
                <a:cs typeface="Calibri"/>
              </a:rPr>
              <a:t> </a:t>
            </a:r>
            <a:r>
              <a:rPr sz="650" spc="-15" dirty="0">
                <a:solidFill>
                  <a:schemeClr val="bg1"/>
                </a:solidFill>
                <a:latin typeface="Calibri"/>
                <a:cs typeface="Calibri"/>
              </a:rPr>
              <a:t>o</a:t>
            </a:r>
            <a:r>
              <a:rPr sz="650" spc="-5" dirty="0">
                <a:solidFill>
                  <a:schemeClr val="bg1"/>
                </a:solidFill>
                <a:latin typeface="Calibri"/>
                <a:cs typeface="Calibri"/>
              </a:rPr>
              <a:t>r c</a:t>
            </a:r>
            <a:r>
              <a:rPr sz="650" spc="-10" dirty="0">
                <a:solidFill>
                  <a:schemeClr val="bg1"/>
                </a:solidFill>
                <a:latin typeface="Calibri"/>
                <a:cs typeface="Calibri"/>
              </a:rPr>
              <a:t>opi</a:t>
            </a:r>
            <a:r>
              <a:rPr sz="650" spc="-5" dirty="0">
                <a:solidFill>
                  <a:schemeClr val="bg1"/>
                </a:solidFill>
                <a:latin typeface="Calibri"/>
                <a:cs typeface="Calibri"/>
              </a:rPr>
              <a:t>ed</a:t>
            </a:r>
            <a:r>
              <a:rPr sz="650" spc="15"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y</a:t>
            </a:r>
            <a:r>
              <a:rPr sz="650" spc="-10" dirty="0">
                <a:solidFill>
                  <a:schemeClr val="bg1"/>
                </a:solidFill>
                <a:latin typeface="Calibri"/>
                <a:cs typeface="Calibri"/>
              </a:rPr>
              <a:t> </a:t>
            </a:r>
            <a:r>
              <a:rPr sz="650" spc="-5" dirty="0">
                <a:solidFill>
                  <a:schemeClr val="bg1"/>
                </a:solidFill>
                <a:latin typeface="Calibri"/>
                <a:cs typeface="Calibri"/>
              </a:rPr>
              <a:t>a</a:t>
            </a:r>
            <a:r>
              <a:rPr sz="650" spc="-10" dirty="0">
                <a:solidFill>
                  <a:schemeClr val="bg1"/>
                </a:solidFill>
                <a:latin typeface="Calibri"/>
                <a:cs typeface="Calibri"/>
              </a:rPr>
              <a:t>n</a:t>
            </a:r>
            <a:r>
              <a:rPr sz="650" spc="-5" dirty="0">
                <a:solidFill>
                  <a:schemeClr val="bg1"/>
                </a:solidFill>
                <a:latin typeface="Calibri"/>
                <a:cs typeface="Calibri"/>
              </a:rPr>
              <a:t>y</a:t>
            </a:r>
            <a:r>
              <a:rPr sz="650" dirty="0">
                <a:solidFill>
                  <a:schemeClr val="bg1"/>
                </a:solidFill>
                <a:latin typeface="Calibri"/>
                <a:cs typeface="Calibri"/>
              </a:rPr>
              <a:t> </a:t>
            </a:r>
            <a:r>
              <a:rPr sz="650" spc="-5" dirty="0">
                <a:solidFill>
                  <a:schemeClr val="bg1"/>
                </a:solidFill>
                <a:latin typeface="Calibri"/>
                <a:cs typeface="Calibri"/>
              </a:rPr>
              <a:t>mea</a:t>
            </a:r>
            <a:r>
              <a:rPr sz="650" spc="-10" dirty="0">
                <a:solidFill>
                  <a:schemeClr val="bg1"/>
                </a:solidFill>
                <a:latin typeface="Calibri"/>
                <a:cs typeface="Calibri"/>
              </a:rPr>
              <a:t>n</a:t>
            </a:r>
            <a:r>
              <a:rPr sz="650" spc="-5" dirty="0">
                <a:solidFill>
                  <a:schemeClr val="bg1"/>
                </a:solidFill>
                <a:latin typeface="Calibri"/>
                <a:cs typeface="Calibri"/>
              </a:rPr>
              <a:t>s e</a:t>
            </a:r>
            <a:r>
              <a:rPr sz="650" spc="-10" dirty="0">
                <a:solidFill>
                  <a:schemeClr val="bg1"/>
                </a:solidFill>
                <a:latin typeface="Calibri"/>
                <a:cs typeface="Calibri"/>
              </a:rPr>
              <a:t>x</a:t>
            </a:r>
            <a:r>
              <a:rPr sz="650" spc="-5" dirty="0">
                <a:solidFill>
                  <a:schemeClr val="bg1"/>
                </a:solidFill>
                <a:latin typeface="Calibri"/>
                <a:cs typeface="Calibri"/>
              </a:rPr>
              <a:t>ce</a:t>
            </a:r>
            <a:r>
              <a:rPr sz="650" spc="-10" dirty="0">
                <a:solidFill>
                  <a:schemeClr val="bg1"/>
                </a:solidFill>
                <a:latin typeface="Calibri"/>
                <a:cs typeface="Calibri"/>
              </a:rPr>
              <a:t>p</a:t>
            </a:r>
            <a:r>
              <a:rPr sz="650" spc="-5" dirty="0">
                <a:solidFill>
                  <a:schemeClr val="bg1"/>
                </a:solidFill>
                <a:latin typeface="Calibri"/>
                <a:cs typeface="Calibri"/>
              </a:rPr>
              <a:t>t</a:t>
            </a:r>
            <a:r>
              <a:rPr sz="650" spc="5" dirty="0">
                <a:solidFill>
                  <a:schemeClr val="bg1"/>
                </a:solidFill>
                <a:latin typeface="Calibri"/>
                <a:cs typeface="Calibri"/>
              </a:rPr>
              <a:t> </a:t>
            </a:r>
            <a:r>
              <a:rPr sz="650" spc="-5" dirty="0">
                <a:solidFill>
                  <a:schemeClr val="bg1"/>
                </a:solidFill>
                <a:latin typeface="Calibri"/>
                <a:cs typeface="Calibri"/>
              </a:rPr>
              <a:t>w</a:t>
            </a:r>
            <a:r>
              <a:rPr sz="650" spc="-10" dirty="0">
                <a:solidFill>
                  <a:schemeClr val="bg1"/>
                </a:solidFill>
                <a:latin typeface="Calibri"/>
                <a:cs typeface="Calibri"/>
              </a:rPr>
              <a:t>i</a:t>
            </a:r>
            <a:r>
              <a:rPr sz="650" spc="-5" dirty="0">
                <a:solidFill>
                  <a:schemeClr val="bg1"/>
                </a:solidFill>
                <a:latin typeface="Calibri"/>
                <a:cs typeface="Calibri"/>
              </a:rPr>
              <a:t>th</a:t>
            </a:r>
            <a:r>
              <a:rPr sz="650" spc="-10" dirty="0">
                <a:solidFill>
                  <a:schemeClr val="bg1"/>
                </a:solidFill>
                <a:latin typeface="Calibri"/>
                <a:cs typeface="Calibri"/>
              </a:rPr>
              <a:t> </a:t>
            </a:r>
            <a:r>
              <a:rPr sz="650" spc="-5" dirty="0">
                <a:solidFill>
                  <a:schemeClr val="bg1"/>
                </a:solidFill>
                <a:latin typeface="Calibri"/>
                <a:cs typeface="Calibri"/>
              </a:rPr>
              <a:t>wr</a:t>
            </a:r>
            <a:r>
              <a:rPr sz="650" spc="-10" dirty="0">
                <a:solidFill>
                  <a:schemeClr val="bg1"/>
                </a:solidFill>
                <a:latin typeface="Calibri"/>
                <a:cs typeface="Calibri"/>
              </a:rPr>
              <a:t>i</a:t>
            </a:r>
            <a:r>
              <a:rPr sz="650" spc="-5" dirty="0">
                <a:solidFill>
                  <a:schemeClr val="bg1"/>
                </a:solidFill>
                <a:latin typeface="Calibri"/>
                <a:cs typeface="Calibri"/>
              </a:rPr>
              <a:t>t</a:t>
            </a:r>
            <a:r>
              <a:rPr sz="650" spc="-10" dirty="0">
                <a:solidFill>
                  <a:schemeClr val="bg1"/>
                </a:solidFill>
                <a:latin typeface="Calibri"/>
                <a:cs typeface="Calibri"/>
              </a:rPr>
              <a:t>t</a:t>
            </a:r>
            <a:r>
              <a:rPr sz="650" spc="5" dirty="0">
                <a:solidFill>
                  <a:schemeClr val="bg1"/>
                </a:solidFill>
                <a:latin typeface="Calibri"/>
                <a:cs typeface="Calibri"/>
              </a:rPr>
              <a:t>e</a:t>
            </a:r>
            <a:r>
              <a:rPr sz="650" spc="-5" dirty="0">
                <a:solidFill>
                  <a:schemeClr val="bg1"/>
                </a:solidFill>
                <a:latin typeface="Calibri"/>
                <a:cs typeface="Calibri"/>
              </a:rPr>
              <a:t>n</a:t>
            </a:r>
            <a:r>
              <a:rPr sz="650" spc="-10" dirty="0">
                <a:solidFill>
                  <a:schemeClr val="bg1"/>
                </a:solidFill>
                <a:latin typeface="Calibri"/>
                <a:cs typeface="Calibri"/>
              </a:rPr>
              <a:t> p</a:t>
            </a:r>
            <a:r>
              <a:rPr sz="650" spc="-5" dirty="0">
                <a:solidFill>
                  <a:schemeClr val="bg1"/>
                </a:solidFill>
                <a:latin typeface="Calibri"/>
                <a:cs typeface="Calibri"/>
              </a:rPr>
              <a:t>erm</a:t>
            </a:r>
            <a:r>
              <a:rPr sz="650" spc="-15" dirty="0">
                <a:solidFill>
                  <a:schemeClr val="bg1"/>
                </a:solidFill>
                <a:latin typeface="Calibri"/>
                <a:cs typeface="Calibri"/>
              </a:rPr>
              <a:t>i</a:t>
            </a:r>
            <a:r>
              <a:rPr sz="650" spc="-5" dirty="0">
                <a:solidFill>
                  <a:schemeClr val="bg1"/>
                </a:solidFill>
                <a:latin typeface="Calibri"/>
                <a:cs typeface="Calibri"/>
              </a:rPr>
              <a:t>s</a:t>
            </a:r>
            <a:r>
              <a:rPr sz="650" spc="-10" dirty="0">
                <a:solidFill>
                  <a:schemeClr val="bg1"/>
                </a:solidFill>
                <a:latin typeface="Calibri"/>
                <a:cs typeface="Calibri"/>
              </a:rPr>
              <a:t>si</a:t>
            </a:r>
            <a:r>
              <a:rPr sz="650" spc="-15" dirty="0">
                <a:solidFill>
                  <a:schemeClr val="bg1"/>
                </a:solidFill>
                <a:latin typeface="Calibri"/>
                <a:cs typeface="Calibri"/>
              </a:rPr>
              <a:t>o</a:t>
            </a:r>
            <a:r>
              <a:rPr sz="650" spc="-5" dirty="0">
                <a:solidFill>
                  <a:schemeClr val="bg1"/>
                </a:solidFill>
                <a:latin typeface="Calibri"/>
                <a:cs typeface="Calibri"/>
              </a:rPr>
              <a:t>n</a:t>
            </a:r>
            <a:r>
              <a:rPr sz="650" dirty="0">
                <a:solidFill>
                  <a:schemeClr val="bg1"/>
                </a:solidFill>
                <a:latin typeface="Calibri"/>
                <a:cs typeface="Calibri"/>
              </a:rPr>
              <a:t> </a:t>
            </a:r>
            <a:r>
              <a:rPr sz="650" spc="-15" dirty="0">
                <a:solidFill>
                  <a:schemeClr val="bg1"/>
                </a:solidFill>
                <a:latin typeface="Calibri"/>
                <a:cs typeface="Calibri"/>
              </a:rPr>
              <a:t>f</a:t>
            </a:r>
            <a:r>
              <a:rPr sz="650" spc="-5" dirty="0">
                <a:solidFill>
                  <a:schemeClr val="bg1"/>
                </a:solidFill>
                <a:latin typeface="Calibri"/>
                <a:cs typeface="Calibri"/>
              </a:rPr>
              <a:t>r</a:t>
            </a:r>
            <a:r>
              <a:rPr sz="650" spc="-10" dirty="0">
                <a:solidFill>
                  <a:schemeClr val="bg1"/>
                </a:solidFill>
                <a:latin typeface="Calibri"/>
                <a:cs typeface="Calibri"/>
              </a:rPr>
              <a:t>om</a:t>
            </a:r>
            <a:r>
              <a:rPr sz="650" spc="5" dirty="0">
                <a:solidFill>
                  <a:schemeClr val="bg1"/>
                </a:solidFill>
                <a:latin typeface="Calibri"/>
                <a:cs typeface="Calibri"/>
              </a:rPr>
              <a:t> </a:t>
            </a:r>
            <a:r>
              <a:rPr sz="650" spc="-5" dirty="0">
                <a:solidFill>
                  <a:schemeClr val="bg1"/>
                </a:solidFill>
                <a:latin typeface="Calibri"/>
                <a:cs typeface="Calibri"/>
              </a:rPr>
              <a:t>S</a:t>
            </a:r>
            <a:r>
              <a:rPr sz="650" spc="-15" dirty="0">
                <a:solidFill>
                  <a:schemeClr val="bg1"/>
                </a:solidFill>
                <a:latin typeface="Calibri"/>
                <a:cs typeface="Calibri"/>
              </a:rPr>
              <a:t>M</a:t>
            </a:r>
            <a:r>
              <a:rPr sz="650" spc="-5" dirty="0">
                <a:solidFill>
                  <a:schemeClr val="bg1"/>
                </a:solidFill>
                <a:latin typeface="Calibri"/>
                <a:cs typeface="Calibri"/>
              </a:rPr>
              <a:t>SA</a:t>
            </a:r>
            <a:r>
              <a:rPr sz="650" dirty="0">
                <a:solidFill>
                  <a:schemeClr val="bg1"/>
                </a:solidFill>
                <a:latin typeface="Calibri"/>
                <a:cs typeface="Calibri"/>
              </a:rPr>
              <a:t>.</a:t>
            </a:r>
            <a:r>
              <a:rPr sz="650" spc="-5" dirty="0">
                <a:solidFill>
                  <a:schemeClr val="bg1"/>
                </a:solidFill>
                <a:latin typeface="Calibri"/>
                <a:cs typeface="Calibri"/>
              </a:rPr>
              <a:t>“</a:t>
            </a:r>
            <a:endParaRPr sz="650" dirty="0">
              <a:solidFill>
                <a:schemeClr val="bg1"/>
              </a:solidFill>
              <a:latin typeface="Calibri"/>
              <a:cs typeface="Calibri"/>
            </a:endParaRPr>
          </a:p>
        </p:txBody>
      </p:sp>
      <p:cxnSp>
        <p:nvCxnSpPr>
          <p:cNvPr id="64" name="Straight Connector 63">
            <a:extLst>
              <a:ext uri="{FF2B5EF4-FFF2-40B4-BE49-F238E27FC236}">
                <a16:creationId xmlns:a16="http://schemas.microsoft.com/office/drawing/2014/main" id="{749245D1-7194-4D6E-8967-0E254E884F7E}"/>
              </a:ext>
            </a:extLst>
          </p:cNvPr>
          <p:cNvCxnSpPr>
            <a:cxnSpLocks/>
          </p:cNvCxnSpPr>
          <p:nvPr/>
        </p:nvCxnSpPr>
        <p:spPr>
          <a:xfrm>
            <a:off x="228600" y="6825009"/>
            <a:ext cx="11731052" cy="0"/>
          </a:xfrm>
          <a:prstGeom prst="line">
            <a:avLst/>
          </a:prstGeom>
          <a:ln w="57150">
            <a:solidFill>
              <a:srgbClr val="FF671F"/>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8630315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Title 1">
            <a:extLst>
              <a:ext uri="{FF2B5EF4-FFF2-40B4-BE49-F238E27FC236}">
                <a16:creationId xmlns:a16="http://schemas.microsoft.com/office/drawing/2014/main" id="{35B3592C-737D-FEC3-F8B0-7FC46617498E}"/>
              </a:ext>
            </a:extLst>
          </p:cNvPr>
          <p:cNvSpPr txBox="1">
            <a:spLocks/>
          </p:cNvSpPr>
          <p:nvPr/>
        </p:nvSpPr>
        <p:spPr>
          <a:xfrm>
            <a:off x="-1" y="58616"/>
            <a:ext cx="6129337" cy="654479"/>
          </a:xfrm>
          <a:prstGeom prst="rect">
            <a:avLst/>
          </a:prstGeom>
        </p:spPr>
        <p:txBody>
          <a:bodyPr/>
          <a:lst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a:lstStyle>
          <a:p>
            <a:r>
              <a:rPr lang="en-GB" dirty="0">
                <a:solidFill>
                  <a:schemeClr val="bg1"/>
                </a:solidFill>
              </a:rPr>
              <a:t>Information Security Do’s &amp; Dont’s</a:t>
            </a:r>
          </a:p>
        </p:txBody>
      </p:sp>
      <p:sp>
        <p:nvSpPr>
          <p:cNvPr id="39" name="object 18">
            <a:extLst>
              <a:ext uri="{FF2B5EF4-FFF2-40B4-BE49-F238E27FC236}">
                <a16:creationId xmlns:a16="http://schemas.microsoft.com/office/drawing/2014/main" id="{B27B281E-1749-4B83-B88D-A8B4A516A588}"/>
              </a:ext>
            </a:extLst>
          </p:cNvPr>
          <p:cNvSpPr txBox="1"/>
          <p:nvPr/>
        </p:nvSpPr>
        <p:spPr>
          <a:xfrm>
            <a:off x="3598863" y="6530970"/>
            <a:ext cx="4994275"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cs typeface="Calibri"/>
              </a:rPr>
              <a:t>“</a:t>
            </a:r>
            <a:r>
              <a:rPr sz="650" spc="-5" dirty="0">
                <a:solidFill>
                  <a:schemeClr val="bg1"/>
                </a:solidFill>
                <a:cs typeface="Calibri"/>
              </a:rPr>
              <a:t>C</a:t>
            </a:r>
            <a:r>
              <a:rPr sz="650" spc="-15" dirty="0">
                <a:solidFill>
                  <a:schemeClr val="bg1"/>
                </a:solidFill>
                <a:cs typeface="Calibri"/>
              </a:rPr>
              <a:t>o</a:t>
            </a:r>
            <a:r>
              <a:rPr sz="650" spc="-10" dirty="0">
                <a:solidFill>
                  <a:schemeClr val="bg1"/>
                </a:solidFill>
                <a:cs typeface="Calibri"/>
              </a:rPr>
              <a:t>p</a:t>
            </a:r>
            <a:r>
              <a:rPr sz="650" spc="-15" dirty="0">
                <a:solidFill>
                  <a:schemeClr val="bg1"/>
                </a:solidFill>
                <a:cs typeface="Calibri"/>
              </a:rPr>
              <a:t>y</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a:t>
            </a:r>
            <a:r>
              <a:rPr sz="650" spc="-10" dirty="0">
                <a:solidFill>
                  <a:schemeClr val="bg1"/>
                </a:solidFill>
                <a:cs typeface="Calibri"/>
              </a:rPr>
              <a:t>s</a:t>
            </a:r>
            <a:r>
              <a:rPr sz="650" spc="-5" dirty="0">
                <a:solidFill>
                  <a:schemeClr val="bg1"/>
                </a:solidFill>
                <a:cs typeface="Calibri"/>
              </a:rPr>
              <a:t>:</a:t>
            </a:r>
            <a:r>
              <a:rPr sz="650" spc="-10" dirty="0">
                <a:solidFill>
                  <a:schemeClr val="bg1"/>
                </a:solidFill>
                <a:cs typeface="Calibri"/>
              </a:rPr>
              <a:t> Al</a:t>
            </a:r>
            <a:r>
              <a:rPr sz="650" spc="-5" dirty="0">
                <a:solidFill>
                  <a:schemeClr val="bg1"/>
                </a:solidFill>
                <a:cs typeface="Calibri"/>
              </a:rPr>
              <a:t>l</a:t>
            </a:r>
            <a:r>
              <a:rPr sz="650" spc="15" dirty="0">
                <a:solidFill>
                  <a:schemeClr val="bg1"/>
                </a:solidFill>
                <a:cs typeface="Calibri"/>
              </a:rPr>
              <a:t> </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ts</a:t>
            </a:r>
            <a:r>
              <a:rPr sz="650" spc="-10" dirty="0">
                <a:solidFill>
                  <a:schemeClr val="bg1"/>
                </a:solidFill>
                <a:cs typeface="Calibri"/>
              </a:rPr>
              <a:t> </a:t>
            </a:r>
            <a:r>
              <a:rPr sz="650" spc="-5" dirty="0">
                <a:solidFill>
                  <a:schemeClr val="bg1"/>
                </a:solidFill>
                <a:cs typeface="Calibri"/>
              </a:rPr>
              <a:t>are</a:t>
            </a:r>
            <a:r>
              <a:rPr sz="650" spc="10" dirty="0">
                <a:solidFill>
                  <a:schemeClr val="bg1"/>
                </a:solidFill>
                <a:cs typeface="Calibri"/>
              </a:rPr>
              <a:t> </a:t>
            </a:r>
            <a:r>
              <a:rPr sz="650" spc="-5" dirty="0">
                <a:solidFill>
                  <a:schemeClr val="bg1"/>
                </a:solidFill>
                <a:cs typeface="Calibri"/>
              </a:rPr>
              <a:t>reser</a:t>
            </a:r>
            <a:r>
              <a:rPr sz="650" spc="-10" dirty="0">
                <a:solidFill>
                  <a:schemeClr val="bg1"/>
                </a:solidFill>
                <a:cs typeface="Calibri"/>
              </a:rPr>
              <a:t>v</a:t>
            </a:r>
            <a:r>
              <a:rPr sz="650" spc="-5" dirty="0">
                <a:solidFill>
                  <a:schemeClr val="bg1"/>
                </a:solidFill>
                <a:cs typeface="Calibri"/>
              </a:rPr>
              <a:t>e</a:t>
            </a:r>
            <a:r>
              <a:rPr sz="650" spc="-10" dirty="0">
                <a:solidFill>
                  <a:schemeClr val="bg1"/>
                </a:solidFill>
                <a:cs typeface="Calibri"/>
              </a:rPr>
              <a:t>d</a:t>
            </a:r>
            <a:r>
              <a:rPr sz="650" spc="-5" dirty="0">
                <a:solidFill>
                  <a:schemeClr val="bg1"/>
                </a:solidFill>
                <a:cs typeface="Calibri"/>
              </a:rPr>
              <a:t>,</a:t>
            </a:r>
            <a:r>
              <a:rPr sz="650" spc="-10" dirty="0">
                <a:solidFill>
                  <a:schemeClr val="bg1"/>
                </a:solidFill>
                <a:cs typeface="Calibri"/>
              </a:rPr>
              <a:t> n</a:t>
            </a:r>
            <a:r>
              <a:rPr sz="650" spc="-5" dirty="0">
                <a:solidFill>
                  <a:schemeClr val="bg1"/>
                </a:solidFill>
                <a:cs typeface="Calibri"/>
              </a:rPr>
              <a:t>o</a:t>
            </a:r>
            <a:r>
              <a:rPr sz="650" dirty="0">
                <a:solidFill>
                  <a:schemeClr val="bg1"/>
                </a:solidFill>
                <a:cs typeface="Calibri"/>
              </a:rPr>
              <a:t> </a:t>
            </a:r>
            <a:r>
              <a:rPr sz="650" spc="-10" dirty="0">
                <a:solidFill>
                  <a:schemeClr val="bg1"/>
                </a:solidFill>
                <a:cs typeface="Calibri"/>
              </a:rPr>
              <a:t>p</a:t>
            </a:r>
            <a:r>
              <a:rPr sz="650" spc="-5" dirty="0">
                <a:solidFill>
                  <a:schemeClr val="bg1"/>
                </a:solidFill>
                <a:cs typeface="Calibri"/>
              </a:rPr>
              <a:t>art </a:t>
            </a:r>
            <a:r>
              <a:rPr sz="650" spc="-15" dirty="0">
                <a:solidFill>
                  <a:schemeClr val="bg1"/>
                </a:solidFill>
                <a:cs typeface="Calibri"/>
              </a:rPr>
              <a:t>o</a:t>
            </a:r>
            <a:r>
              <a:rPr sz="650" spc="-5" dirty="0">
                <a:solidFill>
                  <a:schemeClr val="bg1"/>
                </a:solidFill>
                <a:cs typeface="Calibri"/>
              </a:rPr>
              <a:t>f</a:t>
            </a:r>
            <a:r>
              <a:rPr sz="650" spc="10" dirty="0">
                <a:solidFill>
                  <a:schemeClr val="bg1"/>
                </a:solidFill>
                <a:cs typeface="Calibri"/>
              </a:rPr>
              <a:t> </a:t>
            </a:r>
            <a:r>
              <a:rPr sz="650" spc="-5" dirty="0">
                <a:solidFill>
                  <a:schemeClr val="bg1"/>
                </a:solidFill>
                <a:cs typeface="Calibri"/>
              </a:rPr>
              <a:t>t</a:t>
            </a:r>
            <a:r>
              <a:rPr sz="650" spc="-15" dirty="0">
                <a:solidFill>
                  <a:schemeClr val="bg1"/>
                </a:solidFill>
                <a:cs typeface="Calibri"/>
              </a:rPr>
              <a:t>h</a:t>
            </a:r>
            <a:r>
              <a:rPr sz="650" spc="-10" dirty="0">
                <a:solidFill>
                  <a:schemeClr val="bg1"/>
                </a:solidFill>
                <a:cs typeface="Calibri"/>
              </a:rPr>
              <a:t>i</a:t>
            </a:r>
            <a:r>
              <a:rPr sz="650" spc="-5" dirty="0">
                <a:solidFill>
                  <a:schemeClr val="bg1"/>
                </a:solidFill>
                <a:cs typeface="Calibri"/>
              </a:rPr>
              <a:t>s </a:t>
            </a:r>
            <a:r>
              <a:rPr sz="650" spc="-10" dirty="0">
                <a:solidFill>
                  <a:schemeClr val="bg1"/>
                </a:solidFill>
                <a:cs typeface="Calibri"/>
              </a:rPr>
              <a:t>p</a:t>
            </a:r>
            <a:r>
              <a:rPr sz="650" spc="-5" dirty="0">
                <a:solidFill>
                  <a:schemeClr val="bg1"/>
                </a:solidFill>
                <a:cs typeface="Calibri"/>
              </a:rPr>
              <a:t>rese</a:t>
            </a:r>
            <a:r>
              <a:rPr sz="650" spc="-10" dirty="0">
                <a:solidFill>
                  <a:schemeClr val="bg1"/>
                </a:solidFill>
                <a:cs typeface="Calibri"/>
              </a:rPr>
              <a:t>n</a:t>
            </a:r>
            <a:r>
              <a:rPr sz="650" spc="-5" dirty="0">
                <a:solidFill>
                  <a:schemeClr val="bg1"/>
                </a:solidFill>
                <a:cs typeface="Calibri"/>
              </a:rPr>
              <a:t>tat</a:t>
            </a:r>
            <a:r>
              <a:rPr sz="650" spc="-15" dirty="0">
                <a:solidFill>
                  <a:schemeClr val="bg1"/>
                </a:solidFill>
                <a:cs typeface="Calibri"/>
              </a:rPr>
              <a:t>io</a:t>
            </a:r>
            <a:r>
              <a:rPr sz="650" spc="-5" dirty="0">
                <a:solidFill>
                  <a:schemeClr val="bg1"/>
                </a:solidFill>
                <a:cs typeface="Calibri"/>
              </a:rPr>
              <a:t>n</a:t>
            </a:r>
            <a:r>
              <a:rPr sz="650" dirty="0">
                <a:solidFill>
                  <a:schemeClr val="bg1"/>
                </a:solidFill>
                <a:cs typeface="Calibri"/>
              </a:rPr>
              <a:t> </a:t>
            </a:r>
            <a:r>
              <a:rPr sz="650" spc="-5" dirty="0">
                <a:solidFill>
                  <a:schemeClr val="bg1"/>
                </a:solidFill>
                <a:cs typeface="Calibri"/>
              </a:rPr>
              <a:t>can</a:t>
            </a:r>
            <a:r>
              <a:rPr sz="650" dirty="0">
                <a:solidFill>
                  <a:schemeClr val="bg1"/>
                </a:solidFill>
                <a:cs typeface="Calibri"/>
              </a:rPr>
              <a:t> </a:t>
            </a:r>
            <a:r>
              <a:rPr sz="650" spc="-10" dirty="0">
                <a:solidFill>
                  <a:schemeClr val="bg1"/>
                </a:solidFill>
                <a:cs typeface="Calibri"/>
              </a:rPr>
              <a:t>b</a:t>
            </a:r>
            <a:r>
              <a:rPr sz="650" spc="-5" dirty="0">
                <a:solidFill>
                  <a:schemeClr val="bg1"/>
                </a:solidFill>
                <a:cs typeface="Calibri"/>
              </a:rPr>
              <a:t>e re</a:t>
            </a:r>
            <a:r>
              <a:rPr sz="650" spc="-10" dirty="0">
                <a:solidFill>
                  <a:schemeClr val="bg1"/>
                </a:solidFill>
                <a:cs typeface="Calibri"/>
              </a:rPr>
              <a:t>p</a:t>
            </a:r>
            <a:r>
              <a:rPr sz="650" spc="-5" dirty="0">
                <a:solidFill>
                  <a:schemeClr val="bg1"/>
                </a:solidFill>
                <a:cs typeface="Calibri"/>
              </a:rPr>
              <a:t>r</a:t>
            </a:r>
            <a:r>
              <a:rPr sz="650" spc="-10" dirty="0">
                <a:solidFill>
                  <a:schemeClr val="bg1"/>
                </a:solidFill>
                <a:cs typeface="Calibri"/>
              </a:rPr>
              <a:t>odu</a:t>
            </a:r>
            <a:r>
              <a:rPr sz="650" spc="-5" dirty="0">
                <a:solidFill>
                  <a:schemeClr val="bg1"/>
                </a:solidFill>
                <a:cs typeface="Calibri"/>
              </a:rPr>
              <a:t>ced</a:t>
            </a:r>
            <a:r>
              <a:rPr sz="650" dirty="0">
                <a:solidFill>
                  <a:schemeClr val="bg1"/>
                </a:solidFill>
                <a:cs typeface="Calibri"/>
              </a:rPr>
              <a:t> </a:t>
            </a:r>
            <a:r>
              <a:rPr sz="650" spc="-15" dirty="0">
                <a:solidFill>
                  <a:schemeClr val="bg1"/>
                </a:solidFill>
                <a:cs typeface="Calibri"/>
              </a:rPr>
              <a:t>o</a:t>
            </a:r>
            <a:r>
              <a:rPr sz="650" spc="-5" dirty="0">
                <a:solidFill>
                  <a:schemeClr val="bg1"/>
                </a:solidFill>
                <a:cs typeface="Calibri"/>
              </a:rPr>
              <a:t>r c</a:t>
            </a:r>
            <a:r>
              <a:rPr sz="650" spc="-10" dirty="0">
                <a:solidFill>
                  <a:schemeClr val="bg1"/>
                </a:solidFill>
                <a:cs typeface="Calibri"/>
              </a:rPr>
              <a:t>opi</a:t>
            </a:r>
            <a:r>
              <a:rPr sz="650" spc="-5" dirty="0">
                <a:solidFill>
                  <a:schemeClr val="bg1"/>
                </a:solidFill>
                <a:cs typeface="Calibri"/>
              </a:rPr>
              <a:t>ed</a:t>
            </a:r>
            <a:r>
              <a:rPr sz="650" spc="15" dirty="0">
                <a:solidFill>
                  <a:schemeClr val="bg1"/>
                </a:solidFill>
                <a:cs typeface="Calibri"/>
              </a:rPr>
              <a:t> </a:t>
            </a:r>
            <a:r>
              <a:rPr sz="650" spc="-10" dirty="0">
                <a:solidFill>
                  <a:schemeClr val="bg1"/>
                </a:solidFill>
                <a:cs typeface="Calibri"/>
              </a:rPr>
              <a:t>b</a:t>
            </a:r>
            <a:r>
              <a:rPr sz="650" spc="-5" dirty="0">
                <a:solidFill>
                  <a:schemeClr val="bg1"/>
                </a:solidFill>
                <a:cs typeface="Calibri"/>
              </a:rPr>
              <a:t>y</a:t>
            </a:r>
            <a:r>
              <a:rPr sz="650" spc="-10" dirty="0">
                <a:solidFill>
                  <a:schemeClr val="bg1"/>
                </a:solidFill>
                <a:cs typeface="Calibri"/>
              </a:rPr>
              <a:t> </a:t>
            </a:r>
            <a:r>
              <a:rPr sz="650" spc="-5" dirty="0">
                <a:solidFill>
                  <a:schemeClr val="bg1"/>
                </a:solidFill>
                <a:cs typeface="Calibri"/>
              </a:rPr>
              <a:t>a</a:t>
            </a:r>
            <a:r>
              <a:rPr sz="650" spc="-10" dirty="0">
                <a:solidFill>
                  <a:schemeClr val="bg1"/>
                </a:solidFill>
                <a:cs typeface="Calibri"/>
              </a:rPr>
              <a:t>n</a:t>
            </a:r>
            <a:r>
              <a:rPr sz="650" spc="-5" dirty="0">
                <a:solidFill>
                  <a:schemeClr val="bg1"/>
                </a:solidFill>
                <a:cs typeface="Calibri"/>
              </a:rPr>
              <a:t>y</a:t>
            </a:r>
            <a:r>
              <a:rPr sz="650" dirty="0">
                <a:solidFill>
                  <a:schemeClr val="bg1"/>
                </a:solidFill>
                <a:cs typeface="Calibri"/>
              </a:rPr>
              <a:t> </a:t>
            </a:r>
            <a:r>
              <a:rPr sz="650" spc="-5" dirty="0">
                <a:solidFill>
                  <a:schemeClr val="bg1"/>
                </a:solidFill>
                <a:cs typeface="Calibri"/>
              </a:rPr>
              <a:t>mea</a:t>
            </a:r>
            <a:r>
              <a:rPr sz="650" spc="-10" dirty="0">
                <a:solidFill>
                  <a:schemeClr val="bg1"/>
                </a:solidFill>
                <a:cs typeface="Calibri"/>
              </a:rPr>
              <a:t>n</a:t>
            </a:r>
            <a:r>
              <a:rPr sz="650" spc="-5" dirty="0">
                <a:solidFill>
                  <a:schemeClr val="bg1"/>
                </a:solidFill>
                <a:cs typeface="Calibri"/>
              </a:rPr>
              <a:t>s e</a:t>
            </a:r>
            <a:r>
              <a:rPr sz="650" spc="-10" dirty="0">
                <a:solidFill>
                  <a:schemeClr val="bg1"/>
                </a:solidFill>
                <a:cs typeface="Calibri"/>
              </a:rPr>
              <a:t>x</a:t>
            </a:r>
            <a:r>
              <a:rPr sz="650" spc="-5" dirty="0">
                <a:solidFill>
                  <a:schemeClr val="bg1"/>
                </a:solidFill>
                <a:cs typeface="Calibri"/>
              </a:rPr>
              <a:t>ce</a:t>
            </a:r>
            <a:r>
              <a:rPr sz="650" spc="-10" dirty="0">
                <a:solidFill>
                  <a:schemeClr val="bg1"/>
                </a:solidFill>
                <a:cs typeface="Calibri"/>
              </a:rPr>
              <a:t>p</a:t>
            </a:r>
            <a:r>
              <a:rPr sz="650" spc="-5" dirty="0">
                <a:solidFill>
                  <a:schemeClr val="bg1"/>
                </a:solidFill>
                <a:cs typeface="Calibri"/>
              </a:rPr>
              <a:t>t</a:t>
            </a:r>
            <a:r>
              <a:rPr sz="650" spc="5" dirty="0">
                <a:solidFill>
                  <a:schemeClr val="bg1"/>
                </a:solidFill>
                <a:cs typeface="Calibri"/>
              </a:rPr>
              <a:t> </a:t>
            </a:r>
            <a:r>
              <a:rPr sz="650" spc="-5" dirty="0">
                <a:solidFill>
                  <a:schemeClr val="bg1"/>
                </a:solidFill>
                <a:cs typeface="Calibri"/>
              </a:rPr>
              <a:t>w</a:t>
            </a:r>
            <a:r>
              <a:rPr sz="650" spc="-10" dirty="0">
                <a:solidFill>
                  <a:schemeClr val="bg1"/>
                </a:solidFill>
                <a:cs typeface="Calibri"/>
              </a:rPr>
              <a:t>i</a:t>
            </a:r>
            <a:r>
              <a:rPr sz="650" spc="-5" dirty="0">
                <a:solidFill>
                  <a:schemeClr val="bg1"/>
                </a:solidFill>
                <a:cs typeface="Calibri"/>
              </a:rPr>
              <a:t>th</a:t>
            </a:r>
            <a:r>
              <a:rPr sz="650" spc="-10" dirty="0">
                <a:solidFill>
                  <a:schemeClr val="bg1"/>
                </a:solidFill>
                <a:cs typeface="Calibri"/>
              </a:rPr>
              <a:t> </a:t>
            </a:r>
            <a:r>
              <a:rPr sz="650" spc="-5" dirty="0">
                <a:solidFill>
                  <a:schemeClr val="bg1"/>
                </a:solidFill>
                <a:cs typeface="Calibri"/>
              </a:rPr>
              <a:t>wr</a:t>
            </a:r>
            <a:r>
              <a:rPr sz="650" spc="-10" dirty="0">
                <a:solidFill>
                  <a:schemeClr val="bg1"/>
                </a:solidFill>
                <a:cs typeface="Calibri"/>
              </a:rPr>
              <a:t>i</a:t>
            </a:r>
            <a:r>
              <a:rPr sz="650" spc="-5" dirty="0">
                <a:solidFill>
                  <a:schemeClr val="bg1"/>
                </a:solidFill>
                <a:cs typeface="Calibri"/>
              </a:rPr>
              <a:t>t</a:t>
            </a:r>
            <a:r>
              <a:rPr sz="650" spc="-10" dirty="0">
                <a:solidFill>
                  <a:schemeClr val="bg1"/>
                </a:solidFill>
                <a:cs typeface="Calibri"/>
              </a:rPr>
              <a:t>t</a:t>
            </a:r>
            <a:r>
              <a:rPr sz="650" spc="5" dirty="0">
                <a:solidFill>
                  <a:schemeClr val="bg1"/>
                </a:solidFill>
                <a:cs typeface="Calibri"/>
              </a:rPr>
              <a:t>e</a:t>
            </a:r>
            <a:r>
              <a:rPr sz="650" spc="-5" dirty="0">
                <a:solidFill>
                  <a:schemeClr val="bg1"/>
                </a:solidFill>
                <a:cs typeface="Calibri"/>
              </a:rPr>
              <a:t>n</a:t>
            </a:r>
            <a:r>
              <a:rPr sz="650" spc="-10" dirty="0">
                <a:solidFill>
                  <a:schemeClr val="bg1"/>
                </a:solidFill>
                <a:cs typeface="Calibri"/>
              </a:rPr>
              <a:t> p</a:t>
            </a:r>
            <a:r>
              <a:rPr sz="650" spc="-5" dirty="0">
                <a:solidFill>
                  <a:schemeClr val="bg1"/>
                </a:solidFill>
                <a:cs typeface="Calibri"/>
              </a:rPr>
              <a:t>erm</a:t>
            </a:r>
            <a:r>
              <a:rPr sz="650" spc="-15" dirty="0">
                <a:solidFill>
                  <a:schemeClr val="bg1"/>
                </a:solidFill>
                <a:cs typeface="Calibri"/>
              </a:rPr>
              <a:t>i</a:t>
            </a:r>
            <a:r>
              <a:rPr sz="650" spc="-5" dirty="0">
                <a:solidFill>
                  <a:schemeClr val="bg1"/>
                </a:solidFill>
                <a:cs typeface="Calibri"/>
              </a:rPr>
              <a:t>s</a:t>
            </a:r>
            <a:r>
              <a:rPr sz="650" spc="-10" dirty="0">
                <a:solidFill>
                  <a:schemeClr val="bg1"/>
                </a:solidFill>
                <a:cs typeface="Calibri"/>
              </a:rPr>
              <a:t>si</a:t>
            </a:r>
            <a:r>
              <a:rPr sz="650" spc="-15" dirty="0">
                <a:solidFill>
                  <a:schemeClr val="bg1"/>
                </a:solidFill>
                <a:cs typeface="Calibri"/>
              </a:rPr>
              <a:t>o</a:t>
            </a:r>
            <a:r>
              <a:rPr sz="650" spc="-5" dirty="0">
                <a:solidFill>
                  <a:schemeClr val="bg1"/>
                </a:solidFill>
                <a:cs typeface="Calibri"/>
              </a:rPr>
              <a:t>n</a:t>
            </a:r>
            <a:r>
              <a:rPr sz="650" dirty="0">
                <a:solidFill>
                  <a:schemeClr val="bg1"/>
                </a:solidFill>
                <a:cs typeface="Calibri"/>
              </a:rPr>
              <a:t> </a:t>
            </a:r>
            <a:r>
              <a:rPr sz="650" spc="-15" dirty="0">
                <a:solidFill>
                  <a:schemeClr val="bg1"/>
                </a:solidFill>
                <a:cs typeface="Calibri"/>
              </a:rPr>
              <a:t>f</a:t>
            </a:r>
            <a:r>
              <a:rPr sz="650" spc="-5" dirty="0">
                <a:solidFill>
                  <a:schemeClr val="bg1"/>
                </a:solidFill>
                <a:cs typeface="Calibri"/>
              </a:rPr>
              <a:t>r</a:t>
            </a:r>
            <a:r>
              <a:rPr sz="650" spc="-10" dirty="0">
                <a:solidFill>
                  <a:schemeClr val="bg1"/>
                </a:solidFill>
                <a:cs typeface="Calibri"/>
              </a:rPr>
              <a:t>om</a:t>
            </a:r>
            <a:r>
              <a:rPr sz="650" spc="5" dirty="0">
                <a:solidFill>
                  <a:schemeClr val="bg1"/>
                </a:solidFill>
                <a:cs typeface="Calibri"/>
              </a:rPr>
              <a:t> </a:t>
            </a:r>
            <a:r>
              <a:rPr sz="650" spc="-5" dirty="0">
                <a:solidFill>
                  <a:schemeClr val="bg1"/>
                </a:solidFill>
                <a:cs typeface="Calibri"/>
              </a:rPr>
              <a:t>S</a:t>
            </a:r>
            <a:r>
              <a:rPr sz="650" spc="-15" dirty="0">
                <a:solidFill>
                  <a:schemeClr val="bg1"/>
                </a:solidFill>
                <a:cs typeface="Calibri"/>
              </a:rPr>
              <a:t>M</a:t>
            </a:r>
            <a:r>
              <a:rPr sz="650" spc="-5" dirty="0">
                <a:solidFill>
                  <a:schemeClr val="bg1"/>
                </a:solidFill>
                <a:cs typeface="Calibri"/>
              </a:rPr>
              <a:t>SA</a:t>
            </a:r>
            <a:r>
              <a:rPr sz="650" dirty="0">
                <a:solidFill>
                  <a:schemeClr val="bg1"/>
                </a:solidFill>
                <a:cs typeface="Calibri"/>
              </a:rPr>
              <a:t>.</a:t>
            </a:r>
            <a:r>
              <a:rPr sz="650" spc="-5" dirty="0">
                <a:solidFill>
                  <a:schemeClr val="bg1"/>
                </a:solidFill>
                <a:cs typeface="Calibri"/>
              </a:rPr>
              <a:t>“</a:t>
            </a:r>
            <a:endParaRPr sz="650" dirty="0">
              <a:solidFill>
                <a:schemeClr val="bg1"/>
              </a:solidFill>
              <a:cs typeface="Calibri"/>
            </a:endParaRPr>
          </a:p>
        </p:txBody>
      </p:sp>
      <p:sp>
        <p:nvSpPr>
          <p:cNvPr id="40" name="TextBox 39">
            <a:extLst>
              <a:ext uri="{FF2B5EF4-FFF2-40B4-BE49-F238E27FC236}">
                <a16:creationId xmlns:a16="http://schemas.microsoft.com/office/drawing/2014/main" id="{5FD993D6-B978-4AE3-A6D7-97052E62721D}"/>
              </a:ext>
            </a:extLst>
          </p:cNvPr>
          <p:cNvSpPr txBox="1"/>
          <p:nvPr/>
        </p:nvSpPr>
        <p:spPr>
          <a:xfrm>
            <a:off x="76200" y="481008"/>
            <a:ext cx="11963400" cy="1173463"/>
          </a:xfrm>
          <a:prstGeom prst="rect">
            <a:avLst/>
          </a:prstGeom>
          <a:noFill/>
        </p:spPr>
        <p:txBody>
          <a:bodyPr wrap="square">
            <a:spAutoFit/>
          </a:bodyPr>
          <a:lstStyle/>
          <a:p>
            <a:pPr marL="0" marR="0" algn="ctr">
              <a:spcBef>
                <a:spcPts val="0"/>
              </a:spcBef>
              <a:spcAft>
                <a:spcPts val="800"/>
              </a:spcAft>
            </a:pPr>
            <a:r>
              <a:rPr lang="en-US" sz="1800" kern="100" dirty="0">
                <a:solidFill>
                  <a:schemeClr val="bg1"/>
                </a:solidFill>
                <a:effectLst/>
                <a:ea typeface="Calibri" panose="020F0502020204030204" pitchFamily="34" charset="0"/>
                <a:cs typeface="Arial" panose="020B0604020202020204" pitchFamily="34" charset="0"/>
              </a:rPr>
              <a:t>Helps protect SMSA’s data, systems and reputation.</a:t>
            </a:r>
          </a:p>
          <a:p>
            <a:pPr marL="0" marR="0" algn="ctr">
              <a:spcBef>
                <a:spcPts val="0"/>
              </a:spcBef>
              <a:spcAft>
                <a:spcPts val="800"/>
              </a:spcAft>
            </a:pPr>
            <a:r>
              <a:rPr lang="en-US" sz="1800" kern="100" dirty="0">
                <a:solidFill>
                  <a:schemeClr val="bg1"/>
                </a:solidFill>
                <a:effectLst/>
                <a:ea typeface="Calibri" panose="020F0502020204030204" pitchFamily="34" charset="0"/>
                <a:cs typeface="Arial" panose="020B0604020202020204" pitchFamily="34" charset="0"/>
              </a:rPr>
              <a:t> </a:t>
            </a:r>
            <a:r>
              <a:rPr lang="en-US" sz="1800" u="sng" kern="100" dirty="0">
                <a:solidFill>
                  <a:schemeClr val="bg1"/>
                </a:solidFill>
                <a:effectLst/>
                <a:ea typeface="Calibri" panose="020F0502020204030204" pitchFamily="34" charset="0"/>
                <a:cs typeface="Arial" panose="020B0604020202020204" pitchFamily="34" charset="0"/>
              </a:rPr>
              <a:t>SMSA’s security is everyone’s responsibility</a:t>
            </a:r>
            <a:r>
              <a:rPr lang="en-US" sz="1800" kern="100" dirty="0">
                <a:solidFill>
                  <a:schemeClr val="bg1"/>
                </a:solidFill>
                <a:effectLst/>
                <a:ea typeface="Calibri" panose="020F0502020204030204" pitchFamily="34" charset="0"/>
                <a:cs typeface="Arial" panose="020B0604020202020204" pitchFamily="34" charset="0"/>
              </a:rPr>
              <a:t>. </a:t>
            </a:r>
          </a:p>
          <a:p>
            <a:pPr marL="0" marR="0" algn="ctr">
              <a:spcBef>
                <a:spcPts val="0"/>
              </a:spcBef>
              <a:spcAft>
                <a:spcPts val="800"/>
              </a:spcAft>
            </a:pPr>
            <a:r>
              <a:rPr lang="en-US" sz="1800" kern="100" dirty="0">
                <a:solidFill>
                  <a:schemeClr val="bg1"/>
                </a:solidFill>
                <a:effectLst/>
                <a:ea typeface="Calibri" panose="020F0502020204030204" pitchFamily="34" charset="0"/>
                <a:cs typeface="Arial" panose="020B0604020202020204" pitchFamily="34" charset="0"/>
              </a:rPr>
              <a:t>Report all information security incidents to IT:</a:t>
            </a:r>
            <a:endParaRPr lang="en-US" sz="1600" kern="100" dirty="0">
              <a:solidFill>
                <a:schemeClr val="bg1"/>
              </a:solidFill>
              <a:effectLst/>
              <a:ea typeface="Calibri" panose="020F0502020204030204" pitchFamily="34" charset="0"/>
              <a:cs typeface="Arial" panose="020B0604020202020204" pitchFamily="34" charset="0"/>
            </a:endParaRPr>
          </a:p>
        </p:txBody>
      </p:sp>
      <p:sp>
        <p:nvSpPr>
          <p:cNvPr id="104" name="Freeform: Shape 103">
            <a:extLst>
              <a:ext uri="{FF2B5EF4-FFF2-40B4-BE49-F238E27FC236}">
                <a16:creationId xmlns:a16="http://schemas.microsoft.com/office/drawing/2014/main" id="{F180C3DB-AF11-4E4D-AC7D-94F412F449EF}"/>
              </a:ext>
            </a:extLst>
          </p:cNvPr>
          <p:cNvSpPr/>
          <p:nvPr/>
        </p:nvSpPr>
        <p:spPr>
          <a:xfrm rot="1380741">
            <a:off x="3500582" y="4238868"/>
            <a:ext cx="1042153" cy="847672"/>
          </a:xfrm>
          <a:custGeom>
            <a:avLst/>
            <a:gdLst>
              <a:gd name="connsiteX0" fmla="*/ 1771650 w 1771650"/>
              <a:gd name="connsiteY0" fmla="*/ 885825 h 1771650"/>
              <a:gd name="connsiteX1" fmla="*/ 885825 w 1771650"/>
              <a:gd name="connsiteY1" fmla="*/ 1771650 h 1771650"/>
              <a:gd name="connsiteX2" fmla="*/ 0 w 1771650"/>
              <a:gd name="connsiteY2" fmla="*/ 885825 h 1771650"/>
              <a:gd name="connsiteX3" fmla="*/ 885825 w 1771650"/>
              <a:gd name="connsiteY3" fmla="*/ 0 h 1771650"/>
            </a:gdLst>
            <a:ahLst/>
            <a:cxnLst>
              <a:cxn ang="0">
                <a:pos x="connsiteX0" y="connsiteY0"/>
              </a:cxn>
              <a:cxn ang="0">
                <a:pos x="connsiteX1" y="connsiteY1"/>
              </a:cxn>
              <a:cxn ang="0">
                <a:pos x="connsiteX2" y="connsiteY2"/>
              </a:cxn>
              <a:cxn ang="0">
                <a:pos x="connsiteX3" y="connsiteY3"/>
              </a:cxn>
            </a:cxnLst>
            <a:rect l="l" t="t" r="r" b="b"/>
            <a:pathLst>
              <a:path w="1771650" h="1771650">
                <a:moveTo>
                  <a:pt x="1771650" y="885825"/>
                </a:moveTo>
                <a:cubicBezTo>
                  <a:pt x="1771650" y="1371600"/>
                  <a:pt x="1371600" y="1771650"/>
                  <a:pt x="885825" y="1771650"/>
                </a:cubicBezTo>
                <a:cubicBezTo>
                  <a:pt x="390525" y="1771650"/>
                  <a:pt x="0" y="1371600"/>
                  <a:pt x="0" y="885825"/>
                </a:cubicBezTo>
                <a:cubicBezTo>
                  <a:pt x="0" y="390525"/>
                  <a:pt x="390525" y="0"/>
                  <a:pt x="885825" y="0"/>
                </a:cubicBezTo>
              </a:path>
            </a:pathLst>
          </a:custGeom>
          <a:noFill/>
          <a:ln w="9525" cap="flat">
            <a:noFill/>
            <a:prstDash val="solid"/>
            <a:miter/>
          </a:ln>
        </p:spPr>
        <p:txBody>
          <a:bodyPr rtlCol="0" anchor="ctr"/>
          <a:lstStyle/>
          <a:p>
            <a:endParaRPr lang="en-US"/>
          </a:p>
        </p:txBody>
      </p:sp>
      <p:sp>
        <p:nvSpPr>
          <p:cNvPr id="139" name="TextBox 138">
            <a:extLst>
              <a:ext uri="{FF2B5EF4-FFF2-40B4-BE49-F238E27FC236}">
                <a16:creationId xmlns:a16="http://schemas.microsoft.com/office/drawing/2014/main" id="{81D89974-2A56-4A89-BEB3-ADD73B69DFFE}"/>
              </a:ext>
            </a:extLst>
          </p:cNvPr>
          <p:cNvSpPr txBox="1"/>
          <p:nvPr/>
        </p:nvSpPr>
        <p:spPr>
          <a:xfrm>
            <a:off x="1020073" y="2846092"/>
            <a:ext cx="5109264" cy="954107"/>
          </a:xfrm>
          <a:prstGeom prst="rect">
            <a:avLst/>
          </a:prstGeom>
          <a:noFill/>
        </p:spPr>
        <p:txBody>
          <a:bodyPr wrap="square" rtlCol="0">
            <a:spAutoFit/>
          </a:bodyPr>
          <a:lstStyle/>
          <a:p>
            <a:r>
              <a:rPr lang="en-GB" sz="1400" b="1" dirty="0">
                <a:solidFill>
                  <a:schemeClr val="bg1"/>
                </a:solidFill>
                <a:effectLst>
                  <a:outerShdw blurRad="38100" dist="38100" dir="2700000" algn="tl">
                    <a:srgbClr val="000000">
                      <a:alpha val="43137"/>
                    </a:srgbClr>
                  </a:outerShdw>
                </a:effectLst>
                <a:ea typeface="Cambria" panose="02040503050406030204" pitchFamily="18" charset="0"/>
              </a:rPr>
              <a:t>Be aware of bystanders when printing, faxing, or discussing sensitive info. Always check who’s around before sharing confidential information and do not leave any printouts in the printer.</a:t>
            </a:r>
            <a:endParaRPr lang="en-IN" sz="1400" b="1" dirty="0">
              <a:solidFill>
                <a:schemeClr val="bg1"/>
              </a:solidFill>
              <a:effectLst>
                <a:outerShdw blurRad="38100" dist="38100" dir="2700000" algn="tl">
                  <a:srgbClr val="000000">
                    <a:alpha val="43137"/>
                  </a:srgbClr>
                </a:outerShdw>
              </a:effectLst>
              <a:ea typeface="Cambria" panose="02040503050406030204" pitchFamily="18" charset="0"/>
            </a:endParaRPr>
          </a:p>
        </p:txBody>
      </p:sp>
      <p:grpSp>
        <p:nvGrpSpPr>
          <p:cNvPr id="87" name="Group 86">
            <a:extLst>
              <a:ext uri="{FF2B5EF4-FFF2-40B4-BE49-F238E27FC236}">
                <a16:creationId xmlns:a16="http://schemas.microsoft.com/office/drawing/2014/main" id="{7B1CA206-2A80-497C-B010-BA8698B8F14D}"/>
              </a:ext>
            </a:extLst>
          </p:cNvPr>
          <p:cNvGrpSpPr/>
          <p:nvPr/>
        </p:nvGrpSpPr>
        <p:grpSpPr>
          <a:xfrm>
            <a:off x="3006758" y="1072944"/>
            <a:ext cx="805028" cy="1114177"/>
            <a:chOff x="3317365" y="1072944"/>
            <a:chExt cx="805028" cy="1114177"/>
          </a:xfrm>
        </p:grpSpPr>
        <p:sp>
          <p:nvSpPr>
            <p:cNvPr id="88" name="TextBox 87">
              <a:extLst>
                <a:ext uri="{FF2B5EF4-FFF2-40B4-BE49-F238E27FC236}">
                  <a16:creationId xmlns:a16="http://schemas.microsoft.com/office/drawing/2014/main" id="{4C96E340-455B-4827-918D-3D5E8BCF9E50}"/>
                </a:ext>
              </a:extLst>
            </p:cNvPr>
            <p:cNvSpPr txBox="1"/>
            <p:nvPr/>
          </p:nvSpPr>
          <p:spPr>
            <a:xfrm>
              <a:off x="3317365" y="1663901"/>
              <a:ext cx="795411" cy="523220"/>
            </a:xfrm>
            <a:prstGeom prst="rect">
              <a:avLst/>
            </a:prstGeom>
            <a:noFill/>
          </p:spPr>
          <p:txBody>
            <a:bodyPr wrap="none" rtlCol="0">
              <a:spAutoFit/>
            </a:bodyPr>
            <a:lstStyle/>
            <a:p>
              <a:r>
                <a:rPr lang="en-IN" sz="2800" b="1" dirty="0">
                  <a:solidFill>
                    <a:srgbClr val="FF671F"/>
                  </a:solidFill>
                  <a:effectLst>
                    <a:outerShdw blurRad="38100" dist="38100" dir="2700000" algn="tl">
                      <a:srgbClr val="000000">
                        <a:alpha val="43137"/>
                      </a:srgbClr>
                    </a:outerShdw>
                  </a:effectLst>
                  <a:ea typeface="Cambria" panose="02040503050406030204" pitchFamily="18" charset="0"/>
                </a:rPr>
                <a:t>DOs</a:t>
              </a:r>
            </a:p>
          </p:txBody>
        </p:sp>
        <p:grpSp>
          <p:nvGrpSpPr>
            <p:cNvPr id="89" name="Group 88">
              <a:extLst>
                <a:ext uri="{FF2B5EF4-FFF2-40B4-BE49-F238E27FC236}">
                  <a16:creationId xmlns:a16="http://schemas.microsoft.com/office/drawing/2014/main" id="{3C205D97-0B38-4389-8B83-50F1AF726FFE}"/>
                </a:ext>
              </a:extLst>
            </p:cNvPr>
            <p:cNvGrpSpPr/>
            <p:nvPr/>
          </p:nvGrpSpPr>
          <p:grpSpPr>
            <a:xfrm>
              <a:off x="3365455" y="1072944"/>
              <a:ext cx="756938" cy="730561"/>
              <a:chOff x="1907531" y="1015069"/>
              <a:chExt cx="756938" cy="730561"/>
            </a:xfrm>
          </p:grpSpPr>
          <p:grpSp>
            <p:nvGrpSpPr>
              <p:cNvPr id="90" name="Group 89">
                <a:extLst>
                  <a:ext uri="{FF2B5EF4-FFF2-40B4-BE49-F238E27FC236}">
                    <a16:creationId xmlns:a16="http://schemas.microsoft.com/office/drawing/2014/main" id="{8A98531E-1828-4AFA-85F0-523945165204}"/>
                  </a:ext>
                </a:extLst>
              </p:cNvPr>
              <p:cNvGrpSpPr/>
              <p:nvPr/>
            </p:nvGrpSpPr>
            <p:grpSpPr>
              <a:xfrm>
                <a:off x="1907531" y="1015069"/>
                <a:ext cx="756938" cy="730561"/>
                <a:chOff x="1567187" y="1458030"/>
                <a:chExt cx="828552" cy="799679"/>
              </a:xfrm>
            </p:grpSpPr>
            <p:sp>
              <p:nvSpPr>
                <p:cNvPr id="98" name="Oval 97">
                  <a:extLst>
                    <a:ext uri="{FF2B5EF4-FFF2-40B4-BE49-F238E27FC236}">
                      <a16:creationId xmlns:a16="http://schemas.microsoft.com/office/drawing/2014/main" id="{A6D903CA-99B6-4F78-8033-007698C0A198}"/>
                    </a:ext>
                  </a:extLst>
                </p:cNvPr>
                <p:cNvSpPr/>
                <p:nvPr/>
              </p:nvSpPr>
              <p:spPr>
                <a:xfrm>
                  <a:off x="1567187" y="2211990"/>
                  <a:ext cx="828552" cy="45719"/>
                </a:xfrm>
                <a:prstGeom prst="ellipse">
                  <a:avLst/>
                </a:prstGeom>
                <a:gradFill flip="none" rotWithShape="1">
                  <a:gsLst>
                    <a:gs pos="0">
                      <a:schemeClr val="tx1">
                        <a:alpha val="30000"/>
                      </a:schemeClr>
                    </a:gs>
                    <a:gs pos="100000">
                      <a:schemeClr val="tx1">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99" name="Group 98">
                  <a:extLst>
                    <a:ext uri="{FF2B5EF4-FFF2-40B4-BE49-F238E27FC236}">
                      <a16:creationId xmlns:a16="http://schemas.microsoft.com/office/drawing/2014/main" id="{57E4D811-611F-49ED-95DA-DEE892A38A00}"/>
                    </a:ext>
                  </a:extLst>
                </p:cNvPr>
                <p:cNvGrpSpPr/>
                <p:nvPr/>
              </p:nvGrpSpPr>
              <p:grpSpPr>
                <a:xfrm>
                  <a:off x="1598698" y="1458030"/>
                  <a:ext cx="765532" cy="765531"/>
                  <a:chOff x="3785621" y="2078054"/>
                  <a:chExt cx="1003426" cy="1003425"/>
                </a:xfrm>
              </p:grpSpPr>
              <p:sp>
                <p:nvSpPr>
                  <p:cNvPr id="100" name="Circle: Hollow 99">
                    <a:extLst>
                      <a:ext uri="{FF2B5EF4-FFF2-40B4-BE49-F238E27FC236}">
                        <a16:creationId xmlns:a16="http://schemas.microsoft.com/office/drawing/2014/main" id="{5CEFE572-E6D4-40BD-B4C0-988ED46DBBA3}"/>
                      </a:ext>
                    </a:extLst>
                  </p:cNvPr>
                  <p:cNvSpPr/>
                  <p:nvPr/>
                </p:nvSpPr>
                <p:spPr>
                  <a:xfrm>
                    <a:off x="3785621" y="2078054"/>
                    <a:ext cx="1003426" cy="1003425"/>
                  </a:xfrm>
                  <a:prstGeom prst="donut">
                    <a:avLst>
                      <a:gd name="adj" fmla="val 3924"/>
                    </a:avLst>
                  </a:prstGeom>
                  <a:solidFill>
                    <a:srgbClr val="92D05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01" name="Freeform: Shape 100">
                    <a:extLst>
                      <a:ext uri="{FF2B5EF4-FFF2-40B4-BE49-F238E27FC236}">
                        <a16:creationId xmlns:a16="http://schemas.microsoft.com/office/drawing/2014/main" id="{26902843-CA4A-45A6-813A-331A4D02186A}"/>
                      </a:ext>
                    </a:extLst>
                  </p:cNvPr>
                  <p:cNvSpPr/>
                  <p:nvPr/>
                </p:nvSpPr>
                <p:spPr>
                  <a:xfrm>
                    <a:off x="3789431" y="2097842"/>
                    <a:ext cx="924287" cy="515315"/>
                  </a:xfrm>
                  <a:custGeom>
                    <a:avLst/>
                    <a:gdLst>
                      <a:gd name="connsiteX0" fmla="*/ 501713 w 924287"/>
                      <a:gd name="connsiteY0" fmla="*/ 0 h 515315"/>
                      <a:gd name="connsiteX1" fmla="*/ 917741 w 924287"/>
                      <a:gd name="connsiteY1" fmla="*/ 221201 h 515315"/>
                      <a:gd name="connsiteX2" fmla="*/ 924287 w 924287"/>
                      <a:gd name="connsiteY2" fmla="*/ 233261 h 515315"/>
                      <a:gd name="connsiteX3" fmla="*/ 865864 w 924287"/>
                      <a:gd name="connsiteY3" fmla="*/ 162451 h 515315"/>
                      <a:gd name="connsiteX4" fmla="*/ 507552 w 924287"/>
                      <a:gd name="connsiteY4" fmla="*/ 14033 h 515315"/>
                      <a:gd name="connsiteX5" fmla="*/ 11117 w 924287"/>
                      <a:gd name="connsiteY5" fmla="*/ 418639 h 515315"/>
                      <a:gd name="connsiteX6" fmla="*/ 1371 w 924287"/>
                      <a:gd name="connsiteY6" fmla="*/ 515315 h 515315"/>
                      <a:gd name="connsiteX7" fmla="*/ 0 w 924287"/>
                      <a:gd name="connsiteY7" fmla="*/ 501713 h 515315"/>
                      <a:gd name="connsiteX8" fmla="*/ 501713 w 924287"/>
                      <a:gd name="connsiteY8" fmla="*/ 0 h 515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7" h="515315">
                        <a:moveTo>
                          <a:pt x="501713" y="0"/>
                        </a:moveTo>
                        <a:cubicBezTo>
                          <a:pt x="674893" y="0"/>
                          <a:pt x="827580" y="87744"/>
                          <a:pt x="917741" y="221201"/>
                        </a:cubicBezTo>
                        <a:lnTo>
                          <a:pt x="924287" y="233261"/>
                        </a:lnTo>
                        <a:lnTo>
                          <a:pt x="865864" y="162451"/>
                        </a:lnTo>
                        <a:cubicBezTo>
                          <a:pt x="774164" y="70751"/>
                          <a:pt x="647482" y="14033"/>
                          <a:pt x="507552" y="14033"/>
                        </a:cubicBezTo>
                        <a:cubicBezTo>
                          <a:pt x="262676" y="14033"/>
                          <a:pt x="58368" y="187731"/>
                          <a:pt x="11117" y="418639"/>
                        </a:cubicBezTo>
                        <a:lnTo>
                          <a:pt x="1371" y="515315"/>
                        </a:lnTo>
                        <a:lnTo>
                          <a:pt x="0" y="501713"/>
                        </a:lnTo>
                        <a:cubicBezTo>
                          <a:pt x="0" y="224625"/>
                          <a:pt x="224625" y="0"/>
                          <a:pt x="501713" y="0"/>
                        </a:cubicBezTo>
                        <a:close/>
                      </a:path>
                    </a:pathLst>
                  </a:cu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N"/>
                  </a:p>
                </p:txBody>
              </p:sp>
              <p:sp>
                <p:nvSpPr>
                  <p:cNvPr id="102" name="Freeform: Shape 101">
                    <a:extLst>
                      <a:ext uri="{FF2B5EF4-FFF2-40B4-BE49-F238E27FC236}">
                        <a16:creationId xmlns:a16="http://schemas.microsoft.com/office/drawing/2014/main" id="{BA9E3EDB-C7D6-4B31-B574-82CFA1BE5350}"/>
                      </a:ext>
                    </a:extLst>
                  </p:cNvPr>
                  <p:cNvSpPr/>
                  <p:nvPr/>
                </p:nvSpPr>
                <p:spPr>
                  <a:xfrm flipH="1" flipV="1">
                    <a:off x="3860949" y="2552830"/>
                    <a:ext cx="924287" cy="515315"/>
                  </a:xfrm>
                  <a:custGeom>
                    <a:avLst/>
                    <a:gdLst>
                      <a:gd name="connsiteX0" fmla="*/ 501713 w 924287"/>
                      <a:gd name="connsiteY0" fmla="*/ 0 h 515315"/>
                      <a:gd name="connsiteX1" fmla="*/ 917741 w 924287"/>
                      <a:gd name="connsiteY1" fmla="*/ 221201 h 515315"/>
                      <a:gd name="connsiteX2" fmla="*/ 924287 w 924287"/>
                      <a:gd name="connsiteY2" fmla="*/ 233261 h 515315"/>
                      <a:gd name="connsiteX3" fmla="*/ 865864 w 924287"/>
                      <a:gd name="connsiteY3" fmla="*/ 162451 h 515315"/>
                      <a:gd name="connsiteX4" fmla="*/ 507552 w 924287"/>
                      <a:gd name="connsiteY4" fmla="*/ 14033 h 515315"/>
                      <a:gd name="connsiteX5" fmla="*/ 11117 w 924287"/>
                      <a:gd name="connsiteY5" fmla="*/ 418639 h 515315"/>
                      <a:gd name="connsiteX6" fmla="*/ 1371 w 924287"/>
                      <a:gd name="connsiteY6" fmla="*/ 515315 h 515315"/>
                      <a:gd name="connsiteX7" fmla="*/ 0 w 924287"/>
                      <a:gd name="connsiteY7" fmla="*/ 501713 h 515315"/>
                      <a:gd name="connsiteX8" fmla="*/ 501713 w 924287"/>
                      <a:gd name="connsiteY8" fmla="*/ 0 h 515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7" h="515315">
                        <a:moveTo>
                          <a:pt x="501713" y="0"/>
                        </a:moveTo>
                        <a:cubicBezTo>
                          <a:pt x="674893" y="0"/>
                          <a:pt x="827580" y="87744"/>
                          <a:pt x="917741" y="221201"/>
                        </a:cubicBezTo>
                        <a:lnTo>
                          <a:pt x="924287" y="233261"/>
                        </a:lnTo>
                        <a:lnTo>
                          <a:pt x="865864" y="162451"/>
                        </a:lnTo>
                        <a:cubicBezTo>
                          <a:pt x="774164" y="70751"/>
                          <a:pt x="647482" y="14033"/>
                          <a:pt x="507552" y="14033"/>
                        </a:cubicBezTo>
                        <a:cubicBezTo>
                          <a:pt x="262676" y="14033"/>
                          <a:pt x="58368" y="187731"/>
                          <a:pt x="11117" y="418639"/>
                        </a:cubicBezTo>
                        <a:lnTo>
                          <a:pt x="1371" y="515315"/>
                        </a:lnTo>
                        <a:lnTo>
                          <a:pt x="0" y="501713"/>
                        </a:lnTo>
                        <a:cubicBezTo>
                          <a:pt x="0" y="224625"/>
                          <a:pt x="224625" y="0"/>
                          <a:pt x="501713" y="0"/>
                        </a:cubicBezTo>
                        <a:close/>
                      </a:path>
                    </a:pathLst>
                  </a:cu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N"/>
                  </a:p>
                </p:txBody>
              </p:sp>
              <p:sp>
                <p:nvSpPr>
                  <p:cNvPr id="103" name="Oval 102">
                    <a:extLst>
                      <a:ext uri="{FF2B5EF4-FFF2-40B4-BE49-F238E27FC236}">
                        <a16:creationId xmlns:a16="http://schemas.microsoft.com/office/drawing/2014/main" id="{CF63144A-FF71-4E94-B8AE-6EB452F0DA85}"/>
                      </a:ext>
                    </a:extLst>
                  </p:cNvPr>
                  <p:cNvSpPr/>
                  <p:nvPr/>
                </p:nvSpPr>
                <p:spPr>
                  <a:xfrm>
                    <a:off x="3850691" y="2143125"/>
                    <a:ext cx="873284" cy="873284"/>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grpSp>
          <p:grpSp>
            <p:nvGrpSpPr>
              <p:cNvPr id="91" name="Group 90">
                <a:extLst>
                  <a:ext uri="{FF2B5EF4-FFF2-40B4-BE49-F238E27FC236}">
                    <a16:creationId xmlns:a16="http://schemas.microsoft.com/office/drawing/2014/main" id="{3D31986B-22EA-4D1D-A7E4-C14E491557CC}"/>
                  </a:ext>
                </a:extLst>
              </p:cNvPr>
              <p:cNvGrpSpPr/>
              <p:nvPr/>
            </p:nvGrpSpPr>
            <p:grpSpPr>
              <a:xfrm>
                <a:off x="2108255" y="1177692"/>
                <a:ext cx="377198" cy="332918"/>
                <a:chOff x="1304970" y="-34389"/>
                <a:chExt cx="4381500" cy="3867150"/>
              </a:xfrm>
            </p:grpSpPr>
            <p:sp>
              <p:nvSpPr>
                <p:cNvPr id="93" name="Freeform: Shape 92">
                  <a:extLst>
                    <a:ext uri="{FF2B5EF4-FFF2-40B4-BE49-F238E27FC236}">
                      <a16:creationId xmlns:a16="http://schemas.microsoft.com/office/drawing/2014/main" id="{C6007D7F-5A52-4820-82CF-1CB309301D6C}"/>
                    </a:ext>
                  </a:extLst>
                </p:cNvPr>
                <p:cNvSpPr/>
                <p:nvPr/>
              </p:nvSpPr>
              <p:spPr>
                <a:xfrm>
                  <a:off x="2543220" y="60861"/>
                  <a:ext cx="3048000" cy="3676650"/>
                </a:xfrm>
                <a:custGeom>
                  <a:avLst/>
                  <a:gdLst>
                    <a:gd name="connsiteX0" fmla="*/ 2571750 w 3048000"/>
                    <a:gd name="connsiteY0" fmla="*/ 1962150 h 3676650"/>
                    <a:gd name="connsiteX1" fmla="*/ 2857500 w 3048000"/>
                    <a:gd name="connsiteY1" fmla="*/ 2247900 h 3676650"/>
                    <a:gd name="connsiteX2" fmla="*/ 2571750 w 3048000"/>
                    <a:gd name="connsiteY2" fmla="*/ 2533650 h 3676650"/>
                    <a:gd name="connsiteX3" fmla="*/ 2447925 w 3048000"/>
                    <a:gd name="connsiteY3" fmla="*/ 2533650 h 3676650"/>
                    <a:gd name="connsiteX4" fmla="*/ 2446115 w 3048000"/>
                    <a:gd name="connsiteY4" fmla="*/ 2541175 h 3676650"/>
                    <a:gd name="connsiteX5" fmla="*/ 2667000 w 3048000"/>
                    <a:gd name="connsiteY5" fmla="*/ 2819400 h 3676650"/>
                    <a:gd name="connsiteX6" fmla="*/ 2381250 w 3048000"/>
                    <a:gd name="connsiteY6" fmla="*/ 3105150 h 3676650"/>
                    <a:gd name="connsiteX7" fmla="*/ 2190750 w 3048000"/>
                    <a:gd name="connsiteY7" fmla="*/ 3105150 h 3676650"/>
                    <a:gd name="connsiteX8" fmla="*/ 2476500 w 3048000"/>
                    <a:gd name="connsiteY8" fmla="*/ 3390900 h 3676650"/>
                    <a:gd name="connsiteX9" fmla="*/ 2190750 w 3048000"/>
                    <a:gd name="connsiteY9" fmla="*/ 3676650 h 3676650"/>
                    <a:gd name="connsiteX10" fmla="*/ 1166431 w 3048000"/>
                    <a:gd name="connsiteY10" fmla="*/ 3676650 h 3676650"/>
                    <a:gd name="connsiteX11" fmla="*/ 0 w 3048000"/>
                    <a:gd name="connsiteY11" fmla="*/ 3486150 h 3676650"/>
                    <a:gd name="connsiteX12" fmla="*/ 0 w 3048000"/>
                    <a:gd name="connsiteY12" fmla="*/ 1581150 h 3676650"/>
                    <a:gd name="connsiteX13" fmla="*/ 1524000 w 3048000"/>
                    <a:gd name="connsiteY13" fmla="*/ 381000 h 3676650"/>
                    <a:gd name="connsiteX14" fmla="*/ 1524000 w 3048000"/>
                    <a:gd name="connsiteY14" fmla="*/ 285750 h 3676650"/>
                    <a:gd name="connsiteX15" fmla="*/ 1809750 w 3048000"/>
                    <a:gd name="connsiteY15" fmla="*/ 0 h 3676650"/>
                    <a:gd name="connsiteX16" fmla="*/ 2095500 w 3048000"/>
                    <a:gd name="connsiteY16" fmla="*/ 285274 h 3676650"/>
                    <a:gd name="connsiteX17" fmla="*/ 1905000 w 3048000"/>
                    <a:gd name="connsiteY17" fmla="*/ 1390650 h 3676650"/>
                    <a:gd name="connsiteX18" fmla="*/ 2762250 w 3048000"/>
                    <a:gd name="connsiteY18" fmla="*/ 1390650 h 3676650"/>
                    <a:gd name="connsiteX19" fmla="*/ 3048000 w 3048000"/>
                    <a:gd name="connsiteY19" fmla="*/ 1676400 h 3676650"/>
                    <a:gd name="connsiteX20" fmla="*/ 2762250 w 3048000"/>
                    <a:gd name="connsiteY20" fmla="*/ 1962150 h 3676650"/>
                    <a:gd name="connsiteX21" fmla="*/ 2571750 w 3048000"/>
                    <a:gd name="connsiteY21" fmla="*/ 1962150 h 3676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048000" h="3676650">
                      <a:moveTo>
                        <a:pt x="2571750" y="1962150"/>
                      </a:moveTo>
                      <a:cubicBezTo>
                        <a:pt x="2729579" y="1962150"/>
                        <a:pt x="2857500" y="2090071"/>
                        <a:pt x="2857500" y="2247900"/>
                      </a:cubicBezTo>
                      <a:cubicBezTo>
                        <a:pt x="2857500" y="2405634"/>
                        <a:pt x="2729484" y="2533650"/>
                        <a:pt x="2571750" y="2533650"/>
                      </a:cubicBezTo>
                      <a:lnTo>
                        <a:pt x="2447925" y="2533650"/>
                      </a:lnTo>
                      <a:lnTo>
                        <a:pt x="2446115" y="2541175"/>
                      </a:lnTo>
                      <a:cubicBezTo>
                        <a:pt x="2572703" y="2570416"/>
                        <a:pt x="2667000" y="2683859"/>
                        <a:pt x="2667000" y="2819400"/>
                      </a:cubicBezTo>
                      <a:cubicBezTo>
                        <a:pt x="2667000" y="2977134"/>
                        <a:pt x="2538984" y="3105150"/>
                        <a:pt x="2381250" y="3105150"/>
                      </a:cubicBezTo>
                      <a:lnTo>
                        <a:pt x="2190750" y="3105150"/>
                      </a:lnTo>
                      <a:cubicBezTo>
                        <a:pt x="2348579" y="3105150"/>
                        <a:pt x="2476500" y="3233071"/>
                        <a:pt x="2476500" y="3390900"/>
                      </a:cubicBezTo>
                      <a:cubicBezTo>
                        <a:pt x="2476500" y="3548729"/>
                        <a:pt x="2348579" y="3676650"/>
                        <a:pt x="2190750" y="3676650"/>
                      </a:cubicBezTo>
                      <a:cubicBezTo>
                        <a:pt x="2077183" y="3676650"/>
                        <a:pt x="1274731" y="3676650"/>
                        <a:pt x="1166431" y="3676650"/>
                      </a:cubicBezTo>
                      <a:cubicBezTo>
                        <a:pt x="644747" y="3676650"/>
                        <a:pt x="506063" y="3612642"/>
                        <a:pt x="0" y="3486150"/>
                      </a:cubicBezTo>
                      <a:lnTo>
                        <a:pt x="0" y="1581150"/>
                      </a:lnTo>
                      <a:cubicBezTo>
                        <a:pt x="10077" y="1573254"/>
                        <a:pt x="1524000" y="1296562"/>
                        <a:pt x="1524000" y="381000"/>
                      </a:cubicBezTo>
                      <a:lnTo>
                        <a:pt x="1524000" y="285750"/>
                      </a:lnTo>
                      <a:cubicBezTo>
                        <a:pt x="1524000" y="127921"/>
                        <a:pt x="1651921" y="0"/>
                        <a:pt x="1809750" y="0"/>
                      </a:cubicBezTo>
                      <a:cubicBezTo>
                        <a:pt x="1967389" y="0"/>
                        <a:pt x="2095214" y="127635"/>
                        <a:pt x="2095500" y="285274"/>
                      </a:cubicBezTo>
                      <a:cubicBezTo>
                        <a:pt x="2097405" y="285274"/>
                        <a:pt x="2157032" y="886587"/>
                        <a:pt x="1905000" y="1390650"/>
                      </a:cubicBezTo>
                      <a:lnTo>
                        <a:pt x="2762250" y="1390650"/>
                      </a:lnTo>
                      <a:cubicBezTo>
                        <a:pt x="2920079" y="1390650"/>
                        <a:pt x="3048000" y="1518571"/>
                        <a:pt x="3048000" y="1676400"/>
                      </a:cubicBezTo>
                      <a:cubicBezTo>
                        <a:pt x="3048000" y="1834134"/>
                        <a:pt x="2919984" y="1962150"/>
                        <a:pt x="2762250" y="1962150"/>
                      </a:cubicBezTo>
                      <a:lnTo>
                        <a:pt x="2571750" y="1962150"/>
                      </a:lnTo>
                      <a:close/>
                    </a:path>
                  </a:pathLst>
                </a:custGeom>
                <a:solidFill>
                  <a:srgbClr val="FFBFAB"/>
                </a:solidFill>
                <a:ln w="9525" cap="flat">
                  <a:noFill/>
                  <a:prstDash val="solid"/>
                  <a:miter/>
                </a:ln>
              </p:spPr>
              <p:txBody>
                <a:bodyPr rtlCol="0" anchor="ctr"/>
                <a:lstStyle/>
                <a:p>
                  <a:endParaRPr lang="en-IN"/>
                </a:p>
              </p:txBody>
            </p:sp>
            <p:sp>
              <p:nvSpPr>
                <p:cNvPr id="94" name="Freeform: Shape 93">
                  <a:extLst>
                    <a:ext uri="{FF2B5EF4-FFF2-40B4-BE49-F238E27FC236}">
                      <a16:creationId xmlns:a16="http://schemas.microsoft.com/office/drawing/2014/main" id="{BE44ED5D-3E81-4272-A342-38B92DA9E97F}"/>
                    </a:ext>
                  </a:extLst>
                </p:cNvPr>
                <p:cNvSpPr/>
                <p:nvPr/>
              </p:nvSpPr>
              <p:spPr>
                <a:xfrm>
                  <a:off x="1400220" y="1451511"/>
                  <a:ext cx="1143000" cy="2286000"/>
                </a:xfrm>
                <a:custGeom>
                  <a:avLst/>
                  <a:gdLst>
                    <a:gd name="connsiteX0" fmla="*/ 1143000 w 1143000"/>
                    <a:gd name="connsiteY0" fmla="*/ 190500 h 2286000"/>
                    <a:gd name="connsiteX1" fmla="*/ 1143000 w 1143000"/>
                    <a:gd name="connsiteY1" fmla="*/ 2095500 h 2286000"/>
                    <a:gd name="connsiteX2" fmla="*/ 952500 w 1143000"/>
                    <a:gd name="connsiteY2" fmla="*/ 2286000 h 2286000"/>
                    <a:gd name="connsiteX3" fmla="*/ 0 w 1143000"/>
                    <a:gd name="connsiteY3" fmla="*/ 2286000 h 2286000"/>
                    <a:gd name="connsiteX4" fmla="*/ 0 w 1143000"/>
                    <a:gd name="connsiteY4" fmla="*/ 0 h 2286000"/>
                    <a:gd name="connsiteX5" fmla="*/ 952500 w 1143000"/>
                    <a:gd name="connsiteY5" fmla="*/ 0 h 2286000"/>
                    <a:gd name="connsiteX6" fmla="*/ 1143000 w 1143000"/>
                    <a:gd name="connsiteY6" fmla="*/ 190500 h 22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3000" h="2286000">
                      <a:moveTo>
                        <a:pt x="1143000" y="190500"/>
                      </a:moveTo>
                      <a:lnTo>
                        <a:pt x="1143000" y="2095500"/>
                      </a:lnTo>
                      <a:cubicBezTo>
                        <a:pt x="1143000" y="2200751"/>
                        <a:pt x="1057751" y="2286000"/>
                        <a:pt x="952500" y="2286000"/>
                      </a:cubicBezTo>
                      <a:lnTo>
                        <a:pt x="0" y="2286000"/>
                      </a:lnTo>
                      <a:lnTo>
                        <a:pt x="0" y="0"/>
                      </a:lnTo>
                      <a:lnTo>
                        <a:pt x="952500" y="0"/>
                      </a:lnTo>
                      <a:cubicBezTo>
                        <a:pt x="1057751" y="0"/>
                        <a:pt x="1143000" y="85249"/>
                        <a:pt x="1143000" y="190500"/>
                      </a:cubicBezTo>
                      <a:close/>
                    </a:path>
                  </a:pathLst>
                </a:custGeom>
                <a:solidFill>
                  <a:srgbClr val="3A9E12"/>
                </a:solidFill>
                <a:ln w="9525" cap="flat">
                  <a:noFill/>
                  <a:prstDash val="solid"/>
                  <a:miter/>
                </a:ln>
              </p:spPr>
              <p:txBody>
                <a:bodyPr rtlCol="0" anchor="ctr"/>
                <a:lstStyle/>
                <a:p>
                  <a:endParaRPr lang="en-IN"/>
                </a:p>
              </p:txBody>
            </p:sp>
            <p:sp>
              <p:nvSpPr>
                <p:cNvPr id="95" name="Freeform: Shape 94">
                  <a:extLst>
                    <a:ext uri="{FF2B5EF4-FFF2-40B4-BE49-F238E27FC236}">
                      <a16:creationId xmlns:a16="http://schemas.microsoft.com/office/drawing/2014/main" id="{1F68760F-CA8D-470D-BBFF-943FA2C97B10}"/>
                    </a:ext>
                  </a:extLst>
                </p:cNvPr>
                <p:cNvSpPr/>
                <p:nvPr/>
              </p:nvSpPr>
              <p:spPr>
                <a:xfrm>
                  <a:off x="2066970" y="1927761"/>
                  <a:ext cx="190500" cy="190500"/>
                </a:xfrm>
                <a:custGeom>
                  <a:avLst/>
                  <a:gdLst>
                    <a:gd name="connsiteX0" fmla="*/ 95250 w 190500"/>
                    <a:gd name="connsiteY0" fmla="*/ 0 h 190500"/>
                    <a:gd name="connsiteX1" fmla="*/ 0 w 190500"/>
                    <a:gd name="connsiteY1" fmla="*/ 95250 h 190500"/>
                    <a:gd name="connsiteX2" fmla="*/ 95250 w 190500"/>
                    <a:gd name="connsiteY2" fmla="*/ 190500 h 190500"/>
                    <a:gd name="connsiteX3" fmla="*/ 190500 w 190500"/>
                    <a:gd name="connsiteY3" fmla="*/ 95250 h 190500"/>
                    <a:gd name="connsiteX4" fmla="*/ 95250 w 190500"/>
                    <a:gd name="connsiteY4" fmla="*/ 0 h 190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0" h="190500">
                      <a:moveTo>
                        <a:pt x="95250" y="0"/>
                      </a:moveTo>
                      <a:cubicBezTo>
                        <a:pt x="42672" y="0"/>
                        <a:pt x="0" y="42672"/>
                        <a:pt x="0" y="95250"/>
                      </a:cubicBezTo>
                      <a:cubicBezTo>
                        <a:pt x="0" y="147828"/>
                        <a:pt x="42672" y="190500"/>
                        <a:pt x="95250" y="190500"/>
                      </a:cubicBezTo>
                      <a:cubicBezTo>
                        <a:pt x="147828" y="190500"/>
                        <a:pt x="190500" y="147828"/>
                        <a:pt x="190500" y="95250"/>
                      </a:cubicBezTo>
                      <a:cubicBezTo>
                        <a:pt x="190500" y="42672"/>
                        <a:pt x="147828" y="0"/>
                        <a:pt x="95250" y="0"/>
                      </a:cubicBezTo>
                      <a:close/>
                    </a:path>
                  </a:pathLst>
                </a:custGeom>
                <a:solidFill>
                  <a:schemeClr val="bg1"/>
                </a:solidFill>
                <a:ln w="9525" cap="flat">
                  <a:noFill/>
                  <a:prstDash val="solid"/>
                  <a:miter/>
                </a:ln>
              </p:spPr>
              <p:txBody>
                <a:bodyPr rtlCol="0" anchor="ctr"/>
                <a:lstStyle/>
                <a:p>
                  <a:endParaRPr lang="en-IN"/>
                </a:p>
              </p:txBody>
            </p:sp>
            <p:sp>
              <p:nvSpPr>
                <p:cNvPr id="96" name="Freeform: Shape 95">
                  <a:extLst>
                    <a:ext uri="{FF2B5EF4-FFF2-40B4-BE49-F238E27FC236}">
                      <a16:creationId xmlns:a16="http://schemas.microsoft.com/office/drawing/2014/main" id="{C116EA84-F845-4422-AF2D-6EEDC4DC9AB2}"/>
                    </a:ext>
                  </a:extLst>
                </p:cNvPr>
                <p:cNvSpPr/>
                <p:nvPr/>
              </p:nvSpPr>
              <p:spPr>
                <a:xfrm>
                  <a:off x="1304970" y="-34389"/>
                  <a:ext cx="4381500" cy="3867150"/>
                </a:xfrm>
                <a:custGeom>
                  <a:avLst/>
                  <a:gdLst>
                    <a:gd name="connsiteX0" fmla="*/ 4000500 w 4381500"/>
                    <a:gd name="connsiteY0" fmla="*/ 1390650 h 3867150"/>
                    <a:gd name="connsiteX1" fmla="*/ 3289440 w 4381500"/>
                    <a:gd name="connsiteY1" fmla="*/ 1390650 h 3867150"/>
                    <a:gd name="connsiteX2" fmla="*/ 3435487 w 4381500"/>
                    <a:gd name="connsiteY2" fmla="*/ 481355 h 3867150"/>
                    <a:gd name="connsiteX3" fmla="*/ 3428762 w 4381500"/>
                    <a:gd name="connsiteY3" fmla="*/ 371847 h 3867150"/>
                    <a:gd name="connsiteX4" fmla="*/ 3048000 w 4381500"/>
                    <a:gd name="connsiteY4" fmla="*/ 0 h 3867150"/>
                    <a:gd name="connsiteX5" fmla="*/ 2667000 w 4381500"/>
                    <a:gd name="connsiteY5" fmla="*/ 381000 h 3867150"/>
                    <a:gd name="connsiteX6" fmla="*/ 2667000 w 4381500"/>
                    <a:gd name="connsiteY6" fmla="*/ 476250 h 3867150"/>
                    <a:gd name="connsiteX7" fmla="*/ 1309649 w 4381500"/>
                    <a:gd name="connsiteY7" fmla="*/ 1562281 h 3867150"/>
                    <a:gd name="connsiteX8" fmla="*/ 1047750 w 4381500"/>
                    <a:gd name="connsiteY8" fmla="*/ 1390650 h 3867150"/>
                    <a:gd name="connsiteX9" fmla="*/ 95250 w 4381500"/>
                    <a:gd name="connsiteY9" fmla="*/ 1390650 h 3867150"/>
                    <a:gd name="connsiteX10" fmla="*/ 0 w 4381500"/>
                    <a:gd name="connsiteY10" fmla="*/ 1485900 h 3867150"/>
                    <a:gd name="connsiteX11" fmla="*/ 0 w 4381500"/>
                    <a:gd name="connsiteY11" fmla="*/ 3771900 h 3867150"/>
                    <a:gd name="connsiteX12" fmla="*/ 95250 w 4381500"/>
                    <a:gd name="connsiteY12" fmla="*/ 3867150 h 3867150"/>
                    <a:gd name="connsiteX13" fmla="*/ 1047750 w 4381500"/>
                    <a:gd name="connsiteY13" fmla="*/ 3867150 h 3867150"/>
                    <a:gd name="connsiteX14" fmla="*/ 1308745 w 4381500"/>
                    <a:gd name="connsiteY14" fmla="*/ 3697519 h 3867150"/>
                    <a:gd name="connsiteX15" fmla="*/ 1443380 w 4381500"/>
                    <a:gd name="connsiteY15" fmla="*/ 3732457 h 3867150"/>
                    <a:gd name="connsiteX16" fmla="*/ 2404682 w 4381500"/>
                    <a:gd name="connsiteY16" fmla="*/ 3867150 h 3867150"/>
                    <a:gd name="connsiteX17" fmla="*/ 3429000 w 4381500"/>
                    <a:gd name="connsiteY17" fmla="*/ 3867150 h 3867150"/>
                    <a:gd name="connsiteX18" fmla="*/ 3810000 w 4381500"/>
                    <a:gd name="connsiteY18" fmla="*/ 3486150 h 3867150"/>
                    <a:gd name="connsiteX19" fmla="*/ 3745516 w 4381500"/>
                    <a:gd name="connsiteY19" fmla="*/ 3274333 h 3867150"/>
                    <a:gd name="connsiteX20" fmla="*/ 4000500 w 4381500"/>
                    <a:gd name="connsiteY20" fmla="*/ 2914650 h 3867150"/>
                    <a:gd name="connsiteX21" fmla="*/ 3936721 w 4381500"/>
                    <a:gd name="connsiteY21" fmla="*/ 2702605 h 3867150"/>
                    <a:gd name="connsiteX22" fmla="*/ 4191000 w 4381500"/>
                    <a:gd name="connsiteY22" fmla="*/ 2343150 h 3867150"/>
                    <a:gd name="connsiteX23" fmla="*/ 4126516 w 4381500"/>
                    <a:gd name="connsiteY23" fmla="*/ 2131333 h 3867150"/>
                    <a:gd name="connsiteX24" fmla="*/ 4381500 w 4381500"/>
                    <a:gd name="connsiteY24" fmla="*/ 1771650 h 3867150"/>
                    <a:gd name="connsiteX25" fmla="*/ 4000500 w 4381500"/>
                    <a:gd name="connsiteY25" fmla="*/ 1390650 h 3867150"/>
                    <a:gd name="connsiteX26" fmla="*/ 1143000 w 4381500"/>
                    <a:gd name="connsiteY26" fmla="*/ 3581400 h 3867150"/>
                    <a:gd name="connsiteX27" fmla="*/ 1047750 w 4381500"/>
                    <a:gd name="connsiteY27" fmla="*/ 3676650 h 3867150"/>
                    <a:gd name="connsiteX28" fmla="*/ 190500 w 4381500"/>
                    <a:gd name="connsiteY28" fmla="*/ 3676650 h 3867150"/>
                    <a:gd name="connsiteX29" fmla="*/ 190500 w 4381500"/>
                    <a:gd name="connsiteY29" fmla="*/ 1581150 h 3867150"/>
                    <a:gd name="connsiteX30" fmla="*/ 1047750 w 4381500"/>
                    <a:gd name="connsiteY30" fmla="*/ 1581150 h 3867150"/>
                    <a:gd name="connsiteX31" fmla="*/ 1143000 w 4381500"/>
                    <a:gd name="connsiteY31" fmla="*/ 1676400 h 3867150"/>
                    <a:gd name="connsiteX32" fmla="*/ 1143000 w 4381500"/>
                    <a:gd name="connsiteY32" fmla="*/ 3581400 h 3867150"/>
                    <a:gd name="connsiteX33" fmla="*/ 4000500 w 4381500"/>
                    <a:gd name="connsiteY33" fmla="*/ 1962150 h 3867150"/>
                    <a:gd name="connsiteX34" fmla="*/ 3524250 w 4381500"/>
                    <a:gd name="connsiteY34" fmla="*/ 1962150 h 3867150"/>
                    <a:gd name="connsiteX35" fmla="*/ 3429000 w 4381500"/>
                    <a:gd name="connsiteY35" fmla="*/ 2057400 h 3867150"/>
                    <a:gd name="connsiteX36" fmla="*/ 3524250 w 4381500"/>
                    <a:gd name="connsiteY36" fmla="*/ 2152650 h 3867150"/>
                    <a:gd name="connsiteX37" fmla="*/ 3810000 w 4381500"/>
                    <a:gd name="connsiteY37" fmla="*/ 2152650 h 3867150"/>
                    <a:gd name="connsiteX38" fmla="*/ 4000500 w 4381500"/>
                    <a:gd name="connsiteY38" fmla="*/ 2343150 h 3867150"/>
                    <a:gd name="connsiteX39" fmla="*/ 3810000 w 4381500"/>
                    <a:gd name="connsiteY39" fmla="*/ 2533650 h 3867150"/>
                    <a:gd name="connsiteX40" fmla="*/ 3333750 w 4381500"/>
                    <a:gd name="connsiteY40" fmla="*/ 2533650 h 3867150"/>
                    <a:gd name="connsiteX41" fmla="*/ 3238500 w 4381500"/>
                    <a:gd name="connsiteY41" fmla="*/ 2628900 h 3867150"/>
                    <a:gd name="connsiteX42" fmla="*/ 3333750 w 4381500"/>
                    <a:gd name="connsiteY42" fmla="*/ 2724150 h 3867150"/>
                    <a:gd name="connsiteX43" fmla="*/ 3619500 w 4381500"/>
                    <a:gd name="connsiteY43" fmla="*/ 2724150 h 3867150"/>
                    <a:gd name="connsiteX44" fmla="*/ 3810000 w 4381500"/>
                    <a:gd name="connsiteY44" fmla="*/ 2914650 h 3867150"/>
                    <a:gd name="connsiteX45" fmla="*/ 3619500 w 4381500"/>
                    <a:gd name="connsiteY45" fmla="*/ 3105150 h 3867150"/>
                    <a:gd name="connsiteX46" fmla="*/ 3143250 w 4381500"/>
                    <a:gd name="connsiteY46" fmla="*/ 3105150 h 3867150"/>
                    <a:gd name="connsiteX47" fmla="*/ 3048000 w 4381500"/>
                    <a:gd name="connsiteY47" fmla="*/ 3200400 h 3867150"/>
                    <a:gd name="connsiteX48" fmla="*/ 3143250 w 4381500"/>
                    <a:gd name="connsiteY48" fmla="*/ 3295650 h 3867150"/>
                    <a:gd name="connsiteX49" fmla="*/ 3429000 w 4381500"/>
                    <a:gd name="connsiteY49" fmla="*/ 3295650 h 3867150"/>
                    <a:gd name="connsiteX50" fmla="*/ 3619500 w 4381500"/>
                    <a:gd name="connsiteY50" fmla="*/ 3486150 h 3867150"/>
                    <a:gd name="connsiteX51" fmla="*/ 3429000 w 4381500"/>
                    <a:gd name="connsiteY51" fmla="*/ 3676650 h 3867150"/>
                    <a:gd name="connsiteX52" fmla="*/ 2404682 w 4381500"/>
                    <a:gd name="connsiteY52" fmla="*/ 3676650 h 3867150"/>
                    <a:gd name="connsiteX53" fmla="*/ 1491520 w 4381500"/>
                    <a:gd name="connsiteY53" fmla="*/ 3548139 h 3867150"/>
                    <a:gd name="connsiteX54" fmla="*/ 1333500 w 4381500"/>
                    <a:gd name="connsiteY54" fmla="*/ 3507229 h 3867150"/>
                    <a:gd name="connsiteX55" fmla="*/ 1333500 w 4381500"/>
                    <a:gd name="connsiteY55" fmla="*/ 1752838 h 3867150"/>
                    <a:gd name="connsiteX56" fmla="*/ 2857500 w 4381500"/>
                    <a:gd name="connsiteY56" fmla="*/ 476250 h 3867150"/>
                    <a:gd name="connsiteX57" fmla="*/ 2857500 w 4381500"/>
                    <a:gd name="connsiteY57" fmla="*/ 381000 h 3867150"/>
                    <a:gd name="connsiteX58" fmla="*/ 3048000 w 4381500"/>
                    <a:gd name="connsiteY58" fmla="*/ 190500 h 3867150"/>
                    <a:gd name="connsiteX59" fmla="*/ 3238500 w 4381500"/>
                    <a:gd name="connsiteY59" fmla="*/ 380705 h 3867150"/>
                    <a:gd name="connsiteX60" fmla="*/ 3238500 w 4381500"/>
                    <a:gd name="connsiteY60" fmla="*/ 381000 h 3867150"/>
                    <a:gd name="connsiteX61" fmla="*/ 3082995 w 4381500"/>
                    <a:gd name="connsiteY61" fmla="*/ 1390650 h 3867150"/>
                    <a:gd name="connsiteX62" fmla="*/ 2762250 w 4381500"/>
                    <a:gd name="connsiteY62" fmla="*/ 1390650 h 3867150"/>
                    <a:gd name="connsiteX63" fmla="*/ 2667000 w 4381500"/>
                    <a:gd name="connsiteY63" fmla="*/ 1485900 h 3867150"/>
                    <a:gd name="connsiteX64" fmla="*/ 2762250 w 4381500"/>
                    <a:gd name="connsiteY64" fmla="*/ 1581150 h 3867150"/>
                    <a:gd name="connsiteX65" fmla="*/ 4000500 w 4381500"/>
                    <a:gd name="connsiteY65" fmla="*/ 1581150 h 3867150"/>
                    <a:gd name="connsiteX66" fmla="*/ 4191000 w 4381500"/>
                    <a:gd name="connsiteY66" fmla="*/ 1771650 h 3867150"/>
                    <a:gd name="connsiteX67" fmla="*/ 4000500 w 4381500"/>
                    <a:gd name="connsiteY67" fmla="*/ 1962150 h 386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4381500" h="3867150">
                      <a:moveTo>
                        <a:pt x="4000500" y="1390650"/>
                      </a:moveTo>
                      <a:lnTo>
                        <a:pt x="3289440" y="1390650"/>
                      </a:lnTo>
                      <a:cubicBezTo>
                        <a:pt x="3399520" y="1108682"/>
                        <a:pt x="3444078" y="776792"/>
                        <a:pt x="3435487" y="481355"/>
                      </a:cubicBezTo>
                      <a:cubicBezTo>
                        <a:pt x="3433848" y="424977"/>
                        <a:pt x="3431686" y="392373"/>
                        <a:pt x="3428762" y="371847"/>
                      </a:cubicBezTo>
                      <a:cubicBezTo>
                        <a:pt x="3423838" y="166040"/>
                        <a:pt x="3254845" y="0"/>
                        <a:pt x="3048000" y="0"/>
                      </a:cubicBezTo>
                      <a:cubicBezTo>
                        <a:pt x="2837917" y="0"/>
                        <a:pt x="2667000" y="170917"/>
                        <a:pt x="2667000" y="381000"/>
                      </a:cubicBezTo>
                      <a:lnTo>
                        <a:pt x="2667000" y="476250"/>
                      </a:lnTo>
                      <a:cubicBezTo>
                        <a:pt x="2667000" y="1078668"/>
                        <a:pt x="1893437" y="1417139"/>
                        <a:pt x="1309649" y="1562281"/>
                      </a:cubicBezTo>
                      <a:cubicBezTo>
                        <a:pt x="1265511" y="1461373"/>
                        <a:pt x="1164755" y="1390650"/>
                        <a:pt x="1047750" y="1390650"/>
                      </a:cubicBezTo>
                      <a:lnTo>
                        <a:pt x="95250" y="1390650"/>
                      </a:lnTo>
                      <a:cubicBezTo>
                        <a:pt x="42653" y="1390650"/>
                        <a:pt x="0" y="1433303"/>
                        <a:pt x="0" y="1485900"/>
                      </a:cubicBezTo>
                      <a:lnTo>
                        <a:pt x="0" y="3771900"/>
                      </a:lnTo>
                      <a:cubicBezTo>
                        <a:pt x="0" y="3824497"/>
                        <a:pt x="42653" y="3867150"/>
                        <a:pt x="95250" y="3867150"/>
                      </a:cubicBezTo>
                      <a:lnTo>
                        <a:pt x="1047750" y="3867150"/>
                      </a:lnTo>
                      <a:cubicBezTo>
                        <a:pt x="1163974" y="3867150"/>
                        <a:pt x="1264148" y="3797360"/>
                        <a:pt x="1308745" y="3697519"/>
                      </a:cubicBezTo>
                      <a:cubicBezTo>
                        <a:pt x="1357084" y="3709921"/>
                        <a:pt x="1401956" y="3721637"/>
                        <a:pt x="1443380" y="3732457"/>
                      </a:cubicBezTo>
                      <a:cubicBezTo>
                        <a:pt x="1775946" y="3819316"/>
                        <a:pt x="1959140" y="3867150"/>
                        <a:pt x="2404682" y="3867150"/>
                      </a:cubicBezTo>
                      <a:lnTo>
                        <a:pt x="3429000" y="3867150"/>
                      </a:lnTo>
                      <a:cubicBezTo>
                        <a:pt x="3639084" y="3867150"/>
                        <a:pt x="3810000" y="3696234"/>
                        <a:pt x="3810000" y="3486150"/>
                      </a:cubicBezTo>
                      <a:cubicBezTo>
                        <a:pt x="3810000" y="3407817"/>
                        <a:pt x="3786216" y="3334950"/>
                        <a:pt x="3745516" y="3274333"/>
                      </a:cubicBezTo>
                      <a:cubicBezTo>
                        <a:pt x="3892658" y="3222870"/>
                        <a:pt x="4000500" y="3082281"/>
                        <a:pt x="4000500" y="2914650"/>
                      </a:cubicBezTo>
                      <a:cubicBezTo>
                        <a:pt x="4000500" y="2836602"/>
                        <a:pt x="3977297" y="2763498"/>
                        <a:pt x="3936721" y="2702605"/>
                      </a:cubicBezTo>
                      <a:cubicBezTo>
                        <a:pt x="4083215" y="2651055"/>
                        <a:pt x="4191000" y="2510790"/>
                        <a:pt x="4191000" y="2343150"/>
                      </a:cubicBezTo>
                      <a:cubicBezTo>
                        <a:pt x="4191000" y="2264817"/>
                        <a:pt x="4167216" y="2191950"/>
                        <a:pt x="4126516" y="2131333"/>
                      </a:cubicBezTo>
                      <a:cubicBezTo>
                        <a:pt x="4273658" y="2079870"/>
                        <a:pt x="4381500" y="1939281"/>
                        <a:pt x="4381500" y="1771650"/>
                      </a:cubicBezTo>
                      <a:cubicBezTo>
                        <a:pt x="4381500" y="1561567"/>
                        <a:pt x="4210584" y="1390650"/>
                        <a:pt x="4000500" y="1390650"/>
                      </a:cubicBezTo>
                      <a:close/>
                      <a:moveTo>
                        <a:pt x="1143000" y="3581400"/>
                      </a:moveTo>
                      <a:cubicBezTo>
                        <a:pt x="1143000" y="3633921"/>
                        <a:pt x="1100271" y="3676650"/>
                        <a:pt x="1047750" y="3676650"/>
                      </a:cubicBezTo>
                      <a:lnTo>
                        <a:pt x="190500" y="3676650"/>
                      </a:lnTo>
                      <a:lnTo>
                        <a:pt x="190500" y="1581150"/>
                      </a:lnTo>
                      <a:lnTo>
                        <a:pt x="1047750" y="1581150"/>
                      </a:lnTo>
                      <a:cubicBezTo>
                        <a:pt x="1100271" y="1581150"/>
                        <a:pt x="1143000" y="1623879"/>
                        <a:pt x="1143000" y="1676400"/>
                      </a:cubicBezTo>
                      <a:lnTo>
                        <a:pt x="1143000" y="3581400"/>
                      </a:lnTo>
                      <a:close/>
                      <a:moveTo>
                        <a:pt x="4000500" y="1962150"/>
                      </a:moveTo>
                      <a:cubicBezTo>
                        <a:pt x="3796198" y="1962150"/>
                        <a:pt x="3747497" y="1962150"/>
                        <a:pt x="3524250" y="1962150"/>
                      </a:cubicBezTo>
                      <a:cubicBezTo>
                        <a:pt x="3471653" y="1962150"/>
                        <a:pt x="3429000" y="2004803"/>
                        <a:pt x="3429000" y="2057400"/>
                      </a:cubicBezTo>
                      <a:cubicBezTo>
                        <a:pt x="3429000" y="2109997"/>
                        <a:pt x="3471653" y="2152650"/>
                        <a:pt x="3524250" y="2152650"/>
                      </a:cubicBezTo>
                      <a:lnTo>
                        <a:pt x="3810000" y="2152650"/>
                      </a:lnTo>
                      <a:cubicBezTo>
                        <a:pt x="3915042" y="2152650"/>
                        <a:pt x="4000500" y="2238108"/>
                        <a:pt x="4000500" y="2343150"/>
                      </a:cubicBezTo>
                      <a:cubicBezTo>
                        <a:pt x="4000500" y="2448363"/>
                        <a:pt x="3915213" y="2533650"/>
                        <a:pt x="3810000" y="2533650"/>
                      </a:cubicBezTo>
                      <a:lnTo>
                        <a:pt x="3333750" y="2533650"/>
                      </a:lnTo>
                      <a:cubicBezTo>
                        <a:pt x="3281153" y="2533650"/>
                        <a:pt x="3238500" y="2576303"/>
                        <a:pt x="3238500" y="2628900"/>
                      </a:cubicBezTo>
                      <a:cubicBezTo>
                        <a:pt x="3238500" y="2681497"/>
                        <a:pt x="3281153" y="2724150"/>
                        <a:pt x="3333750" y="2724150"/>
                      </a:cubicBezTo>
                      <a:lnTo>
                        <a:pt x="3619500" y="2724150"/>
                      </a:lnTo>
                      <a:cubicBezTo>
                        <a:pt x="3723294" y="2724150"/>
                        <a:pt x="3810000" y="2807065"/>
                        <a:pt x="3810000" y="2914650"/>
                      </a:cubicBezTo>
                      <a:cubicBezTo>
                        <a:pt x="3810000" y="3019863"/>
                        <a:pt x="3724713" y="3105150"/>
                        <a:pt x="3619500" y="3105150"/>
                      </a:cubicBezTo>
                      <a:cubicBezTo>
                        <a:pt x="3415198" y="3105150"/>
                        <a:pt x="3366497" y="3105150"/>
                        <a:pt x="3143250" y="3105150"/>
                      </a:cubicBezTo>
                      <a:cubicBezTo>
                        <a:pt x="3090653" y="3105150"/>
                        <a:pt x="3048000" y="3147803"/>
                        <a:pt x="3048000" y="3200400"/>
                      </a:cubicBezTo>
                      <a:cubicBezTo>
                        <a:pt x="3048000" y="3252997"/>
                        <a:pt x="3090653" y="3295650"/>
                        <a:pt x="3143250" y="3295650"/>
                      </a:cubicBezTo>
                      <a:lnTo>
                        <a:pt x="3429000" y="3295650"/>
                      </a:lnTo>
                      <a:cubicBezTo>
                        <a:pt x="3534042" y="3295650"/>
                        <a:pt x="3619500" y="3381108"/>
                        <a:pt x="3619500" y="3486150"/>
                      </a:cubicBezTo>
                      <a:cubicBezTo>
                        <a:pt x="3619500" y="3591192"/>
                        <a:pt x="3534042" y="3676650"/>
                        <a:pt x="3429000" y="3676650"/>
                      </a:cubicBezTo>
                      <a:lnTo>
                        <a:pt x="2404682" y="3676650"/>
                      </a:lnTo>
                      <a:cubicBezTo>
                        <a:pt x="1983610" y="3676650"/>
                        <a:pt x="1819151" y="3633702"/>
                        <a:pt x="1491520" y="3548139"/>
                      </a:cubicBezTo>
                      <a:cubicBezTo>
                        <a:pt x="1443523" y="3535604"/>
                        <a:pt x="1390879" y="3521859"/>
                        <a:pt x="1333500" y="3507229"/>
                      </a:cubicBezTo>
                      <a:lnTo>
                        <a:pt x="1333500" y="1752838"/>
                      </a:lnTo>
                      <a:cubicBezTo>
                        <a:pt x="2022805" y="1588646"/>
                        <a:pt x="2857500" y="1187872"/>
                        <a:pt x="2857500" y="476250"/>
                      </a:cubicBezTo>
                      <a:lnTo>
                        <a:pt x="2857500" y="381000"/>
                      </a:lnTo>
                      <a:cubicBezTo>
                        <a:pt x="2857500" y="275958"/>
                        <a:pt x="2942958" y="190500"/>
                        <a:pt x="3048000" y="190500"/>
                      </a:cubicBezTo>
                      <a:cubicBezTo>
                        <a:pt x="3152851" y="190500"/>
                        <a:pt x="3238300" y="275825"/>
                        <a:pt x="3238500" y="380705"/>
                      </a:cubicBezTo>
                      <a:lnTo>
                        <a:pt x="3238500" y="381000"/>
                      </a:lnTo>
                      <a:cubicBezTo>
                        <a:pt x="3238500" y="422396"/>
                        <a:pt x="3290164" y="930431"/>
                        <a:pt x="3082995" y="1390650"/>
                      </a:cubicBezTo>
                      <a:lnTo>
                        <a:pt x="2762250" y="1390650"/>
                      </a:lnTo>
                      <a:cubicBezTo>
                        <a:pt x="2709653" y="1390650"/>
                        <a:pt x="2667000" y="1433303"/>
                        <a:pt x="2667000" y="1485900"/>
                      </a:cubicBezTo>
                      <a:cubicBezTo>
                        <a:pt x="2667000" y="1538497"/>
                        <a:pt x="2709653" y="1581150"/>
                        <a:pt x="2762250" y="1581150"/>
                      </a:cubicBezTo>
                      <a:cubicBezTo>
                        <a:pt x="2828763" y="1581150"/>
                        <a:pt x="3891934" y="1581150"/>
                        <a:pt x="4000500" y="1581150"/>
                      </a:cubicBezTo>
                      <a:cubicBezTo>
                        <a:pt x="4105542" y="1581150"/>
                        <a:pt x="4191000" y="1666608"/>
                        <a:pt x="4191000" y="1771650"/>
                      </a:cubicBezTo>
                      <a:cubicBezTo>
                        <a:pt x="4191000" y="1876863"/>
                        <a:pt x="4105713" y="1962150"/>
                        <a:pt x="4000500" y="1962150"/>
                      </a:cubicBezTo>
                      <a:close/>
                    </a:path>
                  </a:pathLst>
                </a:custGeom>
                <a:solidFill>
                  <a:srgbClr val="3A9E12"/>
                </a:solidFill>
                <a:ln w="9525" cap="flat">
                  <a:noFill/>
                  <a:prstDash val="solid"/>
                  <a:miter/>
                </a:ln>
              </p:spPr>
              <p:txBody>
                <a:bodyPr rtlCol="0" anchor="ctr"/>
                <a:lstStyle/>
                <a:p>
                  <a:endParaRPr lang="en-IN"/>
                </a:p>
              </p:txBody>
            </p:sp>
            <p:sp>
              <p:nvSpPr>
                <p:cNvPr id="97" name="Freeform: Shape 96">
                  <a:extLst>
                    <a:ext uri="{FF2B5EF4-FFF2-40B4-BE49-F238E27FC236}">
                      <a16:creationId xmlns:a16="http://schemas.microsoft.com/office/drawing/2014/main" id="{3D755F65-C50F-4747-B74E-1730E23DC207}"/>
                    </a:ext>
                  </a:extLst>
                </p:cNvPr>
                <p:cNvSpPr/>
                <p:nvPr/>
              </p:nvSpPr>
              <p:spPr>
                <a:xfrm>
                  <a:off x="2066970" y="2308761"/>
                  <a:ext cx="190500" cy="952500"/>
                </a:xfrm>
                <a:custGeom>
                  <a:avLst/>
                  <a:gdLst>
                    <a:gd name="connsiteX0" fmla="*/ 95250 w 190500"/>
                    <a:gd name="connsiteY0" fmla="*/ 0 h 952500"/>
                    <a:gd name="connsiteX1" fmla="*/ 0 w 190500"/>
                    <a:gd name="connsiteY1" fmla="*/ 95250 h 952500"/>
                    <a:gd name="connsiteX2" fmla="*/ 0 w 190500"/>
                    <a:gd name="connsiteY2" fmla="*/ 857250 h 952500"/>
                    <a:gd name="connsiteX3" fmla="*/ 95250 w 190500"/>
                    <a:gd name="connsiteY3" fmla="*/ 952500 h 952500"/>
                    <a:gd name="connsiteX4" fmla="*/ 190500 w 190500"/>
                    <a:gd name="connsiteY4" fmla="*/ 857250 h 952500"/>
                    <a:gd name="connsiteX5" fmla="*/ 190500 w 190500"/>
                    <a:gd name="connsiteY5" fmla="*/ 95250 h 952500"/>
                    <a:gd name="connsiteX6" fmla="*/ 95250 w 190500"/>
                    <a:gd name="connsiteY6" fmla="*/ 0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0500" h="952500">
                      <a:moveTo>
                        <a:pt x="95250" y="0"/>
                      </a:moveTo>
                      <a:cubicBezTo>
                        <a:pt x="42653" y="0"/>
                        <a:pt x="0" y="42653"/>
                        <a:pt x="0" y="95250"/>
                      </a:cubicBezTo>
                      <a:lnTo>
                        <a:pt x="0" y="857250"/>
                      </a:lnTo>
                      <a:cubicBezTo>
                        <a:pt x="0" y="909847"/>
                        <a:pt x="42653" y="952500"/>
                        <a:pt x="95250" y="952500"/>
                      </a:cubicBezTo>
                      <a:cubicBezTo>
                        <a:pt x="147847" y="952500"/>
                        <a:pt x="190500" y="909847"/>
                        <a:pt x="190500" y="857250"/>
                      </a:cubicBezTo>
                      <a:lnTo>
                        <a:pt x="190500" y="95250"/>
                      </a:lnTo>
                      <a:cubicBezTo>
                        <a:pt x="190500" y="42653"/>
                        <a:pt x="147847" y="0"/>
                        <a:pt x="95250" y="0"/>
                      </a:cubicBezTo>
                      <a:close/>
                    </a:path>
                  </a:pathLst>
                </a:custGeom>
                <a:solidFill>
                  <a:schemeClr val="bg1"/>
                </a:solidFill>
                <a:ln w="9525" cap="flat">
                  <a:noFill/>
                  <a:prstDash val="solid"/>
                  <a:miter/>
                </a:ln>
              </p:spPr>
              <p:txBody>
                <a:bodyPr rtlCol="0" anchor="ctr"/>
                <a:lstStyle/>
                <a:p>
                  <a:endParaRPr lang="en-IN"/>
                </a:p>
              </p:txBody>
            </p:sp>
          </p:grpSp>
        </p:grpSp>
      </p:grpSp>
      <p:grpSp>
        <p:nvGrpSpPr>
          <p:cNvPr id="141" name="Group 140">
            <a:extLst>
              <a:ext uri="{FF2B5EF4-FFF2-40B4-BE49-F238E27FC236}">
                <a16:creationId xmlns:a16="http://schemas.microsoft.com/office/drawing/2014/main" id="{03328E21-256C-4EB4-9086-BC157ECF980A}"/>
              </a:ext>
            </a:extLst>
          </p:cNvPr>
          <p:cNvGrpSpPr/>
          <p:nvPr/>
        </p:nvGrpSpPr>
        <p:grpSpPr>
          <a:xfrm>
            <a:off x="8032224" y="1072944"/>
            <a:ext cx="1284069" cy="1114177"/>
            <a:chOff x="7625800" y="1072944"/>
            <a:chExt cx="1284069" cy="1114177"/>
          </a:xfrm>
        </p:grpSpPr>
        <p:sp>
          <p:nvSpPr>
            <p:cNvPr id="142" name="TextBox 141">
              <a:extLst>
                <a:ext uri="{FF2B5EF4-FFF2-40B4-BE49-F238E27FC236}">
                  <a16:creationId xmlns:a16="http://schemas.microsoft.com/office/drawing/2014/main" id="{AA1FE6C7-27DC-4F65-B5FC-0F16F2D48E2E}"/>
                </a:ext>
              </a:extLst>
            </p:cNvPr>
            <p:cNvSpPr txBox="1"/>
            <p:nvPr/>
          </p:nvSpPr>
          <p:spPr>
            <a:xfrm>
              <a:off x="7625800" y="1663901"/>
              <a:ext cx="1284069" cy="523220"/>
            </a:xfrm>
            <a:prstGeom prst="rect">
              <a:avLst/>
            </a:prstGeom>
            <a:noFill/>
          </p:spPr>
          <p:txBody>
            <a:bodyPr wrap="none" rtlCol="0">
              <a:spAutoFit/>
            </a:bodyPr>
            <a:lstStyle/>
            <a:p>
              <a:pPr algn="ctr"/>
              <a:r>
                <a:rPr lang="en-IN" sz="2800" b="1" dirty="0">
                  <a:solidFill>
                    <a:srgbClr val="FF671F"/>
                  </a:solidFill>
                  <a:effectLst>
                    <a:outerShdw blurRad="38100" dist="38100" dir="2700000" algn="tl">
                      <a:srgbClr val="000000">
                        <a:alpha val="43137"/>
                      </a:srgbClr>
                    </a:outerShdw>
                  </a:effectLst>
                  <a:ea typeface="Cambria" panose="02040503050406030204" pitchFamily="18" charset="0"/>
                </a:rPr>
                <a:t>DON’Ts</a:t>
              </a:r>
            </a:p>
          </p:txBody>
        </p:sp>
        <p:grpSp>
          <p:nvGrpSpPr>
            <p:cNvPr id="143" name="Group 142">
              <a:extLst>
                <a:ext uri="{FF2B5EF4-FFF2-40B4-BE49-F238E27FC236}">
                  <a16:creationId xmlns:a16="http://schemas.microsoft.com/office/drawing/2014/main" id="{00B3F334-6280-41CF-873B-55D46D3C1B1F}"/>
                </a:ext>
              </a:extLst>
            </p:cNvPr>
            <p:cNvGrpSpPr/>
            <p:nvPr/>
          </p:nvGrpSpPr>
          <p:grpSpPr>
            <a:xfrm>
              <a:off x="7889365" y="1072944"/>
              <a:ext cx="756938" cy="730561"/>
              <a:chOff x="2853534" y="1015069"/>
              <a:chExt cx="756938" cy="730561"/>
            </a:xfrm>
          </p:grpSpPr>
          <p:grpSp>
            <p:nvGrpSpPr>
              <p:cNvPr id="144" name="Group 143">
                <a:extLst>
                  <a:ext uri="{FF2B5EF4-FFF2-40B4-BE49-F238E27FC236}">
                    <a16:creationId xmlns:a16="http://schemas.microsoft.com/office/drawing/2014/main" id="{53AB54C2-0168-4731-BD42-BE70F77DCAD3}"/>
                  </a:ext>
                </a:extLst>
              </p:cNvPr>
              <p:cNvGrpSpPr/>
              <p:nvPr/>
            </p:nvGrpSpPr>
            <p:grpSpPr>
              <a:xfrm>
                <a:off x="2853534" y="1015069"/>
                <a:ext cx="756938" cy="730561"/>
                <a:chOff x="1567187" y="1458030"/>
                <a:chExt cx="828552" cy="799679"/>
              </a:xfrm>
            </p:grpSpPr>
            <p:sp>
              <p:nvSpPr>
                <p:cNvPr id="151" name="Oval 150">
                  <a:extLst>
                    <a:ext uri="{FF2B5EF4-FFF2-40B4-BE49-F238E27FC236}">
                      <a16:creationId xmlns:a16="http://schemas.microsoft.com/office/drawing/2014/main" id="{AA8AD007-2139-4FA4-9B40-F72564A08D6B}"/>
                    </a:ext>
                  </a:extLst>
                </p:cNvPr>
                <p:cNvSpPr/>
                <p:nvPr/>
              </p:nvSpPr>
              <p:spPr>
                <a:xfrm>
                  <a:off x="1567187" y="2211990"/>
                  <a:ext cx="828552" cy="45719"/>
                </a:xfrm>
                <a:prstGeom prst="ellipse">
                  <a:avLst/>
                </a:prstGeom>
                <a:gradFill flip="none" rotWithShape="1">
                  <a:gsLst>
                    <a:gs pos="0">
                      <a:schemeClr val="tx1">
                        <a:alpha val="30000"/>
                      </a:schemeClr>
                    </a:gs>
                    <a:gs pos="100000">
                      <a:schemeClr val="tx1">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52" name="Group 151">
                  <a:extLst>
                    <a:ext uri="{FF2B5EF4-FFF2-40B4-BE49-F238E27FC236}">
                      <a16:creationId xmlns:a16="http://schemas.microsoft.com/office/drawing/2014/main" id="{EA513266-F1B5-4544-8884-BB88C847FFE1}"/>
                    </a:ext>
                  </a:extLst>
                </p:cNvPr>
                <p:cNvGrpSpPr/>
                <p:nvPr/>
              </p:nvGrpSpPr>
              <p:grpSpPr>
                <a:xfrm>
                  <a:off x="1598698" y="1458030"/>
                  <a:ext cx="765532" cy="765531"/>
                  <a:chOff x="3785621" y="2078054"/>
                  <a:chExt cx="1003426" cy="1003425"/>
                </a:xfrm>
              </p:grpSpPr>
              <p:sp>
                <p:nvSpPr>
                  <p:cNvPr id="153" name="Circle: Hollow 152">
                    <a:extLst>
                      <a:ext uri="{FF2B5EF4-FFF2-40B4-BE49-F238E27FC236}">
                        <a16:creationId xmlns:a16="http://schemas.microsoft.com/office/drawing/2014/main" id="{AB743BD8-DF73-4F4B-9D92-D509581113AB}"/>
                      </a:ext>
                    </a:extLst>
                  </p:cNvPr>
                  <p:cNvSpPr/>
                  <p:nvPr/>
                </p:nvSpPr>
                <p:spPr>
                  <a:xfrm>
                    <a:off x="3785621" y="2078054"/>
                    <a:ext cx="1003426" cy="1003425"/>
                  </a:xfrm>
                  <a:prstGeom prst="donut">
                    <a:avLst>
                      <a:gd name="adj" fmla="val 3924"/>
                    </a:avLst>
                  </a:prstGeom>
                  <a:solidFill>
                    <a:srgbClr val="DE3608"/>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54" name="Freeform: Shape 153">
                    <a:extLst>
                      <a:ext uri="{FF2B5EF4-FFF2-40B4-BE49-F238E27FC236}">
                        <a16:creationId xmlns:a16="http://schemas.microsoft.com/office/drawing/2014/main" id="{6A826C4D-5FDA-426B-B93D-9F8C2DA658FE}"/>
                      </a:ext>
                    </a:extLst>
                  </p:cNvPr>
                  <p:cNvSpPr/>
                  <p:nvPr/>
                </p:nvSpPr>
                <p:spPr>
                  <a:xfrm>
                    <a:off x="3789431" y="2097842"/>
                    <a:ext cx="924287" cy="515315"/>
                  </a:xfrm>
                  <a:custGeom>
                    <a:avLst/>
                    <a:gdLst>
                      <a:gd name="connsiteX0" fmla="*/ 501713 w 924287"/>
                      <a:gd name="connsiteY0" fmla="*/ 0 h 515315"/>
                      <a:gd name="connsiteX1" fmla="*/ 917741 w 924287"/>
                      <a:gd name="connsiteY1" fmla="*/ 221201 h 515315"/>
                      <a:gd name="connsiteX2" fmla="*/ 924287 w 924287"/>
                      <a:gd name="connsiteY2" fmla="*/ 233261 h 515315"/>
                      <a:gd name="connsiteX3" fmla="*/ 865864 w 924287"/>
                      <a:gd name="connsiteY3" fmla="*/ 162451 h 515315"/>
                      <a:gd name="connsiteX4" fmla="*/ 507552 w 924287"/>
                      <a:gd name="connsiteY4" fmla="*/ 14033 h 515315"/>
                      <a:gd name="connsiteX5" fmla="*/ 11117 w 924287"/>
                      <a:gd name="connsiteY5" fmla="*/ 418639 h 515315"/>
                      <a:gd name="connsiteX6" fmla="*/ 1371 w 924287"/>
                      <a:gd name="connsiteY6" fmla="*/ 515315 h 515315"/>
                      <a:gd name="connsiteX7" fmla="*/ 0 w 924287"/>
                      <a:gd name="connsiteY7" fmla="*/ 501713 h 515315"/>
                      <a:gd name="connsiteX8" fmla="*/ 501713 w 924287"/>
                      <a:gd name="connsiteY8" fmla="*/ 0 h 515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7" h="515315">
                        <a:moveTo>
                          <a:pt x="501713" y="0"/>
                        </a:moveTo>
                        <a:cubicBezTo>
                          <a:pt x="674893" y="0"/>
                          <a:pt x="827580" y="87744"/>
                          <a:pt x="917741" y="221201"/>
                        </a:cubicBezTo>
                        <a:lnTo>
                          <a:pt x="924287" y="233261"/>
                        </a:lnTo>
                        <a:lnTo>
                          <a:pt x="865864" y="162451"/>
                        </a:lnTo>
                        <a:cubicBezTo>
                          <a:pt x="774164" y="70751"/>
                          <a:pt x="647482" y="14033"/>
                          <a:pt x="507552" y="14033"/>
                        </a:cubicBezTo>
                        <a:cubicBezTo>
                          <a:pt x="262676" y="14033"/>
                          <a:pt x="58368" y="187731"/>
                          <a:pt x="11117" y="418639"/>
                        </a:cubicBezTo>
                        <a:lnTo>
                          <a:pt x="1371" y="515315"/>
                        </a:lnTo>
                        <a:lnTo>
                          <a:pt x="0" y="501713"/>
                        </a:lnTo>
                        <a:cubicBezTo>
                          <a:pt x="0" y="224625"/>
                          <a:pt x="224625" y="0"/>
                          <a:pt x="501713" y="0"/>
                        </a:cubicBezTo>
                        <a:close/>
                      </a:path>
                    </a:pathLst>
                  </a:cu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N"/>
                  </a:p>
                </p:txBody>
              </p:sp>
              <p:sp>
                <p:nvSpPr>
                  <p:cNvPr id="155" name="Freeform: Shape 154">
                    <a:extLst>
                      <a:ext uri="{FF2B5EF4-FFF2-40B4-BE49-F238E27FC236}">
                        <a16:creationId xmlns:a16="http://schemas.microsoft.com/office/drawing/2014/main" id="{63559E2B-7D5C-4025-9FE2-E1F3041A9778}"/>
                      </a:ext>
                    </a:extLst>
                  </p:cNvPr>
                  <p:cNvSpPr/>
                  <p:nvPr/>
                </p:nvSpPr>
                <p:spPr>
                  <a:xfrm flipH="1" flipV="1">
                    <a:off x="3860949" y="2552830"/>
                    <a:ext cx="924287" cy="515315"/>
                  </a:xfrm>
                  <a:custGeom>
                    <a:avLst/>
                    <a:gdLst>
                      <a:gd name="connsiteX0" fmla="*/ 501713 w 924287"/>
                      <a:gd name="connsiteY0" fmla="*/ 0 h 515315"/>
                      <a:gd name="connsiteX1" fmla="*/ 917741 w 924287"/>
                      <a:gd name="connsiteY1" fmla="*/ 221201 h 515315"/>
                      <a:gd name="connsiteX2" fmla="*/ 924287 w 924287"/>
                      <a:gd name="connsiteY2" fmla="*/ 233261 h 515315"/>
                      <a:gd name="connsiteX3" fmla="*/ 865864 w 924287"/>
                      <a:gd name="connsiteY3" fmla="*/ 162451 h 515315"/>
                      <a:gd name="connsiteX4" fmla="*/ 507552 w 924287"/>
                      <a:gd name="connsiteY4" fmla="*/ 14033 h 515315"/>
                      <a:gd name="connsiteX5" fmla="*/ 11117 w 924287"/>
                      <a:gd name="connsiteY5" fmla="*/ 418639 h 515315"/>
                      <a:gd name="connsiteX6" fmla="*/ 1371 w 924287"/>
                      <a:gd name="connsiteY6" fmla="*/ 515315 h 515315"/>
                      <a:gd name="connsiteX7" fmla="*/ 0 w 924287"/>
                      <a:gd name="connsiteY7" fmla="*/ 501713 h 515315"/>
                      <a:gd name="connsiteX8" fmla="*/ 501713 w 924287"/>
                      <a:gd name="connsiteY8" fmla="*/ 0 h 515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7" h="515315">
                        <a:moveTo>
                          <a:pt x="501713" y="0"/>
                        </a:moveTo>
                        <a:cubicBezTo>
                          <a:pt x="674893" y="0"/>
                          <a:pt x="827580" y="87744"/>
                          <a:pt x="917741" y="221201"/>
                        </a:cubicBezTo>
                        <a:lnTo>
                          <a:pt x="924287" y="233261"/>
                        </a:lnTo>
                        <a:lnTo>
                          <a:pt x="865864" y="162451"/>
                        </a:lnTo>
                        <a:cubicBezTo>
                          <a:pt x="774164" y="70751"/>
                          <a:pt x="647482" y="14033"/>
                          <a:pt x="507552" y="14033"/>
                        </a:cubicBezTo>
                        <a:cubicBezTo>
                          <a:pt x="262676" y="14033"/>
                          <a:pt x="58368" y="187731"/>
                          <a:pt x="11117" y="418639"/>
                        </a:cubicBezTo>
                        <a:lnTo>
                          <a:pt x="1371" y="515315"/>
                        </a:lnTo>
                        <a:lnTo>
                          <a:pt x="0" y="501713"/>
                        </a:lnTo>
                        <a:cubicBezTo>
                          <a:pt x="0" y="224625"/>
                          <a:pt x="224625" y="0"/>
                          <a:pt x="501713" y="0"/>
                        </a:cubicBezTo>
                        <a:close/>
                      </a:path>
                    </a:pathLst>
                  </a:cu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N"/>
                  </a:p>
                </p:txBody>
              </p:sp>
              <p:sp>
                <p:nvSpPr>
                  <p:cNvPr id="156" name="Oval 155">
                    <a:extLst>
                      <a:ext uri="{FF2B5EF4-FFF2-40B4-BE49-F238E27FC236}">
                        <a16:creationId xmlns:a16="http://schemas.microsoft.com/office/drawing/2014/main" id="{FE5B799E-BE4F-4B29-8F0E-B97FFEABE6EC}"/>
                      </a:ext>
                    </a:extLst>
                  </p:cNvPr>
                  <p:cNvSpPr/>
                  <p:nvPr/>
                </p:nvSpPr>
                <p:spPr>
                  <a:xfrm>
                    <a:off x="3850691" y="2143125"/>
                    <a:ext cx="873284" cy="873284"/>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grpSp>
          <p:grpSp>
            <p:nvGrpSpPr>
              <p:cNvPr id="145" name="Group 144">
                <a:extLst>
                  <a:ext uri="{FF2B5EF4-FFF2-40B4-BE49-F238E27FC236}">
                    <a16:creationId xmlns:a16="http://schemas.microsoft.com/office/drawing/2014/main" id="{87551368-7FF6-4398-9483-8C270D6CFFF6}"/>
                  </a:ext>
                </a:extLst>
              </p:cNvPr>
              <p:cNvGrpSpPr/>
              <p:nvPr/>
            </p:nvGrpSpPr>
            <p:grpSpPr>
              <a:xfrm flipH="1" flipV="1">
                <a:off x="3054258" y="1233572"/>
                <a:ext cx="377198" cy="332918"/>
                <a:chOff x="1304970" y="-34389"/>
                <a:chExt cx="4381500" cy="3867150"/>
              </a:xfrm>
            </p:grpSpPr>
            <p:sp>
              <p:nvSpPr>
                <p:cNvPr id="146" name="Freeform: Shape 145">
                  <a:extLst>
                    <a:ext uri="{FF2B5EF4-FFF2-40B4-BE49-F238E27FC236}">
                      <a16:creationId xmlns:a16="http://schemas.microsoft.com/office/drawing/2014/main" id="{80CEFBA1-9A26-47FA-B108-3B9B3051DE91}"/>
                    </a:ext>
                  </a:extLst>
                </p:cNvPr>
                <p:cNvSpPr/>
                <p:nvPr/>
              </p:nvSpPr>
              <p:spPr>
                <a:xfrm>
                  <a:off x="2543220" y="60861"/>
                  <a:ext cx="3048000" cy="3676650"/>
                </a:xfrm>
                <a:custGeom>
                  <a:avLst/>
                  <a:gdLst>
                    <a:gd name="connsiteX0" fmla="*/ 2571750 w 3048000"/>
                    <a:gd name="connsiteY0" fmla="*/ 1962150 h 3676650"/>
                    <a:gd name="connsiteX1" fmla="*/ 2857500 w 3048000"/>
                    <a:gd name="connsiteY1" fmla="*/ 2247900 h 3676650"/>
                    <a:gd name="connsiteX2" fmla="*/ 2571750 w 3048000"/>
                    <a:gd name="connsiteY2" fmla="*/ 2533650 h 3676650"/>
                    <a:gd name="connsiteX3" fmla="*/ 2447925 w 3048000"/>
                    <a:gd name="connsiteY3" fmla="*/ 2533650 h 3676650"/>
                    <a:gd name="connsiteX4" fmla="*/ 2446115 w 3048000"/>
                    <a:gd name="connsiteY4" fmla="*/ 2541175 h 3676650"/>
                    <a:gd name="connsiteX5" fmla="*/ 2667000 w 3048000"/>
                    <a:gd name="connsiteY5" fmla="*/ 2819400 h 3676650"/>
                    <a:gd name="connsiteX6" fmla="*/ 2381250 w 3048000"/>
                    <a:gd name="connsiteY6" fmla="*/ 3105150 h 3676650"/>
                    <a:gd name="connsiteX7" fmla="*/ 2190750 w 3048000"/>
                    <a:gd name="connsiteY7" fmla="*/ 3105150 h 3676650"/>
                    <a:gd name="connsiteX8" fmla="*/ 2476500 w 3048000"/>
                    <a:gd name="connsiteY8" fmla="*/ 3390900 h 3676650"/>
                    <a:gd name="connsiteX9" fmla="*/ 2190750 w 3048000"/>
                    <a:gd name="connsiteY9" fmla="*/ 3676650 h 3676650"/>
                    <a:gd name="connsiteX10" fmla="*/ 1166431 w 3048000"/>
                    <a:gd name="connsiteY10" fmla="*/ 3676650 h 3676650"/>
                    <a:gd name="connsiteX11" fmla="*/ 0 w 3048000"/>
                    <a:gd name="connsiteY11" fmla="*/ 3486150 h 3676650"/>
                    <a:gd name="connsiteX12" fmla="*/ 0 w 3048000"/>
                    <a:gd name="connsiteY12" fmla="*/ 1581150 h 3676650"/>
                    <a:gd name="connsiteX13" fmla="*/ 1524000 w 3048000"/>
                    <a:gd name="connsiteY13" fmla="*/ 381000 h 3676650"/>
                    <a:gd name="connsiteX14" fmla="*/ 1524000 w 3048000"/>
                    <a:gd name="connsiteY14" fmla="*/ 285750 h 3676650"/>
                    <a:gd name="connsiteX15" fmla="*/ 1809750 w 3048000"/>
                    <a:gd name="connsiteY15" fmla="*/ 0 h 3676650"/>
                    <a:gd name="connsiteX16" fmla="*/ 2095500 w 3048000"/>
                    <a:gd name="connsiteY16" fmla="*/ 285274 h 3676650"/>
                    <a:gd name="connsiteX17" fmla="*/ 1905000 w 3048000"/>
                    <a:gd name="connsiteY17" fmla="*/ 1390650 h 3676650"/>
                    <a:gd name="connsiteX18" fmla="*/ 2762250 w 3048000"/>
                    <a:gd name="connsiteY18" fmla="*/ 1390650 h 3676650"/>
                    <a:gd name="connsiteX19" fmla="*/ 3048000 w 3048000"/>
                    <a:gd name="connsiteY19" fmla="*/ 1676400 h 3676650"/>
                    <a:gd name="connsiteX20" fmla="*/ 2762250 w 3048000"/>
                    <a:gd name="connsiteY20" fmla="*/ 1962150 h 3676650"/>
                    <a:gd name="connsiteX21" fmla="*/ 2571750 w 3048000"/>
                    <a:gd name="connsiteY21" fmla="*/ 1962150 h 3676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048000" h="3676650">
                      <a:moveTo>
                        <a:pt x="2571750" y="1962150"/>
                      </a:moveTo>
                      <a:cubicBezTo>
                        <a:pt x="2729579" y="1962150"/>
                        <a:pt x="2857500" y="2090071"/>
                        <a:pt x="2857500" y="2247900"/>
                      </a:cubicBezTo>
                      <a:cubicBezTo>
                        <a:pt x="2857500" y="2405634"/>
                        <a:pt x="2729484" y="2533650"/>
                        <a:pt x="2571750" y="2533650"/>
                      </a:cubicBezTo>
                      <a:lnTo>
                        <a:pt x="2447925" y="2533650"/>
                      </a:lnTo>
                      <a:lnTo>
                        <a:pt x="2446115" y="2541175"/>
                      </a:lnTo>
                      <a:cubicBezTo>
                        <a:pt x="2572703" y="2570416"/>
                        <a:pt x="2667000" y="2683859"/>
                        <a:pt x="2667000" y="2819400"/>
                      </a:cubicBezTo>
                      <a:cubicBezTo>
                        <a:pt x="2667000" y="2977134"/>
                        <a:pt x="2538984" y="3105150"/>
                        <a:pt x="2381250" y="3105150"/>
                      </a:cubicBezTo>
                      <a:lnTo>
                        <a:pt x="2190750" y="3105150"/>
                      </a:lnTo>
                      <a:cubicBezTo>
                        <a:pt x="2348579" y="3105150"/>
                        <a:pt x="2476500" y="3233071"/>
                        <a:pt x="2476500" y="3390900"/>
                      </a:cubicBezTo>
                      <a:cubicBezTo>
                        <a:pt x="2476500" y="3548729"/>
                        <a:pt x="2348579" y="3676650"/>
                        <a:pt x="2190750" y="3676650"/>
                      </a:cubicBezTo>
                      <a:cubicBezTo>
                        <a:pt x="2077183" y="3676650"/>
                        <a:pt x="1274731" y="3676650"/>
                        <a:pt x="1166431" y="3676650"/>
                      </a:cubicBezTo>
                      <a:cubicBezTo>
                        <a:pt x="644747" y="3676650"/>
                        <a:pt x="506063" y="3612642"/>
                        <a:pt x="0" y="3486150"/>
                      </a:cubicBezTo>
                      <a:lnTo>
                        <a:pt x="0" y="1581150"/>
                      </a:lnTo>
                      <a:cubicBezTo>
                        <a:pt x="10077" y="1573254"/>
                        <a:pt x="1524000" y="1296562"/>
                        <a:pt x="1524000" y="381000"/>
                      </a:cubicBezTo>
                      <a:lnTo>
                        <a:pt x="1524000" y="285750"/>
                      </a:lnTo>
                      <a:cubicBezTo>
                        <a:pt x="1524000" y="127921"/>
                        <a:pt x="1651921" y="0"/>
                        <a:pt x="1809750" y="0"/>
                      </a:cubicBezTo>
                      <a:cubicBezTo>
                        <a:pt x="1967389" y="0"/>
                        <a:pt x="2095214" y="127635"/>
                        <a:pt x="2095500" y="285274"/>
                      </a:cubicBezTo>
                      <a:cubicBezTo>
                        <a:pt x="2097405" y="285274"/>
                        <a:pt x="2157032" y="886587"/>
                        <a:pt x="1905000" y="1390650"/>
                      </a:cubicBezTo>
                      <a:lnTo>
                        <a:pt x="2762250" y="1390650"/>
                      </a:lnTo>
                      <a:cubicBezTo>
                        <a:pt x="2920079" y="1390650"/>
                        <a:pt x="3048000" y="1518571"/>
                        <a:pt x="3048000" y="1676400"/>
                      </a:cubicBezTo>
                      <a:cubicBezTo>
                        <a:pt x="3048000" y="1834134"/>
                        <a:pt x="2919984" y="1962150"/>
                        <a:pt x="2762250" y="1962150"/>
                      </a:cubicBezTo>
                      <a:lnTo>
                        <a:pt x="2571750" y="1962150"/>
                      </a:lnTo>
                      <a:close/>
                    </a:path>
                  </a:pathLst>
                </a:custGeom>
                <a:solidFill>
                  <a:srgbClr val="FFBFAB"/>
                </a:solidFill>
                <a:ln w="9525" cap="flat">
                  <a:noFill/>
                  <a:prstDash val="solid"/>
                  <a:miter/>
                </a:ln>
              </p:spPr>
              <p:txBody>
                <a:bodyPr rtlCol="0" anchor="ctr"/>
                <a:lstStyle/>
                <a:p>
                  <a:endParaRPr lang="en-IN"/>
                </a:p>
              </p:txBody>
            </p:sp>
            <p:sp>
              <p:nvSpPr>
                <p:cNvPr id="147" name="Freeform: Shape 146">
                  <a:extLst>
                    <a:ext uri="{FF2B5EF4-FFF2-40B4-BE49-F238E27FC236}">
                      <a16:creationId xmlns:a16="http://schemas.microsoft.com/office/drawing/2014/main" id="{01E27302-3B77-4812-A048-C7D6502E6E0D}"/>
                    </a:ext>
                  </a:extLst>
                </p:cNvPr>
                <p:cNvSpPr/>
                <p:nvPr/>
              </p:nvSpPr>
              <p:spPr>
                <a:xfrm>
                  <a:off x="1400220" y="1451511"/>
                  <a:ext cx="1143000" cy="2286000"/>
                </a:xfrm>
                <a:custGeom>
                  <a:avLst/>
                  <a:gdLst>
                    <a:gd name="connsiteX0" fmla="*/ 1143000 w 1143000"/>
                    <a:gd name="connsiteY0" fmla="*/ 190500 h 2286000"/>
                    <a:gd name="connsiteX1" fmla="*/ 1143000 w 1143000"/>
                    <a:gd name="connsiteY1" fmla="*/ 2095500 h 2286000"/>
                    <a:gd name="connsiteX2" fmla="*/ 952500 w 1143000"/>
                    <a:gd name="connsiteY2" fmla="*/ 2286000 h 2286000"/>
                    <a:gd name="connsiteX3" fmla="*/ 0 w 1143000"/>
                    <a:gd name="connsiteY3" fmla="*/ 2286000 h 2286000"/>
                    <a:gd name="connsiteX4" fmla="*/ 0 w 1143000"/>
                    <a:gd name="connsiteY4" fmla="*/ 0 h 2286000"/>
                    <a:gd name="connsiteX5" fmla="*/ 952500 w 1143000"/>
                    <a:gd name="connsiteY5" fmla="*/ 0 h 2286000"/>
                    <a:gd name="connsiteX6" fmla="*/ 1143000 w 1143000"/>
                    <a:gd name="connsiteY6" fmla="*/ 190500 h 22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3000" h="2286000">
                      <a:moveTo>
                        <a:pt x="1143000" y="190500"/>
                      </a:moveTo>
                      <a:lnTo>
                        <a:pt x="1143000" y="2095500"/>
                      </a:lnTo>
                      <a:cubicBezTo>
                        <a:pt x="1143000" y="2200751"/>
                        <a:pt x="1057751" y="2286000"/>
                        <a:pt x="952500" y="2286000"/>
                      </a:cubicBezTo>
                      <a:lnTo>
                        <a:pt x="0" y="2286000"/>
                      </a:lnTo>
                      <a:lnTo>
                        <a:pt x="0" y="0"/>
                      </a:lnTo>
                      <a:lnTo>
                        <a:pt x="952500" y="0"/>
                      </a:lnTo>
                      <a:cubicBezTo>
                        <a:pt x="1057751" y="0"/>
                        <a:pt x="1143000" y="85249"/>
                        <a:pt x="1143000" y="190500"/>
                      </a:cubicBezTo>
                      <a:close/>
                    </a:path>
                  </a:pathLst>
                </a:custGeom>
                <a:solidFill>
                  <a:srgbClr val="BA2D06"/>
                </a:solidFill>
                <a:ln w="9525" cap="flat">
                  <a:noFill/>
                  <a:prstDash val="solid"/>
                  <a:miter/>
                </a:ln>
              </p:spPr>
              <p:txBody>
                <a:bodyPr rtlCol="0" anchor="ctr"/>
                <a:lstStyle/>
                <a:p>
                  <a:endParaRPr lang="en-IN"/>
                </a:p>
              </p:txBody>
            </p:sp>
            <p:sp>
              <p:nvSpPr>
                <p:cNvPr id="148" name="Freeform: Shape 147">
                  <a:extLst>
                    <a:ext uri="{FF2B5EF4-FFF2-40B4-BE49-F238E27FC236}">
                      <a16:creationId xmlns:a16="http://schemas.microsoft.com/office/drawing/2014/main" id="{EC45666F-304D-4D05-B56E-9745E0D1C665}"/>
                    </a:ext>
                  </a:extLst>
                </p:cNvPr>
                <p:cNvSpPr/>
                <p:nvPr/>
              </p:nvSpPr>
              <p:spPr>
                <a:xfrm>
                  <a:off x="2066970" y="1927761"/>
                  <a:ext cx="190500" cy="190500"/>
                </a:xfrm>
                <a:custGeom>
                  <a:avLst/>
                  <a:gdLst>
                    <a:gd name="connsiteX0" fmla="*/ 95250 w 190500"/>
                    <a:gd name="connsiteY0" fmla="*/ 0 h 190500"/>
                    <a:gd name="connsiteX1" fmla="*/ 0 w 190500"/>
                    <a:gd name="connsiteY1" fmla="*/ 95250 h 190500"/>
                    <a:gd name="connsiteX2" fmla="*/ 95250 w 190500"/>
                    <a:gd name="connsiteY2" fmla="*/ 190500 h 190500"/>
                    <a:gd name="connsiteX3" fmla="*/ 190500 w 190500"/>
                    <a:gd name="connsiteY3" fmla="*/ 95250 h 190500"/>
                    <a:gd name="connsiteX4" fmla="*/ 95250 w 190500"/>
                    <a:gd name="connsiteY4" fmla="*/ 0 h 190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0" h="190500">
                      <a:moveTo>
                        <a:pt x="95250" y="0"/>
                      </a:moveTo>
                      <a:cubicBezTo>
                        <a:pt x="42672" y="0"/>
                        <a:pt x="0" y="42672"/>
                        <a:pt x="0" y="95250"/>
                      </a:cubicBezTo>
                      <a:cubicBezTo>
                        <a:pt x="0" y="147828"/>
                        <a:pt x="42672" y="190500"/>
                        <a:pt x="95250" y="190500"/>
                      </a:cubicBezTo>
                      <a:cubicBezTo>
                        <a:pt x="147828" y="190500"/>
                        <a:pt x="190500" y="147828"/>
                        <a:pt x="190500" y="95250"/>
                      </a:cubicBezTo>
                      <a:cubicBezTo>
                        <a:pt x="190500" y="42672"/>
                        <a:pt x="147828" y="0"/>
                        <a:pt x="95250" y="0"/>
                      </a:cubicBezTo>
                      <a:close/>
                    </a:path>
                  </a:pathLst>
                </a:custGeom>
                <a:solidFill>
                  <a:schemeClr val="bg1"/>
                </a:solidFill>
                <a:ln w="9525" cap="flat">
                  <a:noFill/>
                  <a:prstDash val="solid"/>
                  <a:miter/>
                </a:ln>
              </p:spPr>
              <p:txBody>
                <a:bodyPr rtlCol="0" anchor="ctr"/>
                <a:lstStyle/>
                <a:p>
                  <a:endParaRPr lang="en-IN"/>
                </a:p>
              </p:txBody>
            </p:sp>
            <p:sp>
              <p:nvSpPr>
                <p:cNvPr id="149" name="Freeform: Shape 148">
                  <a:extLst>
                    <a:ext uri="{FF2B5EF4-FFF2-40B4-BE49-F238E27FC236}">
                      <a16:creationId xmlns:a16="http://schemas.microsoft.com/office/drawing/2014/main" id="{C8F9127A-D24D-4A81-89CF-05C3095DB386}"/>
                    </a:ext>
                  </a:extLst>
                </p:cNvPr>
                <p:cNvSpPr/>
                <p:nvPr/>
              </p:nvSpPr>
              <p:spPr>
                <a:xfrm>
                  <a:off x="1304970" y="-34389"/>
                  <a:ext cx="4381500" cy="3867150"/>
                </a:xfrm>
                <a:custGeom>
                  <a:avLst/>
                  <a:gdLst>
                    <a:gd name="connsiteX0" fmla="*/ 4000500 w 4381500"/>
                    <a:gd name="connsiteY0" fmla="*/ 1390650 h 3867150"/>
                    <a:gd name="connsiteX1" fmla="*/ 3289440 w 4381500"/>
                    <a:gd name="connsiteY1" fmla="*/ 1390650 h 3867150"/>
                    <a:gd name="connsiteX2" fmla="*/ 3435487 w 4381500"/>
                    <a:gd name="connsiteY2" fmla="*/ 481355 h 3867150"/>
                    <a:gd name="connsiteX3" fmla="*/ 3428762 w 4381500"/>
                    <a:gd name="connsiteY3" fmla="*/ 371847 h 3867150"/>
                    <a:gd name="connsiteX4" fmla="*/ 3048000 w 4381500"/>
                    <a:gd name="connsiteY4" fmla="*/ 0 h 3867150"/>
                    <a:gd name="connsiteX5" fmla="*/ 2667000 w 4381500"/>
                    <a:gd name="connsiteY5" fmla="*/ 381000 h 3867150"/>
                    <a:gd name="connsiteX6" fmla="*/ 2667000 w 4381500"/>
                    <a:gd name="connsiteY6" fmla="*/ 476250 h 3867150"/>
                    <a:gd name="connsiteX7" fmla="*/ 1309649 w 4381500"/>
                    <a:gd name="connsiteY7" fmla="*/ 1562281 h 3867150"/>
                    <a:gd name="connsiteX8" fmla="*/ 1047750 w 4381500"/>
                    <a:gd name="connsiteY8" fmla="*/ 1390650 h 3867150"/>
                    <a:gd name="connsiteX9" fmla="*/ 95250 w 4381500"/>
                    <a:gd name="connsiteY9" fmla="*/ 1390650 h 3867150"/>
                    <a:gd name="connsiteX10" fmla="*/ 0 w 4381500"/>
                    <a:gd name="connsiteY10" fmla="*/ 1485900 h 3867150"/>
                    <a:gd name="connsiteX11" fmla="*/ 0 w 4381500"/>
                    <a:gd name="connsiteY11" fmla="*/ 3771900 h 3867150"/>
                    <a:gd name="connsiteX12" fmla="*/ 95250 w 4381500"/>
                    <a:gd name="connsiteY12" fmla="*/ 3867150 h 3867150"/>
                    <a:gd name="connsiteX13" fmla="*/ 1047750 w 4381500"/>
                    <a:gd name="connsiteY13" fmla="*/ 3867150 h 3867150"/>
                    <a:gd name="connsiteX14" fmla="*/ 1308745 w 4381500"/>
                    <a:gd name="connsiteY14" fmla="*/ 3697519 h 3867150"/>
                    <a:gd name="connsiteX15" fmla="*/ 1443380 w 4381500"/>
                    <a:gd name="connsiteY15" fmla="*/ 3732457 h 3867150"/>
                    <a:gd name="connsiteX16" fmla="*/ 2404682 w 4381500"/>
                    <a:gd name="connsiteY16" fmla="*/ 3867150 h 3867150"/>
                    <a:gd name="connsiteX17" fmla="*/ 3429000 w 4381500"/>
                    <a:gd name="connsiteY17" fmla="*/ 3867150 h 3867150"/>
                    <a:gd name="connsiteX18" fmla="*/ 3810000 w 4381500"/>
                    <a:gd name="connsiteY18" fmla="*/ 3486150 h 3867150"/>
                    <a:gd name="connsiteX19" fmla="*/ 3745516 w 4381500"/>
                    <a:gd name="connsiteY19" fmla="*/ 3274333 h 3867150"/>
                    <a:gd name="connsiteX20" fmla="*/ 4000500 w 4381500"/>
                    <a:gd name="connsiteY20" fmla="*/ 2914650 h 3867150"/>
                    <a:gd name="connsiteX21" fmla="*/ 3936721 w 4381500"/>
                    <a:gd name="connsiteY21" fmla="*/ 2702605 h 3867150"/>
                    <a:gd name="connsiteX22" fmla="*/ 4191000 w 4381500"/>
                    <a:gd name="connsiteY22" fmla="*/ 2343150 h 3867150"/>
                    <a:gd name="connsiteX23" fmla="*/ 4126516 w 4381500"/>
                    <a:gd name="connsiteY23" fmla="*/ 2131333 h 3867150"/>
                    <a:gd name="connsiteX24" fmla="*/ 4381500 w 4381500"/>
                    <a:gd name="connsiteY24" fmla="*/ 1771650 h 3867150"/>
                    <a:gd name="connsiteX25" fmla="*/ 4000500 w 4381500"/>
                    <a:gd name="connsiteY25" fmla="*/ 1390650 h 3867150"/>
                    <a:gd name="connsiteX26" fmla="*/ 1143000 w 4381500"/>
                    <a:gd name="connsiteY26" fmla="*/ 3581400 h 3867150"/>
                    <a:gd name="connsiteX27" fmla="*/ 1047750 w 4381500"/>
                    <a:gd name="connsiteY27" fmla="*/ 3676650 h 3867150"/>
                    <a:gd name="connsiteX28" fmla="*/ 190500 w 4381500"/>
                    <a:gd name="connsiteY28" fmla="*/ 3676650 h 3867150"/>
                    <a:gd name="connsiteX29" fmla="*/ 190500 w 4381500"/>
                    <a:gd name="connsiteY29" fmla="*/ 1581150 h 3867150"/>
                    <a:gd name="connsiteX30" fmla="*/ 1047750 w 4381500"/>
                    <a:gd name="connsiteY30" fmla="*/ 1581150 h 3867150"/>
                    <a:gd name="connsiteX31" fmla="*/ 1143000 w 4381500"/>
                    <a:gd name="connsiteY31" fmla="*/ 1676400 h 3867150"/>
                    <a:gd name="connsiteX32" fmla="*/ 1143000 w 4381500"/>
                    <a:gd name="connsiteY32" fmla="*/ 3581400 h 3867150"/>
                    <a:gd name="connsiteX33" fmla="*/ 4000500 w 4381500"/>
                    <a:gd name="connsiteY33" fmla="*/ 1962150 h 3867150"/>
                    <a:gd name="connsiteX34" fmla="*/ 3524250 w 4381500"/>
                    <a:gd name="connsiteY34" fmla="*/ 1962150 h 3867150"/>
                    <a:gd name="connsiteX35" fmla="*/ 3429000 w 4381500"/>
                    <a:gd name="connsiteY35" fmla="*/ 2057400 h 3867150"/>
                    <a:gd name="connsiteX36" fmla="*/ 3524250 w 4381500"/>
                    <a:gd name="connsiteY36" fmla="*/ 2152650 h 3867150"/>
                    <a:gd name="connsiteX37" fmla="*/ 3810000 w 4381500"/>
                    <a:gd name="connsiteY37" fmla="*/ 2152650 h 3867150"/>
                    <a:gd name="connsiteX38" fmla="*/ 4000500 w 4381500"/>
                    <a:gd name="connsiteY38" fmla="*/ 2343150 h 3867150"/>
                    <a:gd name="connsiteX39" fmla="*/ 3810000 w 4381500"/>
                    <a:gd name="connsiteY39" fmla="*/ 2533650 h 3867150"/>
                    <a:gd name="connsiteX40" fmla="*/ 3333750 w 4381500"/>
                    <a:gd name="connsiteY40" fmla="*/ 2533650 h 3867150"/>
                    <a:gd name="connsiteX41" fmla="*/ 3238500 w 4381500"/>
                    <a:gd name="connsiteY41" fmla="*/ 2628900 h 3867150"/>
                    <a:gd name="connsiteX42" fmla="*/ 3333750 w 4381500"/>
                    <a:gd name="connsiteY42" fmla="*/ 2724150 h 3867150"/>
                    <a:gd name="connsiteX43" fmla="*/ 3619500 w 4381500"/>
                    <a:gd name="connsiteY43" fmla="*/ 2724150 h 3867150"/>
                    <a:gd name="connsiteX44" fmla="*/ 3810000 w 4381500"/>
                    <a:gd name="connsiteY44" fmla="*/ 2914650 h 3867150"/>
                    <a:gd name="connsiteX45" fmla="*/ 3619500 w 4381500"/>
                    <a:gd name="connsiteY45" fmla="*/ 3105150 h 3867150"/>
                    <a:gd name="connsiteX46" fmla="*/ 3143250 w 4381500"/>
                    <a:gd name="connsiteY46" fmla="*/ 3105150 h 3867150"/>
                    <a:gd name="connsiteX47" fmla="*/ 3048000 w 4381500"/>
                    <a:gd name="connsiteY47" fmla="*/ 3200400 h 3867150"/>
                    <a:gd name="connsiteX48" fmla="*/ 3143250 w 4381500"/>
                    <a:gd name="connsiteY48" fmla="*/ 3295650 h 3867150"/>
                    <a:gd name="connsiteX49" fmla="*/ 3429000 w 4381500"/>
                    <a:gd name="connsiteY49" fmla="*/ 3295650 h 3867150"/>
                    <a:gd name="connsiteX50" fmla="*/ 3619500 w 4381500"/>
                    <a:gd name="connsiteY50" fmla="*/ 3486150 h 3867150"/>
                    <a:gd name="connsiteX51" fmla="*/ 3429000 w 4381500"/>
                    <a:gd name="connsiteY51" fmla="*/ 3676650 h 3867150"/>
                    <a:gd name="connsiteX52" fmla="*/ 2404682 w 4381500"/>
                    <a:gd name="connsiteY52" fmla="*/ 3676650 h 3867150"/>
                    <a:gd name="connsiteX53" fmla="*/ 1491520 w 4381500"/>
                    <a:gd name="connsiteY53" fmla="*/ 3548139 h 3867150"/>
                    <a:gd name="connsiteX54" fmla="*/ 1333500 w 4381500"/>
                    <a:gd name="connsiteY54" fmla="*/ 3507229 h 3867150"/>
                    <a:gd name="connsiteX55" fmla="*/ 1333500 w 4381500"/>
                    <a:gd name="connsiteY55" fmla="*/ 1752838 h 3867150"/>
                    <a:gd name="connsiteX56" fmla="*/ 2857500 w 4381500"/>
                    <a:gd name="connsiteY56" fmla="*/ 476250 h 3867150"/>
                    <a:gd name="connsiteX57" fmla="*/ 2857500 w 4381500"/>
                    <a:gd name="connsiteY57" fmla="*/ 381000 h 3867150"/>
                    <a:gd name="connsiteX58" fmla="*/ 3048000 w 4381500"/>
                    <a:gd name="connsiteY58" fmla="*/ 190500 h 3867150"/>
                    <a:gd name="connsiteX59" fmla="*/ 3238500 w 4381500"/>
                    <a:gd name="connsiteY59" fmla="*/ 380705 h 3867150"/>
                    <a:gd name="connsiteX60" fmla="*/ 3238500 w 4381500"/>
                    <a:gd name="connsiteY60" fmla="*/ 381000 h 3867150"/>
                    <a:gd name="connsiteX61" fmla="*/ 3082995 w 4381500"/>
                    <a:gd name="connsiteY61" fmla="*/ 1390650 h 3867150"/>
                    <a:gd name="connsiteX62" fmla="*/ 2762250 w 4381500"/>
                    <a:gd name="connsiteY62" fmla="*/ 1390650 h 3867150"/>
                    <a:gd name="connsiteX63" fmla="*/ 2667000 w 4381500"/>
                    <a:gd name="connsiteY63" fmla="*/ 1485900 h 3867150"/>
                    <a:gd name="connsiteX64" fmla="*/ 2762250 w 4381500"/>
                    <a:gd name="connsiteY64" fmla="*/ 1581150 h 3867150"/>
                    <a:gd name="connsiteX65" fmla="*/ 4000500 w 4381500"/>
                    <a:gd name="connsiteY65" fmla="*/ 1581150 h 3867150"/>
                    <a:gd name="connsiteX66" fmla="*/ 4191000 w 4381500"/>
                    <a:gd name="connsiteY66" fmla="*/ 1771650 h 3867150"/>
                    <a:gd name="connsiteX67" fmla="*/ 4000500 w 4381500"/>
                    <a:gd name="connsiteY67" fmla="*/ 1962150 h 386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4381500" h="3867150">
                      <a:moveTo>
                        <a:pt x="4000500" y="1390650"/>
                      </a:moveTo>
                      <a:lnTo>
                        <a:pt x="3289440" y="1390650"/>
                      </a:lnTo>
                      <a:cubicBezTo>
                        <a:pt x="3399520" y="1108682"/>
                        <a:pt x="3444078" y="776792"/>
                        <a:pt x="3435487" y="481355"/>
                      </a:cubicBezTo>
                      <a:cubicBezTo>
                        <a:pt x="3433848" y="424977"/>
                        <a:pt x="3431686" y="392373"/>
                        <a:pt x="3428762" y="371847"/>
                      </a:cubicBezTo>
                      <a:cubicBezTo>
                        <a:pt x="3423838" y="166040"/>
                        <a:pt x="3254845" y="0"/>
                        <a:pt x="3048000" y="0"/>
                      </a:cubicBezTo>
                      <a:cubicBezTo>
                        <a:pt x="2837917" y="0"/>
                        <a:pt x="2667000" y="170917"/>
                        <a:pt x="2667000" y="381000"/>
                      </a:cubicBezTo>
                      <a:lnTo>
                        <a:pt x="2667000" y="476250"/>
                      </a:lnTo>
                      <a:cubicBezTo>
                        <a:pt x="2667000" y="1078668"/>
                        <a:pt x="1893437" y="1417139"/>
                        <a:pt x="1309649" y="1562281"/>
                      </a:cubicBezTo>
                      <a:cubicBezTo>
                        <a:pt x="1265511" y="1461373"/>
                        <a:pt x="1164755" y="1390650"/>
                        <a:pt x="1047750" y="1390650"/>
                      </a:cubicBezTo>
                      <a:lnTo>
                        <a:pt x="95250" y="1390650"/>
                      </a:lnTo>
                      <a:cubicBezTo>
                        <a:pt x="42653" y="1390650"/>
                        <a:pt x="0" y="1433303"/>
                        <a:pt x="0" y="1485900"/>
                      </a:cubicBezTo>
                      <a:lnTo>
                        <a:pt x="0" y="3771900"/>
                      </a:lnTo>
                      <a:cubicBezTo>
                        <a:pt x="0" y="3824497"/>
                        <a:pt x="42653" y="3867150"/>
                        <a:pt x="95250" y="3867150"/>
                      </a:cubicBezTo>
                      <a:lnTo>
                        <a:pt x="1047750" y="3867150"/>
                      </a:lnTo>
                      <a:cubicBezTo>
                        <a:pt x="1163974" y="3867150"/>
                        <a:pt x="1264148" y="3797360"/>
                        <a:pt x="1308745" y="3697519"/>
                      </a:cubicBezTo>
                      <a:cubicBezTo>
                        <a:pt x="1357084" y="3709921"/>
                        <a:pt x="1401956" y="3721637"/>
                        <a:pt x="1443380" y="3732457"/>
                      </a:cubicBezTo>
                      <a:cubicBezTo>
                        <a:pt x="1775946" y="3819316"/>
                        <a:pt x="1959140" y="3867150"/>
                        <a:pt x="2404682" y="3867150"/>
                      </a:cubicBezTo>
                      <a:lnTo>
                        <a:pt x="3429000" y="3867150"/>
                      </a:lnTo>
                      <a:cubicBezTo>
                        <a:pt x="3639084" y="3867150"/>
                        <a:pt x="3810000" y="3696234"/>
                        <a:pt x="3810000" y="3486150"/>
                      </a:cubicBezTo>
                      <a:cubicBezTo>
                        <a:pt x="3810000" y="3407817"/>
                        <a:pt x="3786216" y="3334950"/>
                        <a:pt x="3745516" y="3274333"/>
                      </a:cubicBezTo>
                      <a:cubicBezTo>
                        <a:pt x="3892658" y="3222870"/>
                        <a:pt x="4000500" y="3082281"/>
                        <a:pt x="4000500" y="2914650"/>
                      </a:cubicBezTo>
                      <a:cubicBezTo>
                        <a:pt x="4000500" y="2836602"/>
                        <a:pt x="3977297" y="2763498"/>
                        <a:pt x="3936721" y="2702605"/>
                      </a:cubicBezTo>
                      <a:cubicBezTo>
                        <a:pt x="4083215" y="2651055"/>
                        <a:pt x="4191000" y="2510790"/>
                        <a:pt x="4191000" y="2343150"/>
                      </a:cubicBezTo>
                      <a:cubicBezTo>
                        <a:pt x="4191000" y="2264817"/>
                        <a:pt x="4167216" y="2191950"/>
                        <a:pt x="4126516" y="2131333"/>
                      </a:cubicBezTo>
                      <a:cubicBezTo>
                        <a:pt x="4273658" y="2079870"/>
                        <a:pt x="4381500" y="1939281"/>
                        <a:pt x="4381500" y="1771650"/>
                      </a:cubicBezTo>
                      <a:cubicBezTo>
                        <a:pt x="4381500" y="1561567"/>
                        <a:pt x="4210584" y="1390650"/>
                        <a:pt x="4000500" y="1390650"/>
                      </a:cubicBezTo>
                      <a:close/>
                      <a:moveTo>
                        <a:pt x="1143000" y="3581400"/>
                      </a:moveTo>
                      <a:cubicBezTo>
                        <a:pt x="1143000" y="3633921"/>
                        <a:pt x="1100271" y="3676650"/>
                        <a:pt x="1047750" y="3676650"/>
                      </a:cubicBezTo>
                      <a:lnTo>
                        <a:pt x="190500" y="3676650"/>
                      </a:lnTo>
                      <a:lnTo>
                        <a:pt x="190500" y="1581150"/>
                      </a:lnTo>
                      <a:lnTo>
                        <a:pt x="1047750" y="1581150"/>
                      </a:lnTo>
                      <a:cubicBezTo>
                        <a:pt x="1100271" y="1581150"/>
                        <a:pt x="1143000" y="1623879"/>
                        <a:pt x="1143000" y="1676400"/>
                      </a:cubicBezTo>
                      <a:lnTo>
                        <a:pt x="1143000" y="3581400"/>
                      </a:lnTo>
                      <a:close/>
                      <a:moveTo>
                        <a:pt x="4000500" y="1962150"/>
                      </a:moveTo>
                      <a:cubicBezTo>
                        <a:pt x="3796198" y="1962150"/>
                        <a:pt x="3747497" y="1962150"/>
                        <a:pt x="3524250" y="1962150"/>
                      </a:cubicBezTo>
                      <a:cubicBezTo>
                        <a:pt x="3471653" y="1962150"/>
                        <a:pt x="3429000" y="2004803"/>
                        <a:pt x="3429000" y="2057400"/>
                      </a:cubicBezTo>
                      <a:cubicBezTo>
                        <a:pt x="3429000" y="2109997"/>
                        <a:pt x="3471653" y="2152650"/>
                        <a:pt x="3524250" y="2152650"/>
                      </a:cubicBezTo>
                      <a:lnTo>
                        <a:pt x="3810000" y="2152650"/>
                      </a:lnTo>
                      <a:cubicBezTo>
                        <a:pt x="3915042" y="2152650"/>
                        <a:pt x="4000500" y="2238108"/>
                        <a:pt x="4000500" y="2343150"/>
                      </a:cubicBezTo>
                      <a:cubicBezTo>
                        <a:pt x="4000500" y="2448363"/>
                        <a:pt x="3915213" y="2533650"/>
                        <a:pt x="3810000" y="2533650"/>
                      </a:cubicBezTo>
                      <a:lnTo>
                        <a:pt x="3333750" y="2533650"/>
                      </a:lnTo>
                      <a:cubicBezTo>
                        <a:pt x="3281153" y="2533650"/>
                        <a:pt x="3238500" y="2576303"/>
                        <a:pt x="3238500" y="2628900"/>
                      </a:cubicBezTo>
                      <a:cubicBezTo>
                        <a:pt x="3238500" y="2681497"/>
                        <a:pt x="3281153" y="2724150"/>
                        <a:pt x="3333750" y="2724150"/>
                      </a:cubicBezTo>
                      <a:lnTo>
                        <a:pt x="3619500" y="2724150"/>
                      </a:lnTo>
                      <a:cubicBezTo>
                        <a:pt x="3723294" y="2724150"/>
                        <a:pt x="3810000" y="2807065"/>
                        <a:pt x="3810000" y="2914650"/>
                      </a:cubicBezTo>
                      <a:cubicBezTo>
                        <a:pt x="3810000" y="3019863"/>
                        <a:pt x="3724713" y="3105150"/>
                        <a:pt x="3619500" y="3105150"/>
                      </a:cubicBezTo>
                      <a:cubicBezTo>
                        <a:pt x="3415198" y="3105150"/>
                        <a:pt x="3366497" y="3105150"/>
                        <a:pt x="3143250" y="3105150"/>
                      </a:cubicBezTo>
                      <a:cubicBezTo>
                        <a:pt x="3090653" y="3105150"/>
                        <a:pt x="3048000" y="3147803"/>
                        <a:pt x="3048000" y="3200400"/>
                      </a:cubicBezTo>
                      <a:cubicBezTo>
                        <a:pt x="3048000" y="3252997"/>
                        <a:pt x="3090653" y="3295650"/>
                        <a:pt x="3143250" y="3295650"/>
                      </a:cubicBezTo>
                      <a:lnTo>
                        <a:pt x="3429000" y="3295650"/>
                      </a:lnTo>
                      <a:cubicBezTo>
                        <a:pt x="3534042" y="3295650"/>
                        <a:pt x="3619500" y="3381108"/>
                        <a:pt x="3619500" y="3486150"/>
                      </a:cubicBezTo>
                      <a:cubicBezTo>
                        <a:pt x="3619500" y="3591192"/>
                        <a:pt x="3534042" y="3676650"/>
                        <a:pt x="3429000" y="3676650"/>
                      </a:cubicBezTo>
                      <a:lnTo>
                        <a:pt x="2404682" y="3676650"/>
                      </a:lnTo>
                      <a:cubicBezTo>
                        <a:pt x="1983610" y="3676650"/>
                        <a:pt x="1819151" y="3633702"/>
                        <a:pt x="1491520" y="3548139"/>
                      </a:cubicBezTo>
                      <a:cubicBezTo>
                        <a:pt x="1443523" y="3535604"/>
                        <a:pt x="1390879" y="3521859"/>
                        <a:pt x="1333500" y="3507229"/>
                      </a:cubicBezTo>
                      <a:lnTo>
                        <a:pt x="1333500" y="1752838"/>
                      </a:lnTo>
                      <a:cubicBezTo>
                        <a:pt x="2022805" y="1588646"/>
                        <a:pt x="2857500" y="1187872"/>
                        <a:pt x="2857500" y="476250"/>
                      </a:cubicBezTo>
                      <a:lnTo>
                        <a:pt x="2857500" y="381000"/>
                      </a:lnTo>
                      <a:cubicBezTo>
                        <a:pt x="2857500" y="275958"/>
                        <a:pt x="2942958" y="190500"/>
                        <a:pt x="3048000" y="190500"/>
                      </a:cubicBezTo>
                      <a:cubicBezTo>
                        <a:pt x="3152851" y="190500"/>
                        <a:pt x="3238300" y="275825"/>
                        <a:pt x="3238500" y="380705"/>
                      </a:cubicBezTo>
                      <a:lnTo>
                        <a:pt x="3238500" y="381000"/>
                      </a:lnTo>
                      <a:cubicBezTo>
                        <a:pt x="3238500" y="422396"/>
                        <a:pt x="3290164" y="930431"/>
                        <a:pt x="3082995" y="1390650"/>
                      </a:cubicBezTo>
                      <a:lnTo>
                        <a:pt x="2762250" y="1390650"/>
                      </a:lnTo>
                      <a:cubicBezTo>
                        <a:pt x="2709653" y="1390650"/>
                        <a:pt x="2667000" y="1433303"/>
                        <a:pt x="2667000" y="1485900"/>
                      </a:cubicBezTo>
                      <a:cubicBezTo>
                        <a:pt x="2667000" y="1538497"/>
                        <a:pt x="2709653" y="1581150"/>
                        <a:pt x="2762250" y="1581150"/>
                      </a:cubicBezTo>
                      <a:cubicBezTo>
                        <a:pt x="2828763" y="1581150"/>
                        <a:pt x="3891934" y="1581150"/>
                        <a:pt x="4000500" y="1581150"/>
                      </a:cubicBezTo>
                      <a:cubicBezTo>
                        <a:pt x="4105542" y="1581150"/>
                        <a:pt x="4191000" y="1666608"/>
                        <a:pt x="4191000" y="1771650"/>
                      </a:cubicBezTo>
                      <a:cubicBezTo>
                        <a:pt x="4191000" y="1876863"/>
                        <a:pt x="4105713" y="1962150"/>
                        <a:pt x="4000500" y="1962150"/>
                      </a:cubicBezTo>
                      <a:close/>
                    </a:path>
                  </a:pathLst>
                </a:custGeom>
                <a:solidFill>
                  <a:srgbClr val="BA2D06"/>
                </a:solidFill>
                <a:ln w="9525" cap="flat">
                  <a:noFill/>
                  <a:prstDash val="solid"/>
                  <a:miter/>
                </a:ln>
              </p:spPr>
              <p:txBody>
                <a:bodyPr rtlCol="0" anchor="ctr"/>
                <a:lstStyle/>
                <a:p>
                  <a:endParaRPr lang="en-IN"/>
                </a:p>
              </p:txBody>
            </p:sp>
            <p:sp>
              <p:nvSpPr>
                <p:cNvPr id="150" name="Freeform: Shape 149">
                  <a:extLst>
                    <a:ext uri="{FF2B5EF4-FFF2-40B4-BE49-F238E27FC236}">
                      <a16:creationId xmlns:a16="http://schemas.microsoft.com/office/drawing/2014/main" id="{7ACC2CE3-3C7A-4497-8950-F0E85233B975}"/>
                    </a:ext>
                  </a:extLst>
                </p:cNvPr>
                <p:cNvSpPr/>
                <p:nvPr/>
              </p:nvSpPr>
              <p:spPr>
                <a:xfrm>
                  <a:off x="2066970" y="2308761"/>
                  <a:ext cx="190500" cy="952500"/>
                </a:xfrm>
                <a:custGeom>
                  <a:avLst/>
                  <a:gdLst>
                    <a:gd name="connsiteX0" fmla="*/ 95250 w 190500"/>
                    <a:gd name="connsiteY0" fmla="*/ 0 h 952500"/>
                    <a:gd name="connsiteX1" fmla="*/ 0 w 190500"/>
                    <a:gd name="connsiteY1" fmla="*/ 95250 h 952500"/>
                    <a:gd name="connsiteX2" fmla="*/ 0 w 190500"/>
                    <a:gd name="connsiteY2" fmla="*/ 857250 h 952500"/>
                    <a:gd name="connsiteX3" fmla="*/ 95250 w 190500"/>
                    <a:gd name="connsiteY3" fmla="*/ 952500 h 952500"/>
                    <a:gd name="connsiteX4" fmla="*/ 190500 w 190500"/>
                    <a:gd name="connsiteY4" fmla="*/ 857250 h 952500"/>
                    <a:gd name="connsiteX5" fmla="*/ 190500 w 190500"/>
                    <a:gd name="connsiteY5" fmla="*/ 95250 h 952500"/>
                    <a:gd name="connsiteX6" fmla="*/ 95250 w 190500"/>
                    <a:gd name="connsiteY6" fmla="*/ 0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0500" h="952500">
                      <a:moveTo>
                        <a:pt x="95250" y="0"/>
                      </a:moveTo>
                      <a:cubicBezTo>
                        <a:pt x="42653" y="0"/>
                        <a:pt x="0" y="42653"/>
                        <a:pt x="0" y="95250"/>
                      </a:cubicBezTo>
                      <a:lnTo>
                        <a:pt x="0" y="857250"/>
                      </a:lnTo>
                      <a:cubicBezTo>
                        <a:pt x="0" y="909847"/>
                        <a:pt x="42653" y="952500"/>
                        <a:pt x="95250" y="952500"/>
                      </a:cubicBezTo>
                      <a:cubicBezTo>
                        <a:pt x="147847" y="952500"/>
                        <a:pt x="190500" y="909847"/>
                        <a:pt x="190500" y="857250"/>
                      </a:cubicBezTo>
                      <a:lnTo>
                        <a:pt x="190500" y="95250"/>
                      </a:lnTo>
                      <a:cubicBezTo>
                        <a:pt x="190500" y="42653"/>
                        <a:pt x="147847" y="0"/>
                        <a:pt x="95250" y="0"/>
                      </a:cubicBezTo>
                      <a:close/>
                    </a:path>
                  </a:pathLst>
                </a:custGeom>
                <a:solidFill>
                  <a:schemeClr val="bg1"/>
                </a:solidFill>
                <a:ln w="9525" cap="flat">
                  <a:noFill/>
                  <a:prstDash val="solid"/>
                  <a:miter/>
                </a:ln>
              </p:spPr>
              <p:txBody>
                <a:bodyPr rtlCol="0" anchor="ctr"/>
                <a:lstStyle/>
                <a:p>
                  <a:endParaRPr lang="en-IN"/>
                </a:p>
              </p:txBody>
            </p:sp>
          </p:grpSp>
        </p:grpSp>
      </p:grpSp>
      <p:sp>
        <p:nvSpPr>
          <p:cNvPr id="165" name="TextBox 164">
            <a:extLst>
              <a:ext uri="{FF2B5EF4-FFF2-40B4-BE49-F238E27FC236}">
                <a16:creationId xmlns:a16="http://schemas.microsoft.com/office/drawing/2014/main" id="{E13510E6-9B7A-4990-8458-E8ACC7002E9E}"/>
              </a:ext>
            </a:extLst>
          </p:cNvPr>
          <p:cNvSpPr txBox="1"/>
          <p:nvPr/>
        </p:nvSpPr>
        <p:spPr>
          <a:xfrm>
            <a:off x="1020073" y="2141817"/>
            <a:ext cx="5109264" cy="523220"/>
          </a:xfrm>
          <a:prstGeom prst="rect">
            <a:avLst/>
          </a:prstGeom>
          <a:noFill/>
        </p:spPr>
        <p:txBody>
          <a:bodyPr wrap="square" rtlCol="0">
            <a:spAutoFit/>
          </a:bodyPr>
          <a:lstStyle/>
          <a:p>
            <a:r>
              <a:rPr lang="en-GB" sz="1400" b="1" dirty="0">
                <a:solidFill>
                  <a:schemeClr val="bg1"/>
                </a:solidFill>
                <a:effectLst>
                  <a:outerShdw blurRad="38100" dist="38100" dir="2700000" algn="tl">
                    <a:srgbClr val="000000">
                      <a:alpha val="43137"/>
                    </a:srgbClr>
                  </a:outerShdw>
                </a:effectLst>
                <a:ea typeface="Cambria" panose="02040503050406030204" pitchFamily="18" charset="0"/>
              </a:rPr>
              <a:t>Keep your passwords confidential. Never write down or share your passwords with anyone</a:t>
            </a:r>
            <a:endParaRPr lang="en-IN" sz="1400" b="1" dirty="0">
              <a:solidFill>
                <a:schemeClr val="bg1"/>
              </a:solidFill>
              <a:effectLst>
                <a:outerShdw blurRad="38100" dist="38100" dir="2700000" algn="tl">
                  <a:srgbClr val="000000">
                    <a:alpha val="43137"/>
                  </a:srgbClr>
                </a:outerShdw>
              </a:effectLst>
              <a:ea typeface="Cambria" panose="02040503050406030204" pitchFamily="18" charset="0"/>
            </a:endParaRPr>
          </a:p>
        </p:txBody>
      </p:sp>
      <p:sp>
        <p:nvSpPr>
          <p:cNvPr id="166" name="TextBox 165">
            <a:extLst>
              <a:ext uri="{FF2B5EF4-FFF2-40B4-BE49-F238E27FC236}">
                <a16:creationId xmlns:a16="http://schemas.microsoft.com/office/drawing/2014/main" id="{96C0240C-FB9B-46B5-8882-4A753123C405}"/>
              </a:ext>
            </a:extLst>
          </p:cNvPr>
          <p:cNvSpPr txBox="1"/>
          <p:nvPr/>
        </p:nvSpPr>
        <p:spPr>
          <a:xfrm>
            <a:off x="1020073" y="3938390"/>
            <a:ext cx="5109264" cy="738664"/>
          </a:xfrm>
          <a:prstGeom prst="rect">
            <a:avLst/>
          </a:prstGeom>
          <a:noFill/>
        </p:spPr>
        <p:txBody>
          <a:bodyPr wrap="square" rtlCol="0">
            <a:spAutoFit/>
          </a:bodyPr>
          <a:lstStyle/>
          <a:p>
            <a:r>
              <a:rPr lang="en-GB" sz="1400" b="1" dirty="0">
                <a:solidFill>
                  <a:schemeClr val="bg1"/>
                </a:solidFill>
                <a:effectLst>
                  <a:outerShdw blurRad="38100" dist="38100" dir="2700000" algn="tl">
                    <a:srgbClr val="000000">
                      <a:alpha val="43137"/>
                    </a:srgbClr>
                  </a:outerShdw>
                </a:effectLst>
                <a:ea typeface="Cambria" panose="02040503050406030204" pitchFamily="18" charset="0"/>
              </a:rPr>
              <a:t>Always lock your computer screen when stepping away, even for a minute. Use company VPN when accessing SMSA applications outside the office network</a:t>
            </a:r>
            <a:endParaRPr lang="en-IN" sz="1400" b="1" dirty="0">
              <a:solidFill>
                <a:schemeClr val="bg1"/>
              </a:solidFill>
              <a:effectLst>
                <a:outerShdw blurRad="38100" dist="38100" dir="2700000" algn="tl">
                  <a:srgbClr val="000000">
                    <a:alpha val="43137"/>
                  </a:srgbClr>
                </a:outerShdw>
              </a:effectLst>
              <a:ea typeface="Cambria" panose="02040503050406030204" pitchFamily="18" charset="0"/>
            </a:endParaRPr>
          </a:p>
        </p:txBody>
      </p:sp>
      <p:sp>
        <p:nvSpPr>
          <p:cNvPr id="167" name="TextBox 166">
            <a:extLst>
              <a:ext uri="{FF2B5EF4-FFF2-40B4-BE49-F238E27FC236}">
                <a16:creationId xmlns:a16="http://schemas.microsoft.com/office/drawing/2014/main" id="{88138CDE-E286-4562-BBD0-69890F422091}"/>
              </a:ext>
            </a:extLst>
          </p:cNvPr>
          <p:cNvSpPr txBox="1"/>
          <p:nvPr/>
        </p:nvSpPr>
        <p:spPr>
          <a:xfrm>
            <a:off x="1020073" y="4900973"/>
            <a:ext cx="5109264" cy="523220"/>
          </a:xfrm>
          <a:prstGeom prst="rect">
            <a:avLst/>
          </a:prstGeom>
          <a:noFill/>
        </p:spPr>
        <p:txBody>
          <a:bodyPr wrap="square" rtlCol="0">
            <a:spAutoFit/>
          </a:bodyPr>
          <a:lstStyle/>
          <a:p>
            <a:r>
              <a:rPr lang="en-GB" sz="1400" b="1" dirty="0">
                <a:solidFill>
                  <a:schemeClr val="bg1"/>
                </a:solidFill>
                <a:effectLst>
                  <a:outerShdw blurRad="38100" dist="38100" dir="2700000" algn="tl">
                    <a:srgbClr val="000000">
                      <a:alpha val="43137"/>
                    </a:srgbClr>
                  </a:outerShdw>
                </a:effectLst>
                <a:ea typeface="Cambria" panose="02040503050406030204" pitchFamily="18" charset="0"/>
              </a:rPr>
              <a:t>Pay attention to phishing scams. Be cautious of suspicious emails or messages asking for personal information.</a:t>
            </a:r>
            <a:endParaRPr lang="en-IN" sz="1400" b="1" dirty="0">
              <a:solidFill>
                <a:schemeClr val="bg1"/>
              </a:solidFill>
              <a:effectLst>
                <a:outerShdw blurRad="38100" dist="38100" dir="2700000" algn="tl">
                  <a:srgbClr val="000000">
                    <a:alpha val="43137"/>
                  </a:srgbClr>
                </a:outerShdw>
              </a:effectLst>
              <a:ea typeface="Cambria" panose="02040503050406030204" pitchFamily="18" charset="0"/>
            </a:endParaRPr>
          </a:p>
        </p:txBody>
      </p:sp>
      <p:sp>
        <p:nvSpPr>
          <p:cNvPr id="168" name="TextBox 167">
            <a:extLst>
              <a:ext uri="{FF2B5EF4-FFF2-40B4-BE49-F238E27FC236}">
                <a16:creationId xmlns:a16="http://schemas.microsoft.com/office/drawing/2014/main" id="{B2D98E02-645E-48A8-BBC8-93A5E671C8BA}"/>
              </a:ext>
            </a:extLst>
          </p:cNvPr>
          <p:cNvSpPr txBox="1"/>
          <p:nvPr/>
        </p:nvSpPr>
        <p:spPr>
          <a:xfrm>
            <a:off x="1020073" y="5833857"/>
            <a:ext cx="5109264" cy="523220"/>
          </a:xfrm>
          <a:prstGeom prst="rect">
            <a:avLst/>
          </a:prstGeom>
          <a:noFill/>
        </p:spPr>
        <p:txBody>
          <a:bodyPr wrap="square" rtlCol="0">
            <a:spAutoFit/>
          </a:bodyPr>
          <a:lstStyle/>
          <a:p>
            <a:r>
              <a:rPr lang="en-GB" sz="1400" b="1" dirty="0">
                <a:solidFill>
                  <a:schemeClr val="bg1"/>
                </a:solidFill>
                <a:effectLst>
                  <a:outerShdw blurRad="38100" dist="38100" dir="2700000" algn="tl">
                    <a:srgbClr val="000000">
                      <a:alpha val="43137"/>
                    </a:srgbClr>
                  </a:outerShdw>
                </a:effectLst>
                <a:ea typeface="Cambria" panose="02040503050406030204" pitchFamily="18" charset="0"/>
              </a:rPr>
              <a:t>Beware of unsolicited messages or emails. If it looks too good to be true, it probably is. Don't trust unknown senders.</a:t>
            </a:r>
            <a:endParaRPr lang="en-IN" sz="1400" b="1" dirty="0">
              <a:solidFill>
                <a:schemeClr val="bg1"/>
              </a:solidFill>
              <a:effectLst>
                <a:outerShdw blurRad="38100" dist="38100" dir="2700000" algn="tl">
                  <a:srgbClr val="000000">
                    <a:alpha val="43137"/>
                  </a:srgbClr>
                </a:outerShdw>
              </a:effectLst>
              <a:ea typeface="Cambria" panose="02040503050406030204" pitchFamily="18" charset="0"/>
            </a:endParaRPr>
          </a:p>
        </p:txBody>
      </p:sp>
      <p:grpSp>
        <p:nvGrpSpPr>
          <p:cNvPr id="174" name="Group 173">
            <a:extLst>
              <a:ext uri="{FF2B5EF4-FFF2-40B4-BE49-F238E27FC236}">
                <a16:creationId xmlns:a16="http://schemas.microsoft.com/office/drawing/2014/main" id="{01316B3A-4AC2-448B-8670-962EDD108F1C}"/>
              </a:ext>
            </a:extLst>
          </p:cNvPr>
          <p:cNvGrpSpPr/>
          <p:nvPr/>
        </p:nvGrpSpPr>
        <p:grpSpPr>
          <a:xfrm>
            <a:off x="156808" y="2125696"/>
            <a:ext cx="554658" cy="554655"/>
            <a:chOff x="5348922" y="4712758"/>
            <a:chExt cx="500236" cy="500234"/>
          </a:xfrm>
        </p:grpSpPr>
        <p:grpSp>
          <p:nvGrpSpPr>
            <p:cNvPr id="175" name="Group 174">
              <a:extLst>
                <a:ext uri="{FF2B5EF4-FFF2-40B4-BE49-F238E27FC236}">
                  <a16:creationId xmlns:a16="http://schemas.microsoft.com/office/drawing/2014/main" id="{D42E5449-9F36-4F06-820C-094BDF997861}"/>
                </a:ext>
              </a:extLst>
            </p:cNvPr>
            <p:cNvGrpSpPr/>
            <p:nvPr/>
          </p:nvGrpSpPr>
          <p:grpSpPr>
            <a:xfrm>
              <a:off x="5348922" y="4712758"/>
              <a:ext cx="500236" cy="500234"/>
              <a:chOff x="1003061" y="990028"/>
              <a:chExt cx="849090" cy="849090"/>
            </a:xfrm>
          </p:grpSpPr>
          <p:sp>
            <p:nvSpPr>
              <p:cNvPr id="177" name="Oval 176">
                <a:extLst>
                  <a:ext uri="{FF2B5EF4-FFF2-40B4-BE49-F238E27FC236}">
                    <a16:creationId xmlns:a16="http://schemas.microsoft.com/office/drawing/2014/main" id="{39131CF3-2071-4644-A80A-B5A80E5FCB52}"/>
                  </a:ext>
                </a:extLst>
              </p:cNvPr>
              <p:cNvSpPr/>
              <p:nvPr/>
            </p:nvSpPr>
            <p:spPr>
              <a:xfrm rot="10800000" flipH="1" flipV="1">
                <a:off x="1003061" y="990028"/>
                <a:ext cx="849090" cy="849090"/>
              </a:xfrm>
              <a:prstGeom prst="ellipse">
                <a:avLst/>
              </a:prstGeom>
              <a:solidFill>
                <a:schemeClr val="tx1">
                  <a:alpha val="3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white"/>
                  </a:solidFill>
                  <a:uLnTx/>
                  <a:uFillTx/>
                </a:endParaRPr>
              </a:p>
            </p:txBody>
          </p:sp>
          <p:sp>
            <p:nvSpPr>
              <p:cNvPr id="178" name="Oval 177">
                <a:extLst>
                  <a:ext uri="{FF2B5EF4-FFF2-40B4-BE49-F238E27FC236}">
                    <a16:creationId xmlns:a16="http://schemas.microsoft.com/office/drawing/2014/main" id="{A6E9F68F-79C6-4F82-B2C8-23DF12D3EFBF}"/>
                  </a:ext>
                </a:extLst>
              </p:cNvPr>
              <p:cNvSpPr/>
              <p:nvPr/>
            </p:nvSpPr>
            <p:spPr>
              <a:xfrm rot="10800000" flipH="1" flipV="1">
                <a:off x="1105192" y="1092158"/>
                <a:ext cx="644829" cy="644828"/>
              </a:xfrm>
              <a:prstGeom prst="ellipse">
                <a:avLst/>
              </a:prstGeom>
              <a:solidFill>
                <a:srgbClr val="FFFFF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white"/>
                  </a:solidFill>
                  <a:uLnTx/>
                  <a:uFillTx/>
                </a:endParaRPr>
              </a:p>
            </p:txBody>
          </p:sp>
        </p:grpSp>
        <p:sp>
          <p:nvSpPr>
            <p:cNvPr id="176" name="TextBox 175">
              <a:extLst>
                <a:ext uri="{FF2B5EF4-FFF2-40B4-BE49-F238E27FC236}">
                  <a16:creationId xmlns:a16="http://schemas.microsoft.com/office/drawing/2014/main" id="{796A4DF1-94E7-40C5-8DA4-22686A87501F}"/>
                </a:ext>
              </a:extLst>
            </p:cNvPr>
            <p:cNvSpPr txBox="1"/>
            <p:nvPr/>
          </p:nvSpPr>
          <p:spPr>
            <a:xfrm flipH="1">
              <a:off x="5439144" y="4837965"/>
              <a:ext cx="319793" cy="249821"/>
            </a:xfrm>
            <a:prstGeom prst="rect">
              <a:avLst/>
            </a:prstGeom>
          </p:spPr>
          <p:txBody>
            <a:bodyPr wrap="non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0000">
                      <a:lumMod val="85000"/>
                      <a:lumOff val="15000"/>
                    </a:srgbClr>
                  </a:solidFill>
                  <a:uLnTx/>
                  <a:uFillTx/>
                  <a:cs typeface="Arial" panose="020B0604020202020204" pitchFamily="34" charset="0"/>
                </a:rPr>
                <a:t>01</a:t>
              </a:r>
              <a:endParaRPr kumimoji="0" lang="en-US" sz="1600" b="1" i="0" u="none" strike="noStrike" kern="0" cap="none" spc="0" normalizeH="0" baseline="0" noProof="0" dirty="0">
                <a:ln>
                  <a:noFill/>
                </a:ln>
                <a:solidFill>
                  <a:srgbClr val="000000">
                    <a:lumMod val="85000"/>
                    <a:lumOff val="15000"/>
                  </a:srgbClr>
                </a:solidFill>
                <a:uLnTx/>
                <a:uFillTx/>
                <a:cs typeface="Arial" panose="020B0604020202020204" pitchFamily="34" charset="0"/>
              </a:endParaRPr>
            </a:p>
          </p:txBody>
        </p:sp>
      </p:grpSp>
      <p:grpSp>
        <p:nvGrpSpPr>
          <p:cNvPr id="179" name="Group 178">
            <a:extLst>
              <a:ext uri="{FF2B5EF4-FFF2-40B4-BE49-F238E27FC236}">
                <a16:creationId xmlns:a16="http://schemas.microsoft.com/office/drawing/2014/main" id="{AF6D1ED2-92B1-4822-AF99-203246EB7AD7}"/>
              </a:ext>
            </a:extLst>
          </p:cNvPr>
          <p:cNvGrpSpPr/>
          <p:nvPr/>
        </p:nvGrpSpPr>
        <p:grpSpPr>
          <a:xfrm>
            <a:off x="158792" y="3049123"/>
            <a:ext cx="554658" cy="554655"/>
            <a:chOff x="5348922" y="4712758"/>
            <a:chExt cx="500236" cy="500234"/>
          </a:xfrm>
        </p:grpSpPr>
        <p:grpSp>
          <p:nvGrpSpPr>
            <p:cNvPr id="180" name="Group 179">
              <a:extLst>
                <a:ext uri="{FF2B5EF4-FFF2-40B4-BE49-F238E27FC236}">
                  <a16:creationId xmlns:a16="http://schemas.microsoft.com/office/drawing/2014/main" id="{C72E0100-1F9A-4FF5-AA73-D5297EDA3C7B}"/>
                </a:ext>
              </a:extLst>
            </p:cNvPr>
            <p:cNvGrpSpPr/>
            <p:nvPr/>
          </p:nvGrpSpPr>
          <p:grpSpPr>
            <a:xfrm>
              <a:off x="5348922" y="4712758"/>
              <a:ext cx="500236" cy="500234"/>
              <a:chOff x="1003061" y="990028"/>
              <a:chExt cx="849090" cy="849090"/>
            </a:xfrm>
          </p:grpSpPr>
          <p:sp>
            <p:nvSpPr>
              <p:cNvPr id="182" name="Oval 181">
                <a:extLst>
                  <a:ext uri="{FF2B5EF4-FFF2-40B4-BE49-F238E27FC236}">
                    <a16:creationId xmlns:a16="http://schemas.microsoft.com/office/drawing/2014/main" id="{2F7882BE-4B46-4A95-A6A2-8C20DBCE165B}"/>
                  </a:ext>
                </a:extLst>
              </p:cNvPr>
              <p:cNvSpPr/>
              <p:nvPr/>
            </p:nvSpPr>
            <p:spPr>
              <a:xfrm rot="10800000" flipH="1" flipV="1">
                <a:off x="1003061" y="990028"/>
                <a:ext cx="849090" cy="849090"/>
              </a:xfrm>
              <a:prstGeom prst="ellipse">
                <a:avLst/>
              </a:prstGeom>
              <a:solidFill>
                <a:schemeClr val="tx1">
                  <a:alpha val="3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white"/>
                  </a:solidFill>
                  <a:uLnTx/>
                  <a:uFillTx/>
                </a:endParaRPr>
              </a:p>
            </p:txBody>
          </p:sp>
          <p:sp>
            <p:nvSpPr>
              <p:cNvPr id="183" name="Oval 182">
                <a:extLst>
                  <a:ext uri="{FF2B5EF4-FFF2-40B4-BE49-F238E27FC236}">
                    <a16:creationId xmlns:a16="http://schemas.microsoft.com/office/drawing/2014/main" id="{8E50A5A4-75F8-4A08-A6E2-20D537B8A273}"/>
                  </a:ext>
                </a:extLst>
              </p:cNvPr>
              <p:cNvSpPr/>
              <p:nvPr/>
            </p:nvSpPr>
            <p:spPr>
              <a:xfrm rot="10800000" flipH="1" flipV="1">
                <a:off x="1105192" y="1092158"/>
                <a:ext cx="644829" cy="644828"/>
              </a:xfrm>
              <a:prstGeom prst="ellipse">
                <a:avLst/>
              </a:prstGeom>
              <a:solidFill>
                <a:srgbClr val="FFFFF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white"/>
                  </a:solidFill>
                  <a:uLnTx/>
                  <a:uFillTx/>
                </a:endParaRPr>
              </a:p>
            </p:txBody>
          </p:sp>
        </p:grpSp>
        <p:sp>
          <p:nvSpPr>
            <p:cNvPr id="181" name="TextBox 180">
              <a:extLst>
                <a:ext uri="{FF2B5EF4-FFF2-40B4-BE49-F238E27FC236}">
                  <a16:creationId xmlns:a16="http://schemas.microsoft.com/office/drawing/2014/main" id="{0D4936E8-6EF3-4F56-A9EA-A19FC7A1BE82}"/>
                </a:ext>
              </a:extLst>
            </p:cNvPr>
            <p:cNvSpPr txBox="1"/>
            <p:nvPr/>
          </p:nvSpPr>
          <p:spPr>
            <a:xfrm flipH="1">
              <a:off x="5444926" y="4837965"/>
              <a:ext cx="308227" cy="249821"/>
            </a:xfrm>
            <a:prstGeom prst="rect">
              <a:avLst/>
            </a:prstGeom>
          </p:spPr>
          <p:txBody>
            <a:bodyPr wrap="non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0000">
                      <a:lumMod val="85000"/>
                      <a:lumOff val="15000"/>
                    </a:srgbClr>
                  </a:solidFill>
                  <a:uLnTx/>
                  <a:uFillTx/>
                  <a:cs typeface="Arial" panose="020B0604020202020204" pitchFamily="34" charset="0"/>
                </a:rPr>
                <a:t>02</a:t>
              </a:r>
              <a:endParaRPr kumimoji="0" lang="en-US" sz="1600" b="1" i="0" u="none" strike="noStrike" kern="0" cap="none" spc="0" normalizeH="0" baseline="0" noProof="0" dirty="0">
                <a:ln>
                  <a:noFill/>
                </a:ln>
                <a:solidFill>
                  <a:srgbClr val="000000">
                    <a:lumMod val="85000"/>
                    <a:lumOff val="15000"/>
                  </a:srgbClr>
                </a:solidFill>
                <a:uLnTx/>
                <a:uFillTx/>
                <a:cs typeface="Arial" panose="020B0604020202020204" pitchFamily="34" charset="0"/>
              </a:endParaRPr>
            </a:p>
          </p:txBody>
        </p:sp>
      </p:grpSp>
      <p:grpSp>
        <p:nvGrpSpPr>
          <p:cNvPr id="184" name="Group 183">
            <a:extLst>
              <a:ext uri="{FF2B5EF4-FFF2-40B4-BE49-F238E27FC236}">
                <a16:creationId xmlns:a16="http://schemas.microsoft.com/office/drawing/2014/main" id="{15DBE30D-2FF9-4E87-898B-7B0D8F6244A0}"/>
              </a:ext>
            </a:extLst>
          </p:cNvPr>
          <p:cNvGrpSpPr/>
          <p:nvPr/>
        </p:nvGrpSpPr>
        <p:grpSpPr>
          <a:xfrm>
            <a:off x="110987" y="3972550"/>
            <a:ext cx="554658" cy="554655"/>
            <a:chOff x="5348922" y="4712758"/>
            <a:chExt cx="500236" cy="500234"/>
          </a:xfrm>
        </p:grpSpPr>
        <p:grpSp>
          <p:nvGrpSpPr>
            <p:cNvPr id="185" name="Group 184">
              <a:extLst>
                <a:ext uri="{FF2B5EF4-FFF2-40B4-BE49-F238E27FC236}">
                  <a16:creationId xmlns:a16="http://schemas.microsoft.com/office/drawing/2014/main" id="{6898C35B-FF20-4417-B022-0DB3CE8D3890}"/>
                </a:ext>
              </a:extLst>
            </p:cNvPr>
            <p:cNvGrpSpPr/>
            <p:nvPr/>
          </p:nvGrpSpPr>
          <p:grpSpPr>
            <a:xfrm>
              <a:off x="5348922" y="4712758"/>
              <a:ext cx="500236" cy="500234"/>
              <a:chOff x="1003061" y="990028"/>
              <a:chExt cx="849090" cy="849090"/>
            </a:xfrm>
          </p:grpSpPr>
          <p:sp>
            <p:nvSpPr>
              <p:cNvPr id="187" name="Oval 186">
                <a:extLst>
                  <a:ext uri="{FF2B5EF4-FFF2-40B4-BE49-F238E27FC236}">
                    <a16:creationId xmlns:a16="http://schemas.microsoft.com/office/drawing/2014/main" id="{F5F30470-68A7-4CF8-B493-49FC8AA66F09}"/>
                  </a:ext>
                </a:extLst>
              </p:cNvPr>
              <p:cNvSpPr/>
              <p:nvPr/>
            </p:nvSpPr>
            <p:spPr>
              <a:xfrm rot="10800000" flipH="1" flipV="1">
                <a:off x="1003061" y="990028"/>
                <a:ext cx="849090" cy="849090"/>
              </a:xfrm>
              <a:prstGeom prst="ellipse">
                <a:avLst/>
              </a:prstGeom>
              <a:solidFill>
                <a:schemeClr val="tx1">
                  <a:alpha val="3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white"/>
                  </a:solidFill>
                  <a:uLnTx/>
                  <a:uFillTx/>
                </a:endParaRPr>
              </a:p>
            </p:txBody>
          </p:sp>
          <p:sp>
            <p:nvSpPr>
              <p:cNvPr id="188" name="Oval 187">
                <a:extLst>
                  <a:ext uri="{FF2B5EF4-FFF2-40B4-BE49-F238E27FC236}">
                    <a16:creationId xmlns:a16="http://schemas.microsoft.com/office/drawing/2014/main" id="{AB8604C7-FF21-49B5-B630-E9C48DC03536}"/>
                  </a:ext>
                </a:extLst>
              </p:cNvPr>
              <p:cNvSpPr/>
              <p:nvPr/>
            </p:nvSpPr>
            <p:spPr>
              <a:xfrm rot="10800000" flipH="1" flipV="1">
                <a:off x="1105192" y="1092158"/>
                <a:ext cx="644829" cy="644828"/>
              </a:xfrm>
              <a:prstGeom prst="ellipse">
                <a:avLst/>
              </a:prstGeom>
              <a:solidFill>
                <a:srgbClr val="FFFFF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white"/>
                  </a:solidFill>
                  <a:uLnTx/>
                  <a:uFillTx/>
                </a:endParaRPr>
              </a:p>
            </p:txBody>
          </p:sp>
        </p:grpSp>
        <p:sp>
          <p:nvSpPr>
            <p:cNvPr id="186" name="TextBox 185">
              <a:extLst>
                <a:ext uri="{FF2B5EF4-FFF2-40B4-BE49-F238E27FC236}">
                  <a16:creationId xmlns:a16="http://schemas.microsoft.com/office/drawing/2014/main" id="{B80A2D92-834D-46D6-91EE-B5B63824D731}"/>
                </a:ext>
              </a:extLst>
            </p:cNvPr>
            <p:cNvSpPr txBox="1"/>
            <p:nvPr/>
          </p:nvSpPr>
          <p:spPr>
            <a:xfrm flipH="1">
              <a:off x="5444926" y="4837965"/>
              <a:ext cx="308227" cy="249821"/>
            </a:xfrm>
            <a:prstGeom prst="rect">
              <a:avLst/>
            </a:prstGeom>
          </p:spPr>
          <p:txBody>
            <a:bodyPr wrap="non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0000">
                      <a:lumMod val="85000"/>
                      <a:lumOff val="15000"/>
                    </a:srgbClr>
                  </a:solidFill>
                  <a:uLnTx/>
                  <a:uFillTx/>
                  <a:cs typeface="Arial" panose="020B0604020202020204" pitchFamily="34" charset="0"/>
                </a:rPr>
                <a:t>03</a:t>
              </a:r>
              <a:endParaRPr kumimoji="0" lang="en-US" sz="1600" b="1" i="0" u="none" strike="noStrike" kern="0" cap="none" spc="0" normalizeH="0" baseline="0" noProof="0" dirty="0">
                <a:ln>
                  <a:noFill/>
                </a:ln>
                <a:solidFill>
                  <a:srgbClr val="000000">
                    <a:lumMod val="85000"/>
                    <a:lumOff val="15000"/>
                  </a:srgbClr>
                </a:solidFill>
                <a:uLnTx/>
                <a:uFillTx/>
                <a:cs typeface="Arial" panose="020B0604020202020204" pitchFamily="34" charset="0"/>
              </a:endParaRPr>
            </a:p>
          </p:txBody>
        </p:sp>
      </p:grpSp>
      <p:grpSp>
        <p:nvGrpSpPr>
          <p:cNvPr id="189" name="Group 188">
            <a:extLst>
              <a:ext uri="{FF2B5EF4-FFF2-40B4-BE49-F238E27FC236}">
                <a16:creationId xmlns:a16="http://schemas.microsoft.com/office/drawing/2014/main" id="{34123468-86F8-4CF1-B612-5F730B9BA399}"/>
              </a:ext>
            </a:extLst>
          </p:cNvPr>
          <p:cNvGrpSpPr/>
          <p:nvPr/>
        </p:nvGrpSpPr>
        <p:grpSpPr>
          <a:xfrm>
            <a:off x="125275" y="4895977"/>
            <a:ext cx="554658" cy="554655"/>
            <a:chOff x="5348922" y="4712758"/>
            <a:chExt cx="500236" cy="500234"/>
          </a:xfrm>
        </p:grpSpPr>
        <p:grpSp>
          <p:nvGrpSpPr>
            <p:cNvPr id="190" name="Group 189">
              <a:extLst>
                <a:ext uri="{FF2B5EF4-FFF2-40B4-BE49-F238E27FC236}">
                  <a16:creationId xmlns:a16="http://schemas.microsoft.com/office/drawing/2014/main" id="{AFED0165-78CB-4EB6-9213-5821F587472B}"/>
                </a:ext>
              </a:extLst>
            </p:cNvPr>
            <p:cNvGrpSpPr/>
            <p:nvPr/>
          </p:nvGrpSpPr>
          <p:grpSpPr>
            <a:xfrm>
              <a:off x="5348922" y="4712758"/>
              <a:ext cx="500236" cy="500234"/>
              <a:chOff x="1003061" y="990028"/>
              <a:chExt cx="849090" cy="849090"/>
            </a:xfrm>
          </p:grpSpPr>
          <p:sp>
            <p:nvSpPr>
              <p:cNvPr id="192" name="Oval 191">
                <a:extLst>
                  <a:ext uri="{FF2B5EF4-FFF2-40B4-BE49-F238E27FC236}">
                    <a16:creationId xmlns:a16="http://schemas.microsoft.com/office/drawing/2014/main" id="{A347AB79-72D9-4216-AEF9-48CFB7CBB4A7}"/>
                  </a:ext>
                </a:extLst>
              </p:cNvPr>
              <p:cNvSpPr/>
              <p:nvPr/>
            </p:nvSpPr>
            <p:spPr>
              <a:xfrm rot="10800000" flipH="1" flipV="1">
                <a:off x="1003061" y="990028"/>
                <a:ext cx="849090" cy="849090"/>
              </a:xfrm>
              <a:prstGeom prst="ellipse">
                <a:avLst/>
              </a:prstGeom>
              <a:solidFill>
                <a:schemeClr val="tx1">
                  <a:alpha val="3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white"/>
                  </a:solidFill>
                  <a:uLnTx/>
                  <a:uFillTx/>
                </a:endParaRPr>
              </a:p>
            </p:txBody>
          </p:sp>
          <p:sp>
            <p:nvSpPr>
              <p:cNvPr id="193" name="Oval 192">
                <a:extLst>
                  <a:ext uri="{FF2B5EF4-FFF2-40B4-BE49-F238E27FC236}">
                    <a16:creationId xmlns:a16="http://schemas.microsoft.com/office/drawing/2014/main" id="{821F247A-8CC5-4581-8A19-1060CF0DA632}"/>
                  </a:ext>
                </a:extLst>
              </p:cNvPr>
              <p:cNvSpPr/>
              <p:nvPr/>
            </p:nvSpPr>
            <p:spPr>
              <a:xfrm rot="10800000" flipH="1" flipV="1">
                <a:off x="1105192" y="1092158"/>
                <a:ext cx="644829" cy="644828"/>
              </a:xfrm>
              <a:prstGeom prst="ellipse">
                <a:avLst/>
              </a:prstGeom>
              <a:solidFill>
                <a:srgbClr val="FFFFF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white"/>
                  </a:solidFill>
                  <a:uLnTx/>
                  <a:uFillTx/>
                </a:endParaRPr>
              </a:p>
            </p:txBody>
          </p:sp>
        </p:grpSp>
        <p:sp>
          <p:nvSpPr>
            <p:cNvPr id="191" name="TextBox 190">
              <a:extLst>
                <a:ext uri="{FF2B5EF4-FFF2-40B4-BE49-F238E27FC236}">
                  <a16:creationId xmlns:a16="http://schemas.microsoft.com/office/drawing/2014/main" id="{D1F8135E-4C25-4B4F-8FC2-43A4586F969B}"/>
                </a:ext>
              </a:extLst>
            </p:cNvPr>
            <p:cNvSpPr txBox="1"/>
            <p:nvPr/>
          </p:nvSpPr>
          <p:spPr>
            <a:xfrm flipH="1">
              <a:off x="5444926" y="4837965"/>
              <a:ext cx="308227" cy="249821"/>
            </a:xfrm>
            <a:prstGeom prst="rect">
              <a:avLst/>
            </a:prstGeom>
          </p:spPr>
          <p:txBody>
            <a:bodyPr wrap="non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0000">
                      <a:lumMod val="85000"/>
                      <a:lumOff val="15000"/>
                    </a:srgbClr>
                  </a:solidFill>
                  <a:uLnTx/>
                  <a:uFillTx/>
                  <a:cs typeface="Arial" panose="020B0604020202020204" pitchFamily="34" charset="0"/>
                </a:rPr>
                <a:t>04</a:t>
              </a:r>
              <a:endParaRPr kumimoji="0" lang="en-US" sz="1600" b="1" i="0" u="none" strike="noStrike" kern="0" cap="none" spc="0" normalizeH="0" baseline="0" noProof="0" dirty="0">
                <a:ln>
                  <a:noFill/>
                </a:ln>
                <a:solidFill>
                  <a:srgbClr val="000000">
                    <a:lumMod val="85000"/>
                    <a:lumOff val="15000"/>
                  </a:srgbClr>
                </a:solidFill>
                <a:uLnTx/>
                <a:uFillTx/>
                <a:cs typeface="Arial" panose="020B0604020202020204" pitchFamily="34" charset="0"/>
              </a:endParaRPr>
            </a:p>
          </p:txBody>
        </p:sp>
      </p:grpSp>
      <p:grpSp>
        <p:nvGrpSpPr>
          <p:cNvPr id="194" name="Group 193">
            <a:extLst>
              <a:ext uri="{FF2B5EF4-FFF2-40B4-BE49-F238E27FC236}">
                <a16:creationId xmlns:a16="http://schemas.microsoft.com/office/drawing/2014/main" id="{A8C3B131-3859-4C41-AC43-FDF54A426BAB}"/>
              </a:ext>
            </a:extLst>
          </p:cNvPr>
          <p:cNvGrpSpPr/>
          <p:nvPr/>
        </p:nvGrpSpPr>
        <p:grpSpPr>
          <a:xfrm>
            <a:off x="110986" y="5819404"/>
            <a:ext cx="554658" cy="554655"/>
            <a:chOff x="5348922" y="4712758"/>
            <a:chExt cx="500236" cy="500234"/>
          </a:xfrm>
        </p:grpSpPr>
        <p:grpSp>
          <p:nvGrpSpPr>
            <p:cNvPr id="195" name="Group 194">
              <a:extLst>
                <a:ext uri="{FF2B5EF4-FFF2-40B4-BE49-F238E27FC236}">
                  <a16:creationId xmlns:a16="http://schemas.microsoft.com/office/drawing/2014/main" id="{A13F3A3C-220E-4AAD-8ADC-672C4F7D6A73}"/>
                </a:ext>
              </a:extLst>
            </p:cNvPr>
            <p:cNvGrpSpPr/>
            <p:nvPr/>
          </p:nvGrpSpPr>
          <p:grpSpPr>
            <a:xfrm>
              <a:off x="5348922" y="4712758"/>
              <a:ext cx="500236" cy="500234"/>
              <a:chOff x="1003061" y="990028"/>
              <a:chExt cx="849090" cy="849090"/>
            </a:xfrm>
          </p:grpSpPr>
          <p:sp>
            <p:nvSpPr>
              <p:cNvPr id="197" name="Oval 196">
                <a:extLst>
                  <a:ext uri="{FF2B5EF4-FFF2-40B4-BE49-F238E27FC236}">
                    <a16:creationId xmlns:a16="http://schemas.microsoft.com/office/drawing/2014/main" id="{CA8D9D49-18A2-47FC-9636-291A69144FED}"/>
                  </a:ext>
                </a:extLst>
              </p:cNvPr>
              <p:cNvSpPr/>
              <p:nvPr/>
            </p:nvSpPr>
            <p:spPr>
              <a:xfrm rot="10800000" flipH="1" flipV="1">
                <a:off x="1003061" y="990028"/>
                <a:ext cx="849090" cy="849090"/>
              </a:xfrm>
              <a:prstGeom prst="ellipse">
                <a:avLst/>
              </a:prstGeom>
              <a:solidFill>
                <a:schemeClr val="tx1">
                  <a:alpha val="3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white"/>
                  </a:solidFill>
                  <a:uLnTx/>
                  <a:uFillTx/>
                </a:endParaRPr>
              </a:p>
            </p:txBody>
          </p:sp>
          <p:sp>
            <p:nvSpPr>
              <p:cNvPr id="198" name="Oval 197">
                <a:extLst>
                  <a:ext uri="{FF2B5EF4-FFF2-40B4-BE49-F238E27FC236}">
                    <a16:creationId xmlns:a16="http://schemas.microsoft.com/office/drawing/2014/main" id="{938150C3-ADBB-4D2A-BC50-ADE77D141509}"/>
                  </a:ext>
                </a:extLst>
              </p:cNvPr>
              <p:cNvSpPr/>
              <p:nvPr/>
            </p:nvSpPr>
            <p:spPr>
              <a:xfrm rot="10800000" flipH="1" flipV="1">
                <a:off x="1105192" y="1092158"/>
                <a:ext cx="644829" cy="644828"/>
              </a:xfrm>
              <a:prstGeom prst="ellipse">
                <a:avLst/>
              </a:prstGeom>
              <a:solidFill>
                <a:srgbClr val="FFFFF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white"/>
                  </a:solidFill>
                  <a:uLnTx/>
                  <a:uFillTx/>
                </a:endParaRPr>
              </a:p>
            </p:txBody>
          </p:sp>
        </p:grpSp>
        <p:sp>
          <p:nvSpPr>
            <p:cNvPr id="196" name="TextBox 195">
              <a:extLst>
                <a:ext uri="{FF2B5EF4-FFF2-40B4-BE49-F238E27FC236}">
                  <a16:creationId xmlns:a16="http://schemas.microsoft.com/office/drawing/2014/main" id="{B1773A27-E229-4AD4-B0EA-B30A8E85D750}"/>
                </a:ext>
              </a:extLst>
            </p:cNvPr>
            <p:cNvSpPr txBox="1"/>
            <p:nvPr/>
          </p:nvSpPr>
          <p:spPr>
            <a:xfrm flipH="1">
              <a:off x="5444926" y="4837965"/>
              <a:ext cx="308227" cy="249821"/>
            </a:xfrm>
            <a:prstGeom prst="rect">
              <a:avLst/>
            </a:prstGeom>
          </p:spPr>
          <p:txBody>
            <a:bodyPr wrap="non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0000">
                      <a:lumMod val="85000"/>
                      <a:lumOff val="15000"/>
                    </a:srgbClr>
                  </a:solidFill>
                  <a:uLnTx/>
                  <a:uFillTx/>
                  <a:cs typeface="Arial" panose="020B0604020202020204" pitchFamily="34" charset="0"/>
                </a:rPr>
                <a:t>05</a:t>
              </a:r>
              <a:endParaRPr kumimoji="0" lang="en-US" sz="1600" b="1" i="0" u="none" strike="noStrike" kern="0" cap="none" spc="0" normalizeH="0" baseline="0" noProof="0" dirty="0">
                <a:ln>
                  <a:noFill/>
                </a:ln>
                <a:solidFill>
                  <a:srgbClr val="000000">
                    <a:lumMod val="85000"/>
                    <a:lumOff val="15000"/>
                  </a:srgbClr>
                </a:solidFill>
                <a:uLnTx/>
                <a:uFillTx/>
                <a:cs typeface="Arial" panose="020B0604020202020204" pitchFamily="34" charset="0"/>
              </a:endParaRPr>
            </a:p>
          </p:txBody>
        </p:sp>
      </p:grpSp>
      <p:sp>
        <p:nvSpPr>
          <p:cNvPr id="199" name="Freeform: Shape 198">
            <a:extLst>
              <a:ext uri="{FF2B5EF4-FFF2-40B4-BE49-F238E27FC236}">
                <a16:creationId xmlns:a16="http://schemas.microsoft.com/office/drawing/2014/main" id="{8BBE4067-4437-4343-B96F-D27393A7665A}"/>
              </a:ext>
            </a:extLst>
          </p:cNvPr>
          <p:cNvSpPr/>
          <p:nvPr/>
        </p:nvSpPr>
        <p:spPr>
          <a:xfrm rot="1380741">
            <a:off x="9604658" y="4236892"/>
            <a:ext cx="1042153" cy="847672"/>
          </a:xfrm>
          <a:custGeom>
            <a:avLst/>
            <a:gdLst>
              <a:gd name="connsiteX0" fmla="*/ 1771650 w 1771650"/>
              <a:gd name="connsiteY0" fmla="*/ 885825 h 1771650"/>
              <a:gd name="connsiteX1" fmla="*/ 885825 w 1771650"/>
              <a:gd name="connsiteY1" fmla="*/ 1771650 h 1771650"/>
              <a:gd name="connsiteX2" fmla="*/ 0 w 1771650"/>
              <a:gd name="connsiteY2" fmla="*/ 885825 h 1771650"/>
              <a:gd name="connsiteX3" fmla="*/ 885825 w 1771650"/>
              <a:gd name="connsiteY3" fmla="*/ 0 h 1771650"/>
            </a:gdLst>
            <a:ahLst/>
            <a:cxnLst>
              <a:cxn ang="0">
                <a:pos x="connsiteX0" y="connsiteY0"/>
              </a:cxn>
              <a:cxn ang="0">
                <a:pos x="connsiteX1" y="connsiteY1"/>
              </a:cxn>
              <a:cxn ang="0">
                <a:pos x="connsiteX2" y="connsiteY2"/>
              </a:cxn>
              <a:cxn ang="0">
                <a:pos x="connsiteX3" y="connsiteY3"/>
              </a:cxn>
            </a:cxnLst>
            <a:rect l="l" t="t" r="r" b="b"/>
            <a:pathLst>
              <a:path w="1771650" h="1771650">
                <a:moveTo>
                  <a:pt x="1771650" y="885825"/>
                </a:moveTo>
                <a:cubicBezTo>
                  <a:pt x="1771650" y="1371600"/>
                  <a:pt x="1371600" y="1771650"/>
                  <a:pt x="885825" y="1771650"/>
                </a:cubicBezTo>
                <a:cubicBezTo>
                  <a:pt x="390525" y="1771650"/>
                  <a:pt x="0" y="1371600"/>
                  <a:pt x="0" y="885825"/>
                </a:cubicBezTo>
                <a:cubicBezTo>
                  <a:pt x="0" y="390525"/>
                  <a:pt x="390525" y="0"/>
                  <a:pt x="885825" y="0"/>
                </a:cubicBezTo>
              </a:path>
            </a:pathLst>
          </a:custGeom>
          <a:noFill/>
          <a:ln w="9525" cap="flat">
            <a:noFill/>
            <a:prstDash val="solid"/>
            <a:miter/>
          </a:ln>
        </p:spPr>
        <p:txBody>
          <a:bodyPr rtlCol="0" anchor="ctr"/>
          <a:lstStyle/>
          <a:p>
            <a:endParaRPr lang="en-US"/>
          </a:p>
        </p:txBody>
      </p:sp>
      <p:sp>
        <p:nvSpPr>
          <p:cNvPr id="200" name="TextBox 199">
            <a:extLst>
              <a:ext uri="{FF2B5EF4-FFF2-40B4-BE49-F238E27FC236}">
                <a16:creationId xmlns:a16="http://schemas.microsoft.com/office/drawing/2014/main" id="{CBBCB43F-B375-4B88-8978-12EEFD5C02E2}"/>
              </a:ext>
            </a:extLst>
          </p:cNvPr>
          <p:cNvSpPr txBox="1"/>
          <p:nvPr/>
        </p:nvSpPr>
        <p:spPr>
          <a:xfrm>
            <a:off x="7124149" y="2844116"/>
            <a:ext cx="5109264" cy="738664"/>
          </a:xfrm>
          <a:prstGeom prst="rect">
            <a:avLst/>
          </a:prstGeom>
          <a:noFill/>
        </p:spPr>
        <p:txBody>
          <a:bodyPr wrap="square" rtlCol="0">
            <a:spAutoFit/>
          </a:bodyPr>
          <a:lstStyle/>
          <a:p>
            <a:r>
              <a:rPr lang="en-GB" sz="1400" b="1" dirty="0">
                <a:solidFill>
                  <a:schemeClr val="bg1"/>
                </a:solidFill>
                <a:effectLst>
                  <a:outerShdw blurRad="38100" dist="38100" dir="2700000" algn="tl">
                    <a:srgbClr val="000000">
                      <a:alpha val="43137"/>
                    </a:srgbClr>
                  </a:outerShdw>
                </a:effectLst>
                <a:ea typeface="Cambria" panose="02040503050406030204" pitchFamily="18" charset="0"/>
              </a:rPr>
              <a:t>Don’t leave Wi-Fi or Bluetooth on when not in use. Turn off Wi-Fi and Bluetooth on your devices when not needed, especially in public places.</a:t>
            </a:r>
            <a:endParaRPr lang="en-IN" sz="1400" b="1" dirty="0">
              <a:solidFill>
                <a:schemeClr val="bg1"/>
              </a:solidFill>
              <a:effectLst>
                <a:outerShdw blurRad="38100" dist="38100" dir="2700000" algn="tl">
                  <a:srgbClr val="000000">
                    <a:alpha val="43137"/>
                  </a:srgbClr>
                </a:outerShdw>
              </a:effectLst>
              <a:ea typeface="Cambria" panose="02040503050406030204" pitchFamily="18" charset="0"/>
            </a:endParaRPr>
          </a:p>
        </p:txBody>
      </p:sp>
      <p:sp>
        <p:nvSpPr>
          <p:cNvPr id="201" name="TextBox 200">
            <a:extLst>
              <a:ext uri="{FF2B5EF4-FFF2-40B4-BE49-F238E27FC236}">
                <a16:creationId xmlns:a16="http://schemas.microsoft.com/office/drawing/2014/main" id="{F6CD68DC-F84D-4604-9ABB-5F625C70EF69}"/>
              </a:ext>
            </a:extLst>
          </p:cNvPr>
          <p:cNvSpPr txBox="1"/>
          <p:nvPr/>
        </p:nvSpPr>
        <p:spPr>
          <a:xfrm>
            <a:off x="7124149" y="2139841"/>
            <a:ext cx="5109264" cy="523220"/>
          </a:xfrm>
          <a:prstGeom prst="rect">
            <a:avLst/>
          </a:prstGeom>
          <a:noFill/>
        </p:spPr>
        <p:txBody>
          <a:bodyPr wrap="square" rtlCol="0">
            <a:spAutoFit/>
          </a:bodyPr>
          <a:lstStyle/>
          <a:p>
            <a:r>
              <a:rPr lang="en-GB" sz="1400" b="1" dirty="0">
                <a:solidFill>
                  <a:schemeClr val="bg1"/>
                </a:solidFill>
                <a:effectLst>
                  <a:outerShdw blurRad="38100" dist="38100" dir="2700000" algn="tl">
                    <a:srgbClr val="000000">
                      <a:alpha val="43137"/>
                    </a:srgbClr>
                  </a:outerShdw>
                </a:effectLst>
                <a:ea typeface="Cambria" panose="02040503050406030204" pitchFamily="18" charset="0"/>
              </a:rPr>
              <a:t>Don’t install unauthorized software. Avoid downloading or using apps that haven’t been approved by IT</a:t>
            </a:r>
            <a:endParaRPr lang="en-IN" sz="1400" b="1" dirty="0">
              <a:solidFill>
                <a:schemeClr val="bg1"/>
              </a:solidFill>
              <a:effectLst>
                <a:outerShdw blurRad="38100" dist="38100" dir="2700000" algn="tl">
                  <a:srgbClr val="000000">
                    <a:alpha val="43137"/>
                  </a:srgbClr>
                </a:outerShdw>
              </a:effectLst>
              <a:ea typeface="Cambria" panose="02040503050406030204" pitchFamily="18" charset="0"/>
            </a:endParaRPr>
          </a:p>
        </p:txBody>
      </p:sp>
      <p:sp>
        <p:nvSpPr>
          <p:cNvPr id="202" name="TextBox 201">
            <a:extLst>
              <a:ext uri="{FF2B5EF4-FFF2-40B4-BE49-F238E27FC236}">
                <a16:creationId xmlns:a16="http://schemas.microsoft.com/office/drawing/2014/main" id="{3EE7F020-51FA-4325-8EAB-55F521FF4D0A}"/>
              </a:ext>
            </a:extLst>
          </p:cNvPr>
          <p:cNvSpPr txBox="1"/>
          <p:nvPr/>
        </p:nvSpPr>
        <p:spPr>
          <a:xfrm>
            <a:off x="7124149" y="3936414"/>
            <a:ext cx="5109264" cy="523220"/>
          </a:xfrm>
          <a:prstGeom prst="rect">
            <a:avLst/>
          </a:prstGeom>
          <a:noFill/>
        </p:spPr>
        <p:txBody>
          <a:bodyPr wrap="square" rtlCol="0">
            <a:spAutoFit/>
          </a:bodyPr>
          <a:lstStyle/>
          <a:p>
            <a:r>
              <a:rPr lang="en-GB" sz="1400" b="1" dirty="0">
                <a:solidFill>
                  <a:schemeClr val="bg1"/>
                </a:solidFill>
                <a:effectLst>
                  <a:outerShdw blurRad="38100" dist="38100" dir="2700000" algn="tl">
                    <a:srgbClr val="000000">
                      <a:alpha val="43137"/>
                    </a:srgbClr>
                  </a:outerShdw>
                </a:effectLst>
                <a:ea typeface="Cambria" panose="02040503050406030204" pitchFamily="18" charset="0"/>
              </a:rPr>
              <a:t>Don’t click on unknown links. Always verify the source before clicking on any link sent via email or message.</a:t>
            </a:r>
            <a:endParaRPr lang="en-IN" sz="1400" b="1" dirty="0">
              <a:solidFill>
                <a:schemeClr val="bg1"/>
              </a:solidFill>
              <a:effectLst>
                <a:outerShdw blurRad="38100" dist="38100" dir="2700000" algn="tl">
                  <a:srgbClr val="000000">
                    <a:alpha val="43137"/>
                  </a:srgbClr>
                </a:outerShdw>
              </a:effectLst>
              <a:ea typeface="Cambria" panose="02040503050406030204" pitchFamily="18" charset="0"/>
            </a:endParaRPr>
          </a:p>
        </p:txBody>
      </p:sp>
      <p:sp>
        <p:nvSpPr>
          <p:cNvPr id="203" name="TextBox 202">
            <a:extLst>
              <a:ext uri="{FF2B5EF4-FFF2-40B4-BE49-F238E27FC236}">
                <a16:creationId xmlns:a16="http://schemas.microsoft.com/office/drawing/2014/main" id="{A7DDC6F2-5826-4212-9BC8-772F6B6257FA}"/>
              </a:ext>
            </a:extLst>
          </p:cNvPr>
          <p:cNvSpPr txBox="1"/>
          <p:nvPr/>
        </p:nvSpPr>
        <p:spPr>
          <a:xfrm>
            <a:off x="7124149" y="4898997"/>
            <a:ext cx="5109264" cy="738664"/>
          </a:xfrm>
          <a:prstGeom prst="rect">
            <a:avLst/>
          </a:prstGeom>
          <a:noFill/>
        </p:spPr>
        <p:txBody>
          <a:bodyPr wrap="square" rtlCol="0">
            <a:spAutoFit/>
          </a:bodyPr>
          <a:lstStyle/>
          <a:p>
            <a:r>
              <a:rPr lang="en-GB" sz="1400" b="1" dirty="0">
                <a:solidFill>
                  <a:schemeClr val="bg1"/>
                </a:solidFill>
                <a:effectLst>
                  <a:outerShdw blurRad="38100" dist="38100" dir="2700000" algn="tl">
                    <a:srgbClr val="000000">
                      <a:alpha val="43137"/>
                    </a:srgbClr>
                  </a:outerShdw>
                </a:effectLst>
                <a:ea typeface="Cambria" panose="02040503050406030204" pitchFamily="18" charset="0"/>
              </a:rPr>
              <a:t>Don’t enter personal or confidential data on suspicious websites. Check for "https" or a lock icon before entering sensitive information online.</a:t>
            </a:r>
            <a:endParaRPr lang="en-IN" sz="1400" b="1" dirty="0">
              <a:solidFill>
                <a:schemeClr val="bg1"/>
              </a:solidFill>
              <a:effectLst>
                <a:outerShdw blurRad="38100" dist="38100" dir="2700000" algn="tl">
                  <a:srgbClr val="000000">
                    <a:alpha val="43137"/>
                  </a:srgbClr>
                </a:outerShdw>
              </a:effectLst>
              <a:ea typeface="Cambria" panose="02040503050406030204" pitchFamily="18" charset="0"/>
            </a:endParaRPr>
          </a:p>
        </p:txBody>
      </p:sp>
      <p:sp>
        <p:nvSpPr>
          <p:cNvPr id="204" name="TextBox 203">
            <a:extLst>
              <a:ext uri="{FF2B5EF4-FFF2-40B4-BE49-F238E27FC236}">
                <a16:creationId xmlns:a16="http://schemas.microsoft.com/office/drawing/2014/main" id="{BC249EB1-2DA0-4102-8FDE-E536EB77DBA3}"/>
              </a:ext>
            </a:extLst>
          </p:cNvPr>
          <p:cNvSpPr txBox="1"/>
          <p:nvPr/>
        </p:nvSpPr>
        <p:spPr>
          <a:xfrm>
            <a:off x="7124149" y="5831881"/>
            <a:ext cx="5109264" cy="523220"/>
          </a:xfrm>
          <a:prstGeom prst="rect">
            <a:avLst/>
          </a:prstGeom>
          <a:noFill/>
        </p:spPr>
        <p:txBody>
          <a:bodyPr wrap="square" rtlCol="0">
            <a:spAutoFit/>
          </a:bodyPr>
          <a:lstStyle/>
          <a:p>
            <a:r>
              <a:rPr lang="en-GB" sz="1400" b="1" dirty="0">
                <a:solidFill>
                  <a:schemeClr val="bg1"/>
                </a:solidFill>
                <a:effectLst>
                  <a:outerShdw blurRad="38100" dist="38100" dir="2700000" algn="tl">
                    <a:srgbClr val="000000">
                      <a:alpha val="43137"/>
                    </a:srgbClr>
                  </a:outerShdw>
                </a:effectLst>
                <a:ea typeface="Cambria" panose="02040503050406030204" pitchFamily="18" charset="0"/>
              </a:rPr>
              <a:t>Don’t visit insecure websites. Avoid websites that don’t have proper security certificates, as they could be harmful.</a:t>
            </a:r>
            <a:endParaRPr lang="en-IN" sz="1400" b="1" dirty="0">
              <a:solidFill>
                <a:schemeClr val="bg1"/>
              </a:solidFill>
              <a:effectLst>
                <a:outerShdw blurRad="38100" dist="38100" dir="2700000" algn="tl">
                  <a:srgbClr val="000000">
                    <a:alpha val="43137"/>
                  </a:srgbClr>
                </a:outerShdw>
              </a:effectLst>
              <a:ea typeface="Cambria" panose="02040503050406030204" pitchFamily="18" charset="0"/>
            </a:endParaRPr>
          </a:p>
        </p:txBody>
      </p:sp>
      <p:grpSp>
        <p:nvGrpSpPr>
          <p:cNvPr id="205" name="Group 204">
            <a:extLst>
              <a:ext uri="{FF2B5EF4-FFF2-40B4-BE49-F238E27FC236}">
                <a16:creationId xmlns:a16="http://schemas.microsoft.com/office/drawing/2014/main" id="{3D059946-F865-43F7-9415-32AF7809F667}"/>
              </a:ext>
            </a:extLst>
          </p:cNvPr>
          <p:cNvGrpSpPr/>
          <p:nvPr/>
        </p:nvGrpSpPr>
        <p:grpSpPr>
          <a:xfrm>
            <a:off x="6260884" y="2123720"/>
            <a:ext cx="554658" cy="554655"/>
            <a:chOff x="5348922" y="4712758"/>
            <a:chExt cx="500236" cy="500234"/>
          </a:xfrm>
        </p:grpSpPr>
        <p:grpSp>
          <p:nvGrpSpPr>
            <p:cNvPr id="206" name="Group 205">
              <a:extLst>
                <a:ext uri="{FF2B5EF4-FFF2-40B4-BE49-F238E27FC236}">
                  <a16:creationId xmlns:a16="http://schemas.microsoft.com/office/drawing/2014/main" id="{1F7A50B4-8D71-4321-B5AD-6F859749A57C}"/>
                </a:ext>
              </a:extLst>
            </p:cNvPr>
            <p:cNvGrpSpPr/>
            <p:nvPr/>
          </p:nvGrpSpPr>
          <p:grpSpPr>
            <a:xfrm>
              <a:off x="5348922" y="4712758"/>
              <a:ext cx="500236" cy="500234"/>
              <a:chOff x="1003061" y="990028"/>
              <a:chExt cx="849090" cy="849090"/>
            </a:xfrm>
          </p:grpSpPr>
          <p:sp>
            <p:nvSpPr>
              <p:cNvPr id="208" name="Oval 207">
                <a:extLst>
                  <a:ext uri="{FF2B5EF4-FFF2-40B4-BE49-F238E27FC236}">
                    <a16:creationId xmlns:a16="http://schemas.microsoft.com/office/drawing/2014/main" id="{3862139D-637E-47A8-BDC8-72F2EC9F7CBE}"/>
                  </a:ext>
                </a:extLst>
              </p:cNvPr>
              <p:cNvSpPr/>
              <p:nvPr/>
            </p:nvSpPr>
            <p:spPr>
              <a:xfrm rot="10800000" flipH="1" flipV="1">
                <a:off x="1003061" y="990028"/>
                <a:ext cx="849090" cy="849090"/>
              </a:xfrm>
              <a:prstGeom prst="ellipse">
                <a:avLst/>
              </a:prstGeom>
              <a:solidFill>
                <a:schemeClr val="tx1">
                  <a:alpha val="3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white"/>
                  </a:solidFill>
                  <a:uLnTx/>
                  <a:uFillTx/>
                </a:endParaRPr>
              </a:p>
            </p:txBody>
          </p:sp>
          <p:sp>
            <p:nvSpPr>
              <p:cNvPr id="209" name="Oval 208">
                <a:extLst>
                  <a:ext uri="{FF2B5EF4-FFF2-40B4-BE49-F238E27FC236}">
                    <a16:creationId xmlns:a16="http://schemas.microsoft.com/office/drawing/2014/main" id="{CDBA112D-A902-4500-B87F-842EF9E4F7E4}"/>
                  </a:ext>
                </a:extLst>
              </p:cNvPr>
              <p:cNvSpPr/>
              <p:nvPr/>
            </p:nvSpPr>
            <p:spPr>
              <a:xfrm rot="10800000" flipH="1" flipV="1">
                <a:off x="1105192" y="1092158"/>
                <a:ext cx="644829" cy="644828"/>
              </a:xfrm>
              <a:prstGeom prst="ellipse">
                <a:avLst/>
              </a:prstGeom>
              <a:solidFill>
                <a:srgbClr val="FFFFF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white"/>
                  </a:solidFill>
                  <a:uLnTx/>
                  <a:uFillTx/>
                </a:endParaRPr>
              </a:p>
            </p:txBody>
          </p:sp>
        </p:grpSp>
        <p:sp>
          <p:nvSpPr>
            <p:cNvPr id="207" name="TextBox 206">
              <a:extLst>
                <a:ext uri="{FF2B5EF4-FFF2-40B4-BE49-F238E27FC236}">
                  <a16:creationId xmlns:a16="http://schemas.microsoft.com/office/drawing/2014/main" id="{26A652C5-B781-4EE0-A273-EE4936B43C72}"/>
                </a:ext>
              </a:extLst>
            </p:cNvPr>
            <p:cNvSpPr txBox="1"/>
            <p:nvPr/>
          </p:nvSpPr>
          <p:spPr>
            <a:xfrm flipH="1">
              <a:off x="5439144" y="4837965"/>
              <a:ext cx="319793" cy="249821"/>
            </a:xfrm>
            <a:prstGeom prst="rect">
              <a:avLst/>
            </a:prstGeom>
          </p:spPr>
          <p:txBody>
            <a:bodyPr wrap="non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0000">
                      <a:lumMod val="85000"/>
                      <a:lumOff val="15000"/>
                    </a:srgbClr>
                  </a:solidFill>
                  <a:uLnTx/>
                  <a:uFillTx/>
                  <a:cs typeface="Arial" panose="020B0604020202020204" pitchFamily="34" charset="0"/>
                </a:rPr>
                <a:t>01</a:t>
              </a:r>
              <a:endParaRPr kumimoji="0" lang="en-US" sz="1600" b="1" i="0" u="none" strike="noStrike" kern="0" cap="none" spc="0" normalizeH="0" baseline="0" noProof="0" dirty="0">
                <a:ln>
                  <a:noFill/>
                </a:ln>
                <a:solidFill>
                  <a:srgbClr val="000000">
                    <a:lumMod val="85000"/>
                    <a:lumOff val="15000"/>
                  </a:srgbClr>
                </a:solidFill>
                <a:uLnTx/>
                <a:uFillTx/>
                <a:cs typeface="Arial" panose="020B0604020202020204" pitchFamily="34" charset="0"/>
              </a:endParaRPr>
            </a:p>
          </p:txBody>
        </p:sp>
      </p:grpSp>
      <p:grpSp>
        <p:nvGrpSpPr>
          <p:cNvPr id="210" name="Group 209">
            <a:extLst>
              <a:ext uri="{FF2B5EF4-FFF2-40B4-BE49-F238E27FC236}">
                <a16:creationId xmlns:a16="http://schemas.microsoft.com/office/drawing/2014/main" id="{5B4BBF2D-E638-4731-896D-73FE259D5F01}"/>
              </a:ext>
            </a:extLst>
          </p:cNvPr>
          <p:cNvGrpSpPr/>
          <p:nvPr/>
        </p:nvGrpSpPr>
        <p:grpSpPr>
          <a:xfrm>
            <a:off x="6262868" y="3047147"/>
            <a:ext cx="554658" cy="554655"/>
            <a:chOff x="5348922" y="4712758"/>
            <a:chExt cx="500236" cy="500234"/>
          </a:xfrm>
        </p:grpSpPr>
        <p:grpSp>
          <p:nvGrpSpPr>
            <p:cNvPr id="211" name="Group 210">
              <a:extLst>
                <a:ext uri="{FF2B5EF4-FFF2-40B4-BE49-F238E27FC236}">
                  <a16:creationId xmlns:a16="http://schemas.microsoft.com/office/drawing/2014/main" id="{8344800F-A318-4886-94C0-88EAF8116135}"/>
                </a:ext>
              </a:extLst>
            </p:cNvPr>
            <p:cNvGrpSpPr/>
            <p:nvPr/>
          </p:nvGrpSpPr>
          <p:grpSpPr>
            <a:xfrm>
              <a:off x="5348922" y="4712758"/>
              <a:ext cx="500236" cy="500234"/>
              <a:chOff x="1003061" y="990028"/>
              <a:chExt cx="849090" cy="849090"/>
            </a:xfrm>
          </p:grpSpPr>
          <p:sp>
            <p:nvSpPr>
              <p:cNvPr id="213" name="Oval 212">
                <a:extLst>
                  <a:ext uri="{FF2B5EF4-FFF2-40B4-BE49-F238E27FC236}">
                    <a16:creationId xmlns:a16="http://schemas.microsoft.com/office/drawing/2014/main" id="{F50F2651-7D52-463F-B84B-EE69B38C64F8}"/>
                  </a:ext>
                </a:extLst>
              </p:cNvPr>
              <p:cNvSpPr/>
              <p:nvPr/>
            </p:nvSpPr>
            <p:spPr>
              <a:xfrm rot="10800000" flipH="1" flipV="1">
                <a:off x="1003061" y="990028"/>
                <a:ext cx="849090" cy="849090"/>
              </a:xfrm>
              <a:prstGeom prst="ellipse">
                <a:avLst/>
              </a:prstGeom>
              <a:solidFill>
                <a:schemeClr val="tx1">
                  <a:alpha val="3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white"/>
                  </a:solidFill>
                  <a:uLnTx/>
                  <a:uFillTx/>
                </a:endParaRPr>
              </a:p>
            </p:txBody>
          </p:sp>
          <p:sp>
            <p:nvSpPr>
              <p:cNvPr id="214" name="Oval 213">
                <a:extLst>
                  <a:ext uri="{FF2B5EF4-FFF2-40B4-BE49-F238E27FC236}">
                    <a16:creationId xmlns:a16="http://schemas.microsoft.com/office/drawing/2014/main" id="{930A5DCB-6D77-4965-880E-5F1066A023F6}"/>
                  </a:ext>
                </a:extLst>
              </p:cNvPr>
              <p:cNvSpPr/>
              <p:nvPr/>
            </p:nvSpPr>
            <p:spPr>
              <a:xfrm rot="10800000" flipH="1" flipV="1">
                <a:off x="1105192" y="1092158"/>
                <a:ext cx="644829" cy="644828"/>
              </a:xfrm>
              <a:prstGeom prst="ellipse">
                <a:avLst/>
              </a:prstGeom>
              <a:solidFill>
                <a:srgbClr val="FFFFF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white"/>
                  </a:solidFill>
                  <a:uLnTx/>
                  <a:uFillTx/>
                </a:endParaRPr>
              </a:p>
            </p:txBody>
          </p:sp>
        </p:grpSp>
        <p:sp>
          <p:nvSpPr>
            <p:cNvPr id="212" name="TextBox 211">
              <a:extLst>
                <a:ext uri="{FF2B5EF4-FFF2-40B4-BE49-F238E27FC236}">
                  <a16:creationId xmlns:a16="http://schemas.microsoft.com/office/drawing/2014/main" id="{531EE7DE-073A-4C32-8CCF-2F6D39D4C214}"/>
                </a:ext>
              </a:extLst>
            </p:cNvPr>
            <p:cNvSpPr txBox="1"/>
            <p:nvPr/>
          </p:nvSpPr>
          <p:spPr>
            <a:xfrm flipH="1">
              <a:off x="5444926" y="4837965"/>
              <a:ext cx="308227" cy="249821"/>
            </a:xfrm>
            <a:prstGeom prst="rect">
              <a:avLst/>
            </a:prstGeom>
          </p:spPr>
          <p:txBody>
            <a:bodyPr wrap="non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0000">
                      <a:lumMod val="85000"/>
                      <a:lumOff val="15000"/>
                    </a:srgbClr>
                  </a:solidFill>
                  <a:uLnTx/>
                  <a:uFillTx/>
                  <a:cs typeface="Arial" panose="020B0604020202020204" pitchFamily="34" charset="0"/>
                </a:rPr>
                <a:t>02</a:t>
              </a:r>
              <a:endParaRPr kumimoji="0" lang="en-US" sz="1600" b="1" i="0" u="none" strike="noStrike" kern="0" cap="none" spc="0" normalizeH="0" baseline="0" noProof="0" dirty="0">
                <a:ln>
                  <a:noFill/>
                </a:ln>
                <a:solidFill>
                  <a:srgbClr val="000000">
                    <a:lumMod val="85000"/>
                    <a:lumOff val="15000"/>
                  </a:srgbClr>
                </a:solidFill>
                <a:uLnTx/>
                <a:uFillTx/>
                <a:cs typeface="Arial" panose="020B0604020202020204" pitchFamily="34" charset="0"/>
              </a:endParaRPr>
            </a:p>
          </p:txBody>
        </p:sp>
      </p:grpSp>
      <p:grpSp>
        <p:nvGrpSpPr>
          <p:cNvPr id="215" name="Group 214">
            <a:extLst>
              <a:ext uri="{FF2B5EF4-FFF2-40B4-BE49-F238E27FC236}">
                <a16:creationId xmlns:a16="http://schemas.microsoft.com/office/drawing/2014/main" id="{23D41B95-BF68-4AF7-BF32-90F7E0159F37}"/>
              </a:ext>
            </a:extLst>
          </p:cNvPr>
          <p:cNvGrpSpPr/>
          <p:nvPr/>
        </p:nvGrpSpPr>
        <p:grpSpPr>
          <a:xfrm>
            <a:off x="6215063" y="3970574"/>
            <a:ext cx="554658" cy="554655"/>
            <a:chOff x="5348922" y="4712758"/>
            <a:chExt cx="500236" cy="500234"/>
          </a:xfrm>
        </p:grpSpPr>
        <p:grpSp>
          <p:nvGrpSpPr>
            <p:cNvPr id="216" name="Group 215">
              <a:extLst>
                <a:ext uri="{FF2B5EF4-FFF2-40B4-BE49-F238E27FC236}">
                  <a16:creationId xmlns:a16="http://schemas.microsoft.com/office/drawing/2014/main" id="{72BF8E37-36E8-49EB-8949-1AA2D3227E8D}"/>
                </a:ext>
              </a:extLst>
            </p:cNvPr>
            <p:cNvGrpSpPr/>
            <p:nvPr/>
          </p:nvGrpSpPr>
          <p:grpSpPr>
            <a:xfrm>
              <a:off x="5348922" y="4712758"/>
              <a:ext cx="500236" cy="500234"/>
              <a:chOff x="1003061" y="990028"/>
              <a:chExt cx="849090" cy="849090"/>
            </a:xfrm>
          </p:grpSpPr>
          <p:sp>
            <p:nvSpPr>
              <p:cNvPr id="218" name="Oval 217">
                <a:extLst>
                  <a:ext uri="{FF2B5EF4-FFF2-40B4-BE49-F238E27FC236}">
                    <a16:creationId xmlns:a16="http://schemas.microsoft.com/office/drawing/2014/main" id="{9931B26A-D1C2-4035-A0DE-6A9040761018}"/>
                  </a:ext>
                </a:extLst>
              </p:cNvPr>
              <p:cNvSpPr/>
              <p:nvPr/>
            </p:nvSpPr>
            <p:spPr>
              <a:xfrm rot="10800000" flipH="1" flipV="1">
                <a:off x="1003061" y="990028"/>
                <a:ext cx="849090" cy="849090"/>
              </a:xfrm>
              <a:prstGeom prst="ellipse">
                <a:avLst/>
              </a:prstGeom>
              <a:solidFill>
                <a:schemeClr val="tx1">
                  <a:alpha val="3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white"/>
                  </a:solidFill>
                  <a:uLnTx/>
                  <a:uFillTx/>
                </a:endParaRPr>
              </a:p>
            </p:txBody>
          </p:sp>
          <p:sp>
            <p:nvSpPr>
              <p:cNvPr id="219" name="Oval 218">
                <a:extLst>
                  <a:ext uri="{FF2B5EF4-FFF2-40B4-BE49-F238E27FC236}">
                    <a16:creationId xmlns:a16="http://schemas.microsoft.com/office/drawing/2014/main" id="{CFB0A6DC-BD73-4568-B08E-0B2903C31883}"/>
                  </a:ext>
                </a:extLst>
              </p:cNvPr>
              <p:cNvSpPr/>
              <p:nvPr/>
            </p:nvSpPr>
            <p:spPr>
              <a:xfrm rot="10800000" flipH="1" flipV="1">
                <a:off x="1105192" y="1092158"/>
                <a:ext cx="644829" cy="644828"/>
              </a:xfrm>
              <a:prstGeom prst="ellipse">
                <a:avLst/>
              </a:prstGeom>
              <a:solidFill>
                <a:srgbClr val="FFFFF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white"/>
                  </a:solidFill>
                  <a:uLnTx/>
                  <a:uFillTx/>
                </a:endParaRPr>
              </a:p>
            </p:txBody>
          </p:sp>
        </p:grpSp>
        <p:sp>
          <p:nvSpPr>
            <p:cNvPr id="217" name="TextBox 216">
              <a:extLst>
                <a:ext uri="{FF2B5EF4-FFF2-40B4-BE49-F238E27FC236}">
                  <a16:creationId xmlns:a16="http://schemas.microsoft.com/office/drawing/2014/main" id="{86069691-7BF6-4F7B-A22F-9C385BAD0D62}"/>
                </a:ext>
              </a:extLst>
            </p:cNvPr>
            <p:cNvSpPr txBox="1"/>
            <p:nvPr/>
          </p:nvSpPr>
          <p:spPr>
            <a:xfrm flipH="1">
              <a:off x="5444926" y="4837965"/>
              <a:ext cx="308227" cy="249821"/>
            </a:xfrm>
            <a:prstGeom prst="rect">
              <a:avLst/>
            </a:prstGeom>
          </p:spPr>
          <p:txBody>
            <a:bodyPr wrap="non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0000">
                      <a:lumMod val="85000"/>
                      <a:lumOff val="15000"/>
                    </a:srgbClr>
                  </a:solidFill>
                  <a:uLnTx/>
                  <a:uFillTx/>
                  <a:cs typeface="Arial" panose="020B0604020202020204" pitchFamily="34" charset="0"/>
                </a:rPr>
                <a:t>03</a:t>
              </a:r>
              <a:endParaRPr kumimoji="0" lang="en-US" sz="1600" b="1" i="0" u="none" strike="noStrike" kern="0" cap="none" spc="0" normalizeH="0" baseline="0" noProof="0" dirty="0">
                <a:ln>
                  <a:noFill/>
                </a:ln>
                <a:solidFill>
                  <a:srgbClr val="000000">
                    <a:lumMod val="85000"/>
                    <a:lumOff val="15000"/>
                  </a:srgbClr>
                </a:solidFill>
                <a:uLnTx/>
                <a:uFillTx/>
                <a:cs typeface="Arial" panose="020B0604020202020204" pitchFamily="34" charset="0"/>
              </a:endParaRPr>
            </a:p>
          </p:txBody>
        </p:sp>
      </p:grpSp>
      <p:grpSp>
        <p:nvGrpSpPr>
          <p:cNvPr id="220" name="Group 219">
            <a:extLst>
              <a:ext uri="{FF2B5EF4-FFF2-40B4-BE49-F238E27FC236}">
                <a16:creationId xmlns:a16="http://schemas.microsoft.com/office/drawing/2014/main" id="{B9528872-DDB7-4DFC-B6DF-2506C9F8B785}"/>
              </a:ext>
            </a:extLst>
          </p:cNvPr>
          <p:cNvGrpSpPr/>
          <p:nvPr/>
        </p:nvGrpSpPr>
        <p:grpSpPr>
          <a:xfrm>
            <a:off x="6229351" y="4894001"/>
            <a:ext cx="554658" cy="554655"/>
            <a:chOff x="5348922" y="4712758"/>
            <a:chExt cx="500236" cy="500234"/>
          </a:xfrm>
        </p:grpSpPr>
        <p:grpSp>
          <p:nvGrpSpPr>
            <p:cNvPr id="221" name="Group 220">
              <a:extLst>
                <a:ext uri="{FF2B5EF4-FFF2-40B4-BE49-F238E27FC236}">
                  <a16:creationId xmlns:a16="http://schemas.microsoft.com/office/drawing/2014/main" id="{B9466649-3611-418C-B181-D059FB8B8F2F}"/>
                </a:ext>
              </a:extLst>
            </p:cNvPr>
            <p:cNvGrpSpPr/>
            <p:nvPr/>
          </p:nvGrpSpPr>
          <p:grpSpPr>
            <a:xfrm>
              <a:off x="5348922" y="4712758"/>
              <a:ext cx="500236" cy="500234"/>
              <a:chOff x="1003061" y="990028"/>
              <a:chExt cx="849090" cy="849090"/>
            </a:xfrm>
          </p:grpSpPr>
          <p:sp>
            <p:nvSpPr>
              <p:cNvPr id="223" name="Oval 222">
                <a:extLst>
                  <a:ext uri="{FF2B5EF4-FFF2-40B4-BE49-F238E27FC236}">
                    <a16:creationId xmlns:a16="http://schemas.microsoft.com/office/drawing/2014/main" id="{368428ED-ABA7-4654-A70A-642700B76E2B}"/>
                  </a:ext>
                </a:extLst>
              </p:cNvPr>
              <p:cNvSpPr/>
              <p:nvPr/>
            </p:nvSpPr>
            <p:spPr>
              <a:xfrm rot="10800000" flipH="1" flipV="1">
                <a:off x="1003061" y="990028"/>
                <a:ext cx="849090" cy="849090"/>
              </a:xfrm>
              <a:prstGeom prst="ellipse">
                <a:avLst/>
              </a:prstGeom>
              <a:solidFill>
                <a:schemeClr val="tx1">
                  <a:alpha val="3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white"/>
                  </a:solidFill>
                  <a:uLnTx/>
                  <a:uFillTx/>
                </a:endParaRPr>
              </a:p>
            </p:txBody>
          </p:sp>
          <p:sp>
            <p:nvSpPr>
              <p:cNvPr id="224" name="Oval 223">
                <a:extLst>
                  <a:ext uri="{FF2B5EF4-FFF2-40B4-BE49-F238E27FC236}">
                    <a16:creationId xmlns:a16="http://schemas.microsoft.com/office/drawing/2014/main" id="{773A8E04-7B38-4477-97B1-F05244EC4DDF}"/>
                  </a:ext>
                </a:extLst>
              </p:cNvPr>
              <p:cNvSpPr/>
              <p:nvPr/>
            </p:nvSpPr>
            <p:spPr>
              <a:xfrm rot="10800000" flipH="1" flipV="1">
                <a:off x="1105192" y="1092158"/>
                <a:ext cx="644829" cy="644828"/>
              </a:xfrm>
              <a:prstGeom prst="ellipse">
                <a:avLst/>
              </a:prstGeom>
              <a:solidFill>
                <a:srgbClr val="FFFFF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white"/>
                  </a:solidFill>
                  <a:uLnTx/>
                  <a:uFillTx/>
                </a:endParaRPr>
              </a:p>
            </p:txBody>
          </p:sp>
        </p:grpSp>
        <p:sp>
          <p:nvSpPr>
            <p:cNvPr id="222" name="TextBox 221">
              <a:extLst>
                <a:ext uri="{FF2B5EF4-FFF2-40B4-BE49-F238E27FC236}">
                  <a16:creationId xmlns:a16="http://schemas.microsoft.com/office/drawing/2014/main" id="{3F3DB5EE-1110-4077-A46B-5087D0E5D11D}"/>
                </a:ext>
              </a:extLst>
            </p:cNvPr>
            <p:cNvSpPr txBox="1"/>
            <p:nvPr/>
          </p:nvSpPr>
          <p:spPr>
            <a:xfrm flipH="1">
              <a:off x="5444926" y="4837965"/>
              <a:ext cx="308227" cy="249821"/>
            </a:xfrm>
            <a:prstGeom prst="rect">
              <a:avLst/>
            </a:prstGeom>
          </p:spPr>
          <p:txBody>
            <a:bodyPr wrap="non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0000">
                      <a:lumMod val="85000"/>
                      <a:lumOff val="15000"/>
                    </a:srgbClr>
                  </a:solidFill>
                  <a:uLnTx/>
                  <a:uFillTx/>
                  <a:cs typeface="Arial" panose="020B0604020202020204" pitchFamily="34" charset="0"/>
                </a:rPr>
                <a:t>04</a:t>
              </a:r>
              <a:endParaRPr kumimoji="0" lang="en-US" sz="1600" b="1" i="0" u="none" strike="noStrike" kern="0" cap="none" spc="0" normalizeH="0" baseline="0" noProof="0" dirty="0">
                <a:ln>
                  <a:noFill/>
                </a:ln>
                <a:solidFill>
                  <a:srgbClr val="000000">
                    <a:lumMod val="85000"/>
                    <a:lumOff val="15000"/>
                  </a:srgbClr>
                </a:solidFill>
                <a:uLnTx/>
                <a:uFillTx/>
                <a:cs typeface="Arial" panose="020B0604020202020204" pitchFamily="34" charset="0"/>
              </a:endParaRPr>
            </a:p>
          </p:txBody>
        </p:sp>
      </p:grpSp>
      <p:grpSp>
        <p:nvGrpSpPr>
          <p:cNvPr id="225" name="Group 224">
            <a:extLst>
              <a:ext uri="{FF2B5EF4-FFF2-40B4-BE49-F238E27FC236}">
                <a16:creationId xmlns:a16="http://schemas.microsoft.com/office/drawing/2014/main" id="{20B4C78C-1363-43E6-86EA-B0228D54A253}"/>
              </a:ext>
            </a:extLst>
          </p:cNvPr>
          <p:cNvGrpSpPr/>
          <p:nvPr/>
        </p:nvGrpSpPr>
        <p:grpSpPr>
          <a:xfrm>
            <a:off x="6215062" y="5817428"/>
            <a:ext cx="554658" cy="554655"/>
            <a:chOff x="5348922" y="4712758"/>
            <a:chExt cx="500236" cy="500234"/>
          </a:xfrm>
        </p:grpSpPr>
        <p:grpSp>
          <p:nvGrpSpPr>
            <p:cNvPr id="226" name="Group 225">
              <a:extLst>
                <a:ext uri="{FF2B5EF4-FFF2-40B4-BE49-F238E27FC236}">
                  <a16:creationId xmlns:a16="http://schemas.microsoft.com/office/drawing/2014/main" id="{D091255C-AE08-4EF6-863F-1403D291DA4E}"/>
                </a:ext>
              </a:extLst>
            </p:cNvPr>
            <p:cNvGrpSpPr/>
            <p:nvPr/>
          </p:nvGrpSpPr>
          <p:grpSpPr>
            <a:xfrm>
              <a:off x="5348922" y="4712758"/>
              <a:ext cx="500236" cy="500234"/>
              <a:chOff x="1003061" y="990028"/>
              <a:chExt cx="849090" cy="849090"/>
            </a:xfrm>
          </p:grpSpPr>
          <p:sp>
            <p:nvSpPr>
              <p:cNvPr id="228" name="Oval 227">
                <a:extLst>
                  <a:ext uri="{FF2B5EF4-FFF2-40B4-BE49-F238E27FC236}">
                    <a16:creationId xmlns:a16="http://schemas.microsoft.com/office/drawing/2014/main" id="{4E2A4859-EA6E-41C8-B583-F6B579DFDFD6}"/>
                  </a:ext>
                </a:extLst>
              </p:cNvPr>
              <p:cNvSpPr/>
              <p:nvPr/>
            </p:nvSpPr>
            <p:spPr>
              <a:xfrm rot="10800000" flipH="1" flipV="1">
                <a:off x="1003061" y="990028"/>
                <a:ext cx="849090" cy="849090"/>
              </a:xfrm>
              <a:prstGeom prst="ellipse">
                <a:avLst/>
              </a:prstGeom>
              <a:solidFill>
                <a:schemeClr val="tx1">
                  <a:alpha val="3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white"/>
                  </a:solidFill>
                  <a:uLnTx/>
                  <a:uFillTx/>
                </a:endParaRPr>
              </a:p>
            </p:txBody>
          </p:sp>
          <p:sp>
            <p:nvSpPr>
              <p:cNvPr id="229" name="Oval 228">
                <a:extLst>
                  <a:ext uri="{FF2B5EF4-FFF2-40B4-BE49-F238E27FC236}">
                    <a16:creationId xmlns:a16="http://schemas.microsoft.com/office/drawing/2014/main" id="{921F0FBE-B72B-4530-BD0E-09973CB89F5A}"/>
                  </a:ext>
                </a:extLst>
              </p:cNvPr>
              <p:cNvSpPr/>
              <p:nvPr/>
            </p:nvSpPr>
            <p:spPr>
              <a:xfrm rot="10800000" flipH="1" flipV="1">
                <a:off x="1105192" y="1092158"/>
                <a:ext cx="644829" cy="644828"/>
              </a:xfrm>
              <a:prstGeom prst="ellipse">
                <a:avLst/>
              </a:prstGeom>
              <a:solidFill>
                <a:srgbClr val="FFFFF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white"/>
                  </a:solidFill>
                  <a:uLnTx/>
                  <a:uFillTx/>
                </a:endParaRPr>
              </a:p>
            </p:txBody>
          </p:sp>
        </p:grpSp>
        <p:sp>
          <p:nvSpPr>
            <p:cNvPr id="227" name="TextBox 226">
              <a:extLst>
                <a:ext uri="{FF2B5EF4-FFF2-40B4-BE49-F238E27FC236}">
                  <a16:creationId xmlns:a16="http://schemas.microsoft.com/office/drawing/2014/main" id="{A0E90EA9-1E81-47F5-B377-3D029E44FEB9}"/>
                </a:ext>
              </a:extLst>
            </p:cNvPr>
            <p:cNvSpPr txBox="1"/>
            <p:nvPr/>
          </p:nvSpPr>
          <p:spPr>
            <a:xfrm flipH="1">
              <a:off x="5444926" y="4837965"/>
              <a:ext cx="308227" cy="249821"/>
            </a:xfrm>
            <a:prstGeom prst="rect">
              <a:avLst/>
            </a:prstGeom>
          </p:spPr>
          <p:txBody>
            <a:bodyPr wrap="non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0000">
                      <a:lumMod val="85000"/>
                      <a:lumOff val="15000"/>
                    </a:srgbClr>
                  </a:solidFill>
                  <a:uLnTx/>
                  <a:uFillTx/>
                  <a:cs typeface="Arial" panose="020B0604020202020204" pitchFamily="34" charset="0"/>
                </a:rPr>
                <a:t>05</a:t>
              </a:r>
              <a:endParaRPr kumimoji="0" lang="en-US" sz="1600" b="1" i="0" u="none" strike="noStrike" kern="0" cap="none" spc="0" normalizeH="0" baseline="0" noProof="0" dirty="0">
                <a:ln>
                  <a:noFill/>
                </a:ln>
                <a:solidFill>
                  <a:srgbClr val="000000">
                    <a:lumMod val="85000"/>
                    <a:lumOff val="15000"/>
                  </a:srgbClr>
                </a:solidFill>
                <a:uLnTx/>
                <a:uFillTx/>
                <a:cs typeface="Arial" panose="020B0604020202020204" pitchFamily="34" charset="0"/>
              </a:endParaRPr>
            </a:p>
          </p:txBody>
        </p:sp>
      </p:grpSp>
    </p:spTree>
    <p:extLst>
      <p:ext uri="{BB962C8B-B14F-4D97-AF65-F5344CB8AC3E}">
        <p14:creationId xmlns:p14="http://schemas.microsoft.com/office/powerpoint/2010/main" val="3565517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5" name="Group 164">
            <a:extLst>
              <a:ext uri="{FF2B5EF4-FFF2-40B4-BE49-F238E27FC236}">
                <a16:creationId xmlns:a16="http://schemas.microsoft.com/office/drawing/2014/main" id="{BD43979D-CA09-4ABD-BD0D-4829225A2AC9}"/>
              </a:ext>
            </a:extLst>
          </p:cNvPr>
          <p:cNvGrpSpPr/>
          <p:nvPr/>
        </p:nvGrpSpPr>
        <p:grpSpPr>
          <a:xfrm>
            <a:off x="152400" y="157787"/>
            <a:ext cx="12039600" cy="6641597"/>
            <a:chOff x="614931" y="-265909"/>
            <a:chExt cx="10679585" cy="7005013"/>
          </a:xfrm>
        </p:grpSpPr>
        <p:pic>
          <p:nvPicPr>
            <p:cNvPr id="166" name="Picture 165">
              <a:extLst>
                <a:ext uri="{FF2B5EF4-FFF2-40B4-BE49-F238E27FC236}">
                  <a16:creationId xmlns:a16="http://schemas.microsoft.com/office/drawing/2014/main" id="{00D24996-CA77-4DAD-AB82-0A88918ACE95}"/>
                </a:ext>
              </a:extLst>
            </p:cNvPr>
            <p:cNvPicPr>
              <a:picLocks noChangeAspect="1"/>
            </p:cNvPicPr>
            <p:nvPr userDrawn="1"/>
          </p:nvPicPr>
          <p:blipFill rotWithShape="1">
            <a:blip r:embed="rId2" cstate="print">
              <a:alphaModFix amt="15000"/>
              <a:extLst>
                <a:ext uri="{28A0092B-C50C-407E-A947-70E740481C1C}">
                  <a14:useLocalDpi xmlns:a14="http://schemas.microsoft.com/office/drawing/2010/main"/>
                </a:ext>
              </a:extLst>
            </a:blip>
            <a:srcRect/>
            <a:stretch/>
          </p:blipFill>
          <p:spPr>
            <a:xfrm>
              <a:off x="614931" y="-265909"/>
              <a:ext cx="5332265" cy="6858000"/>
            </a:xfrm>
            <a:prstGeom prst="rect">
              <a:avLst/>
            </a:prstGeom>
          </p:spPr>
        </p:pic>
        <p:pic>
          <p:nvPicPr>
            <p:cNvPr id="167" name="Picture 166">
              <a:extLst>
                <a:ext uri="{FF2B5EF4-FFF2-40B4-BE49-F238E27FC236}">
                  <a16:creationId xmlns:a16="http://schemas.microsoft.com/office/drawing/2014/main" id="{99A0DD22-D5C1-425A-9656-E78E0B2F2D06}"/>
                </a:ext>
              </a:extLst>
            </p:cNvPr>
            <p:cNvPicPr>
              <a:picLocks noChangeAspect="1"/>
            </p:cNvPicPr>
            <p:nvPr userDrawn="1"/>
          </p:nvPicPr>
          <p:blipFill>
            <a:blip r:embed="rId3">
              <a:alphaModFix amt="20000"/>
              <a:extLst>
                <a:ext uri="{28A0092B-C50C-407E-A947-70E740481C1C}">
                  <a14:useLocalDpi xmlns:a14="http://schemas.microsoft.com/office/drawing/2010/main"/>
                </a:ext>
              </a:extLst>
            </a:blip>
            <a:stretch>
              <a:fillRect/>
            </a:stretch>
          </p:blipFill>
          <p:spPr>
            <a:xfrm>
              <a:off x="4436516" y="-118896"/>
              <a:ext cx="6858000" cy="6858000"/>
            </a:xfrm>
            <a:prstGeom prst="rect">
              <a:avLst/>
            </a:prstGeom>
          </p:spPr>
        </p:pic>
      </p:grpSp>
      <p:grpSp>
        <p:nvGrpSpPr>
          <p:cNvPr id="114" name="Group 113">
            <a:extLst>
              <a:ext uri="{FF2B5EF4-FFF2-40B4-BE49-F238E27FC236}">
                <a16:creationId xmlns:a16="http://schemas.microsoft.com/office/drawing/2014/main" id="{EAC74443-BB7E-41CB-BD4F-5A2832250605}"/>
              </a:ext>
            </a:extLst>
          </p:cNvPr>
          <p:cNvGrpSpPr/>
          <p:nvPr/>
        </p:nvGrpSpPr>
        <p:grpSpPr>
          <a:xfrm>
            <a:off x="210457" y="1364860"/>
            <a:ext cx="11771087" cy="4486184"/>
            <a:chOff x="210457" y="1364860"/>
            <a:chExt cx="11771087" cy="4486184"/>
          </a:xfrm>
        </p:grpSpPr>
        <p:grpSp>
          <p:nvGrpSpPr>
            <p:cNvPr id="115" name="Group 114">
              <a:extLst>
                <a:ext uri="{FF2B5EF4-FFF2-40B4-BE49-F238E27FC236}">
                  <a16:creationId xmlns:a16="http://schemas.microsoft.com/office/drawing/2014/main" id="{59D251E1-5BD8-4666-BA45-5E1AE95B86AC}"/>
                </a:ext>
              </a:extLst>
            </p:cNvPr>
            <p:cNvGrpSpPr/>
            <p:nvPr/>
          </p:nvGrpSpPr>
          <p:grpSpPr>
            <a:xfrm>
              <a:off x="210457" y="2331911"/>
              <a:ext cx="11771087" cy="3519133"/>
              <a:chOff x="210457" y="2331911"/>
              <a:chExt cx="11771087" cy="3519133"/>
            </a:xfrm>
          </p:grpSpPr>
          <p:grpSp>
            <p:nvGrpSpPr>
              <p:cNvPr id="146" name="Group 145">
                <a:extLst>
                  <a:ext uri="{FF2B5EF4-FFF2-40B4-BE49-F238E27FC236}">
                    <a16:creationId xmlns:a16="http://schemas.microsoft.com/office/drawing/2014/main" id="{BB1AEA2A-EE26-4AC7-BF6E-3709E9E3C688}"/>
                  </a:ext>
                </a:extLst>
              </p:cNvPr>
              <p:cNvGrpSpPr/>
              <p:nvPr/>
            </p:nvGrpSpPr>
            <p:grpSpPr>
              <a:xfrm>
                <a:off x="6934200" y="2331911"/>
                <a:ext cx="3327202" cy="905953"/>
                <a:chOff x="7111876" y="2155865"/>
                <a:chExt cx="3094641" cy="842631"/>
              </a:xfrm>
            </p:grpSpPr>
            <p:grpSp>
              <p:nvGrpSpPr>
                <p:cNvPr id="157" name="Group 156">
                  <a:extLst>
                    <a:ext uri="{FF2B5EF4-FFF2-40B4-BE49-F238E27FC236}">
                      <a16:creationId xmlns:a16="http://schemas.microsoft.com/office/drawing/2014/main" id="{D9B91A14-A925-472D-9010-BC21645B449B}"/>
                    </a:ext>
                  </a:extLst>
                </p:cNvPr>
                <p:cNvGrpSpPr/>
                <p:nvPr/>
              </p:nvGrpSpPr>
              <p:grpSpPr>
                <a:xfrm>
                  <a:off x="7111876" y="2155865"/>
                  <a:ext cx="2069134" cy="288563"/>
                  <a:chOff x="9177336" y="5154599"/>
                  <a:chExt cx="1531221" cy="288563"/>
                </a:xfrm>
              </p:grpSpPr>
              <p:cxnSp>
                <p:nvCxnSpPr>
                  <p:cNvPr id="159" name="Straight Connector 158">
                    <a:extLst>
                      <a:ext uri="{FF2B5EF4-FFF2-40B4-BE49-F238E27FC236}">
                        <a16:creationId xmlns:a16="http://schemas.microsoft.com/office/drawing/2014/main" id="{9DE3E6A1-5475-4495-97B8-B7F84F84346F}"/>
                      </a:ext>
                    </a:extLst>
                  </p:cNvPr>
                  <p:cNvCxnSpPr>
                    <a:cxnSpLocks/>
                  </p:cNvCxnSpPr>
                  <p:nvPr/>
                </p:nvCxnSpPr>
                <p:spPr>
                  <a:xfrm>
                    <a:off x="9177336" y="5154599"/>
                    <a:ext cx="1531136" cy="91"/>
                  </a:xfrm>
                  <a:prstGeom prst="line">
                    <a:avLst/>
                  </a:prstGeom>
                  <a:noFill/>
                  <a:ln w="57150" cap="sq" cmpd="sng" algn="ctr">
                    <a:solidFill>
                      <a:schemeClr val="bg1"/>
                    </a:solidFill>
                    <a:prstDash val="solid"/>
                    <a:miter lim="800000"/>
                  </a:ln>
                  <a:effectLst/>
                </p:spPr>
              </p:cxnSp>
              <p:cxnSp>
                <p:nvCxnSpPr>
                  <p:cNvPr id="160" name="Straight Connector 159">
                    <a:extLst>
                      <a:ext uri="{FF2B5EF4-FFF2-40B4-BE49-F238E27FC236}">
                        <a16:creationId xmlns:a16="http://schemas.microsoft.com/office/drawing/2014/main" id="{9E74DF29-248F-4E2D-B6CF-00225D271EC1}"/>
                      </a:ext>
                    </a:extLst>
                  </p:cNvPr>
                  <p:cNvCxnSpPr>
                    <a:cxnSpLocks/>
                  </p:cNvCxnSpPr>
                  <p:nvPr/>
                </p:nvCxnSpPr>
                <p:spPr>
                  <a:xfrm>
                    <a:off x="10708557" y="5154691"/>
                    <a:ext cx="0" cy="288471"/>
                  </a:xfrm>
                  <a:prstGeom prst="line">
                    <a:avLst/>
                  </a:prstGeom>
                  <a:noFill/>
                  <a:ln w="57150" cap="sq" cmpd="sng" algn="ctr">
                    <a:solidFill>
                      <a:schemeClr val="bg1"/>
                    </a:solidFill>
                    <a:prstDash val="solid"/>
                    <a:miter lim="800000"/>
                    <a:tailEnd type="oval" w="sm" len="sm"/>
                  </a:ln>
                  <a:effectLst/>
                </p:spPr>
              </p:cxnSp>
            </p:grpSp>
            <p:sp>
              <p:nvSpPr>
                <p:cNvPr id="158" name="TextBox 157">
                  <a:extLst>
                    <a:ext uri="{FF2B5EF4-FFF2-40B4-BE49-F238E27FC236}">
                      <a16:creationId xmlns:a16="http://schemas.microsoft.com/office/drawing/2014/main" id="{892944C2-2DE0-410F-8659-F892F6E5DD6E}"/>
                    </a:ext>
                  </a:extLst>
                </p:cNvPr>
                <p:cNvSpPr txBox="1"/>
                <p:nvPr/>
              </p:nvSpPr>
              <p:spPr>
                <a:xfrm>
                  <a:off x="8155510" y="2626352"/>
                  <a:ext cx="2051007" cy="372144"/>
                </a:xfrm>
                <a:prstGeom prst="rect">
                  <a:avLst/>
                </a:prstGeom>
                <a:noFill/>
              </p:spPr>
              <p:txBody>
                <a:bodyPr wrap="square"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FFFFFF">
                          <a:lumMod val="95000"/>
                        </a:srgbClr>
                      </a:solidFill>
                      <a:effectLst/>
                      <a:uLnTx/>
                      <a:uFillTx/>
                      <a:cs typeface="Arial" panose="020B0604020202020204" pitchFamily="34" charset="0"/>
                    </a:rPr>
                    <a:t>Confidentiality </a:t>
                  </a:r>
                </a:p>
              </p:txBody>
            </p:sp>
          </p:grpSp>
          <p:grpSp>
            <p:nvGrpSpPr>
              <p:cNvPr id="147" name="Group 146">
                <a:extLst>
                  <a:ext uri="{FF2B5EF4-FFF2-40B4-BE49-F238E27FC236}">
                    <a16:creationId xmlns:a16="http://schemas.microsoft.com/office/drawing/2014/main" id="{D3774C2E-12F6-4CF7-AF84-0562BA55A492}"/>
                  </a:ext>
                </a:extLst>
              </p:cNvPr>
              <p:cNvGrpSpPr/>
              <p:nvPr/>
            </p:nvGrpSpPr>
            <p:grpSpPr>
              <a:xfrm>
                <a:off x="210457" y="4960774"/>
                <a:ext cx="3551921" cy="890270"/>
                <a:chOff x="159657" y="5122699"/>
                <a:chExt cx="3551921" cy="890270"/>
              </a:xfrm>
            </p:grpSpPr>
            <p:grpSp>
              <p:nvGrpSpPr>
                <p:cNvPr id="153" name="Group 152">
                  <a:extLst>
                    <a:ext uri="{FF2B5EF4-FFF2-40B4-BE49-F238E27FC236}">
                      <a16:creationId xmlns:a16="http://schemas.microsoft.com/office/drawing/2014/main" id="{21C2B491-24D4-44E4-BE76-4075CF2A182B}"/>
                    </a:ext>
                  </a:extLst>
                </p:cNvPr>
                <p:cNvGrpSpPr/>
                <p:nvPr/>
              </p:nvGrpSpPr>
              <p:grpSpPr>
                <a:xfrm flipH="1">
                  <a:off x="1261788" y="5122699"/>
                  <a:ext cx="2449790" cy="310149"/>
                  <a:chOff x="9022271" y="5154691"/>
                  <a:chExt cx="1686200" cy="288471"/>
                </a:xfrm>
              </p:grpSpPr>
              <p:cxnSp>
                <p:nvCxnSpPr>
                  <p:cNvPr id="155" name="Straight Connector 154">
                    <a:extLst>
                      <a:ext uri="{FF2B5EF4-FFF2-40B4-BE49-F238E27FC236}">
                        <a16:creationId xmlns:a16="http://schemas.microsoft.com/office/drawing/2014/main" id="{A91EEA5F-6C8A-456A-8502-FB670A582B13}"/>
                      </a:ext>
                    </a:extLst>
                  </p:cNvPr>
                  <p:cNvCxnSpPr>
                    <a:cxnSpLocks/>
                  </p:cNvCxnSpPr>
                  <p:nvPr/>
                </p:nvCxnSpPr>
                <p:spPr>
                  <a:xfrm>
                    <a:off x="9022271" y="5154691"/>
                    <a:ext cx="1686200" cy="0"/>
                  </a:xfrm>
                  <a:prstGeom prst="line">
                    <a:avLst/>
                  </a:prstGeom>
                  <a:noFill/>
                  <a:ln w="57150" cap="sq" cmpd="sng" algn="ctr">
                    <a:solidFill>
                      <a:schemeClr val="bg1"/>
                    </a:solidFill>
                    <a:prstDash val="solid"/>
                    <a:miter lim="800000"/>
                  </a:ln>
                  <a:effectLst/>
                </p:spPr>
              </p:cxnSp>
              <p:cxnSp>
                <p:nvCxnSpPr>
                  <p:cNvPr id="156" name="Straight Connector 155">
                    <a:extLst>
                      <a:ext uri="{FF2B5EF4-FFF2-40B4-BE49-F238E27FC236}">
                        <a16:creationId xmlns:a16="http://schemas.microsoft.com/office/drawing/2014/main" id="{1FC2B338-BBEB-41B8-BB66-FDC6FCE83E9C}"/>
                      </a:ext>
                    </a:extLst>
                  </p:cNvPr>
                  <p:cNvCxnSpPr>
                    <a:cxnSpLocks/>
                  </p:cNvCxnSpPr>
                  <p:nvPr/>
                </p:nvCxnSpPr>
                <p:spPr>
                  <a:xfrm>
                    <a:off x="10708170" y="5154691"/>
                    <a:ext cx="0" cy="288471"/>
                  </a:xfrm>
                  <a:prstGeom prst="line">
                    <a:avLst/>
                  </a:prstGeom>
                  <a:noFill/>
                  <a:ln w="57150" cap="sq" cmpd="sng" algn="ctr">
                    <a:solidFill>
                      <a:schemeClr val="bg1"/>
                    </a:solidFill>
                    <a:prstDash val="solid"/>
                    <a:miter lim="800000"/>
                    <a:tailEnd type="oval" w="sm" len="sm"/>
                  </a:ln>
                  <a:effectLst/>
                </p:spPr>
              </p:cxnSp>
            </p:grpSp>
            <p:sp>
              <p:nvSpPr>
                <p:cNvPr id="154" name="TextBox 153">
                  <a:extLst>
                    <a:ext uri="{FF2B5EF4-FFF2-40B4-BE49-F238E27FC236}">
                      <a16:creationId xmlns:a16="http://schemas.microsoft.com/office/drawing/2014/main" id="{83B1AD9A-1678-446D-89CA-206631B5E5CB}"/>
                    </a:ext>
                  </a:extLst>
                </p:cNvPr>
                <p:cNvSpPr txBox="1"/>
                <p:nvPr/>
              </p:nvSpPr>
              <p:spPr>
                <a:xfrm>
                  <a:off x="159657" y="5612859"/>
                  <a:ext cx="2205138" cy="400110"/>
                </a:xfrm>
                <a:prstGeom prst="rect">
                  <a:avLst/>
                </a:prstGeom>
                <a:noFill/>
              </p:spPr>
              <p:txBody>
                <a:bodyPr wrap="square"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FFFFFF">
                          <a:lumMod val="95000"/>
                        </a:srgbClr>
                      </a:solidFill>
                      <a:effectLst/>
                      <a:uLnTx/>
                      <a:uFillTx/>
                      <a:cs typeface="Arial" panose="020B0604020202020204" pitchFamily="34" charset="0"/>
                    </a:rPr>
                    <a:t>Availability </a:t>
                  </a:r>
                </a:p>
              </p:txBody>
            </p:sp>
          </p:grpSp>
          <p:grpSp>
            <p:nvGrpSpPr>
              <p:cNvPr id="148" name="Group 147">
                <a:extLst>
                  <a:ext uri="{FF2B5EF4-FFF2-40B4-BE49-F238E27FC236}">
                    <a16:creationId xmlns:a16="http://schemas.microsoft.com/office/drawing/2014/main" id="{DB2CFD37-D3C1-4CAE-A937-EE4E86445376}"/>
                  </a:ext>
                </a:extLst>
              </p:cNvPr>
              <p:cNvGrpSpPr/>
              <p:nvPr/>
            </p:nvGrpSpPr>
            <p:grpSpPr>
              <a:xfrm>
                <a:off x="8424863" y="4960774"/>
                <a:ext cx="3556681" cy="890270"/>
                <a:chOff x="8475663" y="5122699"/>
                <a:chExt cx="3556681" cy="890270"/>
              </a:xfrm>
            </p:grpSpPr>
            <p:grpSp>
              <p:nvGrpSpPr>
                <p:cNvPr id="149" name="Group 148">
                  <a:extLst>
                    <a:ext uri="{FF2B5EF4-FFF2-40B4-BE49-F238E27FC236}">
                      <a16:creationId xmlns:a16="http://schemas.microsoft.com/office/drawing/2014/main" id="{C8E19BCE-3FFF-4D15-9111-4250B76B1A92}"/>
                    </a:ext>
                  </a:extLst>
                </p:cNvPr>
                <p:cNvGrpSpPr/>
                <p:nvPr/>
              </p:nvGrpSpPr>
              <p:grpSpPr>
                <a:xfrm>
                  <a:off x="8475663" y="5122699"/>
                  <a:ext cx="2454113" cy="310149"/>
                  <a:chOff x="9019296" y="5154691"/>
                  <a:chExt cx="1689175" cy="288471"/>
                </a:xfrm>
              </p:grpSpPr>
              <p:cxnSp>
                <p:nvCxnSpPr>
                  <p:cNvPr id="151" name="Straight Connector 150">
                    <a:extLst>
                      <a:ext uri="{FF2B5EF4-FFF2-40B4-BE49-F238E27FC236}">
                        <a16:creationId xmlns:a16="http://schemas.microsoft.com/office/drawing/2014/main" id="{CEC13C88-A47A-4999-BA80-715DFE3ACF6E}"/>
                      </a:ext>
                    </a:extLst>
                  </p:cNvPr>
                  <p:cNvCxnSpPr>
                    <a:cxnSpLocks/>
                  </p:cNvCxnSpPr>
                  <p:nvPr/>
                </p:nvCxnSpPr>
                <p:spPr>
                  <a:xfrm>
                    <a:off x="9019296" y="5154691"/>
                    <a:ext cx="1689175" cy="0"/>
                  </a:xfrm>
                  <a:prstGeom prst="line">
                    <a:avLst/>
                  </a:prstGeom>
                  <a:noFill/>
                  <a:ln w="57150" cap="sq" cmpd="sng" algn="ctr">
                    <a:solidFill>
                      <a:schemeClr val="bg1"/>
                    </a:solidFill>
                    <a:prstDash val="solid"/>
                    <a:miter lim="800000"/>
                  </a:ln>
                  <a:effectLst/>
                </p:spPr>
              </p:cxnSp>
              <p:cxnSp>
                <p:nvCxnSpPr>
                  <p:cNvPr id="152" name="Straight Connector 151">
                    <a:extLst>
                      <a:ext uri="{FF2B5EF4-FFF2-40B4-BE49-F238E27FC236}">
                        <a16:creationId xmlns:a16="http://schemas.microsoft.com/office/drawing/2014/main" id="{CD106FAF-4D21-422A-B441-F271800410C0}"/>
                      </a:ext>
                    </a:extLst>
                  </p:cNvPr>
                  <p:cNvCxnSpPr>
                    <a:cxnSpLocks/>
                  </p:cNvCxnSpPr>
                  <p:nvPr/>
                </p:nvCxnSpPr>
                <p:spPr>
                  <a:xfrm>
                    <a:off x="10708470" y="5154691"/>
                    <a:ext cx="0" cy="288471"/>
                  </a:xfrm>
                  <a:prstGeom prst="line">
                    <a:avLst/>
                  </a:prstGeom>
                  <a:noFill/>
                  <a:ln w="57150" cap="sq" cmpd="sng" algn="ctr">
                    <a:solidFill>
                      <a:schemeClr val="bg1"/>
                    </a:solidFill>
                    <a:prstDash val="solid"/>
                    <a:miter lim="800000"/>
                    <a:tailEnd type="oval" w="sm" len="sm"/>
                  </a:ln>
                  <a:effectLst/>
                </p:spPr>
              </p:cxnSp>
            </p:grpSp>
            <p:sp>
              <p:nvSpPr>
                <p:cNvPr id="150" name="TextBox 149">
                  <a:extLst>
                    <a:ext uri="{FF2B5EF4-FFF2-40B4-BE49-F238E27FC236}">
                      <a16:creationId xmlns:a16="http://schemas.microsoft.com/office/drawing/2014/main" id="{11580788-FF59-4433-98C9-D843636B5082}"/>
                    </a:ext>
                  </a:extLst>
                </p:cNvPr>
                <p:cNvSpPr txBox="1"/>
                <p:nvPr/>
              </p:nvSpPr>
              <p:spPr>
                <a:xfrm>
                  <a:off x="9827204" y="5612859"/>
                  <a:ext cx="2205140" cy="400110"/>
                </a:xfrm>
                <a:prstGeom prst="rect">
                  <a:avLst/>
                </a:prstGeom>
                <a:noFill/>
              </p:spPr>
              <p:txBody>
                <a:bodyPr wrap="square"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FFFFFF">
                          <a:lumMod val="95000"/>
                        </a:srgbClr>
                      </a:solidFill>
                      <a:effectLst/>
                      <a:uLnTx/>
                      <a:uFillTx/>
                      <a:cs typeface="Arial" panose="020B0604020202020204" pitchFamily="34" charset="0"/>
                    </a:rPr>
                    <a:t>Integrity </a:t>
                  </a:r>
                </a:p>
              </p:txBody>
            </p:sp>
          </p:grpSp>
        </p:grpSp>
        <p:grpSp>
          <p:nvGrpSpPr>
            <p:cNvPr id="116" name="Group 115">
              <a:extLst>
                <a:ext uri="{FF2B5EF4-FFF2-40B4-BE49-F238E27FC236}">
                  <a16:creationId xmlns:a16="http://schemas.microsoft.com/office/drawing/2014/main" id="{40A7D77C-2681-4504-A189-EB8B676CE43B}"/>
                </a:ext>
              </a:extLst>
            </p:cNvPr>
            <p:cNvGrpSpPr/>
            <p:nvPr/>
          </p:nvGrpSpPr>
          <p:grpSpPr>
            <a:xfrm>
              <a:off x="3677030" y="1364860"/>
              <a:ext cx="4837941" cy="4364334"/>
              <a:chOff x="3677030" y="1364860"/>
              <a:chExt cx="4837941" cy="4364334"/>
            </a:xfrm>
          </p:grpSpPr>
          <p:grpSp>
            <p:nvGrpSpPr>
              <p:cNvPr id="117" name="Group 116">
                <a:extLst>
                  <a:ext uri="{FF2B5EF4-FFF2-40B4-BE49-F238E27FC236}">
                    <a16:creationId xmlns:a16="http://schemas.microsoft.com/office/drawing/2014/main" id="{6C0B3D54-C5B7-4214-AE60-63D57805D904}"/>
                  </a:ext>
                </a:extLst>
              </p:cNvPr>
              <p:cNvGrpSpPr/>
              <p:nvPr/>
            </p:nvGrpSpPr>
            <p:grpSpPr>
              <a:xfrm>
                <a:off x="5229717" y="3211561"/>
                <a:ext cx="1733058" cy="1732495"/>
                <a:chOff x="5229717" y="3211561"/>
                <a:chExt cx="1733058" cy="1732495"/>
              </a:xfrm>
            </p:grpSpPr>
            <p:sp>
              <p:nvSpPr>
                <p:cNvPr id="134" name="Oval 133">
                  <a:extLst>
                    <a:ext uri="{FF2B5EF4-FFF2-40B4-BE49-F238E27FC236}">
                      <a16:creationId xmlns:a16="http://schemas.microsoft.com/office/drawing/2014/main" id="{57D58477-7D69-4802-B710-128954517742}"/>
                    </a:ext>
                  </a:extLst>
                </p:cNvPr>
                <p:cNvSpPr/>
                <p:nvPr/>
              </p:nvSpPr>
              <p:spPr>
                <a:xfrm>
                  <a:off x="5229717" y="3211561"/>
                  <a:ext cx="1733058" cy="1732495"/>
                </a:xfrm>
                <a:prstGeom prst="ellipse">
                  <a:avLst/>
                </a:prstGeom>
                <a:solidFill>
                  <a:srgbClr val="FF671F">
                    <a:alpha val="10000"/>
                  </a:srgbClr>
                </a:solidFill>
                <a:ln w="76200" cap="flat" cmpd="sng" algn="ctr">
                  <a:solidFill>
                    <a:srgbClr val="9E01BF"/>
                  </a:solid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135" name="Group 134">
                  <a:extLst>
                    <a:ext uri="{FF2B5EF4-FFF2-40B4-BE49-F238E27FC236}">
                      <a16:creationId xmlns:a16="http://schemas.microsoft.com/office/drawing/2014/main" id="{9D8B5643-A4C9-45AD-8C6D-43C3C34837C2}"/>
                    </a:ext>
                  </a:extLst>
                </p:cNvPr>
                <p:cNvGrpSpPr/>
                <p:nvPr/>
              </p:nvGrpSpPr>
              <p:grpSpPr>
                <a:xfrm>
                  <a:off x="5665354" y="3536951"/>
                  <a:ext cx="861784" cy="1081714"/>
                  <a:chOff x="5665354" y="3536951"/>
                  <a:chExt cx="861784" cy="1081714"/>
                </a:xfrm>
              </p:grpSpPr>
              <p:grpSp>
                <p:nvGrpSpPr>
                  <p:cNvPr id="136" name="Group 135">
                    <a:extLst>
                      <a:ext uri="{FF2B5EF4-FFF2-40B4-BE49-F238E27FC236}">
                        <a16:creationId xmlns:a16="http://schemas.microsoft.com/office/drawing/2014/main" id="{F90E81F2-8108-4AD9-AC42-43811FAFEE63}"/>
                      </a:ext>
                    </a:extLst>
                  </p:cNvPr>
                  <p:cNvGrpSpPr/>
                  <p:nvPr/>
                </p:nvGrpSpPr>
                <p:grpSpPr>
                  <a:xfrm>
                    <a:off x="5665354" y="3536951"/>
                    <a:ext cx="861784" cy="1081714"/>
                    <a:chOff x="4374221" y="3256281"/>
                    <a:chExt cx="1160008" cy="1456048"/>
                  </a:xfrm>
                </p:grpSpPr>
                <p:sp>
                  <p:nvSpPr>
                    <p:cNvPr id="144" name="Freeform: Shape 143">
                      <a:extLst>
                        <a:ext uri="{FF2B5EF4-FFF2-40B4-BE49-F238E27FC236}">
                          <a16:creationId xmlns:a16="http://schemas.microsoft.com/office/drawing/2014/main" id="{528EB0A7-5361-4D47-92A3-5DABBC4EE032}"/>
                        </a:ext>
                      </a:extLst>
                    </p:cNvPr>
                    <p:cNvSpPr/>
                    <p:nvPr/>
                  </p:nvSpPr>
                  <p:spPr>
                    <a:xfrm>
                      <a:off x="4374221" y="3256281"/>
                      <a:ext cx="1160008" cy="1456048"/>
                    </a:xfrm>
                    <a:custGeom>
                      <a:avLst/>
                      <a:gdLst>
                        <a:gd name="connsiteX0" fmla="*/ 258540 w 518136"/>
                        <a:gd name="connsiteY0" fmla="*/ 45871 h 650366"/>
                        <a:gd name="connsiteX1" fmla="*/ 36017 w 518136"/>
                        <a:gd name="connsiteY1" fmla="*/ 151689 h 650366"/>
                        <a:gd name="connsiteX2" fmla="*/ 39980 w 518136"/>
                        <a:gd name="connsiteY2" fmla="*/ 361942 h 650366"/>
                        <a:gd name="connsiteX3" fmla="*/ 39987 w 518136"/>
                        <a:gd name="connsiteY3" fmla="*/ 361942 h 650366"/>
                        <a:gd name="connsiteX4" fmla="*/ 258546 w 518136"/>
                        <a:gd name="connsiteY4" fmla="*/ 604495 h 650366"/>
                        <a:gd name="connsiteX5" fmla="*/ 259067 w 518136"/>
                        <a:gd name="connsiteY5" fmla="*/ 604243 h 650366"/>
                        <a:gd name="connsiteX6" fmla="*/ 259067 w 518136"/>
                        <a:gd name="connsiteY6" fmla="*/ 608757 h 650366"/>
                        <a:gd name="connsiteX7" fmla="*/ 475778 w 518136"/>
                        <a:gd name="connsiteY7" fmla="*/ 390465 h 650366"/>
                        <a:gd name="connsiteX8" fmla="*/ 476632 w 518136"/>
                        <a:gd name="connsiteY8" fmla="*/ 378136 h 650366"/>
                        <a:gd name="connsiteX9" fmla="*/ 477763 w 518136"/>
                        <a:gd name="connsiteY9" fmla="*/ 361942 h 650366"/>
                        <a:gd name="connsiteX10" fmla="*/ 481063 w 518136"/>
                        <a:gd name="connsiteY10" fmla="*/ 151689 h 650366"/>
                        <a:gd name="connsiteX11" fmla="*/ 258540 w 518136"/>
                        <a:gd name="connsiteY11" fmla="*/ 45871 h 650366"/>
                        <a:gd name="connsiteX12" fmla="*/ 259068 w 518136"/>
                        <a:gd name="connsiteY12" fmla="*/ 0 h 650366"/>
                        <a:gd name="connsiteX13" fmla="*/ 518136 w 518136"/>
                        <a:gd name="connsiteY13" fmla="*/ 123196 h 650366"/>
                        <a:gd name="connsiteX14" fmla="*/ 514295 w 518136"/>
                        <a:gd name="connsiteY14" fmla="*/ 367979 h 650366"/>
                        <a:gd name="connsiteX15" fmla="*/ 259075 w 518136"/>
                        <a:gd name="connsiteY15" fmla="*/ 650366 h 650366"/>
                        <a:gd name="connsiteX16" fmla="*/ 4623 w 518136"/>
                        <a:gd name="connsiteY16" fmla="*/ 367979 h 650366"/>
                        <a:gd name="connsiteX17" fmla="*/ 4615 w 518136"/>
                        <a:gd name="connsiteY17" fmla="*/ 367979 h 650366"/>
                        <a:gd name="connsiteX18" fmla="*/ 0 w 518136"/>
                        <a:gd name="connsiteY18" fmla="*/ 123196 h 650366"/>
                        <a:gd name="connsiteX19" fmla="*/ 259068 w 518136"/>
                        <a:gd name="connsiteY19" fmla="*/ 0 h 650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18136" h="650366">
                          <a:moveTo>
                            <a:pt x="258540" y="45871"/>
                          </a:moveTo>
                          <a:cubicBezTo>
                            <a:pt x="181279" y="124892"/>
                            <a:pt x="141671" y="136571"/>
                            <a:pt x="36017" y="151689"/>
                          </a:cubicBezTo>
                          <a:lnTo>
                            <a:pt x="39980" y="361942"/>
                          </a:lnTo>
                          <a:lnTo>
                            <a:pt x="39987" y="361942"/>
                          </a:lnTo>
                          <a:cubicBezTo>
                            <a:pt x="41964" y="493866"/>
                            <a:pt x="157515" y="557083"/>
                            <a:pt x="258546" y="604495"/>
                          </a:cubicBezTo>
                          <a:lnTo>
                            <a:pt x="259067" y="604243"/>
                          </a:lnTo>
                          <a:lnTo>
                            <a:pt x="259067" y="608757"/>
                          </a:lnTo>
                          <a:cubicBezTo>
                            <a:pt x="352037" y="565258"/>
                            <a:pt x="461228" y="503482"/>
                            <a:pt x="475778" y="390465"/>
                          </a:cubicBezTo>
                          <a:lnTo>
                            <a:pt x="476632" y="378136"/>
                          </a:lnTo>
                          <a:lnTo>
                            <a:pt x="477763" y="361942"/>
                          </a:lnTo>
                          <a:lnTo>
                            <a:pt x="481063" y="151689"/>
                          </a:lnTo>
                          <a:cubicBezTo>
                            <a:pt x="376078" y="136571"/>
                            <a:pt x="335795" y="124888"/>
                            <a:pt x="258540" y="45871"/>
                          </a:cubicBezTo>
                          <a:close/>
                          <a:moveTo>
                            <a:pt x="259068" y="0"/>
                          </a:moveTo>
                          <a:cubicBezTo>
                            <a:pt x="349011" y="91993"/>
                            <a:pt x="395910" y="105595"/>
                            <a:pt x="518136" y="123196"/>
                          </a:cubicBezTo>
                          <a:lnTo>
                            <a:pt x="514295" y="367979"/>
                          </a:lnTo>
                          <a:cubicBezTo>
                            <a:pt x="511987" y="521568"/>
                            <a:pt x="377453" y="595169"/>
                            <a:pt x="259075" y="650366"/>
                          </a:cubicBezTo>
                          <a:cubicBezTo>
                            <a:pt x="141452" y="595168"/>
                            <a:pt x="6924" y="521568"/>
                            <a:pt x="4623" y="367979"/>
                          </a:cubicBezTo>
                          <a:lnTo>
                            <a:pt x="4615" y="367979"/>
                          </a:lnTo>
                          <a:lnTo>
                            <a:pt x="0" y="123196"/>
                          </a:lnTo>
                          <a:cubicBezTo>
                            <a:pt x="123006" y="105595"/>
                            <a:pt x="169120" y="91998"/>
                            <a:pt x="259068" y="0"/>
                          </a:cubicBezTo>
                          <a:close/>
                        </a:path>
                      </a:pathLst>
                    </a:custGeom>
                    <a:solidFill>
                      <a:srgbClr val="FF671F"/>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Freeform: Shape 144">
                      <a:extLst>
                        <a:ext uri="{FF2B5EF4-FFF2-40B4-BE49-F238E27FC236}">
                          <a16:creationId xmlns:a16="http://schemas.microsoft.com/office/drawing/2014/main" id="{91D319E7-AE91-4F7D-A51E-856A95B05EE8}"/>
                        </a:ext>
                      </a:extLst>
                    </p:cNvPr>
                    <p:cNvSpPr/>
                    <p:nvPr/>
                  </p:nvSpPr>
                  <p:spPr>
                    <a:xfrm>
                      <a:off x="4444211" y="3345513"/>
                      <a:ext cx="1017664" cy="1287125"/>
                    </a:xfrm>
                    <a:custGeom>
                      <a:avLst/>
                      <a:gdLst>
                        <a:gd name="connsiteX0" fmla="*/ 222523 w 445046"/>
                        <a:gd name="connsiteY0" fmla="*/ 0 h 562886"/>
                        <a:gd name="connsiteX1" fmla="*/ 445046 w 445046"/>
                        <a:gd name="connsiteY1" fmla="*/ 105818 h 562886"/>
                        <a:gd name="connsiteX2" fmla="*/ 441746 w 445046"/>
                        <a:gd name="connsiteY2" fmla="*/ 316071 h 562886"/>
                        <a:gd name="connsiteX3" fmla="*/ 440615 w 445046"/>
                        <a:gd name="connsiteY3" fmla="*/ 332265 h 562886"/>
                        <a:gd name="connsiteX4" fmla="*/ 439761 w 445046"/>
                        <a:gd name="connsiteY4" fmla="*/ 344594 h 562886"/>
                        <a:gd name="connsiteX5" fmla="*/ 223050 w 445046"/>
                        <a:gd name="connsiteY5" fmla="*/ 562886 h 562886"/>
                        <a:gd name="connsiteX6" fmla="*/ 223050 w 445046"/>
                        <a:gd name="connsiteY6" fmla="*/ 558372 h 562886"/>
                        <a:gd name="connsiteX7" fmla="*/ 222529 w 445046"/>
                        <a:gd name="connsiteY7" fmla="*/ 558624 h 562886"/>
                        <a:gd name="connsiteX8" fmla="*/ 3970 w 445046"/>
                        <a:gd name="connsiteY8" fmla="*/ 316071 h 562886"/>
                        <a:gd name="connsiteX9" fmla="*/ 3963 w 445046"/>
                        <a:gd name="connsiteY9" fmla="*/ 316071 h 562886"/>
                        <a:gd name="connsiteX10" fmla="*/ 0 w 445046"/>
                        <a:gd name="connsiteY10" fmla="*/ 105818 h 562886"/>
                        <a:gd name="connsiteX11" fmla="*/ 222523 w 445046"/>
                        <a:gd name="connsiteY11" fmla="*/ 0 h 56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45046" h="562886">
                          <a:moveTo>
                            <a:pt x="222523" y="0"/>
                          </a:moveTo>
                          <a:cubicBezTo>
                            <a:pt x="299778" y="79017"/>
                            <a:pt x="340061" y="90700"/>
                            <a:pt x="445046" y="105818"/>
                          </a:cubicBezTo>
                          <a:lnTo>
                            <a:pt x="441746" y="316071"/>
                          </a:lnTo>
                          <a:lnTo>
                            <a:pt x="440615" y="332265"/>
                          </a:lnTo>
                          <a:lnTo>
                            <a:pt x="439761" y="344594"/>
                          </a:lnTo>
                          <a:cubicBezTo>
                            <a:pt x="425211" y="457611"/>
                            <a:pt x="316020" y="519387"/>
                            <a:pt x="223050" y="562886"/>
                          </a:cubicBezTo>
                          <a:lnTo>
                            <a:pt x="223050" y="558372"/>
                          </a:lnTo>
                          <a:lnTo>
                            <a:pt x="222529" y="558624"/>
                          </a:lnTo>
                          <a:cubicBezTo>
                            <a:pt x="121498" y="511212"/>
                            <a:pt x="5947" y="447995"/>
                            <a:pt x="3970" y="316071"/>
                          </a:cubicBezTo>
                          <a:lnTo>
                            <a:pt x="3963" y="316071"/>
                          </a:lnTo>
                          <a:lnTo>
                            <a:pt x="0" y="105818"/>
                          </a:lnTo>
                          <a:cubicBezTo>
                            <a:pt x="105654" y="90700"/>
                            <a:pt x="145262" y="79021"/>
                            <a:pt x="222523" y="0"/>
                          </a:cubicBezTo>
                          <a:close/>
                        </a:path>
                      </a:pathLst>
                    </a:custGeom>
                    <a:solidFill>
                      <a:srgbClr val="9E01BF"/>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137" name="Group 136">
                    <a:extLst>
                      <a:ext uri="{FF2B5EF4-FFF2-40B4-BE49-F238E27FC236}">
                        <a16:creationId xmlns:a16="http://schemas.microsoft.com/office/drawing/2014/main" id="{4DEA3060-2651-4519-AB95-1A71AA0040FE}"/>
                      </a:ext>
                    </a:extLst>
                  </p:cNvPr>
                  <p:cNvGrpSpPr/>
                  <p:nvPr/>
                </p:nvGrpSpPr>
                <p:grpSpPr>
                  <a:xfrm>
                    <a:off x="5947692" y="3840200"/>
                    <a:ext cx="297108" cy="475216"/>
                    <a:chOff x="9148348" y="2987232"/>
                    <a:chExt cx="970470" cy="1552245"/>
                  </a:xfrm>
                </p:grpSpPr>
                <p:grpSp>
                  <p:nvGrpSpPr>
                    <p:cNvPr id="138" name="Group 137">
                      <a:extLst>
                        <a:ext uri="{FF2B5EF4-FFF2-40B4-BE49-F238E27FC236}">
                          <a16:creationId xmlns:a16="http://schemas.microsoft.com/office/drawing/2014/main" id="{AFF731CA-E0D7-45F8-AED7-48DA05011DCC}"/>
                        </a:ext>
                      </a:extLst>
                    </p:cNvPr>
                    <p:cNvGrpSpPr/>
                    <p:nvPr/>
                  </p:nvGrpSpPr>
                  <p:grpSpPr>
                    <a:xfrm>
                      <a:off x="9235381" y="2987232"/>
                      <a:ext cx="796404" cy="1059309"/>
                      <a:chOff x="9224665" y="2987232"/>
                      <a:chExt cx="796404" cy="1059309"/>
                    </a:xfrm>
                  </p:grpSpPr>
                  <p:sp>
                    <p:nvSpPr>
                      <p:cNvPr id="142" name="Freeform: Shape 141">
                        <a:extLst>
                          <a:ext uri="{FF2B5EF4-FFF2-40B4-BE49-F238E27FC236}">
                            <a16:creationId xmlns:a16="http://schemas.microsoft.com/office/drawing/2014/main" id="{E01F2730-F024-4267-ABFA-1393EB441887}"/>
                          </a:ext>
                        </a:extLst>
                      </p:cNvPr>
                      <p:cNvSpPr/>
                      <p:nvPr/>
                    </p:nvSpPr>
                    <p:spPr>
                      <a:xfrm>
                        <a:off x="9224665" y="3004127"/>
                        <a:ext cx="774972" cy="1042414"/>
                      </a:xfrm>
                      <a:custGeom>
                        <a:avLst/>
                        <a:gdLst>
                          <a:gd name="connsiteX0" fmla="*/ 992264 w 1984528"/>
                          <a:gd name="connsiteY0" fmla="*/ 0 h 2642952"/>
                          <a:gd name="connsiteX1" fmla="*/ 1984528 w 1984528"/>
                          <a:gd name="connsiteY1" fmla="*/ 992264 h 2642952"/>
                          <a:gd name="connsiteX2" fmla="*/ 1984528 w 1984528"/>
                          <a:gd name="connsiteY2" fmla="*/ 1650688 h 2642952"/>
                          <a:gd name="connsiteX3" fmla="*/ 992264 w 1984528"/>
                          <a:gd name="connsiteY3" fmla="*/ 2642952 h 2642952"/>
                          <a:gd name="connsiteX4" fmla="*/ 0 w 1984528"/>
                          <a:gd name="connsiteY4" fmla="*/ 1650688 h 2642952"/>
                          <a:gd name="connsiteX5" fmla="*/ 0 w 1984528"/>
                          <a:gd name="connsiteY5" fmla="*/ 992264 h 2642952"/>
                          <a:gd name="connsiteX6" fmla="*/ 992264 w 1984528"/>
                          <a:gd name="connsiteY6" fmla="*/ 0 h 2642952"/>
                          <a:gd name="connsiteX7" fmla="*/ 992265 w 1984528"/>
                          <a:gd name="connsiteY7" fmla="*/ 243467 h 2642952"/>
                          <a:gd name="connsiteX8" fmla="*/ 266171 w 1984528"/>
                          <a:gd name="connsiteY8" fmla="*/ 969561 h 2642952"/>
                          <a:gd name="connsiteX9" fmla="*/ 266171 w 1984528"/>
                          <a:gd name="connsiteY9" fmla="*/ 1529893 h 2642952"/>
                          <a:gd name="connsiteX10" fmla="*/ 992265 w 1984528"/>
                          <a:gd name="connsiteY10" fmla="*/ 2255987 h 2642952"/>
                          <a:gd name="connsiteX11" fmla="*/ 992264 w 1984528"/>
                          <a:gd name="connsiteY11" fmla="*/ 2255988 h 2642952"/>
                          <a:gd name="connsiteX12" fmla="*/ 1718358 w 1984528"/>
                          <a:gd name="connsiteY12" fmla="*/ 1529894 h 2642952"/>
                          <a:gd name="connsiteX13" fmla="*/ 1718359 w 1984528"/>
                          <a:gd name="connsiteY13" fmla="*/ 969561 h 2642952"/>
                          <a:gd name="connsiteX14" fmla="*/ 992265 w 1984528"/>
                          <a:gd name="connsiteY14" fmla="*/ 243467 h 2642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84528" h="2642952">
                            <a:moveTo>
                              <a:pt x="992264" y="0"/>
                            </a:moveTo>
                            <a:cubicBezTo>
                              <a:pt x="1540276" y="0"/>
                              <a:pt x="1984528" y="444252"/>
                              <a:pt x="1984528" y="992264"/>
                            </a:cubicBezTo>
                            <a:lnTo>
                              <a:pt x="1984528" y="1650688"/>
                            </a:lnTo>
                            <a:cubicBezTo>
                              <a:pt x="1984528" y="2198700"/>
                              <a:pt x="1540276" y="2642952"/>
                              <a:pt x="992264" y="2642952"/>
                            </a:cubicBezTo>
                            <a:cubicBezTo>
                              <a:pt x="444252" y="2642952"/>
                              <a:pt x="0" y="2198700"/>
                              <a:pt x="0" y="1650688"/>
                            </a:cubicBezTo>
                            <a:lnTo>
                              <a:pt x="0" y="992264"/>
                            </a:lnTo>
                            <a:cubicBezTo>
                              <a:pt x="0" y="444252"/>
                              <a:pt x="444252" y="0"/>
                              <a:pt x="992264" y="0"/>
                            </a:cubicBezTo>
                            <a:close/>
                            <a:moveTo>
                              <a:pt x="992265" y="243467"/>
                            </a:moveTo>
                            <a:cubicBezTo>
                              <a:pt x="591254" y="243467"/>
                              <a:pt x="266171" y="568550"/>
                              <a:pt x="266171" y="969561"/>
                            </a:cubicBezTo>
                            <a:lnTo>
                              <a:pt x="266171" y="1529893"/>
                            </a:lnTo>
                            <a:cubicBezTo>
                              <a:pt x="266171" y="1930904"/>
                              <a:pt x="591254" y="2255987"/>
                              <a:pt x="992265" y="2255987"/>
                            </a:cubicBezTo>
                            <a:lnTo>
                              <a:pt x="992264" y="2255988"/>
                            </a:lnTo>
                            <a:cubicBezTo>
                              <a:pt x="1393275" y="2255988"/>
                              <a:pt x="1718358" y="1930905"/>
                              <a:pt x="1718358" y="1529894"/>
                            </a:cubicBezTo>
                            <a:cubicBezTo>
                              <a:pt x="1718358" y="1343116"/>
                              <a:pt x="1718359" y="1156339"/>
                              <a:pt x="1718359" y="969561"/>
                            </a:cubicBezTo>
                            <a:cubicBezTo>
                              <a:pt x="1718359" y="568550"/>
                              <a:pt x="1393276" y="243467"/>
                              <a:pt x="992265" y="243467"/>
                            </a:cubicBezTo>
                            <a:close/>
                          </a:path>
                        </a:pathLst>
                      </a:custGeom>
                      <a:solidFill>
                        <a:schemeClr val="bg1"/>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0">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srgbClr val="FFFFFF"/>
                          </a:solidFill>
                          <a:effectLst/>
                          <a:uLnTx/>
                          <a:uFillTx/>
                          <a:latin typeface="Arial" panose="020B0604020202020204"/>
                          <a:ea typeface="+mn-ea"/>
                          <a:cs typeface="+mn-cs"/>
                          <a:sym typeface="Calibri"/>
                        </a:endParaRPr>
                      </a:p>
                    </p:txBody>
                  </p:sp>
                  <p:sp>
                    <p:nvSpPr>
                      <p:cNvPr id="143" name="Freeform: Shape 142">
                        <a:extLst>
                          <a:ext uri="{FF2B5EF4-FFF2-40B4-BE49-F238E27FC236}">
                            <a16:creationId xmlns:a16="http://schemas.microsoft.com/office/drawing/2014/main" id="{4BD245DB-7CFE-4F31-9DBA-06EDFC3A4ABE}"/>
                          </a:ext>
                        </a:extLst>
                      </p:cNvPr>
                      <p:cNvSpPr/>
                      <p:nvPr/>
                    </p:nvSpPr>
                    <p:spPr>
                      <a:xfrm>
                        <a:off x="9246097" y="2987232"/>
                        <a:ext cx="774972" cy="1042414"/>
                      </a:xfrm>
                      <a:custGeom>
                        <a:avLst/>
                        <a:gdLst>
                          <a:gd name="connsiteX0" fmla="*/ 992264 w 1984528"/>
                          <a:gd name="connsiteY0" fmla="*/ 0 h 2642952"/>
                          <a:gd name="connsiteX1" fmla="*/ 1984528 w 1984528"/>
                          <a:gd name="connsiteY1" fmla="*/ 992264 h 2642952"/>
                          <a:gd name="connsiteX2" fmla="*/ 1984528 w 1984528"/>
                          <a:gd name="connsiteY2" fmla="*/ 1650688 h 2642952"/>
                          <a:gd name="connsiteX3" fmla="*/ 992264 w 1984528"/>
                          <a:gd name="connsiteY3" fmla="*/ 2642952 h 2642952"/>
                          <a:gd name="connsiteX4" fmla="*/ 0 w 1984528"/>
                          <a:gd name="connsiteY4" fmla="*/ 1650688 h 2642952"/>
                          <a:gd name="connsiteX5" fmla="*/ 0 w 1984528"/>
                          <a:gd name="connsiteY5" fmla="*/ 992264 h 2642952"/>
                          <a:gd name="connsiteX6" fmla="*/ 992264 w 1984528"/>
                          <a:gd name="connsiteY6" fmla="*/ 0 h 2642952"/>
                          <a:gd name="connsiteX7" fmla="*/ 992265 w 1984528"/>
                          <a:gd name="connsiteY7" fmla="*/ 243467 h 2642952"/>
                          <a:gd name="connsiteX8" fmla="*/ 266171 w 1984528"/>
                          <a:gd name="connsiteY8" fmla="*/ 969561 h 2642952"/>
                          <a:gd name="connsiteX9" fmla="*/ 266171 w 1984528"/>
                          <a:gd name="connsiteY9" fmla="*/ 1529893 h 2642952"/>
                          <a:gd name="connsiteX10" fmla="*/ 992265 w 1984528"/>
                          <a:gd name="connsiteY10" fmla="*/ 2255987 h 2642952"/>
                          <a:gd name="connsiteX11" fmla="*/ 992264 w 1984528"/>
                          <a:gd name="connsiteY11" fmla="*/ 2255988 h 2642952"/>
                          <a:gd name="connsiteX12" fmla="*/ 1718358 w 1984528"/>
                          <a:gd name="connsiteY12" fmla="*/ 1529894 h 2642952"/>
                          <a:gd name="connsiteX13" fmla="*/ 1718359 w 1984528"/>
                          <a:gd name="connsiteY13" fmla="*/ 969561 h 2642952"/>
                          <a:gd name="connsiteX14" fmla="*/ 992265 w 1984528"/>
                          <a:gd name="connsiteY14" fmla="*/ 243467 h 2642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84528" h="2642952">
                            <a:moveTo>
                              <a:pt x="992264" y="0"/>
                            </a:moveTo>
                            <a:cubicBezTo>
                              <a:pt x="1540276" y="0"/>
                              <a:pt x="1984528" y="444252"/>
                              <a:pt x="1984528" y="992264"/>
                            </a:cubicBezTo>
                            <a:lnTo>
                              <a:pt x="1984528" y="1650688"/>
                            </a:lnTo>
                            <a:cubicBezTo>
                              <a:pt x="1984528" y="2198700"/>
                              <a:pt x="1540276" y="2642952"/>
                              <a:pt x="992264" y="2642952"/>
                            </a:cubicBezTo>
                            <a:cubicBezTo>
                              <a:pt x="444252" y="2642952"/>
                              <a:pt x="0" y="2198700"/>
                              <a:pt x="0" y="1650688"/>
                            </a:cubicBezTo>
                            <a:lnTo>
                              <a:pt x="0" y="992264"/>
                            </a:lnTo>
                            <a:cubicBezTo>
                              <a:pt x="0" y="444252"/>
                              <a:pt x="444252" y="0"/>
                              <a:pt x="992264" y="0"/>
                            </a:cubicBezTo>
                            <a:close/>
                            <a:moveTo>
                              <a:pt x="992265" y="243467"/>
                            </a:moveTo>
                            <a:cubicBezTo>
                              <a:pt x="591254" y="243467"/>
                              <a:pt x="266171" y="568550"/>
                              <a:pt x="266171" y="969561"/>
                            </a:cubicBezTo>
                            <a:lnTo>
                              <a:pt x="266171" y="1529893"/>
                            </a:lnTo>
                            <a:cubicBezTo>
                              <a:pt x="266171" y="1930904"/>
                              <a:pt x="591254" y="2255987"/>
                              <a:pt x="992265" y="2255987"/>
                            </a:cubicBezTo>
                            <a:lnTo>
                              <a:pt x="992264" y="2255988"/>
                            </a:lnTo>
                            <a:cubicBezTo>
                              <a:pt x="1393275" y="2255988"/>
                              <a:pt x="1718358" y="1930905"/>
                              <a:pt x="1718358" y="1529894"/>
                            </a:cubicBezTo>
                            <a:cubicBezTo>
                              <a:pt x="1718358" y="1343116"/>
                              <a:pt x="1718359" y="1156339"/>
                              <a:pt x="1718359" y="969561"/>
                            </a:cubicBezTo>
                            <a:cubicBezTo>
                              <a:pt x="1718359" y="568550"/>
                              <a:pt x="1393276" y="243467"/>
                              <a:pt x="992265" y="243467"/>
                            </a:cubicBezTo>
                            <a:close/>
                          </a:path>
                        </a:pathLst>
                      </a:custGeom>
                      <a:solidFill>
                        <a:schemeClr val="bg1"/>
                      </a:solidFill>
                      <a:ln w="12700" cap="flat" cmpd="sng" algn="ctr">
                        <a:solidFill>
                          <a:schemeClr val="bg1"/>
                        </a:solidFill>
                        <a:prstDash val="solid"/>
                        <a:miter lim="800000"/>
                      </a:ln>
                      <a:effectLst/>
                    </p:spPr>
                    <p:txBody>
                      <a:bodyPr wrap="square" rtlCol="0" anchor="ctr">
                        <a:noAutofit/>
                      </a:bodyPr>
                      <a:lstStyle/>
                      <a:p>
                        <a:pPr marL="0" marR="0" lvl="0" indent="0" algn="ctr" defTabSz="914400" eaLnBrk="1" fontAlgn="auto" latinLnBrk="0" hangingPunct="0">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FFFF"/>
                          </a:solidFill>
                          <a:effectLst/>
                          <a:uLnTx/>
                          <a:uFillTx/>
                          <a:latin typeface="Arial" panose="020B0604020202020204"/>
                          <a:ea typeface="+mn-ea"/>
                          <a:cs typeface="+mn-cs"/>
                          <a:sym typeface="Calibri"/>
                        </a:endParaRPr>
                      </a:p>
                    </p:txBody>
                  </p:sp>
                </p:grpSp>
                <p:grpSp>
                  <p:nvGrpSpPr>
                    <p:cNvPr id="139" name="Group 138">
                      <a:extLst>
                        <a:ext uri="{FF2B5EF4-FFF2-40B4-BE49-F238E27FC236}">
                          <a16:creationId xmlns:a16="http://schemas.microsoft.com/office/drawing/2014/main" id="{B1E82583-C3B5-47DE-85DD-D7781FF1B347}"/>
                        </a:ext>
                      </a:extLst>
                    </p:cNvPr>
                    <p:cNvGrpSpPr/>
                    <p:nvPr/>
                  </p:nvGrpSpPr>
                  <p:grpSpPr>
                    <a:xfrm>
                      <a:off x="9148348" y="3578308"/>
                      <a:ext cx="970470" cy="961169"/>
                      <a:chOff x="5343987" y="6077923"/>
                      <a:chExt cx="998464" cy="988902"/>
                    </a:xfrm>
                  </p:grpSpPr>
                  <p:sp>
                    <p:nvSpPr>
                      <p:cNvPr id="140" name="Freeform: Shape 139">
                        <a:extLst>
                          <a:ext uri="{FF2B5EF4-FFF2-40B4-BE49-F238E27FC236}">
                            <a16:creationId xmlns:a16="http://schemas.microsoft.com/office/drawing/2014/main" id="{D214B0BC-D90B-455E-861D-8C0E52FD0955}"/>
                          </a:ext>
                        </a:extLst>
                      </p:cNvPr>
                      <p:cNvSpPr/>
                      <p:nvPr/>
                    </p:nvSpPr>
                    <p:spPr>
                      <a:xfrm>
                        <a:off x="5343987" y="6077923"/>
                        <a:ext cx="998464" cy="988902"/>
                      </a:xfrm>
                      <a:custGeom>
                        <a:avLst/>
                        <a:gdLst>
                          <a:gd name="connsiteX0" fmla="*/ 64044 w 998464"/>
                          <a:gd name="connsiteY0" fmla="*/ 0 h 988902"/>
                          <a:gd name="connsiteX1" fmla="*/ 934430 w 998464"/>
                          <a:gd name="connsiteY1" fmla="*/ 0 h 988902"/>
                          <a:gd name="connsiteX2" fmla="*/ 966962 w 998464"/>
                          <a:gd name="connsiteY2" fmla="*/ 21971 h 988902"/>
                          <a:gd name="connsiteX3" fmla="*/ 998464 w 998464"/>
                          <a:gd name="connsiteY3" fmla="*/ 97818 h 988902"/>
                          <a:gd name="connsiteX4" fmla="*/ 998464 w 998464"/>
                          <a:gd name="connsiteY4" fmla="*/ 489687 h 988902"/>
                          <a:gd name="connsiteX5" fmla="*/ 499250 w 998464"/>
                          <a:gd name="connsiteY5" fmla="*/ 988902 h 988902"/>
                          <a:gd name="connsiteX6" fmla="*/ 0 w 998464"/>
                          <a:gd name="connsiteY6" fmla="*/ 489687 h 988902"/>
                          <a:gd name="connsiteX7" fmla="*/ 0 w 998464"/>
                          <a:gd name="connsiteY7" fmla="*/ 97818 h 988902"/>
                          <a:gd name="connsiteX8" fmla="*/ 31509 w 998464"/>
                          <a:gd name="connsiteY8" fmla="*/ 21966 h 988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8464" h="988902">
                            <a:moveTo>
                              <a:pt x="64044" y="0"/>
                            </a:moveTo>
                            <a:lnTo>
                              <a:pt x="934430" y="0"/>
                            </a:lnTo>
                            <a:lnTo>
                              <a:pt x="966962" y="21971"/>
                            </a:lnTo>
                            <a:cubicBezTo>
                              <a:pt x="986408" y="41420"/>
                              <a:pt x="998464" y="68259"/>
                              <a:pt x="998464" y="97818"/>
                            </a:cubicBezTo>
                            <a:lnTo>
                              <a:pt x="998464" y="489687"/>
                            </a:lnTo>
                            <a:cubicBezTo>
                              <a:pt x="998464" y="764914"/>
                              <a:pt x="774499" y="988902"/>
                              <a:pt x="499250" y="988902"/>
                            </a:cubicBezTo>
                            <a:cubicBezTo>
                              <a:pt x="224002" y="988902"/>
                              <a:pt x="15" y="764911"/>
                              <a:pt x="0" y="489687"/>
                            </a:cubicBezTo>
                            <a:lnTo>
                              <a:pt x="0" y="97818"/>
                            </a:lnTo>
                            <a:cubicBezTo>
                              <a:pt x="0" y="68252"/>
                              <a:pt x="12060" y="41413"/>
                              <a:pt x="31509" y="21966"/>
                            </a:cubicBezTo>
                            <a:close/>
                          </a:path>
                        </a:pathLst>
                      </a:custGeom>
                      <a:solidFill>
                        <a:schemeClr val="bg1"/>
                      </a:solidFill>
                      <a:ln w="9797"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p:sp>
                    <p:nvSpPr>
                      <p:cNvPr id="141" name="Freeform: Shape 140">
                        <a:extLst>
                          <a:ext uri="{FF2B5EF4-FFF2-40B4-BE49-F238E27FC236}">
                            <a16:creationId xmlns:a16="http://schemas.microsoft.com/office/drawing/2014/main" id="{6A641958-68A4-41C4-A0BB-9476E9076F57}"/>
                          </a:ext>
                        </a:extLst>
                      </p:cNvPr>
                      <p:cNvSpPr/>
                      <p:nvPr/>
                    </p:nvSpPr>
                    <p:spPr>
                      <a:xfrm>
                        <a:off x="5738698" y="6378821"/>
                        <a:ext cx="208661" cy="307924"/>
                      </a:xfrm>
                      <a:custGeom>
                        <a:avLst/>
                        <a:gdLst>
                          <a:gd name="connsiteX0" fmla="*/ 141462 w 282924"/>
                          <a:gd name="connsiteY0" fmla="*/ 0 h 417518"/>
                          <a:gd name="connsiteX1" fmla="*/ 282924 w 282924"/>
                          <a:gd name="connsiteY1" fmla="*/ 141462 h 417518"/>
                          <a:gd name="connsiteX2" fmla="*/ 185254 w 282924"/>
                          <a:gd name="connsiteY2" fmla="*/ 275451 h 417518"/>
                          <a:gd name="connsiteX3" fmla="*/ 185254 w 282924"/>
                          <a:gd name="connsiteY3" fmla="*/ 373924 h 417518"/>
                          <a:gd name="connsiteX4" fmla="*/ 141661 w 282924"/>
                          <a:gd name="connsiteY4" fmla="*/ 417518 h 417518"/>
                          <a:gd name="connsiteX5" fmla="*/ 98067 w 282924"/>
                          <a:gd name="connsiteY5" fmla="*/ 373924 h 417518"/>
                          <a:gd name="connsiteX6" fmla="*/ 98067 w 282924"/>
                          <a:gd name="connsiteY6" fmla="*/ 275451 h 417518"/>
                          <a:gd name="connsiteX7" fmla="*/ 0 w 282924"/>
                          <a:gd name="connsiteY7" fmla="*/ 141462 h 417518"/>
                          <a:gd name="connsiteX8" fmla="*/ 141462 w 282924"/>
                          <a:gd name="connsiteY8" fmla="*/ 0 h 417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2924" h="417518">
                            <a:moveTo>
                              <a:pt x="141462" y="0"/>
                            </a:moveTo>
                            <a:cubicBezTo>
                              <a:pt x="219555" y="0"/>
                              <a:pt x="282924" y="63568"/>
                              <a:pt x="282924" y="141462"/>
                            </a:cubicBezTo>
                            <a:cubicBezTo>
                              <a:pt x="283122" y="204212"/>
                              <a:pt x="241950" y="257081"/>
                              <a:pt x="185254" y="275451"/>
                            </a:cubicBezTo>
                            <a:lnTo>
                              <a:pt x="185254" y="373924"/>
                            </a:lnTo>
                            <a:cubicBezTo>
                              <a:pt x="185254" y="397937"/>
                              <a:pt x="165674" y="417518"/>
                              <a:pt x="141661" y="417518"/>
                            </a:cubicBezTo>
                            <a:cubicBezTo>
                              <a:pt x="117648" y="417518"/>
                              <a:pt x="98067" y="397937"/>
                              <a:pt x="98067" y="373924"/>
                            </a:cubicBezTo>
                            <a:lnTo>
                              <a:pt x="98067" y="275451"/>
                            </a:lnTo>
                            <a:cubicBezTo>
                              <a:pt x="41371" y="256886"/>
                              <a:pt x="0" y="204212"/>
                              <a:pt x="0" y="141462"/>
                            </a:cubicBezTo>
                            <a:cubicBezTo>
                              <a:pt x="0" y="63369"/>
                              <a:pt x="63568" y="0"/>
                              <a:pt x="141462" y="0"/>
                            </a:cubicBezTo>
                            <a:close/>
                          </a:path>
                        </a:pathLst>
                      </a:custGeom>
                      <a:solidFill>
                        <a:srgbClr val="FF671F"/>
                      </a:solidFill>
                      <a:ln w="9797"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p:grpSp>
              </p:grpSp>
            </p:grpSp>
          </p:grpSp>
          <p:grpSp>
            <p:nvGrpSpPr>
              <p:cNvPr id="118" name="Group 117">
                <a:extLst>
                  <a:ext uri="{FF2B5EF4-FFF2-40B4-BE49-F238E27FC236}">
                    <a16:creationId xmlns:a16="http://schemas.microsoft.com/office/drawing/2014/main" id="{FC9D99E7-F011-4189-97EB-9BCE2C15FD85}"/>
                  </a:ext>
                </a:extLst>
              </p:cNvPr>
              <p:cNvGrpSpPr/>
              <p:nvPr/>
            </p:nvGrpSpPr>
            <p:grpSpPr>
              <a:xfrm>
                <a:off x="3677030" y="1364860"/>
                <a:ext cx="4837941" cy="4364334"/>
                <a:chOff x="3677030" y="1364860"/>
                <a:chExt cx="4837941" cy="4364334"/>
              </a:xfrm>
            </p:grpSpPr>
            <p:grpSp>
              <p:nvGrpSpPr>
                <p:cNvPr id="119" name="Group 118">
                  <a:extLst>
                    <a:ext uri="{FF2B5EF4-FFF2-40B4-BE49-F238E27FC236}">
                      <a16:creationId xmlns:a16="http://schemas.microsoft.com/office/drawing/2014/main" id="{C2D3E906-5C10-4137-9C27-254AFF07275D}"/>
                    </a:ext>
                  </a:extLst>
                </p:cNvPr>
                <p:cNvGrpSpPr/>
                <p:nvPr/>
              </p:nvGrpSpPr>
              <p:grpSpPr>
                <a:xfrm>
                  <a:off x="4789301" y="1364860"/>
                  <a:ext cx="2619735" cy="2084270"/>
                  <a:chOff x="4789301" y="1364860"/>
                  <a:chExt cx="2619735" cy="2084270"/>
                </a:xfrm>
              </p:grpSpPr>
              <p:sp>
                <p:nvSpPr>
                  <p:cNvPr id="130" name="Freeform: Shape 129">
                    <a:extLst>
                      <a:ext uri="{FF2B5EF4-FFF2-40B4-BE49-F238E27FC236}">
                        <a16:creationId xmlns:a16="http://schemas.microsoft.com/office/drawing/2014/main" id="{571483F6-5C3D-4DE6-A935-B0401BFDAB58}"/>
                      </a:ext>
                    </a:extLst>
                  </p:cNvPr>
                  <p:cNvSpPr/>
                  <p:nvPr/>
                </p:nvSpPr>
                <p:spPr>
                  <a:xfrm>
                    <a:off x="4789301" y="1364860"/>
                    <a:ext cx="2619735" cy="2084270"/>
                  </a:xfrm>
                  <a:custGeom>
                    <a:avLst/>
                    <a:gdLst>
                      <a:gd name="connsiteX0" fmla="*/ 1040991 w 2120245"/>
                      <a:gd name="connsiteY0" fmla="*/ 118 h 1686875"/>
                      <a:gd name="connsiteX1" fmla="*/ 1465465 w 2120245"/>
                      <a:gd name="connsiteY1" fmla="*/ 322184 h 1686875"/>
                      <a:gd name="connsiteX2" fmla="*/ 2120245 w 2120245"/>
                      <a:gd name="connsiteY2" fmla="*/ 1457987 h 1686875"/>
                      <a:gd name="connsiteX3" fmla="*/ 2043479 w 2120245"/>
                      <a:gd name="connsiteY3" fmla="*/ 1502242 h 1686875"/>
                      <a:gd name="connsiteX4" fmla="*/ 1687346 w 2120245"/>
                      <a:gd name="connsiteY4" fmla="*/ 1686004 h 1686875"/>
                      <a:gd name="connsiteX5" fmla="*/ 1633214 w 2120245"/>
                      <a:gd name="connsiteY5" fmla="*/ 1620416 h 1686875"/>
                      <a:gd name="connsiteX6" fmla="*/ 1057757 w 2120245"/>
                      <a:gd name="connsiteY6" fmla="*/ 1382131 h 1686875"/>
                      <a:gd name="connsiteX7" fmla="*/ 482300 w 2120245"/>
                      <a:gd name="connsiteY7" fmla="*/ 1620416 h 1686875"/>
                      <a:gd name="connsiteX8" fmla="*/ 435065 w 2120245"/>
                      <a:gd name="connsiteY8" fmla="*/ 1677648 h 1686875"/>
                      <a:gd name="connsiteX9" fmla="*/ 431532 w 2120245"/>
                      <a:gd name="connsiteY9" fmla="*/ 1680935 h 1686875"/>
                      <a:gd name="connsiteX10" fmla="*/ 426559 w 2120245"/>
                      <a:gd name="connsiteY10" fmla="*/ 1686875 h 1686875"/>
                      <a:gd name="connsiteX11" fmla="*/ 0 w 2120245"/>
                      <a:gd name="connsiteY11" fmla="*/ 1466774 h 1686875"/>
                      <a:gd name="connsiteX12" fmla="*/ 630683 w 2120245"/>
                      <a:gd name="connsiteY12" fmla="*/ 348991 h 1686875"/>
                      <a:gd name="connsiteX13" fmla="*/ 1040991 w 2120245"/>
                      <a:gd name="connsiteY13" fmla="*/ 118 h 1686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20245" h="1686875">
                        <a:moveTo>
                          <a:pt x="1040991" y="118"/>
                        </a:moveTo>
                        <a:cubicBezTo>
                          <a:pt x="1216321" y="-4800"/>
                          <a:pt x="1376474" y="143978"/>
                          <a:pt x="1465465" y="322184"/>
                        </a:cubicBezTo>
                        <a:lnTo>
                          <a:pt x="2120245" y="1457987"/>
                        </a:lnTo>
                        <a:lnTo>
                          <a:pt x="2043479" y="1502242"/>
                        </a:lnTo>
                        <a:lnTo>
                          <a:pt x="1687346" y="1686004"/>
                        </a:lnTo>
                        <a:lnTo>
                          <a:pt x="1633214" y="1620416"/>
                        </a:lnTo>
                        <a:cubicBezTo>
                          <a:pt x="1485942" y="1473192"/>
                          <a:pt x="1282487" y="1382131"/>
                          <a:pt x="1057757" y="1382131"/>
                        </a:cubicBezTo>
                        <a:cubicBezTo>
                          <a:pt x="833027" y="1382131"/>
                          <a:pt x="629572" y="1473192"/>
                          <a:pt x="482300" y="1620416"/>
                        </a:cubicBezTo>
                        <a:lnTo>
                          <a:pt x="435065" y="1677648"/>
                        </a:lnTo>
                        <a:lnTo>
                          <a:pt x="431532" y="1680935"/>
                        </a:lnTo>
                        <a:lnTo>
                          <a:pt x="426559" y="1686875"/>
                        </a:lnTo>
                        <a:lnTo>
                          <a:pt x="0" y="1466774"/>
                        </a:lnTo>
                        <a:lnTo>
                          <a:pt x="630683" y="348991"/>
                        </a:lnTo>
                        <a:cubicBezTo>
                          <a:pt x="759073" y="100744"/>
                          <a:pt x="904622" y="3943"/>
                          <a:pt x="1040991" y="118"/>
                        </a:cubicBezTo>
                        <a:close/>
                      </a:path>
                    </a:pathLst>
                  </a:custGeom>
                  <a:solidFill>
                    <a:srgbClr val="FF671F">
                      <a:alpha val="20000"/>
                    </a:srgbClr>
                  </a:solidFill>
                  <a:ln w="76200" cap="flat" cmpd="sng" algn="ctr">
                    <a:solidFill>
                      <a:srgbClr val="9E01BF"/>
                    </a:solid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nvGrpSpPr>
                  <p:cNvPr id="131" name="Group 130">
                    <a:extLst>
                      <a:ext uri="{FF2B5EF4-FFF2-40B4-BE49-F238E27FC236}">
                        <a16:creationId xmlns:a16="http://schemas.microsoft.com/office/drawing/2014/main" id="{459AE7EC-5C70-4AB4-B4A1-C8E43C70AD5E}"/>
                      </a:ext>
                    </a:extLst>
                  </p:cNvPr>
                  <p:cNvGrpSpPr/>
                  <p:nvPr/>
                </p:nvGrpSpPr>
                <p:grpSpPr>
                  <a:xfrm>
                    <a:off x="5633867" y="1869487"/>
                    <a:ext cx="924267" cy="924267"/>
                    <a:chOff x="5633867" y="1869487"/>
                    <a:chExt cx="924267" cy="924267"/>
                  </a:xfrm>
                </p:grpSpPr>
                <p:sp>
                  <p:nvSpPr>
                    <p:cNvPr id="132" name="Oval 131">
                      <a:extLst>
                        <a:ext uri="{FF2B5EF4-FFF2-40B4-BE49-F238E27FC236}">
                          <a16:creationId xmlns:a16="http://schemas.microsoft.com/office/drawing/2014/main" id="{F145702C-5777-4FF7-8853-598A455B411F}"/>
                        </a:ext>
                      </a:extLst>
                    </p:cNvPr>
                    <p:cNvSpPr/>
                    <p:nvPr/>
                  </p:nvSpPr>
                  <p:spPr>
                    <a:xfrm>
                      <a:off x="5633867" y="1869487"/>
                      <a:ext cx="924267" cy="924267"/>
                    </a:xfrm>
                    <a:prstGeom prst="ellipse">
                      <a:avLst/>
                    </a:prstGeom>
                    <a:solidFill>
                      <a:srgbClr val="FF671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Freeform: Shape 132">
                      <a:extLst>
                        <a:ext uri="{FF2B5EF4-FFF2-40B4-BE49-F238E27FC236}">
                          <a16:creationId xmlns:a16="http://schemas.microsoft.com/office/drawing/2014/main" id="{8B05332C-808C-48B2-8AE8-C965E853891F}"/>
                        </a:ext>
                      </a:extLst>
                    </p:cNvPr>
                    <p:cNvSpPr/>
                    <p:nvPr/>
                  </p:nvSpPr>
                  <p:spPr>
                    <a:xfrm>
                      <a:off x="5826277" y="2051050"/>
                      <a:ext cx="539446" cy="561140"/>
                    </a:xfrm>
                    <a:custGeom>
                      <a:avLst/>
                      <a:gdLst>
                        <a:gd name="connsiteX0" fmla="*/ 2245391 w 4434042"/>
                        <a:gd name="connsiteY0" fmla="*/ 3724353 h 4612358"/>
                        <a:gd name="connsiteX1" fmla="*/ 2315749 w 4434042"/>
                        <a:gd name="connsiteY1" fmla="*/ 3794637 h 4612358"/>
                        <a:gd name="connsiteX2" fmla="*/ 2276409 w 4434042"/>
                        <a:gd name="connsiteY2" fmla="*/ 3857365 h 4612358"/>
                        <a:gd name="connsiteX3" fmla="*/ 2297592 w 4434042"/>
                        <a:gd name="connsiteY3" fmla="*/ 4013805 h 4612358"/>
                        <a:gd name="connsiteX4" fmla="*/ 2191677 w 4434042"/>
                        <a:gd name="connsiteY4" fmla="*/ 4013805 h 4612358"/>
                        <a:gd name="connsiteX5" fmla="*/ 2212860 w 4434042"/>
                        <a:gd name="connsiteY5" fmla="*/ 3857365 h 4612358"/>
                        <a:gd name="connsiteX6" fmla="*/ 2175033 w 4434042"/>
                        <a:gd name="connsiteY6" fmla="*/ 3794637 h 4612358"/>
                        <a:gd name="connsiteX7" fmla="*/ 2245391 w 4434042"/>
                        <a:gd name="connsiteY7" fmla="*/ 3724353 h 4612358"/>
                        <a:gd name="connsiteX8" fmla="*/ 2213995 w 4434042"/>
                        <a:gd name="connsiteY8" fmla="*/ 2932136 h 4612358"/>
                        <a:gd name="connsiteX9" fmla="*/ 1889064 w 4434042"/>
                        <a:gd name="connsiteY9" fmla="*/ 3237649 h 4612358"/>
                        <a:gd name="connsiteX10" fmla="*/ 1889064 w 4434042"/>
                        <a:gd name="connsiteY10" fmla="*/ 3359324 h 4612358"/>
                        <a:gd name="connsiteX11" fmla="*/ 1900412 w 4434042"/>
                        <a:gd name="connsiteY11" fmla="*/ 3370661 h 4612358"/>
                        <a:gd name="connsiteX12" fmla="*/ 1994222 w 4434042"/>
                        <a:gd name="connsiteY12" fmla="*/ 3370661 h 4612358"/>
                        <a:gd name="connsiteX13" fmla="*/ 2005570 w 4434042"/>
                        <a:gd name="connsiteY13" fmla="*/ 3359324 h 4612358"/>
                        <a:gd name="connsiteX14" fmla="*/ 2005570 w 4434042"/>
                        <a:gd name="connsiteY14" fmla="*/ 3253519 h 4612358"/>
                        <a:gd name="connsiteX15" fmla="*/ 2418637 w 4434042"/>
                        <a:gd name="connsiteY15" fmla="*/ 3253519 h 4612358"/>
                        <a:gd name="connsiteX16" fmla="*/ 2418637 w 4434042"/>
                        <a:gd name="connsiteY16" fmla="*/ 3534659 h 4612358"/>
                        <a:gd name="connsiteX17" fmla="*/ 1790714 w 4434042"/>
                        <a:gd name="connsiteY17" fmla="*/ 3534659 h 4612358"/>
                        <a:gd name="connsiteX18" fmla="*/ 1752131 w 4434042"/>
                        <a:gd name="connsiteY18" fmla="*/ 3573202 h 4612358"/>
                        <a:gd name="connsiteX19" fmla="*/ 1752131 w 4434042"/>
                        <a:gd name="connsiteY19" fmla="*/ 4179313 h 4612358"/>
                        <a:gd name="connsiteX20" fmla="*/ 1790714 w 4434042"/>
                        <a:gd name="connsiteY20" fmla="*/ 4217856 h 4612358"/>
                        <a:gd name="connsiteX21" fmla="*/ 2644840 w 4434042"/>
                        <a:gd name="connsiteY21" fmla="*/ 4217856 h 4612358"/>
                        <a:gd name="connsiteX22" fmla="*/ 2683423 w 4434042"/>
                        <a:gd name="connsiteY22" fmla="*/ 4179313 h 4612358"/>
                        <a:gd name="connsiteX23" fmla="*/ 2683423 w 4434042"/>
                        <a:gd name="connsiteY23" fmla="*/ 3573957 h 4612358"/>
                        <a:gd name="connsiteX24" fmla="*/ 2638031 w 4434042"/>
                        <a:gd name="connsiteY24" fmla="*/ 3535414 h 4612358"/>
                        <a:gd name="connsiteX25" fmla="*/ 2538926 w 4434042"/>
                        <a:gd name="connsiteY25" fmla="*/ 3535414 h 4612358"/>
                        <a:gd name="connsiteX26" fmla="*/ 2538926 w 4434042"/>
                        <a:gd name="connsiteY26" fmla="*/ 3237649 h 4612358"/>
                        <a:gd name="connsiteX27" fmla="*/ 2213995 w 4434042"/>
                        <a:gd name="connsiteY27" fmla="*/ 2932136 h 4612358"/>
                        <a:gd name="connsiteX28" fmla="*/ 483425 w 4434042"/>
                        <a:gd name="connsiteY28" fmla="*/ 2615666 h 4612358"/>
                        <a:gd name="connsiteX29" fmla="*/ 4434042 w 4434042"/>
                        <a:gd name="connsiteY29" fmla="*/ 2615666 h 4612358"/>
                        <a:gd name="connsiteX30" fmla="*/ 3971801 w 4434042"/>
                        <a:gd name="connsiteY30" fmla="*/ 4612358 h 4612358"/>
                        <a:gd name="connsiteX31" fmla="*/ 0 w 4434042"/>
                        <a:gd name="connsiteY31" fmla="*/ 4612358 h 4612358"/>
                        <a:gd name="connsiteX32" fmla="*/ 1502475 w 4434042"/>
                        <a:gd name="connsiteY32" fmla="*/ 2303541 h 4612358"/>
                        <a:gd name="connsiteX33" fmla="*/ 1545597 w 4434042"/>
                        <a:gd name="connsiteY33" fmla="*/ 2346618 h 4612358"/>
                        <a:gd name="connsiteX34" fmla="*/ 1519118 w 4434042"/>
                        <a:gd name="connsiteY34" fmla="*/ 2386674 h 4612358"/>
                        <a:gd name="connsiteX35" fmla="*/ 1472213 w 4434042"/>
                        <a:gd name="connsiteY35" fmla="*/ 2377605 h 4612358"/>
                        <a:gd name="connsiteX36" fmla="*/ 1462378 w 4434042"/>
                        <a:gd name="connsiteY36" fmla="*/ 2329992 h 4612358"/>
                        <a:gd name="connsiteX37" fmla="*/ 1502475 w 4434042"/>
                        <a:gd name="connsiteY37" fmla="*/ 2303541 h 4612358"/>
                        <a:gd name="connsiteX38" fmla="*/ 543191 w 4434042"/>
                        <a:gd name="connsiteY38" fmla="*/ 2153903 h 4612358"/>
                        <a:gd name="connsiteX39" fmla="*/ 583288 w 4434042"/>
                        <a:gd name="connsiteY39" fmla="*/ 2180354 h 4612358"/>
                        <a:gd name="connsiteX40" fmla="*/ 573452 w 4434042"/>
                        <a:gd name="connsiteY40" fmla="*/ 2227966 h 4612358"/>
                        <a:gd name="connsiteX41" fmla="*/ 526547 w 4434042"/>
                        <a:gd name="connsiteY41" fmla="*/ 2237035 h 4612358"/>
                        <a:gd name="connsiteX42" fmla="*/ 500069 w 4434042"/>
                        <a:gd name="connsiteY42" fmla="*/ 2196981 h 4612358"/>
                        <a:gd name="connsiteX43" fmla="*/ 543191 w 4434042"/>
                        <a:gd name="connsiteY43" fmla="*/ 2153903 h 4612358"/>
                        <a:gd name="connsiteX44" fmla="*/ 1022077 w 4434042"/>
                        <a:gd name="connsiteY44" fmla="*/ 1859160 h 4612358"/>
                        <a:gd name="connsiteX45" fmla="*/ 1062173 w 4434042"/>
                        <a:gd name="connsiteY45" fmla="*/ 1885611 h 4612358"/>
                        <a:gd name="connsiteX46" fmla="*/ 1053095 w 4434042"/>
                        <a:gd name="connsiteY46" fmla="*/ 1932468 h 4612358"/>
                        <a:gd name="connsiteX47" fmla="*/ 1005433 w 4434042"/>
                        <a:gd name="connsiteY47" fmla="*/ 1942293 h 4612358"/>
                        <a:gd name="connsiteX48" fmla="*/ 978954 w 4434042"/>
                        <a:gd name="connsiteY48" fmla="*/ 1902238 h 4612358"/>
                        <a:gd name="connsiteX49" fmla="*/ 1022077 w 4434042"/>
                        <a:gd name="connsiteY49" fmla="*/ 1859160 h 4612358"/>
                        <a:gd name="connsiteX50" fmla="*/ 0 w 4434042"/>
                        <a:gd name="connsiteY50" fmla="*/ 1457101 h 4612358"/>
                        <a:gd name="connsiteX51" fmla="*/ 1242228 w 4434042"/>
                        <a:gd name="connsiteY51" fmla="*/ 1457101 h 4612358"/>
                        <a:gd name="connsiteX52" fmla="*/ 1904194 w 4434042"/>
                        <a:gd name="connsiteY52" fmla="*/ 1898459 h 4612358"/>
                        <a:gd name="connsiteX53" fmla="*/ 4089820 w 4434042"/>
                        <a:gd name="connsiteY53" fmla="*/ 1898459 h 4612358"/>
                        <a:gd name="connsiteX54" fmla="*/ 4075446 w 4434042"/>
                        <a:gd name="connsiteY54" fmla="*/ 2545381 h 4612358"/>
                        <a:gd name="connsiteX55" fmla="*/ 1254332 w 4434042"/>
                        <a:gd name="connsiteY55" fmla="*/ 2545381 h 4612358"/>
                        <a:gd name="connsiteX56" fmla="*/ 1254332 w 4434042"/>
                        <a:gd name="connsiteY56" fmla="*/ 2388185 h 4612358"/>
                        <a:gd name="connsiteX57" fmla="*/ 1255088 w 4434042"/>
                        <a:gd name="connsiteY57" fmla="*/ 2388185 h 4612358"/>
                        <a:gd name="connsiteX58" fmla="*/ 1398073 w 4434042"/>
                        <a:gd name="connsiteY58" fmla="*/ 2388185 h 4612358"/>
                        <a:gd name="connsiteX59" fmla="*/ 1473726 w 4434042"/>
                        <a:gd name="connsiteY59" fmla="*/ 2455446 h 4612358"/>
                        <a:gd name="connsiteX60" fmla="*/ 1574345 w 4434042"/>
                        <a:gd name="connsiteY60" fmla="*/ 2433530 h 4612358"/>
                        <a:gd name="connsiteX61" fmla="*/ 1615955 w 4434042"/>
                        <a:gd name="connsiteY61" fmla="*/ 2339061 h 4612358"/>
                        <a:gd name="connsiteX62" fmla="*/ 1563753 w 4434042"/>
                        <a:gd name="connsiteY62" fmla="*/ 2249883 h 4612358"/>
                        <a:gd name="connsiteX63" fmla="*/ 1513444 w 4434042"/>
                        <a:gd name="connsiteY63" fmla="*/ 2232879 h 4612358"/>
                        <a:gd name="connsiteX64" fmla="*/ 1460865 w 4434042"/>
                        <a:gd name="connsiteY64" fmla="*/ 2240813 h 4612358"/>
                        <a:gd name="connsiteX65" fmla="*/ 1393534 w 4434042"/>
                        <a:gd name="connsiteY65" fmla="*/ 2317145 h 4612358"/>
                        <a:gd name="connsiteX66" fmla="*/ 1218774 w 4434042"/>
                        <a:gd name="connsiteY66" fmla="*/ 2317145 h 4612358"/>
                        <a:gd name="connsiteX67" fmla="*/ 1193809 w 4434042"/>
                        <a:gd name="connsiteY67" fmla="*/ 2327725 h 4612358"/>
                        <a:gd name="connsiteX68" fmla="*/ 1183217 w 4434042"/>
                        <a:gd name="connsiteY68" fmla="*/ 2352664 h 4612358"/>
                        <a:gd name="connsiteX69" fmla="*/ 1183217 w 4434042"/>
                        <a:gd name="connsiteY69" fmla="*/ 2545381 h 4612358"/>
                        <a:gd name="connsiteX70" fmla="*/ 1056120 w 4434042"/>
                        <a:gd name="connsiteY70" fmla="*/ 2545381 h 4612358"/>
                        <a:gd name="connsiteX71" fmla="*/ 1056120 w 4434042"/>
                        <a:gd name="connsiteY71" fmla="*/ 2009554 h 4612358"/>
                        <a:gd name="connsiteX72" fmla="*/ 1056877 w 4434042"/>
                        <a:gd name="connsiteY72" fmla="*/ 2009554 h 4612358"/>
                        <a:gd name="connsiteX73" fmla="*/ 1112860 w 4434042"/>
                        <a:gd name="connsiteY73" fmla="*/ 1969500 h 4612358"/>
                        <a:gd name="connsiteX74" fmla="*/ 1134799 w 4434042"/>
                        <a:gd name="connsiteY74" fmla="*/ 1902238 h 4612358"/>
                        <a:gd name="connsiteX75" fmla="*/ 1106051 w 4434042"/>
                        <a:gd name="connsiteY75" fmla="*/ 1827419 h 4612358"/>
                        <a:gd name="connsiteX76" fmla="*/ 1034181 w 4434042"/>
                        <a:gd name="connsiteY76" fmla="*/ 1791143 h 4612358"/>
                        <a:gd name="connsiteX77" fmla="*/ 956257 w 4434042"/>
                        <a:gd name="connsiteY77" fmla="*/ 1811548 h 4612358"/>
                        <a:gd name="connsiteX78" fmla="*/ 912378 w 4434042"/>
                        <a:gd name="connsiteY78" fmla="*/ 1878810 h 4612358"/>
                        <a:gd name="connsiteX79" fmla="*/ 924483 w 4434042"/>
                        <a:gd name="connsiteY79" fmla="*/ 1958163 h 4612358"/>
                        <a:gd name="connsiteX80" fmla="*/ 985006 w 4434042"/>
                        <a:gd name="connsiteY80" fmla="*/ 2008043 h 4612358"/>
                        <a:gd name="connsiteX81" fmla="*/ 985006 w 4434042"/>
                        <a:gd name="connsiteY81" fmla="*/ 2545381 h 4612358"/>
                        <a:gd name="connsiteX82" fmla="*/ 860934 w 4434042"/>
                        <a:gd name="connsiteY82" fmla="*/ 2545381 h 4612358"/>
                        <a:gd name="connsiteX83" fmla="*/ 860934 w 4434042"/>
                        <a:gd name="connsiteY83" fmla="*/ 2203782 h 4612358"/>
                        <a:gd name="connsiteX84" fmla="*/ 850343 w 4434042"/>
                        <a:gd name="connsiteY84" fmla="*/ 2178843 h 4612358"/>
                        <a:gd name="connsiteX85" fmla="*/ 825377 w 4434042"/>
                        <a:gd name="connsiteY85" fmla="*/ 2168262 h 4612358"/>
                        <a:gd name="connsiteX86" fmla="*/ 651375 w 4434042"/>
                        <a:gd name="connsiteY86" fmla="*/ 2168262 h 4612358"/>
                        <a:gd name="connsiteX87" fmla="*/ 584043 w 4434042"/>
                        <a:gd name="connsiteY87" fmla="*/ 2091931 h 4612358"/>
                        <a:gd name="connsiteX88" fmla="*/ 531464 w 4434042"/>
                        <a:gd name="connsiteY88" fmla="*/ 2084279 h 4612358"/>
                        <a:gd name="connsiteX89" fmla="*/ 481154 w 4434042"/>
                        <a:gd name="connsiteY89" fmla="*/ 2101000 h 4612358"/>
                        <a:gd name="connsiteX90" fmla="*/ 428954 w 4434042"/>
                        <a:gd name="connsiteY90" fmla="*/ 2190179 h 4612358"/>
                        <a:gd name="connsiteX91" fmla="*/ 470563 w 4434042"/>
                        <a:gd name="connsiteY91" fmla="*/ 2284648 h 4612358"/>
                        <a:gd name="connsiteX92" fmla="*/ 571182 w 4434042"/>
                        <a:gd name="connsiteY92" fmla="*/ 2306564 h 4612358"/>
                        <a:gd name="connsiteX93" fmla="*/ 646836 w 4434042"/>
                        <a:gd name="connsiteY93" fmla="*/ 2239303 h 4612358"/>
                        <a:gd name="connsiteX94" fmla="*/ 789820 w 4434042"/>
                        <a:gd name="connsiteY94" fmla="*/ 2239303 h 4612358"/>
                        <a:gd name="connsiteX95" fmla="*/ 789820 w 4434042"/>
                        <a:gd name="connsiteY95" fmla="*/ 2545381 h 4612358"/>
                        <a:gd name="connsiteX96" fmla="*/ 483425 w 4434042"/>
                        <a:gd name="connsiteY96" fmla="*/ 2545381 h 4612358"/>
                        <a:gd name="connsiteX97" fmla="*/ 428198 w 4434042"/>
                        <a:gd name="connsiteY97" fmla="*/ 2545381 h 4612358"/>
                        <a:gd name="connsiteX98" fmla="*/ 414581 w 4434042"/>
                        <a:gd name="connsiteY98" fmla="*/ 2599039 h 4612358"/>
                        <a:gd name="connsiteX99" fmla="*/ 0 w 4434042"/>
                        <a:gd name="connsiteY99" fmla="*/ 4313836 h 4612358"/>
                        <a:gd name="connsiteX100" fmla="*/ 3487620 w 4434042"/>
                        <a:gd name="connsiteY100" fmla="*/ 1194857 h 4612358"/>
                        <a:gd name="connsiteX101" fmla="*/ 3050344 w 4434042"/>
                        <a:gd name="connsiteY101" fmla="*/ 1427628 h 4612358"/>
                        <a:gd name="connsiteX102" fmla="*/ 3487620 w 4434042"/>
                        <a:gd name="connsiteY102" fmla="*/ 1194857 h 4612358"/>
                        <a:gd name="connsiteX103" fmla="*/ 2439821 w 4434042"/>
                        <a:gd name="connsiteY103" fmla="*/ 1194857 h 4612358"/>
                        <a:gd name="connsiteX104" fmla="*/ 2877097 w 4434042"/>
                        <a:gd name="connsiteY104" fmla="*/ 1427628 h 4612358"/>
                        <a:gd name="connsiteX105" fmla="*/ 2439821 w 4434042"/>
                        <a:gd name="connsiteY105" fmla="*/ 1194857 h 4612358"/>
                        <a:gd name="connsiteX106" fmla="*/ 2551789 w 4434042"/>
                        <a:gd name="connsiteY106" fmla="*/ 771 h 4612358"/>
                        <a:gd name="connsiteX107" fmla="*/ 2877855 w 4434042"/>
                        <a:gd name="connsiteY107" fmla="*/ 61231 h 4612358"/>
                        <a:gd name="connsiteX108" fmla="*/ 3030675 w 4434042"/>
                        <a:gd name="connsiteY108" fmla="*/ 63498 h 4612358"/>
                        <a:gd name="connsiteX109" fmla="*/ 3362793 w 4434042"/>
                        <a:gd name="connsiteY109" fmla="*/ 13618 h 4612358"/>
                        <a:gd name="connsiteX110" fmla="*/ 3417264 w 4434042"/>
                        <a:gd name="connsiteY110" fmla="*/ 49895 h 4612358"/>
                        <a:gd name="connsiteX111" fmla="*/ 3592779 w 4434042"/>
                        <a:gd name="connsiteY111" fmla="*/ 781460 h 4612358"/>
                        <a:gd name="connsiteX112" fmla="*/ 3649519 w 4434042"/>
                        <a:gd name="connsiteY112" fmla="*/ 1150266 h 4612358"/>
                        <a:gd name="connsiteX113" fmla="*/ 3644980 w 4434042"/>
                        <a:gd name="connsiteY113" fmla="*/ 1578021 h 4612358"/>
                        <a:gd name="connsiteX114" fmla="*/ 4014925 w 4434042"/>
                        <a:gd name="connsiteY114" fmla="*/ 1578021 h 4612358"/>
                        <a:gd name="connsiteX115" fmla="*/ 3856809 w 4434042"/>
                        <a:gd name="connsiteY115" fmla="*/ 1828174 h 4612358"/>
                        <a:gd name="connsiteX116" fmla="*/ 2077443 w 4434042"/>
                        <a:gd name="connsiteY116" fmla="*/ 1828174 h 4612358"/>
                        <a:gd name="connsiteX117" fmla="*/ 1902683 w 4434042"/>
                        <a:gd name="connsiteY117" fmla="*/ 1572731 h 4612358"/>
                        <a:gd name="connsiteX118" fmla="*/ 2277168 w 4434042"/>
                        <a:gd name="connsiteY118" fmla="*/ 1572731 h 4612358"/>
                        <a:gd name="connsiteX119" fmla="*/ 2276411 w 4434042"/>
                        <a:gd name="connsiteY119" fmla="*/ 1150266 h 4612358"/>
                        <a:gd name="connsiteX120" fmla="*/ 2321047 w 4434042"/>
                        <a:gd name="connsiteY120" fmla="*/ 779949 h 4612358"/>
                        <a:gd name="connsiteX121" fmla="*/ 2495805 w 4434042"/>
                        <a:gd name="connsiteY121" fmla="*/ 37047 h 4612358"/>
                        <a:gd name="connsiteX122" fmla="*/ 2551789 w 4434042"/>
                        <a:gd name="connsiteY122" fmla="*/ 771 h 4612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4434042" h="4612358">
                          <a:moveTo>
                            <a:pt x="2245391" y="3724353"/>
                          </a:moveTo>
                          <a:cubicBezTo>
                            <a:pt x="2284731" y="3724353"/>
                            <a:pt x="2315749" y="3756094"/>
                            <a:pt x="2315749" y="3794637"/>
                          </a:cubicBezTo>
                          <a:cubicBezTo>
                            <a:pt x="2315749" y="3821844"/>
                            <a:pt x="2299861" y="3846028"/>
                            <a:pt x="2276409" y="3857365"/>
                          </a:cubicBezTo>
                          <a:lnTo>
                            <a:pt x="2297592" y="4013805"/>
                          </a:lnTo>
                          <a:lnTo>
                            <a:pt x="2191677" y="4013805"/>
                          </a:lnTo>
                          <a:lnTo>
                            <a:pt x="2212860" y="3857365"/>
                          </a:lnTo>
                          <a:cubicBezTo>
                            <a:pt x="2190920" y="3846028"/>
                            <a:pt x="2175033" y="3822600"/>
                            <a:pt x="2175033" y="3794637"/>
                          </a:cubicBezTo>
                          <a:cubicBezTo>
                            <a:pt x="2175033" y="3755338"/>
                            <a:pt x="2206808" y="3724353"/>
                            <a:pt x="2245391" y="3724353"/>
                          </a:cubicBezTo>
                          <a:close/>
                          <a:moveTo>
                            <a:pt x="2213995" y="2932136"/>
                          </a:moveTo>
                          <a:cubicBezTo>
                            <a:pt x="2051529" y="2932136"/>
                            <a:pt x="1889064" y="3033974"/>
                            <a:pt x="1889064" y="3237649"/>
                          </a:cubicBezTo>
                          <a:lnTo>
                            <a:pt x="1889064" y="3359324"/>
                          </a:lnTo>
                          <a:cubicBezTo>
                            <a:pt x="1889064" y="3364615"/>
                            <a:pt x="1894360" y="3370661"/>
                            <a:pt x="1900412" y="3370661"/>
                          </a:cubicBezTo>
                          <a:lnTo>
                            <a:pt x="1994222" y="3370661"/>
                          </a:lnTo>
                          <a:cubicBezTo>
                            <a:pt x="1999517" y="3370661"/>
                            <a:pt x="2005570" y="3365370"/>
                            <a:pt x="2005570" y="3359324"/>
                          </a:cubicBezTo>
                          <a:lnTo>
                            <a:pt x="2005570" y="3253519"/>
                          </a:lnTo>
                          <a:cubicBezTo>
                            <a:pt x="2005570" y="2989762"/>
                            <a:pt x="2418637" y="2995052"/>
                            <a:pt x="2418637" y="3253519"/>
                          </a:cubicBezTo>
                          <a:lnTo>
                            <a:pt x="2418637" y="3534659"/>
                          </a:lnTo>
                          <a:lnTo>
                            <a:pt x="1790714" y="3534659"/>
                          </a:lnTo>
                          <a:cubicBezTo>
                            <a:pt x="1768775" y="3534659"/>
                            <a:pt x="1752131" y="3551284"/>
                            <a:pt x="1752131" y="3573202"/>
                          </a:cubicBezTo>
                          <a:lnTo>
                            <a:pt x="1752131" y="4179313"/>
                          </a:lnTo>
                          <a:cubicBezTo>
                            <a:pt x="1752131" y="4201230"/>
                            <a:pt x="1768775" y="4217856"/>
                            <a:pt x="1790714" y="4217856"/>
                          </a:cubicBezTo>
                          <a:lnTo>
                            <a:pt x="2644840" y="4217856"/>
                          </a:lnTo>
                          <a:cubicBezTo>
                            <a:pt x="2666779" y="4217856"/>
                            <a:pt x="2683423" y="4201230"/>
                            <a:pt x="2683423" y="4179313"/>
                          </a:cubicBezTo>
                          <a:lnTo>
                            <a:pt x="2683423" y="3573957"/>
                          </a:lnTo>
                          <a:cubicBezTo>
                            <a:pt x="2682667" y="3551284"/>
                            <a:pt x="2659971" y="3535414"/>
                            <a:pt x="2638031" y="3535414"/>
                          </a:cubicBezTo>
                          <a:lnTo>
                            <a:pt x="2538926" y="3535414"/>
                          </a:lnTo>
                          <a:lnTo>
                            <a:pt x="2538926" y="3237649"/>
                          </a:lnTo>
                          <a:cubicBezTo>
                            <a:pt x="2538926" y="3033974"/>
                            <a:pt x="2376460" y="2932136"/>
                            <a:pt x="2213995" y="2932136"/>
                          </a:cubicBezTo>
                          <a:close/>
                          <a:moveTo>
                            <a:pt x="483425" y="2615666"/>
                          </a:moveTo>
                          <a:lnTo>
                            <a:pt x="4434042" y="2615666"/>
                          </a:lnTo>
                          <a:lnTo>
                            <a:pt x="3971801" y="4612358"/>
                          </a:lnTo>
                          <a:lnTo>
                            <a:pt x="0" y="4612358"/>
                          </a:lnTo>
                          <a:close/>
                          <a:moveTo>
                            <a:pt x="1502475" y="2303541"/>
                          </a:moveTo>
                          <a:cubicBezTo>
                            <a:pt x="1525927" y="2303541"/>
                            <a:pt x="1545597" y="2322434"/>
                            <a:pt x="1545597" y="2346618"/>
                          </a:cubicBezTo>
                          <a:cubicBezTo>
                            <a:pt x="1545597" y="2364001"/>
                            <a:pt x="1535005" y="2379871"/>
                            <a:pt x="1519118" y="2386674"/>
                          </a:cubicBezTo>
                          <a:cubicBezTo>
                            <a:pt x="1503231" y="2393476"/>
                            <a:pt x="1484318" y="2389697"/>
                            <a:pt x="1472213" y="2377605"/>
                          </a:cubicBezTo>
                          <a:cubicBezTo>
                            <a:pt x="1459352" y="2364756"/>
                            <a:pt x="1455569" y="2346618"/>
                            <a:pt x="1462378" y="2329992"/>
                          </a:cubicBezTo>
                          <a:cubicBezTo>
                            <a:pt x="1469187" y="2314122"/>
                            <a:pt x="1485074" y="2303541"/>
                            <a:pt x="1502475" y="2303541"/>
                          </a:cubicBezTo>
                          <a:close/>
                          <a:moveTo>
                            <a:pt x="543191" y="2153903"/>
                          </a:moveTo>
                          <a:cubicBezTo>
                            <a:pt x="560592" y="2153903"/>
                            <a:pt x="576479" y="2164483"/>
                            <a:pt x="583288" y="2180354"/>
                          </a:cubicBezTo>
                          <a:cubicBezTo>
                            <a:pt x="589340" y="2196981"/>
                            <a:pt x="585557" y="2215874"/>
                            <a:pt x="573452" y="2227966"/>
                          </a:cubicBezTo>
                          <a:cubicBezTo>
                            <a:pt x="561348" y="2240058"/>
                            <a:pt x="542435" y="2243837"/>
                            <a:pt x="526547" y="2237035"/>
                          </a:cubicBezTo>
                          <a:cubicBezTo>
                            <a:pt x="510661" y="2230234"/>
                            <a:pt x="500069" y="2214363"/>
                            <a:pt x="500069" y="2196981"/>
                          </a:cubicBezTo>
                          <a:cubicBezTo>
                            <a:pt x="500069" y="2173552"/>
                            <a:pt x="519738" y="2153903"/>
                            <a:pt x="543191" y="2153903"/>
                          </a:cubicBezTo>
                          <a:close/>
                          <a:moveTo>
                            <a:pt x="1022077" y="1859160"/>
                          </a:moveTo>
                          <a:cubicBezTo>
                            <a:pt x="1039477" y="1859160"/>
                            <a:pt x="1055365" y="1869741"/>
                            <a:pt x="1062173" y="1885611"/>
                          </a:cubicBezTo>
                          <a:cubicBezTo>
                            <a:pt x="1068982" y="1901482"/>
                            <a:pt x="1065199" y="1920376"/>
                            <a:pt x="1053095" y="1932468"/>
                          </a:cubicBezTo>
                          <a:cubicBezTo>
                            <a:pt x="1039477" y="1945316"/>
                            <a:pt x="1021320" y="1949094"/>
                            <a:pt x="1005433" y="1942293"/>
                          </a:cubicBezTo>
                          <a:cubicBezTo>
                            <a:pt x="989546" y="1935491"/>
                            <a:pt x="978954" y="1919620"/>
                            <a:pt x="978954" y="1902238"/>
                          </a:cubicBezTo>
                          <a:cubicBezTo>
                            <a:pt x="978954" y="1878810"/>
                            <a:pt x="998624" y="1859160"/>
                            <a:pt x="1022077" y="1859160"/>
                          </a:cubicBezTo>
                          <a:close/>
                          <a:moveTo>
                            <a:pt x="0" y="1457101"/>
                          </a:moveTo>
                          <a:lnTo>
                            <a:pt x="1242228" y="1457101"/>
                          </a:lnTo>
                          <a:lnTo>
                            <a:pt x="1904194" y="1898459"/>
                          </a:lnTo>
                          <a:lnTo>
                            <a:pt x="4089820" y="1898459"/>
                          </a:lnTo>
                          <a:lnTo>
                            <a:pt x="4075446" y="2545381"/>
                          </a:lnTo>
                          <a:lnTo>
                            <a:pt x="1254332" y="2545381"/>
                          </a:lnTo>
                          <a:lnTo>
                            <a:pt x="1254332" y="2388185"/>
                          </a:lnTo>
                          <a:lnTo>
                            <a:pt x="1255088" y="2388185"/>
                          </a:lnTo>
                          <a:lnTo>
                            <a:pt x="1398073" y="2388185"/>
                          </a:lnTo>
                          <a:cubicBezTo>
                            <a:pt x="1410934" y="2421438"/>
                            <a:pt x="1439682" y="2446378"/>
                            <a:pt x="1473726" y="2455446"/>
                          </a:cubicBezTo>
                          <a:cubicBezTo>
                            <a:pt x="1508527" y="2464516"/>
                            <a:pt x="1546353" y="2456959"/>
                            <a:pt x="1574345" y="2433530"/>
                          </a:cubicBezTo>
                          <a:cubicBezTo>
                            <a:pt x="1602337" y="2410858"/>
                            <a:pt x="1618224" y="2375337"/>
                            <a:pt x="1615955" y="2339061"/>
                          </a:cubicBezTo>
                          <a:cubicBezTo>
                            <a:pt x="1613685" y="2302786"/>
                            <a:pt x="1594015" y="2269532"/>
                            <a:pt x="1563753" y="2249883"/>
                          </a:cubicBezTo>
                          <a:cubicBezTo>
                            <a:pt x="1548245" y="2240059"/>
                            <a:pt x="1531034" y="2234391"/>
                            <a:pt x="1513444" y="2232879"/>
                          </a:cubicBezTo>
                          <a:cubicBezTo>
                            <a:pt x="1495855" y="2231368"/>
                            <a:pt x="1477887" y="2234012"/>
                            <a:pt x="1460865" y="2240813"/>
                          </a:cubicBezTo>
                          <a:cubicBezTo>
                            <a:pt x="1427577" y="2254417"/>
                            <a:pt x="1402612" y="2282380"/>
                            <a:pt x="1393534" y="2317145"/>
                          </a:cubicBezTo>
                          <a:lnTo>
                            <a:pt x="1218774" y="2317145"/>
                          </a:lnTo>
                          <a:cubicBezTo>
                            <a:pt x="1209696" y="2317145"/>
                            <a:pt x="1200617" y="2320924"/>
                            <a:pt x="1193809" y="2327725"/>
                          </a:cubicBezTo>
                          <a:cubicBezTo>
                            <a:pt x="1187000" y="2334526"/>
                            <a:pt x="1183217" y="2342840"/>
                            <a:pt x="1183217" y="2352664"/>
                          </a:cubicBezTo>
                          <a:lnTo>
                            <a:pt x="1183217" y="2545381"/>
                          </a:lnTo>
                          <a:lnTo>
                            <a:pt x="1056120" y="2545381"/>
                          </a:lnTo>
                          <a:lnTo>
                            <a:pt x="1056120" y="2009554"/>
                          </a:lnTo>
                          <a:lnTo>
                            <a:pt x="1056877" y="2009554"/>
                          </a:lnTo>
                          <a:cubicBezTo>
                            <a:pt x="1078816" y="2002753"/>
                            <a:pt x="1099243" y="1988393"/>
                            <a:pt x="1112860" y="1969500"/>
                          </a:cubicBezTo>
                          <a:cubicBezTo>
                            <a:pt x="1127234" y="1950606"/>
                            <a:pt x="1134799" y="1926422"/>
                            <a:pt x="1134799" y="1902238"/>
                          </a:cubicBezTo>
                          <a:cubicBezTo>
                            <a:pt x="1134799" y="1874275"/>
                            <a:pt x="1124208" y="1847824"/>
                            <a:pt x="1106051" y="1827419"/>
                          </a:cubicBezTo>
                          <a:cubicBezTo>
                            <a:pt x="1087138" y="1807013"/>
                            <a:pt x="1062172" y="1794166"/>
                            <a:pt x="1034181" y="1791143"/>
                          </a:cubicBezTo>
                          <a:cubicBezTo>
                            <a:pt x="1006945" y="1788119"/>
                            <a:pt x="978953" y="1795677"/>
                            <a:pt x="956257" y="1811548"/>
                          </a:cubicBezTo>
                          <a:cubicBezTo>
                            <a:pt x="933561" y="1828174"/>
                            <a:pt x="918431" y="1851603"/>
                            <a:pt x="912378" y="1878810"/>
                          </a:cubicBezTo>
                          <a:cubicBezTo>
                            <a:pt x="906326" y="1906017"/>
                            <a:pt x="910865" y="1933979"/>
                            <a:pt x="924483" y="1958163"/>
                          </a:cubicBezTo>
                          <a:cubicBezTo>
                            <a:pt x="938101" y="1981592"/>
                            <a:pt x="959283" y="1999730"/>
                            <a:pt x="985006" y="2008043"/>
                          </a:cubicBezTo>
                          <a:lnTo>
                            <a:pt x="985006" y="2545381"/>
                          </a:lnTo>
                          <a:lnTo>
                            <a:pt x="860934" y="2545381"/>
                          </a:lnTo>
                          <a:lnTo>
                            <a:pt x="860934" y="2203782"/>
                          </a:lnTo>
                          <a:cubicBezTo>
                            <a:pt x="860934" y="2194713"/>
                            <a:pt x="857152" y="2185644"/>
                            <a:pt x="850343" y="2178843"/>
                          </a:cubicBezTo>
                          <a:cubicBezTo>
                            <a:pt x="843534" y="2172041"/>
                            <a:pt x="834456" y="2168262"/>
                            <a:pt x="825377" y="2168262"/>
                          </a:cubicBezTo>
                          <a:lnTo>
                            <a:pt x="651375" y="2168262"/>
                          </a:lnTo>
                          <a:cubicBezTo>
                            <a:pt x="642296" y="2133498"/>
                            <a:pt x="617330" y="2104779"/>
                            <a:pt x="584043" y="2091931"/>
                          </a:cubicBezTo>
                          <a:cubicBezTo>
                            <a:pt x="567021" y="2085130"/>
                            <a:pt x="549053" y="2082673"/>
                            <a:pt x="531464" y="2084279"/>
                          </a:cubicBezTo>
                          <a:cubicBezTo>
                            <a:pt x="513874" y="2085885"/>
                            <a:pt x="496663" y="2091553"/>
                            <a:pt x="481154" y="2101000"/>
                          </a:cubicBezTo>
                          <a:cubicBezTo>
                            <a:pt x="450137" y="2120650"/>
                            <a:pt x="431223" y="2153903"/>
                            <a:pt x="428954" y="2190179"/>
                          </a:cubicBezTo>
                          <a:cubicBezTo>
                            <a:pt x="426683" y="2226455"/>
                            <a:pt x="442572" y="2261975"/>
                            <a:pt x="470563" y="2284648"/>
                          </a:cubicBezTo>
                          <a:cubicBezTo>
                            <a:pt x="498555" y="2307320"/>
                            <a:pt x="536382" y="2315633"/>
                            <a:pt x="571182" y="2306564"/>
                          </a:cubicBezTo>
                          <a:cubicBezTo>
                            <a:pt x="605983" y="2297495"/>
                            <a:pt x="633974" y="2271800"/>
                            <a:pt x="646836" y="2239303"/>
                          </a:cubicBezTo>
                          <a:lnTo>
                            <a:pt x="789820" y="2239303"/>
                          </a:lnTo>
                          <a:lnTo>
                            <a:pt x="789820" y="2545381"/>
                          </a:lnTo>
                          <a:lnTo>
                            <a:pt x="483425" y="2545381"/>
                          </a:lnTo>
                          <a:lnTo>
                            <a:pt x="428198" y="2545381"/>
                          </a:lnTo>
                          <a:lnTo>
                            <a:pt x="414581" y="2599039"/>
                          </a:lnTo>
                          <a:lnTo>
                            <a:pt x="0" y="4313836"/>
                          </a:lnTo>
                          <a:close/>
                          <a:moveTo>
                            <a:pt x="3487620" y="1194857"/>
                          </a:moveTo>
                          <a:cubicBezTo>
                            <a:pt x="3349174" y="1286302"/>
                            <a:pt x="3203920" y="1364145"/>
                            <a:pt x="3050344" y="1427628"/>
                          </a:cubicBezTo>
                          <a:cubicBezTo>
                            <a:pt x="3205433" y="1621100"/>
                            <a:pt x="3526203" y="1519073"/>
                            <a:pt x="3487620" y="1194857"/>
                          </a:cubicBezTo>
                          <a:close/>
                          <a:moveTo>
                            <a:pt x="2439821" y="1194857"/>
                          </a:moveTo>
                          <a:cubicBezTo>
                            <a:pt x="2401238" y="1519073"/>
                            <a:pt x="2722008" y="1621100"/>
                            <a:pt x="2877097" y="1427628"/>
                          </a:cubicBezTo>
                          <a:cubicBezTo>
                            <a:pt x="2723521" y="1364145"/>
                            <a:pt x="2577510" y="1286302"/>
                            <a:pt x="2439821" y="1194857"/>
                          </a:cubicBezTo>
                          <a:close/>
                          <a:moveTo>
                            <a:pt x="2551789" y="771"/>
                          </a:moveTo>
                          <a:lnTo>
                            <a:pt x="2877855" y="61231"/>
                          </a:lnTo>
                          <a:cubicBezTo>
                            <a:pt x="2928542" y="70300"/>
                            <a:pt x="2979987" y="71055"/>
                            <a:pt x="3030675" y="63498"/>
                          </a:cubicBezTo>
                          <a:lnTo>
                            <a:pt x="3362793" y="13618"/>
                          </a:lnTo>
                          <a:cubicBezTo>
                            <a:pt x="3387759" y="9840"/>
                            <a:pt x="3411211" y="25711"/>
                            <a:pt x="3417264" y="49895"/>
                          </a:cubicBezTo>
                          <a:lnTo>
                            <a:pt x="3592779" y="781460"/>
                          </a:lnTo>
                          <a:cubicBezTo>
                            <a:pt x="4302408" y="906159"/>
                            <a:pt x="4501376" y="1025568"/>
                            <a:pt x="3649519" y="1150266"/>
                          </a:cubicBezTo>
                          <a:cubicBezTo>
                            <a:pt x="3691128" y="1295370"/>
                            <a:pt x="3688102" y="1438207"/>
                            <a:pt x="3644980" y="1578021"/>
                          </a:cubicBezTo>
                          <a:lnTo>
                            <a:pt x="4014925" y="1578021"/>
                          </a:lnTo>
                          <a:lnTo>
                            <a:pt x="3856809" y="1828174"/>
                          </a:lnTo>
                          <a:lnTo>
                            <a:pt x="2077443" y="1828174"/>
                          </a:lnTo>
                          <a:lnTo>
                            <a:pt x="1902683" y="1572731"/>
                          </a:lnTo>
                          <a:lnTo>
                            <a:pt x="2277168" y="1572731"/>
                          </a:lnTo>
                          <a:cubicBezTo>
                            <a:pt x="2246149" y="1439719"/>
                            <a:pt x="2246906" y="1290080"/>
                            <a:pt x="2276411" y="1150266"/>
                          </a:cubicBezTo>
                          <a:cubicBezTo>
                            <a:pt x="1584183" y="1021033"/>
                            <a:pt x="1510799" y="906915"/>
                            <a:pt x="2321047" y="779949"/>
                          </a:cubicBezTo>
                          <a:lnTo>
                            <a:pt x="2495805" y="37047"/>
                          </a:lnTo>
                          <a:cubicBezTo>
                            <a:pt x="2501858" y="12107"/>
                            <a:pt x="2526824" y="-3763"/>
                            <a:pt x="2551789" y="771"/>
                          </a:cubicBezTo>
                          <a:close/>
                        </a:path>
                      </a:pathLst>
                    </a:custGeom>
                    <a:solidFill>
                      <a:srgbClr val="FFFFFF"/>
                    </a:solidFill>
                    <a:ln w="9525" cap="flat">
                      <a:noFill/>
                      <a:prstDash val="solid"/>
                      <a:miter/>
                    </a:ln>
                  </p:spPr>
                  <p:txBody>
                    <a:bodyPr wrap="square"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grpSp>
            </p:grpSp>
            <p:grpSp>
              <p:nvGrpSpPr>
                <p:cNvPr id="120" name="Group 119">
                  <a:extLst>
                    <a:ext uri="{FF2B5EF4-FFF2-40B4-BE49-F238E27FC236}">
                      <a16:creationId xmlns:a16="http://schemas.microsoft.com/office/drawing/2014/main" id="{2FA06CC9-539F-4A46-B6E0-AF0DFEFD4EC9}"/>
                    </a:ext>
                  </a:extLst>
                </p:cNvPr>
                <p:cNvGrpSpPr/>
                <p:nvPr/>
              </p:nvGrpSpPr>
              <p:grpSpPr>
                <a:xfrm>
                  <a:off x="6255909" y="3458841"/>
                  <a:ext cx="2259062" cy="2270353"/>
                  <a:chOff x="6255909" y="3458841"/>
                  <a:chExt cx="2259062" cy="2270353"/>
                </a:xfrm>
              </p:grpSpPr>
              <p:sp>
                <p:nvSpPr>
                  <p:cNvPr id="126" name="Freeform: Shape 125">
                    <a:extLst>
                      <a:ext uri="{FF2B5EF4-FFF2-40B4-BE49-F238E27FC236}">
                        <a16:creationId xmlns:a16="http://schemas.microsoft.com/office/drawing/2014/main" id="{2653659E-F5D4-44B5-8FA9-376D68C493AA}"/>
                      </a:ext>
                    </a:extLst>
                  </p:cNvPr>
                  <p:cNvSpPr/>
                  <p:nvPr/>
                </p:nvSpPr>
                <p:spPr>
                  <a:xfrm>
                    <a:off x="6255909" y="3458841"/>
                    <a:ext cx="2259062" cy="2270353"/>
                  </a:xfrm>
                  <a:custGeom>
                    <a:avLst/>
                    <a:gdLst>
                      <a:gd name="connsiteX0" fmla="*/ 1047928 w 1828340"/>
                      <a:gd name="connsiteY0" fmla="*/ 0 h 1837479"/>
                      <a:gd name="connsiteX1" fmla="*/ 1693528 w 1828340"/>
                      <a:gd name="connsiteY1" fmla="*/ 1099493 h 1837479"/>
                      <a:gd name="connsiteX2" fmla="*/ 1299828 w 1828340"/>
                      <a:gd name="connsiteY2" fmla="*/ 1836093 h 1837479"/>
                      <a:gd name="connsiteX3" fmla="*/ 0 w 1828340"/>
                      <a:gd name="connsiteY3" fmla="*/ 1836093 h 1837479"/>
                      <a:gd name="connsiteX4" fmla="*/ 0 w 1828340"/>
                      <a:gd name="connsiteY4" fmla="*/ 1303291 h 1837479"/>
                      <a:gd name="connsiteX5" fmla="*/ 34792 w 1828340"/>
                      <a:gd name="connsiteY5" fmla="*/ 1297982 h 1837479"/>
                      <a:gd name="connsiteX6" fmla="*/ 684598 w 1828340"/>
                      <a:gd name="connsiteY6" fmla="*/ 500954 h 1837479"/>
                      <a:gd name="connsiteX7" fmla="*/ 648010 w 1828340"/>
                      <a:gd name="connsiteY7" fmla="*/ 259027 h 1837479"/>
                      <a:gd name="connsiteX8" fmla="*/ 631791 w 1828340"/>
                      <a:gd name="connsiteY8" fmla="*/ 214725 h 1837479"/>
                      <a:gd name="connsiteX9" fmla="*/ 1047928 w 1828340"/>
                      <a:gd name="connsiteY9" fmla="*/ 0 h 1837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28340" h="1837479">
                        <a:moveTo>
                          <a:pt x="1047928" y="0"/>
                        </a:moveTo>
                        <a:lnTo>
                          <a:pt x="1693528" y="1099493"/>
                        </a:lnTo>
                        <a:cubicBezTo>
                          <a:pt x="2038545" y="1637126"/>
                          <a:pt x="1653311" y="1857260"/>
                          <a:pt x="1299828" y="1836093"/>
                        </a:cubicBezTo>
                        <a:lnTo>
                          <a:pt x="0" y="1836093"/>
                        </a:lnTo>
                        <a:lnTo>
                          <a:pt x="0" y="1303291"/>
                        </a:lnTo>
                        <a:lnTo>
                          <a:pt x="34792" y="1297982"/>
                        </a:lnTo>
                        <a:cubicBezTo>
                          <a:pt x="405636" y="1222121"/>
                          <a:pt x="684598" y="894105"/>
                          <a:pt x="684598" y="500954"/>
                        </a:cubicBezTo>
                        <a:cubicBezTo>
                          <a:pt x="684598" y="416708"/>
                          <a:pt x="671789" y="335452"/>
                          <a:pt x="648010" y="259027"/>
                        </a:cubicBezTo>
                        <a:lnTo>
                          <a:pt x="631791" y="214725"/>
                        </a:lnTo>
                        <a:lnTo>
                          <a:pt x="1047928" y="0"/>
                        </a:lnTo>
                        <a:close/>
                      </a:path>
                    </a:pathLst>
                  </a:custGeom>
                  <a:solidFill>
                    <a:srgbClr val="FF671F">
                      <a:alpha val="20000"/>
                    </a:srgbClr>
                  </a:solidFill>
                  <a:ln w="76200" cap="flat" cmpd="sng" algn="ctr">
                    <a:solidFill>
                      <a:srgbClr val="9E01BF"/>
                    </a:solid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127" name="Group 126">
                    <a:extLst>
                      <a:ext uri="{FF2B5EF4-FFF2-40B4-BE49-F238E27FC236}">
                        <a16:creationId xmlns:a16="http://schemas.microsoft.com/office/drawing/2014/main" id="{95448F8A-B178-4E0E-BB92-3CDF2D85FF47}"/>
                      </a:ext>
                    </a:extLst>
                  </p:cNvPr>
                  <p:cNvGrpSpPr/>
                  <p:nvPr/>
                </p:nvGrpSpPr>
                <p:grpSpPr>
                  <a:xfrm>
                    <a:off x="7113189" y="4498225"/>
                    <a:ext cx="924267" cy="924267"/>
                    <a:chOff x="7113189" y="4498225"/>
                    <a:chExt cx="924267" cy="924267"/>
                  </a:xfrm>
                </p:grpSpPr>
                <p:sp>
                  <p:nvSpPr>
                    <p:cNvPr id="128" name="Oval 127">
                      <a:extLst>
                        <a:ext uri="{FF2B5EF4-FFF2-40B4-BE49-F238E27FC236}">
                          <a16:creationId xmlns:a16="http://schemas.microsoft.com/office/drawing/2014/main" id="{FE938C13-D136-419A-AD32-54BE40C9A075}"/>
                        </a:ext>
                      </a:extLst>
                    </p:cNvPr>
                    <p:cNvSpPr/>
                    <p:nvPr/>
                  </p:nvSpPr>
                  <p:spPr>
                    <a:xfrm>
                      <a:off x="7113189" y="4498225"/>
                      <a:ext cx="924267" cy="924267"/>
                    </a:xfrm>
                    <a:prstGeom prst="ellipse">
                      <a:avLst/>
                    </a:prstGeom>
                    <a:solidFill>
                      <a:srgbClr val="FF671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Freeform: Shape 128">
                      <a:extLst>
                        <a:ext uri="{FF2B5EF4-FFF2-40B4-BE49-F238E27FC236}">
                          <a16:creationId xmlns:a16="http://schemas.microsoft.com/office/drawing/2014/main" id="{40E01551-B084-4974-986D-37AC295B4560}"/>
                        </a:ext>
                      </a:extLst>
                    </p:cNvPr>
                    <p:cNvSpPr/>
                    <p:nvPr/>
                  </p:nvSpPr>
                  <p:spPr>
                    <a:xfrm>
                      <a:off x="7275850" y="4631955"/>
                      <a:ext cx="598944" cy="656806"/>
                    </a:xfrm>
                    <a:custGeom>
                      <a:avLst/>
                      <a:gdLst>
                        <a:gd name="connsiteX0" fmla="*/ 2478281 w 4161566"/>
                        <a:gd name="connsiteY0" fmla="*/ 3608389 h 4563591"/>
                        <a:gd name="connsiteX1" fmla="*/ 2432108 w 4161566"/>
                        <a:gd name="connsiteY1" fmla="*/ 3654562 h 4563591"/>
                        <a:gd name="connsiteX2" fmla="*/ 2432108 w 4161566"/>
                        <a:gd name="connsiteY2" fmla="*/ 4264346 h 4563591"/>
                        <a:gd name="connsiteX3" fmla="*/ 2524454 w 4161566"/>
                        <a:gd name="connsiteY3" fmla="*/ 4230469 h 4563591"/>
                        <a:gd name="connsiteX4" fmla="*/ 2524454 w 4161566"/>
                        <a:gd name="connsiteY4" fmla="*/ 3654562 h 4563591"/>
                        <a:gd name="connsiteX5" fmla="*/ 2478281 w 4161566"/>
                        <a:gd name="connsiteY5" fmla="*/ 3608389 h 4563591"/>
                        <a:gd name="connsiteX6" fmla="*/ 1318814 w 4161566"/>
                        <a:gd name="connsiteY6" fmla="*/ 3608389 h 4563591"/>
                        <a:gd name="connsiteX7" fmla="*/ 1272641 w 4161566"/>
                        <a:gd name="connsiteY7" fmla="*/ 3654562 h 4563591"/>
                        <a:gd name="connsiteX8" fmla="*/ 1272641 w 4161566"/>
                        <a:gd name="connsiteY8" fmla="*/ 4229716 h 4563591"/>
                        <a:gd name="connsiteX9" fmla="*/ 1364987 w 4161566"/>
                        <a:gd name="connsiteY9" fmla="*/ 4263719 h 4563591"/>
                        <a:gd name="connsiteX10" fmla="*/ 1364987 w 4161566"/>
                        <a:gd name="connsiteY10" fmla="*/ 3654562 h 4563591"/>
                        <a:gd name="connsiteX11" fmla="*/ 1318814 w 4161566"/>
                        <a:gd name="connsiteY11" fmla="*/ 3608389 h 4563591"/>
                        <a:gd name="connsiteX12" fmla="*/ 1897858 w 4161566"/>
                        <a:gd name="connsiteY12" fmla="*/ 1783052 h 4563591"/>
                        <a:gd name="connsiteX13" fmla="*/ 2396601 w 4161566"/>
                        <a:gd name="connsiteY13" fmla="*/ 2281795 h 4563591"/>
                        <a:gd name="connsiteX14" fmla="*/ 1897858 w 4161566"/>
                        <a:gd name="connsiteY14" fmla="*/ 2780538 h 4563591"/>
                        <a:gd name="connsiteX15" fmla="*/ 1399115 w 4161566"/>
                        <a:gd name="connsiteY15" fmla="*/ 2281795 h 4563591"/>
                        <a:gd name="connsiteX16" fmla="*/ 1897858 w 4161566"/>
                        <a:gd name="connsiteY16" fmla="*/ 1783052 h 4563591"/>
                        <a:gd name="connsiteX17" fmla="*/ 3501237 w 4161566"/>
                        <a:gd name="connsiteY17" fmla="*/ 834124 h 4563591"/>
                        <a:gd name="connsiteX18" fmla="*/ 3569367 w 4161566"/>
                        <a:gd name="connsiteY18" fmla="*/ 861477 h 4563591"/>
                        <a:gd name="connsiteX19" fmla="*/ 3567485 w 4161566"/>
                        <a:gd name="connsiteY19" fmla="*/ 997862 h 4563591"/>
                        <a:gd name="connsiteX20" fmla="*/ 3018178 w 4161566"/>
                        <a:gd name="connsiteY20" fmla="*/ 1547044 h 4563591"/>
                        <a:gd name="connsiteX21" fmla="*/ 2879910 w 4161566"/>
                        <a:gd name="connsiteY21" fmla="*/ 1547044 h 4563591"/>
                        <a:gd name="connsiteX22" fmla="*/ 2605256 w 4161566"/>
                        <a:gd name="connsiteY22" fmla="*/ 1272516 h 4563591"/>
                        <a:gd name="connsiteX23" fmla="*/ 2605256 w 4161566"/>
                        <a:gd name="connsiteY23" fmla="*/ 1134374 h 4563591"/>
                        <a:gd name="connsiteX24" fmla="*/ 2743524 w 4161566"/>
                        <a:gd name="connsiteY24" fmla="*/ 1134374 h 4563591"/>
                        <a:gd name="connsiteX25" fmla="*/ 2951804 w 4161566"/>
                        <a:gd name="connsiteY25" fmla="*/ 1342654 h 4563591"/>
                        <a:gd name="connsiteX26" fmla="*/ 3432981 w 4161566"/>
                        <a:gd name="connsiteY26" fmla="*/ 861728 h 4563591"/>
                        <a:gd name="connsiteX27" fmla="*/ 3501237 w 4161566"/>
                        <a:gd name="connsiteY27" fmla="*/ 834124 h 4563591"/>
                        <a:gd name="connsiteX28" fmla="*/ 1901496 w 4161566"/>
                        <a:gd name="connsiteY28" fmla="*/ 767875 h 4563591"/>
                        <a:gd name="connsiteX29" fmla="*/ 1990203 w 4161566"/>
                        <a:gd name="connsiteY29" fmla="*/ 769632 h 4563591"/>
                        <a:gd name="connsiteX30" fmla="*/ 2018560 w 4161566"/>
                        <a:gd name="connsiteY30" fmla="*/ 984436 h 4563591"/>
                        <a:gd name="connsiteX31" fmla="*/ 1899614 w 4161566"/>
                        <a:gd name="connsiteY31" fmla="*/ 980923 h 4563591"/>
                        <a:gd name="connsiteX32" fmla="*/ 214805 w 4161566"/>
                        <a:gd name="connsiteY32" fmla="*/ 2665734 h 4563591"/>
                        <a:gd name="connsiteX33" fmla="*/ 903383 w 4161566"/>
                        <a:gd name="connsiteY33" fmla="*/ 4023820 h 4563591"/>
                        <a:gd name="connsiteX34" fmla="*/ 903383 w 4161566"/>
                        <a:gd name="connsiteY34" fmla="*/ 3595842 h 4563591"/>
                        <a:gd name="connsiteX35" fmla="*/ 1437760 w 4161566"/>
                        <a:gd name="connsiteY35" fmla="*/ 2921442 h 4563591"/>
                        <a:gd name="connsiteX36" fmla="*/ 2195974 w 4161566"/>
                        <a:gd name="connsiteY36" fmla="*/ 2898355 h 4563591"/>
                        <a:gd name="connsiteX37" fmla="*/ 2893838 w 4161566"/>
                        <a:gd name="connsiteY37" fmla="*/ 3595842 h 4563591"/>
                        <a:gd name="connsiteX38" fmla="*/ 2893838 w 4161566"/>
                        <a:gd name="connsiteY38" fmla="*/ 4025200 h 4563591"/>
                        <a:gd name="connsiteX39" fmla="*/ 3584424 w 4161566"/>
                        <a:gd name="connsiteY39" fmla="*/ 2665734 h 4563591"/>
                        <a:gd name="connsiteX40" fmla="*/ 3532981 w 4161566"/>
                        <a:gd name="connsiteY40" fmla="*/ 2252060 h 4563591"/>
                        <a:gd name="connsiteX41" fmla="*/ 3703369 w 4161566"/>
                        <a:gd name="connsiteY41" fmla="*/ 2079915 h 4563591"/>
                        <a:gd name="connsiteX42" fmla="*/ 3795715 w 4161566"/>
                        <a:gd name="connsiteY42" fmla="*/ 2665734 h 4563591"/>
                        <a:gd name="connsiteX43" fmla="*/ 1897858 w 4161566"/>
                        <a:gd name="connsiteY43" fmla="*/ 4563591 h 4563591"/>
                        <a:gd name="connsiteX44" fmla="*/ 0 w 4161566"/>
                        <a:gd name="connsiteY44" fmla="*/ 2665734 h 4563591"/>
                        <a:gd name="connsiteX45" fmla="*/ 1901496 w 4161566"/>
                        <a:gd name="connsiteY45" fmla="*/ 767875 h 4563591"/>
                        <a:gd name="connsiteX46" fmla="*/ 3118931 w 4161566"/>
                        <a:gd name="connsiteY46" fmla="*/ 492344 h 4563591"/>
                        <a:gd name="connsiteX47" fmla="*/ 2440640 w 4161566"/>
                        <a:gd name="connsiteY47" fmla="*/ 1169883 h 4563591"/>
                        <a:gd name="connsiteX48" fmla="*/ 3118931 w 4161566"/>
                        <a:gd name="connsiteY48" fmla="*/ 1847420 h 4563591"/>
                        <a:gd name="connsiteX49" fmla="*/ 3797221 w 4161566"/>
                        <a:gd name="connsiteY49" fmla="*/ 1169883 h 4563591"/>
                        <a:gd name="connsiteX50" fmla="*/ 3118931 w 4161566"/>
                        <a:gd name="connsiteY50" fmla="*/ 492344 h 4563591"/>
                        <a:gd name="connsiteX51" fmla="*/ 3118555 w 4161566"/>
                        <a:gd name="connsiteY51" fmla="*/ 0 h 4563591"/>
                        <a:gd name="connsiteX52" fmla="*/ 3446909 w 4161566"/>
                        <a:gd name="connsiteY52" fmla="*/ 212923 h 4563591"/>
                        <a:gd name="connsiteX53" fmla="*/ 4157069 w 4161566"/>
                        <a:gd name="connsiteY53" fmla="*/ 383311 h 4563591"/>
                        <a:gd name="connsiteX54" fmla="*/ 4059328 w 4161566"/>
                        <a:gd name="connsiteY54" fmla="*/ 1236884 h 4563591"/>
                        <a:gd name="connsiteX55" fmla="*/ 3118429 w 4161566"/>
                        <a:gd name="connsiteY55" fmla="*/ 2432988 h 4563591"/>
                        <a:gd name="connsiteX56" fmla="*/ 2177530 w 4161566"/>
                        <a:gd name="connsiteY56" fmla="*/ 1236884 h 4563591"/>
                        <a:gd name="connsiteX57" fmla="*/ 2079914 w 4161566"/>
                        <a:gd name="connsiteY57" fmla="*/ 383311 h 4563591"/>
                        <a:gd name="connsiteX58" fmla="*/ 2790074 w 4161566"/>
                        <a:gd name="connsiteY58" fmla="*/ 212923 h 4563591"/>
                        <a:gd name="connsiteX59" fmla="*/ 3118555 w 4161566"/>
                        <a:gd name="connsiteY59" fmla="*/ 0 h 4563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4161566" h="4563591">
                          <a:moveTo>
                            <a:pt x="2478281" y="3608389"/>
                          </a:moveTo>
                          <a:cubicBezTo>
                            <a:pt x="2449925" y="3608389"/>
                            <a:pt x="2432108" y="3626206"/>
                            <a:pt x="2432108" y="3654562"/>
                          </a:cubicBezTo>
                          <a:lnTo>
                            <a:pt x="2432108" y="4264346"/>
                          </a:lnTo>
                          <a:cubicBezTo>
                            <a:pt x="2463351" y="4253932"/>
                            <a:pt x="2494091" y="4242640"/>
                            <a:pt x="2524454" y="4230469"/>
                          </a:cubicBezTo>
                          <a:lnTo>
                            <a:pt x="2524454" y="3654562"/>
                          </a:lnTo>
                          <a:cubicBezTo>
                            <a:pt x="2524454" y="3627962"/>
                            <a:pt x="2506638" y="3608389"/>
                            <a:pt x="2478281" y="3608389"/>
                          </a:cubicBezTo>
                          <a:close/>
                          <a:moveTo>
                            <a:pt x="1318814" y="3608389"/>
                          </a:moveTo>
                          <a:cubicBezTo>
                            <a:pt x="1292215" y="3608389"/>
                            <a:pt x="1272641" y="3626206"/>
                            <a:pt x="1272641" y="3654562"/>
                          </a:cubicBezTo>
                          <a:lnTo>
                            <a:pt x="1272641" y="4229716"/>
                          </a:lnTo>
                          <a:cubicBezTo>
                            <a:pt x="1303005" y="4241887"/>
                            <a:pt x="1333745" y="4253304"/>
                            <a:pt x="1364987" y="4263719"/>
                          </a:cubicBezTo>
                          <a:lnTo>
                            <a:pt x="1364987" y="3654562"/>
                          </a:lnTo>
                          <a:cubicBezTo>
                            <a:pt x="1364987" y="3627962"/>
                            <a:pt x="1347170" y="3608389"/>
                            <a:pt x="1318814" y="3608389"/>
                          </a:cubicBezTo>
                          <a:close/>
                          <a:moveTo>
                            <a:pt x="1897858" y="1783052"/>
                          </a:moveTo>
                          <a:cubicBezTo>
                            <a:pt x="2173306" y="1783052"/>
                            <a:pt x="2396601" y="2006347"/>
                            <a:pt x="2396601" y="2281795"/>
                          </a:cubicBezTo>
                          <a:cubicBezTo>
                            <a:pt x="2396601" y="2557243"/>
                            <a:pt x="2173306" y="2780538"/>
                            <a:pt x="1897858" y="2780538"/>
                          </a:cubicBezTo>
                          <a:cubicBezTo>
                            <a:pt x="1622410" y="2780538"/>
                            <a:pt x="1399115" y="2557243"/>
                            <a:pt x="1399115" y="2281795"/>
                          </a:cubicBezTo>
                          <a:cubicBezTo>
                            <a:pt x="1399115" y="2006347"/>
                            <a:pt x="1622410" y="1783052"/>
                            <a:pt x="1897858" y="1783052"/>
                          </a:cubicBezTo>
                          <a:close/>
                          <a:moveTo>
                            <a:pt x="3501237" y="834124"/>
                          </a:moveTo>
                          <a:cubicBezTo>
                            <a:pt x="3527083" y="834124"/>
                            <a:pt x="3551048" y="843283"/>
                            <a:pt x="3569367" y="861477"/>
                          </a:cubicBezTo>
                          <a:cubicBezTo>
                            <a:pt x="3604373" y="898365"/>
                            <a:pt x="3604373" y="960974"/>
                            <a:pt x="3567485" y="997862"/>
                          </a:cubicBezTo>
                          <a:lnTo>
                            <a:pt x="3018178" y="1547044"/>
                          </a:lnTo>
                          <a:cubicBezTo>
                            <a:pt x="2981290" y="1583932"/>
                            <a:pt x="2918680" y="1583932"/>
                            <a:pt x="2879910" y="1547044"/>
                          </a:cubicBezTo>
                          <a:lnTo>
                            <a:pt x="2605256" y="1272516"/>
                          </a:lnTo>
                          <a:cubicBezTo>
                            <a:pt x="2568368" y="1235753"/>
                            <a:pt x="2568368" y="1173018"/>
                            <a:pt x="2605256" y="1134374"/>
                          </a:cubicBezTo>
                          <a:cubicBezTo>
                            <a:pt x="2642145" y="1097486"/>
                            <a:pt x="2704754" y="1097486"/>
                            <a:pt x="2743524" y="1134374"/>
                          </a:cubicBezTo>
                          <a:lnTo>
                            <a:pt x="2951804" y="1342654"/>
                          </a:lnTo>
                          <a:lnTo>
                            <a:pt x="3432981" y="861728"/>
                          </a:lnTo>
                          <a:cubicBezTo>
                            <a:pt x="3451425" y="843283"/>
                            <a:pt x="3475390" y="834124"/>
                            <a:pt x="3501237" y="834124"/>
                          </a:cubicBezTo>
                          <a:close/>
                          <a:moveTo>
                            <a:pt x="1901496" y="767875"/>
                          </a:moveTo>
                          <a:cubicBezTo>
                            <a:pt x="1929852" y="767875"/>
                            <a:pt x="1959965" y="767875"/>
                            <a:pt x="1990203" y="769632"/>
                          </a:cubicBezTo>
                          <a:cubicBezTo>
                            <a:pt x="1995473" y="837135"/>
                            <a:pt x="2004382" y="908151"/>
                            <a:pt x="2018560" y="984436"/>
                          </a:cubicBezTo>
                          <a:cubicBezTo>
                            <a:pt x="1979539" y="982680"/>
                            <a:pt x="1938635" y="980923"/>
                            <a:pt x="1899614" y="980923"/>
                          </a:cubicBezTo>
                          <a:cubicBezTo>
                            <a:pt x="971137" y="980923"/>
                            <a:pt x="214805" y="1737256"/>
                            <a:pt x="214805" y="2665734"/>
                          </a:cubicBezTo>
                          <a:cubicBezTo>
                            <a:pt x="214805" y="3222193"/>
                            <a:pt x="485945" y="3716795"/>
                            <a:pt x="903383" y="4023820"/>
                          </a:cubicBezTo>
                          <a:lnTo>
                            <a:pt x="903383" y="3595842"/>
                          </a:lnTo>
                          <a:cubicBezTo>
                            <a:pt x="903383" y="3287061"/>
                            <a:pt x="1136005" y="2990701"/>
                            <a:pt x="1437760" y="2921442"/>
                          </a:cubicBezTo>
                          <a:cubicBezTo>
                            <a:pt x="1681548" y="2860714"/>
                            <a:pt x="2195974" y="2898355"/>
                            <a:pt x="2195974" y="2898355"/>
                          </a:cubicBezTo>
                          <a:cubicBezTo>
                            <a:pt x="2565358" y="2898355"/>
                            <a:pt x="2893838" y="3217801"/>
                            <a:pt x="2893838" y="3595842"/>
                          </a:cubicBezTo>
                          <a:lnTo>
                            <a:pt x="2893838" y="4025200"/>
                          </a:lnTo>
                          <a:cubicBezTo>
                            <a:pt x="3312154" y="3718677"/>
                            <a:pt x="3584424" y="3223824"/>
                            <a:pt x="3584424" y="2665734"/>
                          </a:cubicBezTo>
                          <a:cubicBezTo>
                            <a:pt x="3584424" y="2523702"/>
                            <a:pt x="3566732" y="2385183"/>
                            <a:pt x="3532981" y="2252060"/>
                          </a:cubicBezTo>
                          <a:cubicBezTo>
                            <a:pt x="3593332" y="2198860"/>
                            <a:pt x="3651927" y="2140266"/>
                            <a:pt x="3703369" y="2079915"/>
                          </a:cubicBezTo>
                          <a:cubicBezTo>
                            <a:pt x="3763720" y="2264481"/>
                            <a:pt x="3795715" y="2461594"/>
                            <a:pt x="3795715" y="2665734"/>
                          </a:cubicBezTo>
                          <a:cubicBezTo>
                            <a:pt x="3795715" y="3711400"/>
                            <a:pt x="2943524" y="4563591"/>
                            <a:pt x="1897858" y="4563591"/>
                          </a:cubicBezTo>
                          <a:cubicBezTo>
                            <a:pt x="852192" y="4563591"/>
                            <a:pt x="0" y="3711400"/>
                            <a:pt x="0" y="2665734"/>
                          </a:cubicBezTo>
                          <a:cubicBezTo>
                            <a:pt x="0" y="1620067"/>
                            <a:pt x="852192" y="767875"/>
                            <a:pt x="1901496" y="767875"/>
                          </a:cubicBezTo>
                          <a:close/>
                          <a:moveTo>
                            <a:pt x="3118931" y="492344"/>
                          </a:moveTo>
                          <a:cubicBezTo>
                            <a:pt x="2744278" y="492344"/>
                            <a:pt x="2440640" y="795730"/>
                            <a:pt x="2440640" y="1169883"/>
                          </a:cubicBezTo>
                          <a:cubicBezTo>
                            <a:pt x="2440640" y="1544034"/>
                            <a:pt x="2744278" y="1847420"/>
                            <a:pt x="3118931" y="1847420"/>
                          </a:cubicBezTo>
                          <a:cubicBezTo>
                            <a:pt x="3493584" y="1847420"/>
                            <a:pt x="3797221" y="1544034"/>
                            <a:pt x="3797221" y="1169883"/>
                          </a:cubicBezTo>
                          <a:cubicBezTo>
                            <a:pt x="3797221" y="795730"/>
                            <a:pt x="3493584" y="492344"/>
                            <a:pt x="3118931" y="492344"/>
                          </a:cubicBezTo>
                          <a:close/>
                          <a:moveTo>
                            <a:pt x="3118555" y="0"/>
                          </a:moveTo>
                          <a:cubicBezTo>
                            <a:pt x="3178906" y="53199"/>
                            <a:pt x="3288943" y="136637"/>
                            <a:pt x="3446909" y="212923"/>
                          </a:cubicBezTo>
                          <a:cubicBezTo>
                            <a:pt x="3624449" y="298117"/>
                            <a:pt x="3860584" y="372646"/>
                            <a:pt x="4157069" y="383311"/>
                          </a:cubicBezTo>
                          <a:cubicBezTo>
                            <a:pt x="4165977" y="525343"/>
                            <a:pt x="4173129" y="858968"/>
                            <a:pt x="4059328" y="1236884"/>
                          </a:cubicBezTo>
                          <a:cubicBezTo>
                            <a:pt x="3936869" y="1646794"/>
                            <a:pt x="3672379" y="2108272"/>
                            <a:pt x="3118429" y="2432988"/>
                          </a:cubicBezTo>
                          <a:cubicBezTo>
                            <a:pt x="2564604" y="2108272"/>
                            <a:pt x="2299988" y="1646794"/>
                            <a:pt x="2177530" y="1236884"/>
                          </a:cubicBezTo>
                          <a:cubicBezTo>
                            <a:pt x="2063979" y="858968"/>
                            <a:pt x="2069249" y="525343"/>
                            <a:pt x="2079914" y="383311"/>
                          </a:cubicBezTo>
                          <a:cubicBezTo>
                            <a:pt x="2376399" y="372646"/>
                            <a:pt x="2614290" y="298117"/>
                            <a:pt x="2790074" y="212923"/>
                          </a:cubicBezTo>
                          <a:cubicBezTo>
                            <a:pt x="2946410" y="138394"/>
                            <a:pt x="3056447" y="54956"/>
                            <a:pt x="3118555" y="0"/>
                          </a:cubicBezTo>
                          <a:close/>
                        </a:path>
                      </a:pathLst>
                    </a:custGeom>
                    <a:solidFill>
                      <a:srgbClr val="FFFFFF"/>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grpSp>
            <p:grpSp>
              <p:nvGrpSpPr>
                <p:cNvPr id="121" name="Group 120">
                  <a:extLst>
                    <a:ext uri="{FF2B5EF4-FFF2-40B4-BE49-F238E27FC236}">
                      <a16:creationId xmlns:a16="http://schemas.microsoft.com/office/drawing/2014/main" id="{21011CF5-7542-4087-AD00-F5B854826689}"/>
                    </a:ext>
                  </a:extLst>
                </p:cNvPr>
                <p:cNvGrpSpPr/>
                <p:nvPr/>
              </p:nvGrpSpPr>
              <p:grpSpPr>
                <a:xfrm>
                  <a:off x="3677030" y="3461083"/>
                  <a:ext cx="2259061" cy="2266412"/>
                  <a:chOff x="3677030" y="3461083"/>
                  <a:chExt cx="2259061" cy="2266412"/>
                </a:xfrm>
              </p:grpSpPr>
              <p:sp>
                <p:nvSpPr>
                  <p:cNvPr id="122" name="Freeform: Shape 121">
                    <a:extLst>
                      <a:ext uri="{FF2B5EF4-FFF2-40B4-BE49-F238E27FC236}">
                        <a16:creationId xmlns:a16="http://schemas.microsoft.com/office/drawing/2014/main" id="{EBA1C9FD-34C1-4E77-8A36-E458699E9874}"/>
                      </a:ext>
                    </a:extLst>
                  </p:cNvPr>
                  <p:cNvSpPr/>
                  <p:nvPr/>
                </p:nvSpPr>
                <p:spPr>
                  <a:xfrm>
                    <a:off x="3677030" y="3461083"/>
                    <a:ext cx="2259061" cy="2266412"/>
                  </a:xfrm>
                  <a:custGeom>
                    <a:avLst/>
                    <a:gdLst>
                      <a:gd name="connsiteX0" fmla="*/ 781032 w 1828339"/>
                      <a:gd name="connsiteY0" fmla="*/ 0 h 1834289"/>
                      <a:gd name="connsiteX1" fmla="*/ 1010323 w 1828339"/>
                      <a:gd name="connsiteY1" fmla="*/ 118313 h 1834289"/>
                      <a:gd name="connsiteX2" fmla="*/ 1194619 w 1828339"/>
                      <a:gd name="connsiteY2" fmla="*/ 219271 h 1834289"/>
                      <a:gd name="connsiteX3" fmla="*/ 1180728 w 1828339"/>
                      <a:gd name="connsiteY3" fmla="*/ 257212 h 1834289"/>
                      <a:gd name="connsiteX4" fmla="*/ 1144140 w 1828339"/>
                      <a:gd name="connsiteY4" fmla="*/ 499139 h 1834289"/>
                      <a:gd name="connsiteX5" fmla="*/ 1793946 w 1828339"/>
                      <a:gd name="connsiteY5" fmla="*/ 1296167 h 1834289"/>
                      <a:gd name="connsiteX6" fmla="*/ 1828339 w 1828339"/>
                      <a:gd name="connsiteY6" fmla="*/ 1301415 h 1834289"/>
                      <a:gd name="connsiteX7" fmla="*/ 1828339 w 1828339"/>
                      <a:gd name="connsiteY7" fmla="*/ 1834278 h 1834289"/>
                      <a:gd name="connsiteX8" fmla="*/ 383458 w 1828339"/>
                      <a:gd name="connsiteY8" fmla="*/ 1834277 h 1834289"/>
                      <a:gd name="connsiteX9" fmla="*/ 72308 w 1828339"/>
                      <a:gd name="connsiteY9" fmla="*/ 1211977 h 1834289"/>
                      <a:gd name="connsiteX10" fmla="*/ 781032 w 1828339"/>
                      <a:gd name="connsiteY10" fmla="*/ 0 h 1834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28339" h="1834289">
                        <a:moveTo>
                          <a:pt x="781032" y="0"/>
                        </a:moveTo>
                        <a:lnTo>
                          <a:pt x="1010323" y="118313"/>
                        </a:lnTo>
                        <a:lnTo>
                          <a:pt x="1194619" y="219271"/>
                        </a:lnTo>
                        <a:lnTo>
                          <a:pt x="1180728" y="257212"/>
                        </a:lnTo>
                        <a:cubicBezTo>
                          <a:pt x="1156950" y="333637"/>
                          <a:pt x="1144140" y="414893"/>
                          <a:pt x="1144140" y="499139"/>
                        </a:cubicBezTo>
                        <a:cubicBezTo>
                          <a:pt x="1144140" y="892290"/>
                          <a:pt x="1423103" y="1220306"/>
                          <a:pt x="1793946" y="1296167"/>
                        </a:cubicBezTo>
                        <a:lnTo>
                          <a:pt x="1828339" y="1301415"/>
                        </a:lnTo>
                        <a:lnTo>
                          <a:pt x="1828339" y="1834278"/>
                        </a:lnTo>
                        <a:lnTo>
                          <a:pt x="383458" y="1834277"/>
                        </a:lnTo>
                        <a:cubicBezTo>
                          <a:pt x="108291" y="1836394"/>
                          <a:pt x="-122425" y="1565460"/>
                          <a:pt x="72308" y="1211977"/>
                        </a:cubicBezTo>
                        <a:lnTo>
                          <a:pt x="781032" y="0"/>
                        </a:lnTo>
                        <a:close/>
                      </a:path>
                    </a:pathLst>
                  </a:custGeom>
                  <a:solidFill>
                    <a:schemeClr val="accent2">
                      <a:alpha val="20000"/>
                    </a:schemeClr>
                  </a:solidFill>
                  <a:ln w="76200" cap="flat" cmpd="sng" algn="ctr">
                    <a:solidFill>
                      <a:srgbClr val="9E01BF"/>
                    </a:solid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nvGrpSpPr>
                  <p:cNvPr id="123" name="Group 122">
                    <a:extLst>
                      <a:ext uri="{FF2B5EF4-FFF2-40B4-BE49-F238E27FC236}">
                        <a16:creationId xmlns:a16="http://schemas.microsoft.com/office/drawing/2014/main" id="{500F1479-2C5F-48D8-B6AD-D34AFF7C9E8F}"/>
                      </a:ext>
                    </a:extLst>
                  </p:cNvPr>
                  <p:cNvGrpSpPr/>
                  <p:nvPr/>
                </p:nvGrpSpPr>
                <p:grpSpPr>
                  <a:xfrm>
                    <a:off x="4160649" y="4498225"/>
                    <a:ext cx="924267" cy="924267"/>
                    <a:chOff x="4160649" y="4498225"/>
                    <a:chExt cx="924267" cy="924267"/>
                  </a:xfrm>
                </p:grpSpPr>
                <p:sp>
                  <p:nvSpPr>
                    <p:cNvPr id="124" name="Oval 123">
                      <a:extLst>
                        <a:ext uri="{FF2B5EF4-FFF2-40B4-BE49-F238E27FC236}">
                          <a16:creationId xmlns:a16="http://schemas.microsoft.com/office/drawing/2014/main" id="{F95433DA-AE29-4857-81D5-A585B1EF0239}"/>
                        </a:ext>
                      </a:extLst>
                    </p:cNvPr>
                    <p:cNvSpPr/>
                    <p:nvPr/>
                  </p:nvSpPr>
                  <p:spPr>
                    <a:xfrm>
                      <a:off x="4160649" y="4498225"/>
                      <a:ext cx="924267" cy="924267"/>
                    </a:xfrm>
                    <a:prstGeom prst="ellipse">
                      <a:avLst/>
                    </a:prstGeom>
                    <a:solidFill>
                      <a:srgbClr val="FF671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Freeform: Shape 124">
                      <a:extLst>
                        <a:ext uri="{FF2B5EF4-FFF2-40B4-BE49-F238E27FC236}">
                          <a16:creationId xmlns:a16="http://schemas.microsoft.com/office/drawing/2014/main" id="{BB38B4F6-6C13-4352-8058-65E1FEC410DC}"/>
                        </a:ext>
                      </a:extLst>
                    </p:cNvPr>
                    <p:cNvSpPr/>
                    <p:nvPr/>
                  </p:nvSpPr>
                  <p:spPr>
                    <a:xfrm>
                      <a:off x="4378549" y="4664055"/>
                      <a:ext cx="488467" cy="592606"/>
                    </a:xfrm>
                    <a:custGeom>
                      <a:avLst/>
                      <a:gdLst>
                        <a:gd name="connsiteX0" fmla="*/ 452638 w 488467"/>
                        <a:gd name="connsiteY0" fmla="*/ 520596 h 592606"/>
                        <a:gd name="connsiteX1" fmla="*/ 433133 w 488467"/>
                        <a:gd name="connsiteY1" fmla="*/ 540101 h 592606"/>
                        <a:gd name="connsiteX2" fmla="*/ 452638 w 488467"/>
                        <a:gd name="connsiteY2" fmla="*/ 559606 h 592606"/>
                        <a:gd name="connsiteX3" fmla="*/ 472143 w 488467"/>
                        <a:gd name="connsiteY3" fmla="*/ 540101 h 592606"/>
                        <a:gd name="connsiteX4" fmla="*/ 452638 w 488467"/>
                        <a:gd name="connsiteY4" fmla="*/ 520596 h 592606"/>
                        <a:gd name="connsiteX5" fmla="*/ 395926 w 488467"/>
                        <a:gd name="connsiteY5" fmla="*/ 520596 h 592606"/>
                        <a:gd name="connsiteX6" fmla="*/ 376421 w 488467"/>
                        <a:gd name="connsiteY6" fmla="*/ 540101 h 592606"/>
                        <a:gd name="connsiteX7" fmla="*/ 395926 w 488467"/>
                        <a:gd name="connsiteY7" fmla="*/ 559606 h 592606"/>
                        <a:gd name="connsiteX8" fmla="*/ 415431 w 488467"/>
                        <a:gd name="connsiteY8" fmla="*/ 540101 h 592606"/>
                        <a:gd name="connsiteX9" fmla="*/ 395926 w 488467"/>
                        <a:gd name="connsiteY9" fmla="*/ 520596 h 592606"/>
                        <a:gd name="connsiteX10" fmla="*/ 339214 w 488467"/>
                        <a:gd name="connsiteY10" fmla="*/ 520596 h 592606"/>
                        <a:gd name="connsiteX11" fmla="*/ 319709 w 488467"/>
                        <a:gd name="connsiteY11" fmla="*/ 540101 h 592606"/>
                        <a:gd name="connsiteX12" fmla="*/ 339214 w 488467"/>
                        <a:gd name="connsiteY12" fmla="*/ 559606 h 592606"/>
                        <a:gd name="connsiteX13" fmla="*/ 358719 w 488467"/>
                        <a:gd name="connsiteY13" fmla="*/ 540101 h 592606"/>
                        <a:gd name="connsiteX14" fmla="*/ 339214 w 488467"/>
                        <a:gd name="connsiteY14" fmla="*/ 520596 h 592606"/>
                        <a:gd name="connsiteX15" fmla="*/ 17504 w 488467"/>
                        <a:gd name="connsiteY15" fmla="*/ 487596 h 592606"/>
                        <a:gd name="connsiteX16" fmla="*/ 470965 w 488467"/>
                        <a:gd name="connsiteY16" fmla="*/ 487596 h 592606"/>
                        <a:gd name="connsiteX17" fmla="*/ 488467 w 488467"/>
                        <a:gd name="connsiteY17" fmla="*/ 505098 h 592606"/>
                        <a:gd name="connsiteX18" fmla="*/ 488467 w 488467"/>
                        <a:gd name="connsiteY18" fmla="*/ 575104 h 592606"/>
                        <a:gd name="connsiteX19" fmla="*/ 470965 w 488467"/>
                        <a:gd name="connsiteY19" fmla="*/ 592606 h 592606"/>
                        <a:gd name="connsiteX20" fmla="*/ 17504 w 488467"/>
                        <a:gd name="connsiteY20" fmla="*/ 592606 h 592606"/>
                        <a:gd name="connsiteX21" fmla="*/ 2 w 488467"/>
                        <a:gd name="connsiteY21" fmla="*/ 575104 h 592606"/>
                        <a:gd name="connsiteX22" fmla="*/ 2 w 488467"/>
                        <a:gd name="connsiteY22" fmla="*/ 505098 h 592606"/>
                        <a:gd name="connsiteX23" fmla="*/ 17504 w 488467"/>
                        <a:gd name="connsiteY23" fmla="*/ 487596 h 592606"/>
                        <a:gd name="connsiteX24" fmla="*/ 452638 w 488467"/>
                        <a:gd name="connsiteY24" fmla="*/ 404409 h 592606"/>
                        <a:gd name="connsiteX25" fmla="*/ 433133 w 488467"/>
                        <a:gd name="connsiteY25" fmla="*/ 423914 h 592606"/>
                        <a:gd name="connsiteX26" fmla="*/ 452638 w 488467"/>
                        <a:gd name="connsiteY26" fmla="*/ 443418 h 592606"/>
                        <a:gd name="connsiteX27" fmla="*/ 472143 w 488467"/>
                        <a:gd name="connsiteY27" fmla="*/ 423914 h 592606"/>
                        <a:gd name="connsiteX28" fmla="*/ 452638 w 488467"/>
                        <a:gd name="connsiteY28" fmla="*/ 404409 h 592606"/>
                        <a:gd name="connsiteX29" fmla="*/ 395926 w 488467"/>
                        <a:gd name="connsiteY29" fmla="*/ 404409 h 592606"/>
                        <a:gd name="connsiteX30" fmla="*/ 376421 w 488467"/>
                        <a:gd name="connsiteY30" fmla="*/ 423914 h 592606"/>
                        <a:gd name="connsiteX31" fmla="*/ 395926 w 488467"/>
                        <a:gd name="connsiteY31" fmla="*/ 443418 h 592606"/>
                        <a:gd name="connsiteX32" fmla="*/ 415431 w 488467"/>
                        <a:gd name="connsiteY32" fmla="*/ 423914 h 592606"/>
                        <a:gd name="connsiteX33" fmla="*/ 395926 w 488467"/>
                        <a:gd name="connsiteY33" fmla="*/ 404409 h 592606"/>
                        <a:gd name="connsiteX34" fmla="*/ 339214 w 488467"/>
                        <a:gd name="connsiteY34" fmla="*/ 404409 h 592606"/>
                        <a:gd name="connsiteX35" fmla="*/ 319709 w 488467"/>
                        <a:gd name="connsiteY35" fmla="*/ 423914 h 592606"/>
                        <a:gd name="connsiteX36" fmla="*/ 339214 w 488467"/>
                        <a:gd name="connsiteY36" fmla="*/ 443418 h 592606"/>
                        <a:gd name="connsiteX37" fmla="*/ 358719 w 488467"/>
                        <a:gd name="connsiteY37" fmla="*/ 423914 h 592606"/>
                        <a:gd name="connsiteX38" fmla="*/ 339214 w 488467"/>
                        <a:gd name="connsiteY38" fmla="*/ 404409 h 592606"/>
                        <a:gd name="connsiteX39" fmla="*/ 17309 w 488467"/>
                        <a:gd name="connsiteY39" fmla="*/ 371992 h 592606"/>
                        <a:gd name="connsiteX40" fmla="*/ 471160 w 488467"/>
                        <a:gd name="connsiteY40" fmla="*/ 371992 h 592606"/>
                        <a:gd name="connsiteX41" fmla="*/ 488467 w 488467"/>
                        <a:gd name="connsiteY41" fmla="*/ 389300 h 592606"/>
                        <a:gd name="connsiteX42" fmla="*/ 488467 w 488467"/>
                        <a:gd name="connsiteY42" fmla="*/ 458527 h 592606"/>
                        <a:gd name="connsiteX43" fmla="*/ 471160 w 488467"/>
                        <a:gd name="connsiteY43" fmla="*/ 475835 h 592606"/>
                        <a:gd name="connsiteX44" fmla="*/ 17309 w 488467"/>
                        <a:gd name="connsiteY44" fmla="*/ 475835 h 592606"/>
                        <a:gd name="connsiteX45" fmla="*/ 2 w 488467"/>
                        <a:gd name="connsiteY45" fmla="*/ 458527 h 592606"/>
                        <a:gd name="connsiteX46" fmla="*/ 2 w 488467"/>
                        <a:gd name="connsiteY46" fmla="*/ 389300 h 592606"/>
                        <a:gd name="connsiteX47" fmla="*/ 17309 w 488467"/>
                        <a:gd name="connsiteY47" fmla="*/ 371992 h 592606"/>
                        <a:gd name="connsiteX48" fmla="*/ 452637 w 488467"/>
                        <a:gd name="connsiteY48" fmla="*/ 288805 h 592606"/>
                        <a:gd name="connsiteX49" fmla="*/ 433132 w 488467"/>
                        <a:gd name="connsiteY49" fmla="*/ 308310 h 592606"/>
                        <a:gd name="connsiteX50" fmla="*/ 452637 w 488467"/>
                        <a:gd name="connsiteY50" fmla="*/ 327815 h 592606"/>
                        <a:gd name="connsiteX51" fmla="*/ 472142 w 488467"/>
                        <a:gd name="connsiteY51" fmla="*/ 308310 h 592606"/>
                        <a:gd name="connsiteX52" fmla="*/ 452637 w 488467"/>
                        <a:gd name="connsiteY52" fmla="*/ 288805 h 592606"/>
                        <a:gd name="connsiteX53" fmla="*/ 395925 w 488467"/>
                        <a:gd name="connsiteY53" fmla="*/ 288805 h 592606"/>
                        <a:gd name="connsiteX54" fmla="*/ 376420 w 488467"/>
                        <a:gd name="connsiteY54" fmla="*/ 308310 h 592606"/>
                        <a:gd name="connsiteX55" fmla="*/ 395925 w 488467"/>
                        <a:gd name="connsiteY55" fmla="*/ 327815 h 592606"/>
                        <a:gd name="connsiteX56" fmla="*/ 415430 w 488467"/>
                        <a:gd name="connsiteY56" fmla="*/ 308310 h 592606"/>
                        <a:gd name="connsiteX57" fmla="*/ 395925 w 488467"/>
                        <a:gd name="connsiteY57" fmla="*/ 288805 h 592606"/>
                        <a:gd name="connsiteX58" fmla="*/ 339213 w 488467"/>
                        <a:gd name="connsiteY58" fmla="*/ 288805 h 592606"/>
                        <a:gd name="connsiteX59" fmla="*/ 319708 w 488467"/>
                        <a:gd name="connsiteY59" fmla="*/ 308310 h 592606"/>
                        <a:gd name="connsiteX60" fmla="*/ 339213 w 488467"/>
                        <a:gd name="connsiteY60" fmla="*/ 327815 h 592606"/>
                        <a:gd name="connsiteX61" fmla="*/ 358718 w 488467"/>
                        <a:gd name="connsiteY61" fmla="*/ 308310 h 592606"/>
                        <a:gd name="connsiteX62" fmla="*/ 339213 w 488467"/>
                        <a:gd name="connsiteY62" fmla="*/ 288805 h 592606"/>
                        <a:gd name="connsiteX63" fmla="*/ 177907 w 488467"/>
                        <a:gd name="connsiteY63" fmla="*/ 212470 h 592606"/>
                        <a:gd name="connsiteX64" fmla="*/ 173313 w 488467"/>
                        <a:gd name="connsiteY64" fmla="*/ 217064 h 592606"/>
                        <a:gd name="connsiteX65" fmla="*/ 173313 w 488467"/>
                        <a:gd name="connsiteY65" fmla="*/ 217068 h 592606"/>
                        <a:gd name="connsiteX66" fmla="*/ 173313 w 488467"/>
                        <a:gd name="connsiteY66" fmla="*/ 231063 h 592606"/>
                        <a:gd name="connsiteX67" fmla="*/ 177907 w 488467"/>
                        <a:gd name="connsiteY67" fmla="*/ 235657 h 592606"/>
                        <a:gd name="connsiteX68" fmla="*/ 182501 w 488467"/>
                        <a:gd name="connsiteY68" fmla="*/ 231063 h 592606"/>
                        <a:gd name="connsiteX69" fmla="*/ 182501 w 488467"/>
                        <a:gd name="connsiteY69" fmla="*/ 217064 h 592606"/>
                        <a:gd name="connsiteX70" fmla="*/ 177907 w 488467"/>
                        <a:gd name="connsiteY70" fmla="*/ 212470 h 592606"/>
                        <a:gd name="connsiteX71" fmla="*/ 113750 w 488467"/>
                        <a:gd name="connsiteY71" fmla="*/ 185894 h 592606"/>
                        <a:gd name="connsiteX72" fmla="*/ 107252 w 488467"/>
                        <a:gd name="connsiteY72" fmla="*/ 185896 h 592606"/>
                        <a:gd name="connsiteX73" fmla="*/ 97354 w 488467"/>
                        <a:gd name="connsiteY73" fmla="*/ 195794 h 592606"/>
                        <a:gd name="connsiteX74" fmla="*/ 97356 w 488467"/>
                        <a:gd name="connsiteY74" fmla="*/ 202292 h 592606"/>
                        <a:gd name="connsiteX75" fmla="*/ 103853 w 488467"/>
                        <a:gd name="connsiteY75" fmla="*/ 202290 h 592606"/>
                        <a:gd name="connsiteX76" fmla="*/ 113752 w 488467"/>
                        <a:gd name="connsiteY76" fmla="*/ 192391 h 592606"/>
                        <a:gd name="connsiteX77" fmla="*/ 113750 w 488467"/>
                        <a:gd name="connsiteY77" fmla="*/ 185894 h 592606"/>
                        <a:gd name="connsiteX78" fmla="*/ 248418 w 488467"/>
                        <a:gd name="connsiteY78" fmla="*/ 185757 h 592606"/>
                        <a:gd name="connsiteX79" fmla="*/ 241923 w 488467"/>
                        <a:gd name="connsiteY79" fmla="*/ 185896 h 592606"/>
                        <a:gd name="connsiteX80" fmla="*/ 242062 w 488467"/>
                        <a:gd name="connsiteY80" fmla="*/ 192391 h 592606"/>
                        <a:gd name="connsiteX81" fmla="*/ 251961 w 488467"/>
                        <a:gd name="connsiteY81" fmla="*/ 202290 h 592606"/>
                        <a:gd name="connsiteX82" fmla="*/ 258317 w 488467"/>
                        <a:gd name="connsiteY82" fmla="*/ 202290 h 592606"/>
                        <a:gd name="connsiteX83" fmla="*/ 258456 w 488467"/>
                        <a:gd name="connsiteY83" fmla="*/ 195794 h 592606"/>
                        <a:gd name="connsiteX84" fmla="*/ 248558 w 488467"/>
                        <a:gd name="connsiteY84" fmla="*/ 185896 h 592606"/>
                        <a:gd name="connsiteX85" fmla="*/ 248418 w 488467"/>
                        <a:gd name="connsiteY85" fmla="*/ 185757 h 592606"/>
                        <a:gd name="connsiteX86" fmla="*/ 68586 w 488467"/>
                        <a:gd name="connsiteY86" fmla="*/ 117151 h 592606"/>
                        <a:gd name="connsiteX87" fmla="*/ 63992 w 488467"/>
                        <a:gd name="connsiteY87" fmla="*/ 121746 h 592606"/>
                        <a:gd name="connsiteX88" fmla="*/ 68586 w 488467"/>
                        <a:gd name="connsiteY88" fmla="*/ 126340 h 592606"/>
                        <a:gd name="connsiteX89" fmla="*/ 82585 w 488467"/>
                        <a:gd name="connsiteY89" fmla="*/ 126340 h 592606"/>
                        <a:gd name="connsiteX90" fmla="*/ 87179 w 488467"/>
                        <a:gd name="connsiteY90" fmla="*/ 121746 h 592606"/>
                        <a:gd name="connsiteX91" fmla="*/ 82585 w 488467"/>
                        <a:gd name="connsiteY91" fmla="*/ 117151 h 592606"/>
                        <a:gd name="connsiteX92" fmla="*/ 273230 w 488467"/>
                        <a:gd name="connsiteY92" fmla="*/ 117147 h 592606"/>
                        <a:gd name="connsiteX93" fmla="*/ 268636 w 488467"/>
                        <a:gd name="connsiteY93" fmla="*/ 121741 h 592606"/>
                        <a:gd name="connsiteX94" fmla="*/ 273230 w 488467"/>
                        <a:gd name="connsiteY94" fmla="*/ 126336 h 592606"/>
                        <a:gd name="connsiteX95" fmla="*/ 287229 w 488467"/>
                        <a:gd name="connsiteY95" fmla="*/ 126336 h 592606"/>
                        <a:gd name="connsiteX96" fmla="*/ 291823 w 488467"/>
                        <a:gd name="connsiteY96" fmla="*/ 121741 h 592606"/>
                        <a:gd name="connsiteX97" fmla="*/ 287229 w 488467"/>
                        <a:gd name="connsiteY97" fmla="*/ 117147 h 592606"/>
                        <a:gd name="connsiteX98" fmla="*/ 177924 w 488467"/>
                        <a:gd name="connsiteY98" fmla="*/ 113924 h 592606"/>
                        <a:gd name="connsiteX99" fmla="*/ 183458 w 488467"/>
                        <a:gd name="connsiteY99" fmla="*/ 116225 h 592606"/>
                        <a:gd name="connsiteX100" fmla="*/ 183443 w 488467"/>
                        <a:gd name="connsiteY100" fmla="*/ 127300 h 592606"/>
                        <a:gd name="connsiteX101" fmla="*/ 172369 w 488467"/>
                        <a:gd name="connsiteY101" fmla="*/ 127285 h 592606"/>
                        <a:gd name="connsiteX102" fmla="*/ 172369 w 488467"/>
                        <a:gd name="connsiteY102" fmla="*/ 116225 h 592606"/>
                        <a:gd name="connsiteX103" fmla="*/ 172384 w 488467"/>
                        <a:gd name="connsiteY103" fmla="*/ 116210 h 592606"/>
                        <a:gd name="connsiteX104" fmla="*/ 177924 w 488467"/>
                        <a:gd name="connsiteY104" fmla="*/ 113924 h 592606"/>
                        <a:gd name="connsiteX105" fmla="*/ 409047 w 488467"/>
                        <a:gd name="connsiteY105" fmla="*/ 64306 h 592606"/>
                        <a:gd name="connsiteX106" fmla="*/ 472721 w 488467"/>
                        <a:gd name="connsiteY106" fmla="*/ 127981 h 592606"/>
                        <a:gd name="connsiteX107" fmla="*/ 440884 w 488467"/>
                        <a:gd name="connsiteY107" fmla="*/ 127981 h 592606"/>
                        <a:gd name="connsiteX108" fmla="*/ 440884 w 488467"/>
                        <a:gd name="connsiteY108" fmla="*/ 256388 h 592606"/>
                        <a:gd name="connsiteX109" fmla="*/ 471159 w 488467"/>
                        <a:gd name="connsiteY109" fmla="*/ 256388 h 592606"/>
                        <a:gd name="connsiteX110" fmla="*/ 488466 w 488467"/>
                        <a:gd name="connsiteY110" fmla="*/ 273696 h 592606"/>
                        <a:gd name="connsiteX111" fmla="*/ 488466 w 488467"/>
                        <a:gd name="connsiteY111" fmla="*/ 342924 h 592606"/>
                        <a:gd name="connsiteX112" fmla="*/ 471159 w 488467"/>
                        <a:gd name="connsiteY112" fmla="*/ 360231 h 592606"/>
                        <a:gd name="connsiteX113" fmla="*/ 17308 w 488467"/>
                        <a:gd name="connsiteY113" fmla="*/ 360231 h 592606"/>
                        <a:gd name="connsiteX114" fmla="*/ 0 w 488467"/>
                        <a:gd name="connsiteY114" fmla="*/ 342924 h 592606"/>
                        <a:gd name="connsiteX115" fmla="*/ 0 w 488467"/>
                        <a:gd name="connsiteY115" fmla="*/ 273696 h 592606"/>
                        <a:gd name="connsiteX116" fmla="*/ 17308 w 488467"/>
                        <a:gd name="connsiteY116" fmla="*/ 256388 h 592606"/>
                        <a:gd name="connsiteX117" fmla="*/ 377210 w 488467"/>
                        <a:gd name="connsiteY117" fmla="*/ 256388 h 592606"/>
                        <a:gd name="connsiteX118" fmla="*/ 377210 w 488467"/>
                        <a:gd name="connsiteY118" fmla="*/ 127981 h 592606"/>
                        <a:gd name="connsiteX119" fmla="*/ 345372 w 488467"/>
                        <a:gd name="connsiteY119" fmla="*/ 127981 h 592606"/>
                        <a:gd name="connsiteX120" fmla="*/ 177916 w 488467"/>
                        <a:gd name="connsiteY120" fmla="*/ 43235 h 592606"/>
                        <a:gd name="connsiteX121" fmla="*/ 173322 w 488467"/>
                        <a:gd name="connsiteY121" fmla="*/ 47829 h 592606"/>
                        <a:gd name="connsiteX122" fmla="*/ 173322 w 488467"/>
                        <a:gd name="connsiteY122" fmla="*/ 105361 h 592606"/>
                        <a:gd name="connsiteX123" fmla="*/ 161526 w 488467"/>
                        <a:gd name="connsiteY123" fmla="*/ 117156 h 592606"/>
                        <a:gd name="connsiteX124" fmla="*/ 118274 w 488467"/>
                        <a:gd name="connsiteY124" fmla="*/ 117156 h 592606"/>
                        <a:gd name="connsiteX125" fmla="*/ 113680 w 488467"/>
                        <a:gd name="connsiteY125" fmla="*/ 121750 h 592606"/>
                        <a:gd name="connsiteX126" fmla="*/ 118274 w 488467"/>
                        <a:gd name="connsiteY126" fmla="*/ 126344 h 592606"/>
                        <a:gd name="connsiteX127" fmla="*/ 161526 w 488467"/>
                        <a:gd name="connsiteY127" fmla="*/ 126344 h 592606"/>
                        <a:gd name="connsiteX128" fmla="*/ 173301 w 488467"/>
                        <a:gd name="connsiteY128" fmla="*/ 138116 h 592606"/>
                        <a:gd name="connsiteX129" fmla="*/ 194286 w 488467"/>
                        <a:gd name="connsiteY129" fmla="*/ 126341 h 592606"/>
                        <a:gd name="connsiteX130" fmla="*/ 182510 w 488467"/>
                        <a:gd name="connsiteY130" fmla="*/ 105356 h 592606"/>
                        <a:gd name="connsiteX131" fmla="*/ 182510 w 488467"/>
                        <a:gd name="connsiteY131" fmla="*/ 47829 h 592606"/>
                        <a:gd name="connsiteX132" fmla="*/ 177916 w 488467"/>
                        <a:gd name="connsiteY132" fmla="*/ 43235 h 592606"/>
                        <a:gd name="connsiteX133" fmla="*/ 251961 w 488467"/>
                        <a:gd name="connsiteY133" fmla="*/ 41197 h 592606"/>
                        <a:gd name="connsiteX134" fmla="*/ 242063 w 488467"/>
                        <a:gd name="connsiteY134" fmla="*/ 51096 h 592606"/>
                        <a:gd name="connsiteX135" fmla="*/ 241924 w 488467"/>
                        <a:gd name="connsiteY135" fmla="*/ 51235 h 592606"/>
                        <a:gd name="connsiteX136" fmla="*/ 242063 w 488467"/>
                        <a:gd name="connsiteY136" fmla="*/ 57730 h 592606"/>
                        <a:gd name="connsiteX137" fmla="*/ 248558 w 488467"/>
                        <a:gd name="connsiteY137" fmla="*/ 57591 h 592606"/>
                        <a:gd name="connsiteX138" fmla="*/ 258456 w 488467"/>
                        <a:gd name="connsiteY138" fmla="*/ 47693 h 592606"/>
                        <a:gd name="connsiteX139" fmla="*/ 258456 w 488467"/>
                        <a:gd name="connsiteY139" fmla="*/ 41336 h 592606"/>
                        <a:gd name="connsiteX140" fmla="*/ 251961 w 488467"/>
                        <a:gd name="connsiteY140" fmla="*/ 41197 h 592606"/>
                        <a:gd name="connsiteX141" fmla="*/ 97357 w 488467"/>
                        <a:gd name="connsiteY141" fmla="*/ 41195 h 592606"/>
                        <a:gd name="connsiteX142" fmla="*/ 97354 w 488467"/>
                        <a:gd name="connsiteY142" fmla="*/ 47692 h 592606"/>
                        <a:gd name="connsiteX143" fmla="*/ 107261 w 488467"/>
                        <a:gd name="connsiteY143" fmla="*/ 57591 h 592606"/>
                        <a:gd name="connsiteX144" fmla="*/ 113759 w 488467"/>
                        <a:gd name="connsiteY144" fmla="*/ 57593 h 592606"/>
                        <a:gd name="connsiteX145" fmla="*/ 113761 w 488467"/>
                        <a:gd name="connsiteY145" fmla="*/ 51095 h 592606"/>
                        <a:gd name="connsiteX146" fmla="*/ 113753 w 488467"/>
                        <a:gd name="connsiteY146" fmla="*/ 51095 h 592606"/>
                        <a:gd name="connsiteX147" fmla="*/ 103854 w 488467"/>
                        <a:gd name="connsiteY147" fmla="*/ 41197 h 592606"/>
                        <a:gd name="connsiteX148" fmla="*/ 97357 w 488467"/>
                        <a:gd name="connsiteY148" fmla="*/ 41195 h 592606"/>
                        <a:gd name="connsiteX149" fmla="*/ 177907 w 488467"/>
                        <a:gd name="connsiteY149" fmla="*/ 7831 h 592606"/>
                        <a:gd name="connsiteX150" fmla="*/ 173313 w 488467"/>
                        <a:gd name="connsiteY150" fmla="*/ 12425 h 592606"/>
                        <a:gd name="connsiteX151" fmla="*/ 173313 w 488467"/>
                        <a:gd name="connsiteY151" fmla="*/ 26423 h 592606"/>
                        <a:gd name="connsiteX152" fmla="*/ 177907 w 488467"/>
                        <a:gd name="connsiteY152" fmla="*/ 31017 h 592606"/>
                        <a:gd name="connsiteX153" fmla="*/ 182501 w 488467"/>
                        <a:gd name="connsiteY153" fmla="*/ 26423 h 592606"/>
                        <a:gd name="connsiteX154" fmla="*/ 182501 w 488467"/>
                        <a:gd name="connsiteY154" fmla="*/ 12425 h 592606"/>
                        <a:gd name="connsiteX155" fmla="*/ 177907 w 488467"/>
                        <a:gd name="connsiteY155" fmla="*/ 7831 h 592606"/>
                        <a:gd name="connsiteX156" fmla="*/ 178115 w 488467"/>
                        <a:gd name="connsiteY156" fmla="*/ 0 h 592606"/>
                        <a:gd name="connsiteX157" fmla="*/ 300322 w 488467"/>
                        <a:gd name="connsiteY157" fmla="*/ 121773 h 592606"/>
                        <a:gd name="connsiteX158" fmla="*/ 178115 w 488467"/>
                        <a:gd name="connsiteY158" fmla="*/ 243546 h 592606"/>
                        <a:gd name="connsiteX159" fmla="*/ 55908 w 488467"/>
                        <a:gd name="connsiteY159" fmla="*/ 121773 h 592606"/>
                        <a:gd name="connsiteX160" fmla="*/ 178115 w 488467"/>
                        <a:gd name="connsiteY160" fmla="*/ 0 h 592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488467" h="592606">
                          <a:moveTo>
                            <a:pt x="452638" y="520596"/>
                          </a:moveTo>
                          <a:cubicBezTo>
                            <a:pt x="441866" y="520596"/>
                            <a:pt x="433133" y="529329"/>
                            <a:pt x="433133" y="540101"/>
                          </a:cubicBezTo>
                          <a:cubicBezTo>
                            <a:pt x="433133" y="550873"/>
                            <a:pt x="441866" y="559606"/>
                            <a:pt x="452638" y="559606"/>
                          </a:cubicBezTo>
                          <a:cubicBezTo>
                            <a:pt x="463410" y="559606"/>
                            <a:pt x="472143" y="550873"/>
                            <a:pt x="472143" y="540101"/>
                          </a:cubicBezTo>
                          <a:cubicBezTo>
                            <a:pt x="472143" y="529329"/>
                            <a:pt x="463410" y="520596"/>
                            <a:pt x="452638" y="520596"/>
                          </a:cubicBezTo>
                          <a:close/>
                          <a:moveTo>
                            <a:pt x="395926" y="520596"/>
                          </a:moveTo>
                          <a:cubicBezTo>
                            <a:pt x="385154" y="520596"/>
                            <a:pt x="376421" y="529329"/>
                            <a:pt x="376421" y="540101"/>
                          </a:cubicBezTo>
                          <a:cubicBezTo>
                            <a:pt x="376421" y="550873"/>
                            <a:pt x="385154" y="559606"/>
                            <a:pt x="395926" y="559606"/>
                          </a:cubicBezTo>
                          <a:cubicBezTo>
                            <a:pt x="406698" y="559606"/>
                            <a:pt x="415431" y="550873"/>
                            <a:pt x="415431" y="540101"/>
                          </a:cubicBezTo>
                          <a:cubicBezTo>
                            <a:pt x="415431" y="529329"/>
                            <a:pt x="406698" y="520596"/>
                            <a:pt x="395926" y="520596"/>
                          </a:cubicBezTo>
                          <a:close/>
                          <a:moveTo>
                            <a:pt x="339214" y="520596"/>
                          </a:moveTo>
                          <a:cubicBezTo>
                            <a:pt x="328442" y="520596"/>
                            <a:pt x="319709" y="529329"/>
                            <a:pt x="319709" y="540101"/>
                          </a:cubicBezTo>
                          <a:cubicBezTo>
                            <a:pt x="319709" y="550873"/>
                            <a:pt x="328442" y="559606"/>
                            <a:pt x="339214" y="559606"/>
                          </a:cubicBezTo>
                          <a:cubicBezTo>
                            <a:pt x="349986" y="559606"/>
                            <a:pt x="358719" y="550873"/>
                            <a:pt x="358719" y="540101"/>
                          </a:cubicBezTo>
                          <a:cubicBezTo>
                            <a:pt x="358719" y="529329"/>
                            <a:pt x="349986" y="520596"/>
                            <a:pt x="339214" y="520596"/>
                          </a:cubicBezTo>
                          <a:close/>
                          <a:moveTo>
                            <a:pt x="17504" y="487596"/>
                          </a:moveTo>
                          <a:lnTo>
                            <a:pt x="470965" y="487596"/>
                          </a:lnTo>
                          <a:cubicBezTo>
                            <a:pt x="480631" y="487596"/>
                            <a:pt x="488467" y="495432"/>
                            <a:pt x="488467" y="505098"/>
                          </a:cubicBezTo>
                          <a:lnTo>
                            <a:pt x="488467" y="575104"/>
                          </a:lnTo>
                          <a:cubicBezTo>
                            <a:pt x="488467" y="584770"/>
                            <a:pt x="480631" y="592606"/>
                            <a:pt x="470965" y="592606"/>
                          </a:cubicBezTo>
                          <a:lnTo>
                            <a:pt x="17504" y="592606"/>
                          </a:lnTo>
                          <a:cubicBezTo>
                            <a:pt x="7837" y="592606"/>
                            <a:pt x="2" y="584770"/>
                            <a:pt x="2" y="575104"/>
                          </a:cubicBezTo>
                          <a:lnTo>
                            <a:pt x="2" y="505098"/>
                          </a:lnTo>
                          <a:cubicBezTo>
                            <a:pt x="2" y="495432"/>
                            <a:pt x="7837" y="487596"/>
                            <a:pt x="17504" y="487596"/>
                          </a:cubicBezTo>
                          <a:close/>
                          <a:moveTo>
                            <a:pt x="452638" y="404409"/>
                          </a:moveTo>
                          <a:cubicBezTo>
                            <a:pt x="441866" y="404409"/>
                            <a:pt x="433133" y="413141"/>
                            <a:pt x="433133" y="423914"/>
                          </a:cubicBezTo>
                          <a:cubicBezTo>
                            <a:pt x="433133" y="434686"/>
                            <a:pt x="441866" y="443418"/>
                            <a:pt x="452638" y="443418"/>
                          </a:cubicBezTo>
                          <a:cubicBezTo>
                            <a:pt x="463410" y="443418"/>
                            <a:pt x="472143" y="434686"/>
                            <a:pt x="472143" y="423914"/>
                          </a:cubicBezTo>
                          <a:cubicBezTo>
                            <a:pt x="472143" y="413141"/>
                            <a:pt x="463410" y="404409"/>
                            <a:pt x="452638" y="404409"/>
                          </a:cubicBezTo>
                          <a:close/>
                          <a:moveTo>
                            <a:pt x="395926" y="404409"/>
                          </a:moveTo>
                          <a:cubicBezTo>
                            <a:pt x="385154" y="404409"/>
                            <a:pt x="376421" y="413141"/>
                            <a:pt x="376421" y="423914"/>
                          </a:cubicBezTo>
                          <a:cubicBezTo>
                            <a:pt x="376421" y="434686"/>
                            <a:pt x="385154" y="443418"/>
                            <a:pt x="395926" y="443418"/>
                          </a:cubicBezTo>
                          <a:cubicBezTo>
                            <a:pt x="406698" y="443418"/>
                            <a:pt x="415431" y="434686"/>
                            <a:pt x="415431" y="423914"/>
                          </a:cubicBezTo>
                          <a:cubicBezTo>
                            <a:pt x="415431" y="413141"/>
                            <a:pt x="406698" y="404409"/>
                            <a:pt x="395926" y="404409"/>
                          </a:cubicBezTo>
                          <a:close/>
                          <a:moveTo>
                            <a:pt x="339214" y="404409"/>
                          </a:moveTo>
                          <a:cubicBezTo>
                            <a:pt x="328442" y="404409"/>
                            <a:pt x="319709" y="413141"/>
                            <a:pt x="319709" y="423914"/>
                          </a:cubicBezTo>
                          <a:cubicBezTo>
                            <a:pt x="319709" y="434686"/>
                            <a:pt x="328442" y="443418"/>
                            <a:pt x="339214" y="443418"/>
                          </a:cubicBezTo>
                          <a:cubicBezTo>
                            <a:pt x="349986" y="443418"/>
                            <a:pt x="358719" y="434686"/>
                            <a:pt x="358719" y="423914"/>
                          </a:cubicBezTo>
                          <a:cubicBezTo>
                            <a:pt x="358719" y="413141"/>
                            <a:pt x="349986" y="404409"/>
                            <a:pt x="339214" y="404409"/>
                          </a:cubicBezTo>
                          <a:close/>
                          <a:moveTo>
                            <a:pt x="17309" y="371992"/>
                          </a:moveTo>
                          <a:lnTo>
                            <a:pt x="471160" y="371992"/>
                          </a:lnTo>
                          <a:cubicBezTo>
                            <a:pt x="480718" y="371992"/>
                            <a:pt x="488467" y="379741"/>
                            <a:pt x="488467" y="389300"/>
                          </a:cubicBezTo>
                          <a:lnTo>
                            <a:pt x="488467" y="458527"/>
                          </a:lnTo>
                          <a:cubicBezTo>
                            <a:pt x="488467" y="468086"/>
                            <a:pt x="480718" y="475835"/>
                            <a:pt x="471160" y="475835"/>
                          </a:cubicBezTo>
                          <a:lnTo>
                            <a:pt x="17309" y="475835"/>
                          </a:lnTo>
                          <a:cubicBezTo>
                            <a:pt x="7751" y="475835"/>
                            <a:pt x="2" y="468086"/>
                            <a:pt x="2" y="458527"/>
                          </a:cubicBezTo>
                          <a:lnTo>
                            <a:pt x="2" y="389300"/>
                          </a:lnTo>
                          <a:cubicBezTo>
                            <a:pt x="2" y="379741"/>
                            <a:pt x="7751" y="371992"/>
                            <a:pt x="17309" y="371992"/>
                          </a:cubicBezTo>
                          <a:close/>
                          <a:moveTo>
                            <a:pt x="452637" y="288805"/>
                          </a:moveTo>
                          <a:cubicBezTo>
                            <a:pt x="441865" y="288805"/>
                            <a:pt x="433132" y="297538"/>
                            <a:pt x="433132" y="308310"/>
                          </a:cubicBezTo>
                          <a:cubicBezTo>
                            <a:pt x="433132" y="319082"/>
                            <a:pt x="441865" y="327815"/>
                            <a:pt x="452637" y="327815"/>
                          </a:cubicBezTo>
                          <a:cubicBezTo>
                            <a:pt x="463409" y="327815"/>
                            <a:pt x="472142" y="319082"/>
                            <a:pt x="472142" y="308310"/>
                          </a:cubicBezTo>
                          <a:cubicBezTo>
                            <a:pt x="472142" y="297538"/>
                            <a:pt x="463409" y="288805"/>
                            <a:pt x="452637" y="288805"/>
                          </a:cubicBezTo>
                          <a:close/>
                          <a:moveTo>
                            <a:pt x="395925" y="288805"/>
                          </a:moveTo>
                          <a:cubicBezTo>
                            <a:pt x="385153" y="288805"/>
                            <a:pt x="376420" y="297538"/>
                            <a:pt x="376420" y="308310"/>
                          </a:cubicBezTo>
                          <a:cubicBezTo>
                            <a:pt x="376420" y="319082"/>
                            <a:pt x="385153" y="327815"/>
                            <a:pt x="395925" y="327815"/>
                          </a:cubicBezTo>
                          <a:cubicBezTo>
                            <a:pt x="406697" y="327815"/>
                            <a:pt x="415430" y="319082"/>
                            <a:pt x="415430" y="308310"/>
                          </a:cubicBezTo>
                          <a:cubicBezTo>
                            <a:pt x="415430" y="297538"/>
                            <a:pt x="406697" y="288805"/>
                            <a:pt x="395925" y="288805"/>
                          </a:cubicBezTo>
                          <a:close/>
                          <a:moveTo>
                            <a:pt x="339213" y="288805"/>
                          </a:moveTo>
                          <a:cubicBezTo>
                            <a:pt x="328440" y="288805"/>
                            <a:pt x="319708" y="297538"/>
                            <a:pt x="319708" y="308310"/>
                          </a:cubicBezTo>
                          <a:cubicBezTo>
                            <a:pt x="319708" y="319082"/>
                            <a:pt x="328440" y="327815"/>
                            <a:pt x="339213" y="327815"/>
                          </a:cubicBezTo>
                          <a:cubicBezTo>
                            <a:pt x="349985" y="327815"/>
                            <a:pt x="358718" y="319082"/>
                            <a:pt x="358718" y="308310"/>
                          </a:cubicBezTo>
                          <a:cubicBezTo>
                            <a:pt x="358718" y="297538"/>
                            <a:pt x="349985" y="288805"/>
                            <a:pt x="339213" y="288805"/>
                          </a:cubicBezTo>
                          <a:close/>
                          <a:moveTo>
                            <a:pt x="177907" y="212470"/>
                          </a:moveTo>
                          <a:cubicBezTo>
                            <a:pt x="175370" y="212470"/>
                            <a:pt x="173313" y="214527"/>
                            <a:pt x="173313" y="217064"/>
                          </a:cubicBezTo>
                          <a:lnTo>
                            <a:pt x="173313" y="217068"/>
                          </a:lnTo>
                          <a:lnTo>
                            <a:pt x="173313" y="231063"/>
                          </a:lnTo>
                          <a:cubicBezTo>
                            <a:pt x="173313" y="233600"/>
                            <a:pt x="175370" y="235657"/>
                            <a:pt x="177907" y="235657"/>
                          </a:cubicBezTo>
                          <a:cubicBezTo>
                            <a:pt x="180445" y="235657"/>
                            <a:pt x="182501" y="233600"/>
                            <a:pt x="182501" y="231063"/>
                          </a:cubicBezTo>
                          <a:lnTo>
                            <a:pt x="182501" y="217064"/>
                          </a:lnTo>
                          <a:cubicBezTo>
                            <a:pt x="182501" y="214527"/>
                            <a:pt x="180445" y="212470"/>
                            <a:pt x="177907" y="212470"/>
                          </a:cubicBezTo>
                          <a:close/>
                          <a:moveTo>
                            <a:pt x="113750" y="185894"/>
                          </a:moveTo>
                          <a:cubicBezTo>
                            <a:pt x="111955" y="184100"/>
                            <a:pt x="109046" y="184102"/>
                            <a:pt x="107252" y="185896"/>
                          </a:cubicBezTo>
                          <a:lnTo>
                            <a:pt x="97354" y="195794"/>
                          </a:lnTo>
                          <a:cubicBezTo>
                            <a:pt x="95560" y="197589"/>
                            <a:pt x="95561" y="200498"/>
                            <a:pt x="97356" y="202292"/>
                          </a:cubicBezTo>
                          <a:cubicBezTo>
                            <a:pt x="99150" y="204086"/>
                            <a:pt x="102060" y="204085"/>
                            <a:pt x="103853" y="202290"/>
                          </a:cubicBezTo>
                          <a:lnTo>
                            <a:pt x="113752" y="192391"/>
                          </a:lnTo>
                          <a:cubicBezTo>
                            <a:pt x="115546" y="190597"/>
                            <a:pt x="115545" y="187688"/>
                            <a:pt x="113750" y="185894"/>
                          </a:cubicBezTo>
                          <a:close/>
                          <a:moveTo>
                            <a:pt x="248418" y="185757"/>
                          </a:moveTo>
                          <a:cubicBezTo>
                            <a:pt x="246587" y="184001"/>
                            <a:pt x="243678" y="184064"/>
                            <a:pt x="241923" y="185896"/>
                          </a:cubicBezTo>
                          <a:cubicBezTo>
                            <a:pt x="240168" y="187728"/>
                            <a:pt x="240230" y="190636"/>
                            <a:pt x="242062" y="192391"/>
                          </a:cubicBezTo>
                          <a:lnTo>
                            <a:pt x="251961" y="202290"/>
                          </a:lnTo>
                          <a:cubicBezTo>
                            <a:pt x="253737" y="203992"/>
                            <a:pt x="256540" y="203992"/>
                            <a:pt x="258317" y="202290"/>
                          </a:cubicBezTo>
                          <a:cubicBezTo>
                            <a:pt x="260149" y="200535"/>
                            <a:pt x="260211" y="197627"/>
                            <a:pt x="258456" y="195794"/>
                          </a:cubicBezTo>
                          <a:lnTo>
                            <a:pt x="248558" y="185896"/>
                          </a:lnTo>
                          <a:cubicBezTo>
                            <a:pt x="248512" y="185849"/>
                            <a:pt x="248466" y="185802"/>
                            <a:pt x="248418" y="185757"/>
                          </a:cubicBezTo>
                          <a:close/>
                          <a:moveTo>
                            <a:pt x="68586" y="117151"/>
                          </a:moveTo>
                          <a:cubicBezTo>
                            <a:pt x="66048" y="117151"/>
                            <a:pt x="63992" y="119208"/>
                            <a:pt x="63992" y="121746"/>
                          </a:cubicBezTo>
                          <a:cubicBezTo>
                            <a:pt x="63992" y="124283"/>
                            <a:pt x="66048" y="126340"/>
                            <a:pt x="68586" y="126340"/>
                          </a:cubicBezTo>
                          <a:lnTo>
                            <a:pt x="82585" y="126340"/>
                          </a:lnTo>
                          <a:cubicBezTo>
                            <a:pt x="85122" y="126340"/>
                            <a:pt x="87179" y="124283"/>
                            <a:pt x="87179" y="121746"/>
                          </a:cubicBezTo>
                          <a:cubicBezTo>
                            <a:pt x="87179" y="119208"/>
                            <a:pt x="85122" y="117151"/>
                            <a:pt x="82585" y="117151"/>
                          </a:cubicBezTo>
                          <a:close/>
                          <a:moveTo>
                            <a:pt x="273230" y="117147"/>
                          </a:moveTo>
                          <a:cubicBezTo>
                            <a:pt x="270692" y="117147"/>
                            <a:pt x="268636" y="119204"/>
                            <a:pt x="268636" y="121741"/>
                          </a:cubicBezTo>
                          <a:cubicBezTo>
                            <a:pt x="268636" y="124279"/>
                            <a:pt x="270692" y="126336"/>
                            <a:pt x="273230" y="126336"/>
                          </a:cubicBezTo>
                          <a:lnTo>
                            <a:pt x="287229" y="126336"/>
                          </a:lnTo>
                          <a:cubicBezTo>
                            <a:pt x="289766" y="126336"/>
                            <a:pt x="291823" y="124279"/>
                            <a:pt x="291823" y="121741"/>
                          </a:cubicBezTo>
                          <a:cubicBezTo>
                            <a:pt x="291823" y="119204"/>
                            <a:pt x="289766" y="117147"/>
                            <a:pt x="287229" y="117147"/>
                          </a:cubicBezTo>
                          <a:close/>
                          <a:moveTo>
                            <a:pt x="177924" y="113924"/>
                          </a:moveTo>
                          <a:cubicBezTo>
                            <a:pt x="179928" y="113927"/>
                            <a:pt x="181931" y="114694"/>
                            <a:pt x="183458" y="116225"/>
                          </a:cubicBezTo>
                          <a:cubicBezTo>
                            <a:pt x="186512" y="119287"/>
                            <a:pt x="186506" y="124246"/>
                            <a:pt x="183443" y="127300"/>
                          </a:cubicBezTo>
                          <a:cubicBezTo>
                            <a:pt x="180381" y="130353"/>
                            <a:pt x="175423" y="130347"/>
                            <a:pt x="172369" y="127285"/>
                          </a:cubicBezTo>
                          <a:cubicBezTo>
                            <a:pt x="169339" y="124220"/>
                            <a:pt x="169339" y="119289"/>
                            <a:pt x="172369" y="116225"/>
                          </a:cubicBezTo>
                          <a:cubicBezTo>
                            <a:pt x="172373" y="116219"/>
                            <a:pt x="172379" y="116215"/>
                            <a:pt x="172384" y="116210"/>
                          </a:cubicBezTo>
                          <a:cubicBezTo>
                            <a:pt x="173915" y="114683"/>
                            <a:pt x="175920" y="113921"/>
                            <a:pt x="177924" y="113924"/>
                          </a:cubicBezTo>
                          <a:close/>
                          <a:moveTo>
                            <a:pt x="409047" y="64306"/>
                          </a:moveTo>
                          <a:lnTo>
                            <a:pt x="472721" y="127981"/>
                          </a:lnTo>
                          <a:lnTo>
                            <a:pt x="440884" y="127981"/>
                          </a:lnTo>
                          <a:lnTo>
                            <a:pt x="440884" y="256388"/>
                          </a:lnTo>
                          <a:lnTo>
                            <a:pt x="471159" y="256388"/>
                          </a:lnTo>
                          <a:cubicBezTo>
                            <a:pt x="480717" y="256388"/>
                            <a:pt x="488466" y="264137"/>
                            <a:pt x="488466" y="273696"/>
                          </a:cubicBezTo>
                          <a:lnTo>
                            <a:pt x="488466" y="342924"/>
                          </a:lnTo>
                          <a:cubicBezTo>
                            <a:pt x="488466" y="352483"/>
                            <a:pt x="480717" y="360231"/>
                            <a:pt x="471159" y="360231"/>
                          </a:cubicBezTo>
                          <a:lnTo>
                            <a:pt x="17308" y="360231"/>
                          </a:lnTo>
                          <a:cubicBezTo>
                            <a:pt x="7749" y="360231"/>
                            <a:pt x="0" y="352483"/>
                            <a:pt x="0" y="342924"/>
                          </a:cubicBezTo>
                          <a:lnTo>
                            <a:pt x="0" y="273696"/>
                          </a:lnTo>
                          <a:cubicBezTo>
                            <a:pt x="0" y="264137"/>
                            <a:pt x="7749" y="256388"/>
                            <a:pt x="17308" y="256388"/>
                          </a:cubicBezTo>
                          <a:lnTo>
                            <a:pt x="377210" y="256388"/>
                          </a:lnTo>
                          <a:lnTo>
                            <a:pt x="377210" y="127981"/>
                          </a:lnTo>
                          <a:lnTo>
                            <a:pt x="345372" y="127981"/>
                          </a:lnTo>
                          <a:close/>
                          <a:moveTo>
                            <a:pt x="177916" y="43235"/>
                          </a:moveTo>
                          <a:cubicBezTo>
                            <a:pt x="175379" y="43235"/>
                            <a:pt x="173322" y="45292"/>
                            <a:pt x="173322" y="47829"/>
                          </a:cubicBezTo>
                          <a:lnTo>
                            <a:pt x="173322" y="105361"/>
                          </a:lnTo>
                          <a:cubicBezTo>
                            <a:pt x="167603" y="106968"/>
                            <a:pt x="163134" y="111437"/>
                            <a:pt x="161526" y="117156"/>
                          </a:cubicBezTo>
                          <a:lnTo>
                            <a:pt x="118274" y="117156"/>
                          </a:lnTo>
                          <a:cubicBezTo>
                            <a:pt x="115737" y="117156"/>
                            <a:pt x="113680" y="119213"/>
                            <a:pt x="113680" y="121750"/>
                          </a:cubicBezTo>
                          <a:cubicBezTo>
                            <a:pt x="113680" y="124287"/>
                            <a:pt x="115737" y="126344"/>
                            <a:pt x="118274" y="126344"/>
                          </a:cubicBezTo>
                          <a:lnTo>
                            <a:pt x="161526" y="126344"/>
                          </a:lnTo>
                          <a:cubicBezTo>
                            <a:pt x="163132" y="132052"/>
                            <a:pt x="167593" y="136512"/>
                            <a:pt x="173301" y="138116"/>
                          </a:cubicBezTo>
                          <a:cubicBezTo>
                            <a:pt x="182348" y="140659"/>
                            <a:pt x="191742" y="135387"/>
                            <a:pt x="194286" y="126341"/>
                          </a:cubicBezTo>
                          <a:cubicBezTo>
                            <a:pt x="196829" y="117294"/>
                            <a:pt x="191557" y="107899"/>
                            <a:pt x="182510" y="105356"/>
                          </a:cubicBezTo>
                          <a:lnTo>
                            <a:pt x="182510" y="47829"/>
                          </a:lnTo>
                          <a:cubicBezTo>
                            <a:pt x="182510" y="45292"/>
                            <a:pt x="180454" y="43235"/>
                            <a:pt x="177916" y="43235"/>
                          </a:cubicBezTo>
                          <a:close/>
                          <a:moveTo>
                            <a:pt x="251961" y="41197"/>
                          </a:moveTo>
                          <a:lnTo>
                            <a:pt x="242063" y="51096"/>
                          </a:lnTo>
                          <a:cubicBezTo>
                            <a:pt x="242015" y="51141"/>
                            <a:pt x="241969" y="51188"/>
                            <a:pt x="241924" y="51235"/>
                          </a:cubicBezTo>
                          <a:cubicBezTo>
                            <a:pt x="240168" y="53067"/>
                            <a:pt x="240231" y="55975"/>
                            <a:pt x="242063" y="57730"/>
                          </a:cubicBezTo>
                          <a:cubicBezTo>
                            <a:pt x="243895" y="59486"/>
                            <a:pt x="246803" y="59423"/>
                            <a:pt x="248558" y="57591"/>
                          </a:cubicBezTo>
                          <a:lnTo>
                            <a:pt x="258456" y="47693"/>
                          </a:lnTo>
                          <a:cubicBezTo>
                            <a:pt x="260159" y="45916"/>
                            <a:pt x="260159" y="43113"/>
                            <a:pt x="258456" y="41336"/>
                          </a:cubicBezTo>
                          <a:cubicBezTo>
                            <a:pt x="256701" y="39504"/>
                            <a:pt x="253793" y="39442"/>
                            <a:pt x="251961" y="41197"/>
                          </a:cubicBezTo>
                          <a:close/>
                          <a:moveTo>
                            <a:pt x="97357" y="41195"/>
                          </a:moveTo>
                          <a:cubicBezTo>
                            <a:pt x="95562" y="42989"/>
                            <a:pt x="95560" y="45898"/>
                            <a:pt x="97354" y="47692"/>
                          </a:cubicBezTo>
                          <a:lnTo>
                            <a:pt x="107261" y="57591"/>
                          </a:lnTo>
                          <a:cubicBezTo>
                            <a:pt x="109055" y="59385"/>
                            <a:pt x="111964" y="59387"/>
                            <a:pt x="113759" y="57593"/>
                          </a:cubicBezTo>
                          <a:cubicBezTo>
                            <a:pt x="115554" y="55799"/>
                            <a:pt x="115555" y="52890"/>
                            <a:pt x="113761" y="51095"/>
                          </a:cubicBezTo>
                          <a:lnTo>
                            <a:pt x="113753" y="51095"/>
                          </a:lnTo>
                          <a:lnTo>
                            <a:pt x="103854" y="41197"/>
                          </a:lnTo>
                          <a:cubicBezTo>
                            <a:pt x="102060" y="39402"/>
                            <a:pt x="99151" y="39401"/>
                            <a:pt x="97357" y="41195"/>
                          </a:cubicBezTo>
                          <a:close/>
                          <a:moveTo>
                            <a:pt x="177907" y="7831"/>
                          </a:moveTo>
                          <a:cubicBezTo>
                            <a:pt x="175370" y="7831"/>
                            <a:pt x="173313" y="9887"/>
                            <a:pt x="173313" y="12425"/>
                          </a:cubicBezTo>
                          <a:lnTo>
                            <a:pt x="173313" y="26423"/>
                          </a:lnTo>
                          <a:cubicBezTo>
                            <a:pt x="173313" y="28961"/>
                            <a:pt x="175370" y="31017"/>
                            <a:pt x="177907" y="31017"/>
                          </a:cubicBezTo>
                          <a:cubicBezTo>
                            <a:pt x="180445" y="31017"/>
                            <a:pt x="182501" y="28961"/>
                            <a:pt x="182501" y="26423"/>
                          </a:cubicBezTo>
                          <a:lnTo>
                            <a:pt x="182501" y="12425"/>
                          </a:lnTo>
                          <a:cubicBezTo>
                            <a:pt x="182501" y="9887"/>
                            <a:pt x="180445" y="7831"/>
                            <a:pt x="177907" y="7831"/>
                          </a:cubicBezTo>
                          <a:close/>
                          <a:moveTo>
                            <a:pt x="178115" y="0"/>
                          </a:moveTo>
                          <a:cubicBezTo>
                            <a:pt x="245609" y="0"/>
                            <a:pt x="300322" y="54519"/>
                            <a:pt x="300322" y="121773"/>
                          </a:cubicBezTo>
                          <a:cubicBezTo>
                            <a:pt x="300322" y="189026"/>
                            <a:pt x="245609" y="243546"/>
                            <a:pt x="178115" y="243546"/>
                          </a:cubicBezTo>
                          <a:cubicBezTo>
                            <a:pt x="110622" y="243546"/>
                            <a:pt x="55908" y="189026"/>
                            <a:pt x="55908" y="121773"/>
                          </a:cubicBezTo>
                          <a:cubicBezTo>
                            <a:pt x="55908" y="54519"/>
                            <a:pt x="110622" y="0"/>
                            <a:pt x="178115" y="0"/>
                          </a:cubicBezTo>
                          <a:close/>
                        </a:path>
                      </a:pathLst>
                    </a:custGeom>
                    <a:solidFill>
                      <a:srgbClr val="FFFFFF"/>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grpSp>
        </p:grpSp>
      </p:grpSp>
      <p:sp>
        <p:nvSpPr>
          <p:cNvPr id="162" name="Title 1">
            <a:extLst>
              <a:ext uri="{FF2B5EF4-FFF2-40B4-BE49-F238E27FC236}">
                <a16:creationId xmlns:a16="http://schemas.microsoft.com/office/drawing/2014/main" id="{5EF3614E-5072-4359-A7FE-B93402CAAD45}"/>
              </a:ext>
            </a:extLst>
          </p:cNvPr>
          <p:cNvSpPr txBox="1">
            <a:spLocks/>
          </p:cNvSpPr>
          <p:nvPr/>
        </p:nvSpPr>
        <p:spPr>
          <a:xfrm>
            <a:off x="0" y="58616"/>
            <a:ext cx="7848600" cy="654479"/>
          </a:xfrm>
          <a:prstGeom prst="rect">
            <a:avLst/>
          </a:prstGeom>
        </p:spPr>
        <p:txBody>
          <a:bodyPr/>
          <a:lst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a:lstStyle>
          <a:p>
            <a:r>
              <a:rPr lang="en-GB" sz="3600" dirty="0">
                <a:solidFill>
                  <a:schemeClr val="bg1"/>
                </a:solidFill>
                <a:latin typeface="+mn-lt"/>
              </a:rPr>
              <a:t>Key ISMS Principles (CIA Triad)</a:t>
            </a:r>
          </a:p>
        </p:txBody>
      </p:sp>
      <p:pic>
        <p:nvPicPr>
          <p:cNvPr id="164" name="Picture 12">
            <a:extLst>
              <a:ext uri="{FF2B5EF4-FFF2-40B4-BE49-F238E27FC236}">
                <a16:creationId xmlns:a16="http://schemas.microsoft.com/office/drawing/2014/main" id="{78778F68-9472-476C-BEE5-E8C4375EE27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l="-4008" t="-30621" r="4008" b="30621"/>
          <a:stretch>
            <a:fillRect/>
          </a:stretch>
        </p:blipFill>
        <p:spPr bwMode="auto">
          <a:xfrm>
            <a:off x="10753145" y="-20030"/>
            <a:ext cx="1230313"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object 18">
            <a:extLst>
              <a:ext uri="{FF2B5EF4-FFF2-40B4-BE49-F238E27FC236}">
                <a16:creationId xmlns:a16="http://schemas.microsoft.com/office/drawing/2014/main" id="{8CC67DD6-D4F2-4F44-BCE3-4A82C61F4389}"/>
              </a:ext>
            </a:extLst>
          </p:cNvPr>
          <p:cNvSpPr txBox="1"/>
          <p:nvPr/>
        </p:nvSpPr>
        <p:spPr>
          <a:xfrm>
            <a:off x="3598863" y="6688138"/>
            <a:ext cx="4994275"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latin typeface="Calibri"/>
                <a:cs typeface="Calibri"/>
              </a:rPr>
              <a:t>“</a:t>
            </a:r>
            <a:r>
              <a:rPr sz="650" spc="-5" dirty="0">
                <a:solidFill>
                  <a:schemeClr val="bg1"/>
                </a:solidFill>
                <a:latin typeface="Calibri"/>
                <a:cs typeface="Calibri"/>
              </a:rPr>
              <a:t>C</a:t>
            </a:r>
            <a:r>
              <a:rPr sz="650" spc="-15" dirty="0">
                <a:solidFill>
                  <a:schemeClr val="bg1"/>
                </a:solidFill>
                <a:latin typeface="Calibri"/>
                <a:cs typeface="Calibri"/>
              </a:rPr>
              <a:t>o</a:t>
            </a:r>
            <a:r>
              <a:rPr sz="650" spc="-10" dirty="0">
                <a:solidFill>
                  <a:schemeClr val="bg1"/>
                </a:solidFill>
                <a:latin typeface="Calibri"/>
                <a:cs typeface="Calibri"/>
              </a:rPr>
              <a:t>p</a:t>
            </a:r>
            <a:r>
              <a:rPr sz="650" spc="-15" dirty="0">
                <a:solidFill>
                  <a:schemeClr val="bg1"/>
                </a:solidFill>
                <a:latin typeface="Calibri"/>
                <a:cs typeface="Calibri"/>
              </a:rPr>
              <a:t>y</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a:t>
            </a:r>
            <a:r>
              <a:rPr sz="650" spc="-10" dirty="0">
                <a:solidFill>
                  <a:schemeClr val="bg1"/>
                </a:solidFill>
                <a:latin typeface="Calibri"/>
                <a:cs typeface="Calibri"/>
              </a:rPr>
              <a:t>s</a:t>
            </a:r>
            <a:r>
              <a:rPr sz="650" spc="-5" dirty="0">
                <a:solidFill>
                  <a:schemeClr val="bg1"/>
                </a:solidFill>
                <a:latin typeface="Calibri"/>
                <a:cs typeface="Calibri"/>
              </a:rPr>
              <a:t>:</a:t>
            </a:r>
            <a:r>
              <a:rPr sz="650" spc="-10" dirty="0">
                <a:solidFill>
                  <a:schemeClr val="bg1"/>
                </a:solidFill>
                <a:latin typeface="Calibri"/>
                <a:cs typeface="Calibri"/>
              </a:rPr>
              <a:t> Al</a:t>
            </a:r>
            <a:r>
              <a:rPr sz="650" spc="-5" dirty="0">
                <a:solidFill>
                  <a:schemeClr val="bg1"/>
                </a:solidFill>
                <a:latin typeface="Calibri"/>
                <a:cs typeface="Calibri"/>
              </a:rPr>
              <a:t>l</a:t>
            </a:r>
            <a:r>
              <a:rPr sz="650" spc="15" dirty="0">
                <a:solidFill>
                  <a:schemeClr val="bg1"/>
                </a:solidFill>
                <a:latin typeface="Calibri"/>
                <a:cs typeface="Calibri"/>
              </a:rPr>
              <a:t> </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ts</a:t>
            </a:r>
            <a:r>
              <a:rPr sz="650" spc="-10" dirty="0">
                <a:solidFill>
                  <a:schemeClr val="bg1"/>
                </a:solidFill>
                <a:latin typeface="Calibri"/>
                <a:cs typeface="Calibri"/>
              </a:rPr>
              <a:t> </a:t>
            </a:r>
            <a:r>
              <a:rPr sz="650" spc="-5" dirty="0">
                <a:solidFill>
                  <a:schemeClr val="bg1"/>
                </a:solidFill>
                <a:latin typeface="Calibri"/>
                <a:cs typeface="Calibri"/>
              </a:rPr>
              <a:t>are</a:t>
            </a:r>
            <a:r>
              <a:rPr sz="650" spc="10" dirty="0">
                <a:solidFill>
                  <a:schemeClr val="bg1"/>
                </a:solidFill>
                <a:latin typeface="Calibri"/>
                <a:cs typeface="Calibri"/>
              </a:rPr>
              <a:t> </a:t>
            </a:r>
            <a:r>
              <a:rPr sz="650" spc="-5" dirty="0">
                <a:solidFill>
                  <a:schemeClr val="bg1"/>
                </a:solidFill>
                <a:latin typeface="Calibri"/>
                <a:cs typeface="Calibri"/>
              </a:rPr>
              <a:t>reser</a:t>
            </a:r>
            <a:r>
              <a:rPr sz="650" spc="-10" dirty="0">
                <a:solidFill>
                  <a:schemeClr val="bg1"/>
                </a:solidFill>
                <a:latin typeface="Calibri"/>
                <a:cs typeface="Calibri"/>
              </a:rPr>
              <a:t>v</a:t>
            </a:r>
            <a:r>
              <a:rPr sz="650" spc="-5" dirty="0">
                <a:solidFill>
                  <a:schemeClr val="bg1"/>
                </a:solidFill>
                <a:latin typeface="Calibri"/>
                <a:cs typeface="Calibri"/>
              </a:rPr>
              <a:t>e</a:t>
            </a:r>
            <a:r>
              <a:rPr sz="650" spc="-10" dirty="0">
                <a:solidFill>
                  <a:schemeClr val="bg1"/>
                </a:solidFill>
                <a:latin typeface="Calibri"/>
                <a:cs typeface="Calibri"/>
              </a:rPr>
              <a:t>d</a:t>
            </a:r>
            <a:r>
              <a:rPr sz="650" spc="-5" dirty="0">
                <a:solidFill>
                  <a:schemeClr val="bg1"/>
                </a:solidFill>
                <a:latin typeface="Calibri"/>
                <a:cs typeface="Calibri"/>
              </a:rPr>
              <a:t>,</a:t>
            </a:r>
            <a:r>
              <a:rPr sz="650" spc="-10" dirty="0">
                <a:solidFill>
                  <a:schemeClr val="bg1"/>
                </a:solidFill>
                <a:latin typeface="Calibri"/>
                <a:cs typeface="Calibri"/>
              </a:rPr>
              <a:t> n</a:t>
            </a:r>
            <a:r>
              <a:rPr sz="650" spc="-5" dirty="0">
                <a:solidFill>
                  <a:schemeClr val="bg1"/>
                </a:solidFill>
                <a:latin typeface="Calibri"/>
                <a:cs typeface="Calibri"/>
              </a:rPr>
              <a:t>o</a:t>
            </a:r>
            <a:r>
              <a:rPr sz="650" dirty="0">
                <a:solidFill>
                  <a:schemeClr val="bg1"/>
                </a:solidFill>
                <a:latin typeface="Calibri"/>
                <a:cs typeface="Calibri"/>
              </a:rPr>
              <a:t> </a:t>
            </a:r>
            <a:r>
              <a:rPr sz="650" spc="-10" dirty="0">
                <a:solidFill>
                  <a:schemeClr val="bg1"/>
                </a:solidFill>
                <a:latin typeface="Calibri"/>
                <a:cs typeface="Calibri"/>
              </a:rPr>
              <a:t>p</a:t>
            </a:r>
            <a:r>
              <a:rPr sz="650" spc="-5" dirty="0">
                <a:solidFill>
                  <a:schemeClr val="bg1"/>
                </a:solidFill>
                <a:latin typeface="Calibri"/>
                <a:cs typeface="Calibri"/>
              </a:rPr>
              <a:t>art </a:t>
            </a:r>
            <a:r>
              <a:rPr sz="650" spc="-15" dirty="0">
                <a:solidFill>
                  <a:schemeClr val="bg1"/>
                </a:solidFill>
                <a:latin typeface="Calibri"/>
                <a:cs typeface="Calibri"/>
              </a:rPr>
              <a:t>o</a:t>
            </a:r>
            <a:r>
              <a:rPr sz="650" spc="-5" dirty="0">
                <a:solidFill>
                  <a:schemeClr val="bg1"/>
                </a:solidFill>
                <a:latin typeface="Calibri"/>
                <a:cs typeface="Calibri"/>
              </a:rPr>
              <a:t>f</a:t>
            </a:r>
            <a:r>
              <a:rPr sz="650" spc="10" dirty="0">
                <a:solidFill>
                  <a:schemeClr val="bg1"/>
                </a:solidFill>
                <a:latin typeface="Calibri"/>
                <a:cs typeface="Calibri"/>
              </a:rPr>
              <a:t> </a:t>
            </a:r>
            <a:r>
              <a:rPr sz="650" spc="-5" dirty="0">
                <a:solidFill>
                  <a:schemeClr val="bg1"/>
                </a:solidFill>
                <a:latin typeface="Calibri"/>
                <a:cs typeface="Calibri"/>
              </a:rPr>
              <a:t>t</a:t>
            </a:r>
            <a:r>
              <a:rPr sz="650" spc="-15" dirty="0">
                <a:solidFill>
                  <a:schemeClr val="bg1"/>
                </a:solidFill>
                <a:latin typeface="Calibri"/>
                <a:cs typeface="Calibri"/>
              </a:rPr>
              <a:t>h</a:t>
            </a:r>
            <a:r>
              <a:rPr sz="650" spc="-10" dirty="0">
                <a:solidFill>
                  <a:schemeClr val="bg1"/>
                </a:solidFill>
                <a:latin typeface="Calibri"/>
                <a:cs typeface="Calibri"/>
              </a:rPr>
              <a:t>i</a:t>
            </a:r>
            <a:r>
              <a:rPr sz="650" spc="-5" dirty="0">
                <a:solidFill>
                  <a:schemeClr val="bg1"/>
                </a:solidFill>
                <a:latin typeface="Calibri"/>
                <a:cs typeface="Calibri"/>
              </a:rPr>
              <a:t>s </a:t>
            </a:r>
            <a:r>
              <a:rPr sz="650" spc="-10" dirty="0">
                <a:solidFill>
                  <a:schemeClr val="bg1"/>
                </a:solidFill>
                <a:latin typeface="Calibri"/>
                <a:cs typeface="Calibri"/>
              </a:rPr>
              <a:t>p</a:t>
            </a:r>
            <a:r>
              <a:rPr sz="650" spc="-5" dirty="0">
                <a:solidFill>
                  <a:schemeClr val="bg1"/>
                </a:solidFill>
                <a:latin typeface="Calibri"/>
                <a:cs typeface="Calibri"/>
              </a:rPr>
              <a:t>rese</a:t>
            </a:r>
            <a:r>
              <a:rPr sz="650" spc="-10" dirty="0">
                <a:solidFill>
                  <a:schemeClr val="bg1"/>
                </a:solidFill>
                <a:latin typeface="Calibri"/>
                <a:cs typeface="Calibri"/>
              </a:rPr>
              <a:t>n</a:t>
            </a:r>
            <a:r>
              <a:rPr sz="650" spc="-5" dirty="0">
                <a:solidFill>
                  <a:schemeClr val="bg1"/>
                </a:solidFill>
                <a:latin typeface="Calibri"/>
                <a:cs typeface="Calibri"/>
              </a:rPr>
              <a:t>tat</a:t>
            </a:r>
            <a:r>
              <a:rPr sz="650" spc="-15" dirty="0">
                <a:solidFill>
                  <a:schemeClr val="bg1"/>
                </a:solidFill>
                <a:latin typeface="Calibri"/>
                <a:cs typeface="Calibri"/>
              </a:rPr>
              <a:t>io</a:t>
            </a:r>
            <a:r>
              <a:rPr sz="650" spc="-5" dirty="0">
                <a:solidFill>
                  <a:schemeClr val="bg1"/>
                </a:solidFill>
                <a:latin typeface="Calibri"/>
                <a:cs typeface="Calibri"/>
              </a:rPr>
              <a:t>n</a:t>
            </a:r>
            <a:r>
              <a:rPr sz="650" dirty="0">
                <a:solidFill>
                  <a:schemeClr val="bg1"/>
                </a:solidFill>
                <a:latin typeface="Calibri"/>
                <a:cs typeface="Calibri"/>
              </a:rPr>
              <a:t> </a:t>
            </a:r>
            <a:r>
              <a:rPr sz="650" spc="-5" dirty="0">
                <a:solidFill>
                  <a:schemeClr val="bg1"/>
                </a:solidFill>
                <a:latin typeface="Calibri"/>
                <a:cs typeface="Calibri"/>
              </a:rPr>
              <a:t>can</a:t>
            </a:r>
            <a:r>
              <a:rPr sz="650"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e re</a:t>
            </a:r>
            <a:r>
              <a:rPr sz="650" spc="-10" dirty="0">
                <a:solidFill>
                  <a:schemeClr val="bg1"/>
                </a:solidFill>
                <a:latin typeface="Calibri"/>
                <a:cs typeface="Calibri"/>
              </a:rPr>
              <a:t>p</a:t>
            </a:r>
            <a:r>
              <a:rPr sz="650" spc="-5" dirty="0">
                <a:solidFill>
                  <a:schemeClr val="bg1"/>
                </a:solidFill>
                <a:latin typeface="Calibri"/>
                <a:cs typeface="Calibri"/>
              </a:rPr>
              <a:t>r</a:t>
            </a:r>
            <a:r>
              <a:rPr sz="650" spc="-10" dirty="0">
                <a:solidFill>
                  <a:schemeClr val="bg1"/>
                </a:solidFill>
                <a:latin typeface="Calibri"/>
                <a:cs typeface="Calibri"/>
              </a:rPr>
              <a:t>odu</a:t>
            </a:r>
            <a:r>
              <a:rPr sz="650" spc="-5" dirty="0">
                <a:solidFill>
                  <a:schemeClr val="bg1"/>
                </a:solidFill>
                <a:latin typeface="Calibri"/>
                <a:cs typeface="Calibri"/>
              </a:rPr>
              <a:t>ced</a:t>
            </a:r>
            <a:r>
              <a:rPr sz="650" dirty="0">
                <a:solidFill>
                  <a:schemeClr val="bg1"/>
                </a:solidFill>
                <a:latin typeface="Calibri"/>
                <a:cs typeface="Calibri"/>
              </a:rPr>
              <a:t> </a:t>
            </a:r>
            <a:r>
              <a:rPr sz="650" spc="-15" dirty="0">
                <a:solidFill>
                  <a:schemeClr val="bg1"/>
                </a:solidFill>
                <a:latin typeface="Calibri"/>
                <a:cs typeface="Calibri"/>
              </a:rPr>
              <a:t>o</a:t>
            </a:r>
            <a:r>
              <a:rPr sz="650" spc="-5" dirty="0">
                <a:solidFill>
                  <a:schemeClr val="bg1"/>
                </a:solidFill>
                <a:latin typeface="Calibri"/>
                <a:cs typeface="Calibri"/>
              </a:rPr>
              <a:t>r c</a:t>
            </a:r>
            <a:r>
              <a:rPr sz="650" spc="-10" dirty="0">
                <a:solidFill>
                  <a:schemeClr val="bg1"/>
                </a:solidFill>
                <a:latin typeface="Calibri"/>
                <a:cs typeface="Calibri"/>
              </a:rPr>
              <a:t>opi</a:t>
            </a:r>
            <a:r>
              <a:rPr sz="650" spc="-5" dirty="0">
                <a:solidFill>
                  <a:schemeClr val="bg1"/>
                </a:solidFill>
                <a:latin typeface="Calibri"/>
                <a:cs typeface="Calibri"/>
              </a:rPr>
              <a:t>ed</a:t>
            </a:r>
            <a:r>
              <a:rPr sz="650" spc="15"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y</a:t>
            </a:r>
            <a:r>
              <a:rPr sz="650" spc="-10" dirty="0">
                <a:solidFill>
                  <a:schemeClr val="bg1"/>
                </a:solidFill>
                <a:latin typeface="Calibri"/>
                <a:cs typeface="Calibri"/>
              </a:rPr>
              <a:t> </a:t>
            </a:r>
            <a:r>
              <a:rPr sz="650" spc="-5" dirty="0">
                <a:solidFill>
                  <a:schemeClr val="bg1"/>
                </a:solidFill>
                <a:latin typeface="Calibri"/>
                <a:cs typeface="Calibri"/>
              </a:rPr>
              <a:t>a</a:t>
            </a:r>
            <a:r>
              <a:rPr sz="650" spc="-10" dirty="0">
                <a:solidFill>
                  <a:schemeClr val="bg1"/>
                </a:solidFill>
                <a:latin typeface="Calibri"/>
                <a:cs typeface="Calibri"/>
              </a:rPr>
              <a:t>n</a:t>
            </a:r>
            <a:r>
              <a:rPr sz="650" spc="-5" dirty="0">
                <a:solidFill>
                  <a:schemeClr val="bg1"/>
                </a:solidFill>
                <a:latin typeface="Calibri"/>
                <a:cs typeface="Calibri"/>
              </a:rPr>
              <a:t>y</a:t>
            </a:r>
            <a:r>
              <a:rPr sz="650" dirty="0">
                <a:solidFill>
                  <a:schemeClr val="bg1"/>
                </a:solidFill>
                <a:latin typeface="Calibri"/>
                <a:cs typeface="Calibri"/>
              </a:rPr>
              <a:t> </a:t>
            </a:r>
            <a:r>
              <a:rPr sz="650" spc="-5" dirty="0">
                <a:solidFill>
                  <a:schemeClr val="bg1"/>
                </a:solidFill>
                <a:latin typeface="Calibri"/>
                <a:cs typeface="Calibri"/>
              </a:rPr>
              <a:t>mea</a:t>
            </a:r>
            <a:r>
              <a:rPr sz="650" spc="-10" dirty="0">
                <a:solidFill>
                  <a:schemeClr val="bg1"/>
                </a:solidFill>
                <a:latin typeface="Calibri"/>
                <a:cs typeface="Calibri"/>
              </a:rPr>
              <a:t>n</a:t>
            </a:r>
            <a:r>
              <a:rPr sz="650" spc="-5" dirty="0">
                <a:solidFill>
                  <a:schemeClr val="bg1"/>
                </a:solidFill>
                <a:latin typeface="Calibri"/>
                <a:cs typeface="Calibri"/>
              </a:rPr>
              <a:t>s e</a:t>
            </a:r>
            <a:r>
              <a:rPr sz="650" spc="-10" dirty="0">
                <a:solidFill>
                  <a:schemeClr val="bg1"/>
                </a:solidFill>
                <a:latin typeface="Calibri"/>
                <a:cs typeface="Calibri"/>
              </a:rPr>
              <a:t>x</a:t>
            </a:r>
            <a:r>
              <a:rPr sz="650" spc="-5" dirty="0">
                <a:solidFill>
                  <a:schemeClr val="bg1"/>
                </a:solidFill>
                <a:latin typeface="Calibri"/>
                <a:cs typeface="Calibri"/>
              </a:rPr>
              <a:t>ce</a:t>
            </a:r>
            <a:r>
              <a:rPr sz="650" spc="-10" dirty="0">
                <a:solidFill>
                  <a:schemeClr val="bg1"/>
                </a:solidFill>
                <a:latin typeface="Calibri"/>
                <a:cs typeface="Calibri"/>
              </a:rPr>
              <a:t>p</a:t>
            </a:r>
            <a:r>
              <a:rPr sz="650" spc="-5" dirty="0">
                <a:solidFill>
                  <a:schemeClr val="bg1"/>
                </a:solidFill>
                <a:latin typeface="Calibri"/>
                <a:cs typeface="Calibri"/>
              </a:rPr>
              <a:t>t</a:t>
            </a:r>
            <a:r>
              <a:rPr sz="650" spc="5" dirty="0">
                <a:solidFill>
                  <a:schemeClr val="bg1"/>
                </a:solidFill>
                <a:latin typeface="Calibri"/>
                <a:cs typeface="Calibri"/>
              </a:rPr>
              <a:t> </a:t>
            </a:r>
            <a:r>
              <a:rPr sz="650" spc="-5" dirty="0">
                <a:solidFill>
                  <a:schemeClr val="bg1"/>
                </a:solidFill>
                <a:latin typeface="Calibri"/>
                <a:cs typeface="Calibri"/>
              </a:rPr>
              <a:t>w</a:t>
            </a:r>
            <a:r>
              <a:rPr sz="650" spc="-10" dirty="0">
                <a:solidFill>
                  <a:schemeClr val="bg1"/>
                </a:solidFill>
                <a:latin typeface="Calibri"/>
                <a:cs typeface="Calibri"/>
              </a:rPr>
              <a:t>i</a:t>
            </a:r>
            <a:r>
              <a:rPr sz="650" spc="-5" dirty="0">
                <a:solidFill>
                  <a:schemeClr val="bg1"/>
                </a:solidFill>
                <a:latin typeface="Calibri"/>
                <a:cs typeface="Calibri"/>
              </a:rPr>
              <a:t>th</a:t>
            </a:r>
            <a:r>
              <a:rPr sz="650" spc="-10" dirty="0">
                <a:solidFill>
                  <a:schemeClr val="bg1"/>
                </a:solidFill>
                <a:latin typeface="Calibri"/>
                <a:cs typeface="Calibri"/>
              </a:rPr>
              <a:t> </a:t>
            </a:r>
            <a:r>
              <a:rPr sz="650" spc="-5" dirty="0">
                <a:solidFill>
                  <a:schemeClr val="bg1"/>
                </a:solidFill>
                <a:latin typeface="Calibri"/>
                <a:cs typeface="Calibri"/>
              </a:rPr>
              <a:t>wr</a:t>
            </a:r>
            <a:r>
              <a:rPr sz="650" spc="-10" dirty="0">
                <a:solidFill>
                  <a:schemeClr val="bg1"/>
                </a:solidFill>
                <a:latin typeface="Calibri"/>
                <a:cs typeface="Calibri"/>
              </a:rPr>
              <a:t>i</a:t>
            </a:r>
            <a:r>
              <a:rPr sz="650" spc="-5" dirty="0">
                <a:solidFill>
                  <a:schemeClr val="bg1"/>
                </a:solidFill>
                <a:latin typeface="Calibri"/>
                <a:cs typeface="Calibri"/>
              </a:rPr>
              <a:t>t</a:t>
            </a:r>
            <a:r>
              <a:rPr sz="650" spc="-10" dirty="0">
                <a:solidFill>
                  <a:schemeClr val="bg1"/>
                </a:solidFill>
                <a:latin typeface="Calibri"/>
                <a:cs typeface="Calibri"/>
              </a:rPr>
              <a:t>t</a:t>
            </a:r>
            <a:r>
              <a:rPr sz="650" spc="5" dirty="0">
                <a:solidFill>
                  <a:schemeClr val="bg1"/>
                </a:solidFill>
                <a:latin typeface="Calibri"/>
                <a:cs typeface="Calibri"/>
              </a:rPr>
              <a:t>e</a:t>
            </a:r>
            <a:r>
              <a:rPr sz="650" spc="-5" dirty="0">
                <a:solidFill>
                  <a:schemeClr val="bg1"/>
                </a:solidFill>
                <a:latin typeface="Calibri"/>
                <a:cs typeface="Calibri"/>
              </a:rPr>
              <a:t>n</a:t>
            </a:r>
            <a:r>
              <a:rPr sz="650" spc="-10" dirty="0">
                <a:solidFill>
                  <a:schemeClr val="bg1"/>
                </a:solidFill>
                <a:latin typeface="Calibri"/>
                <a:cs typeface="Calibri"/>
              </a:rPr>
              <a:t> p</a:t>
            </a:r>
            <a:r>
              <a:rPr sz="650" spc="-5" dirty="0">
                <a:solidFill>
                  <a:schemeClr val="bg1"/>
                </a:solidFill>
                <a:latin typeface="Calibri"/>
                <a:cs typeface="Calibri"/>
              </a:rPr>
              <a:t>erm</a:t>
            </a:r>
            <a:r>
              <a:rPr sz="650" spc="-15" dirty="0">
                <a:solidFill>
                  <a:schemeClr val="bg1"/>
                </a:solidFill>
                <a:latin typeface="Calibri"/>
                <a:cs typeface="Calibri"/>
              </a:rPr>
              <a:t>i</a:t>
            </a:r>
            <a:r>
              <a:rPr sz="650" spc="-5" dirty="0">
                <a:solidFill>
                  <a:schemeClr val="bg1"/>
                </a:solidFill>
                <a:latin typeface="Calibri"/>
                <a:cs typeface="Calibri"/>
              </a:rPr>
              <a:t>s</a:t>
            </a:r>
            <a:r>
              <a:rPr sz="650" spc="-10" dirty="0">
                <a:solidFill>
                  <a:schemeClr val="bg1"/>
                </a:solidFill>
                <a:latin typeface="Calibri"/>
                <a:cs typeface="Calibri"/>
              </a:rPr>
              <a:t>si</a:t>
            </a:r>
            <a:r>
              <a:rPr sz="650" spc="-15" dirty="0">
                <a:solidFill>
                  <a:schemeClr val="bg1"/>
                </a:solidFill>
                <a:latin typeface="Calibri"/>
                <a:cs typeface="Calibri"/>
              </a:rPr>
              <a:t>o</a:t>
            </a:r>
            <a:r>
              <a:rPr sz="650" spc="-5" dirty="0">
                <a:solidFill>
                  <a:schemeClr val="bg1"/>
                </a:solidFill>
                <a:latin typeface="Calibri"/>
                <a:cs typeface="Calibri"/>
              </a:rPr>
              <a:t>n</a:t>
            </a:r>
            <a:r>
              <a:rPr sz="650" dirty="0">
                <a:solidFill>
                  <a:schemeClr val="bg1"/>
                </a:solidFill>
                <a:latin typeface="Calibri"/>
                <a:cs typeface="Calibri"/>
              </a:rPr>
              <a:t> </a:t>
            </a:r>
            <a:r>
              <a:rPr sz="650" spc="-15" dirty="0">
                <a:solidFill>
                  <a:schemeClr val="bg1"/>
                </a:solidFill>
                <a:latin typeface="Calibri"/>
                <a:cs typeface="Calibri"/>
              </a:rPr>
              <a:t>f</a:t>
            </a:r>
            <a:r>
              <a:rPr sz="650" spc="-5" dirty="0">
                <a:solidFill>
                  <a:schemeClr val="bg1"/>
                </a:solidFill>
                <a:latin typeface="Calibri"/>
                <a:cs typeface="Calibri"/>
              </a:rPr>
              <a:t>r</a:t>
            </a:r>
            <a:r>
              <a:rPr sz="650" spc="-10" dirty="0">
                <a:solidFill>
                  <a:schemeClr val="bg1"/>
                </a:solidFill>
                <a:latin typeface="Calibri"/>
                <a:cs typeface="Calibri"/>
              </a:rPr>
              <a:t>om</a:t>
            </a:r>
            <a:r>
              <a:rPr sz="650" spc="5" dirty="0">
                <a:solidFill>
                  <a:schemeClr val="bg1"/>
                </a:solidFill>
                <a:latin typeface="Calibri"/>
                <a:cs typeface="Calibri"/>
              </a:rPr>
              <a:t> </a:t>
            </a:r>
            <a:r>
              <a:rPr sz="650" spc="-5" dirty="0">
                <a:solidFill>
                  <a:schemeClr val="bg1"/>
                </a:solidFill>
                <a:latin typeface="Calibri"/>
                <a:cs typeface="Calibri"/>
              </a:rPr>
              <a:t>S</a:t>
            </a:r>
            <a:r>
              <a:rPr sz="650" spc="-15" dirty="0">
                <a:solidFill>
                  <a:schemeClr val="bg1"/>
                </a:solidFill>
                <a:latin typeface="Calibri"/>
                <a:cs typeface="Calibri"/>
              </a:rPr>
              <a:t>M</a:t>
            </a:r>
            <a:r>
              <a:rPr sz="650" spc="-5" dirty="0">
                <a:solidFill>
                  <a:schemeClr val="bg1"/>
                </a:solidFill>
                <a:latin typeface="Calibri"/>
                <a:cs typeface="Calibri"/>
              </a:rPr>
              <a:t>SA</a:t>
            </a:r>
            <a:r>
              <a:rPr sz="650" dirty="0">
                <a:solidFill>
                  <a:schemeClr val="bg1"/>
                </a:solidFill>
                <a:latin typeface="Calibri"/>
                <a:cs typeface="Calibri"/>
              </a:rPr>
              <a:t>.</a:t>
            </a:r>
            <a:r>
              <a:rPr sz="650" spc="-5" dirty="0">
                <a:solidFill>
                  <a:schemeClr val="bg1"/>
                </a:solidFill>
                <a:latin typeface="Calibri"/>
                <a:cs typeface="Calibri"/>
              </a:rPr>
              <a:t>“</a:t>
            </a:r>
            <a:endParaRPr sz="650" dirty="0">
              <a:solidFill>
                <a:schemeClr val="bg1"/>
              </a:solidFill>
              <a:latin typeface="Calibri"/>
              <a:cs typeface="Calibri"/>
            </a:endParaRPr>
          </a:p>
        </p:txBody>
      </p:sp>
      <p:cxnSp>
        <p:nvCxnSpPr>
          <p:cNvPr id="55" name="Straight Connector 54">
            <a:extLst>
              <a:ext uri="{FF2B5EF4-FFF2-40B4-BE49-F238E27FC236}">
                <a16:creationId xmlns:a16="http://schemas.microsoft.com/office/drawing/2014/main" id="{BE562EC6-3ED4-4CB0-BE49-57952499C21C}"/>
              </a:ext>
            </a:extLst>
          </p:cNvPr>
          <p:cNvCxnSpPr>
            <a:cxnSpLocks/>
          </p:cNvCxnSpPr>
          <p:nvPr/>
        </p:nvCxnSpPr>
        <p:spPr>
          <a:xfrm>
            <a:off x="228600" y="6825009"/>
            <a:ext cx="11731052" cy="0"/>
          </a:xfrm>
          <a:prstGeom prst="line">
            <a:avLst/>
          </a:prstGeom>
          <a:ln w="57150">
            <a:solidFill>
              <a:srgbClr val="FF671F"/>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076538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12">
            <a:extLst>
              <a:ext uri="{FF2B5EF4-FFF2-40B4-BE49-F238E27FC236}">
                <a16:creationId xmlns:a16="http://schemas.microsoft.com/office/drawing/2014/main" id="{0DEB43FD-2D4B-4BEC-89E4-B360D07EF4E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l="-4008" t="-30621" r="4008" b="30621"/>
          <a:stretch>
            <a:fillRect/>
          </a:stretch>
        </p:blipFill>
        <p:spPr bwMode="auto">
          <a:xfrm>
            <a:off x="10753145" y="-20030"/>
            <a:ext cx="1230313"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6" name="Title 6">
            <a:extLst>
              <a:ext uri="{FF2B5EF4-FFF2-40B4-BE49-F238E27FC236}">
                <a16:creationId xmlns:a16="http://schemas.microsoft.com/office/drawing/2014/main" id="{9A7CACF9-A710-44E5-BBB2-BAAD2B9280B6}"/>
              </a:ext>
            </a:extLst>
          </p:cNvPr>
          <p:cNvSpPr txBox="1">
            <a:spLocks/>
          </p:cNvSpPr>
          <p:nvPr/>
        </p:nvSpPr>
        <p:spPr>
          <a:xfrm>
            <a:off x="473930" y="839883"/>
            <a:ext cx="4919472" cy="2432304"/>
          </a:xfrm>
          <a:prstGeom prst="rect">
            <a:avLst/>
          </a:prstGeom>
          <a:noFill/>
        </p:spPr>
        <p:txBody>
          <a:bodyPr vert="horz" lIns="91440" tIns="45720" rIns="91440" bIns="45720" rtlCol="0" anchor="ctr">
            <a:noAutofit/>
          </a:bodyPr>
          <a:lstStyle>
            <a:lvl1pPr algn="l" defTabSz="914400" rtl="0" eaLnBrk="1" latinLnBrk="0" hangingPunct="1">
              <a:lnSpc>
                <a:spcPct val="100000"/>
              </a:lnSpc>
              <a:spcBef>
                <a:spcPct val="0"/>
              </a:spcBef>
              <a:buNone/>
              <a:defRPr sz="4800" b="0" kern="1200">
                <a:solidFill>
                  <a:schemeClr val="bg2"/>
                </a:solidFill>
                <a:latin typeface="Berlin Sans FB" panose="020E0602020502020306"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800" b="0" i="0" u="none" strike="noStrike" kern="1200" cap="none" spc="0" normalizeH="0" baseline="0" noProof="0" dirty="0">
                <a:ln>
                  <a:noFill/>
                </a:ln>
                <a:solidFill>
                  <a:srgbClr val="FFFFFF"/>
                </a:solidFill>
                <a:effectLst/>
                <a:uLnTx/>
                <a:uFillTx/>
                <a:latin typeface="+mn-lt"/>
                <a:ea typeface="+mj-ea"/>
                <a:cs typeface="Arial" panose="020B0604020202020204" pitchFamily="34" charset="0"/>
              </a:rPr>
              <a:t>Principles of ISMS: </a:t>
            </a:r>
            <a:r>
              <a:rPr kumimoji="0" lang="en-US" sz="6000" b="0" i="0" u="none" strike="noStrike" kern="0" cap="none" spc="0" normalizeH="0" baseline="0" noProof="0" dirty="0">
                <a:ln w="6350">
                  <a:solidFill>
                    <a:srgbClr val="FFFFFF"/>
                  </a:solidFill>
                </a:ln>
                <a:solidFill>
                  <a:srgbClr val="FF671F"/>
                </a:solidFill>
                <a:effectLst/>
                <a:uLnTx/>
                <a:uFillTx/>
                <a:latin typeface="+mn-lt"/>
                <a:ea typeface="Yu Gothic UI Semibold" panose="020B0700000000000000" pitchFamily="34" charset="-128"/>
                <a:cs typeface="Arial"/>
              </a:rPr>
              <a:t>Confidentiality</a:t>
            </a:r>
            <a:r>
              <a:rPr kumimoji="0" lang="en-US" sz="6000" b="0" i="0" u="none" strike="noStrike" kern="0" cap="none" spc="0" normalizeH="0" baseline="0" noProof="0" dirty="0">
                <a:ln w="6350">
                  <a:solidFill>
                    <a:srgbClr val="FFFFFF"/>
                  </a:solidFill>
                </a:ln>
                <a:solidFill>
                  <a:srgbClr val="E23E4E"/>
                </a:solidFill>
                <a:effectLst/>
                <a:uLnTx/>
                <a:uFillTx/>
                <a:latin typeface="+mn-lt"/>
                <a:ea typeface="Yu Gothic UI Semibold" panose="020B0700000000000000" pitchFamily="34" charset="-128"/>
                <a:cs typeface="Arial"/>
              </a:rPr>
              <a:t> </a:t>
            </a:r>
          </a:p>
        </p:txBody>
      </p:sp>
      <p:sp>
        <p:nvSpPr>
          <p:cNvPr id="457" name="Oval 456">
            <a:extLst>
              <a:ext uri="{FF2B5EF4-FFF2-40B4-BE49-F238E27FC236}">
                <a16:creationId xmlns:a16="http://schemas.microsoft.com/office/drawing/2014/main" id="{7245D14A-387E-4205-AC97-771E2774F7E4}"/>
              </a:ext>
            </a:extLst>
          </p:cNvPr>
          <p:cNvSpPr/>
          <p:nvPr/>
        </p:nvSpPr>
        <p:spPr>
          <a:xfrm>
            <a:off x="5983796" y="799417"/>
            <a:ext cx="5741042" cy="5741042"/>
          </a:xfrm>
          <a:prstGeom prst="ellipse">
            <a:avLst/>
          </a:prstGeom>
          <a:gradFill flip="none" rotWithShape="1">
            <a:gsLst>
              <a:gs pos="0">
                <a:srgbClr val="0656B3"/>
              </a:gs>
              <a:gs pos="73000">
                <a:srgbClr val="000000"/>
              </a:gs>
            </a:gsLst>
            <a:path path="circle">
              <a:fillToRect l="50000" t="50000" r="50000" b="50000"/>
            </a:path>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458" name="Group 457">
            <a:extLst>
              <a:ext uri="{FF2B5EF4-FFF2-40B4-BE49-F238E27FC236}">
                <a16:creationId xmlns:a16="http://schemas.microsoft.com/office/drawing/2014/main" id="{C8B9725D-CAA1-477D-A336-91B851A5AE94}"/>
              </a:ext>
            </a:extLst>
          </p:cNvPr>
          <p:cNvGrpSpPr/>
          <p:nvPr/>
        </p:nvGrpSpPr>
        <p:grpSpPr>
          <a:xfrm>
            <a:off x="6077695" y="977244"/>
            <a:ext cx="5531673" cy="3581228"/>
            <a:chOff x="6077695" y="977244"/>
            <a:chExt cx="5531673" cy="3581228"/>
          </a:xfrm>
        </p:grpSpPr>
        <p:sp>
          <p:nvSpPr>
            <p:cNvPr id="459" name="Freeform: Shape 458">
              <a:extLst>
                <a:ext uri="{FF2B5EF4-FFF2-40B4-BE49-F238E27FC236}">
                  <a16:creationId xmlns:a16="http://schemas.microsoft.com/office/drawing/2014/main" id="{97E95D71-A167-4523-868D-FB66EA11C8D8}"/>
                </a:ext>
              </a:extLst>
            </p:cNvPr>
            <p:cNvSpPr/>
            <p:nvPr/>
          </p:nvSpPr>
          <p:spPr>
            <a:xfrm>
              <a:off x="10049153" y="1271343"/>
              <a:ext cx="308746" cy="182825"/>
            </a:xfrm>
            <a:custGeom>
              <a:avLst/>
              <a:gdLst>
                <a:gd name="connsiteX0" fmla="*/ 232828 w 308746"/>
                <a:gd name="connsiteY0" fmla="*/ 147613 h 182825"/>
                <a:gd name="connsiteX1" fmla="*/ 308747 w 308746"/>
                <a:gd name="connsiteY1" fmla="*/ 182826 h 182825"/>
                <a:gd name="connsiteX2" fmla="*/ 228814 w 308746"/>
                <a:gd name="connsiteY2" fmla="*/ 119442 h 182825"/>
                <a:gd name="connsiteX3" fmla="*/ 72398 w 308746"/>
                <a:gd name="connsiteY3" fmla="*/ 29368 h 182825"/>
                <a:gd name="connsiteX4" fmla="*/ 0 w 308746"/>
                <a:gd name="connsiteY4" fmla="*/ 0 h 182825"/>
                <a:gd name="connsiteX5" fmla="*/ 80849 w 308746"/>
                <a:gd name="connsiteY5" fmla="*/ 54651 h 182825"/>
                <a:gd name="connsiteX6" fmla="*/ 232828 w 308746"/>
                <a:gd name="connsiteY6" fmla="*/ 147613 h 18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8746" h="182825">
                  <a:moveTo>
                    <a:pt x="232828" y="147613"/>
                  </a:moveTo>
                  <a:lnTo>
                    <a:pt x="308747" y="182826"/>
                  </a:lnTo>
                  <a:lnTo>
                    <a:pt x="228814" y="119442"/>
                  </a:lnTo>
                  <a:lnTo>
                    <a:pt x="72398" y="29368"/>
                  </a:lnTo>
                  <a:lnTo>
                    <a:pt x="0" y="0"/>
                  </a:lnTo>
                  <a:lnTo>
                    <a:pt x="80849" y="54651"/>
                  </a:lnTo>
                  <a:lnTo>
                    <a:pt x="232828" y="147613"/>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60" name="Freeform: Shape 459">
              <a:extLst>
                <a:ext uri="{FF2B5EF4-FFF2-40B4-BE49-F238E27FC236}">
                  <a16:creationId xmlns:a16="http://schemas.microsoft.com/office/drawing/2014/main" id="{3CD38C0A-BB23-4B7B-A3AD-F032F8141C86}"/>
                </a:ext>
              </a:extLst>
            </p:cNvPr>
            <p:cNvSpPr/>
            <p:nvPr/>
          </p:nvSpPr>
          <p:spPr>
            <a:xfrm>
              <a:off x="10059365" y="1308809"/>
              <a:ext cx="269519" cy="173599"/>
            </a:xfrm>
            <a:custGeom>
              <a:avLst/>
              <a:gdLst>
                <a:gd name="connsiteX0" fmla="*/ 189093 w 269519"/>
                <a:gd name="connsiteY0" fmla="*/ 140359 h 173599"/>
                <a:gd name="connsiteX1" fmla="*/ 269520 w 269519"/>
                <a:gd name="connsiteY1" fmla="*/ 173600 h 173599"/>
                <a:gd name="connsiteX2" fmla="*/ 212968 w 269519"/>
                <a:gd name="connsiteY2" fmla="*/ 114231 h 173599"/>
                <a:gd name="connsiteX3" fmla="*/ 75496 w 269519"/>
                <a:gd name="connsiteY3" fmla="*/ 28522 h 173599"/>
                <a:gd name="connsiteX4" fmla="*/ 0 w 269519"/>
                <a:gd name="connsiteY4" fmla="*/ 0 h 173599"/>
                <a:gd name="connsiteX5" fmla="*/ 57326 w 269519"/>
                <a:gd name="connsiteY5" fmla="*/ 52326 h 173599"/>
                <a:gd name="connsiteX6" fmla="*/ 189093 w 269519"/>
                <a:gd name="connsiteY6" fmla="*/ 140359 h 173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9519" h="173599">
                  <a:moveTo>
                    <a:pt x="189093" y="140359"/>
                  </a:moveTo>
                  <a:lnTo>
                    <a:pt x="269520" y="173600"/>
                  </a:lnTo>
                  <a:lnTo>
                    <a:pt x="212968" y="114231"/>
                  </a:lnTo>
                  <a:lnTo>
                    <a:pt x="75496" y="28522"/>
                  </a:lnTo>
                  <a:lnTo>
                    <a:pt x="0" y="0"/>
                  </a:lnTo>
                  <a:lnTo>
                    <a:pt x="57326" y="52326"/>
                  </a:lnTo>
                  <a:lnTo>
                    <a:pt x="189093" y="140359"/>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61" name="Freeform: Shape 460">
              <a:extLst>
                <a:ext uri="{FF2B5EF4-FFF2-40B4-BE49-F238E27FC236}">
                  <a16:creationId xmlns:a16="http://schemas.microsoft.com/office/drawing/2014/main" id="{6B1CF9FD-722D-4DCD-9DDC-BC95EE0CB9A5}"/>
                </a:ext>
              </a:extLst>
            </p:cNvPr>
            <p:cNvSpPr/>
            <p:nvPr/>
          </p:nvSpPr>
          <p:spPr>
            <a:xfrm>
              <a:off x="10376493" y="1452196"/>
              <a:ext cx="205502" cy="152401"/>
            </a:xfrm>
            <a:custGeom>
              <a:avLst/>
              <a:gdLst>
                <a:gd name="connsiteX0" fmla="*/ 158740 w 205502"/>
                <a:gd name="connsiteY0" fmla="*/ 124161 h 152401"/>
                <a:gd name="connsiteX1" fmla="*/ 205503 w 205502"/>
                <a:gd name="connsiteY1" fmla="*/ 152402 h 152401"/>
                <a:gd name="connsiteX2" fmla="*/ 148951 w 205502"/>
                <a:gd name="connsiteY2" fmla="*/ 101061 h 152401"/>
                <a:gd name="connsiteX3" fmla="*/ 45706 w 205502"/>
                <a:gd name="connsiteY3" fmla="*/ 25494 h 152401"/>
                <a:gd name="connsiteX4" fmla="*/ 0 w 205502"/>
                <a:gd name="connsiteY4" fmla="*/ 0 h 152401"/>
                <a:gd name="connsiteX5" fmla="*/ 56622 w 205502"/>
                <a:gd name="connsiteY5" fmla="*/ 47256 h 152401"/>
                <a:gd name="connsiteX6" fmla="*/ 158740 w 205502"/>
                <a:gd name="connsiteY6" fmla="*/ 124161 h 15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5502" h="152401">
                  <a:moveTo>
                    <a:pt x="158740" y="124161"/>
                  </a:moveTo>
                  <a:lnTo>
                    <a:pt x="205503" y="152402"/>
                  </a:lnTo>
                  <a:lnTo>
                    <a:pt x="148951" y="101061"/>
                  </a:lnTo>
                  <a:lnTo>
                    <a:pt x="45706" y="25494"/>
                  </a:lnTo>
                  <a:lnTo>
                    <a:pt x="0" y="0"/>
                  </a:lnTo>
                  <a:lnTo>
                    <a:pt x="56622" y="47256"/>
                  </a:lnTo>
                  <a:lnTo>
                    <a:pt x="158740" y="124161"/>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62" name="Freeform: Shape 461">
              <a:extLst>
                <a:ext uri="{FF2B5EF4-FFF2-40B4-BE49-F238E27FC236}">
                  <a16:creationId xmlns:a16="http://schemas.microsoft.com/office/drawing/2014/main" id="{CF8B6082-4A3A-4792-B802-97C70F8F00B7}"/>
                </a:ext>
              </a:extLst>
            </p:cNvPr>
            <p:cNvSpPr/>
            <p:nvPr/>
          </p:nvSpPr>
          <p:spPr>
            <a:xfrm>
              <a:off x="10364168" y="1479592"/>
              <a:ext cx="226489" cy="178600"/>
            </a:xfrm>
            <a:custGeom>
              <a:avLst/>
              <a:gdLst>
                <a:gd name="connsiteX0" fmla="*/ 161416 w 226489"/>
                <a:gd name="connsiteY0" fmla="*/ 145218 h 178600"/>
                <a:gd name="connsiteX1" fmla="*/ 226490 w 226489"/>
                <a:gd name="connsiteY1" fmla="*/ 178600 h 178600"/>
                <a:gd name="connsiteX2" fmla="*/ 177051 w 226489"/>
                <a:gd name="connsiteY2" fmla="*/ 118386 h 178600"/>
                <a:gd name="connsiteX3" fmla="*/ 62327 w 226489"/>
                <a:gd name="connsiteY3" fmla="*/ 29931 h 178600"/>
                <a:gd name="connsiteX4" fmla="*/ 0 w 226489"/>
                <a:gd name="connsiteY4" fmla="*/ 0 h 178600"/>
                <a:gd name="connsiteX5" fmla="*/ 49721 w 226489"/>
                <a:gd name="connsiteY5" fmla="*/ 55003 h 178600"/>
                <a:gd name="connsiteX6" fmla="*/ 161416 w 226489"/>
                <a:gd name="connsiteY6" fmla="*/ 145218 h 17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6489" h="178600">
                  <a:moveTo>
                    <a:pt x="161416" y="145218"/>
                  </a:moveTo>
                  <a:lnTo>
                    <a:pt x="226490" y="178600"/>
                  </a:lnTo>
                  <a:lnTo>
                    <a:pt x="177051" y="118386"/>
                  </a:lnTo>
                  <a:lnTo>
                    <a:pt x="62327" y="29931"/>
                  </a:lnTo>
                  <a:lnTo>
                    <a:pt x="0" y="0"/>
                  </a:lnTo>
                  <a:lnTo>
                    <a:pt x="49721" y="55003"/>
                  </a:lnTo>
                  <a:lnTo>
                    <a:pt x="161416" y="145218"/>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63" name="Freeform: Shape 462">
              <a:extLst>
                <a:ext uri="{FF2B5EF4-FFF2-40B4-BE49-F238E27FC236}">
                  <a16:creationId xmlns:a16="http://schemas.microsoft.com/office/drawing/2014/main" id="{D85218AB-C80D-43E6-8546-2CFC6EDF912A}"/>
                </a:ext>
              </a:extLst>
            </p:cNvPr>
            <p:cNvSpPr/>
            <p:nvPr/>
          </p:nvSpPr>
          <p:spPr>
            <a:xfrm>
              <a:off x="8891562" y="977314"/>
              <a:ext cx="34156" cy="1056"/>
            </a:xfrm>
            <a:custGeom>
              <a:avLst/>
              <a:gdLst>
                <a:gd name="connsiteX0" fmla="*/ 6339 w 34156"/>
                <a:gd name="connsiteY0" fmla="*/ 70 h 1056"/>
                <a:gd name="connsiteX1" fmla="*/ 34157 w 34156"/>
                <a:gd name="connsiteY1" fmla="*/ 1056 h 1056"/>
                <a:gd name="connsiteX2" fmla="*/ 0 w 34156"/>
                <a:gd name="connsiteY2" fmla="*/ 0 h 1056"/>
                <a:gd name="connsiteX3" fmla="*/ 0 w 34156"/>
                <a:gd name="connsiteY3" fmla="*/ 0 h 1056"/>
                <a:gd name="connsiteX4" fmla="*/ 6339 w 34156"/>
                <a:gd name="connsiteY4" fmla="*/ 70 h 10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56" h="1056">
                  <a:moveTo>
                    <a:pt x="6339" y="70"/>
                  </a:moveTo>
                  <a:lnTo>
                    <a:pt x="34157" y="1056"/>
                  </a:lnTo>
                  <a:lnTo>
                    <a:pt x="0" y="0"/>
                  </a:lnTo>
                  <a:lnTo>
                    <a:pt x="0" y="0"/>
                  </a:lnTo>
                  <a:lnTo>
                    <a:pt x="6339" y="70"/>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64" name="Freeform: Shape 463">
              <a:extLst>
                <a:ext uri="{FF2B5EF4-FFF2-40B4-BE49-F238E27FC236}">
                  <a16:creationId xmlns:a16="http://schemas.microsoft.com/office/drawing/2014/main" id="{4706D419-BFED-4C3C-8FE2-A05671FB5EB9}"/>
                </a:ext>
              </a:extLst>
            </p:cNvPr>
            <p:cNvSpPr/>
            <p:nvPr/>
          </p:nvSpPr>
          <p:spPr>
            <a:xfrm>
              <a:off x="8931353" y="978441"/>
              <a:ext cx="211700" cy="20564"/>
            </a:xfrm>
            <a:custGeom>
              <a:avLst/>
              <a:gdLst>
                <a:gd name="connsiteX0" fmla="*/ 167473 w 211700"/>
                <a:gd name="connsiteY0" fmla="*/ 15071 h 20564"/>
                <a:gd name="connsiteX1" fmla="*/ 211700 w 211700"/>
                <a:gd name="connsiteY1" fmla="*/ 20564 h 20564"/>
                <a:gd name="connsiteX2" fmla="*/ 148669 w 211700"/>
                <a:gd name="connsiteY2" fmla="*/ 11339 h 20564"/>
                <a:gd name="connsiteX3" fmla="*/ 39579 w 211700"/>
                <a:gd name="connsiteY3" fmla="*/ 1831 h 20564"/>
                <a:gd name="connsiteX4" fmla="*/ 0 w 211700"/>
                <a:gd name="connsiteY4" fmla="*/ 0 h 20564"/>
                <a:gd name="connsiteX5" fmla="*/ 65144 w 211700"/>
                <a:gd name="connsiteY5" fmla="*/ 3944 h 20564"/>
                <a:gd name="connsiteX6" fmla="*/ 167473 w 211700"/>
                <a:gd name="connsiteY6" fmla="*/ 15071 h 20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1700" h="20564">
                  <a:moveTo>
                    <a:pt x="167473" y="15071"/>
                  </a:moveTo>
                  <a:lnTo>
                    <a:pt x="211700" y="20564"/>
                  </a:lnTo>
                  <a:lnTo>
                    <a:pt x="148669" y="11339"/>
                  </a:lnTo>
                  <a:lnTo>
                    <a:pt x="39579" y="1831"/>
                  </a:lnTo>
                  <a:lnTo>
                    <a:pt x="0" y="0"/>
                  </a:lnTo>
                  <a:lnTo>
                    <a:pt x="65144" y="3944"/>
                  </a:lnTo>
                  <a:lnTo>
                    <a:pt x="167473" y="15071"/>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65" name="Freeform: Shape 464">
              <a:extLst>
                <a:ext uri="{FF2B5EF4-FFF2-40B4-BE49-F238E27FC236}">
                  <a16:creationId xmlns:a16="http://schemas.microsoft.com/office/drawing/2014/main" id="{54E1C751-ACB2-44E3-A230-94CCB448E23C}"/>
                </a:ext>
              </a:extLst>
            </p:cNvPr>
            <p:cNvSpPr/>
            <p:nvPr/>
          </p:nvSpPr>
          <p:spPr>
            <a:xfrm>
              <a:off x="8980299" y="981751"/>
              <a:ext cx="175923" cy="25353"/>
            </a:xfrm>
            <a:custGeom>
              <a:avLst/>
              <a:gdLst>
                <a:gd name="connsiteX0" fmla="*/ 135006 w 175923"/>
                <a:gd name="connsiteY0" fmla="*/ 19156 h 25353"/>
                <a:gd name="connsiteX1" fmla="*/ 175924 w 175923"/>
                <a:gd name="connsiteY1" fmla="*/ 25353 h 25353"/>
                <a:gd name="connsiteX2" fmla="*/ 127401 w 175923"/>
                <a:gd name="connsiteY2" fmla="*/ 14860 h 25353"/>
                <a:gd name="connsiteX3" fmla="*/ 35847 w 175923"/>
                <a:gd name="connsiteY3" fmla="*/ 2958 h 25353"/>
                <a:gd name="connsiteX4" fmla="*/ 0 w 175923"/>
                <a:gd name="connsiteY4" fmla="*/ 0 h 25353"/>
                <a:gd name="connsiteX5" fmla="*/ 50707 w 175923"/>
                <a:gd name="connsiteY5" fmla="*/ 5704 h 25353"/>
                <a:gd name="connsiteX6" fmla="*/ 135006 w 175923"/>
                <a:gd name="connsiteY6" fmla="*/ 19156 h 25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5923" h="25353">
                  <a:moveTo>
                    <a:pt x="135006" y="19156"/>
                  </a:moveTo>
                  <a:lnTo>
                    <a:pt x="175924" y="25353"/>
                  </a:lnTo>
                  <a:lnTo>
                    <a:pt x="127401" y="14860"/>
                  </a:lnTo>
                  <a:lnTo>
                    <a:pt x="35847" y="2958"/>
                  </a:lnTo>
                  <a:lnTo>
                    <a:pt x="0" y="0"/>
                  </a:lnTo>
                  <a:lnTo>
                    <a:pt x="50707" y="5704"/>
                  </a:lnTo>
                  <a:lnTo>
                    <a:pt x="135006" y="19156"/>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66" name="Freeform: Shape 465">
              <a:extLst>
                <a:ext uri="{FF2B5EF4-FFF2-40B4-BE49-F238E27FC236}">
                  <a16:creationId xmlns:a16="http://schemas.microsoft.com/office/drawing/2014/main" id="{19734C97-080E-4F7E-80A3-288B505A6E61}"/>
                </a:ext>
              </a:extLst>
            </p:cNvPr>
            <p:cNvSpPr/>
            <p:nvPr/>
          </p:nvSpPr>
          <p:spPr>
            <a:xfrm>
              <a:off x="9185872" y="1003724"/>
              <a:ext cx="261702" cy="58805"/>
            </a:xfrm>
            <a:custGeom>
              <a:avLst/>
              <a:gdLst>
                <a:gd name="connsiteX0" fmla="*/ 200010 w 261702"/>
                <a:gd name="connsiteY0" fmla="*/ 45918 h 58805"/>
                <a:gd name="connsiteX1" fmla="*/ 261703 w 261702"/>
                <a:gd name="connsiteY1" fmla="*/ 58806 h 58805"/>
                <a:gd name="connsiteX2" fmla="*/ 190854 w 261702"/>
                <a:gd name="connsiteY2" fmla="*/ 36410 h 58805"/>
                <a:gd name="connsiteX3" fmla="*/ 56270 w 261702"/>
                <a:gd name="connsiteY3" fmla="*/ 8099 h 58805"/>
                <a:gd name="connsiteX4" fmla="*/ 0 w 261702"/>
                <a:gd name="connsiteY4" fmla="*/ 0 h 58805"/>
                <a:gd name="connsiteX5" fmla="*/ 73173 w 261702"/>
                <a:gd name="connsiteY5" fmla="*/ 15353 h 58805"/>
                <a:gd name="connsiteX6" fmla="*/ 200010 w 261702"/>
                <a:gd name="connsiteY6" fmla="*/ 45918 h 5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1702" h="58805">
                  <a:moveTo>
                    <a:pt x="200010" y="45918"/>
                  </a:moveTo>
                  <a:lnTo>
                    <a:pt x="261703" y="58806"/>
                  </a:lnTo>
                  <a:lnTo>
                    <a:pt x="190854" y="36410"/>
                  </a:lnTo>
                  <a:lnTo>
                    <a:pt x="56270" y="8099"/>
                  </a:lnTo>
                  <a:lnTo>
                    <a:pt x="0" y="0"/>
                  </a:lnTo>
                  <a:lnTo>
                    <a:pt x="73173" y="15353"/>
                  </a:lnTo>
                  <a:lnTo>
                    <a:pt x="200010" y="45918"/>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67" name="Freeform: Shape 466">
              <a:extLst>
                <a:ext uri="{FF2B5EF4-FFF2-40B4-BE49-F238E27FC236}">
                  <a16:creationId xmlns:a16="http://schemas.microsoft.com/office/drawing/2014/main" id="{F77E8A6D-325C-4B3A-A163-E506EFDC1C46}"/>
                </a:ext>
              </a:extLst>
            </p:cNvPr>
            <p:cNvSpPr/>
            <p:nvPr/>
          </p:nvSpPr>
          <p:spPr>
            <a:xfrm>
              <a:off x="9195098" y="1011119"/>
              <a:ext cx="259871" cy="72538"/>
            </a:xfrm>
            <a:custGeom>
              <a:avLst/>
              <a:gdLst>
                <a:gd name="connsiteX0" fmla="*/ 188812 w 259871"/>
                <a:gd name="connsiteY0" fmla="*/ 56622 h 72538"/>
                <a:gd name="connsiteX1" fmla="*/ 259872 w 259871"/>
                <a:gd name="connsiteY1" fmla="*/ 72539 h 72538"/>
                <a:gd name="connsiteX2" fmla="*/ 197897 w 259871"/>
                <a:gd name="connsiteY2" fmla="*/ 45143 h 72538"/>
                <a:gd name="connsiteX3" fmla="*/ 62186 w 259871"/>
                <a:gd name="connsiteY3" fmla="*/ 10141 h 72538"/>
                <a:gd name="connsiteX4" fmla="*/ 0 w 259871"/>
                <a:gd name="connsiteY4" fmla="*/ 0 h 72538"/>
                <a:gd name="connsiteX5" fmla="*/ 65003 w 259871"/>
                <a:gd name="connsiteY5" fmla="*/ 18945 h 72538"/>
                <a:gd name="connsiteX6" fmla="*/ 188812 w 259871"/>
                <a:gd name="connsiteY6" fmla="*/ 56622 h 72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9871" h="72538">
                  <a:moveTo>
                    <a:pt x="188812" y="56622"/>
                  </a:moveTo>
                  <a:lnTo>
                    <a:pt x="259872" y="72539"/>
                  </a:lnTo>
                  <a:lnTo>
                    <a:pt x="197897" y="45143"/>
                  </a:lnTo>
                  <a:lnTo>
                    <a:pt x="62186" y="10141"/>
                  </a:lnTo>
                  <a:lnTo>
                    <a:pt x="0" y="0"/>
                  </a:lnTo>
                  <a:lnTo>
                    <a:pt x="65003" y="18945"/>
                  </a:lnTo>
                  <a:lnTo>
                    <a:pt x="188812" y="56622"/>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68" name="Freeform: Shape 467">
              <a:extLst>
                <a:ext uri="{FF2B5EF4-FFF2-40B4-BE49-F238E27FC236}">
                  <a16:creationId xmlns:a16="http://schemas.microsoft.com/office/drawing/2014/main" id="{A63AE7E7-888F-4B41-962A-86CBC2B93C55}"/>
                </a:ext>
              </a:extLst>
            </p:cNvPr>
            <p:cNvSpPr/>
            <p:nvPr/>
          </p:nvSpPr>
          <p:spPr>
            <a:xfrm>
              <a:off x="9444335" y="1055628"/>
              <a:ext cx="334945" cy="115005"/>
            </a:xfrm>
            <a:custGeom>
              <a:avLst/>
              <a:gdLst>
                <a:gd name="connsiteX0" fmla="*/ 250928 w 334945"/>
                <a:gd name="connsiteY0" fmla="*/ 90990 h 115005"/>
                <a:gd name="connsiteX1" fmla="*/ 334946 w 334945"/>
                <a:gd name="connsiteY1" fmla="*/ 115006 h 115005"/>
                <a:gd name="connsiteX2" fmla="*/ 249096 w 334945"/>
                <a:gd name="connsiteY2" fmla="*/ 72750 h 115005"/>
                <a:gd name="connsiteX3" fmla="*/ 76975 w 334945"/>
                <a:gd name="connsiteY3" fmla="*/ 16902 h 115005"/>
                <a:gd name="connsiteX4" fmla="*/ 0 w 334945"/>
                <a:gd name="connsiteY4" fmla="*/ 0 h 115005"/>
                <a:gd name="connsiteX5" fmla="*/ 88455 w 334945"/>
                <a:gd name="connsiteY5" fmla="*/ 31692 h 115005"/>
                <a:gd name="connsiteX6" fmla="*/ 250928 w 334945"/>
                <a:gd name="connsiteY6" fmla="*/ 90990 h 115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4945" h="115005">
                  <a:moveTo>
                    <a:pt x="250928" y="90990"/>
                  </a:moveTo>
                  <a:lnTo>
                    <a:pt x="334946" y="115006"/>
                  </a:lnTo>
                  <a:lnTo>
                    <a:pt x="249096" y="72750"/>
                  </a:lnTo>
                  <a:lnTo>
                    <a:pt x="76975" y="16902"/>
                  </a:lnTo>
                  <a:lnTo>
                    <a:pt x="0" y="0"/>
                  </a:lnTo>
                  <a:lnTo>
                    <a:pt x="88455" y="31692"/>
                  </a:lnTo>
                  <a:lnTo>
                    <a:pt x="250928" y="90990"/>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69" name="Freeform: Shape 468">
              <a:extLst>
                <a:ext uri="{FF2B5EF4-FFF2-40B4-BE49-F238E27FC236}">
                  <a16:creationId xmlns:a16="http://schemas.microsoft.com/office/drawing/2014/main" id="{EFE92940-723D-403D-AE99-9A76CF32B000}"/>
                </a:ext>
              </a:extLst>
            </p:cNvPr>
            <p:cNvSpPr/>
            <p:nvPr/>
          </p:nvSpPr>
          <p:spPr>
            <a:xfrm>
              <a:off x="9448913" y="1070910"/>
              <a:ext cx="314663" cy="125851"/>
            </a:xfrm>
            <a:custGeom>
              <a:avLst/>
              <a:gdLst>
                <a:gd name="connsiteX0" fmla="*/ 221983 w 314663"/>
                <a:gd name="connsiteY0" fmla="*/ 99582 h 125851"/>
                <a:gd name="connsiteX1" fmla="*/ 314663 w 314663"/>
                <a:gd name="connsiteY1" fmla="*/ 125851 h 125851"/>
                <a:gd name="connsiteX2" fmla="*/ 245998 w 314663"/>
                <a:gd name="connsiteY2" fmla="*/ 80074 h 125851"/>
                <a:gd name="connsiteX3" fmla="*/ 82328 w 314663"/>
                <a:gd name="connsiteY3" fmla="*/ 18874 h 125851"/>
                <a:gd name="connsiteX4" fmla="*/ 0 w 314663"/>
                <a:gd name="connsiteY4" fmla="*/ 0 h 125851"/>
                <a:gd name="connsiteX5" fmla="*/ 71412 w 314663"/>
                <a:gd name="connsiteY5" fmla="*/ 34861 h 125851"/>
                <a:gd name="connsiteX6" fmla="*/ 221983 w 314663"/>
                <a:gd name="connsiteY6" fmla="*/ 99582 h 125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4663" h="125851">
                  <a:moveTo>
                    <a:pt x="221983" y="99582"/>
                  </a:moveTo>
                  <a:lnTo>
                    <a:pt x="314663" y="125851"/>
                  </a:lnTo>
                  <a:lnTo>
                    <a:pt x="245998" y="80074"/>
                  </a:lnTo>
                  <a:lnTo>
                    <a:pt x="82328" y="18874"/>
                  </a:lnTo>
                  <a:lnTo>
                    <a:pt x="0" y="0"/>
                  </a:lnTo>
                  <a:lnTo>
                    <a:pt x="71412" y="34861"/>
                  </a:lnTo>
                  <a:lnTo>
                    <a:pt x="221983" y="99582"/>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70" name="Freeform: Shape 469">
              <a:extLst>
                <a:ext uri="{FF2B5EF4-FFF2-40B4-BE49-F238E27FC236}">
                  <a16:creationId xmlns:a16="http://schemas.microsoft.com/office/drawing/2014/main" id="{61E5968A-1D51-4154-86FB-8A78E50ABD18}"/>
                </a:ext>
              </a:extLst>
            </p:cNvPr>
            <p:cNvSpPr/>
            <p:nvPr/>
          </p:nvSpPr>
          <p:spPr>
            <a:xfrm>
              <a:off x="9795127" y="1165985"/>
              <a:ext cx="234518" cy="108526"/>
            </a:xfrm>
            <a:custGeom>
              <a:avLst/>
              <a:gdLst>
                <a:gd name="connsiteX0" fmla="*/ 175783 w 234518"/>
                <a:gd name="connsiteY0" fmla="*/ 87610 h 108526"/>
                <a:gd name="connsiteX1" fmla="*/ 234518 w 234518"/>
                <a:gd name="connsiteY1" fmla="*/ 108526 h 108526"/>
                <a:gd name="connsiteX2" fmla="*/ 175008 w 234518"/>
                <a:gd name="connsiteY2" fmla="*/ 71060 h 108526"/>
                <a:gd name="connsiteX3" fmla="*/ 56129 w 234518"/>
                <a:gd name="connsiteY3" fmla="*/ 17606 h 108526"/>
                <a:gd name="connsiteX4" fmla="*/ 0 w 234518"/>
                <a:gd name="connsiteY4" fmla="*/ 0 h 108526"/>
                <a:gd name="connsiteX5" fmla="*/ 60355 w 234518"/>
                <a:gd name="connsiteY5" fmla="*/ 32466 h 108526"/>
                <a:gd name="connsiteX6" fmla="*/ 175783 w 234518"/>
                <a:gd name="connsiteY6" fmla="*/ 87610 h 10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4518" h="108526">
                  <a:moveTo>
                    <a:pt x="175783" y="87610"/>
                  </a:moveTo>
                  <a:lnTo>
                    <a:pt x="234518" y="108526"/>
                  </a:lnTo>
                  <a:lnTo>
                    <a:pt x="175008" y="71060"/>
                  </a:lnTo>
                  <a:lnTo>
                    <a:pt x="56129" y="17606"/>
                  </a:lnTo>
                  <a:lnTo>
                    <a:pt x="0" y="0"/>
                  </a:lnTo>
                  <a:lnTo>
                    <a:pt x="60355" y="32466"/>
                  </a:lnTo>
                  <a:lnTo>
                    <a:pt x="175783" y="87610"/>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71" name="Freeform: Shape 470">
              <a:extLst>
                <a:ext uri="{FF2B5EF4-FFF2-40B4-BE49-F238E27FC236}">
                  <a16:creationId xmlns:a16="http://schemas.microsoft.com/office/drawing/2014/main" id="{4BF480EF-B442-417A-9FD1-3E19DE45EEB2}"/>
                </a:ext>
              </a:extLst>
            </p:cNvPr>
            <p:cNvSpPr/>
            <p:nvPr/>
          </p:nvSpPr>
          <p:spPr>
            <a:xfrm>
              <a:off x="9765970" y="1179225"/>
              <a:ext cx="268604" cy="139232"/>
            </a:xfrm>
            <a:custGeom>
              <a:avLst/>
              <a:gdLst>
                <a:gd name="connsiteX0" fmla="*/ 188178 w 268604"/>
                <a:gd name="connsiteY0" fmla="*/ 111907 h 139232"/>
                <a:gd name="connsiteX1" fmla="*/ 268605 w 268604"/>
                <a:gd name="connsiteY1" fmla="*/ 139232 h 139232"/>
                <a:gd name="connsiteX2" fmla="*/ 212264 w 268604"/>
                <a:gd name="connsiteY2" fmla="*/ 90920 h 139232"/>
                <a:gd name="connsiteX3" fmla="*/ 74440 w 268604"/>
                <a:gd name="connsiteY3" fmla="*/ 22466 h 139232"/>
                <a:gd name="connsiteX4" fmla="*/ 0 w 268604"/>
                <a:gd name="connsiteY4" fmla="*/ 0 h 139232"/>
                <a:gd name="connsiteX5" fmla="*/ 57679 w 268604"/>
                <a:gd name="connsiteY5" fmla="*/ 41129 h 139232"/>
                <a:gd name="connsiteX6" fmla="*/ 188178 w 268604"/>
                <a:gd name="connsiteY6" fmla="*/ 111907 h 139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8604" h="139232">
                  <a:moveTo>
                    <a:pt x="188178" y="111907"/>
                  </a:moveTo>
                  <a:lnTo>
                    <a:pt x="268605" y="139232"/>
                  </a:lnTo>
                  <a:lnTo>
                    <a:pt x="212264" y="90920"/>
                  </a:lnTo>
                  <a:lnTo>
                    <a:pt x="74440" y="22466"/>
                  </a:lnTo>
                  <a:lnTo>
                    <a:pt x="0" y="0"/>
                  </a:lnTo>
                  <a:lnTo>
                    <a:pt x="57679" y="41129"/>
                  </a:lnTo>
                  <a:lnTo>
                    <a:pt x="188178" y="111907"/>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72" name="Freeform: Shape 471">
              <a:extLst>
                <a:ext uri="{FF2B5EF4-FFF2-40B4-BE49-F238E27FC236}">
                  <a16:creationId xmlns:a16="http://schemas.microsoft.com/office/drawing/2014/main" id="{FC5D1FA9-1782-48C0-A1D1-DFAF31F00525}"/>
                </a:ext>
              </a:extLst>
            </p:cNvPr>
            <p:cNvSpPr/>
            <p:nvPr/>
          </p:nvSpPr>
          <p:spPr>
            <a:xfrm>
              <a:off x="10310362" y="1504875"/>
              <a:ext cx="246631" cy="210714"/>
            </a:xfrm>
            <a:custGeom>
              <a:avLst/>
              <a:gdLst>
                <a:gd name="connsiteX0" fmla="*/ 157895 w 246631"/>
                <a:gd name="connsiteY0" fmla="*/ 170853 h 210714"/>
                <a:gd name="connsiteX1" fmla="*/ 246632 w 246631"/>
                <a:gd name="connsiteY1" fmla="*/ 210714 h 210714"/>
                <a:gd name="connsiteX2" fmla="*/ 209377 w 246631"/>
                <a:gd name="connsiteY2" fmla="*/ 139655 h 210714"/>
                <a:gd name="connsiteX3" fmla="*/ 83314 w 246631"/>
                <a:gd name="connsiteY3" fmla="*/ 35354 h 210714"/>
                <a:gd name="connsiteX4" fmla="*/ 0 w 246631"/>
                <a:gd name="connsiteY4" fmla="*/ 0 h 210714"/>
                <a:gd name="connsiteX5" fmla="*/ 37537 w 246631"/>
                <a:gd name="connsiteY5" fmla="*/ 64369 h 210714"/>
                <a:gd name="connsiteX6" fmla="*/ 157895 w 246631"/>
                <a:gd name="connsiteY6" fmla="*/ 170853 h 210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631" h="210714">
                  <a:moveTo>
                    <a:pt x="157895" y="170853"/>
                  </a:moveTo>
                  <a:lnTo>
                    <a:pt x="246632" y="210714"/>
                  </a:lnTo>
                  <a:lnTo>
                    <a:pt x="209377" y="139655"/>
                  </a:lnTo>
                  <a:lnTo>
                    <a:pt x="83314" y="35354"/>
                  </a:lnTo>
                  <a:lnTo>
                    <a:pt x="0" y="0"/>
                  </a:lnTo>
                  <a:lnTo>
                    <a:pt x="37537" y="64369"/>
                  </a:lnTo>
                  <a:lnTo>
                    <a:pt x="157895" y="170853"/>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73" name="Freeform: Shape 472">
              <a:extLst>
                <a:ext uri="{FF2B5EF4-FFF2-40B4-BE49-F238E27FC236}">
                  <a16:creationId xmlns:a16="http://schemas.microsoft.com/office/drawing/2014/main" id="{BDE938F9-1B39-47CE-B867-C7A66593E223}"/>
                </a:ext>
              </a:extLst>
            </p:cNvPr>
            <p:cNvSpPr/>
            <p:nvPr/>
          </p:nvSpPr>
          <p:spPr>
            <a:xfrm>
              <a:off x="10249796" y="1559244"/>
              <a:ext cx="191629" cy="181346"/>
            </a:xfrm>
            <a:custGeom>
              <a:avLst/>
              <a:gdLst>
                <a:gd name="connsiteX0" fmla="*/ 106061 w 191629"/>
                <a:gd name="connsiteY0" fmla="*/ 147190 h 181346"/>
                <a:gd name="connsiteX1" fmla="*/ 191629 w 191629"/>
                <a:gd name="connsiteY1" fmla="*/ 181347 h 181346"/>
                <a:gd name="connsiteX2" fmla="*/ 178671 w 191629"/>
                <a:gd name="connsiteY2" fmla="*/ 120992 h 181346"/>
                <a:gd name="connsiteX3" fmla="*/ 80426 w 191629"/>
                <a:gd name="connsiteY3" fmla="*/ 31058 h 181346"/>
                <a:gd name="connsiteX4" fmla="*/ 0 w 191629"/>
                <a:gd name="connsiteY4" fmla="*/ 0 h 181346"/>
                <a:gd name="connsiteX5" fmla="*/ 12888 w 191629"/>
                <a:gd name="connsiteY5" fmla="*/ 55777 h 181346"/>
                <a:gd name="connsiteX6" fmla="*/ 106061 w 191629"/>
                <a:gd name="connsiteY6" fmla="*/ 147190 h 181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1629" h="181346">
                  <a:moveTo>
                    <a:pt x="106061" y="147190"/>
                  </a:moveTo>
                  <a:lnTo>
                    <a:pt x="191629" y="181347"/>
                  </a:lnTo>
                  <a:lnTo>
                    <a:pt x="178671" y="120992"/>
                  </a:lnTo>
                  <a:lnTo>
                    <a:pt x="80426" y="31058"/>
                  </a:lnTo>
                  <a:lnTo>
                    <a:pt x="0" y="0"/>
                  </a:lnTo>
                  <a:lnTo>
                    <a:pt x="12888" y="55777"/>
                  </a:lnTo>
                  <a:lnTo>
                    <a:pt x="106061" y="147190"/>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74" name="Freeform: Shape 473">
              <a:extLst>
                <a:ext uri="{FF2B5EF4-FFF2-40B4-BE49-F238E27FC236}">
                  <a16:creationId xmlns:a16="http://schemas.microsoft.com/office/drawing/2014/main" id="{9B24AAEF-C4D2-4BD0-B737-1450CAD9FA31}"/>
                </a:ext>
              </a:extLst>
            </p:cNvPr>
            <p:cNvSpPr/>
            <p:nvPr/>
          </p:nvSpPr>
          <p:spPr>
            <a:xfrm>
              <a:off x="10613264" y="1717561"/>
              <a:ext cx="188318" cy="192967"/>
            </a:xfrm>
            <a:custGeom>
              <a:avLst/>
              <a:gdLst>
                <a:gd name="connsiteX0" fmla="*/ 123105 w 188318"/>
                <a:gd name="connsiteY0" fmla="*/ 157332 h 192967"/>
                <a:gd name="connsiteX1" fmla="*/ 188319 w 188318"/>
                <a:gd name="connsiteY1" fmla="*/ 192967 h 192967"/>
                <a:gd name="connsiteX2" fmla="*/ 157754 w 188318"/>
                <a:gd name="connsiteY2" fmla="*/ 128809 h 192967"/>
                <a:gd name="connsiteX3" fmla="*/ 62397 w 188318"/>
                <a:gd name="connsiteY3" fmla="*/ 32959 h 192967"/>
                <a:gd name="connsiteX4" fmla="*/ 0 w 188318"/>
                <a:gd name="connsiteY4" fmla="*/ 0 h 192967"/>
                <a:gd name="connsiteX5" fmla="*/ 30354 w 188318"/>
                <a:gd name="connsiteY5" fmla="*/ 60144 h 192967"/>
                <a:gd name="connsiteX6" fmla="*/ 123105 w 188318"/>
                <a:gd name="connsiteY6" fmla="*/ 157332 h 192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318" h="192967">
                  <a:moveTo>
                    <a:pt x="123105" y="157332"/>
                  </a:moveTo>
                  <a:lnTo>
                    <a:pt x="188319" y="192967"/>
                  </a:lnTo>
                  <a:lnTo>
                    <a:pt x="157754" y="128809"/>
                  </a:lnTo>
                  <a:lnTo>
                    <a:pt x="62397" y="32959"/>
                  </a:lnTo>
                  <a:lnTo>
                    <a:pt x="0" y="0"/>
                  </a:lnTo>
                  <a:lnTo>
                    <a:pt x="30354" y="60144"/>
                  </a:lnTo>
                  <a:lnTo>
                    <a:pt x="123105" y="157332"/>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75" name="Freeform: Shape 474">
              <a:extLst>
                <a:ext uri="{FF2B5EF4-FFF2-40B4-BE49-F238E27FC236}">
                  <a16:creationId xmlns:a16="http://schemas.microsoft.com/office/drawing/2014/main" id="{7DEB227B-D2B7-4855-97BD-B8EF1FB4C040}"/>
                </a:ext>
              </a:extLst>
            </p:cNvPr>
            <p:cNvSpPr/>
            <p:nvPr/>
          </p:nvSpPr>
          <p:spPr>
            <a:xfrm>
              <a:off x="10541148" y="1764394"/>
              <a:ext cx="172825" cy="191699"/>
            </a:xfrm>
            <a:custGeom>
              <a:avLst/>
              <a:gdLst>
                <a:gd name="connsiteX0" fmla="*/ 96906 w 172825"/>
                <a:gd name="connsiteY0" fmla="*/ 156134 h 191699"/>
                <a:gd name="connsiteX1" fmla="*/ 172825 w 172825"/>
                <a:gd name="connsiteY1" fmla="*/ 191699 h 191699"/>
                <a:gd name="connsiteX2" fmla="*/ 160360 w 172825"/>
                <a:gd name="connsiteY2" fmla="*/ 128316 h 191699"/>
                <a:gd name="connsiteX3" fmla="*/ 72257 w 172825"/>
                <a:gd name="connsiteY3" fmla="*/ 33030 h 191699"/>
                <a:gd name="connsiteX4" fmla="*/ 0 w 172825"/>
                <a:gd name="connsiteY4" fmla="*/ 0 h 191699"/>
                <a:gd name="connsiteX5" fmla="*/ 12254 w 172825"/>
                <a:gd name="connsiteY5" fmla="*/ 59651 h 191699"/>
                <a:gd name="connsiteX6" fmla="*/ 96906 w 172825"/>
                <a:gd name="connsiteY6" fmla="*/ 156134 h 191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2825" h="191699">
                  <a:moveTo>
                    <a:pt x="96906" y="156134"/>
                  </a:moveTo>
                  <a:lnTo>
                    <a:pt x="172825" y="191699"/>
                  </a:lnTo>
                  <a:lnTo>
                    <a:pt x="160360" y="128316"/>
                  </a:lnTo>
                  <a:lnTo>
                    <a:pt x="72257" y="33030"/>
                  </a:lnTo>
                  <a:lnTo>
                    <a:pt x="0" y="0"/>
                  </a:lnTo>
                  <a:lnTo>
                    <a:pt x="12254" y="59651"/>
                  </a:lnTo>
                  <a:lnTo>
                    <a:pt x="96906" y="156134"/>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76" name="Freeform: Shape 475">
              <a:extLst>
                <a:ext uri="{FF2B5EF4-FFF2-40B4-BE49-F238E27FC236}">
                  <a16:creationId xmlns:a16="http://schemas.microsoft.com/office/drawing/2014/main" id="{8AE8ECA7-DD8B-4FF8-912A-D78B9C937021}"/>
                </a:ext>
              </a:extLst>
            </p:cNvPr>
            <p:cNvSpPr/>
            <p:nvPr/>
          </p:nvSpPr>
          <p:spPr>
            <a:xfrm>
              <a:off x="8891562" y="977314"/>
              <a:ext cx="68101" cy="4366"/>
            </a:xfrm>
            <a:custGeom>
              <a:avLst/>
              <a:gdLst>
                <a:gd name="connsiteX0" fmla="*/ 41270 w 68101"/>
                <a:gd name="connsiteY0" fmla="*/ 2042 h 4366"/>
                <a:gd name="connsiteX1" fmla="*/ 68102 w 68101"/>
                <a:gd name="connsiteY1" fmla="*/ 4366 h 4366"/>
                <a:gd name="connsiteX2" fmla="*/ 26128 w 68101"/>
                <a:gd name="connsiteY2" fmla="*/ 845 h 4366"/>
                <a:gd name="connsiteX3" fmla="*/ 0 w 68101"/>
                <a:gd name="connsiteY3" fmla="*/ 0 h 4366"/>
                <a:gd name="connsiteX4" fmla="*/ 0 w 68101"/>
                <a:gd name="connsiteY4" fmla="*/ 0 h 4366"/>
                <a:gd name="connsiteX5" fmla="*/ 41270 w 68101"/>
                <a:gd name="connsiteY5" fmla="*/ 2042 h 4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101" h="4366">
                  <a:moveTo>
                    <a:pt x="41270" y="2042"/>
                  </a:moveTo>
                  <a:lnTo>
                    <a:pt x="68102" y="4366"/>
                  </a:lnTo>
                  <a:lnTo>
                    <a:pt x="26128" y="845"/>
                  </a:lnTo>
                  <a:lnTo>
                    <a:pt x="0" y="0"/>
                  </a:lnTo>
                  <a:lnTo>
                    <a:pt x="0" y="0"/>
                  </a:lnTo>
                  <a:lnTo>
                    <a:pt x="41270" y="2042"/>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77" name="Freeform: Shape 476">
              <a:extLst>
                <a:ext uri="{FF2B5EF4-FFF2-40B4-BE49-F238E27FC236}">
                  <a16:creationId xmlns:a16="http://schemas.microsoft.com/office/drawing/2014/main" id="{64DF0706-F7C4-453B-A151-C72F226CE811}"/>
                </a:ext>
              </a:extLst>
            </p:cNvPr>
            <p:cNvSpPr/>
            <p:nvPr/>
          </p:nvSpPr>
          <p:spPr>
            <a:xfrm>
              <a:off x="8891562" y="977314"/>
              <a:ext cx="80849" cy="9648"/>
            </a:xfrm>
            <a:custGeom>
              <a:avLst/>
              <a:gdLst>
                <a:gd name="connsiteX0" fmla="*/ 54862 w 80849"/>
                <a:gd name="connsiteY0" fmla="*/ 5845 h 9648"/>
                <a:gd name="connsiteX1" fmla="*/ 80849 w 80849"/>
                <a:gd name="connsiteY1" fmla="*/ 9648 h 9648"/>
                <a:gd name="connsiteX2" fmla="*/ 50989 w 80849"/>
                <a:gd name="connsiteY2" fmla="*/ 3592 h 9648"/>
                <a:gd name="connsiteX3" fmla="*/ 0 w 80849"/>
                <a:gd name="connsiteY3" fmla="*/ 0 h 9648"/>
                <a:gd name="connsiteX4" fmla="*/ 0 w 80849"/>
                <a:gd name="connsiteY4" fmla="*/ 0 h 9648"/>
                <a:gd name="connsiteX5" fmla="*/ 7817 w 80849"/>
                <a:gd name="connsiteY5" fmla="*/ 211 h 9648"/>
                <a:gd name="connsiteX6" fmla="*/ 54862 w 80849"/>
                <a:gd name="connsiteY6" fmla="*/ 5845 h 9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849" h="9648">
                  <a:moveTo>
                    <a:pt x="54862" y="5845"/>
                  </a:moveTo>
                  <a:lnTo>
                    <a:pt x="80849" y="9648"/>
                  </a:lnTo>
                  <a:lnTo>
                    <a:pt x="50989" y="3592"/>
                  </a:lnTo>
                  <a:lnTo>
                    <a:pt x="0" y="0"/>
                  </a:lnTo>
                  <a:lnTo>
                    <a:pt x="0" y="0"/>
                  </a:lnTo>
                  <a:lnTo>
                    <a:pt x="7817" y="211"/>
                  </a:lnTo>
                  <a:lnTo>
                    <a:pt x="54862" y="5845"/>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78" name="Freeform: Shape 477">
              <a:extLst>
                <a:ext uri="{FF2B5EF4-FFF2-40B4-BE49-F238E27FC236}">
                  <a16:creationId xmlns:a16="http://schemas.microsoft.com/office/drawing/2014/main" id="{2CA5DAC5-6152-4A92-B463-A186689986B0}"/>
                </a:ext>
              </a:extLst>
            </p:cNvPr>
            <p:cNvSpPr/>
            <p:nvPr/>
          </p:nvSpPr>
          <p:spPr>
            <a:xfrm>
              <a:off x="8987271" y="983864"/>
              <a:ext cx="185501" cy="39156"/>
            </a:xfrm>
            <a:custGeom>
              <a:avLst/>
              <a:gdLst>
                <a:gd name="connsiteX0" fmla="*/ 134866 w 185501"/>
                <a:gd name="connsiteY0" fmla="*/ 29579 h 39156"/>
                <a:gd name="connsiteX1" fmla="*/ 185502 w 185501"/>
                <a:gd name="connsiteY1" fmla="*/ 39157 h 39156"/>
                <a:gd name="connsiteX2" fmla="*/ 140429 w 185501"/>
                <a:gd name="connsiteY2" fmla="*/ 22959 h 39156"/>
                <a:gd name="connsiteX3" fmla="*/ 41410 w 185501"/>
                <a:gd name="connsiteY3" fmla="*/ 4507 h 39156"/>
                <a:gd name="connsiteX4" fmla="*/ 0 w 185501"/>
                <a:gd name="connsiteY4" fmla="*/ 0 h 39156"/>
                <a:gd name="connsiteX5" fmla="*/ 48453 w 185501"/>
                <a:gd name="connsiteY5" fmla="*/ 8733 h 39156"/>
                <a:gd name="connsiteX6" fmla="*/ 134866 w 185501"/>
                <a:gd name="connsiteY6" fmla="*/ 29579 h 39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5501" h="39156">
                  <a:moveTo>
                    <a:pt x="134866" y="29579"/>
                  </a:moveTo>
                  <a:lnTo>
                    <a:pt x="185502" y="39157"/>
                  </a:lnTo>
                  <a:lnTo>
                    <a:pt x="140429" y="22959"/>
                  </a:lnTo>
                  <a:lnTo>
                    <a:pt x="41410" y="4507"/>
                  </a:lnTo>
                  <a:lnTo>
                    <a:pt x="0" y="0"/>
                  </a:lnTo>
                  <a:lnTo>
                    <a:pt x="48453" y="8733"/>
                  </a:lnTo>
                  <a:lnTo>
                    <a:pt x="134866" y="29579"/>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79" name="Freeform: Shape 478">
              <a:extLst>
                <a:ext uri="{FF2B5EF4-FFF2-40B4-BE49-F238E27FC236}">
                  <a16:creationId xmlns:a16="http://schemas.microsoft.com/office/drawing/2014/main" id="{2FC8547F-B562-4A29-9174-C0EFFAA70F37}"/>
                </a:ext>
              </a:extLst>
            </p:cNvPr>
            <p:cNvSpPr/>
            <p:nvPr/>
          </p:nvSpPr>
          <p:spPr>
            <a:xfrm>
              <a:off x="8985369" y="986822"/>
              <a:ext cx="170853" cy="53946"/>
            </a:xfrm>
            <a:custGeom>
              <a:avLst/>
              <a:gdLst>
                <a:gd name="connsiteX0" fmla="*/ 113245 w 170853"/>
                <a:gd name="connsiteY0" fmla="*/ 40706 h 53946"/>
                <a:gd name="connsiteX1" fmla="*/ 170853 w 170853"/>
                <a:gd name="connsiteY1" fmla="*/ 53946 h 53946"/>
                <a:gd name="connsiteX2" fmla="*/ 138316 w 170853"/>
                <a:gd name="connsiteY2" fmla="*/ 31762 h 53946"/>
                <a:gd name="connsiteX3" fmla="*/ 43805 w 170853"/>
                <a:gd name="connsiteY3" fmla="*/ 6338 h 53946"/>
                <a:gd name="connsiteX4" fmla="*/ 0 w 170853"/>
                <a:gd name="connsiteY4" fmla="*/ 0 h 53946"/>
                <a:gd name="connsiteX5" fmla="*/ 36974 w 170853"/>
                <a:gd name="connsiteY5" fmla="*/ 12113 h 53946"/>
                <a:gd name="connsiteX6" fmla="*/ 113245 w 170853"/>
                <a:gd name="connsiteY6" fmla="*/ 40706 h 53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0853" h="53946">
                  <a:moveTo>
                    <a:pt x="113245" y="40706"/>
                  </a:moveTo>
                  <a:lnTo>
                    <a:pt x="170853" y="53946"/>
                  </a:lnTo>
                  <a:lnTo>
                    <a:pt x="138316" y="31762"/>
                  </a:lnTo>
                  <a:lnTo>
                    <a:pt x="43805" y="6338"/>
                  </a:lnTo>
                  <a:lnTo>
                    <a:pt x="0" y="0"/>
                  </a:lnTo>
                  <a:lnTo>
                    <a:pt x="36974" y="12113"/>
                  </a:lnTo>
                  <a:lnTo>
                    <a:pt x="113245" y="40706"/>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80" name="Freeform: Shape 479">
              <a:extLst>
                <a:ext uri="{FF2B5EF4-FFF2-40B4-BE49-F238E27FC236}">
                  <a16:creationId xmlns:a16="http://schemas.microsoft.com/office/drawing/2014/main" id="{7D6DDEF9-6EF3-426B-B2E0-D732BEB2DD82}"/>
                </a:ext>
              </a:extLst>
            </p:cNvPr>
            <p:cNvSpPr/>
            <p:nvPr/>
          </p:nvSpPr>
          <p:spPr>
            <a:xfrm>
              <a:off x="9192422" y="1020978"/>
              <a:ext cx="232405" cy="82750"/>
            </a:xfrm>
            <a:custGeom>
              <a:avLst/>
              <a:gdLst>
                <a:gd name="connsiteX0" fmla="*/ 158247 w 232405"/>
                <a:gd name="connsiteY0" fmla="*/ 64721 h 82750"/>
                <a:gd name="connsiteX1" fmla="*/ 232406 w 232405"/>
                <a:gd name="connsiteY1" fmla="*/ 82750 h 82750"/>
                <a:gd name="connsiteX2" fmla="*/ 186911 w 232405"/>
                <a:gd name="connsiteY2" fmla="*/ 51904 h 82750"/>
                <a:gd name="connsiteX3" fmla="*/ 63524 w 232405"/>
                <a:gd name="connsiteY3" fmla="*/ 11902 h 82750"/>
                <a:gd name="connsiteX4" fmla="*/ 0 w 232405"/>
                <a:gd name="connsiteY4" fmla="*/ 0 h 82750"/>
                <a:gd name="connsiteX5" fmla="*/ 49369 w 232405"/>
                <a:gd name="connsiteY5" fmla="*/ 21902 h 82750"/>
                <a:gd name="connsiteX6" fmla="*/ 158247 w 232405"/>
                <a:gd name="connsiteY6" fmla="*/ 64721 h 82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2405" h="82750">
                  <a:moveTo>
                    <a:pt x="158247" y="64721"/>
                  </a:moveTo>
                  <a:lnTo>
                    <a:pt x="232406" y="82750"/>
                  </a:lnTo>
                  <a:lnTo>
                    <a:pt x="186911" y="51904"/>
                  </a:lnTo>
                  <a:lnTo>
                    <a:pt x="63524" y="11902"/>
                  </a:lnTo>
                  <a:lnTo>
                    <a:pt x="0" y="0"/>
                  </a:lnTo>
                  <a:lnTo>
                    <a:pt x="49369" y="21902"/>
                  </a:lnTo>
                  <a:lnTo>
                    <a:pt x="158247" y="64721"/>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81" name="Freeform: Shape 480">
              <a:extLst>
                <a:ext uri="{FF2B5EF4-FFF2-40B4-BE49-F238E27FC236}">
                  <a16:creationId xmlns:a16="http://schemas.microsoft.com/office/drawing/2014/main" id="{B4F25A9B-4605-4388-93F0-10555BB8C692}"/>
                </a:ext>
              </a:extLst>
            </p:cNvPr>
            <p:cNvSpPr/>
            <p:nvPr/>
          </p:nvSpPr>
          <p:spPr>
            <a:xfrm>
              <a:off x="9184252" y="1037528"/>
              <a:ext cx="167754" cy="78877"/>
            </a:xfrm>
            <a:custGeom>
              <a:avLst/>
              <a:gdLst>
                <a:gd name="connsiteX0" fmla="*/ 103949 w 167754"/>
                <a:gd name="connsiteY0" fmla="*/ 62257 h 78877"/>
                <a:gd name="connsiteX1" fmla="*/ 167755 w 167754"/>
                <a:gd name="connsiteY1" fmla="*/ 78877 h 78877"/>
                <a:gd name="connsiteX2" fmla="*/ 144514 w 167754"/>
                <a:gd name="connsiteY2" fmla="*/ 50425 h 78877"/>
                <a:gd name="connsiteX3" fmla="*/ 54721 w 167754"/>
                <a:gd name="connsiteY3" fmla="*/ 11972 h 78877"/>
                <a:gd name="connsiteX4" fmla="*/ 0 w 167754"/>
                <a:gd name="connsiteY4" fmla="*/ 0 h 78877"/>
                <a:gd name="connsiteX5" fmla="*/ 26128 w 167754"/>
                <a:gd name="connsiteY5" fmla="*/ 21762 h 78877"/>
                <a:gd name="connsiteX6" fmla="*/ 103949 w 167754"/>
                <a:gd name="connsiteY6" fmla="*/ 62257 h 78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754" h="78877">
                  <a:moveTo>
                    <a:pt x="103949" y="62257"/>
                  </a:moveTo>
                  <a:lnTo>
                    <a:pt x="167755" y="78877"/>
                  </a:lnTo>
                  <a:lnTo>
                    <a:pt x="144514" y="50425"/>
                  </a:lnTo>
                  <a:lnTo>
                    <a:pt x="54721" y="11972"/>
                  </a:lnTo>
                  <a:lnTo>
                    <a:pt x="0" y="0"/>
                  </a:lnTo>
                  <a:lnTo>
                    <a:pt x="26128" y="21762"/>
                  </a:lnTo>
                  <a:lnTo>
                    <a:pt x="103949" y="62257"/>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82" name="Freeform: Shape 481">
              <a:extLst>
                <a:ext uri="{FF2B5EF4-FFF2-40B4-BE49-F238E27FC236}">
                  <a16:creationId xmlns:a16="http://schemas.microsoft.com/office/drawing/2014/main" id="{8ADDF5F2-874F-470F-B39B-D3EC37295419}"/>
                </a:ext>
              </a:extLst>
            </p:cNvPr>
            <p:cNvSpPr/>
            <p:nvPr/>
          </p:nvSpPr>
          <p:spPr>
            <a:xfrm>
              <a:off x="9442927" y="1093376"/>
              <a:ext cx="254448" cy="121766"/>
            </a:xfrm>
            <a:custGeom>
              <a:avLst/>
              <a:gdLst>
                <a:gd name="connsiteX0" fmla="*/ 165782 w 254448"/>
                <a:gd name="connsiteY0" fmla="*/ 96765 h 121766"/>
                <a:gd name="connsiteX1" fmla="*/ 254449 w 254448"/>
                <a:gd name="connsiteY1" fmla="*/ 121766 h 121766"/>
                <a:gd name="connsiteX2" fmla="*/ 212405 w 254448"/>
                <a:gd name="connsiteY2" fmla="*/ 78454 h 121766"/>
                <a:gd name="connsiteX3" fmla="*/ 78666 w 254448"/>
                <a:gd name="connsiteY3" fmla="*/ 18945 h 121766"/>
                <a:gd name="connsiteX4" fmla="*/ 0 w 254448"/>
                <a:gd name="connsiteY4" fmla="*/ 0 h 121766"/>
                <a:gd name="connsiteX5" fmla="*/ 45354 w 254448"/>
                <a:gd name="connsiteY5" fmla="*/ 34438 h 121766"/>
                <a:gd name="connsiteX6" fmla="*/ 165782 w 254448"/>
                <a:gd name="connsiteY6" fmla="*/ 96765 h 121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4448" h="121766">
                  <a:moveTo>
                    <a:pt x="165782" y="96765"/>
                  </a:moveTo>
                  <a:lnTo>
                    <a:pt x="254449" y="121766"/>
                  </a:lnTo>
                  <a:lnTo>
                    <a:pt x="212405" y="78454"/>
                  </a:lnTo>
                  <a:lnTo>
                    <a:pt x="78666" y="18945"/>
                  </a:lnTo>
                  <a:lnTo>
                    <a:pt x="0" y="0"/>
                  </a:lnTo>
                  <a:lnTo>
                    <a:pt x="45354" y="34438"/>
                  </a:lnTo>
                  <a:lnTo>
                    <a:pt x="165782" y="96765"/>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83" name="Freeform: Shape 482">
              <a:extLst>
                <a:ext uri="{FF2B5EF4-FFF2-40B4-BE49-F238E27FC236}">
                  <a16:creationId xmlns:a16="http://schemas.microsoft.com/office/drawing/2014/main" id="{35192EBC-C44A-4B61-B05C-EF8EDFCC6383}"/>
                </a:ext>
              </a:extLst>
            </p:cNvPr>
            <p:cNvSpPr/>
            <p:nvPr/>
          </p:nvSpPr>
          <p:spPr>
            <a:xfrm>
              <a:off x="9389403" y="1109222"/>
              <a:ext cx="229869" cy="136203"/>
            </a:xfrm>
            <a:custGeom>
              <a:avLst/>
              <a:gdLst>
                <a:gd name="connsiteX0" fmla="*/ 133880 w 229869"/>
                <a:gd name="connsiteY0" fmla="*/ 108245 h 136203"/>
                <a:gd name="connsiteX1" fmla="*/ 229870 w 229869"/>
                <a:gd name="connsiteY1" fmla="*/ 136204 h 136203"/>
                <a:gd name="connsiteX2" fmla="*/ 206629 w 229869"/>
                <a:gd name="connsiteY2" fmla="*/ 87962 h 136203"/>
                <a:gd name="connsiteX3" fmla="*/ 83525 w 229869"/>
                <a:gd name="connsiteY3" fmla="*/ 21409 h 136203"/>
                <a:gd name="connsiteX4" fmla="*/ 0 w 229869"/>
                <a:gd name="connsiteY4" fmla="*/ 0 h 136203"/>
                <a:gd name="connsiteX5" fmla="*/ 27255 w 229869"/>
                <a:gd name="connsiteY5" fmla="*/ 38593 h 136203"/>
                <a:gd name="connsiteX6" fmla="*/ 133880 w 229869"/>
                <a:gd name="connsiteY6" fmla="*/ 108245 h 136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9869" h="136203">
                  <a:moveTo>
                    <a:pt x="133880" y="108245"/>
                  </a:moveTo>
                  <a:lnTo>
                    <a:pt x="229870" y="136204"/>
                  </a:lnTo>
                  <a:lnTo>
                    <a:pt x="206629" y="87962"/>
                  </a:lnTo>
                  <a:lnTo>
                    <a:pt x="83525" y="21409"/>
                  </a:lnTo>
                  <a:lnTo>
                    <a:pt x="0" y="0"/>
                  </a:lnTo>
                  <a:lnTo>
                    <a:pt x="27255" y="38593"/>
                  </a:lnTo>
                  <a:lnTo>
                    <a:pt x="133880" y="108245"/>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84" name="Freeform: Shape 483">
              <a:extLst>
                <a:ext uri="{FF2B5EF4-FFF2-40B4-BE49-F238E27FC236}">
                  <a16:creationId xmlns:a16="http://schemas.microsoft.com/office/drawing/2014/main" id="{16BD62F8-FC86-4AF4-8FDB-81EC1D83711B}"/>
                </a:ext>
              </a:extLst>
            </p:cNvPr>
            <p:cNvSpPr/>
            <p:nvPr/>
          </p:nvSpPr>
          <p:spPr>
            <a:xfrm>
              <a:off x="9738715" y="1208030"/>
              <a:ext cx="230715" cy="137048"/>
            </a:xfrm>
            <a:custGeom>
              <a:avLst/>
              <a:gdLst>
                <a:gd name="connsiteX0" fmla="*/ 147401 w 230715"/>
                <a:gd name="connsiteY0" fmla="*/ 110217 h 137048"/>
                <a:gd name="connsiteX1" fmla="*/ 230715 w 230715"/>
                <a:gd name="connsiteY1" fmla="*/ 137049 h 137048"/>
                <a:gd name="connsiteX2" fmla="*/ 195502 w 230715"/>
                <a:gd name="connsiteY2" fmla="*/ 90004 h 137048"/>
                <a:gd name="connsiteX3" fmla="*/ 76201 w 230715"/>
                <a:gd name="connsiteY3" fmla="*/ 22536 h 137048"/>
                <a:gd name="connsiteX4" fmla="*/ 0 w 230715"/>
                <a:gd name="connsiteY4" fmla="*/ 0 h 137048"/>
                <a:gd name="connsiteX5" fmla="*/ 36270 w 230715"/>
                <a:gd name="connsiteY5" fmla="*/ 40636 h 137048"/>
                <a:gd name="connsiteX6" fmla="*/ 147401 w 230715"/>
                <a:gd name="connsiteY6" fmla="*/ 110217 h 137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0715" h="137048">
                  <a:moveTo>
                    <a:pt x="147401" y="110217"/>
                  </a:moveTo>
                  <a:lnTo>
                    <a:pt x="230715" y="137049"/>
                  </a:lnTo>
                  <a:lnTo>
                    <a:pt x="195502" y="90004"/>
                  </a:lnTo>
                  <a:lnTo>
                    <a:pt x="76201" y="22536"/>
                  </a:lnTo>
                  <a:lnTo>
                    <a:pt x="0" y="0"/>
                  </a:lnTo>
                  <a:lnTo>
                    <a:pt x="36270" y="40636"/>
                  </a:lnTo>
                  <a:lnTo>
                    <a:pt x="147401" y="110217"/>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85" name="Freeform: Shape 484">
              <a:extLst>
                <a:ext uri="{FF2B5EF4-FFF2-40B4-BE49-F238E27FC236}">
                  <a16:creationId xmlns:a16="http://schemas.microsoft.com/office/drawing/2014/main" id="{E68743AE-7493-4F24-977E-CAB36F378E59}"/>
                </a:ext>
              </a:extLst>
            </p:cNvPr>
            <p:cNvSpPr/>
            <p:nvPr/>
          </p:nvSpPr>
          <p:spPr>
            <a:xfrm>
              <a:off x="9671107" y="1235637"/>
              <a:ext cx="198248" cy="139302"/>
            </a:xfrm>
            <a:custGeom>
              <a:avLst/>
              <a:gdLst>
                <a:gd name="connsiteX0" fmla="*/ 112118 w 198248"/>
                <a:gd name="connsiteY0" fmla="*/ 112048 h 139302"/>
                <a:gd name="connsiteX1" fmla="*/ 198249 w 198248"/>
                <a:gd name="connsiteY1" fmla="*/ 139302 h 139302"/>
                <a:gd name="connsiteX2" fmla="*/ 182685 w 198248"/>
                <a:gd name="connsiteY2" fmla="*/ 91906 h 139302"/>
                <a:gd name="connsiteX3" fmla="*/ 78877 w 198248"/>
                <a:gd name="connsiteY3" fmla="*/ 23170 h 139302"/>
                <a:gd name="connsiteX4" fmla="*/ 0 w 198248"/>
                <a:gd name="connsiteY4" fmla="*/ 0 h 139302"/>
                <a:gd name="connsiteX5" fmla="*/ 17747 w 198248"/>
                <a:gd name="connsiteY5" fmla="*/ 41410 h 139302"/>
                <a:gd name="connsiteX6" fmla="*/ 112118 w 198248"/>
                <a:gd name="connsiteY6" fmla="*/ 112048 h 139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8248" h="139302">
                  <a:moveTo>
                    <a:pt x="112118" y="112048"/>
                  </a:moveTo>
                  <a:lnTo>
                    <a:pt x="198249" y="139302"/>
                  </a:lnTo>
                  <a:lnTo>
                    <a:pt x="182685" y="91906"/>
                  </a:lnTo>
                  <a:lnTo>
                    <a:pt x="78877" y="23170"/>
                  </a:lnTo>
                  <a:lnTo>
                    <a:pt x="0" y="0"/>
                  </a:lnTo>
                  <a:lnTo>
                    <a:pt x="17747" y="41410"/>
                  </a:lnTo>
                  <a:lnTo>
                    <a:pt x="112118" y="112048"/>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86" name="Freeform: Shape 485">
              <a:extLst>
                <a:ext uri="{FF2B5EF4-FFF2-40B4-BE49-F238E27FC236}">
                  <a16:creationId xmlns:a16="http://schemas.microsoft.com/office/drawing/2014/main" id="{2006B8DF-748D-4FC4-B418-CC560605549D}"/>
                </a:ext>
              </a:extLst>
            </p:cNvPr>
            <p:cNvSpPr/>
            <p:nvPr/>
          </p:nvSpPr>
          <p:spPr>
            <a:xfrm>
              <a:off x="10044294" y="1355642"/>
              <a:ext cx="204164" cy="146133"/>
            </a:xfrm>
            <a:custGeom>
              <a:avLst/>
              <a:gdLst>
                <a:gd name="connsiteX0" fmla="*/ 130288 w 204164"/>
                <a:gd name="connsiteY0" fmla="*/ 118386 h 146133"/>
                <a:gd name="connsiteX1" fmla="*/ 204165 w 204164"/>
                <a:gd name="connsiteY1" fmla="*/ 146134 h 146133"/>
                <a:gd name="connsiteX2" fmla="*/ 173952 w 204164"/>
                <a:gd name="connsiteY2" fmla="*/ 96977 h 146133"/>
                <a:gd name="connsiteX3" fmla="*/ 69440 w 204164"/>
                <a:gd name="connsiteY3" fmla="*/ 24649 h 146133"/>
                <a:gd name="connsiteX4" fmla="*/ 0 w 204164"/>
                <a:gd name="connsiteY4" fmla="*/ 0 h 146133"/>
                <a:gd name="connsiteX5" fmla="*/ 30706 w 204164"/>
                <a:gd name="connsiteY5" fmla="*/ 44580 h 146133"/>
                <a:gd name="connsiteX6" fmla="*/ 130288 w 204164"/>
                <a:gd name="connsiteY6" fmla="*/ 118386 h 146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4164" h="146133">
                  <a:moveTo>
                    <a:pt x="130288" y="118386"/>
                  </a:moveTo>
                  <a:lnTo>
                    <a:pt x="204165" y="146134"/>
                  </a:lnTo>
                  <a:lnTo>
                    <a:pt x="173952" y="96977"/>
                  </a:lnTo>
                  <a:lnTo>
                    <a:pt x="69440" y="24649"/>
                  </a:lnTo>
                  <a:lnTo>
                    <a:pt x="0" y="0"/>
                  </a:lnTo>
                  <a:lnTo>
                    <a:pt x="30706" y="44580"/>
                  </a:lnTo>
                  <a:lnTo>
                    <a:pt x="130288" y="118386"/>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87" name="Freeform: Shape 486">
              <a:extLst>
                <a:ext uri="{FF2B5EF4-FFF2-40B4-BE49-F238E27FC236}">
                  <a16:creationId xmlns:a16="http://schemas.microsoft.com/office/drawing/2014/main" id="{D0C85069-F2F5-4D4A-9D1C-57E006AE7EDA}"/>
                </a:ext>
              </a:extLst>
            </p:cNvPr>
            <p:cNvSpPr/>
            <p:nvPr/>
          </p:nvSpPr>
          <p:spPr>
            <a:xfrm>
              <a:off x="9970980" y="1394306"/>
              <a:ext cx="169233" cy="137964"/>
            </a:xfrm>
            <a:custGeom>
              <a:avLst/>
              <a:gdLst>
                <a:gd name="connsiteX0" fmla="*/ 93807 w 169233"/>
                <a:gd name="connsiteY0" fmla="*/ 111766 h 137964"/>
                <a:gd name="connsiteX1" fmla="*/ 169234 w 169233"/>
                <a:gd name="connsiteY1" fmla="*/ 137964 h 137964"/>
                <a:gd name="connsiteX2" fmla="*/ 157895 w 169233"/>
                <a:gd name="connsiteY2" fmla="*/ 92047 h 137964"/>
                <a:gd name="connsiteX3" fmla="*/ 70708 w 169233"/>
                <a:gd name="connsiteY3" fmla="*/ 23593 h 137964"/>
                <a:gd name="connsiteX4" fmla="*/ 0 w 169233"/>
                <a:gd name="connsiteY4" fmla="*/ 0 h 137964"/>
                <a:gd name="connsiteX5" fmla="*/ 11902 w 169233"/>
                <a:gd name="connsiteY5" fmla="*/ 42185 h 137964"/>
                <a:gd name="connsiteX6" fmla="*/ 93807 w 169233"/>
                <a:gd name="connsiteY6" fmla="*/ 111766 h 137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233" h="137964">
                  <a:moveTo>
                    <a:pt x="93807" y="111766"/>
                  </a:moveTo>
                  <a:lnTo>
                    <a:pt x="169234" y="137964"/>
                  </a:lnTo>
                  <a:lnTo>
                    <a:pt x="157895" y="92047"/>
                  </a:lnTo>
                  <a:lnTo>
                    <a:pt x="70708" y="23593"/>
                  </a:lnTo>
                  <a:lnTo>
                    <a:pt x="0" y="0"/>
                  </a:lnTo>
                  <a:lnTo>
                    <a:pt x="11902" y="42185"/>
                  </a:lnTo>
                  <a:lnTo>
                    <a:pt x="93807" y="111766"/>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88" name="Freeform: Shape 487">
              <a:extLst>
                <a:ext uri="{FF2B5EF4-FFF2-40B4-BE49-F238E27FC236}">
                  <a16:creationId xmlns:a16="http://schemas.microsoft.com/office/drawing/2014/main" id="{2DE49381-589F-43A5-9266-788295A5699C}"/>
                </a:ext>
              </a:extLst>
            </p:cNvPr>
            <p:cNvSpPr/>
            <p:nvPr/>
          </p:nvSpPr>
          <p:spPr>
            <a:xfrm>
              <a:off x="10396282" y="1795241"/>
              <a:ext cx="198108" cy="224588"/>
            </a:xfrm>
            <a:custGeom>
              <a:avLst/>
              <a:gdLst>
                <a:gd name="connsiteX0" fmla="*/ 88666 w 198108"/>
                <a:gd name="connsiteY0" fmla="*/ 182474 h 224588"/>
                <a:gd name="connsiteX1" fmla="*/ 190854 w 198108"/>
                <a:gd name="connsiteY1" fmla="*/ 224588 h 224588"/>
                <a:gd name="connsiteX2" fmla="*/ 198108 w 198108"/>
                <a:gd name="connsiteY2" fmla="*/ 150430 h 224588"/>
                <a:gd name="connsiteX3" fmla="*/ 103808 w 198108"/>
                <a:gd name="connsiteY3" fmla="*/ 38875 h 224588"/>
                <a:gd name="connsiteX4" fmla="*/ 7817 w 198108"/>
                <a:gd name="connsiteY4" fmla="*/ 0 h 224588"/>
                <a:gd name="connsiteX5" fmla="*/ 0 w 198108"/>
                <a:gd name="connsiteY5" fmla="*/ 69369 h 224588"/>
                <a:gd name="connsiteX6" fmla="*/ 88666 w 198108"/>
                <a:gd name="connsiteY6" fmla="*/ 182474 h 224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8108" h="224588">
                  <a:moveTo>
                    <a:pt x="88666" y="182474"/>
                  </a:moveTo>
                  <a:lnTo>
                    <a:pt x="190854" y="224588"/>
                  </a:lnTo>
                  <a:lnTo>
                    <a:pt x="198108" y="150430"/>
                  </a:lnTo>
                  <a:lnTo>
                    <a:pt x="103808" y="38875"/>
                  </a:lnTo>
                  <a:lnTo>
                    <a:pt x="7817" y="0"/>
                  </a:lnTo>
                  <a:lnTo>
                    <a:pt x="0" y="69369"/>
                  </a:lnTo>
                  <a:lnTo>
                    <a:pt x="88666" y="182474"/>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89" name="Freeform: Shape 488">
              <a:extLst>
                <a:ext uri="{FF2B5EF4-FFF2-40B4-BE49-F238E27FC236}">
                  <a16:creationId xmlns:a16="http://schemas.microsoft.com/office/drawing/2014/main" id="{A3865E5D-37CD-4490-9D82-754BD443DBF5}"/>
                </a:ext>
              </a:extLst>
            </p:cNvPr>
            <p:cNvSpPr/>
            <p:nvPr/>
          </p:nvSpPr>
          <p:spPr>
            <a:xfrm>
              <a:off x="10175145" y="1811932"/>
              <a:ext cx="275013" cy="287830"/>
            </a:xfrm>
            <a:custGeom>
              <a:avLst/>
              <a:gdLst>
                <a:gd name="connsiteX0" fmla="*/ 96906 w 275013"/>
                <a:gd name="connsiteY0" fmla="*/ 233110 h 287830"/>
                <a:gd name="connsiteX1" fmla="*/ 239026 w 275013"/>
                <a:gd name="connsiteY1" fmla="*/ 287831 h 287830"/>
                <a:gd name="connsiteX2" fmla="*/ 275013 w 275013"/>
                <a:gd name="connsiteY2" fmla="*/ 192333 h 287830"/>
                <a:gd name="connsiteX3" fmla="*/ 166698 w 275013"/>
                <a:gd name="connsiteY3" fmla="*/ 49580 h 287830"/>
                <a:gd name="connsiteX4" fmla="*/ 33734 w 275013"/>
                <a:gd name="connsiteY4" fmla="*/ 0 h 287830"/>
                <a:gd name="connsiteX5" fmla="*/ 0 w 275013"/>
                <a:gd name="connsiteY5" fmla="*/ 87962 h 287830"/>
                <a:gd name="connsiteX6" fmla="*/ 96906 w 275013"/>
                <a:gd name="connsiteY6" fmla="*/ 233110 h 287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5013" h="287830">
                  <a:moveTo>
                    <a:pt x="96906" y="233110"/>
                  </a:moveTo>
                  <a:lnTo>
                    <a:pt x="239026" y="287831"/>
                  </a:lnTo>
                  <a:lnTo>
                    <a:pt x="275013" y="192333"/>
                  </a:lnTo>
                  <a:lnTo>
                    <a:pt x="166698" y="49580"/>
                  </a:lnTo>
                  <a:lnTo>
                    <a:pt x="33734" y="0"/>
                  </a:lnTo>
                  <a:lnTo>
                    <a:pt x="0" y="87962"/>
                  </a:lnTo>
                  <a:lnTo>
                    <a:pt x="96906" y="233110"/>
                  </a:lnTo>
                  <a:close/>
                </a:path>
              </a:pathLst>
            </a:custGeom>
            <a:solidFill>
              <a:srgbClr val="0656B3">
                <a:alpha val="35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90" name="Freeform: Shape 489">
              <a:extLst>
                <a:ext uri="{FF2B5EF4-FFF2-40B4-BE49-F238E27FC236}">
                  <a16:creationId xmlns:a16="http://schemas.microsoft.com/office/drawing/2014/main" id="{A82F5A61-DC94-4050-A1C9-C4D508E2D1A8}"/>
                </a:ext>
              </a:extLst>
            </p:cNvPr>
            <p:cNvSpPr/>
            <p:nvPr/>
          </p:nvSpPr>
          <p:spPr>
            <a:xfrm>
              <a:off x="10677775" y="2022717"/>
              <a:ext cx="184304" cy="245575"/>
            </a:xfrm>
            <a:custGeom>
              <a:avLst/>
              <a:gdLst>
                <a:gd name="connsiteX0" fmla="*/ 83525 w 184304"/>
                <a:gd name="connsiteY0" fmla="*/ 200010 h 245575"/>
                <a:gd name="connsiteX1" fmla="*/ 178107 w 184304"/>
                <a:gd name="connsiteY1" fmla="*/ 245575 h 245575"/>
                <a:gd name="connsiteX2" fmla="*/ 184305 w 184304"/>
                <a:gd name="connsiteY2" fmla="*/ 164656 h 245575"/>
                <a:gd name="connsiteX3" fmla="*/ 96695 w 184304"/>
                <a:gd name="connsiteY3" fmla="*/ 42608 h 245575"/>
                <a:gd name="connsiteX4" fmla="*/ 6972 w 184304"/>
                <a:gd name="connsiteY4" fmla="*/ 0 h 245575"/>
                <a:gd name="connsiteX5" fmla="*/ 0 w 184304"/>
                <a:gd name="connsiteY5" fmla="*/ 76483 h 245575"/>
                <a:gd name="connsiteX6" fmla="*/ 83525 w 184304"/>
                <a:gd name="connsiteY6" fmla="*/ 200010 h 24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304" h="245575">
                  <a:moveTo>
                    <a:pt x="83525" y="200010"/>
                  </a:moveTo>
                  <a:lnTo>
                    <a:pt x="178107" y="245575"/>
                  </a:lnTo>
                  <a:lnTo>
                    <a:pt x="184305" y="164656"/>
                  </a:lnTo>
                  <a:lnTo>
                    <a:pt x="96695" y="42608"/>
                  </a:lnTo>
                  <a:lnTo>
                    <a:pt x="6972" y="0"/>
                  </a:lnTo>
                  <a:lnTo>
                    <a:pt x="0" y="76483"/>
                  </a:lnTo>
                  <a:lnTo>
                    <a:pt x="83525" y="200010"/>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91" name="Freeform: Shape 490">
              <a:extLst>
                <a:ext uri="{FF2B5EF4-FFF2-40B4-BE49-F238E27FC236}">
                  <a16:creationId xmlns:a16="http://schemas.microsoft.com/office/drawing/2014/main" id="{AC82F595-23AA-46E7-AF93-B51116E727C5}"/>
                </a:ext>
              </a:extLst>
            </p:cNvPr>
            <p:cNvSpPr/>
            <p:nvPr/>
          </p:nvSpPr>
          <p:spPr>
            <a:xfrm>
              <a:off x="10481145" y="2066029"/>
              <a:ext cx="226630" cy="262547"/>
            </a:xfrm>
            <a:custGeom>
              <a:avLst/>
              <a:gdLst>
                <a:gd name="connsiteX0" fmla="*/ 79652 w 226630"/>
                <a:gd name="connsiteY0" fmla="*/ 213461 h 262547"/>
                <a:gd name="connsiteX1" fmla="*/ 196277 w 226630"/>
                <a:gd name="connsiteY1" fmla="*/ 262548 h 262547"/>
                <a:gd name="connsiteX2" fmla="*/ 226631 w 226630"/>
                <a:gd name="connsiteY2" fmla="*/ 176346 h 262547"/>
                <a:gd name="connsiteX3" fmla="*/ 141063 w 226630"/>
                <a:gd name="connsiteY3" fmla="*/ 45777 h 262547"/>
                <a:gd name="connsiteX4" fmla="*/ 30636 w 226630"/>
                <a:gd name="connsiteY4" fmla="*/ 0 h 262547"/>
                <a:gd name="connsiteX5" fmla="*/ 0 w 226630"/>
                <a:gd name="connsiteY5" fmla="*/ 81412 h 262547"/>
                <a:gd name="connsiteX6" fmla="*/ 79652 w 226630"/>
                <a:gd name="connsiteY6" fmla="*/ 213461 h 262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6630" h="262547">
                  <a:moveTo>
                    <a:pt x="79652" y="213461"/>
                  </a:moveTo>
                  <a:lnTo>
                    <a:pt x="196277" y="262548"/>
                  </a:lnTo>
                  <a:lnTo>
                    <a:pt x="226631" y="176346"/>
                  </a:lnTo>
                  <a:lnTo>
                    <a:pt x="141063" y="45777"/>
                  </a:lnTo>
                  <a:lnTo>
                    <a:pt x="30636" y="0"/>
                  </a:lnTo>
                  <a:lnTo>
                    <a:pt x="0" y="81412"/>
                  </a:lnTo>
                  <a:lnTo>
                    <a:pt x="79652" y="213461"/>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92" name="Freeform: Shape 491">
              <a:extLst>
                <a:ext uri="{FF2B5EF4-FFF2-40B4-BE49-F238E27FC236}">
                  <a16:creationId xmlns:a16="http://schemas.microsoft.com/office/drawing/2014/main" id="{21E605CE-86F2-4FC9-8F2D-DE38613392EC}"/>
                </a:ext>
              </a:extLst>
            </p:cNvPr>
            <p:cNvSpPr/>
            <p:nvPr/>
          </p:nvSpPr>
          <p:spPr>
            <a:xfrm>
              <a:off x="8893252" y="977314"/>
              <a:ext cx="64439" cy="15352"/>
            </a:xfrm>
            <a:custGeom>
              <a:avLst/>
              <a:gdLst>
                <a:gd name="connsiteX0" fmla="*/ 42608 w 64439"/>
                <a:gd name="connsiteY0" fmla="*/ 10564 h 15352"/>
                <a:gd name="connsiteX1" fmla="*/ 64440 w 64439"/>
                <a:gd name="connsiteY1" fmla="*/ 15353 h 15352"/>
                <a:gd name="connsiteX2" fmla="*/ 50918 w 64439"/>
                <a:gd name="connsiteY2" fmla="*/ 7536 h 15352"/>
                <a:gd name="connsiteX3" fmla="*/ 13170 w 64439"/>
                <a:gd name="connsiteY3" fmla="*/ 775 h 15352"/>
                <a:gd name="connsiteX4" fmla="*/ 0 w 64439"/>
                <a:gd name="connsiteY4" fmla="*/ 0 h 15352"/>
                <a:gd name="connsiteX5" fmla="*/ 15987 w 64439"/>
                <a:gd name="connsiteY5" fmla="*/ 1972 h 15352"/>
                <a:gd name="connsiteX6" fmla="*/ 42608 w 64439"/>
                <a:gd name="connsiteY6" fmla="*/ 10564 h 15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439" h="15352">
                  <a:moveTo>
                    <a:pt x="42608" y="10564"/>
                  </a:moveTo>
                  <a:lnTo>
                    <a:pt x="64440" y="15353"/>
                  </a:lnTo>
                  <a:lnTo>
                    <a:pt x="50918" y="7536"/>
                  </a:lnTo>
                  <a:lnTo>
                    <a:pt x="13170" y="775"/>
                  </a:lnTo>
                  <a:lnTo>
                    <a:pt x="0" y="0"/>
                  </a:lnTo>
                  <a:lnTo>
                    <a:pt x="15987" y="1972"/>
                  </a:lnTo>
                  <a:lnTo>
                    <a:pt x="42608" y="10564"/>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93" name="Freeform: Shape 492">
              <a:extLst>
                <a:ext uri="{FF2B5EF4-FFF2-40B4-BE49-F238E27FC236}">
                  <a16:creationId xmlns:a16="http://schemas.microsoft.com/office/drawing/2014/main" id="{AC4F1A47-3A7E-4EE4-B569-5A879467F887}"/>
                </a:ext>
              </a:extLst>
            </p:cNvPr>
            <p:cNvSpPr/>
            <p:nvPr/>
          </p:nvSpPr>
          <p:spPr>
            <a:xfrm>
              <a:off x="8897901" y="978723"/>
              <a:ext cx="26550" cy="20564"/>
            </a:xfrm>
            <a:custGeom>
              <a:avLst/>
              <a:gdLst>
                <a:gd name="connsiteX0" fmla="*/ 7183 w 26550"/>
                <a:gd name="connsiteY0" fmla="*/ 15001 h 20564"/>
                <a:gd name="connsiteX1" fmla="*/ 24508 w 26550"/>
                <a:gd name="connsiteY1" fmla="*/ 20564 h 20564"/>
                <a:gd name="connsiteX2" fmla="*/ 26550 w 26550"/>
                <a:gd name="connsiteY2" fmla="*/ 11409 h 20564"/>
                <a:gd name="connsiteX3" fmla="*/ 9226 w 26550"/>
                <a:gd name="connsiteY3" fmla="*/ 1902 h 20564"/>
                <a:gd name="connsiteX4" fmla="*/ 0 w 26550"/>
                <a:gd name="connsiteY4" fmla="*/ 0 h 20564"/>
                <a:gd name="connsiteX5" fmla="*/ 0 w 26550"/>
                <a:gd name="connsiteY5" fmla="*/ 3873 h 20564"/>
                <a:gd name="connsiteX6" fmla="*/ 7183 w 26550"/>
                <a:gd name="connsiteY6" fmla="*/ 15001 h 20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50" h="20564">
                  <a:moveTo>
                    <a:pt x="7183" y="15001"/>
                  </a:moveTo>
                  <a:lnTo>
                    <a:pt x="24508" y="20564"/>
                  </a:lnTo>
                  <a:lnTo>
                    <a:pt x="26550" y="11409"/>
                  </a:lnTo>
                  <a:lnTo>
                    <a:pt x="9226" y="1902"/>
                  </a:lnTo>
                  <a:lnTo>
                    <a:pt x="0" y="0"/>
                  </a:lnTo>
                  <a:lnTo>
                    <a:pt x="0" y="3873"/>
                  </a:lnTo>
                  <a:lnTo>
                    <a:pt x="7183" y="15001"/>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94" name="Freeform: Shape 493">
              <a:extLst>
                <a:ext uri="{FF2B5EF4-FFF2-40B4-BE49-F238E27FC236}">
                  <a16:creationId xmlns:a16="http://schemas.microsoft.com/office/drawing/2014/main" id="{EAB8663D-EAD8-4B29-80F4-070007E5F685}"/>
                </a:ext>
              </a:extLst>
            </p:cNvPr>
            <p:cNvSpPr/>
            <p:nvPr/>
          </p:nvSpPr>
          <p:spPr>
            <a:xfrm>
              <a:off x="8993257" y="998301"/>
              <a:ext cx="91271" cy="46199"/>
            </a:xfrm>
            <a:custGeom>
              <a:avLst/>
              <a:gdLst>
                <a:gd name="connsiteX0" fmla="*/ 52045 w 91271"/>
                <a:gd name="connsiteY0" fmla="*/ 35847 h 46199"/>
                <a:gd name="connsiteX1" fmla="*/ 91272 w 91271"/>
                <a:gd name="connsiteY1" fmla="*/ 46199 h 46199"/>
                <a:gd name="connsiteX2" fmla="*/ 82046 w 91271"/>
                <a:gd name="connsiteY2" fmla="*/ 28804 h 46199"/>
                <a:gd name="connsiteX3" fmla="*/ 31128 w 91271"/>
                <a:gd name="connsiteY3" fmla="*/ 6550 h 46199"/>
                <a:gd name="connsiteX4" fmla="*/ 0 w 91271"/>
                <a:gd name="connsiteY4" fmla="*/ 0 h 46199"/>
                <a:gd name="connsiteX5" fmla="*/ 11691 w 91271"/>
                <a:gd name="connsiteY5" fmla="*/ 11902 h 46199"/>
                <a:gd name="connsiteX6" fmla="*/ 52045 w 91271"/>
                <a:gd name="connsiteY6" fmla="*/ 35847 h 46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71" h="46199">
                  <a:moveTo>
                    <a:pt x="52045" y="35847"/>
                  </a:moveTo>
                  <a:lnTo>
                    <a:pt x="91272" y="46199"/>
                  </a:lnTo>
                  <a:lnTo>
                    <a:pt x="82046" y="28804"/>
                  </a:lnTo>
                  <a:lnTo>
                    <a:pt x="31128" y="6550"/>
                  </a:lnTo>
                  <a:lnTo>
                    <a:pt x="0" y="0"/>
                  </a:lnTo>
                  <a:lnTo>
                    <a:pt x="11691" y="11902"/>
                  </a:lnTo>
                  <a:lnTo>
                    <a:pt x="52045" y="35847"/>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95" name="Freeform: Shape 494">
              <a:extLst>
                <a:ext uri="{FF2B5EF4-FFF2-40B4-BE49-F238E27FC236}">
                  <a16:creationId xmlns:a16="http://schemas.microsoft.com/office/drawing/2014/main" id="{91D7C891-682B-4530-9A04-4B427FB31667}"/>
                </a:ext>
              </a:extLst>
            </p:cNvPr>
            <p:cNvSpPr/>
            <p:nvPr/>
          </p:nvSpPr>
          <p:spPr>
            <a:xfrm>
              <a:off x="8946213" y="1001541"/>
              <a:ext cx="82820" cy="66693"/>
            </a:xfrm>
            <a:custGeom>
              <a:avLst/>
              <a:gdLst>
                <a:gd name="connsiteX0" fmla="*/ 26058 w 82820"/>
                <a:gd name="connsiteY0" fmla="*/ 51481 h 66693"/>
                <a:gd name="connsiteX1" fmla="*/ 74370 w 82820"/>
                <a:gd name="connsiteY1" fmla="*/ 66693 h 66693"/>
                <a:gd name="connsiteX2" fmla="*/ 82821 w 82820"/>
                <a:gd name="connsiteY2" fmla="*/ 41058 h 66693"/>
                <a:gd name="connsiteX3" fmla="*/ 39087 w 82820"/>
                <a:gd name="connsiteY3" fmla="*/ 9085 h 66693"/>
                <a:gd name="connsiteX4" fmla="*/ 4648 w 82820"/>
                <a:gd name="connsiteY4" fmla="*/ 0 h 66693"/>
                <a:gd name="connsiteX5" fmla="*/ 0 w 82820"/>
                <a:gd name="connsiteY5" fmla="*/ 16691 h 66693"/>
                <a:gd name="connsiteX6" fmla="*/ 26058 w 82820"/>
                <a:gd name="connsiteY6" fmla="*/ 51481 h 6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820" h="66693">
                  <a:moveTo>
                    <a:pt x="26058" y="51481"/>
                  </a:moveTo>
                  <a:lnTo>
                    <a:pt x="74370" y="66693"/>
                  </a:lnTo>
                  <a:lnTo>
                    <a:pt x="82821" y="41058"/>
                  </a:lnTo>
                  <a:lnTo>
                    <a:pt x="39087" y="9085"/>
                  </a:lnTo>
                  <a:lnTo>
                    <a:pt x="4648" y="0"/>
                  </a:lnTo>
                  <a:lnTo>
                    <a:pt x="0" y="16691"/>
                  </a:lnTo>
                  <a:lnTo>
                    <a:pt x="26058" y="51481"/>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96" name="Freeform: Shape 495">
              <a:extLst>
                <a:ext uri="{FF2B5EF4-FFF2-40B4-BE49-F238E27FC236}">
                  <a16:creationId xmlns:a16="http://schemas.microsoft.com/office/drawing/2014/main" id="{95C2005D-9ABD-40F8-A265-9DA49B35977F}"/>
                </a:ext>
              </a:extLst>
            </p:cNvPr>
            <p:cNvSpPr/>
            <p:nvPr/>
          </p:nvSpPr>
          <p:spPr>
            <a:xfrm>
              <a:off x="9126573" y="1045134"/>
              <a:ext cx="153950" cy="100920"/>
            </a:xfrm>
            <a:custGeom>
              <a:avLst/>
              <a:gdLst>
                <a:gd name="connsiteX0" fmla="*/ 78807 w 153950"/>
                <a:gd name="connsiteY0" fmla="*/ 79370 h 100920"/>
                <a:gd name="connsiteX1" fmla="*/ 153951 w 153950"/>
                <a:gd name="connsiteY1" fmla="*/ 100920 h 100920"/>
                <a:gd name="connsiteX2" fmla="*/ 147331 w 153950"/>
                <a:gd name="connsiteY2" fmla="*/ 64228 h 100920"/>
                <a:gd name="connsiteX3" fmla="*/ 61552 w 153950"/>
                <a:gd name="connsiteY3" fmla="*/ 15142 h 100920"/>
                <a:gd name="connsiteX4" fmla="*/ 0 w 153950"/>
                <a:gd name="connsiteY4" fmla="*/ 0 h 100920"/>
                <a:gd name="connsiteX5" fmla="*/ 10634 w 153950"/>
                <a:gd name="connsiteY5" fmla="*/ 27396 h 100920"/>
                <a:gd name="connsiteX6" fmla="*/ 78807 w 153950"/>
                <a:gd name="connsiteY6" fmla="*/ 79370 h 10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3950" h="100920">
                  <a:moveTo>
                    <a:pt x="78807" y="79370"/>
                  </a:moveTo>
                  <a:lnTo>
                    <a:pt x="153951" y="100920"/>
                  </a:lnTo>
                  <a:lnTo>
                    <a:pt x="147331" y="64228"/>
                  </a:lnTo>
                  <a:lnTo>
                    <a:pt x="61552" y="15142"/>
                  </a:lnTo>
                  <a:lnTo>
                    <a:pt x="0" y="0"/>
                  </a:lnTo>
                  <a:lnTo>
                    <a:pt x="10634" y="27396"/>
                  </a:lnTo>
                  <a:lnTo>
                    <a:pt x="78807" y="79370"/>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97" name="Freeform: Shape 496">
              <a:extLst>
                <a:ext uri="{FF2B5EF4-FFF2-40B4-BE49-F238E27FC236}">
                  <a16:creationId xmlns:a16="http://schemas.microsoft.com/office/drawing/2014/main" id="{4ECE991B-C396-48BB-910F-87CE5ED1D4DA}"/>
                </a:ext>
              </a:extLst>
            </p:cNvPr>
            <p:cNvSpPr/>
            <p:nvPr/>
          </p:nvSpPr>
          <p:spPr>
            <a:xfrm>
              <a:off x="9063683" y="1069079"/>
              <a:ext cx="103948" cy="85497"/>
            </a:xfrm>
            <a:custGeom>
              <a:avLst/>
              <a:gdLst>
                <a:gd name="connsiteX0" fmla="*/ 36762 w 103948"/>
                <a:gd name="connsiteY0" fmla="*/ 67891 h 85497"/>
                <a:gd name="connsiteX1" fmla="*/ 93174 w 103948"/>
                <a:gd name="connsiteY1" fmla="*/ 85497 h 85497"/>
                <a:gd name="connsiteX2" fmla="*/ 103949 w 103948"/>
                <a:gd name="connsiteY2" fmla="*/ 55496 h 85497"/>
                <a:gd name="connsiteX3" fmla="*/ 55848 w 103948"/>
                <a:gd name="connsiteY3" fmla="*/ 13592 h 85497"/>
                <a:gd name="connsiteX4" fmla="*/ 8310 w 103948"/>
                <a:gd name="connsiteY4" fmla="*/ 0 h 85497"/>
                <a:gd name="connsiteX5" fmla="*/ 0 w 103948"/>
                <a:gd name="connsiteY5" fmla="*/ 24227 h 85497"/>
                <a:gd name="connsiteX6" fmla="*/ 36762 w 103948"/>
                <a:gd name="connsiteY6" fmla="*/ 67891 h 85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948" h="85497">
                  <a:moveTo>
                    <a:pt x="36762" y="67891"/>
                  </a:moveTo>
                  <a:lnTo>
                    <a:pt x="93174" y="85497"/>
                  </a:lnTo>
                  <a:lnTo>
                    <a:pt x="103949" y="55496"/>
                  </a:lnTo>
                  <a:lnTo>
                    <a:pt x="55848" y="13592"/>
                  </a:lnTo>
                  <a:lnTo>
                    <a:pt x="8310" y="0"/>
                  </a:lnTo>
                  <a:lnTo>
                    <a:pt x="0" y="24227"/>
                  </a:lnTo>
                  <a:lnTo>
                    <a:pt x="36762" y="67891"/>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98" name="Freeform: Shape 497">
              <a:extLst>
                <a:ext uri="{FF2B5EF4-FFF2-40B4-BE49-F238E27FC236}">
                  <a16:creationId xmlns:a16="http://schemas.microsoft.com/office/drawing/2014/main" id="{B4D75028-312A-425E-8E01-C84A6C7CEF48}"/>
                </a:ext>
              </a:extLst>
            </p:cNvPr>
            <p:cNvSpPr/>
            <p:nvPr/>
          </p:nvSpPr>
          <p:spPr>
            <a:xfrm>
              <a:off x="9348274" y="1149787"/>
              <a:ext cx="125851" cy="96272"/>
            </a:xfrm>
            <a:custGeom>
              <a:avLst/>
              <a:gdLst>
                <a:gd name="connsiteX0" fmla="*/ 62397 w 125851"/>
                <a:gd name="connsiteY0" fmla="*/ 77328 h 96272"/>
                <a:gd name="connsiteX1" fmla="*/ 125851 w 125851"/>
                <a:gd name="connsiteY1" fmla="*/ 96272 h 96272"/>
                <a:gd name="connsiteX2" fmla="*/ 124302 w 125851"/>
                <a:gd name="connsiteY2" fmla="*/ 63524 h 96272"/>
                <a:gd name="connsiteX3" fmla="*/ 57468 w 125851"/>
                <a:gd name="connsiteY3" fmla="*/ 16057 h 96272"/>
                <a:gd name="connsiteX4" fmla="*/ 0 w 125851"/>
                <a:gd name="connsiteY4" fmla="*/ 0 h 96272"/>
                <a:gd name="connsiteX5" fmla="*/ 3451 w 125851"/>
                <a:gd name="connsiteY5" fmla="*/ 28452 h 96272"/>
                <a:gd name="connsiteX6" fmla="*/ 62397 w 125851"/>
                <a:gd name="connsiteY6" fmla="*/ 77328 h 96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851" h="96272">
                  <a:moveTo>
                    <a:pt x="62397" y="77328"/>
                  </a:moveTo>
                  <a:lnTo>
                    <a:pt x="125851" y="96272"/>
                  </a:lnTo>
                  <a:lnTo>
                    <a:pt x="124302" y="63524"/>
                  </a:lnTo>
                  <a:lnTo>
                    <a:pt x="57468" y="16057"/>
                  </a:lnTo>
                  <a:lnTo>
                    <a:pt x="0" y="0"/>
                  </a:lnTo>
                  <a:lnTo>
                    <a:pt x="3451" y="28452"/>
                  </a:lnTo>
                  <a:lnTo>
                    <a:pt x="62397" y="77328"/>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99" name="Freeform: Shape 498">
              <a:extLst>
                <a:ext uri="{FF2B5EF4-FFF2-40B4-BE49-F238E27FC236}">
                  <a16:creationId xmlns:a16="http://schemas.microsoft.com/office/drawing/2014/main" id="{2678E69E-CF23-453D-B926-0B42DE2C2524}"/>
                </a:ext>
              </a:extLst>
            </p:cNvPr>
            <p:cNvSpPr/>
            <p:nvPr/>
          </p:nvSpPr>
          <p:spPr>
            <a:xfrm>
              <a:off x="9205380" y="1150773"/>
              <a:ext cx="176909" cy="149302"/>
            </a:xfrm>
            <a:custGeom>
              <a:avLst/>
              <a:gdLst>
                <a:gd name="connsiteX0" fmla="*/ 61904 w 176909"/>
                <a:gd name="connsiteY0" fmla="*/ 118949 h 149302"/>
                <a:gd name="connsiteX1" fmla="*/ 157331 w 176909"/>
                <a:gd name="connsiteY1" fmla="*/ 149303 h 149302"/>
                <a:gd name="connsiteX2" fmla="*/ 176910 w 176909"/>
                <a:gd name="connsiteY2" fmla="*/ 97329 h 149302"/>
                <a:gd name="connsiteX3" fmla="*/ 97117 w 176909"/>
                <a:gd name="connsiteY3" fmla="*/ 24086 h 149302"/>
                <a:gd name="connsiteX4" fmla="*/ 15705 w 176909"/>
                <a:gd name="connsiteY4" fmla="*/ 0 h 149302"/>
                <a:gd name="connsiteX5" fmla="*/ 0 w 176909"/>
                <a:gd name="connsiteY5" fmla="*/ 42819 h 149302"/>
                <a:gd name="connsiteX6" fmla="*/ 61904 w 176909"/>
                <a:gd name="connsiteY6" fmla="*/ 118949 h 149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6909" h="149302">
                  <a:moveTo>
                    <a:pt x="61904" y="118949"/>
                  </a:moveTo>
                  <a:lnTo>
                    <a:pt x="157331" y="149303"/>
                  </a:lnTo>
                  <a:lnTo>
                    <a:pt x="176910" y="97329"/>
                  </a:lnTo>
                  <a:lnTo>
                    <a:pt x="97117" y="24086"/>
                  </a:lnTo>
                  <a:lnTo>
                    <a:pt x="15705" y="0"/>
                  </a:lnTo>
                  <a:lnTo>
                    <a:pt x="0" y="42819"/>
                  </a:lnTo>
                  <a:lnTo>
                    <a:pt x="61904" y="118949"/>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00" name="Freeform: Shape 499">
              <a:extLst>
                <a:ext uri="{FF2B5EF4-FFF2-40B4-BE49-F238E27FC236}">
                  <a16:creationId xmlns:a16="http://schemas.microsoft.com/office/drawing/2014/main" id="{4DD05984-2C21-437A-B5C1-2D11B7179DDE}"/>
                </a:ext>
              </a:extLst>
            </p:cNvPr>
            <p:cNvSpPr/>
            <p:nvPr/>
          </p:nvSpPr>
          <p:spPr>
            <a:xfrm>
              <a:off x="9544974" y="1243031"/>
              <a:ext cx="221841" cy="188741"/>
            </a:xfrm>
            <a:custGeom>
              <a:avLst/>
              <a:gdLst>
                <a:gd name="connsiteX0" fmla="*/ 101554 w 221841"/>
                <a:gd name="connsiteY0" fmla="*/ 151134 h 188741"/>
                <a:gd name="connsiteX1" fmla="*/ 218813 w 221841"/>
                <a:gd name="connsiteY1" fmla="*/ 188741 h 188741"/>
                <a:gd name="connsiteX2" fmla="*/ 221842 w 221841"/>
                <a:gd name="connsiteY2" fmla="*/ 123809 h 188741"/>
                <a:gd name="connsiteX3" fmla="*/ 103808 w 221841"/>
                <a:gd name="connsiteY3" fmla="*/ 30917 h 188741"/>
                <a:gd name="connsiteX4" fmla="*/ 0 w 221841"/>
                <a:gd name="connsiteY4" fmla="*/ 0 h 188741"/>
                <a:gd name="connsiteX5" fmla="*/ 916 w 221841"/>
                <a:gd name="connsiteY5" fmla="*/ 55143 h 188741"/>
                <a:gd name="connsiteX6" fmla="*/ 101554 w 221841"/>
                <a:gd name="connsiteY6" fmla="*/ 151134 h 188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1841" h="188741">
                  <a:moveTo>
                    <a:pt x="101554" y="151134"/>
                  </a:moveTo>
                  <a:lnTo>
                    <a:pt x="218813" y="188741"/>
                  </a:lnTo>
                  <a:lnTo>
                    <a:pt x="221842" y="123809"/>
                  </a:lnTo>
                  <a:lnTo>
                    <a:pt x="103808" y="30917"/>
                  </a:lnTo>
                  <a:lnTo>
                    <a:pt x="0" y="0"/>
                  </a:lnTo>
                  <a:lnTo>
                    <a:pt x="916" y="55143"/>
                  </a:lnTo>
                  <a:lnTo>
                    <a:pt x="101554" y="151134"/>
                  </a:lnTo>
                  <a:close/>
                </a:path>
              </a:pathLst>
            </a:custGeom>
            <a:solidFill>
              <a:srgbClr val="0656B3">
                <a:alpha val="35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01" name="Freeform: Shape 500">
              <a:extLst>
                <a:ext uri="{FF2B5EF4-FFF2-40B4-BE49-F238E27FC236}">
                  <a16:creationId xmlns:a16="http://schemas.microsoft.com/office/drawing/2014/main" id="{3788E7B1-ABB9-4610-BD78-8D0528624EFD}"/>
                </a:ext>
              </a:extLst>
            </p:cNvPr>
            <p:cNvSpPr/>
            <p:nvPr/>
          </p:nvSpPr>
          <p:spPr>
            <a:xfrm>
              <a:off x="9421024" y="1287822"/>
              <a:ext cx="179093" cy="156345"/>
            </a:xfrm>
            <a:custGeom>
              <a:avLst/>
              <a:gdLst>
                <a:gd name="connsiteX0" fmla="*/ 64651 w 179093"/>
                <a:gd name="connsiteY0" fmla="*/ 125781 h 156345"/>
                <a:gd name="connsiteX1" fmla="*/ 158810 w 179093"/>
                <a:gd name="connsiteY1" fmla="*/ 156346 h 156345"/>
                <a:gd name="connsiteX2" fmla="*/ 179093 w 179093"/>
                <a:gd name="connsiteY2" fmla="*/ 103597 h 156345"/>
                <a:gd name="connsiteX3" fmla="*/ 102681 w 179093"/>
                <a:gd name="connsiteY3" fmla="*/ 26410 h 156345"/>
                <a:gd name="connsiteX4" fmla="*/ 17747 w 179093"/>
                <a:gd name="connsiteY4" fmla="*/ 0 h 156345"/>
                <a:gd name="connsiteX5" fmla="*/ 0 w 179093"/>
                <a:gd name="connsiteY5" fmla="*/ 46622 h 156345"/>
                <a:gd name="connsiteX6" fmla="*/ 64651 w 179093"/>
                <a:gd name="connsiteY6" fmla="*/ 125781 h 156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9093" h="156345">
                  <a:moveTo>
                    <a:pt x="64651" y="125781"/>
                  </a:moveTo>
                  <a:lnTo>
                    <a:pt x="158810" y="156346"/>
                  </a:lnTo>
                  <a:lnTo>
                    <a:pt x="179093" y="103597"/>
                  </a:lnTo>
                  <a:lnTo>
                    <a:pt x="102681" y="26410"/>
                  </a:lnTo>
                  <a:lnTo>
                    <a:pt x="17747" y="0"/>
                  </a:lnTo>
                  <a:lnTo>
                    <a:pt x="0" y="46622"/>
                  </a:lnTo>
                  <a:lnTo>
                    <a:pt x="64651" y="125781"/>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02" name="Freeform: Shape 501">
              <a:extLst>
                <a:ext uri="{FF2B5EF4-FFF2-40B4-BE49-F238E27FC236}">
                  <a16:creationId xmlns:a16="http://schemas.microsoft.com/office/drawing/2014/main" id="{37214BB5-16A2-4E99-AE88-E026F95EA7DA}"/>
                </a:ext>
              </a:extLst>
            </p:cNvPr>
            <p:cNvSpPr/>
            <p:nvPr/>
          </p:nvSpPr>
          <p:spPr>
            <a:xfrm>
              <a:off x="9849566" y="1430012"/>
              <a:ext cx="149866" cy="137823"/>
            </a:xfrm>
            <a:custGeom>
              <a:avLst/>
              <a:gdLst>
                <a:gd name="connsiteX0" fmla="*/ 68736 w 149866"/>
                <a:gd name="connsiteY0" fmla="*/ 111625 h 137823"/>
                <a:gd name="connsiteX1" fmla="*/ 145923 w 149866"/>
                <a:gd name="connsiteY1" fmla="*/ 137824 h 137823"/>
                <a:gd name="connsiteX2" fmla="*/ 149867 w 149866"/>
                <a:gd name="connsiteY2" fmla="*/ 92117 h 137823"/>
                <a:gd name="connsiteX3" fmla="*/ 75426 w 149866"/>
                <a:gd name="connsiteY3" fmla="*/ 23804 h 137823"/>
                <a:gd name="connsiteX4" fmla="*/ 2747 w 149866"/>
                <a:gd name="connsiteY4" fmla="*/ 0 h 137823"/>
                <a:gd name="connsiteX5" fmla="*/ 0 w 149866"/>
                <a:gd name="connsiteY5" fmla="*/ 42185 h 137823"/>
                <a:gd name="connsiteX6" fmla="*/ 68736 w 149866"/>
                <a:gd name="connsiteY6" fmla="*/ 111625 h 13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9866" h="137823">
                  <a:moveTo>
                    <a:pt x="68736" y="111625"/>
                  </a:moveTo>
                  <a:lnTo>
                    <a:pt x="145923" y="137824"/>
                  </a:lnTo>
                  <a:lnTo>
                    <a:pt x="149867" y="92117"/>
                  </a:lnTo>
                  <a:lnTo>
                    <a:pt x="75426" y="23804"/>
                  </a:lnTo>
                  <a:lnTo>
                    <a:pt x="2747" y="0"/>
                  </a:lnTo>
                  <a:lnTo>
                    <a:pt x="0" y="42185"/>
                  </a:lnTo>
                  <a:lnTo>
                    <a:pt x="68736" y="111625"/>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03" name="Freeform: Shape 502">
              <a:extLst>
                <a:ext uri="{FF2B5EF4-FFF2-40B4-BE49-F238E27FC236}">
                  <a16:creationId xmlns:a16="http://schemas.microsoft.com/office/drawing/2014/main" id="{692FF511-3EA2-4FA7-A1A8-C058EA5922D5}"/>
                </a:ext>
              </a:extLst>
            </p:cNvPr>
            <p:cNvSpPr/>
            <p:nvPr/>
          </p:nvSpPr>
          <p:spPr>
            <a:xfrm>
              <a:off x="9636809" y="1425434"/>
              <a:ext cx="246631" cy="225574"/>
            </a:xfrm>
            <a:custGeom>
              <a:avLst/>
              <a:gdLst>
                <a:gd name="connsiteX0" fmla="*/ 87750 w 246631"/>
                <a:gd name="connsiteY0" fmla="*/ 181628 h 225574"/>
                <a:gd name="connsiteX1" fmla="*/ 217264 w 246631"/>
                <a:gd name="connsiteY1" fmla="*/ 225574 h 225574"/>
                <a:gd name="connsiteX2" fmla="*/ 246631 w 246631"/>
                <a:gd name="connsiteY2" fmla="*/ 149585 h 225574"/>
                <a:gd name="connsiteX3" fmla="*/ 143176 w 246631"/>
                <a:gd name="connsiteY3" fmla="*/ 38100 h 225574"/>
                <a:gd name="connsiteX4" fmla="*/ 25917 w 246631"/>
                <a:gd name="connsiteY4" fmla="*/ 0 h 225574"/>
                <a:gd name="connsiteX5" fmla="*/ 0 w 246631"/>
                <a:gd name="connsiteY5" fmla="*/ 67398 h 225574"/>
                <a:gd name="connsiteX6" fmla="*/ 87750 w 246631"/>
                <a:gd name="connsiteY6" fmla="*/ 181628 h 225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631" h="225574">
                  <a:moveTo>
                    <a:pt x="87750" y="181628"/>
                  </a:moveTo>
                  <a:lnTo>
                    <a:pt x="217264" y="225574"/>
                  </a:lnTo>
                  <a:lnTo>
                    <a:pt x="246631" y="149585"/>
                  </a:lnTo>
                  <a:lnTo>
                    <a:pt x="143176" y="38100"/>
                  </a:lnTo>
                  <a:lnTo>
                    <a:pt x="25917" y="0"/>
                  </a:lnTo>
                  <a:lnTo>
                    <a:pt x="0" y="67398"/>
                  </a:lnTo>
                  <a:lnTo>
                    <a:pt x="87750" y="181628"/>
                  </a:lnTo>
                  <a:close/>
                </a:path>
              </a:pathLst>
            </a:custGeom>
            <a:solidFill>
              <a:srgbClr val="0656B3">
                <a:alpha val="30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04" name="Freeform: Shape 503">
              <a:extLst>
                <a:ext uri="{FF2B5EF4-FFF2-40B4-BE49-F238E27FC236}">
                  <a16:creationId xmlns:a16="http://schemas.microsoft.com/office/drawing/2014/main" id="{D6170BA8-D0EC-47F6-96C5-775FBD7D9609}"/>
                </a:ext>
              </a:extLst>
            </p:cNvPr>
            <p:cNvSpPr/>
            <p:nvPr/>
          </p:nvSpPr>
          <p:spPr>
            <a:xfrm>
              <a:off x="10123945" y="1605584"/>
              <a:ext cx="170078" cy="170501"/>
            </a:xfrm>
            <a:custGeom>
              <a:avLst/>
              <a:gdLst>
                <a:gd name="connsiteX0" fmla="*/ 76201 w 170078"/>
                <a:gd name="connsiteY0" fmla="*/ 138387 h 170501"/>
                <a:gd name="connsiteX1" fmla="*/ 163599 w 170078"/>
                <a:gd name="connsiteY1" fmla="*/ 170501 h 170501"/>
                <a:gd name="connsiteX2" fmla="*/ 170078 w 170078"/>
                <a:gd name="connsiteY2" fmla="*/ 114231 h 170501"/>
                <a:gd name="connsiteX3" fmla="*/ 88173 w 170078"/>
                <a:gd name="connsiteY3" fmla="*/ 29508 h 170501"/>
                <a:gd name="connsiteX4" fmla="*/ 5352 w 170078"/>
                <a:gd name="connsiteY4" fmla="*/ 0 h 170501"/>
                <a:gd name="connsiteX5" fmla="*/ 0 w 170078"/>
                <a:gd name="connsiteY5" fmla="*/ 52538 h 170501"/>
                <a:gd name="connsiteX6" fmla="*/ 76201 w 170078"/>
                <a:gd name="connsiteY6" fmla="*/ 138387 h 170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0078" h="170501">
                  <a:moveTo>
                    <a:pt x="76201" y="138387"/>
                  </a:moveTo>
                  <a:lnTo>
                    <a:pt x="163599" y="170501"/>
                  </a:lnTo>
                  <a:lnTo>
                    <a:pt x="170078" y="114231"/>
                  </a:lnTo>
                  <a:lnTo>
                    <a:pt x="88173" y="29508"/>
                  </a:lnTo>
                  <a:lnTo>
                    <a:pt x="5352" y="0"/>
                  </a:lnTo>
                  <a:lnTo>
                    <a:pt x="0" y="52538"/>
                  </a:lnTo>
                  <a:lnTo>
                    <a:pt x="76201" y="138387"/>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05" name="Freeform: Shape 504">
              <a:extLst>
                <a:ext uri="{FF2B5EF4-FFF2-40B4-BE49-F238E27FC236}">
                  <a16:creationId xmlns:a16="http://schemas.microsoft.com/office/drawing/2014/main" id="{917D38B0-119E-48F2-8CBA-2F70F9BF8A4E}"/>
                </a:ext>
              </a:extLst>
            </p:cNvPr>
            <p:cNvSpPr/>
            <p:nvPr/>
          </p:nvSpPr>
          <p:spPr>
            <a:xfrm>
              <a:off x="9899920" y="1607908"/>
              <a:ext cx="261702" cy="253885"/>
            </a:xfrm>
            <a:custGeom>
              <a:avLst/>
              <a:gdLst>
                <a:gd name="connsiteX0" fmla="*/ 93103 w 261702"/>
                <a:gd name="connsiteY0" fmla="*/ 205151 h 253885"/>
                <a:gd name="connsiteX1" fmla="*/ 229166 w 261702"/>
                <a:gd name="connsiteY1" fmla="*/ 253885 h 253885"/>
                <a:gd name="connsiteX2" fmla="*/ 261703 w 261702"/>
                <a:gd name="connsiteY2" fmla="*/ 169163 h 253885"/>
                <a:gd name="connsiteX3" fmla="*/ 155430 w 261702"/>
                <a:gd name="connsiteY3" fmla="*/ 43382 h 253885"/>
                <a:gd name="connsiteX4" fmla="*/ 29720 w 261702"/>
                <a:gd name="connsiteY4" fmla="*/ 0 h 253885"/>
                <a:gd name="connsiteX5" fmla="*/ 0 w 261702"/>
                <a:gd name="connsiteY5" fmla="*/ 76905 h 253885"/>
                <a:gd name="connsiteX6" fmla="*/ 93103 w 261702"/>
                <a:gd name="connsiteY6" fmla="*/ 205151 h 253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1702" h="253885">
                  <a:moveTo>
                    <a:pt x="93103" y="205151"/>
                  </a:moveTo>
                  <a:lnTo>
                    <a:pt x="229166" y="253885"/>
                  </a:lnTo>
                  <a:lnTo>
                    <a:pt x="261703" y="169163"/>
                  </a:lnTo>
                  <a:lnTo>
                    <a:pt x="155430" y="43382"/>
                  </a:lnTo>
                  <a:lnTo>
                    <a:pt x="29720" y="0"/>
                  </a:lnTo>
                  <a:lnTo>
                    <a:pt x="0" y="76905"/>
                  </a:lnTo>
                  <a:lnTo>
                    <a:pt x="93103" y="205151"/>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06" name="Freeform: Shape 505">
              <a:extLst>
                <a:ext uri="{FF2B5EF4-FFF2-40B4-BE49-F238E27FC236}">
                  <a16:creationId xmlns:a16="http://schemas.microsoft.com/office/drawing/2014/main" id="{65C9EB1B-D31B-403A-9CBD-A08955CB2320}"/>
                </a:ext>
              </a:extLst>
            </p:cNvPr>
            <p:cNvSpPr/>
            <p:nvPr/>
          </p:nvSpPr>
          <p:spPr>
            <a:xfrm>
              <a:off x="10250219" y="2120186"/>
              <a:ext cx="238180" cy="256984"/>
            </a:xfrm>
            <a:custGeom>
              <a:avLst/>
              <a:gdLst>
                <a:gd name="connsiteX0" fmla="*/ 67468 w 238180"/>
                <a:gd name="connsiteY0" fmla="*/ 208954 h 256984"/>
                <a:gd name="connsiteX1" fmla="*/ 189093 w 238180"/>
                <a:gd name="connsiteY1" fmla="*/ 256984 h 256984"/>
                <a:gd name="connsiteX2" fmla="*/ 238181 w 238180"/>
                <a:gd name="connsiteY2" fmla="*/ 173036 h 256984"/>
                <a:gd name="connsiteX3" fmla="*/ 164233 w 238180"/>
                <a:gd name="connsiteY3" fmla="*/ 45143 h 256984"/>
                <a:gd name="connsiteX4" fmla="*/ 47749 w 238180"/>
                <a:gd name="connsiteY4" fmla="*/ 0 h 256984"/>
                <a:gd name="connsiteX5" fmla="*/ 0 w 238180"/>
                <a:gd name="connsiteY5" fmla="*/ 79793 h 256984"/>
                <a:gd name="connsiteX6" fmla="*/ 67468 w 238180"/>
                <a:gd name="connsiteY6" fmla="*/ 208954 h 256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8180" h="256984">
                  <a:moveTo>
                    <a:pt x="67468" y="208954"/>
                  </a:moveTo>
                  <a:lnTo>
                    <a:pt x="189093" y="256984"/>
                  </a:lnTo>
                  <a:lnTo>
                    <a:pt x="238181" y="173036"/>
                  </a:lnTo>
                  <a:lnTo>
                    <a:pt x="164233" y="45143"/>
                  </a:lnTo>
                  <a:lnTo>
                    <a:pt x="47749" y="0"/>
                  </a:lnTo>
                  <a:lnTo>
                    <a:pt x="0" y="79793"/>
                  </a:lnTo>
                  <a:lnTo>
                    <a:pt x="67468" y="208954"/>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07" name="Freeform: Shape 506">
              <a:extLst>
                <a:ext uri="{FF2B5EF4-FFF2-40B4-BE49-F238E27FC236}">
                  <a16:creationId xmlns:a16="http://schemas.microsoft.com/office/drawing/2014/main" id="{7F6D3AAE-6837-4982-955D-E26CFE69FF8E}"/>
                </a:ext>
              </a:extLst>
            </p:cNvPr>
            <p:cNvSpPr/>
            <p:nvPr/>
          </p:nvSpPr>
          <p:spPr>
            <a:xfrm>
              <a:off x="10498329" y="2345690"/>
              <a:ext cx="288464" cy="341354"/>
            </a:xfrm>
            <a:custGeom>
              <a:avLst/>
              <a:gdLst>
                <a:gd name="connsiteX0" fmla="*/ 78314 w 288464"/>
                <a:gd name="connsiteY0" fmla="*/ 277689 h 341354"/>
                <a:gd name="connsiteX1" fmla="*/ 225715 w 288464"/>
                <a:gd name="connsiteY1" fmla="*/ 341355 h 341354"/>
                <a:gd name="connsiteX2" fmla="*/ 288465 w 288464"/>
                <a:gd name="connsiteY2" fmla="*/ 229589 h 341354"/>
                <a:gd name="connsiteX3" fmla="*/ 202545 w 288464"/>
                <a:gd name="connsiteY3" fmla="*/ 59721 h 341354"/>
                <a:gd name="connsiteX4" fmla="*/ 61341 w 288464"/>
                <a:gd name="connsiteY4" fmla="*/ 0 h 341354"/>
                <a:gd name="connsiteX5" fmla="*/ 0 w 288464"/>
                <a:gd name="connsiteY5" fmla="*/ 105921 h 341354"/>
                <a:gd name="connsiteX6" fmla="*/ 78314 w 288464"/>
                <a:gd name="connsiteY6" fmla="*/ 277689 h 341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8464" h="341354">
                  <a:moveTo>
                    <a:pt x="78314" y="277689"/>
                  </a:moveTo>
                  <a:lnTo>
                    <a:pt x="225715" y="341355"/>
                  </a:lnTo>
                  <a:lnTo>
                    <a:pt x="288465" y="229589"/>
                  </a:lnTo>
                  <a:lnTo>
                    <a:pt x="202545" y="59721"/>
                  </a:lnTo>
                  <a:lnTo>
                    <a:pt x="61341" y="0"/>
                  </a:lnTo>
                  <a:lnTo>
                    <a:pt x="0" y="105921"/>
                  </a:lnTo>
                  <a:lnTo>
                    <a:pt x="78314" y="277689"/>
                  </a:lnTo>
                  <a:close/>
                </a:path>
              </a:pathLst>
            </a:custGeom>
            <a:solidFill>
              <a:srgbClr val="0656B3">
                <a:alpha val="30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08" name="Freeform: Shape 507">
              <a:extLst>
                <a:ext uri="{FF2B5EF4-FFF2-40B4-BE49-F238E27FC236}">
                  <a16:creationId xmlns:a16="http://schemas.microsoft.com/office/drawing/2014/main" id="{77212AA1-E08A-4758-9FCA-27E07827E790}"/>
                </a:ext>
              </a:extLst>
            </p:cNvPr>
            <p:cNvSpPr/>
            <p:nvPr/>
          </p:nvSpPr>
          <p:spPr>
            <a:xfrm>
              <a:off x="10264234" y="2443723"/>
              <a:ext cx="229658" cy="254096"/>
            </a:xfrm>
            <a:custGeom>
              <a:avLst/>
              <a:gdLst>
                <a:gd name="connsiteX0" fmla="*/ 51200 w 229658"/>
                <a:gd name="connsiteY0" fmla="*/ 206911 h 254096"/>
                <a:gd name="connsiteX1" fmla="*/ 167755 w 229658"/>
                <a:gd name="connsiteY1" fmla="*/ 254097 h 254096"/>
                <a:gd name="connsiteX2" fmla="*/ 229659 w 229658"/>
                <a:gd name="connsiteY2" fmla="*/ 171628 h 254096"/>
                <a:gd name="connsiteX3" fmla="*/ 174023 w 229658"/>
                <a:gd name="connsiteY3" fmla="*/ 45143 h 254096"/>
                <a:gd name="connsiteX4" fmla="*/ 60919 w 229658"/>
                <a:gd name="connsiteY4" fmla="*/ 0 h 254096"/>
                <a:gd name="connsiteX5" fmla="*/ 0 w 229658"/>
                <a:gd name="connsiteY5" fmla="*/ 79370 h 254096"/>
                <a:gd name="connsiteX6" fmla="*/ 51200 w 229658"/>
                <a:gd name="connsiteY6" fmla="*/ 206911 h 254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9658" h="254096">
                  <a:moveTo>
                    <a:pt x="51200" y="206911"/>
                  </a:moveTo>
                  <a:lnTo>
                    <a:pt x="167755" y="254097"/>
                  </a:lnTo>
                  <a:lnTo>
                    <a:pt x="229659" y="171628"/>
                  </a:lnTo>
                  <a:lnTo>
                    <a:pt x="174023" y="45143"/>
                  </a:lnTo>
                  <a:lnTo>
                    <a:pt x="60919" y="0"/>
                  </a:lnTo>
                  <a:lnTo>
                    <a:pt x="0" y="79370"/>
                  </a:lnTo>
                  <a:lnTo>
                    <a:pt x="51200" y="206911"/>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09" name="Freeform: Shape 508">
              <a:extLst>
                <a:ext uri="{FF2B5EF4-FFF2-40B4-BE49-F238E27FC236}">
                  <a16:creationId xmlns:a16="http://schemas.microsoft.com/office/drawing/2014/main" id="{BE854796-9F51-4187-AAE8-A2BAD08323C2}"/>
                </a:ext>
              </a:extLst>
            </p:cNvPr>
            <p:cNvSpPr/>
            <p:nvPr/>
          </p:nvSpPr>
          <p:spPr>
            <a:xfrm>
              <a:off x="8872829" y="977314"/>
              <a:ext cx="18733" cy="2394"/>
            </a:xfrm>
            <a:custGeom>
              <a:avLst/>
              <a:gdLst>
                <a:gd name="connsiteX0" fmla="*/ 4648 w 18733"/>
                <a:gd name="connsiteY0" fmla="*/ 563 h 2394"/>
                <a:gd name="connsiteX1" fmla="*/ 0 w 18733"/>
                <a:gd name="connsiteY1" fmla="*/ 2394 h 2394"/>
                <a:gd name="connsiteX2" fmla="*/ 16480 w 18733"/>
                <a:gd name="connsiteY2" fmla="*/ 0 h 2394"/>
                <a:gd name="connsiteX3" fmla="*/ 18733 w 18733"/>
                <a:gd name="connsiteY3" fmla="*/ 0 h 2394"/>
                <a:gd name="connsiteX4" fmla="*/ 18733 w 18733"/>
                <a:gd name="connsiteY4" fmla="*/ 0 h 2394"/>
                <a:gd name="connsiteX5" fmla="*/ 4648 w 18733"/>
                <a:gd name="connsiteY5" fmla="*/ 563 h 2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733" h="2394">
                  <a:moveTo>
                    <a:pt x="4648" y="563"/>
                  </a:moveTo>
                  <a:lnTo>
                    <a:pt x="0" y="2394"/>
                  </a:lnTo>
                  <a:lnTo>
                    <a:pt x="16480" y="0"/>
                  </a:lnTo>
                  <a:lnTo>
                    <a:pt x="18733" y="0"/>
                  </a:lnTo>
                  <a:lnTo>
                    <a:pt x="18733" y="0"/>
                  </a:lnTo>
                  <a:lnTo>
                    <a:pt x="4648" y="563"/>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10" name="Freeform: Shape 509">
              <a:extLst>
                <a:ext uri="{FF2B5EF4-FFF2-40B4-BE49-F238E27FC236}">
                  <a16:creationId xmlns:a16="http://schemas.microsoft.com/office/drawing/2014/main" id="{2853E610-A87D-471C-B94A-4BC65174B0F2}"/>
                </a:ext>
              </a:extLst>
            </p:cNvPr>
            <p:cNvSpPr/>
            <p:nvPr/>
          </p:nvSpPr>
          <p:spPr>
            <a:xfrm>
              <a:off x="8821207" y="977314"/>
              <a:ext cx="70355" cy="9084"/>
            </a:xfrm>
            <a:custGeom>
              <a:avLst/>
              <a:gdLst>
                <a:gd name="connsiteX0" fmla="*/ 9367 w 70355"/>
                <a:gd name="connsiteY0" fmla="*/ 4085 h 9084"/>
                <a:gd name="connsiteX1" fmla="*/ 0 w 70355"/>
                <a:gd name="connsiteY1" fmla="*/ 9085 h 9084"/>
                <a:gd name="connsiteX2" fmla="*/ 44439 w 70355"/>
                <a:gd name="connsiteY2" fmla="*/ 1620 h 9084"/>
                <a:gd name="connsiteX3" fmla="*/ 70355 w 70355"/>
                <a:gd name="connsiteY3" fmla="*/ 0 h 9084"/>
                <a:gd name="connsiteX4" fmla="*/ 70355 w 70355"/>
                <a:gd name="connsiteY4" fmla="*/ 0 h 9084"/>
                <a:gd name="connsiteX5" fmla="*/ 9367 w 70355"/>
                <a:gd name="connsiteY5" fmla="*/ 4085 h 9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355" h="9084">
                  <a:moveTo>
                    <a:pt x="9367" y="4085"/>
                  </a:moveTo>
                  <a:lnTo>
                    <a:pt x="0" y="9085"/>
                  </a:lnTo>
                  <a:lnTo>
                    <a:pt x="44439" y="1620"/>
                  </a:lnTo>
                  <a:lnTo>
                    <a:pt x="70355" y="0"/>
                  </a:lnTo>
                  <a:lnTo>
                    <a:pt x="70355" y="0"/>
                  </a:lnTo>
                  <a:lnTo>
                    <a:pt x="9367" y="4085"/>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11" name="Freeform: Shape 510">
              <a:extLst>
                <a:ext uri="{FF2B5EF4-FFF2-40B4-BE49-F238E27FC236}">
                  <a16:creationId xmlns:a16="http://schemas.microsoft.com/office/drawing/2014/main" id="{9C03F989-5051-4D0C-B795-652736CBC278}"/>
                </a:ext>
              </a:extLst>
            </p:cNvPr>
            <p:cNvSpPr/>
            <p:nvPr/>
          </p:nvSpPr>
          <p:spPr>
            <a:xfrm>
              <a:off x="8854025" y="981610"/>
              <a:ext cx="31550" cy="25987"/>
            </a:xfrm>
            <a:custGeom>
              <a:avLst/>
              <a:gdLst>
                <a:gd name="connsiteX0" fmla="*/ 0 w 31550"/>
                <a:gd name="connsiteY0" fmla="*/ 19508 h 25987"/>
                <a:gd name="connsiteX1" fmla="*/ 13592 w 31550"/>
                <a:gd name="connsiteY1" fmla="*/ 25987 h 25987"/>
                <a:gd name="connsiteX2" fmla="*/ 30283 w 31550"/>
                <a:gd name="connsiteY2" fmla="*/ 15282 h 25987"/>
                <a:gd name="connsiteX3" fmla="*/ 31551 w 31550"/>
                <a:gd name="connsiteY3" fmla="*/ 3028 h 25987"/>
                <a:gd name="connsiteX4" fmla="*/ 25917 w 31550"/>
                <a:gd name="connsiteY4" fmla="*/ 0 h 25987"/>
                <a:gd name="connsiteX5" fmla="*/ 11057 w 31550"/>
                <a:gd name="connsiteY5" fmla="*/ 5704 h 25987"/>
                <a:gd name="connsiteX6" fmla="*/ 0 w 31550"/>
                <a:gd name="connsiteY6" fmla="*/ 19508 h 25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550" h="25987">
                  <a:moveTo>
                    <a:pt x="0" y="19508"/>
                  </a:moveTo>
                  <a:lnTo>
                    <a:pt x="13592" y="25987"/>
                  </a:lnTo>
                  <a:lnTo>
                    <a:pt x="30283" y="15282"/>
                  </a:lnTo>
                  <a:lnTo>
                    <a:pt x="31551" y="3028"/>
                  </a:lnTo>
                  <a:lnTo>
                    <a:pt x="25917" y="0"/>
                  </a:lnTo>
                  <a:lnTo>
                    <a:pt x="11057" y="5704"/>
                  </a:lnTo>
                  <a:lnTo>
                    <a:pt x="0" y="19508"/>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12" name="Freeform: Shape 511">
              <a:extLst>
                <a:ext uri="{FF2B5EF4-FFF2-40B4-BE49-F238E27FC236}">
                  <a16:creationId xmlns:a16="http://schemas.microsoft.com/office/drawing/2014/main" id="{ED6E9615-5E08-40E2-985D-08D66A14CE59}"/>
                </a:ext>
              </a:extLst>
            </p:cNvPr>
            <p:cNvSpPr/>
            <p:nvPr/>
          </p:nvSpPr>
          <p:spPr>
            <a:xfrm>
              <a:off x="8763669" y="981399"/>
              <a:ext cx="91553" cy="48241"/>
            </a:xfrm>
            <a:custGeom>
              <a:avLst/>
              <a:gdLst>
                <a:gd name="connsiteX0" fmla="*/ 0 w 91553"/>
                <a:gd name="connsiteY0" fmla="*/ 35495 h 48241"/>
                <a:gd name="connsiteX1" fmla="*/ 18240 w 91553"/>
                <a:gd name="connsiteY1" fmla="*/ 48242 h 48241"/>
                <a:gd name="connsiteX2" fmla="*/ 65989 w 91553"/>
                <a:gd name="connsiteY2" fmla="*/ 27184 h 48241"/>
                <a:gd name="connsiteX3" fmla="*/ 91554 w 91553"/>
                <a:gd name="connsiteY3" fmla="*/ 4789 h 48241"/>
                <a:gd name="connsiteX4" fmla="*/ 91554 w 91553"/>
                <a:gd name="connsiteY4" fmla="*/ 0 h 48241"/>
                <a:gd name="connsiteX5" fmla="*/ 47678 w 91553"/>
                <a:gd name="connsiteY5" fmla="*/ 9508 h 48241"/>
                <a:gd name="connsiteX6" fmla="*/ 0 w 91553"/>
                <a:gd name="connsiteY6" fmla="*/ 35495 h 48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553" h="48241">
                  <a:moveTo>
                    <a:pt x="0" y="35495"/>
                  </a:moveTo>
                  <a:lnTo>
                    <a:pt x="18240" y="48242"/>
                  </a:lnTo>
                  <a:lnTo>
                    <a:pt x="65989" y="27184"/>
                  </a:lnTo>
                  <a:lnTo>
                    <a:pt x="91554" y="4789"/>
                  </a:lnTo>
                  <a:lnTo>
                    <a:pt x="91554" y="0"/>
                  </a:lnTo>
                  <a:lnTo>
                    <a:pt x="47678" y="9508"/>
                  </a:lnTo>
                  <a:lnTo>
                    <a:pt x="0" y="35495"/>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13" name="Freeform: Shape 512">
              <a:extLst>
                <a:ext uri="{FF2B5EF4-FFF2-40B4-BE49-F238E27FC236}">
                  <a16:creationId xmlns:a16="http://schemas.microsoft.com/office/drawing/2014/main" id="{FACA5D2E-B94F-4E9F-AFF6-121C5E515B14}"/>
                </a:ext>
              </a:extLst>
            </p:cNvPr>
            <p:cNvSpPr/>
            <p:nvPr/>
          </p:nvSpPr>
          <p:spPr>
            <a:xfrm>
              <a:off x="8876420" y="1011823"/>
              <a:ext cx="71130" cy="70707"/>
            </a:xfrm>
            <a:custGeom>
              <a:avLst/>
              <a:gdLst>
                <a:gd name="connsiteX0" fmla="*/ 2465 w 71130"/>
                <a:gd name="connsiteY0" fmla="*/ 55003 h 70707"/>
                <a:gd name="connsiteX1" fmla="*/ 44439 w 71130"/>
                <a:gd name="connsiteY1" fmla="*/ 70708 h 70707"/>
                <a:gd name="connsiteX2" fmla="*/ 71130 w 71130"/>
                <a:gd name="connsiteY2" fmla="*/ 44298 h 70707"/>
                <a:gd name="connsiteX3" fmla="*/ 52608 w 71130"/>
                <a:gd name="connsiteY3" fmla="*/ 10141 h 70707"/>
                <a:gd name="connsiteX4" fmla="*/ 23452 w 71130"/>
                <a:gd name="connsiteY4" fmla="*/ 0 h 70707"/>
                <a:gd name="connsiteX5" fmla="*/ 0 w 71130"/>
                <a:gd name="connsiteY5" fmla="*/ 18381 h 70707"/>
                <a:gd name="connsiteX6" fmla="*/ 2465 w 71130"/>
                <a:gd name="connsiteY6" fmla="*/ 55003 h 70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130" h="70707">
                  <a:moveTo>
                    <a:pt x="2465" y="55003"/>
                  </a:moveTo>
                  <a:lnTo>
                    <a:pt x="44439" y="70708"/>
                  </a:lnTo>
                  <a:lnTo>
                    <a:pt x="71130" y="44298"/>
                  </a:lnTo>
                  <a:lnTo>
                    <a:pt x="52608" y="10141"/>
                  </a:lnTo>
                  <a:lnTo>
                    <a:pt x="23452" y="0"/>
                  </a:lnTo>
                  <a:lnTo>
                    <a:pt x="0" y="18381"/>
                  </a:lnTo>
                  <a:lnTo>
                    <a:pt x="2465" y="55003"/>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14" name="Freeform: Shape 513">
              <a:extLst>
                <a:ext uri="{FF2B5EF4-FFF2-40B4-BE49-F238E27FC236}">
                  <a16:creationId xmlns:a16="http://schemas.microsoft.com/office/drawing/2014/main" id="{74E8B43B-9221-437E-A9BE-339C7DAD2011}"/>
                </a:ext>
              </a:extLst>
            </p:cNvPr>
            <p:cNvSpPr/>
            <p:nvPr/>
          </p:nvSpPr>
          <p:spPr>
            <a:xfrm>
              <a:off x="8775148" y="1028303"/>
              <a:ext cx="69651" cy="62538"/>
            </a:xfrm>
            <a:custGeom>
              <a:avLst/>
              <a:gdLst>
                <a:gd name="connsiteX0" fmla="*/ 0 w 69651"/>
                <a:gd name="connsiteY0" fmla="*/ 49369 h 62538"/>
                <a:gd name="connsiteX1" fmla="*/ 29156 w 69651"/>
                <a:gd name="connsiteY1" fmla="*/ 62538 h 62538"/>
                <a:gd name="connsiteX2" fmla="*/ 65003 w 69651"/>
                <a:gd name="connsiteY2" fmla="*/ 40213 h 62538"/>
                <a:gd name="connsiteX3" fmla="*/ 69651 w 69651"/>
                <a:gd name="connsiteY3" fmla="*/ 9719 h 62538"/>
                <a:gd name="connsiteX4" fmla="*/ 48735 w 69651"/>
                <a:gd name="connsiteY4" fmla="*/ 0 h 62538"/>
                <a:gd name="connsiteX5" fmla="*/ 14860 w 69651"/>
                <a:gd name="connsiteY5" fmla="*/ 17254 h 62538"/>
                <a:gd name="connsiteX6" fmla="*/ 0 w 69651"/>
                <a:gd name="connsiteY6" fmla="*/ 49369 h 62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651" h="62538">
                  <a:moveTo>
                    <a:pt x="0" y="49369"/>
                  </a:moveTo>
                  <a:lnTo>
                    <a:pt x="29156" y="62538"/>
                  </a:lnTo>
                  <a:lnTo>
                    <a:pt x="65003" y="40213"/>
                  </a:lnTo>
                  <a:lnTo>
                    <a:pt x="69651" y="9719"/>
                  </a:lnTo>
                  <a:lnTo>
                    <a:pt x="48735" y="0"/>
                  </a:lnTo>
                  <a:lnTo>
                    <a:pt x="14860" y="17254"/>
                  </a:lnTo>
                  <a:lnTo>
                    <a:pt x="0" y="49369"/>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15" name="Freeform: Shape 514">
              <a:extLst>
                <a:ext uri="{FF2B5EF4-FFF2-40B4-BE49-F238E27FC236}">
                  <a16:creationId xmlns:a16="http://schemas.microsoft.com/office/drawing/2014/main" id="{824FE54C-9359-455A-B7E3-16E890209369}"/>
                </a:ext>
              </a:extLst>
            </p:cNvPr>
            <p:cNvSpPr/>
            <p:nvPr/>
          </p:nvSpPr>
          <p:spPr>
            <a:xfrm>
              <a:off x="8949452" y="1081263"/>
              <a:ext cx="109934" cy="101483"/>
            </a:xfrm>
            <a:custGeom>
              <a:avLst/>
              <a:gdLst>
                <a:gd name="connsiteX0" fmla="*/ 19367 w 109934"/>
                <a:gd name="connsiteY0" fmla="*/ 80567 h 101483"/>
                <a:gd name="connsiteX1" fmla="*/ 79933 w 109934"/>
                <a:gd name="connsiteY1" fmla="*/ 101484 h 101483"/>
                <a:gd name="connsiteX2" fmla="*/ 109935 w 109934"/>
                <a:gd name="connsiteY2" fmla="*/ 65778 h 101483"/>
                <a:gd name="connsiteX3" fmla="*/ 76342 w 109934"/>
                <a:gd name="connsiteY3" fmla="*/ 16128 h 101483"/>
                <a:gd name="connsiteX4" fmla="*/ 27044 w 109934"/>
                <a:gd name="connsiteY4" fmla="*/ 0 h 101483"/>
                <a:gd name="connsiteX5" fmla="*/ 0 w 109934"/>
                <a:gd name="connsiteY5" fmla="*/ 28663 h 101483"/>
                <a:gd name="connsiteX6" fmla="*/ 19367 w 109934"/>
                <a:gd name="connsiteY6" fmla="*/ 80567 h 101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934" h="101483">
                  <a:moveTo>
                    <a:pt x="19367" y="80567"/>
                  </a:moveTo>
                  <a:lnTo>
                    <a:pt x="79933" y="101484"/>
                  </a:lnTo>
                  <a:lnTo>
                    <a:pt x="109935" y="65778"/>
                  </a:lnTo>
                  <a:lnTo>
                    <a:pt x="76342" y="16128"/>
                  </a:lnTo>
                  <a:lnTo>
                    <a:pt x="27044" y="0"/>
                  </a:lnTo>
                  <a:lnTo>
                    <a:pt x="0" y="28663"/>
                  </a:lnTo>
                  <a:lnTo>
                    <a:pt x="19367" y="80567"/>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16" name="Freeform: Shape 515">
              <a:extLst>
                <a:ext uri="{FF2B5EF4-FFF2-40B4-BE49-F238E27FC236}">
                  <a16:creationId xmlns:a16="http://schemas.microsoft.com/office/drawing/2014/main" id="{D8045C15-3557-4F2C-B1F2-6608807F827F}"/>
                </a:ext>
              </a:extLst>
            </p:cNvPr>
            <p:cNvSpPr/>
            <p:nvPr/>
          </p:nvSpPr>
          <p:spPr>
            <a:xfrm>
              <a:off x="8824235" y="1103377"/>
              <a:ext cx="92962" cy="96906"/>
            </a:xfrm>
            <a:custGeom>
              <a:avLst/>
              <a:gdLst>
                <a:gd name="connsiteX0" fmla="*/ 0 w 92962"/>
                <a:gd name="connsiteY0" fmla="*/ 77257 h 96906"/>
                <a:gd name="connsiteX1" fmla="*/ 50707 w 92962"/>
                <a:gd name="connsiteY1" fmla="*/ 96906 h 96906"/>
                <a:gd name="connsiteX2" fmla="*/ 92962 w 92962"/>
                <a:gd name="connsiteY2" fmla="*/ 63454 h 96906"/>
                <a:gd name="connsiteX3" fmla="*/ 82187 w 92962"/>
                <a:gd name="connsiteY3" fmla="*/ 15775 h 96906"/>
                <a:gd name="connsiteX4" fmla="*/ 40565 w 92962"/>
                <a:gd name="connsiteY4" fmla="*/ 0 h 96906"/>
                <a:gd name="connsiteX5" fmla="*/ 564 w 92962"/>
                <a:gd name="connsiteY5" fmla="*/ 27889 h 96906"/>
                <a:gd name="connsiteX6" fmla="*/ 0 w 92962"/>
                <a:gd name="connsiteY6" fmla="*/ 77257 h 96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962" h="96906">
                  <a:moveTo>
                    <a:pt x="0" y="77257"/>
                  </a:moveTo>
                  <a:lnTo>
                    <a:pt x="50707" y="96906"/>
                  </a:lnTo>
                  <a:lnTo>
                    <a:pt x="92962" y="63454"/>
                  </a:lnTo>
                  <a:lnTo>
                    <a:pt x="82187" y="15775"/>
                  </a:lnTo>
                  <a:lnTo>
                    <a:pt x="40565" y="0"/>
                  </a:lnTo>
                  <a:lnTo>
                    <a:pt x="564" y="27889"/>
                  </a:lnTo>
                  <a:lnTo>
                    <a:pt x="0" y="77257"/>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17" name="Freeform: Shape 516">
              <a:extLst>
                <a:ext uri="{FF2B5EF4-FFF2-40B4-BE49-F238E27FC236}">
                  <a16:creationId xmlns:a16="http://schemas.microsoft.com/office/drawing/2014/main" id="{709F52F6-2894-41B6-9F58-71B49448D2EF}"/>
                </a:ext>
              </a:extLst>
            </p:cNvPr>
            <p:cNvSpPr/>
            <p:nvPr/>
          </p:nvSpPr>
          <p:spPr>
            <a:xfrm>
              <a:off x="9075092" y="1183240"/>
              <a:ext cx="147189" cy="132823"/>
            </a:xfrm>
            <a:custGeom>
              <a:avLst/>
              <a:gdLst>
                <a:gd name="connsiteX0" fmla="*/ 34297 w 147189"/>
                <a:gd name="connsiteY0" fmla="*/ 106273 h 132823"/>
                <a:gd name="connsiteX1" fmla="*/ 113104 w 147189"/>
                <a:gd name="connsiteY1" fmla="*/ 132823 h 132823"/>
                <a:gd name="connsiteX2" fmla="*/ 147190 w 147189"/>
                <a:gd name="connsiteY2" fmla="*/ 87469 h 132823"/>
                <a:gd name="connsiteX3" fmla="*/ 99723 w 147189"/>
                <a:gd name="connsiteY3" fmla="*/ 21973 h 132823"/>
                <a:gd name="connsiteX4" fmla="*/ 31340 w 147189"/>
                <a:gd name="connsiteY4" fmla="*/ 0 h 132823"/>
                <a:gd name="connsiteX5" fmla="*/ 0 w 147189"/>
                <a:gd name="connsiteY5" fmla="*/ 38805 h 132823"/>
                <a:gd name="connsiteX6" fmla="*/ 34297 w 147189"/>
                <a:gd name="connsiteY6" fmla="*/ 106273 h 132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7189" h="132823">
                  <a:moveTo>
                    <a:pt x="34297" y="106273"/>
                  </a:moveTo>
                  <a:lnTo>
                    <a:pt x="113104" y="132823"/>
                  </a:lnTo>
                  <a:lnTo>
                    <a:pt x="147190" y="87469"/>
                  </a:lnTo>
                  <a:lnTo>
                    <a:pt x="99723" y="21973"/>
                  </a:lnTo>
                  <a:lnTo>
                    <a:pt x="31340" y="0"/>
                  </a:lnTo>
                  <a:lnTo>
                    <a:pt x="0" y="38805"/>
                  </a:lnTo>
                  <a:lnTo>
                    <a:pt x="34297" y="106273"/>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18" name="Freeform: Shape 517">
              <a:extLst>
                <a:ext uri="{FF2B5EF4-FFF2-40B4-BE49-F238E27FC236}">
                  <a16:creationId xmlns:a16="http://schemas.microsoft.com/office/drawing/2014/main" id="{2AB00F1B-7545-430A-B553-B30DDD06E44B}"/>
                </a:ext>
              </a:extLst>
            </p:cNvPr>
            <p:cNvSpPr/>
            <p:nvPr/>
          </p:nvSpPr>
          <p:spPr>
            <a:xfrm>
              <a:off x="8894802" y="1192325"/>
              <a:ext cx="176276" cy="172050"/>
            </a:xfrm>
            <a:custGeom>
              <a:avLst/>
              <a:gdLst>
                <a:gd name="connsiteX0" fmla="*/ 16339 w 176276"/>
                <a:gd name="connsiteY0" fmla="*/ 137190 h 172050"/>
                <a:gd name="connsiteX1" fmla="*/ 112540 w 176276"/>
                <a:gd name="connsiteY1" fmla="*/ 172051 h 172050"/>
                <a:gd name="connsiteX2" fmla="*/ 176276 w 176276"/>
                <a:gd name="connsiteY2" fmla="*/ 112611 h 172050"/>
                <a:gd name="connsiteX3" fmla="*/ 139514 w 176276"/>
                <a:gd name="connsiteY3" fmla="*/ 28030 h 172050"/>
                <a:gd name="connsiteX4" fmla="*/ 59651 w 176276"/>
                <a:gd name="connsiteY4" fmla="*/ 0 h 172050"/>
                <a:gd name="connsiteX5" fmla="*/ 0 w 176276"/>
                <a:gd name="connsiteY5" fmla="*/ 49580 h 172050"/>
                <a:gd name="connsiteX6" fmla="*/ 16339 w 176276"/>
                <a:gd name="connsiteY6" fmla="*/ 137190 h 172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6276" h="172050">
                  <a:moveTo>
                    <a:pt x="16339" y="137190"/>
                  </a:moveTo>
                  <a:lnTo>
                    <a:pt x="112540" y="172051"/>
                  </a:lnTo>
                  <a:lnTo>
                    <a:pt x="176276" y="112611"/>
                  </a:lnTo>
                  <a:lnTo>
                    <a:pt x="139514" y="28030"/>
                  </a:lnTo>
                  <a:lnTo>
                    <a:pt x="59651" y="0"/>
                  </a:lnTo>
                  <a:lnTo>
                    <a:pt x="0" y="49580"/>
                  </a:lnTo>
                  <a:lnTo>
                    <a:pt x="16339" y="137190"/>
                  </a:lnTo>
                  <a:close/>
                </a:path>
              </a:pathLst>
            </a:custGeom>
            <a:solidFill>
              <a:srgbClr val="0656B3">
                <a:alpha val="30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19" name="Freeform: Shape 518">
              <a:extLst>
                <a:ext uri="{FF2B5EF4-FFF2-40B4-BE49-F238E27FC236}">
                  <a16:creationId xmlns:a16="http://schemas.microsoft.com/office/drawing/2014/main" id="{5683248D-4F45-4F34-BB80-829546809C9A}"/>
                </a:ext>
              </a:extLst>
            </p:cNvPr>
            <p:cNvSpPr/>
            <p:nvPr/>
          </p:nvSpPr>
          <p:spPr>
            <a:xfrm>
              <a:off x="9261439" y="1327894"/>
              <a:ext cx="152120" cy="137400"/>
            </a:xfrm>
            <a:custGeom>
              <a:avLst/>
              <a:gdLst>
                <a:gd name="connsiteX0" fmla="*/ 40565 w 152120"/>
                <a:gd name="connsiteY0" fmla="*/ 110780 h 137400"/>
                <a:gd name="connsiteX1" fmla="*/ 120077 w 152120"/>
                <a:gd name="connsiteY1" fmla="*/ 137401 h 137400"/>
                <a:gd name="connsiteX2" fmla="*/ 152120 w 152120"/>
                <a:gd name="connsiteY2" fmla="*/ 91624 h 137400"/>
                <a:gd name="connsiteX3" fmla="*/ 102822 w 152120"/>
                <a:gd name="connsiteY3" fmla="*/ 23593 h 137400"/>
                <a:gd name="connsiteX4" fmla="*/ 30213 w 152120"/>
                <a:gd name="connsiteY4" fmla="*/ 0 h 137400"/>
                <a:gd name="connsiteX5" fmla="*/ 0 w 152120"/>
                <a:gd name="connsiteY5" fmla="*/ 41410 h 137400"/>
                <a:gd name="connsiteX6" fmla="*/ 40565 w 152120"/>
                <a:gd name="connsiteY6" fmla="*/ 110780 h 13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2120" h="137400">
                  <a:moveTo>
                    <a:pt x="40565" y="110780"/>
                  </a:moveTo>
                  <a:lnTo>
                    <a:pt x="120077" y="137401"/>
                  </a:lnTo>
                  <a:lnTo>
                    <a:pt x="152120" y="91624"/>
                  </a:lnTo>
                  <a:lnTo>
                    <a:pt x="102822" y="23593"/>
                  </a:lnTo>
                  <a:lnTo>
                    <a:pt x="30213" y="0"/>
                  </a:lnTo>
                  <a:lnTo>
                    <a:pt x="0" y="41410"/>
                  </a:lnTo>
                  <a:lnTo>
                    <a:pt x="40565" y="110780"/>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20" name="Freeform: Shape 519">
              <a:extLst>
                <a:ext uri="{FF2B5EF4-FFF2-40B4-BE49-F238E27FC236}">
                  <a16:creationId xmlns:a16="http://schemas.microsoft.com/office/drawing/2014/main" id="{47951A33-94FA-481E-93D0-1E91DC32F822}"/>
                </a:ext>
              </a:extLst>
            </p:cNvPr>
            <p:cNvSpPr/>
            <p:nvPr/>
          </p:nvSpPr>
          <p:spPr>
            <a:xfrm>
              <a:off x="9063894" y="1357121"/>
              <a:ext cx="152401" cy="144091"/>
            </a:xfrm>
            <a:custGeom>
              <a:avLst/>
              <a:gdLst>
                <a:gd name="connsiteX0" fmla="*/ 25635 w 152401"/>
                <a:gd name="connsiteY0" fmla="*/ 116273 h 144091"/>
                <a:gd name="connsiteX1" fmla="*/ 105428 w 152401"/>
                <a:gd name="connsiteY1" fmla="*/ 144091 h 144091"/>
                <a:gd name="connsiteX2" fmla="*/ 152402 w 152401"/>
                <a:gd name="connsiteY2" fmla="*/ 96272 h 144091"/>
                <a:gd name="connsiteX3" fmla="*/ 117682 w 152401"/>
                <a:gd name="connsiteY3" fmla="*/ 24790 h 144091"/>
                <a:gd name="connsiteX4" fmla="*/ 45143 w 152401"/>
                <a:gd name="connsiteY4" fmla="*/ 0 h 144091"/>
                <a:gd name="connsiteX5" fmla="*/ 0 w 152401"/>
                <a:gd name="connsiteY5" fmla="*/ 43453 h 144091"/>
                <a:gd name="connsiteX6" fmla="*/ 25635 w 152401"/>
                <a:gd name="connsiteY6" fmla="*/ 116273 h 144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2401" h="144091">
                  <a:moveTo>
                    <a:pt x="25635" y="116273"/>
                  </a:moveTo>
                  <a:lnTo>
                    <a:pt x="105428" y="144091"/>
                  </a:lnTo>
                  <a:lnTo>
                    <a:pt x="152402" y="96272"/>
                  </a:lnTo>
                  <a:lnTo>
                    <a:pt x="117682" y="24790"/>
                  </a:lnTo>
                  <a:lnTo>
                    <a:pt x="45143" y="0"/>
                  </a:lnTo>
                  <a:lnTo>
                    <a:pt x="0" y="43453"/>
                  </a:lnTo>
                  <a:lnTo>
                    <a:pt x="25635" y="116273"/>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21" name="Freeform: Shape 520">
              <a:extLst>
                <a:ext uri="{FF2B5EF4-FFF2-40B4-BE49-F238E27FC236}">
                  <a16:creationId xmlns:a16="http://schemas.microsoft.com/office/drawing/2014/main" id="{D200281B-B4CA-4427-B478-DB9C7FB1E66F}"/>
                </a:ext>
              </a:extLst>
            </p:cNvPr>
            <p:cNvSpPr/>
            <p:nvPr/>
          </p:nvSpPr>
          <p:spPr>
            <a:xfrm>
              <a:off x="9457998" y="1475859"/>
              <a:ext cx="212826" cy="196136"/>
            </a:xfrm>
            <a:custGeom>
              <a:avLst/>
              <a:gdLst>
                <a:gd name="connsiteX0" fmla="*/ 58735 w 212826"/>
                <a:gd name="connsiteY0" fmla="*/ 158318 h 196136"/>
                <a:gd name="connsiteX1" fmla="*/ 169797 w 212826"/>
                <a:gd name="connsiteY1" fmla="*/ 196136 h 196136"/>
                <a:gd name="connsiteX2" fmla="*/ 212827 w 212826"/>
                <a:gd name="connsiteY2" fmla="*/ 130851 h 196136"/>
                <a:gd name="connsiteX3" fmla="*/ 142331 w 212826"/>
                <a:gd name="connsiteY3" fmla="*/ 33664 h 196136"/>
                <a:gd name="connsiteX4" fmla="*/ 40495 w 212826"/>
                <a:gd name="connsiteY4" fmla="*/ 0 h 196136"/>
                <a:gd name="connsiteX5" fmla="*/ 0 w 212826"/>
                <a:gd name="connsiteY5" fmla="*/ 59228 h 196136"/>
                <a:gd name="connsiteX6" fmla="*/ 58735 w 212826"/>
                <a:gd name="connsiteY6" fmla="*/ 158318 h 19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826" h="196136">
                  <a:moveTo>
                    <a:pt x="58735" y="158318"/>
                  </a:moveTo>
                  <a:lnTo>
                    <a:pt x="169797" y="196136"/>
                  </a:lnTo>
                  <a:lnTo>
                    <a:pt x="212827" y="130851"/>
                  </a:lnTo>
                  <a:lnTo>
                    <a:pt x="142331" y="33664"/>
                  </a:lnTo>
                  <a:lnTo>
                    <a:pt x="40495" y="0"/>
                  </a:lnTo>
                  <a:lnTo>
                    <a:pt x="0" y="59228"/>
                  </a:lnTo>
                  <a:lnTo>
                    <a:pt x="58735" y="158318"/>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22" name="Freeform: Shape 521">
              <a:extLst>
                <a:ext uri="{FF2B5EF4-FFF2-40B4-BE49-F238E27FC236}">
                  <a16:creationId xmlns:a16="http://schemas.microsoft.com/office/drawing/2014/main" id="{24210A19-F050-4837-A8F9-D69F679E79D2}"/>
                </a:ext>
              </a:extLst>
            </p:cNvPr>
            <p:cNvSpPr/>
            <p:nvPr/>
          </p:nvSpPr>
          <p:spPr>
            <a:xfrm>
              <a:off x="9215592" y="1494029"/>
              <a:ext cx="253251" cy="238250"/>
            </a:xfrm>
            <a:custGeom>
              <a:avLst/>
              <a:gdLst>
                <a:gd name="connsiteX0" fmla="*/ 48242 w 253251"/>
                <a:gd name="connsiteY0" fmla="*/ 191840 h 238250"/>
                <a:gd name="connsiteX1" fmla="*/ 181487 w 253251"/>
                <a:gd name="connsiteY1" fmla="*/ 238251 h 238250"/>
                <a:gd name="connsiteX2" fmla="*/ 253251 w 253251"/>
                <a:gd name="connsiteY2" fmla="*/ 158529 h 238250"/>
                <a:gd name="connsiteX3" fmla="*/ 188248 w 253251"/>
                <a:gd name="connsiteY3" fmla="*/ 40636 h 238250"/>
                <a:gd name="connsiteX4" fmla="*/ 68313 w 253251"/>
                <a:gd name="connsiteY4" fmla="*/ 0 h 238250"/>
                <a:gd name="connsiteX5" fmla="*/ 0 w 253251"/>
                <a:gd name="connsiteY5" fmla="*/ 71412 h 238250"/>
                <a:gd name="connsiteX6" fmla="*/ 48242 w 253251"/>
                <a:gd name="connsiteY6" fmla="*/ 191840 h 238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3251" h="238250">
                  <a:moveTo>
                    <a:pt x="48242" y="191840"/>
                  </a:moveTo>
                  <a:lnTo>
                    <a:pt x="181487" y="238251"/>
                  </a:lnTo>
                  <a:lnTo>
                    <a:pt x="253251" y="158529"/>
                  </a:lnTo>
                  <a:lnTo>
                    <a:pt x="188248" y="40636"/>
                  </a:lnTo>
                  <a:lnTo>
                    <a:pt x="68313" y="0"/>
                  </a:lnTo>
                  <a:lnTo>
                    <a:pt x="0" y="71412"/>
                  </a:lnTo>
                  <a:lnTo>
                    <a:pt x="48242" y="191840"/>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23" name="Freeform: Shape 522">
              <a:extLst>
                <a:ext uri="{FF2B5EF4-FFF2-40B4-BE49-F238E27FC236}">
                  <a16:creationId xmlns:a16="http://schemas.microsoft.com/office/drawing/2014/main" id="{9366A7EA-3DAB-4DBF-89D9-067B72F8D304}"/>
                </a:ext>
              </a:extLst>
            </p:cNvPr>
            <p:cNvSpPr/>
            <p:nvPr/>
          </p:nvSpPr>
          <p:spPr>
            <a:xfrm>
              <a:off x="9712165" y="1673897"/>
              <a:ext cx="212615" cy="203037"/>
            </a:xfrm>
            <a:custGeom>
              <a:avLst/>
              <a:gdLst>
                <a:gd name="connsiteX0" fmla="*/ 60778 w 212615"/>
                <a:gd name="connsiteY0" fmla="*/ 164445 h 203037"/>
                <a:gd name="connsiteX1" fmla="*/ 170431 w 212615"/>
                <a:gd name="connsiteY1" fmla="*/ 203038 h 203037"/>
                <a:gd name="connsiteX2" fmla="*/ 212616 w 212615"/>
                <a:gd name="connsiteY2" fmla="*/ 136204 h 203037"/>
                <a:gd name="connsiteX3" fmla="*/ 143317 w 212615"/>
                <a:gd name="connsiteY3" fmla="*/ 35354 h 203037"/>
                <a:gd name="connsiteX4" fmla="*/ 40354 w 212615"/>
                <a:gd name="connsiteY4" fmla="*/ 0 h 203037"/>
                <a:gd name="connsiteX5" fmla="*/ 0 w 212615"/>
                <a:gd name="connsiteY5" fmla="*/ 62186 h 203037"/>
                <a:gd name="connsiteX6" fmla="*/ 60778 w 212615"/>
                <a:gd name="connsiteY6" fmla="*/ 164445 h 203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615" h="203037">
                  <a:moveTo>
                    <a:pt x="60778" y="164445"/>
                  </a:moveTo>
                  <a:lnTo>
                    <a:pt x="170431" y="203038"/>
                  </a:lnTo>
                  <a:lnTo>
                    <a:pt x="212616" y="136204"/>
                  </a:lnTo>
                  <a:lnTo>
                    <a:pt x="143317" y="35354"/>
                  </a:lnTo>
                  <a:lnTo>
                    <a:pt x="40354" y="0"/>
                  </a:lnTo>
                  <a:lnTo>
                    <a:pt x="0" y="62186"/>
                  </a:lnTo>
                  <a:lnTo>
                    <a:pt x="60778" y="164445"/>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24" name="Freeform: Shape 523">
              <a:extLst>
                <a:ext uri="{FF2B5EF4-FFF2-40B4-BE49-F238E27FC236}">
                  <a16:creationId xmlns:a16="http://schemas.microsoft.com/office/drawing/2014/main" id="{C178F618-DD2E-42CC-9580-9132A9064046}"/>
                </a:ext>
              </a:extLst>
            </p:cNvPr>
            <p:cNvSpPr/>
            <p:nvPr/>
          </p:nvSpPr>
          <p:spPr>
            <a:xfrm>
              <a:off x="9458279" y="1706716"/>
              <a:ext cx="234870" cy="224095"/>
            </a:xfrm>
            <a:custGeom>
              <a:avLst/>
              <a:gdLst>
                <a:gd name="connsiteX0" fmla="*/ 50566 w 234870"/>
                <a:gd name="connsiteY0" fmla="*/ 181276 h 224095"/>
                <a:gd name="connsiteX1" fmla="*/ 172050 w 234870"/>
                <a:gd name="connsiteY1" fmla="*/ 224095 h 224095"/>
                <a:gd name="connsiteX2" fmla="*/ 234871 w 234870"/>
                <a:gd name="connsiteY2" fmla="*/ 150289 h 224095"/>
                <a:gd name="connsiteX3" fmla="*/ 174023 w 234870"/>
                <a:gd name="connsiteY3" fmla="*/ 39086 h 224095"/>
                <a:gd name="connsiteX4" fmla="*/ 60637 w 234870"/>
                <a:gd name="connsiteY4" fmla="*/ 0 h 224095"/>
                <a:gd name="connsiteX5" fmla="*/ 0 w 234870"/>
                <a:gd name="connsiteY5" fmla="*/ 68454 h 224095"/>
                <a:gd name="connsiteX6" fmla="*/ 50566 w 234870"/>
                <a:gd name="connsiteY6" fmla="*/ 181276 h 224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4870" h="224095">
                  <a:moveTo>
                    <a:pt x="50566" y="181276"/>
                  </a:moveTo>
                  <a:lnTo>
                    <a:pt x="172050" y="224095"/>
                  </a:lnTo>
                  <a:lnTo>
                    <a:pt x="234871" y="150289"/>
                  </a:lnTo>
                  <a:lnTo>
                    <a:pt x="174023" y="39086"/>
                  </a:lnTo>
                  <a:lnTo>
                    <a:pt x="60637" y="0"/>
                  </a:lnTo>
                  <a:lnTo>
                    <a:pt x="0" y="68454"/>
                  </a:lnTo>
                  <a:lnTo>
                    <a:pt x="50566" y="181276"/>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25" name="Freeform: Shape 524">
              <a:extLst>
                <a:ext uri="{FF2B5EF4-FFF2-40B4-BE49-F238E27FC236}">
                  <a16:creationId xmlns:a16="http://schemas.microsoft.com/office/drawing/2014/main" id="{EF54C337-0166-47FB-888E-4EB63CF6F05E}"/>
                </a:ext>
              </a:extLst>
            </p:cNvPr>
            <p:cNvSpPr/>
            <p:nvPr/>
          </p:nvSpPr>
          <p:spPr>
            <a:xfrm>
              <a:off x="10001263" y="1910458"/>
              <a:ext cx="178600" cy="179656"/>
            </a:xfrm>
            <a:custGeom>
              <a:avLst/>
              <a:gdLst>
                <a:gd name="connsiteX0" fmla="*/ 51974 w 178600"/>
                <a:gd name="connsiteY0" fmla="*/ 146134 h 179656"/>
                <a:gd name="connsiteX1" fmla="*/ 143035 w 178600"/>
                <a:gd name="connsiteY1" fmla="*/ 179657 h 179656"/>
                <a:gd name="connsiteX2" fmla="*/ 178600 w 178600"/>
                <a:gd name="connsiteY2" fmla="*/ 121203 h 179656"/>
                <a:gd name="connsiteX3" fmla="*/ 122118 w 178600"/>
                <a:gd name="connsiteY3" fmla="*/ 31762 h 179656"/>
                <a:gd name="connsiteX4" fmla="*/ 34579 w 178600"/>
                <a:gd name="connsiteY4" fmla="*/ 0 h 179656"/>
                <a:gd name="connsiteX5" fmla="*/ 0 w 178600"/>
                <a:gd name="connsiteY5" fmla="*/ 55848 h 179656"/>
                <a:gd name="connsiteX6" fmla="*/ 51974 w 178600"/>
                <a:gd name="connsiteY6" fmla="*/ 146134 h 179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600" h="179656">
                  <a:moveTo>
                    <a:pt x="51974" y="146134"/>
                  </a:moveTo>
                  <a:lnTo>
                    <a:pt x="143035" y="179657"/>
                  </a:lnTo>
                  <a:lnTo>
                    <a:pt x="178600" y="121203"/>
                  </a:lnTo>
                  <a:lnTo>
                    <a:pt x="122118" y="31762"/>
                  </a:lnTo>
                  <a:lnTo>
                    <a:pt x="34579" y="0"/>
                  </a:lnTo>
                  <a:lnTo>
                    <a:pt x="0" y="55848"/>
                  </a:lnTo>
                  <a:lnTo>
                    <a:pt x="51974" y="146134"/>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26" name="Freeform: Shape 525">
              <a:extLst>
                <a:ext uri="{FF2B5EF4-FFF2-40B4-BE49-F238E27FC236}">
                  <a16:creationId xmlns:a16="http://schemas.microsoft.com/office/drawing/2014/main" id="{93F7C146-75CA-43B7-9777-B85FA3E44B75}"/>
                </a:ext>
              </a:extLst>
            </p:cNvPr>
            <p:cNvSpPr/>
            <p:nvPr/>
          </p:nvSpPr>
          <p:spPr>
            <a:xfrm>
              <a:off x="9736110" y="1952079"/>
              <a:ext cx="195150" cy="191981"/>
            </a:xfrm>
            <a:custGeom>
              <a:avLst/>
              <a:gdLst>
                <a:gd name="connsiteX0" fmla="*/ 44650 w 195150"/>
                <a:gd name="connsiteY0" fmla="*/ 155993 h 191981"/>
                <a:gd name="connsiteX1" fmla="*/ 144303 w 195150"/>
                <a:gd name="connsiteY1" fmla="*/ 191981 h 191981"/>
                <a:gd name="connsiteX2" fmla="*/ 195150 w 195150"/>
                <a:gd name="connsiteY2" fmla="*/ 129584 h 191981"/>
                <a:gd name="connsiteX3" fmla="*/ 145148 w 195150"/>
                <a:gd name="connsiteY3" fmla="*/ 33945 h 191981"/>
                <a:gd name="connsiteX4" fmla="*/ 49650 w 195150"/>
                <a:gd name="connsiteY4" fmla="*/ 0 h 191981"/>
                <a:gd name="connsiteX5" fmla="*/ 0 w 195150"/>
                <a:gd name="connsiteY5" fmla="*/ 59510 h 191981"/>
                <a:gd name="connsiteX6" fmla="*/ 44650 w 195150"/>
                <a:gd name="connsiteY6" fmla="*/ 155993 h 191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150" h="191981">
                  <a:moveTo>
                    <a:pt x="44650" y="155993"/>
                  </a:moveTo>
                  <a:lnTo>
                    <a:pt x="144303" y="191981"/>
                  </a:lnTo>
                  <a:lnTo>
                    <a:pt x="195150" y="129584"/>
                  </a:lnTo>
                  <a:lnTo>
                    <a:pt x="145148" y="33945"/>
                  </a:lnTo>
                  <a:lnTo>
                    <a:pt x="49650" y="0"/>
                  </a:lnTo>
                  <a:lnTo>
                    <a:pt x="0" y="59510"/>
                  </a:lnTo>
                  <a:lnTo>
                    <a:pt x="44650" y="155993"/>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27" name="Freeform: Shape 526">
              <a:extLst>
                <a:ext uri="{FF2B5EF4-FFF2-40B4-BE49-F238E27FC236}">
                  <a16:creationId xmlns:a16="http://schemas.microsoft.com/office/drawing/2014/main" id="{F903B770-4820-4965-A5EE-F14572BB510A}"/>
                </a:ext>
              </a:extLst>
            </p:cNvPr>
            <p:cNvSpPr/>
            <p:nvPr/>
          </p:nvSpPr>
          <p:spPr>
            <a:xfrm>
              <a:off x="8786768" y="977244"/>
              <a:ext cx="104793" cy="8521"/>
            </a:xfrm>
            <a:custGeom>
              <a:avLst/>
              <a:gdLst>
                <a:gd name="connsiteX0" fmla="*/ 11902 w 104793"/>
                <a:gd name="connsiteY0" fmla="*/ 5212 h 8521"/>
                <a:gd name="connsiteX1" fmla="*/ 0 w 104793"/>
                <a:gd name="connsiteY1" fmla="*/ 8522 h 8521"/>
                <a:gd name="connsiteX2" fmla="*/ 42256 w 104793"/>
                <a:gd name="connsiteY2" fmla="*/ 3240 h 8521"/>
                <a:gd name="connsiteX3" fmla="*/ 95004 w 104793"/>
                <a:gd name="connsiteY3" fmla="*/ 0 h 8521"/>
                <a:gd name="connsiteX4" fmla="*/ 104794 w 104793"/>
                <a:gd name="connsiteY4" fmla="*/ 70 h 8521"/>
                <a:gd name="connsiteX5" fmla="*/ 104794 w 104793"/>
                <a:gd name="connsiteY5" fmla="*/ 70 h 8521"/>
                <a:gd name="connsiteX6" fmla="*/ 74017 w 104793"/>
                <a:gd name="connsiteY6" fmla="*/ 211 h 8521"/>
                <a:gd name="connsiteX7" fmla="*/ 11902 w 104793"/>
                <a:gd name="connsiteY7" fmla="*/ 5212 h 8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793" h="8521">
                  <a:moveTo>
                    <a:pt x="11902" y="5212"/>
                  </a:moveTo>
                  <a:lnTo>
                    <a:pt x="0" y="8522"/>
                  </a:lnTo>
                  <a:lnTo>
                    <a:pt x="42256" y="3240"/>
                  </a:lnTo>
                  <a:lnTo>
                    <a:pt x="95004" y="0"/>
                  </a:lnTo>
                  <a:lnTo>
                    <a:pt x="104794" y="70"/>
                  </a:lnTo>
                  <a:lnTo>
                    <a:pt x="104794" y="70"/>
                  </a:lnTo>
                  <a:lnTo>
                    <a:pt x="74017" y="211"/>
                  </a:lnTo>
                  <a:lnTo>
                    <a:pt x="11902" y="5212"/>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28" name="Freeform: Shape 527">
              <a:extLst>
                <a:ext uri="{FF2B5EF4-FFF2-40B4-BE49-F238E27FC236}">
                  <a16:creationId xmlns:a16="http://schemas.microsoft.com/office/drawing/2014/main" id="{716F7109-AE61-428B-ADC4-84E91ED1CBD7}"/>
                </a:ext>
              </a:extLst>
            </p:cNvPr>
            <p:cNvSpPr/>
            <p:nvPr/>
          </p:nvSpPr>
          <p:spPr>
            <a:xfrm>
              <a:off x="8680777" y="977314"/>
              <a:ext cx="210784" cy="21268"/>
            </a:xfrm>
            <a:custGeom>
              <a:avLst/>
              <a:gdLst>
                <a:gd name="connsiteX0" fmla="*/ 20494 w 210784"/>
                <a:gd name="connsiteY0" fmla="*/ 13451 h 21268"/>
                <a:gd name="connsiteX1" fmla="*/ 0 w 210784"/>
                <a:gd name="connsiteY1" fmla="*/ 21269 h 21268"/>
                <a:gd name="connsiteX2" fmla="*/ 82257 w 210784"/>
                <a:gd name="connsiteY2" fmla="*/ 8803 h 21268"/>
                <a:gd name="connsiteX3" fmla="*/ 182192 w 210784"/>
                <a:gd name="connsiteY3" fmla="*/ 0 h 21268"/>
                <a:gd name="connsiteX4" fmla="*/ 210785 w 210784"/>
                <a:gd name="connsiteY4" fmla="*/ 0 h 21268"/>
                <a:gd name="connsiteX5" fmla="*/ 210785 w 210784"/>
                <a:gd name="connsiteY5" fmla="*/ 0 h 21268"/>
                <a:gd name="connsiteX6" fmla="*/ 139584 w 210784"/>
                <a:gd name="connsiteY6" fmla="*/ 986 h 21268"/>
                <a:gd name="connsiteX7" fmla="*/ 20494 w 210784"/>
                <a:gd name="connsiteY7" fmla="*/ 13451 h 21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0784" h="21268">
                  <a:moveTo>
                    <a:pt x="20494" y="13451"/>
                  </a:moveTo>
                  <a:lnTo>
                    <a:pt x="0" y="21269"/>
                  </a:lnTo>
                  <a:lnTo>
                    <a:pt x="82257" y="8803"/>
                  </a:lnTo>
                  <a:lnTo>
                    <a:pt x="182192" y="0"/>
                  </a:lnTo>
                  <a:lnTo>
                    <a:pt x="210785" y="0"/>
                  </a:lnTo>
                  <a:lnTo>
                    <a:pt x="210785" y="0"/>
                  </a:lnTo>
                  <a:lnTo>
                    <a:pt x="139584" y="986"/>
                  </a:lnTo>
                  <a:lnTo>
                    <a:pt x="20494" y="13451"/>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29" name="Freeform: Shape 528">
              <a:extLst>
                <a:ext uri="{FF2B5EF4-FFF2-40B4-BE49-F238E27FC236}">
                  <a16:creationId xmlns:a16="http://schemas.microsoft.com/office/drawing/2014/main" id="{54C7B06D-CDBC-4D46-A280-760C7C2103FC}"/>
                </a:ext>
              </a:extLst>
            </p:cNvPr>
            <p:cNvSpPr/>
            <p:nvPr/>
          </p:nvSpPr>
          <p:spPr>
            <a:xfrm>
              <a:off x="8681693" y="988442"/>
              <a:ext cx="112329" cy="46833"/>
            </a:xfrm>
            <a:custGeom>
              <a:avLst/>
              <a:gdLst>
                <a:gd name="connsiteX0" fmla="*/ 0 w 112329"/>
                <a:gd name="connsiteY0" fmla="*/ 35636 h 46833"/>
                <a:gd name="connsiteX1" fmla="*/ 8662 w 112329"/>
                <a:gd name="connsiteY1" fmla="*/ 46833 h 46833"/>
                <a:gd name="connsiteX2" fmla="*/ 64510 w 112329"/>
                <a:gd name="connsiteY2" fmla="*/ 28170 h 46833"/>
                <a:gd name="connsiteX3" fmla="*/ 109090 w 112329"/>
                <a:gd name="connsiteY3" fmla="*/ 5916 h 46833"/>
                <a:gd name="connsiteX4" fmla="*/ 112329 w 112329"/>
                <a:gd name="connsiteY4" fmla="*/ 0 h 46833"/>
                <a:gd name="connsiteX5" fmla="*/ 58876 w 112329"/>
                <a:gd name="connsiteY5" fmla="*/ 10986 h 46833"/>
                <a:gd name="connsiteX6" fmla="*/ 0 w 112329"/>
                <a:gd name="connsiteY6" fmla="*/ 35636 h 46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329" h="46833">
                  <a:moveTo>
                    <a:pt x="0" y="35636"/>
                  </a:moveTo>
                  <a:lnTo>
                    <a:pt x="8662" y="46833"/>
                  </a:lnTo>
                  <a:lnTo>
                    <a:pt x="64510" y="28170"/>
                  </a:lnTo>
                  <a:lnTo>
                    <a:pt x="109090" y="5916"/>
                  </a:lnTo>
                  <a:lnTo>
                    <a:pt x="112329" y="0"/>
                  </a:lnTo>
                  <a:lnTo>
                    <a:pt x="58876" y="10986"/>
                  </a:lnTo>
                  <a:lnTo>
                    <a:pt x="0" y="35636"/>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30" name="Freeform: Shape 529">
              <a:extLst>
                <a:ext uri="{FF2B5EF4-FFF2-40B4-BE49-F238E27FC236}">
                  <a16:creationId xmlns:a16="http://schemas.microsoft.com/office/drawing/2014/main" id="{B1FE02E2-057F-43B9-BB56-15240BB1407F}"/>
                </a:ext>
              </a:extLst>
            </p:cNvPr>
            <p:cNvSpPr/>
            <p:nvPr/>
          </p:nvSpPr>
          <p:spPr>
            <a:xfrm>
              <a:off x="8578237" y="995836"/>
              <a:ext cx="140218" cy="51058"/>
            </a:xfrm>
            <a:custGeom>
              <a:avLst/>
              <a:gdLst>
                <a:gd name="connsiteX0" fmla="*/ 0 w 140218"/>
                <a:gd name="connsiteY0" fmla="*/ 39439 h 51058"/>
                <a:gd name="connsiteX1" fmla="*/ 3028 w 140218"/>
                <a:gd name="connsiteY1" fmla="*/ 51059 h 51058"/>
                <a:gd name="connsiteX2" fmla="*/ 70426 w 140218"/>
                <a:gd name="connsiteY2" fmla="*/ 31410 h 51058"/>
                <a:gd name="connsiteX3" fmla="*/ 132894 w 140218"/>
                <a:gd name="connsiteY3" fmla="*/ 6902 h 51058"/>
                <a:gd name="connsiteX4" fmla="*/ 140218 w 140218"/>
                <a:gd name="connsiteY4" fmla="*/ 0 h 51058"/>
                <a:gd name="connsiteX5" fmla="*/ 74652 w 140218"/>
                <a:gd name="connsiteY5" fmla="*/ 12747 h 51058"/>
                <a:gd name="connsiteX6" fmla="*/ 0 w 140218"/>
                <a:gd name="connsiteY6" fmla="*/ 39439 h 51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218" h="51058">
                  <a:moveTo>
                    <a:pt x="0" y="39439"/>
                  </a:moveTo>
                  <a:lnTo>
                    <a:pt x="3028" y="51059"/>
                  </a:lnTo>
                  <a:lnTo>
                    <a:pt x="70426" y="31410"/>
                  </a:lnTo>
                  <a:lnTo>
                    <a:pt x="132894" y="6902"/>
                  </a:lnTo>
                  <a:lnTo>
                    <a:pt x="140218" y="0"/>
                  </a:lnTo>
                  <a:lnTo>
                    <a:pt x="74652" y="12747"/>
                  </a:lnTo>
                  <a:lnTo>
                    <a:pt x="0" y="39439"/>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31" name="Freeform: Shape 530">
              <a:extLst>
                <a:ext uri="{FF2B5EF4-FFF2-40B4-BE49-F238E27FC236}">
                  <a16:creationId xmlns:a16="http://schemas.microsoft.com/office/drawing/2014/main" id="{60B34A55-A553-428F-A7EA-A6D2BE80BCC2}"/>
                </a:ext>
              </a:extLst>
            </p:cNvPr>
            <p:cNvSpPr/>
            <p:nvPr/>
          </p:nvSpPr>
          <p:spPr>
            <a:xfrm>
              <a:off x="8631550" y="1033092"/>
              <a:ext cx="125076" cy="87680"/>
            </a:xfrm>
            <a:custGeom>
              <a:avLst/>
              <a:gdLst>
                <a:gd name="connsiteX0" fmla="*/ 0 w 125076"/>
                <a:gd name="connsiteY0" fmla="*/ 68736 h 87680"/>
                <a:gd name="connsiteX1" fmla="*/ 33875 w 125076"/>
                <a:gd name="connsiteY1" fmla="*/ 87680 h 87680"/>
                <a:gd name="connsiteX2" fmla="*/ 97892 w 125076"/>
                <a:gd name="connsiteY2" fmla="*/ 55707 h 87680"/>
                <a:gd name="connsiteX3" fmla="*/ 125077 w 125076"/>
                <a:gd name="connsiteY3" fmla="*/ 13099 h 87680"/>
                <a:gd name="connsiteX4" fmla="*/ 104723 w 125076"/>
                <a:gd name="connsiteY4" fmla="*/ 0 h 87680"/>
                <a:gd name="connsiteX5" fmla="*/ 43594 w 125076"/>
                <a:gd name="connsiteY5" fmla="*/ 23593 h 87680"/>
                <a:gd name="connsiteX6" fmla="*/ 0 w 125076"/>
                <a:gd name="connsiteY6" fmla="*/ 68736 h 87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076" h="87680">
                  <a:moveTo>
                    <a:pt x="0" y="68736"/>
                  </a:moveTo>
                  <a:lnTo>
                    <a:pt x="33875" y="87680"/>
                  </a:lnTo>
                  <a:lnTo>
                    <a:pt x="97892" y="55707"/>
                  </a:lnTo>
                  <a:lnTo>
                    <a:pt x="125077" y="13099"/>
                  </a:lnTo>
                  <a:lnTo>
                    <a:pt x="104723" y="0"/>
                  </a:lnTo>
                  <a:lnTo>
                    <a:pt x="43594" y="23593"/>
                  </a:lnTo>
                  <a:lnTo>
                    <a:pt x="0" y="68736"/>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32" name="Freeform: Shape 531">
              <a:extLst>
                <a:ext uri="{FF2B5EF4-FFF2-40B4-BE49-F238E27FC236}">
                  <a16:creationId xmlns:a16="http://schemas.microsoft.com/office/drawing/2014/main" id="{7F1B8A29-0F0B-40F2-BD66-B9730D4D5DC5}"/>
                </a:ext>
              </a:extLst>
            </p:cNvPr>
            <p:cNvSpPr/>
            <p:nvPr/>
          </p:nvSpPr>
          <p:spPr>
            <a:xfrm>
              <a:off x="8507177" y="1055910"/>
              <a:ext cx="118385" cy="71271"/>
            </a:xfrm>
            <a:custGeom>
              <a:avLst/>
              <a:gdLst>
                <a:gd name="connsiteX0" fmla="*/ 0 w 118385"/>
                <a:gd name="connsiteY0" fmla="*/ 56693 h 71271"/>
                <a:gd name="connsiteX1" fmla="*/ 19719 w 118385"/>
                <a:gd name="connsiteY1" fmla="*/ 71271 h 71271"/>
                <a:gd name="connsiteX2" fmla="*/ 79722 w 118385"/>
                <a:gd name="connsiteY2" fmla="*/ 46340 h 71271"/>
                <a:gd name="connsiteX3" fmla="*/ 118386 w 118385"/>
                <a:gd name="connsiteY3" fmla="*/ 11409 h 71271"/>
                <a:gd name="connsiteX4" fmla="*/ 105991 w 118385"/>
                <a:gd name="connsiteY4" fmla="*/ 0 h 71271"/>
                <a:gd name="connsiteX5" fmla="*/ 47467 w 118385"/>
                <a:gd name="connsiteY5" fmla="*/ 20283 h 71271"/>
                <a:gd name="connsiteX6" fmla="*/ 0 w 118385"/>
                <a:gd name="connsiteY6" fmla="*/ 56693 h 71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385" h="71271">
                  <a:moveTo>
                    <a:pt x="0" y="56693"/>
                  </a:moveTo>
                  <a:lnTo>
                    <a:pt x="19719" y="71271"/>
                  </a:lnTo>
                  <a:lnTo>
                    <a:pt x="79722" y="46340"/>
                  </a:lnTo>
                  <a:lnTo>
                    <a:pt x="118386" y="11409"/>
                  </a:lnTo>
                  <a:lnTo>
                    <a:pt x="105991" y="0"/>
                  </a:lnTo>
                  <a:lnTo>
                    <a:pt x="47467" y="20283"/>
                  </a:lnTo>
                  <a:lnTo>
                    <a:pt x="0" y="56693"/>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33" name="Freeform: Shape 532">
              <a:extLst>
                <a:ext uri="{FF2B5EF4-FFF2-40B4-BE49-F238E27FC236}">
                  <a16:creationId xmlns:a16="http://schemas.microsoft.com/office/drawing/2014/main" id="{F75FF2E5-225B-456C-BF73-6AEB1B061DD2}"/>
                </a:ext>
              </a:extLst>
            </p:cNvPr>
            <p:cNvSpPr/>
            <p:nvPr/>
          </p:nvSpPr>
          <p:spPr>
            <a:xfrm>
              <a:off x="8641480" y="1110631"/>
              <a:ext cx="140781" cy="129865"/>
            </a:xfrm>
            <a:custGeom>
              <a:avLst/>
              <a:gdLst>
                <a:gd name="connsiteX0" fmla="*/ 0 w 140781"/>
                <a:gd name="connsiteY0" fmla="*/ 103104 h 129865"/>
                <a:gd name="connsiteX1" fmla="*/ 60778 w 140781"/>
                <a:gd name="connsiteY1" fmla="*/ 129865 h 129865"/>
                <a:gd name="connsiteX2" fmla="*/ 132894 w 140781"/>
                <a:gd name="connsiteY2" fmla="*/ 84370 h 129865"/>
                <a:gd name="connsiteX3" fmla="*/ 140781 w 140781"/>
                <a:gd name="connsiteY3" fmla="*/ 20705 h 129865"/>
                <a:gd name="connsiteX4" fmla="*/ 94582 w 140781"/>
                <a:gd name="connsiteY4" fmla="*/ 0 h 129865"/>
                <a:gd name="connsiteX5" fmla="*/ 25776 w 140781"/>
                <a:gd name="connsiteY5" fmla="*/ 36762 h 129865"/>
                <a:gd name="connsiteX6" fmla="*/ 0 w 140781"/>
                <a:gd name="connsiteY6" fmla="*/ 103104 h 129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781" h="129865">
                  <a:moveTo>
                    <a:pt x="0" y="103104"/>
                  </a:moveTo>
                  <a:lnTo>
                    <a:pt x="60778" y="129865"/>
                  </a:lnTo>
                  <a:lnTo>
                    <a:pt x="132894" y="84370"/>
                  </a:lnTo>
                  <a:lnTo>
                    <a:pt x="140781" y="20705"/>
                  </a:lnTo>
                  <a:lnTo>
                    <a:pt x="94582" y="0"/>
                  </a:lnTo>
                  <a:lnTo>
                    <a:pt x="25776" y="36762"/>
                  </a:lnTo>
                  <a:lnTo>
                    <a:pt x="0" y="103104"/>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34" name="Freeform: Shape 533">
              <a:extLst>
                <a:ext uri="{FF2B5EF4-FFF2-40B4-BE49-F238E27FC236}">
                  <a16:creationId xmlns:a16="http://schemas.microsoft.com/office/drawing/2014/main" id="{E0B5B8B8-0D6D-4C56-9C5D-451A1C1B1CD6}"/>
                </a:ext>
              </a:extLst>
            </p:cNvPr>
            <p:cNvSpPr/>
            <p:nvPr/>
          </p:nvSpPr>
          <p:spPr>
            <a:xfrm>
              <a:off x="8487529" y="1148801"/>
              <a:ext cx="119935" cy="94300"/>
            </a:xfrm>
            <a:custGeom>
              <a:avLst/>
              <a:gdLst>
                <a:gd name="connsiteX0" fmla="*/ 0 w 119935"/>
                <a:gd name="connsiteY0" fmla="*/ 75637 h 94300"/>
                <a:gd name="connsiteX1" fmla="*/ 36129 w 119935"/>
                <a:gd name="connsiteY1" fmla="*/ 94300 h 94300"/>
                <a:gd name="connsiteX2" fmla="*/ 96836 w 119935"/>
                <a:gd name="connsiteY2" fmla="*/ 62397 h 94300"/>
                <a:gd name="connsiteX3" fmla="*/ 119935 w 119935"/>
                <a:gd name="connsiteY3" fmla="*/ 15846 h 94300"/>
                <a:gd name="connsiteX4" fmla="*/ 90497 w 119935"/>
                <a:gd name="connsiteY4" fmla="*/ 0 h 94300"/>
                <a:gd name="connsiteX5" fmla="*/ 31199 w 119935"/>
                <a:gd name="connsiteY5" fmla="*/ 27818 h 94300"/>
                <a:gd name="connsiteX6" fmla="*/ 0 w 119935"/>
                <a:gd name="connsiteY6" fmla="*/ 75637 h 9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935" h="94300">
                  <a:moveTo>
                    <a:pt x="0" y="75637"/>
                  </a:moveTo>
                  <a:lnTo>
                    <a:pt x="36129" y="94300"/>
                  </a:lnTo>
                  <a:lnTo>
                    <a:pt x="96836" y="62397"/>
                  </a:lnTo>
                  <a:lnTo>
                    <a:pt x="119935" y="15846"/>
                  </a:lnTo>
                  <a:lnTo>
                    <a:pt x="90497" y="0"/>
                  </a:lnTo>
                  <a:lnTo>
                    <a:pt x="31199" y="27818"/>
                  </a:lnTo>
                  <a:lnTo>
                    <a:pt x="0" y="75637"/>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35" name="Freeform: Shape 534">
              <a:extLst>
                <a:ext uri="{FF2B5EF4-FFF2-40B4-BE49-F238E27FC236}">
                  <a16:creationId xmlns:a16="http://schemas.microsoft.com/office/drawing/2014/main" id="{032EFF6F-509C-4083-B9CA-7F7F1A6C91FA}"/>
                </a:ext>
              </a:extLst>
            </p:cNvPr>
            <p:cNvSpPr/>
            <p:nvPr/>
          </p:nvSpPr>
          <p:spPr>
            <a:xfrm>
              <a:off x="8705004" y="1216622"/>
              <a:ext cx="175078" cy="179163"/>
            </a:xfrm>
            <a:custGeom>
              <a:avLst/>
              <a:gdLst>
                <a:gd name="connsiteX0" fmla="*/ 0 w 175078"/>
                <a:gd name="connsiteY0" fmla="*/ 143035 h 179163"/>
                <a:gd name="connsiteX1" fmla="*/ 91835 w 175078"/>
                <a:gd name="connsiteY1" fmla="*/ 179164 h 179163"/>
                <a:gd name="connsiteX2" fmla="*/ 175079 w 175078"/>
                <a:gd name="connsiteY2" fmla="*/ 117541 h 179163"/>
                <a:gd name="connsiteX3" fmla="*/ 162473 w 175078"/>
                <a:gd name="connsiteY3" fmla="*/ 29368 h 179163"/>
                <a:gd name="connsiteX4" fmla="*/ 86976 w 175078"/>
                <a:gd name="connsiteY4" fmla="*/ 0 h 179163"/>
                <a:gd name="connsiteX5" fmla="*/ 7606 w 175078"/>
                <a:gd name="connsiteY5" fmla="*/ 51904 h 179163"/>
                <a:gd name="connsiteX6" fmla="*/ 0 w 175078"/>
                <a:gd name="connsiteY6" fmla="*/ 143035 h 179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5078" h="179163">
                  <a:moveTo>
                    <a:pt x="0" y="143035"/>
                  </a:moveTo>
                  <a:lnTo>
                    <a:pt x="91835" y="179164"/>
                  </a:lnTo>
                  <a:lnTo>
                    <a:pt x="175079" y="117541"/>
                  </a:lnTo>
                  <a:lnTo>
                    <a:pt x="162473" y="29368"/>
                  </a:lnTo>
                  <a:lnTo>
                    <a:pt x="86976" y="0"/>
                  </a:lnTo>
                  <a:lnTo>
                    <a:pt x="7606" y="51904"/>
                  </a:lnTo>
                  <a:lnTo>
                    <a:pt x="0" y="143035"/>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36" name="Freeform: Shape 535">
              <a:extLst>
                <a:ext uri="{FF2B5EF4-FFF2-40B4-BE49-F238E27FC236}">
                  <a16:creationId xmlns:a16="http://schemas.microsoft.com/office/drawing/2014/main" id="{A1FAEB31-C7A9-4620-8B74-A50E46C86938}"/>
                </a:ext>
              </a:extLst>
            </p:cNvPr>
            <p:cNvSpPr/>
            <p:nvPr/>
          </p:nvSpPr>
          <p:spPr>
            <a:xfrm>
              <a:off x="8509079" y="1260638"/>
              <a:ext cx="153528" cy="144513"/>
            </a:xfrm>
            <a:custGeom>
              <a:avLst/>
              <a:gdLst>
                <a:gd name="connsiteX0" fmla="*/ 0 w 153528"/>
                <a:gd name="connsiteY0" fmla="*/ 116062 h 144513"/>
                <a:gd name="connsiteX1" fmla="*/ 65285 w 153528"/>
                <a:gd name="connsiteY1" fmla="*/ 144514 h 144513"/>
                <a:gd name="connsiteX2" fmla="*/ 143106 w 153528"/>
                <a:gd name="connsiteY2" fmla="*/ 95779 h 144513"/>
                <a:gd name="connsiteX3" fmla="*/ 153529 w 153528"/>
                <a:gd name="connsiteY3" fmla="*/ 24438 h 144513"/>
                <a:gd name="connsiteX4" fmla="*/ 97892 w 153528"/>
                <a:gd name="connsiteY4" fmla="*/ 0 h 144513"/>
                <a:gd name="connsiteX5" fmla="*/ 22114 w 153528"/>
                <a:gd name="connsiteY5" fmla="*/ 42889 h 144513"/>
                <a:gd name="connsiteX6" fmla="*/ 0 w 153528"/>
                <a:gd name="connsiteY6" fmla="*/ 116062 h 144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3528" h="144513">
                  <a:moveTo>
                    <a:pt x="0" y="116062"/>
                  </a:moveTo>
                  <a:lnTo>
                    <a:pt x="65285" y="144514"/>
                  </a:lnTo>
                  <a:lnTo>
                    <a:pt x="143106" y="95779"/>
                  </a:lnTo>
                  <a:lnTo>
                    <a:pt x="153529" y="24438"/>
                  </a:lnTo>
                  <a:lnTo>
                    <a:pt x="97892" y="0"/>
                  </a:lnTo>
                  <a:lnTo>
                    <a:pt x="22114" y="42889"/>
                  </a:lnTo>
                  <a:lnTo>
                    <a:pt x="0" y="116062"/>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37" name="Freeform: Shape 536">
              <a:extLst>
                <a:ext uri="{FF2B5EF4-FFF2-40B4-BE49-F238E27FC236}">
                  <a16:creationId xmlns:a16="http://schemas.microsoft.com/office/drawing/2014/main" id="{3E18748F-CA52-4E3E-B4AC-3523B725E575}"/>
                </a:ext>
              </a:extLst>
            </p:cNvPr>
            <p:cNvSpPr/>
            <p:nvPr/>
          </p:nvSpPr>
          <p:spPr>
            <a:xfrm>
              <a:off x="8834799" y="1376136"/>
              <a:ext cx="174445" cy="175008"/>
            </a:xfrm>
            <a:custGeom>
              <a:avLst/>
              <a:gdLst>
                <a:gd name="connsiteX0" fmla="*/ 11057 w 174445"/>
                <a:gd name="connsiteY0" fmla="*/ 140922 h 175008"/>
                <a:gd name="connsiteX1" fmla="*/ 103244 w 174445"/>
                <a:gd name="connsiteY1" fmla="*/ 175008 h 175008"/>
                <a:gd name="connsiteX2" fmla="*/ 174445 w 174445"/>
                <a:gd name="connsiteY2" fmla="*/ 116555 h 175008"/>
                <a:gd name="connsiteX3" fmla="*/ 150993 w 174445"/>
                <a:gd name="connsiteY3" fmla="*/ 29931 h 175008"/>
                <a:gd name="connsiteX4" fmla="*/ 68806 w 174445"/>
                <a:gd name="connsiteY4" fmla="*/ 0 h 175008"/>
                <a:gd name="connsiteX5" fmla="*/ 0 w 174445"/>
                <a:gd name="connsiteY5" fmla="*/ 52397 h 175008"/>
                <a:gd name="connsiteX6" fmla="*/ 11057 w 174445"/>
                <a:gd name="connsiteY6" fmla="*/ 140922 h 175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4445" h="175008">
                  <a:moveTo>
                    <a:pt x="11057" y="140922"/>
                  </a:moveTo>
                  <a:lnTo>
                    <a:pt x="103244" y="175008"/>
                  </a:lnTo>
                  <a:lnTo>
                    <a:pt x="174445" y="116555"/>
                  </a:lnTo>
                  <a:lnTo>
                    <a:pt x="150993" y="29931"/>
                  </a:lnTo>
                  <a:lnTo>
                    <a:pt x="68806" y="0"/>
                  </a:lnTo>
                  <a:lnTo>
                    <a:pt x="0" y="52397"/>
                  </a:lnTo>
                  <a:lnTo>
                    <a:pt x="11057" y="140922"/>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38" name="Freeform: Shape 537">
              <a:extLst>
                <a:ext uri="{FF2B5EF4-FFF2-40B4-BE49-F238E27FC236}">
                  <a16:creationId xmlns:a16="http://schemas.microsoft.com/office/drawing/2014/main" id="{C0246D4E-CC44-468E-A018-ECB4FE540416}"/>
                </a:ext>
              </a:extLst>
            </p:cNvPr>
            <p:cNvSpPr/>
            <p:nvPr/>
          </p:nvSpPr>
          <p:spPr>
            <a:xfrm>
              <a:off x="8580843" y="1394447"/>
              <a:ext cx="203038" cy="209657"/>
            </a:xfrm>
            <a:custGeom>
              <a:avLst/>
              <a:gdLst>
                <a:gd name="connsiteX0" fmla="*/ 0 w 203038"/>
                <a:gd name="connsiteY0" fmla="*/ 168529 h 209657"/>
                <a:gd name="connsiteX1" fmla="*/ 103597 w 203038"/>
                <a:gd name="connsiteY1" fmla="*/ 209658 h 209657"/>
                <a:gd name="connsiteX2" fmla="*/ 203038 w 203038"/>
                <a:gd name="connsiteY2" fmla="*/ 139232 h 209657"/>
                <a:gd name="connsiteX3" fmla="*/ 195643 w 203038"/>
                <a:gd name="connsiteY3" fmla="*/ 35636 h 209657"/>
                <a:gd name="connsiteX4" fmla="*/ 105428 w 203038"/>
                <a:gd name="connsiteY4" fmla="*/ 0 h 209657"/>
                <a:gd name="connsiteX5" fmla="*/ 9085 w 203038"/>
                <a:gd name="connsiteY5" fmla="*/ 62397 h 209657"/>
                <a:gd name="connsiteX6" fmla="*/ 0 w 203038"/>
                <a:gd name="connsiteY6" fmla="*/ 168529 h 209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3038" h="209657">
                  <a:moveTo>
                    <a:pt x="0" y="168529"/>
                  </a:moveTo>
                  <a:lnTo>
                    <a:pt x="103597" y="209658"/>
                  </a:lnTo>
                  <a:lnTo>
                    <a:pt x="203038" y="139232"/>
                  </a:lnTo>
                  <a:lnTo>
                    <a:pt x="195643" y="35636"/>
                  </a:lnTo>
                  <a:lnTo>
                    <a:pt x="105428" y="0"/>
                  </a:lnTo>
                  <a:lnTo>
                    <a:pt x="9085" y="62397"/>
                  </a:lnTo>
                  <a:lnTo>
                    <a:pt x="0" y="168529"/>
                  </a:lnTo>
                  <a:close/>
                </a:path>
              </a:pathLst>
            </a:custGeom>
            <a:solidFill>
              <a:srgbClr val="0656B3">
                <a:alpha val="2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39" name="Freeform: Shape 538">
              <a:extLst>
                <a:ext uri="{FF2B5EF4-FFF2-40B4-BE49-F238E27FC236}">
                  <a16:creationId xmlns:a16="http://schemas.microsoft.com/office/drawing/2014/main" id="{AAC1DC4E-360A-4259-8C9E-59AF958A35FE}"/>
                </a:ext>
              </a:extLst>
            </p:cNvPr>
            <p:cNvSpPr/>
            <p:nvPr/>
          </p:nvSpPr>
          <p:spPr>
            <a:xfrm>
              <a:off x="8974172" y="1533186"/>
              <a:ext cx="243321" cy="236771"/>
            </a:xfrm>
            <a:custGeom>
              <a:avLst/>
              <a:gdLst>
                <a:gd name="connsiteX0" fmla="*/ 27607 w 243321"/>
                <a:gd name="connsiteY0" fmla="*/ 190784 h 236771"/>
                <a:gd name="connsiteX1" fmla="*/ 155501 w 243321"/>
                <a:gd name="connsiteY1" fmla="*/ 236772 h 236771"/>
                <a:gd name="connsiteX2" fmla="*/ 243321 w 243321"/>
                <a:gd name="connsiteY2" fmla="*/ 157895 h 236771"/>
                <a:gd name="connsiteX3" fmla="*/ 200010 w 243321"/>
                <a:gd name="connsiteY3" fmla="*/ 40706 h 236771"/>
                <a:gd name="connsiteX4" fmla="*/ 84722 w 243321"/>
                <a:gd name="connsiteY4" fmla="*/ 0 h 236771"/>
                <a:gd name="connsiteX5" fmla="*/ 0 w 243321"/>
                <a:gd name="connsiteY5" fmla="*/ 71130 h 236771"/>
                <a:gd name="connsiteX6" fmla="*/ 27607 w 243321"/>
                <a:gd name="connsiteY6" fmla="*/ 190784 h 236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21" h="236771">
                  <a:moveTo>
                    <a:pt x="27607" y="190784"/>
                  </a:moveTo>
                  <a:lnTo>
                    <a:pt x="155501" y="236772"/>
                  </a:lnTo>
                  <a:lnTo>
                    <a:pt x="243321" y="157895"/>
                  </a:lnTo>
                  <a:lnTo>
                    <a:pt x="200010" y="40706"/>
                  </a:lnTo>
                  <a:lnTo>
                    <a:pt x="84722" y="0"/>
                  </a:lnTo>
                  <a:lnTo>
                    <a:pt x="0" y="71130"/>
                  </a:lnTo>
                  <a:lnTo>
                    <a:pt x="27607" y="190784"/>
                  </a:lnTo>
                  <a:close/>
                </a:path>
              </a:pathLst>
            </a:custGeom>
            <a:solidFill>
              <a:srgbClr val="0656B3">
                <a:alpha val="35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40" name="Freeform: Shape 539">
              <a:extLst>
                <a:ext uri="{FF2B5EF4-FFF2-40B4-BE49-F238E27FC236}">
                  <a16:creationId xmlns:a16="http://schemas.microsoft.com/office/drawing/2014/main" id="{1E92DA3D-575F-426E-99A5-41FC920B1BD6}"/>
                </a:ext>
              </a:extLst>
            </p:cNvPr>
            <p:cNvSpPr/>
            <p:nvPr/>
          </p:nvSpPr>
          <p:spPr>
            <a:xfrm>
              <a:off x="8742963" y="1601218"/>
              <a:ext cx="171909" cy="175571"/>
            </a:xfrm>
            <a:custGeom>
              <a:avLst/>
              <a:gdLst>
                <a:gd name="connsiteX0" fmla="*/ 7676 w 171909"/>
                <a:gd name="connsiteY0" fmla="*/ 142120 h 175571"/>
                <a:gd name="connsiteX1" fmla="*/ 96836 w 171909"/>
                <a:gd name="connsiteY1" fmla="*/ 175572 h 175571"/>
                <a:gd name="connsiteX2" fmla="*/ 171910 w 171909"/>
                <a:gd name="connsiteY2" fmla="*/ 117963 h 175571"/>
                <a:gd name="connsiteX3" fmla="*/ 156275 w 171909"/>
                <a:gd name="connsiteY3" fmla="*/ 30847 h 175571"/>
                <a:gd name="connsiteX4" fmla="*/ 73595 w 171909"/>
                <a:gd name="connsiteY4" fmla="*/ 0 h 175571"/>
                <a:gd name="connsiteX5" fmla="*/ 0 w 171909"/>
                <a:gd name="connsiteY5" fmla="*/ 53665 h 175571"/>
                <a:gd name="connsiteX6" fmla="*/ 7676 w 171909"/>
                <a:gd name="connsiteY6" fmla="*/ 142120 h 175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909" h="175571">
                  <a:moveTo>
                    <a:pt x="7676" y="142120"/>
                  </a:moveTo>
                  <a:lnTo>
                    <a:pt x="96836" y="175572"/>
                  </a:lnTo>
                  <a:lnTo>
                    <a:pt x="171910" y="117963"/>
                  </a:lnTo>
                  <a:lnTo>
                    <a:pt x="156275" y="30847"/>
                  </a:lnTo>
                  <a:lnTo>
                    <a:pt x="73595" y="0"/>
                  </a:lnTo>
                  <a:lnTo>
                    <a:pt x="0" y="53665"/>
                  </a:lnTo>
                  <a:lnTo>
                    <a:pt x="7676" y="142120"/>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41" name="Freeform: Shape 540">
              <a:extLst>
                <a:ext uri="{FF2B5EF4-FFF2-40B4-BE49-F238E27FC236}">
                  <a16:creationId xmlns:a16="http://schemas.microsoft.com/office/drawing/2014/main" id="{48DA4EBF-BEEB-4232-8963-962792D94CA2}"/>
                </a:ext>
              </a:extLst>
            </p:cNvPr>
            <p:cNvSpPr/>
            <p:nvPr/>
          </p:nvSpPr>
          <p:spPr>
            <a:xfrm>
              <a:off x="8452457" y="1001963"/>
              <a:ext cx="186839" cy="62115"/>
            </a:xfrm>
            <a:custGeom>
              <a:avLst/>
              <a:gdLst>
                <a:gd name="connsiteX0" fmla="*/ 2324 w 186839"/>
                <a:gd name="connsiteY0" fmla="*/ 48101 h 62115"/>
                <a:gd name="connsiteX1" fmla="*/ 0 w 186839"/>
                <a:gd name="connsiteY1" fmla="*/ 62116 h 62115"/>
                <a:gd name="connsiteX2" fmla="*/ 86483 w 186839"/>
                <a:gd name="connsiteY2" fmla="*/ 38453 h 62115"/>
                <a:gd name="connsiteX3" fmla="*/ 173318 w 186839"/>
                <a:gd name="connsiteY3" fmla="*/ 8592 h 62115"/>
                <a:gd name="connsiteX4" fmla="*/ 186840 w 186839"/>
                <a:gd name="connsiteY4" fmla="*/ 0 h 62115"/>
                <a:gd name="connsiteX5" fmla="*/ 102118 w 186839"/>
                <a:gd name="connsiteY5" fmla="*/ 15775 h 62115"/>
                <a:gd name="connsiteX6" fmla="*/ 2324 w 186839"/>
                <a:gd name="connsiteY6" fmla="*/ 48101 h 62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839" h="62115">
                  <a:moveTo>
                    <a:pt x="2324" y="48101"/>
                  </a:moveTo>
                  <a:lnTo>
                    <a:pt x="0" y="62116"/>
                  </a:lnTo>
                  <a:lnTo>
                    <a:pt x="86483" y="38453"/>
                  </a:lnTo>
                  <a:lnTo>
                    <a:pt x="173318" y="8592"/>
                  </a:lnTo>
                  <a:lnTo>
                    <a:pt x="186840" y="0"/>
                  </a:lnTo>
                  <a:lnTo>
                    <a:pt x="102118" y="15775"/>
                  </a:lnTo>
                  <a:lnTo>
                    <a:pt x="2324" y="48101"/>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42" name="Freeform: Shape 541">
              <a:extLst>
                <a:ext uri="{FF2B5EF4-FFF2-40B4-BE49-F238E27FC236}">
                  <a16:creationId xmlns:a16="http://schemas.microsoft.com/office/drawing/2014/main" id="{BA2FE9D7-1217-4B37-80BF-1C60FB68F571}"/>
                </a:ext>
              </a:extLst>
            </p:cNvPr>
            <p:cNvSpPr/>
            <p:nvPr/>
          </p:nvSpPr>
          <p:spPr>
            <a:xfrm>
              <a:off x="8307168" y="1008161"/>
              <a:ext cx="249166" cy="77750"/>
            </a:xfrm>
            <a:custGeom>
              <a:avLst/>
              <a:gdLst>
                <a:gd name="connsiteX0" fmla="*/ 11057 w 249166"/>
                <a:gd name="connsiteY0" fmla="*/ 60355 h 77750"/>
                <a:gd name="connsiteX1" fmla="*/ 0 w 249166"/>
                <a:gd name="connsiteY1" fmla="*/ 77750 h 77750"/>
                <a:gd name="connsiteX2" fmla="*/ 109090 w 249166"/>
                <a:gd name="connsiteY2" fmla="*/ 48101 h 77750"/>
                <a:gd name="connsiteX3" fmla="*/ 226419 w 249166"/>
                <a:gd name="connsiteY3" fmla="*/ 10705 h 77750"/>
                <a:gd name="connsiteX4" fmla="*/ 249167 w 249166"/>
                <a:gd name="connsiteY4" fmla="*/ 0 h 77750"/>
                <a:gd name="connsiteX5" fmla="*/ 142401 w 249166"/>
                <a:gd name="connsiteY5" fmla="*/ 19860 h 77750"/>
                <a:gd name="connsiteX6" fmla="*/ 11057 w 249166"/>
                <a:gd name="connsiteY6" fmla="*/ 60355 h 77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9166" h="77750">
                  <a:moveTo>
                    <a:pt x="11057" y="60355"/>
                  </a:moveTo>
                  <a:lnTo>
                    <a:pt x="0" y="77750"/>
                  </a:lnTo>
                  <a:lnTo>
                    <a:pt x="109090" y="48101"/>
                  </a:lnTo>
                  <a:lnTo>
                    <a:pt x="226419" y="10705"/>
                  </a:lnTo>
                  <a:lnTo>
                    <a:pt x="249167" y="0"/>
                  </a:lnTo>
                  <a:lnTo>
                    <a:pt x="142401" y="19860"/>
                  </a:lnTo>
                  <a:lnTo>
                    <a:pt x="11057" y="60355"/>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43" name="Freeform: Shape 542">
              <a:extLst>
                <a:ext uri="{FF2B5EF4-FFF2-40B4-BE49-F238E27FC236}">
                  <a16:creationId xmlns:a16="http://schemas.microsoft.com/office/drawing/2014/main" id="{BAA93669-BB5D-430E-B6CE-24D0C646DBCC}"/>
                </a:ext>
              </a:extLst>
            </p:cNvPr>
            <p:cNvSpPr/>
            <p:nvPr/>
          </p:nvSpPr>
          <p:spPr>
            <a:xfrm>
              <a:off x="8349282" y="1067812"/>
              <a:ext cx="152542" cy="83595"/>
            </a:xfrm>
            <a:custGeom>
              <a:avLst/>
              <a:gdLst>
                <a:gd name="connsiteX0" fmla="*/ 0 w 152542"/>
                <a:gd name="connsiteY0" fmla="*/ 66482 h 83595"/>
                <a:gd name="connsiteX1" fmla="*/ 16409 w 152542"/>
                <a:gd name="connsiteY1" fmla="*/ 83596 h 83595"/>
                <a:gd name="connsiteX2" fmla="*/ 93526 w 152542"/>
                <a:gd name="connsiteY2" fmla="*/ 54298 h 83595"/>
                <a:gd name="connsiteX3" fmla="*/ 152543 w 152542"/>
                <a:gd name="connsiteY3" fmla="*/ 13310 h 83595"/>
                <a:gd name="connsiteX4" fmla="*/ 144444 w 152542"/>
                <a:gd name="connsiteY4" fmla="*/ 0 h 83595"/>
                <a:gd name="connsiteX5" fmla="*/ 68877 w 152542"/>
                <a:gd name="connsiteY5" fmla="*/ 23804 h 83595"/>
                <a:gd name="connsiteX6" fmla="*/ 0 w 152542"/>
                <a:gd name="connsiteY6" fmla="*/ 66482 h 8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2542" h="83595">
                  <a:moveTo>
                    <a:pt x="0" y="66482"/>
                  </a:moveTo>
                  <a:lnTo>
                    <a:pt x="16409" y="83596"/>
                  </a:lnTo>
                  <a:lnTo>
                    <a:pt x="93526" y="54298"/>
                  </a:lnTo>
                  <a:lnTo>
                    <a:pt x="152543" y="13310"/>
                  </a:lnTo>
                  <a:lnTo>
                    <a:pt x="144444" y="0"/>
                  </a:lnTo>
                  <a:lnTo>
                    <a:pt x="68877" y="23804"/>
                  </a:lnTo>
                  <a:lnTo>
                    <a:pt x="0" y="66482"/>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44" name="Freeform: Shape 543">
              <a:extLst>
                <a:ext uri="{FF2B5EF4-FFF2-40B4-BE49-F238E27FC236}">
                  <a16:creationId xmlns:a16="http://schemas.microsoft.com/office/drawing/2014/main" id="{9970FD75-9ED8-40BF-8E11-55258DEA118D}"/>
                </a:ext>
              </a:extLst>
            </p:cNvPr>
            <p:cNvSpPr/>
            <p:nvPr/>
          </p:nvSpPr>
          <p:spPr>
            <a:xfrm>
              <a:off x="8154132" y="1069643"/>
              <a:ext cx="239589" cy="124935"/>
            </a:xfrm>
            <a:custGeom>
              <a:avLst/>
              <a:gdLst>
                <a:gd name="connsiteX0" fmla="*/ 0 w 239589"/>
                <a:gd name="connsiteY0" fmla="*/ 98667 h 124935"/>
                <a:gd name="connsiteX1" fmla="*/ 15635 w 239589"/>
                <a:gd name="connsiteY1" fmla="*/ 124936 h 124935"/>
                <a:gd name="connsiteX2" fmla="*/ 137190 w 239589"/>
                <a:gd name="connsiteY2" fmla="*/ 79863 h 124935"/>
                <a:gd name="connsiteX3" fmla="*/ 239589 w 239589"/>
                <a:gd name="connsiteY3" fmla="*/ 19015 h 124935"/>
                <a:gd name="connsiteX4" fmla="*/ 238181 w 239589"/>
                <a:gd name="connsiteY4" fmla="*/ 0 h 124935"/>
                <a:gd name="connsiteX5" fmla="*/ 119935 w 239589"/>
                <a:gd name="connsiteY5" fmla="*/ 34368 h 124935"/>
                <a:gd name="connsiteX6" fmla="*/ 0 w 239589"/>
                <a:gd name="connsiteY6" fmla="*/ 98667 h 124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9589" h="124935">
                  <a:moveTo>
                    <a:pt x="0" y="98667"/>
                  </a:moveTo>
                  <a:lnTo>
                    <a:pt x="15635" y="124936"/>
                  </a:lnTo>
                  <a:lnTo>
                    <a:pt x="137190" y="79863"/>
                  </a:lnTo>
                  <a:lnTo>
                    <a:pt x="239589" y="19015"/>
                  </a:lnTo>
                  <a:lnTo>
                    <a:pt x="238181" y="0"/>
                  </a:lnTo>
                  <a:lnTo>
                    <a:pt x="119935" y="34368"/>
                  </a:lnTo>
                  <a:lnTo>
                    <a:pt x="0" y="98667"/>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45" name="Freeform: Shape 544">
              <a:extLst>
                <a:ext uri="{FF2B5EF4-FFF2-40B4-BE49-F238E27FC236}">
                  <a16:creationId xmlns:a16="http://schemas.microsoft.com/office/drawing/2014/main" id="{A711D609-5A65-45A7-A952-E26CD4CC4D22}"/>
                </a:ext>
              </a:extLst>
            </p:cNvPr>
            <p:cNvSpPr/>
            <p:nvPr/>
          </p:nvSpPr>
          <p:spPr>
            <a:xfrm>
              <a:off x="8274209" y="1154506"/>
              <a:ext cx="189234" cy="134020"/>
            </a:xfrm>
            <a:custGeom>
              <a:avLst/>
              <a:gdLst>
                <a:gd name="connsiteX0" fmla="*/ 0 w 189234"/>
                <a:gd name="connsiteY0" fmla="*/ 106977 h 134020"/>
                <a:gd name="connsiteX1" fmla="*/ 43734 w 189234"/>
                <a:gd name="connsiteY1" fmla="*/ 134021 h 134020"/>
                <a:gd name="connsiteX2" fmla="*/ 139584 w 189234"/>
                <a:gd name="connsiteY2" fmla="*/ 87751 h 134020"/>
                <a:gd name="connsiteX3" fmla="*/ 189234 w 189234"/>
                <a:gd name="connsiteY3" fmla="*/ 21902 h 134020"/>
                <a:gd name="connsiteX4" fmla="*/ 157190 w 189234"/>
                <a:gd name="connsiteY4" fmla="*/ 0 h 134020"/>
                <a:gd name="connsiteX5" fmla="*/ 63665 w 189234"/>
                <a:gd name="connsiteY5" fmla="*/ 38805 h 134020"/>
                <a:gd name="connsiteX6" fmla="*/ 0 w 189234"/>
                <a:gd name="connsiteY6" fmla="*/ 106977 h 134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234" h="134020">
                  <a:moveTo>
                    <a:pt x="0" y="106977"/>
                  </a:moveTo>
                  <a:lnTo>
                    <a:pt x="43734" y="134021"/>
                  </a:lnTo>
                  <a:lnTo>
                    <a:pt x="139584" y="87751"/>
                  </a:lnTo>
                  <a:lnTo>
                    <a:pt x="189234" y="21902"/>
                  </a:lnTo>
                  <a:lnTo>
                    <a:pt x="157190" y="0"/>
                  </a:lnTo>
                  <a:lnTo>
                    <a:pt x="63665" y="38805"/>
                  </a:lnTo>
                  <a:lnTo>
                    <a:pt x="0" y="106977"/>
                  </a:lnTo>
                  <a:close/>
                </a:path>
              </a:pathLst>
            </a:custGeom>
            <a:solidFill>
              <a:srgbClr val="0656B3">
                <a:alpha val="35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46" name="Freeform: Shape 545">
              <a:extLst>
                <a:ext uri="{FF2B5EF4-FFF2-40B4-BE49-F238E27FC236}">
                  <a16:creationId xmlns:a16="http://schemas.microsoft.com/office/drawing/2014/main" id="{CB3B1800-79A1-448C-8139-E484B3B3E7D5}"/>
                </a:ext>
              </a:extLst>
            </p:cNvPr>
            <p:cNvSpPr/>
            <p:nvPr/>
          </p:nvSpPr>
          <p:spPr>
            <a:xfrm>
              <a:off x="8090467" y="1184366"/>
              <a:ext cx="186347" cy="123667"/>
            </a:xfrm>
            <a:custGeom>
              <a:avLst/>
              <a:gdLst>
                <a:gd name="connsiteX0" fmla="*/ 0 w 186347"/>
                <a:gd name="connsiteY0" fmla="*/ 99160 h 123667"/>
                <a:gd name="connsiteX1" fmla="*/ 31058 w 186347"/>
                <a:gd name="connsiteY1" fmla="*/ 123668 h 123667"/>
                <a:gd name="connsiteX2" fmla="*/ 125077 w 186347"/>
                <a:gd name="connsiteY2" fmla="*/ 81483 h 123667"/>
                <a:gd name="connsiteX3" fmla="*/ 186347 w 186347"/>
                <a:gd name="connsiteY3" fmla="*/ 20564 h 123667"/>
                <a:gd name="connsiteX4" fmla="*/ 163670 w 186347"/>
                <a:gd name="connsiteY4" fmla="*/ 0 h 123667"/>
                <a:gd name="connsiteX5" fmla="*/ 71271 w 186347"/>
                <a:gd name="connsiteY5" fmla="*/ 36410 h 123667"/>
                <a:gd name="connsiteX6" fmla="*/ 0 w 186347"/>
                <a:gd name="connsiteY6" fmla="*/ 99160 h 123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347" h="123667">
                  <a:moveTo>
                    <a:pt x="0" y="99160"/>
                  </a:moveTo>
                  <a:lnTo>
                    <a:pt x="31058" y="123668"/>
                  </a:lnTo>
                  <a:lnTo>
                    <a:pt x="125077" y="81483"/>
                  </a:lnTo>
                  <a:lnTo>
                    <a:pt x="186347" y="20564"/>
                  </a:lnTo>
                  <a:lnTo>
                    <a:pt x="163670" y="0"/>
                  </a:lnTo>
                  <a:lnTo>
                    <a:pt x="71271" y="36410"/>
                  </a:lnTo>
                  <a:lnTo>
                    <a:pt x="0" y="99160"/>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47" name="Freeform: Shape 546">
              <a:extLst>
                <a:ext uri="{FF2B5EF4-FFF2-40B4-BE49-F238E27FC236}">
                  <a16:creationId xmlns:a16="http://schemas.microsoft.com/office/drawing/2014/main" id="{A8788762-D88F-4846-9DE7-EE01E2527231}"/>
                </a:ext>
              </a:extLst>
            </p:cNvPr>
            <p:cNvSpPr/>
            <p:nvPr/>
          </p:nvSpPr>
          <p:spPr>
            <a:xfrm>
              <a:off x="8302872" y="1300851"/>
              <a:ext cx="142189" cy="120217"/>
            </a:xfrm>
            <a:custGeom>
              <a:avLst/>
              <a:gdLst>
                <a:gd name="connsiteX0" fmla="*/ 0 w 142189"/>
                <a:gd name="connsiteY0" fmla="*/ 96976 h 120217"/>
                <a:gd name="connsiteX1" fmla="*/ 46974 w 142189"/>
                <a:gd name="connsiteY1" fmla="*/ 120217 h 120217"/>
                <a:gd name="connsiteX2" fmla="*/ 118738 w 142189"/>
                <a:gd name="connsiteY2" fmla="*/ 80215 h 120217"/>
                <a:gd name="connsiteX3" fmla="*/ 142190 w 142189"/>
                <a:gd name="connsiteY3" fmla="*/ 20635 h 120217"/>
                <a:gd name="connsiteX4" fmla="*/ 101061 w 142189"/>
                <a:gd name="connsiteY4" fmla="*/ 0 h 120217"/>
                <a:gd name="connsiteX5" fmla="*/ 30565 w 142189"/>
                <a:gd name="connsiteY5" fmla="*/ 36269 h 120217"/>
                <a:gd name="connsiteX6" fmla="*/ 0 w 142189"/>
                <a:gd name="connsiteY6" fmla="*/ 96976 h 120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189" h="120217">
                  <a:moveTo>
                    <a:pt x="0" y="96976"/>
                  </a:moveTo>
                  <a:lnTo>
                    <a:pt x="46974" y="120217"/>
                  </a:lnTo>
                  <a:lnTo>
                    <a:pt x="118738" y="80215"/>
                  </a:lnTo>
                  <a:lnTo>
                    <a:pt x="142190" y="20635"/>
                  </a:lnTo>
                  <a:lnTo>
                    <a:pt x="101061" y="0"/>
                  </a:lnTo>
                  <a:lnTo>
                    <a:pt x="30565" y="36269"/>
                  </a:lnTo>
                  <a:lnTo>
                    <a:pt x="0" y="96976"/>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48" name="Freeform: Shape 547">
              <a:extLst>
                <a:ext uri="{FF2B5EF4-FFF2-40B4-BE49-F238E27FC236}">
                  <a16:creationId xmlns:a16="http://schemas.microsoft.com/office/drawing/2014/main" id="{13837578-9E2A-4739-A33A-7285D67BC401}"/>
                </a:ext>
              </a:extLst>
            </p:cNvPr>
            <p:cNvSpPr/>
            <p:nvPr/>
          </p:nvSpPr>
          <p:spPr>
            <a:xfrm>
              <a:off x="8024619" y="1296555"/>
              <a:ext cx="250786" cy="197826"/>
            </a:xfrm>
            <a:custGeom>
              <a:avLst/>
              <a:gdLst>
                <a:gd name="connsiteX0" fmla="*/ 0 w 250786"/>
                <a:gd name="connsiteY0" fmla="*/ 158670 h 197826"/>
                <a:gd name="connsiteX1" fmla="*/ 68454 w 250786"/>
                <a:gd name="connsiteY1" fmla="*/ 197826 h 197826"/>
                <a:gd name="connsiteX2" fmla="*/ 195361 w 250786"/>
                <a:gd name="connsiteY2" fmla="*/ 130499 h 197826"/>
                <a:gd name="connsiteX3" fmla="*/ 250787 w 250786"/>
                <a:gd name="connsiteY3" fmla="*/ 32889 h 197826"/>
                <a:gd name="connsiteX4" fmla="*/ 196347 w 250786"/>
                <a:gd name="connsiteY4" fmla="*/ 0 h 197826"/>
                <a:gd name="connsiteX5" fmla="*/ 72187 w 250786"/>
                <a:gd name="connsiteY5" fmla="*/ 58242 h 197826"/>
                <a:gd name="connsiteX6" fmla="*/ 0 w 250786"/>
                <a:gd name="connsiteY6" fmla="*/ 158670 h 197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0786" h="197826">
                  <a:moveTo>
                    <a:pt x="0" y="158670"/>
                  </a:moveTo>
                  <a:lnTo>
                    <a:pt x="68454" y="197826"/>
                  </a:lnTo>
                  <a:lnTo>
                    <a:pt x="195361" y="130499"/>
                  </a:lnTo>
                  <a:lnTo>
                    <a:pt x="250787" y="32889"/>
                  </a:lnTo>
                  <a:lnTo>
                    <a:pt x="196347" y="0"/>
                  </a:lnTo>
                  <a:lnTo>
                    <a:pt x="72187" y="58242"/>
                  </a:lnTo>
                  <a:lnTo>
                    <a:pt x="0" y="158670"/>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49" name="Freeform: Shape 548">
              <a:extLst>
                <a:ext uri="{FF2B5EF4-FFF2-40B4-BE49-F238E27FC236}">
                  <a16:creationId xmlns:a16="http://schemas.microsoft.com/office/drawing/2014/main" id="{CDC28C9F-BDDD-48A3-929D-6638455EF5AA}"/>
                </a:ext>
              </a:extLst>
            </p:cNvPr>
            <p:cNvSpPr/>
            <p:nvPr/>
          </p:nvSpPr>
          <p:spPr>
            <a:xfrm>
              <a:off x="8354635" y="1454943"/>
              <a:ext cx="158880" cy="153035"/>
            </a:xfrm>
            <a:custGeom>
              <a:avLst/>
              <a:gdLst>
                <a:gd name="connsiteX0" fmla="*/ 0 w 158880"/>
                <a:gd name="connsiteY0" fmla="*/ 123598 h 153035"/>
                <a:gd name="connsiteX1" fmla="*/ 67820 w 158880"/>
                <a:gd name="connsiteY1" fmla="*/ 153036 h 153035"/>
                <a:gd name="connsiteX2" fmla="*/ 148035 w 158880"/>
                <a:gd name="connsiteY2" fmla="*/ 102470 h 153035"/>
                <a:gd name="connsiteX3" fmla="*/ 158881 w 158880"/>
                <a:gd name="connsiteY3" fmla="*/ 26551 h 153035"/>
                <a:gd name="connsiteX4" fmla="*/ 97610 w 158880"/>
                <a:gd name="connsiteY4" fmla="*/ 0 h 153035"/>
                <a:gd name="connsiteX5" fmla="*/ 18804 w 158880"/>
                <a:gd name="connsiteY5" fmla="*/ 46481 h 153035"/>
                <a:gd name="connsiteX6" fmla="*/ 0 w 158880"/>
                <a:gd name="connsiteY6" fmla="*/ 123598 h 153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8880" h="153035">
                  <a:moveTo>
                    <a:pt x="0" y="123598"/>
                  </a:moveTo>
                  <a:lnTo>
                    <a:pt x="67820" y="153036"/>
                  </a:lnTo>
                  <a:lnTo>
                    <a:pt x="148035" y="102470"/>
                  </a:lnTo>
                  <a:lnTo>
                    <a:pt x="158881" y="26551"/>
                  </a:lnTo>
                  <a:lnTo>
                    <a:pt x="97610" y="0"/>
                  </a:lnTo>
                  <a:lnTo>
                    <a:pt x="18804" y="46481"/>
                  </a:lnTo>
                  <a:lnTo>
                    <a:pt x="0" y="123598"/>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50" name="Freeform: Shape 549">
              <a:extLst>
                <a:ext uri="{FF2B5EF4-FFF2-40B4-BE49-F238E27FC236}">
                  <a16:creationId xmlns:a16="http://schemas.microsoft.com/office/drawing/2014/main" id="{795661E0-26ED-4FD7-A6C4-D8DDEA1CA56A}"/>
                </a:ext>
              </a:extLst>
            </p:cNvPr>
            <p:cNvSpPr/>
            <p:nvPr/>
          </p:nvSpPr>
          <p:spPr>
            <a:xfrm>
              <a:off x="8079199" y="1480437"/>
              <a:ext cx="196558" cy="176346"/>
            </a:xfrm>
            <a:custGeom>
              <a:avLst/>
              <a:gdLst>
                <a:gd name="connsiteX0" fmla="*/ 0 w 196558"/>
                <a:gd name="connsiteY0" fmla="*/ 142472 h 176346"/>
                <a:gd name="connsiteX1" fmla="*/ 70215 w 196558"/>
                <a:gd name="connsiteY1" fmla="*/ 176347 h 176346"/>
                <a:gd name="connsiteX2" fmla="*/ 169374 w 196558"/>
                <a:gd name="connsiteY2" fmla="*/ 117963 h 176346"/>
                <a:gd name="connsiteX3" fmla="*/ 196559 w 196558"/>
                <a:gd name="connsiteY3" fmla="*/ 30565 h 176346"/>
                <a:gd name="connsiteX4" fmla="*/ 134021 w 196558"/>
                <a:gd name="connsiteY4" fmla="*/ 0 h 176346"/>
                <a:gd name="connsiteX5" fmla="*/ 36551 w 196558"/>
                <a:gd name="connsiteY5" fmla="*/ 53524 h 176346"/>
                <a:gd name="connsiteX6" fmla="*/ 0 w 196558"/>
                <a:gd name="connsiteY6" fmla="*/ 142472 h 17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58" h="176346">
                  <a:moveTo>
                    <a:pt x="0" y="142472"/>
                  </a:moveTo>
                  <a:lnTo>
                    <a:pt x="70215" y="176347"/>
                  </a:lnTo>
                  <a:lnTo>
                    <a:pt x="169374" y="117963"/>
                  </a:lnTo>
                  <a:lnTo>
                    <a:pt x="196559" y="30565"/>
                  </a:lnTo>
                  <a:lnTo>
                    <a:pt x="134021" y="0"/>
                  </a:lnTo>
                  <a:lnTo>
                    <a:pt x="36551" y="53524"/>
                  </a:lnTo>
                  <a:lnTo>
                    <a:pt x="0" y="142472"/>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51" name="Freeform: Shape 550">
              <a:extLst>
                <a:ext uri="{FF2B5EF4-FFF2-40B4-BE49-F238E27FC236}">
                  <a16:creationId xmlns:a16="http://schemas.microsoft.com/office/drawing/2014/main" id="{C4E4A43A-EDE8-4032-87AD-6BC7EB8E6974}"/>
                </a:ext>
              </a:extLst>
            </p:cNvPr>
            <p:cNvSpPr/>
            <p:nvPr/>
          </p:nvSpPr>
          <p:spPr>
            <a:xfrm>
              <a:off x="8445766" y="1622345"/>
              <a:ext cx="204305" cy="213813"/>
            </a:xfrm>
            <a:custGeom>
              <a:avLst/>
              <a:gdLst>
                <a:gd name="connsiteX0" fmla="*/ 0 w 204305"/>
                <a:gd name="connsiteY0" fmla="*/ 172825 h 213813"/>
                <a:gd name="connsiteX1" fmla="*/ 102751 w 204305"/>
                <a:gd name="connsiteY1" fmla="*/ 213813 h 213813"/>
                <a:gd name="connsiteX2" fmla="*/ 204306 w 204305"/>
                <a:gd name="connsiteY2" fmla="*/ 143317 h 213813"/>
                <a:gd name="connsiteX3" fmla="*/ 200996 w 204305"/>
                <a:gd name="connsiteY3" fmla="*/ 37255 h 213813"/>
                <a:gd name="connsiteX4" fmla="*/ 107329 w 204305"/>
                <a:gd name="connsiteY4" fmla="*/ 0 h 213813"/>
                <a:gd name="connsiteX5" fmla="*/ 7817 w 204305"/>
                <a:gd name="connsiteY5" fmla="*/ 65003 h 213813"/>
                <a:gd name="connsiteX6" fmla="*/ 0 w 204305"/>
                <a:gd name="connsiteY6" fmla="*/ 172825 h 213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4305" h="213813">
                  <a:moveTo>
                    <a:pt x="0" y="172825"/>
                  </a:moveTo>
                  <a:lnTo>
                    <a:pt x="102751" y="213813"/>
                  </a:lnTo>
                  <a:lnTo>
                    <a:pt x="204306" y="143317"/>
                  </a:lnTo>
                  <a:lnTo>
                    <a:pt x="200996" y="37255"/>
                  </a:lnTo>
                  <a:lnTo>
                    <a:pt x="107329" y="0"/>
                  </a:lnTo>
                  <a:lnTo>
                    <a:pt x="7817" y="65003"/>
                  </a:lnTo>
                  <a:lnTo>
                    <a:pt x="0" y="172825"/>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52" name="Freeform: Shape 551">
              <a:extLst>
                <a:ext uri="{FF2B5EF4-FFF2-40B4-BE49-F238E27FC236}">
                  <a16:creationId xmlns:a16="http://schemas.microsoft.com/office/drawing/2014/main" id="{74E75C0D-D208-46E5-A04B-20B7BAB9FDF4}"/>
                </a:ext>
              </a:extLst>
            </p:cNvPr>
            <p:cNvSpPr/>
            <p:nvPr/>
          </p:nvSpPr>
          <p:spPr>
            <a:xfrm>
              <a:off x="8135117" y="1650023"/>
              <a:ext cx="245082" cy="242899"/>
            </a:xfrm>
            <a:custGeom>
              <a:avLst/>
              <a:gdLst>
                <a:gd name="connsiteX0" fmla="*/ 0 w 245082"/>
                <a:gd name="connsiteY0" fmla="*/ 196207 h 242899"/>
                <a:gd name="connsiteX1" fmla="*/ 108104 w 245082"/>
                <a:gd name="connsiteY1" fmla="*/ 242899 h 242899"/>
                <a:gd name="connsiteX2" fmla="*/ 231912 w 245082"/>
                <a:gd name="connsiteY2" fmla="*/ 162613 h 242899"/>
                <a:gd name="connsiteX3" fmla="*/ 245082 w 245082"/>
                <a:gd name="connsiteY3" fmla="*/ 42044 h 242899"/>
                <a:gd name="connsiteX4" fmla="*/ 147753 w 245082"/>
                <a:gd name="connsiteY4" fmla="*/ 0 h 242899"/>
                <a:gd name="connsiteX5" fmla="*/ 26269 w 245082"/>
                <a:gd name="connsiteY5" fmla="*/ 73666 h 242899"/>
                <a:gd name="connsiteX6" fmla="*/ 0 w 245082"/>
                <a:gd name="connsiteY6" fmla="*/ 196207 h 242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082" h="242899">
                  <a:moveTo>
                    <a:pt x="0" y="196207"/>
                  </a:moveTo>
                  <a:lnTo>
                    <a:pt x="108104" y="242899"/>
                  </a:lnTo>
                  <a:lnTo>
                    <a:pt x="231912" y="162613"/>
                  </a:lnTo>
                  <a:lnTo>
                    <a:pt x="245082" y="42044"/>
                  </a:lnTo>
                  <a:lnTo>
                    <a:pt x="147753" y="0"/>
                  </a:lnTo>
                  <a:lnTo>
                    <a:pt x="26269" y="73666"/>
                  </a:lnTo>
                  <a:lnTo>
                    <a:pt x="0" y="196207"/>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53" name="Freeform: Shape 552">
              <a:extLst>
                <a:ext uri="{FF2B5EF4-FFF2-40B4-BE49-F238E27FC236}">
                  <a16:creationId xmlns:a16="http://schemas.microsoft.com/office/drawing/2014/main" id="{DD3775D1-6EA3-4567-BD99-7CC9C71F2987}"/>
                </a:ext>
              </a:extLst>
            </p:cNvPr>
            <p:cNvSpPr/>
            <p:nvPr/>
          </p:nvSpPr>
          <p:spPr>
            <a:xfrm>
              <a:off x="8041662" y="1105560"/>
              <a:ext cx="173459" cy="88243"/>
            </a:xfrm>
            <a:custGeom>
              <a:avLst/>
              <a:gdLst>
                <a:gd name="connsiteX0" fmla="*/ 0 w 173459"/>
                <a:gd name="connsiteY0" fmla="*/ 70778 h 88243"/>
                <a:gd name="connsiteX1" fmla="*/ 352 w 173459"/>
                <a:gd name="connsiteY1" fmla="*/ 88244 h 88243"/>
                <a:gd name="connsiteX2" fmla="*/ 85427 w 173459"/>
                <a:gd name="connsiteY2" fmla="*/ 57749 h 88243"/>
                <a:gd name="connsiteX3" fmla="*/ 168740 w 173459"/>
                <a:gd name="connsiteY3" fmla="*/ 14367 h 88243"/>
                <a:gd name="connsiteX4" fmla="*/ 173459 w 173459"/>
                <a:gd name="connsiteY4" fmla="*/ 0 h 88243"/>
                <a:gd name="connsiteX5" fmla="*/ 89723 w 173459"/>
                <a:gd name="connsiteY5" fmla="*/ 25846 h 88243"/>
                <a:gd name="connsiteX6" fmla="*/ 0 w 173459"/>
                <a:gd name="connsiteY6" fmla="*/ 70778 h 88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3459" h="88243">
                  <a:moveTo>
                    <a:pt x="0" y="70778"/>
                  </a:moveTo>
                  <a:lnTo>
                    <a:pt x="352" y="88244"/>
                  </a:lnTo>
                  <a:lnTo>
                    <a:pt x="85427" y="57749"/>
                  </a:lnTo>
                  <a:lnTo>
                    <a:pt x="168740" y="14367"/>
                  </a:lnTo>
                  <a:lnTo>
                    <a:pt x="173459" y="0"/>
                  </a:lnTo>
                  <a:lnTo>
                    <a:pt x="89723" y="25846"/>
                  </a:lnTo>
                  <a:lnTo>
                    <a:pt x="0" y="70778"/>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54" name="Freeform: Shape 553">
              <a:extLst>
                <a:ext uri="{FF2B5EF4-FFF2-40B4-BE49-F238E27FC236}">
                  <a16:creationId xmlns:a16="http://schemas.microsoft.com/office/drawing/2014/main" id="{7D2D53D5-459C-4F13-B7ED-E557008C919B}"/>
                </a:ext>
              </a:extLst>
            </p:cNvPr>
            <p:cNvSpPr/>
            <p:nvPr/>
          </p:nvSpPr>
          <p:spPr>
            <a:xfrm>
              <a:off x="7869682" y="1193170"/>
              <a:ext cx="252265" cy="164162"/>
            </a:xfrm>
            <a:custGeom>
              <a:avLst/>
              <a:gdLst>
                <a:gd name="connsiteX0" fmla="*/ 0 w 252265"/>
                <a:gd name="connsiteY0" fmla="*/ 131344 h 164162"/>
                <a:gd name="connsiteX1" fmla="*/ 28100 w 252265"/>
                <a:gd name="connsiteY1" fmla="*/ 164163 h 164162"/>
                <a:gd name="connsiteX2" fmla="*/ 156486 w 252265"/>
                <a:gd name="connsiteY2" fmla="*/ 107400 h 164162"/>
                <a:gd name="connsiteX3" fmla="*/ 252265 w 252265"/>
                <a:gd name="connsiteY3" fmla="*/ 26691 h 164162"/>
                <a:gd name="connsiteX4" fmla="*/ 234800 w 252265"/>
                <a:gd name="connsiteY4" fmla="*/ 0 h 164162"/>
                <a:gd name="connsiteX5" fmla="*/ 110428 w 252265"/>
                <a:gd name="connsiteY5" fmla="*/ 47749 h 164162"/>
                <a:gd name="connsiteX6" fmla="*/ 0 w 252265"/>
                <a:gd name="connsiteY6" fmla="*/ 131344 h 164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265" h="164162">
                  <a:moveTo>
                    <a:pt x="0" y="131344"/>
                  </a:moveTo>
                  <a:lnTo>
                    <a:pt x="28100" y="164163"/>
                  </a:lnTo>
                  <a:lnTo>
                    <a:pt x="156486" y="107400"/>
                  </a:lnTo>
                  <a:lnTo>
                    <a:pt x="252265" y="26691"/>
                  </a:lnTo>
                  <a:lnTo>
                    <a:pt x="234800" y="0"/>
                  </a:lnTo>
                  <a:lnTo>
                    <a:pt x="110428" y="47749"/>
                  </a:lnTo>
                  <a:lnTo>
                    <a:pt x="0" y="131344"/>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55" name="Freeform: Shape 554">
              <a:extLst>
                <a:ext uri="{FF2B5EF4-FFF2-40B4-BE49-F238E27FC236}">
                  <a16:creationId xmlns:a16="http://schemas.microsoft.com/office/drawing/2014/main" id="{E3A8FEF0-9102-4DFF-B417-37FC87A41E94}"/>
                </a:ext>
              </a:extLst>
            </p:cNvPr>
            <p:cNvSpPr/>
            <p:nvPr/>
          </p:nvSpPr>
          <p:spPr>
            <a:xfrm>
              <a:off x="7817919" y="1343036"/>
              <a:ext cx="219447" cy="166698"/>
            </a:xfrm>
            <a:custGeom>
              <a:avLst/>
              <a:gdLst>
                <a:gd name="connsiteX0" fmla="*/ 0 w 219447"/>
                <a:gd name="connsiteY0" fmla="*/ 134373 h 166698"/>
                <a:gd name="connsiteX1" fmla="*/ 46199 w 219447"/>
                <a:gd name="connsiteY1" fmla="*/ 166698 h 166698"/>
                <a:gd name="connsiteX2" fmla="*/ 156838 w 219447"/>
                <a:gd name="connsiteY2" fmla="*/ 110710 h 166698"/>
                <a:gd name="connsiteX3" fmla="*/ 219447 w 219447"/>
                <a:gd name="connsiteY3" fmla="*/ 28241 h 166698"/>
                <a:gd name="connsiteX4" fmla="*/ 181769 w 219447"/>
                <a:gd name="connsiteY4" fmla="*/ 0 h 166698"/>
                <a:gd name="connsiteX5" fmla="*/ 72891 w 219447"/>
                <a:gd name="connsiteY5" fmla="*/ 50002 h 166698"/>
                <a:gd name="connsiteX6" fmla="*/ 0 w 219447"/>
                <a:gd name="connsiteY6" fmla="*/ 134373 h 166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447" h="166698">
                  <a:moveTo>
                    <a:pt x="0" y="134373"/>
                  </a:moveTo>
                  <a:lnTo>
                    <a:pt x="46199" y="166698"/>
                  </a:lnTo>
                  <a:lnTo>
                    <a:pt x="156838" y="110710"/>
                  </a:lnTo>
                  <a:lnTo>
                    <a:pt x="219447" y="28241"/>
                  </a:lnTo>
                  <a:lnTo>
                    <a:pt x="181769" y="0"/>
                  </a:lnTo>
                  <a:lnTo>
                    <a:pt x="72891" y="50002"/>
                  </a:lnTo>
                  <a:lnTo>
                    <a:pt x="0" y="134373"/>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56" name="Freeform: Shape 555">
              <a:extLst>
                <a:ext uri="{FF2B5EF4-FFF2-40B4-BE49-F238E27FC236}">
                  <a16:creationId xmlns:a16="http://schemas.microsoft.com/office/drawing/2014/main" id="{C54A50F7-F9F6-417E-91C7-C0A1BC7430C7}"/>
                </a:ext>
              </a:extLst>
            </p:cNvPr>
            <p:cNvSpPr/>
            <p:nvPr/>
          </p:nvSpPr>
          <p:spPr>
            <a:xfrm>
              <a:off x="7802496" y="1506776"/>
              <a:ext cx="232898" cy="200713"/>
            </a:xfrm>
            <a:custGeom>
              <a:avLst/>
              <a:gdLst>
                <a:gd name="connsiteX0" fmla="*/ 0 w 232898"/>
                <a:gd name="connsiteY0" fmla="*/ 162121 h 200713"/>
                <a:gd name="connsiteX1" fmla="*/ 69722 w 232898"/>
                <a:gd name="connsiteY1" fmla="*/ 200714 h 200713"/>
                <a:gd name="connsiteX2" fmla="*/ 187192 w 232898"/>
                <a:gd name="connsiteY2" fmla="*/ 134021 h 200713"/>
                <a:gd name="connsiteX3" fmla="*/ 232899 w 232898"/>
                <a:gd name="connsiteY3" fmla="*/ 34579 h 200713"/>
                <a:gd name="connsiteX4" fmla="*/ 171980 w 232898"/>
                <a:gd name="connsiteY4" fmla="*/ 0 h 200713"/>
                <a:gd name="connsiteX5" fmla="*/ 56341 w 232898"/>
                <a:gd name="connsiteY5" fmla="*/ 60778 h 200713"/>
                <a:gd name="connsiteX6" fmla="*/ 0 w 232898"/>
                <a:gd name="connsiteY6" fmla="*/ 162121 h 20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2898" h="200713">
                  <a:moveTo>
                    <a:pt x="0" y="162121"/>
                  </a:moveTo>
                  <a:lnTo>
                    <a:pt x="69722" y="200714"/>
                  </a:lnTo>
                  <a:lnTo>
                    <a:pt x="187192" y="134021"/>
                  </a:lnTo>
                  <a:lnTo>
                    <a:pt x="232899" y="34579"/>
                  </a:lnTo>
                  <a:lnTo>
                    <a:pt x="171980" y="0"/>
                  </a:lnTo>
                  <a:lnTo>
                    <a:pt x="56341" y="60778"/>
                  </a:lnTo>
                  <a:lnTo>
                    <a:pt x="0" y="162121"/>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57" name="Freeform: Shape 556">
              <a:extLst>
                <a:ext uri="{FF2B5EF4-FFF2-40B4-BE49-F238E27FC236}">
                  <a16:creationId xmlns:a16="http://schemas.microsoft.com/office/drawing/2014/main" id="{71D29DF9-57BA-4E6A-8A25-1E30737E1A58}"/>
                </a:ext>
              </a:extLst>
            </p:cNvPr>
            <p:cNvSpPr/>
            <p:nvPr/>
          </p:nvSpPr>
          <p:spPr>
            <a:xfrm>
              <a:off x="7823060" y="1678334"/>
              <a:ext cx="287056" cy="273041"/>
            </a:xfrm>
            <a:custGeom>
              <a:avLst/>
              <a:gdLst>
                <a:gd name="connsiteX0" fmla="*/ 0 w 287056"/>
                <a:gd name="connsiteY0" fmla="*/ 220574 h 273041"/>
                <a:gd name="connsiteX1" fmla="*/ 110005 w 287056"/>
                <a:gd name="connsiteY1" fmla="*/ 273041 h 273041"/>
                <a:gd name="connsiteX2" fmla="*/ 254942 w 287056"/>
                <a:gd name="connsiteY2" fmla="*/ 182474 h 273041"/>
                <a:gd name="connsiteX3" fmla="*/ 287056 w 287056"/>
                <a:gd name="connsiteY3" fmla="*/ 47115 h 273041"/>
                <a:gd name="connsiteX4" fmla="*/ 189235 w 287056"/>
                <a:gd name="connsiteY4" fmla="*/ 0 h 273041"/>
                <a:gd name="connsiteX5" fmla="*/ 46763 w 287056"/>
                <a:gd name="connsiteY5" fmla="*/ 82750 h 273041"/>
                <a:gd name="connsiteX6" fmla="*/ 0 w 287056"/>
                <a:gd name="connsiteY6" fmla="*/ 220574 h 273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7056" h="273041">
                  <a:moveTo>
                    <a:pt x="0" y="220574"/>
                  </a:moveTo>
                  <a:lnTo>
                    <a:pt x="110005" y="273041"/>
                  </a:lnTo>
                  <a:lnTo>
                    <a:pt x="254942" y="182474"/>
                  </a:lnTo>
                  <a:lnTo>
                    <a:pt x="287056" y="47115"/>
                  </a:lnTo>
                  <a:lnTo>
                    <a:pt x="189235" y="0"/>
                  </a:lnTo>
                  <a:lnTo>
                    <a:pt x="46763" y="82750"/>
                  </a:lnTo>
                  <a:lnTo>
                    <a:pt x="0" y="220574"/>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58" name="Freeform: Shape 557">
              <a:extLst>
                <a:ext uri="{FF2B5EF4-FFF2-40B4-BE49-F238E27FC236}">
                  <a16:creationId xmlns:a16="http://schemas.microsoft.com/office/drawing/2014/main" id="{9A8B8509-D6EA-41F6-8FDF-25DEFB4B965B}"/>
                </a:ext>
              </a:extLst>
            </p:cNvPr>
            <p:cNvSpPr/>
            <p:nvPr/>
          </p:nvSpPr>
          <p:spPr>
            <a:xfrm>
              <a:off x="7877992" y="1116476"/>
              <a:ext cx="229095" cy="110357"/>
            </a:xfrm>
            <a:custGeom>
              <a:avLst/>
              <a:gdLst>
                <a:gd name="connsiteX0" fmla="*/ 9437 w 229095"/>
                <a:gd name="connsiteY0" fmla="*/ 88385 h 110357"/>
                <a:gd name="connsiteX1" fmla="*/ 0 w 229095"/>
                <a:gd name="connsiteY1" fmla="*/ 110357 h 110357"/>
                <a:gd name="connsiteX2" fmla="*/ 103174 w 229095"/>
                <a:gd name="connsiteY2" fmla="*/ 71764 h 110357"/>
                <a:gd name="connsiteX3" fmla="*/ 214095 w 229095"/>
                <a:gd name="connsiteY3" fmla="*/ 17606 h 110357"/>
                <a:gd name="connsiteX4" fmla="*/ 229096 w 229095"/>
                <a:gd name="connsiteY4" fmla="*/ 0 h 110357"/>
                <a:gd name="connsiteX5" fmla="*/ 127260 w 229095"/>
                <a:gd name="connsiteY5" fmla="*/ 32185 h 110357"/>
                <a:gd name="connsiteX6" fmla="*/ 9437 w 229095"/>
                <a:gd name="connsiteY6" fmla="*/ 88385 h 110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9095" h="110357">
                  <a:moveTo>
                    <a:pt x="9437" y="88385"/>
                  </a:moveTo>
                  <a:lnTo>
                    <a:pt x="0" y="110357"/>
                  </a:lnTo>
                  <a:lnTo>
                    <a:pt x="103174" y="71764"/>
                  </a:lnTo>
                  <a:lnTo>
                    <a:pt x="214095" y="17606"/>
                  </a:lnTo>
                  <a:lnTo>
                    <a:pt x="229096" y="0"/>
                  </a:lnTo>
                  <a:lnTo>
                    <a:pt x="127260" y="32185"/>
                  </a:lnTo>
                  <a:lnTo>
                    <a:pt x="9437" y="88385"/>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59" name="Freeform: Shape 558">
              <a:extLst>
                <a:ext uri="{FF2B5EF4-FFF2-40B4-BE49-F238E27FC236}">
                  <a16:creationId xmlns:a16="http://schemas.microsoft.com/office/drawing/2014/main" id="{A7275B22-E568-4ED7-8F6E-744962A2D63F}"/>
                </a:ext>
              </a:extLst>
            </p:cNvPr>
            <p:cNvSpPr/>
            <p:nvPr/>
          </p:nvSpPr>
          <p:spPr>
            <a:xfrm>
              <a:off x="7716154" y="1227538"/>
              <a:ext cx="218038" cy="145218"/>
            </a:xfrm>
            <a:custGeom>
              <a:avLst/>
              <a:gdLst>
                <a:gd name="connsiteX0" fmla="*/ 0 w 218038"/>
                <a:gd name="connsiteY0" fmla="*/ 116907 h 145218"/>
                <a:gd name="connsiteX1" fmla="*/ 10494 w 218038"/>
                <a:gd name="connsiteY1" fmla="*/ 145218 h 145218"/>
                <a:gd name="connsiteX2" fmla="*/ 120780 w 218038"/>
                <a:gd name="connsiteY2" fmla="*/ 95638 h 145218"/>
                <a:gd name="connsiteX3" fmla="*/ 218039 w 218038"/>
                <a:gd name="connsiteY3" fmla="*/ 23945 h 145218"/>
                <a:gd name="connsiteX4" fmla="*/ 213954 w 218038"/>
                <a:gd name="connsiteY4" fmla="*/ 0 h 145218"/>
                <a:gd name="connsiteX5" fmla="*/ 105850 w 218038"/>
                <a:gd name="connsiteY5" fmla="*/ 43242 h 145218"/>
                <a:gd name="connsiteX6" fmla="*/ 0 w 218038"/>
                <a:gd name="connsiteY6" fmla="*/ 116907 h 145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8038" h="145218">
                  <a:moveTo>
                    <a:pt x="0" y="116907"/>
                  </a:moveTo>
                  <a:lnTo>
                    <a:pt x="10494" y="145218"/>
                  </a:lnTo>
                  <a:lnTo>
                    <a:pt x="120780" y="95638"/>
                  </a:lnTo>
                  <a:lnTo>
                    <a:pt x="218039" y="23945"/>
                  </a:lnTo>
                  <a:lnTo>
                    <a:pt x="213954" y="0"/>
                  </a:lnTo>
                  <a:lnTo>
                    <a:pt x="105850" y="43242"/>
                  </a:lnTo>
                  <a:lnTo>
                    <a:pt x="0" y="116907"/>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60" name="Freeform: Shape 559">
              <a:extLst>
                <a:ext uri="{FF2B5EF4-FFF2-40B4-BE49-F238E27FC236}">
                  <a16:creationId xmlns:a16="http://schemas.microsoft.com/office/drawing/2014/main" id="{957C3AD9-60EC-4290-8449-5AFCA0E52440}"/>
                </a:ext>
              </a:extLst>
            </p:cNvPr>
            <p:cNvSpPr/>
            <p:nvPr/>
          </p:nvSpPr>
          <p:spPr>
            <a:xfrm>
              <a:off x="7596289" y="1364868"/>
              <a:ext cx="242617" cy="186980"/>
            </a:xfrm>
            <a:custGeom>
              <a:avLst/>
              <a:gdLst>
                <a:gd name="connsiteX0" fmla="*/ 0 w 242617"/>
                <a:gd name="connsiteY0" fmla="*/ 150782 h 186980"/>
                <a:gd name="connsiteX1" fmla="*/ 35565 w 242617"/>
                <a:gd name="connsiteY1" fmla="*/ 186981 h 186980"/>
                <a:gd name="connsiteX2" fmla="*/ 158740 w 242617"/>
                <a:gd name="connsiteY2" fmla="*/ 123879 h 186980"/>
                <a:gd name="connsiteX3" fmla="*/ 242617 w 242617"/>
                <a:gd name="connsiteY3" fmla="*/ 31480 h 186980"/>
                <a:gd name="connsiteX4" fmla="*/ 214377 w 242617"/>
                <a:gd name="connsiteY4" fmla="*/ 0 h 186980"/>
                <a:gd name="connsiteX5" fmla="*/ 94582 w 242617"/>
                <a:gd name="connsiteY5" fmla="*/ 56200 h 186980"/>
                <a:gd name="connsiteX6" fmla="*/ 0 w 242617"/>
                <a:gd name="connsiteY6" fmla="*/ 150782 h 186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2617" h="186980">
                  <a:moveTo>
                    <a:pt x="0" y="150782"/>
                  </a:moveTo>
                  <a:lnTo>
                    <a:pt x="35565" y="186981"/>
                  </a:lnTo>
                  <a:lnTo>
                    <a:pt x="158740" y="123879"/>
                  </a:lnTo>
                  <a:lnTo>
                    <a:pt x="242617" y="31480"/>
                  </a:lnTo>
                  <a:lnTo>
                    <a:pt x="214377" y="0"/>
                  </a:lnTo>
                  <a:lnTo>
                    <a:pt x="94582" y="56200"/>
                  </a:lnTo>
                  <a:lnTo>
                    <a:pt x="0" y="150782"/>
                  </a:lnTo>
                  <a:close/>
                </a:path>
              </a:pathLst>
            </a:custGeom>
            <a:solidFill>
              <a:srgbClr val="0656B3">
                <a:alpha val="30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61" name="Freeform: Shape 560">
              <a:extLst>
                <a:ext uri="{FF2B5EF4-FFF2-40B4-BE49-F238E27FC236}">
                  <a16:creationId xmlns:a16="http://schemas.microsoft.com/office/drawing/2014/main" id="{30CC7E7C-5AC2-49AC-833C-279A56E8CDC2}"/>
                </a:ext>
              </a:extLst>
            </p:cNvPr>
            <p:cNvSpPr/>
            <p:nvPr/>
          </p:nvSpPr>
          <p:spPr>
            <a:xfrm>
              <a:off x="7580443" y="1563962"/>
              <a:ext cx="182262" cy="155430"/>
            </a:xfrm>
            <a:custGeom>
              <a:avLst/>
              <a:gdLst>
                <a:gd name="connsiteX0" fmla="*/ 0 w 182262"/>
                <a:gd name="connsiteY0" fmla="*/ 126062 h 155430"/>
                <a:gd name="connsiteX1" fmla="*/ 43664 w 182262"/>
                <a:gd name="connsiteY1" fmla="*/ 155430 h 155430"/>
                <a:gd name="connsiteX2" fmla="*/ 135570 w 182262"/>
                <a:gd name="connsiteY2" fmla="*/ 104301 h 155430"/>
                <a:gd name="connsiteX3" fmla="*/ 182262 w 182262"/>
                <a:gd name="connsiteY3" fmla="*/ 27114 h 155430"/>
                <a:gd name="connsiteX4" fmla="*/ 142542 w 182262"/>
                <a:gd name="connsiteY4" fmla="*/ 0 h 155430"/>
                <a:gd name="connsiteX5" fmla="*/ 52326 w 182262"/>
                <a:gd name="connsiteY5" fmla="*/ 47819 h 155430"/>
                <a:gd name="connsiteX6" fmla="*/ 0 w 182262"/>
                <a:gd name="connsiteY6" fmla="*/ 126062 h 155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262" h="155430">
                  <a:moveTo>
                    <a:pt x="0" y="126062"/>
                  </a:moveTo>
                  <a:lnTo>
                    <a:pt x="43664" y="155430"/>
                  </a:lnTo>
                  <a:lnTo>
                    <a:pt x="135570" y="104301"/>
                  </a:lnTo>
                  <a:lnTo>
                    <a:pt x="182262" y="27114"/>
                  </a:lnTo>
                  <a:lnTo>
                    <a:pt x="142542" y="0"/>
                  </a:lnTo>
                  <a:lnTo>
                    <a:pt x="52326" y="47819"/>
                  </a:lnTo>
                  <a:lnTo>
                    <a:pt x="0" y="126062"/>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62" name="Freeform: Shape 561">
              <a:extLst>
                <a:ext uri="{FF2B5EF4-FFF2-40B4-BE49-F238E27FC236}">
                  <a16:creationId xmlns:a16="http://schemas.microsoft.com/office/drawing/2014/main" id="{7EFDB6CF-B927-4711-8CC8-103C722A3558}"/>
                </a:ext>
              </a:extLst>
            </p:cNvPr>
            <p:cNvSpPr/>
            <p:nvPr/>
          </p:nvSpPr>
          <p:spPr>
            <a:xfrm>
              <a:off x="7539948" y="1718618"/>
              <a:ext cx="291351" cy="272618"/>
            </a:xfrm>
            <a:custGeom>
              <a:avLst/>
              <a:gdLst>
                <a:gd name="connsiteX0" fmla="*/ 0 w 291351"/>
                <a:gd name="connsiteY0" fmla="*/ 220504 h 272618"/>
                <a:gd name="connsiteX1" fmla="*/ 96272 w 291351"/>
                <a:gd name="connsiteY1" fmla="*/ 272619 h 272618"/>
                <a:gd name="connsiteX2" fmla="*/ 243181 w 291351"/>
                <a:gd name="connsiteY2" fmla="*/ 182262 h 272618"/>
                <a:gd name="connsiteX3" fmla="*/ 291352 w 291351"/>
                <a:gd name="connsiteY3" fmla="*/ 47045 h 272618"/>
                <a:gd name="connsiteX4" fmla="*/ 205785 w 291351"/>
                <a:gd name="connsiteY4" fmla="*/ 0 h 272618"/>
                <a:gd name="connsiteX5" fmla="*/ 60989 w 291351"/>
                <a:gd name="connsiteY5" fmla="*/ 82891 h 272618"/>
                <a:gd name="connsiteX6" fmla="*/ 0 w 291351"/>
                <a:gd name="connsiteY6" fmla="*/ 220504 h 272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351" h="272618">
                  <a:moveTo>
                    <a:pt x="0" y="220504"/>
                  </a:moveTo>
                  <a:lnTo>
                    <a:pt x="96272" y="272619"/>
                  </a:lnTo>
                  <a:lnTo>
                    <a:pt x="243181" y="182262"/>
                  </a:lnTo>
                  <a:lnTo>
                    <a:pt x="291352" y="47045"/>
                  </a:lnTo>
                  <a:lnTo>
                    <a:pt x="205785" y="0"/>
                  </a:lnTo>
                  <a:lnTo>
                    <a:pt x="60989" y="82891"/>
                  </a:lnTo>
                  <a:lnTo>
                    <a:pt x="0" y="220504"/>
                  </a:lnTo>
                  <a:close/>
                </a:path>
              </a:pathLst>
            </a:custGeom>
            <a:solidFill>
              <a:srgbClr val="0656B3">
                <a:alpha val="2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sp>
          <p:nvSpPr>
            <p:cNvPr id="563" name="Freeform: Shape 562">
              <a:extLst>
                <a:ext uri="{FF2B5EF4-FFF2-40B4-BE49-F238E27FC236}">
                  <a16:creationId xmlns:a16="http://schemas.microsoft.com/office/drawing/2014/main" id="{9FBB9895-064B-43E5-850F-78368585EF97}"/>
                </a:ext>
              </a:extLst>
            </p:cNvPr>
            <p:cNvSpPr/>
            <p:nvPr/>
          </p:nvSpPr>
          <p:spPr>
            <a:xfrm>
              <a:off x="7577274" y="1268596"/>
              <a:ext cx="180290" cy="121062"/>
            </a:xfrm>
            <a:custGeom>
              <a:avLst/>
              <a:gdLst>
                <a:gd name="connsiteX0" fmla="*/ 2254 w 180290"/>
                <a:gd name="connsiteY0" fmla="*/ 98033 h 121062"/>
                <a:gd name="connsiteX1" fmla="*/ 0 w 180290"/>
                <a:gd name="connsiteY1" fmla="*/ 121062 h 121062"/>
                <a:gd name="connsiteX2" fmla="*/ 86976 w 180290"/>
                <a:gd name="connsiteY2" fmla="*/ 80215 h 121062"/>
                <a:gd name="connsiteX3" fmla="*/ 174938 w 180290"/>
                <a:gd name="connsiteY3" fmla="*/ 20283 h 121062"/>
                <a:gd name="connsiteX4" fmla="*/ 180290 w 180290"/>
                <a:gd name="connsiteY4" fmla="*/ 0 h 121062"/>
                <a:gd name="connsiteX5" fmla="*/ 94371 w 180290"/>
                <a:gd name="connsiteY5" fmla="*/ 36833 h 121062"/>
                <a:gd name="connsiteX6" fmla="*/ 2254 w 180290"/>
                <a:gd name="connsiteY6" fmla="*/ 98033 h 121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290" h="121062">
                  <a:moveTo>
                    <a:pt x="2254" y="98033"/>
                  </a:moveTo>
                  <a:lnTo>
                    <a:pt x="0" y="121062"/>
                  </a:lnTo>
                  <a:lnTo>
                    <a:pt x="86976" y="80215"/>
                  </a:lnTo>
                  <a:lnTo>
                    <a:pt x="174938" y="20283"/>
                  </a:lnTo>
                  <a:lnTo>
                    <a:pt x="180290" y="0"/>
                  </a:lnTo>
                  <a:lnTo>
                    <a:pt x="94371" y="36833"/>
                  </a:lnTo>
                  <a:lnTo>
                    <a:pt x="2254" y="98033"/>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64" name="Freeform: Shape 563">
              <a:extLst>
                <a:ext uri="{FF2B5EF4-FFF2-40B4-BE49-F238E27FC236}">
                  <a16:creationId xmlns:a16="http://schemas.microsoft.com/office/drawing/2014/main" id="{15C73B6C-2EED-46B6-8EA5-7BF27F8A6545}"/>
                </a:ext>
              </a:extLst>
            </p:cNvPr>
            <p:cNvSpPr/>
            <p:nvPr/>
          </p:nvSpPr>
          <p:spPr>
            <a:xfrm>
              <a:off x="7400645" y="1278526"/>
              <a:ext cx="259308" cy="169022"/>
            </a:xfrm>
            <a:custGeom>
              <a:avLst/>
              <a:gdLst>
                <a:gd name="connsiteX0" fmla="*/ 16128 w 259308"/>
                <a:gd name="connsiteY0" fmla="*/ 136556 h 169022"/>
                <a:gd name="connsiteX1" fmla="*/ 0 w 259308"/>
                <a:gd name="connsiteY1" fmla="*/ 169022 h 169022"/>
                <a:gd name="connsiteX2" fmla="*/ 112400 w 259308"/>
                <a:gd name="connsiteY2" fmla="*/ 110991 h 169022"/>
                <a:gd name="connsiteX3" fmla="*/ 239237 w 259308"/>
                <a:gd name="connsiteY3" fmla="*/ 27607 h 169022"/>
                <a:gd name="connsiteX4" fmla="*/ 259308 w 259308"/>
                <a:gd name="connsiteY4" fmla="*/ 0 h 169022"/>
                <a:gd name="connsiteX5" fmla="*/ 148246 w 259308"/>
                <a:gd name="connsiteY5" fmla="*/ 50777 h 169022"/>
                <a:gd name="connsiteX6" fmla="*/ 16128 w 259308"/>
                <a:gd name="connsiteY6" fmla="*/ 136556 h 16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9308" h="169022">
                  <a:moveTo>
                    <a:pt x="16128" y="136556"/>
                  </a:moveTo>
                  <a:lnTo>
                    <a:pt x="0" y="169022"/>
                  </a:lnTo>
                  <a:lnTo>
                    <a:pt x="112400" y="110991"/>
                  </a:lnTo>
                  <a:lnTo>
                    <a:pt x="239237" y="27607"/>
                  </a:lnTo>
                  <a:lnTo>
                    <a:pt x="259308" y="0"/>
                  </a:lnTo>
                  <a:lnTo>
                    <a:pt x="148246" y="50777"/>
                  </a:lnTo>
                  <a:lnTo>
                    <a:pt x="16128" y="136556"/>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65" name="Freeform: Shape 564">
              <a:extLst>
                <a:ext uri="{FF2B5EF4-FFF2-40B4-BE49-F238E27FC236}">
                  <a16:creationId xmlns:a16="http://schemas.microsoft.com/office/drawing/2014/main" id="{D9792A82-ADE1-405B-91DB-6063170029FC}"/>
                </a:ext>
              </a:extLst>
            </p:cNvPr>
            <p:cNvSpPr/>
            <p:nvPr/>
          </p:nvSpPr>
          <p:spPr>
            <a:xfrm>
              <a:off x="7403674" y="1397687"/>
              <a:ext cx="238039" cy="192826"/>
            </a:xfrm>
            <a:custGeom>
              <a:avLst/>
              <a:gdLst>
                <a:gd name="connsiteX0" fmla="*/ 0 w 238039"/>
                <a:gd name="connsiteY0" fmla="*/ 155853 h 192826"/>
                <a:gd name="connsiteX1" fmla="*/ 19508 w 238039"/>
                <a:gd name="connsiteY1" fmla="*/ 192826 h 192826"/>
                <a:gd name="connsiteX2" fmla="*/ 140077 w 238039"/>
                <a:gd name="connsiteY2" fmla="*/ 127682 h 192826"/>
                <a:gd name="connsiteX3" fmla="*/ 238040 w 238039"/>
                <a:gd name="connsiteY3" fmla="*/ 32325 h 192826"/>
                <a:gd name="connsiteX4" fmla="*/ 224307 w 238039"/>
                <a:gd name="connsiteY4" fmla="*/ 0 h 192826"/>
                <a:gd name="connsiteX5" fmla="*/ 106414 w 238039"/>
                <a:gd name="connsiteY5" fmla="*/ 58313 h 192826"/>
                <a:gd name="connsiteX6" fmla="*/ 0 w 238039"/>
                <a:gd name="connsiteY6" fmla="*/ 155853 h 192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8039" h="192826">
                  <a:moveTo>
                    <a:pt x="0" y="155853"/>
                  </a:moveTo>
                  <a:lnTo>
                    <a:pt x="19508" y="192826"/>
                  </a:lnTo>
                  <a:lnTo>
                    <a:pt x="140077" y="127682"/>
                  </a:lnTo>
                  <a:lnTo>
                    <a:pt x="238040" y="32325"/>
                  </a:lnTo>
                  <a:lnTo>
                    <a:pt x="224307" y="0"/>
                  </a:lnTo>
                  <a:lnTo>
                    <a:pt x="106414" y="58313"/>
                  </a:lnTo>
                  <a:lnTo>
                    <a:pt x="0" y="155853"/>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66" name="Freeform: Shape 565">
              <a:extLst>
                <a:ext uri="{FF2B5EF4-FFF2-40B4-BE49-F238E27FC236}">
                  <a16:creationId xmlns:a16="http://schemas.microsoft.com/office/drawing/2014/main" id="{DD54B4B2-84A3-4740-8FCE-5ADADE901734}"/>
                </a:ext>
              </a:extLst>
            </p:cNvPr>
            <p:cNvSpPr/>
            <p:nvPr/>
          </p:nvSpPr>
          <p:spPr>
            <a:xfrm>
              <a:off x="7234440" y="1427829"/>
              <a:ext cx="238955" cy="208038"/>
            </a:xfrm>
            <a:custGeom>
              <a:avLst/>
              <a:gdLst>
                <a:gd name="connsiteX0" fmla="*/ 0 w 238955"/>
                <a:gd name="connsiteY0" fmla="*/ 168388 h 208038"/>
                <a:gd name="connsiteX1" fmla="*/ 3944 w 238955"/>
                <a:gd name="connsiteY1" fmla="*/ 208038 h 208038"/>
                <a:gd name="connsiteX2" fmla="*/ 124231 w 238955"/>
                <a:gd name="connsiteY2" fmla="*/ 137542 h 208038"/>
                <a:gd name="connsiteX3" fmla="*/ 238181 w 238955"/>
                <a:gd name="connsiteY3" fmla="*/ 34650 h 208038"/>
                <a:gd name="connsiteX4" fmla="*/ 238955 w 238955"/>
                <a:gd name="connsiteY4" fmla="*/ 0 h 208038"/>
                <a:gd name="connsiteX5" fmla="*/ 120710 w 238955"/>
                <a:gd name="connsiteY5" fmla="*/ 63172 h 208038"/>
                <a:gd name="connsiteX6" fmla="*/ 0 w 238955"/>
                <a:gd name="connsiteY6" fmla="*/ 168388 h 208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8955" h="208038">
                  <a:moveTo>
                    <a:pt x="0" y="168388"/>
                  </a:moveTo>
                  <a:lnTo>
                    <a:pt x="3944" y="208038"/>
                  </a:lnTo>
                  <a:lnTo>
                    <a:pt x="124231" y="137542"/>
                  </a:lnTo>
                  <a:lnTo>
                    <a:pt x="238181" y="34650"/>
                  </a:lnTo>
                  <a:lnTo>
                    <a:pt x="238955" y="0"/>
                  </a:lnTo>
                  <a:lnTo>
                    <a:pt x="120710" y="63172"/>
                  </a:lnTo>
                  <a:lnTo>
                    <a:pt x="0" y="168388"/>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67" name="Freeform: Shape 566">
              <a:extLst>
                <a:ext uri="{FF2B5EF4-FFF2-40B4-BE49-F238E27FC236}">
                  <a16:creationId xmlns:a16="http://schemas.microsoft.com/office/drawing/2014/main" id="{4897FC22-545D-4729-9B36-CF13AE36D323}"/>
                </a:ext>
              </a:extLst>
            </p:cNvPr>
            <p:cNvSpPr/>
            <p:nvPr/>
          </p:nvSpPr>
          <p:spPr>
            <a:xfrm>
              <a:off x="7310711" y="1571216"/>
              <a:ext cx="251843" cy="226067"/>
            </a:xfrm>
            <a:custGeom>
              <a:avLst/>
              <a:gdLst>
                <a:gd name="connsiteX0" fmla="*/ 0 w 251843"/>
                <a:gd name="connsiteY0" fmla="*/ 183037 h 226067"/>
                <a:gd name="connsiteX1" fmla="*/ 44650 w 251843"/>
                <a:gd name="connsiteY1" fmla="*/ 226067 h 226067"/>
                <a:gd name="connsiteX2" fmla="*/ 172544 w 251843"/>
                <a:gd name="connsiteY2" fmla="*/ 150571 h 226067"/>
                <a:gd name="connsiteX3" fmla="*/ 251843 w 251843"/>
                <a:gd name="connsiteY3" fmla="*/ 38593 h 226067"/>
                <a:gd name="connsiteX4" fmla="*/ 213250 w 251843"/>
                <a:gd name="connsiteY4" fmla="*/ 0 h 226067"/>
                <a:gd name="connsiteX5" fmla="*/ 88878 w 251843"/>
                <a:gd name="connsiteY5" fmla="*/ 68947 h 226067"/>
                <a:gd name="connsiteX6" fmla="*/ 0 w 251843"/>
                <a:gd name="connsiteY6" fmla="*/ 183037 h 226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843" h="226067">
                  <a:moveTo>
                    <a:pt x="0" y="183037"/>
                  </a:moveTo>
                  <a:lnTo>
                    <a:pt x="44650" y="226067"/>
                  </a:lnTo>
                  <a:lnTo>
                    <a:pt x="172544" y="150571"/>
                  </a:lnTo>
                  <a:lnTo>
                    <a:pt x="251843" y="38593"/>
                  </a:lnTo>
                  <a:lnTo>
                    <a:pt x="213250" y="0"/>
                  </a:lnTo>
                  <a:lnTo>
                    <a:pt x="88878" y="68947"/>
                  </a:lnTo>
                  <a:lnTo>
                    <a:pt x="0" y="183037"/>
                  </a:lnTo>
                  <a:close/>
                </a:path>
              </a:pathLst>
            </a:custGeom>
            <a:solidFill>
              <a:srgbClr val="0656B3">
                <a:alpha val="35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68" name="Freeform: Shape 567">
              <a:extLst>
                <a:ext uri="{FF2B5EF4-FFF2-40B4-BE49-F238E27FC236}">
                  <a16:creationId xmlns:a16="http://schemas.microsoft.com/office/drawing/2014/main" id="{BDB552D7-B5CD-4BA1-9F4C-BFEA1C0085CF}"/>
                </a:ext>
              </a:extLst>
            </p:cNvPr>
            <p:cNvSpPr/>
            <p:nvPr/>
          </p:nvSpPr>
          <p:spPr>
            <a:xfrm>
              <a:off x="7134295" y="1631782"/>
              <a:ext cx="193107" cy="186839"/>
            </a:xfrm>
            <a:custGeom>
              <a:avLst/>
              <a:gdLst>
                <a:gd name="connsiteX0" fmla="*/ 0 w 193107"/>
                <a:gd name="connsiteY0" fmla="*/ 151909 h 186839"/>
                <a:gd name="connsiteX1" fmla="*/ 20987 w 193107"/>
                <a:gd name="connsiteY1" fmla="*/ 186840 h 186839"/>
                <a:gd name="connsiteX2" fmla="*/ 118527 w 193107"/>
                <a:gd name="connsiteY2" fmla="*/ 124795 h 186839"/>
                <a:gd name="connsiteX3" fmla="*/ 193108 w 193107"/>
                <a:gd name="connsiteY3" fmla="*/ 32044 h 186839"/>
                <a:gd name="connsiteX4" fmla="*/ 175149 w 193107"/>
                <a:gd name="connsiteY4" fmla="*/ 0 h 186839"/>
                <a:gd name="connsiteX5" fmla="*/ 79370 w 193107"/>
                <a:gd name="connsiteY5" fmla="*/ 57820 h 186839"/>
                <a:gd name="connsiteX6" fmla="*/ 0 w 193107"/>
                <a:gd name="connsiteY6" fmla="*/ 151909 h 186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3107" h="186839">
                  <a:moveTo>
                    <a:pt x="0" y="151909"/>
                  </a:moveTo>
                  <a:lnTo>
                    <a:pt x="20987" y="186840"/>
                  </a:lnTo>
                  <a:lnTo>
                    <a:pt x="118527" y="124795"/>
                  </a:lnTo>
                  <a:lnTo>
                    <a:pt x="193108" y="32044"/>
                  </a:lnTo>
                  <a:lnTo>
                    <a:pt x="175149" y="0"/>
                  </a:lnTo>
                  <a:lnTo>
                    <a:pt x="79370" y="57820"/>
                  </a:lnTo>
                  <a:lnTo>
                    <a:pt x="0" y="151909"/>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69" name="Freeform: Shape 568">
              <a:extLst>
                <a:ext uri="{FF2B5EF4-FFF2-40B4-BE49-F238E27FC236}">
                  <a16:creationId xmlns:a16="http://schemas.microsoft.com/office/drawing/2014/main" id="{9B9BAE2F-09EA-45F1-8F39-D4BF73DD80D8}"/>
                </a:ext>
              </a:extLst>
            </p:cNvPr>
            <p:cNvSpPr/>
            <p:nvPr/>
          </p:nvSpPr>
          <p:spPr>
            <a:xfrm>
              <a:off x="7270358" y="1763479"/>
              <a:ext cx="282971" cy="272548"/>
            </a:xfrm>
            <a:custGeom>
              <a:avLst/>
              <a:gdLst>
                <a:gd name="connsiteX0" fmla="*/ 0 w 282971"/>
                <a:gd name="connsiteY0" fmla="*/ 220785 h 272548"/>
                <a:gd name="connsiteX1" fmla="*/ 76553 w 282971"/>
                <a:gd name="connsiteY1" fmla="*/ 272548 h 272548"/>
                <a:gd name="connsiteX2" fmla="*/ 220785 w 282971"/>
                <a:gd name="connsiteY2" fmla="*/ 182262 h 272548"/>
                <a:gd name="connsiteX3" fmla="*/ 282971 w 282971"/>
                <a:gd name="connsiteY3" fmla="*/ 47045 h 272548"/>
                <a:gd name="connsiteX4" fmla="*/ 213109 w 282971"/>
                <a:gd name="connsiteY4" fmla="*/ 0 h 272548"/>
                <a:gd name="connsiteX5" fmla="*/ 73806 w 282971"/>
                <a:gd name="connsiteY5" fmla="*/ 83455 h 272548"/>
                <a:gd name="connsiteX6" fmla="*/ 0 w 282971"/>
                <a:gd name="connsiteY6" fmla="*/ 220785 h 27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2971" h="272548">
                  <a:moveTo>
                    <a:pt x="0" y="220785"/>
                  </a:moveTo>
                  <a:lnTo>
                    <a:pt x="76553" y="272548"/>
                  </a:lnTo>
                  <a:lnTo>
                    <a:pt x="220785" y="182262"/>
                  </a:lnTo>
                  <a:lnTo>
                    <a:pt x="282971" y="47045"/>
                  </a:lnTo>
                  <a:lnTo>
                    <a:pt x="213109" y="0"/>
                  </a:lnTo>
                  <a:lnTo>
                    <a:pt x="73806" y="83455"/>
                  </a:lnTo>
                  <a:lnTo>
                    <a:pt x="0" y="220785"/>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70" name="Freeform: Shape 569">
              <a:extLst>
                <a:ext uri="{FF2B5EF4-FFF2-40B4-BE49-F238E27FC236}">
                  <a16:creationId xmlns:a16="http://schemas.microsoft.com/office/drawing/2014/main" id="{02B4B367-5CCE-44A9-835D-1816E6A9C0CE}"/>
                </a:ext>
              </a:extLst>
            </p:cNvPr>
            <p:cNvSpPr/>
            <p:nvPr/>
          </p:nvSpPr>
          <p:spPr>
            <a:xfrm>
              <a:off x="7046051" y="1819890"/>
              <a:ext cx="241560" cy="251561"/>
            </a:xfrm>
            <a:custGeom>
              <a:avLst/>
              <a:gdLst>
                <a:gd name="connsiteX0" fmla="*/ 0 w 241560"/>
                <a:gd name="connsiteY0" fmla="*/ 204306 h 251561"/>
                <a:gd name="connsiteX1" fmla="*/ 49721 w 241560"/>
                <a:gd name="connsiteY1" fmla="*/ 251561 h 251561"/>
                <a:gd name="connsiteX2" fmla="*/ 172262 w 241560"/>
                <a:gd name="connsiteY2" fmla="*/ 168248 h 251561"/>
                <a:gd name="connsiteX3" fmla="*/ 241561 w 241560"/>
                <a:gd name="connsiteY3" fmla="*/ 43312 h 251561"/>
                <a:gd name="connsiteX4" fmla="*/ 196207 w 241560"/>
                <a:gd name="connsiteY4" fmla="*/ 0 h 251561"/>
                <a:gd name="connsiteX5" fmla="*/ 76835 w 241560"/>
                <a:gd name="connsiteY5" fmla="*/ 77609 h 251561"/>
                <a:gd name="connsiteX6" fmla="*/ 0 w 241560"/>
                <a:gd name="connsiteY6" fmla="*/ 204306 h 251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560" h="251561">
                  <a:moveTo>
                    <a:pt x="0" y="204306"/>
                  </a:moveTo>
                  <a:lnTo>
                    <a:pt x="49721" y="251561"/>
                  </a:lnTo>
                  <a:lnTo>
                    <a:pt x="172262" y="168248"/>
                  </a:lnTo>
                  <a:lnTo>
                    <a:pt x="241561" y="43312"/>
                  </a:lnTo>
                  <a:lnTo>
                    <a:pt x="196207" y="0"/>
                  </a:lnTo>
                  <a:lnTo>
                    <a:pt x="76835" y="77609"/>
                  </a:lnTo>
                  <a:lnTo>
                    <a:pt x="0" y="204306"/>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71" name="Freeform: Shape 570">
              <a:extLst>
                <a:ext uri="{FF2B5EF4-FFF2-40B4-BE49-F238E27FC236}">
                  <a16:creationId xmlns:a16="http://schemas.microsoft.com/office/drawing/2014/main" id="{2A0705B1-033C-45BD-9111-F9E9B501BB60}"/>
                </a:ext>
              </a:extLst>
            </p:cNvPr>
            <p:cNvSpPr/>
            <p:nvPr/>
          </p:nvSpPr>
          <p:spPr>
            <a:xfrm>
              <a:off x="7294584" y="1980884"/>
              <a:ext cx="307831" cy="314310"/>
            </a:xfrm>
            <a:custGeom>
              <a:avLst/>
              <a:gdLst>
                <a:gd name="connsiteX0" fmla="*/ 0 w 307831"/>
                <a:gd name="connsiteY0" fmla="*/ 254731 h 314310"/>
                <a:gd name="connsiteX1" fmla="*/ 110146 w 307831"/>
                <a:gd name="connsiteY1" fmla="*/ 314311 h 314310"/>
                <a:gd name="connsiteX2" fmla="*/ 265224 w 307831"/>
                <a:gd name="connsiteY2" fmla="*/ 210855 h 314310"/>
                <a:gd name="connsiteX3" fmla="*/ 307832 w 307831"/>
                <a:gd name="connsiteY3" fmla="*/ 54721 h 314310"/>
                <a:gd name="connsiteX4" fmla="*/ 206770 w 307831"/>
                <a:gd name="connsiteY4" fmla="*/ 0 h 314310"/>
                <a:gd name="connsiteX5" fmla="*/ 54017 w 307831"/>
                <a:gd name="connsiteY5" fmla="*/ 96484 h 314310"/>
                <a:gd name="connsiteX6" fmla="*/ 0 w 307831"/>
                <a:gd name="connsiteY6" fmla="*/ 254731 h 31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7831" h="314310">
                  <a:moveTo>
                    <a:pt x="0" y="254731"/>
                  </a:moveTo>
                  <a:lnTo>
                    <a:pt x="110146" y="314311"/>
                  </a:lnTo>
                  <a:lnTo>
                    <a:pt x="265224" y="210855"/>
                  </a:lnTo>
                  <a:lnTo>
                    <a:pt x="307832" y="54721"/>
                  </a:lnTo>
                  <a:lnTo>
                    <a:pt x="206770" y="0"/>
                  </a:lnTo>
                  <a:lnTo>
                    <a:pt x="54017" y="96484"/>
                  </a:lnTo>
                  <a:lnTo>
                    <a:pt x="0" y="254731"/>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72" name="Freeform: Shape 571">
              <a:extLst>
                <a:ext uri="{FF2B5EF4-FFF2-40B4-BE49-F238E27FC236}">
                  <a16:creationId xmlns:a16="http://schemas.microsoft.com/office/drawing/2014/main" id="{83C28426-0F8E-4768-9C1E-D097E8538A0A}"/>
                </a:ext>
              </a:extLst>
            </p:cNvPr>
            <p:cNvSpPr/>
            <p:nvPr/>
          </p:nvSpPr>
          <p:spPr>
            <a:xfrm>
              <a:off x="7039079" y="2051591"/>
              <a:ext cx="248040" cy="271562"/>
            </a:xfrm>
            <a:custGeom>
              <a:avLst/>
              <a:gdLst>
                <a:gd name="connsiteX0" fmla="*/ 0 w 248040"/>
                <a:gd name="connsiteY0" fmla="*/ 220785 h 271562"/>
                <a:gd name="connsiteX1" fmla="*/ 73736 w 248040"/>
                <a:gd name="connsiteY1" fmla="*/ 271562 h 271562"/>
                <a:gd name="connsiteX2" fmla="*/ 199728 w 248040"/>
                <a:gd name="connsiteY2" fmla="*/ 182403 h 271562"/>
                <a:gd name="connsiteX3" fmla="*/ 248040 w 248040"/>
                <a:gd name="connsiteY3" fmla="*/ 47397 h 271562"/>
                <a:gd name="connsiteX4" fmla="*/ 178107 w 248040"/>
                <a:gd name="connsiteY4" fmla="*/ 0 h 271562"/>
                <a:gd name="connsiteX5" fmla="*/ 55777 w 248040"/>
                <a:gd name="connsiteY5" fmla="*/ 84159 h 271562"/>
                <a:gd name="connsiteX6" fmla="*/ 0 w 248040"/>
                <a:gd name="connsiteY6" fmla="*/ 220785 h 271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8040" h="271562">
                  <a:moveTo>
                    <a:pt x="0" y="220785"/>
                  </a:moveTo>
                  <a:lnTo>
                    <a:pt x="73736" y="271562"/>
                  </a:lnTo>
                  <a:lnTo>
                    <a:pt x="199728" y="182403"/>
                  </a:lnTo>
                  <a:lnTo>
                    <a:pt x="248040" y="47397"/>
                  </a:lnTo>
                  <a:lnTo>
                    <a:pt x="178107" y="0"/>
                  </a:lnTo>
                  <a:lnTo>
                    <a:pt x="55777" y="84159"/>
                  </a:lnTo>
                  <a:lnTo>
                    <a:pt x="0" y="220785"/>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73" name="Freeform: Shape 572">
              <a:extLst>
                <a:ext uri="{FF2B5EF4-FFF2-40B4-BE49-F238E27FC236}">
                  <a16:creationId xmlns:a16="http://schemas.microsoft.com/office/drawing/2014/main" id="{7B439556-5EBF-4FB8-BED3-05AE1DB6CE20}"/>
                </a:ext>
              </a:extLst>
            </p:cNvPr>
            <p:cNvSpPr/>
            <p:nvPr/>
          </p:nvSpPr>
          <p:spPr>
            <a:xfrm>
              <a:off x="7118590" y="2333506"/>
              <a:ext cx="203812" cy="230222"/>
            </a:xfrm>
            <a:custGeom>
              <a:avLst/>
              <a:gdLst>
                <a:gd name="connsiteX0" fmla="*/ 0 w 203812"/>
                <a:gd name="connsiteY0" fmla="*/ 187544 h 230222"/>
                <a:gd name="connsiteX1" fmla="*/ 77680 w 203812"/>
                <a:gd name="connsiteY1" fmla="*/ 230222 h 230222"/>
                <a:gd name="connsiteX2" fmla="*/ 180572 w 203812"/>
                <a:gd name="connsiteY2" fmla="*/ 155571 h 230222"/>
                <a:gd name="connsiteX3" fmla="*/ 203813 w 203812"/>
                <a:gd name="connsiteY3" fmla="*/ 40847 h 230222"/>
                <a:gd name="connsiteX4" fmla="*/ 128386 w 203812"/>
                <a:gd name="connsiteY4" fmla="*/ 0 h 230222"/>
                <a:gd name="connsiteX5" fmla="*/ 27607 w 203812"/>
                <a:gd name="connsiteY5" fmla="*/ 71905 h 230222"/>
                <a:gd name="connsiteX6" fmla="*/ 0 w 203812"/>
                <a:gd name="connsiteY6" fmla="*/ 187544 h 230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3812" h="230222">
                  <a:moveTo>
                    <a:pt x="0" y="187544"/>
                  </a:moveTo>
                  <a:lnTo>
                    <a:pt x="77680" y="230222"/>
                  </a:lnTo>
                  <a:lnTo>
                    <a:pt x="180572" y="155571"/>
                  </a:lnTo>
                  <a:lnTo>
                    <a:pt x="203813" y="40847"/>
                  </a:lnTo>
                  <a:lnTo>
                    <a:pt x="128386" y="0"/>
                  </a:lnTo>
                  <a:lnTo>
                    <a:pt x="27607" y="71905"/>
                  </a:lnTo>
                  <a:lnTo>
                    <a:pt x="0" y="187544"/>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74" name="Freeform: Shape 573">
              <a:extLst>
                <a:ext uri="{FF2B5EF4-FFF2-40B4-BE49-F238E27FC236}">
                  <a16:creationId xmlns:a16="http://schemas.microsoft.com/office/drawing/2014/main" id="{F89F17F9-9F8B-4629-A479-D25B670FDB90}"/>
                </a:ext>
              </a:extLst>
            </p:cNvPr>
            <p:cNvSpPr/>
            <p:nvPr/>
          </p:nvSpPr>
          <p:spPr>
            <a:xfrm>
              <a:off x="7083799" y="1458535"/>
              <a:ext cx="263533" cy="226067"/>
            </a:xfrm>
            <a:custGeom>
              <a:avLst/>
              <a:gdLst>
                <a:gd name="connsiteX0" fmla="*/ 13451 w 263533"/>
                <a:gd name="connsiteY0" fmla="*/ 183319 h 226067"/>
                <a:gd name="connsiteX1" fmla="*/ 0 w 263533"/>
                <a:gd name="connsiteY1" fmla="*/ 226067 h 226067"/>
                <a:gd name="connsiteX2" fmla="*/ 117823 w 263533"/>
                <a:gd name="connsiteY2" fmla="*/ 149162 h 226067"/>
                <a:gd name="connsiteX3" fmla="*/ 246772 w 263533"/>
                <a:gd name="connsiteY3" fmla="*/ 37396 h 226067"/>
                <a:gd name="connsiteX4" fmla="*/ 263534 w 263533"/>
                <a:gd name="connsiteY4" fmla="*/ 0 h 226067"/>
                <a:gd name="connsiteX5" fmla="*/ 147542 w 263533"/>
                <a:gd name="connsiteY5" fmla="*/ 68877 h 226067"/>
                <a:gd name="connsiteX6" fmla="*/ 13451 w 263533"/>
                <a:gd name="connsiteY6" fmla="*/ 183319 h 226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3533" h="226067">
                  <a:moveTo>
                    <a:pt x="13451" y="183319"/>
                  </a:moveTo>
                  <a:lnTo>
                    <a:pt x="0" y="226067"/>
                  </a:lnTo>
                  <a:lnTo>
                    <a:pt x="117823" y="149162"/>
                  </a:lnTo>
                  <a:lnTo>
                    <a:pt x="246772" y="37396"/>
                  </a:lnTo>
                  <a:lnTo>
                    <a:pt x="263534" y="0"/>
                  </a:lnTo>
                  <a:lnTo>
                    <a:pt x="147542" y="68877"/>
                  </a:lnTo>
                  <a:lnTo>
                    <a:pt x="13451" y="183319"/>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75" name="Freeform: Shape 574">
              <a:extLst>
                <a:ext uri="{FF2B5EF4-FFF2-40B4-BE49-F238E27FC236}">
                  <a16:creationId xmlns:a16="http://schemas.microsoft.com/office/drawing/2014/main" id="{AD6FC020-BB17-4961-90A8-AAAA6E11DCFD}"/>
                </a:ext>
              </a:extLst>
            </p:cNvPr>
            <p:cNvSpPr/>
            <p:nvPr/>
          </p:nvSpPr>
          <p:spPr>
            <a:xfrm>
              <a:off x="6974498" y="1498466"/>
              <a:ext cx="267125" cy="227757"/>
            </a:xfrm>
            <a:custGeom>
              <a:avLst/>
              <a:gdLst>
                <a:gd name="connsiteX0" fmla="*/ 30424 w 267125"/>
                <a:gd name="connsiteY0" fmla="*/ 185079 h 227757"/>
                <a:gd name="connsiteX1" fmla="*/ 0 w 267125"/>
                <a:gd name="connsiteY1" fmla="*/ 227757 h 227757"/>
                <a:gd name="connsiteX2" fmla="*/ 103244 w 267125"/>
                <a:gd name="connsiteY2" fmla="*/ 150219 h 227757"/>
                <a:gd name="connsiteX3" fmla="*/ 235293 w 267125"/>
                <a:gd name="connsiteY3" fmla="*/ 37607 h 227757"/>
                <a:gd name="connsiteX4" fmla="*/ 267126 w 267125"/>
                <a:gd name="connsiteY4" fmla="*/ 0 h 227757"/>
                <a:gd name="connsiteX5" fmla="*/ 165078 w 267125"/>
                <a:gd name="connsiteY5" fmla="*/ 69933 h 227757"/>
                <a:gd name="connsiteX6" fmla="*/ 30424 w 267125"/>
                <a:gd name="connsiteY6" fmla="*/ 185079 h 227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125" h="227757">
                  <a:moveTo>
                    <a:pt x="30424" y="185079"/>
                  </a:moveTo>
                  <a:lnTo>
                    <a:pt x="0" y="227757"/>
                  </a:lnTo>
                  <a:lnTo>
                    <a:pt x="103244" y="150219"/>
                  </a:lnTo>
                  <a:lnTo>
                    <a:pt x="235293" y="37607"/>
                  </a:lnTo>
                  <a:lnTo>
                    <a:pt x="267126" y="0"/>
                  </a:lnTo>
                  <a:lnTo>
                    <a:pt x="165078" y="69933"/>
                  </a:lnTo>
                  <a:lnTo>
                    <a:pt x="30424" y="185079"/>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76" name="Freeform: Shape 575">
              <a:extLst>
                <a:ext uri="{FF2B5EF4-FFF2-40B4-BE49-F238E27FC236}">
                  <a16:creationId xmlns:a16="http://schemas.microsoft.com/office/drawing/2014/main" id="{D3960A76-46A1-43A2-9AC3-4439CF4DF512}"/>
                </a:ext>
              </a:extLst>
            </p:cNvPr>
            <p:cNvSpPr/>
            <p:nvPr/>
          </p:nvSpPr>
          <p:spPr>
            <a:xfrm>
              <a:off x="6971822" y="1676221"/>
              <a:ext cx="173247" cy="185853"/>
            </a:xfrm>
            <a:custGeom>
              <a:avLst/>
              <a:gdLst>
                <a:gd name="connsiteX0" fmla="*/ 0 w 173247"/>
                <a:gd name="connsiteY0" fmla="*/ 151486 h 185853"/>
                <a:gd name="connsiteX1" fmla="*/ 6268 w 173247"/>
                <a:gd name="connsiteY1" fmla="*/ 185854 h 185853"/>
                <a:gd name="connsiteX2" fmla="*/ 93596 w 173247"/>
                <a:gd name="connsiteY2" fmla="*/ 124091 h 185853"/>
                <a:gd name="connsiteX3" fmla="*/ 173248 w 173247"/>
                <a:gd name="connsiteY3" fmla="*/ 31762 h 185853"/>
                <a:gd name="connsiteX4" fmla="*/ 169022 w 173247"/>
                <a:gd name="connsiteY4" fmla="*/ 0 h 185853"/>
                <a:gd name="connsiteX5" fmla="*/ 82962 w 173247"/>
                <a:gd name="connsiteY5" fmla="*/ 57820 h 185853"/>
                <a:gd name="connsiteX6" fmla="*/ 0 w 173247"/>
                <a:gd name="connsiteY6" fmla="*/ 151486 h 185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3247" h="185853">
                  <a:moveTo>
                    <a:pt x="0" y="151486"/>
                  </a:moveTo>
                  <a:lnTo>
                    <a:pt x="6268" y="185854"/>
                  </a:lnTo>
                  <a:lnTo>
                    <a:pt x="93596" y="124091"/>
                  </a:lnTo>
                  <a:lnTo>
                    <a:pt x="173248" y="31762"/>
                  </a:lnTo>
                  <a:lnTo>
                    <a:pt x="169022" y="0"/>
                  </a:lnTo>
                  <a:lnTo>
                    <a:pt x="82962" y="57820"/>
                  </a:lnTo>
                  <a:lnTo>
                    <a:pt x="0" y="151486"/>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77" name="Freeform: Shape 576">
              <a:extLst>
                <a:ext uri="{FF2B5EF4-FFF2-40B4-BE49-F238E27FC236}">
                  <a16:creationId xmlns:a16="http://schemas.microsoft.com/office/drawing/2014/main" id="{27EFBCD3-1DF4-40A1-97CE-8AB15BAFA37D}"/>
                </a:ext>
              </a:extLst>
            </p:cNvPr>
            <p:cNvSpPr/>
            <p:nvPr/>
          </p:nvSpPr>
          <p:spPr>
            <a:xfrm>
              <a:off x="6815829" y="1695025"/>
              <a:ext cx="218954" cy="242546"/>
            </a:xfrm>
            <a:custGeom>
              <a:avLst/>
              <a:gdLst>
                <a:gd name="connsiteX0" fmla="*/ 9930 w 218954"/>
                <a:gd name="connsiteY0" fmla="*/ 197615 h 242546"/>
                <a:gd name="connsiteX1" fmla="*/ 0 w 218954"/>
                <a:gd name="connsiteY1" fmla="*/ 242547 h 242546"/>
                <a:gd name="connsiteX2" fmla="*/ 99512 w 218954"/>
                <a:gd name="connsiteY2" fmla="*/ 161135 h 242546"/>
                <a:gd name="connsiteX3" fmla="*/ 207123 w 218954"/>
                <a:gd name="connsiteY3" fmla="*/ 40917 h 242546"/>
                <a:gd name="connsiteX4" fmla="*/ 218954 w 218954"/>
                <a:gd name="connsiteY4" fmla="*/ 0 h 242546"/>
                <a:gd name="connsiteX5" fmla="*/ 120851 w 218954"/>
                <a:gd name="connsiteY5" fmla="*/ 75285 h 242546"/>
                <a:gd name="connsiteX6" fmla="*/ 9930 w 218954"/>
                <a:gd name="connsiteY6" fmla="*/ 197615 h 242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8954" h="242546">
                  <a:moveTo>
                    <a:pt x="9930" y="197615"/>
                  </a:moveTo>
                  <a:lnTo>
                    <a:pt x="0" y="242547"/>
                  </a:lnTo>
                  <a:lnTo>
                    <a:pt x="99512" y="161135"/>
                  </a:lnTo>
                  <a:lnTo>
                    <a:pt x="207123" y="40917"/>
                  </a:lnTo>
                  <a:lnTo>
                    <a:pt x="218954" y="0"/>
                  </a:lnTo>
                  <a:lnTo>
                    <a:pt x="120851" y="75285"/>
                  </a:lnTo>
                  <a:lnTo>
                    <a:pt x="9930" y="197615"/>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78" name="Freeform: Shape 577">
              <a:extLst>
                <a:ext uri="{FF2B5EF4-FFF2-40B4-BE49-F238E27FC236}">
                  <a16:creationId xmlns:a16="http://schemas.microsoft.com/office/drawing/2014/main" id="{0C44BD7B-A7F4-4696-A033-7EB58585B805}"/>
                </a:ext>
              </a:extLst>
            </p:cNvPr>
            <p:cNvSpPr/>
            <p:nvPr/>
          </p:nvSpPr>
          <p:spPr>
            <a:xfrm>
              <a:off x="6836956" y="1853061"/>
              <a:ext cx="244941" cy="283323"/>
            </a:xfrm>
            <a:custGeom>
              <a:avLst/>
              <a:gdLst>
                <a:gd name="connsiteX0" fmla="*/ 0 w 244941"/>
                <a:gd name="connsiteY0" fmla="*/ 230434 h 283323"/>
                <a:gd name="connsiteX1" fmla="*/ 33734 w 244941"/>
                <a:gd name="connsiteY1" fmla="*/ 283324 h 283323"/>
                <a:gd name="connsiteX2" fmla="*/ 157825 w 244941"/>
                <a:gd name="connsiteY2" fmla="*/ 189094 h 283323"/>
                <a:gd name="connsiteX3" fmla="*/ 244941 w 244941"/>
                <a:gd name="connsiteY3" fmla="*/ 48453 h 283323"/>
                <a:gd name="connsiteX4" fmla="*/ 215222 w 244941"/>
                <a:gd name="connsiteY4" fmla="*/ 0 h 283323"/>
                <a:gd name="connsiteX5" fmla="*/ 94019 w 244941"/>
                <a:gd name="connsiteY5" fmla="*/ 87610 h 283323"/>
                <a:gd name="connsiteX6" fmla="*/ 0 w 244941"/>
                <a:gd name="connsiteY6" fmla="*/ 230434 h 283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4941" h="283323">
                  <a:moveTo>
                    <a:pt x="0" y="230434"/>
                  </a:moveTo>
                  <a:lnTo>
                    <a:pt x="33734" y="283324"/>
                  </a:lnTo>
                  <a:lnTo>
                    <a:pt x="157825" y="189094"/>
                  </a:lnTo>
                  <a:lnTo>
                    <a:pt x="244941" y="48453"/>
                  </a:lnTo>
                  <a:lnTo>
                    <a:pt x="215222" y="0"/>
                  </a:lnTo>
                  <a:lnTo>
                    <a:pt x="94019" y="87610"/>
                  </a:lnTo>
                  <a:lnTo>
                    <a:pt x="0" y="230434"/>
                  </a:lnTo>
                  <a:close/>
                </a:path>
              </a:pathLst>
            </a:custGeom>
            <a:solidFill>
              <a:srgbClr val="0656B3">
                <a:alpha val="35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79" name="Freeform: Shape 578">
              <a:extLst>
                <a:ext uri="{FF2B5EF4-FFF2-40B4-BE49-F238E27FC236}">
                  <a16:creationId xmlns:a16="http://schemas.microsoft.com/office/drawing/2014/main" id="{557D318C-C9A4-45C8-A31E-64EEBC962118}"/>
                </a:ext>
              </a:extLst>
            </p:cNvPr>
            <p:cNvSpPr/>
            <p:nvPr/>
          </p:nvSpPr>
          <p:spPr>
            <a:xfrm>
              <a:off x="6713500" y="1941023"/>
              <a:ext cx="153598" cy="203601"/>
            </a:xfrm>
            <a:custGeom>
              <a:avLst/>
              <a:gdLst>
                <a:gd name="connsiteX0" fmla="*/ 0 w 153598"/>
                <a:gd name="connsiteY0" fmla="*/ 166346 h 203601"/>
                <a:gd name="connsiteX1" fmla="*/ 8451 w 153598"/>
                <a:gd name="connsiteY1" fmla="*/ 203601 h 203601"/>
                <a:gd name="connsiteX2" fmla="*/ 85849 w 153598"/>
                <a:gd name="connsiteY2" fmla="*/ 136415 h 203601"/>
                <a:gd name="connsiteX3" fmla="*/ 153599 w 153598"/>
                <a:gd name="connsiteY3" fmla="*/ 35143 h 203601"/>
                <a:gd name="connsiteX4" fmla="*/ 146416 w 153598"/>
                <a:gd name="connsiteY4" fmla="*/ 0 h 203601"/>
                <a:gd name="connsiteX5" fmla="*/ 70144 w 153598"/>
                <a:gd name="connsiteY5" fmla="*/ 63947 h 203601"/>
                <a:gd name="connsiteX6" fmla="*/ 0 w 153598"/>
                <a:gd name="connsiteY6" fmla="*/ 166346 h 203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3598" h="203601">
                  <a:moveTo>
                    <a:pt x="0" y="166346"/>
                  </a:moveTo>
                  <a:lnTo>
                    <a:pt x="8451" y="203601"/>
                  </a:lnTo>
                  <a:lnTo>
                    <a:pt x="85849" y="136415"/>
                  </a:lnTo>
                  <a:lnTo>
                    <a:pt x="153599" y="35143"/>
                  </a:lnTo>
                  <a:lnTo>
                    <a:pt x="146416" y="0"/>
                  </a:lnTo>
                  <a:lnTo>
                    <a:pt x="70144" y="63947"/>
                  </a:lnTo>
                  <a:lnTo>
                    <a:pt x="0" y="166346"/>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80" name="Freeform: Shape 579">
              <a:extLst>
                <a:ext uri="{FF2B5EF4-FFF2-40B4-BE49-F238E27FC236}">
                  <a16:creationId xmlns:a16="http://schemas.microsoft.com/office/drawing/2014/main" id="{6139D6F5-06EB-4637-8BA1-B261D177987E}"/>
                </a:ext>
              </a:extLst>
            </p:cNvPr>
            <p:cNvSpPr/>
            <p:nvPr/>
          </p:nvSpPr>
          <p:spPr>
            <a:xfrm>
              <a:off x="6799560" y="2097016"/>
              <a:ext cx="234236" cy="285506"/>
            </a:xfrm>
            <a:custGeom>
              <a:avLst/>
              <a:gdLst>
                <a:gd name="connsiteX0" fmla="*/ 0 w 234236"/>
                <a:gd name="connsiteY0" fmla="*/ 232546 h 285506"/>
                <a:gd name="connsiteX1" fmla="*/ 55355 w 234236"/>
                <a:gd name="connsiteY1" fmla="*/ 285507 h 285506"/>
                <a:gd name="connsiteX2" fmla="*/ 174093 w 234236"/>
                <a:gd name="connsiteY2" fmla="*/ 191488 h 285506"/>
                <a:gd name="connsiteX3" fmla="*/ 234237 w 234236"/>
                <a:gd name="connsiteY3" fmla="*/ 49580 h 285506"/>
                <a:gd name="connsiteX4" fmla="*/ 182121 w 234236"/>
                <a:gd name="connsiteY4" fmla="*/ 0 h 285506"/>
                <a:gd name="connsiteX5" fmla="*/ 66341 w 234236"/>
                <a:gd name="connsiteY5" fmla="*/ 88807 h 285506"/>
                <a:gd name="connsiteX6" fmla="*/ 0 w 234236"/>
                <a:gd name="connsiteY6" fmla="*/ 232546 h 285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4236" h="285506">
                  <a:moveTo>
                    <a:pt x="0" y="232546"/>
                  </a:moveTo>
                  <a:lnTo>
                    <a:pt x="55355" y="285507"/>
                  </a:lnTo>
                  <a:lnTo>
                    <a:pt x="174093" y="191488"/>
                  </a:lnTo>
                  <a:lnTo>
                    <a:pt x="234237" y="49580"/>
                  </a:lnTo>
                  <a:lnTo>
                    <a:pt x="182121" y="0"/>
                  </a:lnTo>
                  <a:lnTo>
                    <a:pt x="66341" y="88807"/>
                  </a:lnTo>
                  <a:lnTo>
                    <a:pt x="0" y="232546"/>
                  </a:lnTo>
                  <a:close/>
                </a:path>
              </a:pathLst>
            </a:custGeom>
            <a:solidFill>
              <a:srgbClr val="0656B3">
                <a:alpha val="2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81" name="Freeform: Shape 580">
              <a:extLst>
                <a:ext uri="{FF2B5EF4-FFF2-40B4-BE49-F238E27FC236}">
                  <a16:creationId xmlns:a16="http://schemas.microsoft.com/office/drawing/2014/main" id="{35D9576B-4DEE-435B-8045-53D5C4CB6B83}"/>
                </a:ext>
              </a:extLst>
            </p:cNvPr>
            <p:cNvSpPr/>
            <p:nvPr/>
          </p:nvSpPr>
          <p:spPr>
            <a:xfrm>
              <a:off x="6611382" y="2150188"/>
              <a:ext cx="204798" cy="286633"/>
            </a:xfrm>
            <a:custGeom>
              <a:avLst/>
              <a:gdLst>
                <a:gd name="connsiteX0" fmla="*/ 0 w 204798"/>
                <a:gd name="connsiteY0" fmla="*/ 233885 h 286633"/>
                <a:gd name="connsiteX1" fmla="*/ 33875 w 204798"/>
                <a:gd name="connsiteY1" fmla="*/ 286634 h 286633"/>
                <a:gd name="connsiteX2" fmla="*/ 137471 w 204798"/>
                <a:gd name="connsiteY2" fmla="*/ 192052 h 286633"/>
                <a:gd name="connsiteX3" fmla="*/ 204799 w 204798"/>
                <a:gd name="connsiteY3" fmla="*/ 49439 h 286633"/>
                <a:gd name="connsiteX4" fmla="*/ 173177 w 204798"/>
                <a:gd name="connsiteY4" fmla="*/ 0 h 286633"/>
                <a:gd name="connsiteX5" fmla="*/ 71764 w 204798"/>
                <a:gd name="connsiteY5" fmla="*/ 89652 h 286633"/>
                <a:gd name="connsiteX6" fmla="*/ 0 w 204798"/>
                <a:gd name="connsiteY6" fmla="*/ 233885 h 28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4798" h="286633">
                  <a:moveTo>
                    <a:pt x="0" y="233885"/>
                  </a:moveTo>
                  <a:lnTo>
                    <a:pt x="33875" y="286634"/>
                  </a:lnTo>
                  <a:lnTo>
                    <a:pt x="137471" y="192052"/>
                  </a:lnTo>
                  <a:lnTo>
                    <a:pt x="204799" y="49439"/>
                  </a:lnTo>
                  <a:lnTo>
                    <a:pt x="173177" y="0"/>
                  </a:lnTo>
                  <a:lnTo>
                    <a:pt x="71764" y="89652"/>
                  </a:lnTo>
                  <a:lnTo>
                    <a:pt x="0" y="233885"/>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82" name="Freeform: Shape 581">
              <a:extLst>
                <a:ext uri="{FF2B5EF4-FFF2-40B4-BE49-F238E27FC236}">
                  <a16:creationId xmlns:a16="http://schemas.microsoft.com/office/drawing/2014/main" id="{8135B333-3FEA-4FCB-B3E3-B83C65852FAB}"/>
                </a:ext>
              </a:extLst>
            </p:cNvPr>
            <p:cNvSpPr/>
            <p:nvPr/>
          </p:nvSpPr>
          <p:spPr>
            <a:xfrm>
              <a:off x="6823787" y="2365621"/>
              <a:ext cx="220714" cy="278534"/>
            </a:xfrm>
            <a:custGeom>
              <a:avLst/>
              <a:gdLst>
                <a:gd name="connsiteX0" fmla="*/ 0 w 220714"/>
                <a:gd name="connsiteY0" fmla="*/ 227053 h 278534"/>
                <a:gd name="connsiteX1" fmla="*/ 72891 w 220714"/>
                <a:gd name="connsiteY1" fmla="*/ 278535 h 278534"/>
                <a:gd name="connsiteX2" fmla="*/ 184727 w 220714"/>
                <a:gd name="connsiteY2" fmla="*/ 187615 h 278534"/>
                <a:gd name="connsiteX3" fmla="*/ 220715 w 220714"/>
                <a:gd name="connsiteY3" fmla="*/ 48876 h 278534"/>
                <a:gd name="connsiteX4" fmla="*/ 150148 w 220714"/>
                <a:gd name="connsiteY4" fmla="*/ 0 h 278534"/>
                <a:gd name="connsiteX5" fmla="*/ 41058 w 220714"/>
                <a:gd name="connsiteY5" fmla="*/ 87117 h 278534"/>
                <a:gd name="connsiteX6" fmla="*/ 0 w 220714"/>
                <a:gd name="connsiteY6" fmla="*/ 227053 h 278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714" h="278534">
                  <a:moveTo>
                    <a:pt x="0" y="227053"/>
                  </a:moveTo>
                  <a:lnTo>
                    <a:pt x="72891" y="278535"/>
                  </a:lnTo>
                  <a:lnTo>
                    <a:pt x="184727" y="187615"/>
                  </a:lnTo>
                  <a:lnTo>
                    <a:pt x="220715" y="48876"/>
                  </a:lnTo>
                  <a:lnTo>
                    <a:pt x="150148" y="0"/>
                  </a:lnTo>
                  <a:lnTo>
                    <a:pt x="41058" y="87117"/>
                  </a:lnTo>
                  <a:lnTo>
                    <a:pt x="0" y="227053"/>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83" name="Freeform: Shape 582">
              <a:extLst>
                <a:ext uri="{FF2B5EF4-FFF2-40B4-BE49-F238E27FC236}">
                  <a16:creationId xmlns:a16="http://schemas.microsoft.com/office/drawing/2014/main" id="{40016796-697B-48A1-8429-6D7B8CB7FCA6}"/>
                </a:ext>
              </a:extLst>
            </p:cNvPr>
            <p:cNvSpPr/>
            <p:nvPr/>
          </p:nvSpPr>
          <p:spPr>
            <a:xfrm>
              <a:off x="6590043" y="2410693"/>
              <a:ext cx="208601" cy="303183"/>
            </a:xfrm>
            <a:custGeom>
              <a:avLst/>
              <a:gdLst>
                <a:gd name="connsiteX0" fmla="*/ 0 w 208601"/>
                <a:gd name="connsiteY0" fmla="*/ 247477 h 303183"/>
                <a:gd name="connsiteX1" fmla="*/ 56834 w 208601"/>
                <a:gd name="connsiteY1" fmla="*/ 303184 h 303183"/>
                <a:gd name="connsiteX2" fmla="*/ 162473 w 208601"/>
                <a:gd name="connsiteY2" fmla="*/ 203813 h 303183"/>
                <a:gd name="connsiteX3" fmla="*/ 208602 w 208601"/>
                <a:gd name="connsiteY3" fmla="*/ 52819 h 303183"/>
                <a:gd name="connsiteX4" fmla="*/ 153599 w 208601"/>
                <a:gd name="connsiteY4" fmla="*/ 0 h 303183"/>
                <a:gd name="connsiteX5" fmla="*/ 50425 w 208601"/>
                <a:gd name="connsiteY5" fmla="*/ 95145 h 303183"/>
                <a:gd name="connsiteX6" fmla="*/ 0 w 208601"/>
                <a:gd name="connsiteY6" fmla="*/ 247477 h 303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8601" h="303183">
                  <a:moveTo>
                    <a:pt x="0" y="247477"/>
                  </a:moveTo>
                  <a:lnTo>
                    <a:pt x="56834" y="303184"/>
                  </a:lnTo>
                  <a:lnTo>
                    <a:pt x="162473" y="203813"/>
                  </a:lnTo>
                  <a:lnTo>
                    <a:pt x="208602" y="52819"/>
                  </a:lnTo>
                  <a:lnTo>
                    <a:pt x="153599" y="0"/>
                  </a:lnTo>
                  <a:lnTo>
                    <a:pt x="50425" y="95145"/>
                  </a:lnTo>
                  <a:lnTo>
                    <a:pt x="0" y="247477"/>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84" name="Freeform: Shape 583">
              <a:extLst>
                <a:ext uri="{FF2B5EF4-FFF2-40B4-BE49-F238E27FC236}">
                  <a16:creationId xmlns:a16="http://schemas.microsoft.com/office/drawing/2014/main" id="{E72C630A-F46C-4E69-B0E9-B5C27A20660D}"/>
                </a:ext>
              </a:extLst>
            </p:cNvPr>
            <p:cNvSpPr/>
            <p:nvPr/>
          </p:nvSpPr>
          <p:spPr>
            <a:xfrm>
              <a:off x="6880480" y="2617534"/>
              <a:ext cx="266562" cy="343326"/>
            </a:xfrm>
            <a:custGeom>
              <a:avLst/>
              <a:gdLst>
                <a:gd name="connsiteX0" fmla="*/ 0 w 266562"/>
                <a:gd name="connsiteY0" fmla="*/ 279661 h 343326"/>
                <a:gd name="connsiteX1" fmla="*/ 110991 w 266562"/>
                <a:gd name="connsiteY1" fmla="*/ 343327 h 343326"/>
                <a:gd name="connsiteX2" fmla="*/ 246561 w 266562"/>
                <a:gd name="connsiteY2" fmla="*/ 231560 h 343326"/>
                <a:gd name="connsiteX3" fmla="*/ 266562 w 266562"/>
                <a:gd name="connsiteY3" fmla="*/ 60566 h 343326"/>
                <a:gd name="connsiteX4" fmla="*/ 157613 w 266562"/>
                <a:gd name="connsiteY4" fmla="*/ 0 h 343326"/>
                <a:gd name="connsiteX5" fmla="*/ 26269 w 266562"/>
                <a:gd name="connsiteY5" fmla="*/ 107188 h 343326"/>
                <a:gd name="connsiteX6" fmla="*/ 0 w 266562"/>
                <a:gd name="connsiteY6" fmla="*/ 279661 h 343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6562" h="343326">
                  <a:moveTo>
                    <a:pt x="0" y="279661"/>
                  </a:moveTo>
                  <a:lnTo>
                    <a:pt x="110991" y="343327"/>
                  </a:lnTo>
                  <a:lnTo>
                    <a:pt x="246561" y="231560"/>
                  </a:lnTo>
                  <a:lnTo>
                    <a:pt x="266562" y="60566"/>
                  </a:lnTo>
                  <a:lnTo>
                    <a:pt x="157613" y="0"/>
                  </a:lnTo>
                  <a:lnTo>
                    <a:pt x="26269" y="107188"/>
                  </a:lnTo>
                  <a:lnTo>
                    <a:pt x="0" y="279661"/>
                  </a:lnTo>
                  <a:close/>
                </a:path>
              </a:pathLst>
            </a:custGeom>
            <a:solidFill>
              <a:srgbClr val="0656B3">
                <a:alpha val="2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85" name="Freeform: Shape 584">
              <a:extLst>
                <a:ext uri="{FF2B5EF4-FFF2-40B4-BE49-F238E27FC236}">
                  <a16:creationId xmlns:a16="http://schemas.microsoft.com/office/drawing/2014/main" id="{064E048F-AD44-42C7-A4E7-AD388C246134}"/>
                </a:ext>
              </a:extLst>
            </p:cNvPr>
            <p:cNvSpPr/>
            <p:nvPr/>
          </p:nvSpPr>
          <p:spPr>
            <a:xfrm>
              <a:off x="6630608" y="2693665"/>
              <a:ext cx="207897" cy="309662"/>
            </a:xfrm>
            <a:custGeom>
              <a:avLst/>
              <a:gdLst>
                <a:gd name="connsiteX0" fmla="*/ 0 w 207897"/>
                <a:gd name="connsiteY0" fmla="*/ 252829 h 309662"/>
                <a:gd name="connsiteX1" fmla="*/ 77680 w 207897"/>
                <a:gd name="connsiteY1" fmla="*/ 309663 h 309662"/>
                <a:gd name="connsiteX2" fmla="*/ 182967 w 207897"/>
                <a:gd name="connsiteY2" fmla="*/ 208813 h 309662"/>
                <a:gd name="connsiteX3" fmla="*/ 207897 w 207897"/>
                <a:gd name="connsiteY3" fmla="*/ 54510 h 309662"/>
                <a:gd name="connsiteX4" fmla="*/ 131485 w 207897"/>
                <a:gd name="connsiteY4" fmla="*/ 0 h 309662"/>
                <a:gd name="connsiteX5" fmla="*/ 28663 w 207897"/>
                <a:gd name="connsiteY5" fmla="*/ 97399 h 309662"/>
                <a:gd name="connsiteX6" fmla="*/ 0 w 207897"/>
                <a:gd name="connsiteY6" fmla="*/ 252829 h 309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7897" h="309662">
                  <a:moveTo>
                    <a:pt x="0" y="252829"/>
                  </a:moveTo>
                  <a:lnTo>
                    <a:pt x="77680" y="309663"/>
                  </a:lnTo>
                  <a:lnTo>
                    <a:pt x="182967" y="208813"/>
                  </a:lnTo>
                  <a:lnTo>
                    <a:pt x="207897" y="54510"/>
                  </a:lnTo>
                  <a:lnTo>
                    <a:pt x="131485" y="0"/>
                  </a:lnTo>
                  <a:lnTo>
                    <a:pt x="28663" y="97399"/>
                  </a:lnTo>
                  <a:lnTo>
                    <a:pt x="0" y="252829"/>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86" name="Freeform: Shape 585">
              <a:extLst>
                <a:ext uri="{FF2B5EF4-FFF2-40B4-BE49-F238E27FC236}">
                  <a16:creationId xmlns:a16="http://schemas.microsoft.com/office/drawing/2014/main" id="{F862AC0E-D321-4D74-9404-E72E34C6E731}"/>
                </a:ext>
              </a:extLst>
            </p:cNvPr>
            <p:cNvSpPr/>
            <p:nvPr/>
          </p:nvSpPr>
          <p:spPr>
            <a:xfrm>
              <a:off x="7059714" y="2970861"/>
              <a:ext cx="177121" cy="232616"/>
            </a:xfrm>
            <a:custGeom>
              <a:avLst/>
              <a:gdLst>
                <a:gd name="connsiteX0" fmla="*/ 0 w 177121"/>
                <a:gd name="connsiteY0" fmla="*/ 189798 h 232616"/>
                <a:gd name="connsiteX1" fmla="*/ 87187 w 177121"/>
                <a:gd name="connsiteY1" fmla="*/ 232617 h 232616"/>
                <a:gd name="connsiteX2" fmla="*/ 175783 w 177121"/>
                <a:gd name="connsiteY2" fmla="*/ 157754 h 232616"/>
                <a:gd name="connsiteX3" fmla="*/ 177121 w 177121"/>
                <a:gd name="connsiteY3" fmla="*/ 41622 h 232616"/>
                <a:gd name="connsiteX4" fmla="*/ 91554 w 177121"/>
                <a:gd name="connsiteY4" fmla="*/ 0 h 232616"/>
                <a:gd name="connsiteX5" fmla="*/ 3099 w 177121"/>
                <a:gd name="connsiteY5" fmla="*/ 73243 h 232616"/>
                <a:gd name="connsiteX6" fmla="*/ 0 w 177121"/>
                <a:gd name="connsiteY6" fmla="*/ 189798 h 232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121" h="232616">
                  <a:moveTo>
                    <a:pt x="0" y="189798"/>
                  </a:moveTo>
                  <a:lnTo>
                    <a:pt x="87187" y="232617"/>
                  </a:lnTo>
                  <a:lnTo>
                    <a:pt x="175783" y="157754"/>
                  </a:lnTo>
                  <a:lnTo>
                    <a:pt x="177121" y="41622"/>
                  </a:lnTo>
                  <a:lnTo>
                    <a:pt x="91554" y="0"/>
                  </a:lnTo>
                  <a:lnTo>
                    <a:pt x="3099" y="73243"/>
                  </a:lnTo>
                  <a:lnTo>
                    <a:pt x="0" y="189798"/>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87" name="Freeform: Shape 586">
              <a:extLst>
                <a:ext uri="{FF2B5EF4-FFF2-40B4-BE49-F238E27FC236}">
                  <a16:creationId xmlns:a16="http://schemas.microsoft.com/office/drawing/2014/main" id="{9EB18A9B-020B-4EF8-98CB-145C3E5A9469}"/>
                </a:ext>
              </a:extLst>
            </p:cNvPr>
            <p:cNvSpPr/>
            <p:nvPr/>
          </p:nvSpPr>
          <p:spPr>
            <a:xfrm>
              <a:off x="6716176" y="2970931"/>
              <a:ext cx="238250" cy="359594"/>
            </a:xfrm>
            <a:custGeom>
              <a:avLst/>
              <a:gdLst>
                <a:gd name="connsiteX0" fmla="*/ 0 w 238250"/>
                <a:gd name="connsiteY0" fmla="*/ 293465 h 359594"/>
                <a:gd name="connsiteX1" fmla="*/ 110780 w 238250"/>
                <a:gd name="connsiteY1" fmla="*/ 359595 h 359594"/>
                <a:gd name="connsiteX2" fmla="*/ 231631 w 238250"/>
                <a:gd name="connsiteY2" fmla="*/ 242899 h 359594"/>
                <a:gd name="connsiteX3" fmla="*/ 238251 w 238250"/>
                <a:gd name="connsiteY3" fmla="*/ 63595 h 359594"/>
                <a:gd name="connsiteX4" fmla="*/ 128105 w 238250"/>
                <a:gd name="connsiteY4" fmla="*/ 0 h 359594"/>
                <a:gd name="connsiteX5" fmla="*/ 10423 w 238250"/>
                <a:gd name="connsiteY5" fmla="*/ 112963 h 359594"/>
                <a:gd name="connsiteX6" fmla="*/ 0 w 238250"/>
                <a:gd name="connsiteY6" fmla="*/ 293465 h 359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8250" h="359594">
                  <a:moveTo>
                    <a:pt x="0" y="293465"/>
                  </a:moveTo>
                  <a:lnTo>
                    <a:pt x="110780" y="359595"/>
                  </a:lnTo>
                  <a:lnTo>
                    <a:pt x="231631" y="242899"/>
                  </a:lnTo>
                  <a:lnTo>
                    <a:pt x="238251" y="63595"/>
                  </a:lnTo>
                  <a:lnTo>
                    <a:pt x="128105" y="0"/>
                  </a:lnTo>
                  <a:lnTo>
                    <a:pt x="10423" y="112963"/>
                  </a:lnTo>
                  <a:lnTo>
                    <a:pt x="0" y="293465"/>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88" name="Freeform: Shape 587">
              <a:extLst>
                <a:ext uri="{FF2B5EF4-FFF2-40B4-BE49-F238E27FC236}">
                  <a16:creationId xmlns:a16="http://schemas.microsoft.com/office/drawing/2014/main" id="{1E61966B-46AF-4F5F-9F48-A4430CDDB2A9}"/>
                </a:ext>
              </a:extLst>
            </p:cNvPr>
            <p:cNvSpPr/>
            <p:nvPr/>
          </p:nvSpPr>
          <p:spPr>
            <a:xfrm>
              <a:off x="6869705" y="3294891"/>
              <a:ext cx="244659" cy="341213"/>
            </a:xfrm>
            <a:custGeom>
              <a:avLst/>
              <a:gdLst>
                <a:gd name="connsiteX0" fmla="*/ 9015 w 244659"/>
                <a:gd name="connsiteY0" fmla="*/ 278534 h 341213"/>
                <a:gd name="connsiteX1" fmla="*/ 131274 w 244659"/>
                <a:gd name="connsiteY1" fmla="*/ 341213 h 341213"/>
                <a:gd name="connsiteX2" fmla="*/ 244660 w 244659"/>
                <a:gd name="connsiteY2" fmla="*/ 231138 h 341213"/>
                <a:gd name="connsiteX3" fmla="*/ 233955 w 244659"/>
                <a:gd name="connsiteY3" fmla="*/ 60918 h 341213"/>
                <a:gd name="connsiteX4" fmla="*/ 111343 w 244659"/>
                <a:gd name="connsiteY4" fmla="*/ 0 h 341213"/>
                <a:gd name="connsiteX5" fmla="*/ 0 w 244659"/>
                <a:gd name="connsiteY5" fmla="*/ 107540 h 341213"/>
                <a:gd name="connsiteX6" fmla="*/ 9015 w 244659"/>
                <a:gd name="connsiteY6" fmla="*/ 278534 h 34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4659" h="341213">
                  <a:moveTo>
                    <a:pt x="9015" y="278534"/>
                  </a:moveTo>
                  <a:lnTo>
                    <a:pt x="131274" y="341213"/>
                  </a:lnTo>
                  <a:lnTo>
                    <a:pt x="244660" y="231138"/>
                  </a:lnTo>
                  <a:lnTo>
                    <a:pt x="233955" y="60918"/>
                  </a:lnTo>
                  <a:lnTo>
                    <a:pt x="111343" y="0"/>
                  </a:lnTo>
                  <a:lnTo>
                    <a:pt x="0" y="107540"/>
                  </a:lnTo>
                  <a:lnTo>
                    <a:pt x="9015" y="278534"/>
                  </a:lnTo>
                  <a:close/>
                </a:path>
              </a:pathLst>
            </a:custGeom>
            <a:solidFill>
              <a:srgbClr val="0656B3">
                <a:alpha val="2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89" name="Freeform: Shape 588">
              <a:extLst>
                <a:ext uri="{FF2B5EF4-FFF2-40B4-BE49-F238E27FC236}">
                  <a16:creationId xmlns:a16="http://schemas.microsoft.com/office/drawing/2014/main" id="{08E5B124-8D88-48ED-8AD8-D313AF4F5A33}"/>
                </a:ext>
              </a:extLst>
            </p:cNvPr>
            <p:cNvSpPr/>
            <p:nvPr/>
          </p:nvSpPr>
          <p:spPr>
            <a:xfrm>
              <a:off x="7078588" y="3642795"/>
              <a:ext cx="231912" cy="293183"/>
            </a:xfrm>
            <a:custGeom>
              <a:avLst/>
              <a:gdLst>
                <a:gd name="connsiteX0" fmla="*/ 21198 w 231912"/>
                <a:gd name="connsiteY0" fmla="*/ 240434 h 293183"/>
                <a:gd name="connsiteX1" fmla="*/ 137260 w 231912"/>
                <a:gd name="connsiteY1" fmla="*/ 293183 h 293183"/>
                <a:gd name="connsiteX2" fmla="*/ 231912 w 231912"/>
                <a:gd name="connsiteY2" fmla="*/ 200503 h 293183"/>
                <a:gd name="connsiteX3" fmla="*/ 211348 w 231912"/>
                <a:gd name="connsiteY3" fmla="*/ 53453 h 293183"/>
                <a:gd name="connsiteX4" fmla="*/ 95498 w 231912"/>
                <a:gd name="connsiteY4" fmla="*/ 0 h 293183"/>
                <a:gd name="connsiteX5" fmla="*/ 0 w 231912"/>
                <a:gd name="connsiteY5" fmla="*/ 93948 h 293183"/>
                <a:gd name="connsiteX6" fmla="*/ 21198 w 231912"/>
                <a:gd name="connsiteY6" fmla="*/ 240434 h 293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1912" h="293183">
                  <a:moveTo>
                    <a:pt x="21198" y="240434"/>
                  </a:moveTo>
                  <a:lnTo>
                    <a:pt x="137260" y="293183"/>
                  </a:lnTo>
                  <a:lnTo>
                    <a:pt x="231912" y="200503"/>
                  </a:lnTo>
                  <a:lnTo>
                    <a:pt x="211348" y="53453"/>
                  </a:lnTo>
                  <a:lnTo>
                    <a:pt x="95498" y="0"/>
                  </a:lnTo>
                  <a:lnTo>
                    <a:pt x="0" y="93948"/>
                  </a:lnTo>
                  <a:lnTo>
                    <a:pt x="21198" y="240434"/>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90" name="Freeform: Shape 589">
              <a:extLst>
                <a:ext uri="{FF2B5EF4-FFF2-40B4-BE49-F238E27FC236}">
                  <a16:creationId xmlns:a16="http://schemas.microsoft.com/office/drawing/2014/main" id="{138B67E0-16BA-4264-B6A0-4438CF601D59}"/>
                </a:ext>
              </a:extLst>
            </p:cNvPr>
            <p:cNvSpPr/>
            <p:nvPr/>
          </p:nvSpPr>
          <p:spPr>
            <a:xfrm>
              <a:off x="6729346" y="1753267"/>
              <a:ext cx="199516" cy="219869"/>
            </a:xfrm>
            <a:custGeom>
              <a:avLst/>
              <a:gdLst>
                <a:gd name="connsiteX0" fmla="*/ 24931 w 199516"/>
                <a:gd name="connsiteY0" fmla="*/ 179586 h 219869"/>
                <a:gd name="connsiteX1" fmla="*/ 0 w 199516"/>
                <a:gd name="connsiteY1" fmla="*/ 219870 h 219869"/>
                <a:gd name="connsiteX2" fmla="*/ 75144 w 199516"/>
                <a:gd name="connsiteY2" fmla="*/ 146204 h 219869"/>
                <a:gd name="connsiteX3" fmla="*/ 174304 w 199516"/>
                <a:gd name="connsiteY3" fmla="*/ 37044 h 219869"/>
                <a:gd name="connsiteX4" fmla="*/ 199517 w 199516"/>
                <a:gd name="connsiteY4" fmla="*/ 0 h 219869"/>
                <a:gd name="connsiteX5" fmla="*/ 125217 w 199516"/>
                <a:gd name="connsiteY5" fmla="*/ 68806 h 219869"/>
                <a:gd name="connsiteX6" fmla="*/ 24931 w 199516"/>
                <a:gd name="connsiteY6" fmla="*/ 179586 h 219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9516" h="219869">
                  <a:moveTo>
                    <a:pt x="24931" y="179586"/>
                  </a:moveTo>
                  <a:lnTo>
                    <a:pt x="0" y="219870"/>
                  </a:lnTo>
                  <a:lnTo>
                    <a:pt x="75144" y="146204"/>
                  </a:lnTo>
                  <a:lnTo>
                    <a:pt x="174304" y="37044"/>
                  </a:lnTo>
                  <a:lnTo>
                    <a:pt x="199517" y="0"/>
                  </a:lnTo>
                  <a:lnTo>
                    <a:pt x="125217" y="68806"/>
                  </a:lnTo>
                  <a:lnTo>
                    <a:pt x="24931" y="179586"/>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91" name="Freeform: Shape 590">
              <a:extLst>
                <a:ext uri="{FF2B5EF4-FFF2-40B4-BE49-F238E27FC236}">
                  <a16:creationId xmlns:a16="http://schemas.microsoft.com/office/drawing/2014/main" id="{D75B9B82-2A8E-4363-A825-5A75967F01AF}"/>
                </a:ext>
              </a:extLst>
            </p:cNvPr>
            <p:cNvSpPr/>
            <p:nvPr/>
          </p:nvSpPr>
          <p:spPr>
            <a:xfrm>
              <a:off x="6712162" y="1823482"/>
              <a:ext cx="139372" cy="155852"/>
            </a:xfrm>
            <a:custGeom>
              <a:avLst/>
              <a:gdLst>
                <a:gd name="connsiteX0" fmla="*/ 18663 w 139372"/>
                <a:gd name="connsiteY0" fmla="*/ 133739 h 155852"/>
                <a:gd name="connsiteX1" fmla="*/ 138457 w 139372"/>
                <a:gd name="connsiteY1" fmla="*/ 916 h 155852"/>
                <a:gd name="connsiteX2" fmla="*/ 139373 w 139372"/>
                <a:gd name="connsiteY2" fmla="*/ 0 h 155852"/>
                <a:gd name="connsiteX3" fmla="*/ 0 w 139372"/>
                <a:gd name="connsiteY3" fmla="*/ 155853 h 155852"/>
                <a:gd name="connsiteX4" fmla="*/ 18663 w 139372"/>
                <a:gd name="connsiteY4" fmla="*/ 133739 h 155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372" h="155852">
                  <a:moveTo>
                    <a:pt x="18663" y="133739"/>
                  </a:moveTo>
                  <a:lnTo>
                    <a:pt x="138457" y="916"/>
                  </a:lnTo>
                  <a:lnTo>
                    <a:pt x="139373" y="0"/>
                  </a:lnTo>
                  <a:lnTo>
                    <a:pt x="0" y="155853"/>
                  </a:lnTo>
                  <a:lnTo>
                    <a:pt x="18663" y="133739"/>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92" name="Freeform: Shape 591">
              <a:extLst>
                <a:ext uri="{FF2B5EF4-FFF2-40B4-BE49-F238E27FC236}">
                  <a16:creationId xmlns:a16="http://schemas.microsoft.com/office/drawing/2014/main" id="{D918B5B9-96AA-4332-8790-2B645637D007}"/>
                </a:ext>
              </a:extLst>
            </p:cNvPr>
            <p:cNvSpPr/>
            <p:nvPr/>
          </p:nvSpPr>
          <p:spPr>
            <a:xfrm>
              <a:off x="6569549" y="1953981"/>
              <a:ext cx="198319" cy="284732"/>
            </a:xfrm>
            <a:custGeom>
              <a:avLst/>
              <a:gdLst>
                <a:gd name="connsiteX0" fmla="*/ 8944 w 198319"/>
                <a:gd name="connsiteY0" fmla="*/ 232406 h 284732"/>
                <a:gd name="connsiteX1" fmla="*/ 0 w 198319"/>
                <a:gd name="connsiteY1" fmla="*/ 284732 h 284732"/>
                <a:gd name="connsiteX2" fmla="*/ 90638 w 198319"/>
                <a:gd name="connsiteY2" fmla="*/ 189587 h 284732"/>
                <a:gd name="connsiteX3" fmla="*/ 188389 w 198319"/>
                <a:gd name="connsiteY3" fmla="*/ 48312 h 284732"/>
                <a:gd name="connsiteX4" fmla="*/ 198319 w 198319"/>
                <a:gd name="connsiteY4" fmla="*/ 0 h 284732"/>
                <a:gd name="connsiteX5" fmla="*/ 109231 w 198319"/>
                <a:gd name="connsiteY5" fmla="*/ 89089 h 284732"/>
                <a:gd name="connsiteX6" fmla="*/ 8944 w 198319"/>
                <a:gd name="connsiteY6" fmla="*/ 232406 h 284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8319" h="284732">
                  <a:moveTo>
                    <a:pt x="8944" y="232406"/>
                  </a:moveTo>
                  <a:lnTo>
                    <a:pt x="0" y="284732"/>
                  </a:lnTo>
                  <a:lnTo>
                    <a:pt x="90638" y="189587"/>
                  </a:lnTo>
                  <a:lnTo>
                    <a:pt x="188389" y="48312"/>
                  </a:lnTo>
                  <a:lnTo>
                    <a:pt x="198319" y="0"/>
                  </a:lnTo>
                  <a:lnTo>
                    <a:pt x="109231" y="89089"/>
                  </a:lnTo>
                  <a:lnTo>
                    <a:pt x="8944" y="232406"/>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93" name="Freeform: Shape 592">
              <a:extLst>
                <a:ext uri="{FF2B5EF4-FFF2-40B4-BE49-F238E27FC236}">
                  <a16:creationId xmlns:a16="http://schemas.microsoft.com/office/drawing/2014/main" id="{2C078DA7-0EDD-48BC-9C67-9D11A2DBAF13}"/>
                </a:ext>
              </a:extLst>
            </p:cNvPr>
            <p:cNvSpPr/>
            <p:nvPr/>
          </p:nvSpPr>
          <p:spPr>
            <a:xfrm>
              <a:off x="6497644" y="2017083"/>
              <a:ext cx="185008" cy="264590"/>
            </a:xfrm>
            <a:custGeom>
              <a:avLst/>
              <a:gdLst>
                <a:gd name="connsiteX0" fmla="*/ 0 w 185008"/>
                <a:gd name="connsiteY0" fmla="*/ 264590 h 264590"/>
                <a:gd name="connsiteX1" fmla="*/ 66130 w 185008"/>
                <a:gd name="connsiteY1" fmla="*/ 176206 h 264590"/>
                <a:gd name="connsiteX2" fmla="*/ 158106 w 185008"/>
                <a:gd name="connsiteY2" fmla="*/ 44791 h 264590"/>
                <a:gd name="connsiteX3" fmla="*/ 185009 w 185008"/>
                <a:gd name="connsiteY3" fmla="*/ 0 h 264590"/>
                <a:gd name="connsiteX4" fmla="*/ 138809 w 185008"/>
                <a:gd name="connsiteY4" fmla="*/ 57820 h 264590"/>
                <a:gd name="connsiteX5" fmla="*/ 25001 w 185008"/>
                <a:gd name="connsiteY5" fmla="*/ 219729 h 264590"/>
                <a:gd name="connsiteX6" fmla="*/ 0 w 185008"/>
                <a:gd name="connsiteY6" fmla="*/ 264590 h 264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5008" h="264590">
                  <a:moveTo>
                    <a:pt x="0" y="264590"/>
                  </a:moveTo>
                  <a:lnTo>
                    <a:pt x="66130" y="176206"/>
                  </a:lnTo>
                  <a:lnTo>
                    <a:pt x="158106" y="44791"/>
                  </a:lnTo>
                  <a:lnTo>
                    <a:pt x="185009" y="0"/>
                  </a:lnTo>
                  <a:lnTo>
                    <a:pt x="138809" y="57820"/>
                  </a:lnTo>
                  <a:lnTo>
                    <a:pt x="25001" y="219729"/>
                  </a:lnTo>
                  <a:lnTo>
                    <a:pt x="0" y="264590"/>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94" name="Freeform: Shape 593">
              <a:extLst>
                <a:ext uri="{FF2B5EF4-FFF2-40B4-BE49-F238E27FC236}">
                  <a16:creationId xmlns:a16="http://schemas.microsoft.com/office/drawing/2014/main" id="{B7DAB374-3BBF-4849-ADF4-2EE394789F73}"/>
                </a:ext>
              </a:extLst>
            </p:cNvPr>
            <p:cNvSpPr/>
            <p:nvPr/>
          </p:nvSpPr>
          <p:spPr>
            <a:xfrm>
              <a:off x="6477995" y="2216458"/>
              <a:ext cx="157754" cy="264167"/>
            </a:xfrm>
            <a:custGeom>
              <a:avLst/>
              <a:gdLst>
                <a:gd name="connsiteX0" fmla="*/ 0 w 157754"/>
                <a:gd name="connsiteY0" fmla="*/ 215996 h 264167"/>
                <a:gd name="connsiteX1" fmla="*/ 11761 w 157754"/>
                <a:gd name="connsiteY1" fmla="*/ 264168 h 264167"/>
                <a:gd name="connsiteX2" fmla="*/ 91342 w 157754"/>
                <a:gd name="connsiteY2" fmla="*/ 176980 h 264167"/>
                <a:gd name="connsiteX3" fmla="*/ 157754 w 157754"/>
                <a:gd name="connsiteY3" fmla="*/ 45495 h 264167"/>
                <a:gd name="connsiteX4" fmla="*/ 146979 w 157754"/>
                <a:gd name="connsiteY4" fmla="*/ 0 h 264167"/>
                <a:gd name="connsiteX5" fmla="*/ 68736 w 157754"/>
                <a:gd name="connsiteY5" fmla="*/ 83243 h 264167"/>
                <a:gd name="connsiteX6" fmla="*/ 0 w 157754"/>
                <a:gd name="connsiteY6" fmla="*/ 215996 h 264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7754" h="264167">
                  <a:moveTo>
                    <a:pt x="0" y="215996"/>
                  </a:moveTo>
                  <a:lnTo>
                    <a:pt x="11761" y="264168"/>
                  </a:lnTo>
                  <a:lnTo>
                    <a:pt x="91342" y="176980"/>
                  </a:lnTo>
                  <a:lnTo>
                    <a:pt x="157754" y="45495"/>
                  </a:lnTo>
                  <a:lnTo>
                    <a:pt x="146979" y="0"/>
                  </a:lnTo>
                  <a:lnTo>
                    <a:pt x="68736" y="83243"/>
                  </a:lnTo>
                  <a:lnTo>
                    <a:pt x="0" y="215996"/>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95" name="Freeform: Shape 594">
              <a:extLst>
                <a:ext uri="{FF2B5EF4-FFF2-40B4-BE49-F238E27FC236}">
                  <a16:creationId xmlns:a16="http://schemas.microsoft.com/office/drawing/2014/main" id="{65EDF9F3-EF5A-42F1-A472-38852F5F6189}"/>
                </a:ext>
              </a:extLst>
            </p:cNvPr>
            <p:cNvSpPr/>
            <p:nvPr/>
          </p:nvSpPr>
          <p:spPr>
            <a:xfrm>
              <a:off x="6387639" y="2288152"/>
              <a:ext cx="122752" cy="234236"/>
            </a:xfrm>
            <a:custGeom>
              <a:avLst/>
              <a:gdLst>
                <a:gd name="connsiteX0" fmla="*/ 6268 w 122752"/>
                <a:gd name="connsiteY0" fmla="*/ 191981 h 234236"/>
                <a:gd name="connsiteX1" fmla="*/ 0 w 122752"/>
                <a:gd name="connsiteY1" fmla="*/ 234237 h 234236"/>
                <a:gd name="connsiteX2" fmla="*/ 55425 w 122752"/>
                <a:gd name="connsiteY2" fmla="*/ 156909 h 234236"/>
                <a:gd name="connsiteX3" fmla="*/ 116273 w 122752"/>
                <a:gd name="connsiteY3" fmla="*/ 40284 h 234236"/>
                <a:gd name="connsiteX4" fmla="*/ 122752 w 122752"/>
                <a:gd name="connsiteY4" fmla="*/ 0 h 234236"/>
                <a:gd name="connsiteX5" fmla="*/ 68102 w 122752"/>
                <a:gd name="connsiteY5" fmla="*/ 74370 h 234236"/>
                <a:gd name="connsiteX6" fmla="*/ 6268 w 122752"/>
                <a:gd name="connsiteY6" fmla="*/ 191981 h 234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752" h="234236">
                  <a:moveTo>
                    <a:pt x="6268" y="191981"/>
                  </a:moveTo>
                  <a:lnTo>
                    <a:pt x="0" y="234237"/>
                  </a:lnTo>
                  <a:lnTo>
                    <a:pt x="55425" y="156909"/>
                  </a:lnTo>
                  <a:lnTo>
                    <a:pt x="116273" y="40284"/>
                  </a:lnTo>
                  <a:lnTo>
                    <a:pt x="122752" y="0"/>
                  </a:lnTo>
                  <a:lnTo>
                    <a:pt x="68102" y="74370"/>
                  </a:lnTo>
                  <a:lnTo>
                    <a:pt x="6268" y="191981"/>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96" name="Freeform: Shape 595">
              <a:extLst>
                <a:ext uri="{FF2B5EF4-FFF2-40B4-BE49-F238E27FC236}">
                  <a16:creationId xmlns:a16="http://schemas.microsoft.com/office/drawing/2014/main" id="{5BD4EE5A-55F1-467B-8217-E2CF7B8FD03B}"/>
                </a:ext>
              </a:extLst>
            </p:cNvPr>
            <p:cNvSpPr/>
            <p:nvPr/>
          </p:nvSpPr>
          <p:spPr>
            <a:xfrm>
              <a:off x="6427500" y="2490063"/>
              <a:ext cx="149514" cy="260646"/>
            </a:xfrm>
            <a:custGeom>
              <a:avLst/>
              <a:gdLst>
                <a:gd name="connsiteX0" fmla="*/ 0 w 149514"/>
                <a:gd name="connsiteY0" fmla="*/ 213250 h 260646"/>
                <a:gd name="connsiteX1" fmla="*/ 29931 w 149514"/>
                <a:gd name="connsiteY1" fmla="*/ 260646 h 260646"/>
                <a:gd name="connsiteX2" fmla="*/ 105357 w 149514"/>
                <a:gd name="connsiteY2" fmla="*/ 175290 h 260646"/>
                <a:gd name="connsiteX3" fmla="*/ 149514 w 149514"/>
                <a:gd name="connsiteY3" fmla="*/ 45425 h 260646"/>
                <a:gd name="connsiteX4" fmla="*/ 120569 w 149514"/>
                <a:gd name="connsiteY4" fmla="*/ 0 h 260646"/>
                <a:gd name="connsiteX5" fmla="*/ 46340 w 149514"/>
                <a:gd name="connsiteY5" fmla="*/ 82398 h 260646"/>
                <a:gd name="connsiteX6" fmla="*/ 0 w 149514"/>
                <a:gd name="connsiteY6" fmla="*/ 213250 h 260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9514" h="260646">
                  <a:moveTo>
                    <a:pt x="0" y="213250"/>
                  </a:moveTo>
                  <a:lnTo>
                    <a:pt x="29931" y="260646"/>
                  </a:lnTo>
                  <a:lnTo>
                    <a:pt x="105357" y="175290"/>
                  </a:lnTo>
                  <a:lnTo>
                    <a:pt x="149514" y="45425"/>
                  </a:lnTo>
                  <a:lnTo>
                    <a:pt x="120569" y="0"/>
                  </a:lnTo>
                  <a:lnTo>
                    <a:pt x="46340" y="82398"/>
                  </a:lnTo>
                  <a:lnTo>
                    <a:pt x="0" y="213250"/>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97" name="Freeform: Shape 596">
              <a:extLst>
                <a:ext uri="{FF2B5EF4-FFF2-40B4-BE49-F238E27FC236}">
                  <a16:creationId xmlns:a16="http://schemas.microsoft.com/office/drawing/2014/main" id="{3D2E7800-EFF0-481F-BC79-4CB41B8E3D4D}"/>
                </a:ext>
              </a:extLst>
            </p:cNvPr>
            <p:cNvSpPr/>
            <p:nvPr/>
          </p:nvSpPr>
          <p:spPr>
            <a:xfrm>
              <a:off x="6298973" y="2538446"/>
              <a:ext cx="128879" cy="285436"/>
            </a:xfrm>
            <a:custGeom>
              <a:avLst/>
              <a:gdLst>
                <a:gd name="connsiteX0" fmla="*/ 0 w 128879"/>
                <a:gd name="connsiteY0" fmla="*/ 233814 h 285436"/>
                <a:gd name="connsiteX1" fmla="*/ 12677 w 128879"/>
                <a:gd name="connsiteY1" fmla="*/ 285436 h 285436"/>
                <a:gd name="connsiteX2" fmla="*/ 77680 w 128879"/>
                <a:gd name="connsiteY2" fmla="*/ 191418 h 285436"/>
                <a:gd name="connsiteX3" fmla="*/ 128879 w 128879"/>
                <a:gd name="connsiteY3" fmla="*/ 49298 h 285436"/>
                <a:gd name="connsiteX4" fmla="*/ 116696 w 128879"/>
                <a:gd name="connsiteY4" fmla="*/ 0 h 285436"/>
                <a:gd name="connsiteX5" fmla="*/ 52749 w 128879"/>
                <a:gd name="connsiteY5" fmla="*/ 90427 h 285436"/>
                <a:gd name="connsiteX6" fmla="*/ 0 w 128879"/>
                <a:gd name="connsiteY6" fmla="*/ 233814 h 285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879" h="285436">
                  <a:moveTo>
                    <a:pt x="0" y="233814"/>
                  </a:moveTo>
                  <a:lnTo>
                    <a:pt x="12677" y="285436"/>
                  </a:lnTo>
                  <a:lnTo>
                    <a:pt x="77680" y="191418"/>
                  </a:lnTo>
                  <a:lnTo>
                    <a:pt x="128879" y="49298"/>
                  </a:lnTo>
                  <a:lnTo>
                    <a:pt x="116696" y="0"/>
                  </a:lnTo>
                  <a:lnTo>
                    <a:pt x="52749" y="90427"/>
                  </a:lnTo>
                  <a:lnTo>
                    <a:pt x="0" y="233814"/>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98" name="Freeform: Shape 597">
              <a:extLst>
                <a:ext uri="{FF2B5EF4-FFF2-40B4-BE49-F238E27FC236}">
                  <a16:creationId xmlns:a16="http://schemas.microsoft.com/office/drawing/2014/main" id="{95B864BC-25FB-4644-A880-7C3365C054FF}"/>
                </a:ext>
              </a:extLst>
            </p:cNvPr>
            <p:cNvSpPr/>
            <p:nvPr/>
          </p:nvSpPr>
          <p:spPr>
            <a:xfrm>
              <a:off x="6430106" y="2772048"/>
              <a:ext cx="153669" cy="275154"/>
            </a:xfrm>
            <a:custGeom>
              <a:avLst/>
              <a:gdLst>
                <a:gd name="connsiteX0" fmla="*/ 0 w 153669"/>
                <a:gd name="connsiteY0" fmla="*/ 225081 h 275154"/>
                <a:gd name="connsiteX1" fmla="*/ 49580 w 153669"/>
                <a:gd name="connsiteY1" fmla="*/ 275154 h 275154"/>
                <a:gd name="connsiteX2" fmla="*/ 127119 w 153669"/>
                <a:gd name="connsiteY2" fmla="*/ 185432 h 275154"/>
                <a:gd name="connsiteX3" fmla="*/ 153669 w 153669"/>
                <a:gd name="connsiteY3" fmla="*/ 48242 h 275154"/>
                <a:gd name="connsiteX4" fmla="*/ 104864 w 153669"/>
                <a:gd name="connsiteY4" fmla="*/ 0 h 275154"/>
                <a:gd name="connsiteX5" fmla="*/ 28663 w 153669"/>
                <a:gd name="connsiteY5" fmla="*/ 86976 h 275154"/>
                <a:gd name="connsiteX6" fmla="*/ 0 w 153669"/>
                <a:gd name="connsiteY6" fmla="*/ 225081 h 275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3669" h="275154">
                  <a:moveTo>
                    <a:pt x="0" y="225081"/>
                  </a:moveTo>
                  <a:lnTo>
                    <a:pt x="49580" y="275154"/>
                  </a:lnTo>
                  <a:lnTo>
                    <a:pt x="127119" y="185432"/>
                  </a:lnTo>
                  <a:lnTo>
                    <a:pt x="153669" y="48242"/>
                  </a:lnTo>
                  <a:lnTo>
                    <a:pt x="104864" y="0"/>
                  </a:lnTo>
                  <a:lnTo>
                    <a:pt x="28663" y="86976"/>
                  </a:lnTo>
                  <a:lnTo>
                    <a:pt x="0" y="225081"/>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99" name="Freeform: Shape 598">
              <a:extLst>
                <a:ext uri="{FF2B5EF4-FFF2-40B4-BE49-F238E27FC236}">
                  <a16:creationId xmlns:a16="http://schemas.microsoft.com/office/drawing/2014/main" id="{AA3971E4-376F-4436-8D61-39755C429524}"/>
                </a:ext>
              </a:extLst>
            </p:cNvPr>
            <p:cNvSpPr/>
            <p:nvPr/>
          </p:nvSpPr>
          <p:spPr>
            <a:xfrm>
              <a:off x="6282071" y="2856137"/>
              <a:ext cx="101765" cy="232194"/>
            </a:xfrm>
            <a:custGeom>
              <a:avLst/>
              <a:gdLst>
                <a:gd name="connsiteX0" fmla="*/ 0 w 101765"/>
                <a:gd name="connsiteY0" fmla="*/ 190432 h 232194"/>
                <a:gd name="connsiteX1" fmla="*/ 25705 w 101765"/>
                <a:gd name="connsiteY1" fmla="*/ 232194 h 232194"/>
                <a:gd name="connsiteX2" fmla="*/ 76905 w 101765"/>
                <a:gd name="connsiteY2" fmla="*/ 156486 h 232194"/>
                <a:gd name="connsiteX3" fmla="*/ 101765 w 101765"/>
                <a:gd name="connsiteY3" fmla="*/ 40636 h 232194"/>
                <a:gd name="connsiteX4" fmla="*/ 76342 w 101765"/>
                <a:gd name="connsiteY4" fmla="*/ 0 h 232194"/>
                <a:gd name="connsiteX5" fmla="*/ 25776 w 101765"/>
                <a:gd name="connsiteY5" fmla="*/ 74018 h 232194"/>
                <a:gd name="connsiteX6" fmla="*/ 0 w 101765"/>
                <a:gd name="connsiteY6" fmla="*/ 190432 h 23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765" h="232194">
                  <a:moveTo>
                    <a:pt x="0" y="190432"/>
                  </a:moveTo>
                  <a:lnTo>
                    <a:pt x="25705" y="232194"/>
                  </a:lnTo>
                  <a:lnTo>
                    <a:pt x="76905" y="156486"/>
                  </a:lnTo>
                  <a:lnTo>
                    <a:pt x="101765" y="40636"/>
                  </a:lnTo>
                  <a:lnTo>
                    <a:pt x="76342" y="0"/>
                  </a:lnTo>
                  <a:lnTo>
                    <a:pt x="25776" y="74018"/>
                  </a:lnTo>
                  <a:lnTo>
                    <a:pt x="0" y="190432"/>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00" name="Freeform: Shape 599">
              <a:extLst>
                <a:ext uri="{FF2B5EF4-FFF2-40B4-BE49-F238E27FC236}">
                  <a16:creationId xmlns:a16="http://schemas.microsoft.com/office/drawing/2014/main" id="{1DFBC186-D064-4D75-BE6D-705B3491A202}"/>
                </a:ext>
              </a:extLst>
            </p:cNvPr>
            <p:cNvSpPr/>
            <p:nvPr/>
          </p:nvSpPr>
          <p:spPr>
            <a:xfrm>
              <a:off x="6465882" y="3017835"/>
              <a:ext cx="216137" cy="394173"/>
            </a:xfrm>
            <a:custGeom>
              <a:avLst/>
              <a:gdLst>
                <a:gd name="connsiteX0" fmla="*/ 0 w 216137"/>
                <a:gd name="connsiteY0" fmla="*/ 322058 h 394173"/>
                <a:gd name="connsiteX1" fmla="*/ 94582 w 216137"/>
                <a:gd name="connsiteY1" fmla="*/ 394174 h 394173"/>
                <a:gd name="connsiteX2" fmla="*/ 203954 w 216137"/>
                <a:gd name="connsiteY2" fmla="*/ 265787 h 394173"/>
                <a:gd name="connsiteX3" fmla="*/ 216137 w 216137"/>
                <a:gd name="connsiteY3" fmla="*/ 69299 h 394173"/>
                <a:gd name="connsiteX4" fmla="*/ 122189 w 216137"/>
                <a:gd name="connsiteY4" fmla="*/ 0 h 394173"/>
                <a:gd name="connsiteX5" fmla="*/ 15283 w 216137"/>
                <a:gd name="connsiteY5" fmla="*/ 124231 h 394173"/>
                <a:gd name="connsiteX6" fmla="*/ 0 w 216137"/>
                <a:gd name="connsiteY6" fmla="*/ 322058 h 394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37" h="394173">
                  <a:moveTo>
                    <a:pt x="0" y="322058"/>
                  </a:moveTo>
                  <a:lnTo>
                    <a:pt x="94582" y="394174"/>
                  </a:lnTo>
                  <a:lnTo>
                    <a:pt x="203954" y="265787"/>
                  </a:lnTo>
                  <a:lnTo>
                    <a:pt x="216137" y="69299"/>
                  </a:lnTo>
                  <a:lnTo>
                    <a:pt x="122189" y="0"/>
                  </a:lnTo>
                  <a:lnTo>
                    <a:pt x="15283" y="124231"/>
                  </a:lnTo>
                  <a:lnTo>
                    <a:pt x="0" y="322058"/>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01" name="Freeform: Shape 600">
              <a:extLst>
                <a:ext uri="{FF2B5EF4-FFF2-40B4-BE49-F238E27FC236}">
                  <a16:creationId xmlns:a16="http://schemas.microsoft.com/office/drawing/2014/main" id="{5A24B245-17A4-4E9C-9A4C-36CDB6E2B25D}"/>
                </a:ext>
              </a:extLst>
            </p:cNvPr>
            <p:cNvSpPr/>
            <p:nvPr/>
          </p:nvSpPr>
          <p:spPr>
            <a:xfrm>
              <a:off x="6289536" y="3100938"/>
              <a:ext cx="153317" cy="357693"/>
            </a:xfrm>
            <a:custGeom>
              <a:avLst/>
              <a:gdLst>
                <a:gd name="connsiteX0" fmla="*/ 0 w 153317"/>
                <a:gd name="connsiteY0" fmla="*/ 292831 h 357693"/>
                <a:gd name="connsiteX1" fmla="*/ 61764 w 153317"/>
                <a:gd name="connsiteY1" fmla="*/ 357693 h 357693"/>
                <a:gd name="connsiteX2" fmla="*/ 139091 w 153317"/>
                <a:gd name="connsiteY2" fmla="*/ 240998 h 357693"/>
                <a:gd name="connsiteX3" fmla="*/ 153317 w 153317"/>
                <a:gd name="connsiteY3" fmla="*/ 62679 h 357693"/>
                <a:gd name="connsiteX4" fmla="*/ 91906 w 153317"/>
                <a:gd name="connsiteY4" fmla="*/ 0 h 357693"/>
                <a:gd name="connsiteX5" fmla="*/ 15775 w 153317"/>
                <a:gd name="connsiteY5" fmla="*/ 113386 h 357693"/>
                <a:gd name="connsiteX6" fmla="*/ 0 w 153317"/>
                <a:gd name="connsiteY6" fmla="*/ 292831 h 357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3317" h="357693">
                  <a:moveTo>
                    <a:pt x="0" y="292831"/>
                  </a:moveTo>
                  <a:lnTo>
                    <a:pt x="61764" y="357693"/>
                  </a:lnTo>
                  <a:lnTo>
                    <a:pt x="139091" y="240998"/>
                  </a:lnTo>
                  <a:lnTo>
                    <a:pt x="153317" y="62679"/>
                  </a:lnTo>
                  <a:lnTo>
                    <a:pt x="91906" y="0"/>
                  </a:lnTo>
                  <a:lnTo>
                    <a:pt x="15775" y="113386"/>
                  </a:lnTo>
                  <a:lnTo>
                    <a:pt x="0" y="292831"/>
                  </a:lnTo>
                  <a:close/>
                </a:path>
              </a:pathLst>
            </a:custGeom>
            <a:solidFill>
              <a:srgbClr val="0656B3">
                <a:alpha val="2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02" name="Freeform: Shape 601">
              <a:extLst>
                <a:ext uri="{FF2B5EF4-FFF2-40B4-BE49-F238E27FC236}">
                  <a16:creationId xmlns:a16="http://schemas.microsoft.com/office/drawing/2014/main" id="{99887324-B6D4-4137-8E0E-9C5092E6E70B}"/>
                </a:ext>
              </a:extLst>
            </p:cNvPr>
            <p:cNvSpPr/>
            <p:nvPr/>
          </p:nvSpPr>
          <p:spPr>
            <a:xfrm>
              <a:off x="6595395" y="3361443"/>
              <a:ext cx="199587" cy="339453"/>
            </a:xfrm>
            <a:custGeom>
              <a:avLst/>
              <a:gdLst>
                <a:gd name="connsiteX0" fmla="*/ 7043 w 199587"/>
                <a:gd name="connsiteY0" fmla="*/ 277619 h 339453"/>
                <a:gd name="connsiteX1" fmla="*/ 106554 w 199587"/>
                <a:gd name="connsiteY1" fmla="*/ 339453 h 339453"/>
                <a:gd name="connsiteX2" fmla="*/ 199587 w 199587"/>
                <a:gd name="connsiteY2" fmla="*/ 229659 h 339453"/>
                <a:gd name="connsiteX3" fmla="*/ 191347 w 199587"/>
                <a:gd name="connsiteY3" fmla="*/ 60285 h 339453"/>
                <a:gd name="connsiteX4" fmla="*/ 91342 w 199587"/>
                <a:gd name="connsiteY4" fmla="*/ 0 h 339453"/>
                <a:gd name="connsiteX5" fmla="*/ 0 w 199587"/>
                <a:gd name="connsiteY5" fmla="*/ 107400 h 339453"/>
                <a:gd name="connsiteX6" fmla="*/ 7043 w 199587"/>
                <a:gd name="connsiteY6" fmla="*/ 277619 h 339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9587" h="339453">
                  <a:moveTo>
                    <a:pt x="7043" y="277619"/>
                  </a:moveTo>
                  <a:lnTo>
                    <a:pt x="106554" y="339453"/>
                  </a:lnTo>
                  <a:lnTo>
                    <a:pt x="199587" y="229659"/>
                  </a:lnTo>
                  <a:lnTo>
                    <a:pt x="191347" y="60285"/>
                  </a:lnTo>
                  <a:lnTo>
                    <a:pt x="91342" y="0"/>
                  </a:lnTo>
                  <a:lnTo>
                    <a:pt x="0" y="107400"/>
                  </a:lnTo>
                  <a:lnTo>
                    <a:pt x="7043" y="277619"/>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03" name="Freeform: Shape 602">
              <a:extLst>
                <a:ext uri="{FF2B5EF4-FFF2-40B4-BE49-F238E27FC236}">
                  <a16:creationId xmlns:a16="http://schemas.microsoft.com/office/drawing/2014/main" id="{D93F3458-3647-4829-852B-8F26890930ED}"/>
                </a:ext>
              </a:extLst>
            </p:cNvPr>
            <p:cNvSpPr/>
            <p:nvPr/>
          </p:nvSpPr>
          <p:spPr>
            <a:xfrm>
              <a:off x="6377920" y="3429475"/>
              <a:ext cx="154866" cy="337199"/>
            </a:xfrm>
            <a:custGeom>
              <a:avLst/>
              <a:gdLst>
                <a:gd name="connsiteX0" fmla="*/ 5986 w 154866"/>
                <a:gd name="connsiteY0" fmla="*/ 276492 h 337199"/>
                <a:gd name="connsiteX1" fmla="*/ 83314 w 154866"/>
                <a:gd name="connsiteY1" fmla="*/ 337199 h 337199"/>
                <a:gd name="connsiteX2" fmla="*/ 154867 w 154866"/>
                <a:gd name="connsiteY2" fmla="*/ 228110 h 337199"/>
                <a:gd name="connsiteX3" fmla="*/ 148317 w 154866"/>
                <a:gd name="connsiteY3" fmla="*/ 59651 h 337199"/>
                <a:gd name="connsiteX4" fmla="*/ 70778 w 154866"/>
                <a:gd name="connsiteY4" fmla="*/ 0 h 337199"/>
                <a:gd name="connsiteX5" fmla="*/ 0 w 154866"/>
                <a:gd name="connsiteY5" fmla="*/ 107259 h 337199"/>
                <a:gd name="connsiteX6" fmla="*/ 5986 w 154866"/>
                <a:gd name="connsiteY6" fmla="*/ 276492 h 337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866" h="337199">
                  <a:moveTo>
                    <a:pt x="5986" y="276492"/>
                  </a:moveTo>
                  <a:lnTo>
                    <a:pt x="83314" y="337199"/>
                  </a:lnTo>
                  <a:lnTo>
                    <a:pt x="154867" y="228110"/>
                  </a:lnTo>
                  <a:lnTo>
                    <a:pt x="148317" y="59651"/>
                  </a:lnTo>
                  <a:lnTo>
                    <a:pt x="70778" y="0"/>
                  </a:lnTo>
                  <a:lnTo>
                    <a:pt x="0" y="107259"/>
                  </a:lnTo>
                  <a:lnTo>
                    <a:pt x="5986" y="276492"/>
                  </a:lnTo>
                  <a:close/>
                </a:path>
              </a:pathLst>
            </a:custGeom>
            <a:solidFill>
              <a:srgbClr val="0656B3">
                <a:alpha val="2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04" name="Freeform: Shape 603">
              <a:extLst>
                <a:ext uri="{FF2B5EF4-FFF2-40B4-BE49-F238E27FC236}">
                  <a16:creationId xmlns:a16="http://schemas.microsoft.com/office/drawing/2014/main" id="{935F9482-1D20-44EE-938B-307DE4DEFA39}"/>
                </a:ext>
              </a:extLst>
            </p:cNvPr>
            <p:cNvSpPr/>
            <p:nvPr/>
          </p:nvSpPr>
          <p:spPr>
            <a:xfrm>
              <a:off x="6777587" y="3723714"/>
              <a:ext cx="184234" cy="262970"/>
            </a:xfrm>
            <a:custGeom>
              <a:avLst/>
              <a:gdLst>
                <a:gd name="connsiteX0" fmla="*/ 19226 w 184234"/>
                <a:gd name="connsiteY0" fmla="*/ 215996 h 262970"/>
                <a:gd name="connsiteX1" fmla="*/ 110710 w 184234"/>
                <a:gd name="connsiteY1" fmla="*/ 262970 h 262970"/>
                <a:gd name="connsiteX2" fmla="*/ 184234 w 184234"/>
                <a:gd name="connsiteY2" fmla="*/ 179727 h 262970"/>
                <a:gd name="connsiteX3" fmla="*/ 165008 w 184234"/>
                <a:gd name="connsiteY3" fmla="*/ 48031 h 262970"/>
                <a:gd name="connsiteX4" fmla="*/ 72327 w 184234"/>
                <a:gd name="connsiteY4" fmla="*/ 0 h 262970"/>
                <a:gd name="connsiteX5" fmla="*/ 0 w 184234"/>
                <a:gd name="connsiteY5" fmla="*/ 84722 h 262970"/>
                <a:gd name="connsiteX6" fmla="*/ 19226 w 184234"/>
                <a:gd name="connsiteY6" fmla="*/ 215996 h 262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34" h="262970">
                  <a:moveTo>
                    <a:pt x="19226" y="215996"/>
                  </a:moveTo>
                  <a:lnTo>
                    <a:pt x="110710" y="262970"/>
                  </a:lnTo>
                  <a:lnTo>
                    <a:pt x="184234" y="179727"/>
                  </a:lnTo>
                  <a:lnTo>
                    <a:pt x="165008" y="48031"/>
                  </a:lnTo>
                  <a:lnTo>
                    <a:pt x="72327" y="0"/>
                  </a:lnTo>
                  <a:lnTo>
                    <a:pt x="0" y="84722"/>
                  </a:lnTo>
                  <a:lnTo>
                    <a:pt x="19226" y="215996"/>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05" name="Freeform: Shape 604">
              <a:extLst>
                <a:ext uri="{FF2B5EF4-FFF2-40B4-BE49-F238E27FC236}">
                  <a16:creationId xmlns:a16="http://schemas.microsoft.com/office/drawing/2014/main" id="{1DD9569D-20C2-46E7-B1B9-130B9BB86F83}"/>
                </a:ext>
              </a:extLst>
            </p:cNvPr>
            <p:cNvSpPr/>
            <p:nvPr/>
          </p:nvSpPr>
          <p:spPr>
            <a:xfrm>
              <a:off x="6525885" y="3795196"/>
              <a:ext cx="147190" cy="252899"/>
            </a:xfrm>
            <a:custGeom>
              <a:avLst/>
              <a:gdLst>
                <a:gd name="connsiteX0" fmla="*/ 18945 w 147190"/>
                <a:gd name="connsiteY0" fmla="*/ 207968 h 252899"/>
                <a:gd name="connsiteX1" fmla="*/ 92047 w 147190"/>
                <a:gd name="connsiteY1" fmla="*/ 252900 h 252899"/>
                <a:gd name="connsiteX2" fmla="*/ 147190 w 147190"/>
                <a:gd name="connsiteY2" fmla="*/ 172614 h 252899"/>
                <a:gd name="connsiteX3" fmla="*/ 128457 w 147190"/>
                <a:gd name="connsiteY3" fmla="*/ 45847 h 252899"/>
                <a:gd name="connsiteX4" fmla="*/ 54510 w 147190"/>
                <a:gd name="connsiteY4" fmla="*/ 0 h 252899"/>
                <a:gd name="connsiteX5" fmla="*/ 0 w 147190"/>
                <a:gd name="connsiteY5" fmla="*/ 81694 h 252899"/>
                <a:gd name="connsiteX6" fmla="*/ 18945 w 147190"/>
                <a:gd name="connsiteY6" fmla="*/ 207968 h 252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7190" h="252899">
                  <a:moveTo>
                    <a:pt x="18945" y="207968"/>
                  </a:moveTo>
                  <a:lnTo>
                    <a:pt x="92047" y="252900"/>
                  </a:lnTo>
                  <a:lnTo>
                    <a:pt x="147190" y="172614"/>
                  </a:lnTo>
                  <a:lnTo>
                    <a:pt x="128457" y="45847"/>
                  </a:lnTo>
                  <a:lnTo>
                    <a:pt x="54510" y="0"/>
                  </a:lnTo>
                  <a:lnTo>
                    <a:pt x="0" y="81694"/>
                  </a:lnTo>
                  <a:lnTo>
                    <a:pt x="18945" y="207968"/>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06" name="Freeform: Shape 605">
              <a:extLst>
                <a:ext uri="{FF2B5EF4-FFF2-40B4-BE49-F238E27FC236}">
                  <a16:creationId xmlns:a16="http://schemas.microsoft.com/office/drawing/2014/main" id="{B591043D-5244-47C0-B56B-8AAF94DAAC00}"/>
                </a:ext>
              </a:extLst>
            </p:cNvPr>
            <p:cNvSpPr/>
            <p:nvPr/>
          </p:nvSpPr>
          <p:spPr>
            <a:xfrm>
              <a:off x="6950060" y="3997319"/>
              <a:ext cx="288182" cy="353890"/>
            </a:xfrm>
            <a:custGeom>
              <a:avLst/>
              <a:gdLst>
                <a:gd name="connsiteX0" fmla="*/ 42256 w 288182"/>
                <a:gd name="connsiteY0" fmla="*/ 290789 h 353890"/>
                <a:gd name="connsiteX1" fmla="*/ 185502 w 288182"/>
                <a:gd name="connsiteY1" fmla="*/ 353890 h 353890"/>
                <a:gd name="connsiteX2" fmla="*/ 288183 w 288182"/>
                <a:gd name="connsiteY2" fmla="*/ 242758 h 353890"/>
                <a:gd name="connsiteX3" fmla="*/ 248463 w 288182"/>
                <a:gd name="connsiteY3" fmla="*/ 65285 h 353890"/>
                <a:gd name="connsiteX4" fmla="*/ 103174 w 288182"/>
                <a:gd name="connsiteY4" fmla="*/ 0 h 353890"/>
                <a:gd name="connsiteX5" fmla="*/ 0 w 288182"/>
                <a:gd name="connsiteY5" fmla="*/ 114301 h 353890"/>
                <a:gd name="connsiteX6" fmla="*/ 42256 w 288182"/>
                <a:gd name="connsiteY6" fmla="*/ 290789 h 353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8182" h="353890">
                  <a:moveTo>
                    <a:pt x="42256" y="290789"/>
                  </a:moveTo>
                  <a:lnTo>
                    <a:pt x="185502" y="353890"/>
                  </a:lnTo>
                  <a:lnTo>
                    <a:pt x="288183" y="242758"/>
                  </a:lnTo>
                  <a:lnTo>
                    <a:pt x="248463" y="65285"/>
                  </a:lnTo>
                  <a:lnTo>
                    <a:pt x="103174" y="0"/>
                  </a:lnTo>
                  <a:lnTo>
                    <a:pt x="0" y="114301"/>
                  </a:lnTo>
                  <a:lnTo>
                    <a:pt x="42256" y="290789"/>
                  </a:lnTo>
                  <a:close/>
                </a:path>
              </a:pathLst>
            </a:custGeom>
            <a:solidFill>
              <a:srgbClr val="0656B3">
                <a:alpha val="2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07" name="Freeform: Shape 606">
              <a:extLst>
                <a:ext uri="{FF2B5EF4-FFF2-40B4-BE49-F238E27FC236}">
                  <a16:creationId xmlns:a16="http://schemas.microsoft.com/office/drawing/2014/main" id="{98F44196-6A6C-40B2-9D7B-31E1199D82CB}"/>
                </a:ext>
              </a:extLst>
            </p:cNvPr>
            <p:cNvSpPr/>
            <p:nvPr/>
          </p:nvSpPr>
          <p:spPr>
            <a:xfrm>
              <a:off x="6665540" y="4048026"/>
              <a:ext cx="268111" cy="378609"/>
            </a:xfrm>
            <a:custGeom>
              <a:avLst/>
              <a:gdLst>
                <a:gd name="connsiteX0" fmla="*/ 48171 w 268111"/>
                <a:gd name="connsiteY0" fmla="*/ 311705 h 378609"/>
                <a:gd name="connsiteX1" fmla="*/ 180009 w 268111"/>
                <a:gd name="connsiteY1" fmla="*/ 378610 h 378609"/>
                <a:gd name="connsiteX2" fmla="*/ 268112 w 268111"/>
                <a:gd name="connsiteY2" fmla="*/ 259731 h 378609"/>
                <a:gd name="connsiteX3" fmla="*/ 221983 w 268111"/>
                <a:gd name="connsiteY3" fmla="*/ 69651 h 378609"/>
                <a:gd name="connsiteX4" fmla="*/ 85920 w 268111"/>
                <a:gd name="connsiteY4" fmla="*/ 0 h 378609"/>
                <a:gd name="connsiteX5" fmla="*/ 0 w 268111"/>
                <a:gd name="connsiteY5" fmla="*/ 123034 h 378609"/>
                <a:gd name="connsiteX6" fmla="*/ 48171 w 268111"/>
                <a:gd name="connsiteY6" fmla="*/ 311705 h 378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8111" h="378609">
                  <a:moveTo>
                    <a:pt x="48171" y="311705"/>
                  </a:moveTo>
                  <a:lnTo>
                    <a:pt x="180009" y="378610"/>
                  </a:lnTo>
                  <a:lnTo>
                    <a:pt x="268112" y="259731"/>
                  </a:lnTo>
                  <a:lnTo>
                    <a:pt x="221983" y="69651"/>
                  </a:lnTo>
                  <a:lnTo>
                    <a:pt x="85920" y="0"/>
                  </a:lnTo>
                  <a:lnTo>
                    <a:pt x="0" y="123034"/>
                  </a:lnTo>
                  <a:lnTo>
                    <a:pt x="48171" y="311705"/>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08" name="Freeform: Shape 607">
              <a:extLst>
                <a:ext uri="{FF2B5EF4-FFF2-40B4-BE49-F238E27FC236}">
                  <a16:creationId xmlns:a16="http://schemas.microsoft.com/office/drawing/2014/main" id="{971C6C6E-2836-49B9-900C-7F6517AE853F}"/>
                </a:ext>
              </a:extLst>
            </p:cNvPr>
            <p:cNvSpPr/>
            <p:nvPr/>
          </p:nvSpPr>
          <p:spPr>
            <a:xfrm>
              <a:off x="6315100" y="2328013"/>
              <a:ext cx="150711" cy="290718"/>
            </a:xfrm>
            <a:custGeom>
              <a:avLst/>
              <a:gdLst>
                <a:gd name="connsiteX0" fmla="*/ 0 w 150711"/>
                <a:gd name="connsiteY0" fmla="*/ 290718 h 290718"/>
                <a:gd name="connsiteX1" fmla="*/ 51622 w 150711"/>
                <a:gd name="connsiteY1" fmla="*/ 188742 h 290718"/>
                <a:gd name="connsiteX2" fmla="*/ 131697 w 150711"/>
                <a:gd name="connsiteY2" fmla="*/ 36340 h 290718"/>
                <a:gd name="connsiteX3" fmla="*/ 150711 w 150711"/>
                <a:gd name="connsiteY3" fmla="*/ 0 h 290718"/>
                <a:gd name="connsiteX4" fmla="*/ 93314 w 150711"/>
                <a:gd name="connsiteY4" fmla="*/ 101061 h 290718"/>
                <a:gd name="connsiteX5" fmla="*/ 1479 w 150711"/>
                <a:gd name="connsiteY5" fmla="*/ 287338 h 290718"/>
                <a:gd name="connsiteX6" fmla="*/ 0 w 150711"/>
                <a:gd name="connsiteY6" fmla="*/ 290718 h 290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711" h="290718">
                  <a:moveTo>
                    <a:pt x="0" y="290718"/>
                  </a:moveTo>
                  <a:lnTo>
                    <a:pt x="51622" y="188742"/>
                  </a:lnTo>
                  <a:lnTo>
                    <a:pt x="131697" y="36340"/>
                  </a:lnTo>
                  <a:lnTo>
                    <a:pt x="150711" y="0"/>
                  </a:lnTo>
                  <a:lnTo>
                    <a:pt x="93314" y="101061"/>
                  </a:lnTo>
                  <a:lnTo>
                    <a:pt x="1479" y="287338"/>
                  </a:lnTo>
                  <a:lnTo>
                    <a:pt x="0" y="290718"/>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09" name="Freeform: Shape 608">
              <a:extLst>
                <a:ext uri="{FF2B5EF4-FFF2-40B4-BE49-F238E27FC236}">
                  <a16:creationId xmlns:a16="http://schemas.microsoft.com/office/drawing/2014/main" id="{24B87384-0017-4149-B5C2-02EC6A180D70}"/>
                </a:ext>
              </a:extLst>
            </p:cNvPr>
            <p:cNvSpPr/>
            <p:nvPr/>
          </p:nvSpPr>
          <p:spPr>
            <a:xfrm>
              <a:off x="6221645" y="2590068"/>
              <a:ext cx="113949" cy="307056"/>
            </a:xfrm>
            <a:custGeom>
              <a:avLst/>
              <a:gdLst>
                <a:gd name="connsiteX0" fmla="*/ 7606 w 113949"/>
                <a:gd name="connsiteY0" fmla="*/ 251914 h 307056"/>
                <a:gd name="connsiteX1" fmla="*/ 0 w 113949"/>
                <a:gd name="connsiteY1" fmla="*/ 307057 h 307056"/>
                <a:gd name="connsiteX2" fmla="*/ 49791 w 113949"/>
                <a:gd name="connsiteY2" fmla="*/ 205644 h 307056"/>
                <a:gd name="connsiteX3" fmla="*/ 106414 w 113949"/>
                <a:gd name="connsiteY3" fmla="*/ 52679 h 307056"/>
                <a:gd name="connsiteX4" fmla="*/ 113949 w 113949"/>
                <a:gd name="connsiteY4" fmla="*/ 0 h 307056"/>
                <a:gd name="connsiteX5" fmla="*/ 64933 w 113949"/>
                <a:gd name="connsiteY5" fmla="*/ 97681 h 307056"/>
                <a:gd name="connsiteX6" fmla="*/ 7606 w 113949"/>
                <a:gd name="connsiteY6" fmla="*/ 251914 h 307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949" h="307056">
                  <a:moveTo>
                    <a:pt x="7606" y="251914"/>
                  </a:moveTo>
                  <a:lnTo>
                    <a:pt x="0" y="307057"/>
                  </a:lnTo>
                  <a:lnTo>
                    <a:pt x="49791" y="205644"/>
                  </a:lnTo>
                  <a:lnTo>
                    <a:pt x="106414" y="52679"/>
                  </a:lnTo>
                  <a:lnTo>
                    <a:pt x="113949" y="0"/>
                  </a:lnTo>
                  <a:lnTo>
                    <a:pt x="64933" y="97681"/>
                  </a:lnTo>
                  <a:lnTo>
                    <a:pt x="7606" y="251914"/>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10" name="Freeform: Shape 609">
              <a:extLst>
                <a:ext uri="{FF2B5EF4-FFF2-40B4-BE49-F238E27FC236}">
                  <a16:creationId xmlns:a16="http://schemas.microsoft.com/office/drawing/2014/main" id="{1C4EAAB2-2C61-4BFC-8962-6E5B2C6D7C93}"/>
                </a:ext>
              </a:extLst>
            </p:cNvPr>
            <p:cNvSpPr/>
            <p:nvPr/>
          </p:nvSpPr>
          <p:spPr>
            <a:xfrm>
              <a:off x="6179037" y="2919873"/>
              <a:ext cx="73313" cy="234518"/>
            </a:xfrm>
            <a:custGeom>
              <a:avLst/>
              <a:gdLst>
                <a:gd name="connsiteX0" fmla="*/ 0 w 73313"/>
                <a:gd name="connsiteY0" fmla="*/ 192544 h 234518"/>
                <a:gd name="connsiteX1" fmla="*/ 10071 w 73313"/>
                <a:gd name="connsiteY1" fmla="*/ 234518 h 234518"/>
                <a:gd name="connsiteX2" fmla="*/ 46904 w 73313"/>
                <a:gd name="connsiteY2" fmla="*/ 157825 h 234518"/>
                <a:gd name="connsiteX3" fmla="*/ 73313 w 73313"/>
                <a:gd name="connsiteY3" fmla="*/ 40847 h 234518"/>
                <a:gd name="connsiteX4" fmla="*/ 63383 w 73313"/>
                <a:gd name="connsiteY4" fmla="*/ 0 h 234518"/>
                <a:gd name="connsiteX5" fmla="*/ 26903 w 73313"/>
                <a:gd name="connsiteY5" fmla="*/ 75004 h 234518"/>
                <a:gd name="connsiteX6" fmla="*/ 0 w 73313"/>
                <a:gd name="connsiteY6" fmla="*/ 192544 h 23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313" h="234518">
                  <a:moveTo>
                    <a:pt x="0" y="192544"/>
                  </a:moveTo>
                  <a:lnTo>
                    <a:pt x="10071" y="234518"/>
                  </a:lnTo>
                  <a:lnTo>
                    <a:pt x="46904" y="157825"/>
                  </a:lnTo>
                  <a:lnTo>
                    <a:pt x="73313" y="40847"/>
                  </a:lnTo>
                  <a:lnTo>
                    <a:pt x="63383" y="0"/>
                  </a:lnTo>
                  <a:lnTo>
                    <a:pt x="26903" y="75004"/>
                  </a:lnTo>
                  <a:lnTo>
                    <a:pt x="0" y="192544"/>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11" name="Freeform: Shape 610">
              <a:extLst>
                <a:ext uri="{FF2B5EF4-FFF2-40B4-BE49-F238E27FC236}">
                  <a16:creationId xmlns:a16="http://schemas.microsoft.com/office/drawing/2014/main" id="{C45AD39F-603F-441B-883D-F5BDC8FF0BEB}"/>
                </a:ext>
              </a:extLst>
            </p:cNvPr>
            <p:cNvSpPr/>
            <p:nvPr/>
          </p:nvSpPr>
          <p:spPr>
            <a:xfrm>
              <a:off x="6173967" y="3213690"/>
              <a:ext cx="80637" cy="264449"/>
            </a:xfrm>
            <a:custGeom>
              <a:avLst/>
              <a:gdLst>
                <a:gd name="connsiteX0" fmla="*/ 0 w 80637"/>
                <a:gd name="connsiteY0" fmla="*/ 216982 h 264449"/>
                <a:gd name="connsiteX1" fmla="*/ 28170 w 80637"/>
                <a:gd name="connsiteY1" fmla="*/ 264449 h 264449"/>
                <a:gd name="connsiteX2" fmla="*/ 68665 w 80637"/>
                <a:gd name="connsiteY2" fmla="*/ 178248 h 264449"/>
                <a:gd name="connsiteX3" fmla="*/ 80638 w 80637"/>
                <a:gd name="connsiteY3" fmla="*/ 46270 h 264449"/>
                <a:gd name="connsiteX4" fmla="*/ 52608 w 80637"/>
                <a:gd name="connsiteY4" fmla="*/ 0 h 264449"/>
                <a:gd name="connsiteX5" fmla="*/ 12395 w 80637"/>
                <a:gd name="connsiteY5" fmla="*/ 84511 h 264449"/>
                <a:gd name="connsiteX6" fmla="*/ 0 w 80637"/>
                <a:gd name="connsiteY6" fmla="*/ 216982 h 264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637" h="264449">
                  <a:moveTo>
                    <a:pt x="0" y="216982"/>
                  </a:moveTo>
                  <a:lnTo>
                    <a:pt x="28170" y="264449"/>
                  </a:lnTo>
                  <a:lnTo>
                    <a:pt x="68665" y="178248"/>
                  </a:lnTo>
                  <a:lnTo>
                    <a:pt x="80638" y="46270"/>
                  </a:lnTo>
                  <a:lnTo>
                    <a:pt x="52608" y="0"/>
                  </a:lnTo>
                  <a:lnTo>
                    <a:pt x="12395" y="84511"/>
                  </a:lnTo>
                  <a:lnTo>
                    <a:pt x="0" y="216982"/>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12" name="Freeform: Shape 611">
              <a:extLst>
                <a:ext uri="{FF2B5EF4-FFF2-40B4-BE49-F238E27FC236}">
                  <a16:creationId xmlns:a16="http://schemas.microsoft.com/office/drawing/2014/main" id="{E23AB950-B130-43CB-B974-D6EACC74E37C}"/>
                </a:ext>
              </a:extLst>
            </p:cNvPr>
            <p:cNvSpPr/>
            <p:nvPr/>
          </p:nvSpPr>
          <p:spPr>
            <a:xfrm>
              <a:off x="6097836" y="3265312"/>
              <a:ext cx="53101" cy="298676"/>
            </a:xfrm>
            <a:custGeom>
              <a:avLst/>
              <a:gdLst>
                <a:gd name="connsiteX0" fmla="*/ 0 w 53101"/>
                <a:gd name="connsiteY0" fmla="*/ 245434 h 298676"/>
                <a:gd name="connsiteX1" fmla="*/ 12325 w 53101"/>
                <a:gd name="connsiteY1" fmla="*/ 298676 h 298676"/>
                <a:gd name="connsiteX2" fmla="*/ 38946 w 53101"/>
                <a:gd name="connsiteY2" fmla="*/ 200925 h 298676"/>
                <a:gd name="connsiteX3" fmla="*/ 53101 w 53101"/>
                <a:gd name="connsiteY3" fmla="*/ 51904 h 298676"/>
                <a:gd name="connsiteX4" fmla="*/ 40777 w 53101"/>
                <a:gd name="connsiteY4" fmla="*/ 0 h 298676"/>
                <a:gd name="connsiteX5" fmla="*/ 14296 w 53101"/>
                <a:gd name="connsiteY5" fmla="*/ 95709 h 298676"/>
                <a:gd name="connsiteX6" fmla="*/ 0 w 53101"/>
                <a:gd name="connsiteY6" fmla="*/ 245434 h 298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101" h="298676">
                  <a:moveTo>
                    <a:pt x="0" y="245434"/>
                  </a:moveTo>
                  <a:lnTo>
                    <a:pt x="12325" y="298676"/>
                  </a:lnTo>
                  <a:lnTo>
                    <a:pt x="38946" y="200925"/>
                  </a:lnTo>
                  <a:lnTo>
                    <a:pt x="53101" y="51904"/>
                  </a:lnTo>
                  <a:lnTo>
                    <a:pt x="40777" y="0"/>
                  </a:lnTo>
                  <a:lnTo>
                    <a:pt x="14296" y="95709"/>
                  </a:lnTo>
                  <a:lnTo>
                    <a:pt x="0" y="245434"/>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13" name="Freeform: Shape 612">
              <a:extLst>
                <a:ext uri="{FF2B5EF4-FFF2-40B4-BE49-F238E27FC236}">
                  <a16:creationId xmlns:a16="http://schemas.microsoft.com/office/drawing/2014/main" id="{09328A67-18B2-4A25-90B3-2F70D4C1319A}"/>
                </a:ext>
              </a:extLst>
            </p:cNvPr>
            <p:cNvSpPr/>
            <p:nvPr/>
          </p:nvSpPr>
          <p:spPr>
            <a:xfrm>
              <a:off x="6217420" y="3495112"/>
              <a:ext cx="114019" cy="342199"/>
            </a:xfrm>
            <a:custGeom>
              <a:avLst/>
              <a:gdLst>
                <a:gd name="connsiteX0" fmla="*/ 5775 w 114019"/>
                <a:gd name="connsiteY0" fmla="*/ 281422 h 342199"/>
                <a:gd name="connsiteX1" fmla="*/ 62749 w 114019"/>
                <a:gd name="connsiteY1" fmla="*/ 342200 h 342199"/>
                <a:gd name="connsiteX2" fmla="*/ 114020 w 114019"/>
                <a:gd name="connsiteY2" fmla="*/ 231913 h 342199"/>
                <a:gd name="connsiteX3" fmla="*/ 108104 w 114019"/>
                <a:gd name="connsiteY3" fmla="*/ 60425 h 342199"/>
                <a:gd name="connsiteX4" fmla="*/ 51059 w 114019"/>
                <a:gd name="connsiteY4" fmla="*/ 0 h 342199"/>
                <a:gd name="connsiteX5" fmla="*/ 0 w 114019"/>
                <a:gd name="connsiteY5" fmla="*/ 109653 h 342199"/>
                <a:gd name="connsiteX6" fmla="*/ 5775 w 114019"/>
                <a:gd name="connsiteY6" fmla="*/ 281422 h 342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019" h="342199">
                  <a:moveTo>
                    <a:pt x="5775" y="281422"/>
                  </a:moveTo>
                  <a:lnTo>
                    <a:pt x="62749" y="342200"/>
                  </a:lnTo>
                  <a:lnTo>
                    <a:pt x="114020" y="231913"/>
                  </a:lnTo>
                  <a:lnTo>
                    <a:pt x="108104" y="60425"/>
                  </a:lnTo>
                  <a:lnTo>
                    <a:pt x="51059" y="0"/>
                  </a:lnTo>
                  <a:lnTo>
                    <a:pt x="0" y="109653"/>
                  </a:lnTo>
                  <a:lnTo>
                    <a:pt x="5775" y="281422"/>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14" name="Freeform: Shape 613">
              <a:extLst>
                <a:ext uri="{FF2B5EF4-FFF2-40B4-BE49-F238E27FC236}">
                  <a16:creationId xmlns:a16="http://schemas.microsoft.com/office/drawing/2014/main" id="{EEA420EB-1B4D-438F-B097-182F9A71636C}"/>
                </a:ext>
              </a:extLst>
            </p:cNvPr>
            <p:cNvSpPr/>
            <p:nvPr/>
          </p:nvSpPr>
          <p:spPr>
            <a:xfrm>
              <a:off x="6115232" y="3549903"/>
              <a:ext cx="77186" cy="370792"/>
            </a:xfrm>
            <a:custGeom>
              <a:avLst/>
              <a:gdLst>
                <a:gd name="connsiteX0" fmla="*/ 6479 w 77186"/>
                <a:gd name="connsiteY0" fmla="*/ 305789 h 370792"/>
                <a:gd name="connsiteX1" fmla="*/ 45073 w 77186"/>
                <a:gd name="connsiteY1" fmla="*/ 370792 h 370792"/>
                <a:gd name="connsiteX2" fmla="*/ 77187 w 77186"/>
                <a:gd name="connsiteY2" fmla="*/ 251632 h 370792"/>
                <a:gd name="connsiteX3" fmla="*/ 70919 w 77186"/>
                <a:gd name="connsiteY3" fmla="*/ 65426 h 370792"/>
                <a:gd name="connsiteX4" fmla="*/ 32396 w 77186"/>
                <a:gd name="connsiteY4" fmla="*/ 0 h 370792"/>
                <a:gd name="connsiteX5" fmla="*/ 0 w 77186"/>
                <a:gd name="connsiteY5" fmla="*/ 120006 h 370792"/>
                <a:gd name="connsiteX6" fmla="*/ 6479 w 77186"/>
                <a:gd name="connsiteY6" fmla="*/ 305789 h 370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186" h="370792">
                  <a:moveTo>
                    <a:pt x="6479" y="305789"/>
                  </a:moveTo>
                  <a:lnTo>
                    <a:pt x="45073" y="370792"/>
                  </a:lnTo>
                  <a:lnTo>
                    <a:pt x="77187" y="251632"/>
                  </a:lnTo>
                  <a:lnTo>
                    <a:pt x="70919" y="65426"/>
                  </a:lnTo>
                  <a:lnTo>
                    <a:pt x="32396" y="0"/>
                  </a:lnTo>
                  <a:lnTo>
                    <a:pt x="0" y="120006"/>
                  </a:lnTo>
                  <a:lnTo>
                    <a:pt x="6479" y="305789"/>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15" name="Freeform: Shape 614">
              <a:extLst>
                <a:ext uri="{FF2B5EF4-FFF2-40B4-BE49-F238E27FC236}">
                  <a16:creationId xmlns:a16="http://schemas.microsoft.com/office/drawing/2014/main" id="{8300E654-E273-4D17-8D5D-F2E8D0C3F026}"/>
                </a:ext>
              </a:extLst>
            </p:cNvPr>
            <p:cNvSpPr/>
            <p:nvPr/>
          </p:nvSpPr>
          <p:spPr>
            <a:xfrm>
              <a:off x="6326791" y="3852805"/>
              <a:ext cx="125076" cy="271421"/>
            </a:xfrm>
            <a:custGeom>
              <a:avLst/>
              <a:gdLst>
                <a:gd name="connsiteX0" fmla="*/ 21057 w 125076"/>
                <a:gd name="connsiteY0" fmla="*/ 223532 h 271421"/>
                <a:gd name="connsiteX1" fmla="*/ 83243 w 125076"/>
                <a:gd name="connsiteY1" fmla="*/ 271421 h 271421"/>
                <a:gd name="connsiteX2" fmla="*/ 125076 w 125076"/>
                <a:gd name="connsiteY2" fmla="*/ 185009 h 271421"/>
                <a:gd name="connsiteX3" fmla="*/ 104371 w 125076"/>
                <a:gd name="connsiteY3" fmla="*/ 48946 h 271421"/>
                <a:gd name="connsiteX4" fmla="*/ 41481 w 125076"/>
                <a:gd name="connsiteY4" fmla="*/ 0 h 271421"/>
                <a:gd name="connsiteX5" fmla="*/ 0 w 125076"/>
                <a:gd name="connsiteY5" fmla="*/ 88103 h 271421"/>
                <a:gd name="connsiteX6" fmla="*/ 21057 w 125076"/>
                <a:gd name="connsiteY6" fmla="*/ 223532 h 271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076" h="271421">
                  <a:moveTo>
                    <a:pt x="21057" y="223532"/>
                  </a:moveTo>
                  <a:lnTo>
                    <a:pt x="83243" y="271421"/>
                  </a:lnTo>
                  <a:lnTo>
                    <a:pt x="125076" y="185009"/>
                  </a:lnTo>
                  <a:lnTo>
                    <a:pt x="104371" y="48946"/>
                  </a:lnTo>
                  <a:lnTo>
                    <a:pt x="41481" y="0"/>
                  </a:lnTo>
                  <a:lnTo>
                    <a:pt x="0" y="88103"/>
                  </a:lnTo>
                  <a:lnTo>
                    <a:pt x="21057" y="223532"/>
                  </a:lnTo>
                  <a:close/>
                </a:path>
              </a:pathLst>
            </a:custGeom>
            <a:solidFill>
              <a:srgbClr val="0656B3">
                <a:alpha val="2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16" name="Freeform: Shape 615">
              <a:extLst>
                <a:ext uri="{FF2B5EF4-FFF2-40B4-BE49-F238E27FC236}">
                  <a16:creationId xmlns:a16="http://schemas.microsoft.com/office/drawing/2014/main" id="{488FA90F-AE7F-4FEE-ACD8-337B83A5CFC1}"/>
                </a:ext>
              </a:extLst>
            </p:cNvPr>
            <p:cNvSpPr/>
            <p:nvPr/>
          </p:nvSpPr>
          <p:spPr>
            <a:xfrm>
              <a:off x="6184531" y="3890624"/>
              <a:ext cx="111484" cy="329663"/>
            </a:xfrm>
            <a:custGeom>
              <a:avLst/>
              <a:gdLst>
                <a:gd name="connsiteX0" fmla="*/ 26621 w 111484"/>
                <a:gd name="connsiteY0" fmla="*/ 271985 h 329663"/>
                <a:gd name="connsiteX1" fmla="*/ 81905 w 111484"/>
                <a:gd name="connsiteY1" fmla="*/ 329664 h 329663"/>
                <a:gd name="connsiteX2" fmla="*/ 111484 w 111484"/>
                <a:gd name="connsiteY2" fmla="*/ 224729 h 329663"/>
                <a:gd name="connsiteX3" fmla="*/ 85356 w 111484"/>
                <a:gd name="connsiteY3" fmla="*/ 59299 h 329663"/>
                <a:gd name="connsiteX4" fmla="*/ 29297 w 111484"/>
                <a:gd name="connsiteY4" fmla="*/ 0 h 329663"/>
                <a:gd name="connsiteX5" fmla="*/ 0 w 111484"/>
                <a:gd name="connsiteY5" fmla="*/ 107611 h 329663"/>
                <a:gd name="connsiteX6" fmla="*/ 26621 w 111484"/>
                <a:gd name="connsiteY6" fmla="*/ 271985 h 329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484" h="329663">
                  <a:moveTo>
                    <a:pt x="26621" y="271985"/>
                  </a:moveTo>
                  <a:lnTo>
                    <a:pt x="81905" y="329664"/>
                  </a:lnTo>
                  <a:lnTo>
                    <a:pt x="111484" y="224729"/>
                  </a:lnTo>
                  <a:lnTo>
                    <a:pt x="85356" y="59299"/>
                  </a:lnTo>
                  <a:lnTo>
                    <a:pt x="29297" y="0"/>
                  </a:lnTo>
                  <a:lnTo>
                    <a:pt x="0" y="107611"/>
                  </a:lnTo>
                  <a:lnTo>
                    <a:pt x="26621" y="271985"/>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17" name="Freeform: Shape 616">
              <a:extLst>
                <a:ext uri="{FF2B5EF4-FFF2-40B4-BE49-F238E27FC236}">
                  <a16:creationId xmlns:a16="http://schemas.microsoft.com/office/drawing/2014/main" id="{0B54E851-7A96-4ABC-824C-8A327F661D84}"/>
                </a:ext>
              </a:extLst>
            </p:cNvPr>
            <p:cNvSpPr/>
            <p:nvPr/>
          </p:nvSpPr>
          <p:spPr>
            <a:xfrm>
              <a:off x="6473418" y="4155495"/>
              <a:ext cx="172895" cy="293324"/>
            </a:xfrm>
            <a:custGeom>
              <a:avLst/>
              <a:gdLst>
                <a:gd name="connsiteX0" fmla="*/ 39439 w 172895"/>
                <a:gd name="connsiteY0" fmla="*/ 241561 h 293324"/>
                <a:gd name="connsiteX1" fmla="*/ 124795 w 172895"/>
                <a:gd name="connsiteY1" fmla="*/ 293324 h 293324"/>
                <a:gd name="connsiteX2" fmla="*/ 172896 w 172895"/>
                <a:gd name="connsiteY2" fmla="*/ 200503 h 293324"/>
                <a:gd name="connsiteX3" fmla="*/ 134654 w 172895"/>
                <a:gd name="connsiteY3" fmla="*/ 53524 h 293324"/>
                <a:gd name="connsiteX4" fmla="*/ 47256 w 172895"/>
                <a:gd name="connsiteY4" fmla="*/ 0 h 293324"/>
                <a:gd name="connsiteX5" fmla="*/ 0 w 172895"/>
                <a:gd name="connsiteY5" fmla="*/ 95357 h 293324"/>
                <a:gd name="connsiteX6" fmla="*/ 39439 w 172895"/>
                <a:gd name="connsiteY6" fmla="*/ 241561 h 293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2895" h="293324">
                  <a:moveTo>
                    <a:pt x="39439" y="241561"/>
                  </a:moveTo>
                  <a:lnTo>
                    <a:pt x="124795" y="293324"/>
                  </a:lnTo>
                  <a:lnTo>
                    <a:pt x="172896" y="200503"/>
                  </a:lnTo>
                  <a:lnTo>
                    <a:pt x="134654" y="53524"/>
                  </a:lnTo>
                  <a:lnTo>
                    <a:pt x="47256" y="0"/>
                  </a:lnTo>
                  <a:lnTo>
                    <a:pt x="0" y="95357"/>
                  </a:lnTo>
                  <a:lnTo>
                    <a:pt x="39439" y="241561"/>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18" name="Freeform: Shape 617">
              <a:extLst>
                <a:ext uri="{FF2B5EF4-FFF2-40B4-BE49-F238E27FC236}">
                  <a16:creationId xmlns:a16="http://schemas.microsoft.com/office/drawing/2014/main" id="{E7350398-DCB5-4B91-BC65-31C1A300CA13}"/>
                </a:ext>
              </a:extLst>
            </p:cNvPr>
            <p:cNvSpPr/>
            <p:nvPr/>
          </p:nvSpPr>
          <p:spPr>
            <a:xfrm>
              <a:off x="6306086" y="4201413"/>
              <a:ext cx="154303" cy="329311"/>
            </a:xfrm>
            <a:custGeom>
              <a:avLst/>
              <a:gdLst>
                <a:gd name="connsiteX0" fmla="*/ 46833 w 154303"/>
                <a:gd name="connsiteY0" fmla="*/ 271774 h 329311"/>
                <a:gd name="connsiteX1" fmla="*/ 122893 w 154303"/>
                <a:gd name="connsiteY1" fmla="*/ 329311 h 329311"/>
                <a:gd name="connsiteX2" fmla="*/ 154303 w 154303"/>
                <a:gd name="connsiteY2" fmla="*/ 225081 h 329311"/>
                <a:gd name="connsiteX3" fmla="*/ 108949 w 154303"/>
                <a:gd name="connsiteY3" fmla="*/ 59862 h 329311"/>
                <a:gd name="connsiteX4" fmla="*/ 30847 w 154303"/>
                <a:gd name="connsiteY4" fmla="*/ 0 h 329311"/>
                <a:gd name="connsiteX5" fmla="*/ 0 w 154303"/>
                <a:gd name="connsiteY5" fmla="*/ 107611 h 329311"/>
                <a:gd name="connsiteX6" fmla="*/ 46833 w 154303"/>
                <a:gd name="connsiteY6" fmla="*/ 271774 h 329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303" h="329311">
                  <a:moveTo>
                    <a:pt x="46833" y="271774"/>
                  </a:moveTo>
                  <a:lnTo>
                    <a:pt x="122893" y="329311"/>
                  </a:lnTo>
                  <a:lnTo>
                    <a:pt x="154303" y="225081"/>
                  </a:lnTo>
                  <a:lnTo>
                    <a:pt x="108949" y="59862"/>
                  </a:lnTo>
                  <a:lnTo>
                    <a:pt x="30847" y="0"/>
                  </a:lnTo>
                  <a:lnTo>
                    <a:pt x="0" y="107611"/>
                  </a:lnTo>
                  <a:lnTo>
                    <a:pt x="46833" y="271774"/>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19" name="Freeform: Shape 618">
              <a:extLst>
                <a:ext uri="{FF2B5EF4-FFF2-40B4-BE49-F238E27FC236}">
                  <a16:creationId xmlns:a16="http://schemas.microsoft.com/office/drawing/2014/main" id="{DE8ACEC4-EE9E-473B-8432-E0A547018D74}"/>
                </a:ext>
              </a:extLst>
            </p:cNvPr>
            <p:cNvSpPr/>
            <p:nvPr/>
          </p:nvSpPr>
          <p:spPr>
            <a:xfrm>
              <a:off x="6077695" y="3624625"/>
              <a:ext cx="29649" cy="357481"/>
            </a:xfrm>
            <a:custGeom>
              <a:avLst/>
              <a:gdLst>
                <a:gd name="connsiteX0" fmla="*/ 6268 w 29649"/>
                <a:gd name="connsiteY0" fmla="*/ 295437 h 357481"/>
                <a:gd name="connsiteX1" fmla="*/ 21128 w 29649"/>
                <a:gd name="connsiteY1" fmla="*/ 357482 h 357481"/>
                <a:gd name="connsiteX2" fmla="*/ 29649 w 29649"/>
                <a:gd name="connsiteY2" fmla="*/ 242688 h 357481"/>
                <a:gd name="connsiteX3" fmla="*/ 23452 w 29649"/>
                <a:gd name="connsiteY3" fmla="*/ 63242 h 357481"/>
                <a:gd name="connsiteX4" fmla="*/ 8733 w 29649"/>
                <a:gd name="connsiteY4" fmla="*/ 0 h 357481"/>
                <a:gd name="connsiteX5" fmla="*/ 0 w 29649"/>
                <a:gd name="connsiteY5" fmla="*/ 116907 h 357481"/>
                <a:gd name="connsiteX6" fmla="*/ 6268 w 29649"/>
                <a:gd name="connsiteY6" fmla="*/ 295437 h 357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649" h="357481">
                  <a:moveTo>
                    <a:pt x="6268" y="295437"/>
                  </a:moveTo>
                  <a:lnTo>
                    <a:pt x="21128" y="357482"/>
                  </a:lnTo>
                  <a:lnTo>
                    <a:pt x="29649" y="242688"/>
                  </a:lnTo>
                  <a:lnTo>
                    <a:pt x="23452" y="63242"/>
                  </a:lnTo>
                  <a:lnTo>
                    <a:pt x="8733" y="0"/>
                  </a:lnTo>
                  <a:lnTo>
                    <a:pt x="0" y="116907"/>
                  </a:lnTo>
                  <a:lnTo>
                    <a:pt x="6268" y="295437"/>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20" name="Freeform: Shape 619">
              <a:extLst>
                <a:ext uri="{FF2B5EF4-FFF2-40B4-BE49-F238E27FC236}">
                  <a16:creationId xmlns:a16="http://schemas.microsoft.com/office/drawing/2014/main" id="{B112531F-22B3-4A9C-8A3C-3A0DFB7D9E19}"/>
                </a:ext>
              </a:extLst>
            </p:cNvPr>
            <p:cNvSpPr/>
            <p:nvPr/>
          </p:nvSpPr>
          <p:spPr>
            <a:xfrm>
              <a:off x="6121781" y="4000347"/>
              <a:ext cx="52044" cy="243391"/>
            </a:xfrm>
            <a:custGeom>
              <a:avLst/>
              <a:gdLst>
                <a:gd name="connsiteX0" fmla="*/ 20212 w 52044"/>
                <a:gd name="connsiteY0" fmla="*/ 201066 h 243391"/>
                <a:gd name="connsiteX1" fmla="*/ 46059 w 52044"/>
                <a:gd name="connsiteY1" fmla="*/ 243392 h 243391"/>
                <a:gd name="connsiteX2" fmla="*/ 52045 w 52044"/>
                <a:gd name="connsiteY2" fmla="*/ 165431 h 243391"/>
                <a:gd name="connsiteX3" fmla="*/ 32044 w 52044"/>
                <a:gd name="connsiteY3" fmla="*/ 43453 h 243391"/>
                <a:gd name="connsiteX4" fmla="*/ 5916 w 52044"/>
                <a:gd name="connsiteY4" fmla="*/ 0 h 243391"/>
                <a:gd name="connsiteX5" fmla="*/ 0 w 52044"/>
                <a:gd name="connsiteY5" fmla="*/ 79581 h 243391"/>
                <a:gd name="connsiteX6" fmla="*/ 20212 w 52044"/>
                <a:gd name="connsiteY6" fmla="*/ 201066 h 243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044" h="243391">
                  <a:moveTo>
                    <a:pt x="20212" y="201066"/>
                  </a:moveTo>
                  <a:lnTo>
                    <a:pt x="46059" y="243392"/>
                  </a:lnTo>
                  <a:lnTo>
                    <a:pt x="52045" y="165431"/>
                  </a:lnTo>
                  <a:lnTo>
                    <a:pt x="32044" y="43453"/>
                  </a:lnTo>
                  <a:lnTo>
                    <a:pt x="5916" y="0"/>
                  </a:lnTo>
                  <a:lnTo>
                    <a:pt x="0" y="79581"/>
                  </a:lnTo>
                  <a:lnTo>
                    <a:pt x="20212" y="201066"/>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21" name="Freeform: Shape 620">
              <a:extLst>
                <a:ext uri="{FF2B5EF4-FFF2-40B4-BE49-F238E27FC236}">
                  <a16:creationId xmlns:a16="http://schemas.microsoft.com/office/drawing/2014/main" id="{3E26BD6C-5C11-4964-88A3-46D5AB094BE2}"/>
                </a:ext>
              </a:extLst>
            </p:cNvPr>
            <p:cNvSpPr/>
            <p:nvPr/>
          </p:nvSpPr>
          <p:spPr>
            <a:xfrm>
              <a:off x="6093047" y="4037602"/>
              <a:ext cx="51199" cy="304732"/>
            </a:xfrm>
            <a:custGeom>
              <a:avLst/>
              <a:gdLst>
                <a:gd name="connsiteX0" fmla="*/ 38241 w 51199"/>
                <a:gd name="connsiteY0" fmla="*/ 252195 h 304732"/>
                <a:gd name="connsiteX1" fmla="*/ 51200 w 51199"/>
                <a:gd name="connsiteY1" fmla="*/ 304733 h 304732"/>
                <a:gd name="connsiteX2" fmla="*/ 38664 w 51199"/>
                <a:gd name="connsiteY2" fmla="*/ 207052 h 304732"/>
                <a:gd name="connsiteX3" fmla="*/ 13099 w 51199"/>
                <a:gd name="connsiteY3" fmla="*/ 54298 h 304732"/>
                <a:gd name="connsiteX4" fmla="*/ 0 w 51199"/>
                <a:gd name="connsiteY4" fmla="*/ 0 h 304732"/>
                <a:gd name="connsiteX5" fmla="*/ 12677 w 51199"/>
                <a:gd name="connsiteY5" fmla="*/ 100216 h 304732"/>
                <a:gd name="connsiteX6" fmla="*/ 38241 w 51199"/>
                <a:gd name="connsiteY6" fmla="*/ 252195 h 304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199" h="304732">
                  <a:moveTo>
                    <a:pt x="38241" y="252195"/>
                  </a:moveTo>
                  <a:lnTo>
                    <a:pt x="51200" y="304733"/>
                  </a:lnTo>
                  <a:lnTo>
                    <a:pt x="38664" y="207052"/>
                  </a:lnTo>
                  <a:lnTo>
                    <a:pt x="13099" y="54298"/>
                  </a:lnTo>
                  <a:lnTo>
                    <a:pt x="0" y="0"/>
                  </a:lnTo>
                  <a:lnTo>
                    <a:pt x="12677" y="100216"/>
                  </a:lnTo>
                  <a:lnTo>
                    <a:pt x="38241" y="252195"/>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22" name="Freeform: Shape 621">
              <a:extLst>
                <a:ext uri="{FF2B5EF4-FFF2-40B4-BE49-F238E27FC236}">
                  <a16:creationId xmlns:a16="http://schemas.microsoft.com/office/drawing/2014/main" id="{762A1F37-B777-44DB-B7F7-4B911E9FB7D6}"/>
                </a:ext>
              </a:extLst>
            </p:cNvPr>
            <p:cNvSpPr/>
            <p:nvPr/>
          </p:nvSpPr>
          <p:spPr>
            <a:xfrm>
              <a:off x="10574953" y="1588611"/>
              <a:ext cx="283957" cy="261632"/>
            </a:xfrm>
            <a:custGeom>
              <a:avLst/>
              <a:gdLst>
                <a:gd name="connsiteX0" fmla="*/ 227124 w 283957"/>
                <a:gd name="connsiteY0" fmla="*/ 212968 h 261632"/>
                <a:gd name="connsiteX1" fmla="*/ 283957 w 283957"/>
                <a:gd name="connsiteY1" fmla="*/ 261632 h 261632"/>
                <a:gd name="connsiteX2" fmla="*/ 221771 w 283957"/>
                <a:gd name="connsiteY2" fmla="*/ 195784 h 261632"/>
                <a:gd name="connsiteX3" fmla="*/ 53876 w 283957"/>
                <a:gd name="connsiteY3" fmla="*/ 41481 h 261632"/>
                <a:gd name="connsiteX4" fmla="*/ 0 w 283957"/>
                <a:gd name="connsiteY4" fmla="*/ 0 h 261632"/>
                <a:gd name="connsiteX5" fmla="*/ 85638 w 283957"/>
                <a:gd name="connsiteY5" fmla="*/ 80567 h 261632"/>
                <a:gd name="connsiteX6" fmla="*/ 227124 w 283957"/>
                <a:gd name="connsiteY6" fmla="*/ 212968 h 261632"/>
                <a:gd name="connsiteX7" fmla="*/ 227124 w 283957"/>
                <a:gd name="connsiteY7" fmla="*/ 212968 h 261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3957" h="261632">
                  <a:moveTo>
                    <a:pt x="227124" y="212968"/>
                  </a:moveTo>
                  <a:lnTo>
                    <a:pt x="283957" y="261632"/>
                  </a:lnTo>
                  <a:lnTo>
                    <a:pt x="221771" y="195784"/>
                  </a:lnTo>
                  <a:cubicBezTo>
                    <a:pt x="171557" y="149373"/>
                    <a:pt x="105991" y="85849"/>
                    <a:pt x="53876" y="41481"/>
                  </a:cubicBezTo>
                  <a:lnTo>
                    <a:pt x="0" y="0"/>
                  </a:lnTo>
                  <a:lnTo>
                    <a:pt x="85638" y="80567"/>
                  </a:lnTo>
                  <a:lnTo>
                    <a:pt x="227124" y="212968"/>
                  </a:lnTo>
                  <a:lnTo>
                    <a:pt x="227124" y="212968"/>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23" name="Freeform: Shape 622">
              <a:extLst>
                <a:ext uri="{FF2B5EF4-FFF2-40B4-BE49-F238E27FC236}">
                  <a16:creationId xmlns:a16="http://schemas.microsoft.com/office/drawing/2014/main" id="{FB214411-4C12-4936-98A2-62EC672417D1}"/>
                </a:ext>
              </a:extLst>
            </p:cNvPr>
            <p:cNvSpPr/>
            <p:nvPr/>
          </p:nvSpPr>
          <p:spPr>
            <a:xfrm>
              <a:off x="10627279" y="1662206"/>
              <a:ext cx="209658" cy="201347"/>
            </a:xfrm>
            <a:custGeom>
              <a:avLst/>
              <a:gdLst>
                <a:gd name="connsiteX0" fmla="*/ 153317 w 209658"/>
                <a:gd name="connsiteY0" fmla="*/ 164163 h 201347"/>
                <a:gd name="connsiteX1" fmla="*/ 209658 w 209658"/>
                <a:gd name="connsiteY1" fmla="*/ 201348 h 201347"/>
                <a:gd name="connsiteX2" fmla="*/ 160008 w 209658"/>
                <a:gd name="connsiteY2" fmla="*/ 133809 h 201347"/>
                <a:gd name="connsiteX3" fmla="*/ 54369 w 209658"/>
                <a:gd name="connsiteY3" fmla="*/ 33945 h 201347"/>
                <a:gd name="connsiteX4" fmla="*/ 0 w 209658"/>
                <a:gd name="connsiteY4" fmla="*/ 0 h 201347"/>
                <a:gd name="connsiteX5" fmla="*/ 49439 w 209658"/>
                <a:gd name="connsiteY5" fmla="*/ 62679 h 201347"/>
                <a:gd name="connsiteX6" fmla="*/ 153317 w 209658"/>
                <a:gd name="connsiteY6" fmla="*/ 164163 h 201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658" h="201347">
                  <a:moveTo>
                    <a:pt x="153317" y="164163"/>
                  </a:moveTo>
                  <a:lnTo>
                    <a:pt x="209658" y="201348"/>
                  </a:lnTo>
                  <a:lnTo>
                    <a:pt x="160008" y="133809"/>
                  </a:lnTo>
                  <a:lnTo>
                    <a:pt x="54369" y="33945"/>
                  </a:lnTo>
                  <a:lnTo>
                    <a:pt x="0" y="0"/>
                  </a:lnTo>
                  <a:lnTo>
                    <a:pt x="49439" y="62679"/>
                  </a:lnTo>
                  <a:lnTo>
                    <a:pt x="153317" y="164163"/>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24" name="Freeform: Shape 623">
              <a:extLst>
                <a:ext uri="{FF2B5EF4-FFF2-40B4-BE49-F238E27FC236}">
                  <a16:creationId xmlns:a16="http://schemas.microsoft.com/office/drawing/2014/main" id="{6B59B197-489F-4BC5-A2AA-F31C42FC0EC4}"/>
                </a:ext>
              </a:extLst>
            </p:cNvPr>
            <p:cNvSpPr/>
            <p:nvPr/>
          </p:nvSpPr>
          <p:spPr>
            <a:xfrm>
              <a:off x="10867502" y="1857779"/>
              <a:ext cx="140006" cy="162331"/>
            </a:xfrm>
            <a:custGeom>
              <a:avLst/>
              <a:gdLst>
                <a:gd name="connsiteX0" fmla="*/ 135147 w 140006"/>
                <a:gd name="connsiteY0" fmla="*/ 156346 h 162331"/>
                <a:gd name="connsiteX1" fmla="*/ 140007 w 140006"/>
                <a:gd name="connsiteY1" fmla="*/ 162332 h 162331"/>
                <a:gd name="connsiteX2" fmla="*/ 0 w 140006"/>
                <a:gd name="connsiteY2" fmla="*/ 0 h 162331"/>
                <a:gd name="connsiteX3" fmla="*/ 27536 w 140006"/>
                <a:gd name="connsiteY3" fmla="*/ 30424 h 162331"/>
                <a:gd name="connsiteX4" fmla="*/ 135147 w 140006"/>
                <a:gd name="connsiteY4" fmla="*/ 156346 h 162331"/>
                <a:gd name="connsiteX5" fmla="*/ 135147 w 140006"/>
                <a:gd name="connsiteY5" fmla="*/ 156346 h 162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0006" h="162331">
                  <a:moveTo>
                    <a:pt x="135147" y="156346"/>
                  </a:moveTo>
                  <a:lnTo>
                    <a:pt x="140007" y="162332"/>
                  </a:lnTo>
                  <a:cubicBezTo>
                    <a:pt x="98033" y="113597"/>
                    <a:pt x="43875" y="47045"/>
                    <a:pt x="0" y="0"/>
                  </a:cubicBezTo>
                  <a:lnTo>
                    <a:pt x="27536" y="30424"/>
                  </a:lnTo>
                  <a:lnTo>
                    <a:pt x="135147" y="156346"/>
                  </a:lnTo>
                  <a:lnTo>
                    <a:pt x="135147" y="156346"/>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25" name="Freeform: Shape 624">
              <a:extLst>
                <a:ext uri="{FF2B5EF4-FFF2-40B4-BE49-F238E27FC236}">
                  <a16:creationId xmlns:a16="http://schemas.microsoft.com/office/drawing/2014/main" id="{0313397C-A01E-4DA9-8A85-506A5BFCE515}"/>
                </a:ext>
              </a:extLst>
            </p:cNvPr>
            <p:cNvSpPr/>
            <p:nvPr/>
          </p:nvSpPr>
          <p:spPr>
            <a:xfrm>
              <a:off x="10873066" y="1877780"/>
              <a:ext cx="179445" cy="213742"/>
            </a:xfrm>
            <a:custGeom>
              <a:avLst/>
              <a:gdLst>
                <a:gd name="connsiteX0" fmla="*/ 137119 w 179445"/>
                <a:gd name="connsiteY0" fmla="*/ 174797 h 213742"/>
                <a:gd name="connsiteX1" fmla="*/ 179445 w 179445"/>
                <a:gd name="connsiteY1" fmla="*/ 213743 h 213742"/>
                <a:gd name="connsiteX2" fmla="*/ 131274 w 179445"/>
                <a:gd name="connsiteY2" fmla="*/ 142401 h 213742"/>
                <a:gd name="connsiteX3" fmla="*/ 41340 w 179445"/>
                <a:gd name="connsiteY3" fmla="*/ 36269 h 213742"/>
                <a:gd name="connsiteX4" fmla="*/ 0 w 179445"/>
                <a:gd name="connsiteY4" fmla="*/ 0 h 213742"/>
                <a:gd name="connsiteX5" fmla="*/ 47819 w 179445"/>
                <a:gd name="connsiteY5" fmla="*/ 67257 h 213742"/>
                <a:gd name="connsiteX6" fmla="*/ 137119 w 179445"/>
                <a:gd name="connsiteY6" fmla="*/ 174797 h 21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9445" h="213742">
                  <a:moveTo>
                    <a:pt x="137119" y="174797"/>
                  </a:moveTo>
                  <a:lnTo>
                    <a:pt x="179445" y="213743"/>
                  </a:lnTo>
                  <a:lnTo>
                    <a:pt x="131274" y="142401"/>
                  </a:lnTo>
                  <a:lnTo>
                    <a:pt x="41340" y="36269"/>
                  </a:lnTo>
                  <a:lnTo>
                    <a:pt x="0" y="0"/>
                  </a:lnTo>
                  <a:lnTo>
                    <a:pt x="47819" y="67257"/>
                  </a:lnTo>
                  <a:lnTo>
                    <a:pt x="137119" y="174797"/>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26" name="Freeform: Shape 625">
              <a:extLst>
                <a:ext uri="{FF2B5EF4-FFF2-40B4-BE49-F238E27FC236}">
                  <a16:creationId xmlns:a16="http://schemas.microsoft.com/office/drawing/2014/main" id="{EF7147FA-5E0E-402A-A752-1E91EF39FB75}"/>
                </a:ext>
              </a:extLst>
            </p:cNvPr>
            <p:cNvSpPr/>
            <p:nvPr/>
          </p:nvSpPr>
          <p:spPr>
            <a:xfrm>
              <a:off x="11090541" y="2130257"/>
              <a:ext cx="127541" cy="193460"/>
            </a:xfrm>
            <a:custGeom>
              <a:avLst/>
              <a:gdLst>
                <a:gd name="connsiteX0" fmla="*/ 104160 w 127541"/>
                <a:gd name="connsiteY0" fmla="*/ 158740 h 193460"/>
                <a:gd name="connsiteX1" fmla="*/ 127541 w 127541"/>
                <a:gd name="connsiteY1" fmla="*/ 193460 h 193460"/>
                <a:gd name="connsiteX2" fmla="*/ 124372 w 127541"/>
                <a:gd name="connsiteY2" fmla="*/ 188108 h 193460"/>
                <a:gd name="connsiteX3" fmla="*/ 13451 w 127541"/>
                <a:gd name="connsiteY3" fmla="*/ 18311 h 193460"/>
                <a:gd name="connsiteX4" fmla="*/ 10493 w 127541"/>
                <a:gd name="connsiteY4" fmla="*/ 14156 h 193460"/>
                <a:gd name="connsiteX5" fmla="*/ 0 w 127541"/>
                <a:gd name="connsiteY5" fmla="*/ 0 h 193460"/>
                <a:gd name="connsiteX6" fmla="*/ 40424 w 127541"/>
                <a:gd name="connsiteY6" fmla="*/ 61552 h 193460"/>
                <a:gd name="connsiteX7" fmla="*/ 104160 w 127541"/>
                <a:gd name="connsiteY7" fmla="*/ 158740 h 193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541" h="193460">
                  <a:moveTo>
                    <a:pt x="104160" y="158740"/>
                  </a:moveTo>
                  <a:lnTo>
                    <a:pt x="127541" y="193460"/>
                  </a:lnTo>
                  <a:lnTo>
                    <a:pt x="124372" y="188108"/>
                  </a:lnTo>
                  <a:lnTo>
                    <a:pt x="13451" y="18311"/>
                  </a:lnTo>
                  <a:lnTo>
                    <a:pt x="10493" y="14156"/>
                  </a:lnTo>
                  <a:lnTo>
                    <a:pt x="0" y="0"/>
                  </a:lnTo>
                  <a:lnTo>
                    <a:pt x="40424" y="61552"/>
                  </a:lnTo>
                  <a:lnTo>
                    <a:pt x="104160" y="158740"/>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27" name="Freeform: Shape 626">
              <a:extLst>
                <a:ext uri="{FF2B5EF4-FFF2-40B4-BE49-F238E27FC236}">
                  <a16:creationId xmlns:a16="http://schemas.microsoft.com/office/drawing/2014/main" id="{A6E54BC2-72A4-4967-ACAF-A0F273FB7927}"/>
                </a:ext>
              </a:extLst>
            </p:cNvPr>
            <p:cNvSpPr/>
            <p:nvPr/>
          </p:nvSpPr>
          <p:spPr>
            <a:xfrm>
              <a:off x="10868277" y="1935600"/>
              <a:ext cx="160993" cy="199868"/>
            </a:xfrm>
            <a:custGeom>
              <a:avLst/>
              <a:gdLst>
                <a:gd name="connsiteX0" fmla="*/ 108597 w 160993"/>
                <a:gd name="connsiteY0" fmla="*/ 163388 h 199868"/>
                <a:gd name="connsiteX1" fmla="*/ 160994 w 160993"/>
                <a:gd name="connsiteY1" fmla="*/ 199869 h 199868"/>
                <a:gd name="connsiteX2" fmla="*/ 131837 w 160993"/>
                <a:gd name="connsiteY2" fmla="*/ 133668 h 199868"/>
                <a:gd name="connsiteX3" fmla="*/ 50636 w 160993"/>
                <a:gd name="connsiteY3" fmla="*/ 34227 h 199868"/>
                <a:gd name="connsiteX4" fmla="*/ 0 w 160993"/>
                <a:gd name="connsiteY4" fmla="*/ 0 h 199868"/>
                <a:gd name="connsiteX5" fmla="*/ 28945 w 160993"/>
                <a:gd name="connsiteY5" fmla="*/ 62890 h 199868"/>
                <a:gd name="connsiteX6" fmla="*/ 108597 w 160993"/>
                <a:gd name="connsiteY6" fmla="*/ 163388 h 199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0993" h="199868">
                  <a:moveTo>
                    <a:pt x="108597" y="163388"/>
                  </a:moveTo>
                  <a:lnTo>
                    <a:pt x="160994" y="199869"/>
                  </a:lnTo>
                  <a:lnTo>
                    <a:pt x="131837" y="133668"/>
                  </a:lnTo>
                  <a:lnTo>
                    <a:pt x="50636" y="34227"/>
                  </a:lnTo>
                  <a:lnTo>
                    <a:pt x="0" y="0"/>
                  </a:lnTo>
                  <a:lnTo>
                    <a:pt x="28945" y="62890"/>
                  </a:lnTo>
                  <a:lnTo>
                    <a:pt x="108597" y="163388"/>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28" name="Freeform: Shape 627">
              <a:extLst>
                <a:ext uri="{FF2B5EF4-FFF2-40B4-BE49-F238E27FC236}">
                  <a16:creationId xmlns:a16="http://schemas.microsoft.com/office/drawing/2014/main" id="{73F1A2B8-0F23-44C0-B217-6AEAA1E6A9DE}"/>
                </a:ext>
              </a:extLst>
            </p:cNvPr>
            <p:cNvSpPr/>
            <p:nvPr/>
          </p:nvSpPr>
          <p:spPr>
            <a:xfrm>
              <a:off x="10776441" y="1949544"/>
              <a:ext cx="210503" cy="277619"/>
            </a:xfrm>
            <a:custGeom>
              <a:avLst/>
              <a:gdLst>
                <a:gd name="connsiteX0" fmla="*/ 119795 w 210503"/>
                <a:gd name="connsiteY0" fmla="*/ 226208 h 277619"/>
                <a:gd name="connsiteX1" fmla="*/ 210503 w 210503"/>
                <a:gd name="connsiteY1" fmla="*/ 277619 h 277619"/>
                <a:gd name="connsiteX2" fmla="*/ 193179 w 210503"/>
                <a:gd name="connsiteY2" fmla="*/ 185361 h 277619"/>
                <a:gd name="connsiteX3" fmla="*/ 85920 w 210503"/>
                <a:gd name="connsiteY3" fmla="*/ 47467 h 277619"/>
                <a:gd name="connsiteX4" fmla="*/ 0 w 210503"/>
                <a:gd name="connsiteY4" fmla="*/ 0 h 277619"/>
                <a:gd name="connsiteX5" fmla="*/ 16691 w 210503"/>
                <a:gd name="connsiteY5" fmla="*/ 86342 h 277619"/>
                <a:gd name="connsiteX6" fmla="*/ 119795 w 210503"/>
                <a:gd name="connsiteY6" fmla="*/ 226208 h 27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503" h="277619">
                  <a:moveTo>
                    <a:pt x="119795" y="226208"/>
                  </a:moveTo>
                  <a:lnTo>
                    <a:pt x="210503" y="277619"/>
                  </a:lnTo>
                  <a:lnTo>
                    <a:pt x="193179" y="185361"/>
                  </a:lnTo>
                  <a:lnTo>
                    <a:pt x="85920" y="47467"/>
                  </a:lnTo>
                  <a:lnTo>
                    <a:pt x="0" y="0"/>
                  </a:lnTo>
                  <a:lnTo>
                    <a:pt x="16691" y="86342"/>
                  </a:lnTo>
                  <a:lnTo>
                    <a:pt x="119795" y="226208"/>
                  </a:lnTo>
                  <a:close/>
                </a:path>
              </a:pathLst>
            </a:custGeom>
            <a:solidFill>
              <a:srgbClr val="0656B3">
                <a:alpha val="35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29" name="Freeform: Shape 628">
              <a:extLst>
                <a:ext uri="{FF2B5EF4-FFF2-40B4-BE49-F238E27FC236}">
                  <a16:creationId xmlns:a16="http://schemas.microsoft.com/office/drawing/2014/main" id="{CE13F110-B5AD-4DFC-8C39-D93C202DBFCC}"/>
                </a:ext>
              </a:extLst>
            </p:cNvPr>
            <p:cNvSpPr/>
            <p:nvPr/>
          </p:nvSpPr>
          <p:spPr>
            <a:xfrm>
              <a:off x="11092161" y="2175189"/>
              <a:ext cx="139232" cy="216489"/>
            </a:xfrm>
            <a:custGeom>
              <a:avLst/>
              <a:gdLst>
                <a:gd name="connsiteX0" fmla="*/ 98667 w 139232"/>
                <a:gd name="connsiteY0" fmla="*/ 177332 h 216489"/>
                <a:gd name="connsiteX1" fmla="*/ 139232 w 139232"/>
                <a:gd name="connsiteY1" fmla="*/ 216489 h 216489"/>
                <a:gd name="connsiteX2" fmla="*/ 109442 w 139232"/>
                <a:gd name="connsiteY2" fmla="*/ 144866 h 216489"/>
                <a:gd name="connsiteX3" fmla="*/ 39509 w 139232"/>
                <a:gd name="connsiteY3" fmla="*/ 37185 h 216489"/>
                <a:gd name="connsiteX4" fmla="*/ 0 w 139232"/>
                <a:gd name="connsiteY4" fmla="*/ 0 h 216489"/>
                <a:gd name="connsiteX5" fmla="*/ 29438 w 139232"/>
                <a:gd name="connsiteY5" fmla="*/ 68595 h 216489"/>
                <a:gd name="connsiteX6" fmla="*/ 98667 w 139232"/>
                <a:gd name="connsiteY6" fmla="*/ 177332 h 216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9232" h="216489">
                  <a:moveTo>
                    <a:pt x="98667" y="177332"/>
                  </a:moveTo>
                  <a:lnTo>
                    <a:pt x="139232" y="216489"/>
                  </a:lnTo>
                  <a:lnTo>
                    <a:pt x="109442" y="144866"/>
                  </a:lnTo>
                  <a:lnTo>
                    <a:pt x="39509" y="37185"/>
                  </a:lnTo>
                  <a:lnTo>
                    <a:pt x="0" y="0"/>
                  </a:lnTo>
                  <a:lnTo>
                    <a:pt x="29438" y="68595"/>
                  </a:lnTo>
                  <a:lnTo>
                    <a:pt x="98667" y="177332"/>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30" name="Freeform: Shape 629">
              <a:extLst>
                <a:ext uri="{FF2B5EF4-FFF2-40B4-BE49-F238E27FC236}">
                  <a16:creationId xmlns:a16="http://schemas.microsoft.com/office/drawing/2014/main" id="{8B187414-5305-4BAE-8E67-5F382893DA2F}"/>
                </a:ext>
              </a:extLst>
            </p:cNvPr>
            <p:cNvSpPr/>
            <p:nvPr/>
          </p:nvSpPr>
          <p:spPr>
            <a:xfrm>
              <a:off x="11018777" y="2186246"/>
              <a:ext cx="190783" cy="309803"/>
            </a:xfrm>
            <a:custGeom>
              <a:avLst/>
              <a:gdLst>
                <a:gd name="connsiteX0" fmla="*/ 112047 w 190783"/>
                <a:gd name="connsiteY0" fmla="*/ 252900 h 309803"/>
                <a:gd name="connsiteX1" fmla="*/ 190784 w 190783"/>
                <a:gd name="connsiteY1" fmla="*/ 309804 h 309803"/>
                <a:gd name="connsiteX2" fmla="*/ 171909 w 190783"/>
                <a:gd name="connsiteY2" fmla="*/ 206982 h 309803"/>
                <a:gd name="connsiteX3" fmla="*/ 75144 w 190783"/>
                <a:gd name="connsiteY3" fmla="*/ 52960 h 309803"/>
                <a:gd name="connsiteX4" fmla="*/ 0 w 190783"/>
                <a:gd name="connsiteY4" fmla="*/ 0 h 309803"/>
                <a:gd name="connsiteX5" fmla="*/ 18100 w 190783"/>
                <a:gd name="connsiteY5" fmla="*/ 96977 h 309803"/>
                <a:gd name="connsiteX6" fmla="*/ 112047 w 190783"/>
                <a:gd name="connsiteY6" fmla="*/ 252900 h 309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0783" h="309803">
                  <a:moveTo>
                    <a:pt x="112047" y="252900"/>
                  </a:moveTo>
                  <a:lnTo>
                    <a:pt x="190784" y="309804"/>
                  </a:lnTo>
                  <a:lnTo>
                    <a:pt x="171909" y="206982"/>
                  </a:lnTo>
                  <a:lnTo>
                    <a:pt x="75144" y="52960"/>
                  </a:lnTo>
                  <a:lnTo>
                    <a:pt x="0" y="0"/>
                  </a:lnTo>
                  <a:lnTo>
                    <a:pt x="18100" y="96977"/>
                  </a:lnTo>
                  <a:lnTo>
                    <a:pt x="112047" y="252900"/>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31" name="Freeform: Shape 630">
              <a:extLst>
                <a:ext uri="{FF2B5EF4-FFF2-40B4-BE49-F238E27FC236}">
                  <a16:creationId xmlns:a16="http://schemas.microsoft.com/office/drawing/2014/main" id="{B01E1684-200A-45E0-BD91-43F4849058D2}"/>
                </a:ext>
              </a:extLst>
            </p:cNvPr>
            <p:cNvSpPr/>
            <p:nvPr/>
          </p:nvSpPr>
          <p:spPr>
            <a:xfrm>
              <a:off x="11266465" y="2418792"/>
              <a:ext cx="128668" cy="262759"/>
            </a:xfrm>
            <a:custGeom>
              <a:avLst/>
              <a:gdLst>
                <a:gd name="connsiteX0" fmla="*/ 98315 w 128668"/>
                <a:gd name="connsiteY0" fmla="*/ 215503 h 262759"/>
                <a:gd name="connsiteX1" fmla="*/ 128668 w 128668"/>
                <a:gd name="connsiteY1" fmla="*/ 262759 h 262759"/>
                <a:gd name="connsiteX2" fmla="*/ 94019 w 128668"/>
                <a:gd name="connsiteY2" fmla="*/ 175783 h 262759"/>
                <a:gd name="connsiteX3" fmla="*/ 29649 w 128668"/>
                <a:gd name="connsiteY3" fmla="*/ 44932 h 262759"/>
                <a:gd name="connsiteX4" fmla="*/ 0 w 128668"/>
                <a:gd name="connsiteY4" fmla="*/ 0 h 262759"/>
                <a:gd name="connsiteX5" fmla="*/ 34157 w 128668"/>
                <a:gd name="connsiteY5" fmla="*/ 83525 h 262759"/>
                <a:gd name="connsiteX6" fmla="*/ 98315 w 128668"/>
                <a:gd name="connsiteY6" fmla="*/ 215503 h 262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668" h="262759">
                  <a:moveTo>
                    <a:pt x="98315" y="215503"/>
                  </a:moveTo>
                  <a:lnTo>
                    <a:pt x="128668" y="262759"/>
                  </a:lnTo>
                  <a:lnTo>
                    <a:pt x="94019" y="175783"/>
                  </a:lnTo>
                  <a:lnTo>
                    <a:pt x="29649" y="44932"/>
                  </a:lnTo>
                  <a:lnTo>
                    <a:pt x="0" y="0"/>
                  </a:lnTo>
                  <a:lnTo>
                    <a:pt x="34157" y="83525"/>
                  </a:lnTo>
                  <a:lnTo>
                    <a:pt x="98315" y="215503"/>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32" name="Freeform: Shape 631">
              <a:extLst>
                <a:ext uri="{FF2B5EF4-FFF2-40B4-BE49-F238E27FC236}">
                  <a16:creationId xmlns:a16="http://schemas.microsoft.com/office/drawing/2014/main" id="{6BD128DF-8621-4514-91F9-9EDA253CA72B}"/>
                </a:ext>
              </a:extLst>
            </p:cNvPr>
            <p:cNvSpPr/>
            <p:nvPr/>
          </p:nvSpPr>
          <p:spPr>
            <a:xfrm>
              <a:off x="11259282" y="2501683"/>
              <a:ext cx="103244" cy="216700"/>
            </a:xfrm>
            <a:custGeom>
              <a:avLst/>
              <a:gdLst>
                <a:gd name="connsiteX0" fmla="*/ 63946 w 103244"/>
                <a:gd name="connsiteY0" fmla="*/ 177685 h 216700"/>
                <a:gd name="connsiteX1" fmla="*/ 103244 w 103244"/>
                <a:gd name="connsiteY1" fmla="*/ 216701 h 216700"/>
                <a:gd name="connsiteX2" fmla="*/ 90216 w 103244"/>
                <a:gd name="connsiteY2" fmla="*/ 145570 h 216700"/>
                <a:gd name="connsiteX3" fmla="*/ 38311 w 103244"/>
                <a:gd name="connsiteY3" fmla="*/ 37537 h 216700"/>
                <a:gd name="connsiteX4" fmla="*/ 0 w 103244"/>
                <a:gd name="connsiteY4" fmla="*/ 0 h 216700"/>
                <a:gd name="connsiteX5" fmla="*/ 12677 w 103244"/>
                <a:gd name="connsiteY5" fmla="*/ 68947 h 216700"/>
                <a:gd name="connsiteX6" fmla="*/ 63946 w 103244"/>
                <a:gd name="connsiteY6" fmla="*/ 177685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244" h="216700">
                  <a:moveTo>
                    <a:pt x="63946" y="177685"/>
                  </a:moveTo>
                  <a:lnTo>
                    <a:pt x="103244" y="216701"/>
                  </a:lnTo>
                  <a:lnTo>
                    <a:pt x="90216" y="145570"/>
                  </a:lnTo>
                  <a:lnTo>
                    <a:pt x="38311" y="37537"/>
                  </a:lnTo>
                  <a:lnTo>
                    <a:pt x="0" y="0"/>
                  </a:lnTo>
                  <a:lnTo>
                    <a:pt x="12677" y="68947"/>
                  </a:lnTo>
                  <a:lnTo>
                    <a:pt x="63946" y="177685"/>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sp>
          <p:nvSpPr>
            <p:cNvPr id="633" name="Freeform: Shape 632">
              <a:extLst>
                <a:ext uri="{FF2B5EF4-FFF2-40B4-BE49-F238E27FC236}">
                  <a16:creationId xmlns:a16="http://schemas.microsoft.com/office/drawing/2014/main" id="{10A84FBA-C3F6-4947-88BB-907D77A37E5A}"/>
                </a:ext>
              </a:extLst>
            </p:cNvPr>
            <p:cNvSpPr/>
            <p:nvPr/>
          </p:nvSpPr>
          <p:spPr>
            <a:xfrm>
              <a:off x="11421191" y="2737681"/>
              <a:ext cx="68735" cy="198107"/>
            </a:xfrm>
            <a:custGeom>
              <a:avLst/>
              <a:gdLst>
                <a:gd name="connsiteX0" fmla="*/ 65496 w 68735"/>
                <a:gd name="connsiteY0" fmla="*/ 187967 h 198107"/>
                <a:gd name="connsiteX1" fmla="*/ 68736 w 68735"/>
                <a:gd name="connsiteY1" fmla="*/ 198108 h 198107"/>
                <a:gd name="connsiteX2" fmla="*/ 62186 w 68735"/>
                <a:gd name="connsiteY2" fmla="*/ 176980 h 198107"/>
                <a:gd name="connsiteX3" fmla="*/ 0 w 68735"/>
                <a:gd name="connsiteY3" fmla="*/ 0 h 198107"/>
                <a:gd name="connsiteX4" fmla="*/ 15846 w 68735"/>
                <a:gd name="connsiteY4" fmla="*/ 43030 h 198107"/>
                <a:gd name="connsiteX5" fmla="*/ 65496 w 68735"/>
                <a:gd name="connsiteY5" fmla="*/ 187967 h 198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735" h="198107">
                  <a:moveTo>
                    <a:pt x="65496" y="187967"/>
                  </a:moveTo>
                  <a:lnTo>
                    <a:pt x="68736" y="198108"/>
                  </a:lnTo>
                  <a:lnTo>
                    <a:pt x="62186" y="176980"/>
                  </a:lnTo>
                  <a:lnTo>
                    <a:pt x="0" y="0"/>
                  </a:lnTo>
                  <a:lnTo>
                    <a:pt x="15846" y="43030"/>
                  </a:lnTo>
                  <a:lnTo>
                    <a:pt x="65496" y="187967"/>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34" name="Freeform: Shape 633">
              <a:extLst>
                <a:ext uri="{FF2B5EF4-FFF2-40B4-BE49-F238E27FC236}">
                  <a16:creationId xmlns:a16="http://schemas.microsoft.com/office/drawing/2014/main" id="{14E632CE-DD3D-4D02-A118-D1B71F79C981}"/>
                </a:ext>
              </a:extLst>
            </p:cNvPr>
            <p:cNvSpPr/>
            <p:nvPr/>
          </p:nvSpPr>
          <p:spPr>
            <a:xfrm>
              <a:off x="11411612" y="2762259"/>
              <a:ext cx="91413" cy="269590"/>
            </a:xfrm>
            <a:custGeom>
              <a:avLst/>
              <a:gdLst>
                <a:gd name="connsiteX0" fmla="*/ 61200 w 91413"/>
                <a:gd name="connsiteY0" fmla="*/ 221278 h 269590"/>
                <a:gd name="connsiteX1" fmla="*/ 91413 w 91413"/>
                <a:gd name="connsiteY1" fmla="*/ 269590 h 269590"/>
                <a:gd name="connsiteX2" fmla="*/ 75356 w 91413"/>
                <a:gd name="connsiteY2" fmla="*/ 180854 h 269590"/>
                <a:gd name="connsiteX3" fmla="*/ 29508 w 91413"/>
                <a:gd name="connsiteY3" fmla="*/ 46481 h 269590"/>
                <a:gd name="connsiteX4" fmla="*/ 0 w 91413"/>
                <a:gd name="connsiteY4" fmla="*/ 0 h 269590"/>
                <a:gd name="connsiteX5" fmla="*/ 15705 w 91413"/>
                <a:gd name="connsiteY5" fmla="*/ 85990 h 269590"/>
                <a:gd name="connsiteX6" fmla="*/ 61200 w 91413"/>
                <a:gd name="connsiteY6" fmla="*/ 221278 h 269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13" h="269590">
                  <a:moveTo>
                    <a:pt x="61200" y="221278"/>
                  </a:moveTo>
                  <a:lnTo>
                    <a:pt x="91413" y="269590"/>
                  </a:lnTo>
                  <a:lnTo>
                    <a:pt x="75356" y="180854"/>
                  </a:lnTo>
                  <a:lnTo>
                    <a:pt x="29508" y="46481"/>
                  </a:lnTo>
                  <a:lnTo>
                    <a:pt x="0" y="0"/>
                  </a:lnTo>
                  <a:lnTo>
                    <a:pt x="15705" y="85990"/>
                  </a:lnTo>
                  <a:lnTo>
                    <a:pt x="61200" y="221278"/>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35" name="Freeform: Shape 634">
              <a:extLst>
                <a:ext uri="{FF2B5EF4-FFF2-40B4-BE49-F238E27FC236}">
                  <a16:creationId xmlns:a16="http://schemas.microsoft.com/office/drawing/2014/main" id="{91EED424-5314-40ED-AB48-86200AEF78E8}"/>
                </a:ext>
              </a:extLst>
            </p:cNvPr>
            <p:cNvSpPr/>
            <p:nvPr/>
          </p:nvSpPr>
          <p:spPr>
            <a:xfrm>
              <a:off x="11524716" y="3064316"/>
              <a:ext cx="54157" cy="265717"/>
            </a:xfrm>
            <a:custGeom>
              <a:avLst/>
              <a:gdLst>
                <a:gd name="connsiteX0" fmla="*/ 42467 w 54157"/>
                <a:gd name="connsiteY0" fmla="*/ 218532 h 265717"/>
                <a:gd name="connsiteX1" fmla="*/ 54158 w 54157"/>
                <a:gd name="connsiteY1" fmla="*/ 265717 h 265717"/>
                <a:gd name="connsiteX2" fmla="*/ 51059 w 54157"/>
                <a:gd name="connsiteY2" fmla="*/ 244941 h 265717"/>
                <a:gd name="connsiteX3" fmla="*/ 7254 w 54157"/>
                <a:gd name="connsiteY3" fmla="*/ 25494 h 265717"/>
                <a:gd name="connsiteX4" fmla="*/ 0 w 54157"/>
                <a:gd name="connsiteY4" fmla="*/ 0 h 265717"/>
                <a:gd name="connsiteX5" fmla="*/ 15353 w 54157"/>
                <a:gd name="connsiteY5" fmla="*/ 85286 h 265717"/>
                <a:gd name="connsiteX6" fmla="*/ 42467 w 54157"/>
                <a:gd name="connsiteY6" fmla="*/ 218532 h 265717"/>
                <a:gd name="connsiteX7" fmla="*/ 42467 w 54157"/>
                <a:gd name="connsiteY7" fmla="*/ 218532 h 265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157" h="265717">
                  <a:moveTo>
                    <a:pt x="42467" y="218532"/>
                  </a:moveTo>
                  <a:lnTo>
                    <a:pt x="54158" y="265717"/>
                  </a:lnTo>
                  <a:lnTo>
                    <a:pt x="51059" y="244941"/>
                  </a:lnTo>
                  <a:cubicBezTo>
                    <a:pt x="37960" y="179093"/>
                    <a:pt x="23029" y="90709"/>
                    <a:pt x="7254" y="25494"/>
                  </a:cubicBezTo>
                  <a:lnTo>
                    <a:pt x="0" y="0"/>
                  </a:lnTo>
                  <a:lnTo>
                    <a:pt x="15353" y="85286"/>
                  </a:lnTo>
                  <a:lnTo>
                    <a:pt x="42467" y="218532"/>
                  </a:lnTo>
                  <a:lnTo>
                    <a:pt x="42467" y="218532"/>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36" name="Freeform: Shape 635">
              <a:extLst>
                <a:ext uri="{FF2B5EF4-FFF2-40B4-BE49-F238E27FC236}">
                  <a16:creationId xmlns:a16="http://schemas.microsoft.com/office/drawing/2014/main" id="{A9D106F6-52A8-4D80-9B0E-5F05DCEC2EB3}"/>
                </a:ext>
              </a:extLst>
            </p:cNvPr>
            <p:cNvSpPr/>
            <p:nvPr/>
          </p:nvSpPr>
          <p:spPr>
            <a:xfrm>
              <a:off x="10941167" y="2277518"/>
              <a:ext cx="147049" cy="236771"/>
            </a:xfrm>
            <a:custGeom>
              <a:avLst/>
              <a:gdLst>
                <a:gd name="connsiteX0" fmla="*/ 67539 w 147049"/>
                <a:gd name="connsiteY0" fmla="*/ 193460 h 236771"/>
                <a:gd name="connsiteX1" fmla="*/ 142472 w 147049"/>
                <a:gd name="connsiteY1" fmla="*/ 236772 h 236771"/>
                <a:gd name="connsiteX2" fmla="*/ 147049 w 147049"/>
                <a:gd name="connsiteY2" fmla="*/ 159092 h 236771"/>
                <a:gd name="connsiteX3" fmla="*/ 77328 w 147049"/>
                <a:gd name="connsiteY3" fmla="*/ 41199 h 236771"/>
                <a:gd name="connsiteX4" fmla="*/ 5211 w 147049"/>
                <a:gd name="connsiteY4" fmla="*/ 0 h 236771"/>
                <a:gd name="connsiteX5" fmla="*/ 0 w 147049"/>
                <a:gd name="connsiteY5" fmla="*/ 74440 h 236771"/>
                <a:gd name="connsiteX6" fmla="*/ 67539 w 147049"/>
                <a:gd name="connsiteY6" fmla="*/ 193460 h 236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7049" h="236771">
                  <a:moveTo>
                    <a:pt x="67539" y="193460"/>
                  </a:moveTo>
                  <a:lnTo>
                    <a:pt x="142472" y="236772"/>
                  </a:lnTo>
                  <a:lnTo>
                    <a:pt x="147049" y="159092"/>
                  </a:lnTo>
                  <a:lnTo>
                    <a:pt x="77328" y="41199"/>
                  </a:lnTo>
                  <a:lnTo>
                    <a:pt x="5211" y="0"/>
                  </a:lnTo>
                  <a:lnTo>
                    <a:pt x="0" y="74440"/>
                  </a:lnTo>
                  <a:lnTo>
                    <a:pt x="67539" y="193460"/>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37" name="Freeform: Shape 636">
              <a:extLst>
                <a:ext uri="{FF2B5EF4-FFF2-40B4-BE49-F238E27FC236}">
                  <a16:creationId xmlns:a16="http://schemas.microsoft.com/office/drawing/2014/main" id="{156B034A-9FD1-48FB-916C-BC36750ADF64}"/>
                </a:ext>
              </a:extLst>
            </p:cNvPr>
            <p:cNvSpPr/>
            <p:nvPr/>
          </p:nvSpPr>
          <p:spPr>
            <a:xfrm>
              <a:off x="10768483" y="2335056"/>
              <a:ext cx="173529" cy="233321"/>
            </a:xfrm>
            <a:custGeom>
              <a:avLst/>
              <a:gdLst>
                <a:gd name="connsiteX0" fmla="*/ 61200 w 173529"/>
                <a:gd name="connsiteY0" fmla="*/ 190432 h 233321"/>
                <a:gd name="connsiteX1" fmla="*/ 149725 w 173529"/>
                <a:gd name="connsiteY1" fmla="*/ 233321 h 233321"/>
                <a:gd name="connsiteX2" fmla="*/ 173529 w 173529"/>
                <a:gd name="connsiteY2" fmla="*/ 157191 h 233321"/>
                <a:gd name="connsiteX3" fmla="*/ 109653 w 173529"/>
                <a:gd name="connsiteY3" fmla="*/ 40988 h 233321"/>
                <a:gd name="connsiteX4" fmla="*/ 24649 w 173529"/>
                <a:gd name="connsiteY4" fmla="*/ 0 h 233321"/>
                <a:gd name="connsiteX5" fmla="*/ 0 w 173529"/>
                <a:gd name="connsiteY5" fmla="*/ 73173 h 233321"/>
                <a:gd name="connsiteX6" fmla="*/ 61200 w 173529"/>
                <a:gd name="connsiteY6" fmla="*/ 190432 h 233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3529" h="233321">
                  <a:moveTo>
                    <a:pt x="61200" y="190432"/>
                  </a:moveTo>
                  <a:lnTo>
                    <a:pt x="149725" y="233321"/>
                  </a:lnTo>
                  <a:lnTo>
                    <a:pt x="173529" y="157191"/>
                  </a:lnTo>
                  <a:lnTo>
                    <a:pt x="109653" y="40988"/>
                  </a:lnTo>
                  <a:lnTo>
                    <a:pt x="24649" y="0"/>
                  </a:lnTo>
                  <a:lnTo>
                    <a:pt x="0" y="73173"/>
                  </a:lnTo>
                  <a:lnTo>
                    <a:pt x="61200" y="190432"/>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38" name="Freeform: Shape 637">
              <a:extLst>
                <a:ext uri="{FF2B5EF4-FFF2-40B4-BE49-F238E27FC236}">
                  <a16:creationId xmlns:a16="http://schemas.microsoft.com/office/drawing/2014/main" id="{41E7B5E5-7626-486D-9CC6-CA115D3AED8F}"/>
                </a:ext>
              </a:extLst>
            </p:cNvPr>
            <p:cNvSpPr/>
            <p:nvPr/>
          </p:nvSpPr>
          <p:spPr>
            <a:xfrm>
              <a:off x="11175052" y="2553728"/>
              <a:ext cx="113737" cy="233814"/>
            </a:xfrm>
            <a:custGeom>
              <a:avLst/>
              <a:gdLst>
                <a:gd name="connsiteX0" fmla="*/ 52678 w 113737"/>
                <a:gd name="connsiteY0" fmla="*/ 191488 h 233814"/>
                <a:gd name="connsiteX1" fmla="*/ 110428 w 113737"/>
                <a:gd name="connsiteY1" fmla="*/ 233814 h 233814"/>
                <a:gd name="connsiteX2" fmla="*/ 113738 w 113737"/>
                <a:gd name="connsiteY2" fmla="*/ 157332 h 233814"/>
                <a:gd name="connsiteX3" fmla="*/ 59862 w 113737"/>
                <a:gd name="connsiteY3" fmla="*/ 40777 h 233814"/>
                <a:gd name="connsiteX4" fmla="*/ 3803 w 113737"/>
                <a:gd name="connsiteY4" fmla="*/ 0 h 233814"/>
                <a:gd name="connsiteX5" fmla="*/ 0 w 113737"/>
                <a:gd name="connsiteY5" fmla="*/ 74088 h 233814"/>
                <a:gd name="connsiteX6" fmla="*/ 52678 w 113737"/>
                <a:gd name="connsiteY6" fmla="*/ 191488 h 233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737" h="233814">
                  <a:moveTo>
                    <a:pt x="52678" y="191488"/>
                  </a:moveTo>
                  <a:lnTo>
                    <a:pt x="110428" y="233814"/>
                  </a:lnTo>
                  <a:lnTo>
                    <a:pt x="113738" y="157332"/>
                  </a:lnTo>
                  <a:lnTo>
                    <a:pt x="59862" y="40777"/>
                  </a:lnTo>
                  <a:lnTo>
                    <a:pt x="3803" y="0"/>
                  </a:lnTo>
                  <a:lnTo>
                    <a:pt x="0" y="74088"/>
                  </a:lnTo>
                  <a:lnTo>
                    <a:pt x="52678" y="191488"/>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39" name="Freeform: Shape 638">
              <a:extLst>
                <a:ext uri="{FF2B5EF4-FFF2-40B4-BE49-F238E27FC236}">
                  <a16:creationId xmlns:a16="http://schemas.microsoft.com/office/drawing/2014/main" id="{C719BB27-BF86-4FA4-82D3-7A213E01B760}"/>
                </a:ext>
              </a:extLst>
            </p:cNvPr>
            <p:cNvSpPr/>
            <p:nvPr/>
          </p:nvSpPr>
          <p:spPr>
            <a:xfrm>
              <a:off x="10988564" y="2564574"/>
              <a:ext cx="205361" cy="335016"/>
            </a:xfrm>
            <a:custGeom>
              <a:avLst/>
              <a:gdLst>
                <a:gd name="connsiteX0" fmla="*/ 70214 w 205361"/>
                <a:gd name="connsiteY0" fmla="*/ 273394 h 335016"/>
                <a:gd name="connsiteX1" fmla="*/ 175290 w 205361"/>
                <a:gd name="connsiteY1" fmla="*/ 335016 h 335016"/>
                <a:gd name="connsiteX2" fmla="*/ 205362 w 205361"/>
                <a:gd name="connsiteY2" fmla="*/ 225081 h 335016"/>
                <a:gd name="connsiteX3" fmla="*/ 131908 w 205361"/>
                <a:gd name="connsiteY3" fmla="*/ 58313 h 335016"/>
                <a:gd name="connsiteX4" fmla="*/ 31551 w 205361"/>
                <a:gd name="connsiteY4" fmla="*/ 0 h 335016"/>
                <a:gd name="connsiteX5" fmla="*/ 0 w 205361"/>
                <a:gd name="connsiteY5" fmla="*/ 105146 h 335016"/>
                <a:gd name="connsiteX6" fmla="*/ 70214 w 205361"/>
                <a:gd name="connsiteY6" fmla="*/ 273394 h 335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5361" h="335016">
                  <a:moveTo>
                    <a:pt x="70214" y="273394"/>
                  </a:moveTo>
                  <a:lnTo>
                    <a:pt x="175290" y="335016"/>
                  </a:lnTo>
                  <a:lnTo>
                    <a:pt x="205362" y="225081"/>
                  </a:lnTo>
                  <a:lnTo>
                    <a:pt x="131908" y="58313"/>
                  </a:lnTo>
                  <a:lnTo>
                    <a:pt x="31551" y="0"/>
                  </a:lnTo>
                  <a:lnTo>
                    <a:pt x="0" y="105146"/>
                  </a:lnTo>
                  <a:lnTo>
                    <a:pt x="70214" y="273394"/>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40" name="Freeform: Shape 639">
              <a:extLst>
                <a:ext uri="{FF2B5EF4-FFF2-40B4-BE49-F238E27FC236}">
                  <a16:creationId xmlns:a16="http://schemas.microsoft.com/office/drawing/2014/main" id="{D08117D0-25CC-4777-B003-F53151767FBA}"/>
                </a:ext>
              </a:extLst>
            </p:cNvPr>
            <p:cNvSpPr/>
            <p:nvPr/>
          </p:nvSpPr>
          <p:spPr>
            <a:xfrm>
              <a:off x="11354004" y="2817755"/>
              <a:ext cx="101131" cy="287619"/>
            </a:xfrm>
            <a:custGeom>
              <a:avLst/>
              <a:gdLst>
                <a:gd name="connsiteX0" fmla="*/ 46904 w 101131"/>
                <a:gd name="connsiteY0" fmla="*/ 235716 h 287619"/>
                <a:gd name="connsiteX1" fmla="*/ 98103 w 101131"/>
                <a:gd name="connsiteY1" fmla="*/ 287619 h 287619"/>
                <a:gd name="connsiteX2" fmla="*/ 101132 w 101131"/>
                <a:gd name="connsiteY2" fmla="*/ 193249 h 287619"/>
                <a:gd name="connsiteX3" fmla="*/ 53383 w 101131"/>
                <a:gd name="connsiteY3" fmla="*/ 49932 h 287619"/>
                <a:gd name="connsiteX4" fmla="*/ 3451 w 101131"/>
                <a:gd name="connsiteY4" fmla="*/ 0 h 287619"/>
                <a:gd name="connsiteX5" fmla="*/ 0 w 101131"/>
                <a:gd name="connsiteY5" fmla="*/ 91413 h 287619"/>
                <a:gd name="connsiteX6" fmla="*/ 46904 w 101131"/>
                <a:gd name="connsiteY6" fmla="*/ 235716 h 28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31" h="287619">
                  <a:moveTo>
                    <a:pt x="46904" y="235716"/>
                  </a:moveTo>
                  <a:lnTo>
                    <a:pt x="98103" y="287619"/>
                  </a:lnTo>
                  <a:lnTo>
                    <a:pt x="101132" y="193249"/>
                  </a:lnTo>
                  <a:lnTo>
                    <a:pt x="53383" y="49932"/>
                  </a:lnTo>
                  <a:lnTo>
                    <a:pt x="3451" y="0"/>
                  </a:lnTo>
                  <a:lnTo>
                    <a:pt x="0" y="91413"/>
                  </a:lnTo>
                  <a:lnTo>
                    <a:pt x="46904" y="235716"/>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41" name="Freeform: Shape 640">
              <a:extLst>
                <a:ext uri="{FF2B5EF4-FFF2-40B4-BE49-F238E27FC236}">
                  <a16:creationId xmlns:a16="http://schemas.microsoft.com/office/drawing/2014/main" id="{19E71409-5F46-440D-997D-13D9D460FA93}"/>
                </a:ext>
              </a:extLst>
            </p:cNvPr>
            <p:cNvSpPr/>
            <p:nvPr/>
          </p:nvSpPr>
          <p:spPr>
            <a:xfrm>
              <a:off x="11231181" y="2896984"/>
              <a:ext cx="123104" cy="256139"/>
            </a:xfrm>
            <a:custGeom>
              <a:avLst/>
              <a:gdLst>
                <a:gd name="connsiteX0" fmla="*/ 39861 w 123104"/>
                <a:gd name="connsiteY0" fmla="*/ 209799 h 256139"/>
                <a:gd name="connsiteX1" fmla="*/ 102188 w 123104"/>
                <a:gd name="connsiteY1" fmla="*/ 256139 h 256139"/>
                <a:gd name="connsiteX2" fmla="*/ 123105 w 123104"/>
                <a:gd name="connsiteY2" fmla="*/ 172614 h 256139"/>
                <a:gd name="connsiteX3" fmla="*/ 82257 w 123104"/>
                <a:gd name="connsiteY3" fmla="*/ 44861 h 256139"/>
                <a:gd name="connsiteX4" fmla="*/ 21480 w 123104"/>
                <a:gd name="connsiteY4" fmla="*/ 0 h 256139"/>
                <a:gd name="connsiteX5" fmla="*/ 0 w 123104"/>
                <a:gd name="connsiteY5" fmla="*/ 81342 h 256139"/>
                <a:gd name="connsiteX6" fmla="*/ 39861 w 123104"/>
                <a:gd name="connsiteY6" fmla="*/ 209799 h 256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104" h="256139">
                  <a:moveTo>
                    <a:pt x="39861" y="209799"/>
                  </a:moveTo>
                  <a:lnTo>
                    <a:pt x="102188" y="256139"/>
                  </a:lnTo>
                  <a:lnTo>
                    <a:pt x="123105" y="172614"/>
                  </a:lnTo>
                  <a:lnTo>
                    <a:pt x="82257" y="44861"/>
                  </a:lnTo>
                  <a:lnTo>
                    <a:pt x="21480" y="0"/>
                  </a:lnTo>
                  <a:lnTo>
                    <a:pt x="0" y="81342"/>
                  </a:lnTo>
                  <a:lnTo>
                    <a:pt x="39861" y="209799"/>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42" name="Freeform: Shape 641">
              <a:extLst>
                <a:ext uri="{FF2B5EF4-FFF2-40B4-BE49-F238E27FC236}">
                  <a16:creationId xmlns:a16="http://schemas.microsoft.com/office/drawing/2014/main" id="{672B90E3-55BF-4F08-B6F3-6CC34CC2E7A7}"/>
                </a:ext>
              </a:extLst>
            </p:cNvPr>
            <p:cNvSpPr/>
            <p:nvPr/>
          </p:nvSpPr>
          <p:spPr>
            <a:xfrm>
              <a:off x="11497039" y="3123122"/>
              <a:ext cx="61763" cy="284027"/>
            </a:xfrm>
            <a:custGeom>
              <a:avLst/>
              <a:gdLst>
                <a:gd name="connsiteX0" fmla="*/ 28311 w 61763"/>
                <a:gd name="connsiteY0" fmla="*/ 233180 h 284027"/>
                <a:gd name="connsiteX1" fmla="*/ 59439 w 61763"/>
                <a:gd name="connsiteY1" fmla="*/ 284028 h 284027"/>
                <a:gd name="connsiteX2" fmla="*/ 61764 w 61763"/>
                <a:gd name="connsiteY2" fmla="*/ 190925 h 284027"/>
                <a:gd name="connsiteX3" fmla="*/ 33171 w 61763"/>
                <a:gd name="connsiteY3" fmla="*/ 49298 h 284027"/>
                <a:gd name="connsiteX4" fmla="*/ 2606 w 61763"/>
                <a:gd name="connsiteY4" fmla="*/ 0 h 284027"/>
                <a:gd name="connsiteX5" fmla="*/ 0 w 61763"/>
                <a:gd name="connsiteY5" fmla="*/ 90849 h 284027"/>
                <a:gd name="connsiteX6" fmla="*/ 28311 w 61763"/>
                <a:gd name="connsiteY6" fmla="*/ 233180 h 284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3" h="284027">
                  <a:moveTo>
                    <a:pt x="28311" y="233180"/>
                  </a:moveTo>
                  <a:lnTo>
                    <a:pt x="59439" y="284028"/>
                  </a:lnTo>
                  <a:lnTo>
                    <a:pt x="61764" y="190925"/>
                  </a:lnTo>
                  <a:lnTo>
                    <a:pt x="33171" y="49298"/>
                  </a:lnTo>
                  <a:lnTo>
                    <a:pt x="2606" y="0"/>
                  </a:lnTo>
                  <a:lnTo>
                    <a:pt x="0" y="90849"/>
                  </a:lnTo>
                  <a:lnTo>
                    <a:pt x="28311" y="233180"/>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43" name="Freeform: Shape 642">
              <a:extLst>
                <a:ext uri="{FF2B5EF4-FFF2-40B4-BE49-F238E27FC236}">
                  <a16:creationId xmlns:a16="http://schemas.microsoft.com/office/drawing/2014/main" id="{8BA4569D-4A42-43F2-ACAC-891B9BB15994}"/>
                </a:ext>
              </a:extLst>
            </p:cNvPr>
            <p:cNvSpPr/>
            <p:nvPr/>
          </p:nvSpPr>
          <p:spPr>
            <a:xfrm>
              <a:off x="11402457" y="3210661"/>
              <a:ext cx="84159" cy="242687"/>
            </a:xfrm>
            <a:custGeom>
              <a:avLst/>
              <a:gdLst>
                <a:gd name="connsiteX0" fmla="*/ 23381 w 84159"/>
                <a:gd name="connsiteY0" fmla="*/ 199094 h 242687"/>
                <a:gd name="connsiteX1" fmla="*/ 65778 w 84159"/>
                <a:gd name="connsiteY1" fmla="*/ 242688 h 242687"/>
                <a:gd name="connsiteX2" fmla="*/ 84159 w 84159"/>
                <a:gd name="connsiteY2" fmla="*/ 163670 h 242687"/>
                <a:gd name="connsiteX3" fmla="*/ 60426 w 84159"/>
                <a:gd name="connsiteY3" fmla="*/ 42537 h 242687"/>
                <a:gd name="connsiteX4" fmla="*/ 18663 w 84159"/>
                <a:gd name="connsiteY4" fmla="*/ 0 h 242687"/>
                <a:gd name="connsiteX5" fmla="*/ 0 w 84159"/>
                <a:gd name="connsiteY5" fmla="*/ 77469 h 242687"/>
                <a:gd name="connsiteX6" fmla="*/ 23381 w 84159"/>
                <a:gd name="connsiteY6" fmla="*/ 199094 h 242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159" h="242687">
                  <a:moveTo>
                    <a:pt x="23381" y="199094"/>
                  </a:moveTo>
                  <a:lnTo>
                    <a:pt x="65778" y="242688"/>
                  </a:lnTo>
                  <a:lnTo>
                    <a:pt x="84159" y="163670"/>
                  </a:lnTo>
                  <a:lnTo>
                    <a:pt x="60426" y="42537"/>
                  </a:lnTo>
                  <a:lnTo>
                    <a:pt x="18663" y="0"/>
                  </a:lnTo>
                  <a:lnTo>
                    <a:pt x="0" y="77469"/>
                  </a:lnTo>
                  <a:lnTo>
                    <a:pt x="23381" y="199094"/>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44" name="Freeform: Shape 643">
              <a:extLst>
                <a:ext uri="{FF2B5EF4-FFF2-40B4-BE49-F238E27FC236}">
                  <a16:creationId xmlns:a16="http://schemas.microsoft.com/office/drawing/2014/main" id="{D410E8A8-81BD-4C1E-A314-F13BD9C68385}"/>
                </a:ext>
              </a:extLst>
            </p:cNvPr>
            <p:cNvSpPr/>
            <p:nvPr/>
          </p:nvSpPr>
          <p:spPr>
            <a:xfrm>
              <a:off x="11573733" y="3379120"/>
              <a:ext cx="34297" cy="403540"/>
            </a:xfrm>
            <a:custGeom>
              <a:avLst/>
              <a:gdLst>
                <a:gd name="connsiteX0" fmla="*/ 13944 w 34297"/>
                <a:gd name="connsiteY0" fmla="*/ 331565 h 403540"/>
                <a:gd name="connsiteX1" fmla="*/ 31128 w 34297"/>
                <a:gd name="connsiteY1" fmla="*/ 403540 h 403540"/>
                <a:gd name="connsiteX2" fmla="*/ 34297 w 34297"/>
                <a:gd name="connsiteY2" fmla="*/ 270858 h 403540"/>
                <a:gd name="connsiteX3" fmla="*/ 20212 w 34297"/>
                <a:gd name="connsiteY3" fmla="*/ 69651 h 403540"/>
                <a:gd name="connsiteX4" fmla="*/ 3099 w 34297"/>
                <a:gd name="connsiteY4" fmla="*/ 0 h 403540"/>
                <a:gd name="connsiteX5" fmla="*/ 0 w 34297"/>
                <a:gd name="connsiteY5" fmla="*/ 129161 h 403540"/>
                <a:gd name="connsiteX6" fmla="*/ 13944 w 34297"/>
                <a:gd name="connsiteY6" fmla="*/ 331565 h 40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297" h="403540">
                  <a:moveTo>
                    <a:pt x="13944" y="331565"/>
                  </a:moveTo>
                  <a:lnTo>
                    <a:pt x="31128" y="403540"/>
                  </a:lnTo>
                  <a:lnTo>
                    <a:pt x="34297" y="270858"/>
                  </a:lnTo>
                  <a:lnTo>
                    <a:pt x="20212" y="69651"/>
                  </a:lnTo>
                  <a:lnTo>
                    <a:pt x="3099" y="0"/>
                  </a:lnTo>
                  <a:lnTo>
                    <a:pt x="0" y="129161"/>
                  </a:lnTo>
                  <a:lnTo>
                    <a:pt x="13944" y="331565"/>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45" name="Freeform: Shape 644">
              <a:extLst>
                <a:ext uri="{FF2B5EF4-FFF2-40B4-BE49-F238E27FC236}">
                  <a16:creationId xmlns:a16="http://schemas.microsoft.com/office/drawing/2014/main" id="{9021A7D9-EF47-49C1-8238-3395C7D71029}"/>
                </a:ext>
              </a:extLst>
            </p:cNvPr>
            <p:cNvSpPr/>
            <p:nvPr/>
          </p:nvSpPr>
          <p:spPr>
            <a:xfrm>
              <a:off x="11493025" y="3447856"/>
              <a:ext cx="86624" cy="405934"/>
            </a:xfrm>
            <a:custGeom>
              <a:avLst/>
              <a:gdLst>
                <a:gd name="connsiteX0" fmla="*/ 13804 w 86624"/>
                <a:gd name="connsiteY0" fmla="*/ 333396 h 405934"/>
                <a:gd name="connsiteX1" fmla="*/ 57186 w 86624"/>
                <a:gd name="connsiteY1" fmla="*/ 405935 h 405934"/>
                <a:gd name="connsiteX2" fmla="*/ 86624 w 86624"/>
                <a:gd name="connsiteY2" fmla="*/ 273253 h 405934"/>
                <a:gd name="connsiteX3" fmla="*/ 72680 w 86624"/>
                <a:gd name="connsiteY3" fmla="*/ 70637 h 405934"/>
                <a:gd name="connsiteX4" fmla="*/ 29649 w 86624"/>
                <a:gd name="connsiteY4" fmla="*/ 0 h 405934"/>
                <a:gd name="connsiteX5" fmla="*/ 0 w 86624"/>
                <a:gd name="connsiteY5" fmla="*/ 129654 h 405934"/>
                <a:gd name="connsiteX6" fmla="*/ 13804 w 86624"/>
                <a:gd name="connsiteY6" fmla="*/ 333396 h 405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624" h="405934">
                  <a:moveTo>
                    <a:pt x="13804" y="333396"/>
                  </a:moveTo>
                  <a:lnTo>
                    <a:pt x="57186" y="405935"/>
                  </a:lnTo>
                  <a:lnTo>
                    <a:pt x="86624" y="273253"/>
                  </a:lnTo>
                  <a:lnTo>
                    <a:pt x="72680" y="70637"/>
                  </a:lnTo>
                  <a:lnTo>
                    <a:pt x="29649" y="0"/>
                  </a:lnTo>
                  <a:lnTo>
                    <a:pt x="0" y="129654"/>
                  </a:lnTo>
                  <a:lnTo>
                    <a:pt x="13804" y="333396"/>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46" name="Freeform: Shape 645">
              <a:extLst>
                <a:ext uri="{FF2B5EF4-FFF2-40B4-BE49-F238E27FC236}">
                  <a16:creationId xmlns:a16="http://schemas.microsoft.com/office/drawing/2014/main" id="{B1ED4667-55B7-49C2-BC26-6A80FB980163}"/>
                </a:ext>
              </a:extLst>
            </p:cNvPr>
            <p:cNvSpPr/>
            <p:nvPr/>
          </p:nvSpPr>
          <p:spPr>
            <a:xfrm>
              <a:off x="11595424" y="3779632"/>
              <a:ext cx="13944" cy="244589"/>
            </a:xfrm>
            <a:custGeom>
              <a:avLst/>
              <a:gdLst>
                <a:gd name="connsiteX0" fmla="*/ 1338 w 13944"/>
                <a:gd name="connsiteY0" fmla="*/ 226067 h 244589"/>
                <a:gd name="connsiteX1" fmla="*/ 0 w 13944"/>
                <a:gd name="connsiteY1" fmla="*/ 244589 h 244589"/>
                <a:gd name="connsiteX2" fmla="*/ 13733 w 13944"/>
                <a:gd name="connsiteY2" fmla="*/ 11691 h 244589"/>
                <a:gd name="connsiteX3" fmla="*/ 13944 w 13944"/>
                <a:gd name="connsiteY3" fmla="*/ 0 h 244589"/>
                <a:gd name="connsiteX4" fmla="*/ 11197 w 13944"/>
                <a:gd name="connsiteY4" fmla="*/ 66200 h 244589"/>
                <a:gd name="connsiteX5" fmla="*/ 1338 w 13944"/>
                <a:gd name="connsiteY5" fmla="*/ 226067 h 244589"/>
                <a:gd name="connsiteX6" fmla="*/ 1338 w 13944"/>
                <a:gd name="connsiteY6" fmla="*/ 226067 h 244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944" h="244589">
                  <a:moveTo>
                    <a:pt x="1338" y="226067"/>
                  </a:moveTo>
                  <a:lnTo>
                    <a:pt x="0" y="244589"/>
                  </a:lnTo>
                  <a:cubicBezTo>
                    <a:pt x="4225" y="174727"/>
                    <a:pt x="12466" y="81694"/>
                    <a:pt x="13733" y="11691"/>
                  </a:cubicBezTo>
                  <a:lnTo>
                    <a:pt x="13944" y="0"/>
                  </a:lnTo>
                  <a:lnTo>
                    <a:pt x="11197" y="66200"/>
                  </a:lnTo>
                  <a:lnTo>
                    <a:pt x="1338" y="226067"/>
                  </a:lnTo>
                  <a:lnTo>
                    <a:pt x="1338" y="226067"/>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47" name="Freeform: Shape 646">
              <a:extLst>
                <a:ext uri="{FF2B5EF4-FFF2-40B4-BE49-F238E27FC236}">
                  <a16:creationId xmlns:a16="http://schemas.microsoft.com/office/drawing/2014/main" id="{573BCBD5-0998-4F8F-89A0-756B254F62B5}"/>
                </a:ext>
              </a:extLst>
            </p:cNvPr>
            <p:cNvSpPr/>
            <p:nvPr/>
          </p:nvSpPr>
          <p:spPr>
            <a:xfrm>
              <a:off x="11552746" y="3814704"/>
              <a:ext cx="45776" cy="314099"/>
            </a:xfrm>
            <a:custGeom>
              <a:avLst/>
              <a:gdLst>
                <a:gd name="connsiteX0" fmla="*/ 0 w 45776"/>
                <a:gd name="connsiteY0" fmla="*/ 259520 h 314099"/>
                <a:gd name="connsiteX1" fmla="*/ 13240 w 45776"/>
                <a:gd name="connsiteY1" fmla="*/ 314100 h 314099"/>
                <a:gd name="connsiteX2" fmla="*/ 36058 w 45776"/>
                <a:gd name="connsiteY2" fmla="*/ 213320 h 314099"/>
                <a:gd name="connsiteX3" fmla="*/ 45777 w 45776"/>
                <a:gd name="connsiteY3" fmla="*/ 55918 h 314099"/>
                <a:gd name="connsiteX4" fmla="*/ 32466 w 45776"/>
                <a:gd name="connsiteY4" fmla="*/ 0 h 314099"/>
                <a:gd name="connsiteX5" fmla="*/ 9578 w 45776"/>
                <a:gd name="connsiteY5" fmla="*/ 102822 h 314099"/>
                <a:gd name="connsiteX6" fmla="*/ 0 w 45776"/>
                <a:gd name="connsiteY6" fmla="*/ 259520 h 314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776" h="314099">
                  <a:moveTo>
                    <a:pt x="0" y="259520"/>
                  </a:moveTo>
                  <a:lnTo>
                    <a:pt x="13240" y="314100"/>
                  </a:lnTo>
                  <a:lnTo>
                    <a:pt x="36058" y="213320"/>
                  </a:lnTo>
                  <a:lnTo>
                    <a:pt x="45777" y="55918"/>
                  </a:lnTo>
                  <a:lnTo>
                    <a:pt x="32466" y="0"/>
                  </a:lnTo>
                  <a:lnTo>
                    <a:pt x="9578" y="102822"/>
                  </a:lnTo>
                  <a:lnTo>
                    <a:pt x="0" y="259520"/>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48" name="Freeform: Shape 647">
              <a:extLst>
                <a:ext uri="{FF2B5EF4-FFF2-40B4-BE49-F238E27FC236}">
                  <a16:creationId xmlns:a16="http://schemas.microsoft.com/office/drawing/2014/main" id="{D6CD7774-F629-4F08-86E2-1A86E260CCB2}"/>
                </a:ext>
              </a:extLst>
            </p:cNvPr>
            <p:cNvSpPr/>
            <p:nvPr/>
          </p:nvSpPr>
          <p:spPr>
            <a:xfrm>
              <a:off x="11512815" y="4100563"/>
              <a:ext cx="71904" cy="369454"/>
            </a:xfrm>
            <a:custGeom>
              <a:avLst/>
              <a:gdLst>
                <a:gd name="connsiteX0" fmla="*/ 8310 w 71904"/>
                <a:gd name="connsiteY0" fmla="*/ 306001 h 369454"/>
                <a:gd name="connsiteX1" fmla="*/ 0 w 71904"/>
                <a:gd name="connsiteY1" fmla="*/ 369454 h 369454"/>
                <a:gd name="connsiteX2" fmla="*/ 7958 w 71904"/>
                <a:gd name="connsiteY2" fmla="*/ 340298 h 369454"/>
                <a:gd name="connsiteX3" fmla="*/ 52326 w 71904"/>
                <a:gd name="connsiteY3" fmla="*/ 138809 h 369454"/>
                <a:gd name="connsiteX4" fmla="*/ 68735 w 71904"/>
                <a:gd name="connsiteY4" fmla="*/ 37396 h 369454"/>
                <a:gd name="connsiteX5" fmla="*/ 71905 w 71904"/>
                <a:gd name="connsiteY5" fmla="*/ 0 h 369454"/>
                <a:gd name="connsiteX6" fmla="*/ 44157 w 71904"/>
                <a:gd name="connsiteY6" fmla="*/ 121837 h 369454"/>
                <a:gd name="connsiteX7" fmla="*/ 8310 w 71904"/>
                <a:gd name="connsiteY7" fmla="*/ 306001 h 369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904" h="369454">
                  <a:moveTo>
                    <a:pt x="8310" y="306001"/>
                  </a:moveTo>
                  <a:lnTo>
                    <a:pt x="0" y="369454"/>
                  </a:lnTo>
                  <a:lnTo>
                    <a:pt x="7958" y="340298"/>
                  </a:lnTo>
                  <a:lnTo>
                    <a:pt x="52326" y="138809"/>
                  </a:lnTo>
                  <a:lnTo>
                    <a:pt x="68735" y="37396"/>
                  </a:lnTo>
                  <a:lnTo>
                    <a:pt x="71905" y="0"/>
                  </a:lnTo>
                  <a:lnTo>
                    <a:pt x="44157" y="121837"/>
                  </a:lnTo>
                  <a:lnTo>
                    <a:pt x="8310" y="306001"/>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49" name="Freeform: Shape 648">
              <a:extLst>
                <a:ext uri="{FF2B5EF4-FFF2-40B4-BE49-F238E27FC236}">
                  <a16:creationId xmlns:a16="http://schemas.microsoft.com/office/drawing/2014/main" id="{F703A4A0-3F80-47CB-AD1C-31210B8DE373}"/>
                </a:ext>
              </a:extLst>
            </p:cNvPr>
            <p:cNvSpPr/>
            <p:nvPr/>
          </p:nvSpPr>
          <p:spPr>
            <a:xfrm>
              <a:off x="10762145" y="2617112"/>
              <a:ext cx="258533" cy="349876"/>
            </a:xfrm>
            <a:custGeom>
              <a:avLst/>
              <a:gdLst>
                <a:gd name="connsiteX0" fmla="*/ 67679 w 258533"/>
                <a:gd name="connsiteY0" fmla="*/ 285155 h 349876"/>
                <a:gd name="connsiteX1" fmla="*/ 200080 w 258533"/>
                <a:gd name="connsiteY1" fmla="*/ 349876 h 349876"/>
                <a:gd name="connsiteX2" fmla="*/ 258534 w 258533"/>
                <a:gd name="connsiteY2" fmla="*/ 235504 h 349876"/>
                <a:gd name="connsiteX3" fmla="*/ 186840 w 258533"/>
                <a:gd name="connsiteY3" fmla="*/ 61341 h 349876"/>
                <a:gd name="connsiteX4" fmla="*/ 60637 w 258533"/>
                <a:gd name="connsiteY4" fmla="*/ 0 h 349876"/>
                <a:gd name="connsiteX5" fmla="*/ 0 w 258533"/>
                <a:gd name="connsiteY5" fmla="*/ 109371 h 349876"/>
                <a:gd name="connsiteX6" fmla="*/ 67679 w 258533"/>
                <a:gd name="connsiteY6" fmla="*/ 285155 h 349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8533" h="349876">
                  <a:moveTo>
                    <a:pt x="67679" y="285155"/>
                  </a:moveTo>
                  <a:lnTo>
                    <a:pt x="200080" y="349876"/>
                  </a:lnTo>
                  <a:lnTo>
                    <a:pt x="258534" y="235504"/>
                  </a:lnTo>
                  <a:lnTo>
                    <a:pt x="186840" y="61341"/>
                  </a:lnTo>
                  <a:lnTo>
                    <a:pt x="60637" y="0"/>
                  </a:lnTo>
                  <a:lnTo>
                    <a:pt x="0" y="109371"/>
                  </a:lnTo>
                  <a:lnTo>
                    <a:pt x="67679" y="285155"/>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50" name="Freeform: Shape 649">
              <a:extLst>
                <a:ext uri="{FF2B5EF4-FFF2-40B4-BE49-F238E27FC236}">
                  <a16:creationId xmlns:a16="http://schemas.microsoft.com/office/drawing/2014/main" id="{A7B357A5-C88D-4617-820A-14F4A3CC5576}"/>
                </a:ext>
              </a:extLst>
            </p:cNvPr>
            <p:cNvSpPr/>
            <p:nvPr/>
          </p:nvSpPr>
          <p:spPr>
            <a:xfrm>
              <a:off x="10508400" y="2696341"/>
              <a:ext cx="255716" cy="309099"/>
            </a:xfrm>
            <a:custGeom>
              <a:avLst/>
              <a:gdLst>
                <a:gd name="connsiteX0" fmla="*/ 53312 w 255716"/>
                <a:gd name="connsiteY0" fmla="*/ 251843 h 309099"/>
                <a:gd name="connsiteX1" fmla="*/ 182826 w 255716"/>
                <a:gd name="connsiteY1" fmla="*/ 309100 h 309099"/>
                <a:gd name="connsiteX2" fmla="*/ 255716 w 255716"/>
                <a:gd name="connsiteY2" fmla="*/ 208672 h 309099"/>
                <a:gd name="connsiteX3" fmla="*/ 198038 w 255716"/>
                <a:gd name="connsiteY3" fmla="*/ 54791 h 309099"/>
                <a:gd name="connsiteX4" fmla="*/ 71835 w 255716"/>
                <a:gd name="connsiteY4" fmla="*/ 0 h 309099"/>
                <a:gd name="connsiteX5" fmla="*/ 0 w 255716"/>
                <a:gd name="connsiteY5" fmla="*/ 96695 h 309099"/>
                <a:gd name="connsiteX6" fmla="*/ 53312 w 255716"/>
                <a:gd name="connsiteY6" fmla="*/ 251843 h 309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716" h="309099">
                  <a:moveTo>
                    <a:pt x="53312" y="251843"/>
                  </a:moveTo>
                  <a:lnTo>
                    <a:pt x="182826" y="309100"/>
                  </a:lnTo>
                  <a:lnTo>
                    <a:pt x="255716" y="208672"/>
                  </a:lnTo>
                  <a:lnTo>
                    <a:pt x="198038" y="54791"/>
                  </a:lnTo>
                  <a:lnTo>
                    <a:pt x="71835" y="0"/>
                  </a:lnTo>
                  <a:lnTo>
                    <a:pt x="0" y="96695"/>
                  </a:lnTo>
                  <a:lnTo>
                    <a:pt x="53312" y="251843"/>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51" name="Freeform: Shape 650">
              <a:extLst>
                <a:ext uri="{FF2B5EF4-FFF2-40B4-BE49-F238E27FC236}">
                  <a16:creationId xmlns:a16="http://schemas.microsoft.com/office/drawing/2014/main" id="{A3EC0F63-68AA-4D50-8C4C-5A579206BEEF}"/>
                </a:ext>
              </a:extLst>
            </p:cNvPr>
            <p:cNvSpPr/>
            <p:nvPr/>
          </p:nvSpPr>
          <p:spPr>
            <a:xfrm>
              <a:off x="11004692" y="2908323"/>
              <a:ext cx="220926" cy="362764"/>
            </a:xfrm>
            <a:custGeom>
              <a:avLst/>
              <a:gdLst>
                <a:gd name="connsiteX0" fmla="*/ 53030 w 220926"/>
                <a:gd name="connsiteY0" fmla="*/ 296211 h 362764"/>
                <a:gd name="connsiteX1" fmla="*/ 165501 w 220926"/>
                <a:gd name="connsiteY1" fmla="*/ 362764 h 362764"/>
                <a:gd name="connsiteX2" fmla="*/ 220926 w 220926"/>
                <a:gd name="connsiteY2" fmla="*/ 244378 h 362764"/>
                <a:gd name="connsiteX3" fmla="*/ 165782 w 220926"/>
                <a:gd name="connsiteY3" fmla="*/ 63595 h 362764"/>
                <a:gd name="connsiteX4" fmla="*/ 57397 w 220926"/>
                <a:gd name="connsiteY4" fmla="*/ 0 h 362764"/>
                <a:gd name="connsiteX5" fmla="*/ 0 w 220926"/>
                <a:gd name="connsiteY5" fmla="*/ 114090 h 362764"/>
                <a:gd name="connsiteX6" fmla="*/ 53030 w 220926"/>
                <a:gd name="connsiteY6" fmla="*/ 296211 h 362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926" h="362764">
                  <a:moveTo>
                    <a:pt x="53030" y="296211"/>
                  </a:moveTo>
                  <a:lnTo>
                    <a:pt x="165501" y="362764"/>
                  </a:lnTo>
                  <a:lnTo>
                    <a:pt x="220926" y="244378"/>
                  </a:lnTo>
                  <a:lnTo>
                    <a:pt x="165782" y="63595"/>
                  </a:lnTo>
                  <a:lnTo>
                    <a:pt x="57397" y="0"/>
                  </a:lnTo>
                  <a:lnTo>
                    <a:pt x="0" y="114090"/>
                  </a:lnTo>
                  <a:lnTo>
                    <a:pt x="53030" y="296211"/>
                  </a:lnTo>
                  <a:close/>
                </a:path>
              </a:pathLst>
            </a:custGeom>
            <a:solidFill>
              <a:srgbClr val="0656B3">
                <a:alpha val="30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52" name="Freeform: Shape 651">
              <a:extLst>
                <a:ext uri="{FF2B5EF4-FFF2-40B4-BE49-F238E27FC236}">
                  <a16:creationId xmlns:a16="http://schemas.microsoft.com/office/drawing/2014/main" id="{1936EBA9-085D-4A2A-BDE6-16713A1EF01A}"/>
                </a:ext>
              </a:extLst>
            </p:cNvPr>
            <p:cNvSpPr/>
            <p:nvPr/>
          </p:nvSpPr>
          <p:spPr>
            <a:xfrm>
              <a:off x="10763976" y="2994242"/>
              <a:ext cx="230926" cy="315649"/>
            </a:xfrm>
            <a:custGeom>
              <a:avLst/>
              <a:gdLst>
                <a:gd name="connsiteX0" fmla="*/ 42889 w 230926"/>
                <a:gd name="connsiteY0" fmla="*/ 257618 h 315649"/>
                <a:gd name="connsiteX1" fmla="*/ 159867 w 230926"/>
                <a:gd name="connsiteY1" fmla="*/ 315649 h 315649"/>
                <a:gd name="connsiteX2" fmla="*/ 230926 w 230926"/>
                <a:gd name="connsiteY2" fmla="*/ 213320 h 315649"/>
                <a:gd name="connsiteX3" fmla="*/ 185784 w 230926"/>
                <a:gd name="connsiteY3" fmla="*/ 55988 h 315649"/>
                <a:gd name="connsiteX4" fmla="*/ 71553 w 230926"/>
                <a:gd name="connsiteY4" fmla="*/ 0 h 315649"/>
                <a:gd name="connsiteX5" fmla="*/ 0 w 230926"/>
                <a:gd name="connsiteY5" fmla="*/ 99301 h 315649"/>
                <a:gd name="connsiteX6" fmla="*/ 42889 w 230926"/>
                <a:gd name="connsiteY6" fmla="*/ 257618 h 315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0926" h="315649">
                  <a:moveTo>
                    <a:pt x="42889" y="257618"/>
                  </a:moveTo>
                  <a:lnTo>
                    <a:pt x="159867" y="315649"/>
                  </a:lnTo>
                  <a:lnTo>
                    <a:pt x="230926" y="213320"/>
                  </a:lnTo>
                  <a:lnTo>
                    <a:pt x="185784" y="55988"/>
                  </a:lnTo>
                  <a:lnTo>
                    <a:pt x="71553" y="0"/>
                  </a:lnTo>
                  <a:lnTo>
                    <a:pt x="0" y="99301"/>
                  </a:lnTo>
                  <a:lnTo>
                    <a:pt x="42889" y="257618"/>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53" name="Freeform: Shape 652">
              <a:extLst>
                <a:ext uri="{FF2B5EF4-FFF2-40B4-BE49-F238E27FC236}">
                  <a16:creationId xmlns:a16="http://schemas.microsoft.com/office/drawing/2014/main" id="{147783A0-E88C-44E4-BE7E-28EA71179FDE}"/>
                </a:ext>
              </a:extLst>
            </p:cNvPr>
            <p:cNvSpPr/>
            <p:nvPr/>
          </p:nvSpPr>
          <p:spPr>
            <a:xfrm>
              <a:off x="11216533" y="3233057"/>
              <a:ext cx="158317" cy="332762"/>
            </a:xfrm>
            <a:custGeom>
              <a:avLst/>
              <a:gdLst>
                <a:gd name="connsiteX0" fmla="*/ 30847 w 158317"/>
                <a:gd name="connsiteY0" fmla="*/ 272407 h 332762"/>
                <a:gd name="connsiteX1" fmla="*/ 110850 w 158317"/>
                <a:gd name="connsiteY1" fmla="*/ 332763 h 332762"/>
                <a:gd name="connsiteX2" fmla="*/ 158317 w 158317"/>
                <a:gd name="connsiteY2" fmla="*/ 224447 h 332762"/>
                <a:gd name="connsiteX3" fmla="*/ 126837 w 158317"/>
                <a:gd name="connsiteY3" fmla="*/ 58453 h 332762"/>
                <a:gd name="connsiteX4" fmla="*/ 48594 w 158317"/>
                <a:gd name="connsiteY4" fmla="*/ 0 h 332762"/>
                <a:gd name="connsiteX5" fmla="*/ 0 w 158317"/>
                <a:gd name="connsiteY5" fmla="*/ 105568 h 332762"/>
                <a:gd name="connsiteX6" fmla="*/ 30847 w 158317"/>
                <a:gd name="connsiteY6" fmla="*/ 272407 h 33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8317" h="332762">
                  <a:moveTo>
                    <a:pt x="30847" y="272407"/>
                  </a:moveTo>
                  <a:lnTo>
                    <a:pt x="110850" y="332763"/>
                  </a:lnTo>
                  <a:lnTo>
                    <a:pt x="158317" y="224447"/>
                  </a:lnTo>
                  <a:lnTo>
                    <a:pt x="126837" y="58453"/>
                  </a:lnTo>
                  <a:lnTo>
                    <a:pt x="48594" y="0"/>
                  </a:lnTo>
                  <a:lnTo>
                    <a:pt x="0" y="105568"/>
                  </a:lnTo>
                  <a:lnTo>
                    <a:pt x="30847" y="272407"/>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54" name="Freeform: Shape 653">
              <a:extLst>
                <a:ext uri="{FF2B5EF4-FFF2-40B4-BE49-F238E27FC236}">
                  <a16:creationId xmlns:a16="http://schemas.microsoft.com/office/drawing/2014/main" id="{244C6484-A199-48E1-A6D2-038A52950CCF}"/>
                </a:ext>
              </a:extLst>
            </p:cNvPr>
            <p:cNvSpPr/>
            <p:nvPr/>
          </p:nvSpPr>
          <p:spPr>
            <a:xfrm>
              <a:off x="10964408" y="3268199"/>
              <a:ext cx="239378" cy="395934"/>
            </a:xfrm>
            <a:custGeom>
              <a:avLst/>
              <a:gdLst>
                <a:gd name="connsiteX0" fmla="*/ 35495 w 239378"/>
                <a:gd name="connsiteY0" fmla="*/ 323537 h 395934"/>
                <a:gd name="connsiteX1" fmla="*/ 156557 w 239378"/>
                <a:gd name="connsiteY1" fmla="*/ 395935 h 395934"/>
                <a:gd name="connsiteX2" fmla="*/ 239378 w 239378"/>
                <a:gd name="connsiteY2" fmla="*/ 267266 h 395934"/>
                <a:gd name="connsiteX3" fmla="*/ 203179 w 239378"/>
                <a:gd name="connsiteY3" fmla="*/ 69863 h 395934"/>
                <a:gd name="connsiteX4" fmla="*/ 85216 w 239378"/>
                <a:gd name="connsiteY4" fmla="*/ 0 h 395934"/>
                <a:gd name="connsiteX5" fmla="*/ 0 w 239378"/>
                <a:gd name="connsiteY5" fmla="*/ 124865 h 395934"/>
                <a:gd name="connsiteX6" fmla="*/ 35495 w 239378"/>
                <a:gd name="connsiteY6" fmla="*/ 323537 h 395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9378" h="395934">
                  <a:moveTo>
                    <a:pt x="35495" y="323537"/>
                  </a:moveTo>
                  <a:lnTo>
                    <a:pt x="156557" y="395935"/>
                  </a:lnTo>
                  <a:lnTo>
                    <a:pt x="239378" y="267266"/>
                  </a:lnTo>
                  <a:lnTo>
                    <a:pt x="203179" y="69863"/>
                  </a:lnTo>
                  <a:lnTo>
                    <a:pt x="85216" y="0"/>
                  </a:lnTo>
                  <a:lnTo>
                    <a:pt x="0" y="124865"/>
                  </a:lnTo>
                  <a:lnTo>
                    <a:pt x="35495" y="323537"/>
                  </a:lnTo>
                  <a:close/>
                </a:path>
              </a:pathLst>
            </a:custGeom>
            <a:solidFill>
              <a:srgbClr val="0656B3">
                <a:alpha val="2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55" name="Freeform: Shape 654">
              <a:extLst>
                <a:ext uri="{FF2B5EF4-FFF2-40B4-BE49-F238E27FC236}">
                  <a16:creationId xmlns:a16="http://schemas.microsoft.com/office/drawing/2014/main" id="{A343A0F9-EEF0-4555-A4C8-7136B2199B7A}"/>
                </a:ext>
              </a:extLst>
            </p:cNvPr>
            <p:cNvSpPr/>
            <p:nvPr/>
          </p:nvSpPr>
          <p:spPr>
            <a:xfrm>
              <a:off x="11359568" y="3538423"/>
              <a:ext cx="123878" cy="362482"/>
            </a:xfrm>
            <a:custGeom>
              <a:avLst/>
              <a:gdLst>
                <a:gd name="connsiteX0" fmla="*/ 12254 w 123878"/>
                <a:gd name="connsiteY0" fmla="*/ 297831 h 362482"/>
                <a:gd name="connsiteX1" fmla="*/ 74370 w 123878"/>
                <a:gd name="connsiteY1" fmla="*/ 362482 h 362482"/>
                <a:gd name="connsiteX2" fmla="*/ 123879 w 123878"/>
                <a:gd name="connsiteY2" fmla="*/ 245082 h 362482"/>
                <a:gd name="connsiteX3" fmla="*/ 111695 w 123878"/>
                <a:gd name="connsiteY3" fmla="*/ 63736 h 362482"/>
                <a:gd name="connsiteX4" fmla="*/ 50073 w 123878"/>
                <a:gd name="connsiteY4" fmla="*/ 0 h 362482"/>
                <a:gd name="connsiteX5" fmla="*/ 0 w 123878"/>
                <a:gd name="connsiteY5" fmla="*/ 115851 h 362482"/>
                <a:gd name="connsiteX6" fmla="*/ 12254 w 123878"/>
                <a:gd name="connsiteY6" fmla="*/ 297831 h 362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878" h="362482">
                  <a:moveTo>
                    <a:pt x="12254" y="297831"/>
                  </a:moveTo>
                  <a:lnTo>
                    <a:pt x="74370" y="362482"/>
                  </a:lnTo>
                  <a:lnTo>
                    <a:pt x="123879" y="245082"/>
                  </a:lnTo>
                  <a:lnTo>
                    <a:pt x="111695" y="63736"/>
                  </a:lnTo>
                  <a:lnTo>
                    <a:pt x="50073" y="0"/>
                  </a:lnTo>
                  <a:lnTo>
                    <a:pt x="0" y="115851"/>
                  </a:lnTo>
                  <a:lnTo>
                    <a:pt x="12254" y="297831"/>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56" name="Freeform: Shape 655">
              <a:extLst>
                <a:ext uri="{FF2B5EF4-FFF2-40B4-BE49-F238E27FC236}">
                  <a16:creationId xmlns:a16="http://schemas.microsoft.com/office/drawing/2014/main" id="{DECDF0E1-6A2D-49BB-8297-A2EAA04F3BE7}"/>
                </a:ext>
              </a:extLst>
            </p:cNvPr>
            <p:cNvSpPr/>
            <p:nvPr/>
          </p:nvSpPr>
          <p:spPr>
            <a:xfrm>
              <a:off x="11152586" y="3597933"/>
              <a:ext cx="179304" cy="379384"/>
            </a:xfrm>
            <a:custGeom>
              <a:avLst/>
              <a:gdLst>
                <a:gd name="connsiteX0" fmla="*/ 13311 w 179304"/>
                <a:gd name="connsiteY0" fmla="*/ 311846 h 379384"/>
                <a:gd name="connsiteX1" fmla="*/ 103385 w 179304"/>
                <a:gd name="connsiteY1" fmla="*/ 379384 h 379384"/>
                <a:gd name="connsiteX2" fmla="*/ 179305 w 179304"/>
                <a:gd name="connsiteY2" fmla="*/ 257900 h 379384"/>
                <a:gd name="connsiteX3" fmla="*/ 166416 w 179304"/>
                <a:gd name="connsiteY3" fmla="*/ 67609 h 379384"/>
                <a:gd name="connsiteX4" fmla="*/ 77328 w 179304"/>
                <a:gd name="connsiteY4" fmla="*/ 0 h 379384"/>
                <a:gd name="connsiteX5" fmla="*/ 0 w 179304"/>
                <a:gd name="connsiteY5" fmla="*/ 121485 h 379384"/>
                <a:gd name="connsiteX6" fmla="*/ 13311 w 179304"/>
                <a:gd name="connsiteY6" fmla="*/ 311846 h 37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9304" h="379384">
                  <a:moveTo>
                    <a:pt x="13311" y="311846"/>
                  </a:moveTo>
                  <a:lnTo>
                    <a:pt x="103385" y="379384"/>
                  </a:lnTo>
                  <a:lnTo>
                    <a:pt x="179305" y="257900"/>
                  </a:lnTo>
                  <a:lnTo>
                    <a:pt x="166416" y="67609"/>
                  </a:lnTo>
                  <a:lnTo>
                    <a:pt x="77328" y="0"/>
                  </a:lnTo>
                  <a:lnTo>
                    <a:pt x="0" y="121485"/>
                  </a:lnTo>
                  <a:lnTo>
                    <a:pt x="13311" y="311846"/>
                  </a:lnTo>
                  <a:close/>
                </a:path>
              </a:pathLst>
            </a:custGeom>
            <a:solidFill>
              <a:srgbClr val="0656B3">
                <a:alpha val="2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57" name="Freeform: Shape 656">
              <a:extLst>
                <a:ext uri="{FF2B5EF4-FFF2-40B4-BE49-F238E27FC236}">
                  <a16:creationId xmlns:a16="http://schemas.microsoft.com/office/drawing/2014/main" id="{43D2A033-ABA5-4597-92D6-B94D9D471CEC}"/>
                </a:ext>
              </a:extLst>
            </p:cNvPr>
            <p:cNvSpPr/>
            <p:nvPr/>
          </p:nvSpPr>
          <p:spPr>
            <a:xfrm>
              <a:off x="11456967" y="3913935"/>
              <a:ext cx="70214" cy="255223"/>
            </a:xfrm>
            <a:custGeom>
              <a:avLst/>
              <a:gdLst>
                <a:gd name="connsiteX0" fmla="*/ 0 w 70214"/>
                <a:gd name="connsiteY0" fmla="*/ 210503 h 255223"/>
                <a:gd name="connsiteX1" fmla="*/ 27607 w 70214"/>
                <a:gd name="connsiteY1" fmla="*/ 255223 h 255223"/>
                <a:gd name="connsiteX2" fmla="*/ 62538 w 70214"/>
                <a:gd name="connsiteY2" fmla="*/ 173529 h 255223"/>
                <a:gd name="connsiteX3" fmla="*/ 70215 w 70214"/>
                <a:gd name="connsiteY3" fmla="*/ 45636 h 255223"/>
                <a:gd name="connsiteX4" fmla="*/ 42608 w 70214"/>
                <a:gd name="connsiteY4" fmla="*/ 0 h 255223"/>
                <a:gd name="connsiteX5" fmla="*/ 7325 w 70214"/>
                <a:gd name="connsiteY5" fmla="*/ 83103 h 255223"/>
                <a:gd name="connsiteX6" fmla="*/ 0 w 70214"/>
                <a:gd name="connsiteY6" fmla="*/ 210503 h 255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214" h="255223">
                  <a:moveTo>
                    <a:pt x="0" y="210503"/>
                  </a:moveTo>
                  <a:lnTo>
                    <a:pt x="27607" y="255223"/>
                  </a:lnTo>
                  <a:lnTo>
                    <a:pt x="62538" y="173529"/>
                  </a:lnTo>
                  <a:lnTo>
                    <a:pt x="70215" y="45636"/>
                  </a:lnTo>
                  <a:lnTo>
                    <a:pt x="42608" y="0"/>
                  </a:lnTo>
                  <a:lnTo>
                    <a:pt x="7325" y="83103"/>
                  </a:lnTo>
                  <a:lnTo>
                    <a:pt x="0" y="210503"/>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58" name="Freeform: Shape 657">
              <a:extLst>
                <a:ext uri="{FF2B5EF4-FFF2-40B4-BE49-F238E27FC236}">
                  <a16:creationId xmlns:a16="http://schemas.microsoft.com/office/drawing/2014/main" id="{265EBE77-5B67-43F6-BADC-E143FCD7B64C}"/>
                </a:ext>
              </a:extLst>
            </p:cNvPr>
            <p:cNvSpPr/>
            <p:nvPr/>
          </p:nvSpPr>
          <p:spPr>
            <a:xfrm>
              <a:off x="11282100" y="3954007"/>
              <a:ext cx="125076" cy="309662"/>
            </a:xfrm>
            <a:custGeom>
              <a:avLst/>
              <a:gdLst>
                <a:gd name="connsiteX0" fmla="*/ 0 w 125076"/>
                <a:gd name="connsiteY0" fmla="*/ 255294 h 309662"/>
                <a:gd name="connsiteX1" fmla="*/ 54510 w 125076"/>
                <a:gd name="connsiteY1" fmla="*/ 309663 h 309662"/>
                <a:gd name="connsiteX2" fmla="*/ 116555 w 125076"/>
                <a:gd name="connsiteY2" fmla="*/ 211207 h 309662"/>
                <a:gd name="connsiteX3" fmla="*/ 125077 w 125076"/>
                <a:gd name="connsiteY3" fmla="*/ 55918 h 309662"/>
                <a:gd name="connsiteX4" fmla="*/ 70637 w 125076"/>
                <a:gd name="connsiteY4" fmla="*/ 0 h 309662"/>
                <a:gd name="connsiteX5" fmla="*/ 7536 w 125076"/>
                <a:gd name="connsiteY5" fmla="*/ 100779 h 309662"/>
                <a:gd name="connsiteX6" fmla="*/ 0 w 125076"/>
                <a:gd name="connsiteY6" fmla="*/ 255294 h 309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076" h="309662">
                  <a:moveTo>
                    <a:pt x="0" y="255294"/>
                  </a:moveTo>
                  <a:lnTo>
                    <a:pt x="54510" y="309663"/>
                  </a:lnTo>
                  <a:lnTo>
                    <a:pt x="116555" y="211207"/>
                  </a:lnTo>
                  <a:lnTo>
                    <a:pt x="125077" y="55918"/>
                  </a:lnTo>
                  <a:lnTo>
                    <a:pt x="70637" y="0"/>
                  </a:lnTo>
                  <a:lnTo>
                    <a:pt x="7536" y="100779"/>
                  </a:lnTo>
                  <a:lnTo>
                    <a:pt x="0" y="255294"/>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59" name="Freeform: Shape 658">
              <a:extLst>
                <a:ext uri="{FF2B5EF4-FFF2-40B4-BE49-F238E27FC236}">
                  <a16:creationId xmlns:a16="http://schemas.microsoft.com/office/drawing/2014/main" id="{8EB1C47F-37EB-46E7-BBFC-731F4812B688}"/>
                </a:ext>
              </a:extLst>
            </p:cNvPr>
            <p:cNvSpPr/>
            <p:nvPr/>
          </p:nvSpPr>
          <p:spPr>
            <a:xfrm>
              <a:off x="11444713" y="4171552"/>
              <a:ext cx="101554" cy="362341"/>
            </a:xfrm>
            <a:custGeom>
              <a:avLst/>
              <a:gdLst>
                <a:gd name="connsiteX0" fmla="*/ 0 w 101554"/>
                <a:gd name="connsiteY0" fmla="*/ 299733 h 362341"/>
                <a:gd name="connsiteX1" fmla="*/ 15846 w 101554"/>
                <a:gd name="connsiteY1" fmla="*/ 362341 h 362341"/>
                <a:gd name="connsiteX2" fmla="*/ 66201 w 101554"/>
                <a:gd name="connsiteY2" fmla="*/ 246984 h 362341"/>
                <a:gd name="connsiteX3" fmla="*/ 101554 w 101554"/>
                <a:gd name="connsiteY3" fmla="*/ 65144 h 362341"/>
                <a:gd name="connsiteX4" fmla="*/ 85568 w 101554"/>
                <a:gd name="connsiteY4" fmla="*/ 0 h 362341"/>
                <a:gd name="connsiteX5" fmla="*/ 34297 w 101554"/>
                <a:gd name="connsiteY5" fmla="*/ 119161 h 362341"/>
                <a:gd name="connsiteX6" fmla="*/ 0 w 101554"/>
                <a:gd name="connsiteY6" fmla="*/ 299733 h 362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554" h="362341">
                  <a:moveTo>
                    <a:pt x="0" y="299733"/>
                  </a:moveTo>
                  <a:lnTo>
                    <a:pt x="15846" y="362341"/>
                  </a:lnTo>
                  <a:lnTo>
                    <a:pt x="66201" y="246984"/>
                  </a:lnTo>
                  <a:lnTo>
                    <a:pt x="101554" y="65144"/>
                  </a:lnTo>
                  <a:lnTo>
                    <a:pt x="85568" y="0"/>
                  </a:lnTo>
                  <a:lnTo>
                    <a:pt x="34297" y="119161"/>
                  </a:lnTo>
                  <a:lnTo>
                    <a:pt x="0" y="299733"/>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sp>
          <p:nvSpPr>
            <p:cNvPr id="660" name="Freeform: Shape 659">
              <a:extLst>
                <a:ext uri="{FF2B5EF4-FFF2-40B4-BE49-F238E27FC236}">
                  <a16:creationId xmlns:a16="http://schemas.microsoft.com/office/drawing/2014/main" id="{9C22F414-ED59-4FA2-835D-7532E95F10AA}"/>
                </a:ext>
              </a:extLst>
            </p:cNvPr>
            <p:cNvSpPr/>
            <p:nvPr/>
          </p:nvSpPr>
          <p:spPr>
            <a:xfrm>
              <a:off x="11328087" y="4280361"/>
              <a:ext cx="113949" cy="278111"/>
            </a:xfrm>
            <a:custGeom>
              <a:avLst/>
              <a:gdLst>
                <a:gd name="connsiteX0" fmla="*/ 0 w 113949"/>
                <a:gd name="connsiteY0" fmla="*/ 229518 h 278111"/>
                <a:gd name="connsiteX1" fmla="*/ 31269 w 113949"/>
                <a:gd name="connsiteY1" fmla="*/ 278112 h 278111"/>
                <a:gd name="connsiteX2" fmla="*/ 87821 w 113949"/>
                <a:gd name="connsiteY2" fmla="*/ 189587 h 278111"/>
                <a:gd name="connsiteX3" fmla="*/ 113949 w 113949"/>
                <a:gd name="connsiteY3" fmla="*/ 50143 h 278111"/>
                <a:gd name="connsiteX4" fmla="*/ 82469 w 113949"/>
                <a:gd name="connsiteY4" fmla="*/ 0 h 278111"/>
                <a:gd name="connsiteX5" fmla="*/ 25001 w 113949"/>
                <a:gd name="connsiteY5" fmla="*/ 90849 h 278111"/>
                <a:gd name="connsiteX6" fmla="*/ 0 w 113949"/>
                <a:gd name="connsiteY6" fmla="*/ 229518 h 278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949" h="278111">
                  <a:moveTo>
                    <a:pt x="0" y="229518"/>
                  </a:moveTo>
                  <a:lnTo>
                    <a:pt x="31269" y="278112"/>
                  </a:lnTo>
                  <a:lnTo>
                    <a:pt x="87821" y="189587"/>
                  </a:lnTo>
                  <a:lnTo>
                    <a:pt x="113949" y="50143"/>
                  </a:lnTo>
                  <a:lnTo>
                    <a:pt x="82469" y="0"/>
                  </a:lnTo>
                  <a:lnTo>
                    <a:pt x="25001" y="90849"/>
                  </a:lnTo>
                  <a:lnTo>
                    <a:pt x="0" y="229518"/>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61" name="Freeform: Shape 660">
              <a:extLst>
                <a:ext uri="{FF2B5EF4-FFF2-40B4-BE49-F238E27FC236}">
                  <a16:creationId xmlns:a16="http://schemas.microsoft.com/office/drawing/2014/main" id="{DCC9EC1E-657E-4BAD-9AD1-073DF44A1DC0}"/>
                </a:ext>
              </a:extLst>
            </p:cNvPr>
            <p:cNvSpPr/>
            <p:nvPr/>
          </p:nvSpPr>
          <p:spPr>
            <a:xfrm>
              <a:off x="10458187" y="3051780"/>
              <a:ext cx="263111" cy="326212"/>
            </a:xfrm>
            <a:custGeom>
              <a:avLst/>
              <a:gdLst>
                <a:gd name="connsiteX0" fmla="*/ 39861 w 263111"/>
                <a:gd name="connsiteY0" fmla="*/ 266140 h 326212"/>
                <a:gd name="connsiteX1" fmla="*/ 172332 w 263111"/>
                <a:gd name="connsiteY1" fmla="*/ 326213 h 326212"/>
                <a:gd name="connsiteX2" fmla="*/ 263111 w 263111"/>
                <a:gd name="connsiteY2" fmla="*/ 220785 h 326212"/>
                <a:gd name="connsiteX3" fmla="*/ 220292 w 263111"/>
                <a:gd name="connsiteY3" fmla="*/ 58101 h 326212"/>
                <a:gd name="connsiteX4" fmla="*/ 89723 w 263111"/>
                <a:gd name="connsiteY4" fmla="*/ 0 h 326212"/>
                <a:gd name="connsiteX5" fmla="*/ 0 w 263111"/>
                <a:gd name="connsiteY5" fmla="*/ 102470 h 326212"/>
                <a:gd name="connsiteX6" fmla="*/ 39861 w 263111"/>
                <a:gd name="connsiteY6" fmla="*/ 266140 h 326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3111" h="326212">
                  <a:moveTo>
                    <a:pt x="39861" y="266140"/>
                  </a:moveTo>
                  <a:lnTo>
                    <a:pt x="172332" y="326213"/>
                  </a:lnTo>
                  <a:lnTo>
                    <a:pt x="263111" y="220785"/>
                  </a:lnTo>
                  <a:lnTo>
                    <a:pt x="220292" y="58101"/>
                  </a:lnTo>
                  <a:lnTo>
                    <a:pt x="89723" y="0"/>
                  </a:lnTo>
                  <a:lnTo>
                    <a:pt x="0" y="102470"/>
                  </a:lnTo>
                  <a:lnTo>
                    <a:pt x="39861" y="266140"/>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62" name="Freeform: Shape 661">
              <a:extLst>
                <a:ext uri="{FF2B5EF4-FFF2-40B4-BE49-F238E27FC236}">
                  <a16:creationId xmlns:a16="http://schemas.microsoft.com/office/drawing/2014/main" id="{F8998020-CE7A-41C7-8B71-B2813CC3F2DA}"/>
                </a:ext>
              </a:extLst>
            </p:cNvPr>
            <p:cNvSpPr/>
            <p:nvPr/>
          </p:nvSpPr>
          <p:spPr>
            <a:xfrm>
              <a:off x="10692212" y="3358344"/>
              <a:ext cx="247194" cy="345932"/>
            </a:xfrm>
            <a:custGeom>
              <a:avLst/>
              <a:gdLst>
                <a:gd name="connsiteX0" fmla="*/ 29156 w 247194"/>
                <a:gd name="connsiteY0" fmla="*/ 282549 h 345932"/>
                <a:gd name="connsiteX1" fmla="*/ 153035 w 247194"/>
                <a:gd name="connsiteY1" fmla="*/ 345932 h 345932"/>
                <a:gd name="connsiteX2" fmla="*/ 247195 w 247194"/>
                <a:gd name="connsiteY2" fmla="*/ 234166 h 345932"/>
                <a:gd name="connsiteX3" fmla="*/ 216630 w 247194"/>
                <a:gd name="connsiteY3" fmla="*/ 61693 h 345932"/>
                <a:gd name="connsiteX4" fmla="*/ 93314 w 247194"/>
                <a:gd name="connsiteY4" fmla="*/ 0 h 345932"/>
                <a:gd name="connsiteX5" fmla="*/ 0 w 247194"/>
                <a:gd name="connsiteY5" fmla="*/ 109160 h 345932"/>
                <a:gd name="connsiteX6" fmla="*/ 29156 w 247194"/>
                <a:gd name="connsiteY6" fmla="*/ 282549 h 34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194" h="345932">
                  <a:moveTo>
                    <a:pt x="29156" y="282549"/>
                  </a:moveTo>
                  <a:lnTo>
                    <a:pt x="153035" y="345932"/>
                  </a:lnTo>
                  <a:lnTo>
                    <a:pt x="247195" y="234166"/>
                  </a:lnTo>
                  <a:lnTo>
                    <a:pt x="216630" y="61693"/>
                  </a:lnTo>
                  <a:lnTo>
                    <a:pt x="93314" y="0"/>
                  </a:lnTo>
                  <a:lnTo>
                    <a:pt x="0" y="109160"/>
                  </a:lnTo>
                  <a:lnTo>
                    <a:pt x="29156" y="282549"/>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63" name="Freeform: Shape 662">
              <a:extLst>
                <a:ext uri="{FF2B5EF4-FFF2-40B4-BE49-F238E27FC236}">
                  <a16:creationId xmlns:a16="http://schemas.microsoft.com/office/drawing/2014/main" id="{44326502-D373-46EB-A6D0-4872903A378A}"/>
                </a:ext>
              </a:extLst>
            </p:cNvPr>
            <p:cNvSpPr/>
            <p:nvPr/>
          </p:nvSpPr>
          <p:spPr>
            <a:xfrm>
              <a:off x="10920322" y="3716812"/>
              <a:ext cx="167402" cy="276351"/>
            </a:xfrm>
            <a:custGeom>
              <a:avLst/>
              <a:gdLst>
                <a:gd name="connsiteX0" fmla="*/ 10634 w 167402"/>
                <a:gd name="connsiteY0" fmla="*/ 226983 h 276351"/>
                <a:gd name="connsiteX1" fmla="*/ 94652 w 167402"/>
                <a:gd name="connsiteY1" fmla="*/ 276351 h 276351"/>
                <a:gd name="connsiteX2" fmla="*/ 167402 w 167402"/>
                <a:gd name="connsiteY2" fmla="*/ 188601 h 276351"/>
                <a:gd name="connsiteX3" fmla="*/ 157472 w 167402"/>
                <a:gd name="connsiteY3" fmla="*/ 49932 h 276351"/>
                <a:gd name="connsiteX4" fmla="*/ 74158 w 167402"/>
                <a:gd name="connsiteY4" fmla="*/ 0 h 276351"/>
                <a:gd name="connsiteX5" fmla="*/ 0 w 167402"/>
                <a:gd name="connsiteY5" fmla="*/ 88877 h 276351"/>
                <a:gd name="connsiteX6" fmla="*/ 10634 w 167402"/>
                <a:gd name="connsiteY6" fmla="*/ 226983 h 276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402" h="276351">
                  <a:moveTo>
                    <a:pt x="10634" y="226983"/>
                  </a:moveTo>
                  <a:lnTo>
                    <a:pt x="94652" y="276351"/>
                  </a:lnTo>
                  <a:lnTo>
                    <a:pt x="167402" y="188601"/>
                  </a:lnTo>
                  <a:lnTo>
                    <a:pt x="157472" y="49932"/>
                  </a:lnTo>
                  <a:lnTo>
                    <a:pt x="74158" y="0"/>
                  </a:lnTo>
                  <a:lnTo>
                    <a:pt x="0" y="88877"/>
                  </a:lnTo>
                  <a:lnTo>
                    <a:pt x="10634" y="226983"/>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64" name="Freeform: Shape 663">
              <a:extLst>
                <a:ext uri="{FF2B5EF4-FFF2-40B4-BE49-F238E27FC236}">
                  <a16:creationId xmlns:a16="http://schemas.microsoft.com/office/drawing/2014/main" id="{914CD19A-0715-4D60-BE2C-905F69D4CA2F}"/>
                </a:ext>
              </a:extLst>
            </p:cNvPr>
            <p:cNvSpPr/>
            <p:nvPr/>
          </p:nvSpPr>
          <p:spPr>
            <a:xfrm>
              <a:off x="10599672" y="3769139"/>
              <a:ext cx="214517" cy="303676"/>
            </a:xfrm>
            <a:custGeom>
              <a:avLst/>
              <a:gdLst>
                <a:gd name="connsiteX0" fmla="*/ 12254 w 214517"/>
                <a:gd name="connsiteY0" fmla="*/ 249378 h 303676"/>
                <a:gd name="connsiteX1" fmla="*/ 119090 w 214517"/>
                <a:gd name="connsiteY1" fmla="*/ 303677 h 303676"/>
                <a:gd name="connsiteX2" fmla="*/ 214518 w 214517"/>
                <a:gd name="connsiteY2" fmla="*/ 207756 h 303676"/>
                <a:gd name="connsiteX3" fmla="*/ 202686 w 214517"/>
                <a:gd name="connsiteY3" fmla="*/ 55496 h 303676"/>
                <a:gd name="connsiteX4" fmla="*/ 95004 w 214517"/>
                <a:gd name="connsiteY4" fmla="*/ 0 h 303676"/>
                <a:gd name="connsiteX5" fmla="*/ 0 w 214517"/>
                <a:gd name="connsiteY5" fmla="*/ 97822 h 303676"/>
                <a:gd name="connsiteX6" fmla="*/ 12254 w 214517"/>
                <a:gd name="connsiteY6" fmla="*/ 249378 h 303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4517" h="303676">
                  <a:moveTo>
                    <a:pt x="12254" y="249378"/>
                  </a:moveTo>
                  <a:lnTo>
                    <a:pt x="119090" y="303677"/>
                  </a:lnTo>
                  <a:lnTo>
                    <a:pt x="214518" y="207756"/>
                  </a:lnTo>
                  <a:lnTo>
                    <a:pt x="202686" y="55496"/>
                  </a:lnTo>
                  <a:lnTo>
                    <a:pt x="95004" y="0"/>
                  </a:lnTo>
                  <a:lnTo>
                    <a:pt x="0" y="97822"/>
                  </a:lnTo>
                  <a:lnTo>
                    <a:pt x="12254" y="249378"/>
                  </a:lnTo>
                  <a:close/>
                </a:path>
              </a:pathLst>
            </a:custGeom>
            <a:solidFill>
              <a:srgbClr val="0656B3">
                <a:alpha val="35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65" name="Freeform: Shape 664">
              <a:extLst>
                <a:ext uri="{FF2B5EF4-FFF2-40B4-BE49-F238E27FC236}">
                  <a16:creationId xmlns:a16="http://schemas.microsoft.com/office/drawing/2014/main" id="{E917D40E-A4DB-4DAE-AE8C-A7A9D4A0C029}"/>
                </a:ext>
              </a:extLst>
            </p:cNvPr>
            <p:cNvSpPr/>
            <p:nvPr/>
          </p:nvSpPr>
          <p:spPr>
            <a:xfrm>
              <a:off x="11060962" y="4029574"/>
              <a:ext cx="154725" cy="291352"/>
            </a:xfrm>
            <a:custGeom>
              <a:avLst/>
              <a:gdLst>
                <a:gd name="connsiteX0" fmla="*/ 0 w 154725"/>
                <a:gd name="connsiteY0" fmla="*/ 239730 h 291352"/>
                <a:gd name="connsiteX1" fmla="*/ 71694 w 154725"/>
                <a:gd name="connsiteY1" fmla="*/ 291352 h 291352"/>
                <a:gd name="connsiteX2" fmla="*/ 148317 w 154725"/>
                <a:gd name="connsiteY2" fmla="*/ 199024 h 291352"/>
                <a:gd name="connsiteX3" fmla="*/ 154726 w 154725"/>
                <a:gd name="connsiteY3" fmla="*/ 52890 h 291352"/>
                <a:gd name="connsiteX4" fmla="*/ 83102 w 154725"/>
                <a:gd name="connsiteY4" fmla="*/ 0 h 291352"/>
                <a:gd name="connsiteX5" fmla="*/ 4930 w 154725"/>
                <a:gd name="connsiteY5" fmla="*/ 94441 h 291352"/>
                <a:gd name="connsiteX6" fmla="*/ 0 w 154725"/>
                <a:gd name="connsiteY6" fmla="*/ 239730 h 291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725" h="291352">
                  <a:moveTo>
                    <a:pt x="0" y="239730"/>
                  </a:moveTo>
                  <a:lnTo>
                    <a:pt x="71694" y="291352"/>
                  </a:lnTo>
                  <a:lnTo>
                    <a:pt x="148317" y="199024"/>
                  </a:lnTo>
                  <a:lnTo>
                    <a:pt x="154726" y="52890"/>
                  </a:lnTo>
                  <a:lnTo>
                    <a:pt x="83102" y="0"/>
                  </a:lnTo>
                  <a:lnTo>
                    <a:pt x="4930" y="94441"/>
                  </a:lnTo>
                  <a:lnTo>
                    <a:pt x="0" y="239730"/>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66" name="Freeform: Shape 665">
              <a:extLst>
                <a:ext uri="{FF2B5EF4-FFF2-40B4-BE49-F238E27FC236}">
                  <a16:creationId xmlns:a16="http://schemas.microsoft.com/office/drawing/2014/main" id="{3D553FF0-1A9E-4314-BF8D-2CF4457C1653}"/>
                </a:ext>
              </a:extLst>
            </p:cNvPr>
            <p:cNvSpPr/>
            <p:nvPr/>
          </p:nvSpPr>
          <p:spPr>
            <a:xfrm>
              <a:off x="10795456" y="4121480"/>
              <a:ext cx="154725" cy="237546"/>
            </a:xfrm>
            <a:custGeom>
              <a:avLst/>
              <a:gdLst>
                <a:gd name="connsiteX0" fmla="*/ 0 w 154725"/>
                <a:gd name="connsiteY0" fmla="*/ 195150 h 237546"/>
                <a:gd name="connsiteX1" fmla="*/ 74722 w 154725"/>
                <a:gd name="connsiteY1" fmla="*/ 237547 h 237546"/>
                <a:gd name="connsiteX2" fmla="*/ 151768 w 154725"/>
                <a:gd name="connsiteY2" fmla="*/ 162402 h 237546"/>
                <a:gd name="connsiteX3" fmla="*/ 154726 w 154725"/>
                <a:gd name="connsiteY3" fmla="*/ 43382 h 237546"/>
                <a:gd name="connsiteX4" fmla="*/ 79300 w 154725"/>
                <a:gd name="connsiteY4" fmla="*/ 0 h 237546"/>
                <a:gd name="connsiteX5" fmla="*/ 1761 w 154725"/>
                <a:gd name="connsiteY5" fmla="*/ 76553 h 237546"/>
                <a:gd name="connsiteX6" fmla="*/ 0 w 154725"/>
                <a:gd name="connsiteY6" fmla="*/ 195150 h 237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725" h="237546">
                  <a:moveTo>
                    <a:pt x="0" y="195150"/>
                  </a:moveTo>
                  <a:lnTo>
                    <a:pt x="74722" y="237547"/>
                  </a:lnTo>
                  <a:lnTo>
                    <a:pt x="151768" y="162402"/>
                  </a:lnTo>
                  <a:lnTo>
                    <a:pt x="154726" y="43382"/>
                  </a:lnTo>
                  <a:lnTo>
                    <a:pt x="79300" y="0"/>
                  </a:lnTo>
                  <a:lnTo>
                    <a:pt x="1761" y="76553"/>
                  </a:lnTo>
                  <a:lnTo>
                    <a:pt x="0" y="195150"/>
                  </a:lnTo>
                  <a:close/>
                </a:path>
              </a:pathLst>
            </a:custGeom>
            <a:solidFill>
              <a:srgbClr val="0656B3">
                <a:alpha val="17000"/>
              </a:srgbClr>
            </a:solidFill>
            <a:ln w="703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grpSp>
        <p:nvGrpSpPr>
          <p:cNvPr id="667" name="Group 666">
            <a:extLst>
              <a:ext uri="{FF2B5EF4-FFF2-40B4-BE49-F238E27FC236}">
                <a16:creationId xmlns:a16="http://schemas.microsoft.com/office/drawing/2014/main" id="{0E91A1D1-64FD-4A79-8D18-413255FE5CFB}"/>
              </a:ext>
            </a:extLst>
          </p:cNvPr>
          <p:cNvGrpSpPr/>
          <p:nvPr/>
        </p:nvGrpSpPr>
        <p:grpSpPr>
          <a:xfrm>
            <a:off x="1524" y="4668347"/>
            <a:ext cx="12188952" cy="2189653"/>
            <a:chOff x="1524" y="4668347"/>
            <a:chExt cx="12188952" cy="2189653"/>
          </a:xfrm>
          <a:solidFill>
            <a:srgbClr val="FF671F"/>
          </a:solidFill>
        </p:grpSpPr>
        <p:sp>
          <p:nvSpPr>
            <p:cNvPr id="668" name="Rectangle 667">
              <a:extLst>
                <a:ext uri="{FF2B5EF4-FFF2-40B4-BE49-F238E27FC236}">
                  <a16:creationId xmlns:a16="http://schemas.microsoft.com/office/drawing/2014/main" id="{CCF206E9-CA67-4C77-8012-EEF24D0148A2}"/>
                </a:ext>
              </a:extLst>
            </p:cNvPr>
            <p:cNvSpPr/>
            <p:nvPr/>
          </p:nvSpPr>
          <p:spPr>
            <a:xfrm>
              <a:off x="1524" y="4668347"/>
              <a:ext cx="12188952" cy="2189653"/>
            </a:xfrm>
            <a:prstGeom prst="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69" name="Rectangle 668">
              <a:extLst>
                <a:ext uri="{FF2B5EF4-FFF2-40B4-BE49-F238E27FC236}">
                  <a16:creationId xmlns:a16="http://schemas.microsoft.com/office/drawing/2014/main" id="{52BD12B1-1027-433E-ACF6-F1CEB7619F77}"/>
                </a:ext>
              </a:extLst>
            </p:cNvPr>
            <p:cNvSpPr/>
            <p:nvPr/>
          </p:nvSpPr>
          <p:spPr>
            <a:xfrm>
              <a:off x="1524" y="4668504"/>
              <a:ext cx="12188952" cy="37785"/>
            </a:xfrm>
            <a:prstGeom prst="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686" name="TextBox 685">
            <a:extLst>
              <a:ext uri="{FF2B5EF4-FFF2-40B4-BE49-F238E27FC236}">
                <a16:creationId xmlns:a16="http://schemas.microsoft.com/office/drawing/2014/main" id="{6099EC5D-74DE-406F-8A27-0D7810052139}"/>
              </a:ext>
            </a:extLst>
          </p:cNvPr>
          <p:cNvSpPr txBox="1"/>
          <p:nvPr/>
        </p:nvSpPr>
        <p:spPr>
          <a:xfrm>
            <a:off x="857259" y="5347675"/>
            <a:ext cx="2735229" cy="830997"/>
          </a:xfrm>
          <a:prstGeom prst="rect">
            <a:avLst/>
          </a:prstGeom>
          <a:noFill/>
        </p:spPr>
        <p:txBody>
          <a:bodyPr wrap="square"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FFFFFF"/>
                </a:solidFill>
                <a:uLnTx/>
                <a:uFillTx/>
                <a:cs typeface="Arial" panose="020B0604020202020204" pitchFamily="34" charset="0"/>
              </a:rPr>
              <a:t>Confidentiality helps in preventing unauthorized disclosure of information</a:t>
            </a:r>
          </a:p>
        </p:txBody>
      </p:sp>
      <p:grpSp>
        <p:nvGrpSpPr>
          <p:cNvPr id="687" name="Group 686">
            <a:extLst>
              <a:ext uri="{FF2B5EF4-FFF2-40B4-BE49-F238E27FC236}">
                <a16:creationId xmlns:a16="http://schemas.microsoft.com/office/drawing/2014/main" id="{5A79ABC2-49AF-40F7-B089-8C9CC35C6CB8}"/>
              </a:ext>
            </a:extLst>
          </p:cNvPr>
          <p:cNvGrpSpPr/>
          <p:nvPr/>
        </p:nvGrpSpPr>
        <p:grpSpPr>
          <a:xfrm>
            <a:off x="287519" y="5485846"/>
            <a:ext cx="554658" cy="554655"/>
            <a:chOff x="5348922" y="4712758"/>
            <a:chExt cx="500236" cy="500234"/>
          </a:xfrm>
        </p:grpSpPr>
        <p:grpSp>
          <p:nvGrpSpPr>
            <p:cNvPr id="688" name="Group 687">
              <a:extLst>
                <a:ext uri="{FF2B5EF4-FFF2-40B4-BE49-F238E27FC236}">
                  <a16:creationId xmlns:a16="http://schemas.microsoft.com/office/drawing/2014/main" id="{27755D0E-C5B4-4188-AF53-6A2A3510178F}"/>
                </a:ext>
              </a:extLst>
            </p:cNvPr>
            <p:cNvGrpSpPr/>
            <p:nvPr/>
          </p:nvGrpSpPr>
          <p:grpSpPr>
            <a:xfrm>
              <a:off x="5348922" y="4712758"/>
              <a:ext cx="500236" cy="500234"/>
              <a:chOff x="1003061" y="990028"/>
              <a:chExt cx="849090" cy="849090"/>
            </a:xfrm>
          </p:grpSpPr>
          <p:sp>
            <p:nvSpPr>
              <p:cNvPr id="690" name="Oval 689">
                <a:extLst>
                  <a:ext uri="{FF2B5EF4-FFF2-40B4-BE49-F238E27FC236}">
                    <a16:creationId xmlns:a16="http://schemas.microsoft.com/office/drawing/2014/main" id="{69B1F569-837A-4D1E-9228-CA0B4CDF5385}"/>
                  </a:ext>
                </a:extLst>
              </p:cNvPr>
              <p:cNvSpPr/>
              <p:nvPr/>
            </p:nvSpPr>
            <p:spPr>
              <a:xfrm rot="10800000" flipH="1" flipV="1">
                <a:off x="1003061" y="990028"/>
                <a:ext cx="849090" cy="849090"/>
              </a:xfrm>
              <a:prstGeom prst="ellipse">
                <a:avLst/>
              </a:prstGeom>
              <a:solidFill>
                <a:schemeClr val="tx1">
                  <a:alpha val="3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white"/>
                  </a:solidFill>
                  <a:uLnTx/>
                  <a:uFillTx/>
                </a:endParaRPr>
              </a:p>
            </p:txBody>
          </p:sp>
          <p:sp>
            <p:nvSpPr>
              <p:cNvPr id="691" name="Oval 690">
                <a:extLst>
                  <a:ext uri="{FF2B5EF4-FFF2-40B4-BE49-F238E27FC236}">
                    <a16:creationId xmlns:a16="http://schemas.microsoft.com/office/drawing/2014/main" id="{2ECD233E-9B8E-4B5C-9A34-79685E2BFF36}"/>
                  </a:ext>
                </a:extLst>
              </p:cNvPr>
              <p:cNvSpPr/>
              <p:nvPr/>
            </p:nvSpPr>
            <p:spPr>
              <a:xfrm rot="10800000" flipH="1" flipV="1">
                <a:off x="1105192" y="1092158"/>
                <a:ext cx="644829" cy="644828"/>
              </a:xfrm>
              <a:prstGeom prst="ellipse">
                <a:avLst/>
              </a:prstGeom>
              <a:solidFill>
                <a:srgbClr val="FFFFF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white"/>
                  </a:solidFill>
                  <a:uLnTx/>
                  <a:uFillTx/>
                </a:endParaRPr>
              </a:p>
            </p:txBody>
          </p:sp>
        </p:grpSp>
        <p:sp>
          <p:nvSpPr>
            <p:cNvPr id="689" name="TextBox 688">
              <a:extLst>
                <a:ext uri="{FF2B5EF4-FFF2-40B4-BE49-F238E27FC236}">
                  <a16:creationId xmlns:a16="http://schemas.microsoft.com/office/drawing/2014/main" id="{8828E465-6F2C-46CB-89C7-AAE2F10D1195}"/>
                </a:ext>
              </a:extLst>
            </p:cNvPr>
            <p:cNvSpPr txBox="1"/>
            <p:nvPr/>
          </p:nvSpPr>
          <p:spPr>
            <a:xfrm flipH="1">
              <a:off x="5439144" y="4837965"/>
              <a:ext cx="319793" cy="249821"/>
            </a:xfrm>
            <a:prstGeom prst="rect">
              <a:avLst/>
            </a:prstGeom>
          </p:spPr>
          <p:txBody>
            <a:bodyPr wrap="non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0000">
                      <a:lumMod val="85000"/>
                      <a:lumOff val="15000"/>
                    </a:srgbClr>
                  </a:solidFill>
                  <a:uLnTx/>
                  <a:uFillTx/>
                  <a:cs typeface="Arial" panose="020B0604020202020204" pitchFamily="34" charset="0"/>
                </a:rPr>
                <a:t>01</a:t>
              </a:r>
              <a:endParaRPr kumimoji="0" lang="en-US" sz="1600" b="1" i="0" u="none" strike="noStrike" kern="0" cap="none" spc="0" normalizeH="0" baseline="0" noProof="0" dirty="0">
                <a:ln>
                  <a:noFill/>
                </a:ln>
                <a:solidFill>
                  <a:srgbClr val="000000">
                    <a:lumMod val="85000"/>
                    <a:lumOff val="15000"/>
                  </a:srgbClr>
                </a:solidFill>
                <a:uLnTx/>
                <a:uFillTx/>
                <a:cs typeface="Arial" panose="020B0604020202020204" pitchFamily="34" charset="0"/>
              </a:endParaRPr>
            </a:p>
          </p:txBody>
        </p:sp>
      </p:grpSp>
      <p:grpSp>
        <p:nvGrpSpPr>
          <p:cNvPr id="672" name="Group 671">
            <a:extLst>
              <a:ext uri="{FF2B5EF4-FFF2-40B4-BE49-F238E27FC236}">
                <a16:creationId xmlns:a16="http://schemas.microsoft.com/office/drawing/2014/main" id="{7FA10829-37B4-4071-9346-5356E7B8668D}"/>
              </a:ext>
            </a:extLst>
          </p:cNvPr>
          <p:cNvGrpSpPr/>
          <p:nvPr/>
        </p:nvGrpSpPr>
        <p:grpSpPr>
          <a:xfrm>
            <a:off x="4443516" y="5101454"/>
            <a:ext cx="3912771" cy="1323439"/>
            <a:chOff x="323602" y="5023086"/>
            <a:chExt cx="3912771" cy="1323439"/>
          </a:xfrm>
        </p:grpSpPr>
        <p:sp>
          <p:nvSpPr>
            <p:cNvPr id="680" name="TextBox 679">
              <a:extLst>
                <a:ext uri="{FF2B5EF4-FFF2-40B4-BE49-F238E27FC236}">
                  <a16:creationId xmlns:a16="http://schemas.microsoft.com/office/drawing/2014/main" id="{313071FE-390A-4F64-BC25-0D5E11488586}"/>
                </a:ext>
              </a:extLst>
            </p:cNvPr>
            <p:cNvSpPr txBox="1"/>
            <p:nvPr/>
          </p:nvSpPr>
          <p:spPr>
            <a:xfrm>
              <a:off x="893342" y="5023086"/>
              <a:ext cx="3343031" cy="1323439"/>
            </a:xfrm>
            <a:prstGeom prst="rect">
              <a:avLst/>
            </a:prstGeom>
            <a:noFill/>
          </p:spPr>
          <p:txBody>
            <a:bodyPr wrap="square"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FFFFFF"/>
                  </a:solidFill>
                  <a:uLnTx/>
                  <a:uFillTx/>
                  <a:cs typeface="Arial" panose="020B0604020202020204" pitchFamily="34" charset="0"/>
                </a:rPr>
                <a:t>It includes data security, granting access to permitted individuals while preventing unauthorized parties from discovering anything about its contents</a:t>
              </a:r>
            </a:p>
          </p:txBody>
        </p:sp>
        <p:grpSp>
          <p:nvGrpSpPr>
            <p:cNvPr id="681" name="Group 680">
              <a:extLst>
                <a:ext uri="{FF2B5EF4-FFF2-40B4-BE49-F238E27FC236}">
                  <a16:creationId xmlns:a16="http://schemas.microsoft.com/office/drawing/2014/main" id="{8B1912DA-791F-41C5-93BE-5AB19D25B464}"/>
                </a:ext>
              </a:extLst>
            </p:cNvPr>
            <p:cNvGrpSpPr/>
            <p:nvPr/>
          </p:nvGrpSpPr>
          <p:grpSpPr>
            <a:xfrm>
              <a:off x="323602" y="5407477"/>
              <a:ext cx="554658" cy="554655"/>
              <a:chOff x="5348922" y="4712757"/>
              <a:chExt cx="500236" cy="500234"/>
            </a:xfrm>
          </p:grpSpPr>
          <p:grpSp>
            <p:nvGrpSpPr>
              <p:cNvPr id="682" name="Group 681">
                <a:extLst>
                  <a:ext uri="{FF2B5EF4-FFF2-40B4-BE49-F238E27FC236}">
                    <a16:creationId xmlns:a16="http://schemas.microsoft.com/office/drawing/2014/main" id="{9F0CBBB7-F5E9-4AB4-8DAE-722D0FF7C897}"/>
                  </a:ext>
                </a:extLst>
              </p:cNvPr>
              <p:cNvGrpSpPr/>
              <p:nvPr/>
            </p:nvGrpSpPr>
            <p:grpSpPr>
              <a:xfrm>
                <a:off x="5348922" y="4712757"/>
                <a:ext cx="500236" cy="500234"/>
                <a:chOff x="1003061" y="990026"/>
                <a:chExt cx="849090" cy="849090"/>
              </a:xfrm>
            </p:grpSpPr>
            <p:sp>
              <p:nvSpPr>
                <p:cNvPr id="684" name="Oval 683">
                  <a:extLst>
                    <a:ext uri="{FF2B5EF4-FFF2-40B4-BE49-F238E27FC236}">
                      <a16:creationId xmlns:a16="http://schemas.microsoft.com/office/drawing/2014/main" id="{562F6570-2C26-4645-A143-E4F82359E200}"/>
                    </a:ext>
                  </a:extLst>
                </p:cNvPr>
                <p:cNvSpPr/>
                <p:nvPr/>
              </p:nvSpPr>
              <p:spPr>
                <a:xfrm rot="10800000" flipH="1" flipV="1">
                  <a:off x="1003061" y="990026"/>
                  <a:ext cx="849090" cy="849090"/>
                </a:xfrm>
                <a:prstGeom prst="ellipse">
                  <a:avLst/>
                </a:prstGeom>
                <a:solidFill>
                  <a:schemeClr val="tx1">
                    <a:alpha val="3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white"/>
                    </a:solidFill>
                    <a:uLnTx/>
                    <a:uFillTx/>
                  </a:endParaRPr>
                </a:p>
              </p:txBody>
            </p:sp>
            <p:sp>
              <p:nvSpPr>
                <p:cNvPr id="685" name="Oval 684">
                  <a:extLst>
                    <a:ext uri="{FF2B5EF4-FFF2-40B4-BE49-F238E27FC236}">
                      <a16:creationId xmlns:a16="http://schemas.microsoft.com/office/drawing/2014/main" id="{C420F6BC-87ED-44A5-8DDB-3F12F0B78CB1}"/>
                    </a:ext>
                  </a:extLst>
                </p:cNvPr>
                <p:cNvSpPr/>
                <p:nvPr/>
              </p:nvSpPr>
              <p:spPr>
                <a:xfrm rot="10800000" flipH="1" flipV="1">
                  <a:off x="1105191" y="1092158"/>
                  <a:ext cx="644829" cy="644828"/>
                </a:xfrm>
                <a:prstGeom prst="ellipse">
                  <a:avLst/>
                </a:prstGeom>
                <a:solidFill>
                  <a:srgbClr val="FFFFF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white"/>
                    </a:solidFill>
                    <a:uLnTx/>
                    <a:uFillTx/>
                  </a:endParaRPr>
                </a:p>
              </p:txBody>
            </p:sp>
          </p:grpSp>
          <p:sp>
            <p:nvSpPr>
              <p:cNvPr id="683" name="TextBox 682">
                <a:extLst>
                  <a:ext uri="{FF2B5EF4-FFF2-40B4-BE49-F238E27FC236}">
                    <a16:creationId xmlns:a16="http://schemas.microsoft.com/office/drawing/2014/main" id="{5DDA42A3-401B-43DB-B25E-FD437CAC3F9F}"/>
                  </a:ext>
                </a:extLst>
              </p:cNvPr>
              <p:cNvSpPr txBox="1"/>
              <p:nvPr/>
            </p:nvSpPr>
            <p:spPr>
              <a:xfrm flipH="1">
                <a:off x="5439143" y="4837965"/>
                <a:ext cx="319793" cy="249821"/>
              </a:xfrm>
              <a:prstGeom prst="rect">
                <a:avLst/>
              </a:prstGeom>
            </p:spPr>
            <p:txBody>
              <a:bodyPr wrap="non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0000">
                        <a:lumMod val="85000"/>
                        <a:lumOff val="15000"/>
                      </a:srgbClr>
                    </a:solidFill>
                    <a:uLnTx/>
                    <a:uFillTx/>
                    <a:cs typeface="Arial" panose="020B0604020202020204" pitchFamily="34" charset="0"/>
                  </a:rPr>
                  <a:t>02</a:t>
                </a:r>
                <a:endParaRPr kumimoji="0" lang="en-US" sz="1600" b="1" i="0" u="none" strike="noStrike" kern="0" cap="none" spc="0" normalizeH="0" baseline="0" noProof="0" dirty="0">
                  <a:ln>
                    <a:noFill/>
                  </a:ln>
                  <a:solidFill>
                    <a:srgbClr val="000000">
                      <a:lumMod val="85000"/>
                      <a:lumOff val="15000"/>
                    </a:srgbClr>
                  </a:solidFill>
                  <a:uLnTx/>
                  <a:uFillTx/>
                  <a:cs typeface="Arial" panose="020B0604020202020204" pitchFamily="34" charset="0"/>
                </a:endParaRPr>
              </a:p>
            </p:txBody>
          </p:sp>
        </p:grpSp>
      </p:grpSp>
      <p:grpSp>
        <p:nvGrpSpPr>
          <p:cNvPr id="673" name="Group 672">
            <a:extLst>
              <a:ext uri="{FF2B5EF4-FFF2-40B4-BE49-F238E27FC236}">
                <a16:creationId xmlns:a16="http://schemas.microsoft.com/office/drawing/2014/main" id="{F63A3BA6-743F-4123-A9AC-3A0D3B4EFB0D}"/>
              </a:ext>
            </a:extLst>
          </p:cNvPr>
          <p:cNvGrpSpPr/>
          <p:nvPr/>
        </p:nvGrpSpPr>
        <p:grpSpPr>
          <a:xfrm>
            <a:off x="8599513" y="5347675"/>
            <a:ext cx="3304969" cy="830997"/>
            <a:chOff x="323602" y="5269307"/>
            <a:chExt cx="3304969" cy="830997"/>
          </a:xfrm>
        </p:grpSpPr>
        <p:sp>
          <p:nvSpPr>
            <p:cNvPr id="674" name="TextBox 673">
              <a:extLst>
                <a:ext uri="{FF2B5EF4-FFF2-40B4-BE49-F238E27FC236}">
                  <a16:creationId xmlns:a16="http://schemas.microsoft.com/office/drawing/2014/main" id="{EDAC186E-D3DF-4CA9-A229-9E45FA7B1AC5}"/>
                </a:ext>
              </a:extLst>
            </p:cNvPr>
            <p:cNvSpPr txBox="1"/>
            <p:nvPr/>
          </p:nvSpPr>
          <p:spPr>
            <a:xfrm>
              <a:off x="893342" y="5269307"/>
              <a:ext cx="2735229" cy="830997"/>
            </a:xfrm>
            <a:prstGeom prst="rect">
              <a:avLst/>
            </a:prstGeom>
            <a:noFill/>
          </p:spPr>
          <p:txBody>
            <a:bodyPr wrap="square"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FFFFFF"/>
                  </a:solidFill>
                  <a:uLnTx/>
                  <a:uFillTx/>
                  <a:cs typeface="Arial" panose="020B0604020202020204" pitchFamily="34" charset="0"/>
                </a:rPr>
                <a:t>It ensures that vital information does not reach the wrong set of people</a:t>
              </a:r>
            </a:p>
          </p:txBody>
        </p:sp>
        <p:grpSp>
          <p:nvGrpSpPr>
            <p:cNvPr id="675" name="Group 674">
              <a:extLst>
                <a:ext uri="{FF2B5EF4-FFF2-40B4-BE49-F238E27FC236}">
                  <a16:creationId xmlns:a16="http://schemas.microsoft.com/office/drawing/2014/main" id="{B73C98AA-C7D5-47DB-AE56-F97E7EF56686}"/>
                </a:ext>
              </a:extLst>
            </p:cNvPr>
            <p:cNvGrpSpPr/>
            <p:nvPr/>
          </p:nvGrpSpPr>
          <p:grpSpPr>
            <a:xfrm>
              <a:off x="323602" y="5407477"/>
              <a:ext cx="554658" cy="554655"/>
              <a:chOff x="5348922" y="4712757"/>
              <a:chExt cx="500236" cy="500234"/>
            </a:xfrm>
          </p:grpSpPr>
          <p:grpSp>
            <p:nvGrpSpPr>
              <p:cNvPr id="676" name="Group 675">
                <a:extLst>
                  <a:ext uri="{FF2B5EF4-FFF2-40B4-BE49-F238E27FC236}">
                    <a16:creationId xmlns:a16="http://schemas.microsoft.com/office/drawing/2014/main" id="{DE19A4BD-7D8C-4069-9794-5DC9F93A6746}"/>
                  </a:ext>
                </a:extLst>
              </p:cNvPr>
              <p:cNvGrpSpPr/>
              <p:nvPr/>
            </p:nvGrpSpPr>
            <p:grpSpPr>
              <a:xfrm>
                <a:off x="5348922" y="4712757"/>
                <a:ext cx="500236" cy="500234"/>
                <a:chOff x="1003061" y="990026"/>
                <a:chExt cx="849090" cy="849090"/>
              </a:xfrm>
            </p:grpSpPr>
            <p:sp>
              <p:nvSpPr>
                <p:cNvPr id="678" name="Oval 677">
                  <a:extLst>
                    <a:ext uri="{FF2B5EF4-FFF2-40B4-BE49-F238E27FC236}">
                      <a16:creationId xmlns:a16="http://schemas.microsoft.com/office/drawing/2014/main" id="{4A6FE3B4-23A4-456C-8CE3-D8F5BEC9E7BE}"/>
                    </a:ext>
                  </a:extLst>
                </p:cNvPr>
                <p:cNvSpPr/>
                <p:nvPr/>
              </p:nvSpPr>
              <p:spPr>
                <a:xfrm rot="10800000" flipH="1" flipV="1">
                  <a:off x="1003061" y="990026"/>
                  <a:ext cx="849090" cy="849090"/>
                </a:xfrm>
                <a:prstGeom prst="ellipse">
                  <a:avLst/>
                </a:prstGeom>
                <a:solidFill>
                  <a:schemeClr val="tx1">
                    <a:alpha val="3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white"/>
                    </a:solidFill>
                    <a:uLnTx/>
                    <a:uFillTx/>
                  </a:endParaRPr>
                </a:p>
              </p:txBody>
            </p:sp>
            <p:sp>
              <p:nvSpPr>
                <p:cNvPr id="679" name="Oval 678">
                  <a:extLst>
                    <a:ext uri="{FF2B5EF4-FFF2-40B4-BE49-F238E27FC236}">
                      <a16:creationId xmlns:a16="http://schemas.microsoft.com/office/drawing/2014/main" id="{FDC24C91-7242-40C1-BA35-860634262F75}"/>
                    </a:ext>
                  </a:extLst>
                </p:cNvPr>
                <p:cNvSpPr/>
                <p:nvPr/>
              </p:nvSpPr>
              <p:spPr>
                <a:xfrm rot="10800000" flipH="1" flipV="1">
                  <a:off x="1105192" y="1092158"/>
                  <a:ext cx="644829" cy="644828"/>
                </a:xfrm>
                <a:prstGeom prst="ellipse">
                  <a:avLst/>
                </a:prstGeom>
                <a:solidFill>
                  <a:srgbClr val="FFFFF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white"/>
                    </a:solidFill>
                    <a:uLnTx/>
                    <a:uFillTx/>
                  </a:endParaRPr>
                </a:p>
              </p:txBody>
            </p:sp>
          </p:grpSp>
          <p:sp>
            <p:nvSpPr>
              <p:cNvPr id="677" name="TextBox 676">
                <a:extLst>
                  <a:ext uri="{FF2B5EF4-FFF2-40B4-BE49-F238E27FC236}">
                    <a16:creationId xmlns:a16="http://schemas.microsoft.com/office/drawing/2014/main" id="{B400A391-1259-4AEF-8AA8-1ED083BD5C46}"/>
                  </a:ext>
                </a:extLst>
              </p:cNvPr>
              <p:cNvSpPr txBox="1"/>
              <p:nvPr/>
            </p:nvSpPr>
            <p:spPr>
              <a:xfrm flipH="1">
                <a:off x="5439144" y="4837965"/>
                <a:ext cx="319793" cy="249821"/>
              </a:xfrm>
              <a:prstGeom prst="rect">
                <a:avLst/>
              </a:prstGeom>
            </p:spPr>
            <p:txBody>
              <a:bodyPr wrap="non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0000">
                        <a:lumMod val="85000"/>
                        <a:lumOff val="15000"/>
                      </a:srgbClr>
                    </a:solidFill>
                    <a:uLnTx/>
                    <a:uFillTx/>
                    <a:cs typeface="Arial" panose="020B0604020202020204" pitchFamily="34" charset="0"/>
                  </a:rPr>
                  <a:t>03</a:t>
                </a:r>
                <a:endParaRPr kumimoji="0" lang="en-US" sz="1600" b="1" i="0" u="none" strike="noStrike" kern="0" cap="none" spc="0" normalizeH="0" baseline="0" noProof="0" dirty="0">
                  <a:ln>
                    <a:noFill/>
                  </a:ln>
                  <a:solidFill>
                    <a:srgbClr val="000000">
                      <a:lumMod val="85000"/>
                      <a:lumOff val="15000"/>
                    </a:srgbClr>
                  </a:solidFill>
                  <a:uLnTx/>
                  <a:uFillTx/>
                  <a:cs typeface="Arial" panose="020B0604020202020204" pitchFamily="34" charset="0"/>
                </a:endParaRPr>
              </a:p>
            </p:txBody>
          </p:sp>
        </p:grpSp>
      </p:grpSp>
      <p:grpSp>
        <p:nvGrpSpPr>
          <p:cNvPr id="692" name="Group 691">
            <a:extLst>
              <a:ext uri="{FF2B5EF4-FFF2-40B4-BE49-F238E27FC236}">
                <a16:creationId xmlns:a16="http://schemas.microsoft.com/office/drawing/2014/main" id="{DC02A0AE-7A5F-4DC5-9964-C98484E28452}"/>
              </a:ext>
            </a:extLst>
          </p:cNvPr>
          <p:cNvGrpSpPr/>
          <p:nvPr/>
        </p:nvGrpSpPr>
        <p:grpSpPr>
          <a:xfrm>
            <a:off x="7504382" y="2163691"/>
            <a:ext cx="2838258" cy="2500337"/>
            <a:chOff x="7998392" y="2974490"/>
            <a:chExt cx="3770918" cy="3321953"/>
          </a:xfrm>
        </p:grpSpPr>
        <p:grpSp>
          <p:nvGrpSpPr>
            <p:cNvPr id="693" name="Group 692">
              <a:extLst>
                <a:ext uri="{FF2B5EF4-FFF2-40B4-BE49-F238E27FC236}">
                  <a16:creationId xmlns:a16="http://schemas.microsoft.com/office/drawing/2014/main" id="{E5FC8E5C-CB01-4BA1-98D1-C930BE321E99}"/>
                </a:ext>
              </a:extLst>
            </p:cNvPr>
            <p:cNvGrpSpPr/>
            <p:nvPr/>
          </p:nvGrpSpPr>
          <p:grpSpPr>
            <a:xfrm flipH="1">
              <a:off x="7998392" y="4451440"/>
              <a:ext cx="817838" cy="420516"/>
              <a:chOff x="-163313" y="2192069"/>
              <a:chExt cx="1258845" cy="647276"/>
            </a:xfrm>
          </p:grpSpPr>
          <p:sp>
            <p:nvSpPr>
              <p:cNvPr id="809" name="Speech Bubble: Rectangle with Corners Rounded 808">
                <a:extLst>
                  <a:ext uri="{FF2B5EF4-FFF2-40B4-BE49-F238E27FC236}">
                    <a16:creationId xmlns:a16="http://schemas.microsoft.com/office/drawing/2014/main" id="{32B9AED5-583A-43BA-BC44-0168C3E405EA}"/>
                  </a:ext>
                </a:extLst>
              </p:cNvPr>
              <p:cNvSpPr/>
              <p:nvPr/>
            </p:nvSpPr>
            <p:spPr>
              <a:xfrm>
                <a:off x="-163313" y="2192069"/>
                <a:ext cx="1258845" cy="647276"/>
              </a:xfrm>
              <a:prstGeom prst="wedgeRoundRectCallout">
                <a:avLst>
                  <a:gd name="adj1" fmla="val -24364"/>
                  <a:gd name="adj2" fmla="val 63481"/>
                  <a:gd name="adj3" fmla="val 16667"/>
                </a:avLst>
              </a:prstGeom>
              <a:solidFill>
                <a:srgbClr val="FF671F">
                  <a:alpha val="7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810" name="Freeform: Shape 809">
                <a:extLst>
                  <a:ext uri="{FF2B5EF4-FFF2-40B4-BE49-F238E27FC236}">
                    <a16:creationId xmlns:a16="http://schemas.microsoft.com/office/drawing/2014/main" id="{E3D5E76B-A5FD-4683-9790-936038A6C391}"/>
                  </a:ext>
                </a:extLst>
              </p:cNvPr>
              <p:cNvSpPr/>
              <p:nvPr/>
            </p:nvSpPr>
            <p:spPr>
              <a:xfrm>
                <a:off x="-61390" y="2331872"/>
                <a:ext cx="907823" cy="367670"/>
              </a:xfrm>
              <a:custGeom>
                <a:avLst/>
                <a:gdLst>
                  <a:gd name="connsiteX0" fmla="*/ 7620 w 755784"/>
                  <a:gd name="connsiteY0" fmla="*/ 321951 h 367670"/>
                  <a:gd name="connsiteX1" fmla="*/ 748164 w 755784"/>
                  <a:gd name="connsiteY1" fmla="*/ 321951 h 367670"/>
                  <a:gd name="connsiteX2" fmla="*/ 755784 w 755784"/>
                  <a:gd name="connsiteY2" fmla="*/ 329571 h 367670"/>
                  <a:gd name="connsiteX3" fmla="*/ 755784 w 755784"/>
                  <a:gd name="connsiteY3" fmla="*/ 360050 h 367670"/>
                  <a:gd name="connsiteX4" fmla="*/ 748164 w 755784"/>
                  <a:gd name="connsiteY4" fmla="*/ 367670 h 367670"/>
                  <a:gd name="connsiteX5" fmla="*/ 7620 w 755784"/>
                  <a:gd name="connsiteY5" fmla="*/ 367670 h 367670"/>
                  <a:gd name="connsiteX6" fmla="*/ 0 w 755784"/>
                  <a:gd name="connsiteY6" fmla="*/ 360050 h 367670"/>
                  <a:gd name="connsiteX7" fmla="*/ 0 w 755784"/>
                  <a:gd name="connsiteY7" fmla="*/ 329571 h 367670"/>
                  <a:gd name="connsiteX8" fmla="*/ 7620 w 755784"/>
                  <a:gd name="connsiteY8" fmla="*/ 321951 h 367670"/>
                  <a:gd name="connsiteX9" fmla="*/ 7620 w 755784"/>
                  <a:gd name="connsiteY9" fmla="*/ 214634 h 367670"/>
                  <a:gd name="connsiteX10" fmla="*/ 748164 w 755784"/>
                  <a:gd name="connsiteY10" fmla="*/ 214634 h 367670"/>
                  <a:gd name="connsiteX11" fmla="*/ 755784 w 755784"/>
                  <a:gd name="connsiteY11" fmla="*/ 222254 h 367670"/>
                  <a:gd name="connsiteX12" fmla="*/ 755784 w 755784"/>
                  <a:gd name="connsiteY12" fmla="*/ 252733 h 367670"/>
                  <a:gd name="connsiteX13" fmla="*/ 748164 w 755784"/>
                  <a:gd name="connsiteY13" fmla="*/ 260353 h 367670"/>
                  <a:gd name="connsiteX14" fmla="*/ 7620 w 755784"/>
                  <a:gd name="connsiteY14" fmla="*/ 260353 h 367670"/>
                  <a:gd name="connsiteX15" fmla="*/ 0 w 755784"/>
                  <a:gd name="connsiteY15" fmla="*/ 252733 h 367670"/>
                  <a:gd name="connsiteX16" fmla="*/ 0 w 755784"/>
                  <a:gd name="connsiteY16" fmla="*/ 222254 h 367670"/>
                  <a:gd name="connsiteX17" fmla="*/ 7620 w 755784"/>
                  <a:gd name="connsiteY17" fmla="*/ 214634 h 367670"/>
                  <a:gd name="connsiteX18" fmla="*/ 7620 w 755784"/>
                  <a:gd name="connsiteY18" fmla="*/ 107317 h 367670"/>
                  <a:gd name="connsiteX19" fmla="*/ 748164 w 755784"/>
                  <a:gd name="connsiteY19" fmla="*/ 107317 h 367670"/>
                  <a:gd name="connsiteX20" fmla="*/ 755784 w 755784"/>
                  <a:gd name="connsiteY20" fmla="*/ 114937 h 367670"/>
                  <a:gd name="connsiteX21" fmla="*/ 755784 w 755784"/>
                  <a:gd name="connsiteY21" fmla="*/ 145416 h 367670"/>
                  <a:gd name="connsiteX22" fmla="*/ 748164 w 755784"/>
                  <a:gd name="connsiteY22" fmla="*/ 153036 h 367670"/>
                  <a:gd name="connsiteX23" fmla="*/ 7620 w 755784"/>
                  <a:gd name="connsiteY23" fmla="*/ 153036 h 367670"/>
                  <a:gd name="connsiteX24" fmla="*/ 0 w 755784"/>
                  <a:gd name="connsiteY24" fmla="*/ 145416 h 367670"/>
                  <a:gd name="connsiteX25" fmla="*/ 0 w 755784"/>
                  <a:gd name="connsiteY25" fmla="*/ 114937 h 367670"/>
                  <a:gd name="connsiteX26" fmla="*/ 7620 w 755784"/>
                  <a:gd name="connsiteY26" fmla="*/ 107317 h 367670"/>
                  <a:gd name="connsiteX27" fmla="*/ 7620 w 755784"/>
                  <a:gd name="connsiteY27" fmla="*/ 0 h 367670"/>
                  <a:gd name="connsiteX28" fmla="*/ 748164 w 755784"/>
                  <a:gd name="connsiteY28" fmla="*/ 0 h 367670"/>
                  <a:gd name="connsiteX29" fmla="*/ 755784 w 755784"/>
                  <a:gd name="connsiteY29" fmla="*/ 7620 h 367670"/>
                  <a:gd name="connsiteX30" fmla="*/ 755784 w 755784"/>
                  <a:gd name="connsiteY30" fmla="*/ 38099 h 367670"/>
                  <a:gd name="connsiteX31" fmla="*/ 748164 w 755784"/>
                  <a:gd name="connsiteY31" fmla="*/ 45719 h 367670"/>
                  <a:gd name="connsiteX32" fmla="*/ 7620 w 755784"/>
                  <a:gd name="connsiteY32" fmla="*/ 45719 h 367670"/>
                  <a:gd name="connsiteX33" fmla="*/ 0 w 755784"/>
                  <a:gd name="connsiteY33" fmla="*/ 38099 h 367670"/>
                  <a:gd name="connsiteX34" fmla="*/ 0 w 755784"/>
                  <a:gd name="connsiteY34" fmla="*/ 7620 h 367670"/>
                  <a:gd name="connsiteX35" fmla="*/ 7620 w 755784"/>
                  <a:gd name="connsiteY35" fmla="*/ 0 h 367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55784" h="367670">
                    <a:moveTo>
                      <a:pt x="7620" y="321951"/>
                    </a:moveTo>
                    <a:lnTo>
                      <a:pt x="748164" y="321951"/>
                    </a:lnTo>
                    <a:cubicBezTo>
                      <a:pt x="752372" y="321951"/>
                      <a:pt x="755784" y="325363"/>
                      <a:pt x="755784" y="329571"/>
                    </a:cubicBezTo>
                    <a:lnTo>
                      <a:pt x="755784" y="360050"/>
                    </a:lnTo>
                    <a:cubicBezTo>
                      <a:pt x="755784" y="364258"/>
                      <a:pt x="752372" y="367670"/>
                      <a:pt x="748164" y="367670"/>
                    </a:cubicBezTo>
                    <a:lnTo>
                      <a:pt x="7620" y="367670"/>
                    </a:lnTo>
                    <a:cubicBezTo>
                      <a:pt x="3412" y="367670"/>
                      <a:pt x="0" y="364258"/>
                      <a:pt x="0" y="360050"/>
                    </a:cubicBezTo>
                    <a:lnTo>
                      <a:pt x="0" y="329571"/>
                    </a:lnTo>
                    <a:cubicBezTo>
                      <a:pt x="0" y="325363"/>
                      <a:pt x="3412" y="321951"/>
                      <a:pt x="7620" y="321951"/>
                    </a:cubicBezTo>
                    <a:close/>
                    <a:moveTo>
                      <a:pt x="7620" y="214634"/>
                    </a:moveTo>
                    <a:lnTo>
                      <a:pt x="748164" y="214634"/>
                    </a:lnTo>
                    <a:cubicBezTo>
                      <a:pt x="752372" y="214634"/>
                      <a:pt x="755784" y="218046"/>
                      <a:pt x="755784" y="222254"/>
                    </a:cubicBezTo>
                    <a:lnTo>
                      <a:pt x="755784" y="252733"/>
                    </a:lnTo>
                    <a:cubicBezTo>
                      <a:pt x="755784" y="256941"/>
                      <a:pt x="752372" y="260353"/>
                      <a:pt x="748164" y="260353"/>
                    </a:cubicBezTo>
                    <a:lnTo>
                      <a:pt x="7620" y="260353"/>
                    </a:lnTo>
                    <a:cubicBezTo>
                      <a:pt x="3412" y="260353"/>
                      <a:pt x="0" y="256941"/>
                      <a:pt x="0" y="252733"/>
                    </a:cubicBezTo>
                    <a:lnTo>
                      <a:pt x="0" y="222254"/>
                    </a:lnTo>
                    <a:cubicBezTo>
                      <a:pt x="0" y="218046"/>
                      <a:pt x="3412" y="214634"/>
                      <a:pt x="7620" y="214634"/>
                    </a:cubicBezTo>
                    <a:close/>
                    <a:moveTo>
                      <a:pt x="7620" y="107317"/>
                    </a:moveTo>
                    <a:lnTo>
                      <a:pt x="748164" y="107317"/>
                    </a:lnTo>
                    <a:cubicBezTo>
                      <a:pt x="752372" y="107317"/>
                      <a:pt x="755784" y="110729"/>
                      <a:pt x="755784" y="114937"/>
                    </a:cubicBezTo>
                    <a:lnTo>
                      <a:pt x="755784" y="145416"/>
                    </a:lnTo>
                    <a:cubicBezTo>
                      <a:pt x="755784" y="149624"/>
                      <a:pt x="752372" y="153036"/>
                      <a:pt x="748164" y="153036"/>
                    </a:cubicBezTo>
                    <a:lnTo>
                      <a:pt x="7620" y="153036"/>
                    </a:lnTo>
                    <a:cubicBezTo>
                      <a:pt x="3412" y="153036"/>
                      <a:pt x="0" y="149624"/>
                      <a:pt x="0" y="145416"/>
                    </a:cubicBezTo>
                    <a:lnTo>
                      <a:pt x="0" y="114937"/>
                    </a:lnTo>
                    <a:cubicBezTo>
                      <a:pt x="0" y="110729"/>
                      <a:pt x="3412" y="107317"/>
                      <a:pt x="7620" y="107317"/>
                    </a:cubicBezTo>
                    <a:close/>
                    <a:moveTo>
                      <a:pt x="7620" y="0"/>
                    </a:moveTo>
                    <a:lnTo>
                      <a:pt x="748164" y="0"/>
                    </a:lnTo>
                    <a:cubicBezTo>
                      <a:pt x="752372" y="0"/>
                      <a:pt x="755784" y="3412"/>
                      <a:pt x="755784" y="7620"/>
                    </a:cubicBezTo>
                    <a:lnTo>
                      <a:pt x="755784" y="38099"/>
                    </a:lnTo>
                    <a:cubicBezTo>
                      <a:pt x="755784" y="42307"/>
                      <a:pt x="752372" y="45719"/>
                      <a:pt x="748164" y="45719"/>
                    </a:cubicBezTo>
                    <a:lnTo>
                      <a:pt x="7620" y="45719"/>
                    </a:lnTo>
                    <a:cubicBezTo>
                      <a:pt x="3412" y="45719"/>
                      <a:pt x="0" y="42307"/>
                      <a:pt x="0" y="38099"/>
                    </a:cubicBezTo>
                    <a:lnTo>
                      <a:pt x="0" y="7620"/>
                    </a:lnTo>
                    <a:cubicBezTo>
                      <a:pt x="0" y="3412"/>
                      <a:pt x="3412" y="0"/>
                      <a:pt x="7620" y="0"/>
                    </a:cubicBezTo>
                    <a:close/>
                  </a:path>
                </a:pathLst>
              </a:custGeom>
              <a:solidFill>
                <a:srgbClr val="FFFFFF"/>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grpSp>
        <p:grpSp>
          <p:nvGrpSpPr>
            <p:cNvPr id="694" name="Group 693">
              <a:extLst>
                <a:ext uri="{FF2B5EF4-FFF2-40B4-BE49-F238E27FC236}">
                  <a16:creationId xmlns:a16="http://schemas.microsoft.com/office/drawing/2014/main" id="{EBE90B3A-A021-481E-BF08-7629934A0A93}"/>
                </a:ext>
              </a:extLst>
            </p:cNvPr>
            <p:cNvGrpSpPr/>
            <p:nvPr/>
          </p:nvGrpSpPr>
          <p:grpSpPr>
            <a:xfrm>
              <a:off x="10627888" y="3276437"/>
              <a:ext cx="918477" cy="767531"/>
              <a:chOff x="10689574" y="3166220"/>
              <a:chExt cx="918477" cy="767531"/>
            </a:xfrm>
          </p:grpSpPr>
          <p:sp>
            <p:nvSpPr>
              <p:cNvPr id="806" name="Freeform: Shape 805">
                <a:extLst>
                  <a:ext uri="{FF2B5EF4-FFF2-40B4-BE49-F238E27FC236}">
                    <a16:creationId xmlns:a16="http://schemas.microsoft.com/office/drawing/2014/main" id="{EC4547F0-89D7-4473-8C20-9A8E30F25CD9}"/>
                  </a:ext>
                </a:extLst>
              </p:cNvPr>
              <p:cNvSpPr/>
              <p:nvPr/>
            </p:nvSpPr>
            <p:spPr>
              <a:xfrm>
                <a:off x="10689574" y="3297515"/>
                <a:ext cx="598441" cy="596716"/>
              </a:xfrm>
              <a:custGeom>
                <a:avLst/>
                <a:gdLst>
                  <a:gd name="connsiteX0" fmla="*/ 294678 w 342622"/>
                  <a:gd name="connsiteY0" fmla="*/ 109858 h 341635"/>
                  <a:gd name="connsiteX1" fmla="*/ 273723 w 342622"/>
                  <a:gd name="connsiteY1" fmla="*/ 78425 h 341635"/>
                  <a:gd name="connsiteX2" fmla="*/ 300393 w 342622"/>
                  <a:gd name="connsiteY2" fmla="*/ 57470 h 341635"/>
                  <a:gd name="connsiteX3" fmla="*/ 224193 w 342622"/>
                  <a:gd name="connsiteY3" fmla="*/ 7940 h 341635"/>
                  <a:gd name="connsiteX4" fmla="*/ 215620 w 342622"/>
                  <a:gd name="connsiteY4" fmla="*/ 40325 h 341635"/>
                  <a:gd name="connsiteX5" fmla="*/ 185140 w 342622"/>
                  <a:gd name="connsiteY5" fmla="*/ 33658 h 341635"/>
                  <a:gd name="connsiteX6" fmla="*/ 177520 w 342622"/>
                  <a:gd name="connsiteY6" fmla="*/ 33658 h 341635"/>
                  <a:gd name="connsiteX7" fmla="*/ 180378 w 342622"/>
                  <a:gd name="connsiteY7" fmla="*/ 320 h 341635"/>
                  <a:gd name="connsiteX8" fmla="*/ 93700 w 342622"/>
                  <a:gd name="connsiteY8" fmla="*/ 18418 h 341635"/>
                  <a:gd name="connsiteX9" fmla="*/ 109893 w 342622"/>
                  <a:gd name="connsiteY9" fmla="*/ 47945 h 341635"/>
                  <a:gd name="connsiteX10" fmla="*/ 78460 w 342622"/>
                  <a:gd name="connsiteY10" fmla="*/ 68900 h 341635"/>
                  <a:gd name="connsiteX11" fmla="*/ 57505 w 342622"/>
                  <a:gd name="connsiteY11" fmla="*/ 43183 h 341635"/>
                  <a:gd name="connsiteX12" fmla="*/ 7975 w 342622"/>
                  <a:gd name="connsiteY12" fmla="*/ 117478 h 341635"/>
                  <a:gd name="connsiteX13" fmla="*/ 40360 w 342622"/>
                  <a:gd name="connsiteY13" fmla="*/ 126050 h 341635"/>
                  <a:gd name="connsiteX14" fmla="*/ 33693 w 342622"/>
                  <a:gd name="connsiteY14" fmla="*/ 157483 h 341635"/>
                  <a:gd name="connsiteX15" fmla="*/ 33693 w 342622"/>
                  <a:gd name="connsiteY15" fmla="*/ 163198 h 341635"/>
                  <a:gd name="connsiteX16" fmla="*/ 355 w 342622"/>
                  <a:gd name="connsiteY16" fmla="*/ 160340 h 341635"/>
                  <a:gd name="connsiteX17" fmla="*/ 18453 w 342622"/>
                  <a:gd name="connsiteY17" fmla="*/ 247970 h 341635"/>
                  <a:gd name="connsiteX18" fmla="*/ 47980 w 342622"/>
                  <a:gd name="connsiteY18" fmla="*/ 231778 h 341635"/>
                  <a:gd name="connsiteX19" fmla="*/ 69888 w 342622"/>
                  <a:gd name="connsiteY19" fmla="*/ 263210 h 341635"/>
                  <a:gd name="connsiteX20" fmla="*/ 44170 w 342622"/>
                  <a:gd name="connsiteY20" fmla="*/ 284165 h 341635"/>
                  <a:gd name="connsiteX21" fmla="*/ 119418 w 342622"/>
                  <a:gd name="connsiteY21" fmla="*/ 333695 h 341635"/>
                  <a:gd name="connsiteX22" fmla="*/ 127990 w 342622"/>
                  <a:gd name="connsiteY22" fmla="*/ 301310 h 341635"/>
                  <a:gd name="connsiteX23" fmla="*/ 158470 w 342622"/>
                  <a:gd name="connsiteY23" fmla="*/ 307978 h 341635"/>
                  <a:gd name="connsiteX24" fmla="*/ 165138 w 342622"/>
                  <a:gd name="connsiteY24" fmla="*/ 307978 h 341635"/>
                  <a:gd name="connsiteX25" fmla="*/ 162280 w 342622"/>
                  <a:gd name="connsiteY25" fmla="*/ 341315 h 341635"/>
                  <a:gd name="connsiteX26" fmla="*/ 249910 w 342622"/>
                  <a:gd name="connsiteY26" fmla="*/ 323218 h 341635"/>
                  <a:gd name="connsiteX27" fmla="*/ 233718 w 342622"/>
                  <a:gd name="connsiteY27" fmla="*/ 293690 h 341635"/>
                  <a:gd name="connsiteX28" fmla="*/ 265150 w 342622"/>
                  <a:gd name="connsiteY28" fmla="*/ 271783 h 341635"/>
                  <a:gd name="connsiteX29" fmla="*/ 286105 w 342622"/>
                  <a:gd name="connsiteY29" fmla="*/ 297500 h 341635"/>
                  <a:gd name="connsiteX30" fmla="*/ 334683 w 342622"/>
                  <a:gd name="connsiteY30" fmla="*/ 222253 h 341635"/>
                  <a:gd name="connsiteX31" fmla="*/ 302298 w 342622"/>
                  <a:gd name="connsiteY31" fmla="*/ 213680 h 341635"/>
                  <a:gd name="connsiteX32" fmla="*/ 308965 w 342622"/>
                  <a:gd name="connsiteY32" fmla="*/ 183200 h 341635"/>
                  <a:gd name="connsiteX33" fmla="*/ 308965 w 342622"/>
                  <a:gd name="connsiteY33" fmla="*/ 176533 h 341635"/>
                  <a:gd name="connsiteX34" fmla="*/ 342303 w 342622"/>
                  <a:gd name="connsiteY34" fmla="*/ 180343 h 341635"/>
                  <a:gd name="connsiteX35" fmla="*/ 324205 w 342622"/>
                  <a:gd name="connsiteY35" fmla="*/ 92713 h 341635"/>
                  <a:gd name="connsiteX36" fmla="*/ 294678 w 342622"/>
                  <a:gd name="connsiteY36" fmla="*/ 109858 h 341635"/>
                  <a:gd name="connsiteX37" fmla="*/ 161328 w 342622"/>
                  <a:gd name="connsiteY37" fmla="*/ 270830 h 341635"/>
                  <a:gd name="connsiteX38" fmla="*/ 71793 w 342622"/>
                  <a:gd name="connsiteY38" fmla="*/ 162245 h 341635"/>
                  <a:gd name="connsiteX39" fmla="*/ 180378 w 342622"/>
                  <a:gd name="connsiteY39" fmla="*/ 72710 h 341635"/>
                  <a:gd name="connsiteX40" fmla="*/ 269913 w 342622"/>
                  <a:gd name="connsiteY40" fmla="*/ 181295 h 341635"/>
                  <a:gd name="connsiteX41" fmla="*/ 161328 w 342622"/>
                  <a:gd name="connsiteY41" fmla="*/ 270830 h 341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42622" h="341635">
                    <a:moveTo>
                      <a:pt x="294678" y="109858"/>
                    </a:moveTo>
                    <a:cubicBezTo>
                      <a:pt x="288963" y="98428"/>
                      <a:pt x="282295" y="87950"/>
                      <a:pt x="273723" y="78425"/>
                    </a:cubicBezTo>
                    <a:lnTo>
                      <a:pt x="300393" y="57470"/>
                    </a:lnTo>
                    <a:cubicBezTo>
                      <a:pt x="280390" y="34610"/>
                      <a:pt x="253720" y="17465"/>
                      <a:pt x="224193" y="7940"/>
                    </a:cubicBezTo>
                    <a:lnTo>
                      <a:pt x="215620" y="40325"/>
                    </a:lnTo>
                    <a:cubicBezTo>
                      <a:pt x="206095" y="37468"/>
                      <a:pt x="195618" y="34610"/>
                      <a:pt x="185140" y="33658"/>
                    </a:cubicBezTo>
                    <a:cubicBezTo>
                      <a:pt x="182283" y="33658"/>
                      <a:pt x="180378" y="33658"/>
                      <a:pt x="177520" y="33658"/>
                    </a:cubicBezTo>
                    <a:lnTo>
                      <a:pt x="180378" y="320"/>
                    </a:lnTo>
                    <a:cubicBezTo>
                      <a:pt x="149898" y="-1585"/>
                      <a:pt x="120370" y="5083"/>
                      <a:pt x="93700" y="18418"/>
                    </a:cubicBezTo>
                    <a:lnTo>
                      <a:pt x="109893" y="47945"/>
                    </a:lnTo>
                    <a:cubicBezTo>
                      <a:pt x="98463" y="53660"/>
                      <a:pt x="87985" y="60328"/>
                      <a:pt x="78460" y="68900"/>
                    </a:cubicBezTo>
                    <a:lnTo>
                      <a:pt x="57505" y="43183"/>
                    </a:lnTo>
                    <a:cubicBezTo>
                      <a:pt x="34645" y="63185"/>
                      <a:pt x="17500" y="88903"/>
                      <a:pt x="7975" y="117478"/>
                    </a:cubicBezTo>
                    <a:lnTo>
                      <a:pt x="40360" y="126050"/>
                    </a:lnTo>
                    <a:cubicBezTo>
                      <a:pt x="36550" y="135575"/>
                      <a:pt x="34645" y="146053"/>
                      <a:pt x="33693" y="157483"/>
                    </a:cubicBezTo>
                    <a:cubicBezTo>
                      <a:pt x="33693" y="159388"/>
                      <a:pt x="33693" y="161293"/>
                      <a:pt x="33693" y="163198"/>
                    </a:cubicBezTo>
                    <a:lnTo>
                      <a:pt x="355" y="160340"/>
                    </a:lnTo>
                    <a:cubicBezTo>
                      <a:pt x="-1550" y="190820"/>
                      <a:pt x="4165" y="221300"/>
                      <a:pt x="18453" y="247970"/>
                    </a:cubicBezTo>
                    <a:lnTo>
                      <a:pt x="47980" y="231778"/>
                    </a:lnTo>
                    <a:cubicBezTo>
                      <a:pt x="53695" y="243208"/>
                      <a:pt x="61315" y="253685"/>
                      <a:pt x="69888" y="263210"/>
                    </a:cubicBezTo>
                    <a:lnTo>
                      <a:pt x="44170" y="284165"/>
                    </a:lnTo>
                    <a:cubicBezTo>
                      <a:pt x="64173" y="307025"/>
                      <a:pt x="90843" y="324170"/>
                      <a:pt x="119418" y="333695"/>
                    </a:cubicBezTo>
                    <a:lnTo>
                      <a:pt x="127990" y="301310"/>
                    </a:lnTo>
                    <a:cubicBezTo>
                      <a:pt x="137515" y="304168"/>
                      <a:pt x="147993" y="307025"/>
                      <a:pt x="158470" y="307978"/>
                    </a:cubicBezTo>
                    <a:cubicBezTo>
                      <a:pt x="160375" y="307978"/>
                      <a:pt x="163233" y="307978"/>
                      <a:pt x="165138" y="307978"/>
                    </a:cubicBezTo>
                    <a:lnTo>
                      <a:pt x="162280" y="341315"/>
                    </a:lnTo>
                    <a:cubicBezTo>
                      <a:pt x="192760" y="343220"/>
                      <a:pt x="222288" y="336553"/>
                      <a:pt x="249910" y="323218"/>
                    </a:cubicBezTo>
                    <a:lnTo>
                      <a:pt x="233718" y="293690"/>
                    </a:lnTo>
                    <a:cubicBezTo>
                      <a:pt x="245148" y="287975"/>
                      <a:pt x="255625" y="280355"/>
                      <a:pt x="265150" y="271783"/>
                    </a:cubicBezTo>
                    <a:lnTo>
                      <a:pt x="286105" y="297500"/>
                    </a:lnTo>
                    <a:cubicBezTo>
                      <a:pt x="308965" y="277498"/>
                      <a:pt x="325158" y="251780"/>
                      <a:pt x="334683" y="222253"/>
                    </a:cubicBezTo>
                    <a:lnTo>
                      <a:pt x="302298" y="213680"/>
                    </a:lnTo>
                    <a:cubicBezTo>
                      <a:pt x="305155" y="204155"/>
                      <a:pt x="308013" y="193678"/>
                      <a:pt x="308965" y="183200"/>
                    </a:cubicBezTo>
                    <a:cubicBezTo>
                      <a:pt x="308965" y="181295"/>
                      <a:pt x="308965" y="178438"/>
                      <a:pt x="308965" y="176533"/>
                    </a:cubicBezTo>
                    <a:lnTo>
                      <a:pt x="342303" y="180343"/>
                    </a:lnTo>
                    <a:cubicBezTo>
                      <a:pt x="344208" y="149863"/>
                      <a:pt x="337540" y="119383"/>
                      <a:pt x="324205" y="92713"/>
                    </a:cubicBezTo>
                    <a:lnTo>
                      <a:pt x="294678" y="109858"/>
                    </a:lnTo>
                    <a:close/>
                    <a:moveTo>
                      <a:pt x="161328" y="270830"/>
                    </a:moveTo>
                    <a:cubicBezTo>
                      <a:pt x="107035" y="265115"/>
                      <a:pt x="67030" y="216538"/>
                      <a:pt x="71793" y="162245"/>
                    </a:cubicBezTo>
                    <a:cubicBezTo>
                      <a:pt x="77508" y="107953"/>
                      <a:pt x="126085" y="67948"/>
                      <a:pt x="180378" y="72710"/>
                    </a:cubicBezTo>
                    <a:cubicBezTo>
                      <a:pt x="234670" y="78425"/>
                      <a:pt x="274675" y="127003"/>
                      <a:pt x="269913" y="181295"/>
                    </a:cubicBezTo>
                    <a:cubicBezTo>
                      <a:pt x="264198" y="235588"/>
                      <a:pt x="215620" y="275593"/>
                      <a:pt x="161328" y="270830"/>
                    </a:cubicBezTo>
                    <a:close/>
                  </a:path>
                </a:pathLst>
              </a:custGeom>
              <a:solidFill>
                <a:srgbClr val="FF671F"/>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807" name="Freeform: Shape 806">
                <a:extLst>
                  <a:ext uri="{FF2B5EF4-FFF2-40B4-BE49-F238E27FC236}">
                    <a16:creationId xmlns:a16="http://schemas.microsoft.com/office/drawing/2014/main" id="{A52EB665-0227-41D7-AEB2-BCF70F54D344}"/>
                  </a:ext>
                </a:extLst>
              </p:cNvPr>
              <p:cNvSpPr/>
              <p:nvPr/>
            </p:nvSpPr>
            <p:spPr>
              <a:xfrm>
                <a:off x="11172240" y="3166220"/>
                <a:ext cx="343832" cy="346893"/>
              </a:xfrm>
              <a:custGeom>
                <a:avLst/>
                <a:gdLst>
                  <a:gd name="connsiteX0" fmla="*/ 196458 w 196852"/>
                  <a:gd name="connsiteY0" fmla="*/ 92635 h 198605"/>
                  <a:gd name="connsiteX1" fmla="*/ 171693 w 196852"/>
                  <a:gd name="connsiteY1" fmla="*/ 94540 h 198605"/>
                  <a:gd name="connsiteX2" fmla="*/ 164073 w 196852"/>
                  <a:gd name="connsiteY2" fmla="*/ 65965 h 198605"/>
                  <a:gd name="connsiteX3" fmla="*/ 186933 w 196852"/>
                  <a:gd name="connsiteY3" fmla="*/ 55488 h 198605"/>
                  <a:gd name="connsiteX4" fmla="*/ 162168 w 196852"/>
                  <a:gd name="connsiteY4" fmla="*/ 24055 h 198605"/>
                  <a:gd name="connsiteX5" fmla="*/ 145975 w 196852"/>
                  <a:gd name="connsiteY5" fmla="*/ 43105 h 198605"/>
                  <a:gd name="connsiteX6" fmla="*/ 132640 w 196852"/>
                  <a:gd name="connsiteY6" fmla="*/ 33580 h 198605"/>
                  <a:gd name="connsiteX7" fmla="*/ 120258 w 196852"/>
                  <a:gd name="connsiteY7" fmla="*/ 28818 h 198605"/>
                  <a:gd name="connsiteX8" fmla="*/ 128830 w 196852"/>
                  <a:gd name="connsiteY8" fmla="*/ 5005 h 198605"/>
                  <a:gd name="connsiteX9" fmla="*/ 90730 w 196852"/>
                  <a:gd name="connsiteY9" fmla="*/ 243 h 198605"/>
                  <a:gd name="connsiteX10" fmla="*/ 93588 w 196852"/>
                  <a:gd name="connsiteY10" fmla="*/ 25008 h 198605"/>
                  <a:gd name="connsiteX11" fmla="*/ 65013 w 196852"/>
                  <a:gd name="connsiteY11" fmla="*/ 32628 h 198605"/>
                  <a:gd name="connsiteX12" fmla="*/ 54535 w 196852"/>
                  <a:gd name="connsiteY12" fmla="*/ 9768 h 198605"/>
                  <a:gd name="connsiteX13" fmla="*/ 32628 w 196852"/>
                  <a:gd name="connsiteY13" fmla="*/ 24055 h 198605"/>
                  <a:gd name="connsiteX14" fmla="*/ 24055 w 196852"/>
                  <a:gd name="connsiteY14" fmla="*/ 33580 h 198605"/>
                  <a:gd name="connsiteX15" fmla="*/ 43105 w 196852"/>
                  <a:gd name="connsiteY15" fmla="*/ 49773 h 198605"/>
                  <a:gd name="connsiteX16" fmla="*/ 28818 w 196852"/>
                  <a:gd name="connsiteY16" fmla="*/ 75490 h 198605"/>
                  <a:gd name="connsiteX17" fmla="*/ 5005 w 196852"/>
                  <a:gd name="connsiteY17" fmla="*/ 66918 h 198605"/>
                  <a:gd name="connsiteX18" fmla="*/ 243 w 196852"/>
                  <a:gd name="connsiteY18" fmla="*/ 105970 h 198605"/>
                  <a:gd name="connsiteX19" fmla="*/ 25008 w 196852"/>
                  <a:gd name="connsiteY19" fmla="*/ 104065 h 198605"/>
                  <a:gd name="connsiteX20" fmla="*/ 30723 w 196852"/>
                  <a:gd name="connsiteY20" fmla="*/ 126925 h 198605"/>
                  <a:gd name="connsiteX21" fmla="*/ 33580 w 196852"/>
                  <a:gd name="connsiteY21" fmla="*/ 132640 h 198605"/>
                  <a:gd name="connsiteX22" fmla="*/ 10720 w 196852"/>
                  <a:gd name="connsiteY22" fmla="*/ 144070 h 198605"/>
                  <a:gd name="connsiteX23" fmla="*/ 35485 w 196852"/>
                  <a:gd name="connsiteY23" fmla="*/ 174550 h 198605"/>
                  <a:gd name="connsiteX24" fmla="*/ 51678 w 196852"/>
                  <a:gd name="connsiteY24" fmla="*/ 155500 h 198605"/>
                  <a:gd name="connsiteX25" fmla="*/ 77395 w 196852"/>
                  <a:gd name="connsiteY25" fmla="*/ 169788 h 198605"/>
                  <a:gd name="connsiteX26" fmla="*/ 68823 w 196852"/>
                  <a:gd name="connsiteY26" fmla="*/ 193600 h 198605"/>
                  <a:gd name="connsiteX27" fmla="*/ 105018 w 196852"/>
                  <a:gd name="connsiteY27" fmla="*/ 198363 h 198605"/>
                  <a:gd name="connsiteX28" fmla="*/ 106923 w 196852"/>
                  <a:gd name="connsiteY28" fmla="*/ 198363 h 198605"/>
                  <a:gd name="connsiteX29" fmla="*/ 105018 w 196852"/>
                  <a:gd name="connsiteY29" fmla="*/ 173598 h 198605"/>
                  <a:gd name="connsiteX30" fmla="*/ 133593 w 196852"/>
                  <a:gd name="connsiteY30" fmla="*/ 165025 h 198605"/>
                  <a:gd name="connsiteX31" fmla="*/ 144070 w 196852"/>
                  <a:gd name="connsiteY31" fmla="*/ 187885 h 198605"/>
                  <a:gd name="connsiteX32" fmla="*/ 174550 w 196852"/>
                  <a:gd name="connsiteY32" fmla="*/ 164073 h 198605"/>
                  <a:gd name="connsiteX33" fmla="*/ 155500 w 196852"/>
                  <a:gd name="connsiteY33" fmla="*/ 147880 h 198605"/>
                  <a:gd name="connsiteX34" fmla="*/ 170740 w 196852"/>
                  <a:gd name="connsiteY34" fmla="*/ 122163 h 198605"/>
                  <a:gd name="connsiteX35" fmla="*/ 194553 w 196852"/>
                  <a:gd name="connsiteY35" fmla="*/ 130735 h 198605"/>
                  <a:gd name="connsiteX36" fmla="*/ 195505 w 196852"/>
                  <a:gd name="connsiteY36" fmla="*/ 127878 h 198605"/>
                  <a:gd name="connsiteX37" fmla="*/ 196458 w 196852"/>
                  <a:gd name="connsiteY37" fmla="*/ 92635 h 198605"/>
                  <a:gd name="connsiteX38" fmla="*/ 44058 w 196852"/>
                  <a:gd name="connsiteY38" fmla="*/ 92635 h 198605"/>
                  <a:gd name="connsiteX39" fmla="*/ 86920 w 196852"/>
                  <a:gd name="connsiteY39" fmla="*/ 47868 h 198605"/>
                  <a:gd name="connsiteX40" fmla="*/ 143118 w 196852"/>
                  <a:gd name="connsiteY40" fmla="*/ 72633 h 198605"/>
                  <a:gd name="connsiteX41" fmla="*/ 139308 w 196852"/>
                  <a:gd name="connsiteY41" fmla="*/ 134545 h 198605"/>
                  <a:gd name="connsiteX42" fmla="*/ 72633 w 196852"/>
                  <a:gd name="connsiteY42" fmla="*/ 147880 h 198605"/>
                  <a:gd name="connsiteX43" fmla="*/ 44058 w 196852"/>
                  <a:gd name="connsiteY43" fmla="*/ 92635 h 198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96852" h="198605">
                    <a:moveTo>
                      <a:pt x="196458" y="92635"/>
                    </a:moveTo>
                    <a:lnTo>
                      <a:pt x="171693" y="94540"/>
                    </a:lnTo>
                    <a:cubicBezTo>
                      <a:pt x="170740" y="85015"/>
                      <a:pt x="167883" y="74538"/>
                      <a:pt x="164073" y="65965"/>
                    </a:cubicBezTo>
                    <a:lnTo>
                      <a:pt x="186933" y="55488"/>
                    </a:lnTo>
                    <a:cubicBezTo>
                      <a:pt x="181218" y="43105"/>
                      <a:pt x="172645" y="32628"/>
                      <a:pt x="162168" y="24055"/>
                    </a:cubicBezTo>
                    <a:lnTo>
                      <a:pt x="145975" y="43105"/>
                    </a:lnTo>
                    <a:cubicBezTo>
                      <a:pt x="142165" y="39295"/>
                      <a:pt x="137403" y="36438"/>
                      <a:pt x="132640" y="33580"/>
                    </a:cubicBezTo>
                    <a:cubicBezTo>
                      <a:pt x="128830" y="31675"/>
                      <a:pt x="124068" y="29770"/>
                      <a:pt x="120258" y="28818"/>
                    </a:cubicBezTo>
                    <a:lnTo>
                      <a:pt x="128830" y="5005"/>
                    </a:lnTo>
                    <a:cubicBezTo>
                      <a:pt x="116448" y="1195"/>
                      <a:pt x="103113" y="-710"/>
                      <a:pt x="90730" y="243"/>
                    </a:cubicBezTo>
                    <a:lnTo>
                      <a:pt x="93588" y="25008"/>
                    </a:lnTo>
                    <a:cubicBezTo>
                      <a:pt x="84063" y="25960"/>
                      <a:pt x="73585" y="28818"/>
                      <a:pt x="65013" y="32628"/>
                    </a:cubicBezTo>
                    <a:lnTo>
                      <a:pt x="54535" y="9768"/>
                    </a:lnTo>
                    <a:cubicBezTo>
                      <a:pt x="46915" y="13578"/>
                      <a:pt x="39295" y="18340"/>
                      <a:pt x="32628" y="24055"/>
                    </a:cubicBezTo>
                    <a:cubicBezTo>
                      <a:pt x="29770" y="26913"/>
                      <a:pt x="26913" y="29770"/>
                      <a:pt x="24055" y="33580"/>
                    </a:cubicBezTo>
                    <a:lnTo>
                      <a:pt x="43105" y="49773"/>
                    </a:lnTo>
                    <a:cubicBezTo>
                      <a:pt x="36438" y="57393"/>
                      <a:pt x="31675" y="65965"/>
                      <a:pt x="28818" y="75490"/>
                    </a:cubicBezTo>
                    <a:lnTo>
                      <a:pt x="5005" y="66918"/>
                    </a:lnTo>
                    <a:cubicBezTo>
                      <a:pt x="1195" y="79300"/>
                      <a:pt x="-710" y="92635"/>
                      <a:pt x="243" y="105970"/>
                    </a:cubicBezTo>
                    <a:lnTo>
                      <a:pt x="25008" y="104065"/>
                    </a:lnTo>
                    <a:cubicBezTo>
                      <a:pt x="25960" y="111685"/>
                      <a:pt x="26913" y="119305"/>
                      <a:pt x="30723" y="126925"/>
                    </a:cubicBezTo>
                    <a:cubicBezTo>
                      <a:pt x="31675" y="128830"/>
                      <a:pt x="32628" y="130735"/>
                      <a:pt x="33580" y="132640"/>
                    </a:cubicBezTo>
                    <a:lnTo>
                      <a:pt x="10720" y="144070"/>
                    </a:lnTo>
                    <a:cubicBezTo>
                      <a:pt x="16435" y="156453"/>
                      <a:pt x="25008" y="166930"/>
                      <a:pt x="35485" y="174550"/>
                    </a:cubicBezTo>
                    <a:lnTo>
                      <a:pt x="51678" y="155500"/>
                    </a:lnTo>
                    <a:cubicBezTo>
                      <a:pt x="59298" y="162168"/>
                      <a:pt x="67870" y="166930"/>
                      <a:pt x="77395" y="169788"/>
                    </a:cubicBezTo>
                    <a:lnTo>
                      <a:pt x="68823" y="193600"/>
                    </a:lnTo>
                    <a:cubicBezTo>
                      <a:pt x="80253" y="197410"/>
                      <a:pt x="92635" y="199315"/>
                      <a:pt x="105018" y="198363"/>
                    </a:cubicBezTo>
                    <a:cubicBezTo>
                      <a:pt x="105970" y="198363"/>
                      <a:pt x="106923" y="198363"/>
                      <a:pt x="106923" y="198363"/>
                    </a:cubicBezTo>
                    <a:lnTo>
                      <a:pt x="105018" y="173598"/>
                    </a:lnTo>
                    <a:cubicBezTo>
                      <a:pt x="115495" y="172645"/>
                      <a:pt x="125020" y="169788"/>
                      <a:pt x="133593" y="165025"/>
                    </a:cubicBezTo>
                    <a:lnTo>
                      <a:pt x="144070" y="187885"/>
                    </a:lnTo>
                    <a:cubicBezTo>
                      <a:pt x="155500" y="182170"/>
                      <a:pt x="165978" y="173598"/>
                      <a:pt x="174550" y="164073"/>
                    </a:cubicBezTo>
                    <a:lnTo>
                      <a:pt x="155500" y="147880"/>
                    </a:lnTo>
                    <a:cubicBezTo>
                      <a:pt x="162168" y="140260"/>
                      <a:pt x="166930" y="131688"/>
                      <a:pt x="170740" y="122163"/>
                    </a:cubicBezTo>
                    <a:lnTo>
                      <a:pt x="194553" y="130735"/>
                    </a:lnTo>
                    <a:cubicBezTo>
                      <a:pt x="194553" y="129783"/>
                      <a:pt x="195505" y="128830"/>
                      <a:pt x="195505" y="127878"/>
                    </a:cubicBezTo>
                    <a:cubicBezTo>
                      <a:pt x="196458" y="116448"/>
                      <a:pt x="197410" y="104065"/>
                      <a:pt x="196458" y="92635"/>
                    </a:cubicBezTo>
                    <a:close/>
                    <a:moveTo>
                      <a:pt x="44058" y="92635"/>
                    </a:moveTo>
                    <a:cubicBezTo>
                      <a:pt x="46915" y="70728"/>
                      <a:pt x="65013" y="51678"/>
                      <a:pt x="86920" y="47868"/>
                    </a:cubicBezTo>
                    <a:cubicBezTo>
                      <a:pt x="108828" y="43105"/>
                      <a:pt x="131688" y="53583"/>
                      <a:pt x="143118" y="72633"/>
                    </a:cubicBezTo>
                    <a:cubicBezTo>
                      <a:pt x="154548" y="91683"/>
                      <a:pt x="153595" y="117400"/>
                      <a:pt x="139308" y="134545"/>
                    </a:cubicBezTo>
                    <a:cubicBezTo>
                      <a:pt x="123115" y="154548"/>
                      <a:pt x="94540" y="160263"/>
                      <a:pt x="72633" y="147880"/>
                    </a:cubicBezTo>
                    <a:cubicBezTo>
                      <a:pt x="52630" y="137403"/>
                      <a:pt x="41200" y="114543"/>
                      <a:pt x="44058" y="92635"/>
                    </a:cubicBezTo>
                    <a:close/>
                  </a:path>
                </a:pathLst>
              </a:custGeom>
              <a:solidFill>
                <a:srgbClr val="0656B3">
                  <a:lumMod val="50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808" name="Freeform: Shape 807">
                <a:extLst>
                  <a:ext uri="{FF2B5EF4-FFF2-40B4-BE49-F238E27FC236}">
                    <a16:creationId xmlns:a16="http://schemas.microsoft.com/office/drawing/2014/main" id="{E0CD3327-8D66-4630-9FD1-26C34B2E4875}"/>
                  </a:ext>
                </a:extLst>
              </p:cNvPr>
              <p:cNvSpPr/>
              <p:nvPr/>
            </p:nvSpPr>
            <p:spPr>
              <a:xfrm>
                <a:off x="11257014" y="3577725"/>
                <a:ext cx="351037" cy="356026"/>
              </a:xfrm>
              <a:custGeom>
                <a:avLst/>
                <a:gdLst>
                  <a:gd name="connsiteX0" fmla="*/ 193358 w 200977"/>
                  <a:gd name="connsiteY0" fmla="*/ 135255 h 203834"/>
                  <a:gd name="connsiteX1" fmla="*/ 170497 w 200977"/>
                  <a:gd name="connsiteY1" fmla="*/ 126682 h 203834"/>
                  <a:gd name="connsiteX2" fmla="*/ 176213 w 200977"/>
                  <a:gd name="connsiteY2" fmla="*/ 97155 h 203834"/>
                  <a:gd name="connsiteX3" fmla="*/ 200977 w 200977"/>
                  <a:gd name="connsiteY3" fmla="*/ 98107 h 203834"/>
                  <a:gd name="connsiteX4" fmla="*/ 193358 w 200977"/>
                  <a:gd name="connsiteY4" fmla="*/ 59055 h 203834"/>
                  <a:gd name="connsiteX5" fmla="*/ 170497 w 200977"/>
                  <a:gd name="connsiteY5" fmla="*/ 69532 h 203834"/>
                  <a:gd name="connsiteX6" fmla="*/ 162877 w 200977"/>
                  <a:gd name="connsiteY6" fmla="*/ 55245 h 203834"/>
                  <a:gd name="connsiteX7" fmla="*/ 153352 w 200977"/>
                  <a:gd name="connsiteY7" fmla="*/ 44767 h 203834"/>
                  <a:gd name="connsiteX8" fmla="*/ 171450 w 200977"/>
                  <a:gd name="connsiteY8" fmla="*/ 27622 h 203834"/>
                  <a:gd name="connsiteX9" fmla="*/ 139065 w 200977"/>
                  <a:gd name="connsiteY9" fmla="*/ 6667 h 203834"/>
                  <a:gd name="connsiteX10" fmla="*/ 130492 w 200977"/>
                  <a:gd name="connsiteY10" fmla="*/ 30480 h 203834"/>
                  <a:gd name="connsiteX11" fmla="*/ 100965 w 200977"/>
                  <a:gd name="connsiteY11" fmla="*/ 24765 h 203834"/>
                  <a:gd name="connsiteX12" fmla="*/ 100965 w 200977"/>
                  <a:gd name="connsiteY12" fmla="*/ 0 h 203834"/>
                  <a:gd name="connsiteX13" fmla="*/ 74295 w 200977"/>
                  <a:gd name="connsiteY13" fmla="*/ 3810 h 203834"/>
                  <a:gd name="connsiteX14" fmla="*/ 61913 w 200977"/>
                  <a:gd name="connsiteY14" fmla="*/ 8572 h 203834"/>
                  <a:gd name="connsiteX15" fmla="*/ 72390 w 200977"/>
                  <a:gd name="connsiteY15" fmla="*/ 31432 h 203834"/>
                  <a:gd name="connsiteX16" fmla="*/ 47625 w 200977"/>
                  <a:gd name="connsiteY16" fmla="*/ 48577 h 203834"/>
                  <a:gd name="connsiteX17" fmla="*/ 29527 w 200977"/>
                  <a:gd name="connsiteY17" fmla="*/ 30480 h 203834"/>
                  <a:gd name="connsiteX18" fmla="*/ 7620 w 200977"/>
                  <a:gd name="connsiteY18" fmla="*/ 63817 h 203834"/>
                  <a:gd name="connsiteX19" fmla="*/ 31433 w 200977"/>
                  <a:gd name="connsiteY19" fmla="*/ 73342 h 203834"/>
                  <a:gd name="connsiteX20" fmla="*/ 25717 w 200977"/>
                  <a:gd name="connsiteY20" fmla="*/ 96202 h 203834"/>
                  <a:gd name="connsiteX21" fmla="*/ 25717 w 200977"/>
                  <a:gd name="connsiteY21" fmla="*/ 102870 h 203834"/>
                  <a:gd name="connsiteX22" fmla="*/ 0 w 200977"/>
                  <a:gd name="connsiteY22" fmla="*/ 102870 h 203834"/>
                  <a:gd name="connsiteX23" fmla="*/ 8572 w 200977"/>
                  <a:gd name="connsiteY23" fmla="*/ 141922 h 203834"/>
                  <a:gd name="connsiteX24" fmla="*/ 31433 w 200977"/>
                  <a:gd name="connsiteY24" fmla="*/ 131445 h 203834"/>
                  <a:gd name="connsiteX25" fmla="*/ 48577 w 200977"/>
                  <a:gd name="connsiteY25" fmla="*/ 156210 h 203834"/>
                  <a:gd name="connsiteX26" fmla="*/ 30480 w 200977"/>
                  <a:gd name="connsiteY26" fmla="*/ 174307 h 203834"/>
                  <a:gd name="connsiteX27" fmla="*/ 60960 w 200977"/>
                  <a:gd name="connsiteY27" fmla="*/ 195263 h 203834"/>
                  <a:gd name="connsiteX28" fmla="*/ 62865 w 200977"/>
                  <a:gd name="connsiteY28" fmla="*/ 196215 h 203834"/>
                  <a:gd name="connsiteX29" fmla="*/ 72390 w 200977"/>
                  <a:gd name="connsiteY29" fmla="*/ 172402 h 203834"/>
                  <a:gd name="connsiteX30" fmla="*/ 101917 w 200977"/>
                  <a:gd name="connsiteY30" fmla="*/ 178117 h 203834"/>
                  <a:gd name="connsiteX31" fmla="*/ 101917 w 200977"/>
                  <a:gd name="connsiteY31" fmla="*/ 203835 h 203834"/>
                  <a:gd name="connsiteX32" fmla="*/ 140017 w 200977"/>
                  <a:gd name="connsiteY32" fmla="*/ 195263 h 203834"/>
                  <a:gd name="connsiteX33" fmla="*/ 129540 w 200977"/>
                  <a:gd name="connsiteY33" fmla="*/ 172402 h 203834"/>
                  <a:gd name="connsiteX34" fmla="*/ 154305 w 200977"/>
                  <a:gd name="connsiteY34" fmla="*/ 155257 h 203834"/>
                  <a:gd name="connsiteX35" fmla="*/ 171450 w 200977"/>
                  <a:gd name="connsiteY35" fmla="*/ 173355 h 203834"/>
                  <a:gd name="connsiteX36" fmla="*/ 173355 w 200977"/>
                  <a:gd name="connsiteY36" fmla="*/ 171450 h 203834"/>
                  <a:gd name="connsiteX37" fmla="*/ 193358 w 200977"/>
                  <a:gd name="connsiteY37" fmla="*/ 135255 h 203834"/>
                  <a:gd name="connsiteX38" fmla="*/ 56197 w 200977"/>
                  <a:gd name="connsiteY38" fmla="*/ 67627 h 203834"/>
                  <a:gd name="connsiteX39" fmla="*/ 115252 w 200977"/>
                  <a:gd name="connsiteY39" fmla="*/ 45720 h 203834"/>
                  <a:gd name="connsiteX40" fmla="*/ 155258 w 200977"/>
                  <a:gd name="connsiteY40" fmla="*/ 93345 h 203834"/>
                  <a:gd name="connsiteX41" fmla="*/ 123825 w 200977"/>
                  <a:gd name="connsiteY41" fmla="*/ 147638 h 203834"/>
                  <a:gd name="connsiteX42" fmla="*/ 57150 w 200977"/>
                  <a:gd name="connsiteY42" fmla="*/ 129540 h 203834"/>
                  <a:gd name="connsiteX43" fmla="*/ 56197 w 200977"/>
                  <a:gd name="connsiteY43" fmla="*/ 67627 h 203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00977" h="203834">
                    <a:moveTo>
                      <a:pt x="193358" y="135255"/>
                    </a:moveTo>
                    <a:lnTo>
                      <a:pt x="170497" y="126682"/>
                    </a:lnTo>
                    <a:cubicBezTo>
                      <a:pt x="174308" y="117157"/>
                      <a:pt x="176213" y="107632"/>
                      <a:pt x="176213" y="97155"/>
                    </a:cubicBezTo>
                    <a:lnTo>
                      <a:pt x="200977" y="98107"/>
                    </a:lnTo>
                    <a:cubicBezTo>
                      <a:pt x="200977" y="84772"/>
                      <a:pt x="198120" y="71438"/>
                      <a:pt x="193358" y="59055"/>
                    </a:cubicBezTo>
                    <a:lnTo>
                      <a:pt x="170497" y="69532"/>
                    </a:lnTo>
                    <a:cubicBezTo>
                      <a:pt x="168592" y="64770"/>
                      <a:pt x="165735" y="60007"/>
                      <a:pt x="162877" y="55245"/>
                    </a:cubicBezTo>
                    <a:cubicBezTo>
                      <a:pt x="160020" y="51435"/>
                      <a:pt x="157163" y="48577"/>
                      <a:pt x="153352" y="44767"/>
                    </a:cubicBezTo>
                    <a:lnTo>
                      <a:pt x="171450" y="27622"/>
                    </a:lnTo>
                    <a:cubicBezTo>
                      <a:pt x="161925" y="18097"/>
                      <a:pt x="150495" y="11430"/>
                      <a:pt x="139065" y="6667"/>
                    </a:cubicBezTo>
                    <a:lnTo>
                      <a:pt x="130492" y="30480"/>
                    </a:lnTo>
                    <a:cubicBezTo>
                      <a:pt x="120967" y="26670"/>
                      <a:pt x="111442" y="24765"/>
                      <a:pt x="100965" y="24765"/>
                    </a:cubicBezTo>
                    <a:lnTo>
                      <a:pt x="100965" y="0"/>
                    </a:lnTo>
                    <a:cubicBezTo>
                      <a:pt x="92392" y="0"/>
                      <a:pt x="82867" y="952"/>
                      <a:pt x="74295" y="3810"/>
                    </a:cubicBezTo>
                    <a:cubicBezTo>
                      <a:pt x="70485" y="4763"/>
                      <a:pt x="65722" y="6667"/>
                      <a:pt x="61913" y="8572"/>
                    </a:cubicBezTo>
                    <a:lnTo>
                      <a:pt x="72390" y="31432"/>
                    </a:lnTo>
                    <a:cubicBezTo>
                      <a:pt x="62865" y="35242"/>
                      <a:pt x="55245" y="40957"/>
                      <a:pt x="47625" y="48577"/>
                    </a:cubicBezTo>
                    <a:lnTo>
                      <a:pt x="29527" y="30480"/>
                    </a:lnTo>
                    <a:cubicBezTo>
                      <a:pt x="20002" y="40005"/>
                      <a:pt x="12383" y="51435"/>
                      <a:pt x="7620" y="63817"/>
                    </a:cubicBezTo>
                    <a:lnTo>
                      <a:pt x="31433" y="73342"/>
                    </a:lnTo>
                    <a:cubicBezTo>
                      <a:pt x="28575" y="80963"/>
                      <a:pt x="26670" y="88582"/>
                      <a:pt x="25717" y="96202"/>
                    </a:cubicBezTo>
                    <a:cubicBezTo>
                      <a:pt x="25717" y="98107"/>
                      <a:pt x="25717" y="100013"/>
                      <a:pt x="25717" y="102870"/>
                    </a:cubicBezTo>
                    <a:lnTo>
                      <a:pt x="0" y="102870"/>
                    </a:lnTo>
                    <a:cubicBezTo>
                      <a:pt x="0" y="116205"/>
                      <a:pt x="2858" y="129540"/>
                      <a:pt x="8572" y="141922"/>
                    </a:cubicBezTo>
                    <a:lnTo>
                      <a:pt x="31433" y="131445"/>
                    </a:lnTo>
                    <a:cubicBezTo>
                      <a:pt x="35242" y="140970"/>
                      <a:pt x="40958" y="148590"/>
                      <a:pt x="48577" y="156210"/>
                    </a:cubicBezTo>
                    <a:lnTo>
                      <a:pt x="30480" y="174307"/>
                    </a:lnTo>
                    <a:cubicBezTo>
                      <a:pt x="39052" y="182880"/>
                      <a:pt x="49530" y="190500"/>
                      <a:pt x="60960" y="195263"/>
                    </a:cubicBezTo>
                    <a:cubicBezTo>
                      <a:pt x="61913" y="195263"/>
                      <a:pt x="62865" y="196215"/>
                      <a:pt x="62865" y="196215"/>
                    </a:cubicBezTo>
                    <a:lnTo>
                      <a:pt x="72390" y="172402"/>
                    </a:lnTo>
                    <a:cubicBezTo>
                      <a:pt x="81915" y="176213"/>
                      <a:pt x="91440" y="178117"/>
                      <a:pt x="101917" y="178117"/>
                    </a:cubicBezTo>
                    <a:lnTo>
                      <a:pt x="101917" y="203835"/>
                    </a:lnTo>
                    <a:cubicBezTo>
                      <a:pt x="115252" y="203835"/>
                      <a:pt x="128588" y="200977"/>
                      <a:pt x="140017" y="195263"/>
                    </a:cubicBezTo>
                    <a:lnTo>
                      <a:pt x="129540" y="172402"/>
                    </a:lnTo>
                    <a:cubicBezTo>
                      <a:pt x="139065" y="168592"/>
                      <a:pt x="147638" y="162877"/>
                      <a:pt x="154305" y="155257"/>
                    </a:cubicBezTo>
                    <a:lnTo>
                      <a:pt x="171450" y="173355"/>
                    </a:lnTo>
                    <a:cubicBezTo>
                      <a:pt x="172402" y="172402"/>
                      <a:pt x="173355" y="171450"/>
                      <a:pt x="173355" y="171450"/>
                    </a:cubicBezTo>
                    <a:cubicBezTo>
                      <a:pt x="182880" y="157163"/>
                      <a:pt x="188595" y="146685"/>
                      <a:pt x="193358" y="135255"/>
                    </a:cubicBezTo>
                    <a:close/>
                    <a:moveTo>
                      <a:pt x="56197" y="67627"/>
                    </a:moveTo>
                    <a:cubicBezTo>
                      <a:pt x="68580" y="48577"/>
                      <a:pt x="93345" y="40005"/>
                      <a:pt x="115252" y="45720"/>
                    </a:cubicBezTo>
                    <a:cubicBezTo>
                      <a:pt x="137160" y="51435"/>
                      <a:pt x="153352" y="70485"/>
                      <a:pt x="155258" y="93345"/>
                    </a:cubicBezTo>
                    <a:cubicBezTo>
                      <a:pt x="157163" y="116205"/>
                      <a:pt x="144780" y="138113"/>
                      <a:pt x="123825" y="147638"/>
                    </a:cubicBezTo>
                    <a:cubicBezTo>
                      <a:pt x="100965" y="158115"/>
                      <a:pt x="72390" y="150495"/>
                      <a:pt x="57150" y="129540"/>
                    </a:cubicBezTo>
                    <a:cubicBezTo>
                      <a:pt x="43815" y="111442"/>
                      <a:pt x="42863" y="86677"/>
                      <a:pt x="56197" y="67627"/>
                    </a:cubicBezTo>
                    <a:close/>
                  </a:path>
                </a:pathLst>
              </a:custGeom>
              <a:solidFill>
                <a:srgbClr val="0656B3">
                  <a:lumMod val="50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grpSp>
          <p:nvGrpSpPr>
            <p:cNvPr id="695" name="Group 694">
              <a:extLst>
                <a:ext uri="{FF2B5EF4-FFF2-40B4-BE49-F238E27FC236}">
                  <a16:creationId xmlns:a16="http://schemas.microsoft.com/office/drawing/2014/main" id="{EC09D910-4DAD-4323-B912-5419FA9FD342}"/>
                </a:ext>
              </a:extLst>
            </p:cNvPr>
            <p:cNvGrpSpPr/>
            <p:nvPr/>
          </p:nvGrpSpPr>
          <p:grpSpPr>
            <a:xfrm>
              <a:off x="8606409" y="3153925"/>
              <a:ext cx="982238" cy="757850"/>
              <a:chOff x="4915229" y="3044530"/>
              <a:chExt cx="2364704" cy="1824499"/>
            </a:xfrm>
          </p:grpSpPr>
          <p:sp>
            <p:nvSpPr>
              <p:cNvPr id="792" name="Freeform: Shape 791">
                <a:extLst>
                  <a:ext uri="{FF2B5EF4-FFF2-40B4-BE49-F238E27FC236}">
                    <a16:creationId xmlns:a16="http://schemas.microsoft.com/office/drawing/2014/main" id="{4264D310-BD5E-4735-912E-4890F6818A39}"/>
                  </a:ext>
                </a:extLst>
              </p:cNvPr>
              <p:cNvSpPr/>
              <p:nvPr/>
            </p:nvSpPr>
            <p:spPr>
              <a:xfrm>
                <a:off x="4915229" y="3044530"/>
                <a:ext cx="2364704" cy="1824499"/>
              </a:xfrm>
              <a:custGeom>
                <a:avLst/>
                <a:gdLst>
                  <a:gd name="connsiteX0" fmla="*/ 0 w 2993707"/>
                  <a:gd name="connsiteY0" fmla="*/ 2165033 h 2309812"/>
                  <a:gd name="connsiteX1" fmla="*/ 0 w 2993707"/>
                  <a:gd name="connsiteY1" fmla="*/ 144780 h 2309812"/>
                  <a:gd name="connsiteX2" fmla="*/ 144780 w 2993707"/>
                  <a:gd name="connsiteY2" fmla="*/ 0 h 2309812"/>
                  <a:gd name="connsiteX3" fmla="*/ 2848928 w 2993707"/>
                  <a:gd name="connsiteY3" fmla="*/ 0 h 2309812"/>
                  <a:gd name="connsiteX4" fmla="*/ 2993708 w 2993707"/>
                  <a:gd name="connsiteY4" fmla="*/ 144780 h 2309812"/>
                  <a:gd name="connsiteX5" fmla="*/ 2993708 w 2993707"/>
                  <a:gd name="connsiteY5" fmla="*/ 2165033 h 2309812"/>
                  <a:gd name="connsiteX6" fmla="*/ 2848928 w 2993707"/>
                  <a:gd name="connsiteY6" fmla="*/ 2309813 h 2309812"/>
                  <a:gd name="connsiteX7" fmla="*/ 144780 w 2993707"/>
                  <a:gd name="connsiteY7" fmla="*/ 2309813 h 2309812"/>
                  <a:gd name="connsiteX8" fmla="*/ 0 w 2993707"/>
                  <a:gd name="connsiteY8" fmla="*/ 2165033 h 2309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93707" h="2309812">
                    <a:moveTo>
                      <a:pt x="0" y="2165033"/>
                    </a:moveTo>
                    <a:lnTo>
                      <a:pt x="0" y="144780"/>
                    </a:lnTo>
                    <a:cubicBezTo>
                      <a:pt x="0" y="64770"/>
                      <a:pt x="64770" y="0"/>
                      <a:pt x="144780" y="0"/>
                    </a:cubicBezTo>
                    <a:lnTo>
                      <a:pt x="2848928" y="0"/>
                    </a:lnTo>
                    <a:cubicBezTo>
                      <a:pt x="2928938" y="0"/>
                      <a:pt x="2993708" y="64770"/>
                      <a:pt x="2993708" y="144780"/>
                    </a:cubicBezTo>
                    <a:lnTo>
                      <a:pt x="2993708" y="2165033"/>
                    </a:lnTo>
                    <a:cubicBezTo>
                      <a:pt x="2993708" y="2245043"/>
                      <a:pt x="2928938" y="2309813"/>
                      <a:pt x="2848928" y="2309813"/>
                    </a:cubicBezTo>
                    <a:lnTo>
                      <a:pt x="144780" y="2309813"/>
                    </a:lnTo>
                    <a:cubicBezTo>
                      <a:pt x="64770" y="2309813"/>
                      <a:pt x="0" y="2245043"/>
                      <a:pt x="0" y="2165033"/>
                    </a:cubicBezTo>
                    <a:close/>
                  </a:path>
                </a:pathLst>
              </a:custGeom>
              <a:solidFill>
                <a:srgbClr val="0656B3">
                  <a:lumMod val="50000"/>
                  <a:alpha val="70000"/>
                </a:srgbClr>
              </a:solidFill>
              <a:ln w="12700" cap="flat" cmpd="sng" algn="ctr">
                <a:solidFill>
                  <a:srgbClr val="FF671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panose="020B0604020202020204"/>
                  <a:ea typeface="+mn-ea"/>
                  <a:cs typeface="+mn-cs"/>
                </a:endParaRPr>
              </a:p>
            </p:txBody>
          </p:sp>
          <p:sp>
            <p:nvSpPr>
              <p:cNvPr id="793" name="Rectangle: Rounded Corners 792">
                <a:extLst>
                  <a:ext uri="{FF2B5EF4-FFF2-40B4-BE49-F238E27FC236}">
                    <a16:creationId xmlns:a16="http://schemas.microsoft.com/office/drawing/2014/main" id="{4F4F711C-9796-4706-B86C-CF70E4392F91}"/>
                  </a:ext>
                </a:extLst>
              </p:cNvPr>
              <p:cNvSpPr/>
              <p:nvPr/>
            </p:nvSpPr>
            <p:spPr>
              <a:xfrm>
                <a:off x="5003578" y="3460235"/>
                <a:ext cx="2188003" cy="58222"/>
              </a:xfrm>
              <a:prstGeom prst="roundRect">
                <a:avLst>
                  <a:gd name="adj" fmla="val 12609"/>
                </a:avLst>
              </a:prstGeom>
              <a:solidFill>
                <a:srgbClr val="FF671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nvGrpSpPr>
              <p:cNvPr id="794" name="Group 793">
                <a:extLst>
                  <a:ext uri="{FF2B5EF4-FFF2-40B4-BE49-F238E27FC236}">
                    <a16:creationId xmlns:a16="http://schemas.microsoft.com/office/drawing/2014/main" id="{D5CF38BE-3798-40F1-9C8F-F9F5F0BFE762}"/>
                  </a:ext>
                </a:extLst>
              </p:cNvPr>
              <p:cNvGrpSpPr/>
              <p:nvPr/>
            </p:nvGrpSpPr>
            <p:grpSpPr>
              <a:xfrm>
                <a:off x="5003578" y="3109975"/>
                <a:ext cx="2188004" cy="215491"/>
                <a:chOff x="-4388686" y="2407920"/>
                <a:chExt cx="2770006" cy="272811"/>
              </a:xfrm>
            </p:grpSpPr>
            <p:sp>
              <p:nvSpPr>
                <p:cNvPr id="799" name="Rectangle: Top Corners Rounded 798">
                  <a:extLst>
                    <a:ext uri="{FF2B5EF4-FFF2-40B4-BE49-F238E27FC236}">
                      <a16:creationId xmlns:a16="http://schemas.microsoft.com/office/drawing/2014/main" id="{0B7C8C2D-55AE-4E9B-9697-F5BFE39DC907}"/>
                    </a:ext>
                  </a:extLst>
                </p:cNvPr>
                <p:cNvSpPr/>
                <p:nvPr/>
              </p:nvSpPr>
              <p:spPr>
                <a:xfrm>
                  <a:off x="-4388686" y="2407920"/>
                  <a:ext cx="2770006" cy="272811"/>
                </a:xfrm>
                <a:prstGeom prst="round2SameRect">
                  <a:avLst>
                    <a:gd name="adj1" fmla="val 41805"/>
                    <a:gd name="adj2" fmla="val 0"/>
                  </a:avLst>
                </a:prstGeom>
                <a:solidFill>
                  <a:srgbClr val="FF671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800" name="Group 799">
                  <a:extLst>
                    <a:ext uri="{FF2B5EF4-FFF2-40B4-BE49-F238E27FC236}">
                      <a16:creationId xmlns:a16="http://schemas.microsoft.com/office/drawing/2014/main" id="{7CC9F565-8DE3-4D4E-80C0-88272B09753E}"/>
                    </a:ext>
                  </a:extLst>
                </p:cNvPr>
                <p:cNvGrpSpPr/>
                <p:nvPr/>
              </p:nvGrpSpPr>
              <p:grpSpPr>
                <a:xfrm>
                  <a:off x="-4164968" y="2480338"/>
                  <a:ext cx="2322571" cy="127974"/>
                  <a:chOff x="-4159364" y="2515335"/>
                  <a:chExt cx="2322571" cy="127974"/>
                </a:xfrm>
              </p:grpSpPr>
              <p:grpSp>
                <p:nvGrpSpPr>
                  <p:cNvPr id="801" name="Group 800">
                    <a:extLst>
                      <a:ext uri="{FF2B5EF4-FFF2-40B4-BE49-F238E27FC236}">
                        <a16:creationId xmlns:a16="http://schemas.microsoft.com/office/drawing/2014/main" id="{1A4F0AD0-1297-449B-967A-4540FB8A0A3F}"/>
                      </a:ext>
                    </a:extLst>
                  </p:cNvPr>
                  <p:cNvGrpSpPr/>
                  <p:nvPr/>
                </p:nvGrpSpPr>
                <p:grpSpPr>
                  <a:xfrm>
                    <a:off x="-4159364" y="2515335"/>
                    <a:ext cx="555448" cy="127974"/>
                    <a:chOff x="-4159364" y="2508773"/>
                    <a:chExt cx="555448" cy="127974"/>
                  </a:xfrm>
                </p:grpSpPr>
                <p:sp>
                  <p:nvSpPr>
                    <p:cNvPr id="803" name="Oval 802">
                      <a:extLst>
                        <a:ext uri="{FF2B5EF4-FFF2-40B4-BE49-F238E27FC236}">
                          <a16:creationId xmlns:a16="http://schemas.microsoft.com/office/drawing/2014/main" id="{0BC7BDBD-C492-4B1D-8E52-3D7A1E41379F}"/>
                        </a:ext>
                      </a:extLst>
                    </p:cNvPr>
                    <p:cNvSpPr/>
                    <p:nvPr/>
                  </p:nvSpPr>
                  <p:spPr>
                    <a:xfrm>
                      <a:off x="-4159364" y="2508773"/>
                      <a:ext cx="127974" cy="127974"/>
                    </a:xfrm>
                    <a:prstGeom prst="ellipse">
                      <a:avLst/>
                    </a:prstGeom>
                    <a:solidFill>
                      <a:schemeClr val="bg1"/>
                    </a:solidFill>
                    <a:ln w="6350" cap="flat" cmpd="sng" algn="ctr">
                      <a:solidFill>
                        <a:srgbClr val="0656B3"/>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04" name="Oval 803">
                      <a:extLst>
                        <a:ext uri="{FF2B5EF4-FFF2-40B4-BE49-F238E27FC236}">
                          <a16:creationId xmlns:a16="http://schemas.microsoft.com/office/drawing/2014/main" id="{827ABC49-B8D8-48E1-90AC-B27CEA0C27B9}"/>
                        </a:ext>
                      </a:extLst>
                    </p:cNvPr>
                    <p:cNvSpPr/>
                    <p:nvPr/>
                  </p:nvSpPr>
                  <p:spPr>
                    <a:xfrm>
                      <a:off x="-3945627" y="2508773"/>
                      <a:ext cx="127974" cy="127974"/>
                    </a:xfrm>
                    <a:prstGeom prst="ellipse">
                      <a:avLst/>
                    </a:prstGeom>
                    <a:solidFill>
                      <a:schemeClr val="bg1"/>
                    </a:solidFill>
                    <a:ln w="6350" cap="flat" cmpd="sng" algn="ctr">
                      <a:solidFill>
                        <a:srgbClr val="0656B3"/>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05" name="Oval 804">
                      <a:extLst>
                        <a:ext uri="{FF2B5EF4-FFF2-40B4-BE49-F238E27FC236}">
                          <a16:creationId xmlns:a16="http://schemas.microsoft.com/office/drawing/2014/main" id="{17CEF512-D254-42CE-B90A-D6B120E7177A}"/>
                        </a:ext>
                      </a:extLst>
                    </p:cNvPr>
                    <p:cNvSpPr/>
                    <p:nvPr/>
                  </p:nvSpPr>
                  <p:spPr>
                    <a:xfrm>
                      <a:off x="-3731890" y="2508773"/>
                      <a:ext cx="127974" cy="127974"/>
                    </a:xfrm>
                    <a:prstGeom prst="ellipse">
                      <a:avLst/>
                    </a:prstGeom>
                    <a:solidFill>
                      <a:schemeClr val="bg1"/>
                    </a:solidFill>
                    <a:ln w="6350" cap="flat" cmpd="sng" algn="ctr">
                      <a:solidFill>
                        <a:srgbClr val="0656B3"/>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802" name="Rectangle: Rounded Corners 801">
                    <a:extLst>
                      <a:ext uri="{FF2B5EF4-FFF2-40B4-BE49-F238E27FC236}">
                        <a16:creationId xmlns:a16="http://schemas.microsoft.com/office/drawing/2014/main" id="{E2567FDB-E72B-4CCF-A2FE-2C7FD5DDB554}"/>
                      </a:ext>
                    </a:extLst>
                  </p:cNvPr>
                  <p:cNvSpPr/>
                  <p:nvPr/>
                </p:nvSpPr>
                <p:spPr>
                  <a:xfrm>
                    <a:off x="-3476479" y="2537816"/>
                    <a:ext cx="1639686" cy="83012"/>
                  </a:xfrm>
                  <a:prstGeom prst="roundRect">
                    <a:avLst>
                      <a:gd name="adj" fmla="val 50000"/>
                    </a:avLst>
                  </a:prstGeom>
                  <a:solidFill>
                    <a:schemeClr val="bg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795" name="Rectangle: Rounded Corners 794">
                <a:extLst>
                  <a:ext uri="{FF2B5EF4-FFF2-40B4-BE49-F238E27FC236}">
                    <a16:creationId xmlns:a16="http://schemas.microsoft.com/office/drawing/2014/main" id="{1677A34C-8504-437D-89B6-20D6C1B545A5}"/>
                  </a:ext>
                </a:extLst>
              </p:cNvPr>
              <p:cNvSpPr/>
              <p:nvPr/>
            </p:nvSpPr>
            <p:spPr>
              <a:xfrm>
                <a:off x="5003578" y="3576835"/>
                <a:ext cx="2188003" cy="58222"/>
              </a:xfrm>
              <a:prstGeom prst="roundRect">
                <a:avLst>
                  <a:gd name="adj" fmla="val 12609"/>
                </a:avLst>
              </a:prstGeom>
              <a:solidFill>
                <a:srgbClr val="FF671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96" name="Rectangle: Rounded Corners 795">
                <a:extLst>
                  <a:ext uri="{FF2B5EF4-FFF2-40B4-BE49-F238E27FC236}">
                    <a16:creationId xmlns:a16="http://schemas.microsoft.com/office/drawing/2014/main" id="{966F252F-ECDB-4E94-AB43-D716F5D11170}"/>
                  </a:ext>
                </a:extLst>
              </p:cNvPr>
              <p:cNvSpPr/>
              <p:nvPr/>
            </p:nvSpPr>
            <p:spPr>
              <a:xfrm>
                <a:off x="5003578" y="3693436"/>
                <a:ext cx="2188003" cy="58222"/>
              </a:xfrm>
              <a:prstGeom prst="roundRect">
                <a:avLst>
                  <a:gd name="adj" fmla="val 12609"/>
                </a:avLst>
              </a:prstGeom>
              <a:solidFill>
                <a:srgbClr val="FF671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97" name="Rectangle: Rounded Corners 796">
                <a:extLst>
                  <a:ext uri="{FF2B5EF4-FFF2-40B4-BE49-F238E27FC236}">
                    <a16:creationId xmlns:a16="http://schemas.microsoft.com/office/drawing/2014/main" id="{13301350-4411-460D-B97C-279A85EC9476}"/>
                  </a:ext>
                </a:extLst>
              </p:cNvPr>
              <p:cNvSpPr/>
              <p:nvPr/>
            </p:nvSpPr>
            <p:spPr>
              <a:xfrm>
                <a:off x="5003578" y="3810037"/>
                <a:ext cx="2188003" cy="58222"/>
              </a:xfrm>
              <a:prstGeom prst="roundRect">
                <a:avLst>
                  <a:gd name="adj" fmla="val 12609"/>
                </a:avLst>
              </a:prstGeom>
              <a:solidFill>
                <a:srgbClr val="FF671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98" name="Rectangle: Rounded Corners 797">
                <a:extLst>
                  <a:ext uri="{FF2B5EF4-FFF2-40B4-BE49-F238E27FC236}">
                    <a16:creationId xmlns:a16="http://schemas.microsoft.com/office/drawing/2014/main" id="{7AA4830E-5A65-484F-AD12-8688770AF95B}"/>
                  </a:ext>
                </a:extLst>
              </p:cNvPr>
              <p:cNvSpPr/>
              <p:nvPr/>
            </p:nvSpPr>
            <p:spPr>
              <a:xfrm>
                <a:off x="5003578" y="3926633"/>
                <a:ext cx="2188003" cy="58222"/>
              </a:xfrm>
              <a:prstGeom prst="roundRect">
                <a:avLst>
                  <a:gd name="adj" fmla="val 12609"/>
                </a:avLst>
              </a:prstGeom>
              <a:solidFill>
                <a:srgbClr val="FF671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696" name="Group 695">
              <a:extLst>
                <a:ext uri="{FF2B5EF4-FFF2-40B4-BE49-F238E27FC236}">
                  <a16:creationId xmlns:a16="http://schemas.microsoft.com/office/drawing/2014/main" id="{268E0AA9-FCAD-49B0-A3F5-03D33A9BCE0B}"/>
                </a:ext>
              </a:extLst>
            </p:cNvPr>
            <p:cNvGrpSpPr/>
            <p:nvPr/>
          </p:nvGrpSpPr>
          <p:grpSpPr>
            <a:xfrm>
              <a:off x="8205318" y="3613093"/>
              <a:ext cx="1119432" cy="575590"/>
              <a:chOff x="-163313" y="2192069"/>
              <a:chExt cx="1258845" cy="647276"/>
            </a:xfrm>
          </p:grpSpPr>
          <p:sp>
            <p:nvSpPr>
              <p:cNvPr id="790" name="Speech Bubble: Rectangle with Corners Rounded 789">
                <a:extLst>
                  <a:ext uri="{FF2B5EF4-FFF2-40B4-BE49-F238E27FC236}">
                    <a16:creationId xmlns:a16="http://schemas.microsoft.com/office/drawing/2014/main" id="{2AD01F4B-324C-4EEA-9D95-464EDAE7194C}"/>
                  </a:ext>
                </a:extLst>
              </p:cNvPr>
              <p:cNvSpPr/>
              <p:nvPr/>
            </p:nvSpPr>
            <p:spPr>
              <a:xfrm>
                <a:off x="-163313" y="2192069"/>
                <a:ext cx="1258845" cy="647276"/>
              </a:xfrm>
              <a:prstGeom prst="wedgeRoundRectCallout">
                <a:avLst>
                  <a:gd name="adj1" fmla="val -24364"/>
                  <a:gd name="adj2" fmla="val 63481"/>
                  <a:gd name="adj3" fmla="val 16667"/>
                </a:avLst>
              </a:prstGeom>
              <a:solidFill>
                <a:srgbClr val="9E01B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791" name="Freeform: Shape 790">
                <a:extLst>
                  <a:ext uri="{FF2B5EF4-FFF2-40B4-BE49-F238E27FC236}">
                    <a16:creationId xmlns:a16="http://schemas.microsoft.com/office/drawing/2014/main" id="{717283B7-51D5-4C45-9AD8-921B850F4C82}"/>
                  </a:ext>
                </a:extLst>
              </p:cNvPr>
              <p:cNvSpPr/>
              <p:nvPr/>
            </p:nvSpPr>
            <p:spPr>
              <a:xfrm>
                <a:off x="-61390" y="2331872"/>
                <a:ext cx="907823" cy="367670"/>
              </a:xfrm>
              <a:custGeom>
                <a:avLst/>
                <a:gdLst>
                  <a:gd name="connsiteX0" fmla="*/ 7620 w 755784"/>
                  <a:gd name="connsiteY0" fmla="*/ 321951 h 367670"/>
                  <a:gd name="connsiteX1" fmla="*/ 748164 w 755784"/>
                  <a:gd name="connsiteY1" fmla="*/ 321951 h 367670"/>
                  <a:gd name="connsiteX2" fmla="*/ 755784 w 755784"/>
                  <a:gd name="connsiteY2" fmla="*/ 329571 h 367670"/>
                  <a:gd name="connsiteX3" fmla="*/ 755784 w 755784"/>
                  <a:gd name="connsiteY3" fmla="*/ 360050 h 367670"/>
                  <a:gd name="connsiteX4" fmla="*/ 748164 w 755784"/>
                  <a:gd name="connsiteY4" fmla="*/ 367670 h 367670"/>
                  <a:gd name="connsiteX5" fmla="*/ 7620 w 755784"/>
                  <a:gd name="connsiteY5" fmla="*/ 367670 h 367670"/>
                  <a:gd name="connsiteX6" fmla="*/ 0 w 755784"/>
                  <a:gd name="connsiteY6" fmla="*/ 360050 h 367670"/>
                  <a:gd name="connsiteX7" fmla="*/ 0 w 755784"/>
                  <a:gd name="connsiteY7" fmla="*/ 329571 h 367670"/>
                  <a:gd name="connsiteX8" fmla="*/ 7620 w 755784"/>
                  <a:gd name="connsiteY8" fmla="*/ 321951 h 367670"/>
                  <a:gd name="connsiteX9" fmla="*/ 7620 w 755784"/>
                  <a:gd name="connsiteY9" fmla="*/ 214634 h 367670"/>
                  <a:gd name="connsiteX10" fmla="*/ 748164 w 755784"/>
                  <a:gd name="connsiteY10" fmla="*/ 214634 h 367670"/>
                  <a:gd name="connsiteX11" fmla="*/ 755784 w 755784"/>
                  <a:gd name="connsiteY11" fmla="*/ 222254 h 367670"/>
                  <a:gd name="connsiteX12" fmla="*/ 755784 w 755784"/>
                  <a:gd name="connsiteY12" fmla="*/ 252733 h 367670"/>
                  <a:gd name="connsiteX13" fmla="*/ 748164 w 755784"/>
                  <a:gd name="connsiteY13" fmla="*/ 260353 h 367670"/>
                  <a:gd name="connsiteX14" fmla="*/ 7620 w 755784"/>
                  <a:gd name="connsiteY14" fmla="*/ 260353 h 367670"/>
                  <a:gd name="connsiteX15" fmla="*/ 0 w 755784"/>
                  <a:gd name="connsiteY15" fmla="*/ 252733 h 367670"/>
                  <a:gd name="connsiteX16" fmla="*/ 0 w 755784"/>
                  <a:gd name="connsiteY16" fmla="*/ 222254 h 367670"/>
                  <a:gd name="connsiteX17" fmla="*/ 7620 w 755784"/>
                  <a:gd name="connsiteY17" fmla="*/ 214634 h 367670"/>
                  <a:gd name="connsiteX18" fmla="*/ 7620 w 755784"/>
                  <a:gd name="connsiteY18" fmla="*/ 107317 h 367670"/>
                  <a:gd name="connsiteX19" fmla="*/ 748164 w 755784"/>
                  <a:gd name="connsiteY19" fmla="*/ 107317 h 367670"/>
                  <a:gd name="connsiteX20" fmla="*/ 755784 w 755784"/>
                  <a:gd name="connsiteY20" fmla="*/ 114937 h 367670"/>
                  <a:gd name="connsiteX21" fmla="*/ 755784 w 755784"/>
                  <a:gd name="connsiteY21" fmla="*/ 145416 h 367670"/>
                  <a:gd name="connsiteX22" fmla="*/ 748164 w 755784"/>
                  <a:gd name="connsiteY22" fmla="*/ 153036 h 367670"/>
                  <a:gd name="connsiteX23" fmla="*/ 7620 w 755784"/>
                  <a:gd name="connsiteY23" fmla="*/ 153036 h 367670"/>
                  <a:gd name="connsiteX24" fmla="*/ 0 w 755784"/>
                  <a:gd name="connsiteY24" fmla="*/ 145416 h 367670"/>
                  <a:gd name="connsiteX25" fmla="*/ 0 w 755784"/>
                  <a:gd name="connsiteY25" fmla="*/ 114937 h 367670"/>
                  <a:gd name="connsiteX26" fmla="*/ 7620 w 755784"/>
                  <a:gd name="connsiteY26" fmla="*/ 107317 h 367670"/>
                  <a:gd name="connsiteX27" fmla="*/ 7620 w 755784"/>
                  <a:gd name="connsiteY27" fmla="*/ 0 h 367670"/>
                  <a:gd name="connsiteX28" fmla="*/ 748164 w 755784"/>
                  <a:gd name="connsiteY28" fmla="*/ 0 h 367670"/>
                  <a:gd name="connsiteX29" fmla="*/ 755784 w 755784"/>
                  <a:gd name="connsiteY29" fmla="*/ 7620 h 367670"/>
                  <a:gd name="connsiteX30" fmla="*/ 755784 w 755784"/>
                  <a:gd name="connsiteY30" fmla="*/ 38099 h 367670"/>
                  <a:gd name="connsiteX31" fmla="*/ 748164 w 755784"/>
                  <a:gd name="connsiteY31" fmla="*/ 45719 h 367670"/>
                  <a:gd name="connsiteX32" fmla="*/ 7620 w 755784"/>
                  <a:gd name="connsiteY32" fmla="*/ 45719 h 367670"/>
                  <a:gd name="connsiteX33" fmla="*/ 0 w 755784"/>
                  <a:gd name="connsiteY33" fmla="*/ 38099 h 367670"/>
                  <a:gd name="connsiteX34" fmla="*/ 0 w 755784"/>
                  <a:gd name="connsiteY34" fmla="*/ 7620 h 367670"/>
                  <a:gd name="connsiteX35" fmla="*/ 7620 w 755784"/>
                  <a:gd name="connsiteY35" fmla="*/ 0 h 367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55784" h="367670">
                    <a:moveTo>
                      <a:pt x="7620" y="321951"/>
                    </a:moveTo>
                    <a:lnTo>
                      <a:pt x="748164" y="321951"/>
                    </a:lnTo>
                    <a:cubicBezTo>
                      <a:pt x="752372" y="321951"/>
                      <a:pt x="755784" y="325363"/>
                      <a:pt x="755784" y="329571"/>
                    </a:cubicBezTo>
                    <a:lnTo>
                      <a:pt x="755784" y="360050"/>
                    </a:lnTo>
                    <a:cubicBezTo>
                      <a:pt x="755784" y="364258"/>
                      <a:pt x="752372" y="367670"/>
                      <a:pt x="748164" y="367670"/>
                    </a:cubicBezTo>
                    <a:lnTo>
                      <a:pt x="7620" y="367670"/>
                    </a:lnTo>
                    <a:cubicBezTo>
                      <a:pt x="3412" y="367670"/>
                      <a:pt x="0" y="364258"/>
                      <a:pt x="0" y="360050"/>
                    </a:cubicBezTo>
                    <a:lnTo>
                      <a:pt x="0" y="329571"/>
                    </a:lnTo>
                    <a:cubicBezTo>
                      <a:pt x="0" y="325363"/>
                      <a:pt x="3412" y="321951"/>
                      <a:pt x="7620" y="321951"/>
                    </a:cubicBezTo>
                    <a:close/>
                    <a:moveTo>
                      <a:pt x="7620" y="214634"/>
                    </a:moveTo>
                    <a:lnTo>
                      <a:pt x="748164" y="214634"/>
                    </a:lnTo>
                    <a:cubicBezTo>
                      <a:pt x="752372" y="214634"/>
                      <a:pt x="755784" y="218046"/>
                      <a:pt x="755784" y="222254"/>
                    </a:cubicBezTo>
                    <a:lnTo>
                      <a:pt x="755784" y="252733"/>
                    </a:lnTo>
                    <a:cubicBezTo>
                      <a:pt x="755784" y="256941"/>
                      <a:pt x="752372" y="260353"/>
                      <a:pt x="748164" y="260353"/>
                    </a:cubicBezTo>
                    <a:lnTo>
                      <a:pt x="7620" y="260353"/>
                    </a:lnTo>
                    <a:cubicBezTo>
                      <a:pt x="3412" y="260353"/>
                      <a:pt x="0" y="256941"/>
                      <a:pt x="0" y="252733"/>
                    </a:cubicBezTo>
                    <a:lnTo>
                      <a:pt x="0" y="222254"/>
                    </a:lnTo>
                    <a:cubicBezTo>
                      <a:pt x="0" y="218046"/>
                      <a:pt x="3412" y="214634"/>
                      <a:pt x="7620" y="214634"/>
                    </a:cubicBezTo>
                    <a:close/>
                    <a:moveTo>
                      <a:pt x="7620" y="107317"/>
                    </a:moveTo>
                    <a:lnTo>
                      <a:pt x="748164" y="107317"/>
                    </a:lnTo>
                    <a:cubicBezTo>
                      <a:pt x="752372" y="107317"/>
                      <a:pt x="755784" y="110729"/>
                      <a:pt x="755784" y="114937"/>
                    </a:cubicBezTo>
                    <a:lnTo>
                      <a:pt x="755784" y="145416"/>
                    </a:lnTo>
                    <a:cubicBezTo>
                      <a:pt x="755784" y="149624"/>
                      <a:pt x="752372" y="153036"/>
                      <a:pt x="748164" y="153036"/>
                    </a:cubicBezTo>
                    <a:lnTo>
                      <a:pt x="7620" y="153036"/>
                    </a:lnTo>
                    <a:cubicBezTo>
                      <a:pt x="3412" y="153036"/>
                      <a:pt x="0" y="149624"/>
                      <a:pt x="0" y="145416"/>
                    </a:cubicBezTo>
                    <a:lnTo>
                      <a:pt x="0" y="114937"/>
                    </a:lnTo>
                    <a:cubicBezTo>
                      <a:pt x="0" y="110729"/>
                      <a:pt x="3412" y="107317"/>
                      <a:pt x="7620" y="107317"/>
                    </a:cubicBezTo>
                    <a:close/>
                    <a:moveTo>
                      <a:pt x="7620" y="0"/>
                    </a:moveTo>
                    <a:lnTo>
                      <a:pt x="748164" y="0"/>
                    </a:lnTo>
                    <a:cubicBezTo>
                      <a:pt x="752372" y="0"/>
                      <a:pt x="755784" y="3412"/>
                      <a:pt x="755784" y="7620"/>
                    </a:cubicBezTo>
                    <a:lnTo>
                      <a:pt x="755784" y="38099"/>
                    </a:lnTo>
                    <a:cubicBezTo>
                      <a:pt x="755784" y="42307"/>
                      <a:pt x="752372" y="45719"/>
                      <a:pt x="748164" y="45719"/>
                    </a:cubicBezTo>
                    <a:lnTo>
                      <a:pt x="7620" y="45719"/>
                    </a:lnTo>
                    <a:cubicBezTo>
                      <a:pt x="3412" y="45719"/>
                      <a:pt x="0" y="42307"/>
                      <a:pt x="0" y="38099"/>
                    </a:cubicBezTo>
                    <a:lnTo>
                      <a:pt x="0" y="7620"/>
                    </a:lnTo>
                    <a:cubicBezTo>
                      <a:pt x="0" y="3412"/>
                      <a:pt x="3412" y="0"/>
                      <a:pt x="7620" y="0"/>
                    </a:cubicBezTo>
                    <a:close/>
                  </a:path>
                </a:pathLst>
              </a:custGeom>
              <a:solidFill>
                <a:srgbClr val="FFFFFF"/>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grpSp>
        <p:sp>
          <p:nvSpPr>
            <p:cNvPr id="697" name="Freeform: Shape 696">
              <a:extLst>
                <a:ext uri="{FF2B5EF4-FFF2-40B4-BE49-F238E27FC236}">
                  <a16:creationId xmlns:a16="http://schemas.microsoft.com/office/drawing/2014/main" id="{09F11D9E-FDC6-432A-BD2F-BCB843451D80}"/>
                </a:ext>
              </a:extLst>
            </p:cNvPr>
            <p:cNvSpPr/>
            <p:nvPr/>
          </p:nvSpPr>
          <p:spPr>
            <a:xfrm>
              <a:off x="9788557" y="4729170"/>
              <a:ext cx="275226" cy="119488"/>
            </a:xfrm>
            <a:custGeom>
              <a:avLst/>
              <a:gdLst>
                <a:gd name="connsiteX0" fmla="*/ 72390 w 195262"/>
                <a:gd name="connsiteY0" fmla="*/ 84773 h 84772"/>
                <a:gd name="connsiteX1" fmla="*/ 195263 w 195262"/>
                <a:gd name="connsiteY1" fmla="*/ 84773 h 84772"/>
                <a:gd name="connsiteX2" fmla="*/ 195263 w 195262"/>
                <a:gd name="connsiteY2" fmla="*/ 0 h 84772"/>
                <a:gd name="connsiteX3" fmla="*/ 0 w 195262"/>
                <a:gd name="connsiteY3" fmla="*/ 0 h 84772"/>
                <a:gd name="connsiteX4" fmla="*/ 0 w 195262"/>
                <a:gd name="connsiteY4" fmla="*/ 12383 h 84772"/>
                <a:gd name="connsiteX5" fmla="*/ 72390 w 195262"/>
                <a:gd name="connsiteY5" fmla="*/ 84773 h 8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5262" h="84772">
                  <a:moveTo>
                    <a:pt x="72390" y="84773"/>
                  </a:moveTo>
                  <a:lnTo>
                    <a:pt x="195263" y="84773"/>
                  </a:lnTo>
                  <a:lnTo>
                    <a:pt x="195263" y="0"/>
                  </a:lnTo>
                  <a:lnTo>
                    <a:pt x="0" y="0"/>
                  </a:lnTo>
                  <a:lnTo>
                    <a:pt x="0" y="12383"/>
                  </a:lnTo>
                  <a:cubicBezTo>
                    <a:pt x="0" y="52388"/>
                    <a:pt x="32385" y="84773"/>
                    <a:pt x="72390" y="84773"/>
                  </a:cubicBezTo>
                  <a:close/>
                </a:path>
              </a:pathLst>
            </a:custGeom>
            <a:solidFill>
              <a:srgbClr val="FFFFFF">
                <a:lumMod val="7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cs typeface="Arial"/>
                <a:sym typeface="Arial"/>
              </a:endParaRPr>
            </a:p>
          </p:txBody>
        </p:sp>
        <p:sp>
          <p:nvSpPr>
            <p:cNvPr id="698" name="Freeform: Shape 697">
              <a:extLst>
                <a:ext uri="{FF2B5EF4-FFF2-40B4-BE49-F238E27FC236}">
                  <a16:creationId xmlns:a16="http://schemas.microsoft.com/office/drawing/2014/main" id="{EE4295BC-4C79-4060-A610-6EBECE7149CD}"/>
                </a:ext>
              </a:extLst>
            </p:cNvPr>
            <p:cNvSpPr/>
            <p:nvPr/>
          </p:nvSpPr>
          <p:spPr>
            <a:xfrm>
              <a:off x="9761706" y="4425749"/>
              <a:ext cx="260481" cy="415757"/>
            </a:xfrm>
            <a:custGeom>
              <a:avLst/>
              <a:gdLst>
                <a:gd name="connsiteX0" fmla="*/ 121920 w 203852"/>
                <a:gd name="connsiteY0" fmla="*/ 300038 h 300037"/>
                <a:gd name="connsiteX1" fmla="*/ 91440 w 203852"/>
                <a:gd name="connsiteY1" fmla="*/ 300038 h 300037"/>
                <a:gd name="connsiteX2" fmla="*/ 0 w 203852"/>
                <a:gd name="connsiteY2" fmla="*/ 208598 h 300037"/>
                <a:gd name="connsiteX3" fmla="*/ 0 w 203852"/>
                <a:gd name="connsiteY3" fmla="*/ 0 h 300037"/>
                <a:gd name="connsiteX4" fmla="*/ 203835 w 203852"/>
                <a:gd name="connsiteY4" fmla="*/ 0 h 300037"/>
                <a:gd name="connsiteX5" fmla="*/ 203835 w 203852"/>
                <a:gd name="connsiteY5" fmla="*/ 218123 h 300037"/>
                <a:gd name="connsiteX6" fmla="*/ 121920 w 203852"/>
                <a:gd name="connsiteY6" fmla="*/ 300038 h 300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3852" h="300037">
                  <a:moveTo>
                    <a:pt x="121920" y="300038"/>
                  </a:moveTo>
                  <a:lnTo>
                    <a:pt x="91440" y="300038"/>
                  </a:lnTo>
                  <a:cubicBezTo>
                    <a:pt x="40958" y="300038"/>
                    <a:pt x="0" y="259080"/>
                    <a:pt x="0" y="208598"/>
                  </a:cubicBezTo>
                  <a:lnTo>
                    <a:pt x="0" y="0"/>
                  </a:lnTo>
                  <a:lnTo>
                    <a:pt x="203835" y="0"/>
                  </a:lnTo>
                  <a:lnTo>
                    <a:pt x="203835" y="218123"/>
                  </a:lnTo>
                  <a:cubicBezTo>
                    <a:pt x="204788" y="263843"/>
                    <a:pt x="167640" y="300038"/>
                    <a:pt x="121920" y="300038"/>
                  </a:cubicBezTo>
                  <a:close/>
                </a:path>
              </a:pathLst>
            </a:custGeom>
            <a:solidFill>
              <a:srgbClr val="FFFFFF"/>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cs typeface="Arial"/>
                <a:sym typeface="Arial"/>
              </a:endParaRPr>
            </a:p>
          </p:txBody>
        </p:sp>
        <p:grpSp>
          <p:nvGrpSpPr>
            <p:cNvPr id="699" name="Group 698">
              <a:extLst>
                <a:ext uri="{FF2B5EF4-FFF2-40B4-BE49-F238E27FC236}">
                  <a16:creationId xmlns:a16="http://schemas.microsoft.com/office/drawing/2014/main" id="{59C95A2B-C55C-4556-9186-BB4B95F96BFD}"/>
                </a:ext>
              </a:extLst>
            </p:cNvPr>
            <p:cNvGrpSpPr/>
            <p:nvPr/>
          </p:nvGrpSpPr>
          <p:grpSpPr>
            <a:xfrm>
              <a:off x="9642540" y="2974490"/>
              <a:ext cx="1407268" cy="1630374"/>
              <a:chOff x="9428698" y="2776496"/>
              <a:chExt cx="1751016" cy="2028620"/>
            </a:xfrm>
          </p:grpSpPr>
          <p:sp>
            <p:nvSpPr>
              <p:cNvPr id="762" name="Freeform: Shape 761">
                <a:extLst>
                  <a:ext uri="{FF2B5EF4-FFF2-40B4-BE49-F238E27FC236}">
                    <a16:creationId xmlns:a16="http://schemas.microsoft.com/office/drawing/2014/main" id="{F9CB9255-F552-4706-8F96-9BD7DDCCF4FB}"/>
                  </a:ext>
                </a:extLst>
              </p:cNvPr>
              <p:cNvSpPr/>
              <p:nvPr/>
            </p:nvSpPr>
            <p:spPr>
              <a:xfrm>
                <a:off x="10008993" y="4511094"/>
                <a:ext cx="1170721" cy="294022"/>
              </a:xfrm>
              <a:custGeom>
                <a:avLst/>
                <a:gdLst>
                  <a:gd name="connsiteX0" fmla="*/ 0 w 830580"/>
                  <a:gd name="connsiteY0" fmla="*/ 208598 h 208597"/>
                  <a:gd name="connsiteX1" fmla="*/ 654368 w 830580"/>
                  <a:gd name="connsiteY1" fmla="*/ 208598 h 208597"/>
                  <a:gd name="connsiteX2" fmla="*/ 830580 w 830580"/>
                  <a:gd name="connsiteY2" fmla="*/ 32385 h 208597"/>
                  <a:gd name="connsiteX3" fmla="*/ 830580 w 830580"/>
                  <a:gd name="connsiteY3" fmla="*/ 0 h 208597"/>
                  <a:gd name="connsiteX4" fmla="*/ 0 w 830580"/>
                  <a:gd name="connsiteY4" fmla="*/ 0 h 208597"/>
                  <a:gd name="connsiteX5" fmla="*/ 0 w 830580"/>
                  <a:gd name="connsiteY5" fmla="*/ 208598 h 208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0580" h="208597">
                    <a:moveTo>
                      <a:pt x="0" y="208598"/>
                    </a:moveTo>
                    <a:lnTo>
                      <a:pt x="654368" y="208598"/>
                    </a:lnTo>
                    <a:cubicBezTo>
                      <a:pt x="751523" y="208598"/>
                      <a:pt x="830580" y="129540"/>
                      <a:pt x="830580" y="32385"/>
                    </a:cubicBezTo>
                    <a:lnTo>
                      <a:pt x="830580" y="0"/>
                    </a:lnTo>
                    <a:lnTo>
                      <a:pt x="0" y="0"/>
                    </a:lnTo>
                    <a:lnTo>
                      <a:pt x="0" y="208598"/>
                    </a:lnTo>
                    <a:close/>
                  </a:path>
                </a:pathLst>
              </a:custGeom>
              <a:solidFill>
                <a:srgbClr val="FFFFFF">
                  <a:lumMod val="7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cs typeface="Arial"/>
                  <a:sym typeface="Arial"/>
                </a:endParaRPr>
              </a:p>
            </p:txBody>
          </p:sp>
          <p:grpSp>
            <p:nvGrpSpPr>
              <p:cNvPr id="763" name="Group 762">
                <a:extLst>
                  <a:ext uri="{FF2B5EF4-FFF2-40B4-BE49-F238E27FC236}">
                    <a16:creationId xmlns:a16="http://schemas.microsoft.com/office/drawing/2014/main" id="{1B7E6E93-250A-4E80-A9C8-79D0CCB7873F}"/>
                  </a:ext>
                </a:extLst>
              </p:cNvPr>
              <p:cNvGrpSpPr/>
              <p:nvPr/>
            </p:nvGrpSpPr>
            <p:grpSpPr>
              <a:xfrm>
                <a:off x="9428698" y="2776496"/>
                <a:ext cx="1616759" cy="2028620"/>
                <a:chOff x="9428698" y="2776496"/>
                <a:chExt cx="1616759" cy="2028620"/>
              </a:xfrm>
            </p:grpSpPr>
            <p:grpSp>
              <p:nvGrpSpPr>
                <p:cNvPr id="764" name="Group 763">
                  <a:extLst>
                    <a:ext uri="{FF2B5EF4-FFF2-40B4-BE49-F238E27FC236}">
                      <a16:creationId xmlns:a16="http://schemas.microsoft.com/office/drawing/2014/main" id="{38815E62-5956-4B61-BC34-E2CCA7CD8E80}"/>
                    </a:ext>
                  </a:extLst>
                </p:cNvPr>
                <p:cNvGrpSpPr/>
                <p:nvPr/>
              </p:nvGrpSpPr>
              <p:grpSpPr>
                <a:xfrm>
                  <a:off x="9472025" y="2776496"/>
                  <a:ext cx="1573432" cy="2028620"/>
                  <a:chOff x="9472025" y="2776496"/>
                  <a:chExt cx="1573432" cy="2028620"/>
                </a:xfrm>
              </p:grpSpPr>
              <p:sp>
                <p:nvSpPr>
                  <p:cNvPr id="788" name="Freeform: Shape 787">
                    <a:extLst>
                      <a:ext uri="{FF2B5EF4-FFF2-40B4-BE49-F238E27FC236}">
                        <a16:creationId xmlns:a16="http://schemas.microsoft.com/office/drawing/2014/main" id="{12E558E3-173E-4DEB-AE08-8FB72AA8EDC3}"/>
                      </a:ext>
                    </a:extLst>
                  </p:cNvPr>
                  <p:cNvSpPr/>
                  <p:nvPr/>
                </p:nvSpPr>
                <p:spPr>
                  <a:xfrm>
                    <a:off x="9720341" y="2776496"/>
                    <a:ext cx="1325116" cy="2028620"/>
                  </a:xfrm>
                  <a:custGeom>
                    <a:avLst/>
                    <a:gdLst>
                      <a:gd name="connsiteX0" fmla="*/ 940118 w 940117"/>
                      <a:gd name="connsiteY0" fmla="*/ 1282065 h 1282065"/>
                      <a:gd name="connsiteX1" fmla="*/ 0 w 940117"/>
                      <a:gd name="connsiteY1" fmla="*/ 1282065 h 1282065"/>
                      <a:gd name="connsiteX2" fmla="*/ 0 w 940117"/>
                      <a:gd name="connsiteY2" fmla="*/ 0 h 1282065"/>
                      <a:gd name="connsiteX3" fmla="*/ 808673 w 940117"/>
                      <a:gd name="connsiteY3" fmla="*/ 0 h 1282065"/>
                      <a:gd name="connsiteX4" fmla="*/ 940118 w 940117"/>
                      <a:gd name="connsiteY4" fmla="*/ 131445 h 1282065"/>
                      <a:gd name="connsiteX5" fmla="*/ 940118 w 940117"/>
                      <a:gd name="connsiteY5" fmla="*/ 1282065 h 1282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0117" h="1282065">
                        <a:moveTo>
                          <a:pt x="940118" y="1282065"/>
                        </a:moveTo>
                        <a:lnTo>
                          <a:pt x="0" y="1282065"/>
                        </a:lnTo>
                        <a:lnTo>
                          <a:pt x="0" y="0"/>
                        </a:lnTo>
                        <a:lnTo>
                          <a:pt x="808673" y="0"/>
                        </a:lnTo>
                        <a:cubicBezTo>
                          <a:pt x="881063" y="0"/>
                          <a:pt x="940118" y="59055"/>
                          <a:pt x="940118" y="131445"/>
                        </a:cubicBezTo>
                        <a:lnTo>
                          <a:pt x="940118" y="1282065"/>
                        </a:lnTo>
                        <a:close/>
                      </a:path>
                    </a:pathLst>
                  </a:custGeom>
                  <a:solidFill>
                    <a:srgbClr val="FFFFFF"/>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cs typeface="Arial"/>
                      <a:sym typeface="Arial"/>
                    </a:endParaRPr>
                  </a:p>
                </p:txBody>
              </p:sp>
              <p:sp>
                <p:nvSpPr>
                  <p:cNvPr id="789" name="Freeform: Shape 788">
                    <a:extLst>
                      <a:ext uri="{FF2B5EF4-FFF2-40B4-BE49-F238E27FC236}">
                        <a16:creationId xmlns:a16="http://schemas.microsoft.com/office/drawing/2014/main" id="{7E957EF6-EE2F-4BD7-BA33-ED54BAAF69B8}"/>
                      </a:ext>
                    </a:extLst>
                  </p:cNvPr>
                  <p:cNvSpPr/>
                  <p:nvPr/>
                </p:nvSpPr>
                <p:spPr>
                  <a:xfrm>
                    <a:off x="9472025" y="2776496"/>
                    <a:ext cx="275165" cy="128887"/>
                  </a:xfrm>
                  <a:custGeom>
                    <a:avLst/>
                    <a:gdLst>
                      <a:gd name="connsiteX0" fmla="*/ 0 w 227647"/>
                      <a:gd name="connsiteY0" fmla="*/ 91440 h 91440"/>
                      <a:gd name="connsiteX1" fmla="*/ 227648 w 227647"/>
                      <a:gd name="connsiteY1" fmla="*/ 91440 h 91440"/>
                      <a:gd name="connsiteX2" fmla="*/ 227648 w 227647"/>
                      <a:gd name="connsiteY2" fmla="*/ 0 h 91440"/>
                      <a:gd name="connsiteX3" fmla="*/ 91440 w 227647"/>
                      <a:gd name="connsiteY3" fmla="*/ 0 h 91440"/>
                      <a:gd name="connsiteX4" fmla="*/ 0 w 227647"/>
                      <a:gd name="connsiteY4" fmla="*/ 91440 h 91440"/>
                      <a:gd name="connsiteX5" fmla="*/ 0 w 227647"/>
                      <a:gd name="connsiteY5" fmla="*/ 91440 h 9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647" h="91440">
                        <a:moveTo>
                          <a:pt x="0" y="91440"/>
                        </a:moveTo>
                        <a:lnTo>
                          <a:pt x="227648" y="91440"/>
                        </a:lnTo>
                        <a:lnTo>
                          <a:pt x="227648" y="0"/>
                        </a:lnTo>
                        <a:lnTo>
                          <a:pt x="91440" y="0"/>
                        </a:lnTo>
                        <a:cubicBezTo>
                          <a:pt x="67628" y="5715"/>
                          <a:pt x="0" y="40958"/>
                          <a:pt x="0" y="91440"/>
                        </a:cubicBezTo>
                        <a:lnTo>
                          <a:pt x="0" y="91440"/>
                        </a:lnTo>
                        <a:close/>
                      </a:path>
                    </a:pathLst>
                  </a:custGeom>
                  <a:solidFill>
                    <a:srgbClr val="FFFFFF"/>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cs typeface="Arial"/>
                      <a:sym typeface="Arial"/>
                    </a:endParaRPr>
                  </a:p>
                </p:txBody>
              </p:sp>
            </p:grpSp>
            <p:grpSp>
              <p:nvGrpSpPr>
                <p:cNvPr id="765" name="Group 764">
                  <a:extLst>
                    <a:ext uri="{FF2B5EF4-FFF2-40B4-BE49-F238E27FC236}">
                      <a16:creationId xmlns:a16="http://schemas.microsoft.com/office/drawing/2014/main" id="{037FE4A3-A3F8-4700-9149-3E3403AE64A7}"/>
                    </a:ext>
                  </a:extLst>
                </p:cNvPr>
                <p:cNvGrpSpPr/>
                <p:nvPr/>
              </p:nvGrpSpPr>
              <p:grpSpPr>
                <a:xfrm>
                  <a:off x="9428698" y="2776496"/>
                  <a:ext cx="294022" cy="321766"/>
                  <a:chOff x="9421555" y="2776496"/>
                  <a:chExt cx="294022" cy="321766"/>
                </a:xfrm>
              </p:grpSpPr>
              <p:sp>
                <p:nvSpPr>
                  <p:cNvPr id="786" name="Freeform: Shape 785">
                    <a:extLst>
                      <a:ext uri="{FF2B5EF4-FFF2-40B4-BE49-F238E27FC236}">
                        <a16:creationId xmlns:a16="http://schemas.microsoft.com/office/drawing/2014/main" id="{D2A43877-6CDD-4EDF-BDB3-8F90F95B7164}"/>
                      </a:ext>
                    </a:extLst>
                  </p:cNvPr>
                  <p:cNvSpPr/>
                  <p:nvPr/>
                </p:nvSpPr>
                <p:spPr>
                  <a:xfrm>
                    <a:off x="9421555" y="2776496"/>
                    <a:ext cx="294022" cy="128887"/>
                  </a:xfrm>
                  <a:custGeom>
                    <a:avLst/>
                    <a:gdLst>
                      <a:gd name="connsiteX0" fmla="*/ 0 w 208597"/>
                      <a:gd name="connsiteY0" fmla="*/ 91440 h 91440"/>
                      <a:gd name="connsiteX1" fmla="*/ 208598 w 208597"/>
                      <a:gd name="connsiteY1" fmla="*/ 91440 h 91440"/>
                      <a:gd name="connsiteX2" fmla="*/ 208598 w 208597"/>
                      <a:gd name="connsiteY2" fmla="*/ 77153 h 91440"/>
                      <a:gd name="connsiteX3" fmla="*/ 131445 w 208597"/>
                      <a:gd name="connsiteY3" fmla="*/ 0 h 91440"/>
                      <a:gd name="connsiteX4" fmla="*/ 77153 w 208597"/>
                      <a:gd name="connsiteY4" fmla="*/ 0 h 91440"/>
                      <a:gd name="connsiteX5" fmla="*/ 0 w 208597"/>
                      <a:gd name="connsiteY5" fmla="*/ 77153 h 91440"/>
                      <a:gd name="connsiteX6" fmla="*/ 0 w 208597"/>
                      <a:gd name="connsiteY6" fmla="*/ 91440 h 9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8597" h="91440">
                        <a:moveTo>
                          <a:pt x="0" y="91440"/>
                        </a:moveTo>
                        <a:lnTo>
                          <a:pt x="208598" y="91440"/>
                        </a:lnTo>
                        <a:lnTo>
                          <a:pt x="208598" y="77153"/>
                        </a:lnTo>
                        <a:cubicBezTo>
                          <a:pt x="208598" y="34290"/>
                          <a:pt x="174308" y="0"/>
                          <a:pt x="131445" y="0"/>
                        </a:cubicBezTo>
                        <a:lnTo>
                          <a:pt x="77153" y="0"/>
                        </a:lnTo>
                        <a:cubicBezTo>
                          <a:pt x="34290" y="0"/>
                          <a:pt x="0" y="34290"/>
                          <a:pt x="0" y="77153"/>
                        </a:cubicBezTo>
                        <a:lnTo>
                          <a:pt x="0" y="91440"/>
                        </a:lnTo>
                        <a:close/>
                      </a:path>
                    </a:pathLst>
                  </a:custGeom>
                  <a:solidFill>
                    <a:srgbClr val="FFFFFF">
                      <a:lumMod val="7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cs typeface="Arial"/>
                      <a:sym typeface="Arial"/>
                    </a:endParaRPr>
                  </a:p>
                </p:txBody>
              </p:sp>
              <p:sp>
                <p:nvSpPr>
                  <p:cNvPr id="787" name="Freeform: Shape 786">
                    <a:extLst>
                      <a:ext uri="{FF2B5EF4-FFF2-40B4-BE49-F238E27FC236}">
                        <a16:creationId xmlns:a16="http://schemas.microsoft.com/office/drawing/2014/main" id="{96D8811A-21E8-404E-8F3D-F486C0AE10FA}"/>
                      </a:ext>
                    </a:extLst>
                  </p:cNvPr>
                  <p:cNvSpPr/>
                  <p:nvPr/>
                </p:nvSpPr>
                <p:spPr>
                  <a:xfrm>
                    <a:off x="9421555" y="2895984"/>
                    <a:ext cx="294022" cy="202278"/>
                  </a:xfrm>
                  <a:custGeom>
                    <a:avLst/>
                    <a:gdLst>
                      <a:gd name="connsiteX0" fmla="*/ 0 w 208597"/>
                      <a:gd name="connsiteY0" fmla="*/ 0 h 145732"/>
                      <a:gd name="connsiteX1" fmla="*/ 208598 w 208597"/>
                      <a:gd name="connsiteY1" fmla="*/ 0 h 145732"/>
                      <a:gd name="connsiteX2" fmla="*/ 208598 w 208597"/>
                      <a:gd name="connsiteY2" fmla="*/ 145732 h 145732"/>
                      <a:gd name="connsiteX3" fmla="*/ 0 w 208597"/>
                      <a:gd name="connsiteY3" fmla="*/ 145732 h 145732"/>
                    </a:gdLst>
                    <a:ahLst/>
                    <a:cxnLst>
                      <a:cxn ang="0">
                        <a:pos x="connsiteX0" y="connsiteY0"/>
                      </a:cxn>
                      <a:cxn ang="0">
                        <a:pos x="connsiteX1" y="connsiteY1"/>
                      </a:cxn>
                      <a:cxn ang="0">
                        <a:pos x="connsiteX2" y="connsiteY2"/>
                      </a:cxn>
                      <a:cxn ang="0">
                        <a:pos x="connsiteX3" y="connsiteY3"/>
                      </a:cxn>
                    </a:cxnLst>
                    <a:rect l="l" t="t" r="r" b="b"/>
                    <a:pathLst>
                      <a:path w="208597" h="145732">
                        <a:moveTo>
                          <a:pt x="0" y="0"/>
                        </a:moveTo>
                        <a:lnTo>
                          <a:pt x="208598" y="0"/>
                        </a:lnTo>
                        <a:lnTo>
                          <a:pt x="208598" y="145732"/>
                        </a:lnTo>
                        <a:lnTo>
                          <a:pt x="0" y="145732"/>
                        </a:lnTo>
                        <a:close/>
                      </a:path>
                    </a:pathLst>
                  </a:custGeom>
                  <a:solidFill>
                    <a:srgbClr val="FFFFFF">
                      <a:lumMod val="7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cs typeface="Arial"/>
                      <a:sym typeface="Arial"/>
                    </a:endParaRPr>
                  </a:p>
                </p:txBody>
              </p:sp>
            </p:grpSp>
            <p:grpSp>
              <p:nvGrpSpPr>
                <p:cNvPr id="766" name="Group 765">
                  <a:extLst>
                    <a:ext uri="{FF2B5EF4-FFF2-40B4-BE49-F238E27FC236}">
                      <a16:creationId xmlns:a16="http://schemas.microsoft.com/office/drawing/2014/main" id="{174DBAD0-0B10-4D75-B59C-77AFDA4E2CC9}"/>
                    </a:ext>
                  </a:extLst>
                </p:cNvPr>
                <p:cNvGrpSpPr/>
                <p:nvPr/>
              </p:nvGrpSpPr>
              <p:grpSpPr>
                <a:xfrm>
                  <a:off x="9817841" y="3208186"/>
                  <a:ext cx="1151344" cy="707534"/>
                  <a:chOff x="9855941" y="3737776"/>
                  <a:chExt cx="1006928" cy="707534"/>
                </a:xfrm>
              </p:grpSpPr>
              <p:grpSp>
                <p:nvGrpSpPr>
                  <p:cNvPr id="767" name="Graphic 16">
                    <a:extLst>
                      <a:ext uri="{FF2B5EF4-FFF2-40B4-BE49-F238E27FC236}">
                        <a16:creationId xmlns:a16="http://schemas.microsoft.com/office/drawing/2014/main" id="{25CC4841-B03B-4807-9750-952D2E1B4B0F}"/>
                      </a:ext>
                    </a:extLst>
                  </p:cNvPr>
                  <p:cNvGrpSpPr/>
                  <p:nvPr/>
                </p:nvGrpSpPr>
                <p:grpSpPr>
                  <a:xfrm>
                    <a:off x="9861312" y="3737776"/>
                    <a:ext cx="1001557" cy="167820"/>
                    <a:chOff x="5780722" y="3391852"/>
                    <a:chExt cx="710565" cy="119062"/>
                  </a:xfrm>
                  <a:solidFill>
                    <a:srgbClr val="FFFFFF">
                      <a:lumMod val="85000"/>
                    </a:srgbClr>
                  </a:solidFill>
                </p:grpSpPr>
                <p:sp>
                  <p:nvSpPr>
                    <p:cNvPr id="781" name="Freeform: Shape 780">
                      <a:extLst>
                        <a:ext uri="{FF2B5EF4-FFF2-40B4-BE49-F238E27FC236}">
                          <a16:creationId xmlns:a16="http://schemas.microsoft.com/office/drawing/2014/main" id="{15193E98-161A-4F5F-8757-6EDB478262A4}"/>
                        </a:ext>
                      </a:extLst>
                    </p:cNvPr>
                    <p:cNvSpPr/>
                    <p:nvPr/>
                  </p:nvSpPr>
                  <p:spPr>
                    <a:xfrm>
                      <a:off x="5780722" y="3391852"/>
                      <a:ext cx="710565" cy="11430"/>
                    </a:xfrm>
                    <a:custGeom>
                      <a:avLst/>
                      <a:gdLst>
                        <a:gd name="connsiteX0" fmla="*/ 0 w 710565"/>
                        <a:gd name="connsiteY0" fmla="*/ 0 h 11430"/>
                        <a:gd name="connsiteX1" fmla="*/ 710565 w 710565"/>
                        <a:gd name="connsiteY1" fmla="*/ 0 h 11430"/>
                        <a:gd name="connsiteX2" fmla="*/ 710565 w 710565"/>
                        <a:gd name="connsiteY2" fmla="*/ 11430 h 11430"/>
                        <a:gd name="connsiteX3" fmla="*/ 0 w 710565"/>
                        <a:gd name="connsiteY3" fmla="*/ 11430 h 11430"/>
                      </a:gdLst>
                      <a:ahLst/>
                      <a:cxnLst>
                        <a:cxn ang="0">
                          <a:pos x="connsiteX0" y="connsiteY0"/>
                        </a:cxn>
                        <a:cxn ang="0">
                          <a:pos x="connsiteX1" y="connsiteY1"/>
                        </a:cxn>
                        <a:cxn ang="0">
                          <a:pos x="connsiteX2" y="connsiteY2"/>
                        </a:cxn>
                        <a:cxn ang="0">
                          <a:pos x="connsiteX3" y="connsiteY3"/>
                        </a:cxn>
                      </a:cxnLst>
                      <a:rect l="l" t="t" r="r" b="b"/>
                      <a:pathLst>
                        <a:path w="710565" h="11430">
                          <a:moveTo>
                            <a:pt x="0" y="0"/>
                          </a:moveTo>
                          <a:lnTo>
                            <a:pt x="710565" y="0"/>
                          </a:lnTo>
                          <a:lnTo>
                            <a:pt x="710565" y="11430"/>
                          </a:lnTo>
                          <a:lnTo>
                            <a:pt x="0" y="1143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cs typeface="Arial"/>
                        <a:sym typeface="Arial"/>
                      </a:endParaRPr>
                    </a:p>
                  </p:txBody>
                </p:sp>
                <p:sp>
                  <p:nvSpPr>
                    <p:cNvPr id="782" name="Freeform: Shape 781">
                      <a:extLst>
                        <a:ext uri="{FF2B5EF4-FFF2-40B4-BE49-F238E27FC236}">
                          <a16:creationId xmlns:a16="http://schemas.microsoft.com/office/drawing/2014/main" id="{409CCF5C-D375-45A4-8891-F650CFED3B7E}"/>
                        </a:ext>
                      </a:extLst>
                    </p:cNvPr>
                    <p:cNvSpPr/>
                    <p:nvPr/>
                  </p:nvSpPr>
                  <p:spPr>
                    <a:xfrm>
                      <a:off x="5780722" y="3418522"/>
                      <a:ext cx="710565" cy="11430"/>
                    </a:xfrm>
                    <a:custGeom>
                      <a:avLst/>
                      <a:gdLst>
                        <a:gd name="connsiteX0" fmla="*/ 0 w 710565"/>
                        <a:gd name="connsiteY0" fmla="*/ 0 h 11430"/>
                        <a:gd name="connsiteX1" fmla="*/ 710565 w 710565"/>
                        <a:gd name="connsiteY1" fmla="*/ 0 h 11430"/>
                        <a:gd name="connsiteX2" fmla="*/ 710565 w 710565"/>
                        <a:gd name="connsiteY2" fmla="*/ 11430 h 11430"/>
                        <a:gd name="connsiteX3" fmla="*/ 0 w 710565"/>
                        <a:gd name="connsiteY3" fmla="*/ 11430 h 11430"/>
                      </a:gdLst>
                      <a:ahLst/>
                      <a:cxnLst>
                        <a:cxn ang="0">
                          <a:pos x="connsiteX0" y="connsiteY0"/>
                        </a:cxn>
                        <a:cxn ang="0">
                          <a:pos x="connsiteX1" y="connsiteY1"/>
                        </a:cxn>
                        <a:cxn ang="0">
                          <a:pos x="connsiteX2" y="connsiteY2"/>
                        </a:cxn>
                        <a:cxn ang="0">
                          <a:pos x="connsiteX3" y="connsiteY3"/>
                        </a:cxn>
                      </a:cxnLst>
                      <a:rect l="l" t="t" r="r" b="b"/>
                      <a:pathLst>
                        <a:path w="710565" h="11430">
                          <a:moveTo>
                            <a:pt x="0" y="0"/>
                          </a:moveTo>
                          <a:lnTo>
                            <a:pt x="710565" y="0"/>
                          </a:lnTo>
                          <a:lnTo>
                            <a:pt x="710565" y="11430"/>
                          </a:lnTo>
                          <a:lnTo>
                            <a:pt x="0" y="1143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cs typeface="Arial"/>
                        <a:sym typeface="Arial"/>
                      </a:endParaRPr>
                    </a:p>
                  </p:txBody>
                </p:sp>
                <p:sp>
                  <p:nvSpPr>
                    <p:cNvPr id="783" name="Freeform: Shape 782">
                      <a:extLst>
                        <a:ext uri="{FF2B5EF4-FFF2-40B4-BE49-F238E27FC236}">
                          <a16:creationId xmlns:a16="http://schemas.microsoft.com/office/drawing/2014/main" id="{9C3093A5-ECF3-456C-9CCC-1FF35B41DAC8}"/>
                        </a:ext>
                      </a:extLst>
                    </p:cNvPr>
                    <p:cNvSpPr/>
                    <p:nvPr/>
                  </p:nvSpPr>
                  <p:spPr>
                    <a:xfrm>
                      <a:off x="5780722" y="3445192"/>
                      <a:ext cx="710565" cy="11430"/>
                    </a:xfrm>
                    <a:custGeom>
                      <a:avLst/>
                      <a:gdLst>
                        <a:gd name="connsiteX0" fmla="*/ 0 w 710565"/>
                        <a:gd name="connsiteY0" fmla="*/ 0 h 11430"/>
                        <a:gd name="connsiteX1" fmla="*/ 710565 w 710565"/>
                        <a:gd name="connsiteY1" fmla="*/ 0 h 11430"/>
                        <a:gd name="connsiteX2" fmla="*/ 710565 w 710565"/>
                        <a:gd name="connsiteY2" fmla="*/ 11430 h 11430"/>
                        <a:gd name="connsiteX3" fmla="*/ 0 w 710565"/>
                        <a:gd name="connsiteY3" fmla="*/ 11430 h 11430"/>
                      </a:gdLst>
                      <a:ahLst/>
                      <a:cxnLst>
                        <a:cxn ang="0">
                          <a:pos x="connsiteX0" y="connsiteY0"/>
                        </a:cxn>
                        <a:cxn ang="0">
                          <a:pos x="connsiteX1" y="connsiteY1"/>
                        </a:cxn>
                        <a:cxn ang="0">
                          <a:pos x="connsiteX2" y="connsiteY2"/>
                        </a:cxn>
                        <a:cxn ang="0">
                          <a:pos x="connsiteX3" y="connsiteY3"/>
                        </a:cxn>
                      </a:cxnLst>
                      <a:rect l="l" t="t" r="r" b="b"/>
                      <a:pathLst>
                        <a:path w="710565" h="11430">
                          <a:moveTo>
                            <a:pt x="0" y="0"/>
                          </a:moveTo>
                          <a:lnTo>
                            <a:pt x="710565" y="0"/>
                          </a:lnTo>
                          <a:lnTo>
                            <a:pt x="710565" y="11430"/>
                          </a:lnTo>
                          <a:lnTo>
                            <a:pt x="0" y="1143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cs typeface="Arial"/>
                        <a:sym typeface="Arial"/>
                      </a:endParaRPr>
                    </a:p>
                  </p:txBody>
                </p:sp>
                <p:sp>
                  <p:nvSpPr>
                    <p:cNvPr id="784" name="Freeform: Shape 783">
                      <a:extLst>
                        <a:ext uri="{FF2B5EF4-FFF2-40B4-BE49-F238E27FC236}">
                          <a16:creationId xmlns:a16="http://schemas.microsoft.com/office/drawing/2014/main" id="{0CF7A48D-A096-42DC-9886-0F83F4C8721D}"/>
                        </a:ext>
                      </a:extLst>
                    </p:cNvPr>
                    <p:cNvSpPr/>
                    <p:nvPr/>
                  </p:nvSpPr>
                  <p:spPr>
                    <a:xfrm>
                      <a:off x="5780722" y="3472814"/>
                      <a:ext cx="710565" cy="11430"/>
                    </a:xfrm>
                    <a:custGeom>
                      <a:avLst/>
                      <a:gdLst>
                        <a:gd name="connsiteX0" fmla="*/ 0 w 710565"/>
                        <a:gd name="connsiteY0" fmla="*/ 0 h 11430"/>
                        <a:gd name="connsiteX1" fmla="*/ 710565 w 710565"/>
                        <a:gd name="connsiteY1" fmla="*/ 0 h 11430"/>
                        <a:gd name="connsiteX2" fmla="*/ 710565 w 710565"/>
                        <a:gd name="connsiteY2" fmla="*/ 11430 h 11430"/>
                        <a:gd name="connsiteX3" fmla="*/ 0 w 710565"/>
                        <a:gd name="connsiteY3" fmla="*/ 11430 h 11430"/>
                      </a:gdLst>
                      <a:ahLst/>
                      <a:cxnLst>
                        <a:cxn ang="0">
                          <a:pos x="connsiteX0" y="connsiteY0"/>
                        </a:cxn>
                        <a:cxn ang="0">
                          <a:pos x="connsiteX1" y="connsiteY1"/>
                        </a:cxn>
                        <a:cxn ang="0">
                          <a:pos x="connsiteX2" y="connsiteY2"/>
                        </a:cxn>
                        <a:cxn ang="0">
                          <a:pos x="connsiteX3" y="connsiteY3"/>
                        </a:cxn>
                      </a:cxnLst>
                      <a:rect l="l" t="t" r="r" b="b"/>
                      <a:pathLst>
                        <a:path w="710565" h="11430">
                          <a:moveTo>
                            <a:pt x="0" y="0"/>
                          </a:moveTo>
                          <a:lnTo>
                            <a:pt x="710565" y="0"/>
                          </a:lnTo>
                          <a:lnTo>
                            <a:pt x="710565" y="11430"/>
                          </a:lnTo>
                          <a:lnTo>
                            <a:pt x="0" y="1143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cs typeface="Arial"/>
                        <a:sym typeface="Arial"/>
                      </a:endParaRPr>
                    </a:p>
                  </p:txBody>
                </p:sp>
                <p:sp>
                  <p:nvSpPr>
                    <p:cNvPr id="785" name="Freeform: Shape 784">
                      <a:extLst>
                        <a:ext uri="{FF2B5EF4-FFF2-40B4-BE49-F238E27FC236}">
                          <a16:creationId xmlns:a16="http://schemas.microsoft.com/office/drawing/2014/main" id="{EFD20670-50B4-4559-B4C1-2F910EC417A0}"/>
                        </a:ext>
                      </a:extLst>
                    </p:cNvPr>
                    <p:cNvSpPr/>
                    <p:nvPr/>
                  </p:nvSpPr>
                  <p:spPr>
                    <a:xfrm>
                      <a:off x="5780722" y="3499484"/>
                      <a:ext cx="710565" cy="11430"/>
                    </a:xfrm>
                    <a:custGeom>
                      <a:avLst/>
                      <a:gdLst>
                        <a:gd name="connsiteX0" fmla="*/ 0 w 710565"/>
                        <a:gd name="connsiteY0" fmla="*/ 0 h 11430"/>
                        <a:gd name="connsiteX1" fmla="*/ 710565 w 710565"/>
                        <a:gd name="connsiteY1" fmla="*/ 0 h 11430"/>
                        <a:gd name="connsiteX2" fmla="*/ 710565 w 710565"/>
                        <a:gd name="connsiteY2" fmla="*/ 11430 h 11430"/>
                        <a:gd name="connsiteX3" fmla="*/ 0 w 710565"/>
                        <a:gd name="connsiteY3" fmla="*/ 11430 h 11430"/>
                      </a:gdLst>
                      <a:ahLst/>
                      <a:cxnLst>
                        <a:cxn ang="0">
                          <a:pos x="connsiteX0" y="connsiteY0"/>
                        </a:cxn>
                        <a:cxn ang="0">
                          <a:pos x="connsiteX1" y="connsiteY1"/>
                        </a:cxn>
                        <a:cxn ang="0">
                          <a:pos x="connsiteX2" y="connsiteY2"/>
                        </a:cxn>
                        <a:cxn ang="0">
                          <a:pos x="connsiteX3" y="connsiteY3"/>
                        </a:cxn>
                      </a:cxnLst>
                      <a:rect l="l" t="t" r="r" b="b"/>
                      <a:pathLst>
                        <a:path w="710565" h="11430">
                          <a:moveTo>
                            <a:pt x="0" y="0"/>
                          </a:moveTo>
                          <a:lnTo>
                            <a:pt x="710565" y="0"/>
                          </a:lnTo>
                          <a:lnTo>
                            <a:pt x="710565" y="11430"/>
                          </a:lnTo>
                          <a:lnTo>
                            <a:pt x="0" y="1143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cs typeface="Arial"/>
                        <a:sym typeface="Arial"/>
                      </a:endParaRPr>
                    </a:p>
                  </p:txBody>
                </p:sp>
              </p:grpSp>
              <p:grpSp>
                <p:nvGrpSpPr>
                  <p:cNvPr id="768" name="Graphic 16">
                    <a:extLst>
                      <a:ext uri="{FF2B5EF4-FFF2-40B4-BE49-F238E27FC236}">
                        <a16:creationId xmlns:a16="http://schemas.microsoft.com/office/drawing/2014/main" id="{A0734836-ED8A-4FE4-8EE5-9E9C8F37936E}"/>
                      </a:ext>
                    </a:extLst>
                  </p:cNvPr>
                  <p:cNvGrpSpPr/>
                  <p:nvPr/>
                </p:nvGrpSpPr>
                <p:grpSpPr>
                  <a:xfrm>
                    <a:off x="9859969" y="3944531"/>
                    <a:ext cx="812254" cy="167820"/>
                    <a:chOff x="5779769" y="3538537"/>
                    <a:chExt cx="576262" cy="119062"/>
                  </a:xfrm>
                  <a:solidFill>
                    <a:srgbClr val="FFFFFF">
                      <a:lumMod val="85000"/>
                    </a:srgbClr>
                  </a:solidFill>
                </p:grpSpPr>
                <p:sp>
                  <p:nvSpPr>
                    <p:cNvPr id="776" name="Freeform: Shape 775">
                      <a:extLst>
                        <a:ext uri="{FF2B5EF4-FFF2-40B4-BE49-F238E27FC236}">
                          <a16:creationId xmlns:a16="http://schemas.microsoft.com/office/drawing/2014/main" id="{4FF850E5-D608-4D6A-BCD2-E276B5D3351A}"/>
                        </a:ext>
                      </a:extLst>
                    </p:cNvPr>
                    <p:cNvSpPr/>
                    <p:nvPr/>
                  </p:nvSpPr>
                  <p:spPr>
                    <a:xfrm>
                      <a:off x="5779769" y="3538537"/>
                      <a:ext cx="576262" cy="11430"/>
                    </a:xfrm>
                    <a:custGeom>
                      <a:avLst/>
                      <a:gdLst>
                        <a:gd name="connsiteX0" fmla="*/ 0 w 576262"/>
                        <a:gd name="connsiteY0" fmla="*/ 0 h 11430"/>
                        <a:gd name="connsiteX1" fmla="*/ 576263 w 576262"/>
                        <a:gd name="connsiteY1" fmla="*/ 0 h 11430"/>
                        <a:gd name="connsiteX2" fmla="*/ 576263 w 576262"/>
                        <a:gd name="connsiteY2" fmla="*/ 11430 h 11430"/>
                        <a:gd name="connsiteX3" fmla="*/ 0 w 576262"/>
                        <a:gd name="connsiteY3" fmla="*/ 11430 h 11430"/>
                      </a:gdLst>
                      <a:ahLst/>
                      <a:cxnLst>
                        <a:cxn ang="0">
                          <a:pos x="connsiteX0" y="connsiteY0"/>
                        </a:cxn>
                        <a:cxn ang="0">
                          <a:pos x="connsiteX1" y="connsiteY1"/>
                        </a:cxn>
                        <a:cxn ang="0">
                          <a:pos x="connsiteX2" y="connsiteY2"/>
                        </a:cxn>
                        <a:cxn ang="0">
                          <a:pos x="connsiteX3" y="connsiteY3"/>
                        </a:cxn>
                      </a:cxnLst>
                      <a:rect l="l" t="t" r="r" b="b"/>
                      <a:pathLst>
                        <a:path w="576262" h="11430">
                          <a:moveTo>
                            <a:pt x="0" y="0"/>
                          </a:moveTo>
                          <a:lnTo>
                            <a:pt x="576263" y="0"/>
                          </a:lnTo>
                          <a:lnTo>
                            <a:pt x="576263" y="11430"/>
                          </a:lnTo>
                          <a:lnTo>
                            <a:pt x="0" y="1143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cs typeface="Arial"/>
                        <a:sym typeface="Arial"/>
                      </a:endParaRPr>
                    </a:p>
                  </p:txBody>
                </p:sp>
                <p:sp>
                  <p:nvSpPr>
                    <p:cNvPr id="777" name="Freeform: Shape 776">
                      <a:extLst>
                        <a:ext uri="{FF2B5EF4-FFF2-40B4-BE49-F238E27FC236}">
                          <a16:creationId xmlns:a16="http://schemas.microsoft.com/office/drawing/2014/main" id="{6A4A48FC-F9B6-4F74-BD49-A6253BCC5922}"/>
                        </a:ext>
                      </a:extLst>
                    </p:cNvPr>
                    <p:cNvSpPr/>
                    <p:nvPr/>
                  </p:nvSpPr>
                  <p:spPr>
                    <a:xfrm>
                      <a:off x="5779769" y="3565207"/>
                      <a:ext cx="576262" cy="11430"/>
                    </a:xfrm>
                    <a:custGeom>
                      <a:avLst/>
                      <a:gdLst>
                        <a:gd name="connsiteX0" fmla="*/ 0 w 576262"/>
                        <a:gd name="connsiteY0" fmla="*/ 0 h 11430"/>
                        <a:gd name="connsiteX1" fmla="*/ 576263 w 576262"/>
                        <a:gd name="connsiteY1" fmla="*/ 0 h 11430"/>
                        <a:gd name="connsiteX2" fmla="*/ 576263 w 576262"/>
                        <a:gd name="connsiteY2" fmla="*/ 11430 h 11430"/>
                        <a:gd name="connsiteX3" fmla="*/ 0 w 576262"/>
                        <a:gd name="connsiteY3" fmla="*/ 11430 h 11430"/>
                      </a:gdLst>
                      <a:ahLst/>
                      <a:cxnLst>
                        <a:cxn ang="0">
                          <a:pos x="connsiteX0" y="connsiteY0"/>
                        </a:cxn>
                        <a:cxn ang="0">
                          <a:pos x="connsiteX1" y="connsiteY1"/>
                        </a:cxn>
                        <a:cxn ang="0">
                          <a:pos x="connsiteX2" y="connsiteY2"/>
                        </a:cxn>
                        <a:cxn ang="0">
                          <a:pos x="connsiteX3" y="connsiteY3"/>
                        </a:cxn>
                      </a:cxnLst>
                      <a:rect l="l" t="t" r="r" b="b"/>
                      <a:pathLst>
                        <a:path w="576262" h="11430">
                          <a:moveTo>
                            <a:pt x="0" y="0"/>
                          </a:moveTo>
                          <a:lnTo>
                            <a:pt x="576263" y="0"/>
                          </a:lnTo>
                          <a:lnTo>
                            <a:pt x="576263" y="11430"/>
                          </a:lnTo>
                          <a:lnTo>
                            <a:pt x="0" y="1143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cs typeface="Arial"/>
                        <a:sym typeface="Arial"/>
                      </a:endParaRPr>
                    </a:p>
                  </p:txBody>
                </p:sp>
                <p:sp>
                  <p:nvSpPr>
                    <p:cNvPr id="778" name="Freeform: Shape 777">
                      <a:extLst>
                        <a:ext uri="{FF2B5EF4-FFF2-40B4-BE49-F238E27FC236}">
                          <a16:creationId xmlns:a16="http://schemas.microsoft.com/office/drawing/2014/main" id="{8D457E17-804E-428B-8D8B-978FA9D9B496}"/>
                        </a:ext>
                      </a:extLst>
                    </p:cNvPr>
                    <p:cNvSpPr/>
                    <p:nvPr/>
                  </p:nvSpPr>
                  <p:spPr>
                    <a:xfrm>
                      <a:off x="5779769" y="3591877"/>
                      <a:ext cx="576262" cy="11430"/>
                    </a:xfrm>
                    <a:custGeom>
                      <a:avLst/>
                      <a:gdLst>
                        <a:gd name="connsiteX0" fmla="*/ 0 w 576262"/>
                        <a:gd name="connsiteY0" fmla="*/ 0 h 11430"/>
                        <a:gd name="connsiteX1" fmla="*/ 576263 w 576262"/>
                        <a:gd name="connsiteY1" fmla="*/ 0 h 11430"/>
                        <a:gd name="connsiteX2" fmla="*/ 576263 w 576262"/>
                        <a:gd name="connsiteY2" fmla="*/ 11430 h 11430"/>
                        <a:gd name="connsiteX3" fmla="*/ 0 w 576262"/>
                        <a:gd name="connsiteY3" fmla="*/ 11430 h 11430"/>
                      </a:gdLst>
                      <a:ahLst/>
                      <a:cxnLst>
                        <a:cxn ang="0">
                          <a:pos x="connsiteX0" y="connsiteY0"/>
                        </a:cxn>
                        <a:cxn ang="0">
                          <a:pos x="connsiteX1" y="connsiteY1"/>
                        </a:cxn>
                        <a:cxn ang="0">
                          <a:pos x="connsiteX2" y="connsiteY2"/>
                        </a:cxn>
                        <a:cxn ang="0">
                          <a:pos x="connsiteX3" y="connsiteY3"/>
                        </a:cxn>
                      </a:cxnLst>
                      <a:rect l="l" t="t" r="r" b="b"/>
                      <a:pathLst>
                        <a:path w="576262" h="11430">
                          <a:moveTo>
                            <a:pt x="0" y="0"/>
                          </a:moveTo>
                          <a:lnTo>
                            <a:pt x="576263" y="0"/>
                          </a:lnTo>
                          <a:lnTo>
                            <a:pt x="576263" y="11430"/>
                          </a:lnTo>
                          <a:lnTo>
                            <a:pt x="0" y="1143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cs typeface="Arial"/>
                        <a:sym typeface="Arial"/>
                      </a:endParaRPr>
                    </a:p>
                  </p:txBody>
                </p:sp>
                <p:sp>
                  <p:nvSpPr>
                    <p:cNvPr id="779" name="Freeform: Shape 778">
                      <a:extLst>
                        <a:ext uri="{FF2B5EF4-FFF2-40B4-BE49-F238E27FC236}">
                          <a16:creationId xmlns:a16="http://schemas.microsoft.com/office/drawing/2014/main" id="{8FBB14E0-C5AE-4D67-9561-2976754F0F51}"/>
                        </a:ext>
                      </a:extLst>
                    </p:cNvPr>
                    <p:cNvSpPr/>
                    <p:nvPr/>
                  </p:nvSpPr>
                  <p:spPr>
                    <a:xfrm>
                      <a:off x="5779769" y="3619499"/>
                      <a:ext cx="576262" cy="11430"/>
                    </a:xfrm>
                    <a:custGeom>
                      <a:avLst/>
                      <a:gdLst>
                        <a:gd name="connsiteX0" fmla="*/ 0 w 576262"/>
                        <a:gd name="connsiteY0" fmla="*/ 0 h 11430"/>
                        <a:gd name="connsiteX1" fmla="*/ 576263 w 576262"/>
                        <a:gd name="connsiteY1" fmla="*/ 0 h 11430"/>
                        <a:gd name="connsiteX2" fmla="*/ 576263 w 576262"/>
                        <a:gd name="connsiteY2" fmla="*/ 11430 h 11430"/>
                        <a:gd name="connsiteX3" fmla="*/ 0 w 576262"/>
                        <a:gd name="connsiteY3" fmla="*/ 11430 h 11430"/>
                      </a:gdLst>
                      <a:ahLst/>
                      <a:cxnLst>
                        <a:cxn ang="0">
                          <a:pos x="connsiteX0" y="connsiteY0"/>
                        </a:cxn>
                        <a:cxn ang="0">
                          <a:pos x="connsiteX1" y="connsiteY1"/>
                        </a:cxn>
                        <a:cxn ang="0">
                          <a:pos x="connsiteX2" y="connsiteY2"/>
                        </a:cxn>
                        <a:cxn ang="0">
                          <a:pos x="connsiteX3" y="connsiteY3"/>
                        </a:cxn>
                      </a:cxnLst>
                      <a:rect l="l" t="t" r="r" b="b"/>
                      <a:pathLst>
                        <a:path w="576262" h="11430">
                          <a:moveTo>
                            <a:pt x="0" y="0"/>
                          </a:moveTo>
                          <a:lnTo>
                            <a:pt x="576263" y="0"/>
                          </a:lnTo>
                          <a:lnTo>
                            <a:pt x="576263" y="11430"/>
                          </a:lnTo>
                          <a:lnTo>
                            <a:pt x="0" y="1143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cs typeface="Arial"/>
                        <a:sym typeface="Arial"/>
                      </a:endParaRPr>
                    </a:p>
                  </p:txBody>
                </p:sp>
                <p:sp>
                  <p:nvSpPr>
                    <p:cNvPr id="780" name="Freeform: Shape 779">
                      <a:extLst>
                        <a:ext uri="{FF2B5EF4-FFF2-40B4-BE49-F238E27FC236}">
                          <a16:creationId xmlns:a16="http://schemas.microsoft.com/office/drawing/2014/main" id="{8FEB6654-562F-414C-B198-4100B7F63C90}"/>
                        </a:ext>
                      </a:extLst>
                    </p:cNvPr>
                    <p:cNvSpPr/>
                    <p:nvPr/>
                  </p:nvSpPr>
                  <p:spPr>
                    <a:xfrm>
                      <a:off x="5779769" y="3646169"/>
                      <a:ext cx="576262" cy="11430"/>
                    </a:xfrm>
                    <a:custGeom>
                      <a:avLst/>
                      <a:gdLst>
                        <a:gd name="connsiteX0" fmla="*/ 0 w 576262"/>
                        <a:gd name="connsiteY0" fmla="*/ 0 h 11430"/>
                        <a:gd name="connsiteX1" fmla="*/ 576263 w 576262"/>
                        <a:gd name="connsiteY1" fmla="*/ 0 h 11430"/>
                        <a:gd name="connsiteX2" fmla="*/ 576263 w 576262"/>
                        <a:gd name="connsiteY2" fmla="*/ 11430 h 11430"/>
                        <a:gd name="connsiteX3" fmla="*/ 0 w 576262"/>
                        <a:gd name="connsiteY3" fmla="*/ 11430 h 11430"/>
                      </a:gdLst>
                      <a:ahLst/>
                      <a:cxnLst>
                        <a:cxn ang="0">
                          <a:pos x="connsiteX0" y="connsiteY0"/>
                        </a:cxn>
                        <a:cxn ang="0">
                          <a:pos x="connsiteX1" y="connsiteY1"/>
                        </a:cxn>
                        <a:cxn ang="0">
                          <a:pos x="connsiteX2" y="connsiteY2"/>
                        </a:cxn>
                        <a:cxn ang="0">
                          <a:pos x="connsiteX3" y="connsiteY3"/>
                        </a:cxn>
                      </a:cxnLst>
                      <a:rect l="l" t="t" r="r" b="b"/>
                      <a:pathLst>
                        <a:path w="576262" h="11430">
                          <a:moveTo>
                            <a:pt x="0" y="0"/>
                          </a:moveTo>
                          <a:lnTo>
                            <a:pt x="576263" y="0"/>
                          </a:lnTo>
                          <a:lnTo>
                            <a:pt x="576263" y="11430"/>
                          </a:lnTo>
                          <a:lnTo>
                            <a:pt x="0" y="1143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cs typeface="Arial"/>
                        <a:sym typeface="Arial"/>
                      </a:endParaRPr>
                    </a:p>
                  </p:txBody>
                </p:sp>
              </p:grpSp>
              <p:grpSp>
                <p:nvGrpSpPr>
                  <p:cNvPr id="769" name="Graphic 16">
                    <a:extLst>
                      <a:ext uri="{FF2B5EF4-FFF2-40B4-BE49-F238E27FC236}">
                        <a16:creationId xmlns:a16="http://schemas.microsoft.com/office/drawing/2014/main" id="{38FFE762-2AD3-40AB-B7C1-82D120033AF6}"/>
                      </a:ext>
                    </a:extLst>
                  </p:cNvPr>
                  <p:cNvGrpSpPr/>
                  <p:nvPr/>
                </p:nvGrpSpPr>
                <p:grpSpPr>
                  <a:xfrm>
                    <a:off x="9859969" y="4094900"/>
                    <a:ext cx="962622" cy="167820"/>
                    <a:chOff x="5779769" y="3645217"/>
                    <a:chExt cx="682942" cy="119062"/>
                  </a:xfrm>
                  <a:solidFill>
                    <a:srgbClr val="FFFFFF">
                      <a:lumMod val="85000"/>
                    </a:srgbClr>
                  </a:solidFill>
                </p:grpSpPr>
                <p:sp>
                  <p:nvSpPr>
                    <p:cNvPr id="771" name="Freeform: Shape 770">
                      <a:extLst>
                        <a:ext uri="{FF2B5EF4-FFF2-40B4-BE49-F238E27FC236}">
                          <a16:creationId xmlns:a16="http://schemas.microsoft.com/office/drawing/2014/main" id="{9DFE4A80-E73E-4138-9979-F3CA356234DB}"/>
                        </a:ext>
                      </a:extLst>
                    </p:cNvPr>
                    <p:cNvSpPr/>
                    <p:nvPr/>
                  </p:nvSpPr>
                  <p:spPr>
                    <a:xfrm>
                      <a:off x="5779769" y="3645217"/>
                      <a:ext cx="682942" cy="11430"/>
                    </a:xfrm>
                    <a:custGeom>
                      <a:avLst/>
                      <a:gdLst>
                        <a:gd name="connsiteX0" fmla="*/ 0 w 682942"/>
                        <a:gd name="connsiteY0" fmla="*/ 0 h 11430"/>
                        <a:gd name="connsiteX1" fmla="*/ 682943 w 682942"/>
                        <a:gd name="connsiteY1" fmla="*/ 0 h 11430"/>
                        <a:gd name="connsiteX2" fmla="*/ 682943 w 682942"/>
                        <a:gd name="connsiteY2" fmla="*/ 11430 h 11430"/>
                        <a:gd name="connsiteX3" fmla="*/ 0 w 682942"/>
                        <a:gd name="connsiteY3" fmla="*/ 11430 h 11430"/>
                      </a:gdLst>
                      <a:ahLst/>
                      <a:cxnLst>
                        <a:cxn ang="0">
                          <a:pos x="connsiteX0" y="connsiteY0"/>
                        </a:cxn>
                        <a:cxn ang="0">
                          <a:pos x="connsiteX1" y="connsiteY1"/>
                        </a:cxn>
                        <a:cxn ang="0">
                          <a:pos x="connsiteX2" y="connsiteY2"/>
                        </a:cxn>
                        <a:cxn ang="0">
                          <a:pos x="connsiteX3" y="connsiteY3"/>
                        </a:cxn>
                      </a:cxnLst>
                      <a:rect l="l" t="t" r="r" b="b"/>
                      <a:pathLst>
                        <a:path w="682942" h="11430">
                          <a:moveTo>
                            <a:pt x="0" y="0"/>
                          </a:moveTo>
                          <a:lnTo>
                            <a:pt x="682943" y="0"/>
                          </a:lnTo>
                          <a:lnTo>
                            <a:pt x="682943" y="11430"/>
                          </a:lnTo>
                          <a:lnTo>
                            <a:pt x="0" y="1143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cs typeface="Arial"/>
                        <a:sym typeface="Arial"/>
                      </a:endParaRPr>
                    </a:p>
                  </p:txBody>
                </p:sp>
                <p:sp>
                  <p:nvSpPr>
                    <p:cNvPr id="772" name="Freeform: Shape 771">
                      <a:extLst>
                        <a:ext uri="{FF2B5EF4-FFF2-40B4-BE49-F238E27FC236}">
                          <a16:creationId xmlns:a16="http://schemas.microsoft.com/office/drawing/2014/main" id="{C37566B4-8BAB-4CEE-ACAE-02244C200465}"/>
                        </a:ext>
                      </a:extLst>
                    </p:cNvPr>
                    <p:cNvSpPr/>
                    <p:nvPr/>
                  </p:nvSpPr>
                  <p:spPr>
                    <a:xfrm>
                      <a:off x="5779769" y="3671887"/>
                      <a:ext cx="682942" cy="11430"/>
                    </a:xfrm>
                    <a:custGeom>
                      <a:avLst/>
                      <a:gdLst>
                        <a:gd name="connsiteX0" fmla="*/ 0 w 682942"/>
                        <a:gd name="connsiteY0" fmla="*/ 0 h 11430"/>
                        <a:gd name="connsiteX1" fmla="*/ 682943 w 682942"/>
                        <a:gd name="connsiteY1" fmla="*/ 0 h 11430"/>
                        <a:gd name="connsiteX2" fmla="*/ 682943 w 682942"/>
                        <a:gd name="connsiteY2" fmla="*/ 11430 h 11430"/>
                        <a:gd name="connsiteX3" fmla="*/ 0 w 682942"/>
                        <a:gd name="connsiteY3" fmla="*/ 11430 h 11430"/>
                      </a:gdLst>
                      <a:ahLst/>
                      <a:cxnLst>
                        <a:cxn ang="0">
                          <a:pos x="connsiteX0" y="connsiteY0"/>
                        </a:cxn>
                        <a:cxn ang="0">
                          <a:pos x="connsiteX1" y="connsiteY1"/>
                        </a:cxn>
                        <a:cxn ang="0">
                          <a:pos x="connsiteX2" y="connsiteY2"/>
                        </a:cxn>
                        <a:cxn ang="0">
                          <a:pos x="connsiteX3" y="connsiteY3"/>
                        </a:cxn>
                      </a:cxnLst>
                      <a:rect l="l" t="t" r="r" b="b"/>
                      <a:pathLst>
                        <a:path w="682942" h="11430">
                          <a:moveTo>
                            <a:pt x="0" y="0"/>
                          </a:moveTo>
                          <a:lnTo>
                            <a:pt x="682943" y="0"/>
                          </a:lnTo>
                          <a:lnTo>
                            <a:pt x="682943" y="11430"/>
                          </a:lnTo>
                          <a:lnTo>
                            <a:pt x="0" y="1143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cs typeface="Arial"/>
                        <a:sym typeface="Arial"/>
                      </a:endParaRPr>
                    </a:p>
                  </p:txBody>
                </p:sp>
                <p:sp>
                  <p:nvSpPr>
                    <p:cNvPr id="773" name="Freeform: Shape 772">
                      <a:extLst>
                        <a:ext uri="{FF2B5EF4-FFF2-40B4-BE49-F238E27FC236}">
                          <a16:creationId xmlns:a16="http://schemas.microsoft.com/office/drawing/2014/main" id="{E7310BBC-0BA7-4C17-B88A-6DB509791C7F}"/>
                        </a:ext>
                      </a:extLst>
                    </p:cNvPr>
                    <p:cNvSpPr/>
                    <p:nvPr/>
                  </p:nvSpPr>
                  <p:spPr>
                    <a:xfrm>
                      <a:off x="5779769" y="3699509"/>
                      <a:ext cx="682942" cy="11430"/>
                    </a:xfrm>
                    <a:custGeom>
                      <a:avLst/>
                      <a:gdLst>
                        <a:gd name="connsiteX0" fmla="*/ 0 w 682942"/>
                        <a:gd name="connsiteY0" fmla="*/ 0 h 11430"/>
                        <a:gd name="connsiteX1" fmla="*/ 682943 w 682942"/>
                        <a:gd name="connsiteY1" fmla="*/ 0 h 11430"/>
                        <a:gd name="connsiteX2" fmla="*/ 682943 w 682942"/>
                        <a:gd name="connsiteY2" fmla="*/ 11430 h 11430"/>
                        <a:gd name="connsiteX3" fmla="*/ 0 w 682942"/>
                        <a:gd name="connsiteY3" fmla="*/ 11430 h 11430"/>
                      </a:gdLst>
                      <a:ahLst/>
                      <a:cxnLst>
                        <a:cxn ang="0">
                          <a:pos x="connsiteX0" y="connsiteY0"/>
                        </a:cxn>
                        <a:cxn ang="0">
                          <a:pos x="connsiteX1" y="connsiteY1"/>
                        </a:cxn>
                        <a:cxn ang="0">
                          <a:pos x="connsiteX2" y="connsiteY2"/>
                        </a:cxn>
                        <a:cxn ang="0">
                          <a:pos x="connsiteX3" y="connsiteY3"/>
                        </a:cxn>
                      </a:cxnLst>
                      <a:rect l="l" t="t" r="r" b="b"/>
                      <a:pathLst>
                        <a:path w="682942" h="11430">
                          <a:moveTo>
                            <a:pt x="0" y="0"/>
                          </a:moveTo>
                          <a:lnTo>
                            <a:pt x="682943" y="0"/>
                          </a:lnTo>
                          <a:lnTo>
                            <a:pt x="682943" y="11430"/>
                          </a:lnTo>
                          <a:lnTo>
                            <a:pt x="0" y="1143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cs typeface="Arial"/>
                        <a:sym typeface="Arial"/>
                      </a:endParaRPr>
                    </a:p>
                  </p:txBody>
                </p:sp>
                <p:sp>
                  <p:nvSpPr>
                    <p:cNvPr id="774" name="Freeform: Shape 773">
                      <a:extLst>
                        <a:ext uri="{FF2B5EF4-FFF2-40B4-BE49-F238E27FC236}">
                          <a16:creationId xmlns:a16="http://schemas.microsoft.com/office/drawing/2014/main" id="{556D5CF7-8D8C-4C0C-9F4C-642DBF7F636C}"/>
                        </a:ext>
                      </a:extLst>
                    </p:cNvPr>
                    <p:cNvSpPr/>
                    <p:nvPr/>
                  </p:nvSpPr>
                  <p:spPr>
                    <a:xfrm>
                      <a:off x="5779769" y="3726179"/>
                      <a:ext cx="682942" cy="11430"/>
                    </a:xfrm>
                    <a:custGeom>
                      <a:avLst/>
                      <a:gdLst>
                        <a:gd name="connsiteX0" fmla="*/ 0 w 682942"/>
                        <a:gd name="connsiteY0" fmla="*/ 0 h 11430"/>
                        <a:gd name="connsiteX1" fmla="*/ 682943 w 682942"/>
                        <a:gd name="connsiteY1" fmla="*/ 0 h 11430"/>
                        <a:gd name="connsiteX2" fmla="*/ 682943 w 682942"/>
                        <a:gd name="connsiteY2" fmla="*/ 11430 h 11430"/>
                        <a:gd name="connsiteX3" fmla="*/ 0 w 682942"/>
                        <a:gd name="connsiteY3" fmla="*/ 11430 h 11430"/>
                      </a:gdLst>
                      <a:ahLst/>
                      <a:cxnLst>
                        <a:cxn ang="0">
                          <a:pos x="connsiteX0" y="connsiteY0"/>
                        </a:cxn>
                        <a:cxn ang="0">
                          <a:pos x="connsiteX1" y="connsiteY1"/>
                        </a:cxn>
                        <a:cxn ang="0">
                          <a:pos x="connsiteX2" y="connsiteY2"/>
                        </a:cxn>
                        <a:cxn ang="0">
                          <a:pos x="connsiteX3" y="connsiteY3"/>
                        </a:cxn>
                      </a:cxnLst>
                      <a:rect l="l" t="t" r="r" b="b"/>
                      <a:pathLst>
                        <a:path w="682942" h="11430">
                          <a:moveTo>
                            <a:pt x="0" y="0"/>
                          </a:moveTo>
                          <a:lnTo>
                            <a:pt x="682943" y="0"/>
                          </a:lnTo>
                          <a:lnTo>
                            <a:pt x="682943" y="11430"/>
                          </a:lnTo>
                          <a:lnTo>
                            <a:pt x="0" y="1143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cs typeface="Arial"/>
                        <a:sym typeface="Arial"/>
                      </a:endParaRPr>
                    </a:p>
                  </p:txBody>
                </p:sp>
                <p:sp>
                  <p:nvSpPr>
                    <p:cNvPr id="775" name="Freeform: Shape 774">
                      <a:extLst>
                        <a:ext uri="{FF2B5EF4-FFF2-40B4-BE49-F238E27FC236}">
                          <a16:creationId xmlns:a16="http://schemas.microsoft.com/office/drawing/2014/main" id="{BEB7999C-1365-48B1-93CE-AE3F7E4A56E3}"/>
                        </a:ext>
                      </a:extLst>
                    </p:cNvPr>
                    <p:cNvSpPr/>
                    <p:nvPr/>
                  </p:nvSpPr>
                  <p:spPr>
                    <a:xfrm>
                      <a:off x="5779769" y="3752849"/>
                      <a:ext cx="682942" cy="11430"/>
                    </a:xfrm>
                    <a:custGeom>
                      <a:avLst/>
                      <a:gdLst>
                        <a:gd name="connsiteX0" fmla="*/ 0 w 682942"/>
                        <a:gd name="connsiteY0" fmla="*/ 0 h 11430"/>
                        <a:gd name="connsiteX1" fmla="*/ 682943 w 682942"/>
                        <a:gd name="connsiteY1" fmla="*/ 0 h 11430"/>
                        <a:gd name="connsiteX2" fmla="*/ 682943 w 682942"/>
                        <a:gd name="connsiteY2" fmla="*/ 11430 h 11430"/>
                        <a:gd name="connsiteX3" fmla="*/ 0 w 682942"/>
                        <a:gd name="connsiteY3" fmla="*/ 11430 h 11430"/>
                      </a:gdLst>
                      <a:ahLst/>
                      <a:cxnLst>
                        <a:cxn ang="0">
                          <a:pos x="connsiteX0" y="connsiteY0"/>
                        </a:cxn>
                        <a:cxn ang="0">
                          <a:pos x="connsiteX1" y="connsiteY1"/>
                        </a:cxn>
                        <a:cxn ang="0">
                          <a:pos x="connsiteX2" y="connsiteY2"/>
                        </a:cxn>
                        <a:cxn ang="0">
                          <a:pos x="connsiteX3" y="connsiteY3"/>
                        </a:cxn>
                      </a:cxnLst>
                      <a:rect l="l" t="t" r="r" b="b"/>
                      <a:pathLst>
                        <a:path w="682942" h="11430">
                          <a:moveTo>
                            <a:pt x="0" y="0"/>
                          </a:moveTo>
                          <a:lnTo>
                            <a:pt x="682943" y="0"/>
                          </a:lnTo>
                          <a:lnTo>
                            <a:pt x="682943" y="11430"/>
                          </a:lnTo>
                          <a:lnTo>
                            <a:pt x="0" y="1143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cs typeface="Arial"/>
                        <a:sym typeface="Arial"/>
                      </a:endParaRPr>
                    </a:p>
                  </p:txBody>
                </p:sp>
              </p:grpSp>
              <p:sp>
                <p:nvSpPr>
                  <p:cNvPr id="770" name="Freeform: Shape 769">
                    <a:extLst>
                      <a:ext uri="{FF2B5EF4-FFF2-40B4-BE49-F238E27FC236}">
                        <a16:creationId xmlns:a16="http://schemas.microsoft.com/office/drawing/2014/main" id="{8AFC75D5-6CBA-4434-A586-44E59082F5A9}"/>
                      </a:ext>
                    </a:extLst>
                  </p:cNvPr>
                  <p:cNvSpPr/>
                  <p:nvPr/>
                </p:nvSpPr>
                <p:spPr>
                  <a:xfrm>
                    <a:off x="9855941" y="4351330"/>
                    <a:ext cx="412829" cy="93980"/>
                  </a:xfrm>
                  <a:custGeom>
                    <a:avLst/>
                    <a:gdLst>
                      <a:gd name="connsiteX0" fmla="*/ 0 w 301942"/>
                      <a:gd name="connsiteY0" fmla="*/ 0 h 66675"/>
                      <a:gd name="connsiteX1" fmla="*/ 301943 w 301942"/>
                      <a:gd name="connsiteY1" fmla="*/ 0 h 66675"/>
                      <a:gd name="connsiteX2" fmla="*/ 301943 w 301942"/>
                      <a:gd name="connsiteY2" fmla="*/ 66675 h 66675"/>
                      <a:gd name="connsiteX3" fmla="*/ 0 w 301942"/>
                      <a:gd name="connsiteY3" fmla="*/ 66675 h 66675"/>
                    </a:gdLst>
                    <a:ahLst/>
                    <a:cxnLst>
                      <a:cxn ang="0">
                        <a:pos x="connsiteX0" y="connsiteY0"/>
                      </a:cxn>
                      <a:cxn ang="0">
                        <a:pos x="connsiteX1" y="connsiteY1"/>
                      </a:cxn>
                      <a:cxn ang="0">
                        <a:pos x="connsiteX2" y="connsiteY2"/>
                      </a:cxn>
                      <a:cxn ang="0">
                        <a:pos x="connsiteX3" y="connsiteY3"/>
                      </a:cxn>
                    </a:cxnLst>
                    <a:rect l="l" t="t" r="r" b="b"/>
                    <a:pathLst>
                      <a:path w="301942" h="66675">
                        <a:moveTo>
                          <a:pt x="0" y="0"/>
                        </a:moveTo>
                        <a:lnTo>
                          <a:pt x="301943" y="0"/>
                        </a:lnTo>
                        <a:lnTo>
                          <a:pt x="301943" y="66675"/>
                        </a:lnTo>
                        <a:lnTo>
                          <a:pt x="0" y="66675"/>
                        </a:lnTo>
                        <a:close/>
                      </a:path>
                    </a:pathLst>
                  </a:custGeom>
                  <a:solidFill>
                    <a:srgbClr val="E23E4E"/>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Arial" panose="020B0604020202020204"/>
                      <a:cs typeface="Arial"/>
                      <a:sym typeface="Arial"/>
                    </a:endParaRPr>
                  </a:p>
                </p:txBody>
              </p:sp>
            </p:grpSp>
          </p:grpSp>
        </p:grpSp>
        <p:grpSp>
          <p:nvGrpSpPr>
            <p:cNvPr id="700" name="Graphic 3097">
              <a:extLst>
                <a:ext uri="{FF2B5EF4-FFF2-40B4-BE49-F238E27FC236}">
                  <a16:creationId xmlns:a16="http://schemas.microsoft.com/office/drawing/2014/main" id="{16A1886D-2AD5-4DB7-8AF6-5A26EA387438}"/>
                </a:ext>
              </a:extLst>
            </p:cNvPr>
            <p:cNvGrpSpPr/>
            <p:nvPr/>
          </p:nvGrpSpPr>
          <p:grpSpPr>
            <a:xfrm>
              <a:off x="8653551" y="3743674"/>
              <a:ext cx="2405066" cy="1854339"/>
              <a:chOff x="22246853" y="1832102"/>
              <a:chExt cx="3787376" cy="2920118"/>
            </a:xfrm>
          </p:grpSpPr>
          <p:sp>
            <p:nvSpPr>
              <p:cNvPr id="756" name="Freeform: Shape 755">
                <a:extLst>
                  <a:ext uri="{FF2B5EF4-FFF2-40B4-BE49-F238E27FC236}">
                    <a16:creationId xmlns:a16="http://schemas.microsoft.com/office/drawing/2014/main" id="{79DE07F5-9664-42EA-AF6E-3E723483537F}"/>
                  </a:ext>
                </a:extLst>
              </p:cNvPr>
              <p:cNvSpPr/>
              <p:nvPr/>
            </p:nvSpPr>
            <p:spPr>
              <a:xfrm>
                <a:off x="23008176" y="4021243"/>
                <a:ext cx="2264731" cy="730977"/>
              </a:xfrm>
              <a:custGeom>
                <a:avLst/>
                <a:gdLst>
                  <a:gd name="connsiteX0" fmla="*/ 1738309 w 2264731"/>
                  <a:gd name="connsiteY0" fmla="*/ 523172 h 730977"/>
                  <a:gd name="connsiteX1" fmla="*/ 1738309 w 2264731"/>
                  <a:gd name="connsiteY1" fmla="*/ 0 h 730977"/>
                  <a:gd name="connsiteX2" fmla="*/ 526424 w 2264731"/>
                  <a:gd name="connsiteY2" fmla="*/ 0 h 730977"/>
                  <a:gd name="connsiteX3" fmla="*/ 526424 w 2264731"/>
                  <a:gd name="connsiteY3" fmla="*/ 523172 h 730977"/>
                  <a:gd name="connsiteX4" fmla="*/ 132486 w 2264731"/>
                  <a:gd name="connsiteY4" fmla="*/ 523172 h 730977"/>
                  <a:gd name="connsiteX5" fmla="*/ 0 w 2264731"/>
                  <a:gd name="connsiteY5" fmla="*/ 655659 h 730977"/>
                  <a:gd name="connsiteX6" fmla="*/ 0 w 2264731"/>
                  <a:gd name="connsiteY6" fmla="*/ 687900 h 730977"/>
                  <a:gd name="connsiteX7" fmla="*/ 43078 w 2264731"/>
                  <a:gd name="connsiteY7" fmla="*/ 730978 h 730977"/>
                  <a:gd name="connsiteX8" fmla="*/ 2221653 w 2264731"/>
                  <a:gd name="connsiteY8" fmla="*/ 730978 h 730977"/>
                  <a:gd name="connsiteX9" fmla="*/ 2264732 w 2264731"/>
                  <a:gd name="connsiteY9" fmla="*/ 687900 h 730977"/>
                  <a:gd name="connsiteX10" fmla="*/ 2264732 w 2264731"/>
                  <a:gd name="connsiteY10" fmla="*/ 655659 h 730977"/>
                  <a:gd name="connsiteX11" fmla="*/ 2132245 w 2264731"/>
                  <a:gd name="connsiteY11" fmla="*/ 523172 h 730977"/>
                  <a:gd name="connsiteX12" fmla="*/ 1738309 w 2264731"/>
                  <a:gd name="connsiteY12" fmla="*/ 523172 h 730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4731" h="730977">
                    <a:moveTo>
                      <a:pt x="1738309" y="523172"/>
                    </a:moveTo>
                    <a:lnTo>
                      <a:pt x="1738309" y="0"/>
                    </a:lnTo>
                    <a:lnTo>
                      <a:pt x="526424" y="0"/>
                    </a:lnTo>
                    <a:lnTo>
                      <a:pt x="526424" y="523172"/>
                    </a:lnTo>
                    <a:lnTo>
                      <a:pt x="132486" y="523172"/>
                    </a:lnTo>
                    <a:cubicBezTo>
                      <a:pt x="59334" y="523172"/>
                      <a:pt x="0" y="582507"/>
                      <a:pt x="0" y="655659"/>
                    </a:cubicBezTo>
                    <a:lnTo>
                      <a:pt x="0" y="687900"/>
                    </a:lnTo>
                    <a:cubicBezTo>
                      <a:pt x="0" y="711742"/>
                      <a:pt x="19237" y="730978"/>
                      <a:pt x="43078" y="730978"/>
                    </a:cubicBezTo>
                    <a:lnTo>
                      <a:pt x="2221653" y="730978"/>
                    </a:lnTo>
                    <a:cubicBezTo>
                      <a:pt x="2245496" y="730978"/>
                      <a:pt x="2264732" y="711742"/>
                      <a:pt x="2264732" y="687900"/>
                    </a:cubicBezTo>
                    <a:lnTo>
                      <a:pt x="2264732" y="655659"/>
                    </a:lnTo>
                    <a:cubicBezTo>
                      <a:pt x="2264732" y="582507"/>
                      <a:pt x="2205397" y="523172"/>
                      <a:pt x="2132245" y="523172"/>
                    </a:cubicBezTo>
                    <a:lnTo>
                      <a:pt x="1738309" y="523172"/>
                    </a:lnTo>
                    <a:close/>
                  </a:path>
                </a:pathLst>
              </a:custGeom>
              <a:solidFill>
                <a:srgbClr val="FFFFFF">
                  <a:lumMod val="65000"/>
                </a:srgbClr>
              </a:solidFill>
              <a:ln w="2709"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sp>
            <p:nvSpPr>
              <p:cNvPr id="757" name="Freeform: Shape 756">
                <a:extLst>
                  <a:ext uri="{FF2B5EF4-FFF2-40B4-BE49-F238E27FC236}">
                    <a16:creationId xmlns:a16="http://schemas.microsoft.com/office/drawing/2014/main" id="{1F131B36-C9CB-480F-86C3-63EA840033AA}"/>
                  </a:ext>
                </a:extLst>
              </p:cNvPr>
              <p:cNvSpPr/>
              <p:nvPr/>
            </p:nvSpPr>
            <p:spPr>
              <a:xfrm>
                <a:off x="23534599" y="4458800"/>
                <a:ext cx="1211884" cy="85614"/>
              </a:xfrm>
              <a:custGeom>
                <a:avLst/>
                <a:gdLst>
                  <a:gd name="connsiteX0" fmla="*/ 1211885 w 1211884"/>
                  <a:gd name="connsiteY0" fmla="*/ 0 h 85614"/>
                  <a:gd name="connsiteX1" fmla="*/ 0 w 1211884"/>
                  <a:gd name="connsiteY1" fmla="*/ 85615 h 85614"/>
                  <a:gd name="connsiteX2" fmla="*/ 1211885 w 1211884"/>
                  <a:gd name="connsiteY2" fmla="*/ 85615 h 85614"/>
                </a:gdLst>
                <a:ahLst/>
                <a:cxnLst>
                  <a:cxn ang="0">
                    <a:pos x="connsiteX0" y="connsiteY0"/>
                  </a:cxn>
                  <a:cxn ang="0">
                    <a:pos x="connsiteX1" y="connsiteY1"/>
                  </a:cxn>
                  <a:cxn ang="0">
                    <a:pos x="connsiteX2" y="connsiteY2"/>
                  </a:cxn>
                </a:cxnLst>
                <a:rect l="l" t="t" r="r" b="b"/>
                <a:pathLst>
                  <a:path w="1211884" h="85614">
                    <a:moveTo>
                      <a:pt x="1211885" y="0"/>
                    </a:moveTo>
                    <a:lnTo>
                      <a:pt x="0" y="85615"/>
                    </a:lnTo>
                    <a:lnTo>
                      <a:pt x="1211885" y="85615"/>
                    </a:lnTo>
                    <a:close/>
                  </a:path>
                </a:pathLst>
              </a:custGeom>
              <a:solidFill>
                <a:srgbClr val="FFFFFF">
                  <a:lumMod val="50000"/>
                </a:srgbClr>
              </a:solidFill>
              <a:ln w="2709"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nvGrpSpPr>
              <p:cNvPr id="758" name="Graphic 3097">
                <a:extLst>
                  <a:ext uri="{FF2B5EF4-FFF2-40B4-BE49-F238E27FC236}">
                    <a16:creationId xmlns:a16="http://schemas.microsoft.com/office/drawing/2014/main" id="{BC4DEF51-6365-474E-89FD-595A8A53CE31}"/>
                  </a:ext>
                </a:extLst>
              </p:cNvPr>
              <p:cNvGrpSpPr/>
              <p:nvPr/>
            </p:nvGrpSpPr>
            <p:grpSpPr>
              <a:xfrm>
                <a:off x="22246853" y="1832102"/>
                <a:ext cx="3787376" cy="2308893"/>
                <a:chOff x="22246853" y="1832102"/>
                <a:chExt cx="3787376" cy="2308893"/>
              </a:xfrm>
            </p:grpSpPr>
            <p:sp>
              <p:nvSpPr>
                <p:cNvPr id="760" name="Rectangle: Rounded Corners 759">
                  <a:extLst>
                    <a:ext uri="{FF2B5EF4-FFF2-40B4-BE49-F238E27FC236}">
                      <a16:creationId xmlns:a16="http://schemas.microsoft.com/office/drawing/2014/main" id="{FC3F77B1-759C-4EEA-A803-F5EA9F5B10EB}"/>
                    </a:ext>
                  </a:extLst>
                </p:cNvPr>
                <p:cNvSpPr/>
                <p:nvPr/>
              </p:nvSpPr>
              <p:spPr>
                <a:xfrm>
                  <a:off x="22246853" y="1832102"/>
                  <a:ext cx="3787376" cy="2308893"/>
                </a:xfrm>
                <a:prstGeom prst="roundRect">
                  <a:avLst>
                    <a:gd name="adj" fmla="val 7591"/>
                  </a:avLst>
                </a:prstGeom>
                <a:solidFill>
                  <a:srgbClr val="FFFFFF">
                    <a:lumMod val="65000"/>
                  </a:srgbClr>
                </a:solidFill>
                <a:ln w="2709"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61" name="Rectangle: Rounded Corners 760">
                  <a:extLst>
                    <a:ext uri="{FF2B5EF4-FFF2-40B4-BE49-F238E27FC236}">
                      <a16:creationId xmlns:a16="http://schemas.microsoft.com/office/drawing/2014/main" id="{784CBBCB-493C-46E4-8272-21D51C14F6ED}"/>
                    </a:ext>
                  </a:extLst>
                </p:cNvPr>
                <p:cNvSpPr/>
                <p:nvPr/>
              </p:nvSpPr>
              <p:spPr>
                <a:xfrm>
                  <a:off x="22353330" y="1926115"/>
                  <a:ext cx="3574423" cy="1981064"/>
                </a:xfrm>
                <a:prstGeom prst="roundRect">
                  <a:avLst>
                    <a:gd name="adj" fmla="val 6730"/>
                  </a:avLst>
                </a:prstGeom>
                <a:solidFill>
                  <a:srgbClr val="3E0099"/>
                </a:solidFill>
                <a:ln w="2709"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grpSp>
          <p:sp>
            <p:nvSpPr>
              <p:cNvPr id="759" name="Freeform: Shape 758">
                <a:extLst>
                  <a:ext uri="{FF2B5EF4-FFF2-40B4-BE49-F238E27FC236}">
                    <a16:creationId xmlns:a16="http://schemas.microsoft.com/office/drawing/2014/main" id="{A3B64110-9BB1-4FD5-AF42-28B7EB9DDF73}"/>
                  </a:ext>
                </a:extLst>
              </p:cNvPr>
              <p:cNvSpPr/>
              <p:nvPr/>
            </p:nvSpPr>
            <p:spPr>
              <a:xfrm>
                <a:off x="23981639" y="4005258"/>
                <a:ext cx="317804" cy="60959"/>
              </a:xfrm>
              <a:custGeom>
                <a:avLst/>
                <a:gdLst>
                  <a:gd name="connsiteX0" fmla="*/ 289086 w 317804"/>
                  <a:gd name="connsiteY0" fmla="*/ 60960 h 60959"/>
                  <a:gd name="connsiteX1" fmla="*/ 28719 w 317804"/>
                  <a:gd name="connsiteY1" fmla="*/ 60960 h 60959"/>
                  <a:gd name="connsiteX2" fmla="*/ 0 w 317804"/>
                  <a:gd name="connsiteY2" fmla="*/ 32241 h 60959"/>
                  <a:gd name="connsiteX3" fmla="*/ 0 w 317804"/>
                  <a:gd name="connsiteY3" fmla="*/ 28719 h 60959"/>
                  <a:gd name="connsiteX4" fmla="*/ 28719 w 317804"/>
                  <a:gd name="connsiteY4" fmla="*/ 0 h 60959"/>
                  <a:gd name="connsiteX5" fmla="*/ 289086 w 317804"/>
                  <a:gd name="connsiteY5" fmla="*/ 0 h 60959"/>
                  <a:gd name="connsiteX6" fmla="*/ 317805 w 317804"/>
                  <a:gd name="connsiteY6" fmla="*/ 28719 h 60959"/>
                  <a:gd name="connsiteX7" fmla="*/ 317805 w 317804"/>
                  <a:gd name="connsiteY7" fmla="*/ 32241 h 60959"/>
                  <a:gd name="connsiteX8" fmla="*/ 289086 w 317804"/>
                  <a:gd name="connsiteY8" fmla="*/ 60960 h 60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7804" h="60959">
                    <a:moveTo>
                      <a:pt x="289086" y="60960"/>
                    </a:moveTo>
                    <a:lnTo>
                      <a:pt x="28719" y="60960"/>
                    </a:lnTo>
                    <a:cubicBezTo>
                      <a:pt x="13005" y="60960"/>
                      <a:pt x="0" y="47955"/>
                      <a:pt x="0" y="32241"/>
                    </a:cubicBezTo>
                    <a:lnTo>
                      <a:pt x="0" y="28719"/>
                    </a:lnTo>
                    <a:cubicBezTo>
                      <a:pt x="0" y="13005"/>
                      <a:pt x="13005" y="0"/>
                      <a:pt x="28719" y="0"/>
                    </a:cubicBezTo>
                    <a:lnTo>
                      <a:pt x="289086" y="0"/>
                    </a:lnTo>
                    <a:cubicBezTo>
                      <a:pt x="304800" y="0"/>
                      <a:pt x="317805" y="13005"/>
                      <a:pt x="317805" y="28719"/>
                    </a:cubicBezTo>
                    <a:lnTo>
                      <a:pt x="317805" y="32241"/>
                    </a:lnTo>
                    <a:cubicBezTo>
                      <a:pt x="317805" y="47955"/>
                      <a:pt x="304800" y="60960"/>
                      <a:pt x="289086" y="60960"/>
                    </a:cubicBezTo>
                    <a:close/>
                  </a:path>
                </a:pathLst>
              </a:custGeom>
              <a:solidFill>
                <a:srgbClr val="FFFFFF">
                  <a:lumMod val="50000"/>
                </a:srgbClr>
              </a:solidFill>
              <a:ln w="2709"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grpSp>
          <p:nvGrpSpPr>
            <p:cNvPr id="701" name="Graphic 4">
              <a:extLst>
                <a:ext uri="{FF2B5EF4-FFF2-40B4-BE49-F238E27FC236}">
                  <a16:creationId xmlns:a16="http://schemas.microsoft.com/office/drawing/2014/main" id="{BF8EB076-6C79-455A-8934-15C05D96BD02}"/>
                </a:ext>
              </a:extLst>
            </p:cNvPr>
            <p:cNvGrpSpPr/>
            <p:nvPr/>
          </p:nvGrpSpPr>
          <p:grpSpPr>
            <a:xfrm flipH="1">
              <a:off x="10913969" y="3959762"/>
              <a:ext cx="855341" cy="2336681"/>
              <a:chOff x="7212605" y="2922225"/>
              <a:chExt cx="727911" cy="1988559"/>
            </a:xfrm>
          </p:grpSpPr>
          <p:sp>
            <p:nvSpPr>
              <p:cNvPr id="742" name="Freeform: Shape 741">
                <a:extLst>
                  <a:ext uri="{FF2B5EF4-FFF2-40B4-BE49-F238E27FC236}">
                    <a16:creationId xmlns:a16="http://schemas.microsoft.com/office/drawing/2014/main" id="{B871B6E7-C7A7-4DEF-A56E-14C66CD271BD}"/>
                  </a:ext>
                </a:extLst>
              </p:cNvPr>
              <p:cNvSpPr/>
              <p:nvPr/>
            </p:nvSpPr>
            <p:spPr>
              <a:xfrm>
                <a:off x="7511891" y="4806315"/>
                <a:ext cx="105536" cy="104469"/>
              </a:xfrm>
              <a:custGeom>
                <a:avLst/>
                <a:gdLst>
                  <a:gd name="connsiteX0" fmla="*/ 6762 w 105536"/>
                  <a:gd name="connsiteY0" fmla="*/ 0 h 104469"/>
                  <a:gd name="connsiteX1" fmla="*/ 0 w 105536"/>
                  <a:gd name="connsiteY1" fmla="*/ 103727 h 104469"/>
                  <a:gd name="connsiteX2" fmla="*/ 105537 w 105536"/>
                  <a:gd name="connsiteY2" fmla="*/ 103727 h 104469"/>
                  <a:gd name="connsiteX3" fmla="*/ 65722 w 105536"/>
                  <a:gd name="connsiteY3" fmla="*/ 67056 h 104469"/>
                  <a:gd name="connsiteX4" fmla="*/ 65627 w 105536"/>
                  <a:gd name="connsiteY4" fmla="*/ 31147 h 104469"/>
                  <a:gd name="connsiteX5" fmla="*/ 6762 w 105536"/>
                  <a:gd name="connsiteY5" fmla="*/ 0 h 10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536" h="104469">
                    <a:moveTo>
                      <a:pt x="6762" y="0"/>
                    </a:moveTo>
                    <a:cubicBezTo>
                      <a:pt x="4286" y="38862"/>
                      <a:pt x="2953" y="64865"/>
                      <a:pt x="0" y="103727"/>
                    </a:cubicBezTo>
                    <a:cubicBezTo>
                      <a:pt x="33814" y="106299"/>
                      <a:pt x="71628" y="101155"/>
                      <a:pt x="105537" y="103727"/>
                    </a:cubicBezTo>
                    <a:cubicBezTo>
                      <a:pt x="105537" y="103727"/>
                      <a:pt x="83439" y="75533"/>
                      <a:pt x="65722" y="67056"/>
                    </a:cubicBezTo>
                    <a:cubicBezTo>
                      <a:pt x="65722" y="52673"/>
                      <a:pt x="65722" y="45434"/>
                      <a:pt x="65627" y="31147"/>
                    </a:cubicBezTo>
                    <a:cubicBezTo>
                      <a:pt x="50482" y="18574"/>
                      <a:pt x="22003" y="12382"/>
                      <a:pt x="6762" y="0"/>
                    </a:cubicBezTo>
                    <a:close/>
                  </a:path>
                </a:pathLst>
              </a:custGeom>
              <a:solidFill>
                <a:srgbClr val="FFFFFF">
                  <a:lumMod val="50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43" name="Freeform: Shape 742">
                <a:extLst>
                  <a:ext uri="{FF2B5EF4-FFF2-40B4-BE49-F238E27FC236}">
                    <a16:creationId xmlns:a16="http://schemas.microsoft.com/office/drawing/2014/main" id="{326D6042-3534-46AB-A5A2-7FEC7C9E26B2}"/>
                  </a:ext>
                </a:extLst>
              </p:cNvPr>
              <p:cNvSpPr/>
              <p:nvPr/>
            </p:nvSpPr>
            <p:spPr>
              <a:xfrm>
                <a:off x="7617165" y="2922225"/>
                <a:ext cx="323351" cy="484295"/>
              </a:xfrm>
              <a:custGeom>
                <a:avLst/>
                <a:gdLst>
                  <a:gd name="connsiteX0" fmla="*/ 306206 w 323351"/>
                  <a:gd name="connsiteY0" fmla="*/ 330 h 484295"/>
                  <a:gd name="connsiteX1" fmla="*/ 271821 w 323351"/>
                  <a:gd name="connsiteY1" fmla="*/ 39478 h 484295"/>
                  <a:gd name="connsiteX2" fmla="*/ 244198 w 323351"/>
                  <a:gd name="connsiteY2" fmla="*/ 84246 h 484295"/>
                  <a:gd name="connsiteX3" fmla="*/ 222672 w 323351"/>
                  <a:gd name="connsiteY3" fmla="*/ 98533 h 484295"/>
                  <a:gd name="connsiteX4" fmla="*/ 215623 w 323351"/>
                  <a:gd name="connsiteY4" fmla="*/ 138443 h 484295"/>
                  <a:gd name="connsiteX5" fmla="*/ 212289 w 323351"/>
                  <a:gd name="connsiteY5" fmla="*/ 171399 h 484295"/>
                  <a:gd name="connsiteX6" fmla="*/ 176475 w 323351"/>
                  <a:gd name="connsiteY6" fmla="*/ 257410 h 484295"/>
                  <a:gd name="connsiteX7" fmla="*/ 125041 w 323351"/>
                  <a:gd name="connsiteY7" fmla="*/ 343040 h 484295"/>
                  <a:gd name="connsiteX8" fmla="*/ 41982 w 323351"/>
                  <a:gd name="connsiteY8" fmla="*/ 369234 h 484295"/>
                  <a:gd name="connsiteX9" fmla="*/ 73 w 323351"/>
                  <a:gd name="connsiteY9" fmla="*/ 383521 h 484295"/>
                  <a:gd name="connsiteX10" fmla="*/ 15979 w 323351"/>
                  <a:gd name="connsiteY10" fmla="*/ 484296 h 484295"/>
                  <a:gd name="connsiteX11" fmla="*/ 125136 w 323351"/>
                  <a:gd name="connsiteY11" fmla="*/ 452197 h 484295"/>
                  <a:gd name="connsiteX12" fmla="*/ 174475 w 323351"/>
                  <a:gd name="connsiteY12" fmla="*/ 423050 h 484295"/>
                  <a:gd name="connsiteX13" fmla="*/ 239054 w 323351"/>
                  <a:gd name="connsiteY13" fmla="*/ 296939 h 484295"/>
                  <a:gd name="connsiteX14" fmla="*/ 282203 w 323351"/>
                  <a:gd name="connsiteY14" fmla="*/ 179591 h 484295"/>
                  <a:gd name="connsiteX15" fmla="*/ 310778 w 323351"/>
                  <a:gd name="connsiteY15" fmla="*/ 143491 h 484295"/>
                  <a:gd name="connsiteX16" fmla="*/ 323351 w 323351"/>
                  <a:gd name="connsiteY16" fmla="*/ 103391 h 484295"/>
                  <a:gd name="connsiteX17" fmla="*/ 315541 w 323351"/>
                  <a:gd name="connsiteY17" fmla="*/ 92818 h 484295"/>
                  <a:gd name="connsiteX18" fmla="*/ 312492 w 323351"/>
                  <a:gd name="connsiteY18" fmla="*/ 79293 h 484295"/>
                  <a:gd name="connsiteX19" fmla="*/ 300491 w 323351"/>
                  <a:gd name="connsiteY19" fmla="*/ 73768 h 484295"/>
                  <a:gd name="connsiteX20" fmla="*/ 297347 w 323351"/>
                  <a:gd name="connsiteY20" fmla="*/ 65481 h 484295"/>
                  <a:gd name="connsiteX21" fmla="*/ 287061 w 323351"/>
                  <a:gd name="connsiteY21" fmla="*/ 57576 h 484295"/>
                  <a:gd name="connsiteX22" fmla="*/ 310016 w 323351"/>
                  <a:gd name="connsiteY22" fmla="*/ 17190 h 484295"/>
                  <a:gd name="connsiteX23" fmla="*/ 306206 w 323351"/>
                  <a:gd name="connsiteY23" fmla="*/ 330 h 484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23351" h="484295">
                    <a:moveTo>
                      <a:pt x="306206" y="330"/>
                    </a:moveTo>
                    <a:cubicBezTo>
                      <a:pt x="294109" y="2997"/>
                      <a:pt x="279631" y="27667"/>
                      <a:pt x="271821" y="39478"/>
                    </a:cubicBezTo>
                    <a:cubicBezTo>
                      <a:pt x="264010" y="51289"/>
                      <a:pt x="244198" y="84246"/>
                      <a:pt x="244198" y="84246"/>
                    </a:cubicBezTo>
                    <a:cubicBezTo>
                      <a:pt x="244198" y="84246"/>
                      <a:pt x="229816" y="89961"/>
                      <a:pt x="222672" y="98533"/>
                    </a:cubicBezTo>
                    <a:cubicBezTo>
                      <a:pt x="215528" y="107201"/>
                      <a:pt x="212194" y="123774"/>
                      <a:pt x="215623" y="138443"/>
                    </a:cubicBezTo>
                    <a:cubicBezTo>
                      <a:pt x="219052" y="153207"/>
                      <a:pt x="212289" y="171399"/>
                      <a:pt x="212289" y="171399"/>
                    </a:cubicBezTo>
                    <a:cubicBezTo>
                      <a:pt x="207908" y="187211"/>
                      <a:pt x="186096" y="242361"/>
                      <a:pt x="176475" y="257410"/>
                    </a:cubicBezTo>
                    <a:cubicBezTo>
                      <a:pt x="140185" y="313989"/>
                      <a:pt x="125041" y="343040"/>
                      <a:pt x="125041" y="343040"/>
                    </a:cubicBezTo>
                    <a:cubicBezTo>
                      <a:pt x="102847" y="351613"/>
                      <a:pt x="41982" y="369234"/>
                      <a:pt x="41982" y="369234"/>
                    </a:cubicBezTo>
                    <a:cubicBezTo>
                      <a:pt x="41982" y="369234"/>
                      <a:pt x="-2023" y="380188"/>
                      <a:pt x="73" y="383521"/>
                    </a:cubicBezTo>
                    <a:cubicBezTo>
                      <a:pt x="1311" y="421812"/>
                      <a:pt x="15312" y="445815"/>
                      <a:pt x="15979" y="484296"/>
                    </a:cubicBezTo>
                    <a:cubicBezTo>
                      <a:pt x="15979" y="484296"/>
                      <a:pt x="106276" y="457530"/>
                      <a:pt x="125136" y="452197"/>
                    </a:cubicBezTo>
                    <a:cubicBezTo>
                      <a:pt x="133232" y="449910"/>
                      <a:pt x="163045" y="435242"/>
                      <a:pt x="174475" y="423050"/>
                    </a:cubicBezTo>
                    <a:cubicBezTo>
                      <a:pt x="199526" y="396475"/>
                      <a:pt x="236292" y="311036"/>
                      <a:pt x="239054" y="296939"/>
                    </a:cubicBezTo>
                    <a:cubicBezTo>
                      <a:pt x="245531" y="264744"/>
                      <a:pt x="263629" y="200927"/>
                      <a:pt x="282203" y="179591"/>
                    </a:cubicBezTo>
                    <a:cubicBezTo>
                      <a:pt x="289442" y="171209"/>
                      <a:pt x="304682" y="155969"/>
                      <a:pt x="310778" y="143491"/>
                    </a:cubicBezTo>
                    <a:cubicBezTo>
                      <a:pt x="316874" y="131109"/>
                      <a:pt x="323256" y="111392"/>
                      <a:pt x="323351" y="103391"/>
                    </a:cubicBezTo>
                    <a:cubicBezTo>
                      <a:pt x="323446" y="95390"/>
                      <a:pt x="315541" y="92818"/>
                      <a:pt x="315541" y="92818"/>
                    </a:cubicBezTo>
                    <a:cubicBezTo>
                      <a:pt x="315541" y="92818"/>
                      <a:pt x="316397" y="84531"/>
                      <a:pt x="312492" y="79293"/>
                    </a:cubicBezTo>
                    <a:cubicBezTo>
                      <a:pt x="308587" y="73959"/>
                      <a:pt x="300491" y="73768"/>
                      <a:pt x="300491" y="73768"/>
                    </a:cubicBezTo>
                    <a:cubicBezTo>
                      <a:pt x="300491" y="73768"/>
                      <a:pt x="298776" y="70434"/>
                      <a:pt x="297347" y="65481"/>
                    </a:cubicBezTo>
                    <a:cubicBezTo>
                      <a:pt x="295919" y="60528"/>
                      <a:pt x="284394" y="59290"/>
                      <a:pt x="287061" y="57576"/>
                    </a:cubicBezTo>
                    <a:cubicBezTo>
                      <a:pt x="289728" y="55861"/>
                      <a:pt x="301158" y="28334"/>
                      <a:pt x="310016" y="17190"/>
                    </a:cubicBezTo>
                    <a:cubicBezTo>
                      <a:pt x="314112" y="11856"/>
                      <a:pt x="318303" y="-2337"/>
                      <a:pt x="306206" y="330"/>
                    </a:cubicBezTo>
                    <a:close/>
                  </a:path>
                </a:pathLst>
              </a:custGeom>
              <a:solidFill>
                <a:srgbClr val="FFC7AE">
                  <a:lumMod val="90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44" name="Freeform: Shape 743">
                <a:extLst>
                  <a:ext uri="{FF2B5EF4-FFF2-40B4-BE49-F238E27FC236}">
                    <a16:creationId xmlns:a16="http://schemas.microsoft.com/office/drawing/2014/main" id="{0DB36721-6E71-4F7B-8770-A837AA6C6BB2}"/>
                  </a:ext>
                </a:extLst>
              </p:cNvPr>
              <p:cNvSpPr/>
              <p:nvPr/>
            </p:nvSpPr>
            <p:spPr>
              <a:xfrm>
                <a:off x="7226331" y="3556730"/>
                <a:ext cx="128238" cy="540734"/>
              </a:xfrm>
              <a:custGeom>
                <a:avLst/>
                <a:gdLst>
                  <a:gd name="connsiteX0" fmla="*/ 0 w 128238"/>
                  <a:gd name="connsiteY0" fmla="*/ 95 h 540734"/>
                  <a:gd name="connsiteX1" fmla="*/ 19717 w 128238"/>
                  <a:gd name="connsiteY1" fmla="*/ 187833 h 540734"/>
                  <a:gd name="connsiteX2" fmla="*/ 49054 w 128238"/>
                  <a:gd name="connsiteY2" fmla="*/ 422338 h 540734"/>
                  <a:gd name="connsiteX3" fmla="*/ 82867 w 128238"/>
                  <a:gd name="connsiteY3" fmla="*/ 540734 h 540734"/>
                  <a:gd name="connsiteX4" fmla="*/ 127349 w 128238"/>
                  <a:gd name="connsiteY4" fmla="*/ 493014 h 540734"/>
                  <a:gd name="connsiteX5" fmla="*/ 127349 w 128238"/>
                  <a:gd name="connsiteY5" fmla="*/ 353187 h 540734"/>
                  <a:gd name="connsiteX6" fmla="*/ 111157 w 128238"/>
                  <a:gd name="connsiteY6" fmla="*/ 187738 h 540734"/>
                  <a:gd name="connsiteX7" fmla="*/ 128206 w 128238"/>
                  <a:gd name="connsiteY7" fmla="*/ 0 h 540734"/>
                  <a:gd name="connsiteX8" fmla="*/ 0 w 128238"/>
                  <a:gd name="connsiteY8" fmla="*/ 0 h 540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238" h="540734">
                    <a:moveTo>
                      <a:pt x="0" y="95"/>
                    </a:moveTo>
                    <a:cubicBezTo>
                      <a:pt x="4000" y="64484"/>
                      <a:pt x="21336" y="149447"/>
                      <a:pt x="19717" y="187833"/>
                    </a:cubicBezTo>
                    <a:cubicBezTo>
                      <a:pt x="18192" y="226219"/>
                      <a:pt x="38100" y="374142"/>
                      <a:pt x="49054" y="422338"/>
                    </a:cubicBezTo>
                    <a:cubicBezTo>
                      <a:pt x="59912" y="470535"/>
                      <a:pt x="82867" y="540734"/>
                      <a:pt x="82867" y="540734"/>
                    </a:cubicBezTo>
                    <a:lnTo>
                      <a:pt x="127349" y="493014"/>
                    </a:lnTo>
                    <a:cubicBezTo>
                      <a:pt x="127349" y="493014"/>
                      <a:pt x="129349" y="413480"/>
                      <a:pt x="127349" y="353187"/>
                    </a:cubicBezTo>
                    <a:cubicBezTo>
                      <a:pt x="125349" y="292894"/>
                      <a:pt x="117253" y="244316"/>
                      <a:pt x="111157" y="187738"/>
                    </a:cubicBezTo>
                    <a:cubicBezTo>
                      <a:pt x="105061" y="131159"/>
                      <a:pt x="128206" y="0"/>
                      <a:pt x="128206" y="0"/>
                    </a:cubicBezTo>
                    <a:lnTo>
                      <a:pt x="0" y="0"/>
                    </a:lnTo>
                    <a:close/>
                  </a:path>
                </a:pathLst>
              </a:custGeom>
              <a:solidFill>
                <a:srgbClr val="FFC7AE">
                  <a:lumMod val="90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45" name="Freeform: Shape 744">
                <a:extLst>
                  <a:ext uri="{FF2B5EF4-FFF2-40B4-BE49-F238E27FC236}">
                    <a16:creationId xmlns:a16="http://schemas.microsoft.com/office/drawing/2014/main" id="{D0D035A0-840A-419B-9350-38960855D935}"/>
                  </a:ext>
                </a:extLst>
              </p:cNvPr>
              <p:cNvSpPr/>
              <p:nvPr/>
            </p:nvSpPr>
            <p:spPr>
              <a:xfrm>
                <a:off x="7212605" y="3315557"/>
                <a:ext cx="153172" cy="293827"/>
              </a:xfrm>
              <a:custGeom>
                <a:avLst/>
                <a:gdLst>
                  <a:gd name="connsiteX0" fmla="*/ 84212 w 153172"/>
                  <a:gd name="connsiteY0" fmla="*/ 0 h 293827"/>
                  <a:gd name="connsiteX1" fmla="*/ 5249 w 153172"/>
                  <a:gd name="connsiteY1" fmla="*/ 174308 h 293827"/>
                  <a:gd name="connsiteX2" fmla="*/ 5249 w 153172"/>
                  <a:gd name="connsiteY2" fmla="*/ 283464 h 293827"/>
                  <a:gd name="connsiteX3" fmla="*/ 84212 w 153172"/>
                  <a:gd name="connsiteY3" fmla="*/ 291560 h 293827"/>
                  <a:gd name="connsiteX4" fmla="*/ 153173 w 153172"/>
                  <a:gd name="connsiteY4" fmla="*/ 273368 h 293827"/>
                  <a:gd name="connsiteX5" fmla="*/ 112787 w 153172"/>
                  <a:gd name="connsiteY5" fmla="*/ 91440 h 293827"/>
                  <a:gd name="connsiteX6" fmla="*/ 84212 w 153172"/>
                  <a:gd name="connsiteY6" fmla="*/ 0 h 293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3172" h="293827">
                    <a:moveTo>
                      <a:pt x="84212" y="0"/>
                    </a:moveTo>
                    <a:cubicBezTo>
                      <a:pt x="46016" y="20669"/>
                      <a:pt x="17060" y="81248"/>
                      <a:pt x="5249" y="174308"/>
                    </a:cubicBezTo>
                    <a:cubicBezTo>
                      <a:pt x="-6562" y="267271"/>
                      <a:pt x="5249" y="283464"/>
                      <a:pt x="5249" y="283464"/>
                    </a:cubicBezTo>
                    <a:cubicBezTo>
                      <a:pt x="5249" y="283464"/>
                      <a:pt x="43540" y="299656"/>
                      <a:pt x="84212" y="291560"/>
                    </a:cubicBezTo>
                    <a:cubicBezTo>
                      <a:pt x="124883" y="283464"/>
                      <a:pt x="153173" y="273368"/>
                      <a:pt x="153173" y="273368"/>
                    </a:cubicBezTo>
                    <a:cubicBezTo>
                      <a:pt x="153173" y="273368"/>
                      <a:pt x="120788" y="139922"/>
                      <a:pt x="112787" y="91440"/>
                    </a:cubicBezTo>
                    <a:cubicBezTo>
                      <a:pt x="104690" y="42863"/>
                      <a:pt x="84212" y="0"/>
                      <a:pt x="84212" y="0"/>
                    </a:cubicBezTo>
                    <a:close/>
                  </a:path>
                </a:pathLst>
              </a:custGeom>
              <a:solidFill>
                <a:srgbClr val="FF671F"/>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46" name="Freeform: Shape 745">
                <a:extLst>
                  <a:ext uri="{FF2B5EF4-FFF2-40B4-BE49-F238E27FC236}">
                    <a16:creationId xmlns:a16="http://schemas.microsoft.com/office/drawing/2014/main" id="{996CCB63-5F7D-49F3-BFD9-1D70A6B6BC7E}"/>
                  </a:ext>
                </a:extLst>
              </p:cNvPr>
              <p:cNvSpPr/>
              <p:nvPr/>
            </p:nvSpPr>
            <p:spPr>
              <a:xfrm>
                <a:off x="7342536" y="4795266"/>
                <a:ext cx="98488" cy="115518"/>
              </a:xfrm>
              <a:custGeom>
                <a:avLst/>
                <a:gdLst>
                  <a:gd name="connsiteX0" fmla="*/ 6572 w 98488"/>
                  <a:gd name="connsiteY0" fmla="*/ 0 h 115518"/>
                  <a:gd name="connsiteX1" fmla="*/ 0 w 98488"/>
                  <a:gd name="connsiteY1" fmla="*/ 114776 h 115518"/>
                  <a:gd name="connsiteX2" fmla="*/ 98489 w 98488"/>
                  <a:gd name="connsiteY2" fmla="*/ 114776 h 115518"/>
                  <a:gd name="connsiteX3" fmla="*/ 58674 w 98488"/>
                  <a:gd name="connsiteY3" fmla="*/ 65437 h 115518"/>
                  <a:gd name="connsiteX4" fmla="*/ 58579 w 98488"/>
                  <a:gd name="connsiteY4" fmla="*/ 30385 h 115518"/>
                  <a:gd name="connsiteX5" fmla="*/ 6572 w 98488"/>
                  <a:gd name="connsiteY5" fmla="*/ 0 h 115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488" h="115518">
                    <a:moveTo>
                      <a:pt x="6572" y="0"/>
                    </a:moveTo>
                    <a:cubicBezTo>
                      <a:pt x="4191" y="37910"/>
                      <a:pt x="2858" y="76867"/>
                      <a:pt x="0" y="114776"/>
                    </a:cubicBezTo>
                    <a:cubicBezTo>
                      <a:pt x="33814" y="117348"/>
                      <a:pt x="64675" y="112204"/>
                      <a:pt x="98489" y="114776"/>
                    </a:cubicBezTo>
                    <a:cubicBezTo>
                      <a:pt x="98489" y="114776"/>
                      <a:pt x="76391" y="73723"/>
                      <a:pt x="58674" y="65437"/>
                    </a:cubicBezTo>
                    <a:cubicBezTo>
                      <a:pt x="58674" y="51435"/>
                      <a:pt x="58674" y="44387"/>
                      <a:pt x="58579" y="30385"/>
                    </a:cubicBezTo>
                    <a:cubicBezTo>
                      <a:pt x="43339" y="18193"/>
                      <a:pt x="21812" y="12097"/>
                      <a:pt x="6572" y="0"/>
                    </a:cubicBezTo>
                    <a:close/>
                  </a:path>
                </a:pathLst>
              </a:custGeom>
              <a:solidFill>
                <a:srgbClr val="FFFFFF">
                  <a:lumMod val="50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47" name="Freeform: Shape 746">
                <a:extLst>
                  <a:ext uri="{FF2B5EF4-FFF2-40B4-BE49-F238E27FC236}">
                    <a16:creationId xmlns:a16="http://schemas.microsoft.com/office/drawing/2014/main" id="{A5B60609-FE7F-4585-8563-C17FA0DFA42F}"/>
                  </a:ext>
                </a:extLst>
              </p:cNvPr>
              <p:cNvSpPr/>
              <p:nvPr/>
            </p:nvSpPr>
            <p:spPr>
              <a:xfrm>
                <a:off x="7285449" y="3910107"/>
                <a:ext cx="194247" cy="916400"/>
              </a:xfrm>
              <a:custGeom>
                <a:avLst/>
                <a:gdLst>
                  <a:gd name="connsiteX0" fmla="*/ 189580 w 194247"/>
                  <a:gd name="connsiteY0" fmla="*/ 31623 h 916400"/>
                  <a:gd name="connsiteX1" fmla="*/ 194247 w 194247"/>
                  <a:gd name="connsiteY1" fmla="*/ 116205 h 916400"/>
                  <a:gd name="connsiteX2" fmla="*/ 173102 w 194247"/>
                  <a:gd name="connsiteY2" fmla="*/ 145447 h 916400"/>
                  <a:gd name="connsiteX3" fmla="*/ 137097 w 194247"/>
                  <a:gd name="connsiteY3" fmla="*/ 697135 h 916400"/>
                  <a:gd name="connsiteX4" fmla="*/ 127096 w 194247"/>
                  <a:gd name="connsiteY4" fmla="*/ 916400 h 916400"/>
                  <a:gd name="connsiteX5" fmla="*/ 50324 w 194247"/>
                  <a:gd name="connsiteY5" fmla="*/ 912209 h 916400"/>
                  <a:gd name="connsiteX6" fmla="*/ 15368 w 194247"/>
                  <a:gd name="connsiteY6" fmla="*/ 395288 h 916400"/>
                  <a:gd name="connsiteX7" fmla="*/ 509 w 194247"/>
                  <a:gd name="connsiteY7" fmla="*/ 0 h 916400"/>
                  <a:gd name="connsiteX8" fmla="*/ 189580 w 194247"/>
                  <a:gd name="connsiteY8" fmla="*/ 31623 h 91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247" h="916400">
                    <a:moveTo>
                      <a:pt x="189580" y="31623"/>
                    </a:moveTo>
                    <a:cubicBezTo>
                      <a:pt x="191675" y="65437"/>
                      <a:pt x="192628" y="82391"/>
                      <a:pt x="194247" y="116205"/>
                    </a:cubicBezTo>
                    <a:cubicBezTo>
                      <a:pt x="194247" y="116205"/>
                      <a:pt x="174340" y="126682"/>
                      <a:pt x="173102" y="145447"/>
                    </a:cubicBezTo>
                    <a:cubicBezTo>
                      <a:pt x="160624" y="328517"/>
                      <a:pt x="154338" y="515302"/>
                      <a:pt x="137097" y="697135"/>
                    </a:cubicBezTo>
                    <a:cubicBezTo>
                      <a:pt x="127762" y="795909"/>
                      <a:pt x="127096" y="916400"/>
                      <a:pt x="127096" y="916400"/>
                    </a:cubicBezTo>
                    <a:cubicBezTo>
                      <a:pt x="101950" y="914686"/>
                      <a:pt x="75470" y="913924"/>
                      <a:pt x="50324" y="912209"/>
                    </a:cubicBezTo>
                    <a:cubicBezTo>
                      <a:pt x="40418" y="749237"/>
                      <a:pt x="28226" y="557974"/>
                      <a:pt x="15368" y="395288"/>
                    </a:cubicBezTo>
                    <a:cubicBezTo>
                      <a:pt x="-4254" y="146113"/>
                      <a:pt x="509" y="0"/>
                      <a:pt x="509" y="0"/>
                    </a:cubicBezTo>
                    <a:cubicBezTo>
                      <a:pt x="76137" y="12001"/>
                      <a:pt x="113951" y="18383"/>
                      <a:pt x="189580" y="31623"/>
                    </a:cubicBezTo>
                    <a:close/>
                  </a:path>
                </a:pathLst>
              </a:custGeom>
              <a:solidFill>
                <a:srgbClr val="34315E"/>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48" name="Freeform: Shape 747">
                <a:extLst>
                  <a:ext uri="{FF2B5EF4-FFF2-40B4-BE49-F238E27FC236}">
                    <a16:creationId xmlns:a16="http://schemas.microsoft.com/office/drawing/2014/main" id="{34F82568-46F7-4395-BCC5-52A3430269B1}"/>
                  </a:ext>
                </a:extLst>
              </p:cNvPr>
              <p:cNvSpPr/>
              <p:nvPr/>
            </p:nvSpPr>
            <p:spPr>
              <a:xfrm>
                <a:off x="7285431" y="3927286"/>
                <a:ext cx="190852" cy="899125"/>
              </a:xfrm>
              <a:custGeom>
                <a:avLst/>
                <a:gdLst>
                  <a:gd name="connsiteX0" fmla="*/ 189598 w 190852"/>
                  <a:gd name="connsiteY0" fmla="*/ 14444 h 899125"/>
                  <a:gd name="connsiteX1" fmla="*/ 146 w 190852"/>
                  <a:gd name="connsiteY1" fmla="*/ 2252 h 899125"/>
                  <a:gd name="connsiteX2" fmla="*/ 15385 w 190852"/>
                  <a:gd name="connsiteY2" fmla="*/ 378013 h 899125"/>
                  <a:gd name="connsiteX3" fmla="*/ 50342 w 190852"/>
                  <a:gd name="connsiteY3" fmla="*/ 894935 h 899125"/>
                  <a:gd name="connsiteX4" fmla="*/ 127113 w 190852"/>
                  <a:gd name="connsiteY4" fmla="*/ 899126 h 899125"/>
                  <a:gd name="connsiteX5" fmla="*/ 137115 w 190852"/>
                  <a:gd name="connsiteY5" fmla="*/ 679861 h 899125"/>
                  <a:gd name="connsiteX6" fmla="*/ 171214 w 190852"/>
                  <a:gd name="connsiteY6" fmla="*/ 151890 h 899125"/>
                  <a:gd name="connsiteX7" fmla="*/ 189598 w 190852"/>
                  <a:gd name="connsiteY7" fmla="*/ 14444 h 89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0852" h="899125">
                    <a:moveTo>
                      <a:pt x="189598" y="14444"/>
                    </a:moveTo>
                    <a:cubicBezTo>
                      <a:pt x="142068" y="-29276"/>
                      <a:pt x="49199" y="44257"/>
                      <a:pt x="146" y="2252"/>
                    </a:cubicBezTo>
                    <a:cubicBezTo>
                      <a:pt x="-426" y="49782"/>
                      <a:pt x="-45" y="181989"/>
                      <a:pt x="15385" y="378013"/>
                    </a:cubicBezTo>
                    <a:cubicBezTo>
                      <a:pt x="28244" y="540700"/>
                      <a:pt x="40436" y="731962"/>
                      <a:pt x="50342" y="894935"/>
                    </a:cubicBezTo>
                    <a:cubicBezTo>
                      <a:pt x="75488" y="896650"/>
                      <a:pt x="101968" y="897412"/>
                      <a:pt x="127113" y="899126"/>
                    </a:cubicBezTo>
                    <a:cubicBezTo>
                      <a:pt x="127113" y="899126"/>
                      <a:pt x="127780" y="778635"/>
                      <a:pt x="137115" y="679861"/>
                    </a:cubicBezTo>
                    <a:cubicBezTo>
                      <a:pt x="153593" y="505839"/>
                      <a:pt x="158642" y="327436"/>
                      <a:pt x="171214" y="151890"/>
                    </a:cubicBezTo>
                    <a:cubicBezTo>
                      <a:pt x="162071" y="145413"/>
                      <a:pt x="197885" y="22064"/>
                      <a:pt x="189598" y="14444"/>
                    </a:cubicBezTo>
                    <a:close/>
                  </a:path>
                </a:pathLst>
              </a:custGeom>
              <a:solidFill>
                <a:srgbClr val="7F7F7F"/>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49" name="Freeform: Shape 748">
                <a:extLst>
                  <a:ext uri="{FF2B5EF4-FFF2-40B4-BE49-F238E27FC236}">
                    <a16:creationId xmlns:a16="http://schemas.microsoft.com/office/drawing/2014/main" id="{E66F17E6-E507-4ADA-90FE-34B00ADE6879}"/>
                  </a:ext>
                </a:extLst>
              </p:cNvPr>
              <p:cNvSpPr/>
              <p:nvPr/>
            </p:nvSpPr>
            <p:spPr>
              <a:xfrm>
                <a:off x="7580181" y="3282219"/>
                <a:ext cx="124237" cy="232219"/>
              </a:xfrm>
              <a:custGeom>
                <a:avLst/>
                <a:gdLst>
                  <a:gd name="connsiteX0" fmla="*/ 105350 w 124237"/>
                  <a:gd name="connsiteY0" fmla="*/ 0 h 232219"/>
                  <a:gd name="connsiteX1" fmla="*/ 14672 w 124237"/>
                  <a:gd name="connsiteY1" fmla="*/ 15335 h 232219"/>
                  <a:gd name="connsiteX2" fmla="*/ 10100 w 124237"/>
                  <a:gd name="connsiteY2" fmla="*/ 14764 h 232219"/>
                  <a:gd name="connsiteX3" fmla="*/ 194 w 124237"/>
                  <a:gd name="connsiteY3" fmla="*/ 232220 h 232219"/>
                  <a:gd name="connsiteX4" fmla="*/ 120781 w 124237"/>
                  <a:gd name="connsiteY4" fmla="*/ 137350 h 232219"/>
                  <a:gd name="connsiteX5" fmla="*/ 105350 w 124237"/>
                  <a:gd name="connsiteY5" fmla="*/ 0 h 232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237" h="232219">
                    <a:moveTo>
                      <a:pt x="105350" y="0"/>
                    </a:moveTo>
                    <a:lnTo>
                      <a:pt x="14672" y="15335"/>
                    </a:lnTo>
                    <a:cubicBezTo>
                      <a:pt x="14672" y="15335"/>
                      <a:pt x="12862" y="15050"/>
                      <a:pt x="10100" y="14764"/>
                    </a:cubicBezTo>
                    <a:cubicBezTo>
                      <a:pt x="5528" y="73247"/>
                      <a:pt x="-1234" y="172879"/>
                      <a:pt x="194" y="232220"/>
                    </a:cubicBezTo>
                    <a:cubicBezTo>
                      <a:pt x="22863" y="201359"/>
                      <a:pt x="120781" y="137350"/>
                      <a:pt x="120781" y="137350"/>
                    </a:cubicBezTo>
                    <a:cubicBezTo>
                      <a:pt x="133925" y="109442"/>
                      <a:pt x="105350" y="0"/>
                      <a:pt x="105350" y="0"/>
                    </a:cubicBezTo>
                    <a:close/>
                  </a:path>
                </a:pathLst>
              </a:custGeom>
              <a:solidFill>
                <a:srgbClr val="FF671F"/>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50" name="Freeform: Shape 749">
                <a:extLst>
                  <a:ext uri="{FF2B5EF4-FFF2-40B4-BE49-F238E27FC236}">
                    <a16:creationId xmlns:a16="http://schemas.microsoft.com/office/drawing/2014/main" id="{11430010-0186-4C84-84B6-B203D866E39E}"/>
                  </a:ext>
                </a:extLst>
              </p:cNvPr>
              <p:cNvSpPr/>
              <p:nvPr/>
            </p:nvSpPr>
            <p:spPr>
              <a:xfrm>
                <a:off x="7377683" y="3058763"/>
                <a:ext cx="130740" cy="238693"/>
              </a:xfrm>
              <a:custGeom>
                <a:avLst/>
                <a:gdLst>
                  <a:gd name="connsiteX0" fmla="*/ 128111 w 130740"/>
                  <a:gd name="connsiteY0" fmla="*/ 0 h 238693"/>
                  <a:gd name="connsiteX1" fmla="*/ 129826 w 130740"/>
                  <a:gd name="connsiteY1" fmla="*/ 73533 h 238693"/>
                  <a:gd name="connsiteX2" fmla="*/ 126587 w 130740"/>
                  <a:gd name="connsiteY2" fmla="*/ 130207 h 238693"/>
                  <a:gd name="connsiteX3" fmla="*/ 109728 w 130740"/>
                  <a:gd name="connsiteY3" fmla="*/ 162020 h 238693"/>
                  <a:gd name="connsiteX4" fmla="*/ 123063 w 130740"/>
                  <a:gd name="connsiteY4" fmla="*/ 228124 h 238693"/>
                  <a:gd name="connsiteX5" fmla="*/ 0 w 130740"/>
                  <a:gd name="connsiteY5" fmla="*/ 234125 h 238693"/>
                  <a:gd name="connsiteX6" fmla="*/ 286 w 130740"/>
                  <a:gd name="connsiteY6" fmla="*/ 174879 h 238693"/>
                  <a:gd name="connsiteX7" fmla="*/ 57341 w 130740"/>
                  <a:gd name="connsiteY7" fmla="*/ 31718 h 238693"/>
                  <a:gd name="connsiteX8" fmla="*/ 128111 w 130740"/>
                  <a:gd name="connsiteY8" fmla="*/ 0 h 238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740" h="238693">
                    <a:moveTo>
                      <a:pt x="128111" y="0"/>
                    </a:moveTo>
                    <a:cubicBezTo>
                      <a:pt x="128111" y="0"/>
                      <a:pt x="127254" y="60293"/>
                      <a:pt x="129826" y="73533"/>
                    </a:cubicBezTo>
                    <a:cubicBezTo>
                      <a:pt x="132493" y="86773"/>
                      <a:pt x="128683" y="112776"/>
                      <a:pt x="126587" y="130207"/>
                    </a:cubicBezTo>
                    <a:cubicBezTo>
                      <a:pt x="124492" y="147542"/>
                      <a:pt x="116777" y="160782"/>
                      <a:pt x="109728" y="162020"/>
                    </a:cubicBezTo>
                    <a:cubicBezTo>
                      <a:pt x="109728" y="162020"/>
                      <a:pt x="119349" y="205835"/>
                      <a:pt x="123063" y="228124"/>
                    </a:cubicBezTo>
                    <a:cubicBezTo>
                      <a:pt x="123063" y="228124"/>
                      <a:pt x="59150" y="247174"/>
                      <a:pt x="0" y="234125"/>
                    </a:cubicBezTo>
                    <a:cubicBezTo>
                      <a:pt x="0" y="234125"/>
                      <a:pt x="6287" y="216884"/>
                      <a:pt x="286" y="174879"/>
                    </a:cubicBezTo>
                    <a:cubicBezTo>
                      <a:pt x="286" y="174879"/>
                      <a:pt x="17621" y="62865"/>
                      <a:pt x="57341" y="31718"/>
                    </a:cubicBezTo>
                    <a:cubicBezTo>
                      <a:pt x="97060" y="667"/>
                      <a:pt x="128111" y="0"/>
                      <a:pt x="128111" y="0"/>
                    </a:cubicBezTo>
                    <a:close/>
                  </a:path>
                </a:pathLst>
              </a:custGeom>
              <a:solidFill>
                <a:srgbClr val="FFC7AE">
                  <a:lumMod val="90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51" name="Freeform: Shape 750">
                <a:extLst>
                  <a:ext uri="{FF2B5EF4-FFF2-40B4-BE49-F238E27FC236}">
                    <a16:creationId xmlns:a16="http://schemas.microsoft.com/office/drawing/2014/main" id="{01E4C018-6C0E-4FF3-BCA4-058FC9F933AB}"/>
                  </a:ext>
                </a:extLst>
              </p:cNvPr>
              <p:cNvSpPr/>
              <p:nvPr/>
            </p:nvSpPr>
            <p:spPr>
              <a:xfrm>
                <a:off x="7296933" y="2985865"/>
                <a:ext cx="219608" cy="247776"/>
              </a:xfrm>
              <a:custGeom>
                <a:avLst/>
                <a:gdLst>
                  <a:gd name="connsiteX0" fmla="*/ 204194 w 219608"/>
                  <a:gd name="connsiteY0" fmla="*/ 89185 h 247776"/>
                  <a:gd name="connsiteX1" fmla="*/ 210004 w 219608"/>
                  <a:gd name="connsiteY1" fmla="*/ 30416 h 247776"/>
                  <a:gd name="connsiteX2" fmla="*/ 107420 w 219608"/>
                  <a:gd name="connsiteY2" fmla="*/ 1841 h 247776"/>
                  <a:gd name="connsiteX3" fmla="*/ 20171 w 219608"/>
                  <a:gd name="connsiteY3" fmla="*/ 52609 h 247776"/>
                  <a:gd name="connsiteX4" fmla="*/ 21028 w 219608"/>
                  <a:gd name="connsiteY4" fmla="*/ 88804 h 247776"/>
                  <a:gd name="connsiteX5" fmla="*/ 550 w 219608"/>
                  <a:gd name="connsiteY5" fmla="*/ 124523 h 247776"/>
                  <a:gd name="connsiteX6" fmla="*/ 27220 w 219608"/>
                  <a:gd name="connsiteY6" fmla="*/ 194817 h 247776"/>
                  <a:gd name="connsiteX7" fmla="*/ 81226 w 219608"/>
                  <a:gd name="connsiteY7" fmla="*/ 247776 h 247776"/>
                  <a:gd name="connsiteX8" fmla="*/ 155712 w 219608"/>
                  <a:gd name="connsiteY8" fmla="*/ 234918 h 247776"/>
                  <a:gd name="connsiteX9" fmla="*/ 182858 w 219608"/>
                  <a:gd name="connsiteY9" fmla="*/ 186340 h 247776"/>
                  <a:gd name="connsiteX10" fmla="*/ 174762 w 219608"/>
                  <a:gd name="connsiteY10" fmla="*/ 137858 h 247776"/>
                  <a:gd name="connsiteX11" fmla="*/ 192955 w 219608"/>
                  <a:gd name="connsiteY11" fmla="*/ 151764 h 247776"/>
                  <a:gd name="connsiteX12" fmla="*/ 196955 w 219608"/>
                  <a:gd name="connsiteY12" fmla="*/ 176434 h 247776"/>
                  <a:gd name="connsiteX13" fmla="*/ 203146 w 219608"/>
                  <a:gd name="connsiteY13" fmla="*/ 168528 h 247776"/>
                  <a:gd name="connsiteX14" fmla="*/ 203051 w 219608"/>
                  <a:gd name="connsiteY14" fmla="*/ 121856 h 247776"/>
                  <a:gd name="connsiteX15" fmla="*/ 204194 w 219608"/>
                  <a:gd name="connsiteY15" fmla="*/ 89185 h 247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608" h="247776">
                    <a:moveTo>
                      <a:pt x="204194" y="89185"/>
                    </a:moveTo>
                    <a:cubicBezTo>
                      <a:pt x="215148" y="85947"/>
                      <a:pt x="229435" y="57181"/>
                      <a:pt x="210004" y="30416"/>
                    </a:cubicBezTo>
                    <a:cubicBezTo>
                      <a:pt x="190574" y="3555"/>
                      <a:pt x="143520" y="-3969"/>
                      <a:pt x="107420" y="1841"/>
                    </a:cubicBezTo>
                    <a:cubicBezTo>
                      <a:pt x="71320" y="7651"/>
                      <a:pt x="28934" y="33273"/>
                      <a:pt x="20171" y="52609"/>
                    </a:cubicBezTo>
                    <a:cubicBezTo>
                      <a:pt x="11408" y="71945"/>
                      <a:pt x="21028" y="88804"/>
                      <a:pt x="21028" y="88804"/>
                    </a:cubicBezTo>
                    <a:cubicBezTo>
                      <a:pt x="21028" y="88804"/>
                      <a:pt x="2836" y="96615"/>
                      <a:pt x="550" y="124523"/>
                    </a:cubicBezTo>
                    <a:cubicBezTo>
                      <a:pt x="-1737" y="152336"/>
                      <a:pt x="2359" y="174720"/>
                      <a:pt x="27220" y="194817"/>
                    </a:cubicBezTo>
                    <a:cubicBezTo>
                      <a:pt x="52080" y="214915"/>
                      <a:pt x="81226" y="247776"/>
                      <a:pt x="81226" y="247776"/>
                    </a:cubicBezTo>
                    <a:cubicBezTo>
                      <a:pt x="81226" y="247776"/>
                      <a:pt x="140567" y="234918"/>
                      <a:pt x="155712" y="234918"/>
                    </a:cubicBezTo>
                    <a:cubicBezTo>
                      <a:pt x="155712" y="234918"/>
                      <a:pt x="178477" y="197770"/>
                      <a:pt x="182858" y="186340"/>
                    </a:cubicBezTo>
                    <a:cubicBezTo>
                      <a:pt x="182858" y="186340"/>
                      <a:pt x="163141" y="160908"/>
                      <a:pt x="174762" y="137858"/>
                    </a:cubicBezTo>
                    <a:cubicBezTo>
                      <a:pt x="180286" y="126999"/>
                      <a:pt x="190668" y="137858"/>
                      <a:pt x="192955" y="151764"/>
                    </a:cubicBezTo>
                    <a:cubicBezTo>
                      <a:pt x="195145" y="165766"/>
                      <a:pt x="196955" y="176434"/>
                      <a:pt x="196955" y="176434"/>
                    </a:cubicBezTo>
                    <a:cubicBezTo>
                      <a:pt x="199432" y="173291"/>
                      <a:pt x="200670" y="171672"/>
                      <a:pt x="203146" y="168528"/>
                    </a:cubicBezTo>
                    <a:cubicBezTo>
                      <a:pt x="203146" y="168528"/>
                      <a:pt x="204480" y="136524"/>
                      <a:pt x="203051" y="121856"/>
                    </a:cubicBezTo>
                    <a:cubicBezTo>
                      <a:pt x="201527" y="107283"/>
                      <a:pt x="204194" y="89185"/>
                      <a:pt x="204194" y="89185"/>
                    </a:cubicBezTo>
                    <a:close/>
                  </a:path>
                </a:pathLst>
              </a:custGeom>
              <a:solidFill>
                <a:srgbClr val="000000">
                  <a:lumMod val="75000"/>
                  <a:lumOff val="2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52" name="Freeform: Shape 751">
                <a:extLst>
                  <a:ext uri="{FF2B5EF4-FFF2-40B4-BE49-F238E27FC236}">
                    <a16:creationId xmlns:a16="http://schemas.microsoft.com/office/drawing/2014/main" id="{EE4E2A4F-779B-4D6A-86DC-69A33D4E6E29}"/>
                  </a:ext>
                </a:extLst>
              </p:cNvPr>
              <p:cNvSpPr/>
              <p:nvPr/>
            </p:nvSpPr>
            <p:spPr>
              <a:xfrm>
                <a:off x="7429213" y="3935253"/>
                <a:ext cx="205064" cy="904303"/>
              </a:xfrm>
              <a:custGeom>
                <a:avLst/>
                <a:gdLst>
                  <a:gd name="connsiteX0" fmla="*/ 0 w 205064"/>
                  <a:gd name="connsiteY0" fmla="*/ 11430 h 904303"/>
                  <a:gd name="connsiteX1" fmla="*/ 1715 w 205064"/>
                  <a:gd name="connsiteY1" fmla="*/ 39624 h 904303"/>
                  <a:gd name="connsiteX2" fmla="*/ 25146 w 205064"/>
                  <a:gd name="connsiteY2" fmla="*/ 113062 h 904303"/>
                  <a:gd name="connsiteX3" fmla="*/ 28385 w 205064"/>
                  <a:gd name="connsiteY3" fmla="*/ 122396 h 904303"/>
                  <a:gd name="connsiteX4" fmla="*/ 81629 w 205064"/>
                  <a:gd name="connsiteY4" fmla="*/ 677894 h 904303"/>
                  <a:gd name="connsiteX5" fmla="*/ 71438 w 205064"/>
                  <a:gd name="connsiteY5" fmla="*/ 900113 h 904303"/>
                  <a:gd name="connsiteX6" fmla="*/ 155163 w 205064"/>
                  <a:gd name="connsiteY6" fmla="*/ 904304 h 904303"/>
                  <a:gd name="connsiteX7" fmla="*/ 198882 w 205064"/>
                  <a:gd name="connsiteY7" fmla="*/ 369761 h 904303"/>
                  <a:gd name="connsiteX8" fmla="*/ 186310 w 205064"/>
                  <a:gd name="connsiteY8" fmla="*/ 0 h 904303"/>
                  <a:gd name="connsiteX9" fmla="*/ 0 w 205064"/>
                  <a:gd name="connsiteY9" fmla="*/ 11430 h 904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064" h="904303">
                    <a:moveTo>
                      <a:pt x="0" y="11430"/>
                    </a:moveTo>
                    <a:cubicBezTo>
                      <a:pt x="667" y="22193"/>
                      <a:pt x="1238" y="31242"/>
                      <a:pt x="1715" y="39624"/>
                    </a:cubicBezTo>
                    <a:cubicBezTo>
                      <a:pt x="3239" y="65722"/>
                      <a:pt x="12383" y="90297"/>
                      <a:pt x="25146" y="113062"/>
                    </a:cubicBezTo>
                    <a:cubicBezTo>
                      <a:pt x="26670" y="115824"/>
                      <a:pt x="27909" y="118967"/>
                      <a:pt x="28385" y="122396"/>
                    </a:cubicBezTo>
                    <a:cubicBezTo>
                      <a:pt x="57150" y="304705"/>
                      <a:pt x="78581" y="494157"/>
                      <a:pt x="81629" y="677894"/>
                    </a:cubicBezTo>
                    <a:cubicBezTo>
                      <a:pt x="83344" y="778574"/>
                      <a:pt x="71438" y="900113"/>
                      <a:pt x="71438" y="900113"/>
                    </a:cubicBezTo>
                    <a:cubicBezTo>
                      <a:pt x="96584" y="901827"/>
                      <a:pt x="130016" y="902684"/>
                      <a:pt x="155163" y="904304"/>
                    </a:cubicBezTo>
                    <a:cubicBezTo>
                      <a:pt x="187453" y="736473"/>
                      <a:pt x="186404" y="537877"/>
                      <a:pt x="198882" y="369761"/>
                    </a:cubicBezTo>
                    <a:cubicBezTo>
                      <a:pt x="218123" y="111252"/>
                      <a:pt x="186310" y="0"/>
                      <a:pt x="186310" y="0"/>
                    </a:cubicBezTo>
                    <a:cubicBezTo>
                      <a:pt x="111729" y="4667"/>
                      <a:pt x="74486" y="6858"/>
                      <a:pt x="0" y="11430"/>
                    </a:cubicBezTo>
                    <a:close/>
                  </a:path>
                </a:pathLst>
              </a:custGeom>
              <a:solidFill>
                <a:srgbClr val="34315E"/>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53" name="Freeform: Shape 752">
                <a:extLst>
                  <a:ext uri="{FF2B5EF4-FFF2-40B4-BE49-F238E27FC236}">
                    <a16:creationId xmlns:a16="http://schemas.microsoft.com/office/drawing/2014/main" id="{74D49206-71A3-427C-B354-2F0B8812E8EE}"/>
                  </a:ext>
                </a:extLst>
              </p:cNvPr>
              <p:cNvSpPr/>
              <p:nvPr/>
            </p:nvSpPr>
            <p:spPr>
              <a:xfrm>
                <a:off x="7429213" y="3935253"/>
                <a:ext cx="205064" cy="904303"/>
              </a:xfrm>
              <a:custGeom>
                <a:avLst/>
                <a:gdLst>
                  <a:gd name="connsiteX0" fmla="*/ 0 w 205064"/>
                  <a:gd name="connsiteY0" fmla="*/ 11430 h 904303"/>
                  <a:gd name="connsiteX1" fmla="*/ 1715 w 205064"/>
                  <a:gd name="connsiteY1" fmla="*/ 39624 h 904303"/>
                  <a:gd name="connsiteX2" fmla="*/ 25146 w 205064"/>
                  <a:gd name="connsiteY2" fmla="*/ 113062 h 904303"/>
                  <a:gd name="connsiteX3" fmla="*/ 28385 w 205064"/>
                  <a:gd name="connsiteY3" fmla="*/ 122396 h 904303"/>
                  <a:gd name="connsiteX4" fmla="*/ 81629 w 205064"/>
                  <a:gd name="connsiteY4" fmla="*/ 677894 h 904303"/>
                  <a:gd name="connsiteX5" fmla="*/ 71438 w 205064"/>
                  <a:gd name="connsiteY5" fmla="*/ 900113 h 904303"/>
                  <a:gd name="connsiteX6" fmla="*/ 155163 w 205064"/>
                  <a:gd name="connsiteY6" fmla="*/ 904304 h 904303"/>
                  <a:gd name="connsiteX7" fmla="*/ 198882 w 205064"/>
                  <a:gd name="connsiteY7" fmla="*/ 369761 h 904303"/>
                  <a:gd name="connsiteX8" fmla="*/ 186310 w 205064"/>
                  <a:gd name="connsiteY8" fmla="*/ 0 h 904303"/>
                  <a:gd name="connsiteX9" fmla="*/ 0 w 205064"/>
                  <a:gd name="connsiteY9" fmla="*/ 11430 h 904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064" h="904303">
                    <a:moveTo>
                      <a:pt x="0" y="11430"/>
                    </a:moveTo>
                    <a:cubicBezTo>
                      <a:pt x="667" y="22193"/>
                      <a:pt x="1238" y="31242"/>
                      <a:pt x="1715" y="39624"/>
                    </a:cubicBezTo>
                    <a:cubicBezTo>
                      <a:pt x="3239" y="65722"/>
                      <a:pt x="12383" y="90297"/>
                      <a:pt x="25146" y="113062"/>
                    </a:cubicBezTo>
                    <a:cubicBezTo>
                      <a:pt x="26670" y="115824"/>
                      <a:pt x="27909" y="118967"/>
                      <a:pt x="28385" y="122396"/>
                    </a:cubicBezTo>
                    <a:cubicBezTo>
                      <a:pt x="57150" y="304705"/>
                      <a:pt x="78581" y="494157"/>
                      <a:pt x="81629" y="677894"/>
                    </a:cubicBezTo>
                    <a:cubicBezTo>
                      <a:pt x="83344" y="778574"/>
                      <a:pt x="71438" y="900113"/>
                      <a:pt x="71438" y="900113"/>
                    </a:cubicBezTo>
                    <a:cubicBezTo>
                      <a:pt x="96584" y="901827"/>
                      <a:pt x="130016" y="902684"/>
                      <a:pt x="155163" y="904304"/>
                    </a:cubicBezTo>
                    <a:cubicBezTo>
                      <a:pt x="187453" y="736473"/>
                      <a:pt x="186404" y="537877"/>
                      <a:pt x="198882" y="369761"/>
                    </a:cubicBezTo>
                    <a:cubicBezTo>
                      <a:pt x="218123" y="111252"/>
                      <a:pt x="186310" y="0"/>
                      <a:pt x="186310" y="0"/>
                    </a:cubicBezTo>
                    <a:cubicBezTo>
                      <a:pt x="111729" y="4667"/>
                      <a:pt x="74486" y="6858"/>
                      <a:pt x="0" y="11430"/>
                    </a:cubicBezTo>
                    <a:close/>
                  </a:path>
                </a:pathLst>
              </a:custGeom>
              <a:solidFill>
                <a:srgbClr val="7F7F7F"/>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54" name="Freeform: Shape 753">
                <a:extLst>
                  <a:ext uri="{FF2B5EF4-FFF2-40B4-BE49-F238E27FC236}">
                    <a16:creationId xmlns:a16="http://schemas.microsoft.com/office/drawing/2014/main" id="{F96EB7A0-A818-416D-825A-7C5AD4571197}"/>
                  </a:ext>
                </a:extLst>
              </p:cNvPr>
              <p:cNvSpPr/>
              <p:nvPr/>
            </p:nvSpPr>
            <p:spPr>
              <a:xfrm>
                <a:off x="7366311" y="3261867"/>
                <a:ext cx="150247" cy="42450"/>
              </a:xfrm>
              <a:custGeom>
                <a:avLst/>
                <a:gdLst>
                  <a:gd name="connsiteX0" fmla="*/ 38 w 150247"/>
                  <a:gd name="connsiteY0" fmla="*/ 42450 h 42450"/>
                  <a:gd name="connsiteX1" fmla="*/ 150248 w 150247"/>
                  <a:gd name="connsiteY1" fmla="*/ 40450 h 42450"/>
                  <a:gd name="connsiteX2" fmla="*/ 140723 w 150247"/>
                  <a:gd name="connsiteY2" fmla="*/ 8637 h 42450"/>
                  <a:gd name="connsiteX3" fmla="*/ 7658 w 150247"/>
                  <a:gd name="connsiteY3" fmla="*/ 5398 h 42450"/>
                  <a:gd name="connsiteX4" fmla="*/ 38 w 150247"/>
                  <a:gd name="connsiteY4" fmla="*/ 42450 h 42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247" h="42450">
                    <a:moveTo>
                      <a:pt x="38" y="42450"/>
                    </a:moveTo>
                    <a:cubicBezTo>
                      <a:pt x="38" y="42450"/>
                      <a:pt x="111862" y="32735"/>
                      <a:pt x="150248" y="40450"/>
                    </a:cubicBezTo>
                    <a:cubicBezTo>
                      <a:pt x="150248" y="40450"/>
                      <a:pt x="146628" y="17400"/>
                      <a:pt x="140723" y="8637"/>
                    </a:cubicBezTo>
                    <a:cubicBezTo>
                      <a:pt x="140723" y="8637"/>
                      <a:pt x="72238" y="-8413"/>
                      <a:pt x="7658" y="5398"/>
                    </a:cubicBezTo>
                    <a:cubicBezTo>
                      <a:pt x="7658" y="5493"/>
                      <a:pt x="-629" y="24353"/>
                      <a:pt x="38" y="42450"/>
                    </a:cubicBezTo>
                    <a:close/>
                  </a:path>
                </a:pathLst>
              </a:custGeom>
              <a:solidFill>
                <a:srgbClr val="9E01BF"/>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55" name="Freeform: Shape 754">
                <a:extLst>
                  <a:ext uri="{FF2B5EF4-FFF2-40B4-BE49-F238E27FC236}">
                    <a16:creationId xmlns:a16="http://schemas.microsoft.com/office/drawing/2014/main" id="{CEB307FA-004E-43FC-9F19-2A931AE162C9}"/>
                  </a:ext>
                </a:extLst>
              </p:cNvPr>
              <p:cNvSpPr/>
              <p:nvPr/>
            </p:nvSpPr>
            <p:spPr>
              <a:xfrm>
                <a:off x="7246143" y="3286961"/>
                <a:ext cx="384428" cy="684217"/>
              </a:xfrm>
              <a:custGeom>
                <a:avLst/>
                <a:gdLst>
                  <a:gd name="connsiteX0" fmla="*/ 131064 w 384428"/>
                  <a:gd name="connsiteY0" fmla="*/ 2687 h 684217"/>
                  <a:gd name="connsiteX1" fmla="*/ 50768 w 384428"/>
                  <a:gd name="connsiteY1" fmla="*/ 28595 h 684217"/>
                  <a:gd name="connsiteX2" fmla="*/ 7811 w 384428"/>
                  <a:gd name="connsiteY2" fmla="*/ 132799 h 684217"/>
                  <a:gd name="connsiteX3" fmla="*/ 11239 w 384428"/>
                  <a:gd name="connsiteY3" fmla="*/ 312536 h 684217"/>
                  <a:gd name="connsiteX4" fmla="*/ 21527 w 384428"/>
                  <a:gd name="connsiteY4" fmla="*/ 512179 h 684217"/>
                  <a:gd name="connsiteX5" fmla="*/ 0 w 384428"/>
                  <a:gd name="connsiteY5" fmla="*/ 645625 h 684217"/>
                  <a:gd name="connsiteX6" fmla="*/ 168593 w 384428"/>
                  <a:gd name="connsiteY6" fmla="*/ 675152 h 684217"/>
                  <a:gd name="connsiteX7" fmla="*/ 384429 w 384428"/>
                  <a:gd name="connsiteY7" fmla="*/ 681725 h 684217"/>
                  <a:gd name="connsiteX8" fmla="*/ 367570 w 384428"/>
                  <a:gd name="connsiteY8" fmla="*/ 335110 h 684217"/>
                  <a:gd name="connsiteX9" fmla="*/ 357092 w 384428"/>
                  <a:gd name="connsiteY9" fmla="*/ 196712 h 684217"/>
                  <a:gd name="connsiteX10" fmla="*/ 348901 w 384428"/>
                  <a:gd name="connsiteY10" fmla="*/ 10688 h 684217"/>
                  <a:gd name="connsiteX11" fmla="*/ 269653 w 384428"/>
                  <a:gd name="connsiteY11" fmla="*/ 9641 h 684217"/>
                  <a:gd name="connsiteX12" fmla="*/ 131064 w 384428"/>
                  <a:gd name="connsiteY12" fmla="*/ 2687 h 684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4428" h="684217">
                    <a:moveTo>
                      <a:pt x="131064" y="2687"/>
                    </a:moveTo>
                    <a:lnTo>
                      <a:pt x="50768" y="28595"/>
                    </a:lnTo>
                    <a:cubicBezTo>
                      <a:pt x="50768" y="28595"/>
                      <a:pt x="14288" y="82031"/>
                      <a:pt x="7811" y="132799"/>
                    </a:cubicBezTo>
                    <a:cubicBezTo>
                      <a:pt x="-1810" y="208523"/>
                      <a:pt x="6287" y="277674"/>
                      <a:pt x="11239" y="312536"/>
                    </a:cubicBezTo>
                    <a:cubicBezTo>
                      <a:pt x="19526" y="370733"/>
                      <a:pt x="27051" y="444457"/>
                      <a:pt x="21527" y="512179"/>
                    </a:cubicBezTo>
                    <a:cubicBezTo>
                      <a:pt x="16002" y="579902"/>
                      <a:pt x="0" y="645625"/>
                      <a:pt x="0" y="645625"/>
                    </a:cubicBezTo>
                    <a:cubicBezTo>
                      <a:pt x="0" y="645625"/>
                      <a:pt x="58007" y="659912"/>
                      <a:pt x="168593" y="675152"/>
                    </a:cubicBezTo>
                    <a:cubicBezTo>
                      <a:pt x="279082" y="690487"/>
                      <a:pt x="384429" y="681725"/>
                      <a:pt x="384429" y="681725"/>
                    </a:cubicBezTo>
                    <a:cubicBezTo>
                      <a:pt x="384429" y="681725"/>
                      <a:pt x="377095" y="467412"/>
                      <a:pt x="367570" y="335110"/>
                    </a:cubicBezTo>
                    <a:cubicBezTo>
                      <a:pt x="357950" y="202808"/>
                      <a:pt x="357092" y="196712"/>
                      <a:pt x="357092" y="196712"/>
                    </a:cubicBezTo>
                    <a:cubicBezTo>
                      <a:pt x="352425" y="117368"/>
                      <a:pt x="355854" y="90032"/>
                      <a:pt x="348901" y="10688"/>
                    </a:cubicBezTo>
                    <a:cubicBezTo>
                      <a:pt x="319754" y="15260"/>
                      <a:pt x="298799" y="5069"/>
                      <a:pt x="269653" y="9641"/>
                    </a:cubicBezTo>
                    <a:cubicBezTo>
                      <a:pt x="225647" y="877"/>
                      <a:pt x="142589" y="-3028"/>
                      <a:pt x="131064" y="2687"/>
                    </a:cubicBezTo>
                    <a:close/>
                  </a:path>
                </a:pathLst>
              </a:custGeom>
              <a:solidFill>
                <a:srgbClr val="FF671F"/>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grpSp>
          <p:nvGrpSpPr>
            <p:cNvPr id="702" name="Group 701">
              <a:extLst>
                <a:ext uri="{FF2B5EF4-FFF2-40B4-BE49-F238E27FC236}">
                  <a16:creationId xmlns:a16="http://schemas.microsoft.com/office/drawing/2014/main" id="{143B35D9-B965-4CB2-8CD6-FF8E3BE971A6}"/>
                </a:ext>
              </a:extLst>
            </p:cNvPr>
            <p:cNvGrpSpPr/>
            <p:nvPr/>
          </p:nvGrpSpPr>
          <p:grpSpPr>
            <a:xfrm>
              <a:off x="8841641" y="4470063"/>
              <a:ext cx="511892" cy="493688"/>
              <a:chOff x="12732914" y="3327984"/>
              <a:chExt cx="1943099" cy="1874003"/>
            </a:xfrm>
          </p:grpSpPr>
          <p:grpSp>
            <p:nvGrpSpPr>
              <p:cNvPr id="717" name="Group 716">
                <a:extLst>
                  <a:ext uri="{FF2B5EF4-FFF2-40B4-BE49-F238E27FC236}">
                    <a16:creationId xmlns:a16="http://schemas.microsoft.com/office/drawing/2014/main" id="{98900CF5-FDE1-4074-AEEB-B32022E5E2B8}"/>
                  </a:ext>
                </a:extLst>
              </p:cNvPr>
              <p:cNvGrpSpPr/>
              <p:nvPr/>
            </p:nvGrpSpPr>
            <p:grpSpPr>
              <a:xfrm>
                <a:off x="12999638" y="3534784"/>
                <a:ext cx="1412294" cy="1317301"/>
                <a:chOff x="12999638" y="3534784"/>
                <a:chExt cx="1412294" cy="1317301"/>
              </a:xfrm>
            </p:grpSpPr>
            <p:sp>
              <p:nvSpPr>
                <p:cNvPr id="725" name="Rectangle 66">
                  <a:extLst>
                    <a:ext uri="{FF2B5EF4-FFF2-40B4-BE49-F238E27FC236}">
                      <a16:creationId xmlns:a16="http://schemas.microsoft.com/office/drawing/2014/main" id="{F36ABB17-ED55-4CBF-AC49-CC0BF94E478F}"/>
                    </a:ext>
                  </a:extLst>
                </p:cNvPr>
                <p:cNvSpPr/>
                <p:nvPr/>
              </p:nvSpPr>
              <p:spPr>
                <a:xfrm>
                  <a:off x="12999638" y="3534784"/>
                  <a:ext cx="1412294" cy="1317301"/>
                </a:xfrm>
                <a:custGeom>
                  <a:avLst/>
                  <a:gdLst>
                    <a:gd name="connsiteX0" fmla="*/ 0 w 1498224"/>
                    <a:gd name="connsiteY0" fmla="*/ 0 h 1616178"/>
                    <a:gd name="connsiteX1" fmla="*/ 1498224 w 1498224"/>
                    <a:gd name="connsiteY1" fmla="*/ 0 h 1616178"/>
                    <a:gd name="connsiteX2" fmla="*/ 1498224 w 1498224"/>
                    <a:gd name="connsiteY2" fmla="*/ 1616178 h 1616178"/>
                    <a:gd name="connsiteX3" fmla="*/ 0 w 1498224"/>
                    <a:gd name="connsiteY3" fmla="*/ 1616178 h 1616178"/>
                    <a:gd name="connsiteX4" fmla="*/ 0 w 1498224"/>
                    <a:gd name="connsiteY4" fmla="*/ 0 h 1616178"/>
                    <a:gd name="connsiteX0" fmla="*/ 0 w 1498224"/>
                    <a:gd name="connsiteY0" fmla="*/ 0 h 1616178"/>
                    <a:gd name="connsiteX1" fmla="*/ 1498224 w 1498224"/>
                    <a:gd name="connsiteY1" fmla="*/ 0 h 1616178"/>
                    <a:gd name="connsiteX2" fmla="*/ 1498224 w 1498224"/>
                    <a:gd name="connsiteY2" fmla="*/ 1616178 h 1616178"/>
                    <a:gd name="connsiteX3" fmla="*/ 747227 w 1498224"/>
                    <a:gd name="connsiteY3" fmla="*/ 1397902 h 1616178"/>
                    <a:gd name="connsiteX4" fmla="*/ 0 w 1498224"/>
                    <a:gd name="connsiteY4" fmla="*/ 1616178 h 1616178"/>
                    <a:gd name="connsiteX5" fmla="*/ 0 w 1498224"/>
                    <a:gd name="connsiteY5" fmla="*/ 0 h 1616178"/>
                    <a:gd name="connsiteX0" fmla="*/ 0 w 1498224"/>
                    <a:gd name="connsiteY0" fmla="*/ 0 h 1616178"/>
                    <a:gd name="connsiteX1" fmla="*/ 1498224 w 1498224"/>
                    <a:gd name="connsiteY1" fmla="*/ 0 h 1616178"/>
                    <a:gd name="connsiteX2" fmla="*/ 1498224 w 1498224"/>
                    <a:gd name="connsiteY2" fmla="*/ 1616178 h 1616178"/>
                    <a:gd name="connsiteX3" fmla="*/ 747227 w 1498224"/>
                    <a:gd name="connsiteY3" fmla="*/ 1397902 h 1616178"/>
                    <a:gd name="connsiteX4" fmla="*/ 0 w 1498224"/>
                    <a:gd name="connsiteY4" fmla="*/ 1616178 h 1616178"/>
                    <a:gd name="connsiteX5" fmla="*/ 0 w 1498224"/>
                    <a:gd name="connsiteY5" fmla="*/ 0 h 1616178"/>
                    <a:gd name="connsiteX0" fmla="*/ 0 w 1498224"/>
                    <a:gd name="connsiteY0" fmla="*/ 0 h 1616178"/>
                    <a:gd name="connsiteX1" fmla="*/ 1498224 w 1498224"/>
                    <a:gd name="connsiteY1" fmla="*/ 0 h 1616178"/>
                    <a:gd name="connsiteX2" fmla="*/ 1498224 w 1498224"/>
                    <a:gd name="connsiteY2" fmla="*/ 1616178 h 1616178"/>
                    <a:gd name="connsiteX3" fmla="*/ 747227 w 1498224"/>
                    <a:gd name="connsiteY3" fmla="*/ 1397902 h 1616178"/>
                    <a:gd name="connsiteX4" fmla="*/ 0 w 1498224"/>
                    <a:gd name="connsiteY4" fmla="*/ 1616178 h 1616178"/>
                    <a:gd name="connsiteX5" fmla="*/ 0 w 1498224"/>
                    <a:gd name="connsiteY5" fmla="*/ 0 h 1616178"/>
                    <a:gd name="connsiteX0" fmla="*/ 0 w 1498224"/>
                    <a:gd name="connsiteY0" fmla="*/ 0 h 1616178"/>
                    <a:gd name="connsiteX1" fmla="*/ 1498224 w 1498224"/>
                    <a:gd name="connsiteY1" fmla="*/ 0 h 1616178"/>
                    <a:gd name="connsiteX2" fmla="*/ 1498224 w 1498224"/>
                    <a:gd name="connsiteY2" fmla="*/ 1616178 h 1616178"/>
                    <a:gd name="connsiteX3" fmla="*/ 747227 w 1498224"/>
                    <a:gd name="connsiteY3" fmla="*/ 1397902 h 1616178"/>
                    <a:gd name="connsiteX4" fmla="*/ 0 w 1498224"/>
                    <a:gd name="connsiteY4" fmla="*/ 1616178 h 1616178"/>
                    <a:gd name="connsiteX5" fmla="*/ 0 w 1498224"/>
                    <a:gd name="connsiteY5" fmla="*/ 0 h 1616178"/>
                    <a:gd name="connsiteX0" fmla="*/ 0 w 1498224"/>
                    <a:gd name="connsiteY0" fmla="*/ 0 h 1616178"/>
                    <a:gd name="connsiteX1" fmla="*/ 1498224 w 1498224"/>
                    <a:gd name="connsiteY1" fmla="*/ 0 h 1616178"/>
                    <a:gd name="connsiteX2" fmla="*/ 1497321 w 1498224"/>
                    <a:gd name="connsiteY2" fmla="*/ 833546 h 1616178"/>
                    <a:gd name="connsiteX3" fmla="*/ 1498224 w 1498224"/>
                    <a:gd name="connsiteY3" fmla="*/ 1616178 h 1616178"/>
                    <a:gd name="connsiteX4" fmla="*/ 747227 w 1498224"/>
                    <a:gd name="connsiteY4" fmla="*/ 1397902 h 1616178"/>
                    <a:gd name="connsiteX5" fmla="*/ 0 w 1498224"/>
                    <a:gd name="connsiteY5" fmla="*/ 1616178 h 1616178"/>
                    <a:gd name="connsiteX6" fmla="*/ 0 w 1498224"/>
                    <a:gd name="connsiteY6" fmla="*/ 0 h 1616178"/>
                    <a:gd name="connsiteX0" fmla="*/ 0 w 1498224"/>
                    <a:gd name="connsiteY0" fmla="*/ 0 h 1616178"/>
                    <a:gd name="connsiteX1" fmla="*/ 1498224 w 1498224"/>
                    <a:gd name="connsiteY1" fmla="*/ 0 h 1616178"/>
                    <a:gd name="connsiteX2" fmla="*/ 1497321 w 1498224"/>
                    <a:gd name="connsiteY2" fmla="*/ 833546 h 1616178"/>
                    <a:gd name="connsiteX3" fmla="*/ 747227 w 1498224"/>
                    <a:gd name="connsiteY3" fmla="*/ 1397902 h 1616178"/>
                    <a:gd name="connsiteX4" fmla="*/ 0 w 1498224"/>
                    <a:gd name="connsiteY4" fmla="*/ 1616178 h 1616178"/>
                    <a:gd name="connsiteX5" fmla="*/ 0 w 1498224"/>
                    <a:gd name="connsiteY5" fmla="*/ 0 h 1616178"/>
                    <a:gd name="connsiteX0" fmla="*/ 485 w 1498709"/>
                    <a:gd name="connsiteY0" fmla="*/ 0 h 1616178"/>
                    <a:gd name="connsiteX1" fmla="*/ 1498709 w 1498709"/>
                    <a:gd name="connsiteY1" fmla="*/ 0 h 1616178"/>
                    <a:gd name="connsiteX2" fmla="*/ 1497806 w 1498709"/>
                    <a:gd name="connsiteY2" fmla="*/ 833546 h 1616178"/>
                    <a:gd name="connsiteX3" fmla="*/ 747712 w 1498709"/>
                    <a:gd name="connsiteY3" fmla="*/ 1397902 h 1616178"/>
                    <a:gd name="connsiteX4" fmla="*/ 485 w 1498709"/>
                    <a:gd name="connsiteY4" fmla="*/ 1616178 h 1616178"/>
                    <a:gd name="connsiteX5" fmla="*/ 0 w 1498709"/>
                    <a:gd name="connsiteY5" fmla="*/ 831165 h 1616178"/>
                    <a:gd name="connsiteX6" fmla="*/ 485 w 1498709"/>
                    <a:gd name="connsiteY6" fmla="*/ 0 h 1616178"/>
                    <a:gd name="connsiteX0" fmla="*/ 485 w 1498709"/>
                    <a:gd name="connsiteY0" fmla="*/ 0 h 1397902"/>
                    <a:gd name="connsiteX1" fmla="*/ 1498709 w 1498709"/>
                    <a:gd name="connsiteY1" fmla="*/ 0 h 1397902"/>
                    <a:gd name="connsiteX2" fmla="*/ 1497806 w 1498709"/>
                    <a:gd name="connsiteY2" fmla="*/ 833546 h 1397902"/>
                    <a:gd name="connsiteX3" fmla="*/ 747712 w 1498709"/>
                    <a:gd name="connsiteY3" fmla="*/ 1397902 h 1397902"/>
                    <a:gd name="connsiteX4" fmla="*/ 0 w 1498709"/>
                    <a:gd name="connsiteY4" fmla="*/ 831165 h 1397902"/>
                    <a:gd name="connsiteX5" fmla="*/ 485 w 1498709"/>
                    <a:gd name="connsiteY5" fmla="*/ 0 h 1397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98709" h="1397902">
                      <a:moveTo>
                        <a:pt x="485" y="0"/>
                      </a:moveTo>
                      <a:lnTo>
                        <a:pt x="1498709" y="0"/>
                      </a:lnTo>
                      <a:lnTo>
                        <a:pt x="1497806" y="833546"/>
                      </a:lnTo>
                      <a:lnTo>
                        <a:pt x="747712" y="1397902"/>
                      </a:lnTo>
                      <a:lnTo>
                        <a:pt x="0" y="831165"/>
                      </a:lnTo>
                      <a:cubicBezTo>
                        <a:pt x="162" y="554110"/>
                        <a:pt x="323" y="277055"/>
                        <a:pt x="485" y="0"/>
                      </a:cubicBezTo>
                      <a:close/>
                    </a:path>
                  </a:pathLst>
                </a:custGeom>
                <a:solidFill>
                  <a:srgbClr val="FFFFFF"/>
                </a:solidFill>
                <a:ln w="12700" cap="flat" cmpd="sng" algn="ctr">
                  <a:solidFill>
                    <a:srgbClr val="9E01BF"/>
                  </a:solid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panose="020B0604020202020204"/>
                    <a:ea typeface="+mn-ea"/>
                    <a:cs typeface="+mn-cs"/>
                  </a:endParaRPr>
                </a:p>
              </p:txBody>
            </p:sp>
            <p:grpSp>
              <p:nvGrpSpPr>
                <p:cNvPr id="726" name="Group 725">
                  <a:extLst>
                    <a:ext uri="{FF2B5EF4-FFF2-40B4-BE49-F238E27FC236}">
                      <a16:creationId xmlns:a16="http://schemas.microsoft.com/office/drawing/2014/main" id="{2FFA5089-CACD-4BF1-9A7E-4817B9FF02B6}"/>
                    </a:ext>
                  </a:extLst>
                </p:cNvPr>
                <p:cNvGrpSpPr/>
                <p:nvPr/>
              </p:nvGrpSpPr>
              <p:grpSpPr>
                <a:xfrm>
                  <a:off x="13077478" y="3668624"/>
                  <a:ext cx="1257257" cy="671565"/>
                  <a:chOff x="13077478" y="3668624"/>
                  <a:chExt cx="1257257" cy="671565"/>
                </a:xfrm>
              </p:grpSpPr>
              <p:grpSp>
                <p:nvGrpSpPr>
                  <p:cNvPr id="727" name="Group 726">
                    <a:extLst>
                      <a:ext uri="{FF2B5EF4-FFF2-40B4-BE49-F238E27FC236}">
                        <a16:creationId xmlns:a16="http://schemas.microsoft.com/office/drawing/2014/main" id="{044B87DA-84A9-40D5-B95A-07488DE2CCD2}"/>
                      </a:ext>
                    </a:extLst>
                  </p:cNvPr>
                  <p:cNvGrpSpPr/>
                  <p:nvPr/>
                </p:nvGrpSpPr>
                <p:grpSpPr>
                  <a:xfrm>
                    <a:off x="13077478" y="3668624"/>
                    <a:ext cx="1257257" cy="45719"/>
                    <a:chOff x="13077478" y="3668624"/>
                    <a:chExt cx="1257257" cy="45719"/>
                  </a:xfrm>
                </p:grpSpPr>
                <p:sp>
                  <p:nvSpPr>
                    <p:cNvPr id="740" name="Freeform: Shape 739">
                      <a:extLst>
                        <a:ext uri="{FF2B5EF4-FFF2-40B4-BE49-F238E27FC236}">
                          <a16:creationId xmlns:a16="http://schemas.microsoft.com/office/drawing/2014/main" id="{C46454DD-D331-41F5-9A35-004DF13C224B}"/>
                        </a:ext>
                      </a:extLst>
                    </p:cNvPr>
                    <p:cNvSpPr/>
                    <p:nvPr/>
                  </p:nvSpPr>
                  <p:spPr>
                    <a:xfrm>
                      <a:off x="13077478" y="3668624"/>
                      <a:ext cx="316277" cy="45719"/>
                    </a:xfrm>
                    <a:custGeom>
                      <a:avLst/>
                      <a:gdLst>
                        <a:gd name="connsiteX0" fmla="*/ 0 w 316277"/>
                        <a:gd name="connsiteY0" fmla="*/ 0 h 146150"/>
                        <a:gd name="connsiteX1" fmla="*/ 316277 w 316277"/>
                        <a:gd name="connsiteY1" fmla="*/ 0 h 146150"/>
                        <a:gd name="connsiteX2" fmla="*/ 316277 w 316277"/>
                        <a:gd name="connsiteY2" fmla="*/ 146150 h 146150"/>
                        <a:gd name="connsiteX3" fmla="*/ 0 w 316277"/>
                        <a:gd name="connsiteY3" fmla="*/ 146150 h 146150"/>
                        <a:gd name="connsiteX4" fmla="*/ 0 w 316277"/>
                        <a:gd name="connsiteY4" fmla="*/ 0 h 146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277" h="146150">
                          <a:moveTo>
                            <a:pt x="0" y="0"/>
                          </a:moveTo>
                          <a:lnTo>
                            <a:pt x="316277" y="0"/>
                          </a:lnTo>
                          <a:lnTo>
                            <a:pt x="316277" y="146150"/>
                          </a:lnTo>
                          <a:lnTo>
                            <a:pt x="0" y="146150"/>
                          </a:lnTo>
                          <a:lnTo>
                            <a:pt x="0" y="0"/>
                          </a:lnTo>
                          <a:close/>
                        </a:path>
                      </a:pathLst>
                    </a:custGeom>
                    <a:solidFill>
                      <a:srgbClr val="FFFFFF">
                        <a:lumMod val="75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741" name="Freeform: Shape 740">
                      <a:extLst>
                        <a:ext uri="{FF2B5EF4-FFF2-40B4-BE49-F238E27FC236}">
                          <a16:creationId xmlns:a16="http://schemas.microsoft.com/office/drawing/2014/main" id="{9308C3EB-FDC2-4ADA-B4C3-8D60D65A6304}"/>
                        </a:ext>
                      </a:extLst>
                    </p:cNvPr>
                    <p:cNvSpPr/>
                    <p:nvPr/>
                  </p:nvSpPr>
                  <p:spPr>
                    <a:xfrm>
                      <a:off x="13474967" y="3668624"/>
                      <a:ext cx="859768" cy="45719"/>
                    </a:xfrm>
                    <a:custGeom>
                      <a:avLst/>
                      <a:gdLst>
                        <a:gd name="connsiteX0" fmla="*/ 0 w 859768"/>
                        <a:gd name="connsiteY0" fmla="*/ 0 h 146150"/>
                        <a:gd name="connsiteX1" fmla="*/ 859768 w 859768"/>
                        <a:gd name="connsiteY1" fmla="*/ 0 h 146150"/>
                        <a:gd name="connsiteX2" fmla="*/ 859768 w 859768"/>
                        <a:gd name="connsiteY2" fmla="*/ 146150 h 146150"/>
                        <a:gd name="connsiteX3" fmla="*/ 0 w 859768"/>
                        <a:gd name="connsiteY3" fmla="*/ 146150 h 146150"/>
                        <a:gd name="connsiteX4" fmla="*/ 0 w 859768"/>
                        <a:gd name="connsiteY4" fmla="*/ 0 h 146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9768" h="146150">
                          <a:moveTo>
                            <a:pt x="0" y="0"/>
                          </a:moveTo>
                          <a:lnTo>
                            <a:pt x="859768" y="0"/>
                          </a:lnTo>
                          <a:lnTo>
                            <a:pt x="859768" y="146150"/>
                          </a:lnTo>
                          <a:lnTo>
                            <a:pt x="0" y="146150"/>
                          </a:lnTo>
                          <a:lnTo>
                            <a:pt x="0" y="0"/>
                          </a:lnTo>
                          <a:close/>
                        </a:path>
                      </a:pathLst>
                    </a:custGeom>
                    <a:solidFill>
                      <a:srgbClr val="FFFFFF">
                        <a:lumMod val="75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grpSp>
              <p:grpSp>
                <p:nvGrpSpPr>
                  <p:cNvPr id="728" name="Group 727">
                    <a:extLst>
                      <a:ext uri="{FF2B5EF4-FFF2-40B4-BE49-F238E27FC236}">
                        <a16:creationId xmlns:a16="http://schemas.microsoft.com/office/drawing/2014/main" id="{5C045101-D01B-44B3-96F5-51EB5FBC84F1}"/>
                      </a:ext>
                    </a:extLst>
                  </p:cNvPr>
                  <p:cNvGrpSpPr/>
                  <p:nvPr/>
                </p:nvGrpSpPr>
                <p:grpSpPr>
                  <a:xfrm>
                    <a:off x="13077478" y="3825086"/>
                    <a:ext cx="1257257" cy="45719"/>
                    <a:chOff x="13077478" y="3668624"/>
                    <a:chExt cx="1257257" cy="45719"/>
                  </a:xfrm>
                </p:grpSpPr>
                <p:sp>
                  <p:nvSpPr>
                    <p:cNvPr id="738" name="Freeform: Shape 737">
                      <a:extLst>
                        <a:ext uri="{FF2B5EF4-FFF2-40B4-BE49-F238E27FC236}">
                          <a16:creationId xmlns:a16="http://schemas.microsoft.com/office/drawing/2014/main" id="{250DE9C7-89CF-4F03-9979-C7C7BA0B93A0}"/>
                        </a:ext>
                      </a:extLst>
                    </p:cNvPr>
                    <p:cNvSpPr/>
                    <p:nvPr/>
                  </p:nvSpPr>
                  <p:spPr>
                    <a:xfrm>
                      <a:off x="13077478" y="3668624"/>
                      <a:ext cx="316277" cy="45719"/>
                    </a:xfrm>
                    <a:custGeom>
                      <a:avLst/>
                      <a:gdLst>
                        <a:gd name="connsiteX0" fmla="*/ 0 w 316277"/>
                        <a:gd name="connsiteY0" fmla="*/ 0 h 146150"/>
                        <a:gd name="connsiteX1" fmla="*/ 316277 w 316277"/>
                        <a:gd name="connsiteY1" fmla="*/ 0 h 146150"/>
                        <a:gd name="connsiteX2" fmla="*/ 316277 w 316277"/>
                        <a:gd name="connsiteY2" fmla="*/ 146150 h 146150"/>
                        <a:gd name="connsiteX3" fmla="*/ 0 w 316277"/>
                        <a:gd name="connsiteY3" fmla="*/ 146150 h 146150"/>
                        <a:gd name="connsiteX4" fmla="*/ 0 w 316277"/>
                        <a:gd name="connsiteY4" fmla="*/ 0 h 146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277" h="146150">
                          <a:moveTo>
                            <a:pt x="0" y="0"/>
                          </a:moveTo>
                          <a:lnTo>
                            <a:pt x="316277" y="0"/>
                          </a:lnTo>
                          <a:lnTo>
                            <a:pt x="316277" y="146150"/>
                          </a:lnTo>
                          <a:lnTo>
                            <a:pt x="0" y="146150"/>
                          </a:lnTo>
                          <a:lnTo>
                            <a:pt x="0" y="0"/>
                          </a:lnTo>
                          <a:close/>
                        </a:path>
                      </a:pathLst>
                    </a:custGeom>
                    <a:solidFill>
                      <a:srgbClr val="FFFFFF">
                        <a:lumMod val="75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739" name="Freeform: Shape 738">
                      <a:extLst>
                        <a:ext uri="{FF2B5EF4-FFF2-40B4-BE49-F238E27FC236}">
                          <a16:creationId xmlns:a16="http://schemas.microsoft.com/office/drawing/2014/main" id="{E32818CC-0B2A-498B-B20D-E5B9E597EC2E}"/>
                        </a:ext>
                      </a:extLst>
                    </p:cNvPr>
                    <p:cNvSpPr/>
                    <p:nvPr/>
                  </p:nvSpPr>
                  <p:spPr>
                    <a:xfrm>
                      <a:off x="13474967" y="3668624"/>
                      <a:ext cx="859768" cy="45719"/>
                    </a:xfrm>
                    <a:custGeom>
                      <a:avLst/>
                      <a:gdLst>
                        <a:gd name="connsiteX0" fmla="*/ 0 w 859768"/>
                        <a:gd name="connsiteY0" fmla="*/ 0 h 146150"/>
                        <a:gd name="connsiteX1" fmla="*/ 859768 w 859768"/>
                        <a:gd name="connsiteY1" fmla="*/ 0 h 146150"/>
                        <a:gd name="connsiteX2" fmla="*/ 859768 w 859768"/>
                        <a:gd name="connsiteY2" fmla="*/ 146150 h 146150"/>
                        <a:gd name="connsiteX3" fmla="*/ 0 w 859768"/>
                        <a:gd name="connsiteY3" fmla="*/ 146150 h 146150"/>
                        <a:gd name="connsiteX4" fmla="*/ 0 w 859768"/>
                        <a:gd name="connsiteY4" fmla="*/ 0 h 146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9768" h="146150">
                          <a:moveTo>
                            <a:pt x="0" y="0"/>
                          </a:moveTo>
                          <a:lnTo>
                            <a:pt x="859768" y="0"/>
                          </a:lnTo>
                          <a:lnTo>
                            <a:pt x="859768" y="146150"/>
                          </a:lnTo>
                          <a:lnTo>
                            <a:pt x="0" y="146150"/>
                          </a:lnTo>
                          <a:lnTo>
                            <a:pt x="0" y="0"/>
                          </a:lnTo>
                          <a:close/>
                        </a:path>
                      </a:pathLst>
                    </a:custGeom>
                    <a:solidFill>
                      <a:srgbClr val="FFFFFF">
                        <a:lumMod val="75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grpSp>
              <p:grpSp>
                <p:nvGrpSpPr>
                  <p:cNvPr id="729" name="Group 728">
                    <a:extLst>
                      <a:ext uri="{FF2B5EF4-FFF2-40B4-BE49-F238E27FC236}">
                        <a16:creationId xmlns:a16="http://schemas.microsoft.com/office/drawing/2014/main" id="{561104FB-690B-4902-A71D-822397C0D05F}"/>
                      </a:ext>
                    </a:extLst>
                  </p:cNvPr>
                  <p:cNvGrpSpPr/>
                  <p:nvPr/>
                </p:nvGrpSpPr>
                <p:grpSpPr>
                  <a:xfrm>
                    <a:off x="13077478" y="3981547"/>
                    <a:ext cx="1257257" cy="45719"/>
                    <a:chOff x="13077478" y="3668624"/>
                    <a:chExt cx="1257257" cy="45719"/>
                  </a:xfrm>
                </p:grpSpPr>
                <p:sp>
                  <p:nvSpPr>
                    <p:cNvPr id="736" name="Freeform: Shape 735">
                      <a:extLst>
                        <a:ext uri="{FF2B5EF4-FFF2-40B4-BE49-F238E27FC236}">
                          <a16:creationId xmlns:a16="http://schemas.microsoft.com/office/drawing/2014/main" id="{24E290BD-2BF6-49E3-9EAD-284F0E423614}"/>
                        </a:ext>
                      </a:extLst>
                    </p:cNvPr>
                    <p:cNvSpPr/>
                    <p:nvPr/>
                  </p:nvSpPr>
                  <p:spPr>
                    <a:xfrm>
                      <a:off x="13077478" y="3668624"/>
                      <a:ext cx="316277" cy="45719"/>
                    </a:xfrm>
                    <a:custGeom>
                      <a:avLst/>
                      <a:gdLst>
                        <a:gd name="connsiteX0" fmla="*/ 0 w 316277"/>
                        <a:gd name="connsiteY0" fmla="*/ 0 h 146150"/>
                        <a:gd name="connsiteX1" fmla="*/ 316277 w 316277"/>
                        <a:gd name="connsiteY1" fmla="*/ 0 h 146150"/>
                        <a:gd name="connsiteX2" fmla="*/ 316277 w 316277"/>
                        <a:gd name="connsiteY2" fmla="*/ 146150 h 146150"/>
                        <a:gd name="connsiteX3" fmla="*/ 0 w 316277"/>
                        <a:gd name="connsiteY3" fmla="*/ 146150 h 146150"/>
                        <a:gd name="connsiteX4" fmla="*/ 0 w 316277"/>
                        <a:gd name="connsiteY4" fmla="*/ 0 h 146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277" h="146150">
                          <a:moveTo>
                            <a:pt x="0" y="0"/>
                          </a:moveTo>
                          <a:lnTo>
                            <a:pt x="316277" y="0"/>
                          </a:lnTo>
                          <a:lnTo>
                            <a:pt x="316277" y="146150"/>
                          </a:lnTo>
                          <a:lnTo>
                            <a:pt x="0" y="146150"/>
                          </a:lnTo>
                          <a:lnTo>
                            <a:pt x="0" y="0"/>
                          </a:lnTo>
                          <a:close/>
                        </a:path>
                      </a:pathLst>
                    </a:custGeom>
                    <a:solidFill>
                      <a:srgbClr val="FFFFFF">
                        <a:lumMod val="75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737" name="Freeform: Shape 736">
                      <a:extLst>
                        <a:ext uri="{FF2B5EF4-FFF2-40B4-BE49-F238E27FC236}">
                          <a16:creationId xmlns:a16="http://schemas.microsoft.com/office/drawing/2014/main" id="{66EA5895-B3E9-408E-957E-ECD8D8EF2F32}"/>
                        </a:ext>
                      </a:extLst>
                    </p:cNvPr>
                    <p:cNvSpPr/>
                    <p:nvPr/>
                  </p:nvSpPr>
                  <p:spPr>
                    <a:xfrm>
                      <a:off x="13474967" y="3668624"/>
                      <a:ext cx="859768" cy="45719"/>
                    </a:xfrm>
                    <a:custGeom>
                      <a:avLst/>
                      <a:gdLst>
                        <a:gd name="connsiteX0" fmla="*/ 0 w 859768"/>
                        <a:gd name="connsiteY0" fmla="*/ 0 h 146150"/>
                        <a:gd name="connsiteX1" fmla="*/ 859768 w 859768"/>
                        <a:gd name="connsiteY1" fmla="*/ 0 h 146150"/>
                        <a:gd name="connsiteX2" fmla="*/ 859768 w 859768"/>
                        <a:gd name="connsiteY2" fmla="*/ 146150 h 146150"/>
                        <a:gd name="connsiteX3" fmla="*/ 0 w 859768"/>
                        <a:gd name="connsiteY3" fmla="*/ 146150 h 146150"/>
                        <a:gd name="connsiteX4" fmla="*/ 0 w 859768"/>
                        <a:gd name="connsiteY4" fmla="*/ 0 h 146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9768" h="146150">
                          <a:moveTo>
                            <a:pt x="0" y="0"/>
                          </a:moveTo>
                          <a:lnTo>
                            <a:pt x="859768" y="0"/>
                          </a:lnTo>
                          <a:lnTo>
                            <a:pt x="859768" y="146150"/>
                          </a:lnTo>
                          <a:lnTo>
                            <a:pt x="0" y="146150"/>
                          </a:lnTo>
                          <a:lnTo>
                            <a:pt x="0" y="0"/>
                          </a:lnTo>
                          <a:close/>
                        </a:path>
                      </a:pathLst>
                    </a:custGeom>
                    <a:solidFill>
                      <a:srgbClr val="FFFFFF">
                        <a:lumMod val="75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grpSp>
              <p:grpSp>
                <p:nvGrpSpPr>
                  <p:cNvPr id="730" name="Group 729">
                    <a:extLst>
                      <a:ext uri="{FF2B5EF4-FFF2-40B4-BE49-F238E27FC236}">
                        <a16:creationId xmlns:a16="http://schemas.microsoft.com/office/drawing/2014/main" id="{CFB33182-C20A-4559-861C-8B6819296BB2}"/>
                      </a:ext>
                    </a:extLst>
                  </p:cNvPr>
                  <p:cNvGrpSpPr/>
                  <p:nvPr/>
                </p:nvGrpSpPr>
                <p:grpSpPr>
                  <a:xfrm>
                    <a:off x="13077478" y="4138009"/>
                    <a:ext cx="1257257" cy="45719"/>
                    <a:chOff x="13077478" y="3668624"/>
                    <a:chExt cx="1257257" cy="45719"/>
                  </a:xfrm>
                </p:grpSpPr>
                <p:sp>
                  <p:nvSpPr>
                    <p:cNvPr id="734" name="Freeform: Shape 733">
                      <a:extLst>
                        <a:ext uri="{FF2B5EF4-FFF2-40B4-BE49-F238E27FC236}">
                          <a16:creationId xmlns:a16="http://schemas.microsoft.com/office/drawing/2014/main" id="{6F8BEF8B-5B28-4877-A5B5-6A16DCACCD41}"/>
                        </a:ext>
                      </a:extLst>
                    </p:cNvPr>
                    <p:cNvSpPr/>
                    <p:nvPr/>
                  </p:nvSpPr>
                  <p:spPr>
                    <a:xfrm>
                      <a:off x="13077478" y="3668624"/>
                      <a:ext cx="316277" cy="45719"/>
                    </a:xfrm>
                    <a:custGeom>
                      <a:avLst/>
                      <a:gdLst>
                        <a:gd name="connsiteX0" fmla="*/ 0 w 316277"/>
                        <a:gd name="connsiteY0" fmla="*/ 0 h 146150"/>
                        <a:gd name="connsiteX1" fmla="*/ 316277 w 316277"/>
                        <a:gd name="connsiteY1" fmla="*/ 0 h 146150"/>
                        <a:gd name="connsiteX2" fmla="*/ 316277 w 316277"/>
                        <a:gd name="connsiteY2" fmla="*/ 146150 h 146150"/>
                        <a:gd name="connsiteX3" fmla="*/ 0 w 316277"/>
                        <a:gd name="connsiteY3" fmla="*/ 146150 h 146150"/>
                        <a:gd name="connsiteX4" fmla="*/ 0 w 316277"/>
                        <a:gd name="connsiteY4" fmla="*/ 0 h 146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277" h="146150">
                          <a:moveTo>
                            <a:pt x="0" y="0"/>
                          </a:moveTo>
                          <a:lnTo>
                            <a:pt x="316277" y="0"/>
                          </a:lnTo>
                          <a:lnTo>
                            <a:pt x="316277" y="146150"/>
                          </a:lnTo>
                          <a:lnTo>
                            <a:pt x="0" y="146150"/>
                          </a:lnTo>
                          <a:lnTo>
                            <a:pt x="0" y="0"/>
                          </a:lnTo>
                          <a:close/>
                        </a:path>
                      </a:pathLst>
                    </a:custGeom>
                    <a:solidFill>
                      <a:srgbClr val="FFFFFF">
                        <a:lumMod val="75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735" name="Freeform: Shape 734">
                      <a:extLst>
                        <a:ext uri="{FF2B5EF4-FFF2-40B4-BE49-F238E27FC236}">
                          <a16:creationId xmlns:a16="http://schemas.microsoft.com/office/drawing/2014/main" id="{A35C0974-77C8-4DFC-8200-464537FC6788}"/>
                        </a:ext>
                      </a:extLst>
                    </p:cNvPr>
                    <p:cNvSpPr/>
                    <p:nvPr/>
                  </p:nvSpPr>
                  <p:spPr>
                    <a:xfrm>
                      <a:off x="13474967" y="3668624"/>
                      <a:ext cx="859768" cy="45719"/>
                    </a:xfrm>
                    <a:custGeom>
                      <a:avLst/>
                      <a:gdLst>
                        <a:gd name="connsiteX0" fmla="*/ 0 w 859768"/>
                        <a:gd name="connsiteY0" fmla="*/ 0 h 146150"/>
                        <a:gd name="connsiteX1" fmla="*/ 859768 w 859768"/>
                        <a:gd name="connsiteY1" fmla="*/ 0 h 146150"/>
                        <a:gd name="connsiteX2" fmla="*/ 859768 w 859768"/>
                        <a:gd name="connsiteY2" fmla="*/ 146150 h 146150"/>
                        <a:gd name="connsiteX3" fmla="*/ 0 w 859768"/>
                        <a:gd name="connsiteY3" fmla="*/ 146150 h 146150"/>
                        <a:gd name="connsiteX4" fmla="*/ 0 w 859768"/>
                        <a:gd name="connsiteY4" fmla="*/ 0 h 146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9768" h="146150">
                          <a:moveTo>
                            <a:pt x="0" y="0"/>
                          </a:moveTo>
                          <a:lnTo>
                            <a:pt x="859768" y="0"/>
                          </a:lnTo>
                          <a:lnTo>
                            <a:pt x="859768" y="146150"/>
                          </a:lnTo>
                          <a:lnTo>
                            <a:pt x="0" y="146150"/>
                          </a:lnTo>
                          <a:lnTo>
                            <a:pt x="0" y="0"/>
                          </a:lnTo>
                          <a:close/>
                        </a:path>
                      </a:pathLst>
                    </a:custGeom>
                    <a:solidFill>
                      <a:srgbClr val="FFFFFF">
                        <a:lumMod val="75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grpSp>
              <p:grpSp>
                <p:nvGrpSpPr>
                  <p:cNvPr id="731" name="Group 730">
                    <a:extLst>
                      <a:ext uri="{FF2B5EF4-FFF2-40B4-BE49-F238E27FC236}">
                        <a16:creationId xmlns:a16="http://schemas.microsoft.com/office/drawing/2014/main" id="{58376F46-76D6-4095-B1A1-283352DE4E51}"/>
                      </a:ext>
                    </a:extLst>
                  </p:cNvPr>
                  <p:cNvGrpSpPr/>
                  <p:nvPr/>
                </p:nvGrpSpPr>
                <p:grpSpPr>
                  <a:xfrm>
                    <a:off x="13077478" y="4294470"/>
                    <a:ext cx="1257257" cy="45719"/>
                    <a:chOff x="13077478" y="3668624"/>
                    <a:chExt cx="1257257" cy="45719"/>
                  </a:xfrm>
                </p:grpSpPr>
                <p:sp>
                  <p:nvSpPr>
                    <p:cNvPr id="732" name="Freeform: Shape 731">
                      <a:extLst>
                        <a:ext uri="{FF2B5EF4-FFF2-40B4-BE49-F238E27FC236}">
                          <a16:creationId xmlns:a16="http://schemas.microsoft.com/office/drawing/2014/main" id="{068D8FC9-5F37-4074-AFC9-C09C7CB7758F}"/>
                        </a:ext>
                      </a:extLst>
                    </p:cNvPr>
                    <p:cNvSpPr/>
                    <p:nvPr/>
                  </p:nvSpPr>
                  <p:spPr>
                    <a:xfrm>
                      <a:off x="13077478" y="3668624"/>
                      <a:ext cx="316277" cy="45719"/>
                    </a:xfrm>
                    <a:custGeom>
                      <a:avLst/>
                      <a:gdLst>
                        <a:gd name="connsiteX0" fmla="*/ 0 w 316277"/>
                        <a:gd name="connsiteY0" fmla="*/ 0 h 146150"/>
                        <a:gd name="connsiteX1" fmla="*/ 316277 w 316277"/>
                        <a:gd name="connsiteY1" fmla="*/ 0 h 146150"/>
                        <a:gd name="connsiteX2" fmla="*/ 316277 w 316277"/>
                        <a:gd name="connsiteY2" fmla="*/ 146150 h 146150"/>
                        <a:gd name="connsiteX3" fmla="*/ 0 w 316277"/>
                        <a:gd name="connsiteY3" fmla="*/ 146150 h 146150"/>
                        <a:gd name="connsiteX4" fmla="*/ 0 w 316277"/>
                        <a:gd name="connsiteY4" fmla="*/ 0 h 146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277" h="146150">
                          <a:moveTo>
                            <a:pt x="0" y="0"/>
                          </a:moveTo>
                          <a:lnTo>
                            <a:pt x="316277" y="0"/>
                          </a:lnTo>
                          <a:lnTo>
                            <a:pt x="316277" y="146150"/>
                          </a:lnTo>
                          <a:lnTo>
                            <a:pt x="0" y="146150"/>
                          </a:lnTo>
                          <a:lnTo>
                            <a:pt x="0" y="0"/>
                          </a:lnTo>
                          <a:close/>
                        </a:path>
                      </a:pathLst>
                    </a:custGeom>
                    <a:solidFill>
                      <a:srgbClr val="FFFFFF">
                        <a:lumMod val="75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733" name="Freeform: Shape 732">
                      <a:extLst>
                        <a:ext uri="{FF2B5EF4-FFF2-40B4-BE49-F238E27FC236}">
                          <a16:creationId xmlns:a16="http://schemas.microsoft.com/office/drawing/2014/main" id="{F5291824-A98C-4A7A-883F-5E1029F05F9B}"/>
                        </a:ext>
                      </a:extLst>
                    </p:cNvPr>
                    <p:cNvSpPr/>
                    <p:nvPr/>
                  </p:nvSpPr>
                  <p:spPr>
                    <a:xfrm>
                      <a:off x="13474967" y="3668624"/>
                      <a:ext cx="859768" cy="45719"/>
                    </a:xfrm>
                    <a:custGeom>
                      <a:avLst/>
                      <a:gdLst>
                        <a:gd name="connsiteX0" fmla="*/ 0 w 859768"/>
                        <a:gd name="connsiteY0" fmla="*/ 0 h 146150"/>
                        <a:gd name="connsiteX1" fmla="*/ 859768 w 859768"/>
                        <a:gd name="connsiteY1" fmla="*/ 0 h 146150"/>
                        <a:gd name="connsiteX2" fmla="*/ 859768 w 859768"/>
                        <a:gd name="connsiteY2" fmla="*/ 146150 h 146150"/>
                        <a:gd name="connsiteX3" fmla="*/ 0 w 859768"/>
                        <a:gd name="connsiteY3" fmla="*/ 146150 h 146150"/>
                        <a:gd name="connsiteX4" fmla="*/ 0 w 859768"/>
                        <a:gd name="connsiteY4" fmla="*/ 0 h 146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9768" h="146150">
                          <a:moveTo>
                            <a:pt x="0" y="0"/>
                          </a:moveTo>
                          <a:lnTo>
                            <a:pt x="859768" y="0"/>
                          </a:lnTo>
                          <a:lnTo>
                            <a:pt x="859768" y="146150"/>
                          </a:lnTo>
                          <a:lnTo>
                            <a:pt x="0" y="146150"/>
                          </a:lnTo>
                          <a:lnTo>
                            <a:pt x="0" y="0"/>
                          </a:lnTo>
                          <a:close/>
                        </a:path>
                      </a:pathLst>
                    </a:custGeom>
                    <a:solidFill>
                      <a:srgbClr val="FFFFFF">
                        <a:lumMod val="75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grpSp>
            </p:grpSp>
          </p:grpSp>
          <p:grpSp>
            <p:nvGrpSpPr>
              <p:cNvPr id="718" name="Group 717">
                <a:extLst>
                  <a:ext uri="{FF2B5EF4-FFF2-40B4-BE49-F238E27FC236}">
                    <a16:creationId xmlns:a16="http://schemas.microsoft.com/office/drawing/2014/main" id="{CF7A87F9-D73F-4F6A-9FF7-4E82C37BD080}"/>
                  </a:ext>
                </a:extLst>
              </p:cNvPr>
              <p:cNvGrpSpPr/>
              <p:nvPr/>
            </p:nvGrpSpPr>
            <p:grpSpPr>
              <a:xfrm>
                <a:off x="12732914" y="3327984"/>
                <a:ext cx="1943099" cy="1874003"/>
                <a:chOff x="12732914" y="3327984"/>
                <a:chExt cx="1943099" cy="1874003"/>
              </a:xfrm>
            </p:grpSpPr>
            <p:sp>
              <p:nvSpPr>
                <p:cNvPr id="719" name="Freeform: Shape 718">
                  <a:extLst>
                    <a:ext uri="{FF2B5EF4-FFF2-40B4-BE49-F238E27FC236}">
                      <a16:creationId xmlns:a16="http://schemas.microsoft.com/office/drawing/2014/main" id="{9C0F5E22-C620-4771-BB5D-53AFD31D091B}"/>
                    </a:ext>
                  </a:extLst>
                </p:cNvPr>
                <p:cNvSpPr/>
                <p:nvPr/>
              </p:nvSpPr>
              <p:spPr>
                <a:xfrm>
                  <a:off x="13514022" y="3327984"/>
                  <a:ext cx="380882" cy="162227"/>
                </a:xfrm>
                <a:custGeom>
                  <a:avLst/>
                  <a:gdLst>
                    <a:gd name="connsiteX0" fmla="*/ 190533 w 380882"/>
                    <a:gd name="connsiteY0" fmla="*/ 0 h 162227"/>
                    <a:gd name="connsiteX1" fmla="*/ 380882 w 380882"/>
                    <a:gd name="connsiteY1" fmla="*/ 162227 h 162227"/>
                    <a:gd name="connsiteX2" fmla="*/ 0 w 380882"/>
                    <a:gd name="connsiteY2" fmla="*/ 162227 h 162227"/>
                    <a:gd name="connsiteX3" fmla="*/ 190533 w 380882"/>
                    <a:gd name="connsiteY3" fmla="*/ 0 h 162227"/>
                  </a:gdLst>
                  <a:ahLst/>
                  <a:cxnLst>
                    <a:cxn ang="0">
                      <a:pos x="connsiteX0" y="connsiteY0"/>
                    </a:cxn>
                    <a:cxn ang="0">
                      <a:pos x="connsiteX1" y="connsiteY1"/>
                    </a:cxn>
                    <a:cxn ang="0">
                      <a:pos x="connsiteX2" y="connsiteY2"/>
                    </a:cxn>
                    <a:cxn ang="0">
                      <a:pos x="connsiteX3" y="connsiteY3"/>
                    </a:cxn>
                  </a:cxnLst>
                  <a:rect l="l" t="t" r="r" b="b"/>
                  <a:pathLst>
                    <a:path w="380882" h="162227">
                      <a:moveTo>
                        <a:pt x="190533" y="0"/>
                      </a:moveTo>
                      <a:lnTo>
                        <a:pt x="380882" y="162227"/>
                      </a:lnTo>
                      <a:lnTo>
                        <a:pt x="0" y="162227"/>
                      </a:lnTo>
                      <a:lnTo>
                        <a:pt x="190533" y="0"/>
                      </a:lnTo>
                      <a:close/>
                    </a:path>
                  </a:pathLst>
                </a:custGeom>
                <a:solidFill>
                  <a:srgbClr val="9E01BF"/>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panose="020B0604020202020204"/>
                    <a:ea typeface="+mn-ea"/>
                    <a:cs typeface="+mn-cs"/>
                  </a:endParaRPr>
                </a:p>
              </p:txBody>
            </p:sp>
            <p:sp>
              <p:nvSpPr>
                <p:cNvPr id="720" name="Freeform: Shape 719">
                  <a:extLst>
                    <a:ext uri="{FF2B5EF4-FFF2-40B4-BE49-F238E27FC236}">
                      <a16:creationId xmlns:a16="http://schemas.microsoft.com/office/drawing/2014/main" id="{9D56137B-98E4-4E1D-BB29-5C7F463FAB6A}"/>
                    </a:ext>
                  </a:extLst>
                </p:cNvPr>
                <p:cNvSpPr/>
                <p:nvPr/>
              </p:nvSpPr>
              <p:spPr>
                <a:xfrm>
                  <a:off x="12732914" y="3883170"/>
                  <a:ext cx="222653" cy="336145"/>
                </a:xfrm>
                <a:custGeom>
                  <a:avLst/>
                  <a:gdLst>
                    <a:gd name="connsiteX0" fmla="*/ 222653 w 222653"/>
                    <a:gd name="connsiteY0" fmla="*/ 0 h 336145"/>
                    <a:gd name="connsiteX1" fmla="*/ 222653 w 222653"/>
                    <a:gd name="connsiteY1" fmla="*/ 336145 h 336145"/>
                    <a:gd name="connsiteX2" fmla="*/ 0 w 222653"/>
                    <a:gd name="connsiteY2" fmla="*/ 171361 h 336145"/>
                    <a:gd name="connsiteX3" fmla="*/ 222653 w 222653"/>
                    <a:gd name="connsiteY3" fmla="*/ 0 h 336145"/>
                  </a:gdLst>
                  <a:ahLst/>
                  <a:cxnLst>
                    <a:cxn ang="0">
                      <a:pos x="connsiteX0" y="connsiteY0"/>
                    </a:cxn>
                    <a:cxn ang="0">
                      <a:pos x="connsiteX1" y="connsiteY1"/>
                    </a:cxn>
                    <a:cxn ang="0">
                      <a:pos x="connsiteX2" y="connsiteY2"/>
                    </a:cxn>
                    <a:cxn ang="0">
                      <a:pos x="connsiteX3" y="connsiteY3"/>
                    </a:cxn>
                  </a:cxnLst>
                  <a:rect l="l" t="t" r="r" b="b"/>
                  <a:pathLst>
                    <a:path w="222653" h="336145">
                      <a:moveTo>
                        <a:pt x="222653" y="0"/>
                      </a:moveTo>
                      <a:lnTo>
                        <a:pt x="222653" y="336145"/>
                      </a:lnTo>
                      <a:lnTo>
                        <a:pt x="0" y="171361"/>
                      </a:lnTo>
                      <a:lnTo>
                        <a:pt x="222653" y="0"/>
                      </a:lnTo>
                      <a:close/>
                    </a:path>
                  </a:pathLst>
                </a:custGeom>
                <a:solidFill>
                  <a:srgbClr val="9E01BF"/>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721" name="Freeform: Shape 720">
                  <a:extLst>
                    <a:ext uri="{FF2B5EF4-FFF2-40B4-BE49-F238E27FC236}">
                      <a16:creationId xmlns:a16="http://schemas.microsoft.com/office/drawing/2014/main" id="{3D4A7C2D-8CC0-4978-833B-FCFDE121ABC0}"/>
                    </a:ext>
                  </a:extLst>
                </p:cNvPr>
                <p:cNvSpPr/>
                <p:nvPr/>
              </p:nvSpPr>
              <p:spPr>
                <a:xfrm>
                  <a:off x="14456646" y="3895958"/>
                  <a:ext cx="215901" cy="324087"/>
                </a:xfrm>
                <a:custGeom>
                  <a:avLst/>
                  <a:gdLst>
                    <a:gd name="connsiteX0" fmla="*/ 0 w 215901"/>
                    <a:gd name="connsiteY0" fmla="*/ 0 h 324087"/>
                    <a:gd name="connsiteX1" fmla="*/ 215901 w 215901"/>
                    <a:gd name="connsiteY1" fmla="*/ 165332 h 324087"/>
                    <a:gd name="connsiteX2" fmla="*/ 0 w 215901"/>
                    <a:gd name="connsiteY2" fmla="*/ 324087 h 324087"/>
                    <a:gd name="connsiteX3" fmla="*/ 0 w 215901"/>
                    <a:gd name="connsiteY3" fmla="*/ 0 h 324087"/>
                  </a:gdLst>
                  <a:ahLst/>
                  <a:cxnLst>
                    <a:cxn ang="0">
                      <a:pos x="connsiteX0" y="connsiteY0"/>
                    </a:cxn>
                    <a:cxn ang="0">
                      <a:pos x="connsiteX1" y="connsiteY1"/>
                    </a:cxn>
                    <a:cxn ang="0">
                      <a:pos x="connsiteX2" y="connsiteY2"/>
                    </a:cxn>
                    <a:cxn ang="0">
                      <a:pos x="connsiteX3" y="connsiteY3"/>
                    </a:cxn>
                  </a:cxnLst>
                  <a:rect l="l" t="t" r="r" b="b"/>
                  <a:pathLst>
                    <a:path w="215901" h="324087">
                      <a:moveTo>
                        <a:pt x="0" y="0"/>
                      </a:moveTo>
                      <a:lnTo>
                        <a:pt x="215901" y="165332"/>
                      </a:lnTo>
                      <a:lnTo>
                        <a:pt x="0" y="324087"/>
                      </a:lnTo>
                      <a:lnTo>
                        <a:pt x="0" y="0"/>
                      </a:lnTo>
                      <a:close/>
                    </a:path>
                  </a:pathLst>
                </a:custGeom>
                <a:solidFill>
                  <a:srgbClr val="9E01BF"/>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722" name="Freeform: Shape 721">
                  <a:extLst>
                    <a:ext uri="{FF2B5EF4-FFF2-40B4-BE49-F238E27FC236}">
                      <a16:creationId xmlns:a16="http://schemas.microsoft.com/office/drawing/2014/main" id="{247B02B3-6600-4607-8288-5FCF27298D58}"/>
                    </a:ext>
                  </a:extLst>
                </p:cNvPr>
                <p:cNvSpPr/>
                <p:nvPr/>
              </p:nvSpPr>
              <p:spPr>
                <a:xfrm>
                  <a:off x="12733096" y="4110249"/>
                  <a:ext cx="696428" cy="1070364"/>
                </a:xfrm>
                <a:custGeom>
                  <a:avLst/>
                  <a:gdLst>
                    <a:gd name="connsiteX0" fmla="*/ 0 w 696428"/>
                    <a:gd name="connsiteY0" fmla="*/ 0 h 1070364"/>
                    <a:gd name="connsiteX1" fmla="*/ 696428 w 696428"/>
                    <a:gd name="connsiteY1" fmla="*/ 526870 h 1070364"/>
                    <a:gd name="connsiteX2" fmla="*/ 0 w 696428"/>
                    <a:gd name="connsiteY2" fmla="*/ 1070364 h 1070364"/>
                    <a:gd name="connsiteX3" fmla="*/ 0 w 696428"/>
                    <a:gd name="connsiteY3" fmla="*/ 0 h 1070364"/>
                  </a:gdLst>
                  <a:ahLst/>
                  <a:cxnLst>
                    <a:cxn ang="0">
                      <a:pos x="connsiteX0" y="connsiteY0"/>
                    </a:cxn>
                    <a:cxn ang="0">
                      <a:pos x="connsiteX1" y="connsiteY1"/>
                    </a:cxn>
                    <a:cxn ang="0">
                      <a:pos x="connsiteX2" y="connsiteY2"/>
                    </a:cxn>
                    <a:cxn ang="0">
                      <a:pos x="connsiteX3" y="connsiteY3"/>
                    </a:cxn>
                  </a:cxnLst>
                  <a:rect l="l" t="t" r="r" b="b"/>
                  <a:pathLst>
                    <a:path w="696428" h="1070364">
                      <a:moveTo>
                        <a:pt x="0" y="0"/>
                      </a:moveTo>
                      <a:lnTo>
                        <a:pt x="696428" y="526870"/>
                      </a:lnTo>
                      <a:lnTo>
                        <a:pt x="0" y="1070364"/>
                      </a:lnTo>
                      <a:lnTo>
                        <a:pt x="0" y="0"/>
                      </a:lnTo>
                      <a:close/>
                    </a:path>
                  </a:pathLst>
                </a:custGeom>
                <a:solidFill>
                  <a:srgbClr val="9E01BF"/>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723" name="Freeform: Shape 722">
                  <a:extLst>
                    <a:ext uri="{FF2B5EF4-FFF2-40B4-BE49-F238E27FC236}">
                      <a16:creationId xmlns:a16="http://schemas.microsoft.com/office/drawing/2014/main" id="{550B2842-3AD8-43B5-BBDE-8AE4E4D7EAEA}"/>
                    </a:ext>
                  </a:extLst>
                </p:cNvPr>
                <p:cNvSpPr/>
                <p:nvPr/>
              </p:nvSpPr>
              <p:spPr>
                <a:xfrm>
                  <a:off x="13984148" y="4114086"/>
                  <a:ext cx="691865" cy="1061960"/>
                </a:xfrm>
                <a:custGeom>
                  <a:avLst/>
                  <a:gdLst>
                    <a:gd name="connsiteX0" fmla="*/ 691865 w 691865"/>
                    <a:gd name="connsiteY0" fmla="*/ 0 h 1061960"/>
                    <a:gd name="connsiteX1" fmla="*/ 691865 w 691865"/>
                    <a:gd name="connsiteY1" fmla="*/ 1061960 h 1061960"/>
                    <a:gd name="connsiteX2" fmla="*/ 0 w 691865"/>
                    <a:gd name="connsiteY2" fmla="*/ 521754 h 1061960"/>
                    <a:gd name="connsiteX3" fmla="*/ 691865 w 691865"/>
                    <a:gd name="connsiteY3" fmla="*/ 0 h 1061960"/>
                  </a:gdLst>
                  <a:ahLst/>
                  <a:cxnLst>
                    <a:cxn ang="0">
                      <a:pos x="connsiteX0" y="connsiteY0"/>
                    </a:cxn>
                    <a:cxn ang="0">
                      <a:pos x="connsiteX1" y="connsiteY1"/>
                    </a:cxn>
                    <a:cxn ang="0">
                      <a:pos x="connsiteX2" y="connsiteY2"/>
                    </a:cxn>
                    <a:cxn ang="0">
                      <a:pos x="connsiteX3" y="connsiteY3"/>
                    </a:cxn>
                  </a:cxnLst>
                  <a:rect l="l" t="t" r="r" b="b"/>
                  <a:pathLst>
                    <a:path w="691865" h="1061960">
                      <a:moveTo>
                        <a:pt x="691865" y="0"/>
                      </a:moveTo>
                      <a:lnTo>
                        <a:pt x="691865" y="1061960"/>
                      </a:lnTo>
                      <a:lnTo>
                        <a:pt x="0" y="521754"/>
                      </a:lnTo>
                      <a:lnTo>
                        <a:pt x="691865" y="0"/>
                      </a:lnTo>
                      <a:close/>
                    </a:path>
                  </a:pathLst>
                </a:custGeom>
                <a:solidFill>
                  <a:srgbClr val="9E01BF"/>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724" name="Freeform: Shape 723">
                  <a:extLst>
                    <a:ext uri="{FF2B5EF4-FFF2-40B4-BE49-F238E27FC236}">
                      <a16:creationId xmlns:a16="http://schemas.microsoft.com/office/drawing/2014/main" id="{0F674B00-D59A-4026-A029-BC4506D0E8D6}"/>
                    </a:ext>
                  </a:extLst>
                </p:cNvPr>
                <p:cNvSpPr/>
                <p:nvPr/>
              </p:nvSpPr>
              <p:spPr>
                <a:xfrm>
                  <a:off x="12778539" y="4664156"/>
                  <a:ext cx="1858236" cy="537831"/>
                </a:xfrm>
                <a:custGeom>
                  <a:avLst/>
                  <a:gdLst>
                    <a:gd name="connsiteX0" fmla="*/ 1169291 w 1858236"/>
                    <a:gd name="connsiteY0" fmla="*/ 0 h 537831"/>
                    <a:gd name="connsiteX1" fmla="*/ 1858236 w 1858236"/>
                    <a:gd name="connsiteY1" fmla="*/ 537831 h 537831"/>
                    <a:gd name="connsiteX2" fmla="*/ 0 w 1858236"/>
                    <a:gd name="connsiteY2" fmla="*/ 537831 h 537831"/>
                    <a:gd name="connsiteX3" fmla="*/ 687302 w 1858236"/>
                    <a:gd name="connsiteY3" fmla="*/ 1097 h 537831"/>
                    <a:gd name="connsiteX4" fmla="*/ 927475 w 1858236"/>
                    <a:gd name="connsiteY4" fmla="*/ 187985 h 537831"/>
                    <a:gd name="connsiteX5" fmla="*/ 1169291 w 1858236"/>
                    <a:gd name="connsiteY5" fmla="*/ 0 h 53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8236" h="537831">
                      <a:moveTo>
                        <a:pt x="1169291" y="0"/>
                      </a:moveTo>
                      <a:lnTo>
                        <a:pt x="1858236" y="537831"/>
                      </a:lnTo>
                      <a:lnTo>
                        <a:pt x="0" y="537831"/>
                      </a:lnTo>
                      <a:lnTo>
                        <a:pt x="687302" y="1097"/>
                      </a:lnTo>
                      <a:lnTo>
                        <a:pt x="927475" y="187985"/>
                      </a:lnTo>
                      <a:lnTo>
                        <a:pt x="1169291" y="0"/>
                      </a:lnTo>
                      <a:close/>
                    </a:path>
                  </a:pathLst>
                </a:custGeom>
                <a:solidFill>
                  <a:srgbClr val="9E01BF"/>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grpSp>
        </p:grpSp>
        <p:grpSp>
          <p:nvGrpSpPr>
            <p:cNvPr id="703" name="Group 702">
              <a:extLst>
                <a:ext uri="{FF2B5EF4-FFF2-40B4-BE49-F238E27FC236}">
                  <a16:creationId xmlns:a16="http://schemas.microsoft.com/office/drawing/2014/main" id="{C5CC12D0-25DF-4E52-8652-6CE628FDDF4A}"/>
                </a:ext>
              </a:extLst>
            </p:cNvPr>
            <p:cNvGrpSpPr/>
            <p:nvPr/>
          </p:nvGrpSpPr>
          <p:grpSpPr>
            <a:xfrm flipH="1">
              <a:off x="9935106" y="4337394"/>
              <a:ext cx="914740" cy="582726"/>
              <a:chOff x="-1585028" y="426302"/>
              <a:chExt cx="2731905" cy="1740332"/>
            </a:xfrm>
          </p:grpSpPr>
          <p:sp>
            <p:nvSpPr>
              <p:cNvPr id="709" name="Rectangle: Rounded Corners 708">
                <a:extLst>
                  <a:ext uri="{FF2B5EF4-FFF2-40B4-BE49-F238E27FC236}">
                    <a16:creationId xmlns:a16="http://schemas.microsoft.com/office/drawing/2014/main" id="{E1E39C17-CFE6-4FEF-8947-B841FFAD9854}"/>
                  </a:ext>
                </a:extLst>
              </p:cNvPr>
              <p:cNvSpPr/>
              <p:nvPr/>
            </p:nvSpPr>
            <p:spPr>
              <a:xfrm>
                <a:off x="-1585028" y="426302"/>
                <a:ext cx="2731904" cy="1740332"/>
              </a:xfrm>
              <a:prstGeom prst="roundRect">
                <a:avLst>
                  <a:gd name="adj" fmla="val 6322"/>
                </a:avLst>
              </a:prstGeom>
              <a:solidFill>
                <a:srgbClr val="FF671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Arial" panose="020B0604020202020204"/>
                  <a:ea typeface="+mn-ea"/>
                  <a:cs typeface="+mn-cs"/>
                </a:endParaRPr>
              </a:p>
            </p:txBody>
          </p:sp>
          <p:grpSp>
            <p:nvGrpSpPr>
              <p:cNvPr id="710" name="Group 709">
                <a:extLst>
                  <a:ext uri="{FF2B5EF4-FFF2-40B4-BE49-F238E27FC236}">
                    <a16:creationId xmlns:a16="http://schemas.microsoft.com/office/drawing/2014/main" id="{D4106C7B-C026-4AC0-AE82-F97B25FF43DC}"/>
                  </a:ext>
                </a:extLst>
              </p:cNvPr>
              <p:cNvGrpSpPr/>
              <p:nvPr/>
            </p:nvGrpSpPr>
            <p:grpSpPr>
              <a:xfrm>
                <a:off x="-1585027" y="659975"/>
                <a:ext cx="2731904" cy="1323808"/>
                <a:chOff x="-1571388" y="659975"/>
                <a:chExt cx="2731904" cy="1323808"/>
              </a:xfrm>
            </p:grpSpPr>
            <p:grpSp>
              <p:nvGrpSpPr>
                <p:cNvPr id="711" name="Group 710">
                  <a:extLst>
                    <a:ext uri="{FF2B5EF4-FFF2-40B4-BE49-F238E27FC236}">
                      <a16:creationId xmlns:a16="http://schemas.microsoft.com/office/drawing/2014/main" id="{C69BA0CF-F71C-47ED-99D6-8EA1F5FC3716}"/>
                    </a:ext>
                  </a:extLst>
                </p:cNvPr>
                <p:cNvGrpSpPr/>
                <p:nvPr/>
              </p:nvGrpSpPr>
              <p:grpSpPr>
                <a:xfrm>
                  <a:off x="-1571388" y="659975"/>
                  <a:ext cx="2731904" cy="753329"/>
                  <a:chOff x="-1571388" y="659975"/>
                  <a:chExt cx="2731904" cy="753329"/>
                </a:xfrm>
              </p:grpSpPr>
              <p:sp>
                <p:nvSpPr>
                  <p:cNvPr id="715" name="Rectangle 714">
                    <a:extLst>
                      <a:ext uri="{FF2B5EF4-FFF2-40B4-BE49-F238E27FC236}">
                        <a16:creationId xmlns:a16="http://schemas.microsoft.com/office/drawing/2014/main" id="{08006BAE-C259-4452-9AB6-B90A5438FA46}"/>
                      </a:ext>
                    </a:extLst>
                  </p:cNvPr>
                  <p:cNvSpPr/>
                  <p:nvPr/>
                </p:nvSpPr>
                <p:spPr>
                  <a:xfrm>
                    <a:off x="-1571388" y="659975"/>
                    <a:ext cx="2731904" cy="313192"/>
                  </a:xfrm>
                  <a:prstGeom prst="rect">
                    <a:avLst/>
                  </a:prstGeom>
                  <a:solidFill>
                    <a:srgbClr val="0656B3">
                      <a:lumMod val="5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716" name="Rectangle 715">
                    <a:extLst>
                      <a:ext uri="{FF2B5EF4-FFF2-40B4-BE49-F238E27FC236}">
                        <a16:creationId xmlns:a16="http://schemas.microsoft.com/office/drawing/2014/main" id="{FFA8B858-F1B3-47D2-8381-60F5D784A678}"/>
                      </a:ext>
                    </a:extLst>
                  </p:cNvPr>
                  <p:cNvSpPr/>
                  <p:nvPr/>
                </p:nvSpPr>
                <p:spPr>
                  <a:xfrm>
                    <a:off x="441533" y="1100112"/>
                    <a:ext cx="457200" cy="313192"/>
                  </a:xfrm>
                  <a:prstGeom prst="rect">
                    <a:avLst/>
                  </a:prstGeom>
                  <a:solidFill>
                    <a:srgbClr val="0656B3">
                      <a:lumMod val="5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a:ea typeface="+mn-ea"/>
                      <a:cs typeface="+mn-cs"/>
                    </a:endParaRPr>
                  </a:p>
                </p:txBody>
              </p:sp>
            </p:grpSp>
            <p:grpSp>
              <p:nvGrpSpPr>
                <p:cNvPr id="712" name="Group 711">
                  <a:extLst>
                    <a:ext uri="{FF2B5EF4-FFF2-40B4-BE49-F238E27FC236}">
                      <a16:creationId xmlns:a16="http://schemas.microsoft.com/office/drawing/2014/main" id="{6532EDE0-B8CE-44A1-A68B-B4D9279972CA}"/>
                    </a:ext>
                  </a:extLst>
                </p:cNvPr>
                <p:cNvGrpSpPr/>
                <p:nvPr/>
              </p:nvGrpSpPr>
              <p:grpSpPr>
                <a:xfrm>
                  <a:off x="-1348353" y="1394847"/>
                  <a:ext cx="825611" cy="588936"/>
                  <a:chOff x="-1348353" y="1394847"/>
                  <a:chExt cx="825611" cy="588936"/>
                </a:xfrm>
              </p:grpSpPr>
              <p:sp>
                <p:nvSpPr>
                  <p:cNvPr id="713" name="Oval 712">
                    <a:extLst>
                      <a:ext uri="{FF2B5EF4-FFF2-40B4-BE49-F238E27FC236}">
                        <a16:creationId xmlns:a16="http://schemas.microsoft.com/office/drawing/2014/main" id="{0720F5C3-4AFB-4739-9D29-265ED30E76CA}"/>
                      </a:ext>
                    </a:extLst>
                  </p:cNvPr>
                  <p:cNvSpPr/>
                  <p:nvPr/>
                </p:nvSpPr>
                <p:spPr>
                  <a:xfrm>
                    <a:off x="-1111678" y="1394847"/>
                    <a:ext cx="588936" cy="588936"/>
                  </a:xfrm>
                  <a:prstGeom prst="ellipse">
                    <a:avLst/>
                  </a:prstGeom>
                  <a:solidFill>
                    <a:srgbClr val="3E009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714" name="Oval 713">
                    <a:extLst>
                      <a:ext uri="{FF2B5EF4-FFF2-40B4-BE49-F238E27FC236}">
                        <a16:creationId xmlns:a16="http://schemas.microsoft.com/office/drawing/2014/main" id="{D449C75E-5CDC-41AF-8973-94BB93A314FA}"/>
                      </a:ext>
                    </a:extLst>
                  </p:cNvPr>
                  <p:cNvSpPr/>
                  <p:nvPr/>
                </p:nvSpPr>
                <p:spPr>
                  <a:xfrm>
                    <a:off x="-1348353" y="1394847"/>
                    <a:ext cx="588936" cy="588936"/>
                  </a:xfrm>
                  <a:prstGeom prst="ellipse">
                    <a:avLst/>
                  </a:prstGeom>
                  <a:solidFill>
                    <a:srgbClr val="9E01B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a:ea typeface="+mn-ea"/>
                      <a:cs typeface="+mn-cs"/>
                    </a:endParaRPr>
                  </a:p>
                </p:txBody>
              </p:sp>
            </p:grpSp>
          </p:grpSp>
        </p:grpSp>
        <p:grpSp>
          <p:nvGrpSpPr>
            <p:cNvPr id="704" name="Group 703">
              <a:extLst>
                <a:ext uri="{FF2B5EF4-FFF2-40B4-BE49-F238E27FC236}">
                  <a16:creationId xmlns:a16="http://schemas.microsoft.com/office/drawing/2014/main" id="{80253948-7D36-4F57-A34C-A7EC02C36102}"/>
                </a:ext>
              </a:extLst>
            </p:cNvPr>
            <p:cNvGrpSpPr/>
            <p:nvPr/>
          </p:nvGrpSpPr>
          <p:grpSpPr>
            <a:xfrm>
              <a:off x="9390160" y="3912601"/>
              <a:ext cx="1020204" cy="1106378"/>
              <a:chOff x="-12344069" y="-1342987"/>
              <a:chExt cx="1263556" cy="1370286"/>
            </a:xfrm>
          </p:grpSpPr>
          <p:sp>
            <p:nvSpPr>
              <p:cNvPr id="705" name="Freeform: Shape 704">
                <a:extLst>
                  <a:ext uri="{FF2B5EF4-FFF2-40B4-BE49-F238E27FC236}">
                    <a16:creationId xmlns:a16="http://schemas.microsoft.com/office/drawing/2014/main" id="{0FB26F9B-DA19-446D-9530-4F850FAF8B7A}"/>
                  </a:ext>
                </a:extLst>
              </p:cNvPr>
              <p:cNvSpPr/>
              <p:nvPr/>
            </p:nvSpPr>
            <p:spPr>
              <a:xfrm>
                <a:off x="-12344069" y="-1342987"/>
                <a:ext cx="1263556" cy="1370286"/>
              </a:xfrm>
              <a:custGeom>
                <a:avLst/>
                <a:gdLst>
                  <a:gd name="connsiteX0" fmla="*/ 507700 w 1014448"/>
                  <a:gd name="connsiteY0" fmla="*/ 1100138 h 1100137"/>
                  <a:gd name="connsiteX1" fmla="*/ 441978 w 1014448"/>
                  <a:gd name="connsiteY1" fmla="*/ 1078230 h 1100137"/>
                  <a:gd name="connsiteX2" fmla="*/ 111460 w 1014448"/>
                  <a:gd name="connsiteY2" fmla="*/ 682943 h 1100137"/>
                  <a:gd name="connsiteX3" fmla="*/ 18 w 1014448"/>
                  <a:gd name="connsiteY3" fmla="*/ 170498 h 1100137"/>
                  <a:gd name="connsiteX4" fmla="*/ 40023 w 1014448"/>
                  <a:gd name="connsiteY4" fmla="*/ 86677 h 1100137"/>
                  <a:gd name="connsiteX5" fmla="*/ 108603 w 1014448"/>
                  <a:gd name="connsiteY5" fmla="*/ 61913 h 1100137"/>
                  <a:gd name="connsiteX6" fmla="*/ 137178 w 1014448"/>
                  <a:gd name="connsiteY6" fmla="*/ 65723 h 1100137"/>
                  <a:gd name="connsiteX7" fmla="*/ 239095 w 1014448"/>
                  <a:gd name="connsiteY7" fmla="*/ 76200 h 1100137"/>
                  <a:gd name="connsiteX8" fmla="*/ 447693 w 1014448"/>
                  <a:gd name="connsiteY8" fmla="*/ 17145 h 1100137"/>
                  <a:gd name="connsiteX9" fmla="*/ 506748 w 1014448"/>
                  <a:gd name="connsiteY9" fmla="*/ 0 h 1100137"/>
                  <a:gd name="connsiteX10" fmla="*/ 506748 w 1014448"/>
                  <a:gd name="connsiteY10" fmla="*/ 0 h 1100137"/>
                  <a:gd name="connsiteX11" fmla="*/ 565803 w 1014448"/>
                  <a:gd name="connsiteY11" fmla="*/ 17145 h 1100137"/>
                  <a:gd name="connsiteX12" fmla="*/ 774400 w 1014448"/>
                  <a:gd name="connsiteY12" fmla="*/ 76200 h 1100137"/>
                  <a:gd name="connsiteX13" fmla="*/ 874413 w 1014448"/>
                  <a:gd name="connsiteY13" fmla="*/ 66675 h 1100137"/>
                  <a:gd name="connsiteX14" fmla="*/ 905845 w 1014448"/>
                  <a:gd name="connsiteY14" fmla="*/ 62865 h 1100137"/>
                  <a:gd name="connsiteX15" fmla="*/ 974425 w 1014448"/>
                  <a:gd name="connsiteY15" fmla="*/ 87630 h 1100137"/>
                  <a:gd name="connsiteX16" fmla="*/ 1014430 w 1014448"/>
                  <a:gd name="connsiteY16" fmla="*/ 171450 h 1100137"/>
                  <a:gd name="connsiteX17" fmla="*/ 906798 w 1014448"/>
                  <a:gd name="connsiteY17" fmla="*/ 677228 h 1100137"/>
                  <a:gd name="connsiteX18" fmla="*/ 572470 w 1014448"/>
                  <a:gd name="connsiteY18" fmla="*/ 1079183 h 1100137"/>
                  <a:gd name="connsiteX19" fmla="*/ 507700 w 1014448"/>
                  <a:gd name="connsiteY19" fmla="*/ 1100138 h 1100137"/>
                  <a:gd name="connsiteX20" fmla="*/ 507700 w 1014448"/>
                  <a:gd name="connsiteY20" fmla="*/ 1100138 h 1100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14448" h="1100137">
                    <a:moveTo>
                      <a:pt x="507700" y="1100138"/>
                    </a:moveTo>
                    <a:cubicBezTo>
                      <a:pt x="483888" y="1100138"/>
                      <a:pt x="461028" y="1092518"/>
                      <a:pt x="441978" y="1078230"/>
                    </a:cubicBezTo>
                    <a:cubicBezTo>
                      <a:pt x="297198" y="969645"/>
                      <a:pt x="186708" y="837247"/>
                      <a:pt x="111460" y="682943"/>
                    </a:cubicBezTo>
                    <a:cubicBezTo>
                      <a:pt x="36213" y="528638"/>
                      <a:pt x="-935" y="356235"/>
                      <a:pt x="18" y="170498"/>
                    </a:cubicBezTo>
                    <a:cubicBezTo>
                      <a:pt x="18" y="138113"/>
                      <a:pt x="15258" y="107633"/>
                      <a:pt x="40023" y="86677"/>
                    </a:cubicBezTo>
                    <a:cubicBezTo>
                      <a:pt x="59073" y="71438"/>
                      <a:pt x="83838" y="61913"/>
                      <a:pt x="108603" y="61913"/>
                    </a:cubicBezTo>
                    <a:cubicBezTo>
                      <a:pt x="116223" y="61913"/>
                      <a:pt x="123843" y="62865"/>
                      <a:pt x="137178" y="65723"/>
                    </a:cubicBezTo>
                    <a:cubicBezTo>
                      <a:pt x="160990" y="69533"/>
                      <a:pt x="196233" y="76200"/>
                      <a:pt x="239095" y="76200"/>
                    </a:cubicBezTo>
                    <a:cubicBezTo>
                      <a:pt x="317200" y="76200"/>
                      <a:pt x="387685" y="56198"/>
                      <a:pt x="447693" y="17145"/>
                    </a:cubicBezTo>
                    <a:cubicBezTo>
                      <a:pt x="464838" y="5715"/>
                      <a:pt x="485793" y="0"/>
                      <a:pt x="506748" y="0"/>
                    </a:cubicBezTo>
                    <a:lnTo>
                      <a:pt x="506748" y="0"/>
                    </a:lnTo>
                    <a:cubicBezTo>
                      <a:pt x="527703" y="0"/>
                      <a:pt x="547705" y="5715"/>
                      <a:pt x="565803" y="17145"/>
                    </a:cubicBezTo>
                    <a:cubicBezTo>
                      <a:pt x="626763" y="56198"/>
                      <a:pt x="697248" y="76200"/>
                      <a:pt x="774400" y="76200"/>
                    </a:cubicBezTo>
                    <a:cubicBezTo>
                      <a:pt x="816310" y="76200"/>
                      <a:pt x="851553" y="70485"/>
                      <a:pt x="874413" y="66675"/>
                    </a:cubicBezTo>
                    <a:cubicBezTo>
                      <a:pt x="888700" y="64770"/>
                      <a:pt x="897273" y="62865"/>
                      <a:pt x="905845" y="62865"/>
                    </a:cubicBezTo>
                    <a:cubicBezTo>
                      <a:pt x="930610" y="62865"/>
                      <a:pt x="955375" y="71438"/>
                      <a:pt x="974425" y="87630"/>
                    </a:cubicBezTo>
                    <a:cubicBezTo>
                      <a:pt x="1000143" y="108585"/>
                      <a:pt x="1014430" y="139065"/>
                      <a:pt x="1014430" y="171450"/>
                    </a:cubicBezTo>
                    <a:cubicBezTo>
                      <a:pt x="1015383" y="355283"/>
                      <a:pt x="979188" y="525780"/>
                      <a:pt x="906798" y="677228"/>
                    </a:cubicBezTo>
                    <a:cubicBezTo>
                      <a:pt x="832503" y="832485"/>
                      <a:pt x="720108" y="967740"/>
                      <a:pt x="572470" y="1079183"/>
                    </a:cubicBezTo>
                    <a:cubicBezTo>
                      <a:pt x="554373" y="1092518"/>
                      <a:pt x="531513" y="1100138"/>
                      <a:pt x="507700" y="1100138"/>
                    </a:cubicBezTo>
                    <a:lnTo>
                      <a:pt x="507700" y="1100138"/>
                    </a:lnTo>
                    <a:close/>
                  </a:path>
                </a:pathLst>
              </a:custGeom>
              <a:gradFill>
                <a:gsLst>
                  <a:gs pos="0">
                    <a:srgbClr val="613BEB"/>
                  </a:gs>
                  <a:gs pos="50000">
                    <a:srgbClr val="7865F1"/>
                  </a:gs>
                  <a:gs pos="100000">
                    <a:srgbClr val="9090F8"/>
                  </a:gs>
                </a:gsLst>
                <a:lin ang="0" scaled="1"/>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06" name="Freeform: Shape 705">
                <a:extLst>
                  <a:ext uri="{FF2B5EF4-FFF2-40B4-BE49-F238E27FC236}">
                    <a16:creationId xmlns:a16="http://schemas.microsoft.com/office/drawing/2014/main" id="{E92A5A71-ECFA-4A9F-B31E-3601BE2DE676}"/>
                  </a:ext>
                </a:extLst>
              </p:cNvPr>
              <p:cNvSpPr/>
              <p:nvPr/>
            </p:nvSpPr>
            <p:spPr>
              <a:xfrm>
                <a:off x="-12344069" y="-1342987"/>
                <a:ext cx="1263556" cy="1370286"/>
              </a:xfrm>
              <a:custGeom>
                <a:avLst/>
                <a:gdLst>
                  <a:gd name="connsiteX0" fmla="*/ 507700 w 1014448"/>
                  <a:gd name="connsiteY0" fmla="*/ 1100138 h 1100137"/>
                  <a:gd name="connsiteX1" fmla="*/ 441978 w 1014448"/>
                  <a:gd name="connsiteY1" fmla="*/ 1078230 h 1100137"/>
                  <a:gd name="connsiteX2" fmla="*/ 111460 w 1014448"/>
                  <a:gd name="connsiteY2" fmla="*/ 682943 h 1100137"/>
                  <a:gd name="connsiteX3" fmla="*/ 18 w 1014448"/>
                  <a:gd name="connsiteY3" fmla="*/ 170498 h 1100137"/>
                  <a:gd name="connsiteX4" fmla="*/ 40023 w 1014448"/>
                  <a:gd name="connsiteY4" fmla="*/ 86677 h 1100137"/>
                  <a:gd name="connsiteX5" fmla="*/ 108603 w 1014448"/>
                  <a:gd name="connsiteY5" fmla="*/ 61913 h 1100137"/>
                  <a:gd name="connsiteX6" fmla="*/ 137178 w 1014448"/>
                  <a:gd name="connsiteY6" fmla="*/ 65723 h 1100137"/>
                  <a:gd name="connsiteX7" fmla="*/ 239095 w 1014448"/>
                  <a:gd name="connsiteY7" fmla="*/ 76200 h 1100137"/>
                  <a:gd name="connsiteX8" fmla="*/ 447693 w 1014448"/>
                  <a:gd name="connsiteY8" fmla="*/ 17145 h 1100137"/>
                  <a:gd name="connsiteX9" fmla="*/ 506748 w 1014448"/>
                  <a:gd name="connsiteY9" fmla="*/ 0 h 1100137"/>
                  <a:gd name="connsiteX10" fmla="*/ 506748 w 1014448"/>
                  <a:gd name="connsiteY10" fmla="*/ 0 h 1100137"/>
                  <a:gd name="connsiteX11" fmla="*/ 565803 w 1014448"/>
                  <a:gd name="connsiteY11" fmla="*/ 17145 h 1100137"/>
                  <a:gd name="connsiteX12" fmla="*/ 774400 w 1014448"/>
                  <a:gd name="connsiteY12" fmla="*/ 76200 h 1100137"/>
                  <a:gd name="connsiteX13" fmla="*/ 874413 w 1014448"/>
                  <a:gd name="connsiteY13" fmla="*/ 66675 h 1100137"/>
                  <a:gd name="connsiteX14" fmla="*/ 905845 w 1014448"/>
                  <a:gd name="connsiteY14" fmla="*/ 62865 h 1100137"/>
                  <a:gd name="connsiteX15" fmla="*/ 974425 w 1014448"/>
                  <a:gd name="connsiteY15" fmla="*/ 87630 h 1100137"/>
                  <a:gd name="connsiteX16" fmla="*/ 1014430 w 1014448"/>
                  <a:gd name="connsiteY16" fmla="*/ 171450 h 1100137"/>
                  <a:gd name="connsiteX17" fmla="*/ 906798 w 1014448"/>
                  <a:gd name="connsiteY17" fmla="*/ 677228 h 1100137"/>
                  <a:gd name="connsiteX18" fmla="*/ 572470 w 1014448"/>
                  <a:gd name="connsiteY18" fmla="*/ 1079183 h 1100137"/>
                  <a:gd name="connsiteX19" fmla="*/ 507700 w 1014448"/>
                  <a:gd name="connsiteY19" fmla="*/ 1100138 h 1100137"/>
                  <a:gd name="connsiteX20" fmla="*/ 507700 w 1014448"/>
                  <a:gd name="connsiteY20" fmla="*/ 1100138 h 1100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14448" h="1100137">
                    <a:moveTo>
                      <a:pt x="507700" y="1100138"/>
                    </a:moveTo>
                    <a:cubicBezTo>
                      <a:pt x="483888" y="1100138"/>
                      <a:pt x="461028" y="1092518"/>
                      <a:pt x="441978" y="1078230"/>
                    </a:cubicBezTo>
                    <a:cubicBezTo>
                      <a:pt x="297198" y="969645"/>
                      <a:pt x="186708" y="837247"/>
                      <a:pt x="111460" y="682943"/>
                    </a:cubicBezTo>
                    <a:cubicBezTo>
                      <a:pt x="36213" y="528638"/>
                      <a:pt x="-935" y="356235"/>
                      <a:pt x="18" y="170498"/>
                    </a:cubicBezTo>
                    <a:cubicBezTo>
                      <a:pt x="18" y="138113"/>
                      <a:pt x="15258" y="107633"/>
                      <a:pt x="40023" y="86677"/>
                    </a:cubicBezTo>
                    <a:cubicBezTo>
                      <a:pt x="59073" y="71438"/>
                      <a:pt x="83838" y="61913"/>
                      <a:pt x="108603" y="61913"/>
                    </a:cubicBezTo>
                    <a:cubicBezTo>
                      <a:pt x="116223" y="61913"/>
                      <a:pt x="123843" y="62865"/>
                      <a:pt x="137178" y="65723"/>
                    </a:cubicBezTo>
                    <a:cubicBezTo>
                      <a:pt x="160990" y="69533"/>
                      <a:pt x="196233" y="76200"/>
                      <a:pt x="239095" y="76200"/>
                    </a:cubicBezTo>
                    <a:cubicBezTo>
                      <a:pt x="317200" y="76200"/>
                      <a:pt x="387685" y="56198"/>
                      <a:pt x="447693" y="17145"/>
                    </a:cubicBezTo>
                    <a:cubicBezTo>
                      <a:pt x="464838" y="5715"/>
                      <a:pt x="485793" y="0"/>
                      <a:pt x="506748" y="0"/>
                    </a:cubicBezTo>
                    <a:lnTo>
                      <a:pt x="506748" y="0"/>
                    </a:lnTo>
                    <a:cubicBezTo>
                      <a:pt x="527703" y="0"/>
                      <a:pt x="547705" y="5715"/>
                      <a:pt x="565803" y="17145"/>
                    </a:cubicBezTo>
                    <a:cubicBezTo>
                      <a:pt x="626763" y="56198"/>
                      <a:pt x="697248" y="76200"/>
                      <a:pt x="774400" y="76200"/>
                    </a:cubicBezTo>
                    <a:cubicBezTo>
                      <a:pt x="816310" y="76200"/>
                      <a:pt x="851553" y="70485"/>
                      <a:pt x="874413" y="66675"/>
                    </a:cubicBezTo>
                    <a:cubicBezTo>
                      <a:pt x="888700" y="64770"/>
                      <a:pt x="897273" y="62865"/>
                      <a:pt x="905845" y="62865"/>
                    </a:cubicBezTo>
                    <a:cubicBezTo>
                      <a:pt x="930610" y="62865"/>
                      <a:pt x="955375" y="71438"/>
                      <a:pt x="974425" y="87630"/>
                    </a:cubicBezTo>
                    <a:cubicBezTo>
                      <a:pt x="1000143" y="108585"/>
                      <a:pt x="1014430" y="139065"/>
                      <a:pt x="1014430" y="171450"/>
                    </a:cubicBezTo>
                    <a:cubicBezTo>
                      <a:pt x="1015383" y="355283"/>
                      <a:pt x="979188" y="525780"/>
                      <a:pt x="906798" y="677228"/>
                    </a:cubicBezTo>
                    <a:cubicBezTo>
                      <a:pt x="832503" y="832485"/>
                      <a:pt x="720108" y="967740"/>
                      <a:pt x="572470" y="1079183"/>
                    </a:cubicBezTo>
                    <a:cubicBezTo>
                      <a:pt x="554373" y="1092518"/>
                      <a:pt x="531513" y="1100138"/>
                      <a:pt x="507700" y="1100138"/>
                    </a:cubicBezTo>
                    <a:lnTo>
                      <a:pt x="507700" y="1100138"/>
                    </a:lnTo>
                    <a:close/>
                  </a:path>
                </a:pathLst>
              </a:custGeom>
              <a:solidFill>
                <a:schemeClr val="bg1"/>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07" name="Freeform: Shape 706">
                <a:extLst>
                  <a:ext uri="{FF2B5EF4-FFF2-40B4-BE49-F238E27FC236}">
                    <a16:creationId xmlns:a16="http://schemas.microsoft.com/office/drawing/2014/main" id="{63D20415-A260-4692-8D7E-2B95E30B39D9}"/>
                  </a:ext>
                </a:extLst>
              </p:cNvPr>
              <p:cNvSpPr/>
              <p:nvPr/>
            </p:nvSpPr>
            <p:spPr>
              <a:xfrm>
                <a:off x="-12294230" y="-1293752"/>
                <a:ext cx="1163878" cy="1271816"/>
              </a:xfrm>
              <a:custGeom>
                <a:avLst/>
                <a:gdLst>
                  <a:gd name="connsiteX0" fmla="*/ 468630 w 934421"/>
                  <a:gd name="connsiteY0" fmla="*/ 1021080 h 1021080"/>
                  <a:gd name="connsiteX1" fmla="*/ 418148 w 934421"/>
                  <a:gd name="connsiteY1" fmla="*/ 1004888 h 1021080"/>
                  <a:gd name="connsiteX2" fmla="*/ 105728 w 934421"/>
                  <a:gd name="connsiteY2" fmla="*/ 630555 h 1021080"/>
                  <a:gd name="connsiteX3" fmla="*/ 0 w 934421"/>
                  <a:gd name="connsiteY3" fmla="*/ 144780 h 1021080"/>
                  <a:gd name="connsiteX4" fmla="*/ 30480 w 934421"/>
                  <a:gd name="connsiteY4" fmla="*/ 80963 h 1021080"/>
                  <a:gd name="connsiteX5" fmla="*/ 82867 w 934421"/>
                  <a:gd name="connsiteY5" fmla="*/ 61913 h 1021080"/>
                  <a:gd name="connsiteX6" fmla="*/ 106680 w 934421"/>
                  <a:gd name="connsiteY6" fmla="*/ 64770 h 1021080"/>
                  <a:gd name="connsiteX7" fmla="*/ 208598 w 934421"/>
                  <a:gd name="connsiteY7" fmla="*/ 74295 h 1021080"/>
                  <a:gd name="connsiteX8" fmla="*/ 421958 w 934421"/>
                  <a:gd name="connsiteY8" fmla="*/ 13335 h 1021080"/>
                  <a:gd name="connsiteX9" fmla="*/ 466725 w 934421"/>
                  <a:gd name="connsiteY9" fmla="*/ 0 h 1021080"/>
                  <a:gd name="connsiteX10" fmla="*/ 466725 w 934421"/>
                  <a:gd name="connsiteY10" fmla="*/ 0 h 1021080"/>
                  <a:gd name="connsiteX11" fmla="*/ 511492 w 934421"/>
                  <a:gd name="connsiteY11" fmla="*/ 13335 h 1021080"/>
                  <a:gd name="connsiteX12" fmla="*/ 724853 w 934421"/>
                  <a:gd name="connsiteY12" fmla="*/ 74295 h 1021080"/>
                  <a:gd name="connsiteX13" fmla="*/ 824865 w 934421"/>
                  <a:gd name="connsiteY13" fmla="*/ 64770 h 1021080"/>
                  <a:gd name="connsiteX14" fmla="*/ 851535 w 934421"/>
                  <a:gd name="connsiteY14" fmla="*/ 60960 h 1021080"/>
                  <a:gd name="connsiteX15" fmla="*/ 903923 w 934421"/>
                  <a:gd name="connsiteY15" fmla="*/ 80010 h 1021080"/>
                  <a:gd name="connsiteX16" fmla="*/ 934402 w 934421"/>
                  <a:gd name="connsiteY16" fmla="*/ 143827 h 1021080"/>
                  <a:gd name="connsiteX17" fmla="*/ 832485 w 934421"/>
                  <a:gd name="connsiteY17" fmla="*/ 622935 h 1021080"/>
                  <a:gd name="connsiteX18" fmla="*/ 516255 w 934421"/>
                  <a:gd name="connsiteY18" fmla="*/ 1002982 h 1021080"/>
                  <a:gd name="connsiteX19" fmla="*/ 468630 w 934421"/>
                  <a:gd name="connsiteY19" fmla="*/ 1021080 h 1021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4421" h="1021080">
                    <a:moveTo>
                      <a:pt x="468630" y="1021080"/>
                    </a:moveTo>
                    <a:cubicBezTo>
                      <a:pt x="450533" y="1021080"/>
                      <a:pt x="433388" y="1015365"/>
                      <a:pt x="418148" y="1004888"/>
                    </a:cubicBezTo>
                    <a:cubicBezTo>
                      <a:pt x="280988" y="902018"/>
                      <a:pt x="176213" y="776288"/>
                      <a:pt x="105728" y="630555"/>
                    </a:cubicBezTo>
                    <a:cubicBezTo>
                      <a:pt x="35242" y="484823"/>
                      <a:pt x="0" y="320993"/>
                      <a:pt x="0" y="144780"/>
                    </a:cubicBezTo>
                    <a:cubicBezTo>
                      <a:pt x="0" y="120015"/>
                      <a:pt x="11430" y="96202"/>
                      <a:pt x="30480" y="80963"/>
                    </a:cubicBezTo>
                    <a:cubicBezTo>
                      <a:pt x="45720" y="68580"/>
                      <a:pt x="63817" y="61913"/>
                      <a:pt x="82867" y="61913"/>
                    </a:cubicBezTo>
                    <a:cubicBezTo>
                      <a:pt x="88583" y="61913"/>
                      <a:pt x="95250" y="62865"/>
                      <a:pt x="106680" y="64770"/>
                    </a:cubicBezTo>
                    <a:cubicBezTo>
                      <a:pt x="128588" y="68580"/>
                      <a:pt x="164783" y="74295"/>
                      <a:pt x="208598" y="74295"/>
                    </a:cubicBezTo>
                    <a:cubicBezTo>
                      <a:pt x="287655" y="74295"/>
                      <a:pt x="360045" y="54293"/>
                      <a:pt x="421958" y="13335"/>
                    </a:cubicBezTo>
                    <a:cubicBezTo>
                      <a:pt x="435292" y="4763"/>
                      <a:pt x="450533" y="0"/>
                      <a:pt x="466725" y="0"/>
                    </a:cubicBezTo>
                    <a:lnTo>
                      <a:pt x="466725" y="0"/>
                    </a:lnTo>
                    <a:cubicBezTo>
                      <a:pt x="482917" y="0"/>
                      <a:pt x="498158" y="4763"/>
                      <a:pt x="511492" y="13335"/>
                    </a:cubicBezTo>
                    <a:cubicBezTo>
                      <a:pt x="574358" y="53340"/>
                      <a:pt x="645795" y="74295"/>
                      <a:pt x="724853" y="74295"/>
                    </a:cubicBezTo>
                    <a:cubicBezTo>
                      <a:pt x="766763" y="74295"/>
                      <a:pt x="802005" y="68580"/>
                      <a:pt x="824865" y="64770"/>
                    </a:cubicBezTo>
                    <a:cubicBezTo>
                      <a:pt x="837248" y="62865"/>
                      <a:pt x="845820" y="60960"/>
                      <a:pt x="851535" y="60960"/>
                    </a:cubicBezTo>
                    <a:cubicBezTo>
                      <a:pt x="870585" y="60960"/>
                      <a:pt x="888683" y="67627"/>
                      <a:pt x="903923" y="80010"/>
                    </a:cubicBezTo>
                    <a:cubicBezTo>
                      <a:pt x="922973" y="96202"/>
                      <a:pt x="934402" y="119063"/>
                      <a:pt x="934402" y="143827"/>
                    </a:cubicBezTo>
                    <a:cubicBezTo>
                      <a:pt x="935355" y="318135"/>
                      <a:pt x="901065" y="480060"/>
                      <a:pt x="832485" y="622935"/>
                    </a:cubicBezTo>
                    <a:cubicBezTo>
                      <a:pt x="762000" y="769620"/>
                      <a:pt x="655320" y="898207"/>
                      <a:pt x="516255" y="1002982"/>
                    </a:cubicBezTo>
                    <a:cubicBezTo>
                      <a:pt x="503873" y="1014413"/>
                      <a:pt x="486728" y="1021080"/>
                      <a:pt x="468630" y="1021080"/>
                    </a:cubicBezTo>
                    <a:close/>
                  </a:path>
                </a:pathLst>
              </a:custGeom>
              <a:solidFill>
                <a:srgbClr val="FF671F"/>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sp>
            <p:nvSpPr>
              <p:cNvPr id="708" name="Freeform: Shape 707">
                <a:extLst>
                  <a:ext uri="{FF2B5EF4-FFF2-40B4-BE49-F238E27FC236}">
                    <a16:creationId xmlns:a16="http://schemas.microsoft.com/office/drawing/2014/main" id="{365C98E7-4838-4516-993D-9EBB77BA2B1E}"/>
                  </a:ext>
                </a:extLst>
              </p:cNvPr>
              <p:cNvSpPr/>
              <p:nvPr/>
            </p:nvSpPr>
            <p:spPr>
              <a:xfrm>
                <a:off x="-11917190" y="-1061098"/>
                <a:ext cx="409798" cy="539809"/>
              </a:xfrm>
              <a:custGeom>
                <a:avLst/>
                <a:gdLst>
                  <a:gd name="connsiteX0" fmla="*/ 328613 w 329007"/>
                  <a:gd name="connsiteY0" fmla="*/ 194310 h 433387"/>
                  <a:gd name="connsiteX1" fmla="*/ 297180 w 329007"/>
                  <a:gd name="connsiteY1" fmla="*/ 169545 h 433387"/>
                  <a:gd name="connsiteX2" fmla="*/ 281940 w 329007"/>
                  <a:gd name="connsiteY2" fmla="*/ 169545 h 433387"/>
                  <a:gd name="connsiteX3" fmla="*/ 281940 w 329007"/>
                  <a:gd name="connsiteY3" fmla="*/ 106680 h 433387"/>
                  <a:gd name="connsiteX4" fmla="*/ 164783 w 329007"/>
                  <a:gd name="connsiteY4" fmla="*/ 0 h 433387"/>
                  <a:gd name="connsiteX5" fmla="*/ 47625 w 329007"/>
                  <a:gd name="connsiteY5" fmla="*/ 106680 h 433387"/>
                  <a:gd name="connsiteX6" fmla="*/ 47625 w 329007"/>
                  <a:gd name="connsiteY6" fmla="*/ 169545 h 433387"/>
                  <a:gd name="connsiteX7" fmla="*/ 32385 w 329007"/>
                  <a:gd name="connsiteY7" fmla="*/ 169545 h 433387"/>
                  <a:gd name="connsiteX8" fmla="*/ 953 w 329007"/>
                  <a:gd name="connsiteY8" fmla="*/ 192405 h 433387"/>
                  <a:gd name="connsiteX9" fmla="*/ 0 w 329007"/>
                  <a:gd name="connsiteY9" fmla="*/ 404813 h 433387"/>
                  <a:gd name="connsiteX10" fmla="*/ 31433 w 329007"/>
                  <a:gd name="connsiteY10" fmla="*/ 433388 h 433387"/>
                  <a:gd name="connsiteX11" fmla="*/ 296228 w 329007"/>
                  <a:gd name="connsiteY11" fmla="*/ 433388 h 433387"/>
                  <a:gd name="connsiteX12" fmla="*/ 327660 w 329007"/>
                  <a:gd name="connsiteY12" fmla="*/ 404813 h 433387"/>
                  <a:gd name="connsiteX13" fmla="*/ 328613 w 329007"/>
                  <a:gd name="connsiteY13" fmla="*/ 194310 h 433387"/>
                  <a:gd name="connsiteX14" fmla="*/ 193358 w 329007"/>
                  <a:gd name="connsiteY14" fmla="*/ 377190 h 433387"/>
                  <a:gd name="connsiteX15" fmla="*/ 136208 w 329007"/>
                  <a:gd name="connsiteY15" fmla="*/ 377190 h 433387"/>
                  <a:gd name="connsiteX16" fmla="*/ 127635 w 329007"/>
                  <a:gd name="connsiteY16" fmla="*/ 373380 h 433387"/>
                  <a:gd name="connsiteX17" fmla="*/ 124778 w 329007"/>
                  <a:gd name="connsiteY17" fmla="*/ 366713 h 433387"/>
                  <a:gd name="connsiteX18" fmla="*/ 124778 w 329007"/>
                  <a:gd name="connsiteY18" fmla="*/ 363855 h 433387"/>
                  <a:gd name="connsiteX19" fmla="*/ 140018 w 329007"/>
                  <a:gd name="connsiteY19" fmla="*/ 300990 h 433387"/>
                  <a:gd name="connsiteX20" fmla="*/ 121920 w 329007"/>
                  <a:gd name="connsiteY20" fmla="*/ 269557 h 433387"/>
                  <a:gd name="connsiteX21" fmla="*/ 164783 w 329007"/>
                  <a:gd name="connsiteY21" fmla="*/ 230505 h 433387"/>
                  <a:gd name="connsiteX22" fmla="*/ 207645 w 329007"/>
                  <a:gd name="connsiteY22" fmla="*/ 269557 h 433387"/>
                  <a:gd name="connsiteX23" fmla="*/ 189548 w 329007"/>
                  <a:gd name="connsiteY23" fmla="*/ 300990 h 433387"/>
                  <a:gd name="connsiteX24" fmla="*/ 204788 w 329007"/>
                  <a:gd name="connsiteY24" fmla="*/ 363855 h 433387"/>
                  <a:gd name="connsiteX25" fmla="*/ 204788 w 329007"/>
                  <a:gd name="connsiteY25" fmla="*/ 364807 h 433387"/>
                  <a:gd name="connsiteX26" fmla="*/ 201930 w 329007"/>
                  <a:gd name="connsiteY26" fmla="*/ 372428 h 433387"/>
                  <a:gd name="connsiteX27" fmla="*/ 193358 w 329007"/>
                  <a:gd name="connsiteY27" fmla="*/ 377190 h 433387"/>
                  <a:gd name="connsiteX28" fmla="*/ 93345 w 329007"/>
                  <a:gd name="connsiteY28" fmla="*/ 169545 h 433387"/>
                  <a:gd name="connsiteX29" fmla="*/ 95250 w 329007"/>
                  <a:gd name="connsiteY29" fmla="*/ 93345 h 433387"/>
                  <a:gd name="connsiteX30" fmla="*/ 164783 w 329007"/>
                  <a:gd name="connsiteY30" fmla="*/ 41910 h 433387"/>
                  <a:gd name="connsiteX31" fmla="*/ 234315 w 329007"/>
                  <a:gd name="connsiteY31" fmla="*/ 93345 h 433387"/>
                  <a:gd name="connsiteX32" fmla="*/ 236220 w 329007"/>
                  <a:gd name="connsiteY32" fmla="*/ 169545 h 433387"/>
                  <a:gd name="connsiteX33" fmla="*/ 93345 w 329007"/>
                  <a:gd name="connsiteY33" fmla="*/ 169545 h 43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9007" h="433387">
                    <a:moveTo>
                      <a:pt x="328613" y="194310"/>
                    </a:moveTo>
                    <a:cubicBezTo>
                      <a:pt x="326708" y="180975"/>
                      <a:pt x="313373" y="169545"/>
                      <a:pt x="297180" y="169545"/>
                    </a:cubicBezTo>
                    <a:lnTo>
                      <a:pt x="281940" y="169545"/>
                    </a:lnTo>
                    <a:lnTo>
                      <a:pt x="281940" y="106680"/>
                    </a:lnTo>
                    <a:cubicBezTo>
                      <a:pt x="281940" y="47625"/>
                      <a:pt x="228600" y="0"/>
                      <a:pt x="164783" y="0"/>
                    </a:cubicBezTo>
                    <a:cubicBezTo>
                      <a:pt x="100965" y="0"/>
                      <a:pt x="47625" y="47625"/>
                      <a:pt x="47625" y="106680"/>
                    </a:cubicBezTo>
                    <a:lnTo>
                      <a:pt x="47625" y="169545"/>
                    </a:lnTo>
                    <a:lnTo>
                      <a:pt x="32385" y="169545"/>
                    </a:lnTo>
                    <a:cubicBezTo>
                      <a:pt x="16193" y="169545"/>
                      <a:pt x="3810" y="180023"/>
                      <a:pt x="953" y="192405"/>
                    </a:cubicBezTo>
                    <a:cubicBezTo>
                      <a:pt x="0" y="196215"/>
                      <a:pt x="0" y="404813"/>
                      <a:pt x="0" y="404813"/>
                    </a:cubicBezTo>
                    <a:cubicBezTo>
                      <a:pt x="0" y="420053"/>
                      <a:pt x="13335" y="433388"/>
                      <a:pt x="31433" y="433388"/>
                    </a:cubicBezTo>
                    <a:lnTo>
                      <a:pt x="296228" y="433388"/>
                    </a:lnTo>
                    <a:cubicBezTo>
                      <a:pt x="314325" y="433388"/>
                      <a:pt x="327660" y="420053"/>
                      <a:pt x="327660" y="404813"/>
                    </a:cubicBezTo>
                    <a:cubicBezTo>
                      <a:pt x="328613" y="405765"/>
                      <a:pt x="329565" y="197168"/>
                      <a:pt x="328613" y="194310"/>
                    </a:cubicBezTo>
                    <a:close/>
                    <a:moveTo>
                      <a:pt x="193358" y="377190"/>
                    </a:moveTo>
                    <a:lnTo>
                      <a:pt x="136208" y="377190"/>
                    </a:lnTo>
                    <a:cubicBezTo>
                      <a:pt x="132398" y="377190"/>
                      <a:pt x="129540" y="375285"/>
                      <a:pt x="127635" y="373380"/>
                    </a:cubicBezTo>
                    <a:cubicBezTo>
                      <a:pt x="125730" y="371475"/>
                      <a:pt x="124778" y="369570"/>
                      <a:pt x="124778" y="366713"/>
                    </a:cubicBezTo>
                    <a:cubicBezTo>
                      <a:pt x="124778" y="365760"/>
                      <a:pt x="124778" y="364807"/>
                      <a:pt x="124778" y="363855"/>
                    </a:cubicBezTo>
                    <a:lnTo>
                      <a:pt x="140018" y="300990"/>
                    </a:lnTo>
                    <a:cubicBezTo>
                      <a:pt x="129540" y="294323"/>
                      <a:pt x="121920" y="281940"/>
                      <a:pt x="121920" y="269557"/>
                    </a:cubicBezTo>
                    <a:cubicBezTo>
                      <a:pt x="121920" y="247650"/>
                      <a:pt x="140970" y="230505"/>
                      <a:pt x="164783" y="230505"/>
                    </a:cubicBezTo>
                    <a:cubicBezTo>
                      <a:pt x="188595" y="230505"/>
                      <a:pt x="207645" y="247650"/>
                      <a:pt x="207645" y="269557"/>
                    </a:cubicBezTo>
                    <a:cubicBezTo>
                      <a:pt x="207645" y="282893"/>
                      <a:pt x="200978" y="294323"/>
                      <a:pt x="189548" y="300990"/>
                    </a:cubicBezTo>
                    <a:lnTo>
                      <a:pt x="204788" y="363855"/>
                    </a:lnTo>
                    <a:cubicBezTo>
                      <a:pt x="204788" y="363855"/>
                      <a:pt x="204788" y="364807"/>
                      <a:pt x="204788" y="364807"/>
                    </a:cubicBezTo>
                    <a:cubicBezTo>
                      <a:pt x="204788" y="367665"/>
                      <a:pt x="203835" y="370523"/>
                      <a:pt x="201930" y="372428"/>
                    </a:cubicBezTo>
                    <a:cubicBezTo>
                      <a:pt x="200025" y="375285"/>
                      <a:pt x="197168" y="377190"/>
                      <a:pt x="193358" y="377190"/>
                    </a:cubicBezTo>
                    <a:close/>
                    <a:moveTo>
                      <a:pt x="93345" y="169545"/>
                    </a:moveTo>
                    <a:cubicBezTo>
                      <a:pt x="93345" y="106680"/>
                      <a:pt x="92393" y="103823"/>
                      <a:pt x="95250" y="93345"/>
                    </a:cubicBezTo>
                    <a:cubicBezTo>
                      <a:pt x="101918" y="63818"/>
                      <a:pt x="130493" y="41910"/>
                      <a:pt x="164783" y="41910"/>
                    </a:cubicBezTo>
                    <a:cubicBezTo>
                      <a:pt x="199073" y="41910"/>
                      <a:pt x="227648" y="63818"/>
                      <a:pt x="234315" y="93345"/>
                    </a:cubicBezTo>
                    <a:cubicBezTo>
                      <a:pt x="237173" y="103823"/>
                      <a:pt x="235268" y="106680"/>
                      <a:pt x="236220" y="169545"/>
                    </a:cubicBezTo>
                    <a:lnTo>
                      <a:pt x="93345" y="169545"/>
                    </a:lnTo>
                    <a:close/>
                  </a:path>
                </a:pathLst>
              </a:custGeom>
              <a:solidFill>
                <a:schemeClr val="bg1"/>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grpSp>
      </p:grpSp>
      <p:sp>
        <p:nvSpPr>
          <p:cNvPr id="358" name="object 18">
            <a:extLst>
              <a:ext uri="{FF2B5EF4-FFF2-40B4-BE49-F238E27FC236}">
                <a16:creationId xmlns:a16="http://schemas.microsoft.com/office/drawing/2014/main" id="{B2AC18E7-64D1-46CA-B3F1-3CD2C73A9047}"/>
              </a:ext>
            </a:extLst>
          </p:cNvPr>
          <p:cNvSpPr txBox="1"/>
          <p:nvPr/>
        </p:nvSpPr>
        <p:spPr>
          <a:xfrm>
            <a:off x="3598863" y="6688138"/>
            <a:ext cx="4994275"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latin typeface="Calibri"/>
                <a:cs typeface="Calibri"/>
              </a:rPr>
              <a:t>“</a:t>
            </a:r>
            <a:r>
              <a:rPr sz="650" spc="-5" dirty="0">
                <a:solidFill>
                  <a:schemeClr val="bg1"/>
                </a:solidFill>
                <a:latin typeface="Calibri"/>
                <a:cs typeface="Calibri"/>
              </a:rPr>
              <a:t>C</a:t>
            </a:r>
            <a:r>
              <a:rPr sz="650" spc="-15" dirty="0">
                <a:solidFill>
                  <a:schemeClr val="bg1"/>
                </a:solidFill>
                <a:latin typeface="Calibri"/>
                <a:cs typeface="Calibri"/>
              </a:rPr>
              <a:t>o</a:t>
            </a:r>
            <a:r>
              <a:rPr sz="650" spc="-10" dirty="0">
                <a:solidFill>
                  <a:schemeClr val="bg1"/>
                </a:solidFill>
                <a:latin typeface="Calibri"/>
                <a:cs typeface="Calibri"/>
              </a:rPr>
              <a:t>p</a:t>
            </a:r>
            <a:r>
              <a:rPr sz="650" spc="-15" dirty="0">
                <a:solidFill>
                  <a:schemeClr val="bg1"/>
                </a:solidFill>
                <a:latin typeface="Calibri"/>
                <a:cs typeface="Calibri"/>
              </a:rPr>
              <a:t>y</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a:t>
            </a:r>
            <a:r>
              <a:rPr sz="650" spc="-10" dirty="0">
                <a:solidFill>
                  <a:schemeClr val="bg1"/>
                </a:solidFill>
                <a:latin typeface="Calibri"/>
                <a:cs typeface="Calibri"/>
              </a:rPr>
              <a:t>s</a:t>
            </a:r>
            <a:r>
              <a:rPr sz="650" spc="-5" dirty="0">
                <a:solidFill>
                  <a:schemeClr val="bg1"/>
                </a:solidFill>
                <a:latin typeface="Calibri"/>
                <a:cs typeface="Calibri"/>
              </a:rPr>
              <a:t>:</a:t>
            </a:r>
            <a:r>
              <a:rPr sz="650" spc="-10" dirty="0">
                <a:solidFill>
                  <a:schemeClr val="bg1"/>
                </a:solidFill>
                <a:latin typeface="Calibri"/>
                <a:cs typeface="Calibri"/>
              </a:rPr>
              <a:t> Al</a:t>
            </a:r>
            <a:r>
              <a:rPr sz="650" spc="-5" dirty="0">
                <a:solidFill>
                  <a:schemeClr val="bg1"/>
                </a:solidFill>
                <a:latin typeface="Calibri"/>
                <a:cs typeface="Calibri"/>
              </a:rPr>
              <a:t>l</a:t>
            </a:r>
            <a:r>
              <a:rPr sz="650" spc="15" dirty="0">
                <a:solidFill>
                  <a:schemeClr val="bg1"/>
                </a:solidFill>
                <a:latin typeface="Calibri"/>
                <a:cs typeface="Calibri"/>
              </a:rPr>
              <a:t> </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ts</a:t>
            </a:r>
            <a:r>
              <a:rPr sz="650" spc="-10" dirty="0">
                <a:solidFill>
                  <a:schemeClr val="bg1"/>
                </a:solidFill>
                <a:latin typeface="Calibri"/>
                <a:cs typeface="Calibri"/>
              </a:rPr>
              <a:t> </a:t>
            </a:r>
            <a:r>
              <a:rPr sz="650" spc="-5" dirty="0">
                <a:solidFill>
                  <a:schemeClr val="bg1"/>
                </a:solidFill>
                <a:latin typeface="Calibri"/>
                <a:cs typeface="Calibri"/>
              </a:rPr>
              <a:t>are</a:t>
            </a:r>
            <a:r>
              <a:rPr sz="650" spc="10" dirty="0">
                <a:solidFill>
                  <a:schemeClr val="bg1"/>
                </a:solidFill>
                <a:latin typeface="Calibri"/>
                <a:cs typeface="Calibri"/>
              </a:rPr>
              <a:t> </a:t>
            </a:r>
            <a:r>
              <a:rPr sz="650" spc="-5" dirty="0">
                <a:solidFill>
                  <a:schemeClr val="bg1"/>
                </a:solidFill>
                <a:latin typeface="Calibri"/>
                <a:cs typeface="Calibri"/>
              </a:rPr>
              <a:t>reser</a:t>
            </a:r>
            <a:r>
              <a:rPr sz="650" spc="-10" dirty="0">
                <a:solidFill>
                  <a:schemeClr val="bg1"/>
                </a:solidFill>
                <a:latin typeface="Calibri"/>
                <a:cs typeface="Calibri"/>
              </a:rPr>
              <a:t>v</a:t>
            </a:r>
            <a:r>
              <a:rPr sz="650" spc="-5" dirty="0">
                <a:solidFill>
                  <a:schemeClr val="bg1"/>
                </a:solidFill>
                <a:latin typeface="Calibri"/>
                <a:cs typeface="Calibri"/>
              </a:rPr>
              <a:t>e</a:t>
            </a:r>
            <a:r>
              <a:rPr sz="650" spc="-10" dirty="0">
                <a:solidFill>
                  <a:schemeClr val="bg1"/>
                </a:solidFill>
                <a:latin typeface="Calibri"/>
                <a:cs typeface="Calibri"/>
              </a:rPr>
              <a:t>d</a:t>
            </a:r>
            <a:r>
              <a:rPr sz="650" spc="-5" dirty="0">
                <a:solidFill>
                  <a:schemeClr val="bg1"/>
                </a:solidFill>
                <a:latin typeface="Calibri"/>
                <a:cs typeface="Calibri"/>
              </a:rPr>
              <a:t>,</a:t>
            </a:r>
            <a:r>
              <a:rPr sz="650" spc="-10" dirty="0">
                <a:solidFill>
                  <a:schemeClr val="bg1"/>
                </a:solidFill>
                <a:latin typeface="Calibri"/>
                <a:cs typeface="Calibri"/>
              </a:rPr>
              <a:t> n</a:t>
            </a:r>
            <a:r>
              <a:rPr sz="650" spc="-5" dirty="0">
                <a:solidFill>
                  <a:schemeClr val="bg1"/>
                </a:solidFill>
                <a:latin typeface="Calibri"/>
                <a:cs typeface="Calibri"/>
              </a:rPr>
              <a:t>o</a:t>
            </a:r>
            <a:r>
              <a:rPr sz="650" dirty="0">
                <a:solidFill>
                  <a:schemeClr val="bg1"/>
                </a:solidFill>
                <a:latin typeface="Calibri"/>
                <a:cs typeface="Calibri"/>
              </a:rPr>
              <a:t> </a:t>
            </a:r>
            <a:r>
              <a:rPr sz="650" spc="-10" dirty="0">
                <a:solidFill>
                  <a:schemeClr val="bg1"/>
                </a:solidFill>
                <a:latin typeface="Calibri"/>
                <a:cs typeface="Calibri"/>
              </a:rPr>
              <a:t>p</a:t>
            </a:r>
            <a:r>
              <a:rPr sz="650" spc="-5" dirty="0">
                <a:solidFill>
                  <a:schemeClr val="bg1"/>
                </a:solidFill>
                <a:latin typeface="Calibri"/>
                <a:cs typeface="Calibri"/>
              </a:rPr>
              <a:t>art </a:t>
            </a:r>
            <a:r>
              <a:rPr sz="650" spc="-15" dirty="0">
                <a:solidFill>
                  <a:schemeClr val="bg1"/>
                </a:solidFill>
                <a:latin typeface="Calibri"/>
                <a:cs typeface="Calibri"/>
              </a:rPr>
              <a:t>o</a:t>
            </a:r>
            <a:r>
              <a:rPr sz="650" spc="-5" dirty="0">
                <a:solidFill>
                  <a:schemeClr val="bg1"/>
                </a:solidFill>
                <a:latin typeface="Calibri"/>
                <a:cs typeface="Calibri"/>
              </a:rPr>
              <a:t>f</a:t>
            </a:r>
            <a:r>
              <a:rPr sz="650" spc="10" dirty="0">
                <a:solidFill>
                  <a:schemeClr val="bg1"/>
                </a:solidFill>
                <a:latin typeface="Calibri"/>
                <a:cs typeface="Calibri"/>
              </a:rPr>
              <a:t> </a:t>
            </a:r>
            <a:r>
              <a:rPr sz="650" spc="-5" dirty="0">
                <a:solidFill>
                  <a:schemeClr val="bg1"/>
                </a:solidFill>
                <a:latin typeface="Calibri"/>
                <a:cs typeface="Calibri"/>
              </a:rPr>
              <a:t>t</a:t>
            </a:r>
            <a:r>
              <a:rPr sz="650" spc="-15" dirty="0">
                <a:solidFill>
                  <a:schemeClr val="bg1"/>
                </a:solidFill>
                <a:latin typeface="Calibri"/>
                <a:cs typeface="Calibri"/>
              </a:rPr>
              <a:t>h</a:t>
            </a:r>
            <a:r>
              <a:rPr sz="650" spc="-10" dirty="0">
                <a:solidFill>
                  <a:schemeClr val="bg1"/>
                </a:solidFill>
                <a:latin typeface="Calibri"/>
                <a:cs typeface="Calibri"/>
              </a:rPr>
              <a:t>i</a:t>
            </a:r>
            <a:r>
              <a:rPr sz="650" spc="-5" dirty="0">
                <a:solidFill>
                  <a:schemeClr val="bg1"/>
                </a:solidFill>
                <a:latin typeface="Calibri"/>
                <a:cs typeface="Calibri"/>
              </a:rPr>
              <a:t>s </a:t>
            </a:r>
            <a:r>
              <a:rPr sz="650" spc="-10" dirty="0">
                <a:solidFill>
                  <a:schemeClr val="bg1"/>
                </a:solidFill>
                <a:latin typeface="Calibri"/>
                <a:cs typeface="Calibri"/>
              </a:rPr>
              <a:t>p</a:t>
            </a:r>
            <a:r>
              <a:rPr sz="650" spc="-5" dirty="0">
                <a:solidFill>
                  <a:schemeClr val="bg1"/>
                </a:solidFill>
                <a:latin typeface="Calibri"/>
                <a:cs typeface="Calibri"/>
              </a:rPr>
              <a:t>rese</a:t>
            </a:r>
            <a:r>
              <a:rPr sz="650" spc="-10" dirty="0">
                <a:solidFill>
                  <a:schemeClr val="bg1"/>
                </a:solidFill>
                <a:latin typeface="Calibri"/>
                <a:cs typeface="Calibri"/>
              </a:rPr>
              <a:t>n</a:t>
            </a:r>
            <a:r>
              <a:rPr sz="650" spc="-5" dirty="0">
                <a:solidFill>
                  <a:schemeClr val="bg1"/>
                </a:solidFill>
                <a:latin typeface="Calibri"/>
                <a:cs typeface="Calibri"/>
              </a:rPr>
              <a:t>tat</a:t>
            </a:r>
            <a:r>
              <a:rPr sz="650" spc="-15" dirty="0">
                <a:solidFill>
                  <a:schemeClr val="bg1"/>
                </a:solidFill>
                <a:latin typeface="Calibri"/>
                <a:cs typeface="Calibri"/>
              </a:rPr>
              <a:t>io</a:t>
            </a:r>
            <a:r>
              <a:rPr sz="650" spc="-5" dirty="0">
                <a:solidFill>
                  <a:schemeClr val="bg1"/>
                </a:solidFill>
                <a:latin typeface="Calibri"/>
                <a:cs typeface="Calibri"/>
              </a:rPr>
              <a:t>n</a:t>
            </a:r>
            <a:r>
              <a:rPr sz="650" dirty="0">
                <a:solidFill>
                  <a:schemeClr val="bg1"/>
                </a:solidFill>
                <a:latin typeface="Calibri"/>
                <a:cs typeface="Calibri"/>
              </a:rPr>
              <a:t> </a:t>
            </a:r>
            <a:r>
              <a:rPr sz="650" spc="-5" dirty="0">
                <a:solidFill>
                  <a:schemeClr val="bg1"/>
                </a:solidFill>
                <a:latin typeface="Calibri"/>
                <a:cs typeface="Calibri"/>
              </a:rPr>
              <a:t>can</a:t>
            </a:r>
            <a:r>
              <a:rPr sz="650"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e re</a:t>
            </a:r>
            <a:r>
              <a:rPr sz="650" spc="-10" dirty="0">
                <a:solidFill>
                  <a:schemeClr val="bg1"/>
                </a:solidFill>
                <a:latin typeface="Calibri"/>
                <a:cs typeface="Calibri"/>
              </a:rPr>
              <a:t>p</a:t>
            </a:r>
            <a:r>
              <a:rPr sz="650" spc="-5" dirty="0">
                <a:solidFill>
                  <a:schemeClr val="bg1"/>
                </a:solidFill>
                <a:latin typeface="Calibri"/>
                <a:cs typeface="Calibri"/>
              </a:rPr>
              <a:t>r</a:t>
            </a:r>
            <a:r>
              <a:rPr sz="650" spc="-10" dirty="0">
                <a:solidFill>
                  <a:schemeClr val="bg1"/>
                </a:solidFill>
                <a:latin typeface="Calibri"/>
                <a:cs typeface="Calibri"/>
              </a:rPr>
              <a:t>odu</a:t>
            </a:r>
            <a:r>
              <a:rPr sz="650" spc="-5" dirty="0">
                <a:solidFill>
                  <a:schemeClr val="bg1"/>
                </a:solidFill>
                <a:latin typeface="Calibri"/>
                <a:cs typeface="Calibri"/>
              </a:rPr>
              <a:t>ced</a:t>
            </a:r>
            <a:r>
              <a:rPr sz="650" dirty="0">
                <a:solidFill>
                  <a:schemeClr val="bg1"/>
                </a:solidFill>
                <a:latin typeface="Calibri"/>
                <a:cs typeface="Calibri"/>
              </a:rPr>
              <a:t> </a:t>
            </a:r>
            <a:r>
              <a:rPr sz="650" spc="-15" dirty="0">
                <a:solidFill>
                  <a:schemeClr val="bg1"/>
                </a:solidFill>
                <a:latin typeface="Calibri"/>
                <a:cs typeface="Calibri"/>
              </a:rPr>
              <a:t>o</a:t>
            </a:r>
            <a:r>
              <a:rPr sz="650" spc="-5" dirty="0">
                <a:solidFill>
                  <a:schemeClr val="bg1"/>
                </a:solidFill>
                <a:latin typeface="Calibri"/>
                <a:cs typeface="Calibri"/>
              </a:rPr>
              <a:t>r c</a:t>
            </a:r>
            <a:r>
              <a:rPr sz="650" spc="-10" dirty="0">
                <a:solidFill>
                  <a:schemeClr val="bg1"/>
                </a:solidFill>
                <a:latin typeface="Calibri"/>
                <a:cs typeface="Calibri"/>
              </a:rPr>
              <a:t>opi</a:t>
            </a:r>
            <a:r>
              <a:rPr sz="650" spc="-5" dirty="0">
                <a:solidFill>
                  <a:schemeClr val="bg1"/>
                </a:solidFill>
                <a:latin typeface="Calibri"/>
                <a:cs typeface="Calibri"/>
              </a:rPr>
              <a:t>ed</a:t>
            </a:r>
            <a:r>
              <a:rPr sz="650" spc="15"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y</a:t>
            </a:r>
            <a:r>
              <a:rPr sz="650" spc="-10" dirty="0">
                <a:solidFill>
                  <a:schemeClr val="bg1"/>
                </a:solidFill>
                <a:latin typeface="Calibri"/>
                <a:cs typeface="Calibri"/>
              </a:rPr>
              <a:t> </a:t>
            </a:r>
            <a:r>
              <a:rPr sz="650" spc="-5" dirty="0">
                <a:solidFill>
                  <a:schemeClr val="bg1"/>
                </a:solidFill>
                <a:latin typeface="Calibri"/>
                <a:cs typeface="Calibri"/>
              </a:rPr>
              <a:t>a</a:t>
            </a:r>
            <a:r>
              <a:rPr sz="650" spc="-10" dirty="0">
                <a:solidFill>
                  <a:schemeClr val="bg1"/>
                </a:solidFill>
                <a:latin typeface="Calibri"/>
                <a:cs typeface="Calibri"/>
              </a:rPr>
              <a:t>n</a:t>
            </a:r>
            <a:r>
              <a:rPr sz="650" spc="-5" dirty="0">
                <a:solidFill>
                  <a:schemeClr val="bg1"/>
                </a:solidFill>
                <a:latin typeface="Calibri"/>
                <a:cs typeface="Calibri"/>
              </a:rPr>
              <a:t>y</a:t>
            </a:r>
            <a:r>
              <a:rPr sz="650" dirty="0">
                <a:solidFill>
                  <a:schemeClr val="bg1"/>
                </a:solidFill>
                <a:latin typeface="Calibri"/>
                <a:cs typeface="Calibri"/>
              </a:rPr>
              <a:t> </a:t>
            </a:r>
            <a:r>
              <a:rPr sz="650" spc="-5" dirty="0">
                <a:solidFill>
                  <a:schemeClr val="bg1"/>
                </a:solidFill>
                <a:latin typeface="Calibri"/>
                <a:cs typeface="Calibri"/>
              </a:rPr>
              <a:t>mea</a:t>
            </a:r>
            <a:r>
              <a:rPr sz="650" spc="-10" dirty="0">
                <a:solidFill>
                  <a:schemeClr val="bg1"/>
                </a:solidFill>
                <a:latin typeface="Calibri"/>
                <a:cs typeface="Calibri"/>
              </a:rPr>
              <a:t>n</a:t>
            </a:r>
            <a:r>
              <a:rPr sz="650" spc="-5" dirty="0">
                <a:solidFill>
                  <a:schemeClr val="bg1"/>
                </a:solidFill>
                <a:latin typeface="Calibri"/>
                <a:cs typeface="Calibri"/>
              </a:rPr>
              <a:t>s e</a:t>
            </a:r>
            <a:r>
              <a:rPr sz="650" spc="-10" dirty="0">
                <a:solidFill>
                  <a:schemeClr val="bg1"/>
                </a:solidFill>
                <a:latin typeface="Calibri"/>
                <a:cs typeface="Calibri"/>
              </a:rPr>
              <a:t>x</a:t>
            </a:r>
            <a:r>
              <a:rPr sz="650" spc="-5" dirty="0">
                <a:solidFill>
                  <a:schemeClr val="bg1"/>
                </a:solidFill>
                <a:latin typeface="Calibri"/>
                <a:cs typeface="Calibri"/>
              </a:rPr>
              <a:t>ce</a:t>
            </a:r>
            <a:r>
              <a:rPr sz="650" spc="-10" dirty="0">
                <a:solidFill>
                  <a:schemeClr val="bg1"/>
                </a:solidFill>
                <a:latin typeface="Calibri"/>
                <a:cs typeface="Calibri"/>
              </a:rPr>
              <a:t>p</a:t>
            </a:r>
            <a:r>
              <a:rPr sz="650" spc="-5" dirty="0">
                <a:solidFill>
                  <a:schemeClr val="bg1"/>
                </a:solidFill>
                <a:latin typeface="Calibri"/>
                <a:cs typeface="Calibri"/>
              </a:rPr>
              <a:t>t</a:t>
            </a:r>
            <a:r>
              <a:rPr sz="650" spc="5" dirty="0">
                <a:solidFill>
                  <a:schemeClr val="bg1"/>
                </a:solidFill>
                <a:latin typeface="Calibri"/>
                <a:cs typeface="Calibri"/>
              </a:rPr>
              <a:t> </a:t>
            </a:r>
            <a:r>
              <a:rPr sz="650" spc="-5" dirty="0">
                <a:solidFill>
                  <a:schemeClr val="bg1"/>
                </a:solidFill>
                <a:latin typeface="Calibri"/>
                <a:cs typeface="Calibri"/>
              </a:rPr>
              <a:t>w</a:t>
            </a:r>
            <a:r>
              <a:rPr sz="650" spc="-10" dirty="0">
                <a:solidFill>
                  <a:schemeClr val="bg1"/>
                </a:solidFill>
                <a:latin typeface="Calibri"/>
                <a:cs typeface="Calibri"/>
              </a:rPr>
              <a:t>i</a:t>
            </a:r>
            <a:r>
              <a:rPr sz="650" spc="-5" dirty="0">
                <a:solidFill>
                  <a:schemeClr val="bg1"/>
                </a:solidFill>
                <a:latin typeface="Calibri"/>
                <a:cs typeface="Calibri"/>
              </a:rPr>
              <a:t>th</a:t>
            </a:r>
            <a:r>
              <a:rPr sz="650" spc="-10" dirty="0">
                <a:solidFill>
                  <a:schemeClr val="bg1"/>
                </a:solidFill>
                <a:latin typeface="Calibri"/>
                <a:cs typeface="Calibri"/>
              </a:rPr>
              <a:t> </a:t>
            </a:r>
            <a:r>
              <a:rPr sz="650" spc="-5" dirty="0">
                <a:solidFill>
                  <a:schemeClr val="bg1"/>
                </a:solidFill>
                <a:latin typeface="Calibri"/>
                <a:cs typeface="Calibri"/>
              </a:rPr>
              <a:t>wr</a:t>
            </a:r>
            <a:r>
              <a:rPr sz="650" spc="-10" dirty="0">
                <a:solidFill>
                  <a:schemeClr val="bg1"/>
                </a:solidFill>
                <a:latin typeface="Calibri"/>
                <a:cs typeface="Calibri"/>
              </a:rPr>
              <a:t>i</a:t>
            </a:r>
            <a:r>
              <a:rPr sz="650" spc="-5" dirty="0">
                <a:solidFill>
                  <a:schemeClr val="bg1"/>
                </a:solidFill>
                <a:latin typeface="Calibri"/>
                <a:cs typeface="Calibri"/>
              </a:rPr>
              <a:t>t</a:t>
            </a:r>
            <a:r>
              <a:rPr sz="650" spc="-10" dirty="0">
                <a:solidFill>
                  <a:schemeClr val="bg1"/>
                </a:solidFill>
                <a:latin typeface="Calibri"/>
                <a:cs typeface="Calibri"/>
              </a:rPr>
              <a:t>t</a:t>
            </a:r>
            <a:r>
              <a:rPr sz="650" spc="5" dirty="0">
                <a:solidFill>
                  <a:schemeClr val="bg1"/>
                </a:solidFill>
                <a:latin typeface="Calibri"/>
                <a:cs typeface="Calibri"/>
              </a:rPr>
              <a:t>e</a:t>
            </a:r>
            <a:r>
              <a:rPr sz="650" spc="-5" dirty="0">
                <a:solidFill>
                  <a:schemeClr val="bg1"/>
                </a:solidFill>
                <a:latin typeface="Calibri"/>
                <a:cs typeface="Calibri"/>
              </a:rPr>
              <a:t>n</a:t>
            </a:r>
            <a:r>
              <a:rPr sz="650" spc="-10" dirty="0">
                <a:solidFill>
                  <a:schemeClr val="bg1"/>
                </a:solidFill>
                <a:latin typeface="Calibri"/>
                <a:cs typeface="Calibri"/>
              </a:rPr>
              <a:t> p</a:t>
            </a:r>
            <a:r>
              <a:rPr sz="650" spc="-5" dirty="0">
                <a:solidFill>
                  <a:schemeClr val="bg1"/>
                </a:solidFill>
                <a:latin typeface="Calibri"/>
                <a:cs typeface="Calibri"/>
              </a:rPr>
              <a:t>erm</a:t>
            </a:r>
            <a:r>
              <a:rPr sz="650" spc="-15" dirty="0">
                <a:solidFill>
                  <a:schemeClr val="bg1"/>
                </a:solidFill>
                <a:latin typeface="Calibri"/>
                <a:cs typeface="Calibri"/>
              </a:rPr>
              <a:t>i</a:t>
            </a:r>
            <a:r>
              <a:rPr sz="650" spc="-5" dirty="0">
                <a:solidFill>
                  <a:schemeClr val="bg1"/>
                </a:solidFill>
                <a:latin typeface="Calibri"/>
                <a:cs typeface="Calibri"/>
              </a:rPr>
              <a:t>s</a:t>
            </a:r>
            <a:r>
              <a:rPr sz="650" spc="-10" dirty="0">
                <a:solidFill>
                  <a:schemeClr val="bg1"/>
                </a:solidFill>
                <a:latin typeface="Calibri"/>
                <a:cs typeface="Calibri"/>
              </a:rPr>
              <a:t>si</a:t>
            </a:r>
            <a:r>
              <a:rPr sz="650" spc="-15" dirty="0">
                <a:solidFill>
                  <a:schemeClr val="bg1"/>
                </a:solidFill>
                <a:latin typeface="Calibri"/>
                <a:cs typeface="Calibri"/>
              </a:rPr>
              <a:t>o</a:t>
            </a:r>
            <a:r>
              <a:rPr sz="650" spc="-5" dirty="0">
                <a:solidFill>
                  <a:schemeClr val="bg1"/>
                </a:solidFill>
                <a:latin typeface="Calibri"/>
                <a:cs typeface="Calibri"/>
              </a:rPr>
              <a:t>n</a:t>
            </a:r>
            <a:r>
              <a:rPr sz="650" dirty="0">
                <a:solidFill>
                  <a:schemeClr val="bg1"/>
                </a:solidFill>
                <a:latin typeface="Calibri"/>
                <a:cs typeface="Calibri"/>
              </a:rPr>
              <a:t> </a:t>
            </a:r>
            <a:r>
              <a:rPr sz="650" spc="-15" dirty="0">
                <a:solidFill>
                  <a:schemeClr val="bg1"/>
                </a:solidFill>
                <a:latin typeface="Calibri"/>
                <a:cs typeface="Calibri"/>
              </a:rPr>
              <a:t>f</a:t>
            </a:r>
            <a:r>
              <a:rPr sz="650" spc="-5" dirty="0">
                <a:solidFill>
                  <a:schemeClr val="bg1"/>
                </a:solidFill>
                <a:latin typeface="Calibri"/>
                <a:cs typeface="Calibri"/>
              </a:rPr>
              <a:t>r</a:t>
            </a:r>
            <a:r>
              <a:rPr sz="650" spc="-10" dirty="0">
                <a:solidFill>
                  <a:schemeClr val="bg1"/>
                </a:solidFill>
                <a:latin typeface="Calibri"/>
                <a:cs typeface="Calibri"/>
              </a:rPr>
              <a:t>om</a:t>
            </a:r>
            <a:r>
              <a:rPr sz="650" spc="5" dirty="0">
                <a:solidFill>
                  <a:schemeClr val="bg1"/>
                </a:solidFill>
                <a:latin typeface="Calibri"/>
                <a:cs typeface="Calibri"/>
              </a:rPr>
              <a:t> </a:t>
            </a:r>
            <a:r>
              <a:rPr sz="650" spc="-5" dirty="0">
                <a:solidFill>
                  <a:schemeClr val="bg1"/>
                </a:solidFill>
                <a:latin typeface="Calibri"/>
                <a:cs typeface="Calibri"/>
              </a:rPr>
              <a:t>S</a:t>
            </a:r>
            <a:r>
              <a:rPr sz="650" spc="-15" dirty="0">
                <a:solidFill>
                  <a:schemeClr val="bg1"/>
                </a:solidFill>
                <a:latin typeface="Calibri"/>
                <a:cs typeface="Calibri"/>
              </a:rPr>
              <a:t>M</a:t>
            </a:r>
            <a:r>
              <a:rPr sz="650" spc="-5" dirty="0">
                <a:solidFill>
                  <a:schemeClr val="bg1"/>
                </a:solidFill>
                <a:latin typeface="Calibri"/>
                <a:cs typeface="Calibri"/>
              </a:rPr>
              <a:t>SA</a:t>
            </a:r>
            <a:r>
              <a:rPr sz="650" dirty="0">
                <a:solidFill>
                  <a:schemeClr val="bg1"/>
                </a:solidFill>
                <a:latin typeface="Calibri"/>
                <a:cs typeface="Calibri"/>
              </a:rPr>
              <a:t>.</a:t>
            </a:r>
            <a:r>
              <a:rPr sz="650" spc="-5" dirty="0">
                <a:solidFill>
                  <a:schemeClr val="bg1"/>
                </a:solidFill>
                <a:latin typeface="Calibri"/>
                <a:cs typeface="Calibri"/>
              </a:rPr>
              <a:t>“</a:t>
            </a:r>
            <a:endParaRPr sz="650" dirty="0">
              <a:solidFill>
                <a:schemeClr val="bg1"/>
              </a:solidFill>
              <a:latin typeface="Calibri"/>
              <a:cs typeface="Calibri"/>
            </a:endParaRPr>
          </a:p>
        </p:txBody>
      </p:sp>
    </p:spTree>
    <p:extLst>
      <p:ext uri="{BB962C8B-B14F-4D97-AF65-F5344CB8AC3E}">
        <p14:creationId xmlns:p14="http://schemas.microsoft.com/office/powerpoint/2010/main" val="4056882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 name="Oval 398">
            <a:extLst>
              <a:ext uri="{FF2B5EF4-FFF2-40B4-BE49-F238E27FC236}">
                <a16:creationId xmlns:a16="http://schemas.microsoft.com/office/drawing/2014/main" id="{FC7D9863-C7EB-4268-A963-CA40CDDFCA59}"/>
              </a:ext>
            </a:extLst>
          </p:cNvPr>
          <p:cNvSpPr/>
          <p:nvPr/>
        </p:nvSpPr>
        <p:spPr>
          <a:xfrm>
            <a:off x="1019284" y="1586278"/>
            <a:ext cx="4792874" cy="4792874"/>
          </a:xfrm>
          <a:prstGeom prst="ellipse">
            <a:avLst/>
          </a:prstGeom>
          <a:gradFill flip="none" rotWithShape="1">
            <a:gsLst>
              <a:gs pos="0">
                <a:srgbClr val="FF671F"/>
              </a:gs>
              <a:gs pos="73000">
                <a:srgbClr val="000000"/>
              </a:gs>
            </a:gsLst>
            <a:path path="circle">
              <a:fillToRect l="50000" t="50000" r="50000" b="50000"/>
            </a:path>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a typeface="+mn-ea"/>
              <a:cs typeface="+mn-cs"/>
            </a:endParaRPr>
          </a:p>
        </p:txBody>
      </p:sp>
      <p:sp>
        <p:nvSpPr>
          <p:cNvPr id="400" name="Rectangle 399">
            <a:extLst>
              <a:ext uri="{FF2B5EF4-FFF2-40B4-BE49-F238E27FC236}">
                <a16:creationId xmlns:a16="http://schemas.microsoft.com/office/drawing/2014/main" id="{17B0A6D7-2CF2-42D2-9222-6736AD3635E8}"/>
              </a:ext>
            </a:extLst>
          </p:cNvPr>
          <p:cNvSpPr/>
          <p:nvPr/>
        </p:nvSpPr>
        <p:spPr>
          <a:xfrm>
            <a:off x="-1" y="0"/>
            <a:ext cx="2619209" cy="6857999"/>
          </a:xfrm>
          <a:prstGeom prst="rect">
            <a:avLst/>
          </a:prstGeom>
          <a:solidFill>
            <a:srgbClr val="FF671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a typeface="+mn-ea"/>
              <a:cs typeface="+mn-cs"/>
            </a:endParaRPr>
          </a:p>
        </p:txBody>
      </p:sp>
      <p:grpSp>
        <p:nvGrpSpPr>
          <p:cNvPr id="401" name="Group 400">
            <a:extLst>
              <a:ext uri="{FF2B5EF4-FFF2-40B4-BE49-F238E27FC236}">
                <a16:creationId xmlns:a16="http://schemas.microsoft.com/office/drawing/2014/main" id="{0285B908-A5EE-4A5F-9E85-943A043E6C82}"/>
              </a:ext>
            </a:extLst>
          </p:cNvPr>
          <p:cNvGrpSpPr/>
          <p:nvPr/>
        </p:nvGrpSpPr>
        <p:grpSpPr>
          <a:xfrm>
            <a:off x="1598019" y="2051706"/>
            <a:ext cx="3834209" cy="3834201"/>
            <a:chOff x="1598019" y="2051706"/>
            <a:chExt cx="3834209" cy="3834201"/>
          </a:xfrm>
        </p:grpSpPr>
        <p:sp>
          <p:nvSpPr>
            <p:cNvPr id="402" name="Freeform: Shape 401">
              <a:extLst>
                <a:ext uri="{FF2B5EF4-FFF2-40B4-BE49-F238E27FC236}">
                  <a16:creationId xmlns:a16="http://schemas.microsoft.com/office/drawing/2014/main" id="{75C416A5-3E0C-42FC-B8DE-ECB1AAD02702}"/>
                </a:ext>
              </a:extLst>
            </p:cNvPr>
            <p:cNvSpPr/>
            <p:nvPr/>
          </p:nvSpPr>
          <p:spPr>
            <a:xfrm>
              <a:off x="1670526" y="2126748"/>
              <a:ext cx="3689197" cy="3684120"/>
            </a:xfrm>
            <a:custGeom>
              <a:avLst/>
              <a:gdLst>
                <a:gd name="connsiteX0" fmla="*/ 1341743 w 2792528"/>
                <a:gd name="connsiteY0" fmla="*/ 2668200 h 2794492"/>
                <a:gd name="connsiteX1" fmla="*/ 1396263 w 2792528"/>
                <a:gd name="connsiteY1" fmla="*/ 2670953 h 2794492"/>
                <a:gd name="connsiteX2" fmla="*/ 1397247 w 2792528"/>
                <a:gd name="connsiteY2" fmla="*/ 2670903 h 2794492"/>
                <a:gd name="connsiteX3" fmla="*/ 1397247 w 2792528"/>
                <a:gd name="connsiteY3" fmla="*/ 2794492 h 2794492"/>
                <a:gd name="connsiteX4" fmla="*/ 1336242 w 2792528"/>
                <a:gd name="connsiteY4" fmla="*/ 2792525 h 2794492"/>
                <a:gd name="connsiteX5" fmla="*/ 1563918 w 2792528"/>
                <a:gd name="connsiteY5" fmla="*/ 2658665 h 2794492"/>
                <a:gd name="connsiteX6" fmla="*/ 1580264 w 2792528"/>
                <a:gd name="connsiteY6" fmla="*/ 2780718 h 2794492"/>
                <a:gd name="connsiteX7" fmla="*/ 1519259 w 2792528"/>
                <a:gd name="connsiteY7" fmla="*/ 2788590 h 2794492"/>
                <a:gd name="connsiteX8" fmla="*/ 1508347 w 2792528"/>
                <a:gd name="connsiteY8" fmla="*/ 2665294 h 2794492"/>
                <a:gd name="connsiteX9" fmla="*/ 1526490 w 2792528"/>
                <a:gd name="connsiteY9" fmla="*/ 2664377 h 2794492"/>
                <a:gd name="connsiteX10" fmla="*/ 1174188 w 2792528"/>
                <a:gd name="connsiteY10" fmla="*/ 2650360 h 2794492"/>
                <a:gd name="connsiteX11" fmla="*/ 1229709 w 2792528"/>
                <a:gd name="connsiteY11" fmla="*/ 2658834 h 2794492"/>
                <a:gd name="connsiteX12" fmla="*/ 1214228 w 2792528"/>
                <a:gd name="connsiteY12" fmla="*/ 2782685 h 2794492"/>
                <a:gd name="connsiteX13" fmla="*/ 1153221 w 2792528"/>
                <a:gd name="connsiteY13" fmla="*/ 2772846 h 2794492"/>
                <a:gd name="connsiteX14" fmla="*/ 1725740 w 2792528"/>
                <a:gd name="connsiteY14" fmla="*/ 2626363 h 2794492"/>
                <a:gd name="connsiteX15" fmla="*/ 1757382 w 2792528"/>
                <a:gd name="connsiteY15" fmla="*/ 2745296 h 2794492"/>
                <a:gd name="connsiteX16" fmla="*/ 1698343 w 2792528"/>
                <a:gd name="connsiteY16" fmla="*/ 2761039 h 2794492"/>
                <a:gd name="connsiteX17" fmla="*/ 1672202 w 2792528"/>
                <a:gd name="connsiteY17" fmla="*/ 2640130 h 2794492"/>
                <a:gd name="connsiteX18" fmla="*/ 1013087 w 2792528"/>
                <a:gd name="connsiteY18" fmla="*/ 2612075 h 2794492"/>
                <a:gd name="connsiteX19" fmla="*/ 1017500 w 2792528"/>
                <a:gd name="connsiteY19" fmla="*/ 2613690 h 2794492"/>
                <a:gd name="connsiteX20" fmla="*/ 1067001 w 2792528"/>
                <a:gd name="connsiteY20" fmla="*/ 2626419 h 2794492"/>
                <a:gd name="connsiteX21" fmla="*/ 1035142 w 2792528"/>
                <a:gd name="connsiteY21" fmla="*/ 2747261 h 2794492"/>
                <a:gd name="connsiteX22" fmla="*/ 976104 w 2792528"/>
                <a:gd name="connsiteY22" fmla="*/ 2729551 h 2794492"/>
                <a:gd name="connsiteX23" fmla="*/ 1881645 w 2792528"/>
                <a:gd name="connsiteY23" fmla="*/ 2574667 h 2794492"/>
                <a:gd name="connsiteX24" fmla="*/ 1928595 w 2792528"/>
                <a:gd name="connsiteY24" fmla="*/ 2688223 h 2794492"/>
                <a:gd name="connsiteX25" fmla="*/ 1873493 w 2792528"/>
                <a:gd name="connsiteY25" fmla="*/ 2709871 h 2794492"/>
                <a:gd name="connsiteX26" fmla="*/ 1830619 w 2792528"/>
                <a:gd name="connsiteY26" fmla="*/ 2593343 h 2794492"/>
                <a:gd name="connsiteX27" fmla="*/ 859702 w 2792528"/>
                <a:gd name="connsiteY27" fmla="*/ 2551218 h 2794492"/>
                <a:gd name="connsiteX28" fmla="*/ 900477 w 2792528"/>
                <a:gd name="connsiteY28" fmla="*/ 2570861 h 2794492"/>
                <a:gd name="connsiteX29" fmla="*/ 909725 w 2792528"/>
                <a:gd name="connsiteY29" fmla="*/ 2574245 h 2794492"/>
                <a:gd name="connsiteX30" fmla="*/ 861962 w 2792528"/>
                <a:gd name="connsiteY30" fmla="*/ 2688224 h 2794492"/>
                <a:gd name="connsiteX31" fmla="*/ 806860 w 2792528"/>
                <a:gd name="connsiteY31" fmla="*/ 2664609 h 2794492"/>
                <a:gd name="connsiteX32" fmla="*/ 2033756 w 2792528"/>
                <a:gd name="connsiteY32" fmla="*/ 2498775 h 2794492"/>
                <a:gd name="connsiteX33" fmla="*/ 2095872 w 2792528"/>
                <a:gd name="connsiteY33" fmla="*/ 2605569 h 2794492"/>
                <a:gd name="connsiteX34" fmla="*/ 2040769 w 2792528"/>
                <a:gd name="connsiteY34" fmla="*/ 2635089 h 2794492"/>
                <a:gd name="connsiteX35" fmla="*/ 1984268 w 2792528"/>
                <a:gd name="connsiteY35" fmla="*/ 2526434 h 2794492"/>
                <a:gd name="connsiteX36" fmla="*/ 2003388 w 2792528"/>
                <a:gd name="connsiteY36" fmla="*/ 2517224 h 2794492"/>
                <a:gd name="connsiteX37" fmla="*/ 714388 w 2792528"/>
                <a:gd name="connsiteY37" fmla="*/ 2471813 h 2794492"/>
                <a:gd name="connsiteX38" fmla="*/ 761545 w 2792528"/>
                <a:gd name="connsiteY38" fmla="*/ 2500461 h 2794492"/>
                <a:gd name="connsiteX39" fmla="*/ 698624 w 2792528"/>
                <a:gd name="connsiteY39" fmla="*/ 2607538 h 2794492"/>
                <a:gd name="connsiteX40" fmla="*/ 647457 w 2792528"/>
                <a:gd name="connsiteY40" fmla="*/ 2576050 h 2794492"/>
                <a:gd name="connsiteX41" fmla="*/ 2170270 w 2792528"/>
                <a:gd name="connsiteY41" fmla="*/ 2407163 h 2794492"/>
                <a:gd name="connsiteX42" fmla="*/ 2245437 w 2792528"/>
                <a:gd name="connsiteY42" fmla="*/ 2505205 h 2794492"/>
                <a:gd name="connsiteX43" fmla="*/ 2196237 w 2792528"/>
                <a:gd name="connsiteY43" fmla="*/ 2540628 h 2794492"/>
                <a:gd name="connsiteX44" fmla="*/ 2126062 w 2792528"/>
                <a:gd name="connsiteY44" fmla="*/ 2440222 h 2794492"/>
                <a:gd name="connsiteX45" fmla="*/ 578914 w 2792528"/>
                <a:gd name="connsiteY45" fmla="*/ 2373599 h 2794492"/>
                <a:gd name="connsiteX46" fmla="*/ 586066 w 2792528"/>
                <a:gd name="connsiteY46" fmla="*/ 2380100 h 2794492"/>
                <a:gd name="connsiteX47" fmla="*/ 622257 w 2792528"/>
                <a:gd name="connsiteY47" fmla="*/ 2407164 h 2794492"/>
                <a:gd name="connsiteX48" fmla="*/ 547092 w 2792528"/>
                <a:gd name="connsiteY48" fmla="*/ 2505204 h 2794492"/>
                <a:gd name="connsiteX49" fmla="*/ 499861 w 2792528"/>
                <a:gd name="connsiteY49" fmla="*/ 2467812 h 2794492"/>
                <a:gd name="connsiteX50" fmla="*/ 2297379 w 2792528"/>
                <a:gd name="connsiteY50" fmla="*/ 2297377 h 2794492"/>
                <a:gd name="connsiteX51" fmla="*/ 2385160 w 2792528"/>
                <a:gd name="connsiteY51" fmla="*/ 2385158 h 2794492"/>
                <a:gd name="connsiteX52" fmla="*/ 2339898 w 2792528"/>
                <a:gd name="connsiteY52" fmla="*/ 2426486 h 2794492"/>
                <a:gd name="connsiteX53" fmla="*/ 2256107 w 2792528"/>
                <a:gd name="connsiteY53" fmla="*/ 2334977 h 2794492"/>
                <a:gd name="connsiteX54" fmla="*/ 2296909 w 2792528"/>
                <a:gd name="connsiteY54" fmla="*/ 2297893 h 2794492"/>
                <a:gd name="connsiteX55" fmla="*/ 458921 w 2792528"/>
                <a:gd name="connsiteY55" fmla="*/ 2257522 h 2794492"/>
                <a:gd name="connsiteX56" fmla="*/ 495614 w 2792528"/>
                <a:gd name="connsiteY56" fmla="*/ 2297894 h 2794492"/>
                <a:gd name="connsiteX57" fmla="*/ 496129 w 2792528"/>
                <a:gd name="connsiteY57" fmla="*/ 2298362 h 2794492"/>
                <a:gd name="connsiteX58" fmla="*/ 409332 w 2792528"/>
                <a:gd name="connsiteY58" fmla="*/ 2385159 h 2794492"/>
                <a:gd name="connsiteX59" fmla="*/ 368007 w 2792528"/>
                <a:gd name="connsiteY59" fmla="*/ 2341865 h 2794492"/>
                <a:gd name="connsiteX60" fmla="*/ 2405353 w 2792528"/>
                <a:gd name="connsiteY60" fmla="*/ 2172358 h 2794492"/>
                <a:gd name="connsiteX61" fmla="*/ 2503237 w 2792528"/>
                <a:gd name="connsiteY61" fmla="*/ 2247402 h 2794492"/>
                <a:gd name="connsiteX62" fmla="*/ 2465847 w 2792528"/>
                <a:gd name="connsiteY62" fmla="*/ 2294633 h 2794492"/>
                <a:gd name="connsiteX63" fmla="*/ 2371683 w 2792528"/>
                <a:gd name="connsiteY63" fmla="*/ 2215623 h 2794492"/>
                <a:gd name="connsiteX64" fmla="*/ 2379118 w 2792528"/>
                <a:gd name="connsiteY64" fmla="*/ 2207443 h 2794492"/>
                <a:gd name="connsiteX65" fmla="*/ 354108 w 2792528"/>
                <a:gd name="connsiteY65" fmla="*/ 2128144 h 2794492"/>
                <a:gd name="connsiteX66" fmla="*/ 387172 w 2792528"/>
                <a:gd name="connsiteY66" fmla="*/ 2172361 h 2794492"/>
                <a:gd name="connsiteX67" fmla="*/ 289289 w 2792528"/>
                <a:gd name="connsiteY67" fmla="*/ 2247403 h 2794492"/>
                <a:gd name="connsiteX68" fmla="*/ 253866 w 2792528"/>
                <a:gd name="connsiteY68" fmla="*/ 2198205 h 2794492"/>
                <a:gd name="connsiteX69" fmla="*/ 2499004 w 2792528"/>
                <a:gd name="connsiteY69" fmla="*/ 2032743 h 2794492"/>
                <a:gd name="connsiteX70" fmla="*/ 2607540 w 2792528"/>
                <a:gd name="connsiteY70" fmla="*/ 2095871 h 2794492"/>
                <a:gd name="connsiteX71" fmla="*/ 2574083 w 2792528"/>
                <a:gd name="connsiteY71" fmla="*/ 2147037 h 2794492"/>
                <a:gd name="connsiteX72" fmla="*/ 2470123 w 2792528"/>
                <a:gd name="connsiteY72" fmla="*/ 2080283 h 2794492"/>
                <a:gd name="connsiteX73" fmla="*/ 267254 w 2792528"/>
                <a:gd name="connsiteY73" fmla="*/ 1985627 h 2794492"/>
                <a:gd name="connsiteX74" fmla="*/ 276283 w 2792528"/>
                <a:gd name="connsiteY74" fmla="*/ 2004370 h 2794492"/>
                <a:gd name="connsiteX75" fmla="*/ 294526 w 2792528"/>
                <a:gd name="connsiteY75" fmla="*/ 2034400 h 2794492"/>
                <a:gd name="connsiteX76" fmla="*/ 186955 w 2792528"/>
                <a:gd name="connsiteY76" fmla="*/ 2095870 h 2794492"/>
                <a:gd name="connsiteX77" fmla="*/ 157435 w 2792528"/>
                <a:gd name="connsiteY77" fmla="*/ 2042733 h 2794492"/>
                <a:gd name="connsiteX78" fmla="*/ 2573100 w 2792528"/>
                <a:gd name="connsiteY78" fmla="*/ 1884221 h 2794492"/>
                <a:gd name="connsiteX79" fmla="*/ 2686257 w 2792528"/>
                <a:gd name="connsiteY79" fmla="*/ 1930562 h 2794492"/>
                <a:gd name="connsiteX80" fmla="*/ 2662642 w 2792528"/>
                <a:gd name="connsiteY80" fmla="*/ 1987632 h 2794492"/>
                <a:gd name="connsiteX81" fmla="*/ 2549666 w 2792528"/>
                <a:gd name="connsiteY81" fmla="*/ 1934983 h 2794492"/>
                <a:gd name="connsiteX82" fmla="*/ 2569876 w 2792528"/>
                <a:gd name="connsiteY82" fmla="*/ 1893030 h 2794492"/>
                <a:gd name="connsiteX83" fmla="*/ 200600 w 2792528"/>
                <a:gd name="connsiteY83" fmla="*/ 1832789 h 2794492"/>
                <a:gd name="connsiteX84" fmla="*/ 219563 w 2792528"/>
                <a:gd name="connsiteY84" fmla="*/ 1884598 h 2794492"/>
                <a:gd name="connsiteX85" fmla="*/ 106269 w 2792528"/>
                <a:gd name="connsiteY85" fmla="*/ 1932529 h 2794492"/>
                <a:gd name="connsiteX86" fmla="*/ 84623 w 2792528"/>
                <a:gd name="connsiteY86" fmla="*/ 1875460 h 2794492"/>
                <a:gd name="connsiteX87" fmla="*/ 2625551 w 2792528"/>
                <a:gd name="connsiteY87" fmla="*/ 1726049 h 2794492"/>
                <a:gd name="connsiteX88" fmla="*/ 2743327 w 2792528"/>
                <a:gd name="connsiteY88" fmla="*/ 1757383 h 2794492"/>
                <a:gd name="connsiteX89" fmla="*/ 2727583 w 2792528"/>
                <a:gd name="connsiteY89" fmla="*/ 1816422 h 2794492"/>
                <a:gd name="connsiteX90" fmla="*/ 2611312 w 2792528"/>
                <a:gd name="connsiteY90" fmla="*/ 1779818 h 2794492"/>
                <a:gd name="connsiteX91" fmla="*/ 2612706 w 2792528"/>
                <a:gd name="connsiteY91" fmla="*/ 1776008 h 2794492"/>
                <a:gd name="connsiteX92" fmla="*/ 153347 w 2792528"/>
                <a:gd name="connsiteY92" fmla="*/ 1673062 h 2794492"/>
                <a:gd name="connsiteX93" fmla="*/ 167055 w 2792528"/>
                <a:gd name="connsiteY93" fmla="*/ 1726370 h 2794492"/>
                <a:gd name="connsiteX94" fmla="*/ 47230 w 2792528"/>
                <a:gd name="connsiteY94" fmla="*/ 1759348 h 2794492"/>
                <a:gd name="connsiteX95" fmla="*/ 33456 w 2792528"/>
                <a:gd name="connsiteY95" fmla="*/ 1700311 h 2794492"/>
                <a:gd name="connsiteX96" fmla="*/ 2658142 w 2792528"/>
                <a:gd name="connsiteY96" fmla="*/ 1561881 h 2794492"/>
                <a:gd name="connsiteX97" fmla="*/ 2780719 w 2792528"/>
                <a:gd name="connsiteY97" fmla="*/ 1578297 h 2794492"/>
                <a:gd name="connsiteX98" fmla="*/ 2770878 w 2792528"/>
                <a:gd name="connsiteY98" fmla="*/ 1639305 h 2794492"/>
                <a:gd name="connsiteX99" fmla="*/ 2649659 w 2792528"/>
                <a:gd name="connsiteY99" fmla="*/ 1617463 h 2794492"/>
                <a:gd name="connsiteX100" fmla="*/ 128168 w 2792528"/>
                <a:gd name="connsiteY100" fmla="*/ 1508440 h 2794492"/>
                <a:gd name="connsiteX101" fmla="*/ 129130 w 2792528"/>
                <a:gd name="connsiteY101" fmla="*/ 1527476 h 2794492"/>
                <a:gd name="connsiteX102" fmla="*/ 134697 w 2792528"/>
                <a:gd name="connsiteY102" fmla="*/ 1563955 h 2794492"/>
                <a:gd name="connsiteX103" fmla="*/ 11806 w 2792528"/>
                <a:gd name="connsiteY103" fmla="*/ 1580268 h 2794492"/>
                <a:gd name="connsiteX104" fmla="*/ 5904 w 2792528"/>
                <a:gd name="connsiteY104" fmla="*/ 1519260 h 2794492"/>
                <a:gd name="connsiteX105" fmla="*/ 2669772 w 2792528"/>
                <a:gd name="connsiteY105" fmla="*/ 1393311 h 2794492"/>
                <a:gd name="connsiteX106" fmla="*/ 2792528 w 2792528"/>
                <a:gd name="connsiteY106" fmla="*/ 1393311 h 2794492"/>
                <a:gd name="connsiteX107" fmla="*/ 2792528 w 2792528"/>
                <a:gd name="connsiteY107" fmla="*/ 1395280 h 2794492"/>
                <a:gd name="connsiteX108" fmla="*/ 2790559 w 2792528"/>
                <a:gd name="connsiteY108" fmla="*/ 1458254 h 2794492"/>
                <a:gd name="connsiteX109" fmla="*/ 2667165 w 2792528"/>
                <a:gd name="connsiteY109" fmla="*/ 1452793 h 2794492"/>
                <a:gd name="connsiteX110" fmla="*/ 2669971 w 2792528"/>
                <a:gd name="connsiteY110" fmla="*/ 1397247 h 2794492"/>
                <a:gd name="connsiteX111" fmla="*/ 1969 w 2792528"/>
                <a:gd name="connsiteY111" fmla="*/ 1338208 h 2794492"/>
                <a:gd name="connsiteX112" fmla="*/ 125261 w 2792528"/>
                <a:gd name="connsiteY112" fmla="*/ 1343665 h 2794492"/>
                <a:gd name="connsiteX113" fmla="*/ 122555 w 2792528"/>
                <a:gd name="connsiteY113" fmla="*/ 1397247 h 2794492"/>
                <a:gd name="connsiteX114" fmla="*/ 122654 w 2792528"/>
                <a:gd name="connsiteY114" fmla="*/ 1399216 h 2794492"/>
                <a:gd name="connsiteX115" fmla="*/ 0 w 2792528"/>
                <a:gd name="connsiteY115" fmla="*/ 1399216 h 2794492"/>
                <a:gd name="connsiteX116" fmla="*/ 0 w 2792528"/>
                <a:gd name="connsiteY116" fmla="*/ 1397247 h 2794492"/>
                <a:gd name="connsiteX117" fmla="*/ 1969 w 2792528"/>
                <a:gd name="connsiteY117" fmla="*/ 1338208 h 2794492"/>
                <a:gd name="connsiteX118" fmla="*/ 2778751 w 2792528"/>
                <a:gd name="connsiteY118" fmla="*/ 1210291 h 2794492"/>
                <a:gd name="connsiteX119" fmla="*/ 2784655 w 2792528"/>
                <a:gd name="connsiteY119" fmla="*/ 1271296 h 2794492"/>
                <a:gd name="connsiteX120" fmla="*/ 2664152 w 2792528"/>
                <a:gd name="connsiteY120" fmla="*/ 1282056 h 2794492"/>
                <a:gd name="connsiteX121" fmla="*/ 2663393 w 2792528"/>
                <a:gd name="connsiteY121" fmla="*/ 1267017 h 2794492"/>
                <a:gd name="connsiteX122" fmla="*/ 2657219 w 2792528"/>
                <a:gd name="connsiteY122" fmla="*/ 1226566 h 2794492"/>
                <a:gd name="connsiteX123" fmla="*/ 21648 w 2792528"/>
                <a:gd name="connsiteY123" fmla="*/ 1157157 h 2794492"/>
                <a:gd name="connsiteX124" fmla="*/ 142735 w 2792528"/>
                <a:gd name="connsiteY124" fmla="*/ 1177884 h 2794492"/>
                <a:gd name="connsiteX125" fmla="*/ 134251 w 2792528"/>
                <a:gd name="connsiteY125" fmla="*/ 1233470 h 2794492"/>
                <a:gd name="connsiteX126" fmla="*/ 11807 w 2792528"/>
                <a:gd name="connsiteY126" fmla="*/ 1218165 h 2794492"/>
                <a:gd name="connsiteX127" fmla="*/ 21648 w 2792528"/>
                <a:gd name="connsiteY127" fmla="*/ 1157157 h 2794492"/>
                <a:gd name="connsiteX128" fmla="*/ 2743327 w 2792528"/>
                <a:gd name="connsiteY128" fmla="*/ 1033177 h 2794492"/>
                <a:gd name="connsiteX129" fmla="*/ 2757104 w 2792528"/>
                <a:gd name="connsiteY129" fmla="*/ 1092215 h 2794492"/>
                <a:gd name="connsiteX130" fmla="*/ 2638327 w 2792528"/>
                <a:gd name="connsiteY130" fmla="*/ 1118130 h 2794492"/>
                <a:gd name="connsiteX131" fmla="*/ 2624605 w 2792528"/>
                <a:gd name="connsiteY131" fmla="*/ 1064763 h 2794492"/>
                <a:gd name="connsiteX132" fmla="*/ 64942 w 2792528"/>
                <a:gd name="connsiteY132" fmla="*/ 978071 h 2794492"/>
                <a:gd name="connsiteX133" fmla="*/ 181211 w 2792528"/>
                <a:gd name="connsiteY133" fmla="*/ 1014677 h 2794492"/>
                <a:gd name="connsiteX134" fmla="*/ 179817 w 2792528"/>
                <a:gd name="connsiteY134" fmla="*/ 1018485 h 2794492"/>
                <a:gd name="connsiteX135" fmla="*/ 166845 w 2792528"/>
                <a:gd name="connsiteY135" fmla="*/ 1068935 h 2794492"/>
                <a:gd name="connsiteX136" fmla="*/ 47230 w 2792528"/>
                <a:gd name="connsiteY136" fmla="*/ 1037110 h 2794492"/>
                <a:gd name="connsiteX137" fmla="*/ 64942 w 2792528"/>
                <a:gd name="connsiteY137" fmla="*/ 978071 h 2794492"/>
                <a:gd name="connsiteX138" fmla="*/ 2684289 w 2792528"/>
                <a:gd name="connsiteY138" fmla="*/ 859994 h 2794492"/>
                <a:gd name="connsiteX139" fmla="*/ 2705938 w 2792528"/>
                <a:gd name="connsiteY139" fmla="*/ 917065 h 2794492"/>
                <a:gd name="connsiteX140" fmla="*/ 2591057 w 2792528"/>
                <a:gd name="connsiteY140" fmla="*/ 959333 h 2794492"/>
                <a:gd name="connsiteX141" fmla="*/ 2572076 w 2792528"/>
                <a:gd name="connsiteY141" fmla="*/ 907471 h 2794492"/>
                <a:gd name="connsiteX142" fmla="*/ 127916 w 2792528"/>
                <a:gd name="connsiteY142" fmla="*/ 810796 h 2794492"/>
                <a:gd name="connsiteX143" fmla="*/ 240949 w 2792528"/>
                <a:gd name="connsiteY143" fmla="*/ 863471 h 2794492"/>
                <a:gd name="connsiteX144" fmla="*/ 222648 w 2792528"/>
                <a:gd name="connsiteY144" fmla="*/ 901462 h 2794492"/>
                <a:gd name="connsiteX145" fmla="*/ 218541 w 2792528"/>
                <a:gd name="connsiteY145" fmla="*/ 912684 h 2794492"/>
                <a:gd name="connsiteX146" fmla="*/ 104301 w 2792528"/>
                <a:gd name="connsiteY146" fmla="*/ 865898 h 2794492"/>
                <a:gd name="connsiteX147" fmla="*/ 127916 w 2792528"/>
                <a:gd name="connsiteY147" fmla="*/ 810796 h 2794492"/>
                <a:gd name="connsiteX148" fmla="*/ 2603603 w 2792528"/>
                <a:gd name="connsiteY148" fmla="*/ 694688 h 2794492"/>
                <a:gd name="connsiteX149" fmla="*/ 2633122 w 2792528"/>
                <a:gd name="connsiteY149" fmla="*/ 747822 h 2794492"/>
                <a:gd name="connsiteX150" fmla="*/ 2523780 w 2792528"/>
                <a:gd name="connsiteY150" fmla="*/ 805773 h 2794492"/>
                <a:gd name="connsiteX151" fmla="*/ 2516240 w 2792528"/>
                <a:gd name="connsiteY151" fmla="*/ 790121 h 2794492"/>
                <a:gd name="connsiteX152" fmla="*/ 2496210 w 2792528"/>
                <a:gd name="connsiteY152" fmla="*/ 757151 h 2794492"/>
                <a:gd name="connsiteX153" fmla="*/ 216474 w 2792528"/>
                <a:gd name="connsiteY153" fmla="*/ 649425 h 2794492"/>
                <a:gd name="connsiteX154" fmla="*/ 320988 w 2792528"/>
                <a:gd name="connsiteY154" fmla="*/ 716535 h 2794492"/>
                <a:gd name="connsiteX155" fmla="*/ 292636 w 2792528"/>
                <a:gd name="connsiteY155" fmla="*/ 763205 h 2794492"/>
                <a:gd name="connsiteX156" fmla="*/ 184986 w 2792528"/>
                <a:gd name="connsiteY156" fmla="*/ 700592 h 2794492"/>
                <a:gd name="connsiteX157" fmla="*/ 216474 w 2792528"/>
                <a:gd name="connsiteY157" fmla="*/ 649425 h 2794492"/>
                <a:gd name="connsiteX158" fmla="*/ 2503237 w 2792528"/>
                <a:gd name="connsiteY158" fmla="*/ 545121 h 2794492"/>
                <a:gd name="connsiteX159" fmla="*/ 2538660 w 2792528"/>
                <a:gd name="connsiteY159" fmla="*/ 594321 h 2794492"/>
                <a:gd name="connsiteX160" fmla="*/ 2437451 w 2792528"/>
                <a:gd name="connsiteY160" fmla="*/ 665058 h 2794492"/>
                <a:gd name="connsiteX161" fmla="*/ 2404417 w 2792528"/>
                <a:gd name="connsiteY161" fmla="*/ 620883 h 2794492"/>
                <a:gd name="connsiteX162" fmla="*/ 324712 w 2792528"/>
                <a:gd name="connsiteY162" fmla="*/ 501830 h 2794492"/>
                <a:gd name="connsiteX163" fmla="*/ 418975 w 2792528"/>
                <a:gd name="connsiteY163" fmla="*/ 580924 h 2794492"/>
                <a:gd name="connsiteX164" fmla="*/ 413407 w 2792528"/>
                <a:gd name="connsiteY164" fmla="*/ 587050 h 2794492"/>
                <a:gd name="connsiteX165" fmla="*/ 385518 w 2792528"/>
                <a:gd name="connsiteY165" fmla="*/ 624345 h 2794492"/>
                <a:gd name="connsiteX166" fmla="*/ 287320 w 2792528"/>
                <a:gd name="connsiteY166" fmla="*/ 549060 h 2794492"/>
                <a:gd name="connsiteX167" fmla="*/ 324712 w 2792528"/>
                <a:gd name="connsiteY167" fmla="*/ 501830 h 2794492"/>
                <a:gd name="connsiteX168" fmla="*/ 2381223 w 2792528"/>
                <a:gd name="connsiteY168" fmla="*/ 407364 h 2794492"/>
                <a:gd name="connsiteX169" fmla="*/ 2422552 w 2792528"/>
                <a:gd name="connsiteY169" fmla="*/ 450661 h 2794492"/>
                <a:gd name="connsiteX170" fmla="*/ 2331733 w 2792528"/>
                <a:gd name="connsiteY170" fmla="*/ 534913 h 2794492"/>
                <a:gd name="connsiteX171" fmla="*/ 2296909 w 2792528"/>
                <a:gd name="connsiteY171" fmla="*/ 496598 h 2794492"/>
                <a:gd name="connsiteX172" fmla="*/ 2294332 w 2792528"/>
                <a:gd name="connsiteY172" fmla="*/ 494256 h 2794492"/>
                <a:gd name="connsiteX173" fmla="*/ 450662 w 2792528"/>
                <a:gd name="connsiteY173" fmla="*/ 369975 h 2794492"/>
                <a:gd name="connsiteX174" fmla="*/ 534959 w 2792528"/>
                <a:gd name="connsiteY174" fmla="*/ 460840 h 2794492"/>
                <a:gd name="connsiteX175" fmla="*/ 495615 w 2792528"/>
                <a:gd name="connsiteY175" fmla="*/ 496599 h 2794492"/>
                <a:gd name="connsiteX176" fmla="*/ 494209 w 2792528"/>
                <a:gd name="connsiteY176" fmla="*/ 498146 h 2794492"/>
                <a:gd name="connsiteX177" fmla="*/ 407366 w 2792528"/>
                <a:gd name="connsiteY177" fmla="*/ 411303 h 2794492"/>
                <a:gd name="connsiteX178" fmla="*/ 450662 w 2792528"/>
                <a:gd name="connsiteY178" fmla="*/ 369975 h 2794492"/>
                <a:gd name="connsiteX179" fmla="*/ 2245437 w 2792528"/>
                <a:gd name="connsiteY179" fmla="*/ 287320 h 2794492"/>
                <a:gd name="connsiteX180" fmla="*/ 2292668 w 2792528"/>
                <a:gd name="connsiteY180" fmla="*/ 324712 h 2794492"/>
                <a:gd name="connsiteX181" fmla="*/ 2212677 w 2792528"/>
                <a:gd name="connsiteY181" fmla="*/ 420042 h 2794492"/>
                <a:gd name="connsiteX182" fmla="*/ 2206460 w 2792528"/>
                <a:gd name="connsiteY182" fmla="*/ 414391 h 2794492"/>
                <a:gd name="connsiteX183" fmla="*/ 2169312 w 2792528"/>
                <a:gd name="connsiteY183" fmla="*/ 386613 h 2794492"/>
                <a:gd name="connsiteX184" fmla="*/ 594321 w 2792528"/>
                <a:gd name="connsiteY184" fmla="*/ 253866 h 2794492"/>
                <a:gd name="connsiteX185" fmla="*/ 665172 w 2792528"/>
                <a:gd name="connsiteY185" fmla="*/ 355235 h 2794492"/>
                <a:gd name="connsiteX186" fmla="*/ 621005 w 2792528"/>
                <a:gd name="connsiteY186" fmla="*/ 388263 h 2794492"/>
                <a:gd name="connsiteX187" fmla="*/ 545123 w 2792528"/>
                <a:gd name="connsiteY187" fmla="*/ 289287 h 2794492"/>
                <a:gd name="connsiteX188" fmla="*/ 594321 w 2792528"/>
                <a:gd name="connsiteY188" fmla="*/ 253866 h 2794492"/>
                <a:gd name="connsiteX189" fmla="*/ 2091933 w 2792528"/>
                <a:gd name="connsiteY189" fmla="*/ 186957 h 2794492"/>
                <a:gd name="connsiteX190" fmla="*/ 2145068 w 2792528"/>
                <a:gd name="connsiteY190" fmla="*/ 218443 h 2794492"/>
                <a:gd name="connsiteX191" fmla="*/ 2078137 w 2792528"/>
                <a:gd name="connsiteY191" fmla="*/ 322681 h 2794492"/>
                <a:gd name="connsiteX192" fmla="*/ 2030808 w 2792528"/>
                <a:gd name="connsiteY192" fmla="*/ 293928 h 2794492"/>
                <a:gd name="connsiteX193" fmla="*/ 747821 w 2792528"/>
                <a:gd name="connsiteY193" fmla="*/ 159403 h 2794492"/>
                <a:gd name="connsiteX194" fmla="*/ 805988 w 2792528"/>
                <a:gd name="connsiteY194" fmla="*/ 269150 h 2794492"/>
                <a:gd name="connsiteX195" fmla="*/ 789136 w 2792528"/>
                <a:gd name="connsiteY195" fmla="*/ 277268 h 2794492"/>
                <a:gd name="connsiteX196" fmla="*/ 757316 w 2792528"/>
                <a:gd name="connsiteY196" fmla="*/ 296600 h 2794492"/>
                <a:gd name="connsiteX197" fmla="*/ 694688 w 2792528"/>
                <a:gd name="connsiteY197" fmla="*/ 188923 h 2794492"/>
                <a:gd name="connsiteX198" fmla="*/ 747821 w 2792528"/>
                <a:gd name="connsiteY198" fmla="*/ 159403 h 2794492"/>
                <a:gd name="connsiteX199" fmla="*/ 1926628 w 2792528"/>
                <a:gd name="connsiteY199" fmla="*/ 106269 h 2794492"/>
                <a:gd name="connsiteX200" fmla="*/ 1981731 w 2792528"/>
                <a:gd name="connsiteY200" fmla="*/ 129885 h 2794492"/>
                <a:gd name="connsiteX201" fmla="*/ 1930500 w 2792528"/>
                <a:gd name="connsiteY201" fmla="*/ 242156 h 2794492"/>
                <a:gd name="connsiteX202" fmla="*/ 1892047 w 2792528"/>
                <a:gd name="connsiteY202" fmla="*/ 223632 h 2794492"/>
                <a:gd name="connsiteX203" fmla="*/ 1880322 w 2792528"/>
                <a:gd name="connsiteY203" fmla="*/ 219341 h 2794492"/>
                <a:gd name="connsiteX204" fmla="*/ 915099 w 2792528"/>
                <a:gd name="connsiteY204" fmla="*/ 86590 h 2794492"/>
                <a:gd name="connsiteX205" fmla="*/ 957800 w 2792528"/>
                <a:gd name="connsiteY205" fmla="*/ 202652 h 2794492"/>
                <a:gd name="connsiteX206" fmla="*/ 905993 w 2792528"/>
                <a:gd name="connsiteY206" fmla="*/ 221614 h 2794492"/>
                <a:gd name="connsiteX207" fmla="*/ 858027 w 2792528"/>
                <a:gd name="connsiteY207" fmla="*/ 108239 h 2794492"/>
                <a:gd name="connsiteX208" fmla="*/ 915099 w 2792528"/>
                <a:gd name="connsiteY208" fmla="*/ 86590 h 2794492"/>
                <a:gd name="connsiteX209" fmla="*/ 1755415 w 2792528"/>
                <a:gd name="connsiteY209" fmla="*/ 49200 h 2794492"/>
                <a:gd name="connsiteX210" fmla="*/ 1814454 w 2792528"/>
                <a:gd name="connsiteY210" fmla="*/ 66910 h 2794492"/>
                <a:gd name="connsiteX211" fmla="*/ 1777927 w 2792528"/>
                <a:gd name="connsiteY211" fmla="*/ 181864 h 2794492"/>
                <a:gd name="connsiteX212" fmla="*/ 1775025 w 2792528"/>
                <a:gd name="connsiteY212" fmla="*/ 180802 h 2794492"/>
                <a:gd name="connsiteX213" fmla="*/ 1723899 w 2792528"/>
                <a:gd name="connsiteY213" fmla="*/ 167657 h 2794492"/>
                <a:gd name="connsiteX214" fmla="*/ 1092214 w 2792528"/>
                <a:gd name="connsiteY214" fmla="*/ 35423 h 2794492"/>
                <a:gd name="connsiteX215" fmla="*/ 1119305 w 2792528"/>
                <a:gd name="connsiteY215" fmla="*/ 154625 h 2794492"/>
                <a:gd name="connsiteX216" fmla="*/ 1064943 w 2792528"/>
                <a:gd name="connsiteY216" fmla="*/ 168603 h 2794492"/>
                <a:gd name="connsiteX217" fmla="*/ 1033175 w 2792528"/>
                <a:gd name="connsiteY217" fmla="*/ 49200 h 2794492"/>
                <a:gd name="connsiteX218" fmla="*/ 1092214 w 2792528"/>
                <a:gd name="connsiteY218" fmla="*/ 35423 h 2794492"/>
                <a:gd name="connsiteX219" fmla="*/ 1574363 w 2792528"/>
                <a:gd name="connsiteY219" fmla="*/ 11807 h 2794492"/>
                <a:gd name="connsiteX220" fmla="*/ 1635371 w 2792528"/>
                <a:gd name="connsiteY220" fmla="*/ 21646 h 2794492"/>
                <a:gd name="connsiteX221" fmla="*/ 1614504 w 2792528"/>
                <a:gd name="connsiteY221" fmla="*/ 143547 h 2794492"/>
                <a:gd name="connsiteX222" fmla="*/ 1558955 w 2792528"/>
                <a:gd name="connsiteY222" fmla="*/ 135069 h 2794492"/>
                <a:gd name="connsiteX223" fmla="*/ 1271297 w 2792528"/>
                <a:gd name="connsiteY223" fmla="*/ 7871 h 2794492"/>
                <a:gd name="connsiteX224" fmla="*/ 1282043 w 2792528"/>
                <a:gd name="connsiteY224" fmla="*/ 129306 h 2794492"/>
                <a:gd name="connsiteX225" fmla="*/ 1266033 w 2792528"/>
                <a:gd name="connsiteY225" fmla="*/ 130114 h 2794492"/>
                <a:gd name="connsiteX226" fmla="*/ 1226676 w 2792528"/>
                <a:gd name="connsiteY226" fmla="*/ 136121 h 2794492"/>
                <a:gd name="connsiteX227" fmla="*/ 1210292 w 2792528"/>
                <a:gd name="connsiteY227" fmla="*/ 13776 h 2794492"/>
                <a:gd name="connsiteX228" fmla="*/ 1271297 w 2792528"/>
                <a:gd name="connsiteY228" fmla="*/ 7871 h 2794492"/>
                <a:gd name="connsiteX229" fmla="*/ 1393312 w 2792528"/>
                <a:gd name="connsiteY229" fmla="*/ 0 h 2794492"/>
                <a:gd name="connsiteX230" fmla="*/ 1395281 w 2792528"/>
                <a:gd name="connsiteY230" fmla="*/ 0 h 2794492"/>
                <a:gd name="connsiteX231" fmla="*/ 1454320 w 2792528"/>
                <a:gd name="connsiteY231" fmla="*/ 1967 h 2794492"/>
                <a:gd name="connsiteX232" fmla="*/ 1448822 w 2792528"/>
                <a:gd name="connsiteY232" fmla="*/ 126193 h 2794492"/>
                <a:gd name="connsiteX233" fmla="*/ 1396263 w 2792528"/>
                <a:gd name="connsiteY233" fmla="*/ 123539 h 2794492"/>
                <a:gd name="connsiteX234" fmla="*/ 1393312 w 2792528"/>
                <a:gd name="connsiteY234" fmla="*/ 123688 h 2794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Lst>
              <a:rect l="l" t="t" r="r" b="b"/>
              <a:pathLst>
                <a:path w="2792528" h="2794492">
                  <a:moveTo>
                    <a:pt x="1341743" y="2668200"/>
                  </a:moveTo>
                  <a:lnTo>
                    <a:pt x="1396263" y="2670953"/>
                  </a:lnTo>
                  <a:lnTo>
                    <a:pt x="1397247" y="2670903"/>
                  </a:lnTo>
                  <a:lnTo>
                    <a:pt x="1397247" y="2794492"/>
                  </a:lnTo>
                  <a:cubicBezTo>
                    <a:pt x="1375601" y="2794492"/>
                    <a:pt x="1355922" y="2794492"/>
                    <a:pt x="1336242" y="2792525"/>
                  </a:cubicBezTo>
                  <a:close/>
                  <a:moveTo>
                    <a:pt x="1563918" y="2658665"/>
                  </a:moveTo>
                  <a:lnTo>
                    <a:pt x="1580264" y="2780718"/>
                  </a:lnTo>
                  <a:cubicBezTo>
                    <a:pt x="1558618" y="2784653"/>
                    <a:pt x="1538939" y="2786620"/>
                    <a:pt x="1519259" y="2788590"/>
                  </a:cubicBezTo>
                  <a:lnTo>
                    <a:pt x="1508347" y="2665294"/>
                  </a:lnTo>
                  <a:lnTo>
                    <a:pt x="1526490" y="2664377"/>
                  </a:lnTo>
                  <a:close/>
                  <a:moveTo>
                    <a:pt x="1174188" y="2650360"/>
                  </a:moveTo>
                  <a:lnTo>
                    <a:pt x="1229709" y="2658834"/>
                  </a:lnTo>
                  <a:lnTo>
                    <a:pt x="1214228" y="2782685"/>
                  </a:lnTo>
                  <a:cubicBezTo>
                    <a:pt x="1194549" y="2780718"/>
                    <a:pt x="1174870" y="2776783"/>
                    <a:pt x="1153221" y="2772846"/>
                  </a:cubicBezTo>
                  <a:close/>
                  <a:moveTo>
                    <a:pt x="1725740" y="2626363"/>
                  </a:moveTo>
                  <a:lnTo>
                    <a:pt x="1757382" y="2745296"/>
                  </a:lnTo>
                  <a:cubicBezTo>
                    <a:pt x="1737702" y="2751199"/>
                    <a:pt x="1718022" y="2757104"/>
                    <a:pt x="1698343" y="2761039"/>
                  </a:cubicBezTo>
                  <a:lnTo>
                    <a:pt x="1672202" y="2640130"/>
                  </a:lnTo>
                  <a:close/>
                  <a:moveTo>
                    <a:pt x="1013087" y="2612075"/>
                  </a:moveTo>
                  <a:lnTo>
                    <a:pt x="1017500" y="2613690"/>
                  </a:lnTo>
                  <a:lnTo>
                    <a:pt x="1067001" y="2626419"/>
                  </a:lnTo>
                  <a:lnTo>
                    <a:pt x="1035142" y="2747261"/>
                  </a:lnTo>
                  <a:cubicBezTo>
                    <a:pt x="1015463" y="2741359"/>
                    <a:pt x="995783" y="2735453"/>
                    <a:pt x="976104" y="2729551"/>
                  </a:cubicBezTo>
                  <a:close/>
                  <a:moveTo>
                    <a:pt x="1881645" y="2574667"/>
                  </a:moveTo>
                  <a:lnTo>
                    <a:pt x="1928595" y="2688223"/>
                  </a:lnTo>
                  <a:cubicBezTo>
                    <a:pt x="1912852" y="2696094"/>
                    <a:pt x="1893172" y="2702000"/>
                    <a:pt x="1873493" y="2709871"/>
                  </a:cubicBezTo>
                  <a:lnTo>
                    <a:pt x="1830619" y="2593343"/>
                  </a:lnTo>
                  <a:close/>
                  <a:moveTo>
                    <a:pt x="859702" y="2551218"/>
                  </a:moveTo>
                  <a:lnTo>
                    <a:pt x="900477" y="2570861"/>
                  </a:lnTo>
                  <a:lnTo>
                    <a:pt x="909725" y="2574245"/>
                  </a:lnTo>
                  <a:lnTo>
                    <a:pt x="861962" y="2688224"/>
                  </a:lnTo>
                  <a:cubicBezTo>
                    <a:pt x="844252" y="2680352"/>
                    <a:pt x="824572" y="2672480"/>
                    <a:pt x="806860" y="2664609"/>
                  </a:cubicBezTo>
                  <a:close/>
                  <a:moveTo>
                    <a:pt x="2033756" y="2498775"/>
                  </a:moveTo>
                  <a:lnTo>
                    <a:pt x="2095872" y="2605569"/>
                  </a:lnTo>
                  <a:cubicBezTo>
                    <a:pt x="2076192" y="2617377"/>
                    <a:pt x="2058480" y="2627218"/>
                    <a:pt x="2040769" y="2635089"/>
                  </a:cubicBezTo>
                  <a:lnTo>
                    <a:pt x="1984268" y="2526434"/>
                  </a:lnTo>
                  <a:lnTo>
                    <a:pt x="2003388" y="2517224"/>
                  </a:lnTo>
                  <a:close/>
                  <a:moveTo>
                    <a:pt x="714388" y="2471813"/>
                  </a:moveTo>
                  <a:lnTo>
                    <a:pt x="761545" y="2500461"/>
                  </a:lnTo>
                  <a:lnTo>
                    <a:pt x="698624" y="2607538"/>
                  </a:lnTo>
                  <a:cubicBezTo>
                    <a:pt x="680912" y="2597697"/>
                    <a:pt x="663200" y="2585889"/>
                    <a:pt x="647457" y="2576050"/>
                  </a:cubicBezTo>
                  <a:close/>
                  <a:moveTo>
                    <a:pt x="2170270" y="2407163"/>
                  </a:moveTo>
                  <a:lnTo>
                    <a:pt x="2245437" y="2505205"/>
                  </a:lnTo>
                  <a:cubicBezTo>
                    <a:pt x="2229694" y="2517013"/>
                    <a:pt x="2213950" y="2528820"/>
                    <a:pt x="2196237" y="2540628"/>
                  </a:cubicBezTo>
                  <a:lnTo>
                    <a:pt x="2126062" y="2440222"/>
                  </a:lnTo>
                  <a:close/>
                  <a:moveTo>
                    <a:pt x="578914" y="2373599"/>
                  </a:moveTo>
                  <a:lnTo>
                    <a:pt x="586066" y="2380100"/>
                  </a:lnTo>
                  <a:lnTo>
                    <a:pt x="622257" y="2407164"/>
                  </a:lnTo>
                  <a:lnTo>
                    <a:pt x="547092" y="2505204"/>
                  </a:lnTo>
                  <a:cubicBezTo>
                    <a:pt x="531348" y="2493396"/>
                    <a:pt x="515604" y="2479620"/>
                    <a:pt x="499861" y="2467812"/>
                  </a:cubicBezTo>
                  <a:close/>
                  <a:moveTo>
                    <a:pt x="2297379" y="2297377"/>
                  </a:moveTo>
                  <a:lnTo>
                    <a:pt x="2385160" y="2385158"/>
                  </a:lnTo>
                  <a:cubicBezTo>
                    <a:pt x="2369416" y="2398935"/>
                    <a:pt x="2353672" y="2412709"/>
                    <a:pt x="2339898" y="2426486"/>
                  </a:cubicBezTo>
                  <a:lnTo>
                    <a:pt x="2256107" y="2334977"/>
                  </a:lnTo>
                  <a:lnTo>
                    <a:pt x="2296909" y="2297893"/>
                  </a:lnTo>
                  <a:close/>
                  <a:moveTo>
                    <a:pt x="458921" y="2257522"/>
                  </a:moveTo>
                  <a:lnTo>
                    <a:pt x="495614" y="2297894"/>
                  </a:lnTo>
                  <a:lnTo>
                    <a:pt x="496129" y="2298362"/>
                  </a:lnTo>
                  <a:lnTo>
                    <a:pt x="409332" y="2385159"/>
                  </a:lnTo>
                  <a:cubicBezTo>
                    <a:pt x="395556" y="2371385"/>
                    <a:pt x="379815" y="2355641"/>
                    <a:pt x="368007" y="2341865"/>
                  </a:cubicBezTo>
                  <a:close/>
                  <a:moveTo>
                    <a:pt x="2405353" y="2172358"/>
                  </a:moveTo>
                  <a:lnTo>
                    <a:pt x="2503237" y="2247402"/>
                  </a:lnTo>
                  <a:cubicBezTo>
                    <a:pt x="2491429" y="2263145"/>
                    <a:pt x="2477655" y="2278889"/>
                    <a:pt x="2465847" y="2294633"/>
                  </a:cubicBezTo>
                  <a:lnTo>
                    <a:pt x="2371683" y="2215623"/>
                  </a:lnTo>
                  <a:lnTo>
                    <a:pt x="2379118" y="2207443"/>
                  </a:lnTo>
                  <a:close/>
                  <a:moveTo>
                    <a:pt x="354108" y="2128144"/>
                  </a:moveTo>
                  <a:lnTo>
                    <a:pt x="387172" y="2172361"/>
                  </a:lnTo>
                  <a:lnTo>
                    <a:pt x="289289" y="2247403"/>
                  </a:lnTo>
                  <a:cubicBezTo>
                    <a:pt x="277479" y="2231660"/>
                    <a:pt x="265674" y="2215915"/>
                    <a:pt x="253866" y="2198205"/>
                  </a:cubicBezTo>
                  <a:close/>
                  <a:moveTo>
                    <a:pt x="2499004" y="2032743"/>
                  </a:moveTo>
                  <a:lnTo>
                    <a:pt x="2607540" y="2095871"/>
                  </a:lnTo>
                  <a:cubicBezTo>
                    <a:pt x="2595732" y="2113581"/>
                    <a:pt x="2583924" y="2131293"/>
                    <a:pt x="2574083" y="2147037"/>
                  </a:cubicBezTo>
                  <a:lnTo>
                    <a:pt x="2470123" y="2080283"/>
                  </a:lnTo>
                  <a:close/>
                  <a:moveTo>
                    <a:pt x="267254" y="1985627"/>
                  </a:moveTo>
                  <a:lnTo>
                    <a:pt x="276283" y="2004370"/>
                  </a:lnTo>
                  <a:lnTo>
                    <a:pt x="294526" y="2034400"/>
                  </a:lnTo>
                  <a:lnTo>
                    <a:pt x="186955" y="2095870"/>
                  </a:lnTo>
                  <a:cubicBezTo>
                    <a:pt x="177114" y="2078157"/>
                    <a:pt x="167276" y="2060447"/>
                    <a:pt x="157435" y="2042733"/>
                  </a:cubicBezTo>
                  <a:close/>
                  <a:moveTo>
                    <a:pt x="2573100" y="1884221"/>
                  </a:moveTo>
                  <a:lnTo>
                    <a:pt x="2686257" y="1930562"/>
                  </a:lnTo>
                  <a:cubicBezTo>
                    <a:pt x="2678385" y="1950242"/>
                    <a:pt x="2670514" y="1969921"/>
                    <a:pt x="2662642" y="1987632"/>
                  </a:cubicBezTo>
                  <a:lnTo>
                    <a:pt x="2549666" y="1934983"/>
                  </a:lnTo>
                  <a:lnTo>
                    <a:pt x="2569876" y="1893030"/>
                  </a:lnTo>
                  <a:close/>
                  <a:moveTo>
                    <a:pt x="200600" y="1832789"/>
                  </a:moveTo>
                  <a:lnTo>
                    <a:pt x="219563" y="1884598"/>
                  </a:lnTo>
                  <a:lnTo>
                    <a:pt x="106269" y="1932529"/>
                  </a:lnTo>
                  <a:cubicBezTo>
                    <a:pt x="98397" y="1914819"/>
                    <a:pt x="90525" y="1895139"/>
                    <a:pt x="84623" y="1875460"/>
                  </a:cubicBezTo>
                  <a:close/>
                  <a:moveTo>
                    <a:pt x="2625551" y="1726049"/>
                  </a:moveTo>
                  <a:lnTo>
                    <a:pt x="2743327" y="1757383"/>
                  </a:lnTo>
                  <a:cubicBezTo>
                    <a:pt x="2739391" y="1779030"/>
                    <a:pt x="2733488" y="1798710"/>
                    <a:pt x="2727583" y="1816422"/>
                  </a:cubicBezTo>
                  <a:lnTo>
                    <a:pt x="2611312" y="1779818"/>
                  </a:lnTo>
                  <a:lnTo>
                    <a:pt x="2612706" y="1776008"/>
                  </a:lnTo>
                  <a:close/>
                  <a:moveTo>
                    <a:pt x="153347" y="1673062"/>
                  </a:moveTo>
                  <a:lnTo>
                    <a:pt x="167055" y="1726370"/>
                  </a:lnTo>
                  <a:lnTo>
                    <a:pt x="47230" y="1759348"/>
                  </a:lnTo>
                  <a:cubicBezTo>
                    <a:pt x="41327" y="1739669"/>
                    <a:pt x="37391" y="1719989"/>
                    <a:pt x="33456" y="1700311"/>
                  </a:cubicBezTo>
                  <a:close/>
                  <a:moveTo>
                    <a:pt x="2658142" y="1561881"/>
                  </a:moveTo>
                  <a:lnTo>
                    <a:pt x="2780719" y="1578297"/>
                  </a:lnTo>
                  <a:cubicBezTo>
                    <a:pt x="2778750" y="1599945"/>
                    <a:pt x="2774813" y="1619625"/>
                    <a:pt x="2770878" y="1639305"/>
                  </a:cubicBezTo>
                  <a:lnTo>
                    <a:pt x="2649659" y="1617463"/>
                  </a:lnTo>
                  <a:close/>
                  <a:moveTo>
                    <a:pt x="128168" y="1508440"/>
                  </a:moveTo>
                  <a:lnTo>
                    <a:pt x="129130" y="1527476"/>
                  </a:lnTo>
                  <a:lnTo>
                    <a:pt x="134697" y="1563955"/>
                  </a:lnTo>
                  <a:lnTo>
                    <a:pt x="11806" y="1580268"/>
                  </a:lnTo>
                  <a:cubicBezTo>
                    <a:pt x="9839" y="1560588"/>
                    <a:pt x="7870" y="1538940"/>
                    <a:pt x="5904" y="1519260"/>
                  </a:cubicBezTo>
                  <a:close/>
                  <a:moveTo>
                    <a:pt x="2669772" y="1393311"/>
                  </a:moveTo>
                  <a:lnTo>
                    <a:pt x="2792528" y="1393311"/>
                  </a:lnTo>
                  <a:lnTo>
                    <a:pt x="2792528" y="1395280"/>
                  </a:lnTo>
                  <a:cubicBezTo>
                    <a:pt x="2792528" y="1416927"/>
                    <a:pt x="2792528" y="1438574"/>
                    <a:pt x="2790559" y="1458254"/>
                  </a:cubicBezTo>
                  <a:lnTo>
                    <a:pt x="2667165" y="1452793"/>
                  </a:lnTo>
                  <a:lnTo>
                    <a:pt x="2669971" y="1397247"/>
                  </a:lnTo>
                  <a:close/>
                  <a:moveTo>
                    <a:pt x="1969" y="1338208"/>
                  </a:moveTo>
                  <a:lnTo>
                    <a:pt x="125261" y="1343665"/>
                  </a:lnTo>
                  <a:lnTo>
                    <a:pt x="122555" y="1397247"/>
                  </a:lnTo>
                  <a:lnTo>
                    <a:pt x="122654" y="1399216"/>
                  </a:lnTo>
                  <a:lnTo>
                    <a:pt x="0" y="1399216"/>
                  </a:lnTo>
                  <a:lnTo>
                    <a:pt x="0" y="1397247"/>
                  </a:lnTo>
                  <a:cubicBezTo>
                    <a:pt x="0" y="1377568"/>
                    <a:pt x="0" y="1357888"/>
                    <a:pt x="1969" y="1338208"/>
                  </a:cubicBezTo>
                  <a:close/>
                  <a:moveTo>
                    <a:pt x="2778751" y="1210291"/>
                  </a:moveTo>
                  <a:cubicBezTo>
                    <a:pt x="2780719" y="1229971"/>
                    <a:pt x="2782686" y="1249650"/>
                    <a:pt x="2784655" y="1271296"/>
                  </a:cubicBezTo>
                  <a:lnTo>
                    <a:pt x="2664152" y="1282056"/>
                  </a:lnTo>
                  <a:lnTo>
                    <a:pt x="2663393" y="1267017"/>
                  </a:lnTo>
                  <a:lnTo>
                    <a:pt x="2657219" y="1226566"/>
                  </a:lnTo>
                  <a:close/>
                  <a:moveTo>
                    <a:pt x="21648" y="1157157"/>
                  </a:moveTo>
                  <a:lnTo>
                    <a:pt x="142735" y="1177884"/>
                  </a:lnTo>
                  <a:lnTo>
                    <a:pt x="134251" y="1233470"/>
                  </a:lnTo>
                  <a:lnTo>
                    <a:pt x="11807" y="1218165"/>
                  </a:lnTo>
                  <a:cubicBezTo>
                    <a:pt x="13776" y="1198485"/>
                    <a:pt x="17711" y="1176836"/>
                    <a:pt x="21648" y="1157157"/>
                  </a:cubicBezTo>
                  <a:close/>
                  <a:moveTo>
                    <a:pt x="2743327" y="1033177"/>
                  </a:moveTo>
                  <a:cubicBezTo>
                    <a:pt x="2749232" y="1052856"/>
                    <a:pt x="2753167" y="1072536"/>
                    <a:pt x="2757104" y="1092215"/>
                  </a:cubicBezTo>
                  <a:lnTo>
                    <a:pt x="2638327" y="1118130"/>
                  </a:lnTo>
                  <a:lnTo>
                    <a:pt x="2624605" y="1064763"/>
                  </a:lnTo>
                  <a:close/>
                  <a:moveTo>
                    <a:pt x="64942" y="978071"/>
                  </a:moveTo>
                  <a:lnTo>
                    <a:pt x="181211" y="1014677"/>
                  </a:lnTo>
                  <a:lnTo>
                    <a:pt x="179817" y="1018485"/>
                  </a:lnTo>
                  <a:lnTo>
                    <a:pt x="166845" y="1068935"/>
                  </a:lnTo>
                  <a:lnTo>
                    <a:pt x="47230" y="1037110"/>
                  </a:lnTo>
                  <a:cubicBezTo>
                    <a:pt x="53134" y="1017431"/>
                    <a:pt x="59037" y="997751"/>
                    <a:pt x="64942" y="978071"/>
                  </a:cubicBezTo>
                  <a:close/>
                  <a:moveTo>
                    <a:pt x="2684289" y="859994"/>
                  </a:moveTo>
                  <a:cubicBezTo>
                    <a:pt x="2692161" y="877706"/>
                    <a:pt x="2700032" y="897386"/>
                    <a:pt x="2705938" y="917065"/>
                  </a:cubicBezTo>
                  <a:lnTo>
                    <a:pt x="2591057" y="959333"/>
                  </a:lnTo>
                  <a:lnTo>
                    <a:pt x="2572076" y="907471"/>
                  </a:lnTo>
                  <a:close/>
                  <a:moveTo>
                    <a:pt x="127916" y="810796"/>
                  </a:moveTo>
                  <a:lnTo>
                    <a:pt x="240949" y="863471"/>
                  </a:lnTo>
                  <a:lnTo>
                    <a:pt x="222648" y="901462"/>
                  </a:lnTo>
                  <a:lnTo>
                    <a:pt x="218541" y="912684"/>
                  </a:lnTo>
                  <a:lnTo>
                    <a:pt x="104301" y="865898"/>
                  </a:lnTo>
                  <a:cubicBezTo>
                    <a:pt x="112173" y="848188"/>
                    <a:pt x="120045" y="828508"/>
                    <a:pt x="127916" y="810796"/>
                  </a:cubicBezTo>
                  <a:close/>
                  <a:moveTo>
                    <a:pt x="2603603" y="694688"/>
                  </a:moveTo>
                  <a:cubicBezTo>
                    <a:pt x="2613442" y="712399"/>
                    <a:pt x="2623283" y="730111"/>
                    <a:pt x="2633122" y="747822"/>
                  </a:cubicBezTo>
                  <a:lnTo>
                    <a:pt x="2523780" y="805773"/>
                  </a:lnTo>
                  <a:lnTo>
                    <a:pt x="2516240" y="790121"/>
                  </a:lnTo>
                  <a:lnTo>
                    <a:pt x="2496210" y="757151"/>
                  </a:lnTo>
                  <a:close/>
                  <a:moveTo>
                    <a:pt x="216474" y="649425"/>
                  </a:moveTo>
                  <a:lnTo>
                    <a:pt x="320988" y="716535"/>
                  </a:lnTo>
                  <a:lnTo>
                    <a:pt x="292636" y="763205"/>
                  </a:lnTo>
                  <a:lnTo>
                    <a:pt x="184986" y="700592"/>
                  </a:lnTo>
                  <a:cubicBezTo>
                    <a:pt x="194827" y="682878"/>
                    <a:pt x="204666" y="665168"/>
                    <a:pt x="216474" y="649425"/>
                  </a:cubicBezTo>
                  <a:close/>
                  <a:moveTo>
                    <a:pt x="2503237" y="545121"/>
                  </a:moveTo>
                  <a:cubicBezTo>
                    <a:pt x="2515044" y="560867"/>
                    <a:pt x="2526852" y="578578"/>
                    <a:pt x="2538660" y="594321"/>
                  </a:cubicBezTo>
                  <a:lnTo>
                    <a:pt x="2437451" y="665058"/>
                  </a:lnTo>
                  <a:lnTo>
                    <a:pt x="2404417" y="620883"/>
                  </a:lnTo>
                  <a:close/>
                  <a:moveTo>
                    <a:pt x="324712" y="501830"/>
                  </a:moveTo>
                  <a:lnTo>
                    <a:pt x="418975" y="580924"/>
                  </a:lnTo>
                  <a:lnTo>
                    <a:pt x="413407" y="587050"/>
                  </a:lnTo>
                  <a:lnTo>
                    <a:pt x="385518" y="624345"/>
                  </a:lnTo>
                  <a:lnTo>
                    <a:pt x="287320" y="549060"/>
                  </a:lnTo>
                  <a:cubicBezTo>
                    <a:pt x="299128" y="533315"/>
                    <a:pt x="312904" y="517573"/>
                    <a:pt x="324712" y="501830"/>
                  </a:cubicBezTo>
                  <a:close/>
                  <a:moveTo>
                    <a:pt x="2381223" y="407364"/>
                  </a:moveTo>
                  <a:cubicBezTo>
                    <a:pt x="2395000" y="421141"/>
                    <a:pt x="2408774" y="436884"/>
                    <a:pt x="2422552" y="450661"/>
                  </a:cubicBezTo>
                  <a:lnTo>
                    <a:pt x="2331733" y="534913"/>
                  </a:lnTo>
                  <a:lnTo>
                    <a:pt x="2296909" y="496598"/>
                  </a:lnTo>
                  <a:lnTo>
                    <a:pt x="2294332" y="494256"/>
                  </a:lnTo>
                  <a:close/>
                  <a:moveTo>
                    <a:pt x="450662" y="369975"/>
                  </a:moveTo>
                  <a:lnTo>
                    <a:pt x="534959" y="460840"/>
                  </a:lnTo>
                  <a:lnTo>
                    <a:pt x="495615" y="496599"/>
                  </a:lnTo>
                  <a:lnTo>
                    <a:pt x="494209" y="498146"/>
                  </a:lnTo>
                  <a:lnTo>
                    <a:pt x="407366" y="411303"/>
                  </a:lnTo>
                  <a:cubicBezTo>
                    <a:pt x="421140" y="397526"/>
                    <a:pt x="436885" y="381783"/>
                    <a:pt x="450662" y="369975"/>
                  </a:cubicBezTo>
                  <a:close/>
                  <a:moveTo>
                    <a:pt x="2245437" y="287320"/>
                  </a:moveTo>
                  <a:cubicBezTo>
                    <a:pt x="2261180" y="299128"/>
                    <a:pt x="2276925" y="312905"/>
                    <a:pt x="2292668" y="324712"/>
                  </a:cubicBezTo>
                  <a:lnTo>
                    <a:pt x="2212677" y="420042"/>
                  </a:lnTo>
                  <a:lnTo>
                    <a:pt x="2206460" y="414391"/>
                  </a:lnTo>
                  <a:lnTo>
                    <a:pt x="2169312" y="386613"/>
                  </a:lnTo>
                  <a:close/>
                  <a:moveTo>
                    <a:pt x="594321" y="253866"/>
                  </a:moveTo>
                  <a:lnTo>
                    <a:pt x="665172" y="355235"/>
                  </a:lnTo>
                  <a:lnTo>
                    <a:pt x="621005" y="388263"/>
                  </a:lnTo>
                  <a:lnTo>
                    <a:pt x="545123" y="289287"/>
                  </a:lnTo>
                  <a:cubicBezTo>
                    <a:pt x="560867" y="277479"/>
                    <a:pt x="576611" y="265673"/>
                    <a:pt x="594321" y="253866"/>
                  </a:cubicBezTo>
                  <a:close/>
                  <a:moveTo>
                    <a:pt x="2091933" y="186957"/>
                  </a:moveTo>
                  <a:cubicBezTo>
                    <a:pt x="2109645" y="196796"/>
                    <a:pt x="2127358" y="208604"/>
                    <a:pt x="2145068" y="218443"/>
                  </a:cubicBezTo>
                  <a:lnTo>
                    <a:pt x="2078137" y="322681"/>
                  </a:lnTo>
                  <a:lnTo>
                    <a:pt x="2030808" y="293928"/>
                  </a:lnTo>
                  <a:close/>
                  <a:moveTo>
                    <a:pt x="747821" y="159403"/>
                  </a:moveTo>
                  <a:lnTo>
                    <a:pt x="805988" y="269150"/>
                  </a:lnTo>
                  <a:lnTo>
                    <a:pt x="789136" y="277268"/>
                  </a:lnTo>
                  <a:lnTo>
                    <a:pt x="757316" y="296600"/>
                  </a:lnTo>
                  <a:lnTo>
                    <a:pt x="694688" y="188923"/>
                  </a:lnTo>
                  <a:cubicBezTo>
                    <a:pt x="712398" y="179083"/>
                    <a:pt x="730111" y="169244"/>
                    <a:pt x="747821" y="159403"/>
                  </a:cubicBezTo>
                  <a:close/>
                  <a:moveTo>
                    <a:pt x="1926628" y="106269"/>
                  </a:moveTo>
                  <a:cubicBezTo>
                    <a:pt x="1946308" y="114140"/>
                    <a:pt x="1964018" y="122012"/>
                    <a:pt x="1981731" y="129885"/>
                  </a:cubicBezTo>
                  <a:lnTo>
                    <a:pt x="1930500" y="242156"/>
                  </a:lnTo>
                  <a:lnTo>
                    <a:pt x="1892047" y="223632"/>
                  </a:lnTo>
                  <a:lnTo>
                    <a:pt x="1880322" y="219341"/>
                  </a:lnTo>
                  <a:close/>
                  <a:moveTo>
                    <a:pt x="915099" y="86590"/>
                  </a:moveTo>
                  <a:lnTo>
                    <a:pt x="957800" y="202652"/>
                  </a:lnTo>
                  <a:lnTo>
                    <a:pt x="905993" y="221614"/>
                  </a:lnTo>
                  <a:lnTo>
                    <a:pt x="858027" y="108239"/>
                  </a:lnTo>
                  <a:cubicBezTo>
                    <a:pt x="875739" y="100364"/>
                    <a:pt x="895419" y="92495"/>
                    <a:pt x="915099" y="86590"/>
                  </a:cubicBezTo>
                  <a:close/>
                  <a:moveTo>
                    <a:pt x="1755415" y="49200"/>
                  </a:moveTo>
                  <a:cubicBezTo>
                    <a:pt x="1775095" y="55103"/>
                    <a:pt x="1794774" y="61006"/>
                    <a:pt x="1814454" y="66910"/>
                  </a:cubicBezTo>
                  <a:lnTo>
                    <a:pt x="1777927" y="181864"/>
                  </a:lnTo>
                  <a:lnTo>
                    <a:pt x="1775025" y="180802"/>
                  </a:lnTo>
                  <a:lnTo>
                    <a:pt x="1723899" y="167657"/>
                  </a:lnTo>
                  <a:close/>
                  <a:moveTo>
                    <a:pt x="1092214" y="35423"/>
                  </a:moveTo>
                  <a:lnTo>
                    <a:pt x="1119305" y="154625"/>
                  </a:lnTo>
                  <a:lnTo>
                    <a:pt x="1064943" y="168603"/>
                  </a:lnTo>
                  <a:lnTo>
                    <a:pt x="1033175" y="49200"/>
                  </a:lnTo>
                  <a:cubicBezTo>
                    <a:pt x="1052855" y="43295"/>
                    <a:pt x="1072534" y="39359"/>
                    <a:pt x="1092214" y="35423"/>
                  </a:cubicBezTo>
                  <a:close/>
                  <a:moveTo>
                    <a:pt x="1574363" y="11807"/>
                  </a:moveTo>
                  <a:cubicBezTo>
                    <a:pt x="1594043" y="13776"/>
                    <a:pt x="1613723" y="17712"/>
                    <a:pt x="1635371" y="21646"/>
                  </a:cubicBezTo>
                  <a:lnTo>
                    <a:pt x="1614504" y="143547"/>
                  </a:lnTo>
                  <a:lnTo>
                    <a:pt x="1558955" y="135069"/>
                  </a:lnTo>
                  <a:close/>
                  <a:moveTo>
                    <a:pt x="1271297" y="7871"/>
                  </a:moveTo>
                  <a:lnTo>
                    <a:pt x="1282043" y="129306"/>
                  </a:lnTo>
                  <a:lnTo>
                    <a:pt x="1266033" y="130114"/>
                  </a:lnTo>
                  <a:lnTo>
                    <a:pt x="1226676" y="136121"/>
                  </a:lnTo>
                  <a:lnTo>
                    <a:pt x="1210292" y="13776"/>
                  </a:lnTo>
                  <a:cubicBezTo>
                    <a:pt x="1229971" y="11807"/>
                    <a:pt x="1251617" y="9840"/>
                    <a:pt x="1271297" y="7871"/>
                  </a:cubicBezTo>
                  <a:close/>
                  <a:moveTo>
                    <a:pt x="1393312" y="0"/>
                  </a:moveTo>
                  <a:lnTo>
                    <a:pt x="1395281" y="0"/>
                  </a:lnTo>
                  <a:cubicBezTo>
                    <a:pt x="1414960" y="0"/>
                    <a:pt x="1434640" y="0"/>
                    <a:pt x="1454320" y="1967"/>
                  </a:cubicBezTo>
                  <a:lnTo>
                    <a:pt x="1448822" y="126193"/>
                  </a:lnTo>
                  <a:lnTo>
                    <a:pt x="1396263" y="123539"/>
                  </a:lnTo>
                  <a:lnTo>
                    <a:pt x="1393312" y="123688"/>
                  </a:lnTo>
                  <a:close/>
                </a:path>
              </a:pathLst>
            </a:custGeom>
            <a:solidFill>
              <a:srgbClr val="FFFFFF">
                <a:lumMod val="95000"/>
                <a:alpha val="7000"/>
              </a:srgbClr>
            </a:solidFill>
            <a:ln w="9525" cap="flat">
              <a:noFill/>
              <a:prstDash val="solid"/>
              <a:miter/>
            </a:ln>
          </p:spPr>
          <p:txBody>
            <a:bodyPr wrap="square"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black"/>
                </a:solidFill>
                <a:effectLst/>
                <a:uLnTx/>
                <a:uFillTx/>
              </a:endParaRPr>
            </a:p>
          </p:txBody>
        </p:sp>
        <p:sp>
          <p:nvSpPr>
            <p:cNvPr id="403" name="Oval 402">
              <a:extLst>
                <a:ext uri="{FF2B5EF4-FFF2-40B4-BE49-F238E27FC236}">
                  <a16:creationId xmlns:a16="http://schemas.microsoft.com/office/drawing/2014/main" id="{B5D86678-96D2-439D-ACD4-D3C54CD8C252}"/>
                </a:ext>
              </a:extLst>
            </p:cNvPr>
            <p:cNvSpPr/>
            <p:nvPr/>
          </p:nvSpPr>
          <p:spPr>
            <a:xfrm>
              <a:off x="1787997" y="2241684"/>
              <a:ext cx="3454252" cy="3454246"/>
            </a:xfrm>
            <a:prstGeom prst="ellipse">
              <a:avLst/>
            </a:prstGeom>
            <a:solidFill>
              <a:srgbClr val="FF671F"/>
            </a:solidFill>
            <a:ln w="6350" cap="flat" cmpd="sng" algn="ctr">
              <a:solidFill>
                <a:srgbClr val="FFFFFF">
                  <a:alpha val="3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a typeface="+mn-ea"/>
                <a:cs typeface="+mn-cs"/>
              </a:endParaRPr>
            </a:p>
          </p:txBody>
        </p:sp>
        <p:sp>
          <p:nvSpPr>
            <p:cNvPr id="404" name="Oval 403">
              <a:extLst>
                <a:ext uri="{FF2B5EF4-FFF2-40B4-BE49-F238E27FC236}">
                  <a16:creationId xmlns:a16="http://schemas.microsoft.com/office/drawing/2014/main" id="{ECB278C4-69AD-45E7-BB32-C86B4B95D1E1}"/>
                </a:ext>
              </a:extLst>
            </p:cNvPr>
            <p:cNvSpPr/>
            <p:nvPr/>
          </p:nvSpPr>
          <p:spPr>
            <a:xfrm>
              <a:off x="1598019" y="2051706"/>
              <a:ext cx="3834209" cy="3834201"/>
            </a:xfrm>
            <a:prstGeom prst="ellipse">
              <a:avLst/>
            </a:prstGeom>
            <a:noFill/>
            <a:ln w="6350" cap="flat" cmpd="sng" algn="ctr">
              <a:solidFill>
                <a:srgbClr val="FFFFFF">
                  <a:alpha val="3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a typeface="+mn-ea"/>
                <a:cs typeface="+mn-cs"/>
              </a:endParaRPr>
            </a:p>
          </p:txBody>
        </p:sp>
      </p:grpSp>
      <p:sp>
        <p:nvSpPr>
          <p:cNvPr id="405" name="Title 5">
            <a:extLst>
              <a:ext uri="{FF2B5EF4-FFF2-40B4-BE49-F238E27FC236}">
                <a16:creationId xmlns:a16="http://schemas.microsoft.com/office/drawing/2014/main" id="{EA6168B0-D799-4EEF-B097-1538E51EC8A5}"/>
              </a:ext>
            </a:extLst>
          </p:cNvPr>
          <p:cNvSpPr txBox="1">
            <a:spLocks/>
          </p:cNvSpPr>
          <p:nvPr/>
        </p:nvSpPr>
        <p:spPr>
          <a:xfrm>
            <a:off x="1948120" y="295397"/>
            <a:ext cx="9043977" cy="630936"/>
          </a:xfrm>
          <a:prstGeom prst="rect">
            <a:avLst/>
          </a:prstGeom>
          <a:noFill/>
        </p:spPr>
        <p:txBody>
          <a:bodyPr vert="horz" lIns="91440" tIns="45720" rIns="91440" bIns="45720" rtlCol="0" anchor="ctr">
            <a:noAutofit/>
          </a:bodyPr>
          <a:lstStyle>
            <a:lvl1pPr algn="l" defTabSz="914400" rtl="0" eaLnBrk="1" latinLnBrk="0" hangingPunct="1">
              <a:lnSpc>
                <a:spcPct val="100000"/>
              </a:lnSpc>
              <a:spcBef>
                <a:spcPct val="0"/>
              </a:spcBef>
              <a:buNone/>
              <a:defRPr sz="3200" b="0" kern="1200">
                <a:solidFill>
                  <a:schemeClr val="bg2"/>
                </a:solidFill>
                <a:latin typeface="Berlin Sans FB" panose="020E0602020502020306" pitchFamily="34" charset="0"/>
                <a:ea typeface="+mj-ea"/>
                <a:cs typeface="Arial" panose="020B0604020202020204" pitchFamily="34" charset="0"/>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mn-lt"/>
                <a:ea typeface="+mj-ea"/>
                <a:cs typeface="Arial" panose="020B0604020202020204" pitchFamily="34" charset="0"/>
              </a:rPr>
              <a:t>Tools for Accomplishing the Goal of Confidentiality</a:t>
            </a:r>
          </a:p>
        </p:txBody>
      </p:sp>
      <p:pic>
        <p:nvPicPr>
          <p:cNvPr id="406" name="Picture Placeholder 6" descr="A picture containing text, poster&#10;&#10;Description automatically generated">
            <a:extLst>
              <a:ext uri="{FF2B5EF4-FFF2-40B4-BE49-F238E27FC236}">
                <a16:creationId xmlns:a16="http://schemas.microsoft.com/office/drawing/2014/main" id="{D7A906BC-DA93-4DFC-B88B-D53ABFF9E252}"/>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rcRect l="16228" r="16228"/>
          <a:stretch/>
        </p:blipFill>
        <p:spPr>
          <a:xfrm>
            <a:off x="1923624" y="2378191"/>
            <a:ext cx="3182112" cy="3182112"/>
          </a:xfrm>
          <a:custGeom>
            <a:avLst/>
            <a:gdLst>
              <a:gd name="connsiteX0" fmla="*/ 1489914 w 2979828"/>
              <a:gd name="connsiteY0" fmla="*/ 0 h 2979824"/>
              <a:gd name="connsiteX1" fmla="*/ 2979828 w 2979828"/>
              <a:gd name="connsiteY1" fmla="*/ 1489912 h 2979824"/>
              <a:gd name="connsiteX2" fmla="*/ 1489914 w 2979828"/>
              <a:gd name="connsiteY2" fmla="*/ 2979824 h 2979824"/>
              <a:gd name="connsiteX3" fmla="*/ 0 w 2979828"/>
              <a:gd name="connsiteY3" fmla="*/ 1489912 h 2979824"/>
              <a:gd name="connsiteX4" fmla="*/ 1489914 w 2979828"/>
              <a:gd name="connsiteY4" fmla="*/ 0 h 2979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9828" h="2979824">
                <a:moveTo>
                  <a:pt x="1489914" y="0"/>
                </a:moveTo>
                <a:cubicBezTo>
                  <a:pt x="2312771" y="0"/>
                  <a:pt x="2979828" y="667056"/>
                  <a:pt x="2979828" y="1489912"/>
                </a:cubicBezTo>
                <a:cubicBezTo>
                  <a:pt x="2979828" y="2312768"/>
                  <a:pt x="2312771" y="2979824"/>
                  <a:pt x="1489914" y="2979824"/>
                </a:cubicBezTo>
                <a:cubicBezTo>
                  <a:pt x="667057" y="2979824"/>
                  <a:pt x="0" y="2312768"/>
                  <a:pt x="0" y="1489912"/>
                </a:cubicBezTo>
                <a:cubicBezTo>
                  <a:pt x="0" y="667056"/>
                  <a:pt x="667057" y="0"/>
                  <a:pt x="1489914" y="0"/>
                </a:cubicBezTo>
                <a:close/>
              </a:path>
            </a:pathLst>
          </a:custGeom>
        </p:spPr>
      </p:pic>
      <p:sp>
        <p:nvSpPr>
          <p:cNvPr id="407" name="TextBox 406">
            <a:extLst>
              <a:ext uri="{FF2B5EF4-FFF2-40B4-BE49-F238E27FC236}">
                <a16:creationId xmlns:a16="http://schemas.microsoft.com/office/drawing/2014/main" id="{9B47A06B-9549-43BC-91A3-6A508F21DC9D}"/>
              </a:ext>
            </a:extLst>
          </p:cNvPr>
          <p:cNvSpPr txBox="1"/>
          <p:nvPr/>
        </p:nvSpPr>
        <p:spPr>
          <a:xfrm>
            <a:off x="359087" y="1282700"/>
            <a:ext cx="1046440" cy="5252346"/>
          </a:xfrm>
          <a:prstGeom prst="rect">
            <a:avLst/>
          </a:prstGeom>
          <a:noFill/>
        </p:spPr>
        <p:txBody>
          <a:bodyPr vert="vert270" wrap="square" anchor="ctr">
            <a:spAutoFit/>
          </a:bodyPr>
          <a:lstStyle/>
          <a:p>
            <a:pPr algn="ctr">
              <a:defRPr/>
            </a:pPr>
            <a:r>
              <a:rPr lang="en-US" sz="2800" b="1" dirty="0">
                <a:solidFill>
                  <a:schemeClr val="bg1"/>
                </a:solidFill>
                <a:effectLst>
                  <a:outerShdw blurRad="38100" dist="38100" dir="2700000" algn="tl">
                    <a:srgbClr val="000000">
                      <a:alpha val="43137"/>
                    </a:srgbClr>
                  </a:outerShdw>
                </a:effectLst>
                <a:cs typeface="Arial" panose="020B0604020202020204" pitchFamily="34" charset="0"/>
              </a:rPr>
              <a:t>There are many tools to ensure confidentiality. These are</a:t>
            </a:r>
          </a:p>
        </p:txBody>
      </p:sp>
      <p:grpSp>
        <p:nvGrpSpPr>
          <p:cNvPr id="408" name="Group 407">
            <a:extLst>
              <a:ext uri="{FF2B5EF4-FFF2-40B4-BE49-F238E27FC236}">
                <a16:creationId xmlns:a16="http://schemas.microsoft.com/office/drawing/2014/main" id="{E1B85C42-10F9-4D73-8256-BB36597E9976}"/>
              </a:ext>
            </a:extLst>
          </p:cNvPr>
          <p:cNvGrpSpPr/>
          <p:nvPr/>
        </p:nvGrpSpPr>
        <p:grpSpPr>
          <a:xfrm>
            <a:off x="4621776" y="1616022"/>
            <a:ext cx="6550940" cy="4705569"/>
            <a:chOff x="4621776" y="1616022"/>
            <a:chExt cx="6550940" cy="4705569"/>
          </a:xfrm>
        </p:grpSpPr>
        <p:grpSp>
          <p:nvGrpSpPr>
            <p:cNvPr id="409" name="Group 408">
              <a:extLst>
                <a:ext uri="{FF2B5EF4-FFF2-40B4-BE49-F238E27FC236}">
                  <a16:creationId xmlns:a16="http://schemas.microsoft.com/office/drawing/2014/main" id="{99FB4D59-541C-4D73-A384-6C568D6773AA}"/>
                </a:ext>
              </a:extLst>
            </p:cNvPr>
            <p:cNvGrpSpPr/>
            <p:nvPr/>
          </p:nvGrpSpPr>
          <p:grpSpPr>
            <a:xfrm>
              <a:off x="4624157" y="1616022"/>
              <a:ext cx="4256174" cy="784280"/>
              <a:chOff x="4624157" y="1616022"/>
              <a:chExt cx="4256174" cy="784280"/>
            </a:xfrm>
          </p:grpSpPr>
          <p:sp>
            <p:nvSpPr>
              <p:cNvPr id="435" name="Freeform: Shape 434">
                <a:extLst>
                  <a:ext uri="{FF2B5EF4-FFF2-40B4-BE49-F238E27FC236}">
                    <a16:creationId xmlns:a16="http://schemas.microsoft.com/office/drawing/2014/main" id="{DF7639CF-4DD9-4B45-96FE-556B0374F33B}"/>
                  </a:ext>
                </a:extLst>
              </p:cNvPr>
              <p:cNvSpPr/>
              <p:nvPr/>
            </p:nvSpPr>
            <p:spPr>
              <a:xfrm>
                <a:off x="4624157" y="1864519"/>
                <a:ext cx="1860844" cy="535783"/>
              </a:xfrm>
              <a:custGeom>
                <a:avLst/>
                <a:gdLst>
                  <a:gd name="connsiteX0" fmla="*/ 0 w 1816100"/>
                  <a:gd name="connsiteY0" fmla="*/ 508000 h 508000"/>
                  <a:gd name="connsiteX1" fmla="*/ 419100 w 1816100"/>
                  <a:gd name="connsiteY1" fmla="*/ 6350 h 508000"/>
                  <a:gd name="connsiteX2" fmla="*/ 1816100 w 1816100"/>
                  <a:gd name="connsiteY2" fmla="*/ 0 h 508000"/>
                  <a:gd name="connsiteX0" fmla="*/ 0 w 1816100"/>
                  <a:gd name="connsiteY0" fmla="*/ 508000 h 508000"/>
                  <a:gd name="connsiteX1" fmla="*/ 419100 w 1816100"/>
                  <a:gd name="connsiteY1" fmla="*/ 4123 h 508000"/>
                  <a:gd name="connsiteX2" fmla="*/ 1816100 w 1816100"/>
                  <a:gd name="connsiteY2" fmla="*/ 0 h 508000"/>
                  <a:gd name="connsiteX0" fmla="*/ 0 w 1816100"/>
                  <a:gd name="connsiteY0" fmla="*/ 508000 h 508000"/>
                  <a:gd name="connsiteX1" fmla="*/ 419100 w 1816100"/>
                  <a:gd name="connsiteY1" fmla="*/ 1895 h 508000"/>
                  <a:gd name="connsiteX2" fmla="*/ 1816100 w 1816100"/>
                  <a:gd name="connsiteY2" fmla="*/ 0 h 508000"/>
                </a:gdLst>
                <a:ahLst/>
                <a:cxnLst>
                  <a:cxn ang="0">
                    <a:pos x="connsiteX0" y="connsiteY0"/>
                  </a:cxn>
                  <a:cxn ang="0">
                    <a:pos x="connsiteX1" y="connsiteY1"/>
                  </a:cxn>
                  <a:cxn ang="0">
                    <a:pos x="connsiteX2" y="connsiteY2"/>
                  </a:cxn>
                </a:cxnLst>
                <a:rect l="l" t="t" r="r" b="b"/>
                <a:pathLst>
                  <a:path w="1816100" h="508000">
                    <a:moveTo>
                      <a:pt x="0" y="508000"/>
                    </a:moveTo>
                    <a:lnTo>
                      <a:pt x="419100" y="1895"/>
                    </a:lnTo>
                    <a:lnTo>
                      <a:pt x="1816100" y="0"/>
                    </a:lnTo>
                  </a:path>
                </a:pathLst>
              </a:custGeom>
              <a:noFill/>
              <a:ln w="6350" cap="flat" cmpd="sng" algn="ctr">
                <a:solidFill>
                  <a:srgbClr val="000000">
                    <a:lumMod val="65000"/>
                    <a:lumOff val="3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ea typeface="+mn-ea"/>
                  <a:cs typeface="+mn-cs"/>
                </a:endParaRPr>
              </a:p>
            </p:txBody>
          </p:sp>
          <p:sp>
            <p:nvSpPr>
              <p:cNvPr id="436" name="TextBox 435">
                <a:extLst>
                  <a:ext uri="{FF2B5EF4-FFF2-40B4-BE49-F238E27FC236}">
                    <a16:creationId xmlns:a16="http://schemas.microsoft.com/office/drawing/2014/main" id="{64716EB4-C5C9-48F5-B8C2-1D2726C76978}"/>
                  </a:ext>
                </a:extLst>
              </p:cNvPr>
              <p:cNvSpPr txBox="1"/>
              <p:nvPr/>
            </p:nvSpPr>
            <p:spPr>
              <a:xfrm flipH="1">
                <a:off x="7034253" y="1662872"/>
                <a:ext cx="1846078" cy="400110"/>
              </a:xfrm>
              <a:prstGeom prst="rect">
                <a:avLst/>
              </a:prstGeom>
              <a:noFill/>
            </p:spPr>
            <p:txBody>
              <a:bodyPr wrap="square"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FFFFFF">
                        <a:lumMod val="85000"/>
                      </a:srgbClr>
                    </a:solidFill>
                    <a:effectLst/>
                    <a:uLnTx/>
                    <a:uFillTx/>
                    <a:cs typeface="Arial" panose="020B0604020202020204" pitchFamily="34" charset="0"/>
                  </a:rPr>
                  <a:t>Encryption </a:t>
                </a:r>
              </a:p>
            </p:txBody>
          </p:sp>
          <p:grpSp>
            <p:nvGrpSpPr>
              <p:cNvPr id="437" name="Group 436">
                <a:extLst>
                  <a:ext uri="{FF2B5EF4-FFF2-40B4-BE49-F238E27FC236}">
                    <a16:creationId xmlns:a16="http://schemas.microsoft.com/office/drawing/2014/main" id="{F9528B27-8CAB-4D4F-8C95-E9EB8B1A1238}"/>
                  </a:ext>
                </a:extLst>
              </p:cNvPr>
              <p:cNvGrpSpPr/>
              <p:nvPr/>
            </p:nvGrpSpPr>
            <p:grpSpPr>
              <a:xfrm>
                <a:off x="6470109" y="1616022"/>
                <a:ext cx="493810" cy="493810"/>
                <a:chOff x="6470109" y="1616022"/>
                <a:chExt cx="493810" cy="493810"/>
              </a:xfrm>
            </p:grpSpPr>
            <p:sp>
              <p:nvSpPr>
                <p:cNvPr id="438" name="Oval 437">
                  <a:extLst>
                    <a:ext uri="{FF2B5EF4-FFF2-40B4-BE49-F238E27FC236}">
                      <a16:creationId xmlns:a16="http://schemas.microsoft.com/office/drawing/2014/main" id="{5440F099-93D2-474C-B0E7-B51844980FC2}"/>
                    </a:ext>
                  </a:extLst>
                </p:cNvPr>
                <p:cNvSpPr/>
                <p:nvPr/>
              </p:nvSpPr>
              <p:spPr>
                <a:xfrm flipH="1">
                  <a:off x="6470109" y="1616022"/>
                  <a:ext cx="493810" cy="493810"/>
                </a:xfrm>
                <a:prstGeom prst="ellipse">
                  <a:avLst/>
                </a:prstGeom>
                <a:solidFill>
                  <a:srgbClr val="9E01B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dirty="0">
                    <a:ln>
                      <a:noFill/>
                    </a:ln>
                    <a:solidFill>
                      <a:srgbClr val="000000">
                        <a:lumMod val="85000"/>
                        <a:lumOff val="15000"/>
                      </a:srgbClr>
                    </a:solidFill>
                    <a:effectLst/>
                    <a:uLnTx/>
                    <a:uFillTx/>
                    <a:ea typeface="+mn-ea"/>
                    <a:cs typeface="+mn-cs"/>
                  </a:endParaRPr>
                </a:p>
              </p:txBody>
            </p:sp>
            <p:sp>
              <p:nvSpPr>
                <p:cNvPr id="439" name="Freeform: Shape 438">
                  <a:extLst>
                    <a:ext uri="{FF2B5EF4-FFF2-40B4-BE49-F238E27FC236}">
                      <a16:creationId xmlns:a16="http://schemas.microsoft.com/office/drawing/2014/main" id="{932671D8-3E2A-422B-A4F8-5CDCE08B7128}"/>
                    </a:ext>
                  </a:extLst>
                </p:cNvPr>
                <p:cNvSpPr/>
                <p:nvPr/>
              </p:nvSpPr>
              <p:spPr>
                <a:xfrm>
                  <a:off x="6545463" y="1719423"/>
                  <a:ext cx="343102" cy="287008"/>
                </a:xfrm>
                <a:custGeom>
                  <a:avLst/>
                  <a:gdLst>
                    <a:gd name="connsiteX0" fmla="*/ 4470458 w 4717734"/>
                    <a:gd name="connsiteY0" fmla="*/ 3605239 h 3946430"/>
                    <a:gd name="connsiteX1" fmla="*/ 4377042 w 4717734"/>
                    <a:gd name="connsiteY1" fmla="*/ 3697155 h 3946430"/>
                    <a:gd name="connsiteX2" fmla="*/ 4377042 w 4717734"/>
                    <a:gd name="connsiteY2" fmla="*/ 3699154 h 3946430"/>
                    <a:gd name="connsiteX3" fmla="*/ 4377042 w 4717734"/>
                    <a:gd name="connsiteY3" fmla="*/ 3701153 h 3946430"/>
                    <a:gd name="connsiteX4" fmla="*/ 4470458 w 4717734"/>
                    <a:gd name="connsiteY4" fmla="*/ 3793069 h 3946430"/>
                    <a:gd name="connsiteX5" fmla="*/ 4564372 w 4717734"/>
                    <a:gd name="connsiteY5" fmla="*/ 3699154 h 3946430"/>
                    <a:gd name="connsiteX6" fmla="*/ 4470458 w 4717734"/>
                    <a:gd name="connsiteY6" fmla="*/ 3605239 h 3946430"/>
                    <a:gd name="connsiteX7" fmla="*/ 247276 w 4717734"/>
                    <a:gd name="connsiteY7" fmla="*/ 3604739 h 3946430"/>
                    <a:gd name="connsiteX8" fmla="*/ 153361 w 4717734"/>
                    <a:gd name="connsiteY8" fmla="*/ 3698654 h 3946430"/>
                    <a:gd name="connsiteX9" fmla="*/ 247276 w 4717734"/>
                    <a:gd name="connsiteY9" fmla="*/ 3792569 h 3946430"/>
                    <a:gd name="connsiteX10" fmla="*/ 341192 w 4717734"/>
                    <a:gd name="connsiteY10" fmla="*/ 3699154 h 3946430"/>
                    <a:gd name="connsiteX11" fmla="*/ 247276 w 4717734"/>
                    <a:gd name="connsiteY11" fmla="*/ 3604739 h 3946430"/>
                    <a:gd name="connsiteX12" fmla="*/ 4311601 w 4717734"/>
                    <a:gd name="connsiteY12" fmla="*/ 2613636 h 3946430"/>
                    <a:gd name="connsiteX13" fmla="*/ 4217686 w 4717734"/>
                    <a:gd name="connsiteY13" fmla="*/ 2708050 h 3946430"/>
                    <a:gd name="connsiteX14" fmla="*/ 4311601 w 4717734"/>
                    <a:gd name="connsiteY14" fmla="*/ 2801466 h 3946430"/>
                    <a:gd name="connsiteX15" fmla="*/ 4405517 w 4717734"/>
                    <a:gd name="connsiteY15" fmla="*/ 2707551 h 3946430"/>
                    <a:gd name="connsiteX16" fmla="*/ 4311601 w 4717734"/>
                    <a:gd name="connsiteY16" fmla="*/ 2613636 h 3946430"/>
                    <a:gd name="connsiteX17" fmla="*/ 406133 w 4717734"/>
                    <a:gd name="connsiteY17" fmla="*/ 2613137 h 3946430"/>
                    <a:gd name="connsiteX18" fmla="*/ 312218 w 4717734"/>
                    <a:gd name="connsiteY18" fmla="*/ 2707052 h 3946430"/>
                    <a:gd name="connsiteX19" fmla="*/ 406133 w 4717734"/>
                    <a:gd name="connsiteY19" fmla="*/ 2800966 h 3946430"/>
                    <a:gd name="connsiteX20" fmla="*/ 500048 w 4717734"/>
                    <a:gd name="connsiteY20" fmla="*/ 2707551 h 3946430"/>
                    <a:gd name="connsiteX21" fmla="*/ 406133 w 4717734"/>
                    <a:gd name="connsiteY21" fmla="*/ 2613137 h 3946430"/>
                    <a:gd name="connsiteX22" fmla="*/ 2070631 w 4717734"/>
                    <a:gd name="connsiteY22" fmla="*/ 2419313 h 3946430"/>
                    <a:gd name="connsiteX23" fmla="*/ 2647608 w 4717734"/>
                    <a:gd name="connsiteY23" fmla="*/ 2419313 h 3946430"/>
                    <a:gd name="connsiteX24" fmla="*/ 2647608 w 4717734"/>
                    <a:gd name="connsiteY24" fmla="*/ 2996291 h 3946430"/>
                    <a:gd name="connsiteX25" fmla="*/ 2070631 w 4717734"/>
                    <a:gd name="connsiteY25" fmla="*/ 2996291 h 3946430"/>
                    <a:gd name="connsiteX26" fmla="*/ 2695565 w 4717734"/>
                    <a:gd name="connsiteY26" fmla="*/ 2035286 h 3946430"/>
                    <a:gd name="connsiteX27" fmla="*/ 2671586 w 4717734"/>
                    <a:gd name="connsiteY27" fmla="*/ 2041655 h 3946430"/>
                    <a:gd name="connsiteX28" fmla="*/ 2647607 w 4717734"/>
                    <a:gd name="connsiteY28" fmla="*/ 2083117 h 3946430"/>
                    <a:gd name="connsiteX29" fmla="*/ 2647607 w 4717734"/>
                    <a:gd name="connsiteY29" fmla="*/ 2323401 h 3946430"/>
                    <a:gd name="connsiteX30" fmla="*/ 2070630 w 4717734"/>
                    <a:gd name="connsiteY30" fmla="*/ 2323401 h 3946430"/>
                    <a:gd name="connsiteX31" fmla="*/ 2070630 w 4717734"/>
                    <a:gd name="connsiteY31" fmla="*/ 2083117 h 3946430"/>
                    <a:gd name="connsiteX32" fmla="*/ 2046652 w 4717734"/>
                    <a:gd name="connsiteY32" fmla="*/ 2041655 h 3946430"/>
                    <a:gd name="connsiteX33" fmla="*/ 2022674 w 4717734"/>
                    <a:gd name="connsiteY33" fmla="*/ 2035286 h 3946430"/>
                    <a:gd name="connsiteX34" fmla="*/ 1998695 w 4717734"/>
                    <a:gd name="connsiteY34" fmla="*/ 2041655 h 3946430"/>
                    <a:gd name="connsiteX35" fmla="*/ 1974717 w 4717734"/>
                    <a:gd name="connsiteY35" fmla="*/ 2083117 h 3946430"/>
                    <a:gd name="connsiteX36" fmla="*/ 1974717 w 4717734"/>
                    <a:gd name="connsiteY36" fmla="*/ 2323401 h 3946430"/>
                    <a:gd name="connsiteX37" fmla="*/ 1734434 w 4717734"/>
                    <a:gd name="connsiteY37" fmla="*/ 2323401 h 3946430"/>
                    <a:gd name="connsiteX38" fmla="*/ 1692971 w 4717734"/>
                    <a:gd name="connsiteY38" fmla="*/ 2347379 h 3946430"/>
                    <a:gd name="connsiteX39" fmla="*/ 1692971 w 4717734"/>
                    <a:gd name="connsiteY39" fmla="*/ 2395335 h 3946430"/>
                    <a:gd name="connsiteX40" fmla="*/ 1734434 w 4717734"/>
                    <a:gd name="connsiteY40" fmla="*/ 2419314 h 3946430"/>
                    <a:gd name="connsiteX41" fmla="*/ 1974717 w 4717734"/>
                    <a:gd name="connsiteY41" fmla="*/ 2419314 h 3946430"/>
                    <a:gd name="connsiteX42" fmla="*/ 1974717 w 4717734"/>
                    <a:gd name="connsiteY42" fmla="*/ 2996292 h 3946430"/>
                    <a:gd name="connsiteX43" fmla="*/ 1734434 w 4717734"/>
                    <a:gd name="connsiteY43" fmla="*/ 2996292 h 3946430"/>
                    <a:gd name="connsiteX44" fmla="*/ 1692971 w 4717734"/>
                    <a:gd name="connsiteY44" fmla="*/ 3020270 h 3946430"/>
                    <a:gd name="connsiteX45" fmla="*/ 1692971 w 4717734"/>
                    <a:gd name="connsiteY45" fmla="*/ 3068227 h 3946430"/>
                    <a:gd name="connsiteX46" fmla="*/ 1734434 w 4717734"/>
                    <a:gd name="connsiteY46" fmla="*/ 3092205 h 3946430"/>
                    <a:gd name="connsiteX47" fmla="*/ 1974717 w 4717734"/>
                    <a:gd name="connsiteY47" fmla="*/ 3092205 h 3946430"/>
                    <a:gd name="connsiteX48" fmla="*/ 1974717 w 4717734"/>
                    <a:gd name="connsiteY48" fmla="*/ 3332487 h 3946430"/>
                    <a:gd name="connsiteX49" fmla="*/ 1998695 w 4717734"/>
                    <a:gd name="connsiteY49" fmla="*/ 3373950 h 3946430"/>
                    <a:gd name="connsiteX50" fmla="*/ 2046652 w 4717734"/>
                    <a:gd name="connsiteY50" fmla="*/ 3373950 h 3946430"/>
                    <a:gd name="connsiteX51" fmla="*/ 2070630 w 4717734"/>
                    <a:gd name="connsiteY51" fmla="*/ 3332487 h 3946430"/>
                    <a:gd name="connsiteX52" fmla="*/ 2070630 w 4717734"/>
                    <a:gd name="connsiteY52" fmla="*/ 3092205 h 3946430"/>
                    <a:gd name="connsiteX53" fmla="*/ 2647607 w 4717734"/>
                    <a:gd name="connsiteY53" fmla="*/ 3092205 h 3946430"/>
                    <a:gd name="connsiteX54" fmla="*/ 2647607 w 4717734"/>
                    <a:gd name="connsiteY54" fmla="*/ 3332487 h 3946430"/>
                    <a:gd name="connsiteX55" fmla="*/ 2671586 w 4717734"/>
                    <a:gd name="connsiteY55" fmla="*/ 3373950 h 3946430"/>
                    <a:gd name="connsiteX56" fmla="*/ 2719542 w 4717734"/>
                    <a:gd name="connsiteY56" fmla="*/ 3373950 h 3946430"/>
                    <a:gd name="connsiteX57" fmla="*/ 2743521 w 4717734"/>
                    <a:gd name="connsiteY57" fmla="*/ 3332487 h 3946430"/>
                    <a:gd name="connsiteX58" fmla="*/ 2743521 w 4717734"/>
                    <a:gd name="connsiteY58" fmla="*/ 3092205 h 3946430"/>
                    <a:gd name="connsiteX59" fmla="*/ 2983804 w 4717734"/>
                    <a:gd name="connsiteY59" fmla="*/ 3092205 h 3946430"/>
                    <a:gd name="connsiteX60" fmla="*/ 3025266 w 4717734"/>
                    <a:gd name="connsiteY60" fmla="*/ 3068227 h 3946430"/>
                    <a:gd name="connsiteX61" fmla="*/ 3025266 w 4717734"/>
                    <a:gd name="connsiteY61" fmla="*/ 3020270 h 3946430"/>
                    <a:gd name="connsiteX62" fmla="*/ 2983804 w 4717734"/>
                    <a:gd name="connsiteY62" fmla="*/ 2996292 h 3946430"/>
                    <a:gd name="connsiteX63" fmla="*/ 2743521 w 4717734"/>
                    <a:gd name="connsiteY63" fmla="*/ 2996292 h 3946430"/>
                    <a:gd name="connsiteX64" fmla="*/ 2743521 w 4717734"/>
                    <a:gd name="connsiteY64" fmla="*/ 2419314 h 3946430"/>
                    <a:gd name="connsiteX65" fmla="*/ 2983804 w 4717734"/>
                    <a:gd name="connsiteY65" fmla="*/ 2419314 h 3946430"/>
                    <a:gd name="connsiteX66" fmla="*/ 3025266 w 4717734"/>
                    <a:gd name="connsiteY66" fmla="*/ 2395335 h 3946430"/>
                    <a:gd name="connsiteX67" fmla="*/ 3025266 w 4717734"/>
                    <a:gd name="connsiteY67" fmla="*/ 2347379 h 3946430"/>
                    <a:gd name="connsiteX68" fmla="*/ 2983804 w 4717734"/>
                    <a:gd name="connsiteY68" fmla="*/ 2323401 h 3946430"/>
                    <a:gd name="connsiteX69" fmla="*/ 2743521 w 4717734"/>
                    <a:gd name="connsiteY69" fmla="*/ 2323401 h 3946430"/>
                    <a:gd name="connsiteX70" fmla="*/ 2743521 w 4717734"/>
                    <a:gd name="connsiteY70" fmla="*/ 2083117 h 3946430"/>
                    <a:gd name="connsiteX71" fmla="*/ 2719542 w 4717734"/>
                    <a:gd name="connsiteY71" fmla="*/ 2041655 h 3946430"/>
                    <a:gd name="connsiteX72" fmla="*/ 2695565 w 4717734"/>
                    <a:gd name="connsiteY72" fmla="*/ 2035286 h 3946430"/>
                    <a:gd name="connsiteX73" fmla="*/ 4469958 w 4717734"/>
                    <a:gd name="connsiteY73" fmla="*/ 1622533 h 3946430"/>
                    <a:gd name="connsiteX74" fmla="*/ 4376543 w 4717734"/>
                    <a:gd name="connsiteY74" fmla="*/ 1715449 h 3946430"/>
                    <a:gd name="connsiteX75" fmla="*/ 4376043 w 4717734"/>
                    <a:gd name="connsiteY75" fmla="*/ 1716448 h 3946430"/>
                    <a:gd name="connsiteX76" fmla="*/ 4376043 w 4717734"/>
                    <a:gd name="connsiteY76" fmla="*/ 1716948 h 3946430"/>
                    <a:gd name="connsiteX77" fmla="*/ 4469958 w 4717734"/>
                    <a:gd name="connsiteY77" fmla="*/ 1810362 h 3946430"/>
                    <a:gd name="connsiteX78" fmla="*/ 4563873 w 4717734"/>
                    <a:gd name="connsiteY78" fmla="*/ 1716448 h 3946430"/>
                    <a:gd name="connsiteX79" fmla="*/ 4469958 w 4717734"/>
                    <a:gd name="connsiteY79" fmla="*/ 1622533 h 3946430"/>
                    <a:gd name="connsiteX80" fmla="*/ 247276 w 4717734"/>
                    <a:gd name="connsiteY80" fmla="*/ 1622033 h 3946430"/>
                    <a:gd name="connsiteX81" fmla="*/ 153361 w 4717734"/>
                    <a:gd name="connsiteY81" fmla="*/ 1715948 h 3946430"/>
                    <a:gd name="connsiteX82" fmla="*/ 247276 w 4717734"/>
                    <a:gd name="connsiteY82" fmla="*/ 1809863 h 3946430"/>
                    <a:gd name="connsiteX83" fmla="*/ 341192 w 4717734"/>
                    <a:gd name="connsiteY83" fmla="*/ 1716448 h 3946430"/>
                    <a:gd name="connsiteX84" fmla="*/ 247276 w 4717734"/>
                    <a:gd name="connsiteY84" fmla="*/ 1622033 h 3946430"/>
                    <a:gd name="connsiteX85" fmla="*/ 2358867 w 4717734"/>
                    <a:gd name="connsiteY85" fmla="*/ 0 h 3946430"/>
                    <a:gd name="connsiteX86" fmla="*/ 3356465 w 4717734"/>
                    <a:gd name="connsiteY86" fmla="*/ 997598 h 3946430"/>
                    <a:gd name="connsiteX87" fmla="*/ 3356465 w 4717734"/>
                    <a:gd name="connsiteY87" fmla="*/ 1708955 h 3946430"/>
                    <a:gd name="connsiteX88" fmla="*/ 3513323 w 4717734"/>
                    <a:gd name="connsiteY88" fmla="*/ 1708955 h 3946430"/>
                    <a:gd name="connsiteX89" fmla="*/ 3513323 w 4717734"/>
                    <a:gd name="connsiteY89" fmla="*/ 1916767 h 3946430"/>
                    <a:gd name="connsiteX90" fmla="*/ 3768592 w 4717734"/>
                    <a:gd name="connsiteY90" fmla="*/ 1661497 h 3946430"/>
                    <a:gd name="connsiteX91" fmla="*/ 3822543 w 4717734"/>
                    <a:gd name="connsiteY91" fmla="*/ 1639017 h 3946430"/>
                    <a:gd name="connsiteX92" fmla="*/ 4235170 w 4717734"/>
                    <a:gd name="connsiteY92" fmla="*/ 1639017 h 3946430"/>
                    <a:gd name="connsiteX93" fmla="*/ 4470458 w 4717734"/>
                    <a:gd name="connsiteY93" fmla="*/ 1468672 h 3946430"/>
                    <a:gd name="connsiteX94" fmla="*/ 4717734 w 4717734"/>
                    <a:gd name="connsiteY94" fmla="*/ 1716948 h 3946430"/>
                    <a:gd name="connsiteX95" fmla="*/ 4470458 w 4717734"/>
                    <a:gd name="connsiteY95" fmla="*/ 1964224 h 3946430"/>
                    <a:gd name="connsiteX96" fmla="*/ 4235170 w 4717734"/>
                    <a:gd name="connsiteY96" fmla="*/ 1793877 h 3946430"/>
                    <a:gd name="connsiteX97" fmla="*/ 3854514 w 4717734"/>
                    <a:gd name="connsiteY97" fmla="*/ 1793877 h 3946430"/>
                    <a:gd name="connsiteX98" fmla="*/ 3513323 w 4717734"/>
                    <a:gd name="connsiteY98" fmla="*/ 2135069 h 3946430"/>
                    <a:gd name="connsiteX99" fmla="*/ 3513323 w 4717734"/>
                    <a:gd name="connsiteY99" fmla="*/ 2631120 h 3946430"/>
                    <a:gd name="connsiteX100" fmla="*/ 4076314 w 4717734"/>
                    <a:gd name="connsiteY100" fmla="*/ 2631120 h 3946430"/>
                    <a:gd name="connsiteX101" fmla="*/ 4311601 w 4717734"/>
                    <a:gd name="connsiteY101" fmla="*/ 2460274 h 3946430"/>
                    <a:gd name="connsiteX102" fmla="*/ 4558878 w 4717734"/>
                    <a:gd name="connsiteY102" fmla="*/ 2707551 h 3946430"/>
                    <a:gd name="connsiteX103" fmla="*/ 4311601 w 4717734"/>
                    <a:gd name="connsiteY103" fmla="*/ 2954828 h 3946430"/>
                    <a:gd name="connsiteX104" fmla="*/ 4076314 w 4717734"/>
                    <a:gd name="connsiteY104" fmla="*/ 2784481 h 3946430"/>
                    <a:gd name="connsiteX105" fmla="*/ 3513323 w 4717734"/>
                    <a:gd name="connsiteY105" fmla="*/ 2784481 h 3946430"/>
                    <a:gd name="connsiteX106" fmla="*/ 3513323 w 4717734"/>
                    <a:gd name="connsiteY106" fmla="*/ 3280533 h 3946430"/>
                    <a:gd name="connsiteX107" fmla="*/ 3855014 w 4717734"/>
                    <a:gd name="connsiteY107" fmla="*/ 3622223 h 3946430"/>
                    <a:gd name="connsiteX108" fmla="*/ 4235170 w 4717734"/>
                    <a:gd name="connsiteY108" fmla="*/ 3622223 h 3946430"/>
                    <a:gd name="connsiteX109" fmla="*/ 4470458 w 4717734"/>
                    <a:gd name="connsiteY109" fmla="*/ 3451878 h 3946430"/>
                    <a:gd name="connsiteX110" fmla="*/ 4717734 w 4717734"/>
                    <a:gd name="connsiteY110" fmla="*/ 3699154 h 3946430"/>
                    <a:gd name="connsiteX111" fmla="*/ 4470458 w 4717734"/>
                    <a:gd name="connsiteY111" fmla="*/ 3946430 h 3946430"/>
                    <a:gd name="connsiteX112" fmla="*/ 4235170 w 4717734"/>
                    <a:gd name="connsiteY112" fmla="*/ 3776085 h 3946430"/>
                    <a:gd name="connsiteX113" fmla="*/ 3823043 w 4717734"/>
                    <a:gd name="connsiteY113" fmla="*/ 3776085 h 3946430"/>
                    <a:gd name="connsiteX114" fmla="*/ 3769092 w 4717734"/>
                    <a:gd name="connsiteY114" fmla="*/ 3753605 h 3946430"/>
                    <a:gd name="connsiteX115" fmla="*/ 3513323 w 4717734"/>
                    <a:gd name="connsiteY115" fmla="*/ 3497836 h 3946430"/>
                    <a:gd name="connsiteX116" fmla="*/ 3513323 w 4717734"/>
                    <a:gd name="connsiteY116" fmla="*/ 3706647 h 3946430"/>
                    <a:gd name="connsiteX117" fmla="*/ 1204411 w 4717734"/>
                    <a:gd name="connsiteY117" fmla="*/ 3706647 h 3946430"/>
                    <a:gd name="connsiteX118" fmla="*/ 1204411 w 4717734"/>
                    <a:gd name="connsiteY118" fmla="*/ 3498336 h 3946430"/>
                    <a:gd name="connsiteX119" fmla="*/ 949142 w 4717734"/>
                    <a:gd name="connsiteY119" fmla="*/ 3753605 h 3946430"/>
                    <a:gd name="connsiteX120" fmla="*/ 894691 w 4717734"/>
                    <a:gd name="connsiteY120" fmla="*/ 3776085 h 3946430"/>
                    <a:gd name="connsiteX121" fmla="*/ 482564 w 4717734"/>
                    <a:gd name="connsiteY121" fmla="*/ 3776085 h 3946430"/>
                    <a:gd name="connsiteX122" fmla="*/ 247276 w 4717734"/>
                    <a:gd name="connsiteY122" fmla="*/ 3946430 h 3946430"/>
                    <a:gd name="connsiteX123" fmla="*/ 0 w 4717734"/>
                    <a:gd name="connsiteY123" fmla="*/ 3699154 h 3946430"/>
                    <a:gd name="connsiteX124" fmla="*/ 247276 w 4717734"/>
                    <a:gd name="connsiteY124" fmla="*/ 3451878 h 3946430"/>
                    <a:gd name="connsiteX125" fmla="*/ 482564 w 4717734"/>
                    <a:gd name="connsiteY125" fmla="*/ 3621724 h 3946430"/>
                    <a:gd name="connsiteX126" fmla="*/ 863220 w 4717734"/>
                    <a:gd name="connsiteY126" fmla="*/ 3621724 h 3946430"/>
                    <a:gd name="connsiteX127" fmla="*/ 1204411 w 4717734"/>
                    <a:gd name="connsiteY127" fmla="*/ 3280533 h 3946430"/>
                    <a:gd name="connsiteX128" fmla="*/ 1204411 w 4717734"/>
                    <a:gd name="connsiteY128" fmla="*/ 2783982 h 3946430"/>
                    <a:gd name="connsiteX129" fmla="*/ 641420 w 4717734"/>
                    <a:gd name="connsiteY129" fmla="*/ 2783982 h 3946430"/>
                    <a:gd name="connsiteX130" fmla="*/ 406133 w 4717734"/>
                    <a:gd name="connsiteY130" fmla="*/ 2954328 h 3946430"/>
                    <a:gd name="connsiteX131" fmla="*/ 158857 w 4717734"/>
                    <a:gd name="connsiteY131" fmla="*/ 2707052 h 3946430"/>
                    <a:gd name="connsiteX132" fmla="*/ 406133 w 4717734"/>
                    <a:gd name="connsiteY132" fmla="*/ 2459775 h 3946430"/>
                    <a:gd name="connsiteX133" fmla="*/ 641420 w 4717734"/>
                    <a:gd name="connsiteY133" fmla="*/ 2630621 h 3946430"/>
                    <a:gd name="connsiteX134" fmla="*/ 1204411 w 4717734"/>
                    <a:gd name="connsiteY134" fmla="*/ 2630621 h 3946430"/>
                    <a:gd name="connsiteX135" fmla="*/ 1204411 w 4717734"/>
                    <a:gd name="connsiteY135" fmla="*/ 2134069 h 3946430"/>
                    <a:gd name="connsiteX136" fmla="*/ 863220 w 4717734"/>
                    <a:gd name="connsiteY136" fmla="*/ 1792878 h 3946430"/>
                    <a:gd name="connsiteX137" fmla="*/ 482564 w 4717734"/>
                    <a:gd name="connsiteY137" fmla="*/ 1792878 h 3946430"/>
                    <a:gd name="connsiteX138" fmla="*/ 247276 w 4717734"/>
                    <a:gd name="connsiteY138" fmla="*/ 1963224 h 3946430"/>
                    <a:gd name="connsiteX139" fmla="*/ 0 w 4717734"/>
                    <a:gd name="connsiteY139" fmla="*/ 1715948 h 3946430"/>
                    <a:gd name="connsiteX140" fmla="*/ 247276 w 4717734"/>
                    <a:gd name="connsiteY140" fmla="*/ 1468672 h 3946430"/>
                    <a:gd name="connsiteX141" fmla="*/ 482564 w 4717734"/>
                    <a:gd name="connsiteY141" fmla="*/ 1639517 h 3946430"/>
                    <a:gd name="connsiteX142" fmla="*/ 894691 w 4717734"/>
                    <a:gd name="connsiteY142" fmla="*/ 1639517 h 3946430"/>
                    <a:gd name="connsiteX143" fmla="*/ 948643 w 4717734"/>
                    <a:gd name="connsiteY143" fmla="*/ 1661997 h 3946430"/>
                    <a:gd name="connsiteX144" fmla="*/ 1204411 w 4717734"/>
                    <a:gd name="connsiteY144" fmla="*/ 1917765 h 3946430"/>
                    <a:gd name="connsiteX145" fmla="*/ 1204411 w 4717734"/>
                    <a:gd name="connsiteY145" fmla="*/ 1709454 h 3946430"/>
                    <a:gd name="connsiteX146" fmla="*/ 3028261 w 4717734"/>
                    <a:gd name="connsiteY146" fmla="*/ 1709454 h 3946430"/>
                    <a:gd name="connsiteX147" fmla="*/ 3028261 w 4717734"/>
                    <a:gd name="connsiteY147" fmla="*/ 997598 h 3946430"/>
                    <a:gd name="connsiteX148" fmla="*/ 2358867 w 4717734"/>
                    <a:gd name="connsiteY148" fmla="*/ 328204 h 3946430"/>
                    <a:gd name="connsiteX149" fmla="*/ 1689472 w 4717734"/>
                    <a:gd name="connsiteY149" fmla="*/ 997598 h 3946430"/>
                    <a:gd name="connsiteX150" fmla="*/ 1689472 w 4717734"/>
                    <a:gd name="connsiteY150" fmla="*/ 1407227 h 3946430"/>
                    <a:gd name="connsiteX151" fmla="*/ 1361269 w 4717734"/>
                    <a:gd name="connsiteY151" fmla="*/ 1407227 h 3946430"/>
                    <a:gd name="connsiteX152" fmla="*/ 1361269 w 4717734"/>
                    <a:gd name="connsiteY152" fmla="*/ 997598 h 3946430"/>
                    <a:gd name="connsiteX153" fmla="*/ 2358867 w 4717734"/>
                    <a:gd name="connsiteY153" fmla="*/ 0 h 3946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Lst>
                  <a:rect l="l" t="t" r="r" b="b"/>
                  <a:pathLst>
                    <a:path w="4717734" h="3946430">
                      <a:moveTo>
                        <a:pt x="4470458" y="3605239"/>
                      </a:moveTo>
                      <a:cubicBezTo>
                        <a:pt x="4419504" y="3605239"/>
                        <a:pt x="4378041" y="3646202"/>
                        <a:pt x="4377042" y="3697155"/>
                      </a:cubicBezTo>
                      <a:cubicBezTo>
                        <a:pt x="4377042" y="3698155"/>
                        <a:pt x="4377042" y="3698654"/>
                        <a:pt x="4377042" y="3699154"/>
                      </a:cubicBezTo>
                      <a:cubicBezTo>
                        <a:pt x="4377042" y="3700153"/>
                        <a:pt x="4377042" y="3700653"/>
                        <a:pt x="4377042" y="3701153"/>
                      </a:cubicBezTo>
                      <a:cubicBezTo>
                        <a:pt x="4378041" y="3752106"/>
                        <a:pt x="4419504" y="3793069"/>
                        <a:pt x="4470458" y="3793069"/>
                      </a:cubicBezTo>
                      <a:cubicBezTo>
                        <a:pt x="4521911" y="3793069"/>
                        <a:pt x="4564372" y="3750608"/>
                        <a:pt x="4564372" y="3699154"/>
                      </a:cubicBezTo>
                      <a:cubicBezTo>
                        <a:pt x="4564372" y="3647200"/>
                        <a:pt x="4522410" y="3605239"/>
                        <a:pt x="4470458" y="3605239"/>
                      </a:cubicBezTo>
                      <a:close/>
                      <a:moveTo>
                        <a:pt x="247276" y="3604739"/>
                      </a:moveTo>
                      <a:cubicBezTo>
                        <a:pt x="195324" y="3604739"/>
                        <a:pt x="153361" y="3647200"/>
                        <a:pt x="153361" y="3698654"/>
                      </a:cubicBezTo>
                      <a:cubicBezTo>
                        <a:pt x="153361" y="3750608"/>
                        <a:pt x="195823" y="3792569"/>
                        <a:pt x="247276" y="3792569"/>
                      </a:cubicBezTo>
                      <a:cubicBezTo>
                        <a:pt x="299230" y="3792569"/>
                        <a:pt x="341192" y="3750608"/>
                        <a:pt x="341192" y="3699154"/>
                      </a:cubicBezTo>
                      <a:cubicBezTo>
                        <a:pt x="341192" y="3647700"/>
                        <a:pt x="299230" y="3605239"/>
                        <a:pt x="247276" y="3604739"/>
                      </a:cubicBezTo>
                      <a:close/>
                      <a:moveTo>
                        <a:pt x="4311601" y="2613636"/>
                      </a:moveTo>
                      <a:cubicBezTo>
                        <a:pt x="4260148" y="2613636"/>
                        <a:pt x="4217686" y="2655598"/>
                        <a:pt x="4217686" y="2708050"/>
                      </a:cubicBezTo>
                      <a:cubicBezTo>
                        <a:pt x="4218186" y="2759504"/>
                        <a:pt x="4260148" y="2801466"/>
                        <a:pt x="4311601" y="2801466"/>
                      </a:cubicBezTo>
                      <a:cubicBezTo>
                        <a:pt x="4363554" y="2801466"/>
                        <a:pt x="4405517" y="2759004"/>
                        <a:pt x="4405517" y="2707551"/>
                      </a:cubicBezTo>
                      <a:cubicBezTo>
                        <a:pt x="4405517" y="2655598"/>
                        <a:pt x="4363055" y="2613636"/>
                        <a:pt x="4311601" y="2613636"/>
                      </a:cubicBezTo>
                      <a:close/>
                      <a:moveTo>
                        <a:pt x="406133" y="2613137"/>
                      </a:moveTo>
                      <a:cubicBezTo>
                        <a:pt x="354180" y="2613137"/>
                        <a:pt x="312218" y="2655598"/>
                        <a:pt x="312218" y="2707052"/>
                      </a:cubicBezTo>
                      <a:cubicBezTo>
                        <a:pt x="312218" y="2759004"/>
                        <a:pt x="354679" y="2800966"/>
                        <a:pt x="406133" y="2800966"/>
                      </a:cubicBezTo>
                      <a:cubicBezTo>
                        <a:pt x="458086" y="2800966"/>
                        <a:pt x="500048" y="2759004"/>
                        <a:pt x="500048" y="2707551"/>
                      </a:cubicBezTo>
                      <a:cubicBezTo>
                        <a:pt x="500048" y="2655598"/>
                        <a:pt x="458086" y="2613636"/>
                        <a:pt x="406133" y="2613137"/>
                      </a:cubicBezTo>
                      <a:close/>
                      <a:moveTo>
                        <a:pt x="2070631" y="2419313"/>
                      </a:moveTo>
                      <a:lnTo>
                        <a:pt x="2647608" y="2419313"/>
                      </a:lnTo>
                      <a:lnTo>
                        <a:pt x="2647608" y="2996291"/>
                      </a:lnTo>
                      <a:lnTo>
                        <a:pt x="2070631" y="2996291"/>
                      </a:lnTo>
                      <a:close/>
                      <a:moveTo>
                        <a:pt x="2695565" y="2035286"/>
                      </a:moveTo>
                      <a:cubicBezTo>
                        <a:pt x="2687322" y="2035286"/>
                        <a:pt x="2679079" y="2037409"/>
                        <a:pt x="2671586" y="2041655"/>
                      </a:cubicBezTo>
                      <a:cubicBezTo>
                        <a:pt x="2656600" y="2050148"/>
                        <a:pt x="2647607" y="2066133"/>
                        <a:pt x="2647607" y="2083117"/>
                      </a:cubicBezTo>
                      <a:lnTo>
                        <a:pt x="2647607" y="2323401"/>
                      </a:lnTo>
                      <a:lnTo>
                        <a:pt x="2070630" y="2323401"/>
                      </a:lnTo>
                      <a:lnTo>
                        <a:pt x="2070630" y="2083117"/>
                      </a:lnTo>
                      <a:cubicBezTo>
                        <a:pt x="2070630" y="2066133"/>
                        <a:pt x="2061638" y="2050148"/>
                        <a:pt x="2046652" y="2041655"/>
                      </a:cubicBezTo>
                      <a:cubicBezTo>
                        <a:pt x="2039158" y="2037409"/>
                        <a:pt x="2030916" y="2035286"/>
                        <a:pt x="2022674" y="2035286"/>
                      </a:cubicBezTo>
                      <a:cubicBezTo>
                        <a:pt x="2014431" y="2035286"/>
                        <a:pt x="2006188" y="2037409"/>
                        <a:pt x="1998695" y="2041655"/>
                      </a:cubicBezTo>
                      <a:cubicBezTo>
                        <a:pt x="1983708" y="2050148"/>
                        <a:pt x="1974717" y="2066133"/>
                        <a:pt x="1974717" y="2083117"/>
                      </a:cubicBezTo>
                      <a:lnTo>
                        <a:pt x="1974717" y="2323401"/>
                      </a:lnTo>
                      <a:lnTo>
                        <a:pt x="1734434" y="2323401"/>
                      </a:lnTo>
                      <a:cubicBezTo>
                        <a:pt x="1717449" y="2323401"/>
                        <a:pt x="1701464" y="2332392"/>
                        <a:pt x="1692971" y="2347379"/>
                      </a:cubicBezTo>
                      <a:cubicBezTo>
                        <a:pt x="1684479" y="2362366"/>
                        <a:pt x="1684479" y="2380349"/>
                        <a:pt x="1692971" y="2395335"/>
                      </a:cubicBezTo>
                      <a:cubicBezTo>
                        <a:pt x="1701464" y="2410322"/>
                        <a:pt x="1717449" y="2419314"/>
                        <a:pt x="1734434" y="2419314"/>
                      </a:cubicBezTo>
                      <a:lnTo>
                        <a:pt x="1974717" y="2419314"/>
                      </a:lnTo>
                      <a:lnTo>
                        <a:pt x="1974717" y="2996292"/>
                      </a:lnTo>
                      <a:lnTo>
                        <a:pt x="1734434" y="2996292"/>
                      </a:lnTo>
                      <a:cubicBezTo>
                        <a:pt x="1717449" y="2996292"/>
                        <a:pt x="1701464" y="3005283"/>
                        <a:pt x="1692971" y="3020270"/>
                      </a:cubicBezTo>
                      <a:cubicBezTo>
                        <a:pt x="1684479" y="3035256"/>
                        <a:pt x="1684479" y="3053240"/>
                        <a:pt x="1692971" y="3068227"/>
                      </a:cubicBezTo>
                      <a:cubicBezTo>
                        <a:pt x="1701464" y="3083213"/>
                        <a:pt x="1717449" y="3092205"/>
                        <a:pt x="1734434" y="3092205"/>
                      </a:cubicBezTo>
                      <a:lnTo>
                        <a:pt x="1974717" y="3092205"/>
                      </a:lnTo>
                      <a:lnTo>
                        <a:pt x="1974717" y="3332487"/>
                      </a:lnTo>
                      <a:cubicBezTo>
                        <a:pt x="1974717" y="3349473"/>
                        <a:pt x="1983708" y="3365458"/>
                        <a:pt x="1998695" y="3373950"/>
                      </a:cubicBezTo>
                      <a:cubicBezTo>
                        <a:pt x="2013681" y="3382442"/>
                        <a:pt x="2031665" y="3382442"/>
                        <a:pt x="2046652" y="3373950"/>
                      </a:cubicBezTo>
                      <a:cubicBezTo>
                        <a:pt x="2061638" y="3365458"/>
                        <a:pt x="2070630" y="3349473"/>
                        <a:pt x="2070630" y="3332487"/>
                      </a:cubicBezTo>
                      <a:lnTo>
                        <a:pt x="2070630" y="3092205"/>
                      </a:lnTo>
                      <a:lnTo>
                        <a:pt x="2647607" y="3092205"/>
                      </a:lnTo>
                      <a:lnTo>
                        <a:pt x="2647607" y="3332487"/>
                      </a:lnTo>
                      <a:cubicBezTo>
                        <a:pt x="2647607" y="3349473"/>
                        <a:pt x="2656600" y="3365458"/>
                        <a:pt x="2671586" y="3373950"/>
                      </a:cubicBezTo>
                      <a:cubicBezTo>
                        <a:pt x="2686572" y="3382442"/>
                        <a:pt x="2704557" y="3382442"/>
                        <a:pt x="2719542" y="3373950"/>
                      </a:cubicBezTo>
                      <a:cubicBezTo>
                        <a:pt x="2734529" y="3365458"/>
                        <a:pt x="2743521" y="3349473"/>
                        <a:pt x="2743521" y="3332487"/>
                      </a:cubicBezTo>
                      <a:lnTo>
                        <a:pt x="2743521" y="3092205"/>
                      </a:lnTo>
                      <a:lnTo>
                        <a:pt x="2983804" y="3092205"/>
                      </a:lnTo>
                      <a:cubicBezTo>
                        <a:pt x="3000788" y="3092205"/>
                        <a:pt x="3016774" y="3083213"/>
                        <a:pt x="3025266" y="3068227"/>
                      </a:cubicBezTo>
                      <a:cubicBezTo>
                        <a:pt x="3033759" y="3053240"/>
                        <a:pt x="3033759" y="3035256"/>
                        <a:pt x="3025266" y="3020270"/>
                      </a:cubicBezTo>
                      <a:cubicBezTo>
                        <a:pt x="3016774" y="3005283"/>
                        <a:pt x="3000788" y="2996292"/>
                        <a:pt x="2983804" y="2996292"/>
                      </a:cubicBezTo>
                      <a:lnTo>
                        <a:pt x="2743521" y="2996292"/>
                      </a:lnTo>
                      <a:lnTo>
                        <a:pt x="2743521" y="2419314"/>
                      </a:lnTo>
                      <a:lnTo>
                        <a:pt x="2983804" y="2419314"/>
                      </a:lnTo>
                      <a:cubicBezTo>
                        <a:pt x="3000788" y="2419314"/>
                        <a:pt x="3016774" y="2410322"/>
                        <a:pt x="3025266" y="2395335"/>
                      </a:cubicBezTo>
                      <a:cubicBezTo>
                        <a:pt x="3033759" y="2380349"/>
                        <a:pt x="3033759" y="2362366"/>
                        <a:pt x="3025266" y="2347379"/>
                      </a:cubicBezTo>
                      <a:cubicBezTo>
                        <a:pt x="3016774" y="2332392"/>
                        <a:pt x="3000788" y="2323401"/>
                        <a:pt x="2983804" y="2323401"/>
                      </a:cubicBezTo>
                      <a:lnTo>
                        <a:pt x="2743521" y="2323401"/>
                      </a:lnTo>
                      <a:lnTo>
                        <a:pt x="2743521" y="2083117"/>
                      </a:lnTo>
                      <a:cubicBezTo>
                        <a:pt x="2743521" y="2066133"/>
                        <a:pt x="2734529" y="2050148"/>
                        <a:pt x="2719542" y="2041655"/>
                      </a:cubicBezTo>
                      <a:cubicBezTo>
                        <a:pt x="2712050" y="2037409"/>
                        <a:pt x="2703807" y="2035286"/>
                        <a:pt x="2695565" y="2035286"/>
                      </a:cubicBezTo>
                      <a:close/>
                      <a:moveTo>
                        <a:pt x="4469958" y="1622533"/>
                      </a:moveTo>
                      <a:cubicBezTo>
                        <a:pt x="4419004" y="1622533"/>
                        <a:pt x="4377042" y="1663995"/>
                        <a:pt x="4376543" y="1715449"/>
                      </a:cubicBezTo>
                      <a:cubicBezTo>
                        <a:pt x="4376543" y="1715948"/>
                        <a:pt x="4377042" y="1715948"/>
                        <a:pt x="4376043" y="1716448"/>
                      </a:cubicBezTo>
                      <a:cubicBezTo>
                        <a:pt x="4376043" y="1716448"/>
                        <a:pt x="4376043" y="1716948"/>
                        <a:pt x="4376043" y="1716948"/>
                      </a:cubicBezTo>
                      <a:cubicBezTo>
                        <a:pt x="4376543" y="1768400"/>
                        <a:pt x="4418504" y="1810362"/>
                        <a:pt x="4469958" y="1810362"/>
                      </a:cubicBezTo>
                      <a:cubicBezTo>
                        <a:pt x="4521911" y="1810362"/>
                        <a:pt x="4563873" y="1767901"/>
                        <a:pt x="4563873" y="1716448"/>
                      </a:cubicBezTo>
                      <a:cubicBezTo>
                        <a:pt x="4563873" y="1664494"/>
                        <a:pt x="4521911" y="1622533"/>
                        <a:pt x="4469958" y="1622533"/>
                      </a:cubicBezTo>
                      <a:close/>
                      <a:moveTo>
                        <a:pt x="247276" y="1622033"/>
                      </a:moveTo>
                      <a:cubicBezTo>
                        <a:pt x="195324" y="1622033"/>
                        <a:pt x="153361" y="1664494"/>
                        <a:pt x="153361" y="1715948"/>
                      </a:cubicBezTo>
                      <a:cubicBezTo>
                        <a:pt x="153361" y="1767901"/>
                        <a:pt x="195823" y="1809863"/>
                        <a:pt x="247276" y="1809863"/>
                      </a:cubicBezTo>
                      <a:cubicBezTo>
                        <a:pt x="299230" y="1809863"/>
                        <a:pt x="341192" y="1767901"/>
                        <a:pt x="341192" y="1716448"/>
                      </a:cubicBezTo>
                      <a:cubicBezTo>
                        <a:pt x="341192" y="1664494"/>
                        <a:pt x="299230" y="1622533"/>
                        <a:pt x="247276" y="1622033"/>
                      </a:cubicBezTo>
                      <a:close/>
                      <a:moveTo>
                        <a:pt x="2358867" y="0"/>
                      </a:moveTo>
                      <a:cubicBezTo>
                        <a:pt x="2908870" y="0"/>
                        <a:pt x="3356465" y="447595"/>
                        <a:pt x="3356465" y="997598"/>
                      </a:cubicBezTo>
                      <a:lnTo>
                        <a:pt x="3356465" y="1708955"/>
                      </a:lnTo>
                      <a:lnTo>
                        <a:pt x="3513323" y="1708955"/>
                      </a:lnTo>
                      <a:lnTo>
                        <a:pt x="3513323" y="1916767"/>
                      </a:lnTo>
                      <a:lnTo>
                        <a:pt x="3768592" y="1661497"/>
                      </a:lnTo>
                      <a:cubicBezTo>
                        <a:pt x="3782579" y="1647510"/>
                        <a:pt x="3802562" y="1639017"/>
                        <a:pt x="3822543" y="1639017"/>
                      </a:cubicBezTo>
                      <a:lnTo>
                        <a:pt x="4235170" y="1639017"/>
                      </a:lnTo>
                      <a:cubicBezTo>
                        <a:pt x="4267641" y="1540107"/>
                        <a:pt x="4360557" y="1468672"/>
                        <a:pt x="4470458" y="1468672"/>
                      </a:cubicBezTo>
                      <a:cubicBezTo>
                        <a:pt x="4606835" y="1468672"/>
                        <a:pt x="4717734" y="1580570"/>
                        <a:pt x="4717734" y="1716948"/>
                      </a:cubicBezTo>
                      <a:cubicBezTo>
                        <a:pt x="4717734" y="1853323"/>
                        <a:pt x="4606835" y="1964224"/>
                        <a:pt x="4470458" y="1964224"/>
                      </a:cubicBezTo>
                      <a:cubicBezTo>
                        <a:pt x="4360557" y="1964224"/>
                        <a:pt x="4267641" y="1892788"/>
                        <a:pt x="4235170" y="1793877"/>
                      </a:cubicBezTo>
                      <a:lnTo>
                        <a:pt x="3854514" y="1793877"/>
                      </a:lnTo>
                      <a:lnTo>
                        <a:pt x="3513323" y="2135069"/>
                      </a:lnTo>
                      <a:lnTo>
                        <a:pt x="3513323" y="2631120"/>
                      </a:lnTo>
                      <a:lnTo>
                        <a:pt x="4076314" y="2631120"/>
                      </a:lnTo>
                      <a:cubicBezTo>
                        <a:pt x="4108784" y="2531710"/>
                        <a:pt x="4201700" y="2460274"/>
                        <a:pt x="4311601" y="2460274"/>
                      </a:cubicBezTo>
                      <a:cubicBezTo>
                        <a:pt x="4447978" y="2460274"/>
                        <a:pt x="4558878" y="2571175"/>
                        <a:pt x="4558878" y="2707551"/>
                      </a:cubicBezTo>
                      <a:cubicBezTo>
                        <a:pt x="4558878" y="2843927"/>
                        <a:pt x="4447978" y="2954828"/>
                        <a:pt x="4311601" y="2954828"/>
                      </a:cubicBezTo>
                      <a:cubicBezTo>
                        <a:pt x="4201700" y="2954828"/>
                        <a:pt x="4108784" y="2883391"/>
                        <a:pt x="4076314" y="2784481"/>
                      </a:cubicBezTo>
                      <a:lnTo>
                        <a:pt x="3513323" y="2784481"/>
                      </a:lnTo>
                      <a:lnTo>
                        <a:pt x="3513323" y="3280533"/>
                      </a:lnTo>
                      <a:lnTo>
                        <a:pt x="3855014" y="3622223"/>
                      </a:lnTo>
                      <a:lnTo>
                        <a:pt x="4235170" y="3622223"/>
                      </a:lnTo>
                      <a:cubicBezTo>
                        <a:pt x="4267641" y="3523313"/>
                        <a:pt x="4360557" y="3451878"/>
                        <a:pt x="4470458" y="3451878"/>
                      </a:cubicBezTo>
                      <a:cubicBezTo>
                        <a:pt x="4606835" y="3451878"/>
                        <a:pt x="4717734" y="3562777"/>
                        <a:pt x="4717734" y="3699154"/>
                      </a:cubicBezTo>
                      <a:cubicBezTo>
                        <a:pt x="4717734" y="3835531"/>
                        <a:pt x="4606835" y="3946430"/>
                        <a:pt x="4470458" y="3946430"/>
                      </a:cubicBezTo>
                      <a:cubicBezTo>
                        <a:pt x="4360557" y="3946430"/>
                        <a:pt x="4267641" y="3874995"/>
                        <a:pt x="4235170" y="3776085"/>
                      </a:cubicBezTo>
                      <a:lnTo>
                        <a:pt x="3823043" y="3776085"/>
                      </a:lnTo>
                      <a:cubicBezTo>
                        <a:pt x="3802562" y="3776085"/>
                        <a:pt x="3783579" y="3768092"/>
                        <a:pt x="3769092" y="3753605"/>
                      </a:cubicBezTo>
                      <a:lnTo>
                        <a:pt x="3513323" y="3497836"/>
                      </a:lnTo>
                      <a:lnTo>
                        <a:pt x="3513323" y="3706647"/>
                      </a:lnTo>
                      <a:lnTo>
                        <a:pt x="1204411" y="3706647"/>
                      </a:lnTo>
                      <a:lnTo>
                        <a:pt x="1204411" y="3498336"/>
                      </a:lnTo>
                      <a:lnTo>
                        <a:pt x="949142" y="3753605"/>
                      </a:lnTo>
                      <a:cubicBezTo>
                        <a:pt x="934655" y="3768092"/>
                        <a:pt x="915173" y="3776085"/>
                        <a:pt x="894691" y="3776085"/>
                      </a:cubicBezTo>
                      <a:lnTo>
                        <a:pt x="482564" y="3776085"/>
                      </a:lnTo>
                      <a:cubicBezTo>
                        <a:pt x="450093" y="3874995"/>
                        <a:pt x="356678" y="3946430"/>
                        <a:pt x="247276" y="3946430"/>
                      </a:cubicBezTo>
                      <a:cubicBezTo>
                        <a:pt x="110900" y="3946430"/>
                        <a:pt x="0" y="3835531"/>
                        <a:pt x="0" y="3699154"/>
                      </a:cubicBezTo>
                      <a:cubicBezTo>
                        <a:pt x="0" y="3562777"/>
                        <a:pt x="110900" y="3451878"/>
                        <a:pt x="247276" y="3451878"/>
                      </a:cubicBezTo>
                      <a:cubicBezTo>
                        <a:pt x="357177" y="3451878"/>
                        <a:pt x="450093" y="3523313"/>
                        <a:pt x="482564" y="3621724"/>
                      </a:cubicBezTo>
                      <a:lnTo>
                        <a:pt x="863220" y="3621724"/>
                      </a:lnTo>
                      <a:lnTo>
                        <a:pt x="1204411" y="3280533"/>
                      </a:lnTo>
                      <a:lnTo>
                        <a:pt x="1204411" y="2783982"/>
                      </a:lnTo>
                      <a:lnTo>
                        <a:pt x="641420" y="2783982"/>
                      </a:lnTo>
                      <a:cubicBezTo>
                        <a:pt x="608949" y="2882892"/>
                        <a:pt x="516033" y="2954328"/>
                        <a:pt x="406133" y="2954328"/>
                      </a:cubicBezTo>
                      <a:cubicBezTo>
                        <a:pt x="269756" y="2954328"/>
                        <a:pt x="158857" y="2843428"/>
                        <a:pt x="158857" y="2707052"/>
                      </a:cubicBezTo>
                      <a:cubicBezTo>
                        <a:pt x="158857" y="2570674"/>
                        <a:pt x="269756" y="2459775"/>
                        <a:pt x="406133" y="2459775"/>
                      </a:cubicBezTo>
                      <a:cubicBezTo>
                        <a:pt x="516033" y="2459775"/>
                        <a:pt x="608949" y="2531710"/>
                        <a:pt x="641420" y="2630621"/>
                      </a:cubicBezTo>
                      <a:lnTo>
                        <a:pt x="1204411" y="2630621"/>
                      </a:lnTo>
                      <a:lnTo>
                        <a:pt x="1204411" y="2134069"/>
                      </a:lnTo>
                      <a:lnTo>
                        <a:pt x="863220" y="1792878"/>
                      </a:lnTo>
                      <a:lnTo>
                        <a:pt x="482564" y="1792878"/>
                      </a:lnTo>
                      <a:cubicBezTo>
                        <a:pt x="449594" y="1891789"/>
                        <a:pt x="356678" y="1963224"/>
                        <a:pt x="247276" y="1963224"/>
                      </a:cubicBezTo>
                      <a:cubicBezTo>
                        <a:pt x="110900" y="1963224"/>
                        <a:pt x="0" y="1852325"/>
                        <a:pt x="0" y="1715948"/>
                      </a:cubicBezTo>
                      <a:cubicBezTo>
                        <a:pt x="0" y="1579572"/>
                        <a:pt x="110900" y="1468672"/>
                        <a:pt x="247276" y="1468672"/>
                      </a:cubicBezTo>
                      <a:cubicBezTo>
                        <a:pt x="357177" y="1468672"/>
                        <a:pt x="450093" y="1540107"/>
                        <a:pt x="482564" y="1639517"/>
                      </a:cubicBezTo>
                      <a:lnTo>
                        <a:pt x="894691" y="1639517"/>
                      </a:lnTo>
                      <a:cubicBezTo>
                        <a:pt x="915173" y="1639517"/>
                        <a:pt x="934156" y="1647510"/>
                        <a:pt x="948643" y="1661997"/>
                      </a:cubicBezTo>
                      <a:lnTo>
                        <a:pt x="1204411" y="1917765"/>
                      </a:lnTo>
                      <a:lnTo>
                        <a:pt x="1204411" y="1709454"/>
                      </a:lnTo>
                      <a:lnTo>
                        <a:pt x="3028261" y="1709454"/>
                      </a:lnTo>
                      <a:lnTo>
                        <a:pt x="3028261" y="997598"/>
                      </a:lnTo>
                      <a:cubicBezTo>
                        <a:pt x="3028261" y="628432"/>
                        <a:pt x="2728033" y="328204"/>
                        <a:pt x="2358867" y="328204"/>
                      </a:cubicBezTo>
                      <a:cubicBezTo>
                        <a:pt x="1989701" y="328204"/>
                        <a:pt x="1689472" y="628432"/>
                        <a:pt x="1689472" y="997598"/>
                      </a:cubicBezTo>
                      <a:lnTo>
                        <a:pt x="1689472" y="1407227"/>
                      </a:lnTo>
                      <a:lnTo>
                        <a:pt x="1361269" y="1407227"/>
                      </a:lnTo>
                      <a:lnTo>
                        <a:pt x="1361269" y="997598"/>
                      </a:lnTo>
                      <a:cubicBezTo>
                        <a:pt x="1361269" y="447595"/>
                        <a:pt x="1808864" y="0"/>
                        <a:pt x="2358867" y="0"/>
                      </a:cubicBezTo>
                      <a:close/>
                    </a:path>
                  </a:pathLst>
                </a:custGeom>
                <a:solidFill>
                  <a:srgbClr val="FFFFFF"/>
                </a:solidFill>
                <a:ln w="5206" cap="flat">
                  <a:noFill/>
                  <a:prstDash val="solid"/>
                  <a:miter/>
                </a:ln>
              </p:spPr>
              <p:txBody>
                <a:bodyPr wrap="square"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0000">
                        <a:lumMod val="85000"/>
                        <a:lumOff val="15000"/>
                      </a:srgbClr>
                    </a:solidFill>
                    <a:effectLst/>
                    <a:uLnTx/>
                    <a:uFillTx/>
                  </a:endParaRPr>
                </a:p>
              </p:txBody>
            </p:sp>
          </p:grpSp>
        </p:grpSp>
        <p:grpSp>
          <p:nvGrpSpPr>
            <p:cNvPr id="410" name="Group 409">
              <a:extLst>
                <a:ext uri="{FF2B5EF4-FFF2-40B4-BE49-F238E27FC236}">
                  <a16:creationId xmlns:a16="http://schemas.microsoft.com/office/drawing/2014/main" id="{C8A74A04-90B3-43AE-BA3C-F201AC8E5A70}"/>
                </a:ext>
              </a:extLst>
            </p:cNvPr>
            <p:cNvGrpSpPr/>
            <p:nvPr/>
          </p:nvGrpSpPr>
          <p:grpSpPr>
            <a:xfrm>
              <a:off x="4621776" y="5539692"/>
              <a:ext cx="4579557" cy="781899"/>
              <a:chOff x="4621776" y="5539692"/>
              <a:chExt cx="4579557" cy="781899"/>
            </a:xfrm>
          </p:grpSpPr>
          <p:sp>
            <p:nvSpPr>
              <p:cNvPr id="430" name="Freeform: Shape 429">
                <a:extLst>
                  <a:ext uri="{FF2B5EF4-FFF2-40B4-BE49-F238E27FC236}">
                    <a16:creationId xmlns:a16="http://schemas.microsoft.com/office/drawing/2014/main" id="{989E76B6-C191-4DCC-B1F2-32689905FE98}"/>
                  </a:ext>
                </a:extLst>
              </p:cNvPr>
              <p:cNvSpPr/>
              <p:nvPr/>
            </p:nvSpPr>
            <p:spPr>
              <a:xfrm flipV="1">
                <a:off x="4621776" y="5539692"/>
                <a:ext cx="1860844" cy="535783"/>
              </a:xfrm>
              <a:custGeom>
                <a:avLst/>
                <a:gdLst>
                  <a:gd name="connsiteX0" fmla="*/ 0 w 1816100"/>
                  <a:gd name="connsiteY0" fmla="*/ 508000 h 508000"/>
                  <a:gd name="connsiteX1" fmla="*/ 419100 w 1816100"/>
                  <a:gd name="connsiteY1" fmla="*/ 6350 h 508000"/>
                  <a:gd name="connsiteX2" fmla="*/ 1816100 w 1816100"/>
                  <a:gd name="connsiteY2" fmla="*/ 0 h 508000"/>
                  <a:gd name="connsiteX0" fmla="*/ 0 w 1816100"/>
                  <a:gd name="connsiteY0" fmla="*/ 508000 h 508000"/>
                  <a:gd name="connsiteX1" fmla="*/ 419100 w 1816100"/>
                  <a:gd name="connsiteY1" fmla="*/ 4123 h 508000"/>
                  <a:gd name="connsiteX2" fmla="*/ 1816100 w 1816100"/>
                  <a:gd name="connsiteY2" fmla="*/ 0 h 508000"/>
                  <a:gd name="connsiteX0" fmla="*/ 0 w 1816100"/>
                  <a:gd name="connsiteY0" fmla="*/ 508000 h 508000"/>
                  <a:gd name="connsiteX1" fmla="*/ 419100 w 1816100"/>
                  <a:gd name="connsiteY1" fmla="*/ 1895 h 508000"/>
                  <a:gd name="connsiteX2" fmla="*/ 1816100 w 1816100"/>
                  <a:gd name="connsiteY2" fmla="*/ 0 h 508000"/>
                </a:gdLst>
                <a:ahLst/>
                <a:cxnLst>
                  <a:cxn ang="0">
                    <a:pos x="connsiteX0" y="connsiteY0"/>
                  </a:cxn>
                  <a:cxn ang="0">
                    <a:pos x="connsiteX1" y="connsiteY1"/>
                  </a:cxn>
                  <a:cxn ang="0">
                    <a:pos x="connsiteX2" y="connsiteY2"/>
                  </a:cxn>
                </a:cxnLst>
                <a:rect l="l" t="t" r="r" b="b"/>
                <a:pathLst>
                  <a:path w="1816100" h="508000">
                    <a:moveTo>
                      <a:pt x="0" y="508000"/>
                    </a:moveTo>
                    <a:lnTo>
                      <a:pt x="419100" y="1895"/>
                    </a:lnTo>
                    <a:lnTo>
                      <a:pt x="1816100" y="0"/>
                    </a:lnTo>
                  </a:path>
                </a:pathLst>
              </a:custGeom>
              <a:noFill/>
              <a:ln w="6350" cap="flat" cmpd="sng" algn="ctr">
                <a:solidFill>
                  <a:srgbClr val="000000">
                    <a:lumMod val="65000"/>
                    <a:lumOff val="3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ea typeface="+mn-ea"/>
                  <a:cs typeface="+mn-cs"/>
                </a:endParaRPr>
              </a:p>
            </p:txBody>
          </p:sp>
          <p:sp>
            <p:nvSpPr>
              <p:cNvPr id="431" name="TextBox 430">
                <a:extLst>
                  <a:ext uri="{FF2B5EF4-FFF2-40B4-BE49-F238E27FC236}">
                    <a16:creationId xmlns:a16="http://schemas.microsoft.com/office/drawing/2014/main" id="{2AB74863-B666-4178-AE7C-413B8B51C6CA}"/>
                  </a:ext>
                </a:extLst>
              </p:cNvPr>
              <p:cNvSpPr txBox="1"/>
              <p:nvPr/>
            </p:nvSpPr>
            <p:spPr>
              <a:xfrm flipH="1">
                <a:off x="7034251" y="5874629"/>
                <a:ext cx="2167082" cy="400110"/>
              </a:xfrm>
              <a:prstGeom prst="rect">
                <a:avLst/>
              </a:prstGeom>
              <a:noFill/>
            </p:spPr>
            <p:txBody>
              <a:bodyPr wrap="square"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FFFFFF">
                        <a:lumMod val="85000"/>
                      </a:srgbClr>
                    </a:solidFill>
                    <a:effectLst/>
                    <a:uLnTx/>
                    <a:uFillTx/>
                    <a:cs typeface="Arial" panose="020B0604020202020204" pitchFamily="34" charset="0"/>
                  </a:rPr>
                  <a:t>Physical Security </a:t>
                </a:r>
              </a:p>
            </p:txBody>
          </p:sp>
          <p:grpSp>
            <p:nvGrpSpPr>
              <p:cNvPr id="432" name="Group 431">
                <a:extLst>
                  <a:ext uri="{FF2B5EF4-FFF2-40B4-BE49-F238E27FC236}">
                    <a16:creationId xmlns:a16="http://schemas.microsoft.com/office/drawing/2014/main" id="{4B39112F-C9CC-4F6D-B878-65949BD6A2EB}"/>
                  </a:ext>
                </a:extLst>
              </p:cNvPr>
              <p:cNvGrpSpPr/>
              <p:nvPr/>
            </p:nvGrpSpPr>
            <p:grpSpPr>
              <a:xfrm>
                <a:off x="6470109" y="5827781"/>
                <a:ext cx="493810" cy="493810"/>
                <a:chOff x="6470109" y="5827781"/>
                <a:chExt cx="493810" cy="493810"/>
              </a:xfrm>
            </p:grpSpPr>
            <p:sp>
              <p:nvSpPr>
                <p:cNvPr id="433" name="Oval 432">
                  <a:extLst>
                    <a:ext uri="{FF2B5EF4-FFF2-40B4-BE49-F238E27FC236}">
                      <a16:creationId xmlns:a16="http://schemas.microsoft.com/office/drawing/2014/main" id="{27DDEA0B-F116-498E-8F30-1919930B3A46}"/>
                    </a:ext>
                  </a:extLst>
                </p:cNvPr>
                <p:cNvSpPr/>
                <p:nvPr/>
              </p:nvSpPr>
              <p:spPr>
                <a:xfrm flipH="1">
                  <a:off x="6470109" y="5827781"/>
                  <a:ext cx="493810" cy="493810"/>
                </a:xfrm>
                <a:prstGeom prst="ellipse">
                  <a:avLst/>
                </a:prstGeom>
                <a:solidFill>
                  <a:srgbClr val="9E01B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dirty="0">
                    <a:ln>
                      <a:noFill/>
                    </a:ln>
                    <a:solidFill>
                      <a:srgbClr val="000000">
                        <a:lumMod val="85000"/>
                        <a:lumOff val="15000"/>
                      </a:srgbClr>
                    </a:solidFill>
                    <a:effectLst/>
                    <a:uLnTx/>
                    <a:uFillTx/>
                    <a:ea typeface="+mn-ea"/>
                    <a:cs typeface="+mn-cs"/>
                  </a:endParaRPr>
                </a:p>
              </p:txBody>
            </p:sp>
            <p:sp>
              <p:nvSpPr>
                <p:cNvPr id="434" name="Freeform: Shape 433">
                  <a:extLst>
                    <a:ext uri="{FF2B5EF4-FFF2-40B4-BE49-F238E27FC236}">
                      <a16:creationId xmlns:a16="http://schemas.microsoft.com/office/drawing/2014/main" id="{77369A42-CB41-422E-8572-4AA23CCDE88E}"/>
                    </a:ext>
                  </a:extLst>
                </p:cNvPr>
                <p:cNvSpPr/>
                <p:nvPr/>
              </p:nvSpPr>
              <p:spPr>
                <a:xfrm>
                  <a:off x="6579681" y="5937754"/>
                  <a:ext cx="274666" cy="273864"/>
                </a:xfrm>
                <a:custGeom>
                  <a:avLst/>
                  <a:gdLst>
                    <a:gd name="connsiteX0" fmla="*/ 3310423 w 4612645"/>
                    <a:gd name="connsiteY0" fmla="*/ 4199966 h 4599196"/>
                    <a:gd name="connsiteX1" fmla="*/ 3168212 w 4612645"/>
                    <a:gd name="connsiteY1" fmla="*/ 4342304 h 4599196"/>
                    <a:gd name="connsiteX2" fmla="*/ 3310423 w 4612645"/>
                    <a:gd name="connsiteY2" fmla="*/ 4484641 h 4599196"/>
                    <a:gd name="connsiteX3" fmla="*/ 3452633 w 4612645"/>
                    <a:gd name="connsiteY3" fmla="*/ 4342304 h 4599196"/>
                    <a:gd name="connsiteX4" fmla="*/ 3310423 w 4612645"/>
                    <a:gd name="connsiteY4" fmla="*/ 4199966 h 4599196"/>
                    <a:gd name="connsiteX5" fmla="*/ 4023507 w 4612645"/>
                    <a:gd name="connsiteY5" fmla="*/ 3286066 h 4599196"/>
                    <a:gd name="connsiteX6" fmla="*/ 3986971 w 4612645"/>
                    <a:gd name="connsiteY6" fmla="*/ 3322602 h 4599196"/>
                    <a:gd name="connsiteX7" fmla="*/ 3986971 w 4612645"/>
                    <a:gd name="connsiteY7" fmla="*/ 3357235 h 4599196"/>
                    <a:gd name="connsiteX8" fmla="*/ 3954114 w 4612645"/>
                    <a:gd name="connsiteY8" fmla="*/ 3346325 h 4599196"/>
                    <a:gd name="connsiteX9" fmla="*/ 3908571 w 4612645"/>
                    <a:gd name="connsiteY9" fmla="*/ 3370048 h 4599196"/>
                    <a:gd name="connsiteX10" fmla="*/ 3932040 w 4612645"/>
                    <a:gd name="connsiteY10" fmla="*/ 3415591 h 4599196"/>
                    <a:gd name="connsiteX11" fmla="*/ 3964897 w 4612645"/>
                    <a:gd name="connsiteY11" fmla="*/ 3426501 h 4599196"/>
                    <a:gd name="connsiteX12" fmla="*/ 3944853 w 4612645"/>
                    <a:gd name="connsiteY12" fmla="*/ 3453903 h 4599196"/>
                    <a:gd name="connsiteX13" fmla="*/ 3952211 w 4612645"/>
                    <a:gd name="connsiteY13" fmla="*/ 3505027 h 4599196"/>
                    <a:gd name="connsiteX14" fmla="*/ 3974158 w 4612645"/>
                    <a:gd name="connsiteY14" fmla="*/ 3512385 h 4599196"/>
                    <a:gd name="connsiteX15" fmla="*/ 4003336 w 4612645"/>
                    <a:gd name="connsiteY15" fmla="*/ 3497796 h 4599196"/>
                    <a:gd name="connsiteX16" fmla="*/ 4023380 w 4612645"/>
                    <a:gd name="connsiteY16" fmla="*/ 3470395 h 4599196"/>
                    <a:gd name="connsiteX17" fmla="*/ 4043424 w 4612645"/>
                    <a:gd name="connsiteY17" fmla="*/ 3497796 h 4599196"/>
                    <a:gd name="connsiteX18" fmla="*/ 4072601 w 4612645"/>
                    <a:gd name="connsiteY18" fmla="*/ 3512385 h 4599196"/>
                    <a:gd name="connsiteX19" fmla="*/ 4094548 w 4612645"/>
                    <a:gd name="connsiteY19" fmla="*/ 3505027 h 4599196"/>
                    <a:gd name="connsiteX20" fmla="*/ 4101906 w 4612645"/>
                    <a:gd name="connsiteY20" fmla="*/ 3453903 h 4599196"/>
                    <a:gd name="connsiteX21" fmla="*/ 4081862 w 4612645"/>
                    <a:gd name="connsiteY21" fmla="*/ 3426501 h 4599196"/>
                    <a:gd name="connsiteX22" fmla="*/ 4114719 w 4612645"/>
                    <a:gd name="connsiteY22" fmla="*/ 3415591 h 4599196"/>
                    <a:gd name="connsiteX23" fmla="*/ 4138442 w 4612645"/>
                    <a:gd name="connsiteY23" fmla="*/ 3370048 h 4599196"/>
                    <a:gd name="connsiteX24" fmla="*/ 4092899 w 4612645"/>
                    <a:gd name="connsiteY24" fmla="*/ 3346325 h 4599196"/>
                    <a:gd name="connsiteX25" fmla="*/ 4060042 w 4612645"/>
                    <a:gd name="connsiteY25" fmla="*/ 3357235 h 4599196"/>
                    <a:gd name="connsiteX26" fmla="*/ 4060042 w 4612645"/>
                    <a:gd name="connsiteY26" fmla="*/ 3322602 h 4599196"/>
                    <a:gd name="connsiteX27" fmla="*/ 4023507 w 4612645"/>
                    <a:gd name="connsiteY27" fmla="*/ 3286066 h 4599196"/>
                    <a:gd name="connsiteX28" fmla="*/ 3587614 w 4612645"/>
                    <a:gd name="connsiteY28" fmla="*/ 3286066 h 4599196"/>
                    <a:gd name="connsiteX29" fmla="*/ 3551078 w 4612645"/>
                    <a:gd name="connsiteY29" fmla="*/ 3322602 h 4599196"/>
                    <a:gd name="connsiteX30" fmla="*/ 3551078 w 4612645"/>
                    <a:gd name="connsiteY30" fmla="*/ 3357235 h 4599196"/>
                    <a:gd name="connsiteX31" fmla="*/ 3518221 w 4612645"/>
                    <a:gd name="connsiteY31" fmla="*/ 3346325 h 4599196"/>
                    <a:gd name="connsiteX32" fmla="*/ 3472678 w 4612645"/>
                    <a:gd name="connsiteY32" fmla="*/ 3370048 h 4599196"/>
                    <a:gd name="connsiteX33" fmla="*/ 3496148 w 4612645"/>
                    <a:gd name="connsiteY33" fmla="*/ 3415591 h 4599196"/>
                    <a:gd name="connsiteX34" fmla="*/ 3529004 w 4612645"/>
                    <a:gd name="connsiteY34" fmla="*/ 3426501 h 4599196"/>
                    <a:gd name="connsiteX35" fmla="*/ 3508961 w 4612645"/>
                    <a:gd name="connsiteY35" fmla="*/ 3453903 h 4599196"/>
                    <a:gd name="connsiteX36" fmla="*/ 3516318 w 4612645"/>
                    <a:gd name="connsiteY36" fmla="*/ 3505027 h 4599196"/>
                    <a:gd name="connsiteX37" fmla="*/ 3538265 w 4612645"/>
                    <a:gd name="connsiteY37" fmla="*/ 3512385 h 4599196"/>
                    <a:gd name="connsiteX38" fmla="*/ 3567443 w 4612645"/>
                    <a:gd name="connsiteY38" fmla="*/ 3497796 h 4599196"/>
                    <a:gd name="connsiteX39" fmla="*/ 3587487 w 4612645"/>
                    <a:gd name="connsiteY39" fmla="*/ 3470395 h 4599196"/>
                    <a:gd name="connsiteX40" fmla="*/ 3607531 w 4612645"/>
                    <a:gd name="connsiteY40" fmla="*/ 3497796 h 4599196"/>
                    <a:gd name="connsiteX41" fmla="*/ 3636709 w 4612645"/>
                    <a:gd name="connsiteY41" fmla="*/ 3512385 h 4599196"/>
                    <a:gd name="connsiteX42" fmla="*/ 3658656 w 4612645"/>
                    <a:gd name="connsiteY42" fmla="*/ 3505027 h 4599196"/>
                    <a:gd name="connsiteX43" fmla="*/ 3666014 w 4612645"/>
                    <a:gd name="connsiteY43" fmla="*/ 3453903 h 4599196"/>
                    <a:gd name="connsiteX44" fmla="*/ 3645970 w 4612645"/>
                    <a:gd name="connsiteY44" fmla="*/ 3426501 h 4599196"/>
                    <a:gd name="connsiteX45" fmla="*/ 3678827 w 4612645"/>
                    <a:gd name="connsiteY45" fmla="*/ 3415591 h 4599196"/>
                    <a:gd name="connsiteX46" fmla="*/ 3702549 w 4612645"/>
                    <a:gd name="connsiteY46" fmla="*/ 3370048 h 4599196"/>
                    <a:gd name="connsiteX47" fmla="*/ 3657007 w 4612645"/>
                    <a:gd name="connsiteY47" fmla="*/ 3346325 h 4599196"/>
                    <a:gd name="connsiteX48" fmla="*/ 3624150 w 4612645"/>
                    <a:gd name="connsiteY48" fmla="*/ 3357235 h 4599196"/>
                    <a:gd name="connsiteX49" fmla="*/ 3624150 w 4612645"/>
                    <a:gd name="connsiteY49" fmla="*/ 3322602 h 4599196"/>
                    <a:gd name="connsiteX50" fmla="*/ 3587614 w 4612645"/>
                    <a:gd name="connsiteY50" fmla="*/ 3286066 h 4599196"/>
                    <a:gd name="connsiteX51" fmla="*/ 3149946 w 4612645"/>
                    <a:gd name="connsiteY51" fmla="*/ 3286066 h 4599196"/>
                    <a:gd name="connsiteX52" fmla="*/ 3113410 w 4612645"/>
                    <a:gd name="connsiteY52" fmla="*/ 3322602 h 4599196"/>
                    <a:gd name="connsiteX53" fmla="*/ 3113410 w 4612645"/>
                    <a:gd name="connsiteY53" fmla="*/ 3357235 h 4599196"/>
                    <a:gd name="connsiteX54" fmla="*/ 3080553 w 4612645"/>
                    <a:gd name="connsiteY54" fmla="*/ 3346325 h 4599196"/>
                    <a:gd name="connsiteX55" fmla="*/ 3035010 w 4612645"/>
                    <a:gd name="connsiteY55" fmla="*/ 3370048 h 4599196"/>
                    <a:gd name="connsiteX56" fmla="*/ 3058479 w 4612645"/>
                    <a:gd name="connsiteY56" fmla="*/ 3415591 h 4599196"/>
                    <a:gd name="connsiteX57" fmla="*/ 3091336 w 4612645"/>
                    <a:gd name="connsiteY57" fmla="*/ 3426501 h 4599196"/>
                    <a:gd name="connsiteX58" fmla="*/ 3071292 w 4612645"/>
                    <a:gd name="connsiteY58" fmla="*/ 3453903 h 4599196"/>
                    <a:gd name="connsiteX59" fmla="*/ 3078650 w 4612645"/>
                    <a:gd name="connsiteY59" fmla="*/ 3505027 h 4599196"/>
                    <a:gd name="connsiteX60" fmla="*/ 3100597 w 4612645"/>
                    <a:gd name="connsiteY60" fmla="*/ 3512385 h 4599196"/>
                    <a:gd name="connsiteX61" fmla="*/ 3129775 w 4612645"/>
                    <a:gd name="connsiteY61" fmla="*/ 3497796 h 4599196"/>
                    <a:gd name="connsiteX62" fmla="*/ 3149819 w 4612645"/>
                    <a:gd name="connsiteY62" fmla="*/ 3470395 h 4599196"/>
                    <a:gd name="connsiteX63" fmla="*/ 3169863 w 4612645"/>
                    <a:gd name="connsiteY63" fmla="*/ 3497796 h 4599196"/>
                    <a:gd name="connsiteX64" fmla="*/ 3199040 w 4612645"/>
                    <a:gd name="connsiteY64" fmla="*/ 3512385 h 4599196"/>
                    <a:gd name="connsiteX65" fmla="*/ 3220987 w 4612645"/>
                    <a:gd name="connsiteY65" fmla="*/ 3505027 h 4599196"/>
                    <a:gd name="connsiteX66" fmla="*/ 3228345 w 4612645"/>
                    <a:gd name="connsiteY66" fmla="*/ 3453903 h 4599196"/>
                    <a:gd name="connsiteX67" fmla="*/ 3208301 w 4612645"/>
                    <a:gd name="connsiteY67" fmla="*/ 3426501 h 4599196"/>
                    <a:gd name="connsiteX68" fmla="*/ 3241158 w 4612645"/>
                    <a:gd name="connsiteY68" fmla="*/ 3415591 h 4599196"/>
                    <a:gd name="connsiteX69" fmla="*/ 3264881 w 4612645"/>
                    <a:gd name="connsiteY69" fmla="*/ 3370048 h 4599196"/>
                    <a:gd name="connsiteX70" fmla="*/ 3219338 w 4612645"/>
                    <a:gd name="connsiteY70" fmla="*/ 3346325 h 4599196"/>
                    <a:gd name="connsiteX71" fmla="*/ 3186481 w 4612645"/>
                    <a:gd name="connsiteY71" fmla="*/ 3357235 h 4599196"/>
                    <a:gd name="connsiteX72" fmla="*/ 3186481 w 4612645"/>
                    <a:gd name="connsiteY72" fmla="*/ 3322602 h 4599196"/>
                    <a:gd name="connsiteX73" fmla="*/ 3149946 w 4612645"/>
                    <a:gd name="connsiteY73" fmla="*/ 3286066 h 4599196"/>
                    <a:gd name="connsiteX74" fmla="*/ 2712149 w 4612645"/>
                    <a:gd name="connsiteY74" fmla="*/ 3286066 h 4599196"/>
                    <a:gd name="connsiteX75" fmla="*/ 2675613 w 4612645"/>
                    <a:gd name="connsiteY75" fmla="*/ 3322602 h 4599196"/>
                    <a:gd name="connsiteX76" fmla="*/ 2675613 w 4612645"/>
                    <a:gd name="connsiteY76" fmla="*/ 3357235 h 4599196"/>
                    <a:gd name="connsiteX77" fmla="*/ 2642757 w 4612645"/>
                    <a:gd name="connsiteY77" fmla="*/ 3346325 h 4599196"/>
                    <a:gd name="connsiteX78" fmla="*/ 2597213 w 4612645"/>
                    <a:gd name="connsiteY78" fmla="*/ 3370048 h 4599196"/>
                    <a:gd name="connsiteX79" fmla="*/ 2620683 w 4612645"/>
                    <a:gd name="connsiteY79" fmla="*/ 3415591 h 4599196"/>
                    <a:gd name="connsiteX80" fmla="*/ 2653540 w 4612645"/>
                    <a:gd name="connsiteY80" fmla="*/ 3426501 h 4599196"/>
                    <a:gd name="connsiteX81" fmla="*/ 2633496 w 4612645"/>
                    <a:gd name="connsiteY81" fmla="*/ 3453903 h 4599196"/>
                    <a:gd name="connsiteX82" fmla="*/ 2640853 w 4612645"/>
                    <a:gd name="connsiteY82" fmla="*/ 3505027 h 4599196"/>
                    <a:gd name="connsiteX83" fmla="*/ 2662800 w 4612645"/>
                    <a:gd name="connsiteY83" fmla="*/ 3512385 h 4599196"/>
                    <a:gd name="connsiteX84" fmla="*/ 2691978 w 4612645"/>
                    <a:gd name="connsiteY84" fmla="*/ 3497796 h 4599196"/>
                    <a:gd name="connsiteX85" fmla="*/ 2712022 w 4612645"/>
                    <a:gd name="connsiteY85" fmla="*/ 3470395 h 4599196"/>
                    <a:gd name="connsiteX86" fmla="*/ 2732066 w 4612645"/>
                    <a:gd name="connsiteY86" fmla="*/ 3497796 h 4599196"/>
                    <a:gd name="connsiteX87" fmla="*/ 2761244 w 4612645"/>
                    <a:gd name="connsiteY87" fmla="*/ 3512385 h 4599196"/>
                    <a:gd name="connsiteX88" fmla="*/ 2783191 w 4612645"/>
                    <a:gd name="connsiteY88" fmla="*/ 3505027 h 4599196"/>
                    <a:gd name="connsiteX89" fmla="*/ 2790549 w 4612645"/>
                    <a:gd name="connsiteY89" fmla="*/ 3453903 h 4599196"/>
                    <a:gd name="connsiteX90" fmla="*/ 2770505 w 4612645"/>
                    <a:gd name="connsiteY90" fmla="*/ 3426501 h 4599196"/>
                    <a:gd name="connsiteX91" fmla="*/ 2803362 w 4612645"/>
                    <a:gd name="connsiteY91" fmla="*/ 3415591 h 4599196"/>
                    <a:gd name="connsiteX92" fmla="*/ 2827085 w 4612645"/>
                    <a:gd name="connsiteY92" fmla="*/ 3370048 h 4599196"/>
                    <a:gd name="connsiteX93" fmla="*/ 2781542 w 4612645"/>
                    <a:gd name="connsiteY93" fmla="*/ 3346325 h 4599196"/>
                    <a:gd name="connsiteX94" fmla="*/ 2748685 w 4612645"/>
                    <a:gd name="connsiteY94" fmla="*/ 3357235 h 4599196"/>
                    <a:gd name="connsiteX95" fmla="*/ 2748685 w 4612645"/>
                    <a:gd name="connsiteY95" fmla="*/ 3322602 h 4599196"/>
                    <a:gd name="connsiteX96" fmla="*/ 2712149 w 4612645"/>
                    <a:gd name="connsiteY96" fmla="*/ 3286066 h 4599196"/>
                    <a:gd name="connsiteX97" fmla="*/ 2695784 w 4612645"/>
                    <a:gd name="connsiteY97" fmla="*/ 3136624 h 4599196"/>
                    <a:gd name="connsiteX98" fmla="*/ 3995978 w 4612645"/>
                    <a:gd name="connsiteY98" fmla="*/ 3136624 h 4599196"/>
                    <a:gd name="connsiteX99" fmla="*/ 4017925 w 4612645"/>
                    <a:gd name="connsiteY99" fmla="*/ 3136624 h 4599196"/>
                    <a:gd name="connsiteX100" fmla="*/ 4039872 w 4612645"/>
                    <a:gd name="connsiteY100" fmla="*/ 3138400 h 4599196"/>
                    <a:gd name="connsiteX101" fmla="*/ 4244117 w 4612645"/>
                    <a:gd name="connsiteY101" fmla="*/ 3240522 h 4599196"/>
                    <a:gd name="connsiteX102" fmla="*/ 3996105 w 4612645"/>
                    <a:gd name="connsiteY102" fmla="*/ 3663730 h 4599196"/>
                    <a:gd name="connsiteX103" fmla="*/ 2695784 w 4612645"/>
                    <a:gd name="connsiteY103" fmla="*/ 3663730 h 4599196"/>
                    <a:gd name="connsiteX104" fmla="*/ 2422146 w 4612645"/>
                    <a:gd name="connsiteY104" fmla="*/ 3525071 h 4599196"/>
                    <a:gd name="connsiteX105" fmla="*/ 2394744 w 4612645"/>
                    <a:gd name="connsiteY105" fmla="*/ 3463036 h 4599196"/>
                    <a:gd name="connsiteX106" fmla="*/ 2414788 w 4612645"/>
                    <a:gd name="connsiteY106" fmla="*/ 3287969 h 4599196"/>
                    <a:gd name="connsiteX107" fmla="*/ 2695784 w 4612645"/>
                    <a:gd name="connsiteY107" fmla="*/ 3136624 h 4599196"/>
                    <a:gd name="connsiteX108" fmla="*/ 1796311 w 4612645"/>
                    <a:gd name="connsiteY108" fmla="*/ 2659669 h 4599196"/>
                    <a:gd name="connsiteX109" fmla="*/ 1716295 w 4612645"/>
                    <a:gd name="connsiteY109" fmla="*/ 2686014 h 4599196"/>
                    <a:gd name="connsiteX110" fmla="*/ 791610 w 4612645"/>
                    <a:gd name="connsiteY110" fmla="*/ 3775111 h 4599196"/>
                    <a:gd name="connsiteX111" fmla="*/ 483338 w 4612645"/>
                    <a:gd name="connsiteY111" fmla="*/ 3395671 h 4599196"/>
                    <a:gd name="connsiteX112" fmla="*/ 308270 w 4612645"/>
                    <a:gd name="connsiteY112" fmla="*/ 3525196 h 4599196"/>
                    <a:gd name="connsiteX113" fmla="*/ 694942 w 4612645"/>
                    <a:gd name="connsiteY113" fmla="*/ 4099747 h 4599196"/>
                    <a:gd name="connsiteX114" fmla="*/ 1001944 w 4612645"/>
                    <a:gd name="connsiteY114" fmla="*/ 3959312 h 4599196"/>
                    <a:gd name="connsiteX115" fmla="*/ 1261755 w 4612645"/>
                    <a:gd name="connsiteY115" fmla="*/ 3560463 h 4599196"/>
                    <a:gd name="connsiteX116" fmla="*/ 1858633 w 4612645"/>
                    <a:gd name="connsiteY116" fmla="*/ 2850172 h 4599196"/>
                    <a:gd name="connsiteX117" fmla="*/ 1860409 w 4612645"/>
                    <a:gd name="connsiteY117" fmla="*/ 2848396 h 4599196"/>
                    <a:gd name="connsiteX118" fmla="*/ 1796311 w 4612645"/>
                    <a:gd name="connsiteY118" fmla="*/ 2659669 h 4599196"/>
                    <a:gd name="connsiteX119" fmla="*/ 1096202 w 4612645"/>
                    <a:gd name="connsiteY119" fmla="*/ 2235280 h 4599196"/>
                    <a:gd name="connsiteX120" fmla="*/ 1189190 w 4612645"/>
                    <a:gd name="connsiteY120" fmla="*/ 2259002 h 4599196"/>
                    <a:gd name="connsiteX121" fmla="*/ 2163098 w 4612645"/>
                    <a:gd name="connsiteY121" fmla="*/ 2324716 h 4599196"/>
                    <a:gd name="connsiteX122" fmla="*/ 2205089 w 4612645"/>
                    <a:gd name="connsiteY122" fmla="*/ 2315582 h 4599196"/>
                    <a:gd name="connsiteX123" fmla="*/ 2205089 w 4612645"/>
                    <a:gd name="connsiteY123" fmla="*/ 2322940 h 4599196"/>
                    <a:gd name="connsiteX124" fmla="*/ 2205089 w 4612645"/>
                    <a:gd name="connsiteY124" fmla="*/ 2341208 h 4599196"/>
                    <a:gd name="connsiteX125" fmla="*/ 2205089 w 4612645"/>
                    <a:gd name="connsiteY125" fmla="*/ 2425063 h 4599196"/>
                    <a:gd name="connsiteX126" fmla="*/ 2102966 w 4612645"/>
                    <a:gd name="connsiteY126" fmla="*/ 3813296 h 4599196"/>
                    <a:gd name="connsiteX127" fmla="*/ 1243867 w 4612645"/>
                    <a:gd name="connsiteY127" fmla="*/ 4561265 h 4599196"/>
                    <a:gd name="connsiteX128" fmla="*/ 1145424 w 4612645"/>
                    <a:gd name="connsiteY128" fmla="*/ 4590442 h 4599196"/>
                    <a:gd name="connsiteX129" fmla="*/ 1114470 w 4612645"/>
                    <a:gd name="connsiteY129" fmla="*/ 4598815 h 4599196"/>
                    <a:gd name="connsiteX130" fmla="*/ 1072479 w 4612645"/>
                    <a:gd name="connsiteY130" fmla="*/ 4598815 h 4599196"/>
                    <a:gd name="connsiteX131" fmla="*/ 944730 w 4612645"/>
                    <a:gd name="connsiteY131" fmla="*/ 4561011 h 4599196"/>
                    <a:gd name="connsiteX132" fmla="*/ 311823 w 4612645"/>
                    <a:gd name="connsiteY132" fmla="*/ 4154170 h 4599196"/>
                    <a:gd name="connsiteX133" fmla="*/ 0 w 4612645"/>
                    <a:gd name="connsiteY133" fmla="*/ 3546762 h 4599196"/>
                    <a:gd name="connsiteX134" fmla="*/ 0 w 4612645"/>
                    <a:gd name="connsiteY134" fmla="*/ 2320910 h 4599196"/>
                    <a:gd name="connsiteX135" fmla="*/ 38311 w 4612645"/>
                    <a:gd name="connsiteY135" fmla="*/ 2328268 h 4599196"/>
                    <a:gd name="connsiteX136" fmla="*/ 56579 w 4612645"/>
                    <a:gd name="connsiteY136" fmla="*/ 2331947 h 4599196"/>
                    <a:gd name="connsiteX137" fmla="*/ 990400 w 4612645"/>
                    <a:gd name="connsiteY137" fmla="*/ 2262681 h 4599196"/>
                    <a:gd name="connsiteX138" fmla="*/ 1096202 w 4612645"/>
                    <a:gd name="connsiteY138" fmla="*/ 2235280 h 4599196"/>
                    <a:gd name="connsiteX139" fmla="*/ 3345056 w 4612645"/>
                    <a:gd name="connsiteY139" fmla="*/ 2195193 h 4599196"/>
                    <a:gd name="connsiteX140" fmla="*/ 3405188 w 4612645"/>
                    <a:gd name="connsiteY140" fmla="*/ 2255451 h 4599196"/>
                    <a:gd name="connsiteX141" fmla="*/ 3345056 w 4612645"/>
                    <a:gd name="connsiteY141" fmla="*/ 2315710 h 4599196"/>
                    <a:gd name="connsiteX142" fmla="*/ 3284925 w 4612645"/>
                    <a:gd name="connsiteY142" fmla="*/ 2255451 h 4599196"/>
                    <a:gd name="connsiteX143" fmla="*/ 3345056 w 4612645"/>
                    <a:gd name="connsiteY143" fmla="*/ 2195193 h 4599196"/>
                    <a:gd name="connsiteX144" fmla="*/ 3337571 w 4612645"/>
                    <a:gd name="connsiteY144" fmla="*/ 2129353 h 4599196"/>
                    <a:gd name="connsiteX145" fmla="*/ 3220860 w 4612645"/>
                    <a:gd name="connsiteY145" fmla="*/ 2233378 h 4599196"/>
                    <a:gd name="connsiteX146" fmla="*/ 3219084 w 4612645"/>
                    <a:gd name="connsiteY146" fmla="*/ 2251646 h 4599196"/>
                    <a:gd name="connsiteX147" fmla="*/ 3301162 w 4612645"/>
                    <a:gd name="connsiteY147" fmla="*/ 2370261 h 4599196"/>
                    <a:gd name="connsiteX148" fmla="*/ 3301162 w 4612645"/>
                    <a:gd name="connsiteY148" fmla="*/ 2450563 h 4599196"/>
                    <a:gd name="connsiteX149" fmla="*/ 3343153 w 4612645"/>
                    <a:gd name="connsiteY149" fmla="*/ 2492554 h 4599196"/>
                    <a:gd name="connsiteX150" fmla="*/ 3383241 w 4612645"/>
                    <a:gd name="connsiteY150" fmla="*/ 2461600 h 4599196"/>
                    <a:gd name="connsiteX151" fmla="*/ 3385017 w 4612645"/>
                    <a:gd name="connsiteY151" fmla="*/ 2450690 h 4599196"/>
                    <a:gd name="connsiteX152" fmla="*/ 3385017 w 4612645"/>
                    <a:gd name="connsiteY152" fmla="*/ 2372290 h 4599196"/>
                    <a:gd name="connsiteX153" fmla="*/ 3403285 w 4612645"/>
                    <a:gd name="connsiteY153" fmla="*/ 2364932 h 4599196"/>
                    <a:gd name="connsiteX154" fmla="*/ 3468999 w 4612645"/>
                    <a:gd name="connsiteY154" fmla="*/ 2270041 h 4599196"/>
                    <a:gd name="connsiteX155" fmla="*/ 3465193 w 4612645"/>
                    <a:gd name="connsiteY155" fmla="*/ 2211431 h 4599196"/>
                    <a:gd name="connsiteX156" fmla="*/ 3337571 w 4612645"/>
                    <a:gd name="connsiteY156" fmla="*/ 2129353 h 4599196"/>
                    <a:gd name="connsiteX157" fmla="*/ 3329706 w 4612645"/>
                    <a:gd name="connsiteY157" fmla="*/ 1095693 h 4599196"/>
                    <a:gd name="connsiteX158" fmla="*/ 3226442 w 4612645"/>
                    <a:gd name="connsiteY158" fmla="*/ 1113454 h 4599196"/>
                    <a:gd name="connsiteX159" fmla="*/ 2967393 w 4612645"/>
                    <a:gd name="connsiteY159" fmla="*/ 1472849 h 4599196"/>
                    <a:gd name="connsiteX160" fmla="*/ 2967393 w 4612645"/>
                    <a:gd name="connsiteY160" fmla="*/ 1808523 h 4599196"/>
                    <a:gd name="connsiteX161" fmla="*/ 3724369 w 4612645"/>
                    <a:gd name="connsiteY161" fmla="*/ 1808523 h 4599196"/>
                    <a:gd name="connsiteX162" fmla="*/ 3724369 w 4612645"/>
                    <a:gd name="connsiteY162" fmla="*/ 1472849 h 4599196"/>
                    <a:gd name="connsiteX163" fmla="*/ 3613112 w 4612645"/>
                    <a:gd name="connsiteY163" fmla="*/ 1204666 h 4599196"/>
                    <a:gd name="connsiteX164" fmla="*/ 3329706 w 4612645"/>
                    <a:gd name="connsiteY164" fmla="*/ 1095693 h 4599196"/>
                    <a:gd name="connsiteX165" fmla="*/ 3345183 w 4612645"/>
                    <a:gd name="connsiteY165" fmla="*/ 905530 h 4599196"/>
                    <a:gd name="connsiteX166" fmla="*/ 3642417 w 4612645"/>
                    <a:gd name="connsiteY166" fmla="*/ 987608 h 4599196"/>
                    <a:gd name="connsiteX167" fmla="*/ 3729951 w 4612645"/>
                    <a:gd name="connsiteY167" fmla="*/ 1053322 h 4599196"/>
                    <a:gd name="connsiteX168" fmla="*/ 3749995 w 4612645"/>
                    <a:gd name="connsiteY168" fmla="*/ 1071590 h 4599196"/>
                    <a:gd name="connsiteX169" fmla="*/ 3916055 w 4612645"/>
                    <a:gd name="connsiteY169" fmla="*/ 1472849 h 4599196"/>
                    <a:gd name="connsiteX170" fmla="*/ 3916055 w 4612645"/>
                    <a:gd name="connsiteY170" fmla="*/ 1808523 h 4599196"/>
                    <a:gd name="connsiteX171" fmla="*/ 4103935 w 4612645"/>
                    <a:gd name="connsiteY171" fmla="*/ 1808523 h 4599196"/>
                    <a:gd name="connsiteX172" fmla="*/ 4103935 w 4612645"/>
                    <a:gd name="connsiteY172" fmla="*/ 2817317 h 4599196"/>
                    <a:gd name="connsiteX173" fmla="*/ 2588334 w 4612645"/>
                    <a:gd name="connsiteY173" fmla="*/ 2817317 h 4599196"/>
                    <a:gd name="connsiteX174" fmla="*/ 2588334 w 4612645"/>
                    <a:gd name="connsiteY174" fmla="*/ 1804844 h 4599196"/>
                    <a:gd name="connsiteX175" fmla="*/ 2777990 w 4612645"/>
                    <a:gd name="connsiteY175" fmla="*/ 1804844 h 4599196"/>
                    <a:gd name="connsiteX176" fmla="*/ 2777990 w 4612645"/>
                    <a:gd name="connsiteY176" fmla="*/ 1472849 h 4599196"/>
                    <a:gd name="connsiteX177" fmla="*/ 2943923 w 4612645"/>
                    <a:gd name="connsiteY177" fmla="*/ 1071590 h 4599196"/>
                    <a:gd name="connsiteX178" fmla="*/ 3345183 w 4612645"/>
                    <a:gd name="connsiteY178" fmla="*/ 905530 h 4599196"/>
                    <a:gd name="connsiteX179" fmla="*/ 2994794 w 4612645"/>
                    <a:gd name="connsiteY179" fmla="*/ 188641 h 4599196"/>
                    <a:gd name="connsiteX180" fmla="*/ 2930983 w 4612645"/>
                    <a:gd name="connsiteY180" fmla="*/ 252452 h 4599196"/>
                    <a:gd name="connsiteX181" fmla="*/ 2994794 w 4612645"/>
                    <a:gd name="connsiteY181" fmla="*/ 316262 h 4599196"/>
                    <a:gd name="connsiteX182" fmla="*/ 3625925 w 4612645"/>
                    <a:gd name="connsiteY182" fmla="*/ 316262 h 4599196"/>
                    <a:gd name="connsiteX183" fmla="*/ 3689735 w 4612645"/>
                    <a:gd name="connsiteY183" fmla="*/ 252452 h 4599196"/>
                    <a:gd name="connsiteX184" fmla="*/ 3625925 w 4612645"/>
                    <a:gd name="connsiteY184" fmla="*/ 188641 h 4599196"/>
                    <a:gd name="connsiteX185" fmla="*/ 2162082 w 4612645"/>
                    <a:gd name="connsiteY185" fmla="*/ 0 h 4599196"/>
                    <a:gd name="connsiteX186" fmla="*/ 4412079 w 4612645"/>
                    <a:gd name="connsiteY186" fmla="*/ 0 h 4599196"/>
                    <a:gd name="connsiteX187" fmla="*/ 4424384 w 4612645"/>
                    <a:gd name="connsiteY187" fmla="*/ 126 h 4599196"/>
                    <a:gd name="connsiteX188" fmla="*/ 4570654 w 4612645"/>
                    <a:gd name="connsiteY188" fmla="*/ 65713 h 4599196"/>
                    <a:gd name="connsiteX189" fmla="*/ 4612645 w 4612645"/>
                    <a:gd name="connsiteY189" fmla="*/ 208685 h 4599196"/>
                    <a:gd name="connsiteX190" fmla="*/ 4612645 w 4612645"/>
                    <a:gd name="connsiteY190" fmla="*/ 4378840 h 4599196"/>
                    <a:gd name="connsiteX191" fmla="*/ 4427936 w 4612645"/>
                    <a:gd name="connsiteY191" fmla="*/ 4599196 h 4599196"/>
                    <a:gd name="connsiteX192" fmla="*/ 2197349 w 4612645"/>
                    <a:gd name="connsiteY192" fmla="*/ 4599196 h 4599196"/>
                    <a:gd name="connsiteX193" fmla="*/ 2044736 w 4612645"/>
                    <a:gd name="connsiteY193" fmla="*/ 4536527 h 4599196"/>
                    <a:gd name="connsiteX194" fmla="*/ 2008200 w 4612645"/>
                    <a:gd name="connsiteY194" fmla="*/ 4389876 h 4599196"/>
                    <a:gd name="connsiteX195" fmla="*/ 2007693 w 4612645"/>
                    <a:gd name="connsiteY195" fmla="*/ 4110530 h 4599196"/>
                    <a:gd name="connsiteX196" fmla="*/ 2161828 w 4612645"/>
                    <a:gd name="connsiteY196" fmla="*/ 3853891 h 4599196"/>
                    <a:gd name="connsiteX197" fmla="*/ 2161321 w 4612645"/>
                    <a:gd name="connsiteY197" fmla="*/ 4092516 h 4599196"/>
                    <a:gd name="connsiteX198" fmla="*/ 4459271 w 4612645"/>
                    <a:gd name="connsiteY198" fmla="*/ 4092516 h 4599196"/>
                    <a:gd name="connsiteX199" fmla="*/ 4459271 w 4612645"/>
                    <a:gd name="connsiteY199" fmla="*/ 506172 h 4599196"/>
                    <a:gd name="connsiteX200" fmla="*/ 2161194 w 4612645"/>
                    <a:gd name="connsiteY200" fmla="*/ 506172 h 4599196"/>
                    <a:gd name="connsiteX201" fmla="*/ 2161194 w 4612645"/>
                    <a:gd name="connsiteY201" fmla="*/ 2253674 h 4599196"/>
                    <a:gd name="connsiteX202" fmla="*/ 2008327 w 4612645"/>
                    <a:gd name="connsiteY202" fmla="*/ 2278793 h 4599196"/>
                    <a:gd name="connsiteX203" fmla="*/ 2008073 w 4612645"/>
                    <a:gd name="connsiteY203" fmla="*/ 208812 h 4599196"/>
                    <a:gd name="connsiteX204" fmla="*/ 2162082 w 4612645"/>
                    <a:gd name="connsiteY204" fmla="*/ 0 h 4599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Lst>
                  <a:rect l="l" t="t" r="r" b="b"/>
                  <a:pathLst>
                    <a:path w="4612645" h="4599196">
                      <a:moveTo>
                        <a:pt x="3310423" y="4199966"/>
                      </a:moveTo>
                      <a:cubicBezTo>
                        <a:pt x="3232023" y="4199966"/>
                        <a:pt x="3168212" y="4263777"/>
                        <a:pt x="3168212" y="4342304"/>
                      </a:cubicBezTo>
                      <a:cubicBezTo>
                        <a:pt x="3168212" y="4420830"/>
                        <a:pt x="3232023" y="4484641"/>
                        <a:pt x="3310423" y="4484641"/>
                      </a:cubicBezTo>
                      <a:cubicBezTo>
                        <a:pt x="3388822" y="4484641"/>
                        <a:pt x="3452633" y="4420830"/>
                        <a:pt x="3452633" y="4342304"/>
                      </a:cubicBezTo>
                      <a:cubicBezTo>
                        <a:pt x="3452633" y="4263777"/>
                        <a:pt x="3388822" y="4199966"/>
                        <a:pt x="3310423" y="4199966"/>
                      </a:cubicBezTo>
                      <a:close/>
                      <a:moveTo>
                        <a:pt x="4023507" y="3286066"/>
                      </a:moveTo>
                      <a:cubicBezTo>
                        <a:pt x="4003336" y="3286066"/>
                        <a:pt x="3986971" y="3302558"/>
                        <a:pt x="3986971" y="3322602"/>
                      </a:cubicBezTo>
                      <a:lnTo>
                        <a:pt x="3986971" y="3357235"/>
                      </a:lnTo>
                      <a:lnTo>
                        <a:pt x="3954114" y="3346325"/>
                      </a:lnTo>
                      <a:cubicBezTo>
                        <a:pt x="3935973" y="3340870"/>
                        <a:pt x="3914026" y="3351780"/>
                        <a:pt x="3908571" y="3370048"/>
                      </a:cubicBezTo>
                      <a:cubicBezTo>
                        <a:pt x="3903116" y="3388316"/>
                        <a:pt x="3914153" y="3410136"/>
                        <a:pt x="3932040" y="3415591"/>
                      </a:cubicBezTo>
                      <a:lnTo>
                        <a:pt x="3964897" y="3426501"/>
                      </a:lnTo>
                      <a:lnTo>
                        <a:pt x="3944853" y="3453903"/>
                      </a:lnTo>
                      <a:cubicBezTo>
                        <a:pt x="3932167" y="3470395"/>
                        <a:pt x="3935846" y="3494117"/>
                        <a:pt x="3952211" y="3505027"/>
                      </a:cubicBezTo>
                      <a:cubicBezTo>
                        <a:pt x="3959569" y="3510609"/>
                        <a:pt x="3966800" y="3512385"/>
                        <a:pt x="3974158" y="3512385"/>
                      </a:cubicBezTo>
                      <a:cubicBezTo>
                        <a:pt x="3985068" y="3512385"/>
                        <a:pt x="3995978" y="3506930"/>
                        <a:pt x="4003336" y="3497796"/>
                      </a:cubicBezTo>
                      <a:lnTo>
                        <a:pt x="4023380" y="3470395"/>
                      </a:lnTo>
                      <a:lnTo>
                        <a:pt x="4043424" y="3497796"/>
                      </a:lnTo>
                      <a:cubicBezTo>
                        <a:pt x="4050654" y="3506930"/>
                        <a:pt x="4061692" y="3512385"/>
                        <a:pt x="4072601" y="3512385"/>
                      </a:cubicBezTo>
                      <a:cubicBezTo>
                        <a:pt x="4079959" y="3512385"/>
                        <a:pt x="4087190" y="3510483"/>
                        <a:pt x="4094548" y="3505027"/>
                      </a:cubicBezTo>
                      <a:cubicBezTo>
                        <a:pt x="4109264" y="3492215"/>
                        <a:pt x="4112816" y="3470268"/>
                        <a:pt x="4101906" y="3453903"/>
                      </a:cubicBezTo>
                      <a:lnTo>
                        <a:pt x="4081862" y="3426501"/>
                      </a:lnTo>
                      <a:lnTo>
                        <a:pt x="4114719" y="3415591"/>
                      </a:lnTo>
                      <a:cubicBezTo>
                        <a:pt x="4134763" y="3408360"/>
                        <a:pt x="4143897" y="3388316"/>
                        <a:pt x="4138442" y="3370048"/>
                      </a:cubicBezTo>
                      <a:cubicBezTo>
                        <a:pt x="4131211" y="3350004"/>
                        <a:pt x="4111167" y="3340870"/>
                        <a:pt x="4092899" y="3346325"/>
                      </a:cubicBezTo>
                      <a:lnTo>
                        <a:pt x="4060042" y="3357235"/>
                      </a:lnTo>
                      <a:lnTo>
                        <a:pt x="4060042" y="3322602"/>
                      </a:lnTo>
                      <a:cubicBezTo>
                        <a:pt x="4060042" y="3302431"/>
                        <a:pt x="4043550" y="3286066"/>
                        <a:pt x="4023507" y="3286066"/>
                      </a:cubicBezTo>
                      <a:close/>
                      <a:moveTo>
                        <a:pt x="3587614" y="3286066"/>
                      </a:moveTo>
                      <a:cubicBezTo>
                        <a:pt x="3567443" y="3286066"/>
                        <a:pt x="3551078" y="3302558"/>
                        <a:pt x="3551078" y="3322602"/>
                      </a:cubicBezTo>
                      <a:lnTo>
                        <a:pt x="3551078" y="3357235"/>
                      </a:lnTo>
                      <a:lnTo>
                        <a:pt x="3518221" y="3346325"/>
                      </a:lnTo>
                      <a:cubicBezTo>
                        <a:pt x="3500080" y="3340870"/>
                        <a:pt x="3478134" y="3351780"/>
                        <a:pt x="3472678" y="3370048"/>
                      </a:cubicBezTo>
                      <a:cubicBezTo>
                        <a:pt x="3465448" y="3388316"/>
                        <a:pt x="3476357" y="3410136"/>
                        <a:pt x="3496148" y="3415591"/>
                      </a:cubicBezTo>
                      <a:lnTo>
                        <a:pt x="3529004" y="3426501"/>
                      </a:lnTo>
                      <a:lnTo>
                        <a:pt x="3508961" y="3453903"/>
                      </a:lnTo>
                      <a:cubicBezTo>
                        <a:pt x="3496275" y="3470395"/>
                        <a:pt x="3499954" y="3494117"/>
                        <a:pt x="3516318" y="3505027"/>
                      </a:cubicBezTo>
                      <a:cubicBezTo>
                        <a:pt x="3523676" y="3510609"/>
                        <a:pt x="3530907" y="3512385"/>
                        <a:pt x="3538265" y="3512385"/>
                      </a:cubicBezTo>
                      <a:cubicBezTo>
                        <a:pt x="3549175" y="3512385"/>
                        <a:pt x="3560085" y="3506930"/>
                        <a:pt x="3567443" y="3497796"/>
                      </a:cubicBezTo>
                      <a:lnTo>
                        <a:pt x="3587487" y="3470395"/>
                      </a:lnTo>
                      <a:lnTo>
                        <a:pt x="3607531" y="3497796"/>
                      </a:lnTo>
                      <a:cubicBezTo>
                        <a:pt x="3614762" y="3506930"/>
                        <a:pt x="3625799" y="3512385"/>
                        <a:pt x="3636709" y="3512385"/>
                      </a:cubicBezTo>
                      <a:cubicBezTo>
                        <a:pt x="3644067" y="3512385"/>
                        <a:pt x="3651298" y="3510483"/>
                        <a:pt x="3658656" y="3505027"/>
                      </a:cubicBezTo>
                      <a:cubicBezTo>
                        <a:pt x="3673372" y="3492215"/>
                        <a:pt x="3676924" y="3470268"/>
                        <a:pt x="3666014" y="3453903"/>
                      </a:cubicBezTo>
                      <a:lnTo>
                        <a:pt x="3645970" y="3426501"/>
                      </a:lnTo>
                      <a:lnTo>
                        <a:pt x="3678827" y="3415591"/>
                      </a:lnTo>
                      <a:cubicBezTo>
                        <a:pt x="3698871" y="3408360"/>
                        <a:pt x="3708005" y="3388316"/>
                        <a:pt x="3702549" y="3370048"/>
                      </a:cubicBezTo>
                      <a:cubicBezTo>
                        <a:pt x="3695319" y="3350004"/>
                        <a:pt x="3675274" y="3340870"/>
                        <a:pt x="3657007" y="3346325"/>
                      </a:cubicBezTo>
                      <a:lnTo>
                        <a:pt x="3624150" y="3357235"/>
                      </a:lnTo>
                      <a:lnTo>
                        <a:pt x="3624150" y="3322602"/>
                      </a:lnTo>
                      <a:cubicBezTo>
                        <a:pt x="3624150" y="3302431"/>
                        <a:pt x="3607658" y="3286066"/>
                        <a:pt x="3587614" y="3286066"/>
                      </a:cubicBezTo>
                      <a:close/>
                      <a:moveTo>
                        <a:pt x="3149946" y="3286066"/>
                      </a:moveTo>
                      <a:cubicBezTo>
                        <a:pt x="3129775" y="3286066"/>
                        <a:pt x="3113410" y="3302558"/>
                        <a:pt x="3113410" y="3322602"/>
                      </a:cubicBezTo>
                      <a:lnTo>
                        <a:pt x="3113410" y="3357235"/>
                      </a:lnTo>
                      <a:lnTo>
                        <a:pt x="3080553" y="3346325"/>
                      </a:lnTo>
                      <a:cubicBezTo>
                        <a:pt x="3062412" y="3340870"/>
                        <a:pt x="3040465" y="3351780"/>
                        <a:pt x="3035010" y="3370048"/>
                      </a:cubicBezTo>
                      <a:cubicBezTo>
                        <a:pt x="3029555" y="3388316"/>
                        <a:pt x="3038562" y="3410136"/>
                        <a:pt x="3058479" y="3415591"/>
                      </a:cubicBezTo>
                      <a:lnTo>
                        <a:pt x="3091336" y="3426501"/>
                      </a:lnTo>
                      <a:lnTo>
                        <a:pt x="3071292" y="3453903"/>
                      </a:lnTo>
                      <a:cubicBezTo>
                        <a:pt x="3058606" y="3470395"/>
                        <a:pt x="3062285" y="3494117"/>
                        <a:pt x="3078650" y="3505027"/>
                      </a:cubicBezTo>
                      <a:cubicBezTo>
                        <a:pt x="3086008" y="3510609"/>
                        <a:pt x="3093239" y="3512385"/>
                        <a:pt x="3100597" y="3512385"/>
                      </a:cubicBezTo>
                      <a:cubicBezTo>
                        <a:pt x="3111507" y="3512385"/>
                        <a:pt x="3122417" y="3506930"/>
                        <a:pt x="3129775" y="3497796"/>
                      </a:cubicBezTo>
                      <a:lnTo>
                        <a:pt x="3149819" y="3470395"/>
                      </a:lnTo>
                      <a:lnTo>
                        <a:pt x="3169863" y="3497796"/>
                      </a:lnTo>
                      <a:cubicBezTo>
                        <a:pt x="3177094" y="3506930"/>
                        <a:pt x="3188130" y="3512385"/>
                        <a:pt x="3199040" y="3512385"/>
                      </a:cubicBezTo>
                      <a:cubicBezTo>
                        <a:pt x="3206398" y="3512385"/>
                        <a:pt x="3213630" y="3510483"/>
                        <a:pt x="3220987" y="3505027"/>
                      </a:cubicBezTo>
                      <a:cubicBezTo>
                        <a:pt x="3235703" y="3492215"/>
                        <a:pt x="3239255" y="3470268"/>
                        <a:pt x="3228345" y="3453903"/>
                      </a:cubicBezTo>
                      <a:lnTo>
                        <a:pt x="3208301" y="3426501"/>
                      </a:lnTo>
                      <a:lnTo>
                        <a:pt x="3241158" y="3415591"/>
                      </a:lnTo>
                      <a:cubicBezTo>
                        <a:pt x="3261202" y="3408360"/>
                        <a:pt x="3270336" y="3388316"/>
                        <a:pt x="3264881" y="3370048"/>
                      </a:cubicBezTo>
                      <a:cubicBezTo>
                        <a:pt x="3257650" y="3350004"/>
                        <a:pt x="3237606" y="3340870"/>
                        <a:pt x="3219338" y="3346325"/>
                      </a:cubicBezTo>
                      <a:lnTo>
                        <a:pt x="3186481" y="3357235"/>
                      </a:lnTo>
                      <a:lnTo>
                        <a:pt x="3186481" y="3322602"/>
                      </a:lnTo>
                      <a:cubicBezTo>
                        <a:pt x="3186481" y="3302431"/>
                        <a:pt x="3169989" y="3286066"/>
                        <a:pt x="3149946" y="3286066"/>
                      </a:cubicBezTo>
                      <a:close/>
                      <a:moveTo>
                        <a:pt x="2712149" y="3286066"/>
                      </a:moveTo>
                      <a:cubicBezTo>
                        <a:pt x="2691978" y="3286066"/>
                        <a:pt x="2675613" y="3302558"/>
                        <a:pt x="2675613" y="3322602"/>
                      </a:cubicBezTo>
                      <a:lnTo>
                        <a:pt x="2675613" y="3357235"/>
                      </a:lnTo>
                      <a:lnTo>
                        <a:pt x="2642757" y="3346325"/>
                      </a:lnTo>
                      <a:cubicBezTo>
                        <a:pt x="2624615" y="3340870"/>
                        <a:pt x="2602669" y="3351780"/>
                        <a:pt x="2597213" y="3370048"/>
                      </a:cubicBezTo>
                      <a:cubicBezTo>
                        <a:pt x="2591759" y="3388316"/>
                        <a:pt x="2602669" y="3410136"/>
                        <a:pt x="2620683" y="3415591"/>
                      </a:cubicBezTo>
                      <a:lnTo>
                        <a:pt x="2653540" y="3426501"/>
                      </a:lnTo>
                      <a:lnTo>
                        <a:pt x="2633496" y="3453903"/>
                      </a:lnTo>
                      <a:cubicBezTo>
                        <a:pt x="2620810" y="3470395"/>
                        <a:pt x="2624489" y="3494117"/>
                        <a:pt x="2640853" y="3505027"/>
                      </a:cubicBezTo>
                      <a:cubicBezTo>
                        <a:pt x="2648211" y="3510609"/>
                        <a:pt x="2655443" y="3512385"/>
                        <a:pt x="2662800" y="3512385"/>
                      </a:cubicBezTo>
                      <a:cubicBezTo>
                        <a:pt x="2673710" y="3512385"/>
                        <a:pt x="2684620" y="3506930"/>
                        <a:pt x="2691978" y="3497796"/>
                      </a:cubicBezTo>
                      <a:lnTo>
                        <a:pt x="2712022" y="3470395"/>
                      </a:lnTo>
                      <a:lnTo>
                        <a:pt x="2732066" y="3497796"/>
                      </a:lnTo>
                      <a:cubicBezTo>
                        <a:pt x="2739297" y="3506930"/>
                        <a:pt x="2750334" y="3512385"/>
                        <a:pt x="2761244" y="3512385"/>
                      </a:cubicBezTo>
                      <a:cubicBezTo>
                        <a:pt x="2768602" y="3512385"/>
                        <a:pt x="2775833" y="3510483"/>
                        <a:pt x="2783191" y="3505027"/>
                      </a:cubicBezTo>
                      <a:cubicBezTo>
                        <a:pt x="2797907" y="3492215"/>
                        <a:pt x="2801459" y="3470268"/>
                        <a:pt x="2790549" y="3453903"/>
                      </a:cubicBezTo>
                      <a:lnTo>
                        <a:pt x="2770505" y="3426501"/>
                      </a:lnTo>
                      <a:lnTo>
                        <a:pt x="2803362" y="3415591"/>
                      </a:lnTo>
                      <a:cubicBezTo>
                        <a:pt x="2823406" y="3408360"/>
                        <a:pt x="2832540" y="3388316"/>
                        <a:pt x="2827085" y="3370048"/>
                      </a:cubicBezTo>
                      <a:cubicBezTo>
                        <a:pt x="2819854" y="3350004"/>
                        <a:pt x="2799810" y="3340870"/>
                        <a:pt x="2781542" y="3346325"/>
                      </a:cubicBezTo>
                      <a:lnTo>
                        <a:pt x="2748685" y="3357235"/>
                      </a:lnTo>
                      <a:lnTo>
                        <a:pt x="2748685" y="3322602"/>
                      </a:lnTo>
                      <a:cubicBezTo>
                        <a:pt x="2748685" y="3302431"/>
                        <a:pt x="2732193" y="3286066"/>
                        <a:pt x="2712149" y="3286066"/>
                      </a:cubicBezTo>
                      <a:close/>
                      <a:moveTo>
                        <a:pt x="2695784" y="3136624"/>
                      </a:moveTo>
                      <a:lnTo>
                        <a:pt x="3995978" y="3136624"/>
                      </a:lnTo>
                      <a:cubicBezTo>
                        <a:pt x="4003336" y="3136624"/>
                        <a:pt x="4010567" y="3136624"/>
                        <a:pt x="4017925" y="3136624"/>
                      </a:cubicBezTo>
                      <a:cubicBezTo>
                        <a:pt x="4025282" y="3136624"/>
                        <a:pt x="4032514" y="3138400"/>
                        <a:pt x="4039872" y="3138400"/>
                      </a:cubicBezTo>
                      <a:cubicBezTo>
                        <a:pt x="4118271" y="3147534"/>
                        <a:pt x="4192992" y="3180264"/>
                        <a:pt x="4244117" y="3240522"/>
                      </a:cubicBezTo>
                      <a:cubicBezTo>
                        <a:pt x="4408274" y="3437538"/>
                        <a:pt x="4214939" y="3663730"/>
                        <a:pt x="3996105" y="3663730"/>
                      </a:cubicBezTo>
                      <a:lnTo>
                        <a:pt x="2695784" y="3663730"/>
                      </a:lnTo>
                      <a:cubicBezTo>
                        <a:pt x="2591759" y="3663730"/>
                        <a:pt x="2478726" y="3614508"/>
                        <a:pt x="2422146" y="3525071"/>
                      </a:cubicBezTo>
                      <a:cubicBezTo>
                        <a:pt x="2409333" y="3505027"/>
                        <a:pt x="2400199" y="3484983"/>
                        <a:pt x="2394744" y="3463036"/>
                      </a:cubicBezTo>
                      <a:cubicBezTo>
                        <a:pt x="2378252" y="3404681"/>
                        <a:pt x="2385610" y="3340870"/>
                        <a:pt x="2414788" y="3287969"/>
                      </a:cubicBezTo>
                      <a:cubicBezTo>
                        <a:pt x="2467689" y="3189398"/>
                        <a:pt x="2586303" y="3136497"/>
                        <a:pt x="2695784" y="3136624"/>
                      </a:cubicBezTo>
                      <a:close/>
                      <a:moveTo>
                        <a:pt x="1796311" y="2659669"/>
                      </a:moveTo>
                      <a:cubicBezTo>
                        <a:pt x="1770028" y="2656313"/>
                        <a:pt x="1741857" y="2663528"/>
                        <a:pt x="1716295" y="2686014"/>
                      </a:cubicBezTo>
                      <a:cubicBezTo>
                        <a:pt x="1359310" y="3000248"/>
                        <a:pt x="1043555" y="3371822"/>
                        <a:pt x="791610" y="3775111"/>
                      </a:cubicBezTo>
                      <a:cubicBezTo>
                        <a:pt x="791610" y="3775111"/>
                        <a:pt x="483338" y="3395671"/>
                        <a:pt x="483338" y="3395671"/>
                      </a:cubicBezTo>
                      <a:cubicBezTo>
                        <a:pt x="398468" y="3288475"/>
                        <a:pt x="235579" y="3417111"/>
                        <a:pt x="308270" y="3525196"/>
                      </a:cubicBezTo>
                      <a:cubicBezTo>
                        <a:pt x="309793" y="3527479"/>
                        <a:pt x="694942" y="4099747"/>
                        <a:pt x="694942" y="4099747"/>
                      </a:cubicBezTo>
                      <a:cubicBezTo>
                        <a:pt x="806199" y="4277732"/>
                        <a:pt x="946126" y="4052301"/>
                        <a:pt x="1001944" y="3959312"/>
                      </a:cubicBezTo>
                      <a:cubicBezTo>
                        <a:pt x="1083642" y="3823318"/>
                        <a:pt x="1170034" y="3689988"/>
                        <a:pt x="1261755" y="3560463"/>
                      </a:cubicBezTo>
                      <a:cubicBezTo>
                        <a:pt x="1440628" y="3307630"/>
                        <a:pt x="1639672" y="3069133"/>
                        <a:pt x="1858633" y="2850172"/>
                      </a:cubicBezTo>
                      <a:cubicBezTo>
                        <a:pt x="1858633" y="2850172"/>
                        <a:pt x="1860409" y="2848396"/>
                        <a:pt x="1860409" y="2848396"/>
                      </a:cubicBezTo>
                      <a:cubicBezTo>
                        <a:pt x="1937001" y="2774944"/>
                        <a:pt x="1875156" y="2669736"/>
                        <a:pt x="1796311" y="2659669"/>
                      </a:cubicBezTo>
                      <a:close/>
                      <a:moveTo>
                        <a:pt x="1096202" y="2235280"/>
                      </a:moveTo>
                      <a:cubicBezTo>
                        <a:pt x="1129059" y="2235280"/>
                        <a:pt x="1160012" y="2248092"/>
                        <a:pt x="1189190" y="2259002"/>
                      </a:cubicBezTo>
                      <a:cubicBezTo>
                        <a:pt x="1502789" y="2377617"/>
                        <a:pt x="1836559" y="2388527"/>
                        <a:pt x="2163098" y="2324716"/>
                      </a:cubicBezTo>
                      <a:cubicBezTo>
                        <a:pt x="2177687" y="2321037"/>
                        <a:pt x="2190500" y="2319261"/>
                        <a:pt x="2205089" y="2315582"/>
                      </a:cubicBezTo>
                      <a:cubicBezTo>
                        <a:pt x="2205089" y="2315582"/>
                        <a:pt x="2205089" y="2319261"/>
                        <a:pt x="2205089" y="2322940"/>
                      </a:cubicBezTo>
                      <a:cubicBezTo>
                        <a:pt x="2205089" y="2326619"/>
                        <a:pt x="2205089" y="2333850"/>
                        <a:pt x="2205089" y="2341208"/>
                      </a:cubicBezTo>
                      <a:cubicBezTo>
                        <a:pt x="2205089" y="2368483"/>
                        <a:pt x="2205089" y="2395885"/>
                        <a:pt x="2205089" y="2425063"/>
                      </a:cubicBezTo>
                      <a:cubicBezTo>
                        <a:pt x="2212447" y="2877447"/>
                        <a:pt x="2278034" y="3393769"/>
                        <a:pt x="2102966" y="3813296"/>
                      </a:cubicBezTo>
                      <a:cubicBezTo>
                        <a:pt x="1951495" y="4170915"/>
                        <a:pt x="1606815" y="4439098"/>
                        <a:pt x="1243867" y="4561265"/>
                      </a:cubicBezTo>
                      <a:cubicBezTo>
                        <a:pt x="1211137" y="4572175"/>
                        <a:pt x="1178280" y="4581309"/>
                        <a:pt x="1145424" y="4590442"/>
                      </a:cubicBezTo>
                      <a:cubicBezTo>
                        <a:pt x="1135148" y="4593868"/>
                        <a:pt x="1124872" y="4597166"/>
                        <a:pt x="1114470" y="4598815"/>
                      </a:cubicBezTo>
                      <a:lnTo>
                        <a:pt x="1072479" y="4598815"/>
                      </a:lnTo>
                      <a:cubicBezTo>
                        <a:pt x="1029346" y="4588032"/>
                        <a:pt x="986087" y="4575346"/>
                        <a:pt x="944730" y="4561011"/>
                      </a:cubicBezTo>
                      <a:cubicBezTo>
                        <a:pt x="702173" y="4480708"/>
                        <a:pt x="483211" y="4345729"/>
                        <a:pt x="311823" y="4154170"/>
                      </a:cubicBezTo>
                      <a:cubicBezTo>
                        <a:pt x="178746" y="4006504"/>
                        <a:pt x="0" y="3756589"/>
                        <a:pt x="0" y="3546762"/>
                      </a:cubicBezTo>
                      <a:lnTo>
                        <a:pt x="0" y="2320910"/>
                      </a:lnTo>
                      <a:cubicBezTo>
                        <a:pt x="12812" y="2322813"/>
                        <a:pt x="25498" y="2326492"/>
                        <a:pt x="38311" y="2328268"/>
                      </a:cubicBezTo>
                      <a:cubicBezTo>
                        <a:pt x="43766" y="2330171"/>
                        <a:pt x="51124" y="2330171"/>
                        <a:pt x="56579" y="2331947"/>
                      </a:cubicBezTo>
                      <a:cubicBezTo>
                        <a:pt x="372081" y="2390430"/>
                        <a:pt x="689487" y="2379393"/>
                        <a:pt x="990400" y="2262681"/>
                      </a:cubicBezTo>
                      <a:cubicBezTo>
                        <a:pt x="1025033" y="2249868"/>
                        <a:pt x="1059666" y="2235280"/>
                        <a:pt x="1096202" y="2235280"/>
                      </a:cubicBezTo>
                      <a:close/>
                      <a:moveTo>
                        <a:pt x="3345056" y="2195193"/>
                      </a:moveTo>
                      <a:cubicBezTo>
                        <a:pt x="3378294" y="2195193"/>
                        <a:pt x="3405188" y="2222214"/>
                        <a:pt x="3405188" y="2255451"/>
                      </a:cubicBezTo>
                      <a:cubicBezTo>
                        <a:pt x="3405188" y="2288815"/>
                        <a:pt x="3378294" y="2315710"/>
                        <a:pt x="3345056" y="2315710"/>
                      </a:cubicBezTo>
                      <a:cubicBezTo>
                        <a:pt x="3311819" y="2315710"/>
                        <a:pt x="3284925" y="2288689"/>
                        <a:pt x="3284925" y="2255451"/>
                      </a:cubicBezTo>
                      <a:cubicBezTo>
                        <a:pt x="3284925" y="2222087"/>
                        <a:pt x="3311819" y="2195193"/>
                        <a:pt x="3345056" y="2195193"/>
                      </a:cubicBezTo>
                      <a:close/>
                      <a:moveTo>
                        <a:pt x="3337571" y="2129353"/>
                      </a:moveTo>
                      <a:cubicBezTo>
                        <a:pt x="3280992" y="2133032"/>
                        <a:pt x="3229994" y="2178701"/>
                        <a:pt x="3220860" y="2233378"/>
                      </a:cubicBezTo>
                      <a:cubicBezTo>
                        <a:pt x="3219084" y="2238833"/>
                        <a:pt x="3219084" y="2246191"/>
                        <a:pt x="3219084" y="2251646"/>
                      </a:cubicBezTo>
                      <a:cubicBezTo>
                        <a:pt x="3219084" y="2306450"/>
                        <a:pt x="3251940" y="2353896"/>
                        <a:pt x="3301162" y="2370261"/>
                      </a:cubicBezTo>
                      <a:lnTo>
                        <a:pt x="3301162" y="2450563"/>
                      </a:lnTo>
                      <a:cubicBezTo>
                        <a:pt x="3301162" y="2474286"/>
                        <a:pt x="3319430" y="2492554"/>
                        <a:pt x="3343153" y="2492554"/>
                      </a:cubicBezTo>
                      <a:cubicBezTo>
                        <a:pt x="3361294" y="2492554"/>
                        <a:pt x="3377786" y="2479868"/>
                        <a:pt x="3383241" y="2461600"/>
                      </a:cubicBezTo>
                      <a:cubicBezTo>
                        <a:pt x="3385017" y="2458048"/>
                        <a:pt x="3385017" y="2454369"/>
                        <a:pt x="3385017" y="2450690"/>
                      </a:cubicBezTo>
                      <a:lnTo>
                        <a:pt x="3385017" y="2372290"/>
                      </a:lnTo>
                      <a:cubicBezTo>
                        <a:pt x="3392375" y="2370387"/>
                        <a:pt x="3397830" y="2368611"/>
                        <a:pt x="3403285" y="2364932"/>
                      </a:cubicBezTo>
                      <a:cubicBezTo>
                        <a:pt x="3439821" y="2346665"/>
                        <a:pt x="3463544" y="2310129"/>
                        <a:pt x="3468999" y="2270041"/>
                      </a:cubicBezTo>
                      <a:cubicBezTo>
                        <a:pt x="3472678" y="2249997"/>
                        <a:pt x="3470902" y="2229953"/>
                        <a:pt x="3465193" y="2211431"/>
                      </a:cubicBezTo>
                      <a:cubicBezTo>
                        <a:pt x="3445149" y="2160307"/>
                        <a:pt x="3392248" y="2125674"/>
                        <a:pt x="3337571" y="2129353"/>
                      </a:cubicBezTo>
                      <a:close/>
                      <a:moveTo>
                        <a:pt x="3329706" y="1095693"/>
                      </a:moveTo>
                      <a:cubicBezTo>
                        <a:pt x="3294946" y="1096708"/>
                        <a:pt x="3260186" y="1102544"/>
                        <a:pt x="3226442" y="1113454"/>
                      </a:cubicBezTo>
                      <a:cubicBezTo>
                        <a:pt x="3074970" y="1164578"/>
                        <a:pt x="2967393" y="1312371"/>
                        <a:pt x="2967393" y="1472849"/>
                      </a:cubicBezTo>
                      <a:lnTo>
                        <a:pt x="2967393" y="1808523"/>
                      </a:lnTo>
                      <a:lnTo>
                        <a:pt x="3724369" y="1808523"/>
                      </a:lnTo>
                      <a:cubicBezTo>
                        <a:pt x="3724369" y="1808523"/>
                        <a:pt x="3724369" y="1471073"/>
                        <a:pt x="3724369" y="1472849"/>
                      </a:cubicBezTo>
                      <a:cubicBezTo>
                        <a:pt x="3724369" y="1368824"/>
                        <a:pt x="3680602" y="1272156"/>
                        <a:pt x="3613112" y="1204666"/>
                      </a:cubicBezTo>
                      <a:cubicBezTo>
                        <a:pt x="3537884" y="1132229"/>
                        <a:pt x="3433985" y="1092522"/>
                        <a:pt x="3329706" y="1095693"/>
                      </a:cubicBezTo>
                      <a:close/>
                      <a:moveTo>
                        <a:pt x="3345183" y="905530"/>
                      </a:moveTo>
                      <a:cubicBezTo>
                        <a:pt x="3454537" y="905530"/>
                        <a:pt x="3556659" y="934707"/>
                        <a:pt x="3642417" y="987608"/>
                      </a:cubicBezTo>
                      <a:cubicBezTo>
                        <a:pt x="3673371" y="1005876"/>
                        <a:pt x="3702549" y="1027823"/>
                        <a:pt x="3729951" y="1053322"/>
                      </a:cubicBezTo>
                      <a:cubicBezTo>
                        <a:pt x="3737182" y="1058777"/>
                        <a:pt x="3744540" y="1064232"/>
                        <a:pt x="3749995" y="1071590"/>
                      </a:cubicBezTo>
                      <a:cubicBezTo>
                        <a:pt x="3852117" y="1175488"/>
                        <a:pt x="3915928" y="1315923"/>
                        <a:pt x="3916055" y="1472849"/>
                      </a:cubicBezTo>
                      <a:lnTo>
                        <a:pt x="3916055" y="1808523"/>
                      </a:lnTo>
                      <a:lnTo>
                        <a:pt x="4103935" y="1808523"/>
                      </a:lnTo>
                      <a:lnTo>
                        <a:pt x="4103935" y="2817317"/>
                      </a:lnTo>
                      <a:lnTo>
                        <a:pt x="2588334" y="2817317"/>
                      </a:lnTo>
                      <a:lnTo>
                        <a:pt x="2588334" y="1804844"/>
                      </a:lnTo>
                      <a:lnTo>
                        <a:pt x="2777990" y="1804844"/>
                      </a:lnTo>
                      <a:lnTo>
                        <a:pt x="2777990" y="1472849"/>
                      </a:lnTo>
                      <a:cubicBezTo>
                        <a:pt x="2777990" y="1316050"/>
                        <a:pt x="2840025" y="1173712"/>
                        <a:pt x="2943923" y="1071590"/>
                      </a:cubicBezTo>
                      <a:cubicBezTo>
                        <a:pt x="3047949" y="969340"/>
                        <a:pt x="3188383" y="905530"/>
                        <a:pt x="3345183" y="905530"/>
                      </a:cubicBezTo>
                      <a:close/>
                      <a:moveTo>
                        <a:pt x="2994794" y="188641"/>
                      </a:moveTo>
                      <a:cubicBezTo>
                        <a:pt x="2958385" y="188641"/>
                        <a:pt x="2930983" y="215916"/>
                        <a:pt x="2930983" y="252452"/>
                      </a:cubicBezTo>
                      <a:cubicBezTo>
                        <a:pt x="2930983" y="288861"/>
                        <a:pt x="2960161" y="316262"/>
                        <a:pt x="2994794" y="316262"/>
                      </a:cubicBezTo>
                      <a:lnTo>
                        <a:pt x="3625925" y="316262"/>
                      </a:lnTo>
                      <a:cubicBezTo>
                        <a:pt x="3660557" y="316262"/>
                        <a:pt x="3689735" y="288988"/>
                        <a:pt x="3689735" y="252452"/>
                      </a:cubicBezTo>
                      <a:cubicBezTo>
                        <a:pt x="3689735" y="216043"/>
                        <a:pt x="3660557" y="188641"/>
                        <a:pt x="3625925" y="188641"/>
                      </a:cubicBezTo>
                      <a:close/>
                      <a:moveTo>
                        <a:pt x="2162082" y="0"/>
                      </a:moveTo>
                      <a:lnTo>
                        <a:pt x="4412079" y="0"/>
                      </a:lnTo>
                      <a:cubicBezTo>
                        <a:pt x="4419563" y="0"/>
                        <a:pt x="4423750" y="126"/>
                        <a:pt x="4424384" y="126"/>
                      </a:cubicBezTo>
                      <a:cubicBezTo>
                        <a:pt x="4484135" y="5835"/>
                        <a:pt x="4536402" y="25372"/>
                        <a:pt x="4570654" y="65713"/>
                      </a:cubicBezTo>
                      <a:cubicBezTo>
                        <a:pt x="4597041" y="96667"/>
                        <a:pt x="4612645" y="142210"/>
                        <a:pt x="4612645" y="208685"/>
                      </a:cubicBezTo>
                      <a:cubicBezTo>
                        <a:pt x="4612645" y="208685"/>
                        <a:pt x="4612645" y="4378840"/>
                        <a:pt x="4612645" y="4378840"/>
                      </a:cubicBezTo>
                      <a:cubicBezTo>
                        <a:pt x="4612645" y="4502402"/>
                        <a:pt x="4554036" y="4596659"/>
                        <a:pt x="4427936" y="4599196"/>
                      </a:cubicBezTo>
                      <a:lnTo>
                        <a:pt x="2197349" y="4599196"/>
                      </a:lnTo>
                      <a:cubicBezTo>
                        <a:pt x="2140135" y="4598308"/>
                        <a:pt x="2080003" y="4586383"/>
                        <a:pt x="2044736" y="4536527"/>
                      </a:cubicBezTo>
                      <a:cubicBezTo>
                        <a:pt x="2015177" y="4494663"/>
                        <a:pt x="2008200" y="4439859"/>
                        <a:pt x="2008200" y="4389876"/>
                      </a:cubicBezTo>
                      <a:cubicBezTo>
                        <a:pt x="2008200" y="4389876"/>
                        <a:pt x="2007693" y="4110530"/>
                        <a:pt x="2007693" y="4110530"/>
                      </a:cubicBezTo>
                      <a:cubicBezTo>
                        <a:pt x="2011372" y="4106851"/>
                        <a:pt x="2123516" y="3939649"/>
                        <a:pt x="2161828" y="3853891"/>
                      </a:cubicBezTo>
                      <a:lnTo>
                        <a:pt x="2161321" y="4092516"/>
                      </a:lnTo>
                      <a:lnTo>
                        <a:pt x="4459271" y="4092516"/>
                      </a:lnTo>
                      <a:lnTo>
                        <a:pt x="4459271" y="506172"/>
                      </a:lnTo>
                      <a:lnTo>
                        <a:pt x="2161194" y="506172"/>
                      </a:lnTo>
                      <a:lnTo>
                        <a:pt x="2161194" y="2253674"/>
                      </a:lnTo>
                      <a:cubicBezTo>
                        <a:pt x="2139754" y="2258114"/>
                        <a:pt x="2064780" y="2273084"/>
                        <a:pt x="2008327" y="2278793"/>
                      </a:cubicBezTo>
                      <a:lnTo>
                        <a:pt x="2008073" y="208812"/>
                      </a:lnTo>
                      <a:cubicBezTo>
                        <a:pt x="2008073" y="58228"/>
                        <a:pt x="2068586" y="12051"/>
                        <a:pt x="2162082" y="0"/>
                      </a:cubicBezTo>
                      <a:close/>
                    </a:path>
                  </a:pathLst>
                </a:custGeom>
                <a:solidFill>
                  <a:srgbClr val="FFFFFF"/>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endParaRPr>
                </a:p>
              </p:txBody>
            </p:sp>
          </p:grpSp>
        </p:grpSp>
        <p:grpSp>
          <p:nvGrpSpPr>
            <p:cNvPr id="411" name="Group 410">
              <a:extLst>
                <a:ext uri="{FF2B5EF4-FFF2-40B4-BE49-F238E27FC236}">
                  <a16:creationId xmlns:a16="http://schemas.microsoft.com/office/drawing/2014/main" id="{E2B6AC0D-D11B-430D-B7FB-D7159971FB4A}"/>
                </a:ext>
              </a:extLst>
            </p:cNvPr>
            <p:cNvGrpSpPr/>
            <p:nvPr/>
          </p:nvGrpSpPr>
          <p:grpSpPr>
            <a:xfrm>
              <a:off x="5118418" y="2668962"/>
              <a:ext cx="5031217" cy="493810"/>
              <a:chOff x="5118418" y="2668962"/>
              <a:chExt cx="5031217" cy="493810"/>
            </a:xfrm>
          </p:grpSpPr>
          <p:cxnSp>
            <p:nvCxnSpPr>
              <p:cNvPr id="425" name="Straight Connector 424">
                <a:extLst>
                  <a:ext uri="{FF2B5EF4-FFF2-40B4-BE49-F238E27FC236}">
                    <a16:creationId xmlns:a16="http://schemas.microsoft.com/office/drawing/2014/main" id="{A0D74603-60E3-4A82-B338-E8A4C8D97EB6}"/>
                  </a:ext>
                </a:extLst>
              </p:cNvPr>
              <p:cNvCxnSpPr>
                <a:cxnSpLocks/>
              </p:cNvCxnSpPr>
              <p:nvPr/>
            </p:nvCxnSpPr>
            <p:spPr>
              <a:xfrm flipV="1">
                <a:off x="5118418" y="2915866"/>
                <a:ext cx="2647824" cy="0"/>
              </a:xfrm>
              <a:prstGeom prst="line">
                <a:avLst/>
              </a:prstGeom>
              <a:noFill/>
              <a:ln w="6350" cap="flat" cmpd="sng" algn="ctr">
                <a:solidFill>
                  <a:srgbClr val="000000">
                    <a:lumMod val="65000"/>
                    <a:lumOff val="35000"/>
                  </a:srgbClr>
                </a:solidFill>
                <a:prstDash val="solid"/>
                <a:miter lim="800000"/>
              </a:ln>
              <a:effectLst/>
            </p:spPr>
          </p:cxnSp>
          <p:sp>
            <p:nvSpPr>
              <p:cNvPr id="426" name="TextBox 425">
                <a:extLst>
                  <a:ext uri="{FF2B5EF4-FFF2-40B4-BE49-F238E27FC236}">
                    <a16:creationId xmlns:a16="http://schemas.microsoft.com/office/drawing/2014/main" id="{A9B18F76-0518-4E49-BEC4-0E3E2ACBF02F}"/>
                  </a:ext>
                </a:extLst>
              </p:cNvPr>
              <p:cNvSpPr txBox="1"/>
              <p:nvPr/>
            </p:nvSpPr>
            <p:spPr>
              <a:xfrm flipH="1">
                <a:off x="8303557" y="2715811"/>
                <a:ext cx="1846078" cy="400110"/>
              </a:xfrm>
              <a:prstGeom prst="rect">
                <a:avLst/>
              </a:prstGeom>
              <a:noFill/>
            </p:spPr>
            <p:txBody>
              <a:bodyPr wrap="square"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FFFFFF">
                        <a:lumMod val="85000"/>
                      </a:srgbClr>
                    </a:solidFill>
                    <a:effectLst/>
                    <a:uLnTx/>
                    <a:uFillTx/>
                    <a:cs typeface="Arial" panose="020B0604020202020204" pitchFamily="34" charset="0"/>
                  </a:rPr>
                  <a:t>Access Control </a:t>
                </a:r>
              </a:p>
            </p:txBody>
          </p:sp>
          <p:grpSp>
            <p:nvGrpSpPr>
              <p:cNvPr id="427" name="Group 426">
                <a:extLst>
                  <a:ext uri="{FF2B5EF4-FFF2-40B4-BE49-F238E27FC236}">
                    <a16:creationId xmlns:a16="http://schemas.microsoft.com/office/drawing/2014/main" id="{BB55BBC8-8E95-4987-A84E-86ABACA28827}"/>
                  </a:ext>
                </a:extLst>
              </p:cNvPr>
              <p:cNvGrpSpPr/>
              <p:nvPr/>
            </p:nvGrpSpPr>
            <p:grpSpPr>
              <a:xfrm>
                <a:off x="7739413" y="2668962"/>
                <a:ext cx="493810" cy="493810"/>
                <a:chOff x="7739413" y="2668962"/>
                <a:chExt cx="493810" cy="493810"/>
              </a:xfrm>
            </p:grpSpPr>
            <p:sp>
              <p:nvSpPr>
                <p:cNvPr id="428" name="Oval 427">
                  <a:extLst>
                    <a:ext uri="{FF2B5EF4-FFF2-40B4-BE49-F238E27FC236}">
                      <a16:creationId xmlns:a16="http://schemas.microsoft.com/office/drawing/2014/main" id="{F5E4B638-37A0-4FBC-9036-6419F1E42AD0}"/>
                    </a:ext>
                  </a:extLst>
                </p:cNvPr>
                <p:cNvSpPr/>
                <p:nvPr/>
              </p:nvSpPr>
              <p:spPr>
                <a:xfrm flipH="1">
                  <a:off x="7739413" y="2668962"/>
                  <a:ext cx="493810" cy="493810"/>
                </a:xfrm>
                <a:prstGeom prst="ellipse">
                  <a:avLst/>
                </a:prstGeom>
                <a:solidFill>
                  <a:srgbClr val="9E01B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dirty="0">
                    <a:ln>
                      <a:noFill/>
                    </a:ln>
                    <a:solidFill>
                      <a:srgbClr val="000000">
                        <a:lumMod val="85000"/>
                        <a:lumOff val="15000"/>
                      </a:srgbClr>
                    </a:solidFill>
                    <a:effectLst/>
                    <a:uLnTx/>
                    <a:uFillTx/>
                    <a:ea typeface="+mn-ea"/>
                    <a:cs typeface="+mn-cs"/>
                  </a:endParaRPr>
                </a:p>
              </p:txBody>
            </p:sp>
            <p:sp>
              <p:nvSpPr>
                <p:cNvPr id="429" name="Freeform: Shape 428">
                  <a:extLst>
                    <a:ext uri="{FF2B5EF4-FFF2-40B4-BE49-F238E27FC236}">
                      <a16:creationId xmlns:a16="http://schemas.microsoft.com/office/drawing/2014/main" id="{0B6ADDE3-1A62-4EAA-8D70-1474877D7B6C}"/>
                    </a:ext>
                  </a:extLst>
                </p:cNvPr>
                <p:cNvSpPr/>
                <p:nvPr/>
              </p:nvSpPr>
              <p:spPr>
                <a:xfrm flipH="1">
                  <a:off x="7853478" y="2761667"/>
                  <a:ext cx="265680" cy="308400"/>
                </a:xfrm>
                <a:custGeom>
                  <a:avLst/>
                  <a:gdLst>
                    <a:gd name="connsiteX0" fmla="*/ 2263893 w 3991404"/>
                    <a:gd name="connsiteY0" fmla="*/ 3475370 h 4633210"/>
                    <a:gd name="connsiteX1" fmla="*/ 2319380 w 3991404"/>
                    <a:gd name="connsiteY1" fmla="*/ 3517909 h 4633210"/>
                    <a:gd name="connsiteX2" fmla="*/ 2768828 w 3991404"/>
                    <a:gd name="connsiteY2" fmla="*/ 3675125 h 4633210"/>
                    <a:gd name="connsiteX3" fmla="*/ 3218278 w 3991404"/>
                    <a:gd name="connsiteY3" fmla="*/ 3517909 h 4633210"/>
                    <a:gd name="connsiteX4" fmla="*/ 3273766 w 3991404"/>
                    <a:gd name="connsiteY4" fmla="*/ 3475370 h 4633210"/>
                    <a:gd name="connsiteX5" fmla="*/ 3928519 w 3991404"/>
                    <a:gd name="connsiteY5" fmla="*/ 4368719 h 4633210"/>
                    <a:gd name="connsiteX6" fmla="*/ 3928519 w 3991404"/>
                    <a:gd name="connsiteY6" fmla="*/ 4633210 h 4633210"/>
                    <a:gd name="connsiteX7" fmla="*/ 1609139 w 3991404"/>
                    <a:gd name="connsiteY7" fmla="*/ 4633210 h 4633210"/>
                    <a:gd name="connsiteX8" fmla="*/ 1609139 w 3991404"/>
                    <a:gd name="connsiteY8" fmla="*/ 4368719 h 4633210"/>
                    <a:gd name="connsiteX9" fmla="*/ 2263893 w 3991404"/>
                    <a:gd name="connsiteY9" fmla="*/ 3475370 h 4633210"/>
                    <a:gd name="connsiteX10" fmla="*/ 2766979 w 3991404"/>
                    <a:gd name="connsiteY10" fmla="*/ 2321228 h 4633210"/>
                    <a:gd name="connsiteX11" fmla="*/ 3392139 w 3991404"/>
                    <a:gd name="connsiteY11" fmla="*/ 2946388 h 4633210"/>
                    <a:gd name="connsiteX12" fmla="*/ 2766979 w 3991404"/>
                    <a:gd name="connsiteY12" fmla="*/ 3571548 h 4633210"/>
                    <a:gd name="connsiteX13" fmla="*/ 2141820 w 3991404"/>
                    <a:gd name="connsiteY13" fmla="*/ 2946388 h 4633210"/>
                    <a:gd name="connsiteX14" fmla="*/ 2766979 w 3991404"/>
                    <a:gd name="connsiteY14" fmla="*/ 2321228 h 4633210"/>
                    <a:gd name="connsiteX15" fmla="*/ 3112851 w 3991404"/>
                    <a:gd name="connsiteY15" fmla="*/ 2308276 h 4633210"/>
                    <a:gd name="connsiteX16" fmla="*/ 3112851 w 3991404"/>
                    <a:gd name="connsiteY16" fmla="*/ 2308282 h 4633210"/>
                    <a:gd name="connsiteX17" fmla="*/ 3112853 w 3991404"/>
                    <a:gd name="connsiteY17" fmla="*/ 2308283 h 4633210"/>
                    <a:gd name="connsiteX18" fmla="*/ 1975356 w 3991404"/>
                    <a:gd name="connsiteY18" fmla="*/ 1930966 h 4633210"/>
                    <a:gd name="connsiteX19" fmla="*/ 1786699 w 3991404"/>
                    <a:gd name="connsiteY19" fmla="*/ 2119624 h 4633210"/>
                    <a:gd name="connsiteX20" fmla="*/ 1869929 w 3991404"/>
                    <a:gd name="connsiteY20" fmla="*/ 2276838 h 4633210"/>
                    <a:gd name="connsiteX21" fmla="*/ 1869929 w 3991404"/>
                    <a:gd name="connsiteY21" fmla="*/ 2537630 h 4633210"/>
                    <a:gd name="connsiteX22" fmla="*/ 1977205 w 3991404"/>
                    <a:gd name="connsiteY22" fmla="*/ 2644906 h 4633210"/>
                    <a:gd name="connsiteX23" fmla="*/ 2084481 w 3991404"/>
                    <a:gd name="connsiteY23" fmla="*/ 2537630 h 4633210"/>
                    <a:gd name="connsiteX24" fmla="*/ 2084481 w 3991404"/>
                    <a:gd name="connsiteY24" fmla="*/ 2276838 h 4633210"/>
                    <a:gd name="connsiteX25" fmla="*/ 2164014 w 3991404"/>
                    <a:gd name="connsiteY25" fmla="*/ 2119624 h 4633210"/>
                    <a:gd name="connsiteX26" fmla="*/ 1975356 w 3991404"/>
                    <a:gd name="connsiteY26" fmla="*/ 1930966 h 4633210"/>
                    <a:gd name="connsiteX27" fmla="*/ 1979055 w 3991404"/>
                    <a:gd name="connsiteY27" fmla="*/ 260791 h 4633210"/>
                    <a:gd name="connsiteX28" fmla="*/ 1490765 w 3991404"/>
                    <a:gd name="connsiteY28" fmla="*/ 749082 h 4633210"/>
                    <a:gd name="connsiteX29" fmla="*/ 1490765 w 3991404"/>
                    <a:gd name="connsiteY29" fmla="*/ 1318754 h 4633210"/>
                    <a:gd name="connsiteX30" fmla="*/ 2467346 w 3991404"/>
                    <a:gd name="connsiteY30" fmla="*/ 1318754 h 4633210"/>
                    <a:gd name="connsiteX31" fmla="*/ 2467346 w 3991404"/>
                    <a:gd name="connsiteY31" fmla="*/ 749082 h 4633210"/>
                    <a:gd name="connsiteX32" fmla="*/ 1979055 w 3991404"/>
                    <a:gd name="connsiteY32" fmla="*/ 260791 h 4633210"/>
                    <a:gd name="connsiteX33" fmla="*/ 1975356 w 3991404"/>
                    <a:gd name="connsiteY33" fmla="*/ 0 h 4633210"/>
                    <a:gd name="connsiteX34" fmla="*/ 2726287 w 3991404"/>
                    <a:gd name="connsiteY34" fmla="*/ 749082 h 4633210"/>
                    <a:gd name="connsiteX35" fmla="*/ 2726287 w 3991404"/>
                    <a:gd name="connsiteY35" fmla="*/ 1318754 h 4633210"/>
                    <a:gd name="connsiteX36" fmla="*/ 2820617 w 3991404"/>
                    <a:gd name="connsiteY36" fmla="*/ 1318754 h 4633210"/>
                    <a:gd name="connsiteX37" fmla="*/ 2934164 w 3991404"/>
                    <a:gd name="connsiteY37" fmla="*/ 1341787 h 4633210"/>
                    <a:gd name="connsiteX38" fmla="*/ 2956649 w 3991404"/>
                    <a:gd name="connsiteY38" fmla="*/ 1354021 h 4633210"/>
                    <a:gd name="connsiteX39" fmla="*/ 2956649 w 3991404"/>
                    <a:gd name="connsiteY39" fmla="*/ 1354020 h 4633210"/>
                    <a:gd name="connsiteX40" fmla="*/ 3459196 w 3991404"/>
                    <a:gd name="connsiteY40" fmla="*/ 851473 h 4633210"/>
                    <a:gd name="connsiteX41" fmla="*/ 3455424 w 3991404"/>
                    <a:gd name="connsiteY41" fmla="*/ 844525 h 4633210"/>
                    <a:gd name="connsiteX42" fmla="*/ 3436529 w 3991404"/>
                    <a:gd name="connsiteY42" fmla="*/ 750933 h 4633210"/>
                    <a:gd name="connsiteX43" fmla="*/ 3676975 w 3991404"/>
                    <a:gd name="connsiteY43" fmla="*/ 510486 h 4633210"/>
                    <a:gd name="connsiteX44" fmla="*/ 3917421 w 3991404"/>
                    <a:gd name="connsiteY44" fmla="*/ 750933 h 4633210"/>
                    <a:gd name="connsiteX45" fmla="*/ 3676975 w 3991404"/>
                    <a:gd name="connsiteY45" fmla="*/ 991379 h 4633210"/>
                    <a:gd name="connsiteX46" fmla="*/ 3583382 w 3991404"/>
                    <a:gd name="connsiteY46" fmla="*/ 972483 h 4633210"/>
                    <a:gd name="connsiteX47" fmla="*/ 3577537 w 3991404"/>
                    <a:gd name="connsiteY47" fmla="*/ 968543 h 4633210"/>
                    <a:gd name="connsiteX48" fmla="*/ 3075309 w 3991404"/>
                    <a:gd name="connsiteY48" fmla="*/ 1470771 h 4633210"/>
                    <a:gd name="connsiteX49" fmla="*/ 3075308 w 3991404"/>
                    <a:gd name="connsiteY49" fmla="*/ 1470772 h 4633210"/>
                    <a:gd name="connsiteX50" fmla="*/ 3089818 w 3991404"/>
                    <a:gd name="connsiteY50" fmla="*/ 1497441 h 4633210"/>
                    <a:gd name="connsiteX51" fmla="*/ 3112851 w 3991404"/>
                    <a:gd name="connsiteY51" fmla="*/ 1610988 h 4633210"/>
                    <a:gd name="connsiteX52" fmla="*/ 3112851 w 3991404"/>
                    <a:gd name="connsiteY52" fmla="*/ 2186209 h 4633210"/>
                    <a:gd name="connsiteX53" fmla="*/ 3112853 w 3991404"/>
                    <a:gd name="connsiteY53" fmla="*/ 2186210 h 4633210"/>
                    <a:gd name="connsiteX54" fmla="*/ 3526191 w 3991404"/>
                    <a:gd name="connsiteY54" fmla="*/ 2186210 h 4633210"/>
                    <a:gd name="connsiteX55" fmla="*/ 3529407 w 3991404"/>
                    <a:gd name="connsiteY55" fmla="*/ 2175850 h 4633210"/>
                    <a:gd name="connsiteX56" fmla="*/ 3750958 w 3991404"/>
                    <a:gd name="connsiteY56" fmla="*/ 2028996 h 4633210"/>
                    <a:gd name="connsiteX57" fmla="*/ 3991404 w 3991404"/>
                    <a:gd name="connsiteY57" fmla="*/ 2269443 h 4633210"/>
                    <a:gd name="connsiteX58" fmla="*/ 3750958 w 3991404"/>
                    <a:gd name="connsiteY58" fmla="*/ 2509889 h 4633210"/>
                    <a:gd name="connsiteX59" fmla="*/ 3529407 w 3991404"/>
                    <a:gd name="connsiteY59" fmla="*/ 2363035 h 4633210"/>
                    <a:gd name="connsiteX60" fmla="*/ 3526191 w 3991404"/>
                    <a:gd name="connsiteY60" fmla="*/ 2352673 h 4633210"/>
                    <a:gd name="connsiteX61" fmla="*/ 3184986 w 3991404"/>
                    <a:gd name="connsiteY61" fmla="*/ 2352673 h 4633210"/>
                    <a:gd name="connsiteX62" fmla="*/ 3102715 w 3991404"/>
                    <a:gd name="connsiteY62" fmla="*/ 2303417 h 4633210"/>
                    <a:gd name="connsiteX63" fmla="*/ 3033579 w 3991404"/>
                    <a:gd name="connsiteY63" fmla="*/ 2270222 h 4633210"/>
                    <a:gd name="connsiteX64" fmla="*/ 2766978 w 3991404"/>
                    <a:gd name="connsiteY64" fmla="*/ 2219503 h 4633210"/>
                    <a:gd name="connsiteX65" fmla="*/ 2040092 w 3991404"/>
                    <a:gd name="connsiteY65" fmla="*/ 2946389 h 4633210"/>
                    <a:gd name="connsiteX66" fmla="*/ 2110377 w 3991404"/>
                    <a:gd name="connsiteY66" fmla="*/ 3257119 h 4633210"/>
                    <a:gd name="connsiteX67" fmla="*/ 1133796 w 3991404"/>
                    <a:gd name="connsiteY67" fmla="*/ 3257119 h 4633210"/>
                    <a:gd name="connsiteX68" fmla="*/ 841561 w 3991404"/>
                    <a:gd name="connsiteY68" fmla="*/ 2964885 h 4633210"/>
                    <a:gd name="connsiteX69" fmla="*/ 841561 w 3991404"/>
                    <a:gd name="connsiteY69" fmla="*/ 2352673 h 4633210"/>
                    <a:gd name="connsiteX70" fmla="*/ 465214 w 3991404"/>
                    <a:gd name="connsiteY70" fmla="*/ 2352673 h 4633210"/>
                    <a:gd name="connsiteX71" fmla="*/ 461997 w 3991404"/>
                    <a:gd name="connsiteY71" fmla="*/ 2363035 h 4633210"/>
                    <a:gd name="connsiteX72" fmla="*/ 240447 w 3991404"/>
                    <a:gd name="connsiteY72" fmla="*/ 2509889 h 4633210"/>
                    <a:gd name="connsiteX73" fmla="*/ 0 w 3991404"/>
                    <a:gd name="connsiteY73" fmla="*/ 2269443 h 4633210"/>
                    <a:gd name="connsiteX74" fmla="*/ 240447 w 3991404"/>
                    <a:gd name="connsiteY74" fmla="*/ 2028996 h 4633210"/>
                    <a:gd name="connsiteX75" fmla="*/ 461997 w 3991404"/>
                    <a:gd name="connsiteY75" fmla="*/ 2175850 h 4633210"/>
                    <a:gd name="connsiteX76" fmla="*/ 465213 w 3991404"/>
                    <a:gd name="connsiteY76" fmla="*/ 2186210 h 4633210"/>
                    <a:gd name="connsiteX77" fmla="*/ 841561 w 3991404"/>
                    <a:gd name="connsiteY77" fmla="*/ 2186210 h 4633210"/>
                    <a:gd name="connsiteX78" fmla="*/ 841561 w 3991404"/>
                    <a:gd name="connsiteY78" fmla="*/ 1610988 h 4633210"/>
                    <a:gd name="connsiteX79" fmla="*/ 864594 w 3991404"/>
                    <a:gd name="connsiteY79" fmla="*/ 1497441 h 4633210"/>
                    <a:gd name="connsiteX80" fmla="*/ 879327 w 3991404"/>
                    <a:gd name="connsiteY80" fmla="*/ 1470363 h 4633210"/>
                    <a:gd name="connsiteX81" fmla="*/ 377252 w 3991404"/>
                    <a:gd name="connsiteY81" fmla="*/ 968289 h 4633210"/>
                    <a:gd name="connsiteX82" fmla="*/ 371031 w 3991404"/>
                    <a:gd name="connsiteY82" fmla="*/ 972483 h 4633210"/>
                    <a:gd name="connsiteX83" fmla="*/ 277439 w 3991404"/>
                    <a:gd name="connsiteY83" fmla="*/ 991379 h 4633210"/>
                    <a:gd name="connsiteX84" fmla="*/ 36992 w 3991404"/>
                    <a:gd name="connsiteY84" fmla="*/ 750933 h 4633210"/>
                    <a:gd name="connsiteX85" fmla="*/ 277439 w 3991404"/>
                    <a:gd name="connsiteY85" fmla="*/ 510486 h 4633210"/>
                    <a:gd name="connsiteX86" fmla="*/ 517885 w 3991404"/>
                    <a:gd name="connsiteY86" fmla="*/ 750933 h 4633210"/>
                    <a:gd name="connsiteX87" fmla="*/ 498989 w 3991404"/>
                    <a:gd name="connsiteY87" fmla="*/ 844525 h 4633210"/>
                    <a:gd name="connsiteX88" fmla="*/ 495439 w 3991404"/>
                    <a:gd name="connsiteY88" fmla="*/ 851065 h 4633210"/>
                    <a:gd name="connsiteX89" fmla="*/ 998172 w 3991404"/>
                    <a:gd name="connsiteY89" fmla="*/ 1353798 h 4633210"/>
                    <a:gd name="connsiteX90" fmla="*/ 1020248 w 3991404"/>
                    <a:gd name="connsiteY90" fmla="*/ 1341787 h 4633210"/>
                    <a:gd name="connsiteX91" fmla="*/ 1133796 w 3991404"/>
                    <a:gd name="connsiteY91" fmla="*/ 1318754 h 4633210"/>
                    <a:gd name="connsiteX92" fmla="*/ 1228124 w 3991404"/>
                    <a:gd name="connsiteY92" fmla="*/ 1318754 h 4633210"/>
                    <a:gd name="connsiteX93" fmla="*/ 1228124 w 3991404"/>
                    <a:gd name="connsiteY93" fmla="*/ 749082 h 4633210"/>
                    <a:gd name="connsiteX94" fmla="*/ 1975356 w 3991404"/>
                    <a:gd name="connsiteY94" fmla="*/ 0 h 4633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3991404" h="4633210">
                      <a:moveTo>
                        <a:pt x="2263893" y="3475370"/>
                      </a:moveTo>
                      <a:cubicBezTo>
                        <a:pt x="2280538" y="3490166"/>
                        <a:pt x="2300884" y="3504963"/>
                        <a:pt x="2319380" y="3517909"/>
                      </a:cubicBezTo>
                      <a:cubicBezTo>
                        <a:pt x="2443301" y="3615938"/>
                        <a:pt x="2598666" y="3675125"/>
                        <a:pt x="2768828" y="3675125"/>
                      </a:cubicBezTo>
                      <a:cubicBezTo>
                        <a:pt x="2938990" y="3675125"/>
                        <a:pt x="3094355" y="3615938"/>
                        <a:pt x="3218278" y="3517909"/>
                      </a:cubicBezTo>
                      <a:cubicBezTo>
                        <a:pt x="3236774" y="3504963"/>
                        <a:pt x="3255270" y="3490166"/>
                        <a:pt x="3273766" y="3475370"/>
                      </a:cubicBezTo>
                      <a:cubicBezTo>
                        <a:pt x="3652930" y="3595592"/>
                        <a:pt x="3926668" y="3948864"/>
                        <a:pt x="3928519" y="4368719"/>
                      </a:cubicBezTo>
                      <a:lnTo>
                        <a:pt x="3928519" y="4633210"/>
                      </a:lnTo>
                      <a:lnTo>
                        <a:pt x="1609139" y="4633210"/>
                      </a:lnTo>
                      <a:lnTo>
                        <a:pt x="1609139" y="4368719"/>
                      </a:lnTo>
                      <a:cubicBezTo>
                        <a:pt x="1609139" y="3950712"/>
                        <a:pt x="1884727" y="3595592"/>
                        <a:pt x="2263893" y="3475370"/>
                      </a:cubicBezTo>
                      <a:close/>
                      <a:moveTo>
                        <a:pt x="2766979" y="2321228"/>
                      </a:moveTo>
                      <a:cubicBezTo>
                        <a:pt x="3112245" y="2321228"/>
                        <a:pt x="3392139" y="2601122"/>
                        <a:pt x="3392139" y="2946388"/>
                      </a:cubicBezTo>
                      <a:cubicBezTo>
                        <a:pt x="3392139" y="3291654"/>
                        <a:pt x="3112245" y="3571548"/>
                        <a:pt x="2766979" y="3571548"/>
                      </a:cubicBezTo>
                      <a:cubicBezTo>
                        <a:pt x="2421712" y="3571548"/>
                        <a:pt x="2141820" y="3291654"/>
                        <a:pt x="2141820" y="2946388"/>
                      </a:cubicBezTo>
                      <a:cubicBezTo>
                        <a:pt x="2141820" y="2601122"/>
                        <a:pt x="2421712" y="2321228"/>
                        <a:pt x="2766979" y="2321228"/>
                      </a:cubicBezTo>
                      <a:close/>
                      <a:moveTo>
                        <a:pt x="3112851" y="2308276"/>
                      </a:moveTo>
                      <a:lnTo>
                        <a:pt x="3112851" y="2308282"/>
                      </a:lnTo>
                      <a:lnTo>
                        <a:pt x="3112853" y="2308283"/>
                      </a:lnTo>
                      <a:close/>
                      <a:moveTo>
                        <a:pt x="1975356" y="1930966"/>
                      </a:moveTo>
                      <a:cubicBezTo>
                        <a:pt x="1871779" y="1930966"/>
                        <a:pt x="1786699" y="2014197"/>
                        <a:pt x="1786699" y="2119624"/>
                      </a:cubicBezTo>
                      <a:cubicBezTo>
                        <a:pt x="1786699" y="2186209"/>
                        <a:pt x="1819991" y="2243545"/>
                        <a:pt x="1869929" y="2276838"/>
                      </a:cubicBezTo>
                      <a:lnTo>
                        <a:pt x="1869929" y="2537630"/>
                      </a:lnTo>
                      <a:cubicBezTo>
                        <a:pt x="1869929" y="2596817"/>
                        <a:pt x="1918018" y="2644906"/>
                        <a:pt x="1977205" y="2644906"/>
                      </a:cubicBezTo>
                      <a:cubicBezTo>
                        <a:pt x="2036391" y="2644906"/>
                        <a:pt x="2084481" y="2596817"/>
                        <a:pt x="2084481" y="2537630"/>
                      </a:cubicBezTo>
                      <a:lnTo>
                        <a:pt x="2084481" y="2276838"/>
                      </a:lnTo>
                      <a:cubicBezTo>
                        <a:pt x="2134421" y="2243545"/>
                        <a:pt x="2167713" y="2186209"/>
                        <a:pt x="2164014" y="2119624"/>
                      </a:cubicBezTo>
                      <a:cubicBezTo>
                        <a:pt x="2164014" y="2016047"/>
                        <a:pt x="2080782" y="1930966"/>
                        <a:pt x="1975356" y="1930966"/>
                      </a:cubicBezTo>
                      <a:close/>
                      <a:moveTo>
                        <a:pt x="1979055" y="260791"/>
                      </a:moveTo>
                      <a:cubicBezTo>
                        <a:pt x="1709016" y="260791"/>
                        <a:pt x="1490765" y="480893"/>
                        <a:pt x="1490765" y="749082"/>
                      </a:cubicBezTo>
                      <a:lnTo>
                        <a:pt x="1490765" y="1318754"/>
                      </a:lnTo>
                      <a:lnTo>
                        <a:pt x="2467346" y="1318754"/>
                      </a:lnTo>
                      <a:lnTo>
                        <a:pt x="2467346" y="749082"/>
                      </a:lnTo>
                      <a:cubicBezTo>
                        <a:pt x="2467346" y="479042"/>
                        <a:pt x="2247246" y="260791"/>
                        <a:pt x="1979055" y="260791"/>
                      </a:cubicBezTo>
                      <a:close/>
                      <a:moveTo>
                        <a:pt x="1975356" y="0"/>
                      </a:moveTo>
                      <a:cubicBezTo>
                        <a:pt x="2389663" y="0"/>
                        <a:pt x="2726287" y="334774"/>
                        <a:pt x="2726287" y="749082"/>
                      </a:cubicBezTo>
                      <a:lnTo>
                        <a:pt x="2726287" y="1318754"/>
                      </a:lnTo>
                      <a:lnTo>
                        <a:pt x="2820617" y="1318754"/>
                      </a:lnTo>
                      <a:cubicBezTo>
                        <a:pt x="2860845" y="1318754"/>
                        <a:pt x="2899224" y="1326961"/>
                        <a:pt x="2934164" y="1341787"/>
                      </a:cubicBezTo>
                      <a:lnTo>
                        <a:pt x="2956649" y="1354021"/>
                      </a:lnTo>
                      <a:lnTo>
                        <a:pt x="2956649" y="1354020"/>
                      </a:lnTo>
                      <a:lnTo>
                        <a:pt x="3459196" y="851473"/>
                      </a:lnTo>
                      <a:lnTo>
                        <a:pt x="3455424" y="844525"/>
                      </a:lnTo>
                      <a:cubicBezTo>
                        <a:pt x="3443257" y="815758"/>
                        <a:pt x="3436529" y="784131"/>
                        <a:pt x="3436529" y="750933"/>
                      </a:cubicBezTo>
                      <a:cubicBezTo>
                        <a:pt x="3436529" y="618137"/>
                        <a:pt x="3544179" y="510486"/>
                        <a:pt x="3676975" y="510486"/>
                      </a:cubicBezTo>
                      <a:cubicBezTo>
                        <a:pt x="3809768" y="510486"/>
                        <a:pt x="3917421" y="618137"/>
                        <a:pt x="3917421" y="750933"/>
                      </a:cubicBezTo>
                      <a:cubicBezTo>
                        <a:pt x="3917421" y="883726"/>
                        <a:pt x="3809768" y="991379"/>
                        <a:pt x="3676975" y="991379"/>
                      </a:cubicBezTo>
                      <a:cubicBezTo>
                        <a:pt x="3643776" y="991379"/>
                        <a:pt x="3612149" y="984651"/>
                        <a:pt x="3583382" y="972483"/>
                      </a:cubicBezTo>
                      <a:lnTo>
                        <a:pt x="3577537" y="968543"/>
                      </a:lnTo>
                      <a:lnTo>
                        <a:pt x="3075309" y="1470771"/>
                      </a:lnTo>
                      <a:lnTo>
                        <a:pt x="3075308" y="1470772"/>
                      </a:lnTo>
                      <a:lnTo>
                        <a:pt x="3089818" y="1497441"/>
                      </a:lnTo>
                      <a:cubicBezTo>
                        <a:pt x="3104643" y="1532381"/>
                        <a:pt x="3112851" y="1570760"/>
                        <a:pt x="3112851" y="1610988"/>
                      </a:cubicBezTo>
                      <a:lnTo>
                        <a:pt x="3112851" y="2186209"/>
                      </a:lnTo>
                      <a:lnTo>
                        <a:pt x="3112853" y="2186210"/>
                      </a:lnTo>
                      <a:lnTo>
                        <a:pt x="3526191" y="2186210"/>
                      </a:lnTo>
                      <a:lnTo>
                        <a:pt x="3529407" y="2175850"/>
                      </a:lnTo>
                      <a:cubicBezTo>
                        <a:pt x="3565909" y="2089550"/>
                        <a:pt x="3651361" y="2028996"/>
                        <a:pt x="3750958" y="2028996"/>
                      </a:cubicBezTo>
                      <a:cubicBezTo>
                        <a:pt x="3883751" y="2028996"/>
                        <a:pt x="3991404" y="2136647"/>
                        <a:pt x="3991404" y="2269443"/>
                      </a:cubicBezTo>
                      <a:cubicBezTo>
                        <a:pt x="3991404" y="2402236"/>
                        <a:pt x="3883751" y="2509889"/>
                        <a:pt x="3750958" y="2509889"/>
                      </a:cubicBezTo>
                      <a:cubicBezTo>
                        <a:pt x="3651361" y="2509889"/>
                        <a:pt x="3565909" y="2449334"/>
                        <a:pt x="3529407" y="2363035"/>
                      </a:cubicBezTo>
                      <a:lnTo>
                        <a:pt x="3526191" y="2352673"/>
                      </a:lnTo>
                      <a:lnTo>
                        <a:pt x="3184986" y="2352673"/>
                      </a:lnTo>
                      <a:lnTo>
                        <a:pt x="3102715" y="2303417"/>
                      </a:lnTo>
                      <a:lnTo>
                        <a:pt x="3033579" y="2270222"/>
                      </a:lnTo>
                      <a:cubicBezTo>
                        <a:pt x="2951474" y="2237189"/>
                        <a:pt x="2861307" y="2219503"/>
                        <a:pt x="2766978" y="2219503"/>
                      </a:cubicBezTo>
                      <a:cubicBezTo>
                        <a:pt x="2365619" y="2219503"/>
                        <a:pt x="2040092" y="2545030"/>
                        <a:pt x="2040092" y="2946389"/>
                      </a:cubicBezTo>
                      <a:cubicBezTo>
                        <a:pt x="2040092" y="3057364"/>
                        <a:pt x="2065987" y="3162791"/>
                        <a:pt x="2110377" y="3257119"/>
                      </a:cubicBezTo>
                      <a:lnTo>
                        <a:pt x="1133796" y="3257119"/>
                      </a:lnTo>
                      <a:cubicBezTo>
                        <a:pt x="972881" y="3257119"/>
                        <a:pt x="841561" y="3125800"/>
                        <a:pt x="841561" y="2964885"/>
                      </a:cubicBezTo>
                      <a:lnTo>
                        <a:pt x="841561" y="2352673"/>
                      </a:lnTo>
                      <a:lnTo>
                        <a:pt x="465214" y="2352673"/>
                      </a:lnTo>
                      <a:lnTo>
                        <a:pt x="461997" y="2363035"/>
                      </a:lnTo>
                      <a:cubicBezTo>
                        <a:pt x="425495" y="2449334"/>
                        <a:pt x="340042" y="2509889"/>
                        <a:pt x="240447" y="2509889"/>
                      </a:cubicBezTo>
                      <a:cubicBezTo>
                        <a:pt x="107651" y="2509889"/>
                        <a:pt x="0" y="2402236"/>
                        <a:pt x="0" y="2269443"/>
                      </a:cubicBezTo>
                      <a:cubicBezTo>
                        <a:pt x="0" y="2136647"/>
                        <a:pt x="107651" y="2028996"/>
                        <a:pt x="240447" y="2028996"/>
                      </a:cubicBezTo>
                      <a:cubicBezTo>
                        <a:pt x="340042" y="2028996"/>
                        <a:pt x="425495" y="2089550"/>
                        <a:pt x="461997" y="2175850"/>
                      </a:cubicBezTo>
                      <a:lnTo>
                        <a:pt x="465213" y="2186210"/>
                      </a:lnTo>
                      <a:lnTo>
                        <a:pt x="841561" y="2186210"/>
                      </a:lnTo>
                      <a:lnTo>
                        <a:pt x="841561" y="1610988"/>
                      </a:lnTo>
                      <a:cubicBezTo>
                        <a:pt x="841561" y="1570760"/>
                        <a:pt x="849768" y="1532381"/>
                        <a:pt x="864594" y="1497441"/>
                      </a:cubicBezTo>
                      <a:lnTo>
                        <a:pt x="879327" y="1470363"/>
                      </a:lnTo>
                      <a:lnTo>
                        <a:pt x="377252" y="968289"/>
                      </a:lnTo>
                      <a:lnTo>
                        <a:pt x="371031" y="972483"/>
                      </a:lnTo>
                      <a:cubicBezTo>
                        <a:pt x="342264" y="984651"/>
                        <a:pt x="310637" y="991379"/>
                        <a:pt x="277439" y="991379"/>
                      </a:cubicBezTo>
                      <a:cubicBezTo>
                        <a:pt x="144643" y="991379"/>
                        <a:pt x="36992" y="883726"/>
                        <a:pt x="36992" y="750933"/>
                      </a:cubicBezTo>
                      <a:cubicBezTo>
                        <a:pt x="36992" y="618137"/>
                        <a:pt x="144643" y="510486"/>
                        <a:pt x="277439" y="510486"/>
                      </a:cubicBezTo>
                      <a:cubicBezTo>
                        <a:pt x="410232" y="510486"/>
                        <a:pt x="517885" y="618137"/>
                        <a:pt x="517885" y="750933"/>
                      </a:cubicBezTo>
                      <a:cubicBezTo>
                        <a:pt x="517885" y="784131"/>
                        <a:pt x="511157" y="815758"/>
                        <a:pt x="498989" y="844525"/>
                      </a:cubicBezTo>
                      <a:lnTo>
                        <a:pt x="495439" y="851065"/>
                      </a:lnTo>
                      <a:lnTo>
                        <a:pt x="998172" y="1353798"/>
                      </a:lnTo>
                      <a:lnTo>
                        <a:pt x="1020248" y="1341787"/>
                      </a:lnTo>
                      <a:cubicBezTo>
                        <a:pt x="1055188" y="1326961"/>
                        <a:pt x="1093567" y="1318754"/>
                        <a:pt x="1133796" y="1318754"/>
                      </a:cubicBezTo>
                      <a:lnTo>
                        <a:pt x="1228124" y="1318754"/>
                      </a:lnTo>
                      <a:lnTo>
                        <a:pt x="1228124" y="749082"/>
                      </a:lnTo>
                      <a:cubicBezTo>
                        <a:pt x="1228124" y="336625"/>
                        <a:pt x="1564748" y="0"/>
                        <a:pt x="1975356" y="0"/>
                      </a:cubicBezTo>
                      <a:close/>
                    </a:path>
                  </a:pathLst>
                </a:custGeom>
                <a:solidFill>
                  <a:srgbClr val="FFFFFF"/>
                </a:solidFill>
                <a:ln w="9525" cap="flat">
                  <a:noFill/>
                  <a:prstDash val="solid"/>
                  <a:miter/>
                </a:ln>
              </p:spPr>
              <p:txBody>
                <a:bodyPr wrap="square"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endParaRPr>
                </a:p>
              </p:txBody>
            </p:sp>
          </p:grpSp>
        </p:grpSp>
        <p:grpSp>
          <p:nvGrpSpPr>
            <p:cNvPr id="412" name="Group 411">
              <a:extLst>
                <a:ext uri="{FF2B5EF4-FFF2-40B4-BE49-F238E27FC236}">
                  <a16:creationId xmlns:a16="http://schemas.microsoft.com/office/drawing/2014/main" id="{40021A73-FCBE-421F-A4B4-B68EE2E7A1D9}"/>
                </a:ext>
              </a:extLst>
            </p:cNvPr>
            <p:cNvGrpSpPr/>
            <p:nvPr/>
          </p:nvGrpSpPr>
          <p:grpSpPr>
            <a:xfrm>
              <a:off x="5118416" y="4774842"/>
              <a:ext cx="5275196" cy="493810"/>
              <a:chOff x="5118416" y="4774842"/>
              <a:chExt cx="5275196" cy="493810"/>
            </a:xfrm>
          </p:grpSpPr>
          <p:cxnSp>
            <p:nvCxnSpPr>
              <p:cNvPr id="420" name="Straight Connector 419">
                <a:extLst>
                  <a:ext uri="{FF2B5EF4-FFF2-40B4-BE49-F238E27FC236}">
                    <a16:creationId xmlns:a16="http://schemas.microsoft.com/office/drawing/2014/main" id="{4B5A8C2A-21D8-4CC8-A646-58FA0709F757}"/>
                  </a:ext>
                </a:extLst>
              </p:cNvPr>
              <p:cNvCxnSpPr>
                <a:cxnSpLocks/>
              </p:cNvCxnSpPr>
              <p:nvPr/>
            </p:nvCxnSpPr>
            <p:spPr>
              <a:xfrm flipV="1">
                <a:off x="5118416" y="5021746"/>
                <a:ext cx="2647824" cy="0"/>
              </a:xfrm>
              <a:prstGeom prst="line">
                <a:avLst/>
              </a:prstGeom>
              <a:noFill/>
              <a:ln w="6350" cap="flat" cmpd="sng" algn="ctr">
                <a:solidFill>
                  <a:srgbClr val="000000">
                    <a:lumMod val="65000"/>
                    <a:lumOff val="35000"/>
                  </a:srgbClr>
                </a:solidFill>
                <a:prstDash val="solid"/>
                <a:miter lim="800000"/>
              </a:ln>
              <a:effectLst/>
            </p:spPr>
          </p:cxnSp>
          <p:sp>
            <p:nvSpPr>
              <p:cNvPr id="421" name="TextBox 420">
                <a:extLst>
                  <a:ext uri="{FF2B5EF4-FFF2-40B4-BE49-F238E27FC236}">
                    <a16:creationId xmlns:a16="http://schemas.microsoft.com/office/drawing/2014/main" id="{93FC1A8F-1BF6-4014-B440-595B794C3CB8}"/>
                  </a:ext>
                </a:extLst>
              </p:cNvPr>
              <p:cNvSpPr txBox="1"/>
              <p:nvPr/>
            </p:nvSpPr>
            <p:spPr>
              <a:xfrm flipH="1">
                <a:off x="8303555" y="4821691"/>
                <a:ext cx="2090057" cy="400110"/>
              </a:xfrm>
              <a:prstGeom prst="rect">
                <a:avLst/>
              </a:prstGeom>
              <a:noFill/>
            </p:spPr>
            <p:txBody>
              <a:bodyPr wrap="square"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FFFFFF">
                        <a:lumMod val="85000"/>
                      </a:srgbClr>
                    </a:solidFill>
                    <a:effectLst/>
                    <a:uLnTx/>
                    <a:uFillTx/>
                    <a:cs typeface="Arial" panose="020B0604020202020204" pitchFamily="34" charset="0"/>
                  </a:rPr>
                  <a:t>Authentication </a:t>
                </a:r>
              </a:p>
            </p:txBody>
          </p:sp>
          <p:grpSp>
            <p:nvGrpSpPr>
              <p:cNvPr id="422" name="Group 421">
                <a:extLst>
                  <a:ext uri="{FF2B5EF4-FFF2-40B4-BE49-F238E27FC236}">
                    <a16:creationId xmlns:a16="http://schemas.microsoft.com/office/drawing/2014/main" id="{8AAFA8D9-05FA-43CC-98D3-38FD344DDA9A}"/>
                  </a:ext>
                </a:extLst>
              </p:cNvPr>
              <p:cNvGrpSpPr/>
              <p:nvPr/>
            </p:nvGrpSpPr>
            <p:grpSpPr>
              <a:xfrm>
                <a:off x="7739413" y="4774842"/>
                <a:ext cx="493810" cy="493810"/>
                <a:chOff x="7739413" y="4774842"/>
                <a:chExt cx="493810" cy="493810"/>
              </a:xfrm>
            </p:grpSpPr>
            <p:sp>
              <p:nvSpPr>
                <p:cNvPr id="423" name="Oval 422">
                  <a:extLst>
                    <a:ext uri="{FF2B5EF4-FFF2-40B4-BE49-F238E27FC236}">
                      <a16:creationId xmlns:a16="http://schemas.microsoft.com/office/drawing/2014/main" id="{8BC44782-45A6-42AE-A963-371BD1E45E2A}"/>
                    </a:ext>
                  </a:extLst>
                </p:cNvPr>
                <p:cNvSpPr/>
                <p:nvPr/>
              </p:nvSpPr>
              <p:spPr>
                <a:xfrm flipH="1">
                  <a:off x="7739413" y="4774842"/>
                  <a:ext cx="493810" cy="493810"/>
                </a:xfrm>
                <a:prstGeom prst="ellipse">
                  <a:avLst/>
                </a:prstGeom>
                <a:solidFill>
                  <a:srgbClr val="9E01B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dirty="0">
                    <a:ln>
                      <a:noFill/>
                    </a:ln>
                    <a:solidFill>
                      <a:srgbClr val="000000">
                        <a:lumMod val="85000"/>
                        <a:lumOff val="15000"/>
                      </a:srgbClr>
                    </a:solidFill>
                    <a:effectLst/>
                    <a:uLnTx/>
                    <a:uFillTx/>
                    <a:ea typeface="+mn-ea"/>
                    <a:cs typeface="+mn-cs"/>
                  </a:endParaRPr>
                </a:p>
              </p:txBody>
            </p:sp>
            <p:sp>
              <p:nvSpPr>
                <p:cNvPr id="424" name="Freeform: Shape 423">
                  <a:extLst>
                    <a:ext uri="{FF2B5EF4-FFF2-40B4-BE49-F238E27FC236}">
                      <a16:creationId xmlns:a16="http://schemas.microsoft.com/office/drawing/2014/main" id="{8FFD872A-BD08-4115-A367-746E9B16A279}"/>
                    </a:ext>
                  </a:extLst>
                </p:cNvPr>
                <p:cNvSpPr/>
                <p:nvPr/>
              </p:nvSpPr>
              <p:spPr>
                <a:xfrm>
                  <a:off x="7865755" y="4867547"/>
                  <a:ext cx="241126" cy="308400"/>
                </a:xfrm>
                <a:custGeom>
                  <a:avLst/>
                  <a:gdLst>
                    <a:gd name="connsiteX0" fmla="*/ 1332285 w 3558449"/>
                    <a:gd name="connsiteY0" fmla="*/ 3971269 h 4551265"/>
                    <a:gd name="connsiteX1" fmla="*/ 2225025 w 3558449"/>
                    <a:gd name="connsiteY1" fmla="*/ 3971269 h 4551265"/>
                    <a:gd name="connsiteX2" fmla="*/ 2329652 w 3558449"/>
                    <a:gd name="connsiteY2" fmla="*/ 4319266 h 4551265"/>
                    <a:gd name="connsiteX3" fmla="*/ 2537769 w 3558449"/>
                    <a:gd name="connsiteY3" fmla="*/ 4319266 h 4551265"/>
                    <a:gd name="connsiteX4" fmla="*/ 2665140 w 3558449"/>
                    <a:gd name="connsiteY4" fmla="*/ 4435266 h 4551265"/>
                    <a:gd name="connsiteX5" fmla="*/ 2549140 w 3558449"/>
                    <a:gd name="connsiteY5" fmla="*/ 4551265 h 4551265"/>
                    <a:gd name="connsiteX6" fmla="*/ 1019542 w 3558449"/>
                    <a:gd name="connsiteY6" fmla="*/ 4551265 h 4551265"/>
                    <a:gd name="connsiteX7" fmla="*/ 903543 w 3558449"/>
                    <a:gd name="connsiteY7" fmla="*/ 4435266 h 4551265"/>
                    <a:gd name="connsiteX8" fmla="*/ 1019542 w 3558449"/>
                    <a:gd name="connsiteY8" fmla="*/ 4319266 h 4551265"/>
                    <a:gd name="connsiteX9" fmla="*/ 1227658 w 3558449"/>
                    <a:gd name="connsiteY9" fmla="*/ 4319266 h 4551265"/>
                    <a:gd name="connsiteX10" fmla="*/ 1780363 w 3558449"/>
                    <a:gd name="connsiteY10" fmla="*/ 3550487 h 4551265"/>
                    <a:gd name="connsiteX11" fmla="*/ 1682559 w 3558449"/>
                    <a:gd name="connsiteY11" fmla="*/ 3648291 h 4551265"/>
                    <a:gd name="connsiteX12" fmla="*/ 1780363 w 3558449"/>
                    <a:gd name="connsiteY12" fmla="*/ 3746093 h 4551265"/>
                    <a:gd name="connsiteX13" fmla="*/ 1878165 w 3558449"/>
                    <a:gd name="connsiteY13" fmla="*/ 3648291 h 4551265"/>
                    <a:gd name="connsiteX14" fmla="*/ 1780363 w 3558449"/>
                    <a:gd name="connsiteY14" fmla="*/ 3550487 h 4551265"/>
                    <a:gd name="connsiteX15" fmla="*/ 569 w 3558449"/>
                    <a:gd name="connsiteY15" fmla="*/ 3388998 h 4551265"/>
                    <a:gd name="connsiteX16" fmla="*/ 3557880 w 3558449"/>
                    <a:gd name="connsiteY16" fmla="*/ 3388998 h 4551265"/>
                    <a:gd name="connsiteX17" fmla="*/ 3557880 w 3558449"/>
                    <a:gd name="connsiteY17" fmla="*/ 3800682 h 4551265"/>
                    <a:gd name="connsiteX18" fmla="*/ 3450979 w 3558449"/>
                    <a:gd name="connsiteY18" fmla="*/ 3907584 h 4551265"/>
                    <a:gd name="connsiteX19" fmla="*/ 107471 w 3558449"/>
                    <a:gd name="connsiteY19" fmla="*/ 3907584 h 4551265"/>
                    <a:gd name="connsiteX20" fmla="*/ 569 w 3558449"/>
                    <a:gd name="connsiteY20" fmla="*/ 3800682 h 4551265"/>
                    <a:gd name="connsiteX21" fmla="*/ 752859 w 3558449"/>
                    <a:gd name="connsiteY21" fmla="*/ 2828336 h 4551265"/>
                    <a:gd name="connsiteX22" fmla="*/ 2180105 w 3558449"/>
                    <a:gd name="connsiteY22" fmla="*/ 2828336 h 4551265"/>
                    <a:gd name="connsiteX23" fmla="*/ 2263124 w 3558449"/>
                    <a:gd name="connsiteY23" fmla="*/ 2911356 h 4551265"/>
                    <a:gd name="connsiteX24" fmla="*/ 2181242 w 3558449"/>
                    <a:gd name="connsiteY24" fmla="*/ 2994374 h 4551265"/>
                    <a:gd name="connsiteX25" fmla="*/ 752859 w 3558449"/>
                    <a:gd name="connsiteY25" fmla="*/ 2994374 h 4551265"/>
                    <a:gd name="connsiteX26" fmla="*/ 669840 w 3558449"/>
                    <a:gd name="connsiteY26" fmla="*/ 2911356 h 4551265"/>
                    <a:gd name="connsiteX27" fmla="*/ 752859 w 3558449"/>
                    <a:gd name="connsiteY27" fmla="*/ 2828336 h 4551265"/>
                    <a:gd name="connsiteX28" fmla="*/ 752859 w 3558449"/>
                    <a:gd name="connsiteY28" fmla="*/ 2721433 h 4551265"/>
                    <a:gd name="connsiteX29" fmla="*/ 561801 w 3558449"/>
                    <a:gd name="connsiteY29" fmla="*/ 2912491 h 4551265"/>
                    <a:gd name="connsiteX30" fmla="*/ 752859 w 3558449"/>
                    <a:gd name="connsiteY30" fmla="*/ 3103548 h 4551265"/>
                    <a:gd name="connsiteX31" fmla="*/ 2804454 w 3558449"/>
                    <a:gd name="connsiteY31" fmla="*/ 3103548 h 4551265"/>
                    <a:gd name="connsiteX32" fmla="*/ 2995512 w 3558449"/>
                    <a:gd name="connsiteY32" fmla="*/ 2912491 h 4551265"/>
                    <a:gd name="connsiteX33" fmla="*/ 2804454 w 3558449"/>
                    <a:gd name="connsiteY33" fmla="*/ 2721433 h 4551265"/>
                    <a:gd name="connsiteX34" fmla="*/ 1779794 w 3558449"/>
                    <a:gd name="connsiteY34" fmla="*/ 1194110 h 4551265"/>
                    <a:gd name="connsiteX35" fmla="*/ 1862813 w 3558449"/>
                    <a:gd name="connsiteY35" fmla="*/ 1279403 h 4551265"/>
                    <a:gd name="connsiteX36" fmla="*/ 1819597 w 3558449"/>
                    <a:gd name="connsiteY36" fmla="*/ 1353324 h 4551265"/>
                    <a:gd name="connsiteX37" fmla="*/ 1819597 w 3558449"/>
                    <a:gd name="connsiteY37" fmla="*/ 1444304 h 4551265"/>
                    <a:gd name="connsiteX38" fmla="*/ 1778657 w 3558449"/>
                    <a:gd name="connsiteY38" fmla="*/ 1485245 h 4551265"/>
                    <a:gd name="connsiteX39" fmla="*/ 1737716 w 3558449"/>
                    <a:gd name="connsiteY39" fmla="*/ 1444304 h 4551265"/>
                    <a:gd name="connsiteX40" fmla="*/ 1737716 w 3558449"/>
                    <a:gd name="connsiteY40" fmla="*/ 1353324 h 4551265"/>
                    <a:gd name="connsiteX41" fmla="*/ 1694500 w 3558449"/>
                    <a:gd name="connsiteY41" fmla="*/ 1279403 h 4551265"/>
                    <a:gd name="connsiteX42" fmla="*/ 1779794 w 3558449"/>
                    <a:gd name="connsiteY42" fmla="*/ 1194110 h 4551265"/>
                    <a:gd name="connsiteX43" fmla="*/ 106902 w 3558449"/>
                    <a:gd name="connsiteY43" fmla="*/ 1051954 h 4551265"/>
                    <a:gd name="connsiteX44" fmla="*/ 785838 w 3558449"/>
                    <a:gd name="connsiteY44" fmla="*/ 1051954 h 4551265"/>
                    <a:gd name="connsiteX45" fmla="*/ 1381756 w 3558449"/>
                    <a:gd name="connsiteY45" fmla="*/ 2075477 h 4551265"/>
                    <a:gd name="connsiteX46" fmla="*/ 1759323 w 3558449"/>
                    <a:gd name="connsiteY46" fmla="*/ 2259711 h 4551265"/>
                    <a:gd name="connsiteX47" fmla="*/ 1778656 w 3558449"/>
                    <a:gd name="connsiteY47" fmla="*/ 2266534 h 4551265"/>
                    <a:gd name="connsiteX48" fmla="*/ 1797989 w 3558449"/>
                    <a:gd name="connsiteY48" fmla="*/ 2259711 h 4551265"/>
                    <a:gd name="connsiteX49" fmla="*/ 2175555 w 3558449"/>
                    <a:gd name="connsiteY49" fmla="*/ 2075477 h 4551265"/>
                    <a:gd name="connsiteX50" fmla="*/ 2772611 w 3558449"/>
                    <a:gd name="connsiteY50" fmla="*/ 1051954 h 4551265"/>
                    <a:gd name="connsiteX51" fmla="*/ 3450411 w 3558449"/>
                    <a:gd name="connsiteY51" fmla="*/ 1051954 h 4551265"/>
                    <a:gd name="connsiteX52" fmla="*/ 3558449 w 3558449"/>
                    <a:gd name="connsiteY52" fmla="*/ 1159993 h 4551265"/>
                    <a:gd name="connsiteX53" fmla="*/ 3558449 w 3558449"/>
                    <a:gd name="connsiteY53" fmla="*/ 3325312 h 4551265"/>
                    <a:gd name="connsiteX54" fmla="*/ 0 w 3558449"/>
                    <a:gd name="connsiteY54" fmla="*/ 3325312 h 4551265"/>
                    <a:gd name="connsiteX55" fmla="*/ 0 w 3558449"/>
                    <a:gd name="connsiteY55" fmla="*/ 1158855 h 4551265"/>
                    <a:gd name="connsiteX56" fmla="*/ 106902 w 3558449"/>
                    <a:gd name="connsiteY56" fmla="*/ 1051954 h 4551265"/>
                    <a:gd name="connsiteX57" fmla="*/ 1780931 w 3558449"/>
                    <a:gd name="connsiteY57" fmla="*/ 560663 h 4551265"/>
                    <a:gd name="connsiteX58" fmla="*/ 1966302 w 3558449"/>
                    <a:gd name="connsiteY58" fmla="*/ 747172 h 4551265"/>
                    <a:gd name="connsiteX59" fmla="*/ 1966302 w 3558449"/>
                    <a:gd name="connsiteY59" fmla="*/ 981445 h 4551265"/>
                    <a:gd name="connsiteX60" fmla="*/ 1594423 w 3558449"/>
                    <a:gd name="connsiteY60" fmla="*/ 981445 h 4551265"/>
                    <a:gd name="connsiteX61" fmla="*/ 1594423 w 3558449"/>
                    <a:gd name="connsiteY61" fmla="*/ 747172 h 4551265"/>
                    <a:gd name="connsiteX62" fmla="*/ 1780931 w 3558449"/>
                    <a:gd name="connsiteY62" fmla="*/ 560663 h 4551265"/>
                    <a:gd name="connsiteX63" fmla="*/ 1780931 w 3558449"/>
                    <a:gd name="connsiteY63" fmla="*/ 478781 h 4551265"/>
                    <a:gd name="connsiteX64" fmla="*/ 1512541 w 3558449"/>
                    <a:gd name="connsiteY64" fmla="*/ 747172 h 4551265"/>
                    <a:gd name="connsiteX65" fmla="*/ 1512541 w 3558449"/>
                    <a:gd name="connsiteY65" fmla="*/ 981445 h 4551265"/>
                    <a:gd name="connsiteX66" fmla="*/ 1446580 w 3558449"/>
                    <a:gd name="connsiteY66" fmla="*/ 981445 h 4551265"/>
                    <a:gd name="connsiteX67" fmla="*/ 1405639 w 3558449"/>
                    <a:gd name="connsiteY67" fmla="*/ 1022385 h 4551265"/>
                    <a:gd name="connsiteX68" fmla="*/ 1405639 w 3558449"/>
                    <a:gd name="connsiteY68" fmla="*/ 1638774 h 4551265"/>
                    <a:gd name="connsiteX69" fmla="*/ 1446580 w 3558449"/>
                    <a:gd name="connsiteY69" fmla="*/ 1679715 h 4551265"/>
                    <a:gd name="connsiteX70" fmla="*/ 2116419 w 3558449"/>
                    <a:gd name="connsiteY70" fmla="*/ 1679715 h 4551265"/>
                    <a:gd name="connsiteX71" fmla="*/ 2157360 w 3558449"/>
                    <a:gd name="connsiteY71" fmla="*/ 1638774 h 4551265"/>
                    <a:gd name="connsiteX72" fmla="*/ 2157360 w 3558449"/>
                    <a:gd name="connsiteY72" fmla="*/ 1022385 h 4551265"/>
                    <a:gd name="connsiteX73" fmla="*/ 2115283 w 3558449"/>
                    <a:gd name="connsiteY73" fmla="*/ 981445 h 4551265"/>
                    <a:gd name="connsiteX74" fmla="*/ 2049322 w 3558449"/>
                    <a:gd name="connsiteY74" fmla="*/ 981445 h 4551265"/>
                    <a:gd name="connsiteX75" fmla="*/ 2049322 w 3558449"/>
                    <a:gd name="connsiteY75" fmla="*/ 747172 h 4551265"/>
                    <a:gd name="connsiteX76" fmla="*/ 1780931 w 3558449"/>
                    <a:gd name="connsiteY76" fmla="*/ 478781 h 4551265"/>
                    <a:gd name="connsiteX77" fmla="*/ 1778656 w 3558449"/>
                    <a:gd name="connsiteY77" fmla="*/ 0 h 4551265"/>
                    <a:gd name="connsiteX78" fmla="*/ 2711200 w 3558449"/>
                    <a:gd name="connsiteY78" fmla="*/ 370743 h 4551265"/>
                    <a:gd name="connsiteX79" fmla="*/ 2711200 w 3558449"/>
                    <a:gd name="connsiteY79" fmla="*/ 993954 h 4551265"/>
                    <a:gd name="connsiteX80" fmla="*/ 2140301 w 3558449"/>
                    <a:gd name="connsiteY80" fmla="*/ 2024301 h 4551265"/>
                    <a:gd name="connsiteX81" fmla="*/ 1778656 w 3558449"/>
                    <a:gd name="connsiteY81" fmla="*/ 2201712 h 4551265"/>
                    <a:gd name="connsiteX82" fmla="*/ 1415874 w 3558449"/>
                    <a:gd name="connsiteY82" fmla="*/ 2024301 h 4551265"/>
                    <a:gd name="connsiteX83" fmla="*/ 846113 w 3558449"/>
                    <a:gd name="connsiteY83" fmla="*/ 993954 h 4551265"/>
                    <a:gd name="connsiteX84" fmla="*/ 846113 w 3558449"/>
                    <a:gd name="connsiteY84" fmla="*/ 370743 h 4551265"/>
                    <a:gd name="connsiteX85" fmla="*/ 1778656 w 3558449"/>
                    <a:gd name="connsiteY85" fmla="*/ 0 h 4551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3558449" h="4551265">
                      <a:moveTo>
                        <a:pt x="1332285" y="3971269"/>
                      </a:moveTo>
                      <a:lnTo>
                        <a:pt x="2225025" y="3971269"/>
                      </a:lnTo>
                      <a:lnTo>
                        <a:pt x="2329652" y="4319266"/>
                      </a:lnTo>
                      <a:lnTo>
                        <a:pt x="2537769" y="4319266"/>
                      </a:lnTo>
                      <a:cubicBezTo>
                        <a:pt x="2607140" y="4319266"/>
                        <a:pt x="2665140" y="4365894"/>
                        <a:pt x="2665140" y="4435266"/>
                      </a:cubicBezTo>
                      <a:cubicBezTo>
                        <a:pt x="2665140" y="4504638"/>
                        <a:pt x="2607140" y="4551265"/>
                        <a:pt x="2549140" y="4551265"/>
                      </a:cubicBezTo>
                      <a:lnTo>
                        <a:pt x="1019542" y="4551265"/>
                      </a:lnTo>
                      <a:cubicBezTo>
                        <a:pt x="950169" y="4551265"/>
                        <a:pt x="903543" y="4504638"/>
                        <a:pt x="903543" y="4435266"/>
                      </a:cubicBezTo>
                      <a:cubicBezTo>
                        <a:pt x="903543" y="4365894"/>
                        <a:pt x="961542" y="4319266"/>
                        <a:pt x="1019542" y="4319266"/>
                      </a:cubicBezTo>
                      <a:lnTo>
                        <a:pt x="1227658" y="4319266"/>
                      </a:lnTo>
                      <a:close/>
                      <a:moveTo>
                        <a:pt x="1780363" y="3550487"/>
                      </a:moveTo>
                      <a:cubicBezTo>
                        <a:pt x="1726347" y="3550487"/>
                        <a:pt x="1682559" y="3594275"/>
                        <a:pt x="1682559" y="3648291"/>
                      </a:cubicBezTo>
                      <a:cubicBezTo>
                        <a:pt x="1682559" y="3702306"/>
                        <a:pt x="1726347" y="3746093"/>
                        <a:pt x="1780363" y="3746093"/>
                      </a:cubicBezTo>
                      <a:cubicBezTo>
                        <a:pt x="1834378" y="3746093"/>
                        <a:pt x="1878165" y="3702306"/>
                        <a:pt x="1878165" y="3648291"/>
                      </a:cubicBezTo>
                      <a:cubicBezTo>
                        <a:pt x="1878165" y="3594275"/>
                        <a:pt x="1834378" y="3550487"/>
                        <a:pt x="1780363" y="3550487"/>
                      </a:cubicBezTo>
                      <a:close/>
                      <a:moveTo>
                        <a:pt x="569" y="3388998"/>
                      </a:moveTo>
                      <a:lnTo>
                        <a:pt x="3557880" y="3388998"/>
                      </a:lnTo>
                      <a:lnTo>
                        <a:pt x="3557880" y="3800682"/>
                      </a:lnTo>
                      <a:cubicBezTo>
                        <a:pt x="3557880" y="3859819"/>
                        <a:pt x="3510116" y="3907584"/>
                        <a:pt x="3450979" y="3907584"/>
                      </a:cubicBezTo>
                      <a:lnTo>
                        <a:pt x="107471" y="3907584"/>
                      </a:lnTo>
                      <a:cubicBezTo>
                        <a:pt x="48333" y="3907584"/>
                        <a:pt x="569" y="3859819"/>
                        <a:pt x="569" y="3800682"/>
                      </a:cubicBezTo>
                      <a:close/>
                      <a:moveTo>
                        <a:pt x="752859" y="2828336"/>
                      </a:moveTo>
                      <a:lnTo>
                        <a:pt x="2180105" y="2828336"/>
                      </a:lnTo>
                      <a:cubicBezTo>
                        <a:pt x="2225595" y="2828336"/>
                        <a:pt x="2263124" y="2865866"/>
                        <a:pt x="2263124" y="2911356"/>
                      </a:cubicBezTo>
                      <a:cubicBezTo>
                        <a:pt x="2264261" y="2956845"/>
                        <a:pt x="2226732" y="2994374"/>
                        <a:pt x="2181242" y="2994374"/>
                      </a:cubicBezTo>
                      <a:lnTo>
                        <a:pt x="752859" y="2994374"/>
                      </a:lnTo>
                      <a:cubicBezTo>
                        <a:pt x="707369" y="2994374"/>
                        <a:pt x="669840" y="2956845"/>
                        <a:pt x="669840" y="2911356"/>
                      </a:cubicBezTo>
                      <a:cubicBezTo>
                        <a:pt x="669840" y="2865866"/>
                        <a:pt x="707369" y="2828336"/>
                        <a:pt x="752859" y="2828336"/>
                      </a:cubicBezTo>
                      <a:close/>
                      <a:moveTo>
                        <a:pt x="752859" y="2721433"/>
                      </a:moveTo>
                      <a:cubicBezTo>
                        <a:pt x="647095" y="2721433"/>
                        <a:pt x="561801" y="2807864"/>
                        <a:pt x="561801" y="2912491"/>
                      </a:cubicBezTo>
                      <a:cubicBezTo>
                        <a:pt x="561801" y="3017117"/>
                        <a:pt x="647095" y="3103548"/>
                        <a:pt x="752859" y="3103548"/>
                      </a:cubicBezTo>
                      <a:lnTo>
                        <a:pt x="2804454" y="3103548"/>
                      </a:lnTo>
                      <a:cubicBezTo>
                        <a:pt x="2910218" y="3103548"/>
                        <a:pt x="2995512" y="3017117"/>
                        <a:pt x="2995512" y="2912491"/>
                      </a:cubicBezTo>
                      <a:cubicBezTo>
                        <a:pt x="2995512" y="2807864"/>
                        <a:pt x="2910218" y="2721433"/>
                        <a:pt x="2804454" y="2721433"/>
                      </a:cubicBezTo>
                      <a:close/>
                      <a:moveTo>
                        <a:pt x="1779794" y="1194110"/>
                      </a:moveTo>
                      <a:cubicBezTo>
                        <a:pt x="1827558" y="1194110"/>
                        <a:pt x="1865087" y="1231640"/>
                        <a:pt x="1862813" y="1279403"/>
                      </a:cubicBezTo>
                      <a:cubicBezTo>
                        <a:pt x="1862813" y="1311247"/>
                        <a:pt x="1845754" y="1339678"/>
                        <a:pt x="1819597" y="1353324"/>
                      </a:cubicBezTo>
                      <a:lnTo>
                        <a:pt x="1819597" y="1444304"/>
                      </a:lnTo>
                      <a:cubicBezTo>
                        <a:pt x="1819597" y="1465912"/>
                        <a:pt x="1801401" y="1485245"/>
                        <a:pt x="1778657" y="1485245"/>
                      </a:cubicBezTo>
                      <a:cubicBezTo>
                        <a:pt x="1755911" y="1485245"/>
                        <a:pt x="1737716" y="1467050"/>
                        <a:pt x="1737716" y="1444304"/>
                      </a:cubicBezTo>
                      <a:lnTo>
                        <a:pt x="1737716" y="1353324"/>
                      </a:lnTo>
                      <a:cubicBezTo>
                        <a:pt x="1711559" y="1339678"/>
                        <a:pt x="1694500" y="1311247"/>
                        <a:pt x="1694500" y="1279403"/>
                      </a:cubicBezTo>
                      <a:cubicBezTo>
                        <a:pt x="1694500" y="1231640"/>
                        <a:pt x="1733167" y="1194110"/>
                        <a:pt x="1779794" y="1194110"/>
                      </a:cubicBezTo>
                      <a:close/>
                      <a:moveTo>
                        <a:pt x="106902" y="1051954"/>
                      </a:moveTo>
                      <a:lnTo>
                        <a:pt x="785838" y="1051954"/>
                      </a:lnTo>
                      <a:cubicBezTo>
                        <a:pt x="805171" y="1457952"/>
                        <a:pt x="1024661" y="1836654"/>
                        <a:pt x="1381756" y="2075477"/>
                      </a:cubicBezTo>
                      <a:cubicBezTo>
                        <a:pt x="1500031" y="2155084"/>
                        <a:pt x="1627402" y="2216495"/>
                        <a:pt x="1759323" y="2259711"/>
                      </a:cubicBezTo>
                      <a:lnTo>
                        <a:pt x="1778656" y="2266534"/>
                      </a:lnTo>
                      <a:lnTo>
                        <a:pt x="1797989" y="2259711"/>
                      </a:lnTo>
                      <a:cubicBezTo>
                        <a:pt x="1929910" y="2216495"/>
                        <a:pt x="2057282" y="2155084"/>
                        <a:pt x="2175555" y="2075477"/>
                      </a:cubicBezTo>
                      <a:cubicBezTo>
                        <a:pt x="2533788" y="1836654"/>
                        <a:pt x="2753277" y="1457952"/>
                        <a:pt x="2772611" y="1051954"/>
                      </a:cubicBezTo>
                      <a:lnTo>
                        <a:pt x="3450411" y="1051954"/>
                      </a:lnTo>
                      <a:cubicBezTo>
                        <a:pt x="3509547" y="1051954"/>
                        <a:pt x="3557311" y="1100855"/>
                        <a:pt x="3558449" y="1159993"/>
                      </a:cubicBezTo>
                      <a:lnTo>
                        <a:pt x="3558449" y="3325312"/>
                      </a:lnTo>
                      <a:lnTo>
                        <a:pt x="0" y="3325312"/>
                      </a:lnTo>
                      <a:lnTo>
                        <a:pt x="0" y="1158855"/>
                      </a:lnTo>
                      <a:cubicBezTo>
                        <a:pt x="0" y="1099719"/>
                        <a:pt x="47765" y="1051954"/>
                        <a:pt x="106902" y="1051954"/>
                      </a:cubicBezTo>
                      <a:close/>
                      <a:moveTo>
                        <a:pt x="1780931" y="560663"/>
                      </a:moveTo>
                      <a:cubicBezTo>
                        <a:pt x="1883284" y="560663"/>
                        <a:pt x="1966302" y="643682"/>
                        <a:pt x="1966302" y="747172"/>
                      </a:cubicBezTo>
                      <a:lnTo>
                        <a:pt x="1966302" y="981445"/>
                      </a:lnTo>
                      <a:lnTo>
                        <a:pt x="1594423" y="981445"/>
                      </a:lnTo>
                      <a:lnTo>
                        <a:pt x="1594423" y="747172"/>
                      </a:lnTo>
                      <a:cubicBezTo>
                        <a:pt x="1594423" y="644819"/>
                        <a:pt x="1677441" y="560663"/>
                        <a:pt x="1780931" y="560663"/>
                      </a:cubicBezTo>
                      <a:close/>
                      <a:moveTo>
                        <a:pt x="1780931" y="478781"/>
                      </a:moveTo>
                      <a:cubicBezTo>
                        <a:pt x="1633089" y="478781"/>
                        <a:pt x="1512541" y="599329"/>
                        <a:pt x="1512541" y="747172"/>
                      </a:cubicBezTo>
                      <a:lnTo>
                        <a:pt x="1512541" y="981445"/>
                      </a:lnTo>
                      <a:lnTo>
                        <a:pt x="1446580" y="981445"/>
                      </a:lnTo>
                      <a:cubicBezTo>
                        <a:pt x="1423836" y="981445"/>
                        <a:pt x="1405639" y="1000778"/>
                        <a:pt x="1405639" y="1022385"/>
                      </a:cubicBezTo>
                      <a:lnTo>
                        <a:pt x="1405639" y="1638774"/>
                      </a:lnTo>
                      <a:cubicBezTo>
                        <a:pt x="1405639" y="1661519"/>
                        <a:pt x="1423836" y="1679715"/>
                        <a:pt x="1446580" y="1679715"/>
                      </a:cubicBezTo>
                      <a:lnTo>
                        <a:pt x="2116419" y="1679715"/>
                      </a:lnTo>
                      <a:cubicBezTo>
                        <a:pt x="2139164" y="1679715"/>
                        <a:pt x="2157360" y="1661519"/>
                        <a:pt x="2157360" y="1638774"/>
                      </a:cubicBezTo>
                      <a:lnTo>
                        <a:pt x="2157360" y="1022385"/>
                      </a:lnTo>
                      <a:cubicBezTo>
                        <a:pt x="2156222" y="1000778"/>
                        <a:pt x="2138027" y="981445"/>
                        <a:pt x="2115283" y="981445"/>
                      </a:cubicBezTo>
                      <a:lnTo>
                        <a:pt x="2049322" y="981445"/>
                      </a:lnTo>
                      <a:lnTo>
                        <a:pt x="2049322" y="747172"/>
                      </a:lnTo>
                      <a:cubicBezTo>
                        <a:pt x="2049322" y="599329"/>
                        <a:pt x="1928774" y="478781"/>
                        <a:pt x="1780931" y="478781"/>
                      </a:cubicBezTo>
                      <a:close/>
                      <a:moveTo>
                        <a:pt x="1778656" y="0"/>
                      </a:moveTo>
                      <a:cubicBezTo>
                        <a:pt x="1973126" y="147842"/>
                        <a:pt x="2280183" y="313881"/>
                        <a:pt x="2711200" y="370743"/>
                      </a:cubicBezTo>
                      <a:lnTo>
                        <a:pt x="2711200" y="993954"/>
                      </a:lnTo>
                      <a:cubicBezTo>
                        <a:pt x="2711200" y="1401090"/>
                        <a:pt x="2497398" y="1786616"/>
                        <a:pt x="2140301" y="2024301"/>
                      </a:cubicBezTo>
                      <a:cubicBezTo>
                        <a:pt x="2026577" y="2101634"/>
                        <a:pt x="1903753" y="2160771"/>
                        <a:pt x="1778656" y="2201712"/>
                      </a:cubicBezTo>
                      <a:cubicBezTo>
                        <a:pt x="1652422" y="2160771"/>
                        <a:pt x="1530736" y="2101634"/>
                        <a:pt x="1415874" y="2024301"/>
                      </a:cubicBezTo>
                      <a:cubicBezTo>
                        <a:pt x="1059916" y="1785480"/>
                        <a:pt x="846113" y="1401090"/>
                        <a:pt x="846113" y="993954"/>
                      </a:cubicBezTo>
                      <a:lnTo>
                        <a:pt x="846113" y="370743"/>
                      </a:lnTo>
                      <a:cubicBezTo>
                        <a:pt x="1277130" y="313881"/>
                        <a:pt x="1584187" y="147842"/>
                        <a:pt x="1778656" y="0"/>
                      </a:cubicBezTo>
                      <a:close/>
                    </a:path>
                  </a:pathLst>
                </a:custGeom>
                <a:solidFill>
                  <a:srgbClr val="FFFFFF"/>
                </a:solidFill>
                <a:ln w="11564" cap="flat">
                  <a:noFill/>
                  <a:prstDash val="solid"/>
                  <a:miter/>
                </a:ln>
              </p:spPr>
              <p:txBody>
                <a:bodyPr wrap="square"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endParaRPr>
                </a:p>
              </p:txBody>
            </p:sp>
          </p:grpSp>
        </p:grpSp>
        <p:grpSp>
          <p:nvGrpSpPr>
            <p:cNvPr id="413" name="Group 412">
              <a:extLst>
                <a:ext uri="{FF2B5EF4-FFF2-40B4-BE49-F238E27FC236}">
                  <a16:creationId xmlns:a16="http://schemas.microsoft.com/office/drawing/2014/main" id="{0257D527-F10E-47C1-9C85-46FD43E6CF3D}"/>
                </a:ext>
              </a:extLst>
            </p:cNvPr>
            <p:cNvGrpSpPr/>
            <p:nvPr/>
          </p:nvGrpSpPr>
          <p:grpSpPr>
            <a:xfrm>
              <a:off x="5434298" y="3721902"/>
              <a:ext cx="5738418" cy="493810"/>
              <a:chOff x="5434298" y="3721902"/>
              <a:chExt cx="5738418" cy="493810"/>
            </a:xfrm>
          </p:grpSpPr>
          <p:sp>
            <p:nvSpPr>
              <p:cNvPr id="414" name="TextBox 413">
                <a:extLst>
                  <a:ext uri="{FF2B5EF4-FFF2-40B4-BE49-F238E27FC236}">
                    <a16:creationId xmlns:a16="http://schemas.microsoft.com/office/drawing/2014/main" id="{16F2429F-DE82-4D0E-9C82-BDE8DF57AAC0}"/>
                  </a:ext>
                </a:extLst>
              </p:cNvPr>
              <p:cNvSpPr txBox="1"/>
              <p:nvPr/>
            </p:nvSpPr>
            <p:spPr>
              <a:xfrm flipH="1">
                <a:off x="9326638" y="3768752"/>
                <a:ext cx="1846078" cy="400110"/>
              </a:xfrm>
              <a:prstGeom prst="rect">
                <a:avLst/>
              </a:prstGeom>
              <a:noFill/>
            </p:spPr>
            <p:txBody>
              <a:bodyPr wrap="square"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FFFFFF">
                        <a:lumMod val="85000"/>
                      </a:srgbClr>
                    </a:solidFill>
                    <a:effectLst/>
                    <a:uLnTx/>
                    <a:uFillTx/>
                    <a:cs typeface="Arial" panose="020B0604020202020204" pitchFamily="34" charset="0"/>
                  </a:rPr>
                  <a:t>Authorization </a:t>
                </a:r>
              </a:p>
            </p:txBody>
          </p:sp>
          <p:grpSp>
            <p:nvGrpSpPr>
              <p:cNvPr id="415" name="Group 414">
                <a:extLst>
                  <a:ext uri="{FF2B5EF4-FFF2-40B4-BE49-F238E27FC236}">
                    <a16:creationId xmlns:a16="http://schemas.microsoft.com/office/drawing/2014/main" id="{4AE0F110-9430-4831-9776-F5606699605F}"/>
                  </a:ext>
                </a:extLst>
              </p:cNvPr>
              <p:cNvGrpSpPr/>
              <p:nvPr/>
            </p:nvGrpSpPr>
            <p:grpSpPr>
              <a:xfrm>
                <a:off x="5434298" y="3721902"/>
                <a:ext cx="3822006" cy="493810"/>
                <a:chOff x="5434298" y="3721902"/>
                <a:chExt cx="3822006" cy="493810"/>
              </a:xfrm>
            </p:grpSpPr>
            <p:cxnSp>
              <p:nvCxnSpPr>
                <p:cNvPr id="416" name="Straight Connector 415">
                  <a:extLst>
                    <a:ext uri="{FF2B5EF4-FFF2-40B4-BE49-F238E27FC236}">
                      <a16:creationId xmlns:a16="http://schemas.microsoft.com/office/drawing/2014/main" id="{FD4D6289-C884-436E-8C2B-C119AE090D9E}"/>
                    </a:ext>
                  </a:extLst>
                </p:cNvPr>
                <p:cNvCxnSpPr>
                  <a:cxnSpLocks/>
                </p:cNvCxnSpPr>
                <p:nvPr/>
              </p:nvCxnSpPr>
              <p:spPr>
                <a:xfrm>
                  <a:off x="5434298" y="3968807"/>
                  <a:ext cx="3332951" cy="0"/>
                </a:xfrm>
                <a:prstGeom prst="line">
                  <a:avLst/>
                </a:prstGeom>
                <a:noFill/>
                <a:ln w="6350" cap="flat" cmpd="sng" algn="ctr">
                  <a:solidFill>
                    <a:srgbClr val="000000">
                      <a:lumMod val="65000"/>
                      <a:lumOff val="35000"/>
                    </a:srgbClr>
                  </a:solidFill>
                  <a:prstDash val="solid"/>
                  <a:miter lim="800000"/>
                </a:ln>
                <a:effectLst/>
              </p:spPr>
            </p:cxnSp>
            <p:grpSp>
              <p:nvGrpSpPr>
                <p:cNvPr id="417" name="Group 416">
                  <a:extLst>
                    <a:ext uri="{FF2B5EF4-FFF2-40B4-BE49-F238E27FC236}">
                      <a16:creationId xmlns:a16="http://schemas.microsoft.com/office/drawing/2014/main" id="{D0C9596C-09D4-4B4E-B54F-A025EB20669B}"/>
                    </a:ext>
                  </a:extLst>
                </p:cNvPr>
                <p:cNvGrpSpPr/>
                <p:nvPr/>
              </p:nvGrpSpPr>
              <p:grpSpPr>
                <a:xfrm>
                  <a:off x="8762494" y="3721902"/>
                  <a:ext cx="493810" cy="493810"/>
                  <a:chOff x="8762494" y="3721902"/>
                  <a:chExt cx="493810" cy="493810"/>
                </a:xfrm>
              </p:grpSpPr>
              <p:sp>
                <p:nvSpPr>
                  <p:cNvPr id="418" name="Oval 417">
                    <a:extLst>
                      <a:ext uri="{FF2B5EF4-FFF2-40B4-BE49-F238E27FC236}">
                        <a16:creationId xmlns:a16="http://schemas.microsoft.com/office/drawing/2014/main" id="{F7A419B9-5EF6-4898-884E-F0675B67EEDD}"/>
                      </a:ext>
                    </a:extLst>
                  </p:cNvPr>
                  <p:cNvSpPr/>
                  <p:nvPr/>
                </p:nvSpPr>
                <p:spPr>
                  <a:xfrm flipH="1">
                    <a:off x="8762494" y="3721902"/>
                    <a:ext cx="493810" cy="493810"/>
                  </a:xfrm>
                  <a:prstGeom prst="ellipse">
                    <a:avLst/>
                  </a:prstGeom>
                  <a:solidFill>
                    <a:srgbClr val="9E01B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dirty="0">
                      <a:ln>
                        <a:noFill/>
                      </a:ln>
                      <a:solidFill>
                        <a:srgbClr val="000000">
                          <a:lumMod val="85000"/>
                          <a:lumOff val="15000"/>
                        </a:srgbClr>
                      </a:solidFill>
                      <a:effectLst/>
                      <a:uLnTx/>
                      <a:uFillTx/>
                      <a:ea typeface="+mn-ea"/>
                      <a:cs typeface="+mn-cs"/>
                    </a:endParaRPr>
                  </a:p>
                </p:txBody>
              </p:sp>
              <p:sp>
                <p:nvSpPr>
                  <p:cNvPr id="419" name="Freeform: Shape 418">
                    <a:extLst>
                      <a:ext uri="{FF2B5EF4-FFF2-40B4-BE49-F238E27FC236}">
                        <a16:creationId xmlns:a16="http://schemas.microsoft.com/office/drawing/2014/main" id="{67D69C91-6C95-4370-B9F5-BAB1ADF68DFB}"/>
                      </a:ext>
                    </a:extLst>
                  </p:cNvPr>
                  <p:cNvSpPr/>
                  <p:nvPr/>
                </p:nvSpPr>
                <p:spPr>
                  <a:xfrm>
                    <a:off x="8844164" y="3812648"/>
                    <a:ext cx="330470" cy="312318"/>
                  </a:xfrm>
                  <a:custGeom>
                    <a:avLst/>
                    <a:gdLst>
                      <a:gd name="connsiteX0" fmla="*/ 1797732 w 2007147"/>
                      <a:gd name="connsiteY0" fmla="*/ 1355135 h 1896898"/>
                      <a:gd name="connsiteX1" fmla="*/ 1784466 w 2007147"/>
                      <a:gd name="connsiteY1" fmla="*/ 1368076 h 1896898"/>
                      <a:gd name="connsiteX2" fmla="*/ 1784537 w 2007147"/>
                      <a:gd name="connsiteY2" fmla="*/ 1372534 h 1896898"/>
                      <a:gd name="connsiteX3" fmla="*/ 1772397 w 2007147"/>
                      <a:gd name="connsiteY3" fmla="*/ 1366587 h 1896898"/>
                      <a:gd name="connsiteX4" fmla="*/ 1757635 w 2007147"/>
                      <a:gd name="connsiteY4" fmla="*/ 1371315 h 1896898"/>
                      <a:gd name="connsiteX5" fmla="*/ 1762948 w 2007147"/>
                      <a:gd name="connsiteY5" fmla="*/ 1385877 h 1896898"/>
                      <a:gd name="connsiteX6" fmla="*/ 1774436 w 2007147"/>
                      <a:gd name="connsiteY6" fmla="*/ 1391504 h 1896898"/>
                      <a:gd name="connsiteX7" fmla="*/ 1763452 w 2007147"/>
                      <a:gd name="connsiteY7" fmla="*/ 1397382 h 1896898"/>
                      <a:gd name="connsiteX8" fmla="*/ 1759424 w 2007147"/>
                      <a:gd name="connsiteY8" fmla="*/ 1412048 h 1896898"/>
                      <a:gd name="connsiteX9" fmla="*/ 1774586 w 2007147"/>
                      <a:gd name="connsiteY9" fmla="*/ 1416443 h 1896898"/>
                      <a:gd name="connsiteX10" fmla="*/ 1785145 w 2007147"/>
                      <a:gd name="connsiteY10" fmla="*/ 1410791 h 1896898"/>
                      <a:gd name="connsiteX11" fmla="*/ 1785197 w 2007147"/>
                      <a:gd name="connsiteY11" fmla="*/ 1413982 h 1896898"/>
                      <a:gd name="connsiteX12" fmla="*/ 1798882 w 2007147"/>
                      <a:gd name="connsiteY12" fmla="*/ 1427342 h 1896898"/>
                      <a:gd name="connsiteX13" fmla="*/ 1812148 w 2007147"/>
                      <a:gd name="connsiteY13" fmla="*/ 1414400 h 1896898"/>
                      <a:gd name="connsiteX14" fmla="*/ 1812077 w 2007147"/>
                      <a:gd name="connsiteY14" fmla="*/ 1409943 h 1896898"/>
                      <a:gd name="connsiteX15" fmla="*/ 1824217 w 2007147"/>
                      <a:gd name="connsiteY15" fmla="*/ 1415890 h 1896898"/>
                      <a:gd name="connsiteX16" fmla="*/ 1838978 w 2007147"/>
                      <a:gd name="connsiteY16" fmla="*/ 1411161 h 1896898"/>
                      <a:gd name="connsiteX17" fmla="*/ 1833666 w 2007147"/>
                      <a:gd name="connsiteY17" fmla="*/ 1396600 h 1896898"/>
                      <a:gd name="connsiteX18" fmla="*/ 1822178 w 2007147"/>
                      <a:gd name="connsiteY18" fmla="*/ 1390972 h 1896898"/>
                      <a:gd name="connsiteX19" fmla="*/ 1833161 w 2007147"/>
                      <a:gd name="connsiteY19" fmla="*/ 1385094 h 1896898"/>
                      <a:gd name="connsiteX20" fmla="*/ 1837190 w 2007147"/>
                      <a:gd name="connsiteY20" fmla="*/ 1370429 h 1896898"/>
                      <a:gd name="connsiteX21" fmla="*/ 1822028 w 2007147"/>
                      <a:gd name="connsiteY21" fmla="*/ 1366034 h 1896898"/>
                      <a:gd name="connsiteX22" fmla="*/ 1811468 w 2007147"/>
                      <a:gd name="connsiteY22" fmla="*/ 1371685 h 1896898"/>
                      <a:gd name="connsiteX23" fmla="*/ 1811417 w 2007147"/>
                      <a:gd name="connsiteY23" fmla="*/ 1368495 h 1896898"/>
                      <a:gd name="connsiteX24" fmla="*/ 1797732 w 2007147"/>
                      <a:gd name="connsiteY24" fmla="*/ 1355135 h 1896898"/>
                      <a:gd name="connsiteX25" fmla="*/ 1671614 w 2007147"/>
                      <a:gd name="connsiteY25" fmla="*/ 1355135 h 1896898"/>
                      <a:gd name="connsiteX26" fmla="*/ 1658348 w 2007147"/>
                      <a:gd name="connsiteY26" fmla="*/ 1368076 h 1896898"/>
                      <a:gd name="connsiteX27" fmla="*/ 1658418 w 2007147"/>
                      <a:gd name="connsiteY27" fmla="*/ 1372534 h 1896898"/>
                      <a:gd name="connsiteX28" fmla="*/ 1646279 w 2007147"/>
                      <a:gd name="connsiteY28" fmla="*/ 1366586 h 1896898"/>
                      <a:gd name="connsiteX29" fmla="*/ 1631518 w 2007147"/>
                      <a:gd name="connsiteY29" fmla="*/ 1371315 h 1896898"/>
                      <a:gd name="connsiteX30" fmla="*/ 1636830 w 2007147"/>
                      <a:gd name="connsiteY30" fmla="*/ 1385876 h 1896898"/>
                      <a:gd name="connsiteX31" fmla="*/ 1648317 w 2007147"/>
                      <a:gd name="connsiteY31" fmla="*/ 1391504 h 1896898"/>
                      <a:gd name="connsiteX32" fmla="*/ 1637335 w 2007147"/>
                      <a:gd name="connsiteY32" fmla="*/ 1397382 h 1896898"/>
                      <a:gd name="connsiteX33" fmla="*/ 1633306 w 2007147"/>
                      <a:gd name="connsiteY33" fmla="*/ 1412047 h 1896898"/>
                      <a:gd name="connsiteX34" fmla="*/ 1648468 w 2007147"/>
                      <a:gd name="connsiteY34" fmla="*/ 1416443 h 1896898"/>
                      <a:gd name="connsiteX35" fmla="*/ 1659028 w 2007147"/>
                      <a:gd name="connsiteY35" fmla="*/ 1410791 h 1896898"/>
                      <a:gd name="connsiteX36" fmla="*/ 1659079 w 2007147"/>
                      <a:gd name="connsiteY36" fmla="*/ 1413981 h 1896898"/>
                      <a:gd name="connsiteX37" fmla="*/ 1672764 w 2007147"/>
                      <a:gd name="connsiteY37" fmla="*/ 1427342 h 1896898"/>
                      <a:gd name="connsiteX38" fmla="*/ 1686029 w 2007147"/>
                      <a:gd name="connsiteY38" fmla="*/ 1414400 h 1896898"/>
                      <a:gd name="connsiteX39" fmla="*/ 1685959 w 2007147"/>
                      <a:gd name="connsiteY39" fmla="*/ 1409943 h 1896898"/>
                      <a:gd name="connsiteX40" fmla="*/ 1698098 w 2007147"/>
                      <a:gd name="connsiteY40" fmla="*/ 1415890 h 1896898"/>
                      <a:gd name="connsiteX41" fmla="*/ 1712860 w 2007147"/>
                      <a:gd name="connsiteY41" fmla="*/ 1411160 h 1896898"/>
                      <a:gd name="connsiteX42" fmla="*/ 1707547 w 2007147"/>
                      <a:gd name="connsiteY42" fmla="*/ 1396600 h 1896898"/>
                      <a:gd name="connsiteX43" fmla="*/ 1696060 w 2007147"/>
                      <a:gd name="connsiteY43" fmla="*/ 1390972 h 1896898"/>
                      <a:gd name="connsiteX44" fmla="*/ 1707043 w 2007147"/>
                      <a:gd name="connsiteY44" fmla="*/ 1385094 h 1896898"/>
                      <a:gd name="connsiteX45" fmla="*/ 1711072 w 2007147"/>
                      <a:gd name="connsiteY45" fmla="*/ 1370429 h 1896898"/>
                      <a:gd name="connsiteX46" fmla="*/ 1695910 w 2007147"/>
                      <a:gd name="connsiteY46" fmla="*/ 1366034 h 1896898"/>
                      <a:gd name="connsiteX47" fmla="*/ 1685350 w 2007147"/>
                      <a:gd name="connsiteY47" fmla="*/ 1371685 h 1896898"/>
                      <a:gd name="connsiteX48" fmla="*/ 1685299 w 2007147"/>
                      <a:gd name="connsiteY48" fmla="*/ 1368495 h 1896898"/>
                      <a:gd name="connsiteX49" fmla="*/ 1671614 w 2007147"/>
                      <a:gd name="connsiteY49" fmla="*/ 1355135 h 1896898"/>
                      <a:gd name="connsiteX50" fmla="*/ 1545496 w 2007147"/>
                      <a:gd name="connsiteY50" fmla="*/ 1355135 h 1896898"/>
                      <a:gd name="connsiteX51" fmla="*/ 1532230 w 2007147"/>
                      <a:gd name="connsiteY51" fmla="*/ 1368076 h 1896898"/>
                      <a:gd name="connsiteX52" fmla="*/ 1532301 w 2007147"/>
                      <a:gd name="connsiteY52" fmla="*/ 1372534 h 1896898"/>
                      <a:gd name="connsiteX53" fmla="*/ 1520161 w 2007147"/>
                      <a:gd name="connsiteY53" fmla="*/ 1366587 h 1896898"/>
                      <a:gd name="connsiteX54" fmla="*/ 1505400 w 2007147"/>
                      <a:gd name="connsiteY54" fmla="*/ 1371315 h 1896898"/>
                      <a:gd name="connsiteX55" fmla="*/ 1510712 w 2007147"/>
                      <a:gd name="connsiteY55" fmla="*/ 1385877 h 1896898"/>
                      <a:gd name="connsiteX56" fmla="*/ 1522200 w 2007147"/>
                      <a:gd name="connsiteY56" fmla="*/ 1391504 h 1896898"/>
                      <a:gd name="connsiteX57" fmla="*/ 1511217 w 2007147"/>
                      <a:gd name="connsiteY57" fmla="*/ 1397381 h 1896898"/>
                      <a:gd name="connsiteX58" fmla="*/ 1507188 w 2007147"/>
                      <a:gd name="connsiteY58" fmla="*/ 1412048 h 1896898"/>
                      <a:gd name="connsiteX59" fmla="*/ 1522349 w 2007147"/>
                      <a:gd name="connsiteY59" fmla="*/ 1416443 h 1896898"/>
                      <a:gd name="connsiteX60" fmla="*/ 1532910 w 2007147"/>
                      <a:gd name="connsiteY60" fmla="*/ 1410790 h 1896898"/>
                      <a:gd name="connsiteX61" fmla="*/ 1532961 w 2007147"/>
                      <a:gd name="connsiteY61" fmla="*/ 1413982 h 1896898"/>
                      <a:gd name="connsiteX62" fmla="*/ 1546646 w 2007147"/>
                      <a:gd name="connsiteY62" fmla="*/ 1427342 h 1896898"/>
                      <a:gd name="connsiteX63" fmla="*/ 1559912 w 2007147"/>
                      <a:gd name="connsiteY63" fmla="*/ 1414400 h 1896898"/>
                      <a:gd name="connsiteX64" fmla="*/ 1559841 w 2007147"/>
                      <a:gd name="connsiteY64" fmla="*/ 1409943 h 1896898"/>
                      <a:gd name="connsiteX65" fmla="*/ 1571981 w 2007147"/>
                      <a:gd name="connsiteY65" fmla="*/ 1415890 h 1896898"/>
                      <a:gd name="connsiteX66" fmla="*/ 1586742 w 2007147"/>
                      <a:gd name="connsiteY66" fmla="*/ 1411161 h 1896898"/>
                      <a:gd name="connsiteX67" fmla="*/ 1581430 w 2007147"/>
                      <a:gd name="connsiteY67" fmla="*/ 1396600 h 1896898"/>
                      <a:gd name="connsiteX68" fmla="*/ 1569942 w 2007147"/>
                      <a:gd name="connsiteY68" fmla="*/ 1390971 h 1896898"/>
                      <a:gd name="connsiteX69" fmla="*/ 1580925 w 2007147"/>
                      <a:gd name="connsiteY69" fmla="*/ 1385094 h 1896898"/>
                      <a:gd name="connsiteX70" fmla="*/ 1584954 w 2007147"/>
                      <a:gd name="connsiteY70" fmla="*/ 1370429 h 1896898"/>
                      <a:gd name="connsiteX71" fmla="*/ 1569792 w 2007147"/>
                      <a:gd name="connsiteY71" fmla="*/ 1366034 h 1896898"/>
                      <a:gd name="connsiteX72" fmla="*/ 1559232 w 2007147"/>
                      <a:gd name="connsiteY72" fmla="*/ 1371685 h 1896898"/>
                      <a:gd name="connsiteX73" fmla="*/ 1559181 w 2007147"/>
                      <a:gd name="connsiteY73" fmla="*/ 1368495 h 1896898"/>
                      <a:gd name="connsiteX74" fmla="*/ 1545496 w 2007147"/>
                      <a:gd name="connsiteY74" fmla="*/ 1355135 h 1896898"/>
                      <a:gd name="connsiteX75" fmla="*/ 1293260 w 2007147"/>
                      <a:gd name="connsiteY75" fmla="*/ 1355135 h 1896898"/>
                      <a:gd name="connsiteX76" fmla="*/ 1279994 w 2007147"/>
                      <a:gd name="connsiteY76" fmla="*/ 1368076 h 1896898"/>
                      <a:gd name="connsiteX77" fmla="*/ 1280065 w 2007147"/>
                      <a:gd name="connsiteY77" fmla="*/ 1372534 h 1896898"/>
                      <a:gd name="connsiteX78" fmla="*/ 1267925 w 2007147"/>
                      <a:gd name="connsiteY78" fmla="*/ 1366587 h 1896898"/>
                      <a:gd name="connsiteX79" fmla="*/ 1253165 w 2007147"/>
                      <a:gd name="connsiteY79" fmla="*/ 1371315 h 1896898"/>
                      <a:gd name="connsiteX80" fmla="*/ 1258476 w 2007147"/>
                      <a:gd name="connsiteY80" fmla="*/ 1385877 h 1896898"/>
                      <a:gd name="connsiteX81" fmla="*/ 1269964 w 2007147"/>
                      <a:gd name="connsiteY81" fmla="*/ 1391504 h 1896898"/>
                      <a:gd name="connsiteX82" fmla="*/ 1258981 w 2007147"/>
                      <a:gd name="connsiteY82" fmla="*/ 1397382 h 1896898"/>
                      <a:gd name="connsiteX83" fmla="*/ 1254952 w 2007147"/>
                      <a:gd name="connsiteY83" fmla="*/ 1412048 h 1896898"/>
                      <a:gd name="connsiteX84" fmla="*/ 1270114 w 2007147"/>
                      <a:gd name="connsiteY84" fmla="*/ 1416443 h 1896898"/>
                      <a:gd name="connsiteX85" fmla="*/ 1280674 w 2007147"/>
                      <a:gd name="connsiteY85" fmla="*/ 1410791 h 1896898"/>
                      <a:gd name="connsiteX86" fmla="*/ 1280725 w 2007147"/>
                      <a:gd name="connsiteY86" fmla="*/ 1413982 h 1896898"/>
                      <a:gd name="connsiteX87" fmla="*/ 1294410 w 2007147"/>
                      <a:gd name="connsiteY87" fmla="*/ 1427342 h 1896898"/>
                      <a:gd name="connsiteX88" fmla="*/ 1307676 w 2007147"/>
                      <a:gd name="connsiteY88" fmla="*/ 1414399 h 1896898"/>
                      <a:gd name="connsiteX89" fmla="*/ 1307605 w 2007147"/>
                      <a:gd name="connsiteY89" fmla="*/ 1409943 h 1896898"/>
                      <a:gd name="connsiteX90" fmla="*/ 1319745 w 2007147"/>
                      <a:gd name="connsiteY90" fmla="*/ 1415890 h 1896898"/>
                      <a:gd name="connsiteX91" fmla="*/ 1334507 w 2007147"/>
                      <a:gd name="connsiteY91" fmla="*/ 1411161 h 1896898"/>
                      <a:gd name="connsiteX92" fmla="*/ 1329195 w 2007147"/>
                      <a:gd name="connsiteY92" fmla="*/ 1396600 h 1896898"/>
                      <a:gd name="connsiteX93" fmla="*/ 1317706 w 2007147"/>
                      <a:gd name="connsiteY93" fmla="*/ 1390972 h 1896898"/>
                      <a:gd name="connsiteX94" fmla="*/ 1328690 w 2007147"/>
                      <a:gd name="connsiteY94" fmla="*/ 1385094 h 1896898"/>
                      <a:gd name="connsiteX95" fmla="*/ 1332718 w 2007147"/>
                      <a:gd name="connsiteY95" fmla="*/ 1370429 h 1896898"/>
                      <a:gd name="connsiteX96" fmla="*/ 1317556 w 2007147"/>
                      <a:gd name="connsiteY96" fmla="*/ 1366033 h 1896898"/>
                      <a:gd name="connsiteX97" fmla="*/ 1306996 w 2007147"/>
                      <a:gd name="connsiteY97" fmla="*/ 1371685 h 1896898"/>
                      <a:gd name="connsiteX98" fmla="*/ 1306946 w 2007147"/>
                      <a:gd name="connsiteY98" fmla="*/ 1368495 h 1896898"/>
                      <a:gd name="connsiteX99" fmla="*/ 1293260 w 2007147"/>
                      <a:gd name="connsiteY99" fmla="*/ 1355135 h 1896898"/>
                      <a:gd name="connsiteX100" fmla="*/ 1167141 w 2007147"/>
                      <a:gd name="connsiteY100" fmla="*/ 1355135 h 1896898"/>
                      <a:gd name="connsiteX101" fmla="*/ 1153876 w 2007147"/>
                      <a:gd name="connsiteY101" fmla="*/ 1368076 h 1896898"/>
                      <a:gd name="connsiteX102" fmla="*/ 1153947 w 2007147"/>
                      <a:gd name="connsiteY102" fmla="*/ 1372534 h 1896898"/>
                      <a:gd name="connsiteX103" fmla="*/ 1141807 w 2007147"/>
                      <a:gd name="connsiteY103" fmla="*/ 1366587 h 1896898"/>
                      <a:gd name="connsiteX104" fmla="*/ 1127046 w 2007147"/>
                      <a:gd name="connsiteY104" fmla="*/ 1371315 h 1896898"/>
                      <a:gd name="connsiteX105" fmla="*/ 1132358 w 2007147"/>
                      <a:gd name="connsiteY105" fmla="*/ 1385877 h 1896898"/>
                      <a:gd name="connsiteX106" fmla="*/ 1143846 w 2007147"/>
                      <a:gd name="connsiteY106" fmla="*/ 1391504 h 1896898"/>
                      <a:gd name="connsiteX107" fmla="*/ 1132863 w 2007147"/>
                      <a:gd name="connsiteY107" fmla="*/ 1397382 h 1896898"/>
                      <a:gd name="connsiteX108" fmla="*/ 1128834 w 2007147"/>
                      <a:gd name="connsiteY108" fmla="*/ 1412048 h 1896898"/>
                      <a:gd name="connsiteX109" fmla="*/ 1143996 w 2007147"/>
                      <a:gd name="connsiteY109" fmla="*/ 1416443 h 1896898"/>
                      <a:gd name="connsiteX110" fmla="*/ 1154556 w 2007147"/>
                      <a:gd name="connsiteY110" fmla="*/ 1410791 h 1896898"/>
                      <a:gd name="connsiteX111" fmla="*/ 1154607 w 2007147"/>
                      <a:gd name="connsiteY111" fmla="*/ 1413982 h 1896898"/>
                      <a:gd name="connsiteX112" fmla="*/ 1168292 w 2007147"/>
                      <a:gd name="connsiteY112" fmla="*/ 1427342 h 1896898"/>
                      <a:gd name="connsiteX113" fmla="*/ 1181558 w 2007147"/>
                      <a:gd name="connsiteY113" fmla="*/ 1414400 h 1896898"/>
                      <a:gd name="connsiteX114" fmla="*/ 1181487 w 2007147"/>
                      <a:gd name="connsiteY114" fmla="*/ 1409943 h 1896898"/>
                      <a:gd name="connsiteX115" fmla="*/ 1193627 w 2007147"/>
                      <a:gd name="connsiteY115" fmla="*/ 1415890 h 1896898"/>
                      <a:gd name="connsiteX116" fmla="*/ 1208389 w 2007147"/>
                      <a:gd name="connsiteY116" fmla="*/ 1411161 h 1896898"/>
                      <a:gd name="connsiteX117" fmla="*/ 1203077 w 2007147"/>
                      <a:gd name="connsiteY117" fmla="*/ 1396600 h 1896898"/>
                      <a:gd name="connsiteX118" fmla="*/ 1191588 w 2007147"/>
                      <a:gd name="connsiteY118" fmla="*/ 1390972 h 1896898"/>
                      <a:gd name="connsiteX119" fmla="*/ 1202572 w 2007147"/>
                      <a:gd name="connsiteY119" fmla="*/ 1385093 h 1896898"/>
                      <a:gd name="connsiteX120" fmla="*/ 1206599 w 2007147"/>
                      <a:gd name="connsiteY120" fmla="*/ 1370429 h 1896898"/>
                      <a:gd name="connsiteX121" fmla="*/ 1191438 w 2007147"/>
                      <a:gd name="connsiteY121" fmla="*/ 1366033 h 1896898"/>
                      <a:gd name="connsiteX122" fmla="*/ 1180878 w 2007147"/>
                      <a:gd name="connsiteY122" fmla="*/ 1371685 h 1896898"/>
                      <a:gd name="connsiteX123" fmla="*/ 1180828 w 2007147"/>
                      <a:gd name="connsiteY123" fmla="*/ 1368495 h 1896898"/>
                      <a:gd name="connsiteX124" fmla="*/ 1167141 w 2007147"/>
                      <a:gd name="connsiteY124" fmla="*/ 1355135 h 1896898"/>
                      <a:gd name="connsiteX125" fmla="*/ 1419378 w 2007147"/>
                      <a:gd name="connsiteY125" fmla="*/ 1355134 h 1896898"/>
                      <a:gd name="connsiteX126" fmla="*/ 1406112 w 2007147"/>
                      <a:gd name="connsiteY126" fmla="*/ 1368076 h 1896898"/>
                      <a:gd name="connsiteX127" fmla="*/ 1406183 w 2007147"/>
                      <a:gd name="connsiteY127" fmla="*/ 1372534 h 1896898"/>
                      <a:gd name="connsiteX128" fmla="*/ 1394043 w 2007147"/>
                      <a:gd name="connsiteY128" fmla="*/ 1366587 h 1896898"/>
                      <a:gd name="connsiteX129" fmla="*/ 1379282 w 2007147"/>
                      <a:gd name="connsiteY129" fmla="*/ 1371315 h 1896898"/>
                      <a:gd name="connsiteX130" fmla="*/ 1384594 w 2007147"/>
                      <a:gd name="connsiteY130" fmla="*/ 1385877 h 1896898"/>
                      <a:gd name="connsiteX131" fmla="*/ 1396082 w 2007147"/>
                      <a:gd name="connsiteY131" fmla="*/ 1391503 h 1896898"/>
                      <a:gd name="connsiteX132" fmla="*/ 1385099 w 2007147"/>
                      <a:gd name="connsiteY132" fmla="*/ 1397382 h 1896898"/>
                      <a:gd name="connsiteX133" fmla="*/ 1381070 w 2007147"/>
                      <a:gd name="connsiteY133" fmla="*/ 1412048 h 1896898"/>
                      <a:gd name="connsiteX134" fmla="*/ 1396232 w 2007147"/>
                      <a:gd name="connsiteY134" fmla="*/ 1416443 h 1896898"/>
                      <a:gd name="connsiteX135" fmla="*/ 1406792 w 2007147"/>
                      <a:gd name="connsiteY135" fmla="*/ 1410791 h 1896898"/>
                      <a:gd name="connsiteX136" fmla="*/ 1406843 w 2007147"/>
                      <a:gd name="connsiteY136" fmla="*/ 1413982 h 1896898"/>
                      <a:gd name="connsiteX137" fmla="*/ 1420527 w 2007147"/>
                      <a:gd name="connsiteY137" fmla="*/ 1427342 h 1896898"/>
                      <a:gd name="connsiteX138" fmla="*/ 1433794 w 2007147"/>
                      <a:gd name="connsiteY138" fmla="*/ 1414400 h 1896898"/>
                      <a:gd name="connsiteX139" fmla="*/ 1433723 w 2007147"/>
                      <a:gd name="connsiteY139" fmla="*/ 1409943 h 1896898"/>
                      <a:gd name="connsiteX140" fmla="*/ 1445863 w 2007147"/>
                      <a:gd name="connsiteY140" fmla="*/ 1415890 h 1896898"/>
                      <a:gd name="connsiteX141" fmla="*/ 1460625 w 2007147"/>
                      <a:gd name="connsiteY141" fmla="*/ 1411161 h 1896898"/>
                      <a:gd name="connsiteX142" fmla="*/ 1455313 w 2007147"/>
                      <a:gd name="connsiteY142" fmla="*/ 1396600 h 1896898"/>
                      <a:gd name="connsiteX143" fmla="*/ 1443824 w 2007147"/>
                      <a:gd name="connsiteY143" fmla="*/ 1390972 h 1896898"/>
                      <a:gd name="connsiteX144" fmla="*/ 1454808 w 2007147"/>
                      <a:gd name="connsiteY144" fmla="*/ 1385094 h 1896898"/>
                      <a:gd name="connsiteX145" fmla="*/ 1458836 w 2007147"/>
                      <a:gd name="connsiteY145" fmla="*/ 1370429 h 1896898"/>
                      <a:gd name="connsiteX146" fmla="*/ 1443674 w 2007147"/>
                      <a:gd name="connsiteY146" fmla="*/ 1366034 h 1896898"/>
                      <a:gd name="connsiteX147" fmla="*/ 1433114 w 2007147"/>
                      <a:gd name="connsiteY147" fmla="*/ 1371684 h 1896898"/>
                      <a:gd name="connsiteX148" fmla="*/ 1433064 w 2007147"/>
                      <a:gd name="connsiteY148" fmla="*/ 1368495 h 1896898"/>
                      <a:gd name="connsiteX149" fmla="*/ 1419378 w 2007147"/>
                      <a:gd name="connsiteY149" fmla="*/ 1355134 h 1896898"/>
                      <a:gd name="connsiteX150" fmla="*/ 499898 w 2007147"/>
                      <a:gd name="connsiteY150" fmla="*/ 1342995 h 1896898"/>
                      <a:gd name="connsiteX151" fmla="*/ 480306 w 2007147"/>
                      <a:gd name="connsiteY151" fmla="*/ 1350942 h 1896898"/>
                      <a:gd name="connsiteX152" fmla="*/ 244700 w 2007147"/>
                      <a:gd name="connsiteY152" fmla="*/ 1583399 h 1896898"/>
                      <a:gd name="connsiteX153" fmla="*/ 177168 w 2007147"/>
                      <a:gd name="connsiteY153" fmla="*/ 1505745 h 1896898"/>
                      <a:gd name="connsiteX154" fmla="*/ 138195 w 2007147"/>
                      <a:gd name="connsiteY154" fmla="*/ 1503057 h 1896898"/>
                      <a:gd name="connsiteX155" fmla="*/ 135507 w 2007147"/>
                      <a:gd name="connsiteY155" fmla="*/ 1542115 h 1896898"/>
                      <a:gd name="connsiteX156" fmla="*/ 241634 w 2007147"/>
                      <a:gd name="connsiteY156" fmla="*/ 1664160 h 1896898"/>
                      <a:gd name="connsiteX157" fmla="*/ 519070 w 2007147"/>
                      <a:gd name="connsiteY157" fmla="*/ 1390420 h 1896898"/>
                      <a:gd name="connsiteX158" fmla="*/ 519364 w 2007147"/>
                      <a:gd name="connsiteY158" fmla="*/ 1351237 h 1896898"/>
                      <a:gd name="connsiteX159" fmla="*/ 499898 w 2007147"/>
                      <a:gd name="connsiteY159" fmla="*/ 1342995 h 1896898"/>
                      <a:gd name="connsiteX160" fmla="*/ 1797732 w 2007147"/>
                      <a:gd name="connsiteY160" fmla="*/ 1257040 h 1896898"/>
                      <a:gd name="connsiteX161" fmla="*/ 1784465 w 2007147"/>
                      <a:gd name="connsiteY161" fmla="*/ 1269981 h 1896898"/>
                      <a:gd name="connsiteX162" fmla="*/ 1784536 w 2007147"/>
                      <a:gd name="connsiteY162" fmla="*/ 1274439 h 1896898"/>
                      <a:gd name="connsiteX163" fmla="*/ 1772397 w 2007147"/>
                      <a:gd name="connsiteY163" fmla="*/ 1268492 h 1896898"/>
                      <a:gd name="connsiteX164" fmla="*/ 1757636 w 2007147"/>
                      <a:gd name="connsiteY164" fmla="*/ 1273220 h 1896898"/>
                      <a:gd name="connsiteX165" fmla="*/ 1762948 w 2007147"/>
                      <a:gd name="connsiteY165" fmla="*/ 1287782 h 1896898"/>
                      <a:gd name="connsiteX166" fmla="*/ 1774436 w 2007147"/>
                      <a:gd name="connsiteY166" fmla="*/ 1293409 h 1896898"/>
                      <a:gd name="connsiteX167" fmla="*/ 1763453 w 2007147"/>
                      <a:gd name="connsiteY167" fmla="*/ 1299287 h 1896898"/>
                      <a:gd name="connsiteX168" fmla="*/ 1759423 w 2007147"/>
                      <a:gd name="connsiteY168" fmla="*/ 1313953 h 1896898"/>
                      <a:gd name="connsiteX169" fmla="*/ 1774586 w 2007147"/>
                      <a:gd name="connsiteY169" fmla="*/ 1318348 h 1896898"/>
                      <a:gd name="connsiteX170" fmla="*/ 1785146 w 2007147"/>
                      <a:gd name="connsiteY170" fmla="*/ 1312696 h 1896898"/>
                      <a:gd name="connsiteX171" fmla="*/ 1785196 w 2007147"/>
                      <a:gd name="connsiteY171" fmla="*/ 1315887 h 1896898"/>
                      <a:gd name="connsiteX172" fmla="*/ 1798882 w 2007147"/>
                      <a:gd name="connsiteY172" fmla="*/ 1329246 h 1896898"/>
                      <a:gd name="connsiteX173" fmla="*/ 1812148 w 2007147"/>
                      <a:gd name="connsiteY173" fmla="*/ 1316305 h 1896898"/>
                      <a:gd name="connsiteX174" fmla="*/ 1812077 w 2007147"/>
                      <a:gd name="connsiteY174" fmla="*/ 1311848 h 1896898"/>
                      <a:gd name="connsiteX175" fmla="*/ 1824217 w 2007147"/>
                      <a:gd name="connsiteY175" fmla="*/ 1317795 h 1896898"/>
                      <a:gd name="connsiteX176" fmla="*/ 1838978 w 2007147"/>
                      <a:gd name="connsiteY176" fmla="*/ 1313066 h 1896898"/>
                      <a:gd name="connsiteX177" fmla="*/ 1833666 w 2007147"/>
                      <a:gd name="connsiteY177" fmla="*/ 1298505 h 1896898"/>
                      <a:gd name="connsiteX178" fmla="*/ 1822178 w 2007147"/>
                      <a:gd name="connsiteY178" fmla="*/ 1292878 h 1896898"/>
                      <a:gd name="connsiteX179" fmla="*/ 1833161 w 2007147"/>
                      <a:gd name="connsiteY179" fmla="*/ 1286999 h 1896898"/>
                      <a:gd name="connsiteX180" fmla="*/ 1837190 w 2007147"/>
                      <a:gd name="connsiteY180" fmla="*/ 1272334 h 1896898"/>
                      <a:gd name="connsiteX181" fmla="*/ 1822027 w 2007147"/>
                      <a:gd name="connsiteY181" fmla="*/ 1267939 h 1896898"/>
                      <a:gd name="connsiteX182" fmla="*/ 1811468 w 2007147"/>
                      <a:gd name="connsiteY182" fmla="*/ 1273590 h 1896898"/>
                      <a:gd name="connsiteX183" fmla="*/ 1811417 w 2007147"/>
                      <a:gd name="connsiteY183" fmla="*/ 1270400 h 1896898"/>
                      <a:gd name="connsiteX184" fmla="*/ 1797732 w 2007147"/>
                      <a:gd name="connsiteY184" fmla="*/ 1257040 h 1896898"/>
                      <a:gd name="connsiteX185" fmla="*/ 1671614 w 2007147"/>
                      <a:gd name="connsiteY185" fmla="*/ 1257040 h 1896898"/>
                      <a:gd name="connsiteX186" fmla="*/ 1658348 w 2007147"/>
                      <a:gd name="connsiteY186" fmla="*/ 1269981 h 1896898"/>
                      <a:gd name="connsiteX187" fmla="*/ 1658419 w 2007147"/>
                      <a:gd name="connsiteY187" fmla="*/ 1274439 h 1896898"/>
                      <a:gd name="connsiteX188" fmla="*/ 1646278 w 2007147"/>
                      <a:gd name="connsiteY188" fmla="*/ 1268492 h 1896898"/>
                      <a:gd name="connsiteX189" fmla="*/ 1631518 w 2007147"/>
                      <a:gd name="connsiteY189" fmla="*/ 1273219 h 1896898"/>
                      <a:gd name="connsiteX190" fmla="*/ 1636830 w 2007147"/>
                      <a:gd name="connsiteY190" fmla="*/ 1287782 h 1896898"/>
                      <a:gd name="connsiteX191" fmla="*/ 1648318 w 2007147"/>
                      <a:gd name="connsiteY191" fmla="*/ 1293409 h 1896898"/>
                      <a:gd name="connsiteX192" fmla="*/ 1637334 w 2007147"/>
                      <a:gd name="connsiteY192" fmla="*/ 1299287 h 1896898"/>
                      <a:gd name="connsiteX193" fmla="*/ 1633306 w 2007147"/>
                      <a:gd name="connsiteY193" fmla="*/ 1313953 h 1896898"/>
                      <a:gd name="connsiteX194" fmla="*/ 1648467 w 2007147"/>
                      <a:gd name="connsiteY194" fmla="*/ 1318348 h 1896898"/>
                      <a:gd name="connsiteX195" fmla="*/ 1659027 w 2007147"/>
                      <a:gd name="connsiteY195" fmla="*/ 1312696 h 1896898"/>
                      <a:gd name="connsiteX196" fmla="*/ 1659079 w 2007147"/>
                      <a:gd name="connsiteY196" fmla="*/ 1315887 h 1896898"/>
                      <a:gd name="connsiteX197" fmla="*/ 1672764 w 2007147"/>
                      <a:gd name="connsiteY197" fmla="*/ 1329247 h 1896898"/>
                      <a:gd name="connsiteX198" fmla="*/ 1686030 w 2007147"/>
                      <a:gd name="connsiteY198" fmla="*/ 1316305 h 1896898"/>
                      <a:gd name="connsiteX199" fmla="*/ 1685958 w 2007147"/>
                      <a:gd name="connsiteY199" fmla="*/ 1311848 h 1896898"/>
                      <a:gd name="connsiteX200" fmla="*/ 1698099 w 2007147"/>
                      <a:gd name="connsiteY200" fmla="*/ 1317795 h 1896898"/>
                      <a:gd name="connsiteX201" fmla="*/ 1712859 w 2007147"/>
                      <a:gd name="connsiteY201" fmla="*/ 1313066 h 1896898"/>
                      <a:gd name="connsiteX202" fmla="*/ 1707548 w 2007147"/>
                      <a:gd name="connsiteY202" fmla="*/ 1298505 h 1896898"/>
                      <a:gd name="connsiteX203" fmla="*/ 1696060 w 2007147"/>
                      <a:gd name="connsiteY203" fmla="*/ 1292877 h 1896898"/>
                      <a:gd name="connsiteX204" fmla="*/ 1707043 w 2007147"/>
                      <a:gd name="connsiteY204" fmla="*/ 1287000 h 1896898"/>
                      <a:gd name="connsiteX205" fmla="*/ 1711072 w 2007147"/>
                      <a:gd name="connsiteY205" fmla="*/ 1272334 h 1896898"/>
                      <a:gd name="connsiteX206" fmla="*/ 1695910 w 2007147"/>
                      <a:gd name="connsiteY206" fmla="*/ 1267939 h 1896898"/>
                      <a:gd name="connsiteX207" fmla="*/ 1685350 w 2007147"/>
                      <a:gd name="connsiteY207" fmla="*/ 1273591 h 1896898"/>
                      <a:gd name="connsiteX208" fmla="*/ 1685298 w 2007147"/>
                      <a:gd name="connsiteY208" fmla="*/ 1270399 h 1896898"/>
                      <a:gd name="connsiteX209" fmla="*/ 1671614 w 2007147"/>
                      <a:gd name="connsiteY209" fmla="*/ 1257040 h 1896898"/>
                      <a:gd name="connsiteX210" fmla="*/ 1545496 w 2007147"/>
                      <a:gd name="connsiteY210" fmla="*/ 1257040 h 1896898"/>
                      <a:gd name="connsiteX211" fmla="*/ 1532230 w 2007147"/>
                      <a:gd name="connsiteY211" fmla="*/ 1269981 h 1896898"/>
                      <a:gd name="connsiteX212" fmla="*/ 1532301 w 2007147"/>
                      <a:gd name="connsiteY212" fmla="*/ 1274438 h 1896898"/>
                      <a:gd name="connsiteX213" fmla="*/ 1520161 w 2007147"/>
                      <a:gd name="connsiteY213" fmla="*/ 1268492 h 1896898"/>
                      <a:gd name="connsiteX214" fmla="*/ 1505400 w 2007147"/>
                      <a:gd name="connsiteY214" fmla="*/ 1273220 h 1896898"/>
                      <a:gd name="connsiteX215" fmla="*/ 1510712 w 2007147"/>
                      <a:gd name="connsiteY215" fmla="*/ 1287782 h 1896898"/>
                      <a:gd name="connsiteX216" fmla="*/ 1522200 w 2007147"/>
                      <a:gd name="connsiteY216" fmla="*/ 1293409 h 1896898"/>
                      <a:gd name="connsiteX217" fmla="*/ 1511217 w 2007147"/>
                      <a:gd name="connsiteY217" fmla="*/ 1299287 h 1896898"/>
                      <a:gd name="connsiteX218" fmla="*/ 1507188 w 2007147"/>
                      <a:gd name="connsiteY218" fmla="*/ 1313953 h 1896898"/>
                      <a:gd name="connsiteX219" fmla="*/ 1522350 w 2007147"/>
                      <a:gd name="connsiteY219" fmla="*/ 1318348 h 1896898"/>
                      <a:gd name="connsiteX220" fmla="*/ 1532910 w 2007147"/>
                      <a:gd name="connsiteY220" fmla="*/ 1312696 h 1896898"/>
                      <a:gd name="connsiteX221" fmla="*/ 1532961 w 2007147"/>
                      <a:gd name="connsiteY221" fmla="*/ 1315887 h 1896898"/>
                      <a:gd name="connsiteX222" fmla="*/ 1546646 w 2007147"/>
                      <a:gd name="connsiteY222" fmla="*/ 1329247 h 1896898"/>
                      <a:gd name="connsiteX223" fmla="*/ 1559912 w 2007147"/>
                      <a:gd name="connsiteY223" fmla="*/ 1316304 h 1896898"/>
                      <a:gd name="connsiteX224" fmla="*/ 1559841 w 2007147"/>
                      <a:gd name="connsiteY224" fmla="*/ 1311848 h 1896898"/>
                      <a:gd name="connsiteX225" fmla="*/ 1571981 w 2007147"/>
                      <a:gd name="connsiteY225" fmla="*/ 1317794 h 1896898"/>
                      <a:gd name="connsiteX226" fmla="*/ 1586742 w 2007147"/>
                      <a:gd name="connsiteY226" fmla="*/ 1313066 h 1896898"/>
                      <a:gd name="connsiteX227" fmla="*/ 1581430 w 2007147"/>
                      <a:gd name="connsiteY227" fmla="*/ 1298504 h 1896898"/>
                      <a:gd name="connsiteX228" fmla="*/ 1569942 w 2007147"/>
                      <a:gd name="connsiteY228" fmla="*/ 1292877 h 1896898"/>
                      <a:gd name="connsiteX229" fmla="*/ 1580925 w 2007147"/>
                      <a:gd name="connsiteY229" fmla="*/ 1286999 h 1896898"/>
                      <a:gd name="connsiteX230" fmla="*/ 1584954 w 2007147"/>
                      <a:gd name="connsiteY230" fmla="*/ 1272333 h 1896898"/>
                      <a:gd name="connsiteX231" fmla="*/ 1569792 w 2007147"/>
                      <a:gd name="connsiteY231" fmla="*/ 1267939 h 1896898"/>
                      <a:gd name="connsiteX232" fmla="*/ 1559232 w 2007147"/>
                      <a:gd name="connsiteY232" fmla="*/ 1273590 h 1896898"/>
                      <a:gd name="connsiteX233" fmla="*/ 1559181 w 2007147"/>
                      <a:gd name="connsiteY233" fmla="*/ 1270400 h 1896898"/>
                      <a:gd name="connsiteX234" fmla="*/ 1545496 w 2007147"/>
                      <a:gd name="connsiteY234" fmla="*/ 1257040 h 1896898"/>
                      <a:gd name="connsiteX235" fmla="*/ 1419378 w 2007147"/>
                      <a:gd name="connsiteY235" fmla="*/ 1257040 h 1896898"/>
                      <a:gd name="connsiteX236" fmla="*/ 1406112 w 2007147"/>
                      <a:gd name="connsiteY236" fmla="*/ 1269981 h 1896898"/>
                      <a:gd name="connsiteX237" fmla="*/ 1406183 w 2007147"/>
                      <a:gd name="connsiteY237" fmla="*/ 1274439 h 1896898"/>
                      <a:gd name="connsiteX238" fmla="*/ 1394044 w 2007147"/>
                      <a:gd name="connsiteY238" fmla="*/ 1268492 h 1896898"/>
                      <a:gd name="connsiteX239" fmla="*/ 1379281 w 2007147"/>
                      <a:gd name="connsiteY239" fmla="*/ 1273220 h 1896898"/>
                      <a:gd name="connsiteX240" fmla="*/ 1384594 w 2007147"/>
                      <a:gd name="connsiteY240" fmla="*/ 1287782 h 1896898"/>
                      <a:gd name="connsiteX241" fmla="*/ 1396082 w 2007147"/>
                      <a:gd name="connsiteY241" fmla="*/ 1293409 h 1896898"/>
                      <a:gd name="connsiteX242" fmla="*/ 1385099 w 2007147"/>
                      <a:gd name="connsiteY242" fmla="*/ 1299287 h 1896898"/>
                      <a:gd name="connsiteX243" fmla="*/ 1381070 w 2007147"/>
                      <a:gd name="connsiteY243" fmla="*/ 1313953 h 1896898"/>
                      <a:gd name="connsiteX244" fmla="*/ 1396232 w 2007147"/>
                      <a:gd name="connsiteY244" fmla="*/ 1318348 h 1896898"/>
                      <a:gd name="connsiteX245" fmla="*/ 1406792 w 2007147"/>
                      <a:gd name="connsiteY245" fmla="*/ 1312696 h 1896898"/>
                      <a:gd name="connsiteX246" fmla="*/ 1406843 w 2007147"/>
                      <a:gd name="connsiteY246" fmla="*/ 1315887 h 1896898"/>
                      <a:gd name="connsiteX247" fmla="*/ 1420528 w 2007147"/>
                      <a:gd name="connsiteY247" fmla="*/ 1329247 h 1896898"/>
                      <a:gd name="connsiteX248" fmla="*/ 1433794 w 2007147"/>
                      <a:gd name="connsiteY248" fmla="*/ 1316305 h 1896898"/>
                      <a:gd name="connsiteX249" fmla="*/ 1433724 w 2007147"/>
                      <a:gd name="connsiteY249" fmla="*/ 1311848 h 1896898"/>
                      <a:gd name="connsiteX250" fmla="*/ 1445863 w 2007147"/>
                      <a:gd name="connsiteY250" fmla="*/ 1317794 h 1896898"/>
                      <a:gd name="connsiteX251" fmla="*/ 1460625 w 2007147"/>
                      <a:gd name="connsiteY251" fmla="*/ 1313066 h 1896898"/>
                      <a:gd name="connsiteX252" fmla="*/ 1455313 w 2007147"/>
                      <a:gd name="connsiteY252" fmla="*/ 1298505 h 1896898"/>
                      <a:gd name="connsiteX253" fmla="*/ 1443824 w 2007147"/>
                      <a:gd name="connsiteY253" fmla="*/ 1292877 h 1896898"/>
                      <a:gd name="connsiteX254" fmla="*/ 1454809 w 2007147"/>
                      <a:gd name="connsiteY254" fmla="*/ 1286999 h 1896898"/>
                      <a:gd name="connsiteX255" fmla="*/ 1458836 w 2007147"/>
                      <a:gd name="connsiteY255" fmla="*/ 1272334 h 1896898"/>
                      <a:gd name="connsiteX256" fmla="*/ 1443674 w 2007147"/>
                      <a:gd name="connsiteY256" fmla="*/ 1267939 h 1896898"/>
                      <a:gd name="connsiteX257" fmla="*/ 1433114 w 2007147"/>
                      <a:gd name="connsiteY257" fmla="*/ 1273590 h 1896898"/>
                      <a:gd name="connsiteX258" fmla="*/ 1433064 w 2007147"/>
                      <a:gd name="connsiteY258" fmla="*/ 1270400 h 1896898"/>
                      <a:gd name="connsiteX259" fmla="*/ 1419378 w 2007147"/>
                      <a:gd name="connsiteY259" fmla="*/ 1257040 h 1896898"/>
                      <a:gd name="connsiteX260" fmla="*/ 1293260 w 2007147"/>
                      <a:gd name="connsiteY260" fmla="*/ 1257040 h 1896898"/>
                      <a:gd name="connsiteX261" fmla="*/ 1279995 w 2007147"/>
                      <a:gd name="connsiteY261" fmla="*/ 1269981 h 1896898"/>
                      <a:gd name="connsiteX262" fmla="*/ 1280064 w 2007147"/>
                      <a:gd name="connsiteY262" fmla="*/ 1274439 h 1896898"/>
                      <a:gd name="connsiteX263" fmla="*/ 1267925 w 2007147"/>
                      <a:gd name="connsiteY263" fmla="*/ 1268491 h 1896898"/>
                      <a:gd name="connsiteX264" fmla="*/ 1253164 w 2007147"/>
                      <a:gd name="connsiteY264" fmla="*/ 1273220 h 1896898"/>
                      <a:gd name="connsiteX265" fmla="*/ 1258476 w 2007147"/>
                      <a:gd name="connsiteY265" fmla="*/ 1287781 h 1896898"/>
                      <a:gd name="connsiteX266" fmla="*/ 1269964 w 2007147"/>
                      <a:gd name="connsiteY266" fmla="*/ 1293409 h 1896898"/>
                      <a:gd name="connsiteX267" fmla="*/ 1258981 w 2007147"/>
                      <a:gd name="connsiteY267" fmla="*/ 1299287 h 1896898"/>
                      <a:gd name="connsiteX268" fmla="*/ 1254952 w 2007147"/>
                      <a:gd name="connsiteY268" fmla="*/ 1313952 h 1896898"/>
                      <a:gd name="connsiteX269" fmla="*/ 1270114 w 2007147"/>
                      <a:gd name="connsiteY269" fmla="*/ 1318348 h 1896898"/>
                      <a:gd name="connsiteX270" fmla="*/ 1280674 w 2007147"/>
                      <a:gd name="connsiteY270" fmla="*/ 1312696 h 1896898"/>
                      <a:gd name="connsiteX271" fmla="*/ 1280725 w 2007147"/>
                      <a:gd name="connsiteY271" fmla="*/ 1315886 h 1896898"/>
                      <a:gd name="connsiteX272" fmla="*/ 1294410 w 2007147"/>
                      <a:gd name="connsiteY272" fmla="*/ 1329247 h 1896898"/>
                      <a:gd name="connsiteX273" fmla="*/ 1307676 w 2007147"/>
                      <a:gd name="connsiteY273" fmla="*/ 1316305 h 1896898"/>
                      <a:gd name="connsiteX274" fmla="*/ 1307605 w 2007147"/>
                      <a:gd name="connsiteY274" fmla="*/ 1311847 h 1896898"/>
                      <a:gd name="connsiteX275" fmla="*/ 1319744 w 2007147"/>
                      <a:gd name="connsiteY275" fmla="*/ 1317795 h 1896898"/>
                      <a:gd name="connsiteX276" fmla="*/ 1334507 w 2007147"/>
                      <a:gd name="connsiteY276" fmla="*/ 1313066 h 1896898"/>
                      <a:gd name="connsiteX277" fmla="*/ 1329195 w 2007147"/>
                      <a:gd name="connsiteY277" fmla="*/ 1298505 h 1896898"/>
                      <a:gd name="connsiteX278" fmla="*/ 1317706 w 2007147"/>
                      <a:gd name="connsiteY278" fmla="*/ 1292877 h 1896898"/>
                      <a:gd name="connsiteX279" fmla="*/ 1328690 w 2007147"/>
                      <a:gd name="connsiteY279" fmla="*/ 1286999 h 1896898"/>
                      <a:gd name="connsiteX280" fmla="*/ 1332718 w 2007147"/>
                      <a:gd name="connsiteY280" fmla="*/ 1272334 h 1896898"/>
                      <a:gd name="connsiteX281" fmla="*/ 1317556 w 2007147"/>
                      <a:gd name="connsiteY281" fmla="*/ 1267939 h 1896898"/>
                      <a:gd name="connsiteX282" fmla="*/ 1306996 w 2007147"/>
                      <a:gd name="connsiteY282" fmla="*/ 1273590 h 1896898"/>
                      <a:gd name="connsiteX283" fmla="*/ 1306946 w 2007147"/>
                      <a:gd name="connsiteY283" fmla="*/ 1270400 h 1896898"/>
                      <a:gd name="connsiteX284" fmla="*/ 1293260 w 2007147"/>
                      <a:gd name="connsiteY284" fmla="*/ 1257040 h 1896898"/>
                      <a:gd name="connsiteX285" fmla="*/ 1167142 w 2007147"/>
                      <a:gd name="connsiteY285" fmla="*/ 1257040 h 1896898"/>
                      <a:gd name="connsiteX286" fmla="*/ 1153876 w 2007147"/>
                      <a:gd name="connsiteY286" fmla="*/ 1269981 h 1896898"/>
                      <a:gd name="connsiteX287" fmla="*/ 1153947 w 2007147"/>
                      <a:gd name="connsiteY287" fmla="*/ 1274439 h 1896898"/>
                      <a:gd name="connsiteX288" fmla="*/ 1141807 w 2007147"/>
                      <a:gd name="connsiteY288" fmla="*/ 1268492 h 1896898"/>
                      <a:gd name="connsiteX289" fmla="*/ 1127046 w 2007147"/>
                      <a:gd name="connsiteY289" fmla="*/ 1273220 h 1896898"/>
                      <a:gd name="connsiteX290" fmla="*/ 1132358 w 2007147"/>
                      <a:gd name="connsiteY290" fmla="*/ 1287781 h 1896898"/>
                      <a:gd name="connsiteX291" fmla="*/ 1143846 w 2007147"/>
                      <a:gd name="connsiteY291" fmla="*/ 1293409 h 1896898"/>
                      <a:gd name="connsiteX292" fmla="*/ 1132864 w 2007147"/>
                      <a:gd name="connsiteY292" fmla="*/ 1299287 h 1896898"/>
                      <a:gd name="connsiteX293" fmla="*/ 1128834 w 2007147"/>
                      <a:gd name="connsiteY293" fmla="*/ 1313953 h 1896898"/>
                      <a:gd name="connsiteX294" fmla="*/ 1143996 w 2007147"/>
                      <a:gd name="connsiteY294" fmla="*/ 1318347 h 1896898"/>
                      <a:gd name="connsiteX295" fmla="*/ 1154556 w 2007147"/>
                      <a:gd name="connsiteY295" fmla="*/ 1312695 h 1896898"/>
                      <a:gd name="connsiteX296" fmla="*/ 1154607 w 2007147"/>
                      <a:gd name="connsiteY296" fmla="*/ 1315887 h 1896898"/>
                      <a:gd name="connsiteX297" fmla="*/ 1168292 w 2007147"/>
                      <a:gd name="connsiteY297" fmla="*/ 1329247 h 1896898"/>
                      <a:gd name="connsiteX298" fmla="*/ 1181558 w 2007147"/>
                      <a:gd name="connsiteY298" fmla="*/ 1316305 h 1896898"/>
                      <a:gd name="connsiteX299" fmla="*/ 1181487 w 2007147"/>
                      <a:gd name="connsiteY299" fmla="*/ 1311848 h 1896898"/>
                      <a:gd name="connsiteX300" fmla="*/ 1193627 w 2007147"/>
                      <a:gd name="connsiteY300" fmla="*/ 1317795 h 1896898"/>
                      <a:gd name="connsiteX301" fmla="*/ 1208389 w 2007147"/>
                      <a:gd name="connsiteY301" fmla="*/ 1313066 h 1896898"/>
                      <a:gd name="connsiteX302" fmla="*/ 1203077 w 2007147"/>
                      <a:gd name="connsiteY302" fmla="*/ 1298505 h 1896898"/>
                      <a:gd name="connsiteX303" fmla="*/ 1191588 w 2007147"/>
                      <a:gd name="connsiteY303" fmla="*/ 1292876 h 1896898"/>
                      <a:gd name="connsiteX304" fmla="*/ 1202572 w 2007147"/>
                      <a:gd name="connsiteY304" fmla="*/ 1286999 h 1896898"/>
                      <a:gd name="connsiteX305" fmla="*/ 1206600 w 2007147"/>
                      <a:gd name="connsiteY305" fmla="*/ 1272334 h 1896898"/>
                      <a:gd name="connsiteX306" fmla="*/ 1191438 w 2007147"/>
                      <a:gd name="connsiteY306" fmla="*/ 1267939 h 1896898"/>
                      <a:gd name="connsiteX307" fmla="*/ 1180878 w 2007147"/>
                      <a:gd name="connsiteY307" fmla="*/ 1273590 h 1896898"/>
                      <a:gd name="connsiteX308" fmla="*/ 1180829 w 2007147"/>
                      <a:gd name="connsiteY308" fmla="*/ 1270400 h 1896898"/>
                      <a:gd name="connsiteX309" fmla="*/ 1167142 w 2007147"/>
                      <a:gd name="connsiteY309" fmla="*/ 1257040 h 1896898"/>
                      <a:gd name="connsiteX310" fmla="*/ 328009 w 2007147"/>
                      <a:gd name="connsiteY310" fmla="*/ 1110256 h 1896898"/>
                      <a:gd name="connsiteX311" fmla="*/ 396244 w 2007147"/>
                      <a:gd name="connsiteY311" fmla="*/ 1114328 h 1896898"/>
                      <a:gd name="connsiteX312" fmla="*/ 656017 w 2007147"/>
                      <a:gd name="connsiteY312" fmla="*/ 1176348 h 1896898"/>
                      <a:gd name="connsiteX313" fmla="*/ 655247 w 2007147"/>
                      <a:gd name="connsiteY313" fmla="*/ 1506113 h 1896898"/>
                      <a:gd name="connsiteX314" fmla="*/ 648695 w 2007147"/>
                      <a:gd name="connsiteY314" fmla="*/ 1527634 h 1896898"/>
                      <a:gd name="connsiteX315" fmla="*/ 379994 w 2007147"/>
                      <a:gd name="connsiteY315" fmla="*/ 1854524 h 1896898"/>
                      <a:gd name="connsiteX316" fmla="*/ 328009 w 2007147"/>
                      <a:gd name="connsiteY316" fmla="*/ 1896898 h 1896898"/>
                      <a:gd name="connsiteX317" fmla="*/ 276024 w 2007147"/>
                      <a:gd name="connsiteY317" fmla="*/ 1854524 h 1896898"/>
                      <a:gd name="connsiteX318" fmla="*/ 7322 w 2007147"/>
                      <a:gd name="connsiteY318" fmla="*/ 1527634 h 1896898"/>
                      <a:gd name="connsiteX319" fmla="*/ 771 w 2007147"/>
                      <a:gd name="connsiteY319" fmla="*/ 1506113 h 1896898"/>
                      <a:gd name="connsiteX320" fmla="*/ 0 w 2007147"/>
                      <a:gd name="connsiteY320" fmla="*/ 1176348 h 1896898"/>
                      <a:gd name="connsiteX321" fmla="*/ 259774 w 2007147"/>
                      <a:gd name="connsiteY321" fmla="*/ 1114328 h 1896898"/>
                      <a:gd name="connsiteX322" fmla="*/ 99001 w 2007147"/>
                      <a:gd name="connsiteY322" fmla="*/ 927619 h 1896898"/>
                      <a:gd name="connsiteX323" fmla="*/ 99001 w 2007147"/>
                      <a:gd name="connsiteY323" fmla="*/ 959285 h 1896898"/>
                      <a:gd name="connsiteX324" fmla="*/ 1006106 w 2007147"/>
                      <a:gd name="connsiteY324" fmla="*/ 959285 h 1896898"/>
                      <a:gd name="connsiteX325" fmla="*/ 1006106 w 2007147"/>
                      <a:gd name="connsiteY325" fmla="*/ 927619 h 1896898"/>
                      <a:gd name="connsiteX326" fmla="*/ 99001 w 2007147"/>
                      <a:gd name="connsiteY326" fmla="*/ 794209 h 1896898"/>
                      <a:gd name="connsiteX327" fmla="*/ 99001 w 2007147"/>
                      <a:gd name="connsiteY327" fmla="*/ 825875 h 1896898"/>
                      <a:gd name="connsiteX328" fmla="*/ 1006106 w 2007147"/>
                      <a:gd name="connsiteY328" fmla="*/ 825875 h 1896898"/>
                      <a:gd name="connsiteX329" fmla="*/ 1006106 w 2007147"/>
                      <a:gd name="connsiteY329" fmla="*/ 794209 h 1896898"/>
                      <a:gd name="connsiteX330" fmla="*/ 1312978 w 2007147"/>
                      <a:gd name="connsiteY330" fmla="*/ 751033 h 1896898"/>
                      <a:gd name="connsiteX331" fmla="*/ 1110499 w 2007147"/>
                      <a:gd name="connsiteY331" fmla="*/ 953512 h 1896898"/>
                      <a:gd name="connsiteX332" fmla="*/ 1108929 w 2007147"/>
                      <a:gd name="connsiteY332" fmla="*/ 1147475 h 1896898"/>
                      <a:gd name="connsiteX333" fmla="*/ 1796734 w 2007147"/>
                      <a:gd name="connsiteY333" fmla="*/ 1147475 h 1896898"/>
                      <a:gd name="connsiteX334" fmla="*/ 1798304 w 2007147"/>
                      <a:gd name="connsiteY334" fmla="*/ 955081 h 1896898"/>
                      <a:gd name="connsiteX335" fmla="*/ 1798304 w 2007147"/>
                      <a:gd name="connsiteY335" fmla="*/ 953512 h 1896898"/>
                      <a:gd name="connsiteX336" fmla="*/ 1595825 w 2007147"/>
                      <a:gd name="connsiteY336" fmla="*/ 751033 h 1896898"/>
                      <a:gd name="connsiteX337" fmla="*/ 99001 w 2007147"/>
                      <a:gd name="connsiteY337" fmla="*/ 660799 h 1896898"/>
                      <a:gd name="connsiteX338" fmla="*/ 99001 w 2007147"/>
                      <a:gd name="connsiteY338" fmla="*/ 692465 h 1896898"/>
                      <a:gd name="connsiteX339" fmla="*/ 1006106 w 2007147"/>
                      <a:gd name="connsiteY339" fmla="*/ 692465 h 1896898"/>
                      <a:gd name="connsiteX340" fmla="*/ 1006106 w 2007147"/>
                      <a:gd name="connsiteY340" fmla="*/ 660799 h 1896898"/>
                      <a:gd name="connsiteX341" fmla="*/ 99001 w 2007147"/>
                      <a:gd name="connsiteY341" fmla="*/ 544667 h 1896898"/>
                      <a:gd name="connsiteX342" fmla="*/ 99001 w 2007147"/>
                      <a:gd name="connsiteY342" fmla="*/ 576333 h 1896898"/>
                      <a:gd name="connsiteX343" fmla="*/ 1006106 w 2007147"/>
                      <a:gd name="connsiteY343" fmla="*/ 576333 h 1896898"/>
                      <a:gd name="connsiteX344" fmla="*/ 1006106 w 2007147"/>
                      <a:gd name="connsiteY344" fmla="*/ 544667 h 1896898"/>
                      <a:gd name="connsiteX345" fmla="*/ 1453618 w 2007147"/>
                      <a:gd name="connsiteY345" fmla="*/ 402373 h 1896898"/>
                      <a:gd name="connsiteX346" fmla="*/ 1287968 w 2007147"/>
                      <a:gd name="connsiteY346" fmla="*/ 568021 h 1896898"/>
                      <a:gd name="connsiteX347" fmla="*/ 1453618 w 2007147"/>
                      <a:gd name="connsiteY347" fmla="*/ 733670 h 1896898"/>
                      <a:gd name="connsiteX348" fmla="*/ 1525072 w 2007147"/>
                      <a:gd name="connsiteY348" fmla="*/ 716608 h 1896898"/>
                      <a:gd name="connsiteX349" fmla="*/ 1619266 w 2007147"/>
                      <a:gd name="connsiteY349" fmla="*/ 568021 h 1896898"/>
                      <a:gd name="connsiteX350" fmla="*/ 1453618 w 2007147"/>
                      <a:gd name="connsiteY350" fmla="*/ 402373 h 1896898"/>
                      <a:gd name="connsiteX351" fmla="*/ 0 w 2007147"/>
                      <a:gd name="connsiteY351" fmla="*/ 361852 h 1896898"/>
                      <a:gd name="connsiteX352" fmla="*/ 2007146 w 2007147"/>
                      <a:gd name="connsiteY352" fmla="*/ 361852 h 1896898"/>
                      <a:gd name="connsiteX353" fmla="*/ 2007146 w 2007147"/>
                      <a:gd name="connsiteY353" fmla="*/ 1416651 h 1896898"/>
                      <a:gd name="connsiteX354" fmla="*/ 1849518 w 2007147"/>
                      <a:gd name="connsiteY354" fmla="*/ 1574279 h 1896898"/>
                      <a:gd name="connsiteX355" fmla="*/ 704353 w 2007147"/>
                      <a:gd name="connsiteY355" fmla="*/ 1574279 h 1896898"/>
                      <a:gd name="connsiteX356" fmla="*/ 718261 w 2007147"/>
                      <a:gd name="connsiteY356" fmla="*/ 1542361 h 1896898"/>
                      <a:gd name="connsiteX357" fmla="*/ 726233 w 2007147"/>
                      <a:gd name="connsiteY357" fmla="*/ 1516172 h 1896898"/>
                      <a:gd name="connsiteX358" fmla="*/ 727171 w 2007147"/>
                      <a:gd name="connsiteY358" fmla="*/ 1114874 h 1896898"/>
                      <a:gd name="connsiteX359" fmla="*/ 411047 w 2007147"/>
                      <a:gd name="connsiteY359" fmla="*/ 1039401 h 1896898"/>
                      <a:gd name="connsiteX360" fmla="*/ 328010 w 2007147"/>
                      <a:gd name="connsiteY360" fmla="*/ 1034446 h 1896898"/>
                      <a:gd name="connsiteX361" fmla="*/ 244973 w 2007147"/>
                      <a:gd name="connsiteY361" fmla="*/ 1039401 h 1896898"/>
                      <a:gd name="connsiteX362" fmla="*/ 20182 w 2007147"/>
                      <a:gd name="connsiteY362" fmla="*/ 1087650 h 1896898"/>
                      <a:gd name="connsiteX363" fmla="*/ 0 w 2007147"/>
                      <a:gd name="connsiteY363" fmla="*/ 1093666 h 1896898"/>
                      <a:gd name="connsiteX364" fmla="*/ 582929 w 2007147"/>
                      <a:gd name="connsiteY364" fmla="*/ 114486 h 1896898"/>
                      <a:gd name="connsiteX365" fmla="*/ 521780 w 2007147"/>
                      <a:gd name="connsiteY365" fmla="*/ 175593 h 1896898"/>
                      <a:gd name="connsiteX366" fmla="*/ 582929 w 2007147"/>
                      <a:gd name="connsiteY366" fmla="*/ 236698 h 1896898"/>
                      <a:gd name="connsiteX367" fmla="*/ 644078 w 2007147"/>
                      <a:gd name="connsiteY367" fmla="*/ 175593 h 1896898"/>
                      <a:gd name="connsiteX368" fmla="*/ 582929 w 2007147"/>
                      <a:gd name="connsiteY368" fmla="*/ 114486 h 1896898"/>
                      <a:gd name="connsiteX369" fmla="*/ 399526 w 2007147"/>
                      <a:gd name="connsiteY369" fmla="*/ 114486 h 1896898"/>
                      <a:gd name="connsiteX370" fmla="*/ 338376 w 2007147"/>
                      <a:gd name="connsiteY370" fmla="*/ 175593 h 1896898"/>
                      <a:gd name="connsiteX371" fmla="*/ 399526 w 2007147"/>
                      <a:gd name="connsiteY371" fmla="*/ 236698 h 1896898"/>
                      <a:gd name="connsiteX372" fmla="*/ 460674 w 2007147"/>
                      <a:gd name="connsiteY372" fmla="*/ 175593 h 1896898"/>
                      <a:gd name="connsiteX373" fmla="*/ 399526 w 2007147"/>
                      <a:gd name="connsiteY373" fmla="*/ 114486 h 1896898"/>
                      <a:gd name="connsiteX374" fmla="*/ 216165 w 2007147"/>
                      <a:gd name="connsiteY374" fmla="*/ 114486 h 1896898"/>
                      <a:gd name="connsiteX375" fmla="*/ 155015 w 2007147"/>
                      <a:gd name="connsiteY375" fmla="*/ 175593 h 1896898"/>
                      <a:gd name="connsiteX376" fmla="*/ 216165 w 2007147"/>
                      <a:gd name="connsiteY376" fmla="*/ 236698 h 1896898"/>
                      <a:gd name="connsiteX377" fmla="*/ 277313 w 2007147"/>
                      <a:gd name="connsiteY377" fmla="*/ 175593 h 1896898"/>
                      <a:gd name="connsiteX378" fmla="*/ 216165 w 2007147"/>
                      <a:gd name="connsiteY378" fmla="*/ 114486 h 1896898"/>
                      <a:gd name="connsiteX379" fmla="*/ 164569 w 2007147"/>
                      <a:gd name="connsiteY379" fmla="*/ 0 h 1896898"/>
                      <a:gd name="connsiteX380" fmla="*/ 1842579 w 2007147"/>
                      <a:gd name="connsiteY380" fmla="*/ 0 h 1896898"/>
                      <a:gd name="connsiteX381" fmla="*/ 2007147 w 2007147"/>
                      <a:gd name="connsiteY381" fmla="*/ 164568 h 1896898"/>
                      <a:gd name="connsiteX382" fmla="*/ 2007146 w 2007147"/>
                      <a:gd name="connsiteY382" fmla="*/ 329135 h 1896898"/>
                      <a:gd name="connsiteX383" fmla="*/ 1 w 2007147"/>
                      <a:gd name="connsiteY383" fmla="*/ 329135 h 1896898"/>
                      <a:gd name="connsiteX384" fmla="*/ 1 w 2007147"/>
                      <a:gd name="connsiteY384" fmla="*/ 164568 h 1896898"/>
                      <a:gd name="connsiteX385" fmla="*/ 164569 w 2007147"/>
                      <a:gd name="connsiteY385" fmla="*/ 0 h 1896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Lst>
                    <a:rect l="l" t="t" r="r" b="b"/>
                    <a:pathLst>
                      <a:path w="2007147" h="1896898">
                        <a:moveTo>
                          <a:pt x="1797732" y="1355135"/>
                        </a:moveTo>
                        <a:cubicBezTo>
                          <a:pt x="1790290" y="1355018"/>
                          <a:pt x="1784350" y="1360813"/>
                          <a:pt x="1784466" y="1368076"/>
                        </a:cubicBezTo>
                        <a:lnTo>
                          <a:pt x="1784537" y="1372534"/>
                        </a:lnTo>
                        <a:lnTo>
                          <a:pt x="1772397" y="1366587"/>
                        </a:lnTo>
                        <a:cubicBezTo>
                          <a:pt x="1766854" y="1363871"/>
                          <a:pt x="1760245" y="1365988"/>
                          <a:pt x="1757635" y="1371315"/>
                        </a:cubicBezTo>
                        <a:cubicBezTo>
                          <a:pt x="1755026" y="1376642"/>
                          <a:pt x="1757404" y="1383161"/>
                          <a:pt x="1762948" y="1385877"/>
                        </a:cubicBezTo>
                        <a:lnTo>
                          <a:pt x="1774436" y="1391504"/>
                        </a:lnTo>
                        <a:lnTo>
                          <a:pt x="1763452" y="1397382"/>
                        </a:lnTo>
                        <a:cubicBezTo>
                          <a:pt x="1758153" y="1400217"/>
                          <a:pt x="1756350" y="1406784"/>
                          <a:pt x="1759424" y="1412048"/>
                        </a:cubicBezTo>
                        <a:cubicBezTo>
                          <a:pt x="1762498" y="1417311"/>
                          <a:pt x="1769285" y="1419279"/>
                          <a:pt x="1774586" y="1416443"/>
                        </a:cubicBezTo>
                        <a:lnTo>
                          <a:pt x="1785145" y="1410791"/>
                        </a:lnTo>
                        <a:lnTo>
                          <a:pt x="1785197" y="1413982"/>
                        </a:lnTo>
                        <a:cubicBezTo>
                          <a:pt x="1785312" y="1421245"/>
                          <a:pt x="1791439" y="1427226"/>
                          <a:pt x="1798882" y="1427342"/>
                        </a:cubicBezTo>
                        <a:cubicBezTo>
                          <a:pt x="1806324" y="1427458"/>
                          <a:pt x="1812264" y="1421663"/>
                          <a:pt x="1812148" y="1414400"/>
                        </a:cubicBezTo>
                        <a:lnTo>
                          <a:pt x="1812077" y="1409943"/>
                        </a:lnTo>
                        <a:lnTo>
                          <a:pt x="1824217" y="1415890"/>
                        </a:lnTo>
                        <a:cubicBezTo>
                          <a:pt x="1829760" y="1418605"/>
                          <a:pt x="1836369" y="1416488"/>
                          <a:pt x="1838978" y="1411161"/>
                        </a:cubicBezTo>
                        <a:cubicBezTo>
                          <a:pt x="1841588" y="1405834"/>
                          <a:pt x="1839210" y="1399315"/>
                          <a:pt x="1833666" y="1396600"/>
                        </a:cubicBezTo>
                        <a:lnTo>
                          <a:pt x="1822178" y="1390972"/>
                        </a:lnTo>
                        <a:lnTo>
                          <a:pt x="1833161" y="1385094"/>
                        </a:lnTo>
                        <a:cubicBezTo>
                          <a:pt x="1838461" y="1382258"/>
                          <a:pt x="1840263" y="1375692"/>
                          <a:pt x="1837190" y="1370429"/>
                        </a:cubicBezTo>
                        <a:cubicBezTo>
                          <a:pt x="1834115" y="1365165"/>
                          <a:pt x="1827328" y="1363198"/>
                          <a:pt x="1822028" y="1366034"/>
                        </a:cubicBezTo>
                        <a:lnTo>
                          <a:pt x="1811468" y="1371685"/>
                        </a:lnTo>
                        <a:lnTo>
                          <a:pt x="1811417" y="1368495"/>
                        </a:lnTo>
                        <a:cubicBezTo>
                          <a:pt x="1811301" y="1361232"/>
                          <a:pt x="1805174" y="1355250"/>
                          <a:pt x="1797732" y="1355135"/>
                        </a:cubicBezTo>
                        <a:close/>
                        <a:moveTo>
                          <a:pt x="1671614" y="1355135"/>
                        </a:moveTo>
                        <a:cubicBezTo>
                          <a:pt x="1664172" y="1355019"/>
                          <a:pt x="1658231" y="1360813"/>
                          <a:pt x="1658348" y="1368076"/>
                        </a:cubicBezTo>
                        <a:lnTo>
                          <a:pt x="1658418" y="1372534"/>
                        </a:lnTo>
                        <a:lnTo>
                          <a:pt x="1646279" y="1366586"/>
                        </a:lnTo>
                        <a:cubicBezTo>
                          <a:pt x="1640735" y="1363871"/>
                          <a:pt x="1634127" y="1365988"/>
                          <a:pt x="1631518" y="1371315"/>
                        </a:cubicBezTo>
                        <a:cubicBezTo>
                          <a:pt x="1628907" y="1376642"/>
                          <a:pt x="1631286" y="1383161"/>
                          <a:pt x="1636830" y="1385876"/>
                        </a:cubicBezTo>
                        <a:lnTo>
                          <a:pt x="1648317" y="1391504"/>
                        </a:lnTo>
                        <a:lnTo>
                          <a:pt x="1637335" y="1397382"/>
                        </a:lnTo>
                        <a:cubicBezTo>
                          <a:pt x="1632035" y="1400218"/>
                          <a:pt x="1630232" y="1406784"/>
                          <a:pt x="1633306" y="1412047"/>
                        </a:cubicBezTo>
                        <a:cubicBezTo>
                          <a:pt x="1636380" y="1417310"/>
                          <a:pt x="1643168" y="1419279"/>
                          <a:pt x="1648468" y="1416443"/>
                        </a:cubicBezTo>
                        <a:lnTo>
                          <a:pt x="1659028" y="1410791"/>
                        </a:lnTo>
                        <a:lnTo>
                          <a:pt x="1659079" y="1413981"/>
                        </a:lnTo>
                        <a:cubicBezTo>
                          <a:pt x="1659194" y="1421245"/>
                          <a:pt x="1665321" y="1427226"/>
                          <a:pt x="1672764" y="1427342"/>
                        </a:cubicBezTo>
                        <a:cubicBezTo>
                          <a:pt x="1680205" y="1427457"/>
                          <a:pt x="1686146" y="1421663"/>
                          <a:pt x="1686029" y="1414400"/>
                        </a:cubicBezTo>
                        <a:lnTo>
                          <a:pt x="1685959" y="1409943"/>
                        </a:lnTo>
                        <a:lnTo>
                          <a:pt x="1698098" y="1415890"/>
                        </a:lnTo>
                        <a:cubicBezTo>
                          <a:pt x="1703642" y="1418605"/>
                          <a:pt x="1710251" y="1416488"/>
                          <a:pt x="1712860" y="1411160"/>
                        </a:cubicBezTo>
                        <a:cubicBezTo>
                          <a:pt x="1715470" y="1405834"/>
                          <a:pt x="1713092" y="1399315"/>
                          <a:pt x="1707547" y="1396600"/>
                        </a:cubicBezTo>
                        <a:lnTo>
                          <a:pt x="1696060" y="1390972"/>
                        </a:lnTo>
                        <a:lnTo>
                          <a:pt x="1707043" y="1385094"/>
                        </a:lnTo>
                        <a:cubicBezTo>
                          <a:pt x="1712342" y="1382258"/>
                          <a:pt x="1714146" y="1375692"/>
                          <a:pt x="1711072" y="1370429"/>
                        </a:cubicBezTo>
                        <a:cubicBezTo>
                          <a:pt x="1707998" y="1365165"/>
                          <a:pt x="1701210" y="1363198"/>
                          <a:pt x="1695910" y="1366034"/>
                        </a:cubicBezTo>
                        <a:lnTo>
                          <a:pt x="1685350" y="1371685"/>
                        </a:lnTo>
                        <a:lnTo>
                          <a:pt x="1685299" y="1368495"/>
                        </a:lnTo>
                        <a:cubicBezTo>
                          <a:pt x="1685184" y="1361232"/>
                          <a:pt x="1679057" y="1355250"/>
                          <a:pt x="1671614" y="1355135"/>
                        </a:cubicBezTo>
                        <a:close/>
                        <a:moveTo>
                          <a:pt x="1545496" y="1355135"/>
                        </a:moveTo>
                        <a:cubicBezTo>
                          <a:pt x="1538054" y="1355019"/>
                          <a:pt x="1532114" y="1360813"/>
                          <a:pt x="1532230" y="1368076"/>
                        </a:cubicBezTo>
                        <a:lnTo>
                          <a:pt x="1532301" y="1372534"/>
                        </a:lnTo>
                        <a:lnTo>
                          <a:pt x="1520161" y="1366587"/>
                        </a:lnTo>
                        <a:cubicBezTo>
                          <a:pt x="1514618" y="1363871"/>
                          <a:pt x="1508009" y="1365987"/>
                          <a:pt x="1505400" y="1371315"/>
                        </a:cubicBezTo>
                        <a:cubicBezTo>
                          <a:pt x="1502790" y="1376642"/>
                          <a:pt x="1505169" y="1383161"/>
                          <a:pt x="1510712" y="1385877"/>
                        </a:cubicBezTo>
                        <a:lnTo>
                          <a:pt x="1522200" y="1391504"/>
                        </a:lnTo>
                        <a:lnTo>
                          <a:pt x="1511217" y="1397381"/>
                        </a:lnTo>
                        <a:cubicBezTo>
                          <a:pt x="1505918" y="1400217"/>
                          <a:pt x="1504115" y="1406784"/>
                          <a:pt x="1507188" y="1412048"/>
                        </a:cubicBezTo>
                        <a:cubicBezTo>
                          <a:pt x="1510263" y="1417311"/>
                          <a:pt x="1517051" y="1419278"/>
                          <a:pt x="1522349" y="1416443"/>
                        </a:cubicBezTo>
                        <a:lnTo>
                          <a:pt x="1532910" y="1410790"/>
                        </a:lnTo>
                        <a:lnTo>
                          <a:pt x="1532961" y="1413982"/>
                        </a:lnTo>
                        <a:cubicBezTo>
                          <a:pt x="1533076" y="1421245"/>
                          <a:pt x="1539203" y="1427226"/>
                          <a:pt x="1546646" y="1427342"/>
                        </a:cubicBezTo>
                        <a:cubicBezTo>
                          <a:pt x="1554088" y="1427457"/>
                          <a:pt x="1560027" y="1421663"/>
                          <a:pt x="1559912" y="1414400"/>
                        </a:cubicBezTo>
                        <a:lnTo>
                          <a:pt x="1559841" y="1409943"/>
                        </a:lnTo>
                        <a:lnTo>
                          <a:pt x="1571981" y="1415890"/>
                        </a:lnTo>
                        <a:cubicBezTo>
                          <a:pt x="1577523" y="1418605"/>
                          <a:pt x="1584133" y="1416488"/>
                          <a:pt x="1586742" y="1411161"/>
                        </a:cubicBezTo>
                        <a:cubicBezTo>
                          <a:pt x="1589351" y="1405834"/>
                          <a:pt x="1586974" y="1399315"/>
                          <a:pt x="1581430" y="1396600"/>
                        </a:cubicBezTo>
                        <a:lnTo>
                          <a:pt x="1569942" y="1390971"/>
                        </a:lnTo>
                        <a:lnTo>
                          <a:pt x="1580925" y="1385094"/>
                        </a:lnTo>
                        <a:cubicBezTo>
                          <a:pt x="1586225" y="1382258"/>
                          <a:pt x="1588028" y="1375692"/>
                          <a:pt x="1584954" y="1370429"/>
                        </a:cubicBezTo>
                        <a:cubicBezTo>
                          <a:pt x="1581879" y="1365165"/>
                          <a:pt x="1575091" y="1363198"/>
                          <a:pt x="1569792" y="1366034"/>
                        </a:cubicBezTo>
                        <a:lnTo>
                          <a:pt x="1559232" y="1371685"/>
                        </a:lnTo>
                        <a:lnTo>
                          <a:pt x="1559181" y="1368495"/>
                        </a:lnTo>
                        <a:cubicBezTo>
                          <a:pt x="1559065" y="1361232"/>
                          <a:pt x="1552939" y="1355250"/>
                          <a:pt x="1545496" y="1355135"/>
                        </a:cubicBezTo>
                        <a:close/>
                        <a:moveTo>
                          <a:pt x="1293260" y="1355135"/>
                        </a:moveTo>
                        <a:cubicBezTo>
                          <a:pt x="1285818" y="1355019"/>
                          <a:pt x="1279878" y="1360812"/>
                          <a:pt x="1279994" y="1368076"/>
                        </a:cubicBezTo>
                        <a:lnTo>
                          <a:pt x="1280065" y="1372534"/>
                        </a:lnTo>
                        <a:lnTo>
                          <a:pt x="1267925" y="1366587"/>
                        </a:lnTo>
                        <a:cubicBezTo>
                          <a:pt x="1262382" y="1363871"/>
                          <a:pt x="1255773" y="1365988"/>
                          <a:pt x="1253165" y="1371315"/>
                        </a:cubicBezTo>
                        <a:cubicBezTo>
                          <a:pt x="1250554" y="1376641"/>
                          <a:pt x="1252933" y="1383161"/>
                          <a:pt x="1258476" y="1385877"/>
                        </a:cubicBezTo>
                        <a:lnTo>
                          <a:pt x="1269964" y="1391504"/>
                        </a:lnTo>
                        <a:lnTo>
                          <a:pt x="1258981" y="1397382"/>
                        </a:lnTo>
                        <a:cubicBezTo>
                          <a:pt x="1253681" y="1400218"/>
                          <a:pt x="1251878" y="1406784"/>
                          <a:pt x="1254952" y="1412048"/>
                        </a:cubicBezTo>
                        <a:cubicBezTo>
                          <a:pt x="1258027" y="1417311"/>
                          <a:pt x="1264815" y="1419279"/>
                          <a:pt x="1270114" y="1416443"/>
                        </a:cubicBezTo>
                        <a:lnTo>
                          <a:pt x="1280674" y="1410791"/>
                        </a:lnTo>
                        <a:lnTo>
                          <a:pt x="1280725" y="1413982"/>
                        </a:lnTo>
                        <a:cubicBezTo>
                          <a:pt x="1280840" y="1421245"/>
                          <a:pt x="1286967" y="1427226"/>
                          <a:pt x="1294410" y="1427342"/>
                        </a:cubicBezTo>
                        <a:cubicBezTo>
                          <a:pt x="1301852" y="1427457"/>
                          <a:pt x="1307792" y="1421663"/>
                          <a:pt x="1307676" y="1414399"/>
                        </a:cubicBezTo>
                        <a:lnTo>
                          <a:pt x="1307605" y="1409943"/>
                        </a:lnTo>
                        <a:lnTo>
                          <a:pt x="1319745" y="1415890"/>
                        </a:lnTo>
                        <a:cubicBezTo>
                          <a:pt x="1325289" y="1418605"/>
                          <a:pt x="1331897" y="1416488"/>
                          <a:pt x="1334507" y="1411161"/>
                        </a:cubicBezTo>
                        <a:cubicBezTo>
                          <a:pt x="1337116" y="1405834"/>
                          <a:pt x="1334738" y="1399315"/>
                          <a:pt x="1329195" y="1396600"/>
                        </a:cubicBezTo>
                        <a:lnTo>
                          <a:pt x="1317706" y="1390972"/>
                        </a:lnTo>
                        <a:lnTo>
                          <a:pt x="1328690" y="1385094"/>
                        </a:lnTo>
                        <a:cubicBezTo>
                          <a:pt x="1333989" y="1382258"/>
                          <a:pt x="1335793" y="1375692"/>
                          <a:pt x="1332718" y="1370429"/>
                        </a:cubicBezTo>
                        <a:cubicBezTo>
                          <a:pt x="1329645" y="1365165"/>
                          <a:pt x="1322856" y="1363198"/>
                          <a:pt x="1317556" y="1366033"/>
                        </a:cubicBezTo>
                        <a:lnTo>
                          <a:pt x="1306996" y="1371685"/>
                        </a:lnTo>
                        <a:lnTo>
                          <a:pt x="1306946" y="1368495"/>
                        </a:lnTo>
                        <a:cubicBezTo>
                          <a:pt x="1306830" y="1361231"/>
                          <a:pt x="1300703" y="1355250"/>
                          <a:pt x="1293260" y="1355135"/>
                        </a:cubicBezTo>
                        <a:close/>
                        <a:moveTo>
                          <a:pt x="1167141" y="1355135"/>
                        </a:moveTo>
                        <a:cubicBezTo>
                          <a:pt x="1159700" y="1355019"/>
                          <a:pt x="1153760" y="1360813"/>
                          <a:pt x="1153876" y="1368076"/>
                        </a:cubicBezTo>
                        <a:lnTo>
                          <a:pt x="1153947" y="1372534"/>
                        </a:lnTo>
                        <a:lnTo>
                          <a:pt x="1141807" y="1366587"/>
                        </a:lnTo>
                        <a:cubicBezTo>
                          <a:pt x="1136264" y="1363871"/>
                          <a:pt x="1129655" y="1365988"/>
                          <a:pt x="1127046" y="1371315"/>
                        </a:cubicBezTo>
                        <a:cubicBezTo>
                          <a:pt x="1124436" y="1376642"/>
                          <a:pt x="1126815" y="1383161"/>
                          <a:pt x="1132358" y="1385877"/>
                        </a:cubicBezTo>
                        <a:lnTo>
                          <a:pt x="1143846" y="1391504"/>
                        </a:lnTo>
                        <a:lnTo>
                          <a:pt x="1132863" y="1397382"/>
                        </a:lnTo>
                        <a:cubicBezTo>
                          <a:pt x="1127564" y="1400218"/>
                          <a:pt x="1125760" y="1406784"/>
                          <a:pt x="1128834" y="1412048"/>
                        </a:cubicBezTo>
                        <a:cubicBezTo>
                          <a:pt x="1131909" y="1417311"/>
                          <a:pt x="1138697" y="1419279"/>
                          <a:pt x="1143996" y="1416443"/>
                        </a:cubicBezTo>
                        <a:lnTo>
                          <a:pt x="1154556" y="1410791"/>
                        </a:lnTo>
                        <a:lnTo>
                          <a:pt x="1154607" y="1413982"/>
                        </a:lnTo>
                        <a:cubicBezTo>
                          <a:pt x="1154722" y="1421245"/>
                          <a:pt x="1160849" y="1427226"/>
                          <a:pt x="1168292" y="1427342"/>
                        </a:cubicBezTo>
                        <a:cubicBezTo>
                          <a:pt x="1175734" y="1427456"/>
                          <a:pt x="1181674" y="1421663"/>
                          <a:pt x="1181558" y="1414400"/>
                        </a:cubicBezTo>
                        <a:lnTo>
                          <a:pt x="1181487" y="1409943"/>
                        </a:lnTo>
                        <a:lnTo>
                          <a:pt x="1193627" y="1415890"/>
                        </a:lnTo>
                        <a:cubicBezTo>
                          <a:pt x="1199171" y="1418605"/>
                          <a:pt x="1205779" y="1416488"/>
                          <a:pt x="1208389" y="1411161"/>
                        </a:cubicBezTo>
                        <a:cubicBezTo>
                          <a:pt x="1210998" y="1405834"/>
                          <a:pt x="1208620" y="1399315"/>
                          <a:pt x="1203077" y="1396600"/>
                        </a:cubicBezTo>
                        <a:lnTo>
                          <a:pt x="1191588" y="1390972"/>
                        </a:lnTo>
                        <a:lnTo>
                          <a:pt x="1202572" y="1385093"/>
                        </a:lnTo>
                        <a:cubicBezTo>
                          <a:pt x="1207871" y="1382257"/>
                          <a:pt x="1209675" y="1375692"/>
                          <a:pt x="1206599" y="1370429"/>
                        </a:cubicBezTo>
                        <a:cubicBezTo>
                          <a:pt x="1203526" y="1365165"/>
                          <a:pt x="1196738" y="1363198"/>
                          <a:pt x="1191438" y="1366033"/>
                        </a:cubicBezTo>
                        <a:lnTo>
                          <a:pt x="1180878" y="1371685"/>
                        </a:lnTo>
                        <a:lnTo>
                          <a:pt x="1180828" y="1368495"/>
                        </a:lnTo>
                        <a:cubicBezTo>
                          <a:pt x="1180712" y="1361232"/>
                          <a:pt x="1174585" y="1355250"/>
                          <a:pt x="1167141" y="1355135"/>
                        </a:cubicBezTo>
                        <a:close/>
                        <a:moveTo>
                          <a:pt x="1419378" y="1355134"/>
                        </a:moveTo>
                        <a:cubicBezTo>
                          <a:pt x="1411936" y="1355019"/>
                          <a:pt x="1405997" y="1360813"/>
                          <a:pt x="1406112" y="1368076"/>
                        </a:cubicBezTo>
                        <a:lnTo>
                          <a:pt x="1406183" y="1372534"/>
                        </a:lnTo>
                        <a:lnTo>
                          <a:pt x="1394043" y="1366587"/>
                        </a:lnTo>
                        <a:cubicBezTo>
                          <a:pt x="1388500" y="1363871"/>
                          <a:pt x="1381891" y="1365988"/>
                          <a:pt x="1379282" y="1371315"/>
                        </a:cubicBezTo>
                        <a:cubicBezTo>
                          <a:pt x="1376673" y="1376642"/>
                          <a:pt x="1379051" y="1383161"/>
                          <a:pt x="1384594" y="1385877"/>
                        </a:cubicBezTo>
                        <a:lnTo>
                          <a:pt x="1396082" y="1391503"/>
                        </a:lnTo>
                        <a:lnTo>
                          <a:pt x="1385099" y="1397382"/>
                        </a:lnTo>
                        <a:cubicBezTo>
                          <a:pt x="1379800" y="1400217"/>
                          <a:pt x="1377996" y="1406784"/>
                          <a:pt x="1381070" y="1412048"/>
                        </a:cubicBezTo>
                        <a:cubicBezTo>
                          <a:pt x="1384145" y="1417310"/>
                          <a:pt x="1390933" y="1419279"/>
                          <a:pt x="1396232" y="1416443"/>
                        </a:cubicBezTo>
                        <a:lnTo>
                          <a:pt x="1406792" y="1410791"/>
                        </a:lnTo>
                        <a:lnTo>
                          <a:pt x="1406843" y="1413982"/>
                        </a:lnTo>
                        <a:cubicBezTo>
                          <a:pt x="1406958" y="1421245"/>
                          <a:pt x="1413085" y="1427226"/>
                          <a:pt x="1420527" y="1427342"/>
                        </a:cubicBezTo>
                        <a:cubicBezTo>
                          <a:pt x="1427970" y="1427457"/>
                          <a:pt x="1433910" y="1421663"/>
                          <a:pt x="1433794" y="1414400"/>
                        </a:cubicBezTo>
                        <a:lnTo>
                          <a:pt x="1433723" y="1409943"/>
                        </a:lnTo>
                        <a:lnTo>
                          <a:pt x="1445863" y="1415890"/>
                        </a:lnTo>
                        <a:cubicBezTo>
                          <a:pt x="1451408" y="1418605"/>
                          <a:pt x="1458015" y="1416488"/>
                          <a:pt x="1460625" y="1411161"/>
                        </a:cubicBezTo>
                        <a:cubicBezTo>
                          <a:pt x="1463234" y="1405834"/>
                          <a:pt x="1460856" y="1399314"/>
                          <a:pt x="1455313" y="1396600"/>
                        </a:cubicBezTo>
                        <a:lnTo>
                          <a:pt x="1443824" y="1390972"/>
                        </a:lnTo>
                        <a:lnTo>
                          <a:pt x="1454808" y="1385094"/>
                        </a:lnTo>
                        <a:cubicBezTo>
                          <a:pt x="1460107" y="1382258"/>
                          <a:pt x="1461911" y="1375692"/>
                          <a:pt x="1458836" y="1370429"/>
                        </a:cubicBezTo>
                        <a:cubicBezTo>
                          <a:pt x="1455762" y="1365165"/>
                          <a:pt x="1448974" y="1363198"/>
                          <a:pt x="1443674" y="1366034"/>
                        </a:cubicBezTo>
                        <a:lnTo>
                          <a:pt x="1433114" y="1371684"/>
                        </a:lnTo>
                        <a:lnTo>
                          <a:pt x="1433064" y="1368495"/>
                        </a:lnTo>
                        <a:cubicBezTo>
                          <a:pt x="1432948" y="1361232"/>
                          <a:pt x="1426821" y="1355249"/>
                          <a:pt x="1419378" y="1355134"/>
                        </a:cubicBezTo>
                        <a:close/>
                        <a:moveTo>
                          <a:pt x="499898" y="1342995"/>
                        </a:moveTo>
                        <a:cubicBezTo>
                          <a:pt x="492832" y="1342942"/>
                          <a:pt x="485745" y="1345588"/>
                          <a:pt x="480306" y="1350942"/>
                        </a:cubicBezTo>
                        <a:lnTo>
                          <a:pt x="244700" y="1583399"/>
                        </a:lnTo>
                        <a:lnTo>
                          <a:pt x="177168" y="1505745"/>
                        </a:lnTo>
                        <a:cubicBezTo>
                          <a:pt x="167173" y="1494238"/>
                          <a:pt x="149702" y="1493020"/>
                          <a:pt x="138195" y="1503057"/>
                        </a:cubicBezTo>
                        <a:cubicBezTo>
                          <a:pt x="126687" y="1513095"/>
                          <a:pt x="125469" y="1530608"/>
                          <a:pt x="135507" y="1542115"/>
                        </a:cubicBezTo>
                        <a:lnTo>
                          <a:pt x="241634" y="1664160"/>
                        </a:lnTo>
                        <a:lnTo>
                          <a:pt x="519070" y="1390420"/>
                        </a:lnTo>
                        <a:cubicBezTo>
                          <a:pt x="529947" y="1379710"/>
                          <a:pt x="530073" y="1362198"/>
                          <a:pt x="519364" y="1351237"/>
                        </a:cubicBezTo>
                        <a:cubicBezTo>
                          <a:pt x="514010" y="1345798"/>
                          <a:pt x="506965" y="1343047"/>
                          <a:pt x="499898" y="1342995"/>
                        </a:cubicBezTo>
                        <a:close/>
                        <a:moveTo>
                          <a:pt x="1797732" y="1257040"/>
                        </a:moveTo>
                        <a:cubicBezTo>
                          <a:pt x="1790290" y="1256924"/>
                          <a:pt x="1784350" y="1262718"/>
                          <a:pt x="1784465" y="1269981"/>
                        </a:cubicBezTo>
                        <a:lnTo>
                          <a:pt x="1784536" y="1274439"/>
                        </a:lnTo>
                        <a:lnTo>
                          <a:pt x="1772397" y="1268492"/>
                        </a:lnTo>
                        <a:cubicBezTo>
                          <a:pt x="1766854" y="1265776"/>
                          <a:pt x="1760244" y="1267893"/>
                          <a:pt x="1757636" y="1273220"/>
                        </a:cubicBezTo>
                        <a:cubicBezTo>
                          <a:pt x="1755026" y="1278547"/>
                          <a:pt x="1757404" y="1285066"/>
                          <a:pt x="1762948" y="1287782"/>
                        </a:cubicBezTo>
                        <a:lnTo>
                          <a:pt x="1774436" y="1293409"/>
                        </a:lnTo>
                        <a:lnTo>
                          <a:pt x="1763453" y="1299287"/>
                        </a:lnTo>
                        <a:cubicBezTo>
                          <a:pt x="1758153" y="1302123"/>
                          <a:pt x="1756350" y="1308689"/>
                          <a:pt x="1759423" y="1313953"/>
                        </a:cubicBezTo>
                        <a:cubicBezTo>
                          <a:pt x="1762498" y="1319216"/>
                          <a:pt x="1769286" y="1321184"/>
                          <a:pt x="1774586" y="1318348"/>
                        </a:cubicBezTo>
                        <a:lnTo>
                          <a:pt x="1785146" y="1312696"/>
                        </a:lnTo>
                        <a:lnTo>
                          <a:pt x="1785196" y="1315887"/>
                        </a:lnTo>
                        <a:cubicBezTo>
                          <a:pt x="1785312" y="1323150"/>
                          <a:pt x="1791439" y="1329130"/>
                          <a:pt x="1798882" y="1329246"/>
                        </a:cubicBezTo>
                        <a:cubicBezTo>
                          <a:pt x="1806324" y="1329362"/>
                          <a:pt x="1812264" y="1323568"/>
                          <a:pt x="1812148" y="1316305"/>
                        </a:cubicBezTo>
                        <a:lnTo>
                          <a:pt x="1812077" y="1311848"/>
                        </a:lnTo>
                        <a:lnTo>
                          <a:pt x="1824217" y="1317795"/>
                        </a:lnTo>
                        <a:cubicBezTo>
                          <a:pt x="1829759" y="1320510"/>
                          <a:pt x="1836369" y="1318392"/>
                          <a:pt x="1838978" y="1313066"/>
                        </a:cubicBezTo>
                        <a:cubicBezTo>
                          <a:pt x="1841587" y="1307739"/>
                          <a:pt x="1839210" y="1301219"/>
                          <a:pt x="1833666" y="1298505"/>
                        </a:cubicBezTo>
                        <a:lnTo>
                          <a:pt x="1822178" y="1292878"/>
                        </a:lnTo>
                        <a:lnTo>
                          <a:pt x="1833161" y="1286999"/>
                        </a:lnTo>
                        <a:cubicBezTo>
                          <a:pt x="1838461" y="1284163"/>
                          <a:pt x="1840264" y="1277597"/>
                          <a:pt x="1837190" y="1272334"/>
                        </a:cubicBezTo>
                        <a:cubicBezTo>
                          <a:pt x="1834116" y="1267070"/>
                          <a:pt x="1827327" y="1265103"/>
                          <a:pt x="1822027" y="1267939"/>
                        </a:cubicBezTo>
                        <a:lnTo>
                          <a:pt x="1811468" y="1273590"/>
                        </a:lnTo>
                        <a:lnTo>
                          <a:pt x="1811417" y="1270400"/>
                        </a:lnTo>
                        <a:cubicBezTo>
                          <a:pt x="1811302" y="1263137"/>
                          <a:pt x="1805175" y="1257155"/>
                          <a:pt x="1797732" y="1257040"/>
                        </a:cubicBezTo>
                        <a:close/>
                        <a:moveTo>
                          <a:pt x="1671614" y="1257040"/>
                        </a:moveTo>
                        <a:cubicBezTo>
                          <a:pt x="1664172" y="1256924"/>
                          <a:pt x="1658232" y="1262718"/>
                          <a:pt x="1658348" y="1269981"/>
                        </a:cubicBezTo>
                        <a:lnTo>
                          <a:pt x="1658419" y="1274439"/>
                        </a:lnTo>
                        <a:lnTo>
                          <a:pt x="1646278" y="1268492"/>
                        </a:lnTo>
                        <a:cubicBezTo>
                          <a:pt x="1640736" y="1265776"/>
                          <a:pt x="1634127" y="1267893"/>
                          <a:pt x="1631518" y="1273219"/>
                        </a:cubicBezTo>
                        <a:cubicBezTo>
                          <a:pt x="1628908" y="1278547"/>
                          <a:pt x="1631285" y="1285066"/>
                          <a:pt x="1636830" y="1287782"/>
                        </a:cubicBezTo>
                        <a:lnTo>
                          <a:pt x="1648318" y="1293409"/>
                        </a:lnTo>
                        <a:lnTo>
                          <a:pt x="1637334" y="1299287"/>
                        </a:lnTo>
                        <a:cubicBezTo>
                          <a:pt x="1632035" y="1302123"/>
                          <a:pt x="1630231" y="1308689"/>
                          <a:pt x="1633306" y="1313953"/>
                        </a:cubicBezTo>
                        <a:cubicBezTo>
                          <a:pt x="1636380" y="1319216"/>
                          <a:pt x="1643168" y="1321184"/>
                          <a:pt x="1648467" y="1318348"/>
                        </a:cubicBezTo>
                        <a:lnTo>
                          <a:pt x="1659027" y="1312696"/>
                        </a:lnTo>
                        <a:lnTo>
                          <a:pt x="1659079" y="1315887"/>
                        </a:lnTo>
                        <a:cubicBezTo>
                          <a:pt x="1659194" y="1323150"/>
                          <a:pt x="1665321" y="1329131"/>
                          <a:pt x="1672764" y="1329247"/>
                        </a:cubicBezTo>
                        <a:cubicBezTo>
                          <a:pt x="1680205" y="1329362"/>
                          <a:pt x="1686146" y="1323568"/>
                          <a:pt x="1686030" y="1316305"/>
                        </a:cubicBezTo>
                        <a:lnTo>
                          <a:pt x="1685958" y="1311848"/>
                        </a:lnTo>
                        <a:lnTo>
                          <a:pt x="1698099" y="1317795"/>
                        </a:lnTo>
                        <a:cubicBezTo>
                          <a:pt x="1703642" y="1320510"/>
                          <a:pt x="1710251" y="1318393"/>
                          <a:pt x="1712859" y="1313066"/>
                        </a:cubicBezTo>
                        <a:cubicBezTo>
                          <a:pt x="1715470" y="1307739"/>
                          <a:pt x="1713092" y="1301220"/>
                          <a:pt x="1707548" y="1298505"/>
                        </a:cubicBezTo>
                        <a:lnTo>
                          <a:pt x="1696060" y="1292877"/>
                        </a:lnTo>
                        <a:lnTo>
                          <a:pt x="1707043" y="1287000"/>
                        </a:lnTo>
                        <a:cubicBezTo>
                          <a:pt x="1712343" y="1284163"/>
                          <a:pt x="1714146" y="1277596"/>
                          <a:pt x="1711072" y="1272334"/>
                        </a:cubicBezTo>
                        <a:cubicBezTo>
                          <a:pt x="1707998" y="1267070"/>
                          <a:pt x="1701210" y="1265103"/>
                          <a:pt x="1695910" y="1267939"/>
                        </a:cubicBezTo>
                        <a:lnTo>
                          <a:pt x="1685350" y="1273591"/>
                        </a:lnTo>
                        <a:lnTo>
                          <a:pt x="1685298" y="1270399"/>
                        </a:lnTo>
                        <a:cubicBezTo>
                          <a:pt x="1685184" y="1263137"/>
                          <a:pt x="1679056" y="1257155"/>
                          <a:pt x="1671614" y="1257040"/>
                        </a:cubicBezTo>
                        <a:close/>
                        <a:moveTo>
                          <a:pt x="1545496" y="1257040"/>
                        </a:moveTo>
                        <a:cubicBezTo>
                          <a:pt x="1538054" y="1256924"/>
                          <a:pt x="1532114" y="1262718"/>
                          <a:pt x="1532230" y="1269981"/>
                        </a:cubicBezTo>
                        <a:lnTo>
                          <a:pt x="1532301" y="1274438"/>
                        </a:lnTo>
                        <a:lnTo>
                          <a:pt x="1520161" y="1268492"/>
                        </a:lnTo>
                        <a:cubicBezTo>
                          <a:pt x="1514618" y="1265775"/>
                          <a:pt x="1508009" y="1267893"/>
                          <a:pt x="1505400" y="1273220"/>
                        </a:cubicBezTo>
                        <a:cubicBezTo>
                          <a:pt x="1502789" y="1278547"/>
                          <a:pt x="1505170" y="1285066"/>
                          <a:pt x="1510712" y="1287782"/>
                        </a:cubicBezTo>
                        <a:lnTo>
                          <a:pt x="1522200" y="1293409"/>
                        </a:lnTo>
                        <a:lnTo>
                          <a:pt x="1511217" y="1299287"/>
                        </a:lnTo>
                        <a:cubicBezTo>
                          <a:pt x="1505918" y="1302123"/>
                          <a:pt x="1504114" y="1308689"/>
                          <a:pt x="1507188" y="1313953"/>
                        </a:cubicBezTo>
                        <a:cubicBezTo>
                          <a:pt x="1510263" y="1319216"/>
                          <a:pt x="1517051" y="1321184"/>
                          <a:pt x="1522350" y="1318348"/>
                        </a:cubicBezTo>
                        <a:lnTo>
                          <a:pt x="1532910" y="1312696"/>
                        </a:lnTo>
                        <a:lnTo>
                          <a:pt x="1532961" y="1315887"/>
                        </a:lnTo>
                        <a:cubicBezTo>
                          <a:pt x="1533076" y="1323150"/>
                          <a:pt x="1539203" y="1329131"/>
                          <a:pt x="1546646" y="1329247"/>
                        </a:cubicBezTo>
                        <a:cubicBezTo>
                          <a:pt x="1554088" y="1329362"/>
                          <a:pt x="1560028" y="1323568"/>
                          <a:pt x="1559912" y="1316304"/>
                        </a:cubicBezTo>
                        <a:lnTo>
                          <a:pt x="1559841" y="1311848"/>
                        </a:lnTo>
                        <a:lnTo>
                          <a:pt x="1571981" y="1317794"/>
                        </a:lnTo>
                        <a:cubicBezTo>
                          <a:pt x="1577524" y="1320510"/>
                          <a:pt x="1584132" y="1318393"/>
                          <a:pt x="1586742" y="1313066"/>
                        </a:cubicBezTo>
                        <a:cubicBezTo>
                          <a:pt x="1589352" y="1307739"/>
                          <a:pt x="1586973" y="1301220"/>
                          <a:pt x="1581430" y="1298504"/>
                        </a:cubicBezTo>
                        <a:lnTo>
                          <a:pt x="1569942" y="1292877"/>
                        </a:lnTo>
                        <a:lnTo>
                          <a:pt x="1580925" y="1286999"/>
                        </a:lnTo>
                        <a:cubicBezTo>
                          <a:pt x="1586225" y="1284163"/>
                          <a:pt x="1588028" y="1277597"/>
                          <a:pt x="1584954" y="1272333"/>
                        </a:cubicBezTo>
                        <a:cubicBezTo>
                          <a:pt x="1581880" y="1267070"/>
                          <a:pt x="1575092" y="1265103"/>
                          <a:pt x="1569792" y="1267939"/>
                        </a:cubicBezTo>
                        <a:lnTo>
                          <a:pt x="1559232" y="1273590"/>
                        </a:lnTo>
                        <a:lnTo>
                          <a:pt x="1559181" y="1270400"/>
                        </a:lnTo>
                        <a:cubicBezTo>
                          <a:pt x="1559066" y="1263137"/>
                          <a:pt x="1552939" y="1257155"/>
                          <a:pt x="1545496" y="1257040"/>
                        </a:cubicBezTo>
                        <a:close/>
                        <a:moveTo>
                          <a:pt x="1419378" y="1257040"/>
                        </a:moveTo>
                        <a:cubicBezTo>
                          <a:pt x="1411936" y="1256923"/>
                          <a:pt x="1405996" y="1262718"/>
                          <a:pt x="1406112" y="1269981"/>
                        </a:cubicBezTo>
                        <a:lnTo>
                          <a:pt x="1406183" y="1274439"/>
                        </a:lnTo>
                        <a:lnTo>
                          <a:pt x="1394044" y="1268492"/>
                        </a:lnTo>
                        <a:cubicBezTo>
                          <a:pt x="1388500" y="1265776"/>
                          <a:pt x="1381891" y="1267893"/>
                          <a:pt x="1379281" y="1273220"/>
                        </a:cubicBezTo>
                        <a:cubicBezTo>
                          <a:pt x="1376672" y="1278547"/>
                          <a:pt x="1379051" y="1285065"/>
                          <a:pt x="1384594" y="1287782"/>
                        </a:cubicBezTo>
                        <a:lnTo>
                          <a:pt x="1396082" y="1293409"/>
                        </a:lnTo>
                        <a:lnTo>
                          <a:pt x="1385099" y="1299287"/>
                        </a:lnTo>
                        <a:cubicBezTo>
                          <a:pt x="1379800" y="1302123"/>
                          <a:pt x="1377996" y="1308689"/>
                          <a:pt x="1381070" y="1313953"/>
                        </a:cubicBezTo>
                        <a:cubicBezTo>
                          <a:pt x="1384145" y="1319216"/>
                          <a:pt x="1390933" y="1321184"/>
                          <a:pt x="1396232" y="1318348"/>
                        </a:cubicBezTo>
                        <a:lnTo>
                          <a:pt x="1406792" y="1312696"/>
                        </a:lnTo>
                        <a:lnTo>
                          <a:pt x="1406843" y="1315887"/>
                        </a:lnTo>
                        <a:cubicBezTo>
                          <a:pt x="1406958" y="1323150"/>
                          <a:pt x="1413085" y="1329131"/>
                          <a:pt x="1420528" y="1329247"/>
                        </a:cubicBezTo>
                        <a:cubicBezTo>
                          <a:pt x="1427971" y="1329362"/>
                          <a:pt x="1433910" y="1323568"/>
                          <a:pt x="1433794" y="1316305"/>
                        </a:cubicBezTo>
                        <a:lnTo>
                          <a:pt x="1433724" y="1311848"/>
                        </a:lnTo>
                        <a:lnTo>
                          <a:pt x="1445863" y="1317794"/>
                        </a:lnTo>
                        <a:cubicBezTo>
                          <a:pt x="1451407" y="1320510"/>
                          <a:pt x="1458015" y="1318393"/>
                          <a:pt x="1460625" y="1313066"/>
                        </a:cubicBezTo>
                        <a:cubicBezTo>
                          <a:pt x="1463234" y="1307739"/>
                          <a:pt x="1460856" y="1301220"/>
                          <a:pt x="1455313" y="1298505"/>
                        </a:cubicBezTo>
                        <a:lnTo>
                          <a:pt x="1443824" y="1292877"/>
                        </a:lnTo>
                        <a:lnTo>
                          <a:pt x="1454809" y="1286999"/>
                        </a:lnTo>
                        <a:cubicBezTo>
                          <a:pt x="1460108" y="1284163"/>
                          <a:pt x="1461911" y="1277596"/>
                          <a:pt x="1458836" y="1272334"/>
                        </a:cubicBezTo>
                        <a:cubicBezTo>
                          <a:pt x="1455762" y="1267070"/>
                          <a:pt x="1448974" y="1265103"/>
                          <a:pt x="1443674" y="1267939"/>
                        </a:cubicBezTo>
                        <a:lnTo>
                          <a:pt x="1433114" y="1273590"/>
                        </a:lnTo>
                        <a:lnTo>
                          <a:pt x="1433064" y="1270400"/>
                        </a:lnTo>
                        <a:cubicBezTo>
                          <a:pt x="1432948" y="1263137"/>
                          <a:pt x="1426821" y="1257155"/>
                          <a:pt x="1419378" y="1257040"/>
                        </a:cubicBezTo>
                        <a:close/>
                        <a:moveTo>
                          <a:pt x="1293260" y="1257040"/>
                        </a:moveTo>
                        <a:cubicBezTo>
                          <a:pt x="1285818" y="1256924"/>
                          <a:pt x="1279878" y="1262718"/>
                          <a:pt x="1279995" y="1269981"/>
                        </a:cubicBezTo>
                        <a:lnTo>
                          <a:pt x="1280064" y="1274439"/>
                        </a:lnTo>
                        <a:lnTo>
                          <a:pt x="1267925" y="1268491"/>
                        </a:lnTo>
                        <a:cubicBezTo>
                          <a:pt x="1262381" y="1265776"/>
                          <a:pt x="1255773" y="1267893"/>
                          <a:pt x="1253164" y="1273220"/>
                        </a:cubicBezTo>
                        <a:cubicBezTo>
                          <a:pt x="1250554" y="1278547"/>
                          <a:pt x="1252933" y="1285066"/>
                          <a:pt x="1258476" y="1287781"/>
                        </a:cubicBezTo>
                        <a:lnTo>
                          <a:pt x="1269964" y="1293409"/>
                        </a:lnTo>
                        <a:lnTo>
                          <a:pt x="1258981" y="1299287"/>
                        </a:lnTo>
                        <a:cubicBezTo>
                          <a:pt x="1253682" y="1302123"/>
                          <a:pt x="1251878" y="1308689"/>
                          <a:pt x="1254952" y="1313952"/>
                        </a:cubicBezTo>
                        <a:cubicBezTo>
                          <a:pt x="1258027" y="1319216"/>
                          <a:pt x="1264815" y="1321184"/>
                          <a:pt x="1270114" y="1318348"/>
                        </a:cubicBezTo>
                        <a:lnTo>
                          <a:pt x="1280674" y="1312696"/>
                        </a:lnTo>
                        <a:lnTo>
                          <a:pt x="1280725" y="1315886"/>
                        </a:lnTo>
                        <a:cubicBezTo>
                          <a:pt x="1280840" y="1323150"/>
                          <a:pt x="1286967" y="1329131"/>
                          <a:pt x="1294410" y="1329247"/>
                        </a:cubicBezTo>
                        <a:cubicBezTo>
                          <a:pt x="1301852" y="1329362"/>
                          <a:pt x="1307792" y="1323568"/>
                          <a:pt x="1307676" y="1316305"/>
                        </a:cubicBezTo>
                        <a:lnTo>
                          <a:pt x="1307605" y="1311847"/>
                        </a:lnTo>
                        <a:lnTo>
                          <a:pt x="1319744" y="1317795"/>
                        </a:lnTo>
                        <a:cubicBezTo>
                          <a:pt x="1325289" y="1320510"/>
                          <a:pt x="1331897" y="1318393"/>
                          <a:pt x="1334507" y="1313066"/>
                        </a:cubicBezTo>
                        <a:cubicBezTo>
                          <a:pt x="1337116" y="1307739"/>
                          <a:pt x="1334738" y="1301220"/>
                          <a:pt x="1329195" y="1298505"/>
                        </a:cubicBezTo>
                        <a:lnTo>
                          <a:pt x="1317706" y="1292877"/>
                        </a:lnTo>
                        <a:lnTo>
                          <a:pt x="1328690" y="1286999"/>
                        </a:lnTo>
                        <a:cubicBezTo>
                          <a:pt x="1333989" y="1284163"/>
                          <a:pt x="1335793" y="1277596"/>
                          <a:pt x="1332718" y="1272334"/>
                        </a:cubicBezTo>
                        <a:cubicBezTo>
                          <a:pt x="1329644" y="1267070"/>
                          <a:pt x="1322856" y="1265103"/>
                          <a:pt x="1317556" y="1267939"/>
                        </a:cubicBezTo>
                        <a:lnTo>
                          <a:pt x="1306996" y="1273590"/>
                        </a:lnTo>
                        <a:lnTo>
                          <a:pt x="1306946" y="1270400"/>
                        </a:lnTo>
                        <a:cubicBezTo>
                          <a:pt x="1306830" y="1263137"/>
                          <a:pt x="1300703" y="1257155"/>
                          <a:pt x="1293260" y="1257040"/>
                        </a:cubicBezTo>
                        <a:close/>
                        <a:moveTo>
                          <a:pt x="1167142" y="1257040"/>
                        </a:moveTo>
                        <a:cubicBezTo>
                          <a:pt x="1159700" y="1256924"/>
                          <a:pt x="1153760" y="1262718"/>
                          <a:pt x="1153876" y="1269981"/>
                        </a:cubicBezTo>
                        <a:lnTo>
                          <a:pt x="1153947" y="1274439"/>
                        </a:lnTo>
                        <a:lnTo>
                          <a:pt x="1141807" y="1268492"/>
                        </a:lnTo>
                        <a:cubicBezTo>
                          <a:pt x="1136264" y="1265776"/>
                          <a:pt x="1129655" y="1267892"/>
                          <a:pt x="1127046" y="1273220"/>
                        </a:cubicBezTo>
                        <a:cubicBezTo>
                          <a:pt x="1124436" y="1278547"/>
                          <a:pt x="1126815" y="1285066"/>
                          <a:pt x="1132358" y="1287781"/>
                        </a:cubicBezTo>
                        <a:lnTo>
                          <a:pt x="1143846" y="1293409"/>
                        </a:lnTo>
                        <a:lnTo>
                          <a:pt x="1132864" y="1299287"/>
                        </a:lnTo>
                        <a:cubicBezTo>
                          <a:pt x="1127564" y="1302123"/>
                          <a:pt x="1125760" y="1308689"/>
                          <a:pt x="1128834" y="1313953"/>
                        </a:cubicBezTo>
                        <a:cubicBezTo>
                          <a:pt x="1131909" y="1319216"/>
                          <a:pt x="1138697" y="1321183"/>
                          <a:pt x="1143996" y="1318347"/>
                        </a:cubicBezTo>
                        <a:lnTo>
                          <a:pt x="1154556" y="1312695"/>
                        </a:lnTo>
                        <a:lnTo>
                          <a:pt x="1154607" y="1315887"/>
                        </a:lnTo>
                        <a:cubicBezTo>
                          <a:pt x="1154722" y="1323149"/>
                          <a:pt x="1160849" y="1329131"/>
                          <a:pt x="1168292" y="1329247"/>
                        </a:cubicBezTo>
                        <a:cubicBezTo>
                          <a:pt x="1175734" y="1329362"/>
                          <a:pt x="1181674" y="1323567"/>
                          <a:pt x="1181558" y="1316305"/>
                        </a:cubicBezTo>
                        <a:lnTo>
                          <a:pt x="1181487" y="1311848"/>
                        </a:lnTo>
                        <a:lnTo>
                          <a:pt x="1193627" y="1317795"/>
                        </a:lnTo>
                        <a:cubicBezTo>
                          <a:pt x="1199171" y="1320510"/>
                          <a:pt x="1205779" y="1318393"/>
                          <a:pt x="1208389" y="1313066"/>
                        </a:cubicBezTo>
                        <a:cubicBezTo>
                          <a:pt x="1210998" y="1307738"/>
                          <a:pt x="1208620" y="1301220"/>
                          <a:pt x="1203077" y="1298505"/>
                        </a:cubicBezTo>
                        <a:lnTo>
                          <a:pt x="1191588" y="1292876"/>
                        </a:lnTo>
                        <a:lnTo>
                          <a:pt x="1202572" y="1286999"/>
                        </a:lnTo>
                        <a:cubicBezTo>
                          <a:pt x="1207871" y="1284163"/>
                          <a:pt x="1209674" y="1277597"/>
                          <a:pt x="1206600" y="1272334"/>
                        </a:cubicBezTo>
                        <a:cubicBezTo>
                          <a:pt x="1203526" y="1267070"/>
                          <a:pt x="1196738" y="1265103"/>
                          <a:pt x="1191438" y="1267939"/>
                        </a:cubicBezTo>
                        <a:lnTo>
                          <a:pt x="1180878" y="1273590"/>
                        </a:lnTo>
                        <a:lnTo>
                          <a:pt x="1180829" y="1270400"/>
                        </a:lnTo>
                        <a:cubicBezTo>
                          <a:pt x="1180712" y="1263137"/>
                          <a:pt x="1174586" y="1257155"/>
                          <a:pt x="1167142" y="1257040"/>
                        </a:cubicBezTo>
                        <a:close/>
                        <a:moveTo>
                          <a:pt x="328009" y="1110256"/>
                        </a:moveTo>
                        <a:lnTo>
                          <a:pt x="396244" y="1114328"/>
                        </a:lnTo>
                        <a:cubicBezTo>
                          <a:pt x="469586" y="1122734"/>
                          <a:pt x="549880" y="1143489"/>
                          <a:pt x="656017" y="1176348"/>
                        </a:cubicBezTo>
                        <a:lnTo>
                          <a:pt x="655247" y="1506113"/>
                        </a:lnTo>
                        <a:lnTo>
                          <a:pt x="648695" y="1527634"/>
                        </a:lnTo>
                        <a:cubicBezTo>
                          <a:pt x="611001" y="1633185"/>
                          <a:pt x="497588" y="1754903"/>
                          <a:pt x="379994" y="1854524"/>
                        </a:cubicBezTo>
                        <a:lnTo>
                          <a:pt x="328009" y="1896898"/>
                        </a:lnTo>
                        <a:lnTo>
                          <a:pt x="276024" y="1854524"/>
                        </a:lnTo>
                        <a:cubicBezTo>
                          <a:pt x="158430" y="1754903"/>
                          <a:pt x="45016" y="1633185"/>
                          <a:pt x="7322" y="1527634"/>
                        </a:cubicBezTo>
                        <a:lnTo>
                          <a:pt x="771" y="1506113"/>
                        </a:lnTo>
                        <a:lnTo>
                          <a:pt x="0" y="1176348"/>
                        </a:lnTo>
                        <a:cubicBezTo>
                          <a:pt x="106138" y="1143489"/>
                          <a:pt x="186432" y="1122734"/>
                          <a:pt x="259774" y="1114328"/>
                        </a:cubicBezTo>
                        <a:close/>
                        <a:moveTo>
                          <a:pt x="99001" y="927619"/>
                        </a:moveTo>
                        <a:lnTo>
                          <a:pt x="99001" y="959285"/>
                        </a:lnTo>
                        <a:lnTo>
                          <a:pt x="1006106" y="959285"/>
                        </a:lnTo>
                        <a:lnTo>
                          <a:pt x="1006106" y="927619"/>
                        </a:lnTo>
                        <a:close/>
                        <a:moveTo>
                          <a:pt x="99001" y="794209"/>
                        </a:moveTo>
                        <a:lnTo>
                          <a:pt x="99001" y="825875"/>
                        </a:lnTo>
                        <a:lnTo>
                          <a:pt x="1006106" y="825875"/>
                        </a:lnTo>
                        <a:lnTo>
                          <a:pt x="1006106" y="794209"/>
                        </a:lnTo>
                        <a:close/>
                        <a:moveTo>
                          <a:pt x="1312978" y="751033"/>
                        </a:moveTo>
                        <a:cubicBezTo>
                          <a:pt x="1205427" y="751033"/>
                          <a:pt x="1110499" y="844559"/>
                          <a:pt x="1110499" y="953512"/>
                        </a:cubicBezTo>
                        <a:lnTo>
                          <a:pt x="1108929" y="1147475"/>
                        </a:lnTo>
                        <a:lnTo>
                          <a:pt x="1796734" y="1147475"/>
                        </a:lnTo>
                        <a:cubicBezTo>
                          <a:pt x="1797258" y="1083344"/>
                          <a:pt x="1797780" y="1019213"/>
                          <a:pt x="1798304" y="955081"/>
                        </a:cubicBezTo>
                        <a:lnTo>
                          <a:pt x="1798304" y="953512"/>
                        </a:lnTo>
                        <a:cubicBezTo>
                          <a:pt x="1798938" y="845495"/>
                          <a:pt x="1703643" y="751032"/>
                          <a:pt x="1595825" y="751033"/>
                        </a:cubicBezTo>
                        <a:close/>
                        <a:moveTo>
                          <a:pt x="99001" y="660799"/>
                        </a:moveTo>
                        <a:lnTo>
                          <a:pt x="99001" y="692465"/>
                        </a:lnTo>
                        <a:lnTo>
                          <a:pt x="1006106" y="692465"/>
                        </a:lnTo>
                        <a:lnTo>
                          <a:pt x="1006106" y="660799"/>
                        </a:lnTo>
                        <a:close/>
                        <a:moveTo>
                          <a:pt x="99001" y="544667"/>
                        </a:moveTo>
                        <a:lnTo>
                          <a:pt x="99001" y="576333"/>
                        </a:lnTo>
                        <a:lnTo>
                          <a:pt x="1006106" y="576333"/>
                        </a:lnTo>
                        <a:lnTo>
                          <a:pt x="1006106" y="544667"/>
                        </a:lnTo>
                        <a:close/>
                        <a:moveTo>
                          <a:pt x="1453618" y="402373"/>
                        </a:moveTo>
                        <a:cubicBezTo>
                          <a:pt x="1363363" y="402373"/>
                          <a:pt x="1287968" y="477868"/>
                          <a:pt x="1287968" y="568021"/>
                        </a:cubicBezTo>
                        <a:cubicBezTo>
                          <a:pt x="1287968" y="657708"/>
                          <a:pt x="1364131" y="733669"/>
                          <a:pt x="1453618" y="733670"/>
                        </a:cubicBezTo>
                        <a:cubicBezTo>
                          <a:pt x="1478894" y="733670"/>
                          <a:pt x="1503202" y="727493"/>
                          <a:pt x="1525072" y="716608"/>
                        </a:cubicBezTo>
                        <a:cubicBezTo>
                          <a:pt x="1579966" y="689228"/>
                          <a:pt x="1619266" y="632030"/>
                          <a:pt x="1619266" y="568021"/>
                        </a:cubicBezTo>
                        <a:cubicBezTo>
                          <a:pt x="1619266" y="477568"/>
                          <a:pt x="1543638" y="402373"/>
                          <a:pt x="1453618" y="402373"/>
                        </a:cubicBezTo>
                        <a:close/>
                        <a:moveTo>
                          <a:pt x="0" y="361852"/>
                        </a:moveTo>
                        <a:lnTo>
                          <a:pt x="2007146" y="361852"/>
                        </a:lnTo>
                        <a:lnTo>
                          <a:pt x="2007146" y="1416651"/>
                        </a:lnTo>
                        <a:cubicBezTo>
                          <a:pt x="2007146" y="1503706"/>
                          <a:pt x="1936574" y="1574279"/>
                          <a:pt x="1849518" y="1574279"/>
                        </a:cubicBezTo>
                        <a:lnTo>
                          <a:pt x="704353" y="1574279"/>
                        </a:lnTo>
                        <a:lnTo>
                          <a:pt x="718261" y="1542361"/>
                        </a:lnTo>
                        <a:lnTo>
                          <a:pt x="726233" y="1516172"/>
                        </a:lnTo>
                        <a:lnTo>
                          <a:pt x="727171" y="1114874"/>
                        </a:lnTo>
                        <a:cubicBezTo>
                          <a:pt x="598010" y="1074887"/>
                          <a:pt x="500299" y="1049630"/>
                          <a:pt x="411047" y="1039401"/>
                        </a:cubicBezTo>
                        <a:lnTo>
                          <a:pt x="328010" y="1034446"/>
                        </a:lnTo>
                        <a:lnTo>
                          <a:pt x="244973" y="1039401"/>
                        </a:lnTo>
                        <a:cubicBezTo>
                          <a:pt x="178035" y="1047073"/>
                          <a:pt x="106337" y="1063198"/>
                          <a:pt x="20182" y="1087650"/>
                        </a:cubicBezTo>
                        <a:lnTo>
                          <a:pt x="0" y="1093666"/>
                        </a:lnTo>
                        <a:close/>
                        <a:moveTo>
                          <a:pt x="582929" y="114486"/>
                        </a:moveTo>
                        <a:cubicBezTo>
                          <a:pt x="549162" y="114486"/>
                          <a:pt x="521780" y="141869"/>
                          <a:pt x="521780" y="175593"/>
                        </a:cubicBezTo>
                        <a:cubicBezTo>
                          <a:pt x="521780" y="209358"/>
                          <a:pt x="549162" y="236698"/>
                          <a:pt x="582929" y="236698"/>
                        </a:cubicBezTo>
                        <a:cubicBezTo>
                          <a:pt x="616695" y="236698"/>
                          <a:pt x="644078" y="209358"/>
                          <a:pt x="644078" y="175593"/>
                        </a:cubicBezTo>
                        <a:cubicBezTo>
                          <a:pt x="644078" y="141827"/>
                          <a:pt x="616695" y="114486"/>
                          <a:pt x="582929" y="114486"/>
                        </a:cubicBezTo>
                        <a:close/>
                        <a:moveTo>
                          <a:pt x="399526" y="114486"/>
                        </a:moveTo>
                        <a:cubicBezTo>
                          <a:pt x="365759" y="114486"/>
                          <a:pt x="338376" y="141869"/>
                          <a:pt x="338376" y="175593"/>
                        </a:cubicBezTo>
                        <a:cubicBezTo>
                          <a:pt x="338376" y="209358"/>
                          <a:pt x="365759" y="236698"/>
                          <a:pt x="399526" y="236698"/>
                        </a:cubicBezTo>
                        <a:cubicBezTo>
                          <a:pt x="433292" y="236698"/>
                          <a:pt x="460674" y="209358"/>
                          <a:pt x="460674" y="175593"/>
                        </a:cubicBezTo>
                        <a:cubicBezTo>
                          <a:pt x="460674" y="141827"/>
                          <a:pt x="433292" y="114486"/>
                          <a:pt x="399526" y="114486"/>
                        </a:cubicBezTo>
                        <a:close/>
                        <a:moveTo>
                          <a:pt x="216165" y="114486"/>
                        </a:moveTo>
                        <a:cubicBezTo>
                          <a:pt x="182398" y="114486"/>
                          <a:pt x="155015" y="141869"/>
                          <a:pt x="155015" y="175593"/>
                        </a:cubicBezTo>
                        <a:cubicBezTo>
                          <a:pt x="155015" y="209358"/>
                          <a:pt x="182398" y="236698"/>
                          <a:pt x="216165" y="236698"/>
                        </a:cubicBezTo>
                        <a:cubicBezTo>
                          <a:pt x="249889" y="236698"/>
                          <a:pt x="277271" y="209358"/>
                          <a:pt x="277313" y="175593"/>
                        </a:cubicBezTo>
                        <a:cubicBezTo>
                          <a:pt x="277313" y="141827"/>
                          <a:pt x="249931" y="114486"/>
                          <a:pt x="216165" y="114486"/>
                        </a:cubicBezTo>
                        <a:close/>
                        <a:moveTo>
                          <a:pt x="164569" y="0"/>
                        </a:moveTo>
                        <a:lnTo>
                          <a:pt x="1842579" y="0"/>
                        </a:lnTo>
                        <a:cubicBezTo>
                          <a:pt x="1933467" y="0"/>
                          <a:pt x="2007147" y="73680"/>
                          <a:pt x="2007147" y="164568"/>
                        </a:cubicBezTo>
                        <a:cubicBezTo>
                          <a:pt x="2007147" y="219424"/>
                          <a:pt x="2007146" y="274279"/>
                          <a:pt x="2007146" y="329135"/>
                        </a:cubicBezTo>
                        <a:lnTo>
                          <a:pt x="1" y="329135"/>
                        </a:lnTo>
                        <a:lnTo>
                          <a:pt x="1" y="164568"/>
                        </a:lnTo>
                        <a:cubicBezTo>
                          <a:pt x="1" y="73680"/>
                          <a:pt x="73681" y="0"/>
                          <a:pt x="164569" y="0"/>
                        </a:cubicBezTo>
                        <a:close/>
                      </a:path>
                    </a:pathLst>
                  </a:custGeom>
                  <a:solidFill>
                    <a:srgbClr val="FFFFFF"/>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ea typeface="+mn-ea"/>
                      <a:cs typeface="+mn-cs"/>
                    </a:endParaRPr>
                  </a:p>
                </p:txBody>
              </p:sp>
            </p:grpSp>
          </p:grpSp>
        </p:grpSp>
      </p:grpSp>
      <p:sp>
        <p:nvSpPr>
          <p:cNvPr id="43" name="object 18">
            <a:extLst>
              <a:ext uri="{FF2B5EF4-FFF2-40B4-BE49-F238E27FC236}">
                <a16:creationId xmlns:a16="http://schemas.microsoft.com/office/drawing/2014/main" id="{A26C8E91-0117-4771-9B92-C7F9AC4D9166}"/>
              </a:ext>
            </a:extLst>
          </p:cNvPr>
          <p:cNvSpPr txBox="1"/>
          <p:nvPr/>
        </p:nvSpPr>
        <p:spPr>
          <a:xfrm>
            <a:off x="3598863" y="6688138"/>
            <a:ext cx="4994275"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latin typeface="Calibri"/>
                <a:cs typeface="Calibri"/>
              </a:rPr>
              <a:t>“</a:t>
            </a:r>
            <a:r>
              <a:rPr sz="650" spc="-5" dirty="0">
                <a:solidFill>
                  <a:schemeClr val="bg1"/>
                </a:solidFill>
                <a:latin typeface="Calibri"/>
                <a:cs typeface="Calibri"/>
              </a:rPr>
              <a:t>C</a:t>
            </a:r>
            <a:r>
              <a:rPr sz="650" spc="-15" dirty="0">
                <a:solidFill>
                  <a:schemeClr val="bg1"/>
                </a:solidFill>
                <a:latin typeface="Calibri"/>
                <a:cs typeface="Calibri"/>
              </a:rPr>
              <a:t>o</a:t>
            </a:r>
            <a:r>
              <a:rPr sz="650" spc="-10" dirty="0">
                <a:solidFill>
                  <a:schemeClr val="bg1"/>
                </a:solidFill>
                <a:latin typeface="Calibri"/>
                <a:cs typeface="Calibri"/>
              </a:rPr>
              <a:t>p</a:t>
            </a:r>
            <a:r>
              <a:rPr sz="650" spc="-15" dirty="0">
                <a:solidFill>
                  <a:schemeClr val="bg1"/>
                </a:solidFill>
                <a:latin typeface="Calibri"/>
                <a:cs typeface="Calibri"/>
              </a:rPr>
              <a:t>y</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a:t>
            </a:r>
            <a:r>
              <a:rPr sz="650" spc="-10" dirty="0">
                <a:solidFill>
                  <a:schemeClr val="bg1"/>
                </a:solidFill>
                <a:latin typeface="Calibri"/>
                <a:cs typeface="Calibri"/>
              </a:rPr>
              <a:t>s</a:t>
            </a:r>
            <a:r>
              <a:rPr sz="650" spc="-5" dirty="0">
                <a:solidFill>
                  <a:schemeClr val="bg1"/>
                </a:solidFill>
                <a:latin typeface="Calibri"/>
                <a:cs typeface="Calibri"/>
              </a:rPr>
              <a:t>:</a:t>
            </a:r>
            <a:r>
              <a:rPr sz="650" spc="-10" dirty="0">
                <a:solidFill>
                  <a:schemeClr val="bg1"/>
                </a:solidFill>
                <a:latin typeface="Calibri"/>
                <a:cs typeface="Calibri"/>
              </a:rPr>
              <a:t> Al</a:t>
            </a:r>
            <a:r>
              <a:rPr sz="650" spc="-5" dirty="0">
                <a:solidFill>
                  <a:schemeClr val="bg1"/>
                </a:solidFill>
                <a:latin typeface="Calibri"/>
                <a:cs typeface="Calibri"/>
              </a:rPr>
              <a:t>l</a:t>
            </a:r>
            <a:r>
              <a:rPr sz="650" spc="15" dirty="0">
                <a:solidFill>
                  <a:schemeClr val="bg1"/>
                </a:solidFill>
                <a:latin typeface="Calibri"/>
                <a:cs typeface="Calibri"/>
              </a:rPr>
              <a:t> </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ts</a:t>
            </a:r>
            <a:r>
              <a:rPr sz="650" spc="-10" dirty="0">
                <a:solidFill>
                  <a:schemeClr val="bg1"/>
                </a:solidFill>
                <a:latin typeface="Calibri"/>
                <a:cs typeface="Calibri"/>
              </a:rPr>
              <a:t> </a:t>
            </a:r>
            <a:r>
              <a:rPr sz="650" spc="-5" dirty="0">
                <a:solidFill>
                  <a:schemeClr val="bg1"/>
                </a:solidFill>
                <a:latin typeface="Calibri"/>
                <a:cs typeface="Calibri"/>
              </a:rPr>
              <a:t>are</a:t>
            </a:r>
            <a:r>
              <a:rPr sz="650" spc="10" dirty="0">
                <a:solidFill>
                  <a:schemeClr val="bg1"/>
                </a:solidFill>
                <a:latin typeface="Calibri"/>
                <a:cs typeface="Calibri"/>
              </a:rPr>
              <a:t> </a:t>
            </a:r>
            <a:r>
              <a:rPr sz="650" spc="-5" dirty="0">
                <a:solidFill>
                  <a:schemeClr val="bg1"/>
                </a:solidFill>
                <a:latin typeface="Calibri"/>
                <a:cs typeface="Calibri"/>
              </a:rPr>
              <a:t>reser</a:t>
            </a:r>
            <a:r>
              <a:rPr sz="650" spc="-10" dirty="0">
                <a:solidFill>
                  <a:schemeClr val="bg1"/>
                </a:solidFill>
                <a:latin typeface="Calibri"/>
                <a:cs typeface="Calibri"/>
              </a:rPr>
              <a:t>v</a:t>
            </a:r>
            <a:r>
              <a:rPr sz="650" spc="-5" dirty="0">
                <a:solidFill>
                  <a:schemeClr val="bg1"/>
                </a:solidFill>
                <a:latin typeface="Calibri"/>
                <a:cs typeface="Calibri"/>
              </a:rPr>
              <a:t>e</a:t>
            </a:r>
            <a:r>
              <a:rPr sz="650" spc="-10" dirty="0">
                <a:solidFill>
                  <a:schemeClr val="bg1"/>
                </a:solidFill>
                <a:latin typeface="Calibri"/>
                <a:cs typeface="Calibri"/>
              </a:rPr>
              <a:t>d</a:t>
            </a:r>
            <a:r>
              <a:rPr sz="650" spc="-5" dirty="0">
                <a:solidFill>
                  <a:schemeClr val="bg1"/>
                </a:solidFill>
                <a:latin typeface="Calibri"/>
                <a:cs typeface="Calibri"/>
              </a:rPr>
              <a:t>,</a:t>
            </a:r>
            <a:r>
              <a:rPr sz="650" spc="-10" dirty="0">
                <a:solidFill>
                  <a:schemeClr val="bg1"/>
                </a:solidFill>
                <a:latin typeface="Calibri"/>
                <a:cs typeface="Calibri"/>
              </a:rPr>
              <a:t> n</a:t>
            </a:r>
            <a:r>
              <a:rPr sz="650" spc="-5" dirty="0">
                <a:solidFill>
                  <a:schemeClr val="bg1"/>
                </a:solidFill>
                <a:latin typeface="Calibri"/>
                <a:cs typeface="Calibri"/>
              </a:rPr>
              <a:t>o</a:t>
            </a:r>
            <a:r>
              <a:rPr sz="650" dirty="0">
                <a:solidFill>
                  <a:schemeClr val="bg1"/>
                </a:solidFill>
                <a:latin typeface="Calibri"/>
                <a:cs typeface="Calibri"/>
              </a:rPr>
              <a:t> </a:t>
            </a:r>
            <a:r>
              <a:rPr sz="650" spc="-10" dirty="0">
                <a:solidFill>
                  <a:schemeClr val="bg1"/>
                </a:solidFill>
                <a:latin typeface="Calibri"/>
                <a:cs typeface="Calibri"/>
              </a:rPr>
              <a:t>p</a:t>
            </a:r>
            <a:r>
              <a:rPr sz="650" spc="-5" dirty="0">
                <a:solidFill>
                  <a:schemeClr val="bg1"/>
                </a:solidFill>
                <a:latin typeface="Calibri"/>
                <a:cs typeface="Calibri"/>
              </a:rPr>
              <a:t>art </a:t>
            </a:r>
            <a:r>
              <a:rPr sz="650" spc="-15" dirty="0">
                <a:solidFill>
                  <a:schemeClr val="bg1"/>
                </a:solidFill>
                <a:latin typeface="Calibri"/>
                <a:cs typeface="Calibri"/>
              </a:rPr>
              <a:t>o</a:t>
            </a:r>
            <a:r>
              <a:rPr sz="650" spc="-5" dirty="0">
                <a:solidFill>
                  <a:schemeClr val="bg1"/>
                </a:solidFill>
                <a:latin typeface="Calibri"/>
                <a:cs typeface="Calibri"/>
              </a:rPr>
              <a:t>f</a:t>
            </a:r>
            <a:r>
              <a:rPr sz="650" spc="10" dirty="0">
                <a:solidFill>
                  <a:schemeClr val="bg1"/>
                </a:solidFill>
                <a:latin typeface="Calibri"/>
                <a:cs typeface="Calibri"/>
              </a:rPr>
              <a:t> </a:t>
            </a:r>
            <a:r>
              <a:rPr sz="650" spc="-5" dirty="0">
                <a:solidFill>
                  <a:schemeClr val="bg1"/>
                </a:solidFill>
                <a:latin typeface="Calibri"/>
                <a:cs typeface="Calibri"/>
              </a:rPr>
              <a:t>t</a:t>
            </a:r>
            <a:r>
              <a:rPr sz="650" spc="-15" dirty="0">
                <a:solidFill>
                  <a:schemeClr val="bg1"/>
                </a:solidFill>
                <a:latin typeface="Calibri"/>
                <a:cs typeface="Calibri"/>
              </a:rPr>
              <a:t>h</a:t>
            </a:r>
            <a:r>
              <a:rPr sz="650" spc="-10" dirty="0">
                <a:solidFill>
                  <a:schemeClr val="bg1"/>
                </a:solidFill>
                <a:latin typeface="Calibri"/>
                <a:cs typeface="Calibri"/>
              </a:rPr>
              <a:t>i</a:t>
            </a:r>
            <a:r>
              <a:rPr sz="650" spc="-5" dirty="0">
                <a:solidFill>
                  <a:schemeClr val="bg1"/>
                </a:solidFill>
                <a:latin typeface="Calibri"/>
                <a:cs typeface="Calibri"/>
              </a:rPr>
              <a:t>s </a:t>
            </a:r>
            <a:r>
              <a:rPr sz="650" spc="-10" dirty="0">
                <a:solidFill>
                  <a:schemeClr val="bg1"/>
                </a:solidFill>
                <a:latin typeface="Calibri"/>
                <a:cs typeface="Calibri"/>
              </a:rPr>
              <a:t>p</a:t>
            </a:r>
            <a:r>
              <a:rPr sz="650" spc="-5" dirty="0">
                <a:solidFill>
                  <a:schemeClr val="bg1"/>
                </a:solidFill>
                <a:latin typeface="Calibri"/>
                <a:cs typeface="Calibri"/>
              </a:rPr>
              <a:t>rese</a:t>
            </a:r>
            <a:r>
              <a:rPr sz="650" spc="-10" dirty="0">
                <a:solidFill>
                  <a:schemeClr val="bg1"/>
                </a:solidFill>
                <a:latin typeface="Calibri"/>
                <a:cs typeface="Calibri"/>
              </a:rPr>
              <a:t>n</a:t>
            </a:r>
            <a:r>
              <a:rPr sz="650" spc="-5" dirty="0">
                <a:solidFill>
                  <a:schemeClr val="bg1"/>
                </a:solidFill>
                <a:latin typeface="Calibri"/>
                <a:cs typeface="Calibri"/>
              </a:rPr>
              <a:t>tat</a:t>
            </a:r>
            <a:r>
              <a:rPr sz="650" spc="-15" dirty="0">
                <a:solidFill>
                  <a:schemeClr val="bg1"/>
                </a:solidFill>
                <a:latin typeface="Calibri"/>
                <a:cs typeface="Calibri"/>
              </a:rPr>
              <a:t>io</a:t>
            </a:r>
            <a:r>
              <a:rPr sz="650" spc="-5" dirty="0">
                <a:solidFill>
                  <a:schemeClr val="bg1"/>
                </a:solidFill>
                <a:latin typeface="Calibri"/>
                <a:cs typeface="Calibri"/>
              </a:rPr>
              <a:t>n</a:t>
            </a:r>
            <a:r>
              <a:rPr sz="650" dirty="0">
                <a:solidFill>
                  <a:schemeClr val="bg1"/>
                </a:solidFill>
                <a:latin typeface="Calibri"/>
                <a:cs typeface="Calibri"/>
              </a:rPr>
              <a:t> </a:t>
            </a:r>
            <a:r>
              <a:rPr sz="650" spc="-5" dirty="0">
                <a:solidFill>
                  <a:schemeClr val="bg1"/>
                </a:solidFill>
                <a:latin typeface="Calibri"/>
                <a:cs typeface="Calibri"/>
              </a:rPr>
              <a:t>can</a:t>
            </a:r>
            <a:r>
              <a:rPr sz="650"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e re</a:t>
            </a:r>
            <a:r>
              <a:rPr sz="650" spc="-10" dirty="0">
                <a:solidFill>
                  <a:schemeClr val="bg1"/>
                </a:solidFill>
                <a:latin typeface="Calibri"/>
                <a:cs typeface="Calibri"/>
              </a:rPr>
              <a:t>p</a:t>
            </a:r>
            <a:r>
              <a:rPr sz="650" spc="-5" dirty="0">
                <a:solidFill>
                  <a:schemeClr val="bg1"/>
                </a:solidFill>
                <a:latin typeface="Calibri"/>
                <a:cs typeface="Calibri"/>
              </a:rPr>
              <a:t>r</a:t>
            </a:r>
            <a:r>
              <a:rPr sz="650" spc="-10" dirty="0">
                <a:solidFill>
                  <a:schemeClr val="bg1"/>
                </a:solidFill>
                <a:latin typeface="Calibri"/>
                <a:cs typeface="Calibri"/>
              </a:rPr>
              <a:t>odu</a:t>
            </a:r>
            <a:r>
              <a:rPr sz="650" spc="-5" dirty="0">
                <a:solidFill>
                  <a:schemeClr val="bg1"/>
                </a:solidFill>
                <a:latin typeface="Calibri"/>
                <a:cs typeface="Calibri"/>
              </a:rPr>
              <a:t>ced</a:t>
            </a:r>
            <a:r>
              <a:rPr sz="650" dirty="0">
                <a:solidFill>
                  <a:schemeClr val="bg1"/>
                </a:solidFill>
                <a:latin typeface="Calibri"/>
                <a:cs typeface="Calibri"/>
              </a:rPr>
              <a:t> </a:t>
            </a:r>
            <a:r>
              <a:rPr sz="650" spc="-15" dirty="0">
                <a:solidFill>
                  <a:schemeClr val="bg1"/>
                </a:solidFill>
                <a:latin typeface="Calibri"/>
                <a:cs typeface="Calibri"/>
              </a:rPr>
              <a:t>o</a:t>
            </a:r>
            <a:r>
              <a:rPr sz="650" spc="-5" dirty="0">
                <a:solidFill>
                  <a:schemeClr val="bg1"/>
                </a:solidFill>
                <a:latin typeface="Calibri"/>
                <a:cs typeface="Calibri"/>
              </a:rPr>
              <a:t>r c</a:t>
            </a:r>
            <a:r>
              <a:rPr sz="650" spc="-10" dirty="0">
                <a:solidFill>
                  <a:schemeClr val="bg1"/>
                </a:solidFill>
                <a:latin typeface="Calibri"/>
                <a:cs typeface="Calibri"/>
              </a:rPr>
              <a:t>opi</a:t>
            </a:r>
            <a:r>
              <a:rPr sz="650" spc="-5" dirty="0">
                <a:solidFill>
                  <a:schemeClr val="bg1"/>
                </a:solidFill>
                <a:latin typeface="Calibri"/>
                <a:cs typeface="Calibri"/>
              </a:rPr>
              <a:t>ed</a:t>
            </a:r>
            <a:r>
              <a:rPr sz="650" spc="15"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y</a:t>
            </a:r>
            <a:r>
              <a:rPr sz="650" spc="-10" dirty="0">
                <a:solidFill>
                  <a:schemeClr val="bg1"/>
                </a:solidFill>
                <a:latin typeface="Calibri"/>
                <a:cs typeface="Calibri"/>
              </a:rPr>
              <a:t> </a:t>
            </a:r>
            <a:r>
              <a:rPr sz="650" spc="-5" dirty="0">
                <a:solidFill>
                  <a:schemeClr val="bg1"/>
                </a:solidFill>
                <a:latin typeface="Calibri"/>
                <a:cs typeface="Calibri"/>
              </a:rPr>
              <a:t>a</a:t>
            </a:r>
            <a:r>
              <a:rPr sz="650" spc="-10" dirty="0">
                <a:solidFill>
                  <a:schemeClr val="bg1"/>
                </a:solidFill>
                <a:latin typeface="Calibri"/>
                <a:cs typeface="Calibri"/>
              </a:rPr>
              <a:t>n</a:t>
            </a:r>
            <a:r>
              <a:rPr sz="650" spc="-5" dirty="0">
                <a:solidFill>
                  <a:schemeClr val="bg1"/>
                </a:solidFill>
                <a:latin typeface="Calibri"/>
                <a:cs typeface="Calibri"/>
              </a:rPr>
              <a:t>y</a:t>
            </a:r>
            <a:r>
              <a:rPr sz="650" dirty="0">
                <a:solidFill>
                  <a:schemeClr val="bg1"/>
                </a:solidFill>
                <a:latin typeface="Calibri"/>
                <a:cs typeface="Calibri"/>
              </a:rPr>
              <a:t> </a:t>
            </a:r>
            <a:r>
              <a:rPr sz="650" spc="-5" dirty="0">
                <a:solidFill>
                  <a:schemeClr val="bg1"/>
                </a:solidFill>
                <a:latin typeface="Calibri"/>
                <a:cs typeface="Calibri"/>
              </a:rPr>
              <a:t>mea</a:t>
            </a:r>
            <a:r>
              <a:rPr sz="650" spc="-10" dirty="0">
                <a:solidFill>
                  <a:schemeClr val="bg1"/>
                </a:solidFill>
                <a:latin typeface="Calibri"/>
                <a:cs typeface="Calibri"/>
              </a:rPr>
              <a:t>n</a:t>
            </a:r>
            <a:r>
              <a:rPr sz="650" spc="-5" dirty="0">
                <a:solidFill>
                  <a:schemeClr val="bg1"/>
                </a:solidFill>
                <a:latin typeface="Calibri"/>
                <a:cs typeface="Calibri"/>
              </a:rPr>
              <a:t>s e</a:t>
            </a:r>
            <a:r>
              <a:rPr sz="650" spc="-10" dirty="0">
                <a:solidFill>
                  <a:schemeClr val="bg1"/>
                </a:solidFill>
                <a:latin typeface="Calibri"/>
                <a:cs typeface="Calibri"/>
              </a:rPr>
              <a:t>x</a:t>
            </a:r>
            <a:r>
              <a:rPr sz="650" spc="-5" dirty="0">
                <a:solidFill>
                  <a:schemeClr val="bg1"/>
                </a:solidFill>
                <a:latin typeface="Calibri"/>
                <a:cs typeface="Calibri"/>
              </a:rPr>
              <a:t>ce</a:t>
            </a:r>
            <a:r>
              <a:rPr sz="650" spc="-10" dirty="0">
                <a:solidFill>
                  <a:schemeClr val="bg1"/>
                </a:solidFill>
                <a:latin typeface="Calibri"/>
                <a:cs typeface="Calibri"/>
              </a:rPr>
              <a:t>p</a:t>
            </a:r>
            <a:r>
              <a:rPr sz="650" spc="-5" dirty="0">
                <a:solidFill>
                  <a:schemeClr val="bg1"/>
                </a:solidFill>
                <a:latin typeface="Calibri"/>
                <a:cs typeface="Calibri"/>
              </a:rPr>
              <a:t>t</a:t>
            </a:r>
            <a:r>
              <a:rPr sz="650" spc="5" dirty="0">
                <a:solidFill>
                  <a:schemeClr val="bg1"/>
                </a:solidFill>
                <a:latin typeface="Calibri"/>
                <a:cs typeface="Calibri"/>
              </a:rPr>
              <a:t> </a:t>
            </a:r>
            <a:r>
              <a:rPr sz="650" spc="-5" dirty="0">
                <a:solidFill>
                  <a:schemeClr val="bg1"/>
                </a:solidFill>
                <a:latin typeface="Calibri"/>
                <a:cs typeface="Calibri"/>
              </a:rPr>
              <a:t>w</a:t>
            </a:r>
            <a:r>
              <a:rPr sz="650" spc="-10" dirty="0">
                <a:solidFill>
                  <a:schemeClr val="bg1"/>
                </a:solidFill>
                <a:latin typeface="Calibri"/>
                <a:cs typeface="Calibri"/>
              </a:rPr>
              <a:t>i</a:t>
            </a:r>
            <a:r>
              <a:rPr sz="650" spc="-5" dirty="0">
                <a:solidFill>
                  <a:schemeClr val="bg1"/>
                </a:solidFill>
                <a:latin typeface="Calibri"/>
                <a:cs typeface="Calibri"/>
              </a:rPr>
              <a:t>th</a:t>
            </a:r>
            <a:r>
              <a:rPr sz="650" spc="-10" dirty="0">
                <a:solidFill>
                  <a:schemeClr val="bg1"/>
                </a:solidFill>
                <a:latin typeface="Calibri"/>
                <a:cs typeface="Calibri"/>
              </a:rPr>
              <a:t> </a:t>
            </a:r>
            <a:r>
              <a:rPr sz="650" spc="-5" dirty="0">
                <a:solidFill>
                  <a:schemeClr val="bg1"/>
                </a:solidFill>
                <a:latin typeface="Calibri"/>
                <a:cs typeface="Calibri"/>
              </a:rPr>
              <a:t>wr</a:t>
            </a:r>
            <a:r>
              <a:rPr sz="650" spc="-10" dirty="0">
                <a:solidFill>
                  <a:schemeClr val="bg1"/>
                </a:solidFill>
                <a:latin typeface="Calibri"/>
                <a:cs typeface="Calibri"/>
              </a:rPr>
              <a:t>i</a:t>
            </a:r>
            <a:r>
              <a:rPr sz="650" spc="-5" dirty="0">
                <a:solidFill>
                  <a:schemeClr val="bg1"/>
                </a:solidFill>
                <a:latin typeface="Calibri"/>
                <a:cs typeface="Calibri"/>
              </a:rPr>
              <a:t>t</a:t>
            </a:r>
            <a:r>
              <a:rPr sz="650" spc="-10" dirty="0">
                <a:solidFill>
                  <a:schemeClr val="bg1"/>
                </a:solidFill>
                <a:latin typeface="Calibri"/>
                <a:cs typeface="Calibri"/>
              </a:rPr>
              <a:t>t</a:t>
            </a:r>
            <a:r>
              <a:rPr sz="650" spc="5" dirty="0">
                <a:solidFill>
                  <a:schemeClr val="bg1"/>
                </a:solidFill>
                <a:latin typeface="Calibri"/>
                <a:cs typeface="Calibri"/>
              </a:rPr>
              <a:t>e</a:t>
            </a:r>
            <a:r>
              <a:rPr sz="650" spc="-5" dirty="0">
                <a:solidFill>
                  <a:schemeClr val="bg1"/>
                </a:solidFill>
                <a:latin typeface="Calibri"/>
                <a:cs typeface="Calibri"/>
              </a:rPr>
              <a:t>n</a:t>
            </a:r>
            <a:r>
              <a:rPr sz="650" spc="-10" dirty="0">
                <a:solidFill>
                  <a:schemeClr val="bg1"/>
                </a:solidFill>
                <a:latin typeface="Calibri"/>
                <a:cs typeface="Calibri"/>
              </a:rPr>
              <a:t> p</a:t>
            </a:r>
            <a:r>
              <a:rPr sz="650" spc="-5" dirty="0">
                <a:solidFill>
                  <a:schemeClr val="bg1"/>
                </a:solidFill>
                <a:latin typeface="Calibri"/>
                <a:cs typeface="Calibri"/>
              </a:rPr>
              <a:t>erm</a:t>
            </a:r>
            <a:r>
              <a:rPr sz="650" spc="-15" dirty="0">
                <a:solidFill>
                  <a:schemeClr val="bg1"/>
                </a:solidFill>
                <a:latin typeface="Calibri"/>
                <a:cs typeface="Calibri"/>
              </a:rPr>
              <a:t>i</a:t>
            </a:r>
            <a:r>
              <a:rPr sz="650" spc="-5" dirty="0">
                <a:solidFill>
                  <a:schemeClr val="bg1"/>
                </a:solidFill>
                <a:latin typeface="Calibri"/>
                <a:cs typeface="Calibri"/>
              </a:rPr>
              <a:t>s</a:t>
            </a:r>
            <a:r>
              <a:rPr sz="650" spc="-10" dirty="0">
                <a:solidFill>
                  <a:schemeClr val="bg1"/>
                </a:solidFill>
                <a:latin typeface="Calibri"/>
                <a:cs typeface="Calibri"/>
              </a:rPr>
              <a:t>si</a:t>
            </a:r>
            <a:r>
              <a:rPr sz="650" spc="-15" dirty="0">
                <a:solidFill>
                  <a:schemeClr val="bg1"/>
                </a:solidFill>
                <a:latin typeface="Calibri"/>
                <a:cs typeface="Calibri"/>
              </a:rPr>
              <a:t>o</a:t>
            </a:r>
            <a:r>
              <a:rPr sz="650" spc="-5" dirty="0">
                <a:solidFill>
                  <a:schemeClr val="bg1"/>
                </a:solidFill>
                <a:latin typeface="Calibri"/>
                <a:cs typeface="Calibri"/>
              </a:rPr>
              <a:t>n</a:t>
            </a:r>
            <a:r>
              <a:rPr sz="650" dirty="0">
                <a:solidFill>
                  <a:schemeClr val="bg1"/>
                </a:solidFill>
                <a:latin typeface="Calibri"/>
                <a:cs typeface="Calibri"/>
              </a:rPr>
              <a:t> </a:t>
            </a:r>
            <a:r>
              <a:rPr sz="650" spc="-15" dirty="0">
                <a:solidFill>
                  <a:schemeClr val="bg1"/>
                </a:solidFill>
                <a:latin typeface="Calibri"/>
                <a:cs typeface="Calibri"/>
              </a:rPr>
              <a:t>f</a:t>
            </a:r>
            <a:r>
              <a:rPr sz="650" spc="-5" dirty="0">
                <a:solidFill>
                  <a:schemeClr val="bg1"/>
                </a:solidFill>
                <a:latin typeface="Calibri"/>
                <a:cs typeface="Calibri"/>
              </a:rPr>
              <a:t>r</a:t>
            </a:r>
            <a:r>
              <a:rPr sz="650" spc="-10" dirty="0">
                <a:solidFill>
                  <a:schemeClr val="bg1"/>
                </a:solidFill>
                <a:latin typeface="Calibri"/>
                <a:cs typeface="Calibri"/>
              </a:rPr>
              <a:t>om</a:t>
            </a:r>
            <a:r>
              <a:rPr sz="650" spc="5" dirty="0">
                <a:solidFill>
                  <a:schemeClr val="bg1"/>
                </a:solidFill>
                <a:latin typeface="Calibri"/>
                <a:cs typeface="Calibri"/>
              </a:rPr>
              <a:t> </a:t>
            </a:r>
            <a:r>
              <a:rPr sz="650" spc="-5" dirty="0">
                <a:solidFill>
                  <a:schemeClr val="bg1"/>
                </a:solidFill>
                <a:latin typeface="Calibri"/>
                <a:cs typeface="Calibri"/>
              </a:rPr>
              <a:t>S</a:t>
            </a:r>
            <a:r>
              <a:rPr sz="650" spc="-15" dirty="0">
                <a:solidFill>
                  <a:schemeClr val="bg1"/>
                </a:solidFill>
                <a:latin typeface="Calibri"/>
                <a:cs typeface="Calibri"/>
              </a:rPr>
              <a:t>M</a:t>
            </a:r>
            <a:r>
              <a:rPr sz="650" spc="-5" dirty="0">
                <a:solidFill>
                  <a:schemeClr val="bg1"/>
                </a:solidFill>
                <a:latin typeface="Calibri"/>
                <a:cs typeface="Calibri"/>
              </a:rPr>
              <a:t>SA</a:t>
            </a:r>
            <a:r>
              <a:rPr sz="650" dirty="0">
                <a:solidFill>
                  <a:schemeClr val="bg1"/>
                </a:solidFill>
                <a:latin typeface="Calibri"/>
                <a:cs typeface="Calibri"/>
              </a:rPr>
              <a:t>.</a:t>
            </a:r>
            <a:r>
              <a:rPr sz="650" spc="-5" dirty="0">
                <a:solidFill>
                  <a:schemeClr val="bg1"/>
                </a:solidFill>
                <a:latin typeface="Calibri"/>
                <a:cs typeface="Calibri"/>
              </a:rPr>
              <a:t>“</a:t>
            </a:r>
            <a:endParaRPr sz="650" dirty="0">
              <a:solidFill>
                <a:schemeClr val="bg1"/>
              </a:solidFill>
              <a:latin typeface="Calibri"/>
              <a:cs typeface="Calibri"/>
            </a:endParaRPr>
          </a:p>
        </p:txBody>
      </p:sp>
      <p:cxnSp>
        <p:nvCxnSpPr>
          <p:cNvPr id="44" name="Straight Connector 43">
            <a:extLst>
              <a:ext uri="{FF2B5EF4-FFF2-40B4-BE49-F238E27FC236}">
                <a16:creationId xmlns:a16="http://schemas.microsoft.com/office/drawing/2014/main" id="{F68B506E-2915-4779-8047-F7A10C730AD2}"/>
              </a:ext>
            </a:extLst>
          </p:cNvPr>
          <p:cNvCxnSpPr>
            <a:cxnSpLocks/>
          </p:cNvCxnSpPr>
          <p:nvPr/>
        </p:nvCxnSpPr>
        <p:spPr>
          <a:xfrm>
            <a:off x="228600" y="6825009"/>
            <a:ext cx="11731052" cy="0"/>
          </a:xfrm>
          <a:prstGeom prst="line">
            <a:avLst/>
          </a:prstGeom>
          <a:ln w="57150">
            <a:solidFill>
              <a:srgbClr val="FF671F"/>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35117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Rectangle 128">
            <a:extLst>
              <a:ext uri="{FF2B5EF4-FFF2-40B4-BE49-F238E27FC236}">
                <a16:creationId xmlns:a16="http://schemas.microsoft.com/office/drawing/2014/main" id="{0DA5EAA7-6D4C-4DA1-8D74-644E8BDDFAC9}"/>
              </a:ext>
            </a:extLst>
          </p:cNvPr>
          <p:cNvSpPr/>
          <p:nvPr/>
        </p:nvSpPr>
        <p:spPr>
          <a:xfrm>
            <a:off x="0" y="3321206"/>
            <a:ext cx="12192000" cy="2987333"/>
          </a:xfrm>
          <a:prstGeom prst="rect">
            <a:avLst/>
          </a:prstGeom>
          <a:solidFill>
            <a:srgbClr val="FF671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a typeface="+mn-ea"/>
              <a:cs typeface="+mn-cs"/>
            </a:endParaRPr>
          </a:p>
        </p:txBody>
      </p:sp>
      <p:sp>
        <p:nvSpPr>
          <p:cNvPr id="130" name="Title 1">
            <a:extLst>
              <a:ext uri="{FF2B5EF4-FFF2-40B4-BE49-F238E27FC236}">
                <a16:creationId xmlns:a16="http://schemas.microsoft.com/office/drawing/2014/main" id="{C4CEC6A6-3D64-4B67-A0E8-23826DEEED86}"/>
              </a:ext>
            </a:extLst>
          </p:cNvPr>
          <p:cNvSpPr txBox="1">
            <a:spLocks/>
          </p:cNvSpPr>
          <p:nvPr/>
        </p:nvSpPr>
        <p:spPr>
          <a:xfrm>
            <a:off x="5497144" y="1252132"/>
            <a:ext cx="6365095" cy="1911096"/>
          </a:xfrm>
          <a:prstGeom prst="rect">
            <a:avLst/>
          </a:prstGeom>
        </p:spPr>
        <p:txBody>
          <a:bodyPr vert="horz" lIns="91440" tIns="45720" rIns="91440" bIns="45720" rtlCol="0" anchor="ctr">
            <a:noAutofit/>
          </a:bodyPr>
          <a:lstStyle>
            <a:lvl1pPr algn="r" defTabSz="914400" rtl="0" eaLnBrk="1" latinLnBrk="0" hangingPunct="1">
              <a:lnSpc>
                <a:spcPct val="100000"/>
              </a:lnSpc>
              <a:spcBef>
                <a:spcPct val="0"/>
              </a:spcBef>
              <a:buNone/>
              <a:defRPr lang="en-US" sz="4400" b="0" kern="1200">
                <a:solidFill>
                  <a:schemeClr val="bg2"/>
                </a:solidFill>
                <a:latin typeface="Berlin Sans FB" panose="020E0602020502020306" pitchFamily="34" charset="0"/>
                <a:ea typeface="+mj-ea"/>
                <a:cs typeface="Arial" panose="020B0604020202020204" pitchFamily="34" charset="0"/>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GB" sz="3400" b="0" i="0" u="none" strike="noStrike" kern="1200" cap="none" spc="0" normalizeH="0" baseline="0" noProof="0" dirty="0">
                <a:ln>
                  <a:noFill/>
                </a:ln>
                <a:solidFill>
                  <a:srgbClr val="FFFFFF"/>
                </a:solidFill>
                <a:effectLst/>
                <a:uLnTx/>
                <a:uFillTx/>
                <a:latin typeface="+mn-lt"/>
                <a:ea typeface="+mj-ea"/>
                <a:cs typeface="Arial" panose="020B0604020202020204" pitchFamily="34" charset="0"/>
              </a:rPr>
              <a:t>Principle of ISMS</a:t>
            </a:r>
            <a:r>
              <a:rPr lang="en-GB" sz="3400" dirty="0">
                <a:solidFill>
                  <a:srgbClr val="FFFFFF"/>
                </a:solidFill>
                <a:latin typeface="+mn-lt"/>
              </a:rPr>
              <a:t>:</a:t>
            </a:r>
            <a:endParaRPr kumimoji="0" lang="en-GB" sz="3400" b="0" i="0" u="none" strike="noStrike" kern="1200" cap="none" spc="0" normalizeH="0" baseline="0" noProof="0" dirty="0">
              <a:ln>
                <a:noFill/>
              </a:ln>
              <a:solidFill>
                <a:srgbClr val="FFFFFF"/>
              </a:solidFill>
              <a:effectLst/>
              <a:uLnTx/>
              <a:uFillTx/>
              <a:latin typeface="+mn-lt"/>
              <a:ea typeface="+mj-ea"/>
              <a:cs typeface="Arial" panose="020B0604020202020204" pitchFamily="34" charset="0"/>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7200" b="0" i="0" u="none" strike="noStrike" kern="0" cap="none" spc="0" normalizeH="0" baseline="0" noProof="0" dirty="0">
                <a:ln w="6350">
                  <a:solidFill>
                    <a:srgbClr val="FFFFFF"/>
                  </a:solidFill>
                </a:ln>
                <a:solidFill>
                  <a:srgbClr val="FF671F"/>
                </a:solidFill>
                <a:effectLst/>
                <a:uLnTx/>
                <a:uFillTx/>
                <a:latin typeface="+mn-lt"/>
                <a:ea typeface="Yu Gothic UI Semibold" panose="020B0700000000000000" pitchFamily="34" charset="-128"/>
                <a:cs typeface="Arial"/>
              </a:rPr>
              <a:t>Integrity</a:t>
            </a:r>
            <a:endParaRPr lang="en-GB" sz="7200" dirty="0">
              <a:solidFill>
                <a:srgbClr val="FFFFFF"/>
              </a:solidFill>
              <a:latin typeface="+mn-lt"/>
            </a:endParaRPr>
          </a:p>
        </p:txBody>
      </p:sp>
      <p:sp>
        <p:nvSpPr>
          <p:cNvPr id="131" name="Rectangle 110">
            <a:extLst>
              <a:ext uri="{FF2B5EF4-FFF2-40B4-BE49-F238E27FC236}">
                <a16:creationId xmlns:a16="http://schemas.microsoft.com/office/drawing/2014/main" id="{0D54F928-5C37-49DF-811F-AEFD635405A0}"/>
              </a:ext>
            </a:extLst>
          </p:cNvPr>
          <p:cNvSpPr/>
          <p:nvPr/>
        </p:nvSpPr>
        <p:spPr>
          <a:xfrm>
            <a:off x="0" y="2693622"/>
            <a:ext cx="5968538" cy="1027385"/>
          </a:xfrm>
          <a:custGeom>
            <a:avLst/>
            <a:gdLst>
              <a:gd name="connsiteX0" fmla="*/ 0 w 6099175"/>
              <a:gd name="connsiteY0" fmla="*/ 0 h 955030"/>
              <a:gd name="connsiteX1" fmla="*/ 6099175 w 6099175"/>
              <a:gd name="connsiteY1" fmla="*/ 0 h 955030"/>
              <a:gd name="connsiteX2" fmla="*/ 6099175 w 6099175"/>
              <a:gd name="connsiteY2" fmla="*/ 955030 h 955030"/>
              <a:gd name="connsiteX3" fmla="*/ 0 w 6099175"/>
              <a:gd name="connsiteY3" fmla="*/ 955030 h 955030"/>
              <a:gd name="connsiteX4" fmla="*/ 0 w 6099175"/>
              <a:gd name="connsiteY4" fmla="*/ 0 h 955030"/>
              <a:gd name="connsiteX0" fmla="*/ 0 w 6099175"/>
              <a:gd name="connsiteY0" fmla="*/ 6151 h 961181"/>
              <a:gd name="connsiteX1" fmla="*/ 5037513 w 6099175"/>
              <a:gd name="connsiteY1" fmla="*/ 0 h 961181"/>
              <a:gd name="connsiteX2" fmla="*/ 6099175 w 6099175"/>
              <a:gd name="connsiteY2" fmla="*/ 6151 h 961181"/>
              <a:gd name="connsiteX3" fmla="*/ 6099175 w 6099175"/>
              <a:gd name="connsiteY3" fmla="*/ 961181 h 961181"/>
              <a:gd name="connsiteX4" fmla="*/ 0 w 6099175"/>
              <a:gd name="connsiteY4" fmla="*/ 961181 h 961181"/>
              <a:gd name="connsiteX5" fmla="*/ 0 w 6099175"/>
              <a:gd name="connsiteY5" fmla="*/ 6151 h 961181"/>
              <a:gd name="connsiteX0" fmla="*/ 0 w 6099175"/>
              <a:gd name="connsiteY0" fmla="*/ 6151 h 961181"/>
              <a:gd name="connsiteX1" fmla="*/ 5037513 w 6099175"/>
              <a:gd name="connsiteY1" fmla="*/ 0 h 961181"/>
              <a:gd name="connsiteX2" fmla="*/ 6099175 w 6099175"/>
              <a:gd name="connsiteY2" fmla="*/ 961181 h 961181"/>
              <a:gd name="connsiteX3" fmla="*/ 0 w 6099175"/>
              <a:gd name="connsiteY3" fmla="*/ 961181 h 961181"/>
              <a:gd name="connsiteX4" fmla="*/ 0 w 6099175"/>
              <a:gd name="connsiteY4" fmla="*/ 6151 h 9611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9175" h="961181">
                <a:moveTo>
                  <a:pt x="0" y="6151"/>
                </a:moveTo>
                <a:lnTo>
                  <a:pt x="5037513" y="0"/>
                </a:lnTo>
                <a:lnTo>
                  <a:pt x="6099175" y="961181"/>
                </a:lnTo>
                <a:lnTo>
                  <a:pt x="0" y="961181"/>
                </a:lnTo>
                <a:lnTo>
                  <a:pt x="0" y="6151"/>
                </a:lnTo>
                <a:close/>
              </a:path>
            </a:pathLst>
          </a:custGeom>
          <a:solidFill>
            <a:srgbClr val="FF671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a typeface="+mn-ea"/>
              <a:cs typeface="+mn-cs"/>
            </a:endParaRPr>
          </a:p>
        </p:txBody>
      </p:sp>
      <p:grpSp>
        <p:nvGrpSpPr>
          <p:cNvPr id="132" name="Group 131">
            <a:extLst>
              <a:ext uri="{FF2B5EF4-FFF2-40B4-BE49-F238E27FC236}">
                <a16:creationId xmlns:a16="http://schemas.microsoft.com/office/drawing/2014/main" id="{6D86B4AB-628F-49E0-AA3F-244666F6B706}"/>
              </a:ext>
            </a:extLst>
          </p:cNvPr>
          <p:cNvGrpSpPr/>
          <p:nvPr/>
        </p:nvGrpSpPr>
        <p:grpSpPr>
          <a:xfrm>
            <a:off x="1191460" y="3965244"/>
            <a:ext cx="9809080" cy="1922053"/>
            <a:chOff x="1191460" y="4072694"/>
            <a:chExt cx="9809080" cy="1922053"/>
          </a:xfrm>
        </p:grpSpPr>
        <p:cxnSp>
          <p:nvCxnSpPr>
            <p:cNvPr id="133" name="Straight Connector 132">
              <a:extLst>
                <a:ext uri="{FF2B5EF4-FFF2-40B4-BE49-F238E27FC236}">
                  <a16:creationId xmlns:a16="http://schemas.microsoft.com/office/drawing/2014/main" id="{560FF053-00AC-4A0C-A97A-9958AF3654CC}"/>
                </a:ext>
              </a:extLst>
            </p:cNvPr>
            <p:cNvCxnSpPr>
              <a:cxnSpLocks/>
            </p:cNvCxnSpPr>
            <p:nvPr/>
          </p:nvCxnSpPr>
          <p:spPr>
            <a:xfrm>
              <a:off x="3091659" y="4326844"/>
              <a:ext cx="6074339" cy="0"/>
            </a:xfrm>
            <a:prstGeom prst="line">
              <a:avLst/>
            </a:prstGeom>
            <a:solidFill>
              <a:srgbClr val="0656B3"/>
            </a:solidFill>
            <a:ln w="76200" cap="flat" cmpd="sng" algn="ctr">
              <a:solidFill>
                <a:srgbClr val="9E01BF"/>
              </a:solidFill>
              <a:prstDash val="dash"/>
              <a:miter lim="800000"/>
            </a:ln>
            <a:effectLst/>
          </p:spPr>
        </p:cxnSp>
        <p:grpSp>
          <p:nvGrpSpPr>
            <p:cNvPr id="134" name="Group 133">
              <a:extLst>
                <a:ext uri="{FF2B5EF4-FFF2-40B4-BE49-F238E27FC236}">
                  <a16:creationId xmlns:a16="http://schemas.microsoft.com/office/drawing/2014/main" id="{0F25E564-78D3-464B-945A-06C9AA281EB0}"/>
                </a:ext>
              </a:extLst>
            </p:cNvPr>
            <p:cNvGrpSpPr/>
            <p:nvPr/>
          </p:nvGrpSpPr>
          <p:grpSpPr>
            <a:xfrm>
              <a:off x="1191460" y="4072694"/>
              <a:ext cx="9809080" cy="1922053"/>
              <a:chOff x="1144878" y="4072694"/>
              <a:chExt cx="9809080" cy="1922053"/>
            </a:xfrm>
          </p:grpSpPr>
          <p:grpSp>
            <p:nvGrpSpPr>
              <p:cNvPr id="135" name="Group 134">
                <a:extLst>
                  <a:ext uri="{FF2B5EF4-FFF2-40B4-BE49-F238E27FC236}">
                    <a16:creationId xmlns:a16="http://schemas.microsoft.com/office/drawing/2014/main" id="{3A63006B-F088-453D-A650-7B7D87493402}"/>
                  </a:ext>
                </a:extLst>
              </p:cNvPr>
              <p:cNvGrpSpPr/>
              <p:nvPr/>
            </p:nvGrpSpPr>
            <p:grpSpPr>
              <a:xfrm>
                <a:off x="1144878" y="4072694"/>
                <a:ext cx="3416962" cy="1711856"/>
                <a:chOff x="2264839" y="4260449"/>
                <a:chExt cx="3416962" cy="1711856"/>
              </a:xfrm>
            </p:grpSpPr>
            <p:sp>
              <p:nvSpPr>
                <p:cNvPr id="141" name="TextBox 140">
                  <a:extLst>
                    <a:ext uri="{FF2B5EF4-FFF2-40B4-BE49-F238E27FC236}">
                      <a16:creationId xmlns:a16="http://schemas.microsoft.com/office/drawing/2014/main" id="{176F09B6-92FD-42D9-85C2-84595E4D2F42}"/>
                    </a:ext>
                  </a:extLst>
                </p:cNvPr>
                <p:cNvSpPr txBox="1"/>
                <p:nvPr/>
              </p:nvSpPr>
              <p:spPr>
                <a:xfrm flipH="1">
                  <a:off x="2264839" y="4895087"/>
                  <a:ext cx="3416962" cy="1077218"/>
                </a:xfrm>
                <a:prstGeom prst="rect">
                  <a:avLst/>
                </a:prstGeom>
                <a:noFill/>
              </p:spPr>
              <p:txBody>
                <a:bodyPr wrap="square" anchor="ctr">
                  <a:spAutoFit/>
                </a:bodyPr>
                <a:lstStyle>
                  <a:defPPr>
                    <a:defRPr lang="en-US"/>
                  </a:defPPr>
                  <a:lvl1pPr>
                    <a:defRPr sz="1400">
                      <a:solidFill>
                        <a:schemeClr val="bg2"/>
                      </a:solidFill>
                      <a:latin typeface="Arial" panose="020B0604020202020204" pitchFamily="34" charset="0"/>
                      <a:cs typeface="Arial" panose="020B0604020202020204" pitchFamily="34"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FFFFFF">
                          <a:lumMod val="95000"/>
                        </a:srgbClr>
                      </a:solidFill>
                      <a:effectLst/>
                      <a:uLnTx/>
                      <a:uFillTx/>
                      <a:latin typeface="+mn-lt"/>
                      <a:cs typeface="Arial" panose="020B0604020202020204" pitchFamily="34" charset="0"/>
                    </a:rPr>
                    <a:t>Integrity is an approach for ensuring that data is authentic, accurate, and guarded against unauthorized user manipulation</a:t>
                  </a:r>
                </a:p>
              </p:txBody>
            </p:sp>
            <p:grpSp>
              <p:nvGrpSpPr>
                <p:cNvPr id="142" name="Group 141">
                  <a:extLst>
                    <a:ext uri="{FF2B5EF4-FFF2-40B4-BE49-F238E27FC236}">
                      <a16:creationId xmlns:a16="http://schemas.microsoft.com/office/drawing/2014/main" id="{4EC98DA5-4D0C-4F3C-8036-AD0C21BBC0B9}"/>
                    </a:ext>
                  </a:extLst>
                </p:cNvPr>
                <p:cNvGrpSpPr/>
                <p:nvPr/>
              </p:nvGrpSpPr>
              <p:grpSpPr>
                <a:xfrm>
                  <a:off x="3719170" y="4260449"/>
                  <a:ext cx="508300" cy="508300"/>
                  <a:chOff x="9295616" y="1449418"/>
                  <a:chExt cx="508300" cy="508300"/>
                </a:xfrm>
              </p:grpSpPr>
              <p:sp>
                <p:nvSpPr>
                  <p:cNvPr id="143" name="Oval 142">
                    <a:extLst>
                      <a:ext uri="{FF2B5EF4-FFF2-40B4-BE49-F238E27FC236}">
                        <a16:creationId xmlns:a16="http://schemas.microsoft.com/office/drawing/2014/main" id="{6F6CB9F4-2F08-47A1-9063-6A686AAE2112}"/>
                      </a:ext>
                    </a:extLst>
                  </p:cNvPr>
                  <p:cNvSpPr/>
                  <p:nvPr/>
                </p:nvSpPr>
                <p:spPr>
                  <a:xfrm>
                    <a:off x="9295616" y="1449418"/>
                    <a:ext cx="508300" cy="508300"/>
                  </a:xfrm>
                  <a:prstGeom prst="ellipse">
                    <a:avLst/>
                  </a:prstGeom>
                  <a:solidFill>
                    <a:schemeClr val="bg1"/>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sp>
                <p:nvSpPr>
                  <p:cNvPr id="144" name="TextBox 143">
                    <a:extLst>
                      <a:ext uri="{FF2B5EF4-FFF2-40B4-BE49-F238E27FC236}">
                        <a16:creationId xmlns:a16="http://schemas.microsoft.com/office/drawing/2014/main" id="{5CB6AB96-1EAD-476C-983C-530BC28F8A04}"/>
                      </a:ext>
                    </a:extLst>
                  </p:cNvPr>
                  <p:cNvSpPr txBox="1"/>
                  <p:nvPr/>
                </p:nvSpPr>
                <p:spPr>
                  <a:xfrm>
                    <a:off x="9366061" y="1549679"/>
                    <a:ext cx="367408" cy="307777"/>
                  </a:xfrm>
                  <a:prstGeom prst="rect">
                    <a:avLst/>
                  </a:prstGeom>
                  <a:noFill/>
                </p:spPr>
                <p:txBody>
                  <a:bodyPr wrap="none" rtlCol="0" anchor="ctr">
                    <a:sp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2"/>
                        </a:solidFill>
                        <a:effectLst/>
                        <a:uLnTx/>
                        <a:uFillTx/>
                        <a:latin typeface="Arial" panose="020B0604020202020204" pitchFamily="34" charset="0"/>
                        <a:cs typeface="Arial" panose="020B0604020202020204" pitchFamily="34"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chemeClr val="tx1"/>
                        </a:solidFill>
                        <a:effectLst>
                          <a:outerShdw blurRad="38100" dist="38100" dir="2700000" algn="tl">
                            <a:srgbClr val="000000">
                              <a:alpha val="43137"/>
                            </a:srgbClr>
                          </a:outerShdw>
                        </a:effectLst>
                        <a:uLnTx/>
                        <a:uFillTx/>
                        <a:latin typeface="+mn-lt"/>
                        <a:cs typeface="Arial" panose="020B0604020202020204" pitchFamily="34" charset="0"/>
                      </a:rPr>
                      <a:t>01</a:t>
                    </a:r>
                  </a:p>
                </p:txBody>
              </p:sp>
            </p:grpSp>
          </p:grpSp>
          <p:grpSp>
            <p:nvGrpSpPr>
              <p:cNvPr id="136" name="Group 135">
                <a:extLst>
                  <a:ext uri="{FF2B5EF4-FFF2-40B4-BE49-F238E27FC236}">
                    <a16:creationId xmlns:a16="http://schemas.microsoft.com/office/drawing/2014/main" id="{39622BC0-D489-49B4-9162-B9612FDC2D7F}"/>
                  </a:ext>
                </a:extLst>
              </p:cNvPr>
              <p:cNvGrpSpPr/>
              <p:nvPr/>
            </p:nvGrpSpPr>
            <p:grpSpPr>
              <a:xfrm>
                <a:off x="7668314" y="4072694"/>
                <a:ext cx="3285644" cy="1922053"/>
                <a:chOff x="2330498" y="6681565"/>
                <a:chExt cx="3285644" cy="1922053"/>
              </a:xfrm>
            </p:grpSpPr>
            <p:sp>
              <p:nvSpPr>
                <p:cNvPr id="137" name="TextBox 136">
                  <a:extLst>
                    <a:ext uri="{FF2B5EF4-FFF2-40B4-BE49-F238E27FC236}">
                      <a16:creationId xmlns:a16="http://schemas.microsoft.com/office/drawing/2014/main" id="{F880B17F-5F84-4094-9738-5146B3109416}"/>
                    </a:ext>
                  </a:extLst>
                </p:cNvPr>
                <p:cNvSpPr txBox="1"/>
                <p:nvPr/>
              </p:nvSpPr>
              <p:spPr>
                <a:xfrm flipH="1">
                  <a:off x="2330498" y="7280179"/>
                  <a:ext cx="3285644" cy="1323439"/>
                </a:xfrm>
                <a:prstGeom prst="rect">
                  <a:avLst/>
                </a:prstGeom>
                <a:noFill/>
              </p:spPr>
              <p:txBody>
                <a:bodyPr wrap="square" anchor="ctr">
                  <a:spAutoFit/>
                </a:bodyPr>
                <a:lstStyle>
                  <a:defPPr>
                    <a:defRPr lang="en-US"/>
                  </a:defPPr>
                  <a:lvl1pPr>
                    <a:defRPr sz="1400">
                      <a:solidFill>
                        <a:schemeClr val="bg2"/>
                      </a:solidFill>
                      <a:latin typeface="Arial" panose="020B0604020202020204" pitchFamily="34" charset="0"/>
                      <a:cs typeface="Arial" panose="020B0604020202020204" pitchFamily="34"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FFFFFF">
                          <a:lumMod val="95000"/>
                        </a:srgbClr>
                      </a:solidFill>
                      <a:effectLst/>
                      <a:uLnTx/>
                      <a:uFillTx/>
                      <a:latin typeface="+mn-lt"/>
                      <a:cs typeface="Arial" panose="020B0604020202020204" pitchFamily="34" charset="0"/>
                    </a:rPr>
                    <a:t>Integrity also ensures non-repudiation, which means that data is created and handled to ensure that nobody can question its authenticity and accuracy</a:t>
                  </a:r>
                </a:p>
              </p:txBody>
            </p:sp>
            <p:grpSp>
              <p:nvGrpSpPr>
                <p:cNvPr id="138" name="Group 137">
                  <a:extLst>
                    <a:ext uri="{FF2B5EF4-FFF2-40B4-BE49-F238E27FC236}">
                      <a16:creationId xmlns:a16="http://schemas.microsoft.com/office/drawing/2014/main" id="{C6A175DB-170D-4B97-BD29-87F6EF5D39AE}"/>
                    </a:ext>
                  </a:extLst>
                </p:cNvPr>
                <p:cNvGrpSpPr/>
                <p:nvPr/>
              </p:nvGrpSpPr>
              <p:grpSpPr>
                <a:xfrm>
                  <a:off x="3719170" y="6681565"/>
                  <a:ext cx="508300" cy="508300"/>
                  <a:chOff x="9295616" y="1449418"/>
                  <a:chExt cx="508300" cy="508300"/>
                </a:xfrm>
              </p:grpSpPr>
              <p:sp>
                <p:nvSpPr>
                  <p:cNvPr id="139" name="Oval 138">
                    <a:extLst>
                      <a:ext uri="{FF2B5EF4-FFF2-40B4-BE49-F238E27FC236}">
                        <a16:creationId xmlns:a16="http://schemas.microsoft.com/office/drawing/2014/main" id="{D82B2B2E-7AB4-4362-9E94-2B2DB7D4D204}"/>
                      </a:ext>
                    </a:extLst>
                  </p:cNvPr>
                  <p:cNvSpPr/>
                  <p:nvPr/>
                </p:nvSpPr>
                <p:spPr>
                  <a:xfrm>
                    <a:off x="9295616" y="1449418"/>
                    <a:ext cx="508300" cy="508300"/>
                  </a:xfrm>
                  <a:prstGeom prst="ellipse">
                    <a:avLst/>
                  </a:prstGeom>
                  <a:solidFill>
                    <a:schemeClr val="bg1"/>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sp>
                <p:nvSpPr>
                  <p:cNvPr id="140" name="TextBox 139">
                    <a:extLst>
                      <a:ext uri="{FF2B5EF4-FFF2-40B4-BE49-F238E27FC236}">
                        <a16:creationId xmlns:a16="http://schemas.microsoft.com/office/drawing/2014/main" id="{AAD847D0-343D-483F-9A7B-4A070C1D2BFE}"/>
                      </a:ext>
                    </a:extLst>
                  </p:cNvPr>
                  <p:cNvSpPr txBox="1"/>
                  <p:nvPr/>
                </p:nvSpPr>
                <p:spPr>
                  <a:xfrm>
                    <a:off x="9366061" y="1549679"/>
                    <a:ext cx="367408" cy="307777"/>
                  </a:xfrm>
                  <a:prstGeom prst="rect">
                    <a:avLst/>
                  </a:prstGeom>
                  <a:noFill/>
                </p:spPr>
                <p:txBody>
                  <a:bodyPr wrap="none" rtlCol="0" anchor="ctr">
                    <a:sp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2"/>
                        </a:solidFill>
                        <a:effectLst/>
                        <a:uLnTx/>
                        <a:uFillTx/>
                        <a:latin typeface="Arial" panose="020B0604020202020204" pitchFamily="34" charset="0"/>
                        <a:cs typeface="Arial" panose="020B0604020202020204" pitchFamily="34"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chemeClr val="tx1"/>
                        </a:solidFill>
                        <a:effectLst>
                          <a:outerShdw blurRad="38100" dist="38100" dir="2700000" algn="tl">
                            <a:srgbClr val="000000">
                              <a:alpha val="43137"/>
                            </a:srgbClr>
                          </a:outerShdw>
                        </a:effectLst>
                        <a:uLnTx/>
                        <a:uFillTx/>
                        <a:latin typeface="+mn-lt"/>
                        <a:cs typeface="Arial" panose="020B0604020202020204" pitchFamily="34" charset="0"/>
                      </a:rPr>
                      <a:t>02</a:t>
                    </a:r>
                  </a:p>
                </p:txBody>
              </p:sp>
            </p:grpSp>
          </p:grpSp>
        </p:grpSp>
      </p:grpSp>
      <p:grpSp>
        <p:nvGrpSpPr>
          <p:cNvPr id="145" name="Group 144">
            <a:extLst>
              <a:ext uri="{FF2B5EF4-FFF2-40B4-BE49-F238E27FC236}">
                <a16:creationId xmlns:a16="http://schemas.microsoft.com/office/drawing/2014/main" id="{4AB85FF1-A6C2-42CD-83A7-A7ACE22E3157}"/>
              </a:ext>
            </a:extLst>
          </p:cNvPr>
          <p:cNvGrpSpPr/>
          <p:nvPr/>
        </p:nvGrpSpPr>
        <p:grpSpPr>
          <a:xfrm>
            <a:off x="820028" y="609600"/>
            <a:ext cx="3202540" cy="3029705"/>
            <a:chOff x="1435799" y="1992289"/>
            <a:chExt cx="2940254" cy="2781572"/>
          </a:xfrm>
        </p:grpSpPr>
        <p:sp>
          <p:nvSpPr>
            <p:cNvPr id="146" name="Oval 145">
              <a:extLst>
                <a:ext uri="{FF2B5EF4-FFF2-40B4-BE49-F238E27FC236}">
                  <a16:creationId xmlns:a16="http://schemas.microsoft.com/office/drawing/2014/main" id="{99D1B212-F447-48D4-8951-F56E02922CB2}"/>
                </a:ext>
              </a:extLst>
            </p:cNvPr>
            <p:cNvSpPr/>
            <p:nvPr/>
          </p:nvSpPr>
          <p:spPr>
            <a:xfrm>
              <a:off x="1435799" y="4511967"/>
              <a:ext cx="1347853" cy="261894"/>
            </a:xfrm>
            <a:prstGeom prst="ellipse">
              <a:avLst/>
            </a:prstGeom>
            <a:solidFill>
              <a:srgbClr val="FFFFFF">
                <a:alpha val="10000"/>
              </a:srgbClr>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ea typeface="+mn-ea"/>
                <a:cs typeface="+mn-cs"/>
                <a:sym typeface="Arial"/>
              </a:endParaRPr>
            </a:p>
          </p:txBody>
        </p:sp>
        <p:grpSp>
          <p:nvGrpSpPr>
            <p:cNvPr id="147" name="Group 146">
              <a:extLst>
                <a:ext uri="{FF2B5EF4-FFF2-40B4-BE49-F238E27FC236}">
                  <a16:creationId xmlns:a16="http://schemas.microsoft.com/office/drawing/2014/main" id="{6692AA8E-1DE0-46B9-9A39-8A585C749CAB}"/>
                </a:ext>
              </a:extLst>
            </p:cNvPr>
            <p:cNvGrpSpPr/>
            <p:nvPr/>
          </p:nvGrpSpPr>
          <p:grpSpPr>
            <a:xfrm>
              <a:off x="1611733" y="1992289"/>
              <a:ext cx="2764320" cy="2667902"/>
              <a:chOff x="1757662" y="2048692"/>
              <a:chExt cx="2506399" cy="2418979"/>
            </a:xfrm>
          </p:grpSpPr>
          <p:grpSp>
            <p:nvGrpSpPr>
              <p:cNvPr id="148" name="Group 147">
                <a:extLst>
                  <a:ext uri="{FF2B5EF4-FFF2-40B4-BE49-F238E27FC236}">
                    <a16:creationId xmlns:a16="http://schemas.microsoft.com/office/drawing/2014/main" id="{3DA1B098-F15B-4665-A5EB-30C18242863B}"/>
                  </a:ext>
                </a:extLst>
              </p:cNvPr>
              <p:cNvGrpSpPr/>
              <p:nvPr/>
            </p:nvGrpSpPr>
            <p:grpSpPr>
              <a:xfrm>
                <a:off x="2300002" y="2246140"/>
                <a:ext cx="1964059" cy="2029360"/>
                <a:chOff x="1805466" y="1440323"/>
                <a:chExt cx="3642842" cy="3763959"/>
              </a:xfrm>
            </p:grpSpPr>
            <p:grpSp>
              <p:nvGrpSpPr>
                <p:cNvPr id="205" name="Group 204">
                  <a:extLst>
                    <a:ext uri="{FF2B5EF4-FFF2-40B4-BE49-F238E27FC236}">
                      <a16:creationId xmlns:a16="http://schemas.microsoft.com/office/drawing/2014/main" id="{9D6CA94E-E783-41C0-B5CF-5BB480CCD3C1}"/>
                    </a:ext>
                  </a:extLst>
                </p:cNvPr>
                <p:cNvGrpSpPr/>
                <p:nvPr/>
              </p:nvGrpSpPr>
              <p:grpSpPr>
                <a:xfrm>
                  <a:off x="1805466" y="1440323"/>
                  <a:ext cx="3642842" cy="3763959"/>
                  <a:chOff x="3070216" y="3107830"/>
                  <a:chExt cx="2475002" cy="2557293"/>
                </a:xfrm>
              </p:grpSpPr>
              <p:grpSp>
                <p:nvGrpSpPr>
                  <p:cNvPr id="209" name="Group 208">
                    <a:extLst>
                      <a:ext uri="{FF2B5EF4-FFF2-40B4-BE49-F238E27FC236}">
                        <a16:creationId xmlns:a16="http://schemas.microsoft.com/office/drawing/2014/main" id="{A218B786-80A5-46E8-9345-2FFDFE2C1BD0}"/>
                      </a:ext>
                    </a:extLst>
                  </p:cNvPr>
                  <p:cNvGrpSpPr/>
                  <p:nvPr/>
                </p:nvGrpSpPr>
                <p:grpSpPr>
                  <a:xfrm>
                    <a:off x="3436535" y="3107830"/>
                    <a:ext cx="1850454" cy="1825090"/>
                    <a:chOff x="-3894364" y="1379140"/>
                    <a:chExt cx="1850454" cy="1825090"/>
                  </a:xfrm>
                </p:grpSpPr>
                <p:grpSp>
                  <p:nvGrpSpPr>
                    <p:cNvPr id="236" name="Graphic 55">
                      <a:extLst>
                        <a:ext uri="{FF2B5EF4-FFF2-40B4-BE49-F238E27FC236}">
                          <a16:creationId xmlns:a16="http://schemas.microsoft.com/office/drawing/2014/main" id="{0F50CD6A-2F4A-4420-99EF-BF5771BA71EC}"/>
                        </a:ext>
                      </a:extLst>
                    </p:cNvPr>
                    <p:cNvGrpSpPr/>
                    <p:nvPr/>
                  </p:nvGrpSpPr>
                  <p:grpSpPr>
                    <a:xfrm>
                      <a:off x="-3894364" y="1379140"/>
                      <a:ext cx="1395107" cy="1685238"/>
                      <a:chOff x="5849302" y="2933700"/>
                      <a:chExt cx="430530" cy="520065"/>
                    </a:xfrm>
                  </p:grpSpPr>
                  <p:sp>
                    <p:nvSpPr>
                      <p:cNvPr id="244" name="Freeform: Shape 243">
                        <a:extLst>
                          <a:ext uri="{FF2B5EF4-FFF2-40B4-BE49-F238E27FC236}">
                            <a16:creationId xmlns:a16="http://schemas.microsoft.com/office/drawing/2014/main" id="{F2CFF976-C940-4B7D-B8E2-5EA02D463DDB}"/>
                          </a:ext>
                        </a:extLst>
                      </p:cNvPr>
                      <p:cNvSpPr/>
                      <p:nvPr/>
                    </p:nvSpPr>
                    <p:spPr>
                      <a:xfrm>
                        <a:off x="5849302" y="2933700"/>
                        <a:ext cx="430530" cy="520065"/>
                      </a:xfrm>
                      <a:custGeom>
                        <a:avLst/>
                        <a:gdLst>
                          <a:gd name="connsiteX0" fmla="*/ 0 w 430530"/>
                          <a:gd name="connsiteY0" fmla="*/ 0 h 520065"/>
                          <a:gd name="connsiteX1" fmla="*/ 430530 w 430530"/>
                          <a:gd name="connsiteY1" fmla="*/ 0 h 520065"/>
                          <a:gd name="connsiteX2" fmla="*/ 430530 w 430530"/>
                          <a:gd name="connsiteY2" fmla="*/ 520065 h 520065"/>
                          <a:gd name="connsiteX3" fmla="*/ 0 w 430530"/>
                          <a:gd name="connsiteY3" fmla="*/ 520065 h 520065"/>
                        </a:gdLst>
                        <a:ahLst/>
                        <a:cxnLst>
                          <a:cxn ang="0">
                            <a:pos x="connsiteX0" y="connsiteY0"/>
                          </a:cxn>
                          <a:cxn ang="0">
                            <a:pos x="connsiteX1" y="connsiteY1"/>
                          </a:cxn>
                          <a:cxn ang="0">
                            <a:pos x="connsiteX2" y="connsiteY2"/>
                          </a:cxn>
                          <a:cxn ang="0">
                            <a:pos x="connsiteX3" y="connsiteY3"/>
                          </a:cxn>
                        </a:cxnLst>
                        <a:rect l="l" t="t" r="r" b="b"/>
                        <a:pathLst>
                          <a:path w="430530" h="520065">
                            <a:moveTo>
                              <a:pt x="0" y="0"/>
                            </a:moveTo>
                            <a:lnTo>
                              <a:pt x="430530" y="0"/>
                            </a:lnTo>
                            <a:lnTo>
                              <a:pt x="430530" y="520065"/>
                            </a:lnTo>
                            <a:lnTo>
                              <a:pt x="0" y="520065"/>
                            </a:lnTo>
                            <a:close/>
                          </a:path>
                        </a:pathLst>
                      </a:custGeom>
                      <a:solidFill>
                        <a:srgbClr val="FFFFFF"/>
                      </a:solidFill>
                      <a:ln w="9525"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cs typeface="Arial"/>
                          <a:sym typeface="Arial"/>
                        </a:endParaRPr>
                      </a:p>
                    </p:txBody>
                  </p:sp>
                  <p:sp>
                    <p:nvSpPr>
                      <p:cNvPr id="245" name="Freeform: Shape 244">
                        <a:extLst>
                          <a:ext uri="{FF2B5EF4-FFF2-40B4-BE49-F238E27FC236}">
                            <a16:creationId xmlns:a16="http://schemas.microsoft.com/office/drawing/2014/main" id="{24C07A1B-E232-40DC-8AEE-6754F46F0AC1}"/>
                          </a:ext>
                        </a:extLst>
                      </p:cNvPr>
                      <p:cNvSpPr/>
                      <p:nvPr/>
                    </p:nvSpPr>
                    <p:spPr>
                      <a:xfrm>
                        <a:off x="5896927" y="2993707"/>
                        <a:ext cx="272415" cy="27622"/>
                      </a:xfrm>
                      <a:custGeom>
                        <a:avLst/>
                        <a:gdLst>
                          <a:gd name="connsiteX0" fmla="*/ 0 w 272415"/>
                          <a:gd name="connsiteY0" fmla="*/ 0 h 27622"/>
                          <a:gd name="connsiteX1" fmla="*/ 272415 w 272415"/>
                          <a:gd name="connsiteY1" fmla="*/ 0 h 27622"/>
                          <a:gd name="connsiteX2" fmla="*/ 272415 w 272415"/>
                          <a:gd name="connsiteY2" fmla="*/ 27622 h 27622"/>
                          <a:gd name="connsiteX3" fmla="*/ 0 w 272415"/>
                          <a:gd name="connsiteY3" fmla="*/ 27622 h 27622"/>
                        </a:gdLst>
                        <a:ahLst/>
                        <a:cxnLst>
                          <a:cxn ang="0">
                            <a:pos x="connsiteX0" y="connsiteY0"/>
                          </a:cxn>
                          <a:cxn ang="0">
                            <a:pos x="connsiteX1" y="connsiteY1"/>
                          </a:cxn>
                          <a:cxn ang="0">
                            <a:pos x="connsiteX2" y="connsiteY2"/>
                          </a:cxn>
                          <a:cxn ang="0">
                            <a:pos x="connsiteX3" y="connsiteY3"/>
                          </a:cxn>
                        </a:cxnLst>
                        <a:rect l="l" t="t" r="r" b="b"/>
                        <a:pathLst>
                          <a:path w="272415" h="27622">
                            <a:moveTo>
                              <a:pt x="0" y="0"/>
                            </a:moveTo>
                            <a:lnTo>
                              <a:pt x="272415" y="0"/>
                            </a:lnTo>
                            <a:lnTo>
                              <a:pt x="272415" y="27622"/>
                            </a:lnTo>
                            <a:lnTo>
                              <a:pt x="0" y="27622"/>
                            </a:lnTo>
                            <a:close/>
                          </a:path>
                        </a:pathLst>
                      </a:custGeom>
                      <a:solidFill>
                        <a:schemeClr val="tx1"/>
                      </a:solidFill>
                      <a:ln w="9525"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cs typeface="Arial"/>
                          <a:sym typeface="Arial"/>
                        </a:endParaRPr>
                      </a:p>
                    </p:txBody>
                  </p:sp>
                  <p:sp>
                    <p:nvSpPr>
                      <p:cNvPr id="246" name="Freeform: Shape 245">
                        <a:extLst>
                          <a:ext uri="{FF2B5EF4-FFF2-40B4-BE49-F238E27FC236}">
                            <a16:creationId xmlns:a16="http://schemas.microsoft.com/office/drawing/2014/main" id="{58E4839D-3A49-42AA-8505-8FB38D6BEFAA}"/>
                          </a:ext>
                        </a:extLst>
                      </p:cNvPr>
                      <p:cNvSpPr/>
                      <p:nvPr/>
                    </p:nvSpPr>
                    <p:spPr>
                      <a:xfrm>
                        <a:off x="5896927" y="3067050"/>
                        <a:ext cx="340042" cy="28575"/>
                      </a:xfrm>
                      <a:custGeom>
                        <a:avLst/>
                        <a:gdLst>
                          <a:gd name="connsiteX0" fmla="*/ 0 w 340042"/>
                          <a:gd name="connsiteY0" fmla="*/ 0 h 28575"/>
                          <a:gd name="connsiteX1" fmla="*/ 340043 w 340042"/>
                          <a:gd name="connsiteY1" fmla="*/ 0 h 28575"/>
                          <a:gd name="connsiteX2" fmla="*/ 340043 w 340042"/>
                          <a:gd name="connsiteY2" fmla="*/ 28575 h 28575"/>
                          <a:gd name="connsiteX3" fmla="*/ 0 w 340042"/>
                          <a:gd name="connsiteY3" fmla="*/ 28575 h 28575"/>
                        </a:gdLst>
                        <a:ahLst/>
                        <a:cxnLst>
                          <a:cxn ang="0">
                            <a:pos x="connsiteX0" y="connsiteY0"/>
                          </a:cxn>
                          <a:cxn ang="0">
                            <a:pos x="connsiteX1" y="connsiteY1"/>
                          </a:cxn>
                          <a:cxn ang="0">
                            <a:pos x="connsiteX2" y="connsiteY2"/>
                          </a:cxn>
                          <a:cxn ang="0">
                            <a:pos x="connsiteX3" y="connsiteY3"/>
                          </a:cxn>
                        </a:cxnLst>
                        <a:rect l="l" t="t" r="r" b="b"/>
                        <a:pathLst>
                          <a:path w="340042" h="28575">
                            <a:moveTo>
                              <a:pt x="0" y="0"/>
                            </a:moveTo>
                            <a:lnTo>
                              <a:pt x="340043" y="0"/>
                            </a:lnTo>
                            <a:lnTo>
                              <a:pt x="340043" y="28575"/>
                            </a:lnTo>
                            <a:lnTo>
                              <a:pt x="0" y="28575"/>
                            </a:lnTo>
                            <a:close/>
                          </a:path>
                        </a:pathLst>
                      </a:custGeom>
                      <a:solidFill>
                        <a:schemeClr val="tx1"/>
                      </a:solidFill>
                      <a:ln w="9525"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cs typeface="Arial"/>
                          <a:sym typeface="Arial"/>
                        </a:endParaRPr>
                      </a:p>
                    </p:txBody>
                  </p:sp>
                  <p:sp>
                    <p:nvSpPr>
                      <p:cNvPr id="247" name="Freeform: Shape 246">
                        <a:extLst>
                          <a:ext uri="{FF2B5EF4-FFF2-40B4-BE49-F238E27FC236}">
                            <a16:creationId xmlns:a16="http://schemas.microsoft.com/office/drawing/2014/main" id="{0B5F7E8E-F195-46E4-8647-FF458B8D9582}"/>
                          </a:ext>
                        </a:extLst>
                      </p:cNvPr>
                      <p:cNvSpPr/>
                      <p:nvPr/>
                    </p:nvSpPr>
                    <p:spPr>
                      <a:xfrm>
                        <a:off x="5896927" y="3141345"/>
                        <a:ext cx="340042" cy="28575"/>
                      </a:xfrm>
                      <a:custGeom>
                        <a:avLst/>
                        <a:gdLst>
                          <a:gd name="connsiteX0" fmla="*/ 0 w 340042"/>
                          <a:gd name="connsiteY0" fmla="*/ 0 h 28575"/>
                          <a:gd name="connsiteX1" fmla="*/ 340043 w 340042"/>
                          <a:gd name="connsiteY1" fmla="*/ 0 h 28575"/>
                          <a:gd name="connsiteX2" fmla="*/ 340043 w 340042"/>
                          <a:gd name="connsiteY2" fmla="*/ 28575 h 28575"/>
                          <a:gd name="connsiteX3" fmla="*/ 0 w 340042"/>
                          <a:gd name="connsiteY3" fmla="*/ 28575 h 28575"/>
                        </a:gdLst>
                        <a:ahLst/>
                        <a:cxnLst>
                          <a:cxn ang="0">
                            <a:pos x="connsiteX0" y="connsiteY0"/>
                          </a:cxn>
                          <a:cxn ang="0">
                            <a:pos x="connsiteX1" y="connsiteY1"/>
                          </a:cxn>
                          <a:cxn ang="0">
                            <a:pos x="connsiteX2" y="connsiteY2"/>
                          </a:cxn>
                          <a:cxn ang="0">
                            <a:pos x="connsiteX3" y="connsiteY3"/>
                          </a:cxn>
                        </a:cxnLst>
                        <a:rect l="l" t="t" r="r" b="b"/>
                        <a:pathLst>
                          <a:path w="340042" h="28575">
                            <a:moveTo>
                              <a:pt x="0" y="0"/>
                            </a:moveTo>
                            <a:lnTo>
                              <a:pt x="340043" y="0"/>
                            </a:lnTo>
                            <a:lnTo>
                              <a:pt x="340043" y="28575"/>
                            </a:lnTo>
                            <a:lnTo>
                              <a:pt x="0" y="28575"/>
                            </a:lnTo>
                            <a:close/>
                          </a:path>
                        </a:pathLst>
                      </a:custGeom>
                      <a:solidFill>
                        <a:schemeClr val="tx1"/>
                      </a:solidFill>
                      <a:ln w="9525"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cs typeface="Arial"/>
                          <a:sym typeface="Arial"/>
                        </a:endParaRPr>
                      </a:p>
                    </p:txBody>
                  </p:sp>
                  <p:sp>
                    <p:nvSpPr>
                      <p:cNvPr id="248" name="Freeform: Shape 247">
                        <a:extLst>
                          <a:ext uri="{FF2B5EF4-FFF2-40B4-BE49-F238E27FC236}">
                            <a16:creationId xmlns:a16="http://schemas.microsoft.com/office/drawing/2014/main" id="{3DB216F5-3E65-4D8D-8967-5B6E5A5DA0AC}"/>
                          </a:ext>
                        </a:extLst>
                      </p:cNvPr>
                      <p:cNvSpPr/>
                      <p:nvPr/>
                    </p:nvSpPr>
                    <p:spPr>
                      <a:xfrm>
                        <a:off x="5896927" y="3214687"/>
                        <a:ext cx="340042" cy="28575"/>
                      </a:xfrm>
                      <a:custGeom>
                        <a:avLst/>
                        <a:gdLst>
                          <a:gd name="connsiteX0" fmla="*/ 0 w 340042"/>
                          <a:gd name="connsiteY0" fmla="*/ 0 h 28575"/>
                          <a:gd name="connsiteX1" fmla="*/ 340043 w 340042"/>
                          <a:gd name="connsiteY1" fmla="*/ 0 h 28575"/>
                          <a:gd name="connsiteX2" fmla="*/ 340043 w 340042"/>
                          <a:gd name="connsiteY2" fmla="*/ 28575 h 28575"/>
                          <a:gd name="connsiteX3" fmla="*/ 0 w 340042"/>
                          <a:gd name="connsiteY3" fmla="*/ 28575 h 28575"/>
                        </a:gdLst>
                        <a:ahLst/>
                        <a:cxnLst>
                          <a:cxn ang="0">
                            <a:pos x="connsiteX0" y="connsiteY0"/>
                          </a:cxn>
                          <a:cxn ang="0">
                            <a:pos x="connsiteX1" y="connsiteY1"/>
                          </a:cxn>
                          <a:cxn ang="0">
                            <a:pos x="connsiteX2" y="connsiteY2"/>
                          </a:cxn>
                          <a:cxn ang="0">
                            <a:pos x="connsiteX3" y="connsiteY3"/>
                          </a:cxn>
                        </a:cxnLst>
                        <a:rect l="l" t="t" r="r" b="b"/>
                        <a:pathLst>
                          <a:path w="340042" h="28575">
                            <a:moveTo>
                              <a:pt x="0" y="0"/>
                            </a:moveTo>
                            <a:lnTo>
                              <a:pt x="340043" y="0"/>
                            </a:lnTo>
                            <a:lnTo>
                              <a:pt x="340043" y="28575"/>
                            </a:lnTo>
                            <a:lnTo>
                              <a:pt x="0" y="28575"/>
                            </a:lnTo>
                            <a:close/>
                          </a:path>
                        </a:pathLst>
                      </a:custGeom>
                      <a:solidFill>
                        <a:schemeClr val="tx1"/>
                      </a:solidFill>
                      <a:ln w="9525"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cs typeface="Arial"/>
                          <a:sym typeface="Arial"/>
                        </a:endParaRPr>
                      </a:p>
                    </p:txBody>
                  </p:sp>
                </p:grpSp>
                <p:grpSp>
                  <p:nvGrpSpPr>
                    <p:cNvPr id="237" name="Graphic 55">
                      <a:extLst>
                        <a:ext uri="{FF2B5EF4-FFF2-40B4-BE49-F238E27FC236}">
                          <a16:creationId xmlns:a16="http://schemas.microsoft.com/office/drawing/2014/main" id="{12080366-6CF1-4A41-8238-B1B87B761301}"/>
                        </a:ext>
                      </a:extLst>
                    </p:cNvPr>
                    <p:cNvGrpSpPr/>
                    <p:nvPr/>
                  </p:nvGrpSpPr>
                  <p:grpSpPr>
                    <a:xfrm>
                      <a:off x="-2474082" y="1518990"/>
                      <a:ext cx="240064" cy="1685238"/>
                      <a:chOff x="5849302" y="2933700"/>
                      <a:chExt cx="430530" cy="520065"/>
                    </a:xfrm>
                  </p:grpSpPr>
                  <p:sp>
                    <p:nvSpPr>
                      <p:cNvPr id="239" name="Rectangle: Top Corners Rounded 238">
                        <a:extLst>
                          <a:ext uri="{FF2B5EF4-FFF2-40B4-BE49-F238E27FC236}">
                            <a16:creationId xmlns:a16="http://schemas.microsoft.com/office/drawing/2014/main" id="{0EB0182A-160E-4F8A-940A-C1E9981899E2}"/>
                          </a:ext>
                        </a:extLst>
                      </p:cNvPr>
                      <p:cNvSpPr/>
                      <p:nvPr/>
                    </p:nvSpPr>
                    <p:spPr>
                      <a:xfrm>
                        <a:off x="5849302" y="2933700"/>
                        <a:ext cx="430530" cy="520065"/>
                      </a:xfrm>
                      <a:prstGeom prst="round2SameRect">
                        <a:avLst>
                          <a:gd name="adj1" fmla="val 32841"/>
                          <a:gd name="adj2" fmla="val 0"/>
                        </a:avLst>
                      </a:prstGeom>
                      <a:solidFill>
                        <a:srgbClr val="FFFFFF"/>
                      </a:solidFill>
                      <a:ln w="9525"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cs typeface="Arial"/>
                          <a:sym typeface="Arial"/>
                        </a:endParaRPr>
                      </a:p>
                    </p:txBody>
                  </p:sp>
                  <p:sp>
                    <p:nvSpPr>
                      <p:cNvPr id="240" name="Freeform: Shape 239">
                        <a:extLst>
                          <a:ext uri="{FF2B5EF4-FFF2-40B4-BE49-F238E27FC236}">
                            <a16:creationId xmlns:a16="http://schemas.microsoft.com/office/drawing/2014/main" id="{B6D995CB-3415-4ADA-8F6B-03EB1783AF3B}"/>
                          </a:ext>
                        </a:extLst>
                      </p:cNvPr>
                      <p:cNvSpPr/>
                      <p:nvPr/>
                    </p:nvSpPr>
                    <p:spPr>
                      <a:xfrm>
                        <a:off x="5896927" y="2993707"/>
                        <a:ext cx="272415" cy="27622"/>
                      </a:xfrm>
                      <a:custGeom>
                        <a:avLst/>
                        <a:gdLst>
                          <a:gd name="connsiteX0" fmla="*/ 0 w 272415"/>
                          <a:gd name="connsiteY0" fmla="*/ 0 h 27622"/>
                          <a:gd name="connsiteX1" fmla="*/ 272415 w 272415"/>
                          <a:gd name="connsiteY1" fmla="*/ 0 h 27622"/>
                          <a:gd name="connsiteX2" fmla="*/ 272415 w 272415"/>
                          <a:gd name="connsiteY2" fmla="*/ 27622 h 27622"/>
                          <a:gd name="connsiteX3" fmla="*/ 0 w 272415"/>
                          <a:gd name="connsiteY3" fmla="*/ 27622 h 27622"/>
                        </a:gdLst>
                        <a:ahLst/>
                        <a:cxnLst>
                          <a:cxn ang="0">
                            <a:pos x="connsiteX0" y="connsiteY0"/>
                          </a:cxn>
                          <a:cxn ang="0">
                            <a:pos x="connsiteX1" y="connsiteY1"/>
                          </a:cxn>
                          <a:cxn ang="0">
                            <a:pos x="connsiteX2" y="connsiteY2"/>
                          </a:cxn>
                          <a:cxn ang="0">
                            <a:pos x="connsiteX3" y="connsiteY3"/>
                          </a:cxn>
                        </a:cxnLst>
                        <a:rect l="l" t="t" r="r" b="b"/>
                        <a:pathLst>
                          <a:path w="272415" h="27622">
                            <a:moveTo>
                              <a:pt x="0" y="0"/>
                            </a:moveTo>
                            <a:lnTo>
                              <a:pt x="272415" y="0"/>
                            </a:lnTo>
                            <a:lnTo>
                              <a:pt x="272415" y="27622"/>
                            </a:lnTo>
                            <a:lnTo>
                              <a:pt x="0" y="27622"/>
                            </a:lnTo>
                            <a:close/>
                          </a:path>
                        </a:pathLst>
                      </a:custGeom>
                      <a:solidFill>
                        <a:schemeClr val="tx1"/>
                      </a:solidFill>
                      <a:ln w="9525"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cs typeface="Arial"/>
                          <a:sym typeface="Arial"/>
                        </a:endParaRPr>
                      </a:p>
                    </p:txBody>
                  </p:sp>
                  <p:sp>
                    <p:nvSpPr>
                      <p:cNvPr id="241" name="Freeform: Shape 240">
                        <a:extLst>
                          <a:ext uri="{FF2B5EF4-FFF2-40B4-BE49-F238E27FC236}">
                            <a16:creationId xmlns:a16="http://schemas.microsoft.com/office/drawing/2014/main" id="{F2C35B9F-2BB3-4791-9C3A-BA936943BA99}"/>
                          </a:ext>
                        </a:extLst>
                      </p:cNvPr>
                      <p:cNvSpPr/>
                      <p:nvPr/>
                    </p:nvSpPr>
                    <p:spPr>
                      <a:xfrm>
                        <a:off x="5896927" y="3067050"/>
                        <a:ext cx="340042" cy="28575"/>
                      </a:xfrm>
                      <a:custGeom>
                        <a:avLst/>
                        <a:gdLst>
                          <a:gd name="connsiteX0" fmla="*/ 0 w 340042"/>
                          <a:gd name="connsiteY0" fmla="*/ 0 h 28575"/>
                          <a:gd name="connsiteX1" fmla="*/ 340043 w 340042"/>
                          <a:gd name="connsiteY1" fmla="*/ 0 h 28575"/>
                          <a:gd name="connsiteX2" fmla="*/ 340043 w 340042"/>
                          <a:gd name="connsiteY2" fmla="*/ 28575 h 28575"/>
                          <a:gd name="connsiteX3" fmla="*/ 0 w 340042"/>
                          <a:gd name="connsiteY3" fmla="*/ 28575 h 28575"/>
                        </a:gdLst>
                        <a:ahLst/>
                        <a:cxnLst>
                          <a:cxn ang="0">
                            <a:pos x="connsiteX0" y="connsiteY0"/>
                          </a:cxn>
                          <a:cxn ang="0">
                            <a:pos x="connsiteX1" y="connsiteY1"/>
                          </a:cxn>
                          <a:cxn ang="0">
                            <a:pos x="connsiteX2" y="connsiteY2"/>
                          </a:cxn>
                          <a:cxn ang="0">
                            <a:pos x="connsiteX3" y="connsiteY3"/>
                          </a:cxn>
                        </a:cxnLst>
                        <a:rect l="l" t="t" r="r" b="b"/>
                        <a:pathLst>
                          <a:path w="340042" h="28575">
                            <a:moveTo>
                              <a:pt x="0" y="0"/>
                            </a:moveTo>
                            <a:lnTo>
                              <a:pt x="340043" y="0"/>
                            </a:lnTo>
                            <a:lnTo>
                              <a:pt x="340043" y="28575"/>
                            </a:lnTo>
                            <a:lnTo>
                              <a:pt x="0" y="28575"/>
                            </a:lnTo>
                            <a:close/>
                          </a:path>
                        </a:pathLst>
                      </a:custGeom>
                      <a:solidFill>
                        <a:schemeClr val="tx1"/>
                      </a:solidFill>
                      <a:ln w="9525"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cs typeface="Arial"/>
                          <a:sym typeface="Arial"/>
                        </a:endParaRPr>
                      </a:p>
                    </p:txBody>
                  </p:sp>
                  <p:sp>
                    <p:nvSpPr>
                      <p:cNvPr id="242" name="Freeform: Shape 241">
                        <a:extLst>
                          <a:ext uri="{FF2B5EF4-FFF2-40B4-BE49-F238E27FC236}">
                            <a16:creationId xmlns:a16="http://schemas.microsoft.com/office/drawing/2014/main" id="{685E74BA-8871-4327-AF60-CA626C2682ED}"/>
                          </a:ext>
                        </a:extLst>
                      </p:cNvPr>
                      <p:cNvSpPr/>
                      <p:nvPr/>
                    </p:nvSpPr>
                    <p:spPr>
                      <a:xfrm>
                        <a:off x="5896927" y="3141345"/>
                        <a:ext cx="340042" cy="28575"/>
                      </a:xfrm>
                      <a:custGeom>
                        <a:avLst/>
                        <a:gdLst>
                          <a:gd name="connsiteX0" fmla="*/ 0 w 340042"/>
                          <a:gd name="connsiteY0" fmla="*/ 0 h 28575"/>
                          <a:gd name="connsiteX1" fmla="*/ 340043 w 340042"/>
                          <a:gd name="connsiteY1" fmla="*/ 0 h 28575"/>
                          <a:gd name="connsiteX2" fmla="*/ 340043 w 340042"/>
                          <a:gd name="connsiteY2" fmla="*/ 28575 h 28575"/>
                          <a:gd name="connsiteX3" fmla="*/ 0 w 340042"/>
                          <a:gd name="connsiteY3" fmla="*/ 28575 h 28575"/>
                        </a:gdLst>
                        <a:ahLst/>
                        <a:cxnLst>
                          <a:cxn ang="0">
                            <a:pos x="connsiteX0" y="connsiteY0"/>
                          </a:cxn>
                          <a:cxn ang="0">
                            <a:pos x="connsiteX1" y="connsiteY1"/>
                          </a:cxn>
                          <a:cxn ang="0">
                            <a:pos x="connsiteX2" y="connsiteY2"/>
                          </a:cxn>
                          <a:cxn ang="0">
                            <a:pos x="connsiteX3" y="connsiteY3"/>
                          </a:cxn>
                        </a:cxnLst>
                        <a:rect l="l" t="t" r="r" b="b"/>
                        <a:pathLst>
                          <a:path w="340042" h="28575">
                            <a:moveTo>
                              <a:pt x="0" y="0"/>
                            </a:moveTo>
                            <a:lnTo>
                              <a:pt x="340043" y="0"/>
                            </a:lnTo>
                            <a:lnTo>
                              <a:pt x="340043" y="28575"/>
                            </a:lnTo>
                            <a:lnTo>
                              <a:pt x="0" y="28575"/>
                            </a:lnTo>
                            <a:close/>
                          </a:path>
                        </a:pathLst>
                      </a:custGeom>
                      <a:solidFill>
                        <a:schemeClr val="tx1"/>
                      </a:solidFill>
                      <a:ln w="9525"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cs typeface="Arial"/>
                          <a:sym typeface="Arial"/>
                        </a:endParaRPr>
                      </a:p>
                    </p:txBody>
                  </p:sp>
                  <p:sp>
                    <p:nvSpPr>
                      <p:cNvPr id="243" name="Freeform: Shape 242">
                        <a:extLst>
                          <a:ext uri="{FF2B5EF4-FFF2-40B4-BE49-F238E27FC236}">
                            <a16:creationId xmlns:a16="http://schemas.microsoft.com/office/drawing/2014/main" id="{27EEC1D5-98B3-4B4F-A74B-0E76E926BED4}"/>
                          </a:ext>
                        </a:extLst>
                      </p:cNvPr>
                      <p:cNvSpPr/>
                      <p:nvPr/>
                    </p:nvSpPr>
                    <p:spPr>
                      <a:xfrm>
                        <a:off x="5896927" y="3214687"/>
                        <a:ext cx="340042" cy="28575"/>
                      </a:xfrm>
                      <a:custGeom>
                        <a:avLst/>
                        <a:gdLst>
                          <a:gd name="connsiteX0" fmla="*/ 0 w 340042"/>
                          <a:gd name="connsiteY0" fmla="*/ 0 h 28575"/>
                          <a:gd name="connsiteX1" fmla="*/ 340043 w 340042"/>
                          <a:gd name="connsiteY1" fmla="*/ 0 h 28575"/>
                          <a:gd name="connsiteX2" fmla="*/ 340043 w 340042"/>
                          <a:gd name="connsiteY2" fmla="*/ 28575 h 28575"/>
                          <a:gd name="connsiteX3" fmla="*/ 0 w 340042"/>
                          <a:gd name="connsiteY3" fmla="*/ 28575 h 28575"/>
                        </a:gdLst>
                        <a:ahLst/>
                        <a:cxnLst>
                          <a:cxn ang="0">
                            <a:pos x="connsiteX0" y="connsiteY0"/>
                          </a:cxn>
                          <a:cxn ang="0">
                            <a:pos x="connsiteX1" y="connsiteY1"/>
                          </a:cxn>
                          <a:cxn ang="0">
                            <a:pos x="connsiteX2" y="connsiteY2"/>
                          </a:cxn>
                          <a:cxn ang="0">
                            <a:pos x="connsiteX3" y="connsiteY3"/>
                          </a:cxn>
                        </a:cxnLst>
                        <a:rect l="l" t="t" r="r" b="b"/>
                        <a:pathLst>
                          <a:path w="340042" h="28575">
                            <a:moveTo>
                              <a:pt x="0" y="0"/>
                            </a:moveTo>
                            <a:lnTo>
                              <a:pt x="340043" y="0"/>
                            </a:lnTo>
                            <a:lnTo>
                              <a:pt x="340043" y="28575"/>
                            </a:lnTo>
                            <a:lnTo>
                              <a:pt x="0" y="28575"/>
                            </a:lnTo>
                            <a:close/>
                          </a:path>
                        </a:pathLst>
                      </a:custGeom>
                      <a:solidFill>
                        <a:schemeClr val="tx1"/>
                      </a:solidFill>
                      <a:ln w="9525"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cs typeface="Arial"/>
                          <a:sym typeface="Arial"/>
                        </a:endParaRPr>
                      </a:p>
                    </p:txBody>
                  </p:sp>
                </p:grpSp>
                <p:sp>
                  <p:nvSpPr>
                    <p:cNvPr id="238" name="Rectangle: Top Corners Rounded 237">
                      <a:extLst>
                        <a:ext uri="{FF2B5EF4-FFF2-40B4-BE49-F238E27FC236}">
                          <a16:creationId xmlns:a16="http://schemas.microsoft.com/office/drawing/2014/main" id="{D9C907FF-4ACD-469F-B299-C0AF86D6C64C}"/>
                        </a:ext>
                      </a:extLst>
                    </p:cNvPr>
                    <p:cNvSpPr/>
                    <p:nvPr/>
                  </p:nvSpPr>
                  <p:spPr>
                    <a:xfrm rot="5400000">
                      <a:off x="-2942853" y="2305287"/>
                      <a:ext cx="1630640" cy="167246"/>
                    </a:xfrm>
                    <a:prstGeom prst="round2SameRect">
                      <a:avLst>
                        <a:gd name="adj1" fmla="val 40628"/>
                        <a:gd name="adj2" fmla="val 0"/>
                      </a:avLst>
                    </a:prstGeom>
                    <a:solidFill>
                      <a:srgbClr val="FFFFFF"/>
                    </a:solidFill>
                    <a:ln w="9525"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cs typeface="Arial"/>
                        <a:sym typeface="Arial"/>
                      </a:endParaRPr>
                    </a:p>
                  </p:txBody>
                </p:sp>
              </p:grpSp>
              <p:grpSp>
                <p:nvGrpSpPr>
                  <p:cNvPr id="210" name="Group 209">
                    <a:extLst>
                      <a:ext uri="{FF2B5EF4-FFF2-40B4-BE49-F238E27FC236}">
                        <a16:creationId xmlns:a16="http://schemas.microsoft.com/office/drawing/2014/main" id="{049B88E7-4918-40F6-B854-BEB97D4B65D8}"/>
                      </a:ext>
                    </a:extLst>
                  </p:cNvPr>
                  <p:cNvGrpSpPr/>
                  <p:nvPr/>
                </p:nvGrpSpPr>
                <p:grpSpPr>
                  <a:xfrm>
                    <a:off x="3070216" y="4078925"/>
                    <a:ext cx="2475002" cy="1586198"/>
                    <a:chOff x="3070216" y="4078925"/>
                    <a:chExt cx="2475002" cy="1586198"/>
                  </a:xfrm>
                </p:grpSpPr>
                <p:grpSp>
                  <p:nvGrpSpPr>
                    <p:cNvPr id="211" name="Group 210">
                      <a:extLst>
                        <a:ext uri="{FF2B5EF4-FFF2-40B4-BE49-F238E27FC236}">
                          <a16:creationId xmlns:a16="http://schemas.microsoft.com/office/drawing/2014/main" id="{B8D21825-1693-47D9-A0B4-007730DABBA6}"/>
                        </a:ext>
                      </a:extLst>
                    </p:cNvPr>
                    <p:cNvGrpSpPr/>
                    <p:nvPr/>
                  </p:nvGrpSpPr>
                  <p:grpSpPr>
                    <a:xfrm>
                      <a:off x="3284208" y="4078925"/>
                      <a:ext cx="2173405" cy="1586198"/>
                      <a:chOff x="-4113693" y="2332871"/>
                      <a:chExt cx="2173405" cy="1586198"/>
                    </a:xfrm>
                    <a:solidFill>
                      <a:srgbClr val="E23E4E"/>
                    </a:solidFill>
                  </p:grpSpPr>
                  <p:sp>
                    <p:nvSpPr>
                      <p:cNvPr id="234" name="Freeform: Shape 233">
                        <a:extLst>
                          <a:ext uri="{FF2B5EF4-FFF2-40B4-BE49-F238E27FC236}">
                            <a16:creationId xmlns:a16="http://schemas.microsoft.com/office/drawing/2014/main" id="{F1D65734-DA9A-48BC-B590-BB27D8690622}"/>
                          </a:ext>
                        </a:extLst>
                      </p:cNvPr>
                      <p:cNvSpPr/>
                      <p:nvPr/>
                    </p:nvSpPr>
                    <p:spPr>
                      <a:xfrm>
                        <a:off x="-4113693" y="2332871"/>
                        <a:ext cx="2173405" cy="1586197"/>
                      </a:xfrm>
                      <a:custGeom>
                        <a:avLst/>
                        <a:gdLst>
                          <a:gd name="connsiteX0" fmla="*/ 0 w 2173405"/>
                          <a:gd name="connsiteY0" fmla="*/ 0 h 1586197"/>
                          <a:gd name="connsiteX1" fmla="*/ 572024 w 2173405"/>
                          <a:gd name="connsiteY1" fmla="*/ 0 h 1586197"/>
                          <a:gd name="connsiteX2" fmla="*/ 617304 w 2173405"/>
                          <a:gd name="connsiteY2" fmla="*/ 0 h 1586197"/>
                          <a:gd name="connsiteX3" fmla="*/ 1189328 w 2173405"/>
                          <a:gd name="connsiteY3" fmla="*/ 0 h 1586197"/>
                          <a:gd name="connsiteX4" fmla="*/ 1477798 w 2173405"/>
                          <a:gd name="connsiteY4" fmla="*/ 270627 h 1586197"/>
                          <a:gd name="connsiteX5" fmla="*/ 1477274 w 2173405"/>
                          <a:gd name="connsiteY5" fmla="*/ 270627 h 1586197"/>
                          <a:gd name="connsiteX6" fmla="*/ 1488198 w 2173405"/>
                          <a:gd name="connsiteY6" fmla="*/ 280875 h 1586197"/>
                          <a:gd name="connsiteX7" fmla="*/ 2173405 w 2173405"/>
                          <a:gd name="connsiteY7" fmla="*/ 280875 h 1586197"/>
                          <a:gd name="connsiteX8" fmla="*/ 2173405 w 2173405"/>
                          <a:gd name="connsiteY8" fmla="*/ 280876 h 1586197"/>
                          <a:gd name="connsiteX9" fmla="*/ 2173405 w 2173405"/>
                          <a:gd name="connsiteY9" fmla="*/ 280878 h 1586197"/>
                          <a:gd name="connsiteX10" fmla="*/ 2173405 w 2173405"/>
                          <a:gd name="connsiteY10" fmla="*/ 728146 h 1586197"/>
                          <a:gd name="connsiteX11" fmla="*/ 2173405 w 2173405"/>
                          <a:gd name="connsiteY11" fmla="*/ 1138927 h 1586197"/>
                          <a:gd name="connsiteX12" fmla="*/ 2173405 w 2173405"/>
                          <a:gd name="connsiteY12" fmla="*/ 1586197 h 1586197"/>
                          <a:gd name="connsiteX13" fmla="*/ 954246 w 2173405"/>
                          <a:gd name="connsiteY13" fmla="*/ 1586197 h 1586197"/>
                          <a:gd name="connsiteX14" fmla="*/ 571500 w 2173405"/>
                          <a:gd name="connsiteY14" fmla="*/ 1586197 h 1586197"/>
                          <a:gd name="connsiteX15" fmla="*/ 0 w 2173405"/>
                          <a:gd name="connsiteY15" fmla="*/ 1586197 h 1586197"/>
                          <a:gd name="connsiteX16" fmla="*/ 0 w 2173405"/>
                          <a:gd name="connsiteY16" fmla="*/ 1138926 h 1586197"/>
                          <a:gd name="connsiteX17" fmla="*/ 0 w 2173405"/>
                          <a:gd name="connsiteY17" fmla="*/ 717898 h 1586197"/>
                          <a:gd name="connsiteX18" fmla="*/ 0 w 2173405"/>
                          <a:gd name="connsiteY18" fmla="*/ 694828 h 1586197"/>
                          <a:gd name="connsiteX19" fmla="*/ 0 w 2173405"/>
                          <a:gd name="connsiteY19" fmla="*/ 447271 h 1586197"/>
                          <a:gd name="connsiteX20" fmla="*/ 0 w 2173405"/>
                          <a:gd name="connsiteY20" fmla="*/ 270627 h 1586197"/>
                          <a:gd name="connsiteX21" fmla="*/ 0 w 2173405"/>
                          <a:gd name="connsiteY21" fmla="*/ 247557 h 1586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73405" h="1586197">
                            <a:moveTo>
                              <a:pt x="0" y="0"/>
                            </a:moveTo>
                            <a:lnTo>
                              <a:pt x="572024" y="0"/>
                            </a:lnTo>
                            <a:lnTo>
                              <a:pt x="617304" y="0"/>
                            </a:lnTo>
                            <a:lnTo>
                              <a:pt x="1189328" y="0"/>
                            </a:lnTo>
                            <a:lnTo>
                              <a:pt x="1477798" y="270627"/>
                            </a:lnTo>
                            <a:lnTo>
                              <a:pt x="1477274" y="270627"/>
                            </a:lnTo>
                            <a:lnTo>
                              <a:pt x="1488198" y="280875"/>
                            </a:lnTo>
                            <a:lnTo>
                              <a:pt x="2173405" y="280875"/>
                            </a:lnTo>
                            <a:lnTo>
                              <a:pt x="2173405" y="280876"/>
                            </a:lnTo>
                            <a:lnTo>
                              <a:pt x="2173405" y="280878"/>
                            </a:lnTo>
                            <a:lnTo>
                              <a:pt x="2173405" y="728146"/>
                            </a:lnTo>
                            <a:lnTo>
                              <a:pt x="2173405" y="1138927"/>
                            </a:lnTo>
                            <a:lnTo>
                              <a:pt x="2173405" y="1586197"/>
                            </a:lnTo>
                            <a:lnTo>
                              <a:pt x="954246" y="1586197"/>
                            </a:lnTo>
                            <a:lnTo>
                              <a:pt x="571500" y="1586197"/>
                            </a:lnTo>
                            <a:lnTo>
                              <a:pt x="0" y="1586197"/>
                            </a:lnTo>
                            <a:lnTo>
                              <a:pt x="0" y="1138926"/>
                            </a:lnTo>
                            <a:lnTo>
                              <a:pt x="0" y="717898"/>
                            </a:lnTo>
                            <a:lnTo>
                              <a:pt x="0" y="694828"/>
                            </a:lnTo>
                            <a:lnTo>
                              <a:pt x="0" y="447271"/>
                            </a:lnTo>
                            <a:lnTo>
                              <a:pt x="0" y="270627"/>
                            </a:lnTo>
                            <a:lnTo>
                              <a:pt x="0" y="247557"/>
                            </a:lnTo>
                            <a:close/>
                          </a:path>
                        </a:pathLst>
                      </a:custGeom>
                      <a:solidFill>
                        <a:srgbClr val="9E01BF"/>
                      </a:solidFill>
                      <a:ln w="9525" cap="flat">
                        <a:noFill/>
                        <a:prstDash val="solid"/>
                        <a:miter/>
                      </a:ln>
                    </p:spPr>
                    <p:txBody>
                      <a:bodyPr wrap="square" rtlCol="0" anchor="ctr">
                        <a:noAutofit/>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cs typeface="Arial"/>
                          <a:sym typeface="Arial"/>
                        </a:endParaRPr>
                      </a:p>
                    </p:txBody>
                  </p:sp>
                  <p:sp>
                    <p:nvSpPr>
                      <p:cNvPr id="235" name="Freeform: Shape 234">
                        <a:extLst>
                          <a:ext uri="{FF2B5EF4-FFF2-40B4-BE49-F238E27FC236}">
                            <a16:creationId xmlns:a16="http://schemas.microsoft.com/office/drawing/2014/main" id="{9C564971-37A8-40EA-B46E-6E965004DCD3}"/>
                          </a:ext>
                        </a:extLst>
                      </p:cNvPr>
                      <p:cNvSpPr/>
                      <p:nvPr/>
                    </p:nvSpPr>
                    <p:spPr>
                      <a:xfrm>
                        <a:off x="-3542193" y="3061018"/>
                        <a:ext cx="1601902" cy="858051"/>
                      </a:xfrm>
                      <a:custGeom>
                        <a:avLst/>
                        <a:gdLst>
                          <a:gd name="connsiteX0" fmla="*/ 462915 w 494347"/>
                          <a:gd name="connsiteY0" fmla="*/ 223838 h 264795"/>
                          <a:gd name="connsiteX1" fmla="*/ 0 w 494347"/>
                          <a:gd name="connsiteY1" fmla="*/ 264795 h 264795"/>
                          <a:gd name="connsiteX2" fmla="*/ 494348 w 494347"/>
                          <a:gd name="connsiteY2" fmla="*/ 264795 h 264795"/>
                          <a:gd name="connsiteX3" fmla="*/ 494348 w 494347"/>
                          <a:gd name="connsiteY3" fmla="*/ 0 h 264795"/>
                        </a:gdLst>
                        <a:ahLst/>
                        <a:cxnLst>
                          <a:cxn ang="0">
                            <a:pos x="connsiteX0" y="connsiteY0"/>
                          </a:cxn>
                          <a:cxn ang="0">
                            <a:pos x="connsiteX1" y="connsiteY1"/>
                          </a:cxn>
                          <a:cxn ang="0">
                            <a:pos x="connsiteX2" y="connsiteY2"/>
                          </a:cxn>
                          <a:cxn ang="0">
                            <a:pos x="connsiteX3" y="connsiteY3"/>
                          </a:cxn>
                        </a:cxnLst>
                        <a:rect l="l" t="t" r="r" b="b"/>
                        <a:pathLst>
                          <a:path w="494347" h="264795">
                            <a:moveTo>
                              <a:pt x="462915" y="223838"/>
                            </a:moveTo>
                            <a:lnTo>
                              <a:pt x="0" y="264795"/>
                            </a:lnTo>
                            <a:lnTo>
                              <a:pt x="494348" y="264795"/>
                            </a:lnTo>
                            <a:lnTo>
                              <a:pt x="494348" y="0"/>
                            </a:lnTo>
                            <a:close/>
                          </a:path>
                        </a:pathLst>
                      </a:custGeom>
                      <a:solidFill>
                        <a:srgbClr val="3E0099"/>
                      </a:solidFill>
                      <a:ln w="9525"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cs typeface="Arial"/>
                          <a:sym typeface="Arial"/>
                        </a:endParaRPr>
                      </a:p>
                    </p:txBody>
                  </p:sp>
                </p:grpSp>
                <p:grpSp>
                  <p:nvGrpSpPr>
                    <p:cNvPr id="212" name="Group 211">
                      <a:extLst>
                        <a:ext uri="{FF2B5EF4-FFF2-40B4-BE49-F238E27FC236}">
                          <a16:creationId xmlns:a16="http://schemas.microsoft.com/office/drawing/2014/main" id="{D738AB73-7221-4DB3-A43F-B3E6805D83AB}"/>
                        </a:ext>
                      </a:extLst>
                    </p:cNvPr>
                    <p:cNvGrpSpPr/>
                    <p:nvPr/>
                  </p:nvGrpSpPr>
                  <p:grpSpPr>
                    <a:xfrm>
                      <a:off x="3070216" y="4286287"/>
                      <a:ext cx="2475002" cy="722214"/>
                      <a:chOff x="3070216" y="4286287"/>
                      <a:chExt cx="2475002" cy="722214"/>
                    </a:xfrm>
                  </p:grpSpPr>
                  <p:grpSp>
                    <p:nvGrpSpPr>
                      <p:cNvPr id="213" name="Group 212">
                        <a:extLst>
                          <a:ext uri="{FF2B5EF4-FFF2-40B4-BE49-F238E27FC236}">
                            <a16:creationId xmlns:a16="http://schemas.microsoft.com/office/drawing/2014/main" id="{52B5D97C-5154-402A-BE40-9186B38AF3D5}"/>
                          </a:ext>
                        </a:extLst>
                      </p:cNvPr>
                      <p:cNvGrpSpPr/>
                      <p:nvPr/>
                    </p:nvGrpSpPr>
                    <p:grpSpPr>
                      <a:xfrm>
                        <a:off x="3070216" y="4286287"/>
                        <a:ext cx="2475002" cy="468022"/>
                        <a:chOff x="3070216" y="4286287"/>
                        <a:chExt cx="2475002" cy="468022"/>
                      </a:xfrm>
                    </p:grpSpPr>
                    <p:sp>
                      <p:nvSpPr>
                        <p:cNvPr id="229" name="Right Triangle 228">
                          <a:extLst>
                            <a:ext uri="{FF2B5EF4-FFF2-40B4-BE49-F238E27FC236}">
                              <a16:creationId xmlns:a16="http://schemas.microsoft.com/office/drawing/2014/main" id="{1F214C78-546F-4E6B-9BD2-01AA49554D1B}"/>
                            </a:ext>
                          </a:extLst>
                        </p:cNvPr>
                        <p:cNvSpPr/>
                        <p:nvPr/>
                      </p:nvSpPr>
                      <p:spPr>
                        <a:xfrm>
                          <a:off x="5454014" y="4360168"/>
                          <a:ext cx="91204" cy="125095"/>
                        </a:xfrm>
                        <a:prstGeom prst="rtTriangle">
                          <a:avLst/>
                        </a:prstGeom>
                        <a:solidFill>
                          <a:schemeClr val="bg1">
                            <a:lumMod val="50000"/>
                          </a:schemeClr>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ea typeface="+mn-ea"/>
                            <a:cs typeface="+mn-cs"/>
                            <a:sym typeface="Arial"/>
                          </a:endParaRPr>
                        </a:p>
                      </p:txBody>
                    </p:sp>
                    <p:grpSp>
                      <p:nvGrpSpPr>
                        <p:cNvPr id="230" name="Graphic 4">
                          <a:extLst>
                            <a:ext uri="{FF2B5EF4-FFF2-40B4-BE49-F238E27FC236}">
                              <a16:creationId xmlns:a16="http://schemas.microsoft.com/office/drawing/2014/main" id="{83F80904-D0A3-40A8-8DF8-5B4A07D7312F}"/>
                            </a:ext>
                          </a:extLst>
                        </p:cNvPr>
                        <p:cNvGrpSpPr/>
                        <p:nvPr/>
                      </p:nvGrpSpPr>
                      <p:grpSpPr>
                        <a:xfrm>
                          <a:off x="3116769" y="4481184"/>
                          <a:ext cx="2428449" cy="273125"/>
                          <a:chOff x="2047290" y="2717884"/>
                          <a:chExt cx="8667434" cy="974819"/>
                        </a:xfrm>
                      </p:grpSpPr>
                      <p:sp>
                        <p:nvSpPr>
                          <p:cNvPr id="232" name="Freeform: Shape 231">
                            <a:extLst>
                              <a:ext uri="{FF2B5EF4-FFF2-40B4-BE49-F238E27FC236}">
                                <a16:creationId xmlns:a16="http://schemas.microsoft.com/office/drawing/2014/main" id="{BF0728F8-8B59-4EB2-B583-EFBCEC60004B}"/>
                              </a:ext>
                            </a:extLst>
                          </p:cNvPr>
                          <p:cNvSpPr/>
                          <p:nvPr/>
                        </p:nvSpPr>
                        <p:spPr>
                          <a:xfrm>
                            <a:off x="2047290" y="2717884"/>
                            <a:ext cx="8261402" cy="952169"/>
                          </a:xfrm>
                          <a:custGeom>
                            <a:avLst/>
                            <a:gdLst>
                              <a:gd name="connsiteX0" fmla="*/ 0 w 8426999"/>
                              <a:gd name="connsiteY0" fmla="*/ 0 h 952169"/>
                              <a:gd name="connsiteX1" fmla="*/ 8427000 w 8426999"/>
                              <a:gd name="connsiteY1" fmla="*/ 0 h 952169"/>
                              <a:gd name="connsiteX2" fmla="*/ 8427000 w 8426999"/>
                              <a:gd name="connsiteY2" fmla="*/ 952170 h 952169"/>
                              <a:gd name="connsiteX3" fmla="*/ 0 w 8426999"/>
                              <a:gd name="connsiteY3" fmla="*/ 952170 h 952169"/>
                            </a:gdLst>
                            <a:ahLst/>
                            <a:cxnLst>
                              <a:cxn ang="0">
                                <a:pos x="connsiteX0" y="connsiteY0"/>
                              </a:cxn>
                              <a:cxn ang="0">
                                <a:pos x="connsiteX1" y="connsiteY1"/>
                              </a:cxn>
                              <a:cxn ang="0">
                                <a:pos x="connsiteX2" y="connsiteY2"/>
                              </a:cxn>
                              <a:cxn ang="0">
                                <a:pos x="connsiteX3" y="connsiteY3"/>
                              </a:cxn>
                            </a:cxnLst>
                            <a:rect l="l" t="t" r="r" b="b"/>
                            <a:pathLst>
                              <a:path w="8426999" h="952169">
                                <a:moveTo>
                                  <a:pt x="0" y="0"/>
                                </a:moveTo>
                                <a:lnTo>
                                  <a:pt x="8427000" y="0"/>
                                </a:lnTo>
                                <a:lnTo>
                                  <a:pt x="8427000" y="952170"/>
                                </a:lnTo>
                                <a:lnTo>
                                  <a:pt x="0" y="952170"/>
                                </a:lnTo>
                                <a:close/>
                              </a:path>
                            </a:pathLst>
                          </a:custGeom>
                          <a:solidFill>
                            <a:srgbClr val="E23E4E">
                              <a:lumMod val="20000"/>
                              <a:lumOff val="80000"/>
                            </a:srgbClr>
                          </a:solidFill>
                          <a:ln w="4873"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cs typeface="Arial"/>
                              <a:sym typeface="Arial"/>
                            </a:endParaRPr>
                          </a:p>
                        </p:txBody>
                      </p:sp>
                      <p:sp>
                        <p:nvSpPr>
                          <p:cNvPr id="233" name="Freeform: Shape 232">
                            <a:extLst>
                              <a:ext uri="{FF2B5EF4-FFF2-40B4-BE49-F238E27FC236}">
                                <a16:creationId xmlns:a16="http://schemas.microsoft.com/office/drawing/2014/main" id="{2F06CD9C-A884-4FF0-B296-9AFA585EA08F}"/>
                              </a:ext>
                            </a:extLst>
                          </p:cNvPr>
                          <p:cNvSpPr/>
                          <p:nvPr/>
                        </p:nvSpPr>
                        <p:spPr>
                          <a:xfrm>
                            <a:off x="3242411" y="2740534"/>
                            <a:ext cx="7472313" cy="952169"/>
                          </a:xfrm>
                          <a:custGeom>
                            <a:avLst/>
                            <a:gdLst>
                              <a:gd name="connsiteX0" fmla="*/ 0 w 7668375"/>
                              <a:gd name="connsiteY0" fmla="*/ 0 h 952169"/>
                              <a:gd name="connsiteX1" fmla="*/ 7668376 w 7668375"/>
                              <a:gd name="connsiteY1" fmla="*/ 0 h 952169"/>
                              <a:gd name="connsiteX2" fmla="*/ 7668376 w 7668375"/>
                              <a:gd name="connsiteY2" fmla="*/ 952170 h 952169"/>
                              <a:gd name="connsiteX3" fmla="*/ 0 w 7668375"/>
                              <a:gd name="connsiteY3" fmla="*/ 952170 h 952169"/>
                            </a:gdLst>
                            <a:ahLst/>
                            <a:cxnLst>
                              <a:cxn ang="0">
                                <a:pos x="connsiteX0" y="connsiteY0"/>
                              </a:cxn>
                              <a:cxn ang="0">
                                <a:pos x="connsiteX1" y="connsiteY1"/>
                              </a:cxn>
                              <a:cxn ang="0">
                                <a:pos x="connsiteX2" y="connsiteY2"/>
                              </a:cxn>
                              <a:cxn ang="0">
                                <a:pos x="connsiteX3" y="connsiteY3"/>
                              </a:cxn>
                            </a:cxnLst>
                            <a:rect l="l" t="t" r="r" b="b"/>
                            <a:pathLst>
                              <a:path w="7668375" h="952169">
                                <a:moveTo>
                                  <a:pt x="0" y="0"/>
                                </a:moveTo>
                                <a:lnTo>
                                  <a:pt x="7668376" y="0"/>
                                </a:lnTo>
                                <a:lnTo>
                                  <a:pt x="7668376" y="952170"/>
                                </a:lnTo>
                                <a:lnTo>
                                  <a:pt x="0" y="952170"/>
                                </a:lnTo>
                                <a:close/>
                              </a:path>
                            </a:pathLst>
                          </a:custGeom>
                          <a:solidFill>
                            <a:schemeClr val="bg1"/>
                          </a:solidFill>
                          <a:ln w="4873"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cs typeface="Arial"/>
                              <a:sym typeface="Arial"/>
                            </a:endParaRPr>
                          </a:p>
                        </p:txBody>
                      </p:sp>
                    </p:grpSp>
                    <p:sp>
                      <p:nvSpPr>
                        <p:cNvPr id="231" name="Right Triangle 230">
                          <a:extLst>
                            <a:ext uri="{FF2B5EF4-FFF2-40B4-BE49-F238E27FC236}">
                              <a16:creationId xmlns:a16="http://schemas.microsoft.com/office/drawing/2014/main" id="{6DD715F8-6081-4A3A-B07D-7FAB599634C5}"/>
                            </a:ext>
                          </a:extLst>
                        </p:cNvPr>
                        <p:cNvSpPr/>
                        <p:nvPr/>
                      </p:nvSpPr>
                      <p:spPr>
                        <a:xfrm rot="16200000">
                          <a:off x="3078762" y="4277741"/>
                          <a:ext cx="195616" cy="212708"/>
                        </a:xfrm>
                        <a:prstGeom prst="rtTriangle">
                          <a:avLst/>
                        </a:prstGeom>
                        <a:solidFill>
                          <a:srgbClr val="0656B3">
                            <a:lumMod val="60000"/>
                            <a:lumOff val="40000"/>
                          </a:srgbClr>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ea typeface="+mn-ea"/>
                            <a:cs typeface="+mn-cs"/>
                            <a:sym typeface="Arial"/>
                          </a:endParaRPr>
                        </a:p>
                      </p:txBody>
                    </p:sp>
                  </p:grpSp>
                  <p:grpSp>
                    <p:nvGrpSpPr>
                      <p:cNvPr id="214" name="Group 213">
                        <a:extLst>
                          <a:ext uri="{FF2B5EF4-FFF2-40B4-BE49-F238E27FC236}">
                            <a16:creationId xmlns:a16="http://schemas.microsoft.com/office/drawing/2014/main" id="{8449427D-3690-4805-8B5E-F363DBBDF20B}"/>
                          </a:ext>
                        </a:extLst>
                      </p:cNvPr>
                      <p:cNvGrpSpPr/>
                      <p:nvPr/>
                    </p:nvGrpSpPr>
                    <p:grpSpPr>
                      <a:xfrm>
                        <a:off x="3649956" y="4479523"/>
                        <a:ext cx="497563" cy="528978"/>
                        <a:chOff x="3649956" y="4479523"/>
                        <a:chExt cx="497563" cy="528978"/>
                      </a:xfrm>
                    </p:grpSpPr>
                    <p:grpSp>
                      <p:nvGrpSpPr>
                        <p:cNvPr id="215" name="Graphic 4">
                          <a:extLst>
                            <a:ext uri="{FF2B5EF4-FFF2-40B4-BE49-F238E27FC236}">
                              <a16:creationId xmlns:a16="http://schemas.microsoft.com/office/drawing/2014/main" id="{D3CA3CA3-36ED-4AD1-89DE-A8AC8E93D1D5}"/>
                            </a:ext>
                          </a:extLst>
                        </p:cNvPr>
                        <p:cNvGrpSpPr/>
                        <p:nvPr/>
                      </p:nvGrpSpPr>
                      <p:grpSpPr>
                        <a:xfrm>
                          <a:off x="3809253" y="4479523"/>
                          <a:ext cx="132154" cy="270081"/>
                          <a:chOff x="4518854" y="2711952"/>
                          <a:chExt cx="471674" cy="963952"/>
                        </a:xfrm>
                      </p:grpSpPr>
                      <p:grpSp>
                        <p:nvGrpSpPr>
                          <p:cNvPr id="222" name="Graphic 4">
                            <a:extLst>
                              <a:ext uri="{FF2B5EF4-FFF2-40B4-BE49-F238E27FC236}">
                                <a16:creationId xmlns:a16="http://schemas.microsoft.com/office/drawing/2014/main" id="{5513AF3C-7005-46D6-971C-22BA33406B72}"/>
                              </a:ext>
                            </a:extLst>
                          </p:cNvPr>
                          <p:cNvGrpSpPr/>
                          <p:nvPr/>
                        </p:nvGrpSpPr>
                        <p:grpSpPr>
                          <a:xfrm>
                            <a:off x="4603631" y="2718177"/>
                            <a:ext cx="386897" cy="951487"/>
                            <a:chOff x="4603628" y="2718177"/>
                            <a:chExt cx="386896" cy="951486"/>
                          </a:xfrm>
                        </p:grpSpPr>
                        <p:sp>
                          <p:nvSpPr>
                            <p:cNvPr id="227" name="Freeform: Shape 226">
                              <a:extLst>
                                <a:ext uri="{FF2B5EF4-FFF2-40B4-BE49-F238E27FC236}">
                                  <a16:creationId xmlns:a16="http://schemas.microsoft.com/office/drawing/2014/main" id="{32ACA6CD-C39C-49E9-9A85-18F2FA633E54}"/>
                                </a:ext>
                              </a:extLst>
                            </p:cNvPr>
                            <p:cNvSpPr/>
                            <p:nvPr/>
                          </p:nvSpPr>
                          <p:spPr>
                            <a:xfrm>
                              <a:off x="4603628" y="2718177"/>
                              <a:ext cx="386896" cy="951486"/>
                            </a:xfrm>
                            <a:custGeom>
                              <a:avLst/>
                              <a:gdLst>
                                <a:gd name="connsiteX0" fmla="*/ 176962 w 386896"/>
                                <a:gd name="connsiteY0" fmla="*/ 0 h 951486"/>
                                <a:gd name="connsiteX1" fmla="*/ 0 w 386896"/>
                                <a:gd name="connsiteY1" fmla="*/ 0 h 951486"/>
                                <a:gd name="connsiteX2" fmla="*/ 0 w 386896"/>
                                <a:gd name="connsiteY2" fmla="*/ 951487 h 951486"/>
                                <a:gd name="connsiteX3" fmla="*/ 176962 w 386896"/>
                                <a:gd name="connsiteY3" fmla="*/ 951487 h 951486"/>
                                <a:gd name="connsiteX4" fmla="*/ 325194 w 386896"/>
                                <a:gd name="connsiteY4" fmla="*/ 811400 h 951486"/>
                                <a:gd name="connsiteX5" fmla="*/ 386897 w 386896"/>
                                <a:gd name="connsiteY5" fmla="*/ 474695 h 951486"/>
                                <a:gd name="connsiteX6" fmla="*/ 176962 w 386896"/>
                                <a:gd name="connsiteY6" fmla="*/ 0 h 951486"/>
                                <a:gd name="connsiteX7" fmla="*/ 160378 w 386896"/>
                                <a:gd name="connsiteY7" fmla="*/ 474695 h 951486"/>
                                <a:gd name="connsiteX8" fmla="*/ 219300 w 386896"/>
                                <a:gd name="connsiteY8" fmla="*/ 319926 h 951486"/>
                                <a:gd name="connsiteX9" fmla="*/ 278222 w 386896"/>
                                <a:gd name="connsiteY9" fmla="*/ 474695 h 951486"/>
                                <a:gd name="connsiteX10" fmla="*/ 219300 w 386896"/>
                                <a:gd name="connsiteY10" fmla="*/ 631511 h 951486"/>
                                <a:gd name="connsiteX11" fmla="*/ 160378 w 386896"/>
                                <a:gd name="connsiteY11" fmla="*/ 474695 h 951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6896" h="951486">
                                  <a:moveTo>
                                    <a:pt x="176962" y="0"/>
                                  </a:moveTo>
                                  <a:lnTo>
                                    <a:pt x="0" y="0"/>
                                  </a:lnTo>
                                  <a:lnTo>
                                    <a:pt x="0" y="951487"/>
                                  </a:lnTo>
                                  <a:lnTo>
                                    <a:pt x="176962" y="951487"/>
                                  </a:lnTo>
                                  <a:cubicBezTo>
                                    <a:pt x="234957" y="951487"/>
                                    <a:pt x="287441" y="899198"/>
                                    <a:pt x="325194" y="811400"/>
                                  </a:cubicBezTo>
                                  <a:cubicBezTo>
                                    <a:pt x="363874" y="725650"/>
                                    <a:pt x="386897" y="606440"/>
                                    <a:pt x="386897" y="474695"/>
                                  </a:cubicBezTo>
                                  <a:cubicBezTo>
                                    <a:pt x="386897" y="213300"/>
                                    <a:pt x="293002" y="0"/>
                                    <a:pt x="176962" y="0"/>
                                  </a:cubicBezTo>
                                  <a:close/>
                                  <a:moveTo>
                                    <a:pt x="160378" y="474695"/>
                                  </a:moveTo>
                                  <a:cubicBezTo>
                                    <a:pt x="160378" y="395237"/>
                                    <a:pt x="186181" y="330413"/>
                                    <a:pt x="219300" y="319926"/>
                                  </a:cubicBezTo>
                                  <a:cubicBezTo>
                                    <a:pt x="252419" y="330413"/>
                                    <a:pt x="278222" y="395237"/>
                                    <a:pt x="278222" y="474695"/>
                                  </a:cubicBezTo>
                                  <a:cubicBezTo>
                                    <a:pt x="278222" y="556298"/>
                                    <a:pt x="252419" y="621073"/>
                                    <a:pt x="219300" y="631511"/>
                                  </a:cubicBezTo>
                                  <a:cubicBezTo>
                                    <a:pt x="186181" y="621073"/>
                                    <a:pt x="160378" y="556298"/>
                                    <a:pt x="160378" y="474695"/>
                                  </a:cubicBezTo>
                                  <a:close/>
                                </a:path>
                              </a:pathLst>
                            </a:custGeom>
                            <a:solidFill>
                              <a:schemeClr val="bg1">
                                <a:lumMod val="50000"/>
                              </a:schemeClr>
                            </a:solidFill>
                            <a:ln w="4873"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cs typeface="Arial"/>
                                <a:sym typeface="Arial"/>
                              </a:endParaRPr>
                            </a:p>
                          </p:txBody>
                        </p:sp>
                        <p:sp>
                          <p:nvSpPr>
                            <p:cNvPr id="228" name="Freeform: Shape 227">
                              <a:extLst>
                                <a:ext uri="{FF2B5EF4-FFF2-40B4-BE49-F238E27FC236}">
                                  <a16:creationId xmlns:a16="http://schemas.microsoft.com/office/drawing/2014/main" id="{7F1ED44F-FF52-4911-A952-C4063A3F1E5A}"/>
                                </a:ext>
                              </a:extLst>
                            </p:cNvPr>
                            <p:cNvSpPr/>
                            <p:nvPr/>
                          </p:nvSpPr>
                          <p:spPr>
                            <a:xfrm>
                              <a:off x="4603677" y="2718177"/>
                              <a:ext cx="296708" cy="951486"/>
                            </a:xfrm>
                            <a:custGeom>
                              <a:avLst/>
                              <a:gdLst>
                                <a:gd name="connsiteX0" fmla="*/ 77067 w 296708"/>
                                <a:gd name="connsiteY0" fmla="*/ 0 h 951486"/>
                                <a:gd name="connsiteX1" fmla="*/ 0 w 296708"/>
                                <a:gd name="connsiteY1" fmla="*/ 0 h 951486"/>
                                <a:gd name="connsiteX2" fmla="*/ 0 w 296708"/>
                                <a:gd name="connsiteY2" fmla="*/ 951487 h 951486"/>
                                <a:gd name="connsiteX3" fmla="*/ 77067 w 296708"/>
                                <a:gd name="connsiteY3" fmla="*/ 951487 h 951486"/>
                                <a:gd name="connsiteX4" fmla="*/ 232177 w 296708"/>
                                <a:gd name="connsiteY4" fmla="*/ 811400 h 951486"/>
                                <a:gd name="connsiteX5" fmla="*/ 296709 w 296708"/>
                                <a:gd name="connsiteY5" fmla="*/ 474695 h 951486"/>
                                <a:gd name="connsiteX6" fmla="*/ 77067 w 296708"/>
                                <a:gd name="connsiteY6" fmla="*/ 0 h 951486"/>
                                <a:gd name="connsiteX7" fmla="*/ 127161 w 296708"/>
                                <a:gd name="connsiteY7" fmla="*/ 631560 h 951486"/>
                                <a:gd name="connsiteX8" fmla="*/ 65507 w 296708"/>
                                <a:gd name="connsiteY8" fmla="*/ 474743 h 951486"/>
                                <a:gd name="connsiteX9" fmla="*/ 127161 w 296708"/>
                                <a:gd name="connsiteY9" fmla="*/ 319975 h 951486"/>
                                <a:gd name="connsiteX10" fmla="*/ 211935 w 296708"/>
                                <a:gd name="connsiteY10" fmla="*/ 474743 h 951486"/>
                                <a:gd name="connsiteX11" fmla="*/ 127161 w 296708"/>
                                <a:gd name="connsiteY11" fmla="*/ 631560 h 951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6708" h="951486">
                                  <a:moveTo>
                                    <a:pt x="77067" y="0"/>
                                  </a:moveTo>
                                  <a:lnTo>
                                    <a:pt x="0" y="0"/>
                                  </a:lnTo>
                                  <a:lnTo>
                                    <a:pt x="0" y="951487"/>
                                  </a:lnTo>
                                  <a:lnTo>
                                    <a:pt x="77067" y="951487"/>
                                  </a:lnTo>
                                  <a:cubicBezTo>
                                    <a:pt x="137794" y="951487"/>
                                    <a:pt x="192668" y="899198"/>
                                    <a:pt x="232177" y="811400"/>
                                  </a:cubicBezTo>
                                  <a:cubicBezTo>
                                    <a:pt x="272613" y="725650"/>
                                    <a:pt x="296709" y="606440"/>
                                    <a:pt x="296709" y="474695"/>
                                  </a:cubicBezTo>
                                  <a:cubicBezTo>
                                    <a:pt x="296709" y="213300"/>
                                    <a:pt x="198472" y="0"/>
                                    <a:pt x="77067" y="0"/>
                                  </a:cubicBezTo>
                                  <a:close/>
                                  <a:moveTo>
                                    <a:pt x="127161" y="631560"/>
                                  </a:moveTo>
                                  <a:cubicBezTo>
                                    <a:pt x="92481" y="621073"/>
                                    <a:pt x="65507" y="556298"/>
                                    <a:pt x="65507" y="474743"/>
                                  </a:cubicBezTo>
                                  <a:cubicBezTo>
                                    <a:pt x="65507" y="395286"/>
                                    <a:pt x="92481" y="330462"/>
                                    <a:pt x="127161" y="319975"/>
                                  </a:cubicBezTo>
                                  <a:cubicBezTo>
                                    <a:pt x="161841" y="330462"/>
                                    <a:pt x="211935" y="395286"/>
                                    <a:pt x="211935" y="474743"/>
                                  </a:cubicBezTo>
                                  <a:cubicBezTo>
                                    <a:pt x="211935" y="556298"/>
                                    <a:pt x="161841" y="621073"/>
                                    <a:pt x="127161" y="631560"/>
                                  </a:cubicBezTo>
                                  <a:close/>
                                </a:path>
                              </a:pathLst>
                            </a:custGeom>
                            <a:solidFill>
                              <a:srgbClr val="3F9EE6"/>
                            </a:solidFill>
                            <a:ln w="4873"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cs typeface="Arial"/>
                                <a:sym typeface="Arial"/>
                              </a:endParaRPr>
                            </a:p>
                          </p:txBody>
                        </p:sp>
                      </p:grpSp>
                      <p:grpSp>
                        <p:nvGrpSpPr>
                          <p:cNvPr id="223" name="Graphic 4">
                            <a:extLst>
                              <a:ext uri="{FF2B5EF4-FFF2-40B4-BE49-F238E27FC236}">
                                <a16:creationId xmlns:a16="http://schemas.microsoft.com/office/drawing/2014/main" id="{2CE81F63-1CD9-43E9-AC55-BE52DC1DDA66}"/>
                              </a:ext>
                            </a:extLst>
                          </p:cNvPr>
                          <p:cNvGrpSpPr/>
                          <p:nvPr/>
                        </p:nvGrpSpPr>
                        <p:grpSpPr>
                          <a:xfrm>
                            <a:off x="4518854" y="2711952"/>
                            <a:ext cx="387528" cy="963952"/>
                            <a:chOff x="4518854" y="2711952"/>
                            <a:chExt cx="387526" cy="963952"/>
                          </a:xfrm>
                        </p:grpSpPr>
                        <p:sp>
                          <p:nvSpPr>
                            <p:cNvPr id="224" name="Freeform: Shape 223">
                              <a:extLst>
                                <a:ext uri="{FF2B5EF4-FFF2-40B4-BE49-F238E27FC236}">
                                  <a16:creationId xmlns:a16="http://schemas.microsoft.com/office/drawing/2014/main" id="{659A6893-E3E0-4510-B577-9E58575598C3}"/>
                                </a:ext>
                              </a:extLst>
                            </p:cNvPr>
                            <p:cNvSpPr/>
                            <p:nvPr/>
                          </p:nvSpPr>
                          <p:spPr>
                            <a:xfrm>
                              <a:off x="4518854" y="2718177"/>
                              <a:ext cx="386896" cy="951486"/>
                            </a:xfrm>
                            <a:custGeom>
                              <a:avLst/>
                              <a:gdLst>
                                <a:gd name="connsiteX0" fmla="*/ 176962 w 386896"/>
                                <a:gd name="connsiteY0" fmla="*/ 0 h 951486"/>
                                <a:gd name="connsiteX1" fmla="*/ 0 w 386896"/>
                                <a:gd name="connsiteY1" fmla="*/ 0 h 951486"/>
                                <a:gd name="connsiteX2" fmla="*/ 0 w 386896"/>
                                <a:gd name="connsiteY2" fmla="*/ 951487 h 951486"/>
                                <a:gd name="connsiteX3" fmla="*/ 176962 w 386896"/>
                                <a:gd name="connsiteY3" fmla="*/ 951487 h 951486"/>
                                <a:gd name="connsiteX4" fmla="*/ 325194 w 386896"/>
                                <a:gd name="connsiteY4" fmla="*/ 811400 h 951486"/>
                                <a:gd name="connsiteX5" fmla="*/ 386897 w 386896"/>
                                <a:gd name="connsiteY5" fmla="*/ 474695 h 951486"/>
                                <a:gd name="connsiteX6" fmla="*/ 176962 w 386896"/>
                                <a:gd name="connsiteY6" fmla="*/ 0 h 951486"/>
                                <a:gd name="connsiteX7" fmla="*/ 160378 w 386896"/>
                                <a:gd name="connsiteY7" fmla="*/ 474695 h 951486"/>
                                <a:gd name="connsiteX8" fmla="*/ 219300 w 386896"/>
                                <a:gd name="connsiteY8" fmla="*/ 319926 h 951486"/>
                                <a:gd name="connsiteX9" fmla="*/ 278222 w 386896"/>
                                <a:gd name="connsiteY9" fmla="*/ 474695 h 951486"/>
                                <a:gd name="connsiteX10" fmla="*/ 219300 w 386896"/>
                                <a:gd name="connsiteY10" fmla="*/ 631511 h 951486"/>
                                <a:gd name="connsiteX11" fmla="*/ 160378 w 386896"/>
                                <a:gd name="connsiteY11" fmla="*/ 474695 h 951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6896" h="951486">
                                  <a:moveTo>
                                    <a:pt x="176962" y="0"/>
                                  </a:moveTo>
                                  <a:lnTo>
                                    <a:pt x="0" y="0"/>
                                  </a:lnTo>
                                  <a:lnTo>
                                    <a:pt x="0" y="951487"/>
                                  </a:lnTo>
                                  <a:lnTo>
                                    <a:pt x="176962" y="951487"/>
                                  </a:lnTo>
                                  <a:cubicBezTo>
                                    <a:pt x="234957" y="951487"/>
                                    <a:pt x="287441" y="899198"/>
                                    <a:pt x="325194" y="811400"/>
                                  </a:cubicBezTo>
                                  <a:cubicBezTo>
                                    <a:pt x="363874" y="725650"/>
                                    <a:pt x="386897" y="606440"/>
                                    <a:pt x="386897" y="474695"/>
                                  </a:cubicBezTo>
                                  <a:cubicBezTo>
                                    <a:pt x="386897" y="213300"/>
                                    <a:pt x="293002" y="0"/>
                                    <a:pt x="176962" y="0"/>
                                  </a:cubicBezTo>
                                  <a:close/>
                                  <a:moveTo>
                                    <a:pt x="160378" y="474695"/>
                                  </a:moveTo>
                                  <a:cubicBezTo>
                                    <a:pt x="160378" y="395237"/>
                                    <a:pt x="186181" y="330413"/>
                                    <a:pt x="219300" y="319926"/>
                                  </a:cubicBezTo>
                                  <a:cubicBezTo>
                                    <a:pt x="252419" y="330413"/>
                                    <a:pt x="278222" y="395237"/>
                                    <a:pt x="278222" y="474695"/>
                                  </a:cubicBezTo>
                                  <a:cubicBezTo>
                                    <a:pt x="278222" y="556298"/>
                                    <a:pt x="252419" y="621073"/>
                                    <a:pt x="219300" y="631511"/>
                                  </a:cubicBezTo>
                                  <a:cubicBezTo>
                                    <a:pt x="186181" y="621073"/>
                                    <a:pt x="160378" y="556298"/>
                                    <a:pt x="160378" y="474695"/>
                                  </a:cubicBezTo>
                                  <a:close/>
                                </a:path>
                              </a:pathLst>
                            </a:custGeom>
                            <a:solidFill>
                              <a:schemeClr val="bg1">
                                <a:lumMod val="50000"/>
                              </a:schemeClr>
                            </a:solidFill>
                            <a:ln w="4873"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cs typeface="Arial"/>
                                <a:sym typeface="Arial"/>
                              </a:endParaRPr>
                            </a:p>
                          </p:txBody>
                        </p:sp>
                        <p:sp>
                          <p:nvSpPr>
                            <p:cNvPr id="225" name="Freeform: Shape 224">
                              <a:extLst>
                                <a:ext uri="{FF2B5EF4-FFF2-40B4-BE49-F238E27FC236}">
                                  <a16:creationId xmlns:a16="http://schemas.microsoft.com/office/drawing/2014/main" id="{BCCD89F4-83D7-4CE5-91AC-80F2707D1351}"/>
                                </a:ext>
                              </a:extLst>
                            </p:cNvPr>
                            <p:cNvSpPr/>
                            <p:nvPr/>
                          </p:nvSpPr>
                          <p:spPr>
                            <a:xfrm>
                              <a:off x="4518903" y="2718177"/>
                              <a:ext cx="296708" cy="951486"/>
                            </a:xfrm>
                            <a:custGeom>
                              <a:avLst/>
                              <a:gdLst>
                                <a:gd name="connsiteX0" fmla="*/ 77067 w 296708"/>
                                <a:gd name="connsiteY0" fmla="*/ 0 h 951486"/>
                                <a:gd name="connsiteX1" fmla="*/ 0 w 296708"/>
                                <a:gd name="connsiteY1" fmla="*/ 0 h 951486"/>
                                <a:gd name="connsiteX2" fmla="*/ 0 w 296708"/>
                                <a:gd name="connsiteY2" fmla="*/ 951487 h 951486"/>
                                <a:gd name="connsiteX3" fmla="*/ 77067 w 296708"/>
                                <a:gd name="connsiteY3" fmla="*/ 951487 h 951486"/>
                                <a:gd name="connsiteX4" fmla="*/ 232177 w 296708"/>
                                <a:gd name="connsiteY4" fmla="*/ 811400 h 951486"/>
                                <a:gd name="connsiteX5" fmla="*/ 296709 w 296708"/>
                                <a:gd name="connsiteY5" fmla="*/ 474695 h 951486"/>
                                <a:gd name="connsiteX6" fmla="*/ 77067 w 296708"/>
                                <a:gd name="connsiteY6" fmla="*/ 0 h 951486"/>
                                <a:gd name="connsiteX7" fmla="*/ 150281 w 296708"/>
                                <a:gd name="connsiteY7" fmla="*/ 631560 h 951486"/>
                                <a:gd name="connsiteX8" fmla="*/ 88627 w 296708"/>
                                <a:gd name="connsiteY8" fmla="*/ 474743 h 951486"/>
                                <a:gd name="connsiteX9" fmla="*/ 150281 w 296708"/>
                                <a:gd name="connsiteY9" fmla="*/ 319975 h 951486"/>
                                <a:gd name="connsiteX10" fmla="*/ 211935 w 296708"/>
                                <a:gd name="connsiteY10" fmla="*/ 474743 h 951486"/>
                                <a:gd name="connsiteX11" fmla="*/ 150281 w 296708"/>
                                <a:gd name="connsiteY11" fmla="*/ 631560 h 951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6708" h="951486">
                                  <a:moveTo>
                                    <a:pt x="77067" y="0"/>
                                  </a:moveTo>
                                  <a:lnTo>
                                    <a:pt x="0" y="0"/>
                                  </a:lnTo>
                                  <a:lnTo>
                                    <a:pt x="0" y="951487"/>
                                  </a:lnTo>
                                  <a:lnTo>
                                    <a:pt x="77067" y="951487"/>
                                  </a:lnTo>
                                  <a:cubicBezTo>
                                    <a:pt x="137794" y="951487"/>
                                    <a:pt x="192668" y="899198"/>
                                    <a:pt x="232177" y="811400"/>
                                  </a:cubicBezTo>
                                  <a:cubicBezTo>
                                    <a:pt x="272613" y="725650"/>
                                    <a:pt x="296709" y="606440"/>
                                    <a:pt x="296709" y="474695"/>
                                  </a:cubicBezTo>
                                  <a:cubicBezTo>
                                    <a:pt x="296709" y="213300"/>
                                    <a:pt x="198472" y="0"/>
                                    <a:pt x="77067" y="0"/>
                                  </a:cubicBezTo>
                                  <a:close/>
                                  <a:moveTo>
                                    <a:pt x="150281" y="631560"/>
                                  </a:moveTo>
                                  <a:cubicBezTo>
                                    <a:pt x="115601" y="621073"/>
                                    <a:pt x="88627" y="556298"/>
                                    <a:pt x="88627" y="474743"/>
                                  </a:cubicBezTo>
                                  <a:cubicBezTo>
                                    <a:pt x="88627" y="395286"/>
                                    <a:pt x="115601" y="330462"/>
                                    <a:pt x="150281" y="319975"/>
                                  </a:cubicBezTo>
                                  <a:cubicBezTo>
                                    <a:pt x="184961" y="330462"/>
                                    <a:pt x="211935" y="395286"/>
                                    <a:pt x="211935" y="474743"/>
                                  </a:cubicBezTo>
                                  <a:cubicBezTo>
                                    <a:pt x="211935" y="556298"/>
                                    <a:pt x="184961" y="621073"/>
                                    <a:pt x="150281" y="631560"/>
                                  </a:cubicBezTo>
                                  <a:close/>
                                </a:path>
                              </a:pathLst>
                            </a:custGeom>
                            <a:solidFill>
                              <a:schemeClr val="tx1"/>
                            </a:solidFill>
                            <a:ln w="4873"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cs typeface="Arial"/>
                                <a:sym typeface="Arial"/>
                              </a:endParaRPr>
                            </a:p>
                          </p:txBody>
                        </p:sp>
                        <p:sp>
                          <p:nvSpPr>
                            <p:cNvPr id="226" name="Freeform: Shape 225">
                              <a:extLst>
                                <a:ext uri="{FF2B5EF4-FFF2-40B4-BE49-F238E27FC236}">
                                  <a16:creationId xmlns:a16="http://schemas.microsoft.com/office/drawing/2014/main" id="{45CCD2F9-9808-449C-9D83-7D3A4CFC87E0}"/>
                                </a:ext>
                              </a:extLst>
                            </p:cNvPr>
                            <p:cNvSpPr/>
                            <p:nvPr/>
                          </p:nvSpPr>
                          <p:spPr>
                            <a:xfrm>
                              <a:off x="4689661" y="2711952"/>
                              <a:ext cx="216719" cy="963952"/>
                            </a:xfrm>
                            <a:custGeom>
                              <a:avLst/>
                              <a:gdLst>
                                <a:gd name="connsiteX0" fmla="*/ 7030 w 216720"/>
                                <a:gd name="connsiteY0" fmla="*/ 963955 h 963954"/>
                                <a:gd name="connsiteX1" fmla="*/ 5957 w 216720"/>
                                <a:gd name="connsiteY1" fmla="*/ 963955 h 963954"/>
                                <a:gd name="connsiteX2" fmla="*/ 6 w 216720"/>
                                <a:gd name="connsiteY2" fmla="*/ 957516 h 963954"/>
                                <a:gd name="connsiteX3" fmla="*/ 6444 w 216720"/>
                                <a:gd name="connsiteY3" fmla="*/ 951566 h 963954"/>
                                <a:gd name="connsiteX4" fmla="*/ 95169 w 216720"/>
                                <a:gd name="connsiteY4" fmla="*/ 908789 h 963954"/>
                                <a:gd name="connsiteX5" fmla="*/ 204331 w 216720"/>
                                <a:gd name="connsiteY5" fmla="*/ 503747 h 963954"/>
                                <a:gd name="connsiteX6" fmla="*/ 5176 w 216720"/>
                                <a:gd name="connsiteY6" fmla="*/ 12322 h 963954"/>
                                <a:gd name="connsiteX7" fmla="*/ 103 w 216720"/>
                                <a:gd name="connsiteY7" fmla="*/ 5152 h 963954"/>
                                <a:gd name="connsiteX8" fmla="*/ 7273 w 216720"/>
                                <a:gd name="connsiteY8" fmla="*/ 79 h 963954"/>
                                <a:gd name="connsiteX9" fmla="*/ 113265 w 216720"/>
                                <a:gd name="connsiteY9" fmla="*/ 77829 h 963954"/>
                                <a:gd name="connsiteX10" fmla="*/ 216720 w 216720"/>
                                <a:gd name="connsiteY10" fmla="*/ 503698 h 963954"/>
                                <a:gd name="connsiteX11" fmla="*/ 103315 w 216720"/>
                                <a:gd name="connsiteY11" fmla="*/ 918105 h 963954"/>
                                <a:gd name="connsiteX12" fmla="*/ 7030 w 216720"/>
                                <a:gd name="connsiteY12" fmla="*/ 963955 h 963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6720" h="963954">
                                  <a:moveTo>
                                    <a:pt x="7030" y="963955"/>
                                  </a:moveTo>
                                  <a:cubicBezTo>
                                    <a:pt x="6444" y="963955"/>
                                    <a:pt x="6054" y="963955"/>
                                    <a:pt x="5957" y="963955"/>
                                  </a:cubicBezTo>
                                  <a:cubicBezTo>
                                    <a:pt x="2542" y="963809"/>
                                    <a:pt x="-140" y="960931"/>
                                    <a:pt x="6" y="957516"/>
                                  </a:cubicBezTo>
                                  <a:cubicBezTo>
                                    <a:pt x="152" y="954102"/>
                                    <a:pt x="3079" y="951419"/>
                                    <a:pt x="6444" y="951566"/>
                                  </a:cubicBezTo>
                                  <a:cubicBezTo>
                                    <a:pt x="6835" y="951517"/>
                                    <a:pt x="49904" y="952541"/>
                                    <a:pt x="95169" y="908789"/>
                                  </a:cubicBezTo>
                                  <a:cubicBezTo>
                                    <a:pt x="144970" y="860646"/>
                                    <a:pt x="204331" y="751338"/>
                                    <a:pt x="204331" y="503747"/>
                                  </a:cubicBezTo>
                                  <a:cubicBezTo>
                                    <a:pt x="204331" y="51929"/>
                                    <a:pt x="7176" y="12664"/>
                                    <a:pt x="5176" y="12322"/>
                                  </a:cubicBezTo>
                                  <a:cubicBezTo>
                                    <a:pt x="1810" y="11737"/>
                                    <a:pt x="-433" y="8517"/>
                                    <a:pt x="103" y="5152"/>
                                  </a:cubicBezTo>
                                  <a:cubicBezTo>
                                    <a:pt x="689" y="1786"/>
                                    <a:pt x="3908" y="-457"/>
                                    <a:pt x="7273" y="79"/>
                                  </a:cubicBezTo>
                                  <a:cubicBezTo>
                                    <a:pt x="9468" y="469"/>
                                    <a:pt x="61318" y="10078"/>
                                    <a:pt x="113265" y="77829"/>
                                  </a:cubicBezTo>
                                  <a:cubicBezTo>
                                    <a:pt x="160432" y="139337"/>
                                    <a:pt x="216720" y="263181"/>
                                    <a:pt x="216720" y="503698"/>
                                  </a:cubicBezTo>
                                  <a:cubicBezTo>
                                    <a:pt x="216720" y="756215"/>
                                    <a:pt x="155018" y="868402"/>
                                    <a:pt x="103315" y="918105"/>
                                  </a:cubicBezTo>
                                  <a:cubicBezTo>
                                    <a:pt x="57660" y="961906"/>
                                    <a:pt x="14541" y="963955"/>
                                    <a:pt x="7030" y="963955"/>
                                  </a:cubicBezTo>
                                  <a:close/>
                                </a:path>
                              </a:pathLst>
                            </a:custGeom>
                            <a:solidFill>
                              <a:srgbClr val="E23E4E">
                                <a:lumMod val="50000"/>
                              </a:srgbClr>
                            </a:solidFill>
                            <a:ln w="4873"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cs typeface="Arial"/>
                                <a:sym typeface="Arial"/>
                              </a:endParaRPr>
                            </a:p>
                          </p:txBody>
                        </p:sp>
                      </p:grpSp>
                    </p:grpSp>
                    <p:grpSp>
                      <p:nvGrpSpPr>
                        <p:cNvPr id="216" name="Graphic 4">
                          <a:extLst>
                            <a:ext uri="{FF2B5EF4-FFF2-40B4-BE49-F238E27FC236}">
                              <a16:creationId xmlns:a16="http://schemas.microsoft.com/office/drawing/2014/main" id="{06B79CB6-EDE9-4CE8-9BE7-A8EDB13F24D6}"/>
                            </a:ext>
                          </a:extLst>
                        </p:cNvPr>
                        <p:cNvGrpSpPr/>
                        <p:nvPr/>
                      </p:nvGrpSpPr>
                      <p:grpSpPr>
                        <a:xfrm>
                          <a:off x="3649956" y="4580373"/>
                          <a:ext cx="497563" cy="428128"/>
                          <a:chOff x="3793106" y="3048834"/>
                          <a:chExt cx="2175147" cy="1871609"/>
                        </a:xfrm>
                      </p:grpSpPr>
                      <p:sp>
                        <p:nvSpPr>
                          <p:cNvPr id="217" name="Freeform: Shape 216">
                            <a:extLst>
                              <a:ext uri="{FF2B5EF4-FFF2-40B4-BE49-F238E27FC236}">
                                <a16:creationId xmlns:a16="http://schemas.microsoft.com/office/drawing/2014/main" id="{B937252C-F0FE-4628-BEE8-551B9B53EDB7}"/>
                              </a:ext>
                            </a:extLst>
                          </p:cNvPr>
                          <p:cNvSpPr/>
                          <p:nvPr/>
                        </p:nvSpPr>
                        <p:spPr>
                          <a:xfrm>
                            <a:off x="3793106" y="3062307"/>
                            <a:ext cx="936583" cy="1857892"/>
                          </a:xfrm>
                          <a:custGeom>
                            <a:avLst/>
                            <a:gdLst>
                              <a:gd name="connsiteX0" fmla="*/ 876175 w 936583"/>
                              <a:gd name="connsiteY0" fmla="*/ 274651 h 1857892"/>
                              <a:gd name="connsiteX1" fmla="*/ 853202 w 936583"/>
                              <a:gd name="connsiteY1" fmla="*/ 280943 h 1857892"/>
                              <a:gd name="connsiteX2" fmla="*/ 853202 w 936583"/>
                              <a:gd name="connsiteY2" fmla="*/ 283041 h 1857892"/>
                              <a:gd name="connsiteX3" fmla="*/ 267686 w 936583"/>
                              <a:gd name="connsiteY3" fmla="*/ 1063029 h 1857892"/>
                              <a:gd name="connsiteX4" fmla="*/ 267686 w 936583"/>
                              <a:gd name="connsiteY4" fmla="*/ 1857893 h 1857892"/>
                              <a:gd name="connsiteX5" fmla="*/ 0 w 936583"/>
                              <a:gd name="connsiteY5" fmla="*/ 1857893 h 1857892"/>
                              <a:gd name="connsiteX6" fmla="*/ 0 w 936583"/>
                              <a:gd name="connsiteY6" fmla="*/ 1063029 h 1857892"/>
                              <a:gd name="connsiteX7" fmla="*/ 844861 w 936583"/>
                              <a:gd name="connsiteY7" fmla="*/ 9062 h 1857892"/>
                              <a:gd name="connsiteX8" fmla="*/ 876224 w 936583"/>
                              <a:gd name="connsiteY8" fmla="*/ 721 h 1857892"/>
                              <a:gd name="connsiteX9" fmla="*/ 876175 w 936583"/>
                              <a:gd name="connsiteY9" fmla="*/ 274651 h 1857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6583" h="1857892">
                                <a:moveTo>
                                  <a:pt x="876175" y="274651"/>
                                </a:moveTo>
                                <a:cubicBezTo>
                                  <a:pt x="867786" y="276749"/>
                                  <a:pt x="861591" y="278846"/>
                                  <a:pt x="853202" y="280943"/>
                                </a:cubicBezTo>
                                <a:cubicBezTo>
                                  <a:pt x="855299" y="283041"/>
                                  <a:pt x="855299" y="283041"/>
                                  <a:pt x="853202" y="283041"/>
                                </a:cubicBezTo>
                                <a:cubicBezTo>
                                  <a:pt x="516496" y="383423"/>
                                  <a:pt x="267686" y="692911"/>
                                  <a:pt x="267686" y="1063029"/>
                                </a:cubicBezTo>
                                <a:lnTo>
                                  <a:pt x="267686" y="1857893"/>
                                </a:lnTo>
                                <a:lnTo>
                                  <a:pt x="0" y="1857893"/>
                                </a:lnTo>
                                <a:lnTo>
                                  <a:pt x="0" y="1063029"/>
                                </a:lnTo>
                                <a:cubicBezTo>
                                  <a:pt x="0" y="548630"/>
                                  <a:pt x="361777" y="117834"/>
                                  <a:pt x="844861" y="9062"/>
                                </a:cubicBezTo>
                                <a:cubicBezTo>
                                  <a:pt x="855348" y="4867"/>
                                  <a:pt x="865786" y="2770"/>
                                  <a:pt x="876224" y="721"/>
                                </a:cubicBezTo>
                                <a:cubicBezTo>
                                  <a:pt x="953535" y="-15960"/>
                                  <a:pt x="959828" y="262164"/>
                                  <a:pt x="876175" y="27465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sym typeface="Arial"/>
                            </a:endParaRPr>
                          </a:p>
                        </p:txBody>
                      </p:sp>
                      <p:sp>
                        <p:nvSpPr>
                          <p:cNvPr id="218" name="Freeform: Shape 217">
                            <a:extLst>
                              <a:ext uri="{FF2B5EF4-FFF2-40B4-BE49-F238E27FC236}">
                                <a16:creationId xmlns:a16="http://schemas.microsoft.com/office/drawing/2014/main" id="{B64BA6B7-46BE-4203-AA40-DFE6BA8CB39E}"/>
                              </a:ext>
                            </a:extLst>
                          </p:cNvPr>
                          <p:cNvSpPr/>
                          <p:nvPr/>
                        </p:nvSpPr>
                        <p:spPr>
                          <a:xfrm>
                            <a:off x="4986086" y="3048834"/>
                            <a:ext cx="982167" cy="1871609"/>
                          </a:xfrm>
                          <a:custGeom>
                            <a:avLst/>
                            <a:gdLst>
                              <a:gd name="connsiteX0" fmla="*/ 0 w 982167"/>
                              <a:gd name="connsiteY0" fmla="*/ 0 h 1871609"/>
                              <a:gd name="connsiteX1" fmla="*/ 0 w 982167"/>
                              <a:gd name="connsiteY1" fmla="*/ 266174 h 1871609"/>
                              <a:gd name="connsiteX2" fmla="*/ 697701 w 982167"/>
                              <a:gd name="connsiteY2" fmla="*/ 901100 h 1871609"/>
                              <a:gd name="connsiteX3" fmla="*/ 701896 w 982167"/>
                              <a:gd name="connsiteY3" fmla="*/ 921977 h 1871609"/>
                              <a:gd name="connsiteX4" fmla="*/ 710286 w 982167"/>
                              <a:gd name="connsiteY4" fmla="*/ 976363 h 1871609"/>
                              <a:gd name="connsiteX5" fmla="*/ 716578 w 982167"/>
                              <a:gd name="connsiteY5" fmla="*/ 1076745 h 1871609"/>
                              <a:gd name="connsiteX6" fmla="*/ 716578 w 982167"/>
                              <a:gd name="connsiteY6" fmla="*/ 1871610 h 1871609"/>
                              <a:gd name="connsiteX7" fmla="*/ 982167 w 982167"/>
                              <a:gd name="connsiteY7" fmla="*/ 1871610 h 1871609"/>
                              <a:gd name="connsiteX8" fmla="*/ 982167 w 982167"/>
                              <a:gd name="connsiteY8" fmla="*/ 1076745 h 1871609"/>
                              <a:gd name="connsiteX9" fmla="*/ 0 w 982167"/>
                              <a:gd name="connsiteY9" fmla="*/ 0 h 1871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2167" h="1871609">
                                <a:moveTo>
                                  <a:pt x="0" y="0"/>
                                </a:moveTo>
                                <a:lnTo>
                                  <a:pt x="0" y="266174"/>
                                </a:lnTo>
                                <a:cubicBezTo>
                                  <a:pt x="345046" y="310610"/>
                                  <a:pt x="623610" y="566590"/>
                                  <a:pt x="697701" y="901100"/>
                                </a:cubicBezTo>
                                <a:cubicBezTo>
                                  <a:pt x="699848" y="909441"/>
                                  <a:pt x="701896" y="915684"/>
                                  <a:pt x="701896" y="921977"/>
                                </a:cubicBezTo>
                                <a:cubicBezTo>
                                  <a:pt x="706091" y="940804"/>
                                  <a:pt x="708189" y="957486"/>
                                  <a:pt x="710286" y="976363"/>
                                </a:cubicBezTo>
                                <a:cubicBezTo>
                                  <a:pt x="714481" y="1009824"/>
                                  <a:pt x="716578" y="1043284"/>
                                  <a:pt x="716578" y="1076745"/>
                                </a:cubicBezTo>
                                <a:lnTo>
                                  <a:pt x="716578" y="1871610"/>
                                </a:lnTo>
                                <a:lnTo>
                                  <a:pt x="982167" y="1871610"/>
                                </a:lnTo>
                                <a:lnTo>
                                  <a:pt x="982167" y="1076745"/>
                                </a:lnTo>
                                <a:cubicBezTo>
                                  <a:pt x="982167" y="514594"/>
                                  <a:pt x="550152" y="53947"/>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sym typeface="Arial"/>
                            </a:endParaRPr>
                          </a:p>
                        </p:txBody>
                      </p:sp>
                      <p:sp>
                        <p:nvSpPr>
                          <p:cNvPr id="219" name="Freeform: Shape 218">
                            <a:extLst>
                              <a:ext uri="{FF2B5EF4-FFF2-40B4-BE49-F238E27FC236}">
                                <a16:creationId xmlns:a16="http://schemas.microsoft.com/office/drawing/2014/main" id="{8CA3EB1A-C55E-468F-8FC2-18D845313045}"/>
                              </a:ext>
                            </a:extLst>
                          </p:cNvPr>
                          <p:cNvSpPr/>
                          <p:nvPr/>
                        </p:nvSpPr>
                        <p:spPr>
                          <a:xfrm>
                            <a:off x="3966946" y="3250867"/>
                            <a:ext cx="745356" cy="1669576"/>
                          </a:xfrm>
                          <a:custGeom>
                            <a:avLst/>
                            <a:gdLst>
                              <a:gd name="connsiteX0" fmla="*/ 708481 w 745356"/>
                              <a:gd name="connsiteY0" fmla="*/ 7609 h 1669576"/>
                              <a:gd name="connsiteX1" fmla="*/ 0 w 745356"/>
                              <a:gd name="connsiteY1" fmla="*/ 801011 h 1669576"/>
                              <a:gd name="connsiteX2" fmla="*/ 0 w 745356"/>
                              <a:gd name="connsiteY2" fmla="*/ 1669577 h 1669576"/>
                              <a:gd name="connsiteX3" fmla="*/ 94139 w 745356"/>
                              <a:gd name="connsiteY3" fmla="*/ 1669577 h 1669576"/>
                              <a:gd name="connsiteX4" fmla="*/ 94139 w 745356"/>
                              <a:gd name="connsiteY4" fmla="*/ 874712 h 1669576"/>
                              <a:gd name="connsiteX5" fmla="*/ 702091 w 745356"/>
                              <a:gd name="connsiteY5" fmla="*/ 86676 h 1669576"/>
                              <a:gd name="connsiteX6" fmla="*/ 745356 w 745356"/>
                              <a:gd name="connsiteY6" fmla="*/ 0 h 1669576"/>
                              <a:gd name="connsiteX7" fmla="*/ 708481 w 745356"/>
                              <a:gd name="connsiteY7" fmla="*/ 7609 h 1669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5356" h="1669576">
                                <a:moveTo>
                                  <a:pt x="708481" y="7609"/>
                                </a:moveTo>
                                <a:cubicBezTo>
                                  <a:pt x="80823" y="117649"/>
                                  <a:pt x="0" y="801011"/>
                                  <a:pt x="0" y="801011"/>
                                </a:cubicBezTo>
                                <a:lnTo>
                                  <a:pt x="0" y="1669577"/>
                                </a:lnTo>
                                <a:lnTo>
                                  <a:pt x="94139" y="1669577"/>
                                </a:lnTo>
                                <a:lnTo>
                                  <a:pt x="94139" y="874712"/>
                                </a:lnTo>
                                <a:cubicBezTo>
                                  <a:pt x="94139" y="496742"/>
                                  <a:pt x="353289" y="180815"/>
                                  <a:pt x="702091" y="86676"/>
                                </a:cubicBezTo>
                                <a:cubicBezTo>
                                  <a:pt x="728772" y="78043"/>
                                  <a:pt x="745356" y="0"/>
                                  <a:pt x="745356" y="0"/>
                                </a:cubicBezTo>
                                <a:cubicBezTo>
                                  <a:pt x="745356" y="0"/>
                                  <a:pt x="728870" y="3707"/>
                                  <a:pt x="708481" y="7609"/>
                                </a:cubicBezTo>
                                <a:close/>
                              </a:path>
                            </a:pathLst>
                          </a:custGeom>
                          <a:solidFill>
                            <a:srgbClr val="0656B3">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sym typeface="Arial"/>
                            </a:endParaRPr>
                          </a:p>
                        </p:txBody>
                      </p:sp>
                      <p:sp>
                        <p:nvSpPr>
                          <p:cNvPr id="220" name="Freeform: Shape 219">
                            <a:extLst>
                              <a:ext uri="{FF2B5EF4-FFF2-40B4-BE49-F238E27FC236}">
                                <a16:creationId xmlns:a16="http://schemas.microsoft.com/office/drawing/2014/main" id="{BEC424FE-7654-4321-86BB-24CFE870746E}"/>
                              </a:ext>
                            </a:extLst>
                          </p:cNvPr>
                          <p:cNvSpPr/>
                          <p:nvPr/>
                        </p:nvSpPr>
                        <p:spPr>
                          <a:xfrm>
                            <a:off x="4986086" y="3258476"/>
                            <a:ext cx="697701" cy="691506"/>
                          </a:xfrm>
                          <a:custGeom>
                            <a:avLst/>
                            <a:gdLst>
                              <a:gd name="connsiteX0" fmla="*/ 0 w 697701"/>
                              <a:gd name="connsiteY0" fmla="*/ 0 h 691506"/>
                              <a:gd name="connsiteX1" fmla="*/ 0 w 697701"/>
                              <a:gd name="connsiteY1" fmla="*/ 56581 h 691506"/>
                              <a:gd name="connsiteX2" fmla="*/ 697701 w 697701"/>
                              <a:gd name="connsiteY2" fmla="*/ 691507 h 691506"/>
                              <a:gd name="connsiteX3" fmla="*/ 0 w 697701"/>
                              <a:gd name="connsiteY3" fmla="*/ 0 h 691506"/>
                            </a:gdLst>
                            <a:ahLst/>
                            <a:cxnLst>
                              <a:cxn ang="0">
                                <a:pos x="connsiteX0" y="connsiteY0"/>
                              </a:cxn>
                              <a:cxn ang="0">
                                <a:pos x="connsiteX1" y="connsiteY1"/>
                              </a:cxn>
                              <a:cxn ang="0">
                                <a:pos x="connsiteX2" y="connsiteY2"/>
                              </a:cxn>
                              <a:cxn ang="0">
                                <a:pos x="connsiteX3" y="connsiteY3"/>
                              </a:cxn>
                            </a:cxnLst>
                            <a:rect l="l" t="t" r="r" b="b"/>
                            <a:pathLst>
                              <a:path w="697701" h="691506">
                                <a:moveTo>
                                  <a:pt x="0" y="0"/>
                                </a:moveTo>
                                <a:lnTo>
                                  <a:pt x="0" y="56581"/>
                                </a:lnTo>
                                <a:cubicBezTo>
                                  <a:pt x="345046" y="101017"/>
                                  <a:pt x="623610" y="356996"/>
                                  <a:pt x="697701" y="691507"/>
                                </a:cubicBezTo>
                                <a:cubicBezTo>
                                  <a:pt x="682727" y="496205"/>
                                  <a:pt x="520837" y="69507"/>
                                  <a:pt x="0" y="0"/>
                                </a:cubicBezTo>
                                <a:close/>
                              </a:path>
                            </a:pathLst>
                          </a:custGeom>
                          <a:solidFill>
                            <a:srgbClr val="0656B3">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sym typeface="Arial"/>
                            </a:endParaRPr>
                          </a:p>
                        </p:txBody>
                      </p:sp>
                      <p:sp>
                        <p:nvSpPr>
                          <p:cNvPr id="221" name="Freeform: Shape 220">
                            <a:extLst>
                              <a:ext uri="{FF2B5EF4-FFF2-40B4-BE49-F238E27FC236}">
                                <a16:creationId xmlns:a16="http://schemas.microsoft.com/office/drawing/2014/main" id="{58118B25-E623-45D9-9E80-374F65F484F3}"/>
                              </a:ext>
                            </a:extLst>
                          </p:cNvPr>
                          <p:cNvSpPr/>
                          <p:nvPr/>
                        </p:nvSpPr>
                        <p:spPr>
                          <a:xfrm>
                            <a:off x="4637918" y="3062307"/>
                            <a:ext cx="91765" cy="280943"/>
                          </a:xfrm>
                          <a:custGeom>
                            <a:avLst/>
                            <a:gdLst>
                              <a:gd name="connsiteX0" fmla="*/ 31363 w 91765"/>
                              <a:gd name="connsiteY0" fmla="*/ 274651 h 280943"/>
                              <a:gd name="connsiteX1" fmla="*/ 8389 w 91765"/>
                              <a:gd name="connsiteY1" fmla="*/ 280943 h 280943"/>
                              <a:gd name="connsiteX2" fmla="*/ 52874 w 91765"/>
                              <a:gd name="connsiteY2" fmla="*/ 146759 h 280943"/>
                              <a:gd name="connsiteX3" fmla="*/ 0 w 91765"/>
                              <a:gd name="connsiteY3" fmla="*/ 9062 h 280943"/>
                              <a:gd name="connsiteX4" fmla="*/ 31363 w 91765"/>
                              <a:gd name="connsiteY4" fmla="*/ 721 h 280943"/>
                              <a:gd name="connsiteX5" fmla="*/ 31363 w 91765"/>
                              <a:gd name="connsiteY5" fmla="*/ 274651 h 280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65" h="280943">
                                <a:moveTo>
                                  <a:pt x="31363" y="274651"/>
                                </a:moveTo>
                                <a:cubicBezTo>
                                  <a:pt x="22974" y="276749"/>
                                  <a:pt x="16779" y="278846"/>
                                  <a:pt x="8389" y="280943"/>
                                </a:cubicBezTo>
                                <a:cubicBezTo>
                                  <a:pt x="14682" y="264213"/>
                                  <a:pt x="48679" y="226216"/>
                                  <a:pt x="52874" y="146759"/>
                                </a:cubicBezTo>
                                <a:cubicBezTo>
                                  <a:pt x="57069" y="65155"/>
                                  <a:pt x="29364" y="10038"/>
                                  <a:pt x="0" y="9062"/>
                                </a:cubicBezTo>
                                <a:cubicBezTo>
                                  <a:pt x="10487" y="4867"/>
                                  <a:pt x="20925" y="2770"/>
                                  <a:pt x="31363" y="721"/>
                                </a:cubicBezTo>
                                <a:cubicBezTo>
                                  <a:pt x="108723" y="-15960"/>
                                  <a:pt x="115015" y="262164"/>
                                  <a:pt x="31363" y="274651"/>
                                </a:cubicBezTo>
                                <a:close/>
                              </a:path>
                            </a:pathLst>
                          </a:custGeom>
                          <a:solidFill>
                            <a:srgbClr val="0656B3">
                              <a:lumMod val="40000"/>
                              <a:lumOff val="60000"/>
                            </a:srgbClr>
                          </a:solidFill>
                          <a:ln w="4873"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cs typeface="Arial"/>
                              <a:sym typeface="Arial"/>
                            </a:endParaRPr>
                          </a:p>
                        </p:txBody>
                      </p:sp>
                    </p:grpSp>
                  </p:grpSp>
                </p:grpSp>
              </p:grpSp>
            </p:grpSp>
            <p:grpSp>
              <p:nvGrpSpPr>
                <p:cNvPr id="206" name="Group 205">
                  <a:extLst>
                    <a:ext uri="{FF2B5EF4-FFF2-40B4-BE49-F238E27FC236}">
                      <a16:creationId xmlns:a16="http://schemas.microsoft.com/office/drawing/2014/main" id="{C706F3B1-9295-4114-A1AE-D3B56D9A74E2}"/>
                    </a:ext>
                  </a:extLst>
                </p:cNvPr>
                <p:cNvGrpSpPr/>
                <p:nvPr/>
              </p:nvGrpSpPr>
              <p:grpSpPr>
                <a:xfrm>
                  <a:off x="2591293" y="4143372"/>
                  <a:ext cx="854782" cy="846596"/>
                  <a:chOff x="5343987" y="6077923"/>
                  <a:chExt cx="998464" cy="988902"/>
                </a:xfrm>
              </p:grpSpPr>
              <p:sp>
                <p:nvSpPr>
                  <p:cNvPr id="207" name="Freeform: Shape 206">
                    <a:extLst>
                      <a:ext uri="{FF2B5EF4-FFF2-40B4-BE49-F238E27FC236}">
                        <a16:creationId xmlns:a16="http://schemas.microsoft.com/office/drawing/2014/main" id="{B51486BB-A16C-40E1-A3A1-47B881F04366}"/>
                      </a:ext>
                    </a:extLst>
                  </p:cNvPr>
                  <p:cNvSpPr/>
                  <p:nvPr/>
                </p:nvSpPr>
                <p:spPr>
                  <a:xfrm>
                    <a:off x="5343987" y="6077923"/>
                    <a:ext cx="998464" cy="988902"/>
                  </a:xfrm>
                  <a:custGeom>
                    <a:avLst/>
                    <a:gdLst>
                      <a:gd name="connsiteX0" fmla="*/ 64044 w 998464"/>
                      <a:gd name="connsiteY0" fmla="*/ 0 h 988902"/>
                      <a:gd name="connsiteX1" fmla="*/ 934430 w 998464"/>
                      <a:gd name="connsiteY1" fmla="*/ 0 h 988902"/>
                      <a:gd name="connsiteX2" fmla="*/ 966962 w 998464"/>
                      <a:gd name="connsiteY2" fmla="*/ 21971 h 988902"/>
                      <a:gd name="connsiteX3" fmla="*/ 998464 w 998464"/>
                      <a:gd name="connsiteY3" fmla="*/ 97818 h 988902"/>
                      <a:gd name="connsiteX4" fmla="*/ 998464 w 998464"/>
                      <a:gd name="connsiteY4" fmla="*/ 489687 h 988902"/>
                      <a:gd name="connsiteX5" fmla="*/ 499250 w 998464"/>
                      <a:gd name="connsiteY5" fmla="*/ 988902 h 988902"/>
                      <a:gd name="connsiteX6" fmla="*/ 0 w 998464"/>
                      <a:gd name="connsiteY6" fmla="*/ 489687 h 988902"/>
                      <a:gd name="connsiteX7" fmla="*/ 0 w 998464"/>
                      <a:gd name="connsiteY7" fmla="*/ 97818 h 988902"/>
                      <a:gd name="connsiteX8" fmla="*/ 31509 w 998464"/>
                      <a:gd name="connsiteY8" fmla="*/ 21966 h 988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8464" h="988902">
                        <a:moveTo>
                          <a:pt x="64044" y="0"/>
                        </a:moveTo>
                        <a:lnTo>
                          <a:pt x="934430" y="0"/>
                        </a:lnTo>
                        <a:lnTo>
                          <a:pt x="966962" y="21971"/>
                        </a:lnTo>
                        <a:cubicBezTo>
                          <a:pt x="986408" y="41420"/>
                          <a:pt x="998464" y="68259"/>
                          <a:pt x="998464" y="97818"/>
                        </a:cubicBezTo>
                        <a:lnTo>
                          <a:pt x="998464" y="489687"/>
                        </a:lnTo>
                        <a:cubicBezTo>
                          <a:pt x="998464" y="764914"/>
                          <a:pt x="774499" y="988902"/>
                          <a:pt x="499250" y="988902"/>
                        </a:cubicBezTo>
                        <a:cubicBezTo>
                          <a:pt x="224002" y="988902"/>
                          <a:pt x="15" y="764911"/>
                          <a:pt x="0" y="489687"/>
                        </a:cubicBezTo>
                        <a:lnTo>
                          <a:pt x="0" y="97818"/>
                        </a:lnTo>
                        <a:cubicBezTo>
                          <a:pt x="0" y="68252"/>
                          <a:pt x="12060" y="41413"/>
                          <a:pt x="31509" y="2196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sym typeface="Arial"/>
                    </a:endParaRPr>
                  </a:p>
                </p:txBody>
              </p:sp>
              <p:sp>
                <p:nvSpPr>
                  <p:cNvPr id="208" name="Freeform: Shape 207">
                    <a:extLst>
                      <a:ext uri="{FF2B5EF4-FFF2-40B4-BE49-F238E27FC236}">
                        <a16:creationId xmlns:a16="http://schemas.microsoft.com/office/drawing/2014/main" id="{413541D3-C632-4975-A531-C6282CD502AA}"/>
                      </a:ext>
                    </a:extLst>
                  </p:cNvPr>
                  <p:cNvSpPr/>
                  <p:nvPr/>
                </p:nvSpPr>
                <p:spPr>
                  <a:xfrm>
                    <a:off x="5738698" y="6378821"/>
                    <a:ext cx="208661" cy="307924"/>
                  </a:xfrm>
                  <a:custGeom>
                    <a:avLst/>
                    <a:gdLst>
                      <a:gd name="connsiteX0" fmla="*/ 141462 w 282924"/>
                      <a:gd name="connsiteY0" fmla="*/ 0 h 417518"/>
                      <a:gd name="connsiteX1" fmla="*/ 282924 w 282924"/>
                      <a:gd name="connsiteY1" fmla="*/ 141462 h 417518"/>
                      <a:gd name="connsiteX2" fmla="*/ 185254 w 282924"/>
                      <a:gd name="connsiteY2" fmla="*/ 275451 h 417518"/>
                      <a:gd name="connsiteX3" fmla="*/ 185254 w 282924"/>
                      <a:gd name="connsiteY3" fmla="*/ 373924 h 417518"/>
                      <a:gd name="connsiteX4" fmla="*/ 141661 w 282924"/>
                      <a:gd name="connsiteY4" fmla="*/ 417518 h 417518"/>
                      <a:gd name="connsiteX5" fmla="*/ 98067 w 282924"/>
                      <a:gd name="connsiteY5" fmla="*/ 373924 h 417518"/>
                      <a:gd name="connsiteX6" fmla="*/ 98067 w 282924"/>
                      <a:gd name="connsiteY6" fmla="*/ 275451 h 417518"/>
                      <a:gd name="connsiteX7" fmla="*/ 0 w 282924"/>
                      <a:gd name="connsiteY7" fmla="*/ 141462 h 417518"/>
                      <a:gd name="connsiteX8" fmla="*/ 141462 w 282924"/>
                      <a:gd name="connsiteY8" fmla="*/ 0 h 417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2924" h="417518">
                        <a:moveTo>
                          <a:pt x="141462" y="0"/>
                        </a:moveTo>
                        <a:cubicBezTo>
                          <a:pt x="219555" y="0"/>
                          <a:pt x="282924" y="63568"/>
                          <a:pt x="282924" y="141462"/>
                        </a:cubicBezTo>
                        <a:cubicBezTo>
                          <a:pt x="283122" y="204212"/>
                          <a:pt x="241950" y="257081"/>
                          <a:pt x="185254" y="275451"/>
                        </a:cubicBezTo>
                        <a:lnTo>
                          <a:pt x="185254" y="373924"/>
                        </a:lnTo>
                        <a:cubicBezTo>
                          <a:pt x="185254" y="397937"/>
                          <a:pt x="165674" y="417518"/>
                          <a:pt x="141661" y="417518"/>
                        </a:cubicBezTo>
                        <a:cubicBezTo>
                          <a:pt x="117648" y="417518"/>
                          <a:pt x="98067" y="397937"/>
                          <a:pt x="98067" y="373924"/>
                        </a:cubicBezTo>
                        <a:lnTo>
                          <a:pt x="98067" y="275451"/>
                        </a:lnTo>
                        <a:cubicBezTo>
                          <a:pt x="41371" y="256886"/>
                          <a:pt x="0" y="204212"/>
                          <a:pt x="0" y="141462"/>
                        </a:cubicBezTo>
                        <a:cubicBezTo>
                          <a:pt x="0" y="63369"/>
                          <a:pt x="63568" y="0"/>
                          <a:pt x="141462" y="0"/>
                        </a:cubicBezTo>
                        <a:close/>
                      </a:path>
                    </a:pathLst>
                  </a:custGeom>
                  <a:solidFill>
                    <a:srgbClr val="FF671F"/>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sym typeface="Arial"/>
                    </a:endParaRPr>
                  </a:p>
                </p:txBody>
              </p:sp>
            </p:grpSp>
          </p:grpSp>
          <p:grpSp>
            <p:nvGrpSpPr>
              <p:cNvPr id="149" name="Group 148">
                <a:extLst>
                  <a:ext uri="{FF2B5EF4-FFF2-40B4-BE49-F238E27FC236}">
                    <a16:creationId xmlns:a16="http://schemas.microsoft.com/office/drawing/2014/main" id="{A936753E-E09D-4B0A-98F8-C6BC7676A080}"/>
                  </a:ext>
                </a:extLst>
              </p:cNvPr>
              <p:cNvGrpSpPr/>
              <p:nvPr/>
            </p:nvGrpSpPr>
            <p:grpSpPr>
              <a:xfrm>
                <a:off x="1757662" y="2048692"/>
                <a:ext cx="1091132" cy="2418979"/>
                <a:chOff x="271506" y="1237479"/>
                <a:chExt cx="2023776" cy="4486605"/>
              </a:xfrm>
            </p:grpSpPr>
            <p:grpSp>
              <p:nvGrpSpPr>
                <p:cNvPr id="150" name="Group 149">
                  <a:extLst>
                    <a:ext uri="{FF2B5EF4-FFF2-40B4-BE49-F238E27FC236}">
                      <a16:creationId xmlns:a16="http://schemas.microsoft.com/office/drawing/2014/main" id="{A1259EB8-1CB3-4952-8D5D-2116170E5315}"/>
                    </a:ext>
                  </a:extLst>
                </p:cNvPr>
                <p:cNvGrpSpPr/>
                <p:nvPr/>
              </p:nvGrpSpPr>
              <p:grpSpPr>
                <a:xfrm>
                  <a:off x="271506" y="1237479"/>
                  <a:ext cx="1872306" cy="4486605"/>
                  <a:chOff x="271506" y="1237479"/>
                  <a:chExt cx="1872306" cy="4486605"/>
                </a:xfrm>
              </p:grpSpPr>
              <p:grpSp>
                <p:nvGrpSpPr>
                  <p:cNvPr id="156" name="Group 155">
                    <a:extLst>
                      <a:ext uri="{FF2B5EF4-FFF2-40B4-BE49-F238E27FC236}">
                        <a16:creationId xmlns:a16="http://schemas.microsoft.com/office/drawing/2014/main" id="{FC1BBB3E-E66F-4DA9-B16F-2FDF927B5F30}"/>
                      </a:ext>
                    </a:extLst>
                  </p:cNvPr>
                  <p:cNvGrpSpPr/>
                  <p:nvPr/>
                </p:nvGrpSpPr>
                <p:grpSpPr>
                  <a:xfrm flipH="1">
                    <a:off x="271506" y="3235488"/>
                    <a:ext cx="1641774" cy="2488596"/>
                    <a:chOff x="1930070" y="4191748"/>
                    <a:chExt cx="1376499" cy="2065834"/>
                  </a:xfrm>
                </p:grpSpPr>
                <p:grpSp>
                  <p:nvGrpSpPr>
                    <p:cNvPr id="197" name="Group 196">
                      <a:extLst>
                        <a:ext uri="{FF2B5EF4-FFF2-40B4-BE49-F238E27FC236}">
                          <a16:creationId xmlns:a16="http://schemas.microsoft.com/office/drawing/2014/main" id="{68240E90-C3B5-42FE-9362-0FBAB6B70E42}"/>
                        </a:ext>
                      </a:extLst>
                    </p:cNvPr>
                    <p:cNvGrpSpPr/>
                    <p:nvPr/>
                  </p:nvGrpSpPr>
                  <p:grpSpPr>
                    <a:xfrm>
                      <a:off x="1930070" y="5842752"/>
                      <a:ext cx="1376499" cy="414830"/>
                      <a:chOff x="1930071" y="5842831"/>
                      <a:chExt cx="1376500" cy="414840"/>
                    </a:xfrm>
                  </p:grpSpPr>
                  <p:sp>
                    <p:nvSpPr>
                      <p:cNvPr id="199" name="Freeform: Shape 198">
                        <a:extLst>
                          <a:ext uri="{FF2B5EF4-FFF2-40B4-BE49-F238E27FC236}">
                            <a16:creationId xmlns:a16="http://schemas.microsoft.com/office/drawing/2014/main" id="{DA5E13A5-6641-45A9-8EC8-416A9BDD1147}"/>
                          </a:ext>
                        </a:extLst>
                      </p:cNvPr>
                      <p:cNvSpPr/>
                      <p:nvPr/>
                    </p:nvSpPr>
                    <p:spPr>
                      <a:xfrm>
                        <a:off x="2853554" y="5842831"/>
                        <a:ext cx="239078" cy="217321"/>
                      </a:xfrm>
                      <a:custGeom>
                        <a:avLst/>
                        <a:gdLst>
                          <a:gd name="connsiteX0" fmla="*/ 0 w 168497"/>
                          <a:gd name="connsiteY0" fmla="*/ 0 h 153162"/>
                          <a:gd name="connsiteX1" fmla="*/ 36100 w 168497"/>
                          <a:gd name="connsiteY1" fmla="*/ 142494 h 153162"/>
                          <a:gd name="connsiteX2" fmla="*/ 84201 w 168497"/>
                          <a:gd name="connsiteY2" fmla="*/ 153162 h 153162"/>
                          <a:gd name="connsiteX3" fmla="*/ 168497 w 168497"/>
                          <a:gd name="connsiteY3" fmla="*/ 142494 h 153162"/>
                          <a:gd name="connsiteX4" fmla="*/ 137541 w 168497"/>
                          <a:gd name="connsiteY4" fmla="*/ 0 h 1531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497" h="153162">
                            <a:moveTo>
                              <a:pt x="0" y="0"/>
                            </a:moveTo>
                            <a:lnTo>
                              <a:pt x="36100" y="142494"/>
                            </a:lnTo>
                            <a:lnTo>
                              <a:pt x="84201" y="153162"/>
                            </a:lnTo>
                            <a:lnTo>
                              <a:pt x="168497" y="142494"/>
                            </a:lnTo>
                            <a:lnTo>
                              <a:pt x="137541" y="0"/>
                            </a:lnTo>
                            <a:close/>
                          </a:path>
                        </a:pathLst>
                      </a:custGeom>
                      <a:solidFill>
                        <a:srgbClr val="FFC7AE"/>
                      </a:solidFill>
                      <a:ln w="9525"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cs typeface="Arial"/>
                          <a:sym typeface="Arial"/>
                        </a:endParaRPr>
                      </a:p>
                    </p:txBody>
                  </p:sp>
                  <p:sp>
                    <p:nvSpPr>
                      <p:cNvPr id="200" name="Freeform: Shape 199">
                        <a:extLst>
                          <a:ext uri="{FF2B5EF4-FFF2-40B4-BE49-F238E27FC236}">
                            <a16:creationId xmlns:a16="http://schemas.microsoft.com/office/drawing/2014/main" id="{A51D89E9-2077-47AC-B8F7-C20B87AF0CD6}"/>
                          </a:ext>
                        </a:extLst>
                      </p:cNvPr>
                      <p:cNvSpPr/>
                      <p:nvPr/>
                    </p:nvSpPr>
                    <p:spPr>
                      <a:xfrm>
                        <a:off x="2892341" y="6018542"/>
                        <a:ext cx="414230" cy="239129"/>
                      </a:xfrm>
                      <a:custGeom>
                        <a:avLst/>
                        <a:gdLst>
                          <a:gd name="connsiteX0" fmla="*/ 0 w 291941"/>
                          <a:gd name="connsiteY0" fmla="*/ 11993 h 168531"/>
                          <a:gd name="connsiteX1" fmla="*/ 11716 w 291941"/>
                          <a:gd name="connsiteY1" fmla="*/ 121054 h 168531"/>
                          <a:gd name="connsiteX2" fmla="*/ 25813 w 291941"/>
                          <a:gd name="connsiteY2" fmla="*/ 134294 h 168531"/>
                          <a:gd name="connsiteX3" fmla="*/ 113538 w 291941"/>
                          <a:gd name="connsiteY3" fmla="*/ 155439 h 168531"/>
                          <a:gd name="connsiteX4" fmla="*/ 233744 w 291941"/>
                          <a:gd name="connsiteY4" fmla="*/ 168298 h 168531"/>
                          <a:gd name="connsiteX5" fmla="*/ 291941 w 291941"/>
                          <a:gd name="connsiteY5" fmla="*/ 147152 h 168531"/>
                          <a:gd name="connsiteX6" fmla="*/ 235648 w 291941"/>
                          <a:gd name="connsiteY6" fmla="*/ 75429 h 168531"/>
                          <a:gd name="connsiteX7" fmla="*/ 154591 w 291941"/>
                          <a:gd name="connsiteY7" fmla="*/ 23994 h 168531"/>
                          <a:gd name="connsiteX8" fmla="*/ 126968 w 291941"/>
                          <a:gd name="connsiteY8" fmla="*/ 1039 h 168531"/>
                          <a:gd name="connsiteX9" fmla="*/ 55721 w 291941"/>
                          <a:gd name="connsiteY9" fmla="*/ 23137 h 168531"/>
                          <a:gd name="connsiteX10" fmla="*/ 0 w 291941"/>
                          <a:gd name="connsiteY10" fmla="*/ 11993 h 168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1941" h="168531">
                            <a:moveTo>
                              <a:pt x="0" y="11993"/>
                            </a:moveTo>
                            <a:cubicBezTo>
                              <a:pt x="0" y="11993"/>
                              <a:pt x="6953" y="106290"/>
                              <a:pt x="11716" y="121054"/>
                            </a:cubicBezTo>
                            <a:cubicBezTo>
                              <a:pt x="16478" y="135722"/>
                              <a:pt x="25813" y="134294"/>
                              <a:pt x="25813" y="134294"/>
                            </a:cubicBezTo>
                            <a:cubicBezTo>
                              <a:pt x="25813" y="134294"/>
                              <a:pt x="78296" y="149915"/>
                              <a:pt x="113538" y="155439"/>
                            </a:cubicBezTo>
                            <a:cubicBezTo>
                              <a:pt x="148876" y="160964"/>
                              <a:pt x="191738" y="170108"/>
                              <a:pt x="233744" y="168298"/>
                            </a:cubicBezTo>
                            <a:cubicBezTo>
                              <a:pt x="275749" y="166488"/>
                              <a:pt x="291941" y="160964"/>
                              <a:pt x="291941" y="147152"/>
                            </a:cubicBezTo>
                            <a:cubicBezTo>
                              <a:pt x="291941" y="133341"/>
                              <a:pt x="287179" y="106671"/>
                              <a:pt x="235648" y="75429"/>
                            </a:cubicBezTo>
                            <a:cubicBezTo>
                              <a:pt x="184118" y="44187"/>
                              <a:pt x="154591" y="23994"/>
                              <a:pt x="154591" y="23994"/>
                            </a:cubicBezTo>
                            <a:cubicBezTo>
                              <a:pt x="154591" y="23994"/>
                              <a:pt x="145066" y="7421"/>
                              <a:pt x="126968" y="1039"/>
                            </a:cubicBezTo>
                            <a:cubicBezTo>
                              <a:pt x="108871" y="-5438"/>
                              <a:pt x="66580" y="20375"/>
                              <a:pt x="55721" y="23137"/>
                            </a:cubicBezTo>
                            <a:cubicBezTo>
                              <a:pt x="44863" y="25804"/>
                              <a:pt x="12383" y="1896"/>
                              <a:pt x="0" y="11993"/>
                            </a:cubicBezTo>
                            <a:close/>
                          </a:path>
                        </a:pathLst>
                      </a:custGeom>
                      <a:solidFill>
                        <a:srgbClr val="000000">
                          <a:lumMod val="85000"/>
                          <a:lumOff val="15000"/>
                        </a:srgbClr>
                      </a:solidFill>
                      <a:ln w="9525"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cs typeface="Arial"/>
                          <a:sym typeface="Arial"/>
                        </a:endParaRPr>
                      </a:p>
                    </p:txBody>
                  </p:sp>
                  <p:sp>
                    <p:nvSpPr>
                      <p:cNvPr id="201" name="Freeform: Shape 200">
                        <a:extLst>
                          <a:ext uri="{FF2B5EF4-FFF2-40B4-BE49-F238E27FC236}">
                            <a16:creationId xmlns:a16="http://schemas.microsoft.com/office/drawing/2014/main" id="{842555DB-04F7-47E6-9F52-B7B7AE8EA96A}"/>
                          </a:ext>
                        </a:extLst>
                      </p:cNvPr>
                      <p:cNvSpPr/>
                      <p:nvPr/>
                    </p:nvSpPr>
                    <p:spPr>
                      <a:xfrm>
                        <a:off x="2150378" y="5868116"/>
                        <a:ext cx="174610" cy="187182"/>
                      </a:xfrm>
                      <a:custGeom>
                        <a:avLst/>
                        <a:gdLst>
                          <a:gd name="connsiteX0" fmla="*/ 0 w 123062"/>
                          <a:gd name="connsiteY0" fmla="*/ 0 h 131921"/>
                          <a:gd name="connsiteX1" fmla="*/ 0 w 123062"/>
                          <a:gd name="connsiteY1" fmla="*/ 110680 h 131921"/>
                          <a:gd name="connsiteX2" fmla="*/ 74676 w 123062"/>
                          <a:gd name="connsiteY2" fmla="*/ 131921 h 131921"/>
                          <a:gd name="connsiteX3" fmla="*/ 123063 w 123062"/>
                          <a:gd name="connsiteY3" fmla="*/ 110680 h 131921"/>
                          <a:gd name="connsiteX4" fmla="*/ 123063 w 123062"/>
                          <a:gd name="connsiteY4" fmla="*/ 0 h 1319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062" h="131921">
                            <a:moveTo>
                              <a:pt x="0" y="0"/>
                            </a:moveTo>
                            <a:lnTo>
                              <a:pt x="0" y="110680"/>
                            </a:lnTo>
                            <a:lnTo>
                              <a:pt x="74676" y="131921"/>
                            </a:lnTo>
                            <a:lnTo>
                              <a:pt x="123063" y="110680"/>
                            </a:lnTo>
                            <a:lnTo>
                              <a:pt x="123063" y="0"/>
                            </a:lnTo>
                            <a:close/>
                          </a:path>
                        </a:pathLst>
                      </a:custGeom>
                      <a:solidFill>
                        <a:srgbClr val="FFC7AE"/>
                      </a:solidFill>
                      <a:ln w="9525"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cs typeface="Arial"/>
                          <a:sym typeface="Arial"/>
                        </a:endParaRPr>
                      </a:p>
                    </p:txBody>
                  </p:sp>
                  <p:sp>
                    <p:nvSpPr>
                      <p:cNvPr id="202" name="Freeform: Shape 201">
                        <a:extLst>
                          <a:ext uri="{FF2B5EF4-FFF2-40B4-BE49-F238E27FC236}">
                            <a16:creationId xmlns:a16="http://schemas.microsoft.com/office/drawing/2014/main" id="{4129FC56-FACB-4047-A0BD-35A9C194CD0C}"/>
                          </a:ext>
                        </a:extLst>
                      </p:cNvPr>
                      <p:cNvSpPr/>
                      <p:nvPr/>
                    </p:nvSpPr>
                    <p:spPr>
                      <a:xfrm>
                        <a:off x="1930071" y="5988929"/>
                        <a:ext cx="414243" cy="247257"/>
                      </a:xfrm>
                      <a:custGeom>
                        <a:avLst/>
                        <a:gdLst>
                          <a:gd name="connsiteX0" fmla="*/ 142980 w 291951"/>
                          <a:gd name="connsiteY0" fmla="*/ 25527 h 174260"/>
                          <a:gd name="connsiteX1" fmla="*/ 54112 w 291951"/>
                          <a:gd name="connsiteY1" fmla="*/ 93917 h 174260"/>
                          <a:gd name="connsiteX2" fmla="*/ 772 w 291951"/>
                          <a:gd name="connsiteY2" fmla="*/ 159544 h 174260"/>
                          <a:gd name="connsiteX3" fmla="*/ 186700 w 291951"/>
                          <a:gd name="connsiteY3" fmla="*/ 166402 h 174260"/>
                          <a:gd name="connsiteX4" fmla="*/ 257756 w 291951"/>
                          <a:gd name="connsiteY4" fmla="*/ 154115 h 174260"/>
                          <a:gd name="connsiteX5" fmla="*/ 291951 w 291951"/>
                          <a:gd name="connsiteY5" fmla="*/ 143161 h 174260"/>
                          <a:gd name="connsiteX6" fmla="*/ 278235 w 291951"/>
                          <a:gd name="connsiteY6" fmla="*/ 17431 h 174260"/>
                          <a:gd name="connsiteX7" fmla="*/ 232991 w 291951"/>
                          <a:gd name="connsiteY7" fmla="*/ 29433 h 174260"/>
                          <a:gd name="connsiteX8" fmla="*/ 167364 w 291951"/>
                          <a:gd name="connsiteY8" fmla="*/ 762 h 174260"/>
                          <a:gd name="connsiteX9" fmla="*/ 142980 w 291951"/>
                          <a:gd name="connsiteY9" fmla="*/ 25527 h 174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1951" h="174260">
                            <a:moveTo>
                              <a:pt x="142980" y="25527"/>
                            </a:moveTo>
                            <a:cubicBezTo>
                              <a:pt x="142980" y="25527"/>
                              <a:pt x="108785" y="58293"/>
                              <a:pt x="54112" y="93917"/>
                            </a:cubicBezTo>
                            <a:cubicBezTo>
                              <a:pt x="-562" y="129445"/>
                              <a:pt x="-1895" y="137636"/>
                              <a:pt x="772" y="159544"/>
                            </a:cubicBezTo>
                            <a:cubicBezTo>
                              <a:pt x="3534" y="181451"/>
                              <a:pt x="136122" y="174593"/>
                              <a:pt x="186700" y="166402"/>
                            </a:cubicBezTo>
                            <a:cubicBezTo>
                              <a:pt x="237278" y="158210"/>
                              <a:pt x="257756" y="154115"/>
                              <a:pt x="257756" y="154115"/>
                            </a:cubicBezTo>
                            <a:lnTo>
                              <a:pt x="291951" y="143161"/>
                            </a:lnTo>
                            <a:lnTo>
                              <a:pt x="278235" y="17431"/>
                            </a:lnTo>
                            <a:cubicBezTo>
                              <a:pt x="278235" y="17431"/>
                              <a:pt x="246803" y="28385"/>
                              <a:pt x="232991" y="29433"/>
                            </a:cubicBezTo>
                            <a:cubicBezTo>
                              <a:pt x="219180" y="30480"/>
                              <a:pt x="187843" y="5810"/>
                              <a:pt x="167364" y="762"/>
                            </a:cubicBezTo>
                            <a:cubicBezTo>
                              <a:pt x="146885" y="-4476"/>
                              <a:pt x="142694" y="18764"/>
                              <a:pt x="142980" y="25527"/>
                            </a:cubicBezTo>
                            <a:close/>
                          </a:path>
                        </a:pathLst>
                      </a:custGeom>
                      <a:solidFill>
                        <a:srgbClr val="000000">
                          <a:lumMod val="85000"/>
                          <a:lumOff val="15000"/>
                        </a:srgbClr>
                      </a:solidFill>
                      <a:ln w="9525"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cs typeface="Arial"/>
                          <a:sym typeface="Arial"/>
                        </a:endParaRPr>
                      </a:p>
                    </p:txBody>
                  </p:sp>
                  <p:sp>
                    <p:nvSpPr>
                      <p:cNvPr id="203" name="Freeform: Shape 202">
                        <a:extLst>
                          <a:ext uri="{FF2B5EF4-FFF2-40B4-BE49-F238E27FC236}">
                            <a16:creationId xmlns:a16="http://schemas.microsoft.com/office/drawing/2014/main" id="{7F68ECA9-2AC3-49C5-ACA5-3DDCE16C9301}"/>
                          </a:ext>
                        </a:extLst>
                      </p:cNvPr>
                      <p:cNvSpPr/>
                      <p:nvPr/>
                    </p:nvSpPr>
                    <p:spPr>
                      <a:xfrm>
                        <a:off x="1943599" y="6158634"/>
                        <a:ext cx="381389" cy="37840"/>
                      </a:xfrm>
                      <a:custGeom>
                        <a:avLst/>
                        <a:gdLst>
                          <a:gd name="connsiteX0" fmla="*/ 0 w 268795"/>
                          <a:gd name="connsiteY0" fmla="*/ 20479 h 26669"/>
                          <a:gd name="connsiteX1" fmla="*/ 109728 w 268795"/>
                          <a:gd name="connsiteY1" fmla="*/ 25622 h 26669"/>
                          <a:gd name="connsiteX2" fmla="*/ 268796 w 268795"/>
                          <a:gd name="connsiteY2" fmla="*/ 0 h 26669"/>
                        </a:gdLst>
                        <a:ahLst/>
                        <a:cxnLst>
                          <a:cxn ang="0">
                            <a:pos x="connsiteX0" y="connsiteY0"/>
                          </a:cxn>
                          <a:cxn ang="0">
                            <a:pos x="connsiteX1" y="connsiteY1"/>
                          </a:cxn>
                          <a:cxn ang="0">
                            <a:pos x="connsiteX2" y="connsiteY2"/>
                          </a:cxn>
                        </a:cxnLst>
                        <a:rect l="l" t="t" r="r" b="b"/>
                        <a:pathLst>
                          <a:path w="268795" h="26669">
                            <a:moveTo>
                              <a:pt x="0" y="20479"/>
                            </a:moveTo>
                            <a:cubicBezTo>
                              <a:pt x="0" y="20479"/>
                              <a:pt x="29718" y="29718"/>
                              <a:pt x="109728" y="25622"/>
                            </a:cubicBezTo>
                            <a:cubicBezTo>
                              <a:pt x="189738" y="21526"/>
                              <a:pt x="268796" y="0"/>
                              <a:pt x="268796" y="0"/>
                            </a:cubicBezTo>
                          </a:path>
                        </a:pathLst>
                      </a:custGeom>
                      <a:noFill/>
                      <a:ln w="9525" cap="rnd">
                        <a:solidFill>
                          <a:srgbClr val="000000">
                            <a:lumMod val="75000"/>
                            <a:lumOff val="25000"/>
                          </a:srgbClr>
                        </a:solidFill>
                        <a:prstDash val="solid"/>
                        <a:round/>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cs typeface="Arial"/>
                          <a:sym typeface="Arial"/>
                        </a:endParaRPr>
                      </a:p>
                    </p:txBody>
                  </p:sp>
                  <p:sp>
                    <p:nvSpPr>
                      <p:cNvPr id="204" name="Freeform: Shape 203">
                        <a:extLst>
                          <a:ext uri="{FF2B5EF4-FFF2-40B4-BE49-F238E27FC236}">
                            <a16:creationId xmlns:a16="http://schemas.microsoft.com/office/drawing/2014/main" id="{B2DFFEB8-072A-480E-BA42-FEC51E29B9ED}"/>
                          </a:ext>
                        </a:extLst>
                      </p:cNvPr>
                      <p:cNvSpPr/>
                      <p:nvPr/>
                    </p:nvSpPr>
                    <p:spPr>
                      <a:xfrm>
                        <a:off x="2927074" y="6168729"/>
                        <a:ext cx="369495" cy="54763"/>
                      </a:xfrm>
                      <a:custGeom>
                        <a:avLst/>
                        <a:gdLst>
                          <a:gd name="connsiteX0" fmla="*/ 0 w 260413"/>
                          <a:gd name="connsiteY0" fmla="*/ 0 h 38596"/>
                          <a:gd name="connsiteX1" fmla="*/ 166116 w 260413"/>
                          <a:gd name="connsiteY1" fmla="*/ 36957 h 38596"/>
                          <a:gd name="connsiteX2" fmla="*/ 260413 w 260413"/>
                          <a:gd name="connsiteY2" fmla="*/ 29813 h 38596"/>
                        </a:gdLst>
                        <a:ahLst/>
                        <a:cxnLst>
                          <a:cxn ang="0">
                            <a:pos x="connsiteX0" y="connsiteY0"/>
                          </a:cxn>
                          <a:cxn ang="0">
                            <a:pos x="connsiteX1" y="connsiteY1"/>
                          </a:cxn>
                          <a:cxn ang="0">
                            <a:pos x="connsiteX2" y="connsiteY2"/>
                          </a:cxn>
                        </a:cxnLst>
                        <a:rect l="l" t="t" r="r" b="b"/>
                        <a:pathLst>
                          <a:path w="260413" h="38596">
                            <a:moveTo>
                              <a:pt x="0" y="0"/>
                            </a:moveTo>
                            <a:cubicBezTo>
                              <a:pt x="0" y="0"/>
                              <a:pt x="106680" y="30766"/>
                              <a:pt x="166116" y="36957"/>
                            </a:cubicBezTo>
                            <a:cubicBezTo>
                              <a:pt x="225552" y="43148"/>
                              <a:pt x="260413" y="29813"/>
                              <a:pt x="260413" y="29813"/>
                            </a:cubicBezTo>
                          </a:path>
                        </a:pathLst>
                      </a:custGeom>
                      <a:noFill/>
                      <a:ln w="9525" cap="rnd">
                        <a:solidFill>
                          <a:srgbClr val="000000">
                            <a:lumMod val="75000"/>
                            <a:lumOff val="25000"/>
                          </a:srgbClr>
                        </a:solidFill>
                        <a:prstDash val="solid"/>
                        <a:round/>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cs typeface="Arial"/>
                          <a:sym typeface="Arial"/>
                        </a:endParaRPr>
                      </a:p>
                    </p:txBody>
                  </p:sp>
                </p:grpSp>
                <p:sp>
                  <p:nvSpPr>
                    <p:cNvPr id="198" name="Freeform: Shape 197">
                      <a:extLst>
                        <a:ext uri="{FF2B5EF4-FFF2-40B4-BE49-F238E27FC236}">
                          <a16:creationId xmlns:a16="http://schemas.microsoft.com/office/drawing/2014/main" id="{AB0EB6E2-3D06-4B38-8EA8-3637B2DE22C4}"/>
                        </a:ext>
                      </a:extLst>
                    </p:cNvPr>
                    <p:cNvSpPr/>
                    <p:nvPr/>
                  </p:nvSpPr>
                  <p:spPr>
                    <a:xfrm>
                      <a:off x="2088344" y="4191748"/>
                      <a:ext cx="1016450" cy="1797354"/>
                    </a:xfrm>
                    <a:custGeom>
                      <a:avLst/>
                      <a:gdLst>
                        <a:gd name="connsiteX0" fmla="*/ 716375 w 716375"/>
                        <a:gd name="connsiteY0" fmla="*/ 1495711 h 1495710"/>
                        <a:gd name="connsiteX1" fmla="*/ 520827 w 716375"/>
                        <a:gd name="connsiteY1" fmla="*/ 1495711 h 1495710"/>
                        <a:gd name="connsiteX2" fmla="*/ 287083 w 716375"/>
                        <a:gd name="connsiteY2" fmla="*/ 294037 h 1495710"/>
                        <a:gd name="connsiteX3" fmla="*/ 262509 w 716375"/>
                        <a:gd name="connsiteY3" fmla="*/ 295466 h 1495710"/>
                        <a:gd name="connsiteX4" fmla="*/ 214027 w 716375"/>
                        <a:gd name="connsiteY4" fmla="*/ 1495711 h 1495710"/>
                        <a:gd name="connsiteX5" fmla="*/ 12954 w 716375"/>
                        <a:gd name="connsiteY5" fmla="*/ 1495711 h 1495710"/>
                        <a:gd name="connsiteX6" fmla="*/ 7334 w 716375"/>
                        <a:gd name="connsiteY6" fmla="*/ 844677 h 1495710"/>
                        <a:gd name="connsiteX7" fmla="*/ 5810 w 716375"/>
                        <a:gd name="connsiteY7" fmla="*/ 668274 h 1495710"/>
                        <a:gd name="connsiteX8" fmla="*/ 0 w 716375"/>
                        <a:gd name="connsiteY8" fmla="*/ 0 h 1495710"/>
                        <a:gd name="connsiteX9" fmla="*/ 510635 w 716375"/>
                        <a:gd name="connsiteY9" fmla="*/ 0 h 1495710"/>
                        <a:gd name="connsiteX10" fmla="*/ 601504 w 716375"/>
                        <a:gd name="connsiteY10" fmla="*/ 660749 h 1495710"/>
                        <a:gd name="connsiteX11" fmla="*/ 626078 w 716375"/>
                        <a:gd name="connsiteY11" fmla="*/ 838676 h 1495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16375" h="1495710">
                          <a:moveTo>
                            <a:pt x="716375" y="1495711"/>
                          </a:moveTo>
                          <a:lnTo>
                            <a:pt x="520827" y="1495711"/>
                          </a:lnTo>
                          <a:lnTo>
                            <a:pt x="287083" y="294037"/>
                          </a:lnTo>
                          <a:lnTo>
                            <a:pt x="262509" y="295466"/>
                          </a:lnTo>
                          <a:lnTo>
                            <a:pt x="214027" y="1495711"/>
                          </a:lnTo>
                          <a:lnTo>
                            <a:pt x="12954" y="1495711"/>
                          </a:lnTo>
                          <a:lnTo>
                            <a:pt x="7334" y="844677"/>
                          </a:lnTo>
                          <a:lnTo>
                            <a:pt x="5810" y="668274"/>
                          </a:lnTo>
                          <a:lnTo>
                            <a:pt x="0" y="0"/>
                          </a:lnTo>
                          <a:lnTo>
                            <a:pt x="510635" y="0"/>
                          </a:lnTo>
                          <a:lnTo>
                            <a:pt x="601504" y="660749"/>
                          </a:lnTo>
                          <a:lnTo>
                            <a:pt x="626078" y="838676"/>
                          </a:lnTo>
                          <a:close/>
                        </a:path>
                      </a:pathLst>
                    </a:custGeom>
                    <a:solidFill>
                      <a:srgbClr val="7F7F7F"/>
                    </a:solidFill>
                    <a:ln w="5234"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cs typeface="Arial"/>
                        <a:sym typeface="Arial"/>
                      </a:endParaRPr>
                    </a:p>
                  </p:txBody>
                </p:sp>
              </p:grpSp>
              <p:grpSp>
                <p:nvGrpSpPr>
                  <p:cNvPr id="157" name="Group 156">
                    <a:extLst>
                      <a:ext uri="{FF2B5EF4-FFF2-40B4-BE49-F238E27FC236}">
                        <a16:creationId xmlns:a16="http://schemas.microsoft.com/office/drawing/2014/main" id="{9B3E4CAF-463A-44B2-B487-9D35FF5EEBEA}"/>
                      </a:ext>
                    </a:extLst>
                  </p:cNvPr>
                  <p:cNvGrpSpPr/>
                  <p:nvPr/>
                </p:nvGrpSpPr>
                <p:grpSpPr>
                  <a:xfrm>
                    <a:off x="408895" y="1237479"/>
                    <a:ext cx="1734917" cy="2246654"/>
                    <a:chOff x="408895" y="1237479"/>
                    <a:chExt cx="1734917" cy="2246654"/>
                  </a:xfrm>
                </p:grpSpPr>
                <p:grpSp>
                  <p:nvGrpSpPr>
                    <p:cNvPr id="158" name="Graphic 118">
                      <a:extLst>
                        <a:ext uri="{FF2B5EF4-FFF2-40B4-BE49-F238E27FC236}">
                          <a16:creationId xmlns:a16="http://schemas.microsoft.com/office/drawing/2014/main" id="{EB08D78F-E562-4EC2-A8BD-A35274648F49}"/>
                        </a:ext>
                      </a:extLst>
                    </p:cNvPr>
                    <p:cNvGrpSpPr/>
                    <p:nvPr/>
                  </p:nvGrpSpPr>
                  <p:grpSpPr>
                    <a:xfrm flipH="1">
                      <a:off x="1104971" y="1237479"/>
                      <a:ext cx="628830" cy="928736"/>
                      <a:chOff x="5948604" y="2345817"/>
                      <a:chExt cx="299372" cy="442150"/>
                    </a:xfrm>
                  </p:grpSpPr>
                  <p:grpSp>
                    <p:nvGrpSpPr>
                      <p:cNvPr id="182" name="Graphic 118">
                        <a:extLst>
                          <a:ext uri="{FF2B5EF4-FFF2-40B4-BE49-F238E27FC236}">
                            <a16:creationId xmlns:a16="http://schemas.microsoft.com/office/drawing/2014/main" id="{FEA37245-49BF-471B-B5FD-57755FE983D0}"/>
                          </a:ext>
                        </a:extLst>
                      </p:cNvPr>
                      <p:cNvGrpSpPr/>
                      <p:nvPr/>
                    </p:nvGrpSpPr>
                    <p:grpSpPr>
                      <a:xfrm>
                        <a:off x="6009322" y="2428471"/>
                        <a:ext cx="232798" cy="359496"/>
                        <a:chOff x="6009322" y="2428471"/>
                        <a:chExt cx="232798" cy="359496"/>
                      </a:xfrm>
                    </p:grpSpPr>
                    <p:grpSp>
                      <p:nvGrpSpPr>
                        <p:cNvPr id="187" name="Graphic 118">
                          <a:extLst>
                            <a:ext uri="{FF2B5EF4-FFF2-40B4-BE49-F238E27FC236}">
                              <a16:creationId xmlns:a16="http://schemas.microsoft.com/office/drawing/2014/main" id="{91BA9759-3907-4366-851A-DDCEE1FD99F2}"/>
                            </a:ext>
                          </a:extLst>
                        </p:cNvPr>
                        <p:cNvGrpSpPr/>
                        <p:nvPr/>
                      </p:nvGrpSpPr>
                      <p:grpSpPr>
                        <a:xfrm>
                          <a:off x="6009322" y="2428471"/>
                          <a:ext cx="197249" cy="359496"/>
                          <a:chOff x="6009322" y="2428471"/>
                          <a:chExt cx="197249" cy="359496"/>
                        </a:xfrm>
                      </p:grpSpPr>
                      <p:grpSp>
                        <p:nvGrpSpPr>
                          <p:cNvPr id="191" name="Graphic 118">
                            <a:extLst>
                              <a:ext uri="{FF2B5EF4-FFF2-40B4-BE49-F238E27FC236}">
                                <a16:creationId xmlns:a16="http://schemas.microsoft.com/office/drawing/2014/main" id="{9D75BC5D-BCF6-49D6-873A-BDE1FA9F9CD8}"/>
                              </a:ext>
                            </a:extLst>
                          </p:cNvPr>
                          <p:cNvGrpSpPr/>
                          <p:nvPr/>
                        </p:nvGrpSpPr>
                        <p:grpSpPr>
                          <a:xfrm>
                            <a:off x="6100762" y="2625090"/>
                            <a:ext cx="96576" cy="162877"/>
                            <a:chOff x="6100762" y="2625090"/>
                            <a:chExt cx="96576" cy="162877"/>
                          </a:xfrm>
                        </p:grpSpPr>
                        <p:sp>
                          <p:nvSpPr>
                            <p:cNvPr id="195" name="Freeform: Shape 194">
                              <a:extLst>
                                <a:ext uri="{FF2B5EF4-FFF2-40B4-BE49-F238E27FC236}">
                                  <a16:creationId xmlns:a16="http://schemas.microsoft.com/office/drawing/2014/main" id="{FEE50A4B-D478-42ED-8E7A-B0100668792A}"/>
                                </a:ext>
                              </a:extLst>
                            </p:cNvPr>
                            <p:cNvSpPr/>
                            <p:nvPr/>
                          </p:nvSpPr>
                          <p:spPr>
                            <a:xfrm>
                              <a:off x="6100762" y="2625090"/>
                              <a:ext cx="96576" cy="162877"/>
                            </a:xfrm>
                            <a:custGeom>
                              <a:avLst/>
                              <a:gdLst>
                                <a:gd name="connsiteX0" fmla="*/ 96202 w 96576"/>
                                <a:gd name="connsiteY0" fmla="*/ 94298 h 162877"/>
                                <a:gd name="connsiteX1" fmla="*/ 3810 w 96576"/>
                                <a:gd name="connsiteY1" fmla="*/ 162878 h 162877"/>
                                <a:gd name="connsiteX2" fmla="*/ 6668 w 96576"/>
                                <a:gd name="connsiteY2" fmla="*/ 100012 h 162877"/>
                                <a:gd name="connsiteX3" fmla="*/ 7620 w 96576"/>
                                <a:gd name="connsiteY3" fmla="*/ 87630 h 162877"/>
                                <a:gd name="connsiteX4" fmla="*/ 0 w 96576"/>
                                <a:gd name="connsiteY4" fmla="*/ 41910 h 162877"/>
                                <a:gd name="connsiteX5" fmla="*/ 91440 w 96576"/>
                                <a:gd name="connsiteY5" fmla="*/ 0 h 162877"/>
                                <a:gd name="connsiteX6" fmla="*/ 94298 w 96576"/>
                                <a:gd name="connsiteY6" fmla="*/ 40005 h 162877"/>
                                <a:gd name="connsiteX7" fmla="*/ 96202 w 96576"/>
                                <a:gd name="connsiteY7" fmla="*/ 94298 h 162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576" h="162877">
                                  <a:moveTo>
                                    <a:pt x="96202" y="94298"/>
                                  </a:moveTo>
                                  <a:cubicBezTo>
                                    <a:pt x="94298" y="96203"/>
                                    <a:pt x="3810" y="162878"/>
                                    <a:pt x="3810" y="162878"/>
                                  </a:cubicBezTo>
                                  <a:cubicBezTo>
                                    <a:pt x="3810" y="162878"/>
                                    <a:pt x="5715" y="121920"/>
                                    <a:pt x="6668" y="100012"/>
                                  </a:cubicBezTo>
                                  <a:cubicBezTo>
                                    <a:pt x="6668" y="93345"/>
                                    <a:pt x="7620" y="88583"/>
                                    <a:pt x="7620" y="87630"/>
                                  </a:cubicBezTo>
                                  <a:cubicBezTo>
                                    <a:pt x="7620" y="79058"/>
                                    <a:pt x="0" y="41910"/>
                                    <a:pt x="0" y="41910"/>
                                  </a:cubicBezTo>
                                  <a:lnTo>
                                    <a:pt x="91440" y="0"/>
                                  </a:lnTo>
                                  <a:cubicBezTo>
                                    <a:pt x="91440" y="0"/>
                                    <a:pt x="93345" y="19050"/>
                                    <a:pt x="94298" y="40005"/>
                                  </a:cubicBezTo>
                                  <a:cubicBezTo>
                                    <a:pt x="96202" y="64770"/>
                                    <a:pt x="97155" y="93345"/>
                                    <a:pt x="96202" y="94298"/>
                                  </a:cubicBezTo>
                                  <a:close/>
                                </a:path>
                              </a:pathLst>
                            </a:custGeom>
                            <a:solidFill>
                              <a:srgbClr val="FFC7AE"/>
                            </a:solidFill>
                            <a:ln w="9525"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
                                  <a:srgbClr val="000000"/>
                                </a:buClr>
                                <a:buSzTx/>
                                <a:buFontTx/>
                                <a:buNone/>
                                <a:tabLst/>
                                <a:defRPr/>
                              </a:pPr>
                              <a:endParaRPr kumimoji="0" lang="en-US" sz="1400" b="0" i="0" u="none" strike="noStrike" kern="0" cap="none" spc="0" normalizeH="0" baseline="0" noProof="0">
                                <a:ln>
                                  <a:noFill/>
                                </a:ln>
                                <a:solidFill>
                                  <a:srgbClr val="000000"/>
                                </a:solidFill>
                                <a:effectLst/>
                                <a:uLnTx/>
                                <a:uFillTx/>
                                <a:cs typeface="Arial"/>
                                <a:sym typeface="Arial"/>
                              </a:endParaRPr>
                            </a:p>
                          </p:txBody>
                        </p:sp>
                        <p:sp>
                          <p:nvSpPr>
                            <p:cNvPr id="196" name="Freeform: Shape 195">
                              <a:extLst>
                                <a:ext uri="{FF2B5EF4-FFF2-40B4-BE49-F238E27FC236}">
                                  <a16:creationId xmlns:a16="http://schemas.microsoft.com/office/drawing/2014/main" id="{CDA7656F-15DA-4176-A746-1E4AC619C763}"/>
                                </a:ext>
                              </a:extLst>
                            </p:cNvPr>
                            <p:cNvSpPr/>
                            <p:nvPr/>
                          </p:nvSpPr>
                          <p:spPr>
                            <a:xfrm>
                              <a:off x="6100762" y="2625090"/>
                              <a:ext cx="94297" cy="100012"/>
                            </a:xfrm>
                            <a:custGeom>
                              <a:avLst/>
                              <a:gdLst>
                                <a:gd name="connsiteX0" fmla="*/ 94298 w 94297"/>
                                <a:gd name="connsiteY0" fmla="*/ 40005 h 100012"/>
                                <a:gd name="connsiteX1" fmla="*/ 7620 w 94297"/>
                                <a:gd name="connsiteY1" fmla="*/ 100012 h 100012"/>
                                <a:gd name="connsiteX2" fmla="*/ 6668 w 94297"/>
                                <a:gd name="connsiteY2" fmla="*/ 100012 h 100012"/>
                                <a:gd name="connsiteX3" fmla="*/ 7620 w 94297"/>
                                <a:gd name="connsiteY3" fmla="*/ 87630 h 100012"/>
                                <a:gd name="connsiteX4" fmla="*/ 0 w 94297"/>
                                <a:gd name="connsiteY4" fmla="*/ 41910 h 100012"/>
                                <a:gd name="connsiteX5" fmla="*/ 91440 w 94297"/>
                                <a:gd name="connsiteY5" fmla="*/ 0 h 100012"/>
                                <a:gd name="connsiteX6" fmla="*/ 94298 w 94297"/>
                                <a:gd name="connsiteY6" fmla="*/ 40005 h 100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297" h="100012">
                                  <a:moveTo>
                                    <a:pt x="94298" y="40005"/>
                                  </a:moveTo>
                                  <a:cubicBezTo>
                                    <a:pt x="68580" y="58103"/>
                                    <a:pt x="13335" y="99060"/>
                                    <a:pt x="7620" y="100012"/>
                                  </a:cubicBezTo>
                                  <a:cubicBezTo>
                                    <a:pt x="7620" y="100012"/>
                                    <a:pt x="7620" y="100012"/>
                                    <a:pt x="6668" y="100012"/>
                                  </a:cubicBezTo>
                                  <a:cubicBezTo>
                                    <a:pt x="6668" y="93345"/>
                                    <a:pt x="7620" y="88583"/>
                                    <a:pt x="7620" y="87630"/>
                                  </a:cubicBezTo>
                                  <a:cubicBezTo>
                                    <a:pt x="7620" y="79058"/>
                                    <a:pt x="0" y="41910"/>
                                    <a:pt x="0" y="41910"/>
                                  </a:cubicBezTo>
                                  <a:lnTo>
                                    <a:pt x="91440" y="0"/>
                                  </a:lnTo>
                                  <a:cubicBezTo>
                                    <a:pt x="91440" y="953"/>
                                    <a:pt x="92392" y="19050"/>
                                    <a:pt x="94298" y="40005"/>
                                  </a:cubicBezTo>
                                  <a:close/>
                                </a:path>
                              </a:pathLst>
                            </a:custGeom>
                            <a:solidFill>
                              <a:srgbClr val="FFC7AE">
                                <a:lumMod val="90000"/>
                              </a:srgbClr>
                            </a:solidFill>
                            <a:ln w="9525"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
                                  <a:srgbClr val="000000"/>
                                </a:buClr>
                                <a:buSzTx/>
                                <a:buFontTx/>
                                <a:buNone/>
                                <a:tabLst/>
                                <a:defRPr/>
                              </a:pPr>
                              <a:endParaRPr kumimoji="0" lang="en-US" sz="1400" b="0" i="0" u="none" strike="noStrike" kern="0" cap="none" spc="0" normalizeH="0" baseline="0" noProof="0">
                                <a:ln>
                                  <a:noFill/>
                                </a:ln>
                                <a:solidFill>
                                  <a:srgbClr val="000000"/>
                                </a:solidFill>
                                <a:effectLst/>
                                <a:uLnTx/>
                                <a:uFillTx/>
                                <a:cs typeface="Arial"/>
                                <a:sym typeface="Arial"/>
                              </a:endParaRPr>
                            </a:p>
                          </p:txBody>
                        </p:sp>
                      </p:grpSp>
                      <p:grpSp>
                        <p:nvGrpSpPr>
                          <p:cNvPr id="192" name="Graphic 118">
                            <a:extLst>
                              <a:ext uri="{FF2B5EF4-FFF2-40B4-BE49-F238E27FC236}">
                                <a16:creationId xmlns:a16="http://schemas.microsoft.com/office/drawing/2014/main" id="{000E26F5-FBB6-4FE8-8F69-D3A012B65A8C}"/>
                              </a:ext>
                            </a:extLst>
                          </p:cNvPr>
                          <p:cNvGrpSpPr/>
                          <p:nvPr/>
                        </p:nvGrpSpPr>
                        <p:grpSpPr>
                          <a:xfrm>
                            <a:off x="6009322" y="2428471"/>
                            <a:ext cx="197249" cy="270980"/>
                            <a:chOff x="6009322" y="2428471"/>
                            <a:chExt cx="197249" cy="270980"/>
                          </a:xfrm>
                        </p:grpSpPr>
                        <p:sp>
                          <p:nvSpPr>
                            <p:cNvPr id="193" name="Freeform: Shape 192">
                              <a:extLst>
                                <a:ext uri="{FF2B5EF4-FFF2-40B4-BE49-F238E27FC236}">
                                  <a16:creationId xmlns:a16="http://schemas.microsoft.com/office/drawing/2014/main" id="{310733B5-430B-431C-BA9A-4EFF5C62B344}"/>
                                </a:ext>
                              </a:extLst>
                            </p:cNvPr>
                            <p:cNvSpPr/>
                            <p:nvPr/>
                          </p:nvSpPr>
                          <p:spPr>
                            <a:xfrm>
                              <a:off x="6009322" y="2428471"/>
                              <a:ext cx="197249" cy="270980"/>
                            </a:xfrm>
                            <a:custGeom>
                              <a:avLst/>
                              <a:gdLst>
                                <a:gd name="connsiteX0" fmla="*/ 0 w 197249"/>
                                <a:gd name="connsiteY0" fmla="*/ 69936 h 270980"/>
                                <a:gd name="connsiteX1" fmla="*/ 18097 w 197249"/>
                                <a:gd name="connsiteY1" fmla="*/ 209953 h 270980"/>
                                <a:gd name="connsiteX2" fmla="*/ 46672 w 197249"/>
                                <a:gd name="connsiteY2" fmla="*/ 269961 h 270980"/>
                                <a:gd name="connsiteX3" fmla="*/ 48577 w 197249"/>
                                <a:gd name="connsiteY3" fmla="*/ 270913 h 270980"/>
                                <a:gd name="connsiteX4" fmla="*/ 172402 w 197249"/>
                                <a:gd name="connsiteY4" fmla="*/ 223288 h 270980"/>
                                <a:gd name="connsiteX5" fmla="*/ 174308 w 197249"/>
                                <a:gd name="connsiteY5" fmla="*/ 222336 h 270980"/>
                                <a:gd name="connsiteX6" fmla="*/ 181927 w 197249"/>
                                <a:gd name="connsiteY6" fmla="*/ 216621 h 270980"/>
                                <a:gd name="connsiteX7" fmla="*/ 181927 w 197249"/>
                                <a:gd name="connsiteY7" fmla="*/ 216621 h 270980"/>
                                <a:gd name="connsiteX8" fmla="*/ 194310 w 197249"/>
                                <a:gd name="connsiteY8" fmla="*/ 201381 h 270980"/>
                                <a:gd name="connsiteX9" fmla="*/ 188595 w 197249"/>
                                <a:gd name="connsiteY9" fmla="*/ 26121 h 270980"/>
                                <a:gd name="connsiteX10" fmla="*/ 0 w 197249"/>
                                <a:gd name="connsiteY10" fmla="*/ 69936 h 270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7249" h="270980">
                                  <a:moveTo>
                                    <a:pt x="0" y="69936"/>
                                  </a:moveTo>
                                  <a:cubicBezTo>
                                    <a:pt x="0" y="69936"/>
                                    <a:pt x="13335" y="175663"/>
                                    <a:pt x="18097" y="209953"/>
                                  </a:cubicBezTo>
                                  <a:cubicBezTo>
                                    <a:pt x="19050" y="215668"/>
                                    <a:pt x="32385" y="264246"/>
                                    <a:pt x="46672" y="269961"/>
                                  </a:cubicBezTo>
                                  <a:cubicBezTo>
                                    <a:pt x="47625" y="269961"/>
                                    <a:pt x="47625" y="270913"/>
                                    <a:pt x="48577" y="270913"/>
                                  </a:cubicBezTo>
                                  <a:cubicBezTo>
                                    <a:pt x="62865" y="272818"/>
                                    <a:pt x="154305" y="233766"/>
                                    <a:pt x="172402" y="223288"/>
                                  </a:cubicBezTo>
                                  <a:cubicBezTo>
                                    <a:pt x="173355" y="222336"/>
                                    <a:pt x="174308" y="222336"/>
                                    <a:pt x="174308" y="222336"/>
                                  </a:cubicBezTo>
                                  <a:cubicBezTo>
                                    <a:pt x="177165" y="220431"/>
                                    <a:pt x="179070" y="218526"/>
                                    <a:pt x="181927" y="216621"/>
                                  </a:cubicBezTo>
                                  <a:lnTo>
                                    <a:pt x="181927" y="216621"/>
                                  </a:lnTo>
                                  <a:cubicBezTo>
                                    <a:pt x="192405" y="208048"/>
                                    <a:pt x="194310" y="201381"/>
                                    <a:pt x="194310" y="201381"/>
                                  </a:cubicBezTo>
                                  <a:cubicBezTo>
                                    <a:pt x="194310" y="201381"/>
                                    <a:pt x="203835" y="37551"/>
                                    <a:pt x="188595" y="26121"/>
                                  </a:cubicBezTo>
                                  <a:cubicBezTo>
                                    <a:pt x="173355" y="13738"/>
                                    <a:pt x="38100" y="-45317"/>
                                    <a:pt x="0" y="69936"/>
                                  </a:cubicBezTo>
                                  <a:close/>
                                </a:path>
                              </a:pathLst>
                            </a:custGeom>
                            <a:solidFill>
                              <a:srgbClr val="FFC7AE"/>
                            </a:solidFill>
                            <a:ln w="9525"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
                                  <a:srgbClr val="000000"/>
                                </a:buClr>
                                <a:buSzTx/>
                                <a:buFontTx/>
                                <a:buNone/>
                                <a:tabLst/>
                                <a:defRPr/>
                              </a:pPr>
                              <a:endParaRPr kumimoji="0" lang="en-US" sz="1400" b="0" i="0" u="none" strike="noStrike" kern="0" cap="none" spc="0" normalizeH="0" baseline="0" noProof="0" dirty="0">
                                <a:ln>
                                  <a:noFill/>
                                </a:ln>
                                <a:solidFill>
                                  <a:srgbClr val="000000"/>
                                </a:solidFill>
                                <a:effectLst/>
                                <a:uLnTx/>
                                <a:uFillTx/>
                                <a:cs typeface="Arial"/>
                                <a:sym typeface="Arial"/>
                              </a:endParaRPr>
                            </a:p>
                          </p:txBody>
                        </p:sp>
                        <p:sp>
                          <p:nvSpPr>
                            <p:cNvPr id="194" name="Freeform: Shape 193">
                              <a:extLst>
                                <a:ext uri="{FF2B5EF4-FFF2-40B4-BE49-F238E27FC236}">
                                  <a16:creationId xmlns:a16="http://schemas.microsoft.com/office/drawing/2014/main" id="{9B44CF29-2230-4535-A1F8-14841A46886E}"/>
                                </a:ext>
                              </a:extLst>
                            </p:cNvPr>
                            <p:cNvSpPr/>
                            <p:nvPr/>
                          </p:nvSpPr>
                          <p:spPr>
                            <a:xfrm>
                              <a:off x="6027419" y="2637472"/>
                              <a:ext cx="164782" cy="61021"/>
                            </a:xfrm>
                            <a:custGeom>
                              <a:avLst/>
                              <a:gdLst>
                                <a:gd name="connsiteX0" fmla="*/ 164783 w 164782"/>
                                <a:gd name="connsiteY0" fmla="*/ 6668 h 61021"/>
                                <a:gd name="connsiteX1" fmla="*/ 157163 w 164782"/>
                                <a:gd name="connsiteY1" fmla="*/ 12383 h 61021"/>
                                <a:gd name="connsiteX2" fmla="*/ 30480 w 164782"/>
                                <a:gd name="connsiteY2" fmla="*/ 60960 h 61021"/>
                                <a:gd name="connsiteX3" fmla="*/ 0 w 164782"/>
                                <a:gd name="connsiteY3" fmla="*/ 0 h 61021"/>
                                <a:gd name="connsiteX4" fmla="*/ 31432 w 164782"/>
                                <a:gd name="connsiteY4" fmla="*/ 54292 h 61021"/>
                                <a:gd name="connsiteX5" fmla="*/ 164783 w 164782"/>
                                <a:gd name="connsiteY5" fmla="*/ 6668 h 61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782" h="61021">
                                  <a:moveTo>
                                    <a:pt x="164783" y="6668"/>
                                  </a:moveTo>
                                  <a:cubicBezTo>
                                    <a:pt x="162878" y="8572"/>
                                    <a:pt x="160020" y="10478"/>
                                    <a:pt x="157163" y="12383"/>
                                  </a:cubicBezTo>
                                  <a:cubicBezTo>
                                    <a:pt x="146685" y="20003"/>
                                    <a:pt x="46673" y="62865"/>
                                    <a:pt x="30480" y="60960"/>
                                  </a:cubicBezTo>
                                  <a:cubicBezTo>
                                    <a:pt x="15240" y="59055"/>
                                    <a:pt x="953" y="5715"/>
                                    <a:pt x="0" y="0"/>
                                  </a:cubicBezTo>
                                  <a:cubicBezTo>
                                    <a:pt x="9525" y="22860"/>
                                    <a:pt x="20003" y="55245"/>
                                    <a:pt x="31432" y="54292"/>
                                  </a:cubicBezTo>
                                  <a:cubicBezTo>
                                    <a:pt x="47625" y="53340"/>
                                    <a:pt x="152400" y="13335"/>
                                    <a:pt x="164783" y="6668"/>
                                  </a:cubicBezTo>
                                  <a:close/>
                                </a:path>
                              </a:pathLst>
                            </a:custGeom>
                            <a:solidFill>
                              <a:srgbClr val="FFC7AE">
                                <a:lumMod val="90000"/>
                              </a:srgbClr>
                            </a:solidFill>
                            <a:ln w="9525"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
                                  <a:srgbClr val="000000"/>
                                </a:buClr>
                                <a:buSzTx/>
                                <a:buFontTx/>
                                <a:buNone/>
                                <a:tabLst/>
                                <a:defRPr/>
                              </a:pPr>
                              <a:endParaRPr kumimoji="0" lang="en-US" sz="1400" b="0" i="0" u="none" strike="noStrike" kern="0" cap="none" spc="0" normalizeH="0" baseline="0" noProof="0">
                                <a:ln>
                                  <a:noFill/>
                                </a:ln>
                                <a:solidFill>
                                  <a:srgbClr val="000000"/>
                                </a:solidFill>
                                <a:effectLst/>
                                <a:uLnTx/>
                                <a:uFillTx/>
                                <a:cs typeface="Arial"/>
                                <a:sym typeface="Arial"/>
                              </a:endParaRPr>
                            </a:p>
                          </p:txBody>
                        </p:sp>
                      </p:grpSp>
                    </p:grpSp>
                    <p:grpSp>
                      <p:nvGrpSpPr>
                        <p:cNvPr id="188" name="Graphic 118">
                          <a:extLst>
                            <a:ext uri="{FF2B5EF4-FFF2-40B4-BE49-F238E27FC236}">
                              <a16:creationId xmlns:a16="http://schemas.microsoft.com/office/drawing/2014/main" id="{F9BDCF0B-12CA-439E-BE2B-8ABAFFD5114F}"/>
                            </a:ext>
                          </a:extLst>
                        </p:cNvPr>
                        <p:cNvGrpSpPr/>
                        <p:nvPr/>
                      </p:nvGrpSpPr>
                      <p:grpSpPr>
                        <a:xfrm>
                          <a:off x="6189344" y="2544147"/>
                          <a:ext cx="52776" cy="88562"/>
                          <a:chOff x="6189344" y="2544147"/>
                          <a:chExt cx="52776" cy="88562"/>
                        </a:xfrm>
                      </p:grpSpPr>
                      <p:sp>
                        <p:nvSpPr>
                          <p:cNvPr id="189" name="Freeform: Shape 188">
                            <a:extLst>
                              <a:ext uri="{FF2B5EF4-FFF2-40B4-BE49-F238E27FC236}">
                                <a16:creationId xmlns:a16="http://schemas.microsoft.com/office/drawing/2014/main" id="{749E212A-5FE2-470D-B03D-0672CDF37EE8}"/>
                              </a:ext>
                            </a:extLst>
                          </p:cNvPr>
                          <p:cNvSpPr/>
                          <p:nvPr/>
                        </p:nvSpPr>
                        <p:spPr>
                          <a:xfrm>
                            <a:off x="6189344" y="2544147"/>
                            <a:ext cx="52776" cy="88562"/>
                          </a:xfrm>
                          <a:custGeom>
                            <a:avLst/>
                            <a:gdLst>
                              <a:gd name="connsiteX0" fmla="*/ 0 w 52776"/>
                              <a:gd name="connsiteY0" fmla="*/ 88562 h 88562"/>
                              <a:gd name="connsiteX1" fmla="*/ 43815 w 52776"/>
                              <a:gd name="connsiteY1" fmla="*/ 64750 h 88562"/>
                              <a:gd name="connsiteX2" fmla="*/ 48578 w 52776"/>
                              <a:gd name="connsiteY2" fmla="*/ 58082 h 88562"/>
                              <a:gd name="connsiteX3" fmla="*/ 40957 w 52776"/>
                              <a:gd name="connsiteY3" fmla="*/ 1885 h 88562"/>
                              <a:gd name="connsiteX4" fmla="*/ 19050 w 52776"/>
                              <a:gd name="connsiteY4" fmla="*/ 10457 h 88562"/>
                              <a:gd name="connsiteX5" fmla="*/ 19050 w 52776"/>
                              <a:gd name="connsiteY5" fmla="*/ 10457 h 88562"/>
                              <a:gd name="connsiteX6" fmla="*/ 16193 w 52776"/>
                              <a:gd name="connsiteY6" fmla="*/ 15220 h 88562"/>
                              <a:gd name="connsiteX7" fmla="*/ 0 w 52776"/>
                              <a:gd name="connsiteY7" fmla="*/ 88562 h 88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776" h="88562">
                                <a:moveTo>
                                  <a:pt x="0" y="88562"/>
                                </a:moveTo>
                                <a:cubicBezTo>
                                  <a:pt x="20955" y="86657"/>
                                  <a:pt x="35243" y="74275"/>
                                  <a:pt x="43815" y="64750"/>
                                </a:cubicBezTo>
                                <a:cubicBezTo>
                                  <a:pt x="45720" y="62845"/>
                                  <a:pt x="46672" y="59987"/>
                                  <a:pt x="48578" y="58082"/>
                                </a:cubicBezTo>
                                <a:cubicBezTo>
                                  <a:pt x="54293" y="47605"/>
                                  <a:pt x="56197" y="10457"/>
                                  <a:pt x="40957" y="1885"/>
                                </a:cubicBezTo>
                                <a:cubicBezTo>
                                  <a:pt x="30480" y="-3830"/>
                                  <a:pt x="22860" y="4742"/>
                                  <a:pt x="19050" y="10457"/>
                                </a:cubicBezTo>
                                <a:cubicBezTo>
                                  <a:pt x="19050" y="10457"/>
                                  <a:pt x="19050" y="10457"/>
                                  <a:pt x="19050" y="10457"/>
                                </a:cubicBezTo>
                                <a:cubicBezTo>
                                  <a:pt x="17145" y="13315"/>
                                  <a:pt x="16193" y="15220"/>
                                  <a:pt x="16193" y="15220"/>
                                </a:cubicBezTo>
                                <a:lnTo>
                                  <a:pt x="0" y="88562"/>
                                </a:lnTo>
                                <a:close/>
                              </a:path>
                            </a:pathLst>
                          </a:custGeom>
                          <a:solidFill>
                            <a:srgbClr val="FCC812">
                              <a:lumMod val="90000"/>
                            </a:srgbClr>
                          </a:solidFill>
                          <a:ln w="9525"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
                                <a:srgbClr val="000000"/>
                              </a:buClr>
                              <a:buSzTx/>
                              <a:buFontTx/>
                              <a:buNone/>
                              <a:tabLst/>
                              <a:defRPr/>
                            </a:pPr>
                            <a:endParaRPr kumimoji="0" lang="en-US" sz="1400" b="0" i="0" u="none" strike="noStrike" kern="0" cap="none" spc="0" normalizeH="0" baseline="0" noProof="0">
                              <a:ln>
                                <a:noFill/>
                              </a:ln>
                              <a:solidFill>
                                <a:srgbClr val="000000"/>
                              </a:solidFill>
                              <a:effectLst/>
                              <a:uLnTx/>
                              <a:uFillTx/>
                              <a:cs typeface="Arial"/>
                              <a:sym typeface="Arial"/>
                            </a:endParaRPr>
                          </a:p>
                        </p:txBody>
                      </p:sp>
                      <p:sp>
                        <p:nvSpPr>
                          <p:cNvPr id="190" name="Freeform: Shape 189">
                            <a:extLst>
                              <a:ext uri="{FF2B5EF4-FFF2-40B4-BE49-F238E27FC236}">
                                <a16:creationId xmlns:a16="http://schemas.microsoft.com/office/drawing/2014/main" id="{AB529B7B-ECAC-4CF6-9091-61242C201130}"/>
                              </a:ext>
                            </a:extLst>
                          </p:cNvPr>
                          <p:cNvSpPr/>
                          <p:nvPr/>
                        </p:nvSpPr>
                        <p:spPr>
                          <a:xfrm>
                            <a:off x="6189344" y="2547869"/>
                            <a:ext cx="49918" cy="84840"/>
                          </a:xfrm>
                          <a:custGeom>
                            <a:avLst/>
                            <a:gdLst>
                              <a:gd name="connsiteX0" fmla="*/ 0 w 49918"/>
                              <a:gd name="connsiteY0" fmla="*/ 84840 h 84840"/>
                              <a:gd name="connsiteX1" fmla="*/ 43815 w 49918"/>
                              <a:gd name="connsiteY1" fmla="*/ 61028 h 84840"/>
                              <a:gd name="connsiteX2" fmla="*/ 45720 w 49918"/>
                              <a:gd name="connsiteY2" fmla="*/ 58170 h 84840"/>
                              <a:gd name="connsiteX3" fmla="*/ 38100 w 49918"/>
                              <a:gd name="connsiteY3" fmla="*/ 1973 h 84840"/>
                              <a:gd name="connsiteX4" fmla="*/ 19050 w 49918"/>
                              <a:gd name="connsiteY4" fmla="*/ 6735 h 84840"/>
                              <a:gd name="connsiteX5" fmla="*/ 19050 w 49918"/>
                              <a:gd name="connsiteY5" fmla="*/ 6735 h 84840"/>
                              <a:gd name="connsiteX6" fmla="*/ 16193 w 49918"/>
                              <a:gd name="connsiteY6" fmla="*/ 11498 h 84840"/>
                              <a:gd name="connsiteX7" fmla="*/ 0 w 49918"/>
                              <a:gd name="connsiteY7" fmla="*/ 84840 h 84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18" h="84840">
                                <a:moveTo>
                                  <a:pt x="0" y="84840"/>
                                </a:moveTo>
                                <a:cubicBezTo>
                                  <a:pt x="20955" y="82935"/>
                                  <a:pt x="35243" y="70553"/>
                                  <a:pt x="43815" y="61028"/>
                                </a:cubicBezTo>
                                <a:cubicBezTo>
                                  <a:pt x="44768" y="60075"/>
                                  <a:pt x="44768" y="59123"/>
                                  <a:pt x="45720" y="58170"/>
                                </a:cubicBezTo>
                                <a:cubicBezTo>
                                  <a:pt x="51435" y="47693"/>
                                  <a:pt x="53340" y="10545"/>
                                  <a:pt x="38100" y="1973"/>
                                </a:cubicBezTo>
                                <a:cubicBezTo>
                                  <a:pt x="29528" y="-2790"/>
                                  <a:pt x="22860" y="1973"/>
                                  <a:pt x="19050" y="6735"/>
                                </a:cubicBezTo>
                                <a:cubicBezTo>
                                  <a:pt x="19050" y="6735"/>
                                  <a:pt x="19050" y="6735"/>
                                  <a:pt x="19050" y="6735"/>
                                </a:cubicBezTo>
                                <a:cubicBezTo>
                                  <a:pt x="17145" y="9593"/>
                                  <a:pt x="16193" y="11498"/>
                                  <a:pt x="16193" y="11498"/>
                                </a:cubicBezTo>
                                <a:lnTo>
                                  <a:pt x="0" y="84840"/>
                                </a:lnTo>
                                <a:close/>
                              </a:path>
                            </a:pathLst>
                          </a:custGeom>
                          <a:solidFill>
                            <a:srgbClr val="FFC7AE"/>
                          </a:solidFill>
                          <a:ln w="9525"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
                                <a:srgbClr val="000000"/>
                              </a:buClr>
                              <a:buSzTx/>
                              <a:buFontTx/>
                              <a:buNone/>
                              <a:tabLst/>
                              <a:defRPr/>
                            </a:pPr>
                            <a:endParaRPr kumimoji="0" lang="en-US" sz="1400" b="0" i="0" u="none" strike="noStrike" kern="0" cap="none" spc="0" normalizeH="0" baseline="0" noProof="0">
                              <a:ln>
                                <a:noFill/>
                              </a:ln>
                              <a:solidFill>
                                <a:srgbClr val="000000"/>
                              </a:solidFill>
                              <a:effectLst/>
                              <a:uLnTx/>
                              <a:uFillTx/>
                              <a:cs typeface="Arial"/>
                              <a:sym typeface="Arial"/>
                            </a:endParaRPr>
                          </a:p>
                        </p:txBody>
                      </p:sp>
                    </p:grpSp>
                  </p:grpSp>
                  <p:grpSp>
                    <p:nvGrpSpPr>
                      <p:cNvPr id="183" name="Graphic 118">
                        <a:extLst>
                          <a:ext uri="{FF2B5EF4-FFF2-40B4-BE49-F238E27FC236}">
                            <a16:creationId xmlns:a16="http://schemas.microsoft.com/office/drawing/2014/main" id="{D0D244E7-5646-43FD-856D-1EB0978D3B4D}"/>
                          </a:ext>
                        </a:extLst>
                      </p:cNvPr>
                      <p:cNvGrpSpPr/>
                      <p:nvPr/>
                    </p:nvGrpSpPr>
                    <p:grpSpPr>
                      <a:xfrm>
                        <a:off x="5948604" y="2345817"/>
                        <a:ext cx="299372" cy="230694"/>
                        <a:chOff x="5948604" y="2345817"/>
                        <a:chExt cx="299372" cy="230694"/>
                      </a:xfrm>
                    </p:grpSpPr>
                    <p:sp>
                      <p:nvSpPr>
                        <p:cNvPr id="184" name="Freeform: Shape 183">
                          <a:extLst>
                            <a:ext uri="{FF2B5EF4-FFF2-40B4-BE49-F238E27FC236}">
                              <a16:creationId xmlns:a16="http://schemas.microsoft.com/office/drawing/2014/main" id="{3F068AF4-2067-483E-AF56-2F903FC7DC1A}"/>
                            </a:ext>
                          </a:extLst>
                        </p:cNvPr>
                        <p:cNvSpPr/>
                        <p:nvPr/>
                      </p:nvSpPr>
                      <p:spPr>
                        <a:xfrm>
                          <a:off x="5961118" y="2370977"/>
                          <a:ext cx="286521" cy="205534"/>
                        </a:xfrm>
                        <a:custGeom>
                          <a:avLst/>
                          <a:gdLst>
                            <a:gd name="connsiteX0" fmla="*/ 281567 w 286521"/>
                            <a:gd name="connsiteY0" fmla="*/ 114095 h 205534"/>
                            <a:gd name="connsiteX1" fmla="*/ 276804 w 286521"/>
                            <a:gd name="connsiteY1" fmla="*/ 120762 h 205534"/>
                            <a:gd name="connsiteX2" fmla="*/ 277757 w 286521"/>
                            <a:gd name="connsiteY2" fmla="*/ 134097 h 205534"/>
                            <a:gd name="connsiteX3" fmla="*/ 273947 w 286521"/>
                            <a:gd name="connsiteY3" fmla="*/ 157910 h 205534"/>
                            <a:gd name="connsiteX4" fmla="*/ 269184 w 286521"/>
                            <a:gd name="connsiteY4" fmla="*/ 174102 h 205534"/>
                            <a:gd name="connsiteX5" fmla="*/ 239657 w 286521"/>
                            <a:gd name="connsiteY5" fmla="*/ 205535 h 205534"/>
                            <a:gd name="connsiteX6" fmla="*/ 228227 w 286521"/>
                            <a:gd name="connsiteY6" fmla="*/ 132192 h 205534"/>
                            <a:gd name="connsiteX7" fmla="*/ 198699 w 286521"/>
                            <a:gd name="connsiteY7" fmla="*/ 130287 h 205534"/>
                            <a:gd name="connsiteX8" fmla="*/ 179649 w 286521"/>
                            <a:gd name="connsiteY8" fmla="*/ 106475 h 205534"/>
                            <a:gd name="connsiteX9" fmla="*/ 156789 w 286521"/>
                            <a:gd name="connsiteY9" fmla="*/ 115047 h 205534"/>
                            <a:gd name="connsiteX10" fmla="*/ 139644 w 286521"/>
                            <a:gd name="connsiteY10" fmla="*/ 96950 h 205534"/>
                            <a:gd name="connsiteX11" fmla="*/ 108212 w 286521"/>
                            <a:gd name="connsiteY11" fmla="*/ 123620 h 205534"/>
                            <a:gd name="connsiteX12" fmla="*/ 92972 w 286521"/>
                            <a:gd name="connsiteY12" fmla="*/ 122667 h 205534"/>
                            <a:gd name="connsiteX13" fmla="*/ 86304 w 286521"/>
                            <a:gd name="connsiteY13" fmla="*/ 107427 h 205534"/>
                            <a:gd name="connsiteX14" fmla="*/ 52014 w 286521"/>
                            <a:gd name="connsiteY14" fmla="*/ 146480 h 205534"/>
                            <a:gd name="connsiteX15" fmla="*/ 8199 w 286521"/>
                            <a:gd name="connsiteY15" fmla="*/ 143622 h 205534"/>
                            <a:gd name="connsiteX16" fmla="*/ 579 w 286521"/>
                            <a:gd name="connsiteY16" fmla="*/ 117905 h 205534"/>
                            <a:gd name="connsiteX17" fmla="*/ 1532 w 286521"/>
                            <a:gd name="connsiteY17" fmla="*/ 113142 h 205534"/>
                            <a:gd name="connsiteX18" fmla="*/ 13914 w 286521"/>
                            <a:gd name="connsiteY18" fmla="*/ 95045 h 205534"/>
                            <a:gd name="connsiteX19" fmla="*/ 21534 w 286521"/>
                            <a:gd name="connsiteY19" fmla="*/ 40752 h 205534"/>
                            <a:gd name="connsiteX20" fmla="*/ 73922 w 286521"/>
                            <a:gd name="connsiteY20" fmla="*/ 25512 h 205534"/>
                            <a:gd name="connsiteX21" fmla="*/ 105354 w 286521"/>
                            <a:gd name="connsiteY21" fmla="*/ 3605 h 205534"/>
                            <a:gd name="connsiteX22" fmla="*/ 141549 w 286521"/>
                            <a:gd name="connsiteY22" fmla="*/ 17892 h 205534"/>
                            <a:gd name="connsiteX23" fmla="*/ 152979 w 286521"/>
                            <a:gd name="connsiteY23" fmla="*/ 747 h 205534"/>
                            <a:gd name="connsiteX24" fmla="*/ 173934 w 286521"/>
                            <a:gd name="connsiteY24" fmla="*/ 4557 h 205534"/>
                            <a:gd name="connsiteX25" fmla="*/ 190127 w 286521"/>
                            <a:gd name="connsiteY25" fmla="*/ 18845 h 205534"/>
                            <a:gd name="connsiteX26" fmla="*/ 217749 w 286521"/>
                            <a:gd name="connsiteY26" fmla="*/ 2652 h 205534"/>
                            <a:gd name="connsiteX27" fmla="*/ 245372 w 286521"/>
                            <a:gd name="connsiteY27" fmla="*/ 23607 h 205534"/>
                            <a:gd name="connsiteX28" fmla="*/ 253944 w 286521"/>
                            <a:gd name="connsiteY28" fmla="*/ 56945 h 205534"/>
                            <a:gd name="connsiteX29" fmla="*/ 283472 w 286521"/>
                            <a:gd name="connsiteY29" fmla="*/ 77900 h 205534"/>
                            <a:gd name="connsiteX30" fmla="*/ 281567 w 286521"/>
                            <a:gd name="connsiteY30" fmla="*/ 114095 h 205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86521" h="205534">
                              <a:moveTo>
                                <a:pt x="281567" y="114095"/>
                              </a:moveTo>
                              <a:cubicBezTo>
                                <a:pt x="280614" y="116952"/>
                                <a:pt x="278709" y="118857"/>
                                <a:pt x="276804" y="120762"/>
                              </a:cubicBezTo>
                              <a:cubicBezTo>
                                <a:pt x="277757" y="125525"/>
                                <a:pt x="277757" y="129335"/>
                                <a:pt x="277757" y="134097"/>
                              </a:cubicBezTo>
                              <a:cubicBezTo>
                                <a:pt x="277757" y="142670"/>
                                <a:pt x="275852" y="150290"/>
                                <a:pt x="273947" y="157910"/>
                              </a:cubicBezTo>
                              <a:cubicBezTo>
                                <a:pt x="272042" y="163625"/>
                                <a:pt x="271089" y="168387"/>
                                <a:pt x="269184" y="174102"/>
                              </a:cubicBezTo>
                              <a:cubicBezTo>
                                <a:pt x="254897" y="177912"/>
                                <a:pt x="246324" y="192200"/>
                                <a:pt x="239657" y="205535"/>
                              </a:cubicBezTo>
                              <a:cubicBezTo>
                                <a:pt x="230132" y="182675"/>
                                <a:pt x="227274" y="156957"/>
                                <a:pt x="228227" y="132192"/>
                              </a:cubicBezTo>
                              <a:cubicBezTo>
                                <a:pt x="218702" y="136002"/>
                                <a:pt x="207272" y="135050"/>
                                <a:pt x="198699" y="130287"/>
                              </a:cubicBezTo>
                              <a:cubicBezTo>
                                <a:pt x="189174" y="125525"/>
                                <a:pt x="183459" y="116000"/>
                                <a:pt x="179649" y="106475"/>
                              </a:cubicBezTo>
                              <a:cubicBezTo>
                                <a:pt x="173934" y="113142"/>
                                <a:pt x="164409" y="116952"/>
                                <a:pt x="156789" y="115047"/>
                              </a:cubicBezTo>
                              <a:cubicBezTo>
                                <a:pt x="148217" y="113142"/>
                                <a:pt x="141549" y="105522"/>
                                <a:pt x="139644" y="96950"/>
                              </a:cubicBezTo>
                              <a:cubicBezTo>
                                <a:pt x="133929" y="110285"/>
                                <a:pt x="122499" y="120762"/>
                                <a:pt x="108212" y="123620"/>
                              </a:cubicBezTo>
                              <a:cubicBezTo>
                                <a:pt x="103449" y="124572"/>
                                <a:pt x="97734" y="124572"/>
                                <a:pt x="92972" y="122667"/>
                              </a:cubicBezTo>
                              <a:cubicBezTo>
                                <a:pt x="88209" y="119810"/>
                                <a:pt x="85352" y="113142"/>
                                <a:pt x="86304" y="107427"/>
                              </a:cubicBezTo>
                              <a:cubicBezTo>
                                <a:pt x="80589" y="124572"/>
                                <a:pt x="68207" y="138860"/>
                                <a:pt x="52014" y="146480"/>
                              </a:cubicBezTo>
                              <a:cubicBezTo>
                                <a:pt x="37727" y="153147"/>
                                <a:pt x="19629" y="155052"/>
                                <a:pt x="8199" y="143622"/>
                              </a:cubicBezTo>
                              <a:cubicBezTo>
                                <a:pt x="1532" y="136955"/>
                                <a:pt x="-1326" y="127430"/>
                                <a:pt x="579" y="117905"/>
                              </a:cubicBezTo>
                              <a:cubicBezTo>
                                <a:pt x="579" y="116000"/>
                                <a:pt x="1532" y="114095"/>
                                <a:pt x="1532" y="113142"/>
                              </a:cubicBezTo>
                              <a:cubicBezTo>
                                <a:pt x="3437" y="106475"/>
                                <a:pt x="8199" y="99807"/>
                                <a:pt x="13914" y="95045"/>
                              </a:cubicBezTo>
                              <a:cubicBezTo>
                                <a:pt x="6294" y="77900"/>
                                <a:pt x="9152" y="55992"/>
                                <a:pt x="21534" y="40752"/>
                              </a:cubicBezTo>
                              <a:cubicBezTo>
                                <a:pt x="33917" y="26465"/>
                                <a:pt x="55824" y="19797"/>
                                <a:pt x="73922" y="25512"/>
                              </a:cubicBezTo>
                              <a:cubicBezTo>
                                <a:pt x="77732" y="13130"/>
                                <a:pt x="92019" y="3605"/>
                                <a:pt x="105354" y="3605"/>
                              </a:cubicBezTo>
                              <a:cubicBezTo>
                                <a:pt x="118689" y="2652"/>
                                <a:pt x="132024" y="9320"/>
                                <a:pt x="141549" y="17892"/>
                              </a:cubicBezTo>
                              <a:cubicBezTo>
                                <a:pt x="140597" y="10272"/>
                                <a:pt x="146312" y="2652"/>
                                <a:pt x="152979" y="747"/>
                              </a:cubicBezTo>
                              <a:cubicBezTo>
                                <a:pt x="159647" y="-1158"/>
                                <a:pt x="167267" y="747"/>
                                <a:pt x="173934" y="4557"/>
                              </a:cubicBezTo>
                              <a:cubicBezTo>
                                <a:pt x="180602" y="8367"/>
                                <a:pt x="185364" y="14082"/>
                                <a:pt x="190127" y="18845"/>
                              </a:cubicBezTo>
                              <a:cubicBezTo>
                                <a:pt x="192984" y="7415"/>
                                <a:pt x="206319" y="747"/>
                                <a:pt x="217749" y="2652"/>
                              </a:cubicBezTo>
                              <a:cubicBezTo>
                                <a:pt x="230132" y="4557"/>
                                <a:pt x="239657" y="13130"/>
                                <a:pt x="245372" y="23607"/>
                              </a:cubicBezTo>
                              <a:cubicBezTo>
                                <a:pt x="251087" y="34085"/>
                                <a:pt x="252992" y="45515"/>
                                <a:pt x="253944" y="56945"/>
                              </a:cubicBezTo>
                              <a:cubicBezTo>
                                <a:pt x="266327" y="57897"/>
                                <a:pt x="278709" y="66470"/>
                                <a:pt x="283472" y="77900"/>
                              </a:cubicBezTo>
                              <a:cubicBezTo>
                                <a:pt x="288234" y="89330"/>
                                <a:pt x="287282" y="103617"/>
                                <a:pt x="281567" y="114095"/>
                              </a:cubicBezTo>
                              <a:close/>
                            </a:path>
                          </a:pathLst>
                        </a:custGeom>
                        <a:solidFill>
                          <a:srgbClr val="000000">
                            <a:lumMod val="75000"/>
                            <a:lumOff val="25000"/>
                          </a:srgbClr>
                        </a:solidFill>
                        <a:ln w="9525"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
                              <a:srgbClr val="000000"/>
                            </a:buClr>
                            <a:buSzTx/>
                            <a:buFontTx/>
                            <a:buNone/>
                            <a:tabLst/>
                            <a:defRPr/>
                          </a:pPr>
                          <a:endParaRPr kumimoji="0" lang="en-US" sz="1400" b="0" i="0" u="none" strike="noStrike" kern="0" cap="none" spc="0" normalizeH="0" baseline="0" noProof="0">
                            <a:ln>
                              <a:noFill/>
                            </a:ln>
                            <a:solidFill>
                              <a:srgbClr val="000000"/>
                            </a:solidFill>
                            <a:effectLst/>
                            <a:uLnTx/>
                            <a:uFillTx/>
                            <a:cs typeface="Arial"/>
                            <a:sym typeface="Arial"/>
                          </a:endParaRPr>
                        </a:p>
                      </p:txBody>
                    </p:sp>
                    <p:sp>
                      <p:nvSpPr>
                        <p:cNvPr id="185" name="Freeform: Shape 184">
                          <a:extLst>
                            <a:ext uri="{FF2B5EF4-FFF2-40B4-BE49-F238E27FC236}">
                              <a16:creationId xmlns:a16="http://schemas.microsoft.com/office/drawing/2014/main" id="{E234E46B-B57A-4035-B5C5-8C71F7E7E35A}"/>
                            </a:ext>
                          </a:extLst>
                        </p:cNvPr>
                        <p:cNvSpPr/>
                        <p:nvPr/>
                      </p:nvSpPr>
                      <p:spPr>
                        <a:xfrm>
                          <a:off x="5948604" y="2345817"/>
                          <a:ext cx="299372" cy="183069"/>
                        </a:xfrm>
                        <a:custGeom>
                          <a:avLst/>
                          <a:gdLst>
                            <a:gd name="connsiteX0" fmla="*/ 283845 w 284374"/>
                            <a:gd name="connsiteY0" fmla="*/ 97902 h 155052"/>
                            <a:gd name="connsiteX1" fmla="*/ 279083 w 284374"/>
                            <a:gd name="connsiteY1" fmla="*/ 111237 h 155052"/>
                            <a:gd name="connsiteX2" fmla="*/ 274320 w 284374"/>
                            <a:gd name="connsiteY2" fmla="*/ 117905 h 155052"/>
                            <a:gd name="connsiteX3" fmla="*/ 275273 w 284374"/>
                            <a:gd name="connsiteY3" fmla="*/ 131240 h 155052"/>
                            <a:gd name="connsiteX4" fmla="*/ 271463 w 284374"/>
                            <a:gd name="connsiteY4" fmla="*/ 155052 h 155052"/>
                            <a:gd name="connsiteX5" fmla="*/ 241935 w 284374"/>
                            <a:gd name="connsiteY5" fmla="*/ 135050 h 155052"/>
                            <a:gd name="connsiteX6" fmla="*/ 239077 w 284374"/>
                            <a:gd name="connsiteY6" fmla="*/ 97902 h 155052"/>
                            <a:gd name="connsiteX7" fmla="*/ 200978 w 284374"/>
                            <a:gd name="connsiteY7" fmla="*/ 99807 h 155052"/>
                            <a:gd name="connsiteX8" fmla="*/ 180023 w 284374"/>
                            <a:gd name="connsiteY8" fmla="*/ 66470 h 155052"/>
                            <a:gd name="connsiteX9" fmla="*/ 153353 w 284374"/>
                            <a:gd name="connsiteY9" fmla="*/ 78852 h 155052"/>
                            <a:gd name="connsiteX10" fmla="*/ 133350 w 284374"/>
                            <a:gd name="connsiteY10" fmla="*/ 57897 h 155052"/>
                            <a:gd name="connsiteX11" fmla="*/ 118110 w 284374"/>
                            <a:gd name="connsiteY11" fmla="*/ 79805 h 155052"/>
                            <a:gd name="connsiteX12" fmla="*/ 93345 w 284374"/>
                            <a:gd name="connsiteY12" fmla="*/ 85520 h 155052"/>
                            <a:gd name="connsiteX13" fmla="*/ 78105 w 284374"/>
                            <a:gd name="connsiteY13" fmla="*/ 64565 h 155052"/>
                            <a:gd name="connsiteX14" fmla="*/ 61913 w 284374"/>
                            <a:gd name="connsiteY14" fmla="*/ 99807 h 155052"/>
                            <a:gd name="connsiteX15" fmla="*/ 29528 w 284374"/>
                            <a:gd name="connsiteY15" fmla="*/ 124572 h 155052"/>
                            <a:gd name="connsiteX16" fmla="*/ 2858 w 284374"/>
                            <a:gd name="connsiteY16" fmla="*/ 115047 h 155052"/>
                            <a:gd name="connsiteX17" fmla="*/ 0 w 284374"/>
                            <a:gd name="connsiteY17" fmla="*/ 112190 h 155052"/>
                            <a:gd name="connsiteX18" fmla="*/ 12383 w 284374"/>
                            <a:gd name="connsiteY18" fmla="*/ 94092 h 155052"/>
                            <a:gd name="connsiteX19" fmla="*/ 8573 w 284374"/>
                            <a:gd name="connsiteY19" fmla="*/ 72185 h 155052"/>
                            <a:gd name="connsiteX20" fmla="*/ 20003 w 284374"/>
                            <a:gd name="connsiteY20" fmla="*/ 40752 h 155052"/>
                            <a:gd name="connsiteX21" fmla="*/ 72390 w 284374"/>
                            <a:gd name="connsiteY21" fmla="*/ 25512 h 155052"/>
                            <a:gd name="connsiteX22" fmla="*/ 103823 w 284374"/>
                            <a:gd name="connsiteY22" fmla="*/ 3605 h 155052"/>
                            <a:gd name="connsiteX23" fmla="*/ 140018 w 284374"/>
                            <a:gd name="connsiteY23" fmla="*/ 17892 h 155052"/>
                            <a:gd name="connsiteX24" fmla="*/ 151448 w 284374"/>
                            <a:gd name="connsiteY24" fmla="*/ 747 h 155052"/>
                            <a:gd name="connsiteX25" fmla="*/ 172403 w 284374"/>
                            <a:gd name="connsiteY25" fmla="*/ 4557 h 155052"/>
                            <a:gd name="connsiteX26" fmla="*/ 188595 w 284374"/>
                            <a:gd name="connsiteY26" fmla="*/ 18845 h 155052"/>
                            <a:gd name="connsiteX27" fmla="*/ 216218 w 284374"/>
                            <a:gd name="connsiteY27" fmla="*/ 2652 h 155052"/>
                            <a:gd name="connsiteX28" fmla="*/ 242888 w 284374"/>
                            <a:gd name="connsiteY28" fmla="*/ 20750 h 155052"/>
                            <a:gd name="connsiteX29" fmla="*/ 251460 w 284374"/>
                            <a:gd name="connsiteY29" fmla="*/ 54087 h 155052"/>
                            <a:gd name="connsiteX30" fmla="*/ 280988 w 284374"/>
                            <a:gd name="connsiteY30" fmla="*/ 75042 h 155052"/>
                            <a:gd name="connsiteX31" fmla="*/ 283845 w 284374"/>
                            <a:gd name="connsiteY31" fmla="*/ 97902 h 155052"/>
                            <a:gd name="connsiteX0" fmla="*/ 283845 w 284374"/>
                            <a:gd name="connsiteY0" fmla="*/ 97902 h 155052"/>
                            <a:gd name="connsiteX1" fmla="*/ 279083 w 284374"/>
                            <a:gd name="connsiteY1" fmla="*/ 111237 h 155052"/>
                            <a:gd name="connsiteX2" fmla="*/ 274320 w 284374"/>
                            <a:gd name="connsiteY2" fmla="*/ 117905 h 155052"/>
                            <a:gd name="connsiteX3" fmla="*/ 275273 w 284374"/>
                            <a:gd name="connsiteY3" fmla="*/ 131240 h 155052"/>
                            <a:gd name="connsiteX4" fmla="*/ 271463 w 284374"/>
                            <a:gd name="connsiteY4" fmla="*/ 155052 h 155052"/>
                            <a:gd name="connsiteX5" fmla="*/ 241935 w 284374"/>
                            <a:gd name="connsiteY5" fmla="*/ 135050 h 155052"/>
                            <a:gd name="connsiteX6" fmla="*/ 239077 w 284374"/>
                            <a:gd name="connsiteY6" fmla="*/ 97902 h 155052"/>
                            <a:gd name="connsiteX7" fmla="*/ 200978 w 284374"/>
                            <a:gd name="connsiteY7" fmla="*/ 99807 h 155052"/>
                            <a:gd name="connsiteX8" fmla="*/ 180023 w 284374"/>
                            <a:gd name="connsiteY8" fmla="*/ 66470 h 155052"/>
                            <a:gd name="connsiteX9" fmla="*/ 153353 w 284374"/>
                            <a:gd name="connsiteY9" fmla="*/ 78852 h 155052"/>
                            <a:gd name="connsiteX10" fmla="*/ 133350 w 284374"/>
                            <a:gd name="connsiteY10" fmla="*/ 57897 h 155052"/>
                            <a:gd name="connsiteX11" fmla="*/ 118110 w 284374"/>
                            <a:gd name="connsiteY11" fmla="*/ 79805 h 155052"/>
                            <a:gd name="connsiteX12" fmla="*/ 93345 w 284374"/>
                            <a:gd name="connsiteY12" fmla="*/ 85520 h 155052"/>
                            <a:gd name="connsiteX13" fmla="*/ 78105 w 284374"/>
                            <a:gd name="connsiteY13" fmla="*/ 64565 h 155052"/>
                            <a:gd name="connsiteX14" fmla="*/ 61913 w 284374"/>
                            <a:gd name="connsiteY14" fmla="*/ 99807 h 155052"/>
                            <a:gd name="connsiteX15" fmla="*/ 29528 w 284374"/>
                            <a:gd name="connsiteY15" fmla="*/ 124572 h 155052"/>
                            <a:gd name="connsiteX16" fmla="*/ 2858 w 284374"/>
                            <a:gd name="connsiteY16" fmla="*/ 115047 h 155052"/>
                            <a:gd name="connsiteX17" fmla="*/ 0 w 284374"/>
                            <a:gd name="connsiteY17" fmla="*/ 112190 h 155052"/>
                            <a:gd name="connsiteX18" fmla="*/ 8573 w 284374"/>
                            <a:gd name="connsiteY18" fmla="*/ 72185 h 155052"/>
                            <a:gd name="connsiteX19" fmla="*/ 20003 w 284374"/>
                            <a:gd name="connsiteY19" fmla="*/ 40752 h 155052"/>
                            <a:gd name="connsiteX20" fmla="*/ 72390 w 284374"/>
                            <a:gd name="connsiteY20" fmla="*/ 25512 h 155052"/>
                            <a:gd name="connsiteX21" fmla="*/ 103823 w 284374"/>
                            <a:gd name="connsiteY21" fmla="*/ 3605 h 155052"/>
                            <a:gd name="connsiteX22" fmla="*/ 140018 w 284374"/>
                            <a:gd name="connsiteY22" fmla="*/ 17892 h 155052"/>
                            <a:gd name="connsiteX23" fmla="*/ 151448 w 284374"/>
                            <a:gd name="connsiteY23" fmla="*/ 747 h 155052"/>
                            <a:gd name="connsiteX24" fmla="*/ 172403 w 284374"/>
                            <a:gd name="connsiteY24" fmla="*/ 4557 h 155052"/>
                            <a:gd name="connsiteX25" fmla="*/ 188595 w 284374"/>
                            <a:gd name="connsiteY25" fmla="*/ 18845 h 155052"/>
                            <a:gd name="connsiteX26" fmla="*/ 216218 w 284374"/>
                            <a:gd name="connsiteY26" fmla="*/ 2652 h 155052"/>
                            <a:gd name="connsiteX27" fmla="*/ 242888 w 284374"/>
                            <a:gd name="connsiteY27" fmla="*/ 20750 h 155052"/>
                            <a:gd name="connsiteX28" fmla="*/ 251460 w 284374"/>
                            <a:gd name="connsiteY28" fmla="*/ 54087 h 155052"/>
                            <a:gd name="connsiteX29" fmla="*/ 280988 w 284374"/>
                            <a:gd name="connsiteY29" fmla="*/ 75042 h 155052"/>
                            <a:gd name="connsiteX30" fmla="*/ 283845 w 284374"/>
                            <a:gd name="connsiteY30" fmla="*/ 97902 h 155052"/>
                            <a:gd name="connsiteX0" fmla="*/ 298842 w 299371"/>
                            <a:gd name="connsiteY0" fmla="*/ 97902 h 155052"/>
                            <a:gd name="connsiteX1" fmla="*/ 294080 w 299371"/>
                            <a:gd name="connsiteY1" fmla="*/ 111237 h 155052"/>
                            <a:gd name="connsiteX2" fmla="*/ 289317 w 299371"/>
                            <a:gd name="connsiteY2" fmla="*/ 117905 h 155052"/>
                            <a:gd name="connsiteX3" fmla="*/ 290270 w 299371"/>
                            <a:gd name="connsiteY3" fmla="*/ 131240 h 155052"/>
                            <a:gd name="connsiteX4" fmla="*/ 286460 w 299371"/>
                            <a:gd name="connsiteY4" fmla="*/ 155052 h 155052"/>
                            <a:gd name="connsiteX5" fmla="*/ 256932 w 299371"/>
                            <a:gd name="connsiteY5" fmla="*/ 135050 h 155052"/>
                            <a:gd name="connsiteX6" fmla="*/ 254074 w 299371"/>
                            <a:gd name="connsiteY6" fmla="*/ 97902 h 155052"/>
                            <a:gd name="connsiteX7" fmla="*/ 215975 w 299371"/>
                            <a:gd name="connsiteY7" fmla="*/ 99807 h 155052"/>
                            <a:gd name="connsiteX8" fmla="*/ 195020 w 299371"/>
                            <a:gd name="connsiteY8" fmla="*/ 66470 h 155052"/>
                            <a:gd name="connsiteX9" fmla="*/ 168350 w 299371"/>
                            <a:gd name="connsiteY9" fmla="*/ 78852 h 155052"/>
                            <a:gd name="connsiteX10" fmla="*/ 148347 w 299371"/>
                            <a:gd name="connsiteY10" fmla="*/ 57897 h 155052"/>
                            <a:gd name="connsiteX11" fmla="*/ 133107 w 299371"/>
                            <a:gd name="connsiteY11" fmla="*/ 79805 h 155052"/>
                            <a:gd name="connsiteX12" fmla="*/ 108342 w 299371"/>
                            <a:gd name="connsiteY12" fmla="*/ 85520 h 155052"/>
                            <a:gd name="connsiteX13" fmla="*/ 93102 w 299371"/>
                            <a:gd name="connsiteY13" fmla="*/ 64565 h 155052"/>
                            <a:gd name="connsiteX14" fmla="*/ 76910 w 299371"/>
                            <a:gd name="connsiteY14" fmla="*/ 99807 h 155052"/>
                            <a:gd name="connsiteX15" fmla="*/ 44525 w 299371"/>
                            <a:gd name="connsiteY15" fmla="*/ 124572 h 155052"/>
                            <a:gd name="connsiteX16" fmla="*/ 17855 w 299371"/>
                            <a:gd name="connsiteY16" fmla="*/ 115047 h 155052"/>
                            <a:gd name="connsiteX17" fmla="*/ 14997 w 299371"/>
                            <a:gd name="connsiteY17" fmla="*/ 112190 h 155052"/>
                            <a:gd name="connsiteX18" fmla="*/ 395 w 299371"/>
                            <a:gd name="connsiteY18" fmla="*/ 67971 h 155052"/>
                            <a:gd name="connsiteX19" fmla="*/ 35000 w 299371"/>
                            <a:gd name="connsiteY19" fmla="*/ 40752 h 155052"/>
                            <a:gd name="connsiteX20" fmla="*/ 87387 w 299371"/>
                            <a:gd name="connsiteY20" fmla="*/ 25512 h 155052"/>
                            <a:gd name="connsiteX21" fmla="*/ 118820 w 299371"/>
                            <a:gd name="connsiteY21" fmla="*/ 3605 h 155052"/>
                            <a:gd name="connsiteX22" fmla="*/ 155015 w 299371"/>
                            <a:gd name="connsiteY22" fmla="*/ 17892 h 155052"/>
                            <a:gd name="connsiteX23" fmla="*/ 166445 w 299371"/>
                            <a:gd name="connsiteY23" fmla="*/ 747 h 155052"/>
                            <a:gd name="connsiteX24" fmla="*/ 187400 w 299371"/>
                            <a:gd name="connsiteY24" fmla="*/ 4557 h 155052"/>
                            <a:gd name="connsiteX25" fmla="*/ 203592 w 299371"/>
                            <a:gd name="connsiteY25" fmla="*/ 18845 h 155052"/>
                            <a:gd name="connsiteX26" fmla="*/ 231215 w 299371"/>
                            <a:gd name="connsiteY26" fmla="*/ 2652 h 155052"/>
                            <a:gd name="connsiteX27" fmla="*/ 257885 w 299371"/>
                            <a:gd name="connsiteY27" fmla="*/ 20750 h 155052"/>
                            <a:gd name="connsiteX28" fmla="*/ 266457 w 299371"/>
                            <a:gd name="connsiteY28" fmla="*/ 54087 h 155052"/>
                            <a:gd name="connsiteX29" fmla="*/ 295985 w 299371"/>
                            <a:gd name="connsiteY29" fmla="*/ 75042 h 155052"/>
                            <a:gd name="connsiteX30" fmla="*/ 298842 w 299371"/>
                            <a:gd name="connsiteY30" fmla="*/ 97902 h 155052"/>
                            <a:gd name="connsiteX0" fmla="*/ 298842 w 299371"/>
                            <a:gd name="connsiteY0" fmla="*/ 97902 h 155052"/>
                            <a:gd name="connsiteX1" fmla="*/ 294080 w 299371"/>
                            <a:gd name="connsiteY1" fmla="*/ 111237 h 155052"/>
                            <a:gd name="connsiteX2" fmla="*/ 289317 w 299371"/>
                            <a:gd name="connsiteY2" fmla="*/ 117905 h 155052"/>
                            <a:gd name="connsiteX3" fmla="*/ 290270 w 299371"/>
                            <a:gd name="connsiteY3" fmla="*/ 131240 h 155052"/>
                            <a:gd name="connsiteX4" fmla="*/ 286460 w 299371"/>
                            <a:gd name="connsiteY4" fmla="*/ 155052 h 155052"/>
                            <a:gd name="connsiteX5" fmla="*/ 256932 w 299371"/>
                            <a:gd name="connsiteY5" fmla="*/ 135050 h 155052"/>
                            <a:gd name="connsiteX6" fmla="*/ 254074 w 299371"/>
                            <a:gd name="connsiteY6" fmla="*/ 97902 h 155052"/>
                            <a:gd name="connsiteX7" fmla="*/ 215975 w 299371"/>
                            <a:gd name="connsiteY7" fmla="*/ 99807 h 155052"/>
                            <a:gd name="connsiteX8" fmla="*/ 195020 w 299371"/>
                            <a:gd name="connsiteY8" fmla="*/ 66470 h 155052"/>
                            <a:gd name="connsiteX9" fmla="*/ 168350 w 299371"/>
                            <a:gd name="connsiteY9" fmla="*/ 78852 h 155052"/>
                            <a:gd name="connsiteX10" fmla="*/ 148347 w 299371"/>
                            <a:gd name="connsiteY10" fmla="*/ 57897 h 155052"/>
                            <a:gd name="connsiteX11" fmla="*/ 133107 w 299371"/>
                            <a:gd name="connsiteY11" fmla="*/ 79805 h 155052"/>
                            <a:gd name="connsiteX12" fmla="*/ 108342 w 299371"/>
                            <a:gd name="connsiteY12" fmla="*/ 85520 h 155052"/>
                            <a:gd name="connsiteX13" fmla="*/ 93102 w 299371"/>
                            <a:gd name="connsiteY13" fmla="*/ 64565 h 155052"/>
                            <a:gd name="connsiteX14" fmla="*/ 76910 w 299371"/>
                            <a:gd name="connsiteY14" fmla="*/ 99807 h 155052"/>
                            <a:gd name="connsiteX15" fmla="*/ 44525 w 299371"/>
                            <a:gd name="connsiteY15" fmla="*/ 124572 h 155052"/>
                            <a:gd name="connsiteX16" fmla="*/ 17855 w 299371"/>
                            <a:gd name="connsiteY16" fmla="*/ 115047 h 155052"/>
                            <a:gd name="connsiteX17" fmla="*/ 14997 w 299371"/>
                            <a:gd name="connsiteY17" fmla="*/ 112190 h 155052"/>
                            <a:gd name="connsiteX18" fmla="*/ 395 w 299371"/>
                            <a:gd name="connsiteY18" fmla="*/ 67971 h 155052"/>
                            <a:gd name="connsiteX19" fmla="*/ 30786 w 299371"/>
                            <a:gd name="connsiteY19" fmla="*/ 9149 h 155052"/>
                            <a:gd name="connsiteX20" fmla="*/ 87387 w 299371"/>
                            <a:gd name="connsiteY20" fmla="*/ 25512 h 155052"/>
                            <a:gd name="connsiteX21" fmla="*/ 118820 w 299371"/>
                            <a:gd name="connsiteY21" fmla="*/ 3605 h 155052"/>
                            <a:gd name="connsiteX22" fmla="*/ 155015 w 299371"/>
                            <a:gd name="connsiteY22" fmla="*/ 17892 h 155052"/>
                            <a:gd name="connsiteX23" fmla="*/ 166445 w 299371"/>
                            <a:gd name="connsiteY23" fmla="*/ 747 h 155052"/>
                            <a:gd name="connsiteX24" fmla="*/ 187400 w 299371"/>
                            <a:gd name="connsiteY24" fmla="*/ 4557 h 155052"/>
                            <a:gd name="connsiteX25" fmla="*/ 203592 w 299371"/>
                            <a:gd name="connsiteY25" fmla="*/ 18845 h 155052"/>
                            <a:gd name="connsiteX26" fmla="*/ 231215 w 299371"/>
                            <a:gd name="connsiteY26" fmla="*/ 2652 h 155052"/>
                            <a:gd name="connsiteX27" fmla="*/ 257885 w 299371"/>
                            <a:gd name="connsiteY27" fmla="*/ 20750 h 155052"/>
                            <a:gd name="connsiteX28" fmla="*/ 266457 w 299371"/>
                            <a:gd name="connsiteY28" fmla="*/ 54087 h 155052"/>
                            <a:gd name="connsiteX29" fmla="*/ 295985 w 299371"/>
                            <a:gd name="connsiteY29" fmla="*/ 75042 h 155052"/>
                            <a:gd name="connsiteX30" fmla="*/ 298842 w 299371"/>
                            <a:gd name="connsiteY30" fmla="*/ 97902 h 155052"/>
                            <a:gd name="connsiteX0" fmla="*/ 298842 w 299371"/>
                            <a:gd name="connsiteY0" fmla="*/ 117331 h 174481"/>
                            <a:gd name="connsiteX1" fmla="*/ 294080 w 299371"/>
                            <a:gd name="connsiteY1" fmla="*/ 130666 h 174481"/>
                            <a:gd name="connsiteX2" fmla="*/ 289317 w 299371"/>
                            <a:gd name="connsiteY2" fmla="*/ 137334 h 174481"/>
                            <a:gd name="connsiteX3" fmla="*/ 290270 w 299371"/>
                            <a:gd name="connsiteY3" fmla="*/ 150669 h 174481"/>
                            <a:gd name="connsiteX4" fmla="*/ 286460 w 299371"/>
                            <a:gd name="connsiteY4" fmla="*/ 174481 h 174481"/>
                            <a:gd name="connsiteX5" fmla="*/ 256932 w 299371"/>
                            <a:gd name="connsiteY5" fmla="*/ 154479 h 174481"/>
                            <a:gd name="connsiteX6" fmla="*/ 254074 w 299371"/>
                            <a:gd name="connsiteY6" fmla="*/ 117331 h 174481"/>
                            <a:gd name="connsiteX7" fmla="*/ 215975 w 299371"/>
                            <a:gd name="connsiteY7" fmla="*/ 119236 h 174481"/>
                            <a:gd name="connsiteX8" fmla="*/ 195020 w 299371"/>
                            <a:gd name="connsiteY8" fmla="*/ 85899 h 174481"/>
                            <a:gd name="connsiteX9" fmla="*/ 168350 w 299371"/>
                            <a:gd name="connsiteY9" fmla="*/ 98281 h 174481"/>
                            <a:gd name="connsiteX10" fmla="*/ 148347 w 299371"/>
                            <a:gd name="connsiteY10" fmla="*/ 77326 h 174481"/>
                            <a:gd name="connsiteX11" fmla="*/ 133107 w 299371"/>
                            <a:gd name="connsiteY11" fmla="*/ 99234 h 174481"/>
                            <a:gd name="connsiteX12" fmla="*/ 108342 w 299371"/>
                            <a:gd name="connsiteY12" fmla="*/ 104949 h 174481"/>
                            <a:gd name="connsiteX13" fmla="*/ 93102 w 299371"/>
                            <a:gd name="connsiteY13" fmla="*/ 83994 h 174481"/>
                            <a:gd name="connsiteX14" fmla="*/ 76910 w 299371"/>
                            <a:gd name="connsiteY14" fmla="*/ 119236 h 174481"/>
                            <a:gd name="connsiteX15" fmla="*/ 44525 w 299371"/>
                            <a:gd name="connsiteY15" fmla="*/ 144001 h 174481"/>
                            <a:gd name="connsiteX16" fmla="*/ 17855 w 299371"/>
                            <a:gd name="connsiteY16" fmla="*/ 134476 h 174481"/>
                            <a:gd name="connsiteX17" fmla="*/ 14997 w 299371"/>
                            <a:gd name="connsiteY17" fmla="*/ 131619 h 174481"/>
                            <a:gd name="connsiteX18" fmla="*/ 395 w 299371"/>
                            <a:gd name="connsiteY18" fmla="*/ 87400 h 174481"/>
                            <a:gd name="connsiteX19" fmla="*/ 30786 w 299371"/>
                            <a:gd name="connsiteY19" fmla="*/ 28578 h 174481"/>
                            <a:gd name="connsiteX20" fmla="*/ 100028 w 299371"/>
                            <a:gd name="connsiteY20" fmla="*/ 2805 h 174481"/>
                            <a:gd name="connsiteX21" fmla="*/ 118820 w 299371"/>
                            <a:gd name="connsiteY21" fmla="*/ 23034 h 174481"/>
                            <a:gd name="connsiteX22" fmla="*/ 155015 w 299371"/>
                            <a:gd name="connsiteY22" fmla="*/ 37321 h 174481"/>
                            <a:gd name="connsiteX23" fmla="*/ 166445 w 299371"/>
                            <a:gd name="connsiteY23" fmla="*/ 20176 h 174481"/>
                            <a:gd name="connsiteX24" fmla="*/ 187400 w 299371"/>
                            <a:gd name="connsiteY24" fmla="*/ 23986 h 174481"/>
                            <a:gd name="connsiteX25" fmla="*/ 203592 w 299371"/>
                            <a:gd name="connsiteY25" fmla="*/ 38274 h 174481"/>
                            <a:gd name="connsiteX26" fmla="*/ 231215 w 299371"/>
                            <a:gd name="connsiteY26" fmla="*/ 22081 h 174481"/>
                            <a:gd name="connsiteX27" fmla="*/ 257885 w 299371"/>
                            <a:gd name="connsiteY27" fmla="*/ 40179 h 174481"/>
                            <a:gd name="connsiteX28" fmla="*/ 266457 w 299371"/>
                            <a:gd name="connsiteY28" fmla="*/ 73516 h 174481"/>
                            <a:gd name="connsiteX29" fmla="*/ 295985 w 299371"/>
                            <a:gd name="connsiteY29" fmla="*/ 94471 h 174481"/>
                            <a:gd name="connsiteX30" fmla="*/ 298842 w 299371"/>
                            <a:gd name="connsiteY30" fmla="*/ 117331 h 174481"/>
                            <a:gd name="connsiteX0" fmla="*/ 298842 w 299371"/>
                            <a:gd name="connsiteY0" fmla="*/ 125919 h 183069"/>
                            <a:gd name="connsiteX1" fmla="*/ 294080 w 299371"/>
                            <a:gd name="connsiteY1" fmla="*/ 139254 h 183069"/>
                            <a:gd name="connsiteX2" fmla="*/ 289317 w 299371"/>
                            <a:gd name="connsiteY2" fmla="*/ 145922 h 183069"/>
                            <a:gd name="connsiteX3" fmla="*/ 290270 w 299371"/>
                            <a:gd name="connsiteY3" fmla="*/ 159257 h 183069"/>
                            <a:gd name="connsiteX4" fmla="*/ 286460 w 299371"/>
                            <a:gd name="connsiteY4" fmla="*/ 183069 h 183069"/>
                            <a:gd name="connsiteX5" fmla="*/ 256932 w 299371"/>
                            <a:gd name="connsiteY5" fmla="*/ 163067 h 183069"/>
                            <a:gd name="connsiteX6" fmla="*/ 254074 w 299371"/>
                            <a:gd name="connsiteY6" fmla="*/ 125919 h 183069"/>
                            <a:gd name="connsiteX7" fmla="*/ 215975 w 299371"/>
                            <a:gd name="connsiteY7" fmla="*/ 127824 h 183069"/>
                            <a:gd name="connsiteX8" fmla="*/ 195020 w 299371"/>
                            <a:gd name="connsiteY8" fmla="*/ 94487 h 183069"/>
                            <a:gd name="connsiteX9" fmla="*/ 168350 w 299371"/>
                            <a:gd name="connsiteY9" fmla="*/ 106869 h 183069"/>
                            <a:gd name="connsiteX10" fmla="*/ 148347 w 299371"/>
                            <a:gd name="connsiteY10" fmla="*/ 85914 h 183069"/>
                            <a:gd name="connsiteX11" fmla="*/ 133107 w 299371"/>
                            <a:gd name="connsiteY11" fmla="*/ 107822 h 183069"/>
                            <a:gd name="connsiteX12" fmla="*/ 108342 w 299371"/>
                            <a:gd name="connsiteY12" fmla="*/ 113537 h 183069"/>
                            <a:gd name="connsiteX13" fmla="*/ 93102 w 299371"/>
                            <a:gd name="connsiteY13" fmla="*/ 92582 h 183069"/>
                            <a:gd name="connsiteX14" fmla="*/ 76910 w 299371"/>
                            <a:gd name="connsiteY14" fmla="*/ 127824 h 183069"/>
                            <a:gd name="connsiteX15" fmla="*/ 44525 w 299371"/>
                            <a:gd name="connsiteY15" fmla="*/ 152589 h 183069"/>
                            <a:gd name="connsiteX16" fmla="*/ 17855 w 299371"/>
                            <a:gd name="connsiteY16" fmla="*/ 143064 h 183069"/>
                            <a:gd name="connsiteX17" fmla="*/ 14997 w 299371"/>
                            <a:gd name="connsiteY17" fmla="*/ 140207 h 183069"/>
                            <a:gd name="connsiteX18" fmla="*/ 395 w 299371"/>
                            <a:gd name="connsiteY18" fmla="*/ 95988 h 183069"/>
                            <a:gd name="connsiteX19" fmla="*/ 30786 w 299371"/>
                            <a:gd name="connsiteY19" fmla="*/ 37166 h 183069"/>
                            <a:gd name="connsiteX20" fmla="*/ 100028 w 299371"/>
                            <a:gd name="connsiteY20" fmla="*/ 11393 h 183069"/>
                            <a:gd name="connsiteX21" fmla="*/ 156743 w 299371"/>
                            <a:gd name="connsiteY21" fmla="*/ 19 h 183069"/>
                            <a:gd name="connsiteX22" fmla="*/ 155015 w 299371"/>
                            <a:gd name="connsiteY22" fmla="*/ 45909 h 183069"/>
                            <a:gd name="connsiteX23" fmla="*/ 166445 w 299371"/>
                            <a:gd name="connsiteY23" fmla="*/ 28764 h 183069"/>
                            <a:gd name="connsiteX24" fmla="*/ 187400 w 299371"/>
                            <a:gd name="connsiteY24" fmla="*/ 32574 h 183069"/>
                            <a:gd name="connsiteX25" fmla="*/ 203592 w 299371"/>
                            <a:gd name="connsiteY25" fmla="*/ 46862 h 183069"/>
                            <a:gd name="connsiteX26" fmla="*/ 231215 w 299371"/>
                            <a:gd name="connsiteY26" fmla="*/ 30669 h 183069"/>
                            <a:gd name="connsiteX27" fmla="*/ 257885 w 299371"/>
                            <a:gd name="connsiteY27" fmla="*/ 48767 h 183069"/>
                            <a:gd name="connsiteX28" fmla="*/ 266457 w 299371"/>
                            <a:gd name="connsiteY28" fmla="*/ 82104 h 183069"/>
                            <a:gd name="connsiteX29" fmla="*/ 295985 w 299371"/>
                            <a:gd name="connsiteY29" fmla="*/ 103059 h 183069"/>
                            <a:gd name="connsiteX30" fmla="*/ 298842 w 299371"/>
                            <a:gd name="connsiteY30" fmla="*/ 125919 h 183069"/>
                            <a:gd name="connsiteX0" fmla="*/ 298842 w 299371"/>
                            <a:gd name="connsiteY0" fmla="*/ 125919 h 183069"/>
                            <a:gd name="connsiteX1" fmla="*/ 294080 w 299371"/>
                            <a:gd name="connsiteY1" fmla="*/ 139254 h 183069"/>
                            <a:gd name="connsiteX2" fmla="*/ 289317 w 299371"/>
                            <a:gd name="connsiteY2" fmla="*/ 145922 h 183069"/>
                            <a:gd name="connsiteX3" fmla="*/ 290270 w 299371"/>
                            <a:gd name="connsiteY3" fmla="*/ 159257 h 183069"/>
                            <a:gd name="connsiteX4" fmla="*/ 286460 w 299371"/>
                            <a:gd name="connsiteY4" fmla="*/ 183069 h 183069"/>
                            <a:gd name="connsiteX5" fmla="*/ 256932 w 299371"/>
                            <a:gd name="connsiteY5" fmla="*/ 163067 h 183069"/>
                            <a:gd name="connsiteX6" fmla="*/ 254074 w 299371"/>
                            <a:gd name="connsiteY6" fmla="*/ 125919 h 183069"/>
                            <a:gd name="connsiteX7" fmla="*/ 215975 w 299371"/>
                            <a:gd name="connsiteY7" fmla="*/ 127824 h 183069"/>
                            <a:gd name="connsiteX8" fmla="*/ 195020 w 299371"/>
                            <a:gd name="connsiteY8" fmla="*/ 94487 h 183069"/>
                            <a:gd name="connsiteX9" fmla="*/ 168350 w 299371"/>
                            <a:gd name="connsiteY9" fmla="*/ 106869 h 183069"/>
                            <a:gd name="connsiteX10" fmla="*/ 148347 w 299371"/>
                            <a:gd name="connsiteY10" fmla="*/ 85914 h 183069"/>
                            <a:gd name="connsiteX11" fmla="*/ 133107 w 299371"/>
                            <a:gd name="connsiteY11" fmla="*/ 107822 h 183069"/>
                            <a:gd name="connsiteX12" fmla="*/ 108342 w 299371"/>
                            <a:gd name="connsiteY12" fmla="*/ 113537 h 183069"/>
                            <a:gd name="connsiteX13" fmla="*/ 93102 w 299371"/>
                            <a:gd name="connsiteY13" fmla="*/ 92582 h 183069"/>
                            <a:gd name="connsiteX14" fmla="*/ 76910 w 299371"/>
                            <a:gd name="connsiteY14" fmla="*/ 127824 h 183069"/>
                            <a:gd name="connsiteX15" fmla="*/ 44525 w 299371"/>
                            <a:gd name="connsiteY15" fmla="*/ 152589 h 183069"/>
                            <a:gd name="connsiteX16" fmla="*/ 17855 w 299371"/>
                            <a:gd name="connsiteY16" fmla="*/ 143064 h 183069"/>
                            <a:gd name="connsiteX17" fmla="*/ 14997 w 299371"/>
                            <a:gd name="connsiteY17" fmla="*/ 140207 h 183069"/>
                            <a:gd name="connsiteX18" fmla="*/ 395 w 299371"/>
                            <a:gd name="connsiteY18" fmla="*/ 95988 h 183069"/>
                            <a:gd name="connsiteX19" fmla="*/ 30786 w 299371"/>
                            <a:gd name="connsiteY19" fmla="*/ 37166 h 183069"/>
                            <a:gd name="connsiteX20" fmla="*/ 100028 w 299371"/>
                            <a:gd name="connsiteY20" fmla="*/ 11393 h 183069"/>
                            <a:gd name="connsiteX21" fmla="*/ 156743 w 299371"/>
                            <a:gd name="connsiteY21" fmla="*/ 19 h 183069"/>
                            <a:gd name="connsiteX22" fmla="*/ 166445 w 299371"/>
                            <a:gd name="connsiteY22" fmla="*/ 28764 h 183069"/>
                            <a:gd name="connsiteX23" fmla="*/ 187400 w 299371"/>
                            <a:gd name="connsiteY23" fmla="*/ 32574 h 183069"/>
                            <a:gd name="connsiteX24" fmla="*/ 203592 w 299371"/>
                            <a:gd name="connsiteY24" fmla="*/ 46862 h 183069"/>
                            <a:gd name="connsiteX25" fmla="*/ 231215 w 299371"/>
                            <a:gd name="connsiteY25" fmla="*/ 30669 h 183069"/>
                            <a:gd name="connsiteX26" fmla="*/ 257885 w 299371"/>
                            <a:gd name="connsiteY26" fmla="*/ 48767 h 183069"/>
                            <a:gd name="connsiteX27" fmla="*/ 266457 w 299371"/>
                            <a:gd name="connsiteY27" fmla="*/ 82104 h 183069"/>
                            <a:gd name="connsiteX28" fmla="*/ 295985 w 299371"/>
                            <a:gd name="connsiteY28" fmla="*/ 103059 h 183069"/>
                            <a:gd name="connsiteX29" fmla="*/ 298842 w 299371"/>
                            <a:gd name="connsiteY29" fmla="*/ 125919 h 183069"/>
                            <a:gd name="connsiteX0" fmla="*/ 298842 w 299371"/>
                            <a:gd name="connsiteY0" fmla="*/ 125919 h 183069"/>
                            <a:gd name="connsiteX1" fmla="*/ 294080 w 299371"/>
                            <a:gd name="connsiteY1" fmla="*/ 139254 h 183069"/>
                            <a:gd name="connsiteX2" fmla="*/ 289317 w 299371"/>
                            <a:gd name="connsiteY2" fmla="*/ 145922 h 183069"/>
                            <a:gd name="connsiteX3" fmla="*/ 290270 w 299371"/>
                            <a:gd name="connsiteY3" fmla="*/ 159257 h 183069"/>
                            <a:gd name="connsiteX4" fmla="*/ 286460 w 299371"/>
                            <a:gd name="connsiteY4" fmla="*/ 183069 h 183069"/>
                            <a:gd name="connsiteX5" fmla="*/ 256932 w 299371"/>
                            <a:gd name="connsiteY5" fmla="*/ 163067 h 183069"/>
                            <a:gd name="connsiteX6" fmla="*/ 254074 w 299371"/>
                            <a:gd name="connsiteY6" fmla="*/ 125919 h 183069"/>
                            <a:gd name="connsiteX7" fmla="*/ 215975 w 299371"/>
                            <a:gd name="connsiteY7" fmla="*/ 127824 h 183069"/>
                            <a:gd name="connsiteX8" fmla="*/ 195020 w 299371"/>
                            <a:gd name="connsiteY8" fmla="*/ 94487 h 183069"/>
                            <a:gd name="connsiteX9" fmla="*/ 168350 w 299371"/>
                            <a:gd name="connsiteY9" fmla="*/ 106869 h 183069"/>
                            <a:gd name="connsiteX10" fmla="*/ 148347 w 299371"/>
                            <a:gd name="connsiteY10" fmla="*/ 85914 h 183069"/>
                            <a:gd name="connsiteX11" fmla="*/ 133107 w 299371"/>
                            <a:gd name="connsiteY11" fmla="*/ 107822 h 183069"/>
                            <a:gd name="connsiteX12" fmla="*/ 108342 w 299371"/>
                            <a:gd name="connsiteY12" fmla="*/ 113537 h 183069"/>
                            <a:gd name="connsiteX13" fmla="*/ 93102 w 299371"/>
                            <a:gd name="connsiteY13" fmla="*/ 92582 h 183069"/>
                            <a:gd name="connsiteX14" fmla="*/ 76910 w 299371"/>
                            <a:gd name="connsiteY14" fmla="*/ 127824 h 183069"/>
                            <a:gd name="connsiteX15" fmla="*/ 44525 w 299371"/>
                            <a:gd name="connsiteY15" fmla="*/ 152589 h 183069"/>
                            <a:gd name="connsiteX16" fmla="*/ 17855 w 299371"/>
                            <a:gd name="connsiteY16" fmla="*/ 143064 h 183069"/>
                            <a:gd name="connsiteX17" fmla="*/ 14997 w 299371"/>
                            <a:gd name="connsiteY17" fmla="*/ 140207 h 183069"/>
                            <a:gd name="connsiteX18" fmla="*/ 395 w 299371"/>
                            <a:gd name="connsiteY18" fmla="*/ 95988 h 183069"/>
                            <a:gd name="connsiteX19" fmla="*/ 30786 w 299371"/>
                            <a:gd name="connsiteY19" fmla="*/ 37166 h 183069"/>
                            <a:gd name="connsiteX20" fmla="*/ 100028 w 299371"/>
                            <a:gd name="connsiteY20" fmla="*/ 11393 h 183069"/>
                            <a:gd name="connsiteX21" fmla="*/ 156743 w 299371"/>
                            <a:gd name="connsiteY21" fmla="*/ 19 h 183069"/>
                            <a:gd name="connsiteX22" fmla="*/ 208581 w 299371"/>
                            <a:gd name="connsiteY22" fmla="*/ 3482 h 183069"/>
                            <a:gd name="connsiteX23" fmla="*/ 187400 w 299371"/>
                            <a:gd name="connsiteY23" fmla="*/ 32574 h 183069"/>
                            <a:gd name="connsiteX24" fmla="*/ 203592 w 299371"/>
                            <a:gd name="connsiteY24" fmla="*/ 46862 h 183069"/>
                            <a:gd name="connsiteX25" fmla="*/ 231215 w 299371"/>
                            <a:gd name="connsiteY25" fmla="*/ 30669 h 183069"/>
                            <a:gd name="connsiteX26" fmla="*/ 257885 w 299371"/>
                            <a:gd name="connsiteY26" fmla="*/ 48767 h 183069"/>
                            <a:gd name="connsiteX27" fmla="*/ 266457 w 299371"/>
                            <a:gd name="connsiteY27" fmla="*/ 82104 h 183069"/>
                            <a:gd name="connsiteX28" fmla="*/ 295985 w 299371"/>
                            <a:gd name="connsiteY28" fmla="*/ 103059 h 183069"/>
                            <a:gd name="connsiteX29" fmla="*/ 298842 w 299371"/>
                            <a:gd name="connsiteY29" fmla="*/ 125919 h 183069"/>
                            <a:gd name="connsiteX0" fmla="*/ 298842 w 299371"/>
                            <a:gd name="connsiteY0" fmla="*/ 126200 h 183350"/>
                            <a:gd name="connsiteX1" fmla="*/ 294080 w 299371"/>
                            <a:gd name="connsiteY1" fmla="*/ 139535 h 183350"/>
                            <a:gd name="connsiteX2" fmla="*/ 289317 w 299371"/>
                            <a:gd name="connsiteY2" fmla="*/ 146203 h 183350"/>
                            <a:gd name="connsiteX3" fmla="*/ 290270 w 299371"/>
                            <a:gd name="connsiteY3" fmla="*/ 159538 h 183350"/>
                            <a:gd name="connsiteX4" fmla="*/ 286460 w 299371"/>
                            <a:gd name="connsiteY4" fmla="*/ 183350 h 183350"/>
                            <a:gd name="connsiteX5" fmla="*/ 256932 w 299371"/>
                            <a:gd name="connsiteY5" fmla="*/ 163348 h 183350"/>
                            <a:gd name="connsiteX6" fmla="*/ 254074 w 299371"/>
                            <a:gd name="connsiteY6" fmla="*/ 126200 h 183350"/>
                            <a:gd name="connsiteX7" fmla="*/ 215975 w 299371"/>
                            <a:gd name="connsiteY7" fmla="*/ 128105 h 183350"/>
                            <a:gd name="connsiteX8" fmla="*/ 195020 w 299371"/>
                            <a:gd name="connsiteY8" fmla="*/ 94768 h 183350"/>
                            <a:gd name="connsiteX9" fmla="*/ 168350 w 299371"/>
                            <a:gd name="connsiteY9" fmla="*/ 107150 h 183350"/>
                            <a:gd name="connsiteX10" fmla="*/ 148347 w 299371"/>
                            <a:gd name="connsiteY10" fmla="*/ 86195 h 183350"/>
                            <a:gd name="connsiteX11" fmla="*/ 133107 w 299371"/>
                            <a:gd name="connsiteY11" fmla="*/ 108103 h 183350"/>
                            <a:gd name="connsiteX12" fmla="*/ 108342 w 299371"/>
                            <a:gd name="connsiteY12" fmla="*/ 113818 h 183350"/>
                            <a:gd name="connsiteX13" fmla="*/ 93102 w 299371"/>
                            <a:gd name="connsiteY13" fmla="*/ 92863 h 183350"/>
                            <a:gd name="connsiteX14" fmla="*/ 76910 w 299371"/>
                            <a:gd name="connsiteY14" fmla="*/ 128105 h 183350"/>
                            <a:gd name="connsiteX15" fmla="*/ 44525 w 299371"/>
                            <a:gd name="connsiteY15" fmla="*/ 152870 h 183350"/>
                            <a:gd name="connsiteX16" fmla="*/ 17855 w 299371"/>
                            <a:gd name="connsiteY16" fmla="*/ 143345 h 183350"/>
                            <a:gd name="connsiteX17" fmla="*/ 14997 w 299371"/>
                            <a:gd name="connsiteY17" fmla="*/ 140488 h 183350"/>
                            <a:gd name="connsiteX18" fmla="*/ 395 w 299371"/>
                            <a:gd name="connsiteY18" fmla="*/ 96269 h 183350"/>
                            <a:gd name="connsiteX19" fmla="*/ 30786 w 299371"/>
                            <a:gd name="connsiteY19" fmla="*/ 37447 h 183350"/>
                            <a:gd name="connsiteX20" fmla="*/ 100028 w 299371"/>
                            <a:gd name="connsiteY20" fmla="*/ 11674 h 183350"/>
                            <a:gd name="connsiteX21" fmla="*/ 156743 w 299371"/>
                            <a:gd name="connsiteY21" fmla="*/ 300 h 183350"/>
                            <a:gd name="connsiteX22" fmla="*/ 208581 w 299371"/>
                            <a:gd name="connsiteY22" fmla="*/ 3763 h 183350"/>
                            <a:gd name="connsiteX23" fmla="*/ 203592 w 299371"/>
                            <a:gd name="connsiteY23" fmla="*/ 47143 h 183350"/>
                            <a:gd name="connsiteX24" fmla="*/ 231215 w 299371"/>
                            <a:gd name="connsiteY24" fmla="*/ 30950 h 183350"/>
                            <a:gd name="connsiteX25" fmla="*/ 257885 w 299371"/>
                            <a:gd name="connsiteY25" fmla="*/ 49048 h 183350"/>
                            <a:gd name="connsiteX26" fmla="*/ 266457 w 299371"/>
                            <a:gd name="connsiteY26" fmla="*/ 82385 h 183350"/>
                            <a:gd name="connsiteX27" fmla="*/ 295985 w 299371"/>
                            <a:gd name="connsiteY27" fmla="*/ 103340 h 183350"/>
                            <a:gd name="connsiteX28" fmla="*/ 298842 w 299371"/>
                            <a:gd name="connsiteY28" fmla="*/ 126200 h 183350"/>
                            <a:gd name="connsiteX0" fmla="*/ 298842 w 299371"/>
                            <a:gd name="connsiteY0" fmla="*/ 125920 h 183070"/>
                            <a:gd name="connsiteX1" fmla="*/ 294080 w 299371"/>
                            <a:gd name="connsiteY1" fmla="*/ 139255 h 183070"/>
                            <a:gd name="connsiteX2" fmla="*/ 289317 w 299371"/>
                            <a:gd name="connsiteY2" fmla="*/ 145923 h 183070"/>
                            <a:gd name="connsiteX3" fmla="*/ 290270 w 299371"/>
                            <a:gd name="connsiteY3" fmla="*/ 159258 h 183070"/>
                            <a:gd name="connsiteX4" fmla="*/ 286460 w 299371"/>
                            <a:gd name="connsiteY4" fmla="*/ 183070 h 183070"/>
                            <a:gd name="connsiteX5" fmla="*/ 256932 w 299371"/>
                            <a:gd name="connsiteY5" fmla="*/ 163068 h 183070"/>
                            <a:gd name="connsiteX6" fmla="*/ 254074 w 299371"/>
                            <a:gd name="connsiteY6" fmla="*/ 125920 h 183070"/>
                            <a:gd name="connsiteX7" fmla="*/ 215975 w 299371"/>
                            <a:gd name="connsiteY7" fmla="*/ 127825 h 183070"/>
                            <a:gd name="connsiteX8" fmla="*/ 195020 w 299371"/>
                            <a:gd name="connsiteY8" fmla="*/ 94488 h 183070"/>
                            <a:gd name="connsiteX9" fmla="*/ 168350 w 299371"/>
                            <a:gd name="connsiteY9" fmla="*/ 106870 h 183070"/>
                            <a:gd name="connsiteX10" fmla="*/ 148347 w 299371"/>
                            <a:gd name="connsiteY10" fmla="*/ 85915 h 183070"/>
                            <a:gd name="connsiteX11" fmla="*/ 133107 w 299371"/>
                            <a:gd name="connsiteY11" fmla="*/ 107823 h 183070"/>
                            <a:gd name="connsiteX12" fmla="*/ 108342 w 299371"/>
                            <a:gd name="connsiteY12" fmla="*/ 113538 h 183070"/>
                            <a:gd name="connsiteX13" fmla="*/ 93102 w 299371"/>
                            <a:gd name="connsiteY13" fmla="*/ 92583 h 183070"/>
                            <a:gd name="connsiteX14" fmla="*/ 76910 w 299371"/>
                            <a:gd name="connsiteY14" fmla="*/ 127825 h 183070"/>
                            <a:gd name="connsiteX15" fmla="*/ 44525 w 299371"/>
                            <a:gd name="connsiteY15" fmla="*/ 152590 h 183070"/>
                            <a:gd name="connsiteX16" fmla="*/ 17855 w 299371"/>
                            <a:gd name="connsiteY16" fmla="*/ 143065 h 183070"/>
                            <a:gd name="connsiteX17" fmla="*/ 14997 w 299371"/>
                            <a:gd name="connsiteY17" fmla="*/ 140208 h 183070"/>
                            <a:gd name="connsiteX18" fmla="*/ 395 w 299371"/>
                            <a:gd name="connsiteY18" fmla="*/ 95989 h 183070"/>
                            <a:gd name="connsiteX19" fmla="*/ 30786 w 299371"/>
                            <a:gd name="connsiteY19" fmla="*/ 37167 h 183070"/>
                            <a:gd name="connsiteX20" fmla="*/ 100028 w 299371"/>
                            <a:gd name="connsiteY20" fmla="*/ 11394 h 183070"/>
                            <a:gd name="connsiteX21" fmla="*/ 156743 w 299371"/>
                            <a:gd name="connsiteY21" fmla="*/ 20 h 183070"/>
                            <a:gd name="connsiteX22" fmla="*/ 208581 w 299371"/>
                            <a:gd name="connsiteY22" fmla="*/ 3483 h 183070"/>
                            <a:gd name="connsiteX23" fmla="*/ 231215 w 299371"/>
                            <a:gd name="connsiteY23" fmla="*/ 30670 h 183070"/>
                            <a:gd name="connsiteX24" fmla="*/ 257885 w 299371"/>
                            <a:gd name="connsiteY24" fmla="*/ 48768 h 183070"/>
                            <a:gd name="connsiteX25" fmla="*/ 266457 w 299371"/>
                            <a:gd name="connsiteY25" fmla="*/ 82105 h 183070"/>
                            <a:gd name="connsiteX26" fmla="*/ 295985 w 299371"/>
                            <a:gd name="connsiteY26" fmla="*/ 103060 h 183070"/>
                            <a:gd name="connsiteX27" fmla="*/ 298842 w 299371"/>
                            <a:gd name="connsiteY27" fmla="*/ 125920 h 18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99371" h="183070">
                              <a:moveTo>
                                <a:pt x="298842" y="125920"/>
                              </a:moveTo>
                              <a:cubicBezTo>
                                <a:pt x="297890" y="130683"/>
                                <a:pt x="295985" y="135445"/>
                                <a:pt x="294080" y="139255"/>
                              </a:cubicBezTo>
                              <a:cubicBezTo>
                                <a:pt x="293127" y="142113"/>
                                <a:pt x="291222" y="144018"/>
                                <a:pt x="289317" y="145923"/>
                              </a:cubicBezTo>
                              <a:cubicBezTo>
                                <a:pt x="290270" y="150685"/>
                                <a:pt x="290270" y="154495"/>
                                <a:pt x="290270" y="159258"/>
                              </a:cubicBezTo>
                              <a:cubicBezTo>
                                <a:pt x="290270" y="167830"/>
                                <a:pt x="288365" y="175450"/>
                                <a:pt x="286460" y="183070"/>
                              </a:cubicBezTo>
                              <a:cubicBezTo>
                                <a:pt x="274077" y="182118"/>
                                <a:pt x="262647" y="173545"/>
                                <a:pt x="256932" y="163068"/>
                              </a:cubicBezTo>
                              <a:cubicBezTo>
                                <a:pt x="250265" y="151638"/>
                                <a:pt x="250265" y="138303"/>
                                <a:pt x="254074" y="125920"/>
                              </a:cubicBezTo>
                              <a:cubicBezTo>
                                <a:pt x="242645" y="133540"/>
                                <a:pt x="227405" y="133540"/>
                                <a:pt x="215975" y="127825"/>
                              </a:cubicBezTo>
                              <a:cubicBezTo>
                                <a:pt x="202640" y="121158"/>
                                <a:pt x="195020" y="108775"/>
                                <a:pt x="195020" y="94488"/>
                              </a:cubicBezTo>
                              <a:cubicBezTo>
                                <a:pt x="190257" y="104013"/>
                                <a:pt x="178827" y="108775"/>
                                <a:pt x="168350" y="106870"/>
                              </a:cubicBezTo>
                              <a:cubicBezTo>
                                <a:pt x="157872" y="104965"/>
                                <a:pt x="149300" y="95440"/>
                                <a:pt x="148347" y="85915"/>
                              </a:cubicBezTo>
                              <a:cubicBezTo>
                                <a:pt x="144537" y="93535"/>
                                <a:pt x="139775" y="102108"/>
                                <a:pt x="133107" y="107823"/>
                              </a:cubicBezTo>
                              <a:cubicBezTo>
                                <a:pt x="126440" y="113538"/>
                                <a:pt x="115962" y="117348"/>
                                <a:pt x="108342" y="113538"/>
                              </a:cubicBezTo>
                              <a:cubicBezTo>
                                <a:pt x="99770" y="109728"/>
                                <a:pt x="95007" y="101155"/>
                                <a:pt x="93102" y="92583"/>
                              </a:cubicBezTo>
                              <a:cubicBezTo>
                                <a:pt x="92150" y="105918"/>
                                <a:pt x="84530" y="117348"/>
                                <a:pt x="76910" y="127825"/>
                              </a:cubicBezTo>
                              <a:cubicBezTo>
                                <a:pt x="68337" y="139255"/>
                                <a:pt x="57860" y="149733"/>
                                <a:pt x="44525" y="152590"/>
                              </a:cubicBezTo>
                              <a:cubicBezTo>
                                <a:pt x="35000" y="154495"/>
                                <a:pt x="24522" y="150685"/>
                                <a:pt x="17855" y="143065"/>
                              </a:cubicBezTo>
                              <a:lnTo>
                                <a:pt x="14997" y="140208"/>
                              </a:lnTo>
                              <a:cubicBezTo>
                                <a:pt x="15949" y="133064"/>
                                <a:pt x="-2939" y="107895"/>
                                <a:pt x="395" y="95989"/>
                              </a:cubicBezTo>
                              <a:cubicBezTo>
                                <a:pt x="395" y="84559"/>
                                <a:pt x="23166" y="45740"/>
                                <a:pt x="30786" y="37167"/>
                              </a:cubicBezTo>
                              <a:cubicBezTo>
                                <a:pt x="43168" y="22880"/>
                                <a:pt x="81931" y="5679"/>
                                <a:pt x="100028" y="11394"/>
                              </a:cubicBezTo>
                              <a:cubicBezTo>
                                <a:pt x="103838" y="-988"/>
                                <a:pt x="143408" y="20"/>
                                <a:pt x="156743" y="20"/>
                              </a:cubicBezTo>
                              <a:cubicBezTo>
                                <a:pt x="167812" y="2915"/>
                                <a:pt x="196169" y="-1625"/>
                                <a:pt x="208581" y="3483"/>
                              </a:cubicBezTo>
                              <a:cubicBezTo>
                                <a:pt x="220993" y="8591"/>
                                <a:pt x="222998" y="23123"/>
                                <a:pt x="231215" y="30670"/>
                              </a:cubicBezTo>
                              <a:cubicBezTo>
                                <a:pt x="242645" y="29718"/>
                                <a:pt x="252170" y="38290"/>
                                <a:pt x="257885" y="48768"/>
                              </a:cubicBezTo>
                              <a:cubicBezTo>
                                <a:pt x="263599" y="59245"/>
                                <a:pt x="265505" y="70675"/>
                                <a:pt x="266457" y="82105"/>
                              </a:cubicBezTo>
                              <a:cubicBezTo>
                                <a:pt x="278840" y="83058"/>
                                <a:pt x="291222" y="91630"/>
                                <a:pt x="295985" y="103060"/>
                              </a:cubicBezTo>
                              <a:cubicBezTo>
                                <a:pt x="299795" y="110680"/>
                                <a:pt x="299795" y="118300"/>
                                <a:pt x="298842" y="125920"/>
                              </a:cubicBezTo>
                              <a:close/>
                            </a:path>
                          </a:pathLst>
                        </a:custGeom>
                        <a:solidFill>
                          <a:srgbClr val="000000">
                            <a:lumMod val="75000"/>
                            <a:lumOff val="25000"/>
                          </a:srgbClr>
                        </a:solidFill>
                        <a:ln w="9525"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
                              <a:srgbClr val="000000"/>
                            </a:buClr>
                            <a:buSzTx/>
                            <a:buFontTx/>
                            <a:buNone/>
                            <a:tabLst/>
                            <a:defRPr/>
                          </a:pPr>
                          <a:endParaRPr kumimoji="0" lang="en-US" sz="1400" b="0" i="0" u="none" strike="noStrike" kern="0" cap="none" spc="0" normalizeH="0" baseline="0" noProof="0">
                            <a:ln>
                              <a:noFill/>
                            </a:ln>
                            <a:solidFill>
                              <a:srgbClr val="000000"/>
                            </a:solidFill>
                            <a:effectLst/>
                            <a:uLnTx/>
                            <a:uFillTx/>
                            <a:cs typeface="Arial"/>
                            <a:sym typeface="Arial"/>
                          </a:endParaRPr>
                        </a:p>
                      </p:txBody>
                    </p:sp>
                    <p:sp>
                      <p:nvSpPr>
                        <p:cNvPr id="186" name="Freeform: Shape 185">
                          <a:extLst>
                            <a:ext uri="{FF2B5EF4-FFF2-40B4-BE49-F238E27FC236}">
                              <a16:creationId xmlns:a16="http://schemas.microsoft.com/office/drawing/2014/main" id="{7C7496C2-7D0C-4BDF-BAC6-68FC19A48FD1}"/>
                            </a:ext>
                          </a:extLst>
                        </p:cNvPr>
                        <p:cNvSpPr/>
                        <p:nvPr/>
                      </p:nvSpPr>
                      <p:spPr>
                        <a:xfrm>
                          <a:off x="5980153" y="2345909"/>
                          <a:ext cx="267823" cy="125826"/>
                        </a:xfrm>
                        <a:custGeom>
                          <a:avLst/>
                          <a:gdLst>
                            <a:gd name="connsiteX0" fmla="*/ 274320 w 274849"/>
                            <a:gd name="connsiteY0" fmla="*/ 100760 h 100759"/>
                            <a:gd name="connsiteX1" fmla="*/ 240030 w 274849"/>
                            <a:gd name="connsiteY1" fmla="*/ 78852 h 100759"/>
                            <a:gd name="connsiteX2" fmla="*/ 224790 w 274849"/>
                            <a:gd name="connsiteY2" fmla="*/ 80757 h 100759"/>
                            <a:gd name="connsiteX3" fmla="*/ 209550 w 274849"/>
                            <a:gd name="connsiteY3" fmla="*/ 42657 h 100759"/>
                            <a:gd name="connsiteX4" fmla="*/ 201930 w 274849"/>
                            <a:gd name="connsiteY4" fmla="*/ 36942 h 100759"/>
                            <a:gd name="connsiteX5" fmla="*/ 183833 w 274849"/>
                            <a:gd name="connsiteY5" fmla="*/ 54087 h 100759"/>
                            <a:gd name="connsiteX6" fmla="*/ 160020 w 274849"/>
                            <a:gd name="connsiteY6" fmla="*/ 27417 h 100759"/>
                            <a:gd name="connsiteX7" fmla="*/ 136208 w 274849"/>
                            <a:gd name="connsiteY7" fmla="*/ 46467 h 100759"/>
                            <a:gd name="connsiteX8" fmla="*/ 100013 w 274849"/>
                            <a:gd name="connsiteY8" fmla="*/ 25512 h 100759"/>
                            <a:gd name="connsiteX9" fmla="*/ 76200 w 274849"/>
                            <a:gd name="connsiteY9" fmla="*/ 49325 h 100759"/>
                            <a:gd name="connsiteX10" fmla="*/ 24765 w 274849"/>
                            <a:gd name="connsiteY10" fmla="*/ 49325 h 100759"/>
                            <a:gd name="connsiteX11" fmla="*/ 0 w 274849"/>
                            <a:gd name="connsiteY11" fmla="*/ 72185 h 100759"/>
                            <a:gd name="connsiteX12" fmla="*/ 11430 w 274849"/>
                            <a:gd name="connsiteY12" fmla="*/ 40752 h 100759"/>
                            <a:gd name="connsiteX13" fmla="*/ 63818 w 274849"/>
                            <a:gd name="connsiteY13" fmla="*/ 25512 h 100759"/>
                            <a:gd name="connsiteX14" fmla="*/ 95250 w 274849"/>
                            <a:gd name="connsiteY14" fmla="*/ 3605 h 100759"/>
                            <a:gd name="connsiteX15" fmla="*/ 131445 w 274849"/>
                            <a:gd name="connsiteY15" fmla="*/ 17892 h 100759"/>
                            <a:gd name="connsiteX16" fmla="*/ 142875 w 274849"/>
                            <a:gd name="connsiteY16" fmla="*/ 747 h 100759"/>
                            <a:gd name="connsiteX17" fmla="*/ 163830 w 274849"/>
                            <a:gd name="connsiteY17" fmla="*/ 4557 h 100759"/>
                            <a:gd name="connsiteX18" fmla="*/ 180023 w 274849"/>
                            <a:gd name="connsiteY18" fmla="*/ 18845 h 100759"/>
                            <a:gd name="connsiteX19" fmla="*/ 207645 w 274849"/>
                            <a:gd name="connsiteY19" fmla="*/ 2652 h 100759"/>
                            <a:gd name="connsiteX20" fmla="*/ 233363 w 274849"/>
                            <a:gd name="connsiteY20" fmla="*/ 23607 h 100759"/>
                            <a:gd name="connsiteX21" fmla="*/ 241935 w 274849"/>
                            <a:gd name="connsiteY21" fmla="*/ 56945 h 100759"/>
                            <a:gd name="connsiteX22" fmla="*/ 271463 w 274849"/>
                            <a:gd name="connsiteY22" fmla="*/ 77900 h 100759"/>
                            <a:gd name="connsiteX23" fmla="*/ 274320 w 274849"/>
                            <a:gd name="connsiteY23" fmla="*/ 100760 h 100759"/>
                            <a:gd name="connsiteX0" fmla="*/ 274320 w 274849"/>
                            <a:gd name="connsiteY0" fmla="*/ 100760 h 100760"/>
                            <a:gd name="connsiteX1" fmla="*/ 240030 w 274849"/>
                            <a:gd name="connsiteY1" fmla="*/ 78852 h 100760"/>
                            <a:gd name="connsiteX2" fmla="*/ 224790 w 274849"/>
                            <a:gd name="connsiteY2" fmla="*/ 80757 h 100760"/>
                            <a:gd name="connsiteX3" fmla="*/ 209550 w 274849"/>
                            <a:gd name="connsiteY3" fmla="*/ 42657 h 100760"/>
                            <a:gd name="connsiteX4" fmla="*/ 201930 w 274849"/>
                            <a:gd name="connsiteY4" fmla="*/ 36942 h 100760"/>
                            <a:gd name="connsiteX5" fmla="*/ 183833 w 274849"/>
                            <a:gd name="connsiteY5" fmla="*/ 54087 h 100760"/>
                            <a:gd name="connsiteX6" fmla="*/ 160020 w 274849"/>
                            <a:gd name="connsiteY6" fmla="*/ 27417 h 100760"/>
                            <a:gd name="connsiteX7" fmla="*/ 136208 w 274849"/>
                            <a:gd name="connsiteY7" fmla="*/ 46467 h 100760"/>
                            <a:gd name="connsiteX8" fmla="*/ 100013 w 274849"/>
                            <a:gd name="connsiteY8" fmla="*/ 25512 h 100760"/>
                            <a:gd name="connsiteX9" fmla="*/ 76200 w 274849"/>
                            <a:gd name="connsiteY9" fmla="*/ 49325 h 100760"/>
                            <a:gd name="connsiteX10" fmla="*/ 24765 w 274849"/>
                            <a:gd name="connsiteY10" fmla="*/ 49325 h 100760"/>
                            <a:gd name="connsiteX11" fmla="*/ 0 w 274849"/>
                            <a:gd name="connsiteY11" fmla="*/ 72185 h 100760"/>
                            <a:gd name="connsiteX12" fmla="*/ 11430 w 274849"/>
                            <a:gd name="connsiteY12" fmla="*/ 40752 h 100760"/>
                            <a:gd name="connsiteX13" fmla="*/ 95250 w 274849"/>
                            <a:gd name="connsiteY13" fmla="*/ 3605 h 100760"/>
                            <a:gd name="connsiteX14" fmla="*/ 131445 w 274849"/>
                            <a:gd name="connsiteY14" fmla="*/ 17892 h 100760"/>
                            <a:gd name="connsiteX15" fmla="*/ 142875 w 274849"/>
                            <a:gd name="connsiteY15" fmla="*/ 747 h 100760"/>
                            <a:gd name="connsiteX16" fmla="*/ 163830 w 274849"/>
                            <a:gd name="connsiteY16" fmla="*/ 4557 h 100760"/>
                            <a:gd name="connsiteX17" fmla="*/ 180023 w 274849"/>
                            <a:gd name="connsiteY17" fmla="*/ 18845 h 100760"/>
                            <a:gd name="connsiteX18" fmla="*/ 207645 w 274849"/>
                            <a:gd name="connsiteY18" fmla="*/ 2652 h 100760"/>
                            <a:gd name="connsiteX19" fmla="*/ 233363 w 274849"/>
                            <a:gd name="connsiteY19" fmla="*/ 23607 h 100760"/>
                            <a:gd name="connsiteX20" fmla="*/ 241935 w 274849"/>
                            <a:gd name="connsiteY20" fmla="*/ 56945 h 100760"/>
                            <a:gd name="connsiteX21" fmla="*/ 271463 w 274849"/>
                            <a:gd name="connsiteY21" fmla="*/ 77900 h 100760"/>
                            <a:gd name="connsiteX22" fmla="*/ 274320 w 274849"/>
                            <a:gd name="connsiteY22" fmla="*/ 100760 h 100760"/>
                            <a:gd name="connsiteX0" fmla="*/ 274320 w 274849"/>
                            <a:gd name="connsiteY0" fmla="*/ 101152 h 101152"/>
                            <a:gd name="connsiteX1" fmla="*/ 240030 w 274849"/>
                            <a:gd name="connsiteY1" fmla="*/ 79244 h 101152"/>
                            <a:gd name="connsiteX2" fmla="*/ 224790 w 274849"/>
                            <a:gd name="connsiteY2" fmla="*/ 81149 h 101152"/>
                            <a:gd name="connsiteX3" fmla="*/ 209550 w 274849"/>
                            <a:gd name="connsiteY3" fmla="*/ 43049 h 101152"/>
                            <a:gd name="connsiteX4" fmla="*/ 201930 w 274849"/>
                            <a:gd name="connsiteY4" fmla="*/ 37334 h 101152"/>
                            <a:gd name="connsiteX5" fmla="*/ 183833 w 274849"/>
                            <a:gd name="connsiteY5" fmla="*/ 54479 h 101152"/>
                            <a:gd name="connsiteX6" fmla="*/ 160020 w 274849"/>
                            <a:gd name="connsiteY6" fmla="*/ 27809 h 101152"/>
                            <a:gd name="connsiteX7" fmla="*/ 136208 w 274849"/>
                            <a:gd name="connsiteY7" fmla="*/ 46859 h 101152"/>
                            <a:gd name="connsiteX8" fmla="*/ 100013 w 274849"/>
                            <a:gd name="connsiteY8" fmla="*/ 25904 h 101152"/>
                            <a:gd name="connsiteX9" fmla="*/ 76200 w 274849"/>
                            <a:gd name="connsiteY9" fmla="*/ 49717 h 101152"/>
                            <a:gd name="connsiteX10" fmla="*/ 24765 w 274849"/>
                            <a:gd name="connsiteY10" fmla="*/ 49717 h 101152"/>
                            <a:gd name="connsiteX11" fmla="*/ 0 w 274849"/>
                            <a:gd name="connsiteY11" fmla="*/ 72577 h 101152"/>
                            <a:gd name="connsiteX12" fmla="*/ 11430 w 274849"/>
                            <a:gd name="connsiteY12" fmla="*/ 41144 h 101152"/>
                            <a:gd name="connsiteX13" fmla="*/ 95250 w 274849"/>
                            <a:gd name="connsiteY13" fmla="*/ 3997 h 101152"/>
                            <a:gd name="connsiteX14" fmla="*/ 142875 w 274849"/>
                            <a:gd name="connsiteY14" fmla="*/ 1139 h 101152"/>
                            <a:gd name="connsiteX15" fmla="*/ 163830 w 274849"/>
                            <a:gd name="connsiteY15" fmla="*/ 4949 h 101152"/>
                            <a:gd name="connsiteX16" fmla="*/ 180023 w 274849"/>
                            <a:gd name="connsiteY16" fmla="*/ 19237 h 101152"/>
                            <a:gd name="connsiteX17" fmla="*/ 207645 w 274849"/>
                            <a:gd name="connsiteY17" fmla="*/ 3044 h 101152"/>
                            <a:gd name="connsiteX18" fmla="*/ 233363 w 274849"/>
                            <a:gd name="connsiteY18" fmla="*/ 23999 h 101152"/>
                            <a:gd name="connsiteX19" fmla="*/ 241935 w 274849"/>
                            <a:gd name="connsiteY19" fmla="*/ 57337 h 101152"/>
                            <a:gd name="connsiteX20" fmla="*/ 271463 w 274849"/>
                            <a:gd name="connsiteY20" fmla="*/ 78292 h 101152"/>
                            <a:gd name="connsiteX21" fmla="*/ 274320 w 274849"/>
                            <a:gd name="connsiteY21" fmla="*/ 101152 h 101152"/>
                            <a:gd name="connsiteX0" fmla="*/ 274320 w 274849"/>
                            <a:gd name="connsiteY0" fmla="*/ 101152 h 101152"/>
                            <a:gd name="connsiteX1" fmla="*/ 240030 w 274849"/>
                            <a:gd name="connsiteY1" fmla="*/ 79244 h 101152"/>
                            <a:gd name="connsiteX2" fmla="*/ 224790 w 274849"/>
                            <a:gd name="connsiteY2" fmla="*/ 81149 h 101152"/>
                            <a:gd name="connsiteX3" fmla="*/ 209550 w 274849"/>
                            <a:gd name="connsiteY3" fmla="*/ 43049 h 101152"/>
                            <a:gd name="connsiteX4" fmla="*/ 201930 w 274849"/>
                            <a:gd name="connsiteY4" fmla="*/ 37334 h 101152"/>
                            <a:gd name="connsiteX5" fmla="*/ 183833 w 274849"/>
                            <a:gd name="connsiteY5" fmla="*/ 54479 h 101152"/>
                            <a:gd name="connsiteX6" fmla="*/ 160020 w 274849"/>
                            <a:gd name="connsiteY6" fmla="*/ 27809 h 101152"/>
                            <a:gd name="connsiteX7" fmla="*/ 136208 w 274849"/>
                            <a:gd name="connsiteY7" fmla="*/ 46859 h 101152"/>
                            <a:gd name="connsiteX8" fmla="*/ 100013 w 274849"/>
                            <a:gd name="connsiteY8" fmla="*/ 25904 h 101152"/>
                            <a:gd name="connsiteX9" fmla="*/ 76200 w 274849"/>
                            <a:gd name="connsiteY9" fmla="*/ 49717 h 101152"/>
                            <a:gd name="connsiteX10" fmla="*/ 24765 w 274849"/>
                            <a:gd name="connsiteY10" fmla="*/ 49717 h 101152"/>
                            <a:gd name="connsiteX11" fmla="*/ 0 w 274849"/>
                            <a:gd name="connsiteY11" fmla="*/ 72577 h 101152"/>
                            <a:gd name="connsiteX12" fmla="*/ 11430 w 274849"/>
                            <a:gd name="connsiteY12" fmla="*/ 41144 h 101152"/>
                            <a:gd name="connsiteX13" fmla="*/ 95250 w 274849"/>
                            <a:gd name="connsiteY13" fmla="*/ 3997 h 101152"/>
                            <a:gd name="connsiteX14" fmla="*/ 142875 w 274849"/>
                            <a:gd name="connsiteY14" fmla="*/ 1139 h 101152"/>
                            <a:gd name="connsiteX15" fmla="*/ 163830 w 274849"/>
                            <a:gd name="connsiteY15" fmla="*/ 4949 h 101152"/>
                            <a:gd name="connsiteX16" fmla="*/ 207645 w 274849"/>
                            <a:gd name="connsiteY16" fmla="*/ 3044 h 101152"/>
                            <a:gd name="connsiteX17" fmla="*/ 233363 w 274849"/>
                            <a:gd name="connsiteY17" fmla="*/ 23999 h 101152"/>
                            <a:gd name="connsiteX18" fmla="*/ 241935 w 274849"/>
                            <a:gd name="connsiteY18" fmla="*/ 57337 h 101152"/>
                            <a:gd name="connsiteX19" fmla="*/ 271463 w 274849"/>
                            <a:gd name="connsiteY19" fmla="*/ 78292 h 101152"/>
                            <a:gd name="connsiteX20" fmla="*/ 274320 w 274849"/>
                            <a:gd name="connsiteY20" fmla="*/ 101152 h 101152"/>
                            <a:gd name="connsiteX0" fmla="*/ 274320 w 274849"/>
                            <a:gd name="connsiteY0" fmla="*/ 101152 h 101152"/>
                            <a:gd name="connsiteX1" fmla="*/ 240030 w 274849"/>
                            <a:gd name="connsiteY1" fmla="*/ 79244 h 101152"/>
                            <a:gd name="connsiteX2" fmla="*/ 224790 w 274849"/>
                            <a:gd name="connsiteY2" fmla="*/ 81149 h 101152"/>
                            <a:gd name="connsiteX3" fmla="*/ 209550 w 274849"/>
                            <a:gd name="connsiteY3" fmla="*/ 43049 h 101152"/>
                            <a:gd name="connsiteX4" fmla="*/ 201930 w 274849"/>
                            <a:gd name="connsiteY4" fmla="*/ 37334 h 101152"/>
                            <a:gd name="connsiteX5" fmla="*/ 183833 w 274849"/>
                            <a:gd name="connsiteY5" fmla="*/ 54479 h 101152"/>
                            <a:gd name="connsiteX6" fmla="*/ 160020 w 274849"/>
                            <a:gd name="connsiteY6" fmla="*/ 27809 h 101152"/>
                            <a:gd name="connsiteX7" fmla="*/ 136208 w 274849"/>
                            <a:gd name="connsiteY7" fmla="*/ 46859 h 101152"/>
                            <a:gd name="connsiteX8" fmla="*/ 100013 w 274849"/>
                            <a:gd name="connsiteY8" fmla="*/ 25904 h 101152"/>
                            <a:gd name="connsiteX9" fmla="*/ 76200 w 274849"/>
                            <a:gd name="connsiteY9" fmla="*/ 49717 h 101152"/>
                            <a:gd name="connsiteX10" fmla="*/ 24765 w 274849"/>
                            <a:gd name="connsiteY10" fmla="*/ 49717 h 101152"/>
                            <a:gd name="connsiteX11" fmla="*/ 0 w 274849"/>
                            <a:gd name="connsiteY11" fmla="*/ 72577 h 101152"/>
                            <a:gd name="connsiteX12" fmla="*/ 11430 w 274849"/>
                            <a:gd name="connsiteY12" fmla="*/ 41144 h 101152"/>
                            <a:gd name="connsiteX13" fmla="*/ 95250 w 274849"/>
                            <a:gd name="connsiteY13" fmla="*/ 3997 h 101152"/>
                            <a:gd name="connsiteX14" fmla="*/ 142875 w 274849"/>
                            <a:gd name="connsiteY14" fmla="*/ 1139 h 101152"/>
                            <a:gd name="connsiteX15" fmla="*/ 163830 w 274849"/>
                            <a:gd name="connsiteY15" fmla="*/ 4949 h 101152"/>
                            <a:gd name="connsiteX16" fmla="*/ 207645 w 274849"/>
                            <a:gd name="connsiteY16" fmla="*/ 3044 h 101152"/>
                            <a:gd name="connsiteX17" fmla="*/ 233363 w 274849"/>
                            <a:gd name="connsiteY17" fmla="*/ 23999 h 101152"/>
                            <a:gd name="connsiteX18" fmla="*/ 271463 w 274849"/>
                            <a:gd name="connsiteY18" fmla="*/ 78292 h 101152"/>
                            <a:gd name="connsiteX19" fmla="*/ 274320 w 274849"/>
                            <a:gd name="connsiteY19" fmla="*/ 101152 h 101152"/>
                            <a:gd name="connsiteX0" fmla="*/ 267294 w 267823"/>
                            <a:gd name="connsiteY0" fmla="*/ 101152 h 101152"/>
                            <a:gd name="connsiteX1" fmla="*/ 233004 w 267823"/>
                            <a:gd name="connsiteY1" fmla="*/ 79244 h 101152"/>
                            <a:gd name="connsiteX2" fmla="*/ 217764 w 267823"/>
                            <a:gd name="connsiteY2" fmla="*/ 81149 h 101152"/>
                            <a:gd name="connsiteX3" fmla="*/ 202524 w 267823"/>
                            <a:gd name="connsiteY3" fmla="*/ 43049 h 101152"/>
                            <a:gd name="connsiteX4" fmla="*/ 194904 w 267823"/>
                            <a:gd name="connsiteY4" fmla="*/ 37334 h 101152"/>
                            <a:gd name="connsiteX5" fmla="*/ 176807 w 267823"/>
                            <a:gd name="connsiteY5" fmla="*/ 54479 h 101152"/>
                            <a:gd name="connsiteX6" fmla="*/ 152994 w 267823"/>
                            <a:gd name="connsiteY6" fmla="*/ 27809 h 101152"/>
                            <a:gd name="connsiteX7" fmla="*/ 129182 w 267823"/>
                            <a:gd name="connsiteY7" fmla="*/ 46859 h 101152"/>
                            <a:gd name="connsiteX8" fmla="*/ 92987 w 267823"/>
                            <a:gd name="connsiteY8" fmla="*/ 25904 h 101152"/>
                            <a:gd name="connsiteX9" fmla="*/ 69174 w 267823"/>
                            <a:gd name="connsiteY9" fmla="*/ 49717 h 101152"/>
                            <a:gd name="connsiteX10" fmla="*/ 17739 w 267823"/>
                            <a:gd name="connsiteY10" fmla="*/ 49717 h 101152"/>
                            <a:gd name="connsiteX11" fmla="*/ 4404 w 267823"/>
                            <a:gd name="connsiteY11" fmla="*/ 41144 h 101152"/>
                            <a:gd name="connsiteX12" fmla="*/ 88224 w 267823"/>
                            <a:gd name="connsiteY12" fmla="*/ 3997 h 101152"/>
                            <a:gd name="connsiteX13" fmla="*/ 135849 w 267823"/>
                            <a:gd name="connsiteY13" fmla="*/ 1139 h 101152"/>
                            <a:gd name="connsiteX14" fmla="*/ 156804 w 267823"/>
                            <a:gd name="connsiteY14" fmla="*/ 4949 h 101152"/>
                            <a:gd name="connsiteX15" fmla="*/ 200619 w 267823"/>
                            <a:gd name="connsiteY15" fmla="*/ 3044 h 101152"/>
                            <a:gd name="connsiteX16" fmla="*/ 226337 w 267823"/>
                            <a:gd name="connsiteY16" fmla="*/ 23999 h 101152"/>
                            <a:gd name="connsiteX17" fmla="*/ 264437 w 267823"/>
                            <a:gd name="connsiteY17" fmla="*/ 78292 h 101152"/>
                            <a:gd name="connsiteX18" fmla="*/ 267294 w 267823"/>
                            <a:gd name="connsiteY18" fmla="*/ 101152 h 101152"/>
                            <a:gd name="connsiteX0" fmla="*/ 267294 w 267823"/>
                            <a:gd name="connsiteY0" fmla="*/ 101152 h 101152"/>
                            <a:gd name="connsiteX1" fmla="*/ 233004 w 267823"/>
                            <a:gd name="connsiteY1" fmla="*/ 79244 h 101152"/>
                            <a:gd name="connsiteX2" fmla="*/ 217764 w 267823"/>
                            <a:gd name="connsiteY2" fmla="*/ 81149 h 101152"/>
                            <a:gd name="connsiteX3" fmla="*/ 202524 w 267823"/>
                            <a:gd name="connsiteY3" fmla="*/ 43049 h 101152"/>
                            <a:gd name="connsiteX4" fmla="*/ 194904 w 267823"/>
                            <a:gd name="connsiteY4" fmla="*/ 37334 h 101152"/>
                            <a:gd name="connsiteX5" fmla="*/ 176807 w 267823"/>
                            <a:gd name="connsiteY5" fmla="*/ 54479 h 101152"/>
                            <a:gd name="connsiteX6" fmla="*/ 152994 w 267823"/>
                            <a:gd name="connsiteY6" fmla="*/ 27809 h 101152"/>
                            <a:gd name="connsiteX7" fmla="*/ 129182 w 267823"/>
                            <a:gd name="connsiteY7" fmla="*/ 46859 h 101152"/>
                            <a:gd name="connsiteX8" fmla="*/ 92987 w 267823"/>
                            <a:gd name="connsiteY8" fmla="*/ 25904 h 101152"/>
                            <a:gd name="connsiteX9" fmla="*/ 69174 w 267823"/>
                            <a:gd name="connsiteY9" fmla="*/ 49717 h 101152"/>
                            <a:gd name="connsiteX10" fmla="*/ 17739 w 267823"/>
                            <a:gd name="connsiteY10" fmla="*/ 49717 h 101152"/>
                            <a:gd name="connsiteX11" fmla="*/ 4404 w 267823"/>
                            <a:gd name="connsiteY11" fmla="*/ 41144 h 101152"/>
                            <a:gd name="connsiteX12" fmla="*/ 88224 w 267823"/>
                            <a:gd name="connsiteY12" fmla="*/ 3997 h 101152"/>
                            <a:gd name="connsiteX13" fmla="*/ 135849 w 267823"/>
                            <a:gd name="connsiteY13" fmla="*/ 1139 h 101152"/>
                            <a:gd name="connsiteX14" fmla="*/ 156804 w 267823"/>
                            <a:gd name="connsiteY14" fmla="*/ 4949 h 101152"/>
                            <a:gd name="connsiteX15" fmla="*/ 226337 w 267823"/>
                            <a:gd name="connsiteY15" fmla="*/ 23999 h 101152"/>
                            <a:gd name="connsiteX16" fmla="*/ 264437 w 267823"/>
                            <a:gd name="connsiteY16" fmla="*/ 78292 h 101152"/>
                            <a:gd name="connsiteX17" fmla="*/ 267294 w 267823"/>
                            <a:gd name="connsiteY17" fmla="*/ 101152 h 101152"/>
                            <a:gd name="connsiteX0" fmla="*/ 267294 w 267823"/>
                            <a:gd name="connsiteY0" fmla="*/ 103057 h 103057"/>
                            <a:gd name="connsiteX1" fmla="*/ 233004 w 267823"/>
                            <a:gd name="connsiteY1" fmla="*/ 81149 h 103057"/>
                            <a:gd name="connsiteX2" fmla="*/ 217764 w 267823"/>
                            <a:gd name="connsiteY2" fmla="*/ 83054 h 103057"/>
                            <a:gd name="connsiteX3" fmla="*/ 202524 w 267823"/>
                            <a:gd name="connsiteY3" fmla="*/ 44954 h 103057"/>
                            <a:gd name="connsiteX4" fmla="*/ 194904 w 267823"/>
                            <a:gd name="connsiteY4" fmla="*/ 39239 h 103057"/>
                            <a:gd name="connsiteX5" fmla="*/ 176807 w 267823"/>
                            <a:gd name="connsiteY5" fmla="*/ 56384 h 103057"/>
                            <a:gd name="connsiteX6" fmla="*/ 152994 w 267823"/>
                            <a:gd name="connsiteY6" fmla="*/ 29714 h 103057"/>
                            <a:gd name="connsiteX7" fmla="*/ 129182 w 267823"/>
                            <a:gd name="connsiteY7" fmla="*/ 48764 h 103057"/>
                            <a:gd name="connsiteX8" fmla="*/ 92987 w 267823"/>
                            <a:gd name="connsiteY8" fmla="*/ 27809 h 103057"/>
                            <a:gd name="connsiteX9" fmla="*/ 69174 w 267823"/>
                            <a:gd name="connsiteY9" fmla="*/ 51622 h 103057"/>
                            <a:gd name="connsiteX10" fmla="*/ 17739 w 267823"/>
                            <a:gd name="connsiteY10" fmla="*/ 51622 h 103057"/>
                            <a:gd name="connsiteX11" fmla="*/ 4404 w 267823"/>
                            <a:gd name="connsiteY11" fmla="*/ 43049 h 103057"/>
                            <a:gd name="connsiteX12" fmla="*/ 88224 w 267823"/>
                            <a:gd name="connsiteY12" fmla="*/ 5902 h 103057"/>
                            <a:gd name="connsiteX13" fmla="*/ 135849 w 267823"/>
                            <a:gd name="connsiteY13" fmla="*/ 3044 h 103057"/>
                            <a:gd name="connsiteX14" fmla="*/ 156804 w 267823"/>
                            <a:gd name="connsiteY14" fmla="*/ 6854 h 103057"/>
                            <a:gd name="connsiteX15" fmla="*/ 264437 w 267823"/>
                            <a:gd name="connsiteY15" fmla="*/ 80197 h 103057"/>
                            <a:gd name="connsiteX16" fmla="*/ 267294 w 267823"/>
                            <a:gd name="connsiteY16" fmla="*/ 103057 h 103057"/>
                            <a:gd name="connsiteX0" fmla="*/ 267294 w 267823"/>
                            <a:gd name="connsiteY0" fmla="*/ 101153 h 101153"/>
                            <a:gd name="connsiteX1" fmla="*/ 233004 w 267823"/>
                            <a:gd name="connsiteY1" fmla="*/ 79245 h 101153"/>
                            <a:gd name="connsiteX2" fmla="*/ 217764 w 267823"/>
                            <a:gd name="connsiteY2" fmla="*/ 81150 h 101153"/>
                            <a:gd name="connsiteX3" fmla="*/ 202524 w 267823"/>
                            <a:gd name="connsiteY3" fmla="*/ 43050 h 101153"/>
                            <a:gd name="connsiteX4" fmla="*/ 194904 w 267823"/>
                            <a:gd name="connsiteY4" fmla="*/ 37335 h 101153"/>
                            <a:gd name="connsiteX5" fmla="*/ 176807 w 267823"/>
                            <a:gd name="connsiteY5" fmla="*/ 54480 h 101153"/>
                            <a:gd name="connsiteX6" fmla="*/ 152994 w 267823"/>
                            <a:gd name="connsiteY6" fmla="*/ 27810 h 101153"/>
                            <a:gd name="connsiteX7" fmla="*/ 129182 w 267823"/>
                            <a:gd name="connsiteY7" fmla="*/ 46860 h 101153"/>
                            <a:gd name="connsiteX8" fmla="*/ 92987 w 267823"/>
                            <a:gd name="connsiteY8" fmla="*/ 25905 h 101153"/>
                            <a:gd name="connsiteX9" fmla="*/ 69174 w 267823"/>
                            <a:gd name="connsiteY9" fmla="*/ 49718 h 101153"/>
                            <a:gd name="connsiteX10" fmla="*/ 17739 w 267823"/>
                            <a:gd name="connsiteY10" fmla="*/ 49718 h 101153"/>
                            <a:gd name="connsiteX11" fmla="*/ 4404 w 267823"/>
                            <a:gd name="connsiteY11" fmla="*/ 41145 h 101153"/>
                            <a:gd name="connsiteX12" fmla="*/ 88224 w 267823"/>
                            <a:gd name="connsiteY12" fmla="*/ 3998 h 101153"/>
                            <a:gd name="connsiteX13" fmla="*/ 135849 w 267823"/>
                            <a:gd name="connsiteY13" fmla="*/ 1140 h 101153"/>
                            <a:gd name="connsiteX14" fmla="*/ 156804 w 267823"/>
                            <a:gd name="connsiteY14" fmla="*/ 4950 h 101153"/>
                            <a:gd name="connsiteX15" fmla="*/ 264437 w 267823"/>
                            <a:gd name="connsiteY15" fmla="*/ 19302 h 101153"/>
                            <a:gd name="connsiteX16" fmla="*/ 267294 w 267823"/>
                            <a:gd name="connsiteY16" fmla="*/ 101153 h 101153"/>
                            <a:gd name="connsiteX0" fmla="*/ 267294 w 267823"/>
                            <a:gd name="connsiteY0" fmla="*/ 123874 h 123874"/>
                            <a:gd name="connsiteX1" fmla="*/ 233004 w 267823"/>
                            <a:gd name="connsiteY1" fmla="*/ 101966 h 123874"/>
                            <a:gd name="connsiteX2" fmla="*/ 217764 w 267823"/>
                            <a:gd name="connsiteY2" fmla="*/ 103871 h 123874"/>
                            <a:gd name="connsiteX3" fmla="*/ 202524 w 267823"/>
                            <a:gd name="connsiteY3" fmla="*/ 65771 h 123874"/>
                            <a:gd name="connsiteX4" fmla="*/ 194904 w 267823"/>
                            <a:gd name="connsiteY4" fmla="*/ 60056 h 123874"/>
                            <a:gd name="connsiteX5" fmla="*/ 176807 w 267823"/>
                            <a:gd name="connsiteY5" fmla="*/ 77201 h 123874"/>
                            <a:gd name="connsiteX6" fmla="*/ 152994 w 267823"/>
                            <a:gd name="connsiteY6" fmla="*/ 50531 h 123874"/>
                            <a:gd name="connsiteX7" fmla="*/ 129182 w 267823"/>
                            <a:gd name="connsiteY7" fmla="*/ 69581 h 123874"/>
                            <a:gd name="connsiteX8" fmla="*/ 92987 w 267823"/>
                            <a:gd name="connsiteY8" fmla="*/ 48626 h 123874"/>
                            <a:gd name="connsiteX9" fmla="*/ 69174 w 267823"/>
                            <a:gd name="connsiteY9" fmla="*/ 72439 h 123874"/>
                            <a:gd name="connsiteX10" fmla="*/ 17739 w 267823"/>
                            <a:gd name="connsiteY10" fmla="*/ 72439 h 123874"/>
                            <a:gd name="connsiteX11" fmla="*/ 4404 w 267823"/>
                            <a:gd name="connsiteY11" fmla="*/ 63866 h 123874"/>
                            <a:gd name="connsiteX12" fmla="*/ 88224 w 267823"/>
                            <a:gd name="connsiteY12" fmla="*/ 26719 h 123874"/>
                            <a:gd name="connsiteX13" fmla="*/ 135849 w 267823"/>
                            <a:gd name="connsiteY13" fmla="*/ 23861 h 123874"/>
                            <a:gd name="connsiteX14" fmla="*/ 156804 w 267823"/>
                            <a:gd name="connsiteY14" fmla="*/ 282 h 123874"/>
                            <a:gd name="connsiteX15" fmla="*/ 264437 w 267823"/>
                            <a:gd name="connsiteY15" fmla="*/ 42023 h 123874"/>
                            <a:gd name="connsiteX16" fmla="*/ 267294 w 267823"/>
                            <a:gd name="connsiteY16" fmla="*/ 123874 h 123874"/>
                            <a:gd name="connsiteX0" fmla="*/ 267294 w 267823"/>
                            <a:gd name="connsiteY0" fmla="*/ 125826 h 125826"/>
                            <a:gd name="connsiteX1" fmla="*/ 233004 w 267823"/>
                            <a:gd name="connsiteY1" fmla="*/ 103918 h 125826"/>
                            <a:gd name="connsiteX2" fmla="*/ 217764 w 267823"/>
                            <a:gd name="connsiteY2" fmla="*/ 105823 h 125826"/>
                            <a:gd name="connsiteX3" fmla="*/ 202524 w 267823"/>
                            <a:gd name="connsiteY3" fmla="*/ 67723 h 125826"/>
                            <a:gd name="connsiteX4" fmla="*/ 194904 w 267823"/>
                            <a:gd name="connsiteY4" fmla="*/ 62008 h 125826"/>
                            <a:gd name="connsiteX5" fmla="*/ 176807 w 267823"/>
                            <a:gd name="connsiteY5" fmla="*/ 79153 h 125826"/>
                            <a:gd name="connsiteX6" fmla="*/ 152994 w 267823"/>
                            <a:gd name="connsiteY6" fmla="*/ 52483 h 125826"/>
                            <a:gd name="connsiteX7" fmla="*/ 129182 w 267823"/>
                            <a:gd name="connsiteY7" fmla="*/ 71533 h 125826"/>
                            <a:gd name="connsiteX8" fmla="*/ 92987 w 267823"/>
                            <a:gd name="connsiteY8" fmla="*/ 50578 h 125826"/>
                            <a:gd name="connsiteX9" fmla="*/ 69174 w 267823"/>
                            <a:gd name="connsiteY9" fmla="*/ 74391 h 125826"/>
                            <a:gd name="connsiteX10" fmla="*/ 17739 w 267823"/>
                            <a:gd name="connsiteY10" fmla="*/ 74391 h 125826"/>
                            <a:gd name="connsiteX11" fmla="*/ 4404 w 267823"/>
                            <a:gd name="connsiteY11" fmla="*/ 65818 h 125826"/>
                            <a:gd name="connsiteX12" fmla="*/ 88224 w 267823"/>
                            <a:gd name="connsiteY12" fmla="*/ 28671 h 125826"/>
                            <a:gd name="connsiteX13" fmla="*/ 135849 w 267823"/>
                            <a:gd name="connsiteY13" fmla="*/ 25813 h 125826"/>
                            <a:gd name="connsiteX14" fmla="*/ 156804 w 267823"/>
                            <a:gd name="connsiteY14" fmla="*/ 2234 h 125826"/>
                            <a:gd name="connsiteX15" fmla="*/ 264437 w 267823"/>
                            <a:gd name="connsiteY15" fmla="*/ 43975 h 125826"/>
                            <a:gd name="connsiteX16" fmla="*/ 267294 w 267823"/>
                            <a:gd name="connsiteY16" fmla="*/ 125826 h 125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7823" h="125826">
                              <a:moveTo>
                                <a:pt x="267294" y="125826"/>
                              </a:moveTo>
                              <a:cubicBezTo>
                                <a:pt x="257769" y="115348"/>
                                <a:pt x="246339" y="107728"/>
                                <a:pt x="233004" y="103918"/>
                              </a:cubicBezTo>
                              <a:cubicBezTo>
                                <a:pt x="228242" y="102013"/>
                                <a:pt x="220622" y="101061"/>
                                <a:pt x="217764" y="105823"/>
                              </a:cubicBezTo>
                              <a:cubicBezTo>
                                <a:pt x="216812" y="91536"/>
                                <a:pt x="211097" y="78201"/>
                                <a:pt x="202524" y="67723"/>
                              </a:cubicBezTo>
                              <a:cubicBezTo>
                                <a:pt x="200619" y="64866"/>
                                <a:pt x="197762" y="62961"/>
                                <a:pt x="194904" y="62008"/>
                              </a:cubicBezTo>
                              <a:cubicBezTo>
                                <a:pt x="186332" y="60103"/>
                                <a:pt x="179664" y="70581"/>
                                <a:pt x="176807" y="79153"/>
                              </a:cubicBezTo>
                              <a:cubicBezTo>
                                <a:pt x="172997" y="67723"/>
                                <a:pt x="165377" y="56293"/>
                                <a:pt x="152994" y="52483"/>
                              </a:cubicBezTo>
                              <a:cubicBezTo>
                                <a:pt x="140612" y="49626"/>
                                <a:pt x="126324" y="59151"/>
                                <a:pt x="129182" y="71533"/>
                              </a:cubicBezTo>
                              <a:cubicBezTo>
                                <a:pt x="119657" y="60103"/>
                                <a:pt x="107274" y="47721"/>
                                <a:pt x="92987" y="50578"/>
                              </a:cubicBezTo>
                              <a:cubicBezTo>
                                <a:pt x="81557" y="52483"/>
                                <a:pt x="73937" y="63913"/>
                                <a:pt x="69174" y="74391"/>
                              </a:cubicBezTo>
                              <a:cubicBezTo>
                                <a:pt x="54887" y="63913"/>
                                <a:pt x="33932" y="65818"/>
                                <a:pt x="17739" y="74391"/>
                              </a:cubicBezTo>
                              <a:cubicBezTo>
                                <a:pt x="6944" y="72962"/>
                                <a:pt x="-7343" y="73438"/>
                                <a:pt x="4404" y="65818"/>
                              </a:cubicBezTo>
                              <a:cubicBezTo>
                                <a:pt x="20279" y="54388"/>
                                <a:pt x="68222" y="32481"/>
                                <a:pt x="88224" y="28671"/>
                              </a:cubicBezTo>
                              <a:cubicBezTo>
                                <a:pt x="110131" y="22004"/>
                                <a:pt x="124419" y="30219"/>
                                <a:pt x="135849" y="25813"/>
                              </a:cubicBezTo>
                              <a:cubicBezTo>
                                <a:pt x="147279" y="21407"/>
                                <a:pt x="124839" y="13955"/>
                                <a:pt x="156804" y="2234"/>
                              </a:cubicBezTo>
                              <a:cubicBezTo>
                                <a:pt x="188769" y="-9487"/>
                                <a:pt x="246022" y="27941"/>
                                <a:pt x="264437" y="43975"/>
                              </a:cubicBezTo>
                              <a:cubicBezTo>
                                <a:pt x="268247" y="51595"/>
                                <a:pt x="268247" y="118206"/>
                                <a:pt x="267294" y="125826"/>
                              </a:cubicBezTo>
                              <a:close/>
                            </a:path>
                          </a:pathLst>
                        </a:custGeom>
                        <a:solidFill>
                          <a:srgbClr val="000000">
                            <a:lumMod val="75000"/>
                            <a:lumOff val="25000"/>
                          </a:srgbClr>
                        </a:solidFill>
                        <a:ln w="9525"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
                              <a:srgbClr val="000000"/>
                            </a:buClr>
                            <a:buSzTx/>
                            <a:buFontTx/>
                            <a:buNone/>
                            <a:tabLst/>
                            <a:defRPr/>
                          </a:pPr>
                          <a:endParaRPr kumimoji="0" lang="en-US" sz="1400" b="0" i="0" u="none" strike="noStrike" kern="0" cap="none" spc="0" normalizeH="0" baseline="0" noProof="0">
                            <a:ln>
                              <a:noFill/>
                            </a:ln>
                            <a:solidFill>
                              <a:srgbClr val="000000"/>
                            </a:solidFill>
                            <a:effectLst/>
                            <a:uLnTx/>
                            <a:uFillTx/>
                            <a:cs typeface="Arial"/>
                            <a:sym typeface="Arial"/>
                          </a:endParaRPr>
                        </a:p>
                      </p:txBody>
                    </p:sp>
                  </p:grpSp>
                </p:grpSp>
                <p:grpSp>
                  <p:nvGrpSpPr>
                    <p:cNvPr id="159" name="Group 158">
                      <a:extLst>
                        <a:ext uri="{FF2B5EF4-FFF2-40B4-BE49-F238E27FC236}">
                          <a16:creationId xmlns:a16="http://schemas.microsoft.com/office/drawing/2014/main" id="{93EA1B07-B03D-46DC-9FC6-F85FAEEACE42}"/>
                        </a:ext>
                      </a:extLst>
                    </p:cNvPr>
                    <p:cNvGrpSpPr/>
                    <p:nvPr/>
                  </p:nvGrpSpPr>
                  <p:grpSpPr>
                    <a:xfrm>
                      <a:off x="408895" y="1951472"/>
                      <a:ext cx="1734917" cy="1532661"/>
                      <a:chOff x="2380973" y="1621579"/>
                      <a:chExt cx="2356959" cy="2082188"/>
                    </a:xfrm>
                  </p:grpSpPr>
                  <p:sp>
                    <p:nvSpPr>
                      <p:cNvPr id="160" name="Freeform 83">
                        <a:extLst>
                          <a:ext uri="{FF2B5EF4-FFF2-40B4-BE49-F238E27FC236}">
                            <a16:creationId xmlns:a16="http://schemas.microsoft.com/office/drawing/2014/main" id="{DFC7E5CB-4B4D-4C14-A049-FAC2C6FCED74}"/>
                          </a:ext>
                        </a:extLst>
                      </p:cNvPr>
                      <p:cNvSpPr>
                        <a:spLocks/>
                      </p:cNvSpPr>
                      <p:nvPr/>
                    </p:nvSpPr>
                    <p:spPr bwMode="auto">
                      <a:xfrm flipH="1">
                        <a:off x="2980926" y="3328166"/>
                        <a:ext cx="1250322" cy="375601"/>
                      </a:xfrm>
                      <a:custGeom>
                        <a:avLst/>
                        <a:gdLst>
                          <a:gd name="T0" fmla="*/ 764 w 764"/>
                          <a:gd name="T1" fmla="*/ 0 h 228"/>
                          <a:gd name="T2" fmla="*/ 0 w 764"/>
                          <a:gd name="T3" fmla="*/ 0 h 228"/>
                          <a:gd name="T4" fmla="*/ 0 w 764"/>
                          <a:gd name="T5" fmla="*/ 78 h 228"/>
                          <a:gd name="T6" fmla="*/ 764 w 764"/>
                          <a:gd name="T7" fmla="*/ 83 h 228"/>
                          <a:gd name="T8" fmla="*/ 764 w 764"/>
                          <a:gd name="T9" fmla="*/ 0 h 228"/>
                        </a:gdLst>
                        <a:ahLst/>
                        <a:cxnLst>
                          <a:cxn ang="0">
                            <a:pos x="T0" y="T1"/>
                          </a:cxn>
                          <a:cxn ang="0">
                            <a:pos x="T2" y="T3"/>
                          </a:cxn>
                          <a:cxn ang="0">
                            <a:pos x="T4" y="T5"/>
                          </a:cxn>
                          <a:cxn ang="0">
                            <a:pos x="T6" y="T7"/>
                          </a:cxn>
                          <a:cxn ang="0">
                            <a:pos x="T8" y="T9"/>
                          </a:cxn>
                        </a:cxnLst>
                        <a:rect l="0" t="0" r="r" b="b"/>
                        <a:pathLst>
                          <a:path w="764" h="228">
                            <a:moveTo>
                              <a:pt x="764" y="0"/>
                            </a:moveTo>
                            <a:cubicBezTo>
                              <a:pt x="764" y="0"/>
                              <a:pt x="432" y="97"/>
                              <a:pt x="0" y="0"/>
                            </a:cubicBezTo>
                            <a:cubicBezTo>
                              <a:pt x="0" y="78"/>
                              <a:pt x="0" y="78"/>
                              <a:pt x="0" y="78"/>
                            </a:cubicBezTo>
                            <a:cubicBezTo>
                              <a:pt x="0" y="78"/>
                              <a:pt x="412" y="228"/>
                              <a:pt x="764" y="83"/>
                            </a:cubicBezTo>
                            <a:lnTo>
                              <a:pt x="764" y="0"/>
                            </a:lnTo>
                            <a:close/>
                          </a:path>
                        </a:pathLst>
                      </a:custGeom>
                      <a:solidFill>
                        <a:srgbClr val="FF671F"/>
                      </a:solidFill>
                      <a:ln>
                        <a:noFill/>
                      </a:ln>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cs typeface="Arial"/>
                          <a:sym typeface="Arial"/>
                        </a:endParaRPr>
                      </a:p>
                    </p:txBody>
                  </p:sp>
                  <p:grpSp>
                    <p:nvGrpSpPr>
                      <p:cNvPr id="161" name="Group 160">
                        <a:extLst>
                          <a:ext uri="{FF2B5EF4-FFF2-40B4-BE49-F238E27FC236}">
                            <a16:creationId xmlns:a16="http://schemas.microsoft.com/office/drawing/2014/main" id="{95E57D75-A559-441B-BF89-E01B46EF55B4}"/>
                          </a:ext>
                        </a:extLst>
                      </p:cNvPr>
                      <p:cNvGrpSpPr/>
                      <p:nvPr/>
                    </p:nvGrpSpPr>
                    <p:grpSpPr>
                      <a:xfrm>
                        <a:off x="2380973" y="1621579"/>
                        <a:ext cx="2356959" cy="1956148"/>
                        <a:chOff x="2380973" y="1621579"/>
                        <a:chExt cx="2356959" cy="1956148"/>
                      </a:xfrm>
                    </p:grpSpPr>
                    <p:grpSp>
                      <p:nvGrpSpPr>
                        <p:cNvPr id="162" name="Group 161">
                          <a:extLst>
                            <a:ext uri="{FF2B5EF4-FFF2-40B4-BE49-F238E27FC236}">
                              <a16:creationId xmlns:a16="http://schemas.microsoft.com/office/drawing/2014/main" id="{66838058-2592-4F80-AF67-7E1D533BFFFC}"/>
                            </a:ext>
                          </a:extLst>
                        </p:cNvPr>
                        <p:cNvGrpSpPr/>
                        <p:nvPr/>
                      </p:nvGrpSpPr>
                      <p:grpSpPr>
                        <a:xfrm>
                          <a:off x="2380973" y="1740056"/>
                          <a:ext cx="2356959" cy="1837671"/>
                          <a:chOff x="2380973" y="1740056"/>
                          <a:chExt cx="2356959" cy="1837671"/>
                        </a:xfrm>
                      </p:grpSpPr>
                      <p:sp>
                        <p:nvSpPr>
                          <p:cNvPr id="172" name="Rectangle 58">
                            <a:extLst>
                              <a:ext uri="{FF2B5EF4-FFF2-40B4-BE49-F238E27FC236}">
                                <a16:creationId xmlns:a16="http://schemas.microsoft.com/office/drawing/2014/main" id="{13E97D27-BE0D-4ABD-AEF7-56F24E0E7990}"/>
                              </a:ext>
                            </a:extLst>
                          </p:cNvPr>
                          <p:cNvSpPr>
                            <a:spLocks noChangeArrowheads="1"/>
                          </p:cNvSpPr>
                          <p:nvPr/>
                        </p:nvSpPr>
                        <p:spPr bwMode="auto">
                          <a:xfrm flipH="1">
                            <a:off x="3545588" y="1820722"/>
                            <a:ext cx="501642" cy="148729"/>
                          </a:xfrm>
                          <a:prstGeom prst="rect">
                            <a:avLst/>
                          </a:prstGeom>
                          <a:solidFill>
                            <a:srgbClr val="E2EE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cs typeface="Arial"/>
                              <a:sym typeface="Arial"/>
                            </a:endParaRPr>
                          </a:p>
                        </p:txBody>
                      </p:sp>
                      <p:sp>
                        <p:nvSpPr>
                          <p:cNvPr id="173" name="Rectangle 59">
                            <a:extLst>
                              <a:ext uri="{FF2B5EF4-FFF2-40B4-BE49-F238E27FC236}">
                                <a16:creationId xmlns:a16="http://schemas.microsoft.com/office/drawing/2014/main" id="{0D71E584-9888-43C8-A878-C4E2119DB272}"/>
                              </a:ext>
                            </a:extLst>
                          </p:cNvPr>
                          <p:cNvSpPr>
                            <a:spLocks noChangeArrowheads="1"/>
                          </p:cNvSpPr>
                          <p:nvPr/>
                        </p:nvSpPr>
                        <p:spPr bwMode="auto">
                          <a:xfrm flipH="1">
                            <a:off x="3545588" y="2055158"/>
                            <a:ext cx="501642" cy="148729"/>
                          </a:xfrm>
                          <a:prstGeom prst="rect">
                            <a:avLst/>
                          </a:prstGeom>
                          <a:solidFill>
                            <a:srgbClr val="E2EE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cs typeface="Arial"/>
                              <a:sym typeface="Arial"/>
                            </a:endParaRPr>
                          </a:p>
                        </p:txBody>
                      </p:sp>
                      <p:sp>
                        <p:nvSpPr>
                          <p:cNvPr id="174" name="Rectangle 60">
                            <a:extLst>
                              <a:ext uri="{FF2B5EF4-FFF2-40B4-BE49-F238E27FC236}">
                                <a16:creationId xmlns:a16="http://schemas.microsoft.com/office/drawing/2014/main" id="{2F1A9BC8-AB1E-49EA-85E2-9B8D8B7B2532}"/>
                              </a:ext>
                            </a:extLst>
                          </p:cNvPr>
                          <p:cNvSpPr>
                            <a:spLocks noChangeArrowheads="1"/>
                          </p:cNvSpPr>
                          <p:nvPr/>
                        </p:nvSpPr>
                        <p:spPr bwMode="auto">
                          <a:xfrm flipH="1">
                            <a:off x="3545588" y="2292114"/>
                            <a:ext cx="501642" cy="148729"/>
                          </a:xfrm>
                          <a:prstGeom prst="rect">
                            <a:avLst/>
                          </a:prstGeom>
                          <a:solidFill>
                            <a:srgbClr val="E2EE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cs typeface="Arial"/>
                              <a:sym typeface="Arial"/>
                            </a:endParaRPr>
                          </a:p>
                        </p:txBody>
                      </p:sp>
                      <p:sp>
                        <p:nvSpPr>
                          <p:cNvPr id="175" name="Freeform 71">
                            <a:extLst>
                              <a:ext uri="{FF2B5EF4-FFF2-40B4-BE49-F238E27FC236}">
                                <a16:creationId xmlns:a16="http://schemas.microsoft.com/office/drawing/2014/main" id="{B0E5D217-DECE-4F9C-89ED-4F9049A71A99}"/>
                              </a:ext>
                            </a:extLst>
                          </p:cNvPr>
                          <p:cNvSpPr>
                            <a:spLocks/>
                          </p:cNvSpPr>
                          <p:nvPr/>
                        </p:nvSpPr>
                        <p:spPr bwMode="auto">
                          <a:xfrm flipH="1">
                            <a:off x="3996814" y="1871138"/>
                            <a:ext cx="741118" cy="1520049"/>
                          </a:xfrm>
                          <a:custGeom>
                            <a:avLst/>
                            <a:gdLst>
                              <a:gd name="T0" fmla="*/ 393 w 453"/>
                              <a:gd name="T1" fmla="*/ 28 h 926"/>
                              <a:gd name="T2" fmla="*/ 307 w 453"/>
                              <a:gd name="T3" fmla="*/ 37 h 926"/>
                              <a:gd name="T4" fmla="*/ 11 w 453"/>
                              <a:gd name="T5" fmla="*/ 618 h 926"/>
                              <a:gd name="T6" fmla="*/ 307 w 453"/>
                              <a:gd name="T7" fmla="*/ 926 h 926"/>
                              <a:gd name="T8" fmla="*/ 323 w 453"/>
                              <a:gd name="T9" fmla="*/ 856 h 926"/>
                              <a:gd name="T10" fmla="*/ 220 w 453"/>
                              <a:gd name="T11" fmla="*/ 563 h 926"/>
                              <a:gd name="T12" fmla="*/ 430 w 453"/>
                              <a:gd name="T13" fmla="*/ 284 h 926"/>
                              <a:gd name="T14" fmla="*/ 393 w 453"/>
                              <a:gd name="T15" fmla="*/ 28 h 9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3" h="926">
                                <a:moveTo>
                                  <a:pt x="393" y="28"/>
                                </a:moveTo>
                                <a:cubicBezTo>
                                  <a:pt x="373" y="0"/>
                                  <a:pt x="307" y="37"/>
                                  <a:pt x="307" y="37"/>
                                </a:cubicBezTo>
                                <a:cubicBezTo>
                                  <a:pt x="231" y="141"/>
                                  <a:pt x="29" y="427"/>
                                  <a:pt x="11" y="618"/>
                                </a:cubicBezTo>
                                <a:cubicBezTo>
                                  <a:pt x="0" y="731"/>
                                  <a:pt x="307" y="926"/>
                                  <a:pt x="307" y="926"/>
                                </a:cubicBezTo>
                                <a:cubicBezTo>
                                  <a:pt x="323" y="856"/>
                                  <a:pt x="323" y="856"/>
                                  <a:pt x="323" y="856"/>
                                </a:cubicBezTo>
                                <a:cubicBezTo>
                                  <a:pt x="323" y="856"/>
                                  <a:pt x="193" y="601"/>
                                  <a:pt x="220" y="563"/>
                                </a:cubicBezTo>
                                <a:cubicBezTo>
                                  <a:pt x="247" y="524"/>
                                  <a:pt x="430" y="284"/>
                                  <a:pt x="430" y="284"/>
                                </a:cubicBezTo>
                                <a:cubicBezTo>
                                  <a:pt x="430" y="284"/>
                                  <a:pt x="453" y="108"/>
                                  <a:pt x="393" y="28"/>
                                </a:cubicBezTo>
                                <a:close/>
                              </a:path>
                            </a:pathLst>
                          </a:custGeom>
                          <a:solidFill>
                            <a:srgbClr val="9E01BF"/>
                          </a:solidFill>
                          <a:ln>
                            <a:noFill/>
                          </a:ln>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cs typeface="Arial"/>
                              <a:sym typeface="Arial"/>
                            </a:endParaRPr>
                          </a:p>
                        </p:txBody>
                      </p:sp>
                      <p:sp>
                        <p:nvSpPr>
                          <p:cNvPr id="176" name="Freeform 75">
                            <a:extLst>
                              <a:ext uri="{FF2B5EF4-FFF2-40B4-BE49-F238E27FC236}">
                                <a16:creationId xmlns:a16="http://schemas.microsoft.com/office/drawing/2014/main" id="{6A5E0834-B27F-4CF2-91F3-4D678EB48719}"/>
                              </a:ext>
                            </a:extLst>
                          </p:cNvPr>
                          <p:cNvSpPr>
                            <a:spLocks/>
                          </p:cNvSpPr>
                          <p:nvPr/>
                        </p:nvSpPr>
                        <p:spPr bwMode="auto">
                          <a:xfrm flipH="1">
                            <a:off x="2812031" y="1740056"/>
                            <a:ext cx="1419217" cy="1837671"/>
                          </a:xfrm>
                          <a:custGeom>
                            <a:avLst/>
                            <a:gdLst>
                              <a:gd name="T0" fmla="*/ 0 w 867"/>
                              <a:gd name="T1" fmla="*/ 970 h 1122"/>
                              <a:gd name="T2" fmla="*/ 746 w 867"/>
                              <a:gd name="T3" fmla="*/ 987 h 1122"/>
                              <a:gd name="T4" fmla="*/ 758 w 867"/>
                              <a:gd name="T5" fmla="*/ 778 h 1122"/>
                              <a:gd name="T6" fmla="*/ 786 w 867"/>
                              <a:gd name="T7" fmla="*/ 546 h 1122"/>
                              <a:gd name="T8" fmla="*/ 802 w 867"/>
                              <a:gd name="T9" fmla="*/ 414 h 1122"/>
                              <a:gd name="T10" fmla="*/ 867 w 867"/>
                              <a:gd name="T11" fmla="*/ 154 h 1122"/>
                              <a:gd name="T12" fmla="*/ 508 w 867"/>
                              <a:gd name="T13" fmla="*/ 4 h 1122"/>
                              <a:gd name="T14" fmla="*/ 310 w 867"/>
                              <a:gd name="T15" fmla="*/ 90 h 1122"/>
                              <a:gd name="T16" fmla="*/ 237 w 867"/>
                              <a:gd name="T17" fmla="*/ 12 h 1122"/>
                              <a:gd name="T18" fmla="*/ 14 w 867"/>
                              <a:gd name="T19" fmla="*/ 105 h 1122"/>
                              <a:gd name="T20" fmla="*/ 0 w 867"/>
                              <a:gd name="T21" fmla="*/ 970 h 1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67" h="1122">
                                <a:moveTo>
                                  <a:pt x="0" y="970"/>
                                </a:moveTo>
                                <a:cubicBezTo>
                                  <a:pt x="0" y="970"/>
                                  <a:pt x="460" y="1122"/>
                                  <a:pt x="746" y="987"/>
                                </a:cubicBezTo>
                                <a:cubicBezTo>
                                  <a:pt x="758" y="981"/>
                                  <a:pt x="758" y="778"/>
                                  <a:pt x="758" y="778"/>
                                </a:cubicBezTo>
                                <a:cubicBezTo>
                                  <a:pt x="786" y="546"/>
                                  <a:pt x="786" y="546"/>
                                  <a:pt x="786" y="546"/>
                                </a:cubicBezTo>
                                <a:cubicBezTo>
                                  <a:pt x="802" y="414"/>
                                  <a:pt x="802" y="414"/>
                                  <a:pt x="802" y="414"/>
                                </a:cubicBezTo>
                                <a:cubicBezTo>
                                  <a:pt x="867" y="154"/>
                                  <a:pt x="867" y="154"/>
                                  <a:pt x="867" y="154"/>
                                </a:cubicBezTo>
                                <a:cubicBezTo>
                                  <a:pt x="788" y="64"/>
                                  <a:pt x="618" y="0"/>
                                  <a:pt x="508" y="4"/>
                                </a:cubicBezTo>
                                <a:cubicBezTo>
                                  <a:pt x="470" y="43"/>
                                  <a:pt x="394" y="101"/>
                                  <a:pt x="310" y="90"/>
                                </a:cubicBezTo>
                                <a:cubicBezTo>
                                  <a:pt x="246" y="82"/>
                                  <a:pt x="236" y="48"/>
                                  <a:pt x="237" y="12"/>
                                </a:cubicBezTo>
                                <a:cubicBezTo>
                                  <a:pt x="104" y="34"/>
                                  <a:pt x="14" y="105"/>
                                  <a:pt x="14" y="105"/>
                                </a:cubicBezTo>
                                <a:cubicBezTo>
                                  <a:pt x="14" y="105"/>
                                  <a:pt x="22" y="779"/>
                                  <a:pt x="0" y="970"/>
                                </a:cubicBezTo>
                                <a:close/>
                              </a:path>
                            </a:pathLst>
                          </a:custGeom>
                          <a:solidFill>
                            <a:srgbClr val="9E01BF"/>
                          </a:solidFill>
                          <a:ln>
                            <a:noFill/>
                          </a:ln>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cs typeface="Arial"/>
                              <a:sym typeface="Arial"/>
                            </a:endParaRPr>
                          </a:p>
                        </p:txBody>
                      </p:sp>
                      <p:grpSp>
                        <p:nvGrpSpPr>
                          <p:cNvPr id="177" name="Group 176">
                            <a:extLst>
                              <a:ext uri="{FF2B5EF4-FFF2-40B4-BE49-F238E27FC236}">
                                <a16:creationId xmlns:a16="http://schemas.microsoft.com/office/drawing/2014/main" id="{BA320448-8FCA-4DC8-90A7-71A3F3CC24F6}"/>
                              </a:ext>
                            </a:extLst>
                          </p:cNvPr>
                          <p:cNvGrpSpPr/>
                          <p:nvPr/>
                        </p:nvGrpSpPr>
                        <p:grpSpPr>
                          <a:xfrm>
                            <a:off x="2380973" y="1939201"/>
                            <a:ext cx="988158" cy="1509965"/>
                            <a:chOff x="2380973" y="1939201"/>
                            <a:chExt cx="988158" cy="1509965"/>
                          </a:xfrm>
                        </p:grpSpPr>
                        <p:sp>
                          <p:nvSpPr>
                            <p:cNvPr id="180" name="Freeform 82">
                              <a:extLst>
                                <a:ext uri="{FF2B5EF4-FFF2-40B4-BE49-F238E27FC236}">
                                  <a16:creationId xmlns:a16="http://schemas.microsoft.com/office/drawing/2014/main" id="{55D08508-2D1C-418E-BAF9-4E345674744A}"/>
                                </a:ext>
                              </a:extLst>
                            </p:cNvPr>
                            <p:cNvSpPr>
                              <a:spLocks/>
                            </p:cNvSpPr>
                            <p:nvPr/>
                          </p:nvSpPr>
                          <p:spPr bwMode="auto">
                            <a:xfrm flipH="1">
                              <a:off x="2380973" y="1939201"/>
                              <a:ext cx="703307" cy="1436861"/>
                            </a:xfrm>
                            <a:custGeom>
                              <a:avLst/>
                              <a:gdLst>
                                <a:gd name="T0" fmla="*/ 73 w 429"/>
                                <a:gd name="T1" fmla="*/ 31 h 876"/>
                                <a:gd name="T2" fmla="*/ 172 w 429"/>
                                <a:gd name="T3" fmla="*/ 38 h 876"/>
                                <a:gd name="T4" fmla="*/ 418 w 429"/>
                                <a:gd name="T5" fmla="*/ 577 h 876"/>
                                <a:gd name="T6" fmla="*/ 84 w 429"/>
                                <a:gd name="T7" fmla="*/ 876 h 876"/>
                                <a:gd name="T8" fmla="*/ 51 w 429"/>
                                <a:gd name="T9" fmla="*/ 800 h 876"/>
                                <a:gd name="T10" fmla="*/ 209 w 429"/>
                                <a:gd name="T11" fmla="*/ 522 h 876"/>
                                <a:gd name="T12" fmla="*/ 57 w 429"/>
                                <a:gd name="T13" fmla="*/ 320 h 876"/>
                                <a:gd name="T14" fmla="*/ 24 w 429"/>
                                <a:gd name="T15" fmla="*/ 120 h 876"/>
                                <a:gd name="T16" fmla="*/ 73 w 429"/>
                                <a:gd name="T17" fmla="*/ 31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9" h="876">
                                  <a:moveTo>
                                    <a:pt x="73" y="31"/>
                                  </a:moveTo>
                                  <a:cubicBezTo>
                                    <a:pt x="100" y="0"/>
                                    <a:pt x="149" y="4"/>
                                    <a:pt x="172" y="38"/>
                                  </a:cubicBezTo>
                                  <a:cubicBezTo>
                                    <a:pt x="242" y="142"/>
                                    <a:pt x="401" y="395"/>
                                    <a:pt x="418" y="577"/>
                                  </a:cubicBezTo>
                                  <a:cubicBezTo>
                                    <a:pt x="429" y="690"/>
                                    <a:pt x="84" y="876"/>
                                    <a:pt x="84" y="876"/>
                                  </a:cubicBezTo>
                                  <a:cubicBezTo>
                                    <a:pt x="51" y="800"/>
                                    <a:pt x="51" y="800"/>
                                    <a:pt x="51" y="800"/>
                                  </a:cubicBezTo>
                                  <a:cubicBezTo>
                                    <a:pt x="51" y="800"/>
                                    <a:pt x="236" y="560"/>
                                    <a:pt x="209" y="522"/>
                                  </a:cubicBezTo>
                                  <a:cubicBezTo>
                                    <a:pt x="191" y="498"/>
                                    <a:pt x="113" y="394"/>
                                    <a:pt x="57" y="320"/>
                                  </a:cubicBezTo>
                                  <a:cubicBezTo>
                                    <a:pt x="14" y="263"/>
                                    <a:pt x="0" y="188"/>
                                    <a:pt x="24" y="120"/>
                                  </a:cubicBezTo>
                                  <a:cubicBezTo>
                                    <a:pt x="35" y="88"/>
                                    <a:pt x="51" y="56"/>
                                    <a:pt x="73" y="31"/>
                                  </a:cubicBezTo>
                                  <a:close/>
                                </a:path>
                              </a:pathLst>
                            </a:custGeom>
                            <a:solidFill>
                              <a:srgbClr val="9E01BF"/>
                            </a:solidFill>
                            <a:ln>
                              <a:noFill/>
                            </a:ln>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cs typeface="Arial"/>
                                <a:sym typeface="Arial"/>
                              </a:endParaRPr>
                            </a:p>
                          </p:txBody>
                        </p:sp>
                        <p:sp>
                          <p:nvSpPr>
                            <p:cNvPr id="181" name="Freeform 84">
                              <a:extLst>
                                <a:ext uri="{FF2B5EF4-FFF2-40B4-BE49-F238E27FC236}">
                                  <a16:creationId xmlns:a16="http://schemas.microsoft.com/office/drawing/2014/main" id="{22EAA345-DDB9-4CD2-A334-71065C2DF2EF}"/>
                                </a:ext>
                              </a:extLst>
                            </p:cNvPr>
                            <p:cNvSpPr>
                              <a:spLocks/>
                            </p:cNvSpPr>
                            <p:nvPr/>
                          </p:nvSpPr>
                          <p:spPr bwMode="auto">
                            <a:xfrm flipH="1">
                              <a:off x="2880094" y="3151710"/>
                              <a:ext cx="489037" cy="297456"/>
                            </a:xfrm>
                            <a:custGeom>
                              <a:avLst/>
                              <a:gdLst>
                                <a:gd name="T0" fmla="*/ 224 w 298"/>
                                <a:gd name="T1" fmla="*/ 61 h 182"/>
                                <a:gd name="T2" fmla="*/ 85 w 298"/>
                                <a:gd name="T3" fmla="*/ 35 h 182"/>
                                <a:gd name="T4" fmla="*/ 54 w 298"/>
                                <a:gd name="T5" fmla="*/ 156 h 182"/>
                                <a:gd name="T6" fmla="*/ 159 w 298"/>
                                <a:gd name="T7" fmla="*/ 135 h 182"/>
                                <a:gd name="T8" fmla="*/ 257 w 298"/>
                                <a:gd name="T9" fmla="*/ 137 h 182"/>
                                <a:gd name="T10" fmla="*/ 224 w 298"/>
                                <a:gd name="T11" fmla="*/ 61 h 182"/>
                              </a:gdLst>
                              <a:ahLst/>
                              <a:cxnLst>
                                <a:cxn ang="0">
                                  <a:pos x="T0" y="T1"/>
                                </a:cxn>
                                <a:cxn ang="0">
                                  <a:pos x="T2" y="T3"/>
                                </a:cxn>
                                <a:cxn ang="0">
                                  <a:pos x="T4" y="T5"/>
                                </a:cxn>
                                <a:cxn ang="0">
                                  <a:pos x="T6" y="T7"/>
                                </a:cxn>
                                <a:cxn ang="0">
                                  <a:pos x="T8" y="T9"/>
                                </a:cxn>
                                <a:cxn ang="0">
                                  <a:pos x="T10" y="T11"/>
                                </a:cxn>
                              </a:cxnLst>
                              <a:rect l="0" t="0" r="r" b="b"/>
                              <a:pathLst>
                                <a:path w="298" h="182">
                                  <a:moveTo>
                                    <a:pt x="224" y="61"/>
                                  </a:moveTo>
                                  <a:cubicBezTo>
                                    <a:pt x="224" y="61"/>
                                    <a:pt x="116" y="0"/>
                                    <a:pt x="85" y="35"/>
                                  </a:cubicBezTo>
                                  <a:cubicBezTo>
                                    <a:pt x="53" y="70"/>
                                    <a:pt x="0" y="163"/>
                                    <a:pt x="54" y="156"/>
                                  </a:cubicBezTo>
                                  <a:cubicBezTo>
                                    <a:pt x="109" y="149"/>
                                    <a:pt x="144" y="129"/>
                                    <a:pt x="159" y="135"/>
                                  </a:cubicBezTo>
                                  <a:cubicBezTo>
                                    <a:pt x="174" y="141"/>
                                    <a:pt x="216" y="182"/>
                                    <a:pt x="257" y="137"/>
                                  </a:cubicBezTo>
                                  <a:cubicBezTo>
                                    <a:pt x="298" y="91"/>
                                    <a:pt x="224" y="61"/>
                                    <a:pt x="224" y="61"/>
                                  </a:cubicBezTo>
                                  <a:close/>
                                </a:path>
                              </a:pathLst>
                            </a:custGeom>
                            <a:solidFill>
                              <a:srgbClr val="FFC7AE"/>
                            </a:solidFill>
                            <a:ln>
                              <a:noFill/>
                            </a:ln>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cs typeface="Arial"/>
                                <a:sym typeface="Arial"/>
                              </a:endParaRPr>
                            </a:p>
                          </p:txBody>
                        </p:sp>
                      </p:grpSp>
                      <p:sp>
                        <p:nvSpPr>
                          <p:cNvPr id="178" name="Freeform 85">
                            <a:extLst>
                              <a:ext uri="{FF2B5EF4-FFF2-40B4-BE49-F238E27FC236}">
                                <a16:creationId xmlns:a16="http://schemas.microsoft.com/office/drawing/2014/main" id="{A543D9F2-79CD-48F5-9472-D3E47C18F9F2}"/>
                              </a:ext>
                            </a:extLst>
                          </p:cNvPr>
                          <p:cNvSpPr>
                            <a:spLocks/>
                          </p:cNvSpPr>
                          <p:nvPr/>
                        </p:nvSpPr>
                        <p:spPr bwMode="auto">
                          <a:xfrm flipH="1">
                            <a:off x="3843044" y="3141626"/>
                            <a:ext cx="489037" cy="297456"/>
                          </a:xfrm>
                          <a:custGeom>
                            <a:avLst/>
                            <a:gdLst>
                              <a:gd name="T0" fmla="*/ 74 w 298"/>
                              <a:gd name="T1" fmla="*/ 61 h 182"/>
                              <a:gd name="T2" fmla="*/ 213 w 298"/>
                              <a:gd name="T3" fmla="*/ 35 h 182"/>
                              <a:gd name="T4" fmla="*/ 243 w 298"/>
                              <a:gd name="T5" fmla="*/ 156 h 182"/>
                              <a:gd name="T6" fmla="*/ 139 w 298"/>
                              <a:gd name="T7" fmla="*/ 135 h 182"/>
                              <a:gd name="T8" fmla="*/ 40 w 298"/>
                              <a:gd name="T9" fmla="*/ 136 h 182"/>
                              <a:gd name="T10" fmla="*/ 74 w 298"/>
                              <a:gd name="T11" fmla="*/ 61 h 182"/>
                            </a:gdLst>
                            <a:ahLst/>
                            <a:cxnLst>
                              <a:cxn ang="0">
                                <a:pos x="T0" y="T1"/>
                              </a:cxn>
                              <a:cxn ang="0">
                                <a:pos x="T2" y="T3"/>
                              </a:cxn>
                              <a:cxn ang="0">
                                <a:pos x="T4" y="T5"/>
                              </a:cxn>
                              <a:cxn ang="0">
                                <a:pos x="T6" y="T7"/>
                              </a:cxn>
                              <a:cxn ang="0">
                                <a:pos x="T8" y="T9"/>
                              </a:cxn>
                              <a:cxn ang="0">
                                <a:pos x="T10" y="T11"/>
                              </a:cxn>
                            </a:cxnLst>
                            <a:rect l="0" t="0" r="r" b="b"/>
                            <a:pathLst>
                              <a:path w="298" h="182">
                                <a:moveTo>
                                  <a:pt x="74" y="61"/>
                                </a:moveTo>
                                <a:cubicBezTo>
                                  <a:pt x="74" y="61"/>
                                  <a:pt x="181" y="0"/>
                                  <a:pt x="213" y="35"/>
                                </a:cubicBezTo>
                                <a:cubicBezTo>
                                  <a:pt x="245" y="70"/>
                                  <a:pt x="298" y="163"/>
                                  <a:pt x="243" y="156"/>
                                </a:cubicBezTo>
                                <a:cubicBezTo>
                                  <a:pt x="189" y="149"/>
                                  <a:pt x="154" y="129"/>
                                  <a:pt x="139" y="135"/>
                                </a:cubicBezTo>
                                <a:cubicBezTo>
                                  <a:pt x="124" y="141"/>
                                  <a:pt x="81" y="182"/>
                                  <a:pt x="40" y="136"/>
                                </a:cubicBezTo>
                                <a:cubicBezTo>
                                  <a:pt x="0" y="91"/>
                                  <a:pt x="74" y="61"/>
                                  <a:pt x="74" y="61"/>
                                </a:cubicBezTo>
                                <a:close/>
                              </a:path>
                            </a:pathLst>
                          </a:custGeom>
                          <a:solidFill>
                            <a:srgbClr val="FCC812"/>
                          </a:solidFill>
                          <a:ln>
                            <a:noFill/>
                          </a:ln>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cs typeface="Arial"/>
                              <a:sym typeface="Arial"/>
                            </a:endParaRPr>
                          </a:p>
                        </p:txBody>
                      </p:sp>
                      <p:sp>
                        <p:nvSpPr>
                          <p:cNvPr id="179" name="Freeform 87">
                            <a:extLst>
                              <a:ext uri="{FF2B5EF4-FFF2-40B4-BE49-F238E27FC236}">
                                <a16:creationId xmlns:a16="http://schemas.microsoft.com/office/drawing/2014/main" id="{012A6B41-CB10-4E60-9FE8-E599192D75B0}"/>
                              </a:ext>
                            </a:extLst>
                          </p:cNvPr>
                          <p:cNvSpPr>
                            <a:spLocks/>
                          </p:cNvSpPr>
                          <p:nvPr/>
                        </p:nvSpPr>
                        <p:spPr bwMode="auto">
                          <a:xfrm flipH="1">
                            <a:off x="3996814" y="1800556"/>
                            <a:ext cx="292414" cy="567183"/>
                          </a:xfrm>
                          <a:custGeom>
                            <a:avLst/>
                            <a:gdLst>
                              <a:gd name="T0" fmla="*/ 0 w 178"/>
                              <a:gd name="T1" fmla="*/ 127 h 347"/>
                              <a:gd name="T2" fmla="*/ 48 w 178"/>
                              <a:gd name="T3" fmla="*/ 242 h 347"/>
                              <a:gd name="T4" fmla="*/ 178 w 178"/>
                              <a:gd name="T5" fmla="*/ 0 h 347"/>
                              <a:gd name="T6" fmla="*/ 0 w 178"/>
                              <a:gd name="T7" fmla="*/ 127 h 347"/>
                            </a:gdLst>
                            <a:ahLst/>
                            <a:cxnLst>
                              <a:cxn ang="0">
                                <a:pos x="T0" y="T1"/>
                              </a:cxn>
                              <a:cxn ang="0">
                                <a:pos x="T2" y="T3"/>
                              </a:cxn>
                              <a:cxn ang="0">
                                <a:pos x="T4" y="T5"/>
                              </a:cxn>
                              <a:cxn ang="0">
                                <a:pos x="T6" y="T7"/>
                              </a:cxn>
                            </a:cxnLst>
                            <a:rect l="0" t="0" r="r" b="b"/>
                            <a:pathLst>
                              <a:path w="178" h="347">
                                <a:moveTo>
                                  <a:pt x="0" y="127"/>
                                </a:moveTo>
                                <a:cubicBezTo>
                                  <a:pt x="0" y="127"/>
                                  <a:pt x="32" y="138"/>
                                  <a:pt x="48" y="242"/>
                                </a:cubicBezTo>
                                <a:cubicBezTo>
                                  <a:pt x="64" y="347"/>
                                  <a:pt x="178" y="0"/>
                                  <a:pt x="178" y="0"/>
                                </a:cubicBezTo>
                                <a:cubicBezTo>
                                  <a:pt x="178" y="0"/>
                                  <a:pt x="43" y="38"/>
                                  <a:pt x="0" y="127"/>
                                </a:cubicBezTo>
                                <a:close/>
                              </a:path>
                            </a:pathLst>
                          </a:custGeom>
                          <a:solidFill>
                            <a:srgbClr val="9E01BF"/>
                          </a:solidFill>
                          <a:ln>
                            <a:noFill/>
                          </a:ln>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cs typeface="Arial"/>
                              <a:sym typeface="Arial"/>
                            </a:endParaRPr>
                          </a:p>
                        </p:txBody>
                      </p:sp>
                    </p:grpSp>
                    <p:grpSp>
                      <p:nvGrpSpPr>
                        <p:cNvPr id="164" name="Group 163">
                          <a:extLst>
                            <a:ext uri="{FF2B5EF4-FFF2-40B4-BE49-F238E27FC236}">
                              <a16:creationId xmlns:a16="http://schemas.microsoft.com/office/drawing/2014/main" id="{CADB81D1-156F-4B77-BC7A-876856515D75}"/>
                            </a:ext>
                          </a:extLst>
                        </p:cNvPr>
                        <p:cNvGrpSpPr/>
                        <p:nvPr/>
                      </p:nvGrpSpPr>
                      <p:grpSpPr>
                        <a:xfrm>
                          <a:off x="3190153" y="1621579"/>
                          <a:ext cx="806661" cy="337789"/>
                          <a:chOff x="3190153" y="1621579"/>
                          <a:chExt cx="806661" cy="337789"/>
                        </a:xfrm>
                      </p:grpSpPr>
                      <p:grpSp>
                        <p:nvGrpSpPr>
                          <p:cNvPr id="168" name="Group 167">
                            <a:extLst>
                              <a:ext uri="{FF2B5EF4-FFF2-40B4-BE49-F238E27FC236}">
                                <a16:creationId xmlns:a16="http://schemas.microsoft.com/office/drawing/2014/main" id="{DCE8519F-D48D-458C-9805-244A54D9001D}"/>
                              </a:ext>
                            </a:extLst>
                          </p:cNvPr>
                          <p:cNvGrpSpPr/>
                          <p:nvPr/>
                        </p:nvGrpSpPr>
                        <p:grpSpPr>
                          <a:xfrm>
                            <a:off x="3190153" y="1621579"/>
                            <a:ext cx="806661" cy="322664"/>
                            <a:chOff x="3190153" y="1621579"/>
                            <a:chExt cx="806661" cy="322664"/>
                          </a:xfrm>
                        </p:grpSpPr>
                        <p:sp>
                          <p:nvSpPr>
                            <p:cNvPr id="170" name="Freeform 88">
                              <a:extLst>
                                <a:ext uri="{FF2B5EF4-FFF2-40B4-BE49-F238E27FC236}">
                                  <a16:creationId xmlns:a16="http://schemas.microsoft.com/office/drawing/2014/main" id="{2A60E108-8D8E-4EC7-89AC-9D83C67D4EDA}"/>
                                </a:ext>
                              </a:extLst>
                            </p:cNvPr>
                            <p:cNvSpPr>
                              <a:spLocks/>
                            </p:cNvSpPr>
                            <p:nvPr/>
                          </p:nvSpPr>
                          <p:spPr bwMode="auto">
                            <a:xfrm flipH="1">
                              <a:off x="3190153" y="1649307"/>
                              <a:ext cx="516767" cy="294936"/>
                            </a:xfrm>
                            <a:custGeom>
                              <a:avLst/>
                              <a:gdLst>
                                <a:gd name="T0" fmla="*/ 316 w 316"/>
                                <a:gd name="T1" fmla="*/ 76 h 179"/>
                                <a:gd name="T2" fmla="*/ 0 w 316"/>
                                <a:gd name="T3" fmla="*/ 156 h 179"/>
                                <a:gd name="T4" fmla="*/ 210 w 316"/>
                                <a:gd name="T5" fmla="*/ 10 h 179"/>
                                <a:gd name="T6" fmla="*/ 316 w 316"/>
                                <a:gd name="T7" fmla="*/ 76 h 179"/>
                              </a:gdLst>
                              <a:ahLst/>
                              <a:cxnLst>
                                <a:cxn ang="0">
                                  <a:pos x="T0" y="T1"/>
                                </a:cxn>
                                <a:cxn ang="0">
                                  <a:pos x="T2" y="T3"/>
                                </a:cxn>
                                <a:cxn ang="0">
                                  <a:pos x="T4" y="T5"/>
                                </a:cxn>
                                <a:cxn ang="0">
                                  <a:pos x="T6" y="T7"/>
                                </a:cxn>
                              </a:cxnLst>
                              <a:rect l="0" t="0" r="r" b="b"/>
                              <a:pathLst>
                                <a:path w="316" h="179">
                                  <a:moveTo>
                                    <a:pt x="316" y="76"/>
                                  </a:moveTo>
                                  <a:cubicBezTo>
                                    <a:pt x="316" y="76"/>
                                    <a:pt x="206" y="179"/>
                                    <a:pt x="0" y="156"/>
                                  </a:cubicBezTo>
                                  <a:cubicBezTo>
                                    <a:pt x="0" y="156"/>
                                    <a:pt x="148" y="0"/>
                                    <a:pt x="210" y="10"/>
                                  </a:cubicBezTo>
                                  <a:cubicBezTo>
                                    <a:pt x="271" y="21"/>
                                    <a:pt x="316" y="76"/>
                                    <a:pt x="316" y="76"/>
                                  </a:cubicBezTo>
                                  <a:close/>
                                </a:path>
                              </a:pathLst>
                            </a:custGeom>
                            <a:solidFill>
                              <a:srgbClr val="FF671F"/>
                            </a:solidFill>
                            <a:ln>
                              <a:noFill/>
                            </a:ln>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cs typeface="Arial"/>
                                <a:sym typeface="Arial"/>
                              </a:endParaRPr>
                            </a:p>
                          </p:txBody>
                        </p:sp>
                        <p:sp>
                          <p:nvSpPr>
                            <p:cNvPr id="171" name="Freeform 89">
                              <a:extLst>
                                <a:ext uri="{FF2B5EF4-FFF2-40B4-BE49-F238E27FC236}">
                                  <a16:creationId xmlns:a16="http://schemas.microsoft.com/office/drawing/2014/main" id="{062CCC3A-6EBE-4364-BE7A-E96AAE3D4402}"/>
                                </a:ext>
                              </a:extLst>
                            </p:cNvPr>
                            <p:cNvSpPr>
                              <a:spLocks/>
                            </p:cNvSpPr>
                            <p:nvPr/>
                          </p:nvSpPr>
                          <p:spPr bwMode="auto">
                            <a:xfrm flipH="1">
                              <a:off x="3694317" y="1621579"/>
                              <a:ext cx="302497" cy="302497"/>
                            </a:xfrm>
                            <a:custGeom>
                              <a:avLst/>
                              <a:gdLst>
                                <a:gd name="T0" fmla="*/ 110 w 185"/>
                                <a:gd name="T1" fmla="*/ 44 h 184"/>
                                <a:gd name="T2" fmla="*/ 185 w 185"/>
                                <a:gd name="T3" fmla="*/ 173 h 184"/>
                                <a:gd name="T4" fmla="*/ 0 w 185"/>
                                <a:gd name="T5" fmla="*/ 108 h 184"/>
                                <a:gd name="T6" fmla="*/ 110 w 185"/>
                                <a:gd name="T7" fmla="*/ 44 h 184"/>
                              </a:gdLst>
                              <a:ahLst/>
                              <a:cxnLst>
                                <a:cxn ang="0">
                                  <a:pos x="T0" y="T1"/>
                                </a:cxn>
                                <a:cxn ang="0">
                                  <a:pos x="T2" y="T3"/>
                                </a:cxn>
                                <a:cxn ang="0">
                                  <a:pos x="T4" y="T5"/>
                                </a:cxn>
                                <a:cxn ang="0">
                                  <a:pos x="T6" y="T7"/>
                                </a:cxn>
                              </a:cxnLst>
                              <a:rect l="0" t="0" r="r" b="b"/>
                              <a:pathLst>
                                <a:path w="185" h="184">
                                  <a:moveTo>
                                    <a:pt x="110" y="44"/>
                                  </a:moveTo>
                                  <a:cubicBezTo>
                                    <a:pt x="110" y="44"/>
                                    <a:pt x="117" y="145"/>
                                    <a:pt x="185" y="173"/>
                                  </a:cubicBezTo>
                                  <a:cubicBezTo>
                                    <a:pt x="185" y="173"/>
                                    <a:pt x="62" y="184"/>
                                    <a:pt x="0" y="108"/>
                                  </a:cubicBezTo>
                                  <a:cubicBezTo>
                                    <a:pt x="0" y="108"/>
                                    <a:pt x="68" y="0"/>
                                    <a:pt x="110" y="44"/>
                                  </a:cubicBezTo>
                                  <a:close/>
                                </a:path>
                              </a:pathLst>
                            </a:custGeom>
                            <a:solidFill>
                              <a:srgbClr val="FF671F"/>
                            </a:solidFill>
                            <a:ln>
                              <a:noFill/>
                            </a:ln>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cs typeface="Arial"/>
                                <a:sym typeface="Arial"/>
                              </a:endParaRPr>
                            </a:p>
                          </p:txBody>
                        </p:sp>
                      </p:grpSp>
                      <p:sp>
                        <p:nvSpPr>
                          <p:cNvPr id="169" name="Oval 90">
                            <a:extLst>
                              <a:ext uri="{FF2B5EF4-FFF2-40B4-BE49-F238E27FC236}">
                                <a16:creationId xmlns:a16="http://schemas.microsoft.com/office/drawing/2014/main" id="{7598290C-F856-4138-8379-6BA8917BF0F0}"/>
                              </a:ext>
                            </a:extLst>
                          </p:cNvPr>
                          <p:cNvSpPr>
                            <a:spLocks noChangeArrowheads="1"/>
                          </p:cNvSpPr>
                          <p:nvPr/>
                        </p:nvSpPr>
                        <p:spPr bwMode="auto">
                          <a:xfrm flipH="1">
                            <a:off x="3653983" y="1850972"/>
                            <a:ext cx="110916" cy="108396"/>
                          </a:xfrm>
                          <a:prstGeom prst="ellipse">
                            <a:avLst/>
                          </a:pr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cs typeface="Arial"/>
                              <a:sym typeface="Arial"/>
                            </a:endParaRPr>
                          </a:p>
                        </p:txBody>
                      </p:sp>
                    </p:grpSp>
                  </p:grpSp>
                </p:grpSp>
              </p:grpSp>
            </p:grpSp>
            <p:grpSp>
              <p:nvGrpSpPr>
                <p:cNvPr id="151" name="Group 150">
                  <a:extLst>
                    <a:ext uri="{FF2B5EF4-FFF2-40B4-BE49-F238E27FC236}">
                      <a16:creationId xmlns:a16="http://schemas.microsoft.com/office/drawing/2014/main" id="{8249FB3D-7884-46E3-B5C4-7E93C4407BA3}"/>
                    </a:ext>
                  </a:extLst>
                </p:cNvPr>
                <p:cNvGrpSpPr/>
                <p:nvPr/>
              </p:nvGrpSpPr>
              <p:grpSpPr>
                <a:xfrm>
                  <a:off x="1370612" y="2868428"/>
                  <a:ext cx="924670" cy="889424"/>
                  <a:chOff x="-8401723" y="6428620"/>
                  <a:chExt cx="5590790" cy="5377676"/>
                </a:xfrm>
              </p:grpSpPr>
              <p:grpSp>
                <p:nvGrpSpPr>
                  <p:cNvPr id="152" name="Group 151">
                    <a:extLst>
                      <a:ext uri="{FF2B5EF4-FFF2-40B4-BE49-F238E27FC236}">
                        <a16:creationId xmlns:a16="http://schemas.microsoft.com/office/drawing/2014/main" id="{21002108-8879-4359-9886-0A483718FF40}"/>
                      </a:ext>
                    </a:extLst>
                  </p:cNvPr>
                  <p:cNvGrpSpPr/>
                  <p:nvPr/>
                </p:nvGrpSpPr>
                <p:grpSpPr>
                  <a:xfrm>
                    <a:off x="-8401723" y="6428620"/>
                    <a:ext cx="5590790" cy="5377676"/>
                    <a:chOff x="-8401723" y="6428620"/>
                    <a:chExt cx="5590790" cy="5377676"/>
                  </a:xfrm>
                </p:grpSpPr>
                <p:sp>
                  <p:nvSpPr>
                    <p:cNvPr id="154" name="Freeform: Shape 153">
                      <a:extLst>
                        <a:ext uri="{FF2B5EF4-FFF2-40B4-BE49-F238E27FC236}">
                          <a16:creationId xmlns:a16="http://schemas.microsoft.com/office/drawing/2014/main" id="{79E37455-7346-4C14-8A30-0F245C1D4E36}"/>
                        </a:ext>
                      </a:extLst>
                    </p:cNvPr>
                    <p:cNvSpPr/>
                    <p:nvPr/>
                  </p:nvSpPr>
                  <p:spPr>
                    <a:xfrm>
                      <a:off x="-8401723" y="6428620"/>
                      <a:ext cx="5590790" cy="5377676"/>
                    </a:xfrm>
                    <a:custGeom>
                      <a:avLst/>
                      <a:gdLst>
                        <a:gd name="connsiteX0" fmla="*/ 486026 w 4566684"/>
                        <a:gd name="connsiteY0" fmla="*/ 0 h 4392609"/>
                        <a:gd name="connsiteX1" fmla="*/ 4080696 w 4566684"/>
                        <a:gd name="connsiteY1" fmla="*/ 0 h 4392609"/>
                        <a:gd name="connsiteX2" fmla="*/ 4566684 w 4566684"/>
                        <a:gd name="connsiteY2" fmla="*/ 650786 h 4392609"/>
                        <a:gd name="connsiteX3" fmla="*/ 2283361 w 4566684"/>
                        <a:gd name="connsiteY3" fmla="*/ 4392609 h 4392609"/>
                        <a:gd name="connsiteX4" fmla="*/ 2283322 w 4566684"/>
                        <a:gd name="connsiteY4" fmla="*/ 4392570 h 4392609"/>
                        <a:gd name="connsiteX5" fmla="*/ 0 w 4566684"/>
                        <a:gd name="connsiteY5" fmla="*/ 650747 h 4392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66684" h="4392609">
                          <a:moveTo>
                            <a:pt x="486026" y="0"/>
                          </a:moveTo>
                          <a:lnTo>
                            <a:pt x="4080696" y="0"/>
                          </a:lnTo>
                          <a:lnTo>
                            <a:pt x="4566684" y="650786"/>
                          </a:lnTo>
                          <a:cubicBezTo>
                            <a:pt x="4486347" y="2210589"/>
                            <a:pt x="3635269" y="3604517"/>
                            <a:pt x="2283361" y="4392609"/>
                          </a:cubicBezTo>
                          <a:lnTo>
                            <a:pt x="2283322" y="4392570"/>
                          </a:lnTo>
                          <a:cubicBezTo>
                            <a:pt x="931375" y="3604390"/>
                            <a:pt x="80444" y="2210452"/>
                            <a:pt x="0" y="650747"/>
                          </a:cubicBezTo>
                          <a:close/>
                        </a:path>
                      </a:pathLst>
                    </a:custGeom>
                    <a:solidFill>
                      <a:schemeClr val="bg1"/>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ea typeface="+mn-ea"/>
                        <a:cs typeface="+mn-cs"/>
                        <a:sym typeface="Arial"/>
                      </a:endParaRPr>
                    </a:p>
                  </p:txBody>
                </p:sp>
                <p:sp>
                  <p:nvSpPr>
                    <p:cNvPr id="155" name="Freeform: Shape 154">
                      <a:extLst>
                        <a:ext uri="{FF2B5EF4-FFF2-40B4-BE49-F238E27FC236}">
                          <a16:creationId xmlns:a16="http://schemas.microsoft.com/office/drawing/2014/main" id="{A3B61BFA-E987-447F-9770-56F4EC973F11}"/>
                        </a:ext>
                      </a:extLst>
                    </p:cNvPr>
                    <p:cNvSpPr/>
                    <p:nvPr/>
                  </p:nvSpPr>
                  <p:spPr>
                    <a:xfrm>
                      <a:off x="-7889670" y="6921153"/>
                      <a:ext cx="4566684" cy="4392609"/>
                    </a:xfrm>
                    <a:custGeom>
                      <a:avLst/>
                      <a:gdLst>
                        <a:gd name="connsiteX0" fmla="*/ 486026 w 4566684"/>
                        <a:gd name="connsiteY0" fmla="*/ 0 h 4392609"/>
                        <a:gd name="connsiteX1" fmla="*/ 4080696 w 4566684"/>
                        <a:gd name="connsiteY1" fmla="*/ 0 h 4392609"/>
                        <a:gd name="connsiteX2" fmla="*/ 4566684 w 4566684"/>
                        <a:gd name="connsiteY2" fmla="*/ 650786 h 4392609"/>
                        <a:gd name="connsiteX3" fmla="*/ 2283361 w 4566684"/>
                        <a:gd name="connsiteY3" fmla="*/ 4392609 h 4392609"/>
                        <a:gd name="connsiteX4" fmla="*/ 2283322 w 4566684"/>
                        <a:gd name="connsiteY4" fmla="*/ 4392570 h 4392609"/>
                        <a:gd name="connsiteX5" fmla="*/ 0 w 4566684"/>
                        <a:gd name="connsiteY5" fmla="*/ 650747 h 4392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66684" h="4392609">
                          <a:moveTo>
                            <a:pt x="486026" y="0"/>
                          </a:moveTo>
                          <a:lnTo>
                            <a:pt x="4080696" y="0"/>
                          </a:lnTo>
                          <a:lnTo>
                            <a:pt x="4566684" y="650786"/>
                          </a:lnTo>
                          <a:cubicBezTo>
                            <a:pt x="4486347" y="2210589"/>
                            <a:pt x="3635269" y="3604517"/>
                            <a:pt x="2283361" y="4392609"/>
                          </a:cubicBezTo>
                          <a:lnTo>
                            <a:pt x="2283322" y="4392570"/>
                          </a:lnTo>
                          <a:cubicBezTo>
                            <a:pt x="931375" y="3604390"/>
                            <a:pt x="80444" y="2210452"/>
                            <a:pt x="0" y="650747"/>
                          </a:cubicBezTo>
                          <a:close/>
                        </a:path>
                      </a:pathLst>
                    </a:custGeom>
                    <a:solidFill>
                      <a:srgbClr val="FF671F"/>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ea typeface="+mn-ea"/>
                        <a:cs typeface="+mn-cs"/>
                        <a:sym typeface="Arial"/>
                      </a:endParaRPr>
                    </a:p>
                  </p:txBody>
                </p:sp>
              </p:grpSp>
              <p:sp>
                <p:nvSpPr>
                  <p:cNvPr id="153" name="Graphic 7">
                    <a:extLst>
                      <a:ext uri="{FF2B5EF4-FFF2-40B4-BE49-F238E27FC236}">
                        <a16:creationId xmlns:a16="http://schemas.microsoft.com/office/drawing/2014/main" id="{5B856C95-F2C1-4A2D-B9C8-FB1E52C0352C}"/>
                      </a:ext>
                    </a:extLst>
                  </p:cNvPr>
                  <p:cNvSpPr/>
                  <p:nvPr/>
                </p:nvSpPr>
                <p:spPr>
                  <a:xfrm>
                    <a:off x="-6530496" y="7462907"/>
                    <a:ext cx="1848336" cy="2382883"/>
                  </a:xfrm>
                  <a:custGeom>
                    <a:avLst/>
                    <a:gdLst>
                      <a:gd name="connsiteX0" fmla="*/ 387937 w 3830114"/>
                      <a:gd name="connsiteY0" fmla="*/ 2178219 h 4937800"/>
                      <a:gd name="connsiteX1" fmla="*/ 474584 w 3830114"/>
                      <a:gd name="connsiteY1" fmla="*/ 2178219 h 4937800"/>
                      <a:gd name="connsiteX2" fmla="*/ 476073 w 3830114"/>
                      <a:gd name="connsiteY2" fmla="*/ 1372747 h 4937800"/>
                      <a:gd name="connsiteX3" fmla="*/ 913731 w 3830114"/>
                      <a:gd name="connsiteY3" fmla="*/ 405779 h 4937800"/>
                      <a:gd name="connsiteX4" fmla="*/ 915719 w 3830114"/>
                      <a:gd name="connsiteY4" fmla="*/ 403789 h 4937800"/>
                      <a:gd name="connsiteX5" fmla="*/ 1915126 w 3830114"/>
                      <a:gd name="connsiteY5" fmla="*/ 0 h 4937800"/>
                      <a:gd name="connsiteX6" fmla="*/ 2916492 w 3830114"/>
                      <a:gd name="connsiteY6" fmla="*/ 405778 h 4937800"/>
                      <a:gd name="connsiteX7" fmla="*/ 3355071 w 3830114"/>
                      <a:gd name="connsiteY7" fmla="*/ 1394409 h 4937800"/>
                      <a:gd name="connsiteX8" fmla="*/ 3355796 w 3830114"/>
                      <a:gd name="connsiteY8" fmla="*/ 2178219 h 4937800"/>
                      <a:gd name="connsiteX9" fmla="*/ 3442295 w 3830114"/>
                      <a:gd name="connsiteY9" fmla="*/ 2178219 h 4937800"/>
                      <a:gd name="connsiteX10" fmla="*/ 3716458 w 3830114"/>
                      <a:gd name="connsiteY10" fmla="*/ 2291886 h 4937800"/>
                      <a:gd name="connsiteX11" fmla="*/ 3735171 w 3830114"/>
                      <a:gd name="connsiteY11" fmla="*/ 2312930 h 4937800"/>
                      <a:gd name="connsiteX12" fmla="*/ 3830115 w 3830114"/>
                      <a:gd name="connsiteY12" fmla="*/ 2566049 h 4937800"/>
                      <a:gd name="connsiteX13" fmla="*/ 3830115 w 3830114"/>
                      <a:gd name="connsiteY13" fmla="*/ 4549971 h 4937800"/>
                      <a:gd name="connsiteX14" fmla="*/ 3716448 w 3830114"/>
                      <a:gd name="connsiteY14" fmla="*/ 4824134 h 4937800"/>
                      <a:gd name="connsiteX15" fmla="*/ 3442285 w 3830114"/>
                      <a:gd name="connsiteY15" fmla="*/ 4937801 h 4937800"/>
                      <a:gd name="connsiteX16" fmla="*/ 387830 w 3830114"/>
                      <a:gd name="connsiteY16" fmla="*/ 4937801 h 4937800"/>
                      <a:gd name="connsiteX17" fmla="*/ 113667 w 3830114"/>
                      <a:gd name="connsiteY17" fmla="*/ 4824134 h 4937800"/>
                      <a:gd name="connsiteX18" fmla="*/ 0 w 3830114"/>
                      <a:gd name="connsiteY18" fmla="*/ 4549971 h 4937800"/>
                      <a:gd name="connsiteX19" fmla="*/ 0 w 3830114"/>
                      <a:gd name="connsiteY19" fmla="*/ 2566049 h 4937800"/>
                      <a:gd name="connsiteX20" fmla="*/ 113667 w 3830114"/>
                      <a:gd name="connsiteY20" fmla="*/ 2292797 h 4937800"/>
                      <a:gd name="connsiteX21" fmla="*/ 387830 w 3830114"/>
                      <a:gd name="connsiteY21" fmla="*/ 2178219 h 4937800"/>
                      <a:gd name="connsiteX22" fmla="*/ 1915116 w 3830114"/>
                      <a:gd name="connsiteY22" fmla="*/ 2882164 h 4937800"/>
                      <a:gd name="connsiteX23" fmla="*/ 2174623 w 3830114"/>
                      <a:gd name="connsiteY23" fmla="*/ 3141671 h 4937800"/>
                      <a:gd name="connsiteX24" fmla="*/ 2000841 w 3830114"/>
                      <a:gd name="connsiteY24" fmla="*/ 3386678 h 4937800"/>
                      <a:gd name="connsiteX25" fmla="*/ 2044850 w 3830114"/>
                      <a:gd name="connsiteY25" fmla="*/ 3588587 h 4937800"/>
                      <a:gd name="connsiteX26" fmla="*/ 2174662 w 3830114"/>
                      <a:gd name="connsiteY26" fmla="*/ 4183646 h 4937800"/>
                      <a:gd name="connsiteX27" fmla="*/ 1655639 w 3830114"/>
                      <a:gd name="connsiteY27" fmla="*/ 4183646 h 4937800"/>
                      <a:gd name="connsiteX28" fmla="*/ 1785451 w 3830114"/>
                      <a:gd name="connsiteY28" fmla="*/ 3588587 h 4937800"/>
                      <a:gd name="connsiteX29" fmla="*/ 1829460 w 3830114"/>
                      <a:gd name="connsiteY29" fmla="*/ 3386678 h 4937800"/>
                      <a:gd name="connsiteX30" fmla="*/ 1655678 w 3830114"/>
                      <a:gd name="connsiteY30" fmla="*/ 3141671 h 4937800"/>
                      <a:gd name="connsiteX31" fmla="*/ 1915185 w 3830114"/>
                      <a:gd name="connsiteY31" fmla="*/ 2882164 h 4937800"/>
                      <a:gd name="connsiteX32" fmla="*/ 939722 w 3830114"/>
                      <a:gd name="connsiteY32" fmla="*/ 2178219 h 4937800"/>
                      <a:gd name="connsiteX33" fmla="*/ 2890432 w 3830114"/>
                      <a:gd name="connsiteY33" fmla="*/ 2178219 h 4937800"/>
                      <a:gd name="connsiteX34" fmla="*/ 2890432 w 3830114"/>
                      <a:gd name="connsiteY34" fmla="*/ 1401718 h 4937800"/>
                      <a:gd name="connsiteX35" fmla="*/ 2594607 w 3830114"/>
                      <a:gd name="connsiteY35" fmla="*/ 740107 h 4937800"/>
                      <a:gd name="connsiteX36" fmla="*/ 1915048 w 3830114"/>
                      <a:gd name="connsiteY36" fmla="*/ 465561 h 4937800"/>
                      <a:gd name="connsiteX37" fmla="*/ 1236713 w 3830114"/>
                      <a:gd name="connsiteY37" fmla="*/ 738813 h 4937800"/>
                      <a:gd name="connsiteX38" fmla="*/ 939468 w 3830114"/>
                      <a:gd name="connsiteY38" fmla="*/ 1392195 h 4937800"/>
                      <a:gd name="connsiteX39" fmla="*/ 939664 w 3830114"/>
                      <a:gd name="connsiteY39" fmla="*/ 2178219 h 493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0114" h="4937800">
                        <a:moveTo>
                          <a:pt x="387937" y="2178219"/>
                        </a:moveTo>
                        <a:lnTo>
                          <a:pt x="474584" y="2178219"/>
                        </a:lnTo>
                        <a:lnTo>
                          <a:pt x="476073" y="1372747"/>
                        </a:lnTo>
                        <a:cubicBezTo>
                          <a:pt x="494021" y="992843"/>
                          <a:pt x="658623" y="652314"/>
                          <a:pt x="913731" y="405779"/>
                        </a:cubicBezTo>
                        <a:lnTo>
                          <a:pt x="915719" y="403789"/>
                        </a:lnTo>
                        <a:cubicBezTo>
                          <a:pt x="1175647" y="153766"/>
                          <a:pt x="1528619" y="0"/>
                          <a:pt x="1915126" y="0"/>
                        </a:cubicBezTo>
                        <a:cubicBezTo>
                          <a:pt x="2302378" y="0"/>
                          <a:pt x="2656300" y="154305"/>
                          <a:pt x="2916492" y="405778"/>
                        </a:cubicBezTo>
                        <a:cubicBezTo>
                          <a:pt x="3176342" y="657026"/>
                          <a:pt x="3342442" y="1005815"/>
                          <a:pt x="3355071" y="1394409"/>
                        </a:cubicBezTo>
                        <a:lnTo>
                          <a:pt x="3355796" y="2178219"/>
                        </a:lnTo>
                        <a:lnTo>
                          <a:pt x="3442295" y="2178219"/>
                        </a:lnTo>
                        <a:cubicBezTo>
                          <a:pt x="3549143" y="2178219"/>
                          <a:pt x="3646654" y="2222042"/>
                          <a:pt x="3716458" y="2291886"/>
                        </a:cubicBezTo>
                        <a:lnTo>
                          <a:pt x="3735171" y="2312930"/>
                        </a:lnTo>
                        <a:cubicBezTo>
                          <a:pt x="3794218" y="2381285"/>
                          <a:pt x="3830115" y="2469802"/>
                          <a:pt x="3830115" y="2566049"/>
                        </a:cubicBezTo>
                        <a:lnTo>
                          <a:pt x="3830115" y="4549971"/>
                        </a:lnTo>
                        <a:cubicBezTo>
                          <a:pt x="3830115" y="4656818"/>
                          <a:pt x="3786292" y="4754330"/>
                          <a:pt x="3716448" y="4824134"/>
                        </a:cubicBezTo>
                        <a:cubicBezTo>
                          <a:pt x="3646643" y="4893978"/>
                          <a:pt x="3549132" y="4937801"/>
                          <a:pt x="3442285" y="4937801"/>
                        </a:cubicBezTo>
                        <a:lnTo>
                          <a:pt x="387830" y="4937801"/>
                        </a:lnTo>
                        <a:cubicBezTo>
                          <a:pt x="280982" y="4937801"/>
                          <a:pt x="183471" y="4893988"/>
                          <a:pt x="113667" y="4824134"/>
                        </a:cubicBezTo>
                        <a:cubicBezTo>
                          <a:pt x="43823" y="4754330"/>
                          <a:pt x="0" y="4656818"/>
                          <a:pt x="0" y="4549971"/>
                        </a:cubicBezTo>
                        <a:lnTo>
                          <a:pt x="0" y="2566049"/>
                        </a:lnTo>
                        <a:cubicBezTo>
                          <a:pt x="0" y="2460122"/>
                          <a:pt x="43627" y="2363366"/>
                          <a:pt x="113667" y="2292797"/>
                        </a:cubicBezTo>
                        <a:cubicBezTo>
                          <a:pt x="183471" y="2222042"/>
                          <a:pt x="280982" y="2178219"/>
                          <a:pt x="387830" y="2178219"/>
                        </a:cubicBezTo>
                        <a:close/>
                        <a:moveTo>
                          <a:pt x="1915116" y="2882164"/>
                        </a:moveTo>
                        <a:cubicBezTo>
                          <a:pt x="2058439" y="2882164"/>
                          <a:pt x="2174623" y="2998348"/>
                          <a:pt x="2174623" y="3141671"/>
                        </a:cubicBezTo>
                        <a:cubicBezTo>
                          <a:pt x="2174623" y="3254984"/>
                          <a:pt x="2102065" y="3351241"/>
                          <a:pt x="2000841" y="3386678"/>
                        </a:cubicBezTo>
                        <a:lnTo>
                          <a:pt x="2044850" y="3588587"/>
                        </a:lnTo>
                        <a:lnTo>
                          <a:pt x="2174662" y="4183646"/>
                        </a:lnTo>
                        <a:lnTo>
                          <a:pt x="1655639" y="4183646"/>
                        </a:lnTo>
                        <a:lnTo>
                          <a:pt x="1785451" y="3588587"/>
                        </a:lnTo>
                        <a:lnTo>
                          <a:pt x="1829460" y="3386678"/>
                        </a:lnTo>
                        <a:cubicBezTo>
                          <a:pt x="1728236" y="3351241"/>
                          <a:pt x="1655678" y="3254994"/>
                          <a:pt x="1655678" y="3141671"/>
                        </a:cubicBezTo>
                        <a:cubicBezTo>
                          <a:pt x="1655678" y="2998348"/>
                          <a:pt x="1771862" y="2882164"/>
                          <a:pt x="1915185" y="2882164"/>
                        </a:cubicBezTo>
                        <a:close/>
                        <a:moveTo>
                          <a:pt x="939722" y="2178219"/>
                        </a:moveTo>
                        <a:lnTo>
                          <a:pt x="2890432" y="2178219"/>
                        </a:lnTo>
                        <a:lnTo>
                          <a:pt x="2890432" y="1401718"/>
                        </a:lnTo>
                        <a:cubicBezTo>
                          <a:pt x="2880713" y="1141593"/>
                          <a:pt x="2768545" y="908343"/>
                          <a:pt x="2594607" y="740107"/>
                        </a:cubicBezTo>
                        <a:cubicBezTo>
                          <a:pt x="2418679" y="569617"/>
                          <a:pt x="2178992" y="465561"/>
                          <a:pt x="1915048" y="465561"/>
                        </a:cubicBezTo>
                        <a:cubicBezTo>
                          <a:pt x="1651328" y="465561"/>
                          <a:pt x="1411759" y="569499"/>
                          <a:pt x="1236713" y="738813"/>
                        </a:cubicBezTo>
                        <a:cubicBezTo>
                          <a:pt x="1063774" y="906325"/>
                          <a:pt x="952096" y="1135980"/>
                          <a:pt x="939468" y="1392195"/>
                        </a:cubicBezTo>
                        <a:lnTo>
                          <a:pt x="939664" y="2178219"/>
                        </a:lnTo>
                        <a:close/>
                      </a:path>
                    </a:pathLst>
                  </a:custGeom>
                  <a:solidFill>
                    <a:srgbClr val="FFFFFF"/>
                  </a:solidFill>
                  <a:ln w="9797"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cs typeface="Arial"/>
                      <a:sym typeface="Arial"/>
                    </a:endParaRPr>
                  </a:p>
                </p:txBody>
              </p:sp>
            </p:grpSp>
          </p:grpSp>
        </p:grpSp>
      </p:grpSp>
      <p:sp>
        <p:nvSpPr>
          <p:cNvPr id="255" name="Rectangle 254">
            <a:extLst>
              <a:ext uri="{FF2B5EF4-FFF2-40B4-BE49-F238E27FC236}">
                <a16:creationId xmlns:a16="http://schemas.microsoft.com/office/drawing/2014/main" id="{0C8C5FEB-D3E0-4E8F-B3D5-09510098B77D}"/>
              </a:ext>
            </a:extLst>
          </p:cNvPr>
          <p:cNvSpPr/>
          <p:nvPr/>
        </p:nvSpPr>
        <p:spPr>
          <a:xfrm>
            <a:off x="0" y="6406067"/>
            <a:ext cx="12192000" cy="71324"/>
          </a:xfrm>
          <a:prstGeom prst="rect">
            <a:avLst/>
          </a:prstGeom>
          <a:solidFill>
            <a:srgbClr val="FF671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a typeface="+mn-ea"/>
              <a:cs typeface="+mn-cs"/>
            </a:endParaRPr>
          </a:p>
        </p:txBody>
      </p:sp>
      <p:pic>
        <p:nvPicPr>
          <p:cNvPr id="256" name="Picture 12">
            <a:extLst>
              <a:ext uri="{FF2B5EF4-FFF2-40B4-BE49-F238E27FC236}">
                <a16:creationId xmlns:a16="http://schemas.microsoft.com/office/drawing/2014/main" id="{1870D4DF-128F-451F-930F-12E9FDE5E20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4008" t="-30621" r="4008" b="30621"/>
          <a:stretch>
            <a:fillRect/>
          </a:stretch>
        </p:blipFill>
        <p:spPr bwMode="auto">
          <a:xfrm>
            <a:off x="1748910" y="1289924"/>
            <a:ext cx="194190" cy="80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 name="object 18">
            <a:extLst>
              <a:ext uri="{FF2B5EF4-FFF2-40B4-BE49-F238E27FC236}">
                <a16:creationId xmlns:a16="http://schemas.microsoft.com/office/drawing/2014/main" id="{42A737F4-35EC-479C-AB50-3084D804762D}"/>
              </a:ext>
            </a:extLst>
          </p:cNvPr>
          <p:cNvSpPr txBox="1"/>
          <p:nvPr/>
        </p:nvSpPr>
        <p:spPr>
          <a:xfrm>
            <a:off x="3598863" y="6688138"/>
            <a:ext cx="4994275"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latin typeface="Calibri"/>
                <a:cs typeface="Calibri"/>
              </a:rPr>
              <a:t>“</a:t>
            </a:r>
            <a:r>
              <a:rPr sz="650" spc="-5" dirty="0">
                <a:solidFill>
                  <a:schemeClr val="bg1"/>
                </a:solidFill>
                <a:latin typeface="Calibri"/>
                <a:cs typeface="Calibri"/>
              </a:rPr>
              <a:t>C</a:t>
            </a:r>
            <a:r>
              <a:rPr sz="650" spc="-15" dirty="0">
                <a:solidFill>
                  <a:schemeClr val="bg1"/>
                </a:solidFill>
                <a:latin typeface="Calibri"/>
                <a:cs typeface="Calibri"/>
              </a:rPr>
              <a:t>o</a:t>
            </a:r>
            <a:r>
              <a:rPr sz="650" spc="-10" dirty="0">
                <a:solidFill>
                  <a:schemeClr val="bg1"/>
                </a:solidFill>
                <a:latin typeface="Calibri"/>
                <a:cs typeface="Calibri"/>
              </a:rPr>
              <a:t>p</a:t>
            </a:r>
            <a:r>
              <a:rPr sz="650" spc="-15" dirty="0">
                <a:solidFill>
                  <a:schemeClr val="bg1"/>
                </a:solidFill>
                <a:latin typeface="Calibri"/>
                <a:cs typeface="Calibri"/>
              </a:rPr>
              <a:t>y</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a:t>
            </a:r>
            <a:r>
              <a:rPr sz="650" spc="-10" dirty="0">
                <a:solidFill>
                  <a:schemeClr val="bg1"/>
                </a:solidFill>
                <a:latin typeface="Calibri"/>
                <a:cs typeface="Calibri"/>
              </a:rPr>
              <a:t>s</a:t>
            </a:r>
            <a:r>
              <a:rPr sz="650" spc="-5" dirty="0">
                <a:solidFill>
                  <a:schemeClr val="bg1"/>
                </a:solidFill>
                <a:latin typeface="Calibri"/>
                <a:cs typeface="Calibri"/>
              </a:rPr>
              <a:t>:</a:t>
            </a:r>
            <a:r>
              <a:rPr sz="650" spc="-10" dirty="0">
                <a:solidFill>
                  <a:schemeClr val="bg1"/>
                </a:solidFill>
                <a:latin typeface="Calibri"/>
                <a:cs typeface="Calibri"/>
              </a:rPr>
              <a:t> Al</a:t>
            </a:r>
            <a:r>
              <a:rPr sz="650" spc="-5" dirty="0">
                <a:solidFill>
                  <a:schemeClr val="bg1"/>
                </a:solidFill>
                <a:latin typeface="Calibri"/>
                <a:cs typeface="Calibri"/>
              </a:rPr>
              <a:t>l</a:t>
            </a:r>
            <a:r>
              <a:rPr sz="650" spc="15" dirty="0">
                <a:solidFill>
                  <a:schemeClr val="bg1"/>
                </a:solidFill>
                <a:latin typeface="Calibri"/>
                <a:cs typeface="Calibri"/>
              </a:rPr>
              <a:t> </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ts</a:t>
            </a:r>
            <a:r>
              <a:rPr sz="650" spc="-10" dirty="0">
                <a:solidFill>
                  <a:schemeClr val="bg1"/>
                </a:solidFill>
                <a:latin typeface="Calibri"/>
                <a:cs typeface="Calibri"/>
              </a:rPr>
              <a:t> </a:t>
            </a:r>
            <a:r>
              <a:rPr sz="650" spc="-5" dirty="0">
                <a:solidFill>
                  <a:schemeClr val="bg1"/>
                </a:solidFill>
                <a:latin typeface="Calibri"/>
                <a:cs typeface="Calibri"/>
              </a:rPr>
              <a:t>are</a:t>
            </a:r>
            <a:r>
              <a:rPr sz="650" spc="10" dirty="0">
                <a:solidFill>
                  <a:schemeClr val="bg1"/>
                </a:solidFill>
                <a:latin typeface="Calibri"/>
                <a:cs typeface="Calibri"/>
              </a:rPr>
              <a:t> </a:t>
            </a:r>
            <a:r>
              <a:rPr sz="650" spc="-5" dirty="0">
                <a:solidFill>
                  <a:schemeClr val="bg1"/>
                </a:solidFill>
                <a:latin typeface="Calibri"/>
                <a:cs typeface="Calibri"/>
              </a:rPr>
              <a:t>reser</a:t>
            </a:r>
            <a:r>
              <a:rPr sz="650" spc="-10" dirty="0">
                <a:solidFill>
                  <a:schemeClr val="bg1"/>
                </a:solidFill>
                <a:latin typeface="Calibri"/>
                <a:cs typeface="Calibri"/>
              </a:rPr>
              <a:t>v</a:t>
            </a:r>
            <a:r>
              <a:rPr sz="650" spc="-5" dirty="0">
                <a:solidFill>
                  <a:schemeClr val="bg1"/>
                </a:solidFill>
                <a:latin typeface="Calibri"/>
                <a:cs typeface="Calibri"/>
              </a:rPr>
              <a:t>e</a:t>
            </a:r>
            <a:r>
              <a:rPr sz="650" spc="-10" dirty="0">
                <a:solidFill>
                  <a:schemeClr val="bg1"/>
                </a:solidFill>
                <a:latin typeface="Calibri"/>
                <a:cs typeface="Calibri"/>
              </a:rPr>
              <a:t>d</a:t>
            </a:r>
            <a:r>
              <a:rPr sz="650" spc="-5" dirty="0">
                <a:solidFill>
                  <a:schemeClr val="bg1"/>
                </a:solidFill>
                <a:latin typeface="Calibri"/>
                <a:cs typeface="Calibri"/>
              </a:rPr>
              <a:t>,</a:t>
            </a:r>
            <a:r>
              <a:rPr sz="650" spc="-10" dirty="0">
                <a:solidFill>
                  <a:schemeClr val="bg1"/>
                </a:solidFill>
                <a:latin typeface="Calibri"/>
                <a:cs typeface="Calibri"/>
              </a:rPr>
              <a:t> n</a:t>
            </a:r>
            <a:r>
              <a:rPr sz="650" spc="-5" dirty="0">
                <a:solidFill>
                  <a:schemeClr val="bg1"/>
                </a:solidFill>
                <a:latin typeface="Calibri"/>
                <a:cs typeface="Calibri"/>
              </a:rPr>
              <a:t>o</a:t>
            </a:r>
            <a:r>
              <a:rPr sz="650" dirty="0">
                <a:solidFill>
                  <a:schemeClr val="bg1"/>
                </a:solidFill>
                <a:latin typeface="Calibri"/>
                <a:cs typeface="Calibri"/>
              </a:rPr>
              <a:t> </a:t>
            </a:r>
            <a:r>
              <a:rPr sz="650" spc="-10" dirty="0">
                <a:solidFill>
                  <a:schemeClr val="bg1"/>
                </a:solidFill>
                <a:latin typeface="Calibri"/>
                <a:cs typeface="Calibri"/>
              </a:rPr>
              <a:t>p</a:t>
            </a:r>
            <a:r>
              <a:rPr sz="650" spc="-5" dirty="0">
                <a:solidFill>
                  <a:schemeClr val="bg1"/>
                </a:solidFill>
                <a:latin typeface="Calibri"/>
                <a:cs typeface="Calibri"/>
              </a:rPr>
              <a:t>art </a:t>
            </a:r>
            <a:r>
              <a:rPr sz="650" spc="-15" dirty="0">
                <a:solidFill>
                  <a:schemeClr val="bg1"/>
                </a:solidFill>
                <a:latin typeface="Calibri"/>
                <a:cs typeface="Calibri"/>
              </a:rPr>
              <a:t>o</a:t>
            </a:r>
            <a:r>
              <a:rPr sz="650" spc="-5" dirty="0">
                <a:solidFill>
                  <a:schemeClr val="bg1"/>
                </a:solidFill>
                <a:latin typeface="Calibri"/>
                <a:cs typeface="Calibri"/>
              </a:rPr>
              <a:t>f</a:t>
            </a:r>
            <a:r>
              <a:rPr sz="650" spc="10" dirty="0">
                <a:solidFill>
                  <a:schemeClr val="bg1"/>
                </a:solidFill>
                <a:latin typeface="Calibri"/>
                <a:cs typeface="Calibri"/>
              </a:rPr>
              <a:t> </a:t>
            </a:r>
            <a:r>
              <a:rPr sz="650" spc="-5" dirty="0">
                <a:solidFill>
                  <a:schemeClr val="bg1"/>
                </a:solidFill>
                <a:latin typeface="Calibri"/>
                <a:cs typeface="Calibri"/>
              </a:rPr>
              <a:t>t</a:t>
            </a:r>
            <a:r>
              <a:rPr sz="650" spc="-15" dirty="0">
                <a:solidFill>
                  <a:schemeClr val="bg1"/>
                </a:solidFill>
                <a:latin typeface="Calibri"/>
                <a:cs typeface="Calibri"/>
              </a:rPr>
              <a:t>h</a:t>
            </a:r>
            <a:r>
              <a:rPr sz="650" spc="-10" dirty="0">
                <a:solidFill>
                  <a:schemeClr val="bg1"/>
                </a:solidFill>
                <a:latin typeface="Calibri"/>
                <a:cs typeface="Calibri"/>
              </a:rPr>
              <a:t>i</a:t>
            </a:r>
            <a:r>
              <a:rPr sz="650" spc="-5" dirty="0">
                <a:solidFill>
                  <a:schemeClr val="bg1"/>
                </a:solidFill>
                <a:latin typeface="Calibri"/>
                <a:cs typeface="Calibri"/>
              </a:rPr>
              <a:t>s </a:t>
            </a:r>
            <a:r>
              <a:rPr sz="650" spc="-10" dirty="0">
                <a:solidFill>
                  <a:schemeClr val="bg1"/>
                </a:solidFill>
                <a:latin typeface="Calibri"/>
                <a:cs typeface="Calibri"/>
              </a:rPr>
              <a:t>p</a:t>
            </a:r>
            <a:r>
              <a:rPr sz="650" spc="-5" dirty="0">
                <a:solidFill>
                  <a:schemeClr val="bg1"/>
                </a:solidFill>
                <a:latin typeface="Calibri"/>
                <a:cs typeface="Calibri"/>
              </a:rPr>
              <a:t>rese</a:t>
            </a:r>
            <a:r>
              <a:rPr sz="650" spc="-10" dirty="0">
                <a:solidFill>
                  <a:schemeClr val="bg1"/>
                </a:solidFill>
                <a:latin typeface="Calibri"/>
                <a:cs typeface="Calibri"/>
              </a:rPr>
              <a:t>n</a:t>
            </a:r>
            <a:r>
              <a:rPr sz="650" spc="-5" dirty="0">
                <a:solidFill>
                  <a:schemeClr val="bg1"/>
                </a:solidFill>
                <a:latin typeface="Calibri"/>
                <a:cs typeface="Calibri"/>
              </a:rPr>
              <a:t>tat</a:t>
            </a:r>
            <a:r>
              <a:rPr sz="650" spc="-15" dirty="0">
                <a:solidFill>
                  <a:schemeClr val="bg1"/>
                </a:solidFill>
                <a:latin typeface="Calibri"/>
                <a:cs typeface="Calibri"/>
              </a:rPr>
              <a:t>io</a:t>
            </a:r>
            <a:r>
              <a:rPr sz="650" spc="-5" dirty="0">
                <a:solidFill>
                  <a:schemeClr val="bg1"/>
                </a:solidFill>
                <a:latin typeface="Calibri"/>
                <a:cs typeface="Calibri"/>
              </a:rPr>
              <a:t>n</a:t>
            </a:r>
            <a:r>
              <a:rPr sz="650" dirty="0">
                <a:solidFill>
                  <a:schemeClr val="bg1"/>
                </a:solidFill>
                <a:latin typeface="Calibri"/>
                <a:cs typeface="Calibri"/>
              </a:rPr>
              <a:t> </a:t>
            </a:r>
            <a:r>
              <a:rPr sz="650" spc="-5" dirty="0">
                <a:solidFill>
                  <a:schemeClr val="bg1"/>
                </a:solidFill>
                <a:latin typeface="Calibri"/>
                <a:cs typeface="Calibri"/>
              </a:rPr>
              <a:t>can</a:t>
            </a:r>
            <a:r>
              <a:rPr sz="650"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e re</a:t>
            </a:r>
            <a:r>
              <a:rPr sz="650" spc="-10" dirty="0">
                <a:solidFill>
                  <a:schemeClr val="bg1"/>
                </a:solidFill>
                <a:latin typeface="Calibri"/>
                <a:cs typeface="Calibri"/>
              </a:rPr>
              <a:t>p</a:t>
            </a:r>
            <a:r>
              <a:rPr sz="650" spc="-5" dirty="0">
                <a:solidFill>
                  <a:schemeClr val="bg1"/>
                </a:solidFill>
                <a:latin typeface="Calibri"/>
                <a:cs typeface="Calibri"/>
              </a:rPr>
              <a:t>r</a:t>
            </a:r>
            <a:r>
              <a:rPr sz="650" spc="-10" dirty="0">
                <a:solidFill>
                  <a:schemeClr val="bg1"/>
                </a:solidFill>
                <a:latin typeface="Calibri"/>
                <a:cs typeface="Calibri"/>
              </a:rPr>
              <a:t>odu</a:t>
            </a:r>
            <a:r>
              <a:rPr sz="650" spc="-5" dirty="0">
                <a:solidFill>
                  <a:schemeClr val="bg1"/>
                </a:solidFill>
                <a:latin typeface="Calibri"/>
                <a:cs typeface="Calibri"/>
              </a:rPr>
              <a:t>ced</a:t>
            </a:r>
            <a:r>
              <a:rPr sz="650" dirty="0">
                <a:solidFill>
                  <a:schemeClr val="bg1"/>
                </a:solidFill>
                <a:latin typeface="Calibri"/>
                <a:cs typeface="Calibri"/>
              </a:rPr>
              <a:t> </a:t>
            </a:r>
            <a:r>
              <a:rPr sz="650" spc="-15" dirty="0">
                <a:solidFill>
                  <a:schemeClr val="bg1"/>
                </a:solidFill>
                <a:latin typeface="Calibri"/>
                <a:cs typeface="Calibri"/>
              </a:rPr>
              <a:t>o</a:t>
            </a:r>
            <a:r>
              <a:rPr sz="650" spc="-5" dirty="0">
                <a:solidFill>
                  <a:schemeClr val="bg1"/>
                </a:solidFill>
                <a:latin typeface="Calibri"/>
                <a:cs typeface="Calibri"/>
              </a:rPr>
              <a:t>r c</a:t>
            </a:r>
            <a:r>
              <a:rPr sz="650" spc="-10" dirty="0">
                <a:solidFill>
                  <a:schemeClr val="bg1"/>
                </a:solidFill>
                <a:latin typeface="Calibri"/>
                <a:cs typeface="Calibri"/>
              </a:rPr>
              <a:t>opi</a:t>
            </a:r>
            <a:r>
              <a:rPr sz="650" spc="-5" dirty="0">
                <a:solidFill>
                  <a:schemeClr val="bg1"/>
                </a:solidFill>
                <a:latin typeface="Calibri"/>
                <a:cs typeface="Calibri"/>
              </a:rPr>
              <a:t>ed</a:t>
            </a:r>
            <a:r>
              <a:rPr sz="650" spc="15"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y</a:t>
            </a:r>
            <a:r>
              <a:rPr sz="650" spc="-10" dirty="0">
                <a:solidFill>
                  <a:schemeClr val="bg1"/>
                </a:solidFill>
                <a:latin typeface="Calibri"/>
                <a:cs typeface="Calibri"/>
              </a:rPr>
              <a:t> </a:t>
            </a:r>
            <a:r>
              <a:rPr sz="650" spc="-5" dirty="0">
                <a:solidFill>
                  <a:schemeClr val="bg1"/>
                </a:solidFill>
                <a:latin typeface="Calibri"/>
                <a:cs typeface="Calibri"/>
              </a:rPr>
              <a:t>a</a:t>
            </a:r>
            <a:r>
              <a:rPr sz="650" spc="-10" dirty="0">
                <a:solidFill>
                  <a:schemeClr val="bg1"/>
                </a:solidFill>
                <a:latin typeface="Calibri"/>
                <a:cs typeface="Calibri"/>
              </a:rPr>
              <a:t>n</a:t>
            </a:r>
            <a:r>
              <a:rPr sz="650" spc="-5" dirty="0">
                <a:solidFill>
                  <a:schemeClr val="bg1"/>
                </a:solidFill>
                <a:latin typeface="Calibri"/>
                <a:cs typeface="Calibri"/>
              </a:rPr>
              <a:t>y</a:t>
            </a:r>
            <a:r>
              <a:rPr sz="650" dirty="0">
                <a:solidFill>
                  <a:schemeClr val="bg1"/>
                </a:solidFill>
                <a:latin typeface="Calibri"/>
                <a:cs typeface="Calibri"/>
              </a:rPr>
              <a:t> </a:t>
            </a:r>
            <a:r>
              <a:rPr sz="650" spc="-5" dirty="0">
                <a:solidFill>
                  <a:schemeClr val="bg1"/>
                </a:solidFill>
                <a:latin typeface="Calibri"/>
                <a:cs typeface="Calibri"/>
              </a:rPr>
              <a:t>mea</a:t>
            </a:r>
            <a:r>
              <a:rPr sz="650" spc="-10" dirty="0">
                <a:solidFill>
                  <a:schemeClr val="bg1"/>
                </a:solidFill>
                <a:latin typeface="Calibri"/>
                <a:cs typeface="Calibri"/>
              </a:rPr>
              <a:t>n</a:t>
            </a:r>
            <a:r>
              <a:rPr sz="650" spc="-5" dirty="0">
                <a:solidFill>
                  <a:schemeClr val="bg1"/>
                </a:solidFill>
                <a:latin typeface="Calibri"/>
                <a:cs typeface="Calibri"/>
              </a:rPr>
              <a:t>s e</a:t>
            </a:r>
            <a:r>
              <a:rPr sz="650" spc="-10" dirty="0">
                <a:solidFill>
                  <a:schemeClr val="bg1"/>
                </a:solidFill>
                <a:latin typeface="Calibri"/>
                <a:cs typeface="Calibri"/>
              </a:rPr>
              <a:t>x</a:t>
            </a:r>
            <a:r>
              <a:rPr sz="650" spc="-5" dirty="0">
                <a:solidFill>
                  <a:schemeClr val="bg1"/>
                </a:solidFill>
                <a:latin typeface="Calibri"/>
                <a:cs typeface="Calibri"/>
              </a:rPr>
              <a:t>ce</a:t>
            </a:r>
            <a:r>
              <a:rPr sz="650" spc="-10" dirty="0">
                <a:solidFill>
                  <a:schemeClr val="bg1"/>
                </a:solidFill>
                <a:latin typeface="Calibri"/>
                <a:cs typeface="Calibri"/>
              </a:rPr>
              <a:t>p</a:t>
            </a:r>
            <a:r>
              <a:rPr sz="650" spc="-5" dirty="0">
                <a:solidFill>
                  <a:schemeClr val="bg1"/>
                </a:solidFill>
                <a:latin typeface="Calibri"/>
                <a:cs typeface="Calibri"/>
              </a:rPr>
              <a:t>t</a:t>
            </a:r>
            <a:r>
              <a:rPr sz="650" spc="5" dirty="0">
                <a:solidFill>
                  <a:schemeClr val="bg1"/>
                </a:solidFill>
                <a:latin typeface="Calibri"/>
                <a:cs typeface="Calibri"/>
              </a:rPr>
              <a:t> </a:t>
            </a:r>
            <a:r>
              <a:rPr sz="650" spc="-5" dirty="0">
                <a:solidFill>
                  <a:schemeClr val="bg1"/>
                </a:solidFill>
                <a:latin typeface="Calibri"/>
                <a:cs typeface="Calibri"/>
              </a:rPr>
              <a:t>w</a:t>
            </a:r>
            <a:r>
              <a:rPr sz="650" spc="-10" dirty="0">
                <a:solidFill>
                  <a:schemeClr val="bg1"/>
                </a:solidFill>
                <a:latin typeface="Calibri"/>
                <a:cs typeface="Calibri"/>
              </a:rPr>
              <a:t>i</a:t>
            </a:r>
            <a:r>
              <a:rPr sz="650" spc="-5" dirty="0">
                <a:solidFill>
                  <a:schemeClr val="bg1"/>
                </a:solidFill>
                <a:latin typeface="Calibri"/>
                <a:cs typeface="Calibri"/>
              </a:rPr>
              <a:t>th</a:t>
            </a:r>
            <a:r>
              <a:rPr sz="650" spc="-10" dirty="0">
                <a:solidFill>
                  <a:schemeClr val="bg1"/>
                </a:solidFill>
                <a:latin typeface="Calibri"/>
                <a:cs typeface="Calibri"/>
              </a:rPr>
              <a:t> </a:t>
            </a:r>
            <a:r>
              <a:rPr sz="650" spc="-5" dirty="0">
                <a:solidFill>
                  <a:schemeClr val="bg1"/>
                </a:solidFill>
                <a:latin typeface="Calibri"/>
                <a:cs typeface="Calibri"/>
              </a:rPr>
              <a:t>wr</a:t>
            </a:r>
            <a:r>
              <a:rPr sz="650" spc="-10" dirty="0">
                <a:solidFill>
                  <a:schemeClr val="bg1"/>
                </a:solidFill>
                <a:latin typeface="Calibri"/>
                <a:cs typeface="Calibri"/>
              </a:rPr>
              <a:t>i</a:t>
            </a:r>
            <a:r>
              <a:rPr sz="650" spc="-5" dirty="0">
                <a:solidFill>
                  <a:schemeClr val="bg1"/>
                </a:solidFill>
                <a:latin typeface="Calibri"/>
                <a:cs typeface="Calibri"/>
              </a:rPr>
              <a:t>t</a:t>
            </a:r>
            <a:r>
              <a:rPr sz="650" spc="-10" dirty="0">
                <a:solidFill>
                  <a:schemeClr val="bg1"/>
                </a:solidFill>
                <a:latin typeface="Calibri"/>
                <a:cs typeface="Calibri"/>
              </a:rPr>
              <a:t>t</a:t>
            </a:r>
            <a:r>
              <a:rPr sz="650" spc="5" dirty="0">
                <a:solidFill>
                  <a:schemeClr val="bg1"/>
                </a:solidFill>
                <a:latin typeface="Calibri"/>
                <a:cs typeface="Calibri"/>
              </a:rPr>
              <a:t>e</a:t>
            </a:r>
            <a:r>
              <a:rPr sz="650" spc="-5" dirty="0">
                <a:solidFill>
                  <a:schemeClr val="bg1"/>
                </a:solidFill>
                <a:latin typeface="Calibri"/>
                <a:cs typeface="Calibri"/>
              </a:rPr>
              <a:t>n</a:t>
            </a:r>
            <a:r>
              <a:rPr sz="650" spc="-10" dirty="0">
                <a:solidFill>
                  <a:schemeClr val="bg1"/>
                </a:solidFill>
                <a:latin typeface="Calibri"/>
                <a:cs typeface="Calibri"/>
              </a:rPr>
              <a:t> p</a:t>
            </a:r>
            <a:r>
              <a:rPr sz="650" spc="-5" dirty="0">
                <a:solidFill>
                  <a:schemeClr val="bg1"/>
                </a:solidFill>
                <a:latin typeface="Calibri"/>
                <a:cs typeface="Calibri"/>
              </a:rPr>
              <a:t>erm</a:t>
            </a:r>
            <a:r>
              <a:rPr sz="650" spc="-15" dirty="0">
                <a:solidFill>
                  <a:schemeClr val="bg1"/>
                </a:solidFill>
                <a:latin typeface="Calibri"/>
                <a:cs typeface="Calibri"/>
              </a:rPr>
              <a:t>i</a:t>
            </a:r>
            <a:r>
              <a:rPr sz="650" spc="-5" dirty="0">
                <a:solidFill>
                  <a:schemeClr val="bg1"/>
                </a:solidFill>
                <a:latin typeface="Calibri"/>
                <a:cs typeface="Calibri"/>
              </a:rPr>
              <a:t>s</a:t>
            </a:r>
            <a:r>
              <a:rPr sz="650" spc="-10" dirty="0">
                <a:solidFill>
                  <a:schemeClr val="bg1"/>
                </a:solidFill>
                <a:latin typeface="Calibri"/>
                <a:cs typeface="Calibri"/>
              </a:rPr>
              <a:t>si</a:t>
            </a:r>
            <a:r>
              <a:rPr sz="650" spc="-15" dirty="0">
                <a:solidFill>
                  <a:schemeClr val="bg1"/>
                </a:solidFill>
                <a:latin typeface="Calibri"/>
                <a:cs typeface="Calibri"/>
              </a:rPr>
              <a:t>o</a:t>
            </a:r>
            <a:r>
              <a:rPr sz="650" spc="-5" dirty="0">
                <a:solidFill>
                  <a:schemeClr val="bg1"/>
                </a:solidFill>
                <a:latin typeface="Calibri"/>
                <a:cs typeface="Calibri"/>
              </a:rPr>
              <a:t>n</a:t>
            </a:r>
            <a:r>
              <a:rPr sz="650" dirty="0">
                <a:solidFill>
                  <a:schemeClr val="bg1"/>
                </a:solidFill>
                <a:latin typeface="Calibri"/>
                <a:cs typeface="Calibri"/>
              </a:rPr>
              <a:t> </a:t>
            </a:r>
            <a:r>
              <a:rPr sz="650" spc="-15" dirty="0">
                <a:solidFill>
                  <a:schemeClr val="bg1"/>
                </a:solidFill>
                <a:latin typeface="Calibri"/>
                <a:cs typeface="Calibri"/>
              </a:rPr>
              <a:t>f</a:t>
            </a:r>
            <a:r>
              <a:rPr sz="650" spc="-5" dirty="0">
                <a:solidFill>
                  <a:schemeClr val="bg1"/>
                </a:solidFill>
                <a:latin typeface="Calibri"/>
                <a:cs typeface="Calibri"/>
              </a:rPr>
              <a:t>r</a:t>
            </a:r>
            <a:r>
              <a:rPr sz="650" spc="-10" dirty="0">
                <a:solidFill>
                  <a:schemeClr val="bg1"/>
                </a:solidFill>
                <a:latin typeface="Calibri"/>
                <a:cs typeface="Calibri"/>
              </a:rPr>
              <a:t>om</a:t>
            </a:r>
            <a:r>
              <a:rPr sz="650" spc="5" dirty="0">
                <a:solidFill>
                  <a:schemeClr val="bg1"/>
                </a:solidFill>
                <a:latin typeface="Calibri"/>
                <a:cs typeface="Calibri"/>
              </a:rPr>
              <a:t> </a:t>
            </a:r>
            <a:r>
              <a:rPr sz="650" spc="-5" dirty="0">
                <a:solidFill>
                  <a:schemeClr val="bg1"/>
                </a:solidFill>
                <a:latin typeface="Calibri"/>
                <a:cs typeface="Calibri"/>
              </a:rPr>
              <a:t>S</a:t>
            </a:r>
            <a:r>
              <a:rPr sz="650" spc="-15" dirty="0">
                <a:solidFill>
                  <a:schemeClr val="bg1"/>
                </a:solidFill>
                <a:latin typeface="Calibri"/>
                <a:cs typeface="Calibri"/>
              </a:rPr>
              <a:t>M</a:t>
            </a:r>
            <a:r>
              <a:rPr sz="650" spc="-5" dirty="0">
                <a:solidFill>
                  <a:schemeClr val="bg1"/>
                </a:solidFill>
                <a:latin typeface="Calibri"/>
                <a:cs typeface="Calibri"/>
              </a:rPr>
              <a:t>SA</a:t>
            </a:r>
            <a:r>
              <a:rPr sz="650" dirty="0">
                <a:solidFill>
                  <a:schemeClr val="bg1"/>
                </a:solidFill>
                <a:latin typeface="Calibri"/>
                <a:cs typeface="Calibri"/>
              </a:rPr>
              <a:t>.</a:t>
            </a:r>
            <a:r>
              <a:rPr sz="650" spc="-5" dirty="0">
                <a:solidFill>
                  <a:schemeClr val="bg1"/>
                </a:solidFill>
                <a:latin typeface="Calibri"/>
                <a:cs typeface="Calibri"/>
              </a:rPr>
              <a:t>“</a:t>
            </a:r>
            <a:endParaRPr sz="650" dirty="0">
              <a:solidFill>
                <a:schemeClr val="bg1"/>
              </a:solidFill>
              <a:latin typeface="Calibri"/>
              <a:cs typeface="Calibri"/>
            </a:endParaRPr>
          </a:p>
        </p:txBody>
      </p:sp>
      <p:cxnSp>
        <p:nvCxnSpPr>
          <p:cNvPr id="121" name="Straight Connector 120">
            <a:extLst>
              <a:ext uri="{FF2B5EF4-FFF2-40B4-BE49-F238E27FC236}">
                <a16:creationId xmlns:a16="http://schemas.microsoft.com/office/drawing/2014/main" id="{1940D43B-7464-4577-A8C6-D7426700CD1D}"/>
              </a:ext>
            </a:extLst>
          </p:cNvPr>
          <p:cNvCxnSpPr>
            <a:cxnSpLocks/>
          </p:cNvCxnSpPr>
          <p:nvPr/>
        </p:nvCxnSpPr>
        <p:spPr>
          <a:xfrm>
            <a:off x="228600" y="6825009"/>
            <a:ext cx="11731052" cy="0"/>
          </a:xfrm>
          <a:prstGeom prst="line">
            <a:avLst/>
          </a:prstGeom>
          <a:ln w="57150">
            <a:solidFill>
              <a:srgbClr val="FF671F"/>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4775912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Rectangle 95">
            <a:extLst>
              <a:ext uri="{FF2B5EF4-FFF2-40B4-BE49-F238E27FC236}">
                <a16:creationId xmlns:a16="http://schemas.microsoft.com/office/drawing/2014/main" id="{80123B30-7652-4F87-BE37-81C60D095BFA}"/>
              </a:ext>
            </a:extLst>
          </p:cNvPr>
          <p:cNvSpPr/>
          <p:nvPr/>
        </p:nvSpPr>
        <p:spPr>
          <a:xfrm rot="10800000" flipV="1">
            <a:off x="-4" y="2995979"/>
            <a:ext cx="12191999" cy="1415498"/>
          </a:xfrm>
          <a:prstGeom prst="rect">
            <a:avLst/>
          </a:prstGeom>
          <a:solidFill>
            <a:srgbClr val="FF671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ea typeface="+mn-ea"/>
              <a:cs typeface="+mn-cs"/>
            </a:endParaRPr>
          </a:p>
        </p:txBody>
      </p:sp>
      <p:sp>
        <p:nvSpPr>
          <p:cNvPr id="97" name="Title 1">
            <a:extLst>
              <a:ext uri="{FF2B5EF4-FFF2-40B4-BE49-F238E27FC236}">
                <a16:creationId xmlns:a16="http://schemas.microsoft.com/office/drawing/2014/main" id="{E2A88A71-18B1-4C75-99CA-B539B8A8D86E}"/>
              </a:ext>
            </a:extLst>
          </p:cNvPr>
          <p:cNvSpPr txBox="1">
            <a:spLocks/>
          </p:cNvSpPr>
          <p:nvPr/>
        </p:nvSpPr>
        <p:spPr>
          <a:xfrm>
            <a:off x="4323463" y="-48484"/>
            <a:ext cx="6047148" cy="1545336"/>
          </a:xfrm>
          <a:prstGeom prst="rect">
            <a:avLst/>
          </a:prstGeom>
        </p:spPr>
        <p:txBody>
          <a:bodyPr vert="horz" lIns="91440" tIns="45720" rIns="91440" bIns="45720" rtlCol="0" anchor="ctr">
            <a:noAutofit/>
          </a:bodyPr>
          <a:lstStyle>
            <a:lvl1pPr algn="ctr" defTabSz="914400" rtl="0" eaLnBrk="1" latinLnBrk="0" hangingPunct="1">
              <a:lnSpc>
                <a:spcPct val="100000"/>
              </a:lnSpc>
              <a:spcBef>
                <a:spcPct val="0"/>
              </a:spcBef>
              <a:buNone/>
              <a:defRPr lang="en-US" sz="4000" b="0" kern="1200">
                <a:solidFill>
                  <a:schemeClr val="bg2"/>
                </a:solidFill>
                <a:latin typeface="Berlin Sans FB" panose="020E0602020502020306" pitchFamily="34" charset="0"/>
                <a:ea typeface="+mj-ea"/>
                <a:cs typeface="Arial" panose="020B0604020202020204" pitchFamily="34" charset="0"/>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4000" b="1" i="0" u="none" strike="noStrike" kern="1200" cap="none" spc="0" normalizeH="0" baseline="0" noProof="0" dirty="0">
                <a:ln>
                  <a:noFill/>
                </a:ln>
                <a:solidFill>
                  <a:srgbClr val="FFFFFF"/>
                </a:solidFill>
                <a:effectLst/>
                <a:uLnTx/>
                <a:uFillTx/>
                <a:latin typeface="+mn-lt"/>
                <a:ea typeface="+mj-ea"/>
                <a:cs typeface="Arial" panose="020B0604020202020204" pitchFamily="34" charset="0"/>
              </a:rPr>
              <a:t>Tools for Accomplishing the Goal of Integrity</a:t>
            </a:r>
          </a:p>
        </p:txBody>
      </p:sp>
      <p:sp>
        <p:nvSpPr>
          <p:cNvPr id="98" name="TextBox 97">
            <a:extLst>
              <a:ext uri="{FF2B5EF4-FFF2-40B4-BE49-F238E27FC236}">
                <a16:creationId xmlns:a16="http://schemas.microsoft.com/office/drawing/2014/main" id="{B1DD714D-583A-4498-8066-BBEBB80D8182}"/>
              </a:ext>
            </a:extLst>
          </p:cNvPr>
          <p:cNvSpPr txBox="1"/>
          <p:nvPr/>
        </p:nvSpPr>
        <p:spPr>
          <a:xfrm>
            <a:off x="2075543" y="3810112"/>
            <a:ext cx="8040914" cy="461665"/>
          </a:xfrm>
          <a:prstGeom prst="rect">
            <a:avLst/>
          </a:prstGeom>
          <a:noFill/>
        </p:spPr>
        <p:txBody>
          <a:bodyPr wrap="square" anchor="ctr">
            <a:spAutoFit/>
          </a:bodyPr>
          <a:lstStyle>
            <a:defPPr>
              <a:defRPr lang="en-US"/>
            </a:defPPr>
            <a:lvl1pPr algn="r">
              <a:defRPr sz="1400">
                <a:solidFill>
                  <a:schemeClr val="bg2"/>
                </a:solidFill>
                <a:latin typeface="Arial" panose="020B0604020202020204" pitchFamily="34" charset="0"/>
                <a:cs typeface="Arial" panose="020B0604020202020204" pitchFamily="34" charset="0"/>
              </a:defRPr>
            </a:lvl1pPr>
          </a:lstStyle>
          <a:p>
            <a:pPr algn="ctr">
              <a:defRPr/>
            </a:pPr>
            <a:r>
              <a:rPr lang="en-US" sz="2400" b="1" dirty="0">
                <a:solidFill>
                  <a:srgbClr val="FFFFFF"/>
                </a:solidFill>
                <a:effectLst>
                  <a:outerShdw blurRad="38100" dist="38100" dir="2700000" algn="tl">
                    <a:srgbClr val="000000">
                      <a:alpha val="43137"/>
                    </a:srgbClr>
                  </a:outerShdw>
                </a:effectLst>
                <a:latin typeface="+mn-lt"/>
                <a:sym typeface="Arial"/>
              </a:rPr>
              <a:t>The tools that can be employed to ensure integrity are: </a:t>
            </a:r>
          </a:p>
        </p:txBody>
      </p:sp>
      <p:grpSp>
        <p:nvGrpSpPr>
          <p:cNvPr id="99" name="Group 98">
            <a:extLst>
              <a:ext uri="{FF2B5EF4-FFF2-40B4-BE49-F238E27FC236}">
                <a16:creationId xmlns:a16="http://schemas.microsoft.com/office/drawing/2014/main" id="{828BE590-18CC-4F7D-B419-83205F0EFCE8}"/>
              </a:ext>
            </a:extLst>
          </p:cNvPr>
          <p:cNvGrpSpPr/>
          <p:nvPr/>
        </p:nvGrpSpPr>
        <p:grpSpPr>
          <a:xfrm>
            <a:off x="2044904" y="4374915"/>
            <a:ext cx="3904488" cy="717819"/>
            <a:chOff x="1986844" y="4374915"/>
            <a:chExt cx="3904488" cy="717819"/>
          </a:xfrm>
        </p:grpSpPr>
        <p:sp>
          <p:nvSpPr>
            <p:cNvPr id="100" name="Rectangle 642">
              <a:extLst>
                <a:ext uri="{FF2B5EF4-FFF2-40B4-BE49-F238E27FC236}">
                  <a16:creationId xmlns:a16="http://schemas.microsoft.com/office/drawing/2014/main" id="{AC0C8B30-CF23-48E5-93EF-0B483D8550FC}"/>
                </a:ext>
              </a:extLst>
            </p:cNvPr>
            <p:cNvSpPr/>
            <p:nvPr/>
          </p:nvSpPr>
          <p:spPr>
            <a:xfrm>
              <a:off x="1986844" y="4771347"/>
              <a:ext cx="3904488" cy="321387"/>
            </a:xfrm>
            <a:custGeom>
              <a:avLst/>
              <a:gdLst>
                <a:gd name="connsiteX0" fmla="*/ 0 w 3904488"/>
                <a:gd name="connsiteY0" fmla="*/ 0 h 321387"/>
                <a:gd name="connsiteX1" fmla="*/ 3904488 w 3904488"/>
                <a:gd name="connsiteY1" fmla="*/ 0 h 321387"/>
                <a:gd name="connsiteX2" fmla="*/ 3904488 w 3904488"/>
                <a:gd name="connsiteY2" fmla="*/ 321387 h 321387"/>
                <a:gd name="connsiteX3" fmla="*/ 0 w 3904488"/>
                <a:gd name="connsiteY3" fmla="*/ 321387 h 321387"/>
                <a:gd name="connsiteX4" fmla="*/ 0 w 3904488"/>
                <a:gd name="connsiteY4" fmla="*/ 0 h 321387"/>
                <a:gd name="connsiteX0" fmla="*/ 3904488 w 3995928"/>
                <a:gd name="connsiteY0" fmla="*/ 321387 h 412827"/>
                <a:gd name="connsiteX1" fmla="*/ 0 w 3995928"/>
                <a:gd name="connsiteY1" fmla="*/ 321387 h 412827"/>
                <a:gd name="connsiteX2" fmla="*/ 0 w 3995928"/>
                <a:gd name="connsiteY2" fmla="*/ 0 h 412827"/>
                <a:gd name="connsiteX3" fmla="*/ 3904488 w 3995928"/>
                <a:gd name="connsiteY3" fmla="*/ 0 h 412827"/>
                <a:gd name="connsiteX4" fmla="*/ 3995928 w 3995928"/>
                <a:gd name="connsiteY4" fmla="*/ 412827 h 412827"/>
                <a:gd name="connsiteX0" fmla="*/ 3904488 w 3904488"/>
                <a:gd name="connsiteY0" fmla="*/ 321387 h 321387"/>
                <a:gd name="connsiteX1" fmla="*/ 0 w 3904488"/>
                <a:gd name="connsiteY1" fmla="*/ 321387 h 321387"/>
                <a:gd name="connsiteX2" fmla="*/ 0 w 3904488"/>
                <a:gd name="connsiteY2" fmla="*/ 0 h 321387"/>
                <a:gd name="connsiteX3" fmla="*/ 3904488 w 3904488"/>
                <a:gd name="connsiteY3" fmla="*/ 0 h 321387"/>
                <a:gd name="connsiteX0" fmla="*/ 0 w 3904488"/>
                <a:gd name="connsiteY0" fmla="*/ 321387 h 321387"/>
                <a:gd name="connsiteX1" fmla="*/ 0 w 3904488"/>
                <a:gd name="connsiteY1" fmla="*/ 0 h 321387"/>
                <a:gd name="connsiteX2" fmla="*/ 3904488 w 3904488"/>
                <a:gd name="connsiteY2" fmla="*/ 0 h 321387"/>
              </a:gdLst>
              <a:ahLst/>
              <a:cxnLst>
                <a:cxn ang="0">
                  <a:pos x="connsiteX0" y="connsiteY0"/>
                </a:cxn>
                <a:cxn ang="0">
                  <a:pos x="connsiteX1" y="connsiteY1"/>
                </a:cxn>
                <a:cxn ang="0">
                  <a:pos x="connsiteX2" y="connsiteY2"/>
                </a:cxn>
              </a:cxnLst>
              <a:rect l="l" t="t" r="r" b="b"/>
              <a:pathLst>
                <a:path w="3904488" h="321387">
                  <a:moveTo>
                    <a:pt x="0" y="321387"/>
                  </a:moveTo>
                  <a:lnTo>
                    <a:pt x="0" y="0"/>
                  </a:lnTo>
                  <a:lnTo>
                    <a:pt x="3904488" y="0"/>
                  </a:lnTo>
                </a:path>
              </a:pathLst>
            </a:custGeom>
            <a:noFill/>
            <a:ln w="76200" cap="flat" cmpd="sng" algn="ctr">
              <a:solidFill>
                <a:schemeClr val="bg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ea typeface="+mn-ea"/>
                <a:cs typeface="+mn-cs"/>
              </a:endParaRPr>
            </a:p>
          </p:txBody>
        </p:sp>
        <p:cxnSp>
          <p:nvCxnSpPr>
            <p:cNvPr id="101" name="Straight Arrow Connector 100">
              <a:extLst>
                <a:ext uri="{FF2B5EF4-FFF2-40B4-BE49-F238E27FC236}">
                  <a16:creationId xmlns:a16="http://schemas.microsoft.com/office/drawing/2014/main" id="{4FD52856-69A1-4BF3-B9AE-A73E6574F4BF}"/>
                </a:ext>
              </a:extLst>
            </p:cNvPr>
            <p:cNvCxnSpPr>
              <a:cxnSpLocks/>
            </p:cNvCxnSpPr>
            <p:nvPr/>
          </p:nvCxnSpPr>
          <p:spPr>
            <a:xfrm>
              <a:off x="5854696" y="4440282"/>
              <a:ext cx="0" cy="331066"/>
            </a:xfrm>
            <a:prstGeom prst="straightConnector1">
              <a:avLst/>
            </a:prstGeom>
            <a:noFill/>
            <a:ln w="76200" cap="flat" cmpd="sng" algn="ctr">
              <a:solidFill>
                <a:schemeClr val="bg1"/>
              </a:solidFill>
              <a:prstDash val="solid"/>
              <a:miter lim="800000"/>
            </a:ln>
            <a:effectLst/>
          </p:spPr>
        </p:cxnSp>
        <p:sp>
          <p:nvSpPr>
            <p:cNvPr id="102" name="Oval 101">
              <a:extLst>
                <a:ext uri="{FF2B5EF4-FFF2-40B4-BE49-F238E27FC236}">
                  <a16:creationId xmlns:a16="http://schemas.microsoft.com/office/drawing/2014/main" id="{50B73A34-208A-4E37-8564-993865D88709}"/>
                </a:ext>
              </a:extLst>
            </p:cNvPr>
            <p:cNvSpPr/>
            <p:nvPr/>
          </p:nvSpPr>
          <p:spPr>
            <a:xfrm>
              <a:off x="5816596" y="4374915"/>
              <a:ext cx="71018" cy="71018"/>
            </a:xfrm>
            <a:prstGeom prst="ellipse">
              <a:avLst/>
            </a:prstGeom>
            <a:solidFill>
              <a:srgbClr val="000000">
                <a:lumMod val="95000"/>
                <a:lumOff val="5000"/>
              </a:srgbClr>
            </a:solidFill>
            <a:ln w="76200" cap="flat">
              <a:solidFill>
                <a:schemeClr val="bg1"/>
              </a:solidFill>
              <a:prstDash val="solid"/>
              <a:miter/>
            </a:ln>
          </p:spPr>
          <p:txBody>
            <a:bodyPr wrap="square" rtlCol="0" anchor="ctr">
              <a:noAutofit/>
            </a:bodyPr>
            <a:lstStyle/>
            <a:p>
              <a:pPr marL="0" marR="0" lvl="0" indent="0" defTabSz="914400" eaLnBrk="1" fontAlgn="auto" latinLnBrk="0" hangingPunct="1">
                <a:lnSpc>
                  <a:spcPct val="100000"/>
                </a:lnSpc>
                <a:spcBef>
                  <a:spcPts val="0"/>
                </a:spcBef>
                <a:spcAft>
                  <a:spcPts val="0"/>
                </a:spcAft>
                <a:buClr>
                  <a:srgbClr val="000000"/>
                </a:buClr>
                <a:buSzTx/>
                <a:buFontTx/>
                <a:buNone/>
                <a:tabLst/>
                <a:defRPr/>
              </a:pPr>
              <a:endParaRPr kumimoji="0" lang="en-US" sz="1400" b="1" i="0" u="none" strike="noStrike" kern="0" cap="none" spc="0" normalizeH="0" baseline="0" noProof="0">
                <a:ln>
                  <a:noFill/>
                </a:ln>
                <a:solidFill>
                  <a:srgbClr val="000000"/>
                </a:solidFill>
                <a:effectLst/>
                <a:uLnTx/>
                <a:uFillTx/>
                <a:cs typeface="Arial"/>
              </a:endParaRPr>
            </a:p>
          </p:txBody>
        </p:sp>
      </p:grpSp>
      <p:grpSp>
        <p:nvGrpSpPr>
          <p:cNvPr id="103" name="Group 102">
            <a:extLst>
              <a:ext uri="{FF2B5EF4-FFF2-40B4-BE49-F238E27FC236}">
                <a16:creationId xmlns:a16="http://schemas.microsoft.com/office/drawing/2014/main" id="{B8FFB806-34A8-458B-A7D6-A88983E23339}"/>
              </a:ext>
            </a:extLst>
          </p:cNvPr>
          <p:cNvGrpSpPr/>
          <p:nvPr/>
        </p:nvGrpSpPr>
        <p:grpSpPr>
          <a:xfrm>
            <a:off x="6300672" y="4374915"/>
            <a:ext cx="3904488" cy="717819"/>
            <a:chOff x="6300668" y="4374915"/>
            <a:chExt cx="3904488" cy="717819"/>
          </a:xfrm>
        </p:grpSpPr>
        <p:sp>
          <p:nvSpPr>
            <p:cNvPr id="104" name="Rectangle 642">
              <a:extLst>
                <a:ext uri="{FF2B5EF4-FFF2-40B4-BE49-F238E27FC236}">
                  <a16:creationId xmlns:a16="http://schemas.microsoft.com/office/drawing/2014/main" id="{3164DEAA-D143-4DC1-ACBE-55DF48E96736}"/>
                </a:ext>
              </a:extLst>
            </p:cNvPr>
            <p:cNvSpPr/>
            <p:nvPr/>
          </p:nvSpPr>
          <p:spPr>
            <a:xfrm flipH="1">
              <a:off x="6300668" y="4771347"/>
              <a:ext cx="3904488" cy="321387"/>
            </a:xfrm>
            <a:custGeom>
              <a:avLst/>
              <a:gdLst>
                <a:gd name="connsiteX0" fmla="*/ 0 w 3904488"/>
                <a:gd name="connsiteY0" fmla="*/ 0 h 321387"/>
                <a:gd name="connsiteX1" fmla="*/ 3904488 w 3904488"/>
                <a:gd name="connsiteY1" fmla="*/ 0 h 321387"/>
                <a:gd name="connsiteX2" fmla="*/ 3904488 w 3904488"/>
                <a:gd name="connsiteY2" fmla="*/ 321387 h 321387"/>
                <a:gd name="connsiteX3" fmla="*/ 0 w 3904488"/>
                <a:gd name="connsiteY3" fmla="*/ 321387 h 321387"/>
                <a:gd name="connsiteX4" fmla="*/ 0 w 3904488"/>
                <a:gd name="connsiteY4" fmla="*/ 0 h 321387"/>
                <a:gd name="connsiteX0" fmla="*/ 3904488 w 3995928"/>
                <a:gd name="connsiteY0" fmla="*/ 321387 h 412827"/>
                <a:gd name="connsiteX1" fmla="*/ 0 w 3995928"/>
                <a:gd name="connsiteY1" fmla="*/ 321387 h 412827"/>
                <a:gd name="connsiteX2" fmla="*/ 0 w 3995928"/>
                <a:gd name="connsiteY2" fmla="*/ 0 h 412827"/>
                <a:gd name="connsiteX3" fmla="*/ 3904488 w 3995928"/>
                <a:gd name="connsiteY3" fmla="*/ 0 h 412827"/>
                <a:gd name="connsiteX4" fmla="*/ 3995928 w 3995928"/>
                <a:gd name="connsiteY4" fmla="*/ 412827 h 412827"/>
                <a:gd name="connsiteX0" fmla="*/ 3904488 w 3904488"/>
                <a:gd name="connsiteY0" fmla="*/ 321387 h 321387"/>
                <a:gd name="connsiteX1" fmla="*/ 0 w 3904488"/>
                <a:gd name="connsiteY1" fmla="*/ 321387 h 321387"/>
                <a:gd name="connsiteX2" fmla="*/ 0 w 3904488"/>
                <a:gd name="connsiteY2" fmla="*/ 0 h 321387"/>
                <a:gd name="connsiteX3" fmla="*/ 3904488 w 3904488"/>
                <a:gd name="connsiteY3" fmla="*/ 0 h 321387"/>
                <a:gd name="connsiteX0" fmla="*/ 0 w 3904488"/>
                <a:gd name="connsiteY0" fmla="*/ 321387 h 321387"/>
                <a:gd name="connsiteX1" fmla="*/ 0 w 3904488"/>
                <a:gd name="connsiteY1" fmla="*/ 0 h 321387"/>
                <a:gd name="connsiteX2" fmla="*/ 3904488 w 3904488"/>
                <a:gd name="connsiteY2" fmla="*/ 0 h 321387"/>
              </a:gdLst>
              <a:ahLst/>
              <a:cxnLst>
                <a:cxn ang="0">
                  <a:pos x="connsiteX0" y="connsiteY0"/>
                </a:cxn>
                <a:cxn ang="0">
                  <a:pos x="connsiteX1" y="connsiteY1"/>
                </a:cxn>
                <a:cxn ang="0">
                  <a:pos x="connsiteX2" y="connsiteY2"/>
                </a:cxn>
              </a:cxnLst>
              <a:rect l="l" t="t" r="r" b="b"/>
              <a:pathLst>
                <a:path w="3904488" h="321387">
                  <a:moveTo>
                    <a:pt x="0" y="321387"/>
                  </a:moveTo>
                  <a:lnTo>
                    <a:pt x="0" y="0"/>
                  </a:lnTo>
                  <a:lnTo>
                    <a:pt x="3904488" y="0"/>
                  </a:lnTo>
                </a:path>
              </a:pathLst>
            </a:custGeom>
            <a:noFill/>
            <a:ln w="76200" cap="flat" cmpd="sng" algn="ctr">
              <a:solidFill>
                <a:schemeClr val="bg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ea typeface="+mn-ea"/>
                <a:cs typeface="+mn-cs"/>
              </a:endParaRPr>
            </a:p>
          </p:txBody>
        </p:sp>
        <p:sp>
          <p:nvSpPr>
            <p:cNvPr id="105" name="Oval 104">
              <a:extLst>
                <a:ext uri="{FF2B5EF4-FFF2-40B4-BE49-F238E27FC236}">
                  <a16:creationId xmlns:a16="http://schemas.microsoft.com/office/drawing/2014/main" id="{5DD242E9-B571-4E7C-9D4B-456438A4B4B0}"/>
                </a:ext>
              </a:extLst>
            </p:cNvPr>
            <p:cNvSpPr/>
            <p:nvPr/>
          </p:nvSpPr>
          <p:spPr>
            <a:xfrm>
              <a:off x="6307072" y="4374915"/>
              <a:ext cx="71018" cy="71018"/>
            </a:xfrm>
            <a:prstGeom prst="ellipse">
              <a:avLst/>
            </a:prstGeom>
            <a:solidFill>
              <a:srgbClr val="000000">
                <a:lumMod val="95000"/>
                <a:lumOff val="5000"/>
              </a:srgbClr>
            </a:solidFill>
            <a:ln w="76200" cap="flat">
              <a:solidFill>
                <a:schemeClr val="bg1"/>
              </a:solidFill>
              <a:prstDash val="solid"/>
              <a:miter/>
            </a:ln>
          </p:spPr>
          <p:txBody>
            <a:bodyPr wrap="square" rtlCol="0" anchor="ctr">
              <a:noAutofit/>
            </a:bodyPr>
            <a:lstStyle/>
            <a:p>
              <a:pPr marL="0" marR="0" lvl="0" indent="0" defTabSz="914400" eaLnBrk="1" fontAlgn="auto" latinLnBrk="0" hangingPunct="1">
                <a:lnSpc>
                  <a:spcPct val="100000"/>
                </a:lnSpc>
                <a:spcBef>
                  <a:spcPts val="0"/>
                </a:spcBef>
                <a:spcAft>
                  <a:spcPts val="0"/>
                </a:spcAft>
                <a:buClr>
                  <a:srgbClr val="000000"/>
                </a:buClr>
                <a:buSzTx/>
                <a:buFontTx/>
                <a:buNone/>
                <a:tabLst/>
                <a:defRPr/>
              </a:pPr>
              <a:endParaRPr kumimoji="0" lang="en-US" sz="1400" b="1" i="0" u="none" strike="noStrike" kern="0" cap="none" spc="0" normalizeH="0" baseline="0" noProof="0">
                <a:ln>
                  <a:noFill/>
                </a:ln>
                <a:solidFill>
                  <a:srgbClr val="000000"/>
                </a:solidFill>
                <a:effectLst/>
                <a:uLnTx/>
                <a:uFillTx/>
                <a:cs typeface="Arial"/>
              </a:endParaRPr>
            </a:p>
          </p:txBody>
        </p:sp>
      </p:grpSp>
      <p:grpSp>
        <p:nvGrpSpPr>
          <p:cNvPr id="106" name="Group 105">
            <a:extLst>
              <a:ext uri="{FF2B5EF4-FFF2-40B4-BE49-F238E27FC236}">
                <a16:creationId xmlns:a16="http://schemas.microsoft.com/office/drawing/2014/main" id="{4AACE58F-DBAD-4AE4-923E-B6C12AF2AC0C}"/>
              </a:ext>
            </a:extLst>
          </p:cNvPr>
          <p:cNvGrpSpPr/>
          <p:nvPr/>
        </p:nvGrpSpPr>
        <p:grpSpPr>
          <a:xfrm>
            <a:off x="6110514" y="4374915"/>
            <a:ext cx="238763" cy="796887"/>
            <a:chOff x="6059368" y="4374915"/>
            <a:chExt cx="238763" cy="796887"/>
          </a:xfrm>
        </p:grpSpPr>
        <p:cxnSp>
          <p:nvCxnSpPr>
            <p:cNvPr id="107" name="Straight Arrow Connector 106">
              <a:extLst>
                <a:ext uri="{FF2B5EF4-FFF2-40B4-BE49-F238E27FC236}">
                  <a16:creationId xmlns:a16="http://schemas.microsoft.com/office/drawing/2014/main" id="{42C267F7-358E-4CD0-A235-C8051034F0AF}"/>
                </a:ext>
              </a:extLst>
            </p:cNvPr>
            <p:cNvCxnSpPr>
              <a:cxnSpLocks/>
            </p:cNvCxnSpPr>
            <p:nvPr/>
          </p:nvCxnSpPr>
          <p:spPr>
            <a:xfrm>
              <a:off x="6094874" y="4440282"/>
              <a:ext cx="0" cy="731520"/>
            </a:xfrm>
            <a:prstGeom prst="straightConnector1">
              <a:avLst/>
            </a:prstGeom>
            <a:noFill/>
            <a:ln w="76200" cap="flat" cmpd="sng" algn="ctr">
              <a:solidFill>
                <a:schemeClr val="bg1"/>
              </a:solidFill>
              <a:prstDash val="solid"/>
              <a:miter lim="800000"/>
            </a:ln>
            <a:effectLst/>
          </p:spPr>
        </p:cxnSp>
        <p:cxnSp>
          <p:nvCxnSpPr>
            <p:cNvPr id="108" name="Straight Arrow Connector 107">
              <a:extLst>
                <a:ext uri="{FF2B5EF4-FFF2-40B4-BE49-F238E27FC236}">
                  <a16:creationId xmlns:a16="http://schemas.microsoft.com/office/drawing/2014/main" id="{33E64DA4-EA4C-4EC0-AE98-6E9B344531DD}"/>
                </a:ext>
              </a:extLst>
            </p:cNvPr>
            <p:cNvCxnSpPr>
              <a:cxnSpLocks/>
            </p:cNvCxnSpPr>
            <p:nvPr/>
          </p:nvCxnSpPr>
          <p:spPr>
            <a:xfrm>
              <a:off x="6298131" y="4440282"/>
              <a:ext cx="0" cy="331066"/>
            </a:xfrm>
            <a:prstGeom prst="straightConnector1">
              <a:avLst/>
            </a:prstGeom>
            <a:noFill/>
            <a:ln w="76200" cap="flat" cmpd="sng" algn="ctr">
              <a:solidFill>
                <a:schemeClr val="bg1"/>
              </a:solidFill>
              <a:prstDash val="solid"/>
              <a:miter lim="800000"/>
            </a:ln>
            <a:effectLst/>
          </p:spPr>
        </p:cxnSp>
        <p:sp>
          <p:nvSpPr>
            <p:cNvPr id="109" name="Oval 108">
              <a:extLst>
                <a:ext uri="{FF2B5EF4-FFF2-40B4-BE49-F238E27FC236}">
                  <a16:creationId xmlns:a16="http://schemas.microsoft.com/office/drawing/2014/main" id="{9EC4DE69-29D7-4F96-9271-EBB1A4E0BFCE}"/>
                </a:ext>
              </a:extLst>
            </p:cNvPr>
            <p:cNvSpPr/>
            <p:nvPr/>
          </p:nvSpPr>
          <p:spPr>
            <a:xfrm>
              <a:off x="6059368" y="4374915"/>
              <a:ext cx="71018" cy="71018"/>
            </a:xfrm>
            <a:prstGeom prst="ellipse">
              <a:avLst/>
            </a:prstGeom>
            <a:solidFill>
              <a:srgbClr val="000000">
                <a:lumMod val="95000"/>
                <a:lumOff val="5000"/>
              </a:srgbClr>
            </a:solidFill>
            <a:ln w="76200" cap="flat">
              <a:solidFill>
                <a:schemeClr val="bg1"/>
              </a:solidFill>
              <a:prstDash val="solid"/>
              <a:miter/>
            </a:ln>
          </p:spPr>
          <p:txBody>
            <a:bodyPr wrap="square" rtlCol="0" anchor="ctr">
              <a:noAutofit/>
            </a:bodyPr>
            <a:lstStyle/>
            <a:p>
              <a:pPr marL="0" marR="0" lvl="0" indent="0" defTabSz="914400" eaLnBrk="1" fontAlgn="auto" latinLnBrk="0" hangingPunct="1">
                <a:lnSpc>
                  <a:spcPct val="100000"/>
                </a:lnSpc>
                <a:spcBef>
                  <a:spcPts val="0"/>
                </a:spcBef>
                <a:spcAft>
                  <a:spcPts val="0"/>
                </a:spcAft>
                <a:buClr>
                  <a:srgbClr val="000000"/>
                </a:buClr>
                <a:buSzTx/>
                <a:buFontTx/>
                <a:buNone/>
                <a:tabLst/>
                <a:defRPr/>
              </a:pPr>
              <a:endParaRPr kumimoji="0" lang="en-US" sz="1400" b="1" i="0" u="none" strike="noStrike" kern="0" cap="none" spc="0" normalizeH="0" baseline="0" noProof="0">
                <a:ln>
                  <a:noFill/>
                </a:ln>
                <a:solidFill>
                  <a:srgbClr val="000000"/>
                </a:solidFill>
                <a:effectLst/>
                <a:uLnTx/>
                <a:uFillTx/>
                <a:cs typeface="Arial"/>
              </a:endParaRPr>
            </a:p>
          </p:txBody>
        </p:sp>
      </p:grpSp>
      <p:grpSp>
        <p:nvGrpSpPr>
          <p:cNvPr id="110" name="Group 109">
            <a:extLst>
              <a:ext uri="{FF2B5EF4-FFF2-40B4-BE49-F238E27FC236}">
                <a16:creationId xmlns:a16="http://schemas.microsoft.com/office/drawing/2014/main" id="{793C1043-B5D0-450D-AA61-C89F5C62DD47}"/>
              </a:ext>
            </a:extLst>
          </p:cNvPr>
          <p:cNvGrpSpPr/>
          <p:nvPr/>
        </p:nvGrpSpPr>
        <p:grpSpPr>
          <a:xfrm>
            <a:off x="491429" y="1076764"/>
            <a:ext cx="3853605" cy="2518653"/>
            <a:chOff x="491429" y="1076764"/>
            <a:chExt cx="3853605" cy="2518653"/>
          </a:xfrm>
        </p:grpSpPr>
        <p:sp>
          <p:nvSpPr>
            <p:cNvPr id="111" name="Oval 110">
              <a:extLst>
                <a:ext uri="{FF2B5EF4-FFF2-40B4-BE49-F238E27FC236}">
                  <a16:creationId xmlns:a16="http://schemas.microsoft.com/office/drawing/2014/main" id="{0DED9E52-AC41-4C14-A625-49B22F3E06C8}"/>
                </a:ext>
              </a:extLst>
            </p:cNvPr>
            <p:cNvSpPr/>
            <p:nvPr/>
          </p:nvSpPr>
          <p:spPr>
            <a:xfrm>
              <a:off x="491429" y="3262118"/>
              <a:ext cx="3853605" cy="333299"/>
            </a:xfrm>
            <a:prstGeom prst="ellipse">
              <a:avLst/>
            </a:prstGeom>
            <a:solidFill>
              <a:srgbClr val="FFFFFF">
                <a:alpha val="10000"/>
              </a:srgbClr>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ea typeface="+mn-ea"/>
                <a:cs typeface="+mn-cs"/>
              </a:endParaRPr>
            </a:p>
          </p:txBody>
        </p:sp>
        <p:grpSp>
          <p:nvGrpSpPr>
            <p:cNvPr id="112" name="Group 111">
              <a:extLst>
                <a:ext uri="{FF2B5EF4-FFF2-40B4-BE49-F238E27FC236}">
                  <a16:creationId xmlns:a16="http://schemas.microsoft.com/office/drawing/2014/main" id="{3E8268F4-DF45-4F7C-828D-4DE1833D0B6D}"/>
                </a:ext>
              </a:extLst>
            </p:cNvPr>
            <p:cNvGrpSpPr/>
            <p:nvPr/>
          </p:nvGrpSpPr>
          <p:grpSpPr>
            <a:xfrm>
              <a:off x="720145" y="2879409"/>
              <a:ext cx="3359885" cy="574355"/>
              <a:chOff x="-7924917" y="4305751"/>
              <a:chExt cx="5663765" cy="958607"/>
            </a:xfrm>
            <a:solidFill>
              <a:srgbClr val="000000">
                <a:lumMod val="85000"/>
                <a:lumOff val="15000"/>
              </a:srgbClr>
            </a:solidFill>
          </p:grpSpPr>
          <p:sp>
            <p:nvSpPr>
              <p:cNvPr id="114" name="Rectangle 93">
                <a:extLst>
                  <a:ext uri="{FF2B5EF4-FFF2-40B4-BE49-F238E27FC236}">
                    <a16:creationId xmlns:a16="http://schemas.microsoft.com/office/drawing/2014/main" id="{541BAB88-F7E3-4C6B-A44B-1228340DC4F4}"/>
                  </a:ext>
                </a:extLst>
              </p:cNvPr>
              <p:cNvSpPr/>
              <p:nvPr/>
            </p:nvSpPr>
            <p:spPr>
              <a:xfrm>
                <a:off x="-7924917" y="5093359"/>
                <a:ext cx="5663765" cy="170999"/>
              </a:xfrm>
              <a:prstGeom prst="rect">
                <a:avLst/>
              </a:prstGeom>
              <a:solidFill>
                <a:srgbClr val="000000">
                  <a:lumMod val="65000"/>
                  <a:lumOff val="35000"/>
                </a:srgbClr>
              </a:solidFill>
              <a:ln w="0" cap="flat">
                <a:solidFill>
                  <a:srgbClr val="FFFFFF"/>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1" i="0" u="none" strike="noStrike" kern="0" cap="none" spc="0" normalizeH="0" baseline="0" noProof="0">
                  <a:ln>
                    <a:noFill/>
                  </a:ln>
                  <a:solidFill>
                    <a:prstClr val="black"/>
                  </a:solidFill>
                  <a:effectLst/>
                  <a:uLnTx/>
                  <a:uFillTx/>
                  <a:sym typeface="Arial"/>
                </a:endParaRPr>
              </a:p>
            </p:txBody>
          </p:sp>
          <p:grpSp>
            <p:nvGrpSpPr>
              <p:cNvPr id="115" name="Group 114">
                <a:extLst>
                  <a:ext uri="{FF2B5EF4-FFF2-40B4-BE49-F238E27FC236}">
                    <a16:creationId xmlns:a16="http://schemas.microsoft.com/office/drawing/2014/main" id="{B36FE88F-8F0B-4C85-BC67-2911329B9097}"/>
                  </a:ext>
                </a:extLst>
              </p:cNvPr>
              <p:cNvGrpSpPr/>
              <p:nvPr/>
            </p:nvGrpSpPr>
            <p:grpSpPr>
              <a:xfrm>
                <a:off x="-7915046" y="4305751"/>
                <a:ext cx="5642584" cy="790741"/>
                <a:chOff x="-7915046" y="4305751"/>
                <a:chExt cx="5642584" cy="790741"/>
              </a:xfrm>
              <a:grpFill/>
            </p:grpSpPr>
            <p:sp>
              <p:nvSpPr>
                <p:cNvPr id="116" name="Rectangle 7">
                  <a:extLst>
                    <a:ext uri="{FF2B5EF4-FFF2-40B4-BE49-F238E27FC236}">
                      <a16:creationId xmlns:a16="http://schemas.microsoft.com/office/drawing/2014/main" id="{8E97E515-00C7-4FB2-9405-4F701495D30B}"/>
                    </a:ext>
                  </a:extLst>
                </p:cNvPr>
                <p:cNvSpPr/>
                <p:nvPr/>
              </p:nvSpPr>
              <p:spPr>
                <a:xfrm>
                  <a:off x="-7915046" y="4305751"/>
                  <a:ext cx="5642584" cy="790741"/>
                </a:xfrm>
                <a:custGeom>
                  <a:avLst/>
                  <a:gdLst>
                    <a:gd name="connsiteX0" fmla="*/ 0 w 4784944"/>
                    <a:gd name="connsiteY0" fmla="*/ 0 h 1025893"/>
                    <a:gd name="connsiteX1" fmla="*/ 4784944 w 4784944"/>
                    <a:gd name="connsiteY1" fmla="*/ 0 h 1025893"/>
                    <a:gd name="connsiteX2" fmla="*/ 4784944 w 4784944"/>
                    <a:gd name="connsiteY2" fmla="*/ 1025893 h 1025893"/>
                    <a:gd name="connsiteX3" fmla="*/ 0 w 4784944"/>
                    <a:gd name="connsiteY3" fmla="*/ 1025893 h 1025893"/>
                    <a:gd name="connsiteX4" fmla="*/ 0 w 4784944"/>
                    <a:gd name="connsiteY4" fmla="*/ 0 h 1025893"/>
                    <a:gd name="connsiteX0" fmla="*/ 663879 w 5448823"/>
                    <a:gd name="connsiteY0" fmla="*/ 0 h 1025893"/>
                    <a:gd name="connsiteX1" fmla="*/ 5448823 w 5448823"/>
                    <a:gd name="connsiteY1" fmla="*/ 0 h 1025893"/>
                    <a:gd name="connsiteX2" fmla="*/ 5448823 w 5448823"/>
                    <a:gd name="connsiteY2" fmla="*/ 1025893 h 1025893"/>
                    <a:gd name="connsiteX3" fmla="*/ 0 w 5448823"/>
                    <a:gd name="connsiteY3" fmla="*/ 812950 h 1025893"/>
                    <a:gd name="connsiteX4" fmla="*/ 663879 w 5448823"/>
                    <a:gd name="connsiteY4" fmla="*/ 0 h 1025893"/>
                    <a:gd name="connsiteX0" fmla="*/ 713983 w 5448823"/>
                    <a:gd name="connsiteY0" fmla="*/ 37578 h 1025893"/>
                    <a:gd name="connsiteX1" fmla="*/ 5448823 w 5448823"/>
                    <a:gd name="connsiteY1" fmla="*/ 0 h 1025893"/>
                    <a:gd name="connsiteX2" fmla="*/ 5448823 w 5448823"/>
                    <a:gd name="connsiteY2" fmla="*/ 1025893 h 1025893"/>
                    <a:gd name="connsiteX3" fmla="*/ 0 w 5448823"/>
                    <a:gd name="connsiteY3" fmla="*/ 812950 h 1025893"/>
                    <a:gd name="connsiteX4" fmla="*/ 713983 w 5448823"/>
                    <a:gd name="connsiteY4" fmla="*/ 37578 h 1025893"/>
                    <a:gd name="connsiteX0" fmla="*/ 713983 w 5448823"/>
                    <a:gd name="connsiteY0" fmla="*/ 25052 h 1025893"/>
                    <a:gd name="connsiteX1" fmla="*/ 5448823 w 5448823"/>
                    <a:gd name="connsiteY1" fmla="*/ 0 h 1025893"/>
                    <a:gd name="connsiteX2" fmla="*/ 5448823 w 5448823"/>
                    <a:gd name="connsiteY2" fmla="*/ 1025893 h 1025893"/>
                    <a:gd name="connsiteX3" fmla="*/ 0 w 5448823"/>
                    <a:gd name="connsiteY3" fmla="*/ 812950 h 1025893"/>
                    <a:gd name="connsiteX4" fmla="*/ 713983 w 5448823"/>
                    <a:gd name="connsiteY4" fmla="*/ 25052 h 1025893"/>
                    <a:gd name="connsiteX0" fmla="*/ 713983 w 6112702"/>
                    <a:gd name="connsiteY0" fmla="*/ 25052 h 838002"/>
                    <a:gd name="connsiteX1" fmla="*/ 5448823 w 6112702"/>
                    <a:gd name="connsiteY1" fmla="*/ 0 h 838002"/>
                    <a:gd name="connsiteX2" fmla="*/ 6112702 w 6112702"/>
                    <a:gd name="connsiteY2" fmla="*/ 838002 h 838002"/>
                    <a:gd name="connsiteX3" fmla="*/ 0 w 6112702"/>
                    <a:gd name="connsiteY3" fmla="*/ 812950 h 838002"/>
                    <a:gd name="connsiteX4" fmla="*/ 713983 w 6112702"/>
                    <a:gd name="connsiteY4" fmla="*/ 25052 h 838002"/>
                    <a:gd name="connsiteX0" fmla="*/ 713983 w 6112702"/>
                    <a:gd name="connsiteY0" fmla="*/ 0 h 812950"/>
                    <a:gd name="connsiteX1" fmla="*/ 5411245 w 6112702"/>
                    <a:gd name="connsiteY1" fmla="*/ 0 h 812950"/>
                    <a:gd name="connsiteX2" fmla="*/ 6112702 w 6112702"/>
                    <a:gd name="connsiteY2" fmla="*/ 812950 h 812950"/>
                    <a:gd name="connsiteX3" fmla="*/ 0 w 6112702"/>
                    <a:gd name="connsiteY3" fmla="*/ 787898 h 812950"/>
                    <a:gd name="connsiteX4" fmla="*/ 713983 w 6112702"/>
                    <a:gd name="connsiteY4" fmla="*/ 0 h 812950"/>
                    <a:gd name="connsiteX0" fmla="*/ 713983 w 6112702"/>
                    <a:gd name="connsiteY0" fmla="*/ 25052 h 838002"/>
                    <a:gd name="connsiteX1" fmla="*/ 5423771 w 6112702"/>
                    <a:gd name="connsiteY1" fmla="*/ 0 h 838002"/>
                    <a:gd name="connsiteX2" fmla="*/ 6112702 w 6112702"/>
                    <a:gd name="connsiteY2" fmla="*/ 838002 h 838002"/>
                    <a:gd name="connsiteX3" fmla="*/ 0 w 6112702"/>
                    <a:gd name="connsiteY3" fmla="*/ 812950 h 838002"/>
                    <a:gd name="connsiteX4" fmla="*/ 713983 w 6112702"/>
                    <a:gd name="connsiteY4" fmla="*/ 25052 h 838002"/>
                    <a:gd name="connsiteX0" fmla="*/ 713983 w 6112702"/>
                    <a:gd name="connsiteY0" fmla="*/ 3537 h 838002"/>
                    <a:gd name="connsiteX1" fmla="*/ 5423771 w 6112702"/>
                    <a:gd name="connsiteY1" fmla="*/ 0 h 838002"/>
                    <a:gd name="connsiteX2" fmla="*/ 6112702 w 6112702"/>
                    <a:gd name="connsiteY2" fmla="*/ 838002 h 838002"/>
                    <a:gd name="connsiteX3" fmla="*/ 0 w 6112702"/>
                    <a:gd name="connsiteY3" fmla="*/ 812950 h 838002"/>
                    <a:gd name="connsiteX4" fmla="*/ 713983 w 6112702"/>
                    <a:gd name="connsiteY4" fmla="*/ 3537 h 838002"/>
                    <a:gd name="connsiteX0" fmla="*/ 713983 w 6112702"/>
                    <a:gd name="connsiteY0" fmla="*/ 3537 h 846882"/>
                    <a:gd name="connsiteX1" fmla="*/ 5423771 w 6112702"/>
                    <a:gd name="connsiteY1" fmla="*/ 0 h 846882"/>
                    <a:gd name="connsiteX2" fmla="*/ 6112702 w 6112702"/>
                    <a:gd name="connsiteY2" fmla="*/ 838002 h 846882"/>
                    <a:gd name="connsiteX3" fmla="*/ 0 w 6112702"/>
                    <a:gd name="connsiteY3" fmla="*/ 846882 h 846882"/>
                    <a:gd name="connsiteX4" fmla="*/ 713983 w 6112702"/>
                    <a:gd name="connsiteY4" fmla="*/ 3537 h 846882"/>
                    <a:gd name="connsiteX0" fmla="*/ 713983 w 6112702"/>
                    <a:gd name="connsiteY0" fmla="*/ 0 h 849234"/>
                    <a:gd name="connsiteX1" fmla="*/ 5423771 w 6112702"/>
                    <a:gd name="connsiteY1" fmla="*/ 2352 h 849234"/>
                    <a:gd name="connsiteX2" fmla="*/ 6112702 w 6112702"/>
                    <a:gd name="connsiteY2" fmla="*/ 840354 h 849234"/>
                    <a:gd name="connsiteX3" fmla="*/ 0 w 6112702"/>
                    <a:gd name="connsiteY3" fmla="*/ 849234 h 849234"/>
                    <a:gd name="connsiteX4" fmla="*/ 713983 w 6112702"/>
                    <a:gd name="connsiteY4" fmla="*/ 0 h 849234"/>
                    <a:gd name="connsiteX0" fmla="*/ 713983 w 6102217"/>
                    <a:gd name="connsiteY0" fmla="*/ 0 h 850681"/>
                    <a:gd name="connsiteX1" fmla="*/ 5423771 w 6102217"/>
                    <a:gd name="connsiteY1" fmla="*/ 2352 h 850681"/>
                    <a:gd name="connsiteX2" fmla="*/ 6102217 w 6102217"/>
                    <a:gd name="connsiteY2" fmla="*/ 850681 h 850681"/>
                    <a:gd name="connsiteX3" fmla="*/ 0 w 6102217"/>
                    <a:gd name="connsiteY3" fmla="*/ 849234 h 850681"/>
                    <a:gd name="connsiteX4" fmla="*/ 713983 w 6102217"/>
                    <a:gd name="connsiteY4" fmla="*/ 0 h 850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02217" h="850681">
                      <a:moveTo>
                        <a:pt x="713983" y="0"/>
                      </a:moveTo>
                      <a:lnTo>
                        <a:pt x="5423771" y="2352"/>
                      </a:lnTo>
                      <a:lnTo>
                        <a:pt x="6102217" y="850681"/>
                      </a:lnTo>
                      <a:lnTo>
                        <a:pt x="0" y="849234"/>
                      </a:lnTo>
                      <a:lnTo>
                        <a:pt x="713983" y="0"/>
                      </a:lnTo>
                      <a:close/>
                    </a:path>
                  </a:pathLst>
                </a:custGeom>
                <a:solidFill>
                  <a:srgbClr val="FFFFFF">
                    <a:lumMod val="50000"/>
                  </a:srgbClr>
                </a:solidFill>
                <a:ln w="0" cap="flat">
                  <a:solidFill>
                    <a:srgbClr val="FFFFFF"/>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1" i="0" u="none" strike="noStrike" kern="0" cap="none" spc="0" normalizeH="0" baseline="0" noProof="0">
                    <a:ln>
                      <a:noFill/>
                    </a:ln>
                    <a:solidFill>
                      <a:prstClr val="black"/>
                    </a:solidFill>
                    <a:effectLst/>
                    <a:uLnTx/>
                    <a:uFillTx/>
                    <a:sym typeface="Arial"/>
                  </a:endParaRPr>
                </a:p>
              </p:txBody>
            </p:sp>
            <p:grpSp>
              <p:nvGrpSpPr>
                <p:cNvPr id="117" name="Group 116">
                  <a:extLst>
                    <a:ext uri="{FF2B5EF4-FFF2-40B4-BE49-F238E27FC236}">
                      <a16:creationId xmlns:a16="http://schemas.microsoft.com/office/drawing/2014/main" id="{ECDAB6CB-003D-4744-9637-D50BA8BFC967}"/>
                    </a:ext>
                  </a:extLst>
                </p:cNvPr>
                <p:cNvGrpSpPr/>
                <p:nvPr/>
              </p:nvGrpSpPr>
              <p:grpSpPr>
                <a:xfrm>
                  <a:off x="-7436150" y="4375729"/>
                  <a:ext cx="4768630" cy="596904"/>
                  <a:chOff x="-7436150" y="4375729"/>
                  <a:chExt cx="4768630" cy="596904"/>
                </a:xfrm>
                <a:grpFill/>
              </p:grpSpPr>
              <p:sp>
                <p:nvSpPr>
                  <p:cNvPr id="118" name="Rectangle 9">
                    <a:extLst>
                      <a:ext uri="{FF2B5EF4-FFF2-40B4-BE49-F238E27FC236}">
                        <a16:creationId xmlns:a16="http://schemas.microsoft.com/office/drawing/2014/main" id="{CBDC5279-82F9-4C75-9FC8-2797AE38196F}"/>
                      </a:ext>
                    </a:extLst>
                  </p:cNvPr>
                  <p:cNvSpPr/>
                  <p:nvPr/>
                </p:nvSpPr>
                <p:spPr>
                  <a:xfrm>
                    <a:off x="-7436150" y="4375729"/>
                    <a:ext cx="4768630" cy="381096"/>
                  </a:xfrm>
                  <a:custGeom>
                    <a:avLst/>
                    <a:gdLst>
                      <a:gd name="connsiteX0" fmla="*/ 0 w 4421688"/>
                      <a:gd name="connsiteY0" fmla="*/ 0 h 404959"/>
                      <a:gd name="connsiteX1" fmla="*/ 4421688 w 4421688"/>
                      <a:gd name="connsiteY1" fmla="*/ 0 h 404959"/>
                      <a:gd name="connsiteX2" fmla="*/ 4421688 w 4421688"/>
                      <a:gd name="connsiteY2" fmla="*/ 404959 h 404959"/>
                      <a:gd name="connsiteX3" fmla="*/ 0 w 4421688"/>
                      <a:gd name="connsiteY3" fmla="*/ 404959 h 404959"/>
                      <a:gd name="connsiteX4" fmla="*/ 0 w 4421688"/>
                      <a:gd name="connsiteY4" fmla="*/ 0 h 404959"/>
                      <a:gd name="connsiteX0" fmla="*/ 0 w 4823622"/>
                      <a:gd name="connsiteY0" fmla="*/ 0 h 404959"/>
                      <a:gd name="connsiteX1" fmla="*/ 4421688 w 4823622"/>
                      <a:gd name="connsiteY1" fmla="*/ 0 h 404959"/>
                      <a:gd name="connsiteX2" fmla="*/ 4823622 w 4823622"/>
                      <a:gd name="connsiteY2" fmla="*/ 399935 h 404959"/>
                      <a:gd name="connsiteX3" fmla="*/ 0 w 4823622"/>
                      <a:gd name="connsiteY3" fmla="*/ 404959 h 404959"/>
                      <a:gd name="connsiteX4" fmla="*/ 0 w 4823622"/>
                      <a:gd name="connsiteY4" fmla="*/ 0 h 404959"/>
                      <a:gd name="connsiteX0" fmla="*/ 0 w 4823622"/>
                      <a:gd name="connsiteY0" fmla="*/ 10048 h 415007"/>
                      <a:gd name="connsiteX1" fmla="*/ 4471930 w 4823622"/>
                      <a:gd name="connsiteY1" fmla="*/ 0 h 415007"/>
                      <a:gd name="connsiteX2" fmla="*/ 4823622 w 4823622"/>
                      <a:gd name="connsiteY2" fmla="*/ 409983 h 415007"/>
                      <a:gd name="connsiteX3" fmla="*/ 0 w 4823622"/>
                      <a:gd name="connsiteY3" fmla="*/ 415007 h 415007"/>
                      <a:gd name="connsiteX4" fmla="*/ 0 w 4823622"/>
                      <a:gd name="connsiteY4" fmla="*/ 10048 h 415007"/>
                      <a:gd name="connsiteX0" fmla="*/ 306475 w 5130097"/>
                      <a:gd name="connsiteY0" fmla="*/ 10048 h 409983"/>
                      <a:gd name="connsiteX1" fmla="*/ 4778405 w 5130097"/>
                      <a:gd name="connsiteY1" fmla="*/ 0 h 409983"/>
                      <a:gd name="connsiteX2" fmla="*/ 5130097 w 5130097"/>
                      <a:gd name="connsiteY2" fmla="*/ 409983 h 409983"/>
                      <a:gd name="connsiteX3" fmla="*/ 0 w 5130097"/>
                      <a:gd name="connsiteY3" fmla="*/ 409983 h 409983"/>
                      <a:gd name="connsiteX4" fmla="*/ 306475 w 5130097"/>
                      <a:gd name="connsiteY4" fmla="*/ 10048 h 4099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0097" h="409983">
                        <a:moveTo>
                          <a:pt x="306475" y="10048"/>
                        </a:moveTo>
                        <a:lnTo>
                          <a:pt x="4778405" y="0"/>
                        </a:lnTo>
                        <a:lnTo>
                          <a:pt x="5130097" y="409983"/>
                        </a:lnTo>
                        <a:lnTo>
                          <a:pt x="0" y="409983"/>
                        </a:lnTo>
                        <a:lnTo>
                          <a:pt x="306475" y="10048"/>
                        </a:lnTo>
                        <a:close/>
                      </a:path>
                    </a:pathLst>
                  </a:custGeom>
                  <a:solidFill>
                    <a:srgbClr val="9E01B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1" i="0" u="none" strike="noStrike" kern="0" cap="none" spc="0" normalizeH="0" baseline="0" noProof="0">
                      <a:ln>
                        <a:noFill/>
                      </a:ln>
                      <a:solidFill>
                        <a:prstClr val="white"/>
                      </a:solidFill>
                      <a:effectLst/>
                      <a:uLnTx/>
                      <a:uFillTx/>
                      <a:ea typeface="+mn-ea"/>
                      <a:cs typeface="+mn-cs"/>
                      <a:sym typeface="Arial"/>
                    </a:endParaRPr>
                  </a:p>
                </p:txBody>
              </p:sp>
              <p:sp>
                <p:nvSpPr>
                  <p:cNvPr id="119" name="Rectangle 10">
                    <a:extLst>
                      <a:ext uri="{FF2B5EF4-FFF2-40B4-BE49-F238E27FC236}">
                        <a16:creationId xmlns:a16="http://schemas.microsoft.com/office/drawing/2014/main" id="{46FD6A18-4316-48C3-A77E-AF4C44F5FE56}"/>
                      </a:ext>
                    </a:extLst>
                  </p:cNvPr>
                  <p:cNvSpPr/>
                  <p:nvPr/>
                </p:nvSpPr>
                <p:spPr>
                  <a:xfrm>
                    <a:off x="-5699100" y="4855982"/>
                    <a:ext cx="1273304" cy="116651"/>
                  </a:xfrm>
                  <a:custGeom>
                    <a:avLst/>
                    <a:gdLst>
                      <a:gd name="connsiteX0" fmla="*/ 0 w 1245292"/>
                      <a:gd name="connsiteY0" fmla="*/ 0 h 132609"/>
                      <a:gd name="connsiteX1" fmla="*/ 1245292 w 1245292"/>
                      <a:gd name="connsiteY1" fmla="*/ 0 h 132609"/>
                      <a:gd name="connsiteX2" fmla="*/ 1245292 w 1245292"/>
                      <a:gd name="connsiteY2" fmla="*/ 132609 h 132609"/>
                      <a:gd name="connsiteX3" fmla="*/ 0 w 1245292"/>
                      <a:gd name="connsiteY3" fmla="*/ 132609 h 132609"/>
                      <a:gd name="connsiteX4" fmla="*/ 0 w 1245292"/>
                      <a:gd name="connsiteY4" fmla="*/ 0 h 132609"/>
                      <a:gd name="connsiteX0" fmla="*/ 56928 w 1302220"/>
                      <a:gd name="connsiteY0" fmla="*/ 0 h 132609"/>
                      <a:gd name="connsiteX1" fmla="*/ 1302220 w 1302220"/>
                      <a:gd name="connsiteY1" fmla="*/ 0 h 132609"/>
                      <a:gd name="connsiteX2" fmla="*/ 1302220 w 1302220"/>
                      <a:gd name="connsiteY2" fmla="*/ 132609 h 132609"/>
                      <a:gd name="connsiteX3" fmla="*/ 0 w 1302220"/>
                      <a:gd name="connsiteY3" fmla="*/ 125493 h 132609"/>
                      <a:gd name="connsiteX4" fmla="*/ 56928 w 1302220"/>
                      <a:gd name="connsiteY4" fmla="*/ 0 h 132609"/>
                      <a:gd name="connsiteX0" fmla="*/ 56928 w 1369822"/>
                      <a:gd name="connsiteY0" fmla="*/ 0 h 125493"/>
                      <a:gd name="connsiteX1" fmla="*/ 1302220 w 1369822"/>
                      <a:gd name="connsiteY1" fmla="*/ 0 h 125493"/>
                      <a:gd name="connsiteX2" fmla="*/ 1369822 w 1369822"/>
                      <a:gd name="connsiteY2" fmla="*/ 118377 h 125493"/>
                      <a:gd name="connsiteX3" fmla="*/ 0 w 1369822"/>
                      <a:gd name="connsiteY3" fmla="*/ 125493 h 125493"/>
                      <a:gd name="connsiteX4" fmla="*/ 56928 w 1369822"/>
                      <a:gd name="connsiteY4" fmla="*/ 0 h 125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9822" h="125493">
                        <a:moveTo>
                          <a:pt x="56928" y="0"/>
                        </a:moveTo>
                        <a:lnTo>
                          <a:pt x="1302220" y="0"/>
                        </a:lnTo>
                        <a:lnTo>
                          <a:pt x="1369822" y="118377"/>
                        </a:lnTo>
                        <a:lnTo>
                          <a:pt x="0" y="125493"/>
                        </a:lnTo>
                        <a:lnTo>
                          <a:pt x="56928" y="0"/>
                        </a:lnTo>
                        <a:close/>
                      </a:path>
                    </a:pathLst>
                  </a:custGeom>
                  <a:solidFill>
                    <a:srgbClr val="9E01B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1" i="0" u="none" strike="noStrike" kern="0" cap="none" spc="0" normalizeH="0" baseline="0" noProof="0">
                      <a:ln>
                        <a:noFill/>
                      </a:ln>
                      <a:solidFill>
                        <a:prstClr val="white"/>
                      </a:solidFill>
                      <a:effectLst/>
                      <a:uLnTx/>
                      <a:uFillTx/>
                      <a:ea typeface="+mn-ea"/>
                      <a:cs typeface="+mn-cs"/>
                      <a:sym typeface="Arial"/>
                    </a:endParaRPr>
                  </a:p>
                </p:txBody>
              </p:sp>
            </p:grpSp>
          </p:grpSp>
        </p:grpSp>
        <p:sp>
          <p:nvSpPr>
            <p:cNvPr id="113" name="Rectangle: Rounded Corners 83">
              <a:extLst>
                <a:ext uri="{FF2B5EF4-FFF2-40B4-BE49-F238E27FC236}">
                  <a16:creationId xmlns:a16="http://schemas.microsoft.com/office/drawing/2014/main" id="{ABF78081-A872-415C-BFBF-C49044409147}"/>
                </a:ext>
              </a:extLst>
            </p:cNvPr>
            <p:cNvSpPr/>
            <p:nvPr/>
          </p:nvSpPr>
          <p:spPr>
            <a:xfrm>
              <a:off x="1080080" y="1076764"/>
              <a:ext cx="2653383" cy="1807967"/>
            </a:xfrm>
            <a:prstGeom prst="roundRect">
              <a:avLst>
                <a:gd name="adj" fmla="val 2862"/>
              </a:avLst>
            </a:prstGeom>
            <a:solidFill>
              <a:srgbClr val="FFFFFF">
                <a:lumMod val="50000"/>
              </a:srgbClr>
            </a:solidFill>
            <a:ln w="0" cap="flat">
              <a:solidFill>
                <a:srgbClr val="FFFFFF"/>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1" i="0" u="none" strike="noStrike" kern="0" cap="none" spc="0" normalizeH="0" baseline="0" noProof="0" dirty="0">
                <a:ln>
                  <a:noFill/>
                </a:ln>
                <a:solidFill>
                  <a:prstClr val="black"/>
                </a:solidFill>
                <a:effectLst/>
                <a:uLnTx/>
                <a:uFillTx/>
                <a:sym typeface="Arial"/>
              </a:endParaRPr>
            </a:p>
          </p:txBody>
        </p:sp>
      </p:grpSp>
      <p:grpSp>
        <p:nvGrpSpPr>
          <p:cNvPr id="121" name="Group 120">
            <a:extLst>
              <a:ext uri="{FF2B5EF4-FFF2-40B4-BE49-F238E27FC236}">
                <a16:creationId xmlns:a16="http://schemas.microsoft.com/office/drawing/2014/main" id="{6E27FE81-9148-4F25-85AE-7D46BED5E4DE}"/>
              </a:ext>
            </a:extLst>
          </p:cNvPr>
          <p:cNvGrpSpPr/>
          <p:nvPr/>
        </p:nvGrpSpPr>
        <p:grpSpPr>
          <a:xfrm>
            <a:off x="733212" y="5079043"/>
            <a:ext cx="2625076" cy="1214611"/>
            <a:chOff x="681795" y="5109523"/>
            <a:chExt cx="2625076" cy="1214611"/>
          </a:xfrm>
        </p:grpSpPr>
        <p:sp>
          <p:nvSpPr>
            <p:cNvPr id="134" name="TextBox 133">
              <a:extLst>
                <a:ext uri="{FF2B5EF4-FFF2-40B4-BE49-F238E27FC236}">
                  <a16:creationId xmlns:a16="http://schemas.microsoft.com/office/drawing/2014/main" id="{4262E789-E4E9-4986-BEBD-B10182E43D2C}"/>
                </a:ext>
              </a:extLst>
            </p:cNvPr>
            <p:cNvSpPr txBox="1"/>
            <p:nvPr/>
          </p:nvSpPr>
          <p:spPr>
            <a:xfrm>
              <a:off x="681795" y="5954802"/>
              <a:ext cx="2625076" cy="369332"/>
            </a:xfrm>
            <a:prstGeom prst="rect">
              <a:avLst/>
            </a:prstGeom>
            <a:noFill/>
          </p:spPr>
          <p:txBody>
            <a:bodyPr wrap="square" anchor="ctr">
              <a:spAutoFit/>
            </a:bodyPr>
            <a:lstStyle>
              <a:defPPr>
                <a:defRPr lang="en-US"/>
              </a:defPPr>
              <a:lvl1pPr algn="r">
                <a:defRPr sz="1400">
                  <a:solidFill>
                    <a:schemeClr val="bg2"/>
                  </a:solidFill>
                  <a:latin typeface="Arial" panose="020B0604020202020204" pitchFamily="34" charset="0"/>
                  <a:cs typeface="Arial" panose="020B0604020202020204" pitchFamily="34"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FFFFFF">
                      <a:lumMod val="95000"/>
                    </a:srgbClr>
                  </a:solidFill>
                  <a:effectLst/>
                  <a:uLnTx/>
                  <a:uFillTx/>
                  <a:latin typeface="+mn-lt"/>
                  <a:cs typeface="Arial" panose="020B0604020202020204" pitchFamily="34" charset="0"/>
                  <a:sym typeface="Arial"/>
                </a:rPr>
                <a:t>Backups </a:t>
              </a:r>
            </a:p>
          </p:txBody>
        </p:sp>
        <p:sp>
          <p:nvSpPr>
            <p:cNvPr id="135" name="Arrow: Chevron 134">
              <a:extLst>
                <a:ext uri="{FF2B5EF4-FFF2-40B4-BE49-F238E27FC236}">
                  <a16:creationId xmlns:a16="http://schemas.microsoft.com/office/drawing/2014/main" id="{6284599C-57F1-4E6E-B96E-D72864428369}"/>
                </a:ext>
              </a:extLst>
            </p:cNvPr>
            <p:cNvSpPr/>
            <p:nvPr/>
          </p:nvSpPr>
          <p:spPr>
            <a:xfrm rot="16200000" flipH="1">
              <a:off x="1942379" y="5830208"/>
              <a:ext cx="103908" cy="130013"/>
            </a:xfrm>
            <a:prstGeom prst="chevron">
              <a:avLst/>
            </a:prstGeom>
            <a:solidFill>
              <a:srgbClr val="9E01B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dirty="0">
                <a:ln>
                  <a:noFill/>
                </a:ln>
                <a:solidFill>
                  <a:srgbClr val="000000">
                    <a:lumMod val="85000"/>
                    <a:lumOff val="15000"/>
                  </a:srgbClr>
                </a:solidFill>
                <a:effectLst/>
                <a:uLnTx/>
                <a:uFillTx/>
                <a:ea typeface="+mn-ea"/>
                <a:cs typeface="+mn-cs"/>
              </a:endParaRPr>
            </a:p>
          </p:txBody>
        </p:sp>
        <p:grpSp>
          <p:nvGrpSpPr>
            <p:cNvPr id="136" name="Group 135">
              <a:extLst>
                <a:ext uri="{FF2B5EF4-FFF2-40B4-BE49-F238E27FC236}">
                  <a16:creationId xmlns:a16="http://schemas.microsoft.com/office/drawing/2014/main" id="{39453759-7802-4F01-A877-6AF2CEA1E1AF}"/>
                </a:ext>
              </a:extLst>
            </p:cNvPr>
            <p:cNvGrpSpPr/>
            <p:nvPr/>
          </p:nvGrpSpPr>
          <p:grpSpPr>
            <a:xfrm>
              <a:off x="1679636" y="5109523"/>
              <a:ext cx="629394" cy="629394"/>
              <a:chOff x="1680419" y="5233348"/>
              <a:chExt cx="629394" cy="629394"/>
            </a:xfrm>
          </p:grpSpPr>
          <p:sp>
            <p:nvSpPr>
              <p:cNvPr id="137" name="Oval 136">
                <a:extLst>
                  <a:ext uri="{FF2B5EF4-FFF2-40B4-BE49-F238E27FC236}">
                    <a16:creationId xmlns:a16="http://schemas.microsoft.com/office/drawing/2014/main" id="{E86E2370-8CD4-4C17-A12F-6C0720CBCB12}"/>
                  </a:ext>
                </a:extLst>
              </p:cNvPr>
              <p:cNvSpPr/>
              <p:nvPr/>
            </p:nvSpPr>
            <p:spPr>
              <a:xfrm flipH="1">
                <a:off x="1680419" y="5233348"/>
                <a:ext cx="629394" cy="629394"/>
              </a:xfrm>
              <a:prstGeom prst="ellipse">
                <a:avLst/>
              </a:prstGeom>
              <a:solidFill>
                <a:srgbClr val="9E01B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dirty="0">
                  <a:ln>
                    <a:noFill/>
                  </a:ln>
                  <a:solidFill>
                    <a:srgbClr val="000000">
                      <a:lumMod val="85000"/>
                      <a:lumOff val="15000"/>
                    </a:srgbClr>
                  </a:solidFill>
                  <a:effectLst/>
                  <a:uLnTx/>
                  <a:uFillTx/>
                  <a:ea typeface="+mn-ea"/>
                  <a:cs typeface="+mn-cs"/>
                </a:endParaRPr>
              </a:p>
            </p:txBody>
          </p:sp>
          <p:sp>
            <p:nvSpPr>
              <p:cNvPr id="138" name="Freeform: Shape 137">
                <a:extLst>
                  <a:ext uri="{FF2B5EF4-FFF2-40B4-BE49-F238E27FC236}">
                    <a16:creationId xmlns:a16="http://schemas.microsoft.com/office/drawing/2014/main" id="{A5C65FA2-158D-4E70-B68C-0950E5AD0540}"/>
                  </a:ext>
                </a:extLst>
              </p:cNvPr>
              <p:cNvSpPr/>
              <p:nvPr/>
            </p:nvSpPr>
            <p:spPr>
              <a:xfrm>
                <a:off x="1822174" y="5355027"/>
                <a:ext cx="345884" cy="386036"/>
              </a:xfrm>
              <a:custGeom>
                <a:avLst/>
                <a:gdLst>
                  <a:gd name="connsiteX0" fmla="*/ 3616708 w 4093798"/>
                  <a:gd name="connsiteY0" fmla="*/ 3868094 h 4569050"/>
                  <a:gd name="connsiteX1" fmla="*/ 3480921 w 4093798"/>
                  <a:gd name="connsiteY1" fmla="*/ 4003881 h 4569050"/>
                  <a:gd name="connsiteX2" fmla="*/ 3616708 w 4093798"/>
                  <a:gd name="connsiteY2" fmla="*/ 4139668 h 4569050"/>
                  <a:gd name="connsiteX3" fmla="*/ 3752495 w 4093798"/>
                  <a:gd name="connsiteY3" fmla="*/ 4003881 h 4569050"/>
                  <a:gd name="connsiteX4" fmla="*/ 3616708 w 4093798"/>
                  <a:gd name="connsiteY4" fmla="*/ 3868094 h 4569050"/>
                  <a:gd name="connsiteX5" fmla="*/ 3007501 w 4093798"/>
                  <a:gd name="connsiteY5" fmla="*/ 3868094 h 4569050"/>
                  <a:gd name="connsiteX6" fmla="*/ 2871714 w 4093798"/>
                  <a:gd name="connsiteY6" fmla="*/ 4003881 h 4569050"/>
                  <a:gd name="connsiteX7" fmla="*/ 3007501 w 4093798"/>
                  <a:gd name="connsiteY7" fmla="*/ 4139668 h 4569050"/>
                  <a:gd name="connsiteX8" fmla="*/ 3143288 w 4093798"/>
                  <a:gd name="connsiteY8" fmla="*/ 4003881 h 4569050"/>
                  <a:gd name="connsiteX9" fmla="*/ 3007501 w 4093798"/>
                  <a:gd name="connsiteY9" fmla="*/ 3868094 h 4569050"/>
                  <a:gd name="connsiteX10" fmla="*/ 2396458 w 4093798"/>
                  <a:gd name="connsiteY10" fmla="*/ 3868094 h 4569050"/>
                  <a:gd name="connsiteX11" fmla="*/ 2260671 w 4093798"/>
                  <a:gd name="connsiteY11" fmla="*/ 4003881 h 4569050"/>
                  <a:gd name="connsiteX12" fmla="*/ 2396458 w 4093798"/>
                  <a:gd name="connsiteY12" fmla="*/ 4139668 h 4569050"/>
                  <a:gd name="connsiteX13" fmla="*/ 2532245 w 4093798"/>
                  <a:gd name="connsiteY13" fmla="*/ 4003881 h 4569050"/>
                  <a:gd name="connsiteX14" fmla="*/ 2396458 w 4093798"/>
                  <a:gd name="connsiteY14" fmla="*/ 3868094 h 4569050"/>
                  <a:gd name="connsiteX15" fmla="*/ 1734038 w 4093798"/>
                  <a:gd name="connsiteY15" fmla="*/ 3732308 h 4569050"/>
                  <a:gd name="connsiteX16" fmla="*/ 1666146 w 4093798"/>
                  <a:gd name="connsiteY16" fmla="*/ 3800201 h 4569050"/>
                  <a:gd name="connsiteX17" fmla="*/ 1666146 w 4093798"/>
                  <a:gd name="connsiteY17" fmla="*/ 4275457 h 4569050"/>
                  <a:gd name="connsiteX18" fmla="*/ 1734038 w 4093798"/>
                  <a:gd name="connsiteY18" fmla="*/ 4343349 h 4569050"/>
                  <a:gd name="connsiteX19" fmla="*/ 1801933 w 4093798"/>
                  <a:gd name="connsiteY19" fmla="*/ 4275457 h 4569050"/>
                  <a:gd name="connsiteX20" fmla="*/ 1801933 w 4093798"/>
                  <a:gd name="connsiteY20" fmla="*/ 3800201 h 4569050"/>
                  <a:gd name="connsiteX21" fmla="*/ 1734038 w 4093798"/>
                  <a:gd name="connsiteY21" fmla="*/ 3732308 h 4569050"/>
                  <a:gd name="connsiteX22" fmla="*/ 1311997 w 4093798"/>
                  <a:gd name="connsiteY22" fmla="*/ 3732308 h 4569050"/>
                  <a:gd name="connsiteX23" fmla="*/ 1244105 w 4093798"/>
                  <a:gd name="connsiteY23" fmla="*/ 3800201 h 4569050"/>
                  <a:gd name="connsiteX24" fmla="*/ 1244105 w 4093798"/>
                  <a:gd name="connsiteY24" fmla="*/ 4275457 h 4569050"/>
                  <a:gd name="connsiteX25" fmla="*/ 1311997 w 4093798"/>
                  <a:gd name="connsiteY25" fmla="*/ 4343349 h 4569050"/>
                  <a:gd name="connsiteX26" fmla="*/ 1379892 w 4093798"/>
                  <a:gd name="connsiteY26" fmla="*/ 4275457 h 4569050"/>
                  <a:gd name="connsiteX27" fmla="*/ 1379892 w 4093798"/>
                  <a:gd name="connsiteY27" fmla="*/ 3800201 h 4569050"/>
                  <a:gd name="connsiteX28" fmla="*/ 1311997 w 4093798"/>
                  <a:gd name="connsiteY28" fmla="*/ 3732308 h 4569050"/>
                  <a:gd name="connsiteX29" fmla="*/ 1126666 w 4093798"/>
                  <a:gd name="connsiteY29" fmla="*/ 3528629 h 4569050"/>
                  <a:gd name="connsiteX30" fmla="*/ 3937825 w 4093798"/>
                  <a:gd name="connsiteY30" fmla="*/ 3528629 h 4569050"/>
                  <a:gd name="connsiteX31" fmla="*/ 4091962 w 4093798"/>
                  <a:gd name="connsiteY31" fmla="*/ 3682766 h 4569050"/>
                  <a:gd name="connsiteX32" fmla="*/ 4091962 w 4093798"/>
                  <a:gd name="connsiteY32" fmla="*/ 4414914 h 4569050"/>
                  <a:gd name="connsiteX33" fmla="*/ 3937825 w 4093798"/>
                  <a:gd name="connsiteY33" fmla="*/ 4569050 h 4569050"/>
                  <a:gd name="connsiteX34" fmla="*/ 1126666 w 4093798"/>
                  <a:gd name="connsiteY34" fmla="*/ 4569050 h 4569050"/>
                  <a:gd name="connsiteX35" fmla="*/ 972529 w 4093798"/>
                  <a:gd name="connsiteY35" fmla="*/ 4414914 h 4569050"/>
                  <a:gd name="connsiteX36" fmla="*/ 972529 w 4093798"/>
                  <a:gd name="connsiteY36" fmla="*/ 3682766 h 4569050"/>
                  <a:gd name="connsiteX37" fmla="*/ 1126666 w 4093798"/>
                  <a:gd name="connsiteY37" fmla="*/ 3528629 h 4569050"/>
                  <a:gd name="connsiteX38" fmla="*/ 3616708 w 4093798"/>
                  <a:gd name="connsiteY38" fmla="*/ 2717575 h 4569050"/>
                  <a:gd name="connsiteX39" fmla="*/ 3480921 w 4093798"/>
                  <a:gd name="connsiteY39" fmla="*/ 2853362 h 4569050"/>
                  <a:gd name="connsiteX40" fmla="*/ 3616708 w 4093798"/>
                  <a:gd name="connsiteY40" fmla="*/ 2989149 h 4569050"/>
                  <a:gd name="connsiteX41" fmla="*/ 3752495 w 4093798"/>
                  <a:gd name="connsiteY41" fmla="*/ 2853362 h 4569050"/>
                  <a:gd name="connsiteX42" fmla="*/ 3616708 w 4093798"/>
                  <a:gd name="connsiteY42" fmla="*/ 2717575 h 4569050"/>
                  <a:gd name="connsiteX43" fmla="*/ 3007501 w 4093798"/>
                  <a:gd name="connsiteY43" fmla="*/ 2717575 h 4569050"/>
                  <a:gd name="connsiteX44" fmla="*/ 2871714 w 4093798"/>
                  <a:gd name="connsiteY44" fmla="*/ 2853362 h 4569050"/>
                  <a:gd name="connsiteX45" fmla="*/ 3007501 w 4093798"/>
                  <a:gd name="connsiteY45" fmla="*/ 2989149 h 4569050"/>
                  <a:gd name="connsiteX46" fmla="*/ 3143288 w 4093798"/>
                  <a:gd name="connsiteY46" fmla="*/ 2853362 h 4569050"/>
                  <a:gd name="connsiteX47" fmla="*/ 3007501 w 4093798"/>
                  <a:gd name="connsiteY47" fmla="*/ 2717575 h 4569050"/>
                  <a:gd name="connsiteX48" fmla="*/ 2396458 w 4093798"/>
                  <a:gd name="connsiteY48" fmla="*/ 2717575 h 4569050"/>
                  <a:gd name="connsiteX49" fmla="*/ 2260671 w 4093798"/>
                  <a:gd name="connsiteY49" fmla="*/ 2853362 h 4569050"/>
                  <a:gd name="connsiteX50" fmla="*/ 2396458 w 4093798"/>
                  <a:gd name="connsiteY50" fmla="*/ 2989149 h 4569050"/>
                  <a:gd name="connsiteX51" fmla="*/ 2532245 w 4093798"/>
                  <a:gd name="connsiteY51" fmla="*/ 2853362 h 4569050"/>
                  <a:gd name="connsiteX52" fmla="*/ 2396458 w 4093798"/>
                  <a:gd name="connsiteY52" fmla="*/ 2717575 h 4569050"/>
                  <a:gd name="connsiteX53" fmla="*/ 1734038 w 4093798"/>
                  <a:gd name="connsiteY53" fmla="*/ 2583623 h 4569050"/>
                  <a:gd name="connsiteX54" fmla="*/ 1666146 w 4093798"/>
                  <a:gd name="connsiteY54" fmla="*/ 2651516 h 4569050"/>
                  <a:gd name="connsiteX55" fmla="*/ 1666146 w 4093798"/>
                  <a:gd name="connsiteY55" fmla="*/ 3126772 h 4569050"/>
                  <a:gd name="connsiteX56" fmla="*/ 1734038 w 4093798"/>
                  <a:gd name="connsiteY56" fmla="*/ 3194664 h 4569050"/>
                  <a:gd name="connsiteX57" fmla="*/ 1801933 w 4093798"/>
                  <a:gd name="connsiteY57" fmla="*/ 3126772 h 4569050"/>
                  <a:gd name="connsiteX58" fmla="*/ 1801933 w 4093798"/>
                  <a:gd name="connsiteY58" fmla="*/ 2651516 h 4569050"/>
                  <a:gd name="connsiteX59" fmla="*/ 1734038 w 4093798"/>
                  <a:gd name="connsiteY59" fmla="*/ 2583623 h 4569050"/>
                  <a:gd name="connsiteX60" fmla="*/ 1756056 w 4093798"/>
                  <a:gd name="connsiteY60" fmla="*/ 2379944 h 4569050"/>
                  <a:gd name="connsiteX61" fmla="*/ 3937825 w 4093798"/>
                  <a:gd name="connsiteY61" fmla="*/ 2379944 h 4569050"/>
                  <a:gd name="connsiteX62" fmla="*/ 4091962 w 4093798"/>
                  <a:gd name="connsiteY62" fmla="*/ 2532245 h 4569050"/>
                  <a:gd name="connsiteX63" fmla="*/ 4091962 w 4093798"/>
                  <a:gd name="connsiteY63" fmla="*/ 3266229 h 4569050"/>
                  <a:gd name="connsiteX64" fmla="*/ 3937825 w 4093798"/>
                  <a:gd name="connsiteY64" fmla="*/ 3420365 h 4569050"/>
                  <a:gd name="connsiteX65" fmla="*/ 1126666 w 4093798"/>
                  <a:gd name="connsiteY65" fmla="*/ 3420365 h 4569050"/>
                  <a:gd name="connsiteX66" fmla="*/ 972529 w 4093798"/>
                  <a:gd name="connsiteY66" fmla="*/ 3266229 h 4569050"/>
                  <a:gd name="connsiteX67" fmla="*/ 972529 w 4093798"/>
                  <a:gd name="connsiteY67" fmla="*/ 2543255 h 4569050"/>
                  <a:gd name="connsiteX68" fmla="*/ 1249607 w 4093798"/>
                  <a:gd name="connsiteY68" fmla="*/ 2600139 h 4569050"/>
                  <a:gd name="connsiteX69" fmla="*/ 1269153 w 4093798"/>
                  <a:gd name="connsiteY69" fmla="*/ 2599084 h 4569050"/>
                  <a:gd name="connsiteX70" fmla="*/ 1250757 w 4093798"/>
                  <a:gd name="connsiteY70" fmla="*/ 2621471 h 4569050"/>
                  <a:gd name="connsiteX71" fmla="*/ 1244105 w 4093798"/>
                  <a:gd name="connsiteY71" fmla="*/ 2651518 h 4569050"/>
                  <a:gd name="connsiteX72" fmla="*/ 1244105 w 4093798"/>
                  <a:gd name="connsiteY72" fmla="*/ 3126772 h 4569050"/>
                  <a:gd name="connsiteX73" fmla="*/ 1311997 w 4093798"/>
                  <a:gd name="connsiteY73" fmla="*/ 3194666 h 4569050"/>
                  <a:gd name="connsiteX74" fmla="*/ 1379892 w 4093798"/>
                  <a:gd name="connsiteY74" fmla="*/ 3126772 h 4569050"/>
                  <a:gd name="connsiteX75" fmla="*/ 1379892 w 4093798"/>
                  <a:gd name="connsiteY75" fmla="*/ 2651518 h 4569050"/>
                  <a:gd name="connsiteX76" fmla="*/ 1345027 w 4093798"/>
                  <a:gd name="connsiteY76" fmla="*/ 2592799 h 4569050"/>
                  <a:gd name="connsiteX77" fmla="*/ 1342884 w 4093798"/>
                  <a:gd name="connsiteY77" fmla="*/ 2592956 h 4569050"/>
                  <a:gd name="connsiteX78" fmla="*/ 1394541 w 4093798"/>
                  <a:gd name="connsiteY78" fmla="*/ 2584571 h 4569050"/>
                  <a:gd name="connsiteX79" fmla="*/ 1756056 w 4093798"/>
                  <a:gd name="connsiteY79" fmla="*/ 2379944 h 4569050"/>
                  <a:gd name="connsiteX80" fmla="*/ 3616708 w 4093798"/>
                  <a:gd name="connsiteY80" fmla="*/ 1568890 h 4569050"/>
                  <a:gd name="connsiteX81" fmla="*/ 3480921 w 4093798"/>
                  <a:gd name="connsiteY81" fmla="*/ 1704677 h 4569050"/>
                  <a:gd name="connsiteX82" fmla="*/ 3616708 w 4093798"/>
                  <a:gd name="connsiteY82" fmla="*/ 1840464 h 4569050"/>
                  <a:gd name="connsiteX83" fmla="*/ 3752495 w 4093798"/>
                  <a:gd name="connsiteY83" fmla="*/ 1704677 h 4569050"/>
                  <a:gd name="connsiteX84" fmla="*/ 3616708 w 4093798"/>
                  <a:gd name="connsiteY84" fmla="*/ 1568890 h 4569050"/>
                  <a:gd name="connsiteX85" fmla="*/ 3007501 w 4093798"/>
                  <a:gd name="connsiteY85" fmla="*/ 1568890 h 4569050"/>
                  <a:gd name="connsiteX86" fmla="*/ 2871714 w 4093798"/>
                  <a:gd name="connsiteY86" fmla="*/ 1704677 h 4569050"/>
                  <a:gd name="connsiteX87" fmla="*/ 3007501 w 4093798"/>
                  <a:gd name="connsiteY87" fmla="*/ 1840464 h 4569050"/>
                  <a:gd name="connsiteX88" fmla="*/ 3143288 w 4093798"/>
                  <a:gd name="connsiteY88" fmla="*/ 1704677 h 4569050"/>
                  <a:gd name="connsiteX89" fmla="*/ 3007501 w 4093798"/>
                  <a:gd name="connsiteY89" fmla="*/ 1568890 h 4569050"/>
                  <a:gd name="connsiteX90" fmla="*/ 1247774 w 4093798"/>
                  <a:gd name="connsiteY90" fmla="*/ 1438607 h 4569050"/>
                  <a:gd name="connsiteX91" fmla="*/ 1201901 w 4093798"/>
                  <a:gd name="connsiteY91" fmla="*/ 1462461 h 4569050"/>
                  <a:gd name="connsiteX92" fmla="*/ 987209 w 4093798"/>
                  <a:gd name="connsiteY92" fmla="*/ 1789084 h 4569050"/>
                  <a:gd name="connsiteX93" fmla="*/ 1001889 w 4093798"/>
                  <a:gd name="connsiteY93" fmla="*/ 1864318 h 4569050"/>
                  <a:gd name="connsiteX94" fmla="*/ 1077123 w 4093798"/>
                  <a:gd name="connsiteY94" fmla="*/ 1849638 h 4569050"/>
                  <a:gd name="connsiteX95" fmla="*/ 1194561 w 4093798"/>
                  <a:gd name="connsiteY95" fmla="*/ 1673482 h 4569050"/>
                  <a:gd name="connsiteX96" fmla="*/ 1194561 w 4093798"/>
                  <a:gd name="connsiteY96" fmla="*/ 2308378 h 4569050"/>
                  <a:gd name="connsiteX97" fmla="*/ 1249610 w 4093798"/>
                  <a:gd name="connsiteY97" fmla="*/ 2363427 h 4569050"/>
                  <a:gd name="connsiteX98" fmla="*/ 1304659 w 4093798"/>
                  <a:gd name="connsiteY98" fmla="*/ 2308378 h 4569050"/>
                  <a:gd name="connsiteX99" fmla="*/ 1304659 w 4093798"/>
                  <a:gd name="connsiteY99" fmla="*/ 1671646 h 4569050"/>
                  <a:gd name="connsiteX100" fmla="*/ 1422096 w 4093798"/>
                  <a:gd name="connsiteY100" fmla="*/ 1847802 h 4569050"/>
                  <a:gd name="connsiteX101" fmla="*/ 1467969 w 4093798"/>
                  <a:gd name="connsiteY101" fmla="*/ 1871658 h 4569050"/>
                  <a:gd name="connsiteX102" fmla="*/ 1497328 w 4093798"/>
                  <a:gd name="connsiteY102" fmla="*/ 1862482 h 4569050"/>
                  <a:gd name="connsiteX103" fmla="*/ 1512008 w 4093798"/>
                  <a:gd name="connsiteY103" fmla="*/ 1789084 h 4569050"/>
                  <a:gd name="connsiteX104" fmla="*/ 1293649 w 4093798"/>
                  <a:gd name="connsiteY104" fmla="*/ 1462461 h 4569050"/>
                  <a:gd name="connsiteX105" fmla="*/ 1247774 w 4093798"/>
                  <a:gd name="connsiteY105" fmla="*/ 1438607 h 4569050"/>
                  <a:gd name="connsiteX106" fmla="*/ 1249607 w 4093798"/>
                  <a:gd name="connsiteY106" fmla="*/ 1302821 h 4569050"/>
                  <a:gd name="connsiteX107" fmla="*/ 1823951 w 4093798"/>
                  <a:gd name="connsiteY107" fmla="*/ 1737706 h 4569050"/>
                  <a:gd name="connsiteX108" fmla="*/ 1845970 w 4093798"/>
                  <a:gd name="connsiteY108" fmla="*/ 1901018 h 4569050"/>
                  <a:gd name="connsiteX109" fmla="*/ 1247773 w 4093798"/>
                  <a:gd name="connsiteY109" fmla="*/ 2497379 h 4569050"/>
                  <a:gd name="connsiteX110" fmla="*/ 649576 w 4093798"/>
                  <a:gd name="connsiteY110" fmla="*/ 1901018 h 4569050"/>
                  <a:gd name="connsiteX111" fmla="*/ 671596 w 4093798"/>
                  <a:gd name="connsiteY111" fmla="*/ 1737706 h 4569050"/>
                  <a:gd name="connsiteX112" fmla="*/ 1249607 w 4093798"/>
                  <a:gd name="connsiteY112" fmla="*/ 1302821 h 4569050"/>
                  <a:gd name="connsiteX113" fmla="*/ 2596470 w 4093798"/>
                  <a:gd name="connsiteY113" fmla="*/ 1229423 h 4569050"/>
                  <a:gd name="connsiteX114" fmla="*/ 3937827 w 4093798"/>
                  <a:gd name="connsiteY114" fmla="*/ 1229423 h 4569050"/>
                  <a:gd name="connsiteX115" fmla="*/ 4093798 w 4093798"/>
                  <a:gd name="connsiteY115" fmla="*/ 1383559 h 4569050"/>
                  <a:gd name="connsiteX116" fmla="*/ 4093798 w 4093798"/>
                  <a:gd name="connsiteY116" fmla="*/ 2115708 h 4569050"/>
                  <a:gd name="connsiteX117" fmla="*/ 3939661 w 4093798"/>
                  <a:gd name="connsiteY117" fmla="*/ 2269844 h 4569050"/>
                  <a:gd name="connsiteX118" fmla="*/ 1842302 w 4093798"/>
                  <a:gd name="connsiteY118" fmla="*/ 2269844 h 4569050"/>
                  <a:gd name="connsiteX119" fmla="*/ 1948730 w 4093798"/>
                  <a:gd name="connsiteY119" fmla="*/ 1901018 h 4569050"/>
                  <a:gd name="connsiteX120" fmla="*/ 1945060 w 4093798"/>
                  <a:gd name="connsiteY120" fmla="*/ 1838630 h 4569050"/>
                  <a:gd name="connsiteX121" fmla="*/ 1956070 w 4093798"/>
                  <a:gd name="connsiteY121" fmla="*/ 1838630 h 4569050"/>
                  <a:gd name="connsiteX122" fmla="*/ 2271683 w 4093798"/>
                  <a:gd name="connsiteY122" fmla="*/ 1756056 h 4569050"/>
                  <a:gd name="connsiteX123" fmla="*/ 2396460 w 4093798"/>
                  <a:gd name="connsiteY123" fmla="*/ 1840464 h 4569050"/>
                  <a:gd name="connsiteX124" fmla="*/ 2532247 w 4093798"/>
                  <a:gd name="connsiteY124" fmla="*/ 1704677 h 4569050"/>
                  <a:gd name="connsiteX125" fmla="*/ 2464353 w 4093798"/>
                  <a:gd name="connsiteY125" fmla="*/ 1587239 h 4569050"/>
                  <a:gd name="connsiteX126" fmla="*/ 2596470 w 4093798"/>
                  <a:gd name="connsiteY126" fmla="*/ 1229423 h 4569050"/>
                  <a:gd name="connsiteX127" fmla="*/ 1411084 w 4093798"/>
                  <a:gd name="connsiteY127" fmla="*/ 0 h 4569050"/>
                  <a:gd name="connsiteX128" fmla="*/ 2062496 w 4093798"/>
                  <a:gd name="connsiteY128" fmla="*/ 651410 h 4569050"/>
                  <a:gd name="connsiteX129" fmla="*/ 2062496 w 4093798"/>
                  <a:gd name="connsiteY129" fmla="*/ 662419 h 4569050"/>
                  <a:gd name="connsiteX130" fmla="*/ 2372603 w 4093798"/>
                  <a:gd name="connsiteY130" fmla="*/ 849585 h 4569050"/>
                  <a:gd name="connsiteX131" fmla="*/ 2499216 w 4093798"/>
                  <a:gd name="connsiteY131" fmla="*/ 1194558 h 4569050"/>
                  <a:gd name="connsiteX132" fmla="*/ 1956068 w 4093798"/>
                  <a:gd name="connsiteY132" fmla="*/ 1737706 h 4569050"/>
                  <a:gd name="connsiteX133" fmla="*/ 1928543 w 4093798"/>
                  <a:gd name="connsiteY133" fmla="*/ 1737706 h 4569050"/>
                  <a:gd name="connsiteX134" fmla="*/ 1921203 w 4093798"/>
                  <a:gd name="connsiteY134" fmla="*/ 1710183 h 4569050"/>
                  <a:gd name="connsiteX135" fmla="*/ 1249607 w 4093798"/>
                  <a:gd name="connsiteY135" fmla="*/ 1201898 h 4569050"/>
                  <a:gd name="connsiteX136" fmla="*/ 578011 w 4093798"/>
                  <a:gd name="connsiteY136" fmla="*/ 1710183 h 4569050"/>
                  <a:gd name="connsiteX137" fmla="*/ 570671 w 4093798"/>
                  <a:gd name="connsiteY137" fmla="*/ 1737706 h 4569050"/>
                  <a:gd name="connsiteX138" fmla="*/ 543148 w 4093798"/>
                  <a:gd name="connsiteY138" fmla="*/ 1737706 h 4569050"/>
                  <a:gd name="connsiteX139" fmla="*/ 159640 w 4093798"/>
                  <a:gd name="connsiteY139" fmla="*/ 1578066 h 4569050"/>
                  <a:gd name="connsiteX140" fmla="*/ 0 w 4093798"/>
                  <a:gd name="connsiteY140" fmla="*/ 1194558 h 4569050"/>
                  <a:gd name="connsiteX141" fmla="*/ 130281 w 4093798"/>
                  <a:gd name="connsiteY141" fmla="*/ 840411 h 4569050"/>
                  <a:gd name="connsiteX142" fmla="*/ 108262 w 4093798"/>
                  <a:gd name="connsiteY142" fmla="*/ 704624 h 4569050"/>
                  <a:gd name="connsiteX143" fmla="*/ 543148 w 4093798"/>
                  <a:gd name="connsiteY143" fmla="*/ 269738 h 4569050"/>
                  <a:gd name="connsiteX144" fmla="*/ 822062 w 4093798"/>
                  <a:gd name="connsiteY144" fmla="*/ 372496 h 4569050"/>
                  <a:gd name="connsiteX145" fmla="*/ 1411084 w 4093798"/>
                  <a:gd name="connsiteY145" fmla="*/ 0 h 456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4093798" h="4569050">
                    <a:moveTo>
                      <a:pt x="3616708" y="3868094"/>
                    </a:moveTo>
                    <a:cubicBezTo>
                      <a:pt x="3541474" y="3868094"/>
                      <a:pt x="3480921" y="3928647"/>
                      <a:pt x="3480921" y="4003881"/>
                    </a:cubicBezTo>
                    <a:cubicBezTo>
                      <a:pt x="3480921" y="4079114"/>
                      <a:pt x="3541474" y="4139668"/>
                      <a:pt x="3616708" y="4139668"/>
                    </a:cubicBezTo>
                    <a:cubicBezTo>
                      <a:pt x="3691941" y="4139668"/>
                      <a:pt x="3752495" y="4079114"/>
                      <a:pt x="3752495" y="4003881"/>
                    </a:cubicBezTo>
                    <a:cubicBezTo>
                      <a:pt x="3752495" y="3928647"/>
                      <a:pt x="3691941" y="3868094"/>
                      <a:pt x="3616708" y="3868094"/>
                    </a:cubicBezTo>
                    <a:close/>
                    <a:moveTo>
                      <a:pt x="3007501" y="3868094"/>
                    </a:moveTo>
                    <a:cubicBezTo>
                      <a:pt x="2932267" y="3868094"/>
                      <a:pt x="2871714" y="3928647"/>
                      <a:pt x="2871714" y="4003881"/>
                    </a:cubicBezTo>
                    <a:cubicBezTo>
                      <a:pt x="2871714" y="4079114"/>
                      <a:pt x="2932267" y="4139668"/>
                      <a:pt x="3007501" y="4139668"/>
                    </a:cubicBezTo>
                    <a:cubicBezTo>
                      <a:pt x="3082734" y="4139668"/>
                      <a:pt x="3143288" y="4079114"/>
                      <a:pt x="3143288" y="4003881"/>
                    </a:cubicBezTo>
                    <a:cubicBezTo>
                      <a:pt x="3143288" y="3928647"/>
                      <a:pt x="3082734" y="3868094"/>
                      <a:pt x="3007501" y="3868094"/>
                    </a:cubicBezTo>
                    <a:close/>
                    <a:moveTo>
                      <a:pt x="2396458" y="3868094"/>
                    </a:moveTo>
                    <a:cubicBezTo>
                      <a:pt x="2321223" y="3868094"/>
                      <a:pt x="2260671" y="3928647"/>
                      <a:pt x="2260671" y="4003881"/>
                    </a:cubicBezTo>
                    <a:cubicBezTo>
                      <a:pt x="2260671" y="4079114"/>
                      <a:pt x="2321223" y="4139668"/>
                      <a:pt x="2396458" y="4139668"/>
                    </a:cubicBezTo>
                    <a:cubicBezTo>
                      <a:pt x="2471690" y="4139668"/>
                      <a:pt x="2532245" y="4079114"/>
                      <a:pt x="2532245" y="4003881"/>
                    </a:cubicBezTo>
                    <a:cubicBezTo>
                      <a:pt x="2532245" y="3928647"/>
                      <a:pt x="2471690" y="3868094"/>
                      <a:pt x="2396458" y="3868094"/>
                    </a:cubicBezTo>
                    <a:close/>
                    <a:moveTo>
                      <a:pt x="1734038" y="3732308"/>
                    </a:moveTo>
                    <a:cubicBezTo>
                      <a:pt x="1697339" y="3732308"/>
                      <a:pt x="1666146" y="3763502"/>
                      <a:pt x="1666146" y="3800201"/>
                    </a:cubicBezTo>
                    <a:lnTo>
                      <a:pt x="1666146" y="4275457"/>
                    </a:lnTo>
                    <a:cubicBezTo>
                      <a:pt x="1666146" y="4312156"/>
                      <a:pt x="1697339" y="4343349"/>
                      <a:pt x="1734038" y="4343349"/>
                    </a:cubicBezTo>
                    <a:cubicBezTo>
                      <a:pt x="1770737" y="4343349"/>
                      <a:pt x="1801933" y="4312156"/>
                      <a:pt x="1801933" y="4275457"/>
                    </a:cubicBezTo>
                    <a:lnTo>
                      <a:pt x="1801933" y="3800201"/>
                    </a:lnTo>
                    <a:cubicBezTo>
                      <a:pt x="1801933" y="3763502"/>
                      <a:pt x="1770737" y="3732308"/>
                      <a:pt x="1734038" y="3732308"/>
                    </a:cubicBezTo>
                    <a:close/>
                    <a:moveTo>
                      <a:pt x="1311997" y="3732308"/>
                    </a:moveTo>
                    <a:cubicBezTo>
                      <a:pt x="1275298" y="3732308"/>
                      <a:pt x="1244105" y="3763502"/>
                      <a:pt x="1244105" y="3800201"/>
                    </a:cubicBezTo>
                    <a:lnTo>
                      <a:pt x="1244105" y="4275457"/>
                    </a:lnTo>
                    <a:cubicBezTo>
                      <a:pt x="1244105" y="4312156"/>
                      <a:pt x="1275298" y="4343349"/>
                      <a:pt x="1311997" y="4343349"/>
                    </a:cubicBezTo>
                    <a:cubicBezTo>
                      <a:pt x="1348696" y="4343349"/>
                      <a:pt x="1379892" y="4312156"/>
                      <a:pt x="1379892" y="4275457"/>
                    </a:cubicBezTo>
                    <a:lnTo>
                      <a:pt x="1379892" y="3800201"/>
                    </a:lnTo>
                    <a:cubicBezTo>
                      <a:pt x="1379892" y="3763502"/>
                      <a:pt x="1348696" y="3732308"/>
                      <a:pt x="1311997" y="3732308"/>
                    </a:cubicBezTo>
                    <a:close/>
                    <a:moveTo>
                      <a:pt x="1126666" y="3528629"/>
                    </a:moveTo>
                    <a:lnTo>
                      <a:pt x="3937825" y="3528629"/>
                    </a:lnTo>
                    <a:cubicBezTo>
                      <a:pt x="4022234" y="3528629"/>
                      <a:pt x="4091962" y="3598358"/>
                      <a:pt x="4091962" y="3682766"/>
                    </a:cubicBezTo>
                    <a:lnTo>
                      <a:pt x="4091962" y="4414914"/>
                    </a:lnTo>
                    <a:cubicBezTo>
                      <a:pt x="4091962" y="4501158"/>
                      <a:pt x="4022234" y="4569050"/>
                      <a:pt x="3937825" y="4569050"/>
                    </a:cubicBezTo>
                    <a:lnTo>
                      <a:pt x="1126666" y="4569050"/>
                    </a:lnTo>
                    <a:cubicBezTo>
                      <a:pt x="1042258" y="4569050"/>
                      <a:pt x="972529" y="4499322"/>
                      <a:pt x="972529" y="4414914"/>
                    </a:cubicBezTo>
                    <a:lnTo>
                      <a:pt x="972529" y="3682766"/>
                    </a:lnTo>
                    <a:cubicBezTo>
                      <a:pt x="972529" y="3598358"/>
                      <a:pt x="1042258" y="3528629"/>
                      <a:pt x="1126666" y="3528629"/>
                    </a:cubicBezTo>
                    <a:close/>
                    <a:moveTo>
                      <a:pt x="3616708" y="2717575"/>
                    </a:moveTo>
                    <a:cubicBezTo>
                      <a:pt x="3541474" y="2717575"/>
                      <a:pt x="3480921" y="2779964"/>
                      <a:pt x="3480921" y="2853362"/>
                    </a:cubicBezTo>
                    <a:cubicBezTo>
                      <a:pt x="3480921" y="2928595"/>
                      <a:pt x="3541474" y="2989149"/>
                      <a:pt x="3616708" y="2989149"/>
                    </a:cubicBezTo>
                    <a:cubicBezTo>
                      <a:pt x="3691941" y="2989149"/>
                      <a:pt x="3752495" y="2928595"/>
                      <a:pt x="3752495" y="2853362"/>
                    </a:cubicBezTo>
                    <a:cubicBezTo>
                      <a:pt x="3752495" y="2778128"/>
                      <a:pt x="3691941" y="2717575"/>
                      <a:pt x="3616708" y="2717575"/>
                    </a:cubicBezTo>
                    <a:close/>
                    <a:moveTo>
                      <a:pt x="3007501" y="2717575"/>
                    </a:moveTo>
                    <a:cubicBezTo>
                      <a:pt x="2932267" y="2717575"/>
                      <a:pt x="2871714" y="2779964"/>
                      <a:pt x="2871714" y="2853362"/>
                    </a:cubicBezTo>
                    <a:cubicBezTo>
                      <a:pt x="2871714" y="2928595"/>
                      <a:pt x="2932267" y="2989149"/>
                      <a:pt x="3007501" y="2989149"/>
                    </a:cubicBezTo>
                    <a:cubicBezTo>
                      <a:pt x="3082734" y="2989149"/>
                      <a:pt x="3143288" y="2928595"/>
                      <a:pt x="3143288" y="2853362"/>
                    </a:cubicBezTo>
                    <a:cubicBezTo>
                      <a:pt x="3143288" y="2778128"/>
                      <a:pt x="3082734" y="2717575"/>
                      <a:pt x="3007501" y="2717575"/>
                    </a:cubicBezTo>
                    <a:close/>
                    <a:moveTo>
                      <a:pt x="2396458" y="2717575"/>
                    </a:moveTo>
                    <a:cubicBezTo>
                      <a:pt x="2321223" y="2717575"/>
                      <a:pt x="2260671" y="2779964"/>
                      <a:pt x="2260671" y="2853362"/>
                    </a:cubicBezTo>
                    <a:cubicBezTo>
                      <a:pt x="2260671" y="2928595"/>
                      <a:pt x="2321223" y="2989149"/>
                      <a:pt x="2396458" y="2989149"/>
                    </a:cubicBezTo>
                    <a:cubicBezTo>
                      <a:pt x="2471690" y="2989149"/>
                      <a:pt x="2532245" y="2928595"/>
                      <a:pt x="2532245" y="2853362"/>
                    </a:cubicBezTo>
                    <a:cubicBezTo>
                      <a:pt x="2532245" y="2778128"/>
                      <a:pt x="2471690" y="2717575"/>
                      <a:pt x="2396458" y="2717575"/>
                    </a:cubicBezTo>
                    <a:close/>
                    <a:moveTo>
                      <a:pt x="1734038" y="2583623"/>
                    </a:moveTo>
                    <a:cubicBezTo>
                      <a:pt x="1697339" y="2583623"/>
                      <a:pt x="1666146" y="2614817"/>
                      <a:pt x="1666146" y="2651516"/>
                    </a:cubicBezTo>
                    <a:lnTo>
                      <a:pt x="1666146" y="3126772"/>
                    </a:lnTo>
                    <a:cubicBezTo>
                      <a:pt x="1666146" y="3163471"/>
                      <a:pt x="1697339" y="3194664"/>
                      <a:pt x="1734038" y="3194664"/>
                    </a:cubicBezTo>
                    <a:cubicBezTo>
                      <a:pt x="1770737" y="3194664"/>
                      <a:pt x="1801933" y="3163471"/>
                      <a:pt x="1801933" y="3126772"/>
                    </a:cubicBezTo>
                    <a:lnTo>
                      <a:pt x="1801933" y="2651516"/>
                    </a:lnTo>
                    <a:cubicBezTo>
                      <a:pt x="1801933" y="2612983"/>
                      <a:pt x="1770737" y="2583623"/>
                      <a:pt x="1734038" y="2583623"/>
                    </a:cubicBezTo>
                    <a:close/>
                    <a:moveTo>
                      <a:pt x="1756056" y="2379944"/>
                    </a:moveTo>
                    <a:lnTo>
                      <a:pt x="3937825" y="2379944"/>
                    </a:lnTo>
                    <a:cubicBezTo>
                      <a:pt x="4022234" y="2379944"/>
                      <a:pt x="4091962" y="2447837"/>
                      <a:pt x="4091962" y="2532245"/>
                    </a:cubicBezTo>
                    <a:lnTo>
                      <a:pt x="4091962" y="3266229"/>
                    </a:lnTo>
                    <a:cubicBezTo>
                      <a:pt x="4091962" y="3352473"/>
                      <a:pt x="4022234" y="3420365"/>
                      <a:pt x="3937825" y="3420365"/>
                    </a:cubicBezTo>
                    <a:lnTo>
                      <a:pt x="1126666" y="3420365"/>
                    </a:lnTo>
                    <a:cubicBezTo>
                      <a:pt x="1042258" y="3420365"/>
                      <a:pt x="972529" y="3350637"/>
                      <a:pt x="972529" y="3266229"/>
                    </a:cubicBezTo>
                    <a:lnTo>
                      <a:pt x="972529" y="2543255"/>
                    </a:lnTo>
                    <a:cubicBezTo>
                      <a:pt x="1058771" y="2579954"/>
                      <a:pt x="1152355" y="2600139"/>
                      <a:pt x="1249607" y="2600139"/>
                    </a:cubicBezTo>
                    <a:lnTo>
                      <a:pt x="1269153" y="2599084"/>
                    </a:lnTo>
                    <a:lnTo>
                      <a:pt x="1250757" y="2621471"/>
                    </a:lnTo>
                    <a:cubicBezTo>
                      <a:pt x="1246399" y="2630416"/>
                      <a:pt x="1244105" y="2640508"/>
                      <a:pt x="1244105" y="2651518"/>
                    </a:cubicBezTo>
                    <a:lnTo>
                      <a:pt x="1244105" y="3126772"/>
                    </a:lnTo>
                    <a:cubicBezTo>
                      <a:pt x="1244105" y="3163471"/>
                      <a:pt x="1275298" y="3194666"/>
                      <a:pt x="1311997" y="3194666"/>
                    </a:cubicBezTo>
                    <a:cubicBezTo>
                      <a:pt x="1348696" y="3194666"/>
                      <a:pt x="1379892" y="3163471"/>
                      <a:pt x="1379892" y="3126772"/>
                    </a:cubicBezTo>
                    <a:lnTo>
                      <a:pt x="1379892" y="2651518"/>
                    </a:lnTo>
                    <a:cubicBezTo>
                      <a:pt x="1379892" y="2625829"/>
                      <a:pt x="1365212" y="2603809"/>
                      <a:pt x="1345027" y="2592799"/>
                    </a:cubicBezTo>
                    <a:lnTo>
                      <a:pt x="1342884" y="2592956"/>
                    </a:lnTo>
                    <a:lnTo>
                      <a:pt x="1394541" y="2584571"/>
                    </a:lnTo>
                    <a:cubicBezTo>
                      <a:pt x="1535174" y="2554035"/>
                      <a:pt x="1661098" y="2480407"/>
                      <a:pt x="1756056" y="2379944"/>
                    </a:cubicBezTo>
                    <a:close/>
                    <a:moveTo>
                      <a:pt x="3616708" y="1568890"/>
                    </a:moveTo>
                    <a:cubicBezTo>
                      <a:pt x="3541474" y="1568890"/>
                      <a:pt x="3480921" y="1629443"/>
                      <a:pt x="3480921" y="1704677"/>
                    </a:cubicBezTo>
                    <a:cubicBezTo>
                      <a:pt x="3480921" y="1779910"/>
                      <a:pt x="3541474" y="1840464"/>
                      <a:pt x="3616708" y="1840464"/>
                    </a:cubicBezTo>
                    <a:cubicBezTo>
                      <a:pt x="3691941" y="1840464"/>
                      <a:pt x="3752495" y="1779910"/>
                      <a:pt x="3752495" y="1704677"/>
                    </a:cubicBezTo>
                    <a:cubicBezTo>
                      <a:pt x="3752495" y="1629443"/>
                      <a:pt x="3691941" y="1568890"/>
                      <a:pt x="3616708" y="1568890"/>
                    </a:cubicBezTo>
                    <a:close/>
                    <a:moveTo>
                      <a:pt x="3007501" y="1568890"/>
                    </a:moveTo>
                    <a:cubicBezTo>
                      <a:pt x="2932267" y="1568890"/>
                      <a:pt x="2871714" y="1629443"/>
                      <a:pt x="2871714" y="1704677"/>
                    </a:cubicBezTo>
                    <a:cubicBezTo>
                      <a:pt x="2871714" y="1779910"/>
                      <a:pt x="2932267" y="1840464"/>
                      <a:pt x="3007501" y="1840464"/>
                    </a:cubicBezTo>
                    <a:cubicBezTo>
                      <a:pt x="3082734" y="1840464"/>
                      <a:pt x="3143288" y="1779910"/>
                      <a:pt x="3143288" y="1704677"/>
                    </a:cubicBezTo>
                    <a:cubicBezTo>
                      <a:pt x="3143288" y="1629443"/>
                      <a:pt x="3082734" y="1568890"/>
                      <a:pt x="3007501" y="1568890"/>
                    </a:cubicBezTo>
                    <a:close/>
                    <a:moveTo>
                      <a:pt x="1247774" y="1438607"/>
                    </a:moveTo>
                    <a:cubicBezTo>
                      <a:pt x="1229424" y="1438607"/>
                      <a:pt x="1212910" y="1447781"/>
                      <a:pt x="1201901" y="1462461"/>
                    </a:cubicBezTo>
                    <a:lnTo>
                      <a:pt x="987209" y="1789084"/>
                    </a:lnTo>
                    <a:cubicBezTo>
                      <a:pt x="970696" y="1814773"/>
                      <a:pt x="978035" y="1847802"/>
                      <a:pt x="1001889" y="1864318"/>
                    </a:cubicBezTo>
                    <a:cubicBezTo>
                      <a:pt x="1027578" y="1880832"/>
                      <a:pt x="1060608" y="1873492"/>
                      <a:pt x="1077123" y="1849638"/>
                    </a:cubicBezTo>
                    <a:lnTo>
                      <a:pt x="1194561" y="1673482"/>
                    </a:lnTo>
                    <a:lnTo>
                      <a:pt x="1194561" y="2308378"/>
                    </a:lnTo>
                    <a:cubicBezTo>
                      <a:pt x="1194561" y="2337738"/>
                      <a:pt x="1218414" y="2363427"/>
                      <a:pt x="1249610" y="2363427"/>
                    </a:cubicBezTo>
                    <a:cubicBezTo>
                      <a:pt x="1278969" y="2363427"/>
                      <a:pt x="1304659" y="2339572"/>
                      <a:pt x="1304659" y="2308378"/>
                    </a:cubicBezTo>
                    <a:lnTo>
                      <a:pt x="1304659" y="1671646"/>
                    </a:lnTo>
                    <a:lnTo>
                      <a:pt x="1422096" y="1847802"/>
                    </a:lnTo>
                    <a:cubicBezTo>
                      <a:pt x="1433106" y="1864318"/>
                      <a:pt x="1449619" y="1871658"/>
                      <a:pt x="1467969" y="1871658"/>
                    </a:cubicBezTo>
                    <a:cubicBezTo>
                      <a:pt x="1478979" y="1871658"/>
                      <a:pt x="1488155" y="1867988"/>
                      <a:pt x="1497328" y="1862482"/>
                    </a:cubicBezTo>
                    <a:cubicBezTo>
                      <a:pt x="1521184" y="1847802"/>
                      <a:pt x="1528524" y="1812939"/>
                      <a:pt x="1512008" y="1789084"/>
                    </a:cubicBezTo>
                    <a:lnTo>
                      <a:pt x="1293649" y="1462461"/>
                    </a:lnTo>
                    <a:cubicBezTo>
                      <a:pt x="1284473" y="1447781"/>
                      <a:pt x="1266123" y="1438607"/>
                      <a:pt x="1247774" y="1438607"/>
                    </a:cubicBezTo>
                    <a:close/>
                    <a:moveTo>
                      <a:pt x="1249607" y="1302821"/>
                    </a:moveTo>
                    <a:cubicBezTo>
                      <a:pt x="1523017" y="1302821"/>
                      <a:pt x="1752386" y="1486317"/>
                      <a:pt x="1823951" y="1737706"/>
                    </a:cubicBezTo>
                    <a:cubicBezTo>
                      <a:pt x="1838630" y="1789085"/>
                      <a:pt x="1845970" y="1844133"/>
                      <a:pt x="1845970" y="1901018"/>
                    </a:cubicBezTo>
                    <a:cubicBezTo>
                      <a:pt x="1845970" y="2231311"/>
                      <a:pt x="1578066" y="2497379"/>
                      <a:pt x="1247773" y="2497379"/>
                    </a:cubicBezTo>
                    <a:cubicBezTo>
                      <a:pt x="917480" y="2497379"/>
                      <a:pt x="649576" y="2229475"/>
                      <a:pt x="649576" y="1901018"/>
                    </a:cubicBezTo>
                    <a:cubicBezTo>
                      <a:pt x="649576" y="1844133"/>
                      <a:pt x="656916" y="1789085"/>
                      <a:pt x="671596" y="1737706"/>
                    </a:cubicBezTo>
                    <a:cubicBezTo>
                      <a:pt x="744994" y="1486317"/>
                      <a:pt x="976199" y="1302821"/>
                      <a:pt x="1249607" y="1302821"/>
                    </a:cubicBezTo>
                    <a:close/>
                    <a:moveTo>
                      <a:pt x="2596470" y="1229423"/>
                    </a:moveTo>
                    <a:lnTo>
                      <a:pt x="3937827" y="1229423"/>
                    </a:lnTo>
                    <a:cubicBezTo>
                      <a:pt x="4022236" y="1229423"/>
                      <a:pt x="4091964" y="1299151"/>
                      <a:pt x="4093798" y="1383559"/>
                    </a:cubicBezTo>
                    <a:lnTo>
                      <a:pt x="4093798" y="2115708"/>
                    </a:lnTo>
                    <a:cubicBezTo>
                      <a:pt x="4093798" y="2201952"/>
                      <a:pt x="4024070" y="2269844"/>
                      <a:pt x="3939661" y="2269844"/>
                    </a:cubicBezTo>
                    <a:lnTo>
                      <a:pt x="1842302" y="2269844"/>
                    </a:lnTo>
                    <a:cubicBezTo>
                      <a:pt x="1910195" y="2163417"/>
                      <a:pt x="1948730" y="2036805"/>
                      <a:pt x="1948730" y="1901018"/>
                    </a:cubicBezTo>
                    <a:cubicBezTo>
                      <a:pt x="1948730" y="1878999"/>
                      <a:pt x="1946894" y="1858813"/>
                      <a:pt x="1945060" y="1838630"/>
                    </a:cubicBezTo>
                    <a:lnTo>
                      <a:pt x="1956070" y="1838630"/>
                    </a:lnTo>
                    <a:cubicBezTo>
                      <a:pt x="2069837" y="1838630"/>
                      <a:pt x="2178099" y="1809270"/>
                      <a:pt x="2271683" y="1756056"/>
                    </a:cubicBezTo>
                    <a:cubicBezTo>
                      <a:pt x="2291867" y="1805600"/>
                      <a:pt x="2339576" y="1840464"/>
                      <a:pt x="2396460" y="1840464"/>
                    </a:cubicBezTo>
                    <a:cubicBezTo>
                      <a:pt x="2471693" y="1840464"/>
                      <a:pt x="2532247" y="1779911"/>
                      <a:pt x="2532247" y="1704677"/>
                    </a:cubicBezTo>
                    <a:cubicBezTo>
                      <a:pt x="2532247" y="1655134"/>
                      <a:pt x="2504722" y="1611095"/>
                      <a:pt x="2464353" y="1587239"/>
                    </a:cubicBezTo>
                    <a:cubicBezTo>
                      <a:pt x="2541421" y="1486317"/>
                      <a:pt x="2589130" y="1363374"/>
                      <a:pt x="2596470" y="1229423"/>
                    </a:cubicBezTo>
                    <a:close/>
                    <a:moveTo>
                      <a:pt x="1411084" y="0"/>
                    </a:moveTo>
                    <a:cubicBezTo>
                      <a:pt x="1770736" y="0"/>
                      <a:pt x="2064330" y="291758"/>
                      <a:pt x="2062496" y="651410"/>
                    </a:cubicBezTo>
                    <a:cubicBezTo>
                      <a:pt x="2062496" y="655080"/>
                      <a:pt x="2062496" y="658749"/>
                      <a:pt x="2062496" y="662419"/>
                    </a:cubicBezTo>
                    <a:cubicBezTo>
                      <a:pt x="2185437" y="688109"/>
                      <a:pt x="2295535" y="756003"/>
                      <a:pt x="2372603" y="849585"/>
                    </a:cubicBezTo>
                    <a:cubicBezTo>
                      <a:pt x="2451507" y="943169"/>
                      <a:pt x="2497380" y="1062441"/>
                      <a:pt x="2499216" y="1194558"/>
                    </a:cubicBezTo>
                    <a:cubicBezTo>
                      <a:pt x="2499216" y="1495491"/>
                      <a:pt x="2255165" y="1737706"/>
                      <a:pt x="1956068" y="1737706"/>
                    </a:cubicBezTo>
                    <a:lnTo>
                      <a:pt x="1928543" y="1737706"/>
                    </a:lnTo>
                    <a:cubicBezTo>
                      <a:pt x="1924873" y="1728532"/>
                      <a:pt x="1923039" y="1719357"/>
                      <a:pt x="1921203" y="1710183"/>
                    </a:cubicBezTo>
                    <a:cubicBezTo>
                      <a:pt x="1836795" y="1411083"/>
                      <a:pt x="1561550" y="1201898"/>
                      <a:pt x="1249607" y="1201898"/>
                    </a:cubicBezTo>
                    <a:cubicBezTo>
                      <a:pt x="939499" y="1201898"/>
                      <a:pt x="662420" y="1411083"/>
                      <a:pt x="578011" y="1710183"/>
                    </a:cubicBezTo>
                    <a:cubicBezTo>
                      <a:pt x="574341" y="1719357"/>
                      <a:pt x="572507" y="1728532"/>
                      <a:pt x="570671" y="1737706"/>
                    </a:cubicBezTo>
                    <a:lnTo>
                      <a:pt x="543148" y="1737706"/>
                    </a:lnTo>
                    <a:cubicBezTo>
                      <a:pt x="394515" y="1737706"/>
                      <a:pt x="258728" y="1677153"/>
                      <a:pt x="159640" y="1578066"/>
                    </a:cubicBezTo>
                    <a:cubicBezTo>
                      <a:pt x="60553" y="1480811"/>
                      <a:pt x="0" y="1345024"/>
                      <a:pt x="0" y="1194558"/>
                    </a:cubicBezTo>
                    <a:cubicBezTo>
                      <a:pt x="0" y="1060607"/>
                      <a:pt x="49543" y="935829"/>
                      <a:pt x="130281" y="840411"/>
                    </a:cubicBezTo>
                    <a:cubicBezTo>
                      <a:pt x="115601" y="798206"/>
                      <a:pt x="108262" y="752333"/>
                      <a:pt x="108262" y="704624"/>
                    </a:cubicBezTo>
                    <a:cubicBezTo>
                      <a:pt x="108262" y="464244"/>
                      <a:pt x="302767" y="269738"/>
                      <a:pt x="543148" y="269738"/>
                    </a:cubicBezTo>
                    <a:cubicBezTo>
                      <a:pt x="649576" y="269738"/>
                      <a:pt x="746828" y="308273"/>
                      <a:pt x="822062" y="372496"/>
                    </a:cubicBezTo>
                    <a:cubicBezTo>
                      <a:pt x="926654" y="152301"/>
                      <a:pt x="1150519" y="0"/>
                      <a:pt x="1411084" y="0"/>
                    </a:cubicBezTo>
                    <a:close/>
                  </a:path>
                </a:pathLst>
              </a:custGeom>
              <a:solidFill>
                <a:srgbClr val="FFFFFF"/>
              </a:solidFill>
              <a:ln w="9525" cap="flat">
                <a:noFill/>
                <a:prstDash val="solid"/>
                <a:miter/>
              </a:ln>
            </p:spPr>
            <p:txBody>
              <a:bodyPr wrap="square"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black"/>
                  </a:solidFill>
                  <a:effectLst/>
                  <a:uLnTx/>
                  <a:uFillTx/>
                  <a:ea typeface="+mn-ea"/>
                  <a:cs typeface="+mn-cs"/>
                </a:endParaRPr>
              </a:p>
            </p:txBody>
          </p:sp>
        </p:grpSp>
      </p:grpSp>
      <p:grpSp>
        <p:nvGrpSpPr>
          <p:cNvPr id="122" name="Group 121">
            <a:extLst>
              <a:ext uri="{FF2B5EF4-FFF2-40B4-BE49-F238E27FC236}">
                <a16:creationId xmlns:a16="http://schemas.microsoft.com/office/drawing/2014/main" id="{6AAB4C48-31C9-4850-8F22-6C02F36BA3ED}"/>
              </a:ext>
            </a:extLst>
          </p:cNvPr>
          <p:cNvGrpSpPr/>
          <p:nvPr/>
        </p:nvGrpSpPr>
        <p:grpSpPr>
          <a:xfrm>
            <a:off x="4827378" y="5079043"/>
            <a:ext cx="2625076" cy="1214611"/>
            <a:chOff x="4783836" y="5079043"/>
            <a:chExt cx="2625076" cy="1214611"/>
          </a:xfrm>
        </p:grpSpPr>
        <p:sp>
          <p:nvSpPr>
            <p:cNvPr id="129" name="TextBox 128">
              <a:extLst>
                <a:ext uri="{FF2B5EF4-FFF2-40B4-BE49-F238E27FC236}">
                  <a16:creationId xmlns:a16="http://schemas.microsoft.com/office/drawing/2014/main" id="{56F6045E-ED03-4FF7-B107-2CBF52BE7587}"/>
                </a:ext>
              </a:extLst>
            </p:cNvPr>
            <p:cNvSpPr txBox="1"/>
            <p:nvPr/>
          </p:nvSpPr>
          <p:spPr>
            <a:xfrm>
              <a:off x="4783836" y="5924322"/>
              <a:ext cx="2625076" cy="369332"/>
            </a:xfrm>
            <a:prstGeom prst="rect">
              <a:avLst/>
            </a:prstGeom>
            <a:noFill/>
          </p:spPr>
          <p:txBody>
            <a:bodyPr wrap="square" anchor="ctr">
              <a:spAutoFit/>
            </a:bodyPr>
            <a:lstStyle>
              <a:defPPr>
                <a:defRPr lang="en-US"/>
              </a:defPPr>
              <a:lvl1pPr algn="r">
                <a:defRPr sz="1400">
                  <a:solidFill>
                    <a:schemeClr val="bg2"/>
                  </a:solidFill>
                  <a:latin typeface="Arial" panose="020B0604020202020204" pitchFamily="34" charset="0"/>
                  <a:cs typeface="Arial" panose="020B0604020202020204" pitchFamily="34"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FFFFFF">
                      <a:lumMod val="95000"/>
                    </a:srgbClr>
                  </a:solidFill>
                  <a:effectLst/>
                  <a:uLnTx/>
                  <a:uFillTx/>
                  <a:latin typeface="+mn-lt"/>
                  <a:cs typeface="Arial" panose="020B0604020202020204" pitchFamily="34" charset="0"/>
                  <a:sym typeface="Arial"/>
                </a:rPr>
                <a:t>Checksums </a:t>
              </a:r>
            </a:p>
          </p:txBody>
        </p:sp>
        <p:sp>
          <p:nvSpPr>
            <p:cNvPr id="130" name="Arrow: Chevron 129">
              <a:extLst>
                <a:ext uri="{FF2B5EF4-FFF2-40B4-BE49-F238E27FC236}">
                  <a16:creationId xmlns:a16="http://schemas.microsoft.com/office/drawing/2014/main" id="{3D72F8E5-5388-4615-ABF9-B21B0BA7D30A}"/>
                </a:ext>
              </a:extLst>
            </p:cNvPr>
            <p:cNvSpPr/>
            <p:nvPr/>
          </p:nvSpPr>
          <p:spPr>
            <a:xfrm rot="16200000" flipH="1">
              <a:off x="6044420" y="5799728"/>
              <a:ext cx="103908" cy="130013"/>
            </a:xfrm>
            <a:prstGeom prst="chevron">
              <a:avLst/>
            </a:prstGeom>
            <a:solidFill>
              <a:srgbClr val="9E01B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dirty="0">
                <a:ln>
                  <a:noFill/>
                </a:ln>
                <a:solidFill>
                  <a:srgbClr val="000000">
                    <a:lumMod val="85000"/>
                    <a:lumOff val="15000"/>
                  </a:srgbClr>
                </a:solidFill>
                <a:effectLst/>
                <a:uLnTx/>
                <a:uFillTx/>
                <a:ea typeface="+mn-ea"/>
                <a:cs typeface="+mn-cs"/>
              </a:endParaRPr>
            </a:p>
          </p:txBody>
        </p:sp>
        <p:grpSp>
          <p:nvGrpSpPr>
            <p:cNvPr id="131" name="Group 130">
              <a:extLst>
                <a:ext uri="{FF2B5EF4-FFF2-40B4-BE49-F238E27FC236}">
                  <a16:creationId xmlns:a16="http://schemas.microsoft.com/office/drawing/2014/main" id="{30111323-A91E-408F-9E1C-C5F912817D99}"/>
                </a:ext>
              </a:extLst>
            </p:cNvPr>
            <p:cNvGrpSpPr/>
            <p:nvPr/>
          </p:nvGrpSpPr>
          <p:grpSpPr>
            <a:xfrm>
              <a:off x="5781490" y="5079043"/>
              <a:ext cx="629394" cy="629394"/>
              <a:chOff x="5781490" y="5079043"/>
              <a:chExt cx="629394" cy="629394"/>
            </a:xfrm>
          </p:grpSpPr>
          <p:sp>
            <p:nvSpPr>
              <p:cNvPr id="132" name="Oval 131">
                <a:extLst>
                  <a:ext uri="{FF2B5EF4-FFF2-40B4-BE49-F238E27FC236}">
                    <a16:creationId xmlns:a16="http://schemas.microsoft.com/office/drawing/2014/main" id="{863E8EB9-1B93-45D9-B314-D67357E72E36}"/>
                  </a:ext>
                </a:extLst>
              </p:cNvPr>
              <p:cNvSpPr/>
              <p:nvPr/>
            </p:nvSpPr>
            <p:spPr>
              <a:xfrm flipH="1">
                <a:off x="5781490" y="5079043"/>
                <a:ext cx="629394" cy="629394"/>
              </a:xfrm>
              <a:prstGeom prst="ellipse">
                <a:avLst/>
              </a:prstGeom>
              <a:solidFill>
                <a:srgbClr val="9E01B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dirty="0">
                  <a:ln>
                    <a:noFill/>
                  </a:ln>
                  <a:solidFill>
                    <a:srgbClr val="000000">
                      <a:lumMod val="85000"/>
                      <a:lumOff val="15000"/>
                    </a:srgbClr>
                  </a:solidFill>
                  <a:effectLst/>
                  <a:uLnTx/>
                  <a:uFillTx/>
                  <a:ea typeface="+mn-ea"/>
                  <a:cs typeface="+mn-cs"/>
                </a:endParaRPr>
              </a:p>
            </p:txBody>
          </p:sp>
          <p:sp>
            <p:nvSpPr>
              <p:cNvPr id="133" name="Freeform: Shape 132">
                <a:extLst>
                  <a:ext uri="{FF2B5EF4-FFF2-40B4-BE49-F238E27FC236}">
                    <a16:creationId xmlns:a16="http://schemas.microsoft.com/office/drawing/2014/main" id="{32ACB507-210F-4909-AF8B-ABC614E8B219}"/>
                  </a:ext>
                </a:extLst>
              </p:cNvPr>
              <p:cNvSpPr/>
              <p:nvPr/>
            </p:nvSpPr>
            <p:spPr>
              <a:xfrm>
                <a:off x="5885778" y="5214421"/>
                <a:ext cx="420818" cy="358638"/>
              </a:xfrm>
              <a:custGeom>
                <a:avLst/>
                <a:gdLst>
                  <a:gd name="connsiteX0" fmla="*/ 764110 w 1033359"/>
                  <a:gd name="connsiteY0" fmla="*/ 635530 h 880670"/>
                  <a:gd name="connsiteX1" fmla="*/ 746567 w 1033359"/>
                  <a:gd name="connsiteY1" fmla="*/ 652467 h 880670"/>
                  <a:gd name="connsiteX2" fmla="*/ 746568 w 1033359"/>
                  <a:gd name="connsiteY2" fmla="*/ 652468 h 880670"/>
                  <a:gd name="connsiteX3" fmla="*/ 764111 w 1033359"/>
                  <a:gd name="connsiteY3" fmla="*/ 635530 h 880670"/>
                  <a:gd name="connsiteX4" fmla="*/ 624158 w 1033359"/>
                  <a:gd name="connsiteY4" fmla="*/ 417848 h 880670"/>
                  <a:gd name="connsiteX5" fmla="*/ 636557 w 1033359"/>
                  <a:gd name="connsiteY5" fmla="*/ 422318 h 880670"/>
                  <a:gd name="connsiteX6" fmla="*/ 645498 w 1033359"/>
                  <a:gd name="connsiteY6" fmla="*/ 439946 h 880670"/>
                  <a:gd name="connsiteX7" fmla="*/ 649040 w 1033359"/>
                  <a:gd name="connsiteY7" fmla="*/ 488445 h 880670"/>
                  <a:gd name="connsiteX8" fmla="*/ 645076 w 1033359"/>
                  <a:gd name="connsiteY8" fmla="*/ 538462 h 880670"/>
                  <a:gd name="connsiteX9" fmla="*/ 636557 w 1033359"/>
                  <a:gd name="connsiteY9" fmla="*/ 554403 h 880670"/>
                  <a:gd name="connsiteX10" fmla="*/ 624074 w 1033359"/>
                  <a:gd name="connsiteY10" fmla="*/ 558873 h 880670"/>
                  <a:gd name="connsiteX11" fmla="*/ 611675 w 1033359"/>
                  <a:gd name="connsiteY11" fmla="*/ 554487 h 880670"/>
                  <a:gd name="connsiteX12" fmla="*/ 602735 w 1033359"/>
                  <a:gd name="connsiteY12" fmla="*/ 536943 h 880670"/>
                  <a:gd name="connsiteX13" fmla="*/ 599192 w 1033359"/>
                  <a:gd name="connsiteY13" fmla="*/ 488445 h 880670"/>
                  <a:gd name="connsiteX14" fmla="*/ 603156 w 1033359"/>
                  <a:gd name="connsiteY14" fmla="*/ 438259 h 880670"/>
                  <a:gd name="connsiteX15" fmla="*/ 611675 w 1033359"/>
                  <a:gd name="connsiteY15" fmla="*/ 422318 h 880670"/>
                  <a:gd name="connsiteX16" fmla="*/ 624158 w 1033359"/>
                  <a:gd name="connsiteY16" fmla="*/ 417848 h 880670"/>
                  <a:gd name="connsiteX17" fmla="*/ 328611 w 1033359"/>
                  <a:gd name="connsiteY17" fmla="*/ 400894 h 880670"/>
                  <a:gd name="connsiteX18" fmla="*/ 328611 w 1033359"/>
                  <a:gd name="connsiteY18" fmla="*/ 576080 h 880670"/>
                  <a:gd name="connsiteX19" fmla="*/ 374917 w 1033359"/>
                  <a:gd name="connsiteY19" fmla="*/ 576080 h 880670"/>
                  <a:gd name="connsiteX20" fmla="*/ 374917 w 1033359"/>
                  <a:gd name="connsiteY20" fmla="*/ 400894 h 880670"/>
                  <a:gd name="connsiteX21" fmla="*/ 215419 w 1033359"/>
                  <a:gd name="connsiteY21" fmla="*/ 393135 h 880670"/>
                  <a:gd name="connsiteX22" fmla="*/ 153425 w 1033359"/>
                  <a:gd name="connsiteY22" fmla="*/ 417257 h 880670"/>
                  <a:gd name="connsiteX23" fmla="*/ 130483 w 1033359"/>
                  <a:gd name="connsiteY23" fmla="*/ 484818 h 880670"/>
                  <a:gd name="connsiteX24" fmla="*/ 153340 w 1033359"/>
                  <a:gd name="connsiteY24" fmla="*/ 551957 h 880670"/>
                  <a:gd name="connsiteX25" fmla="*/ 214575 w 1033359"/>
                  <a:gd name="connsiteY25" fmla="*/ 576164 h 880670"/>
                  <a:gd name="connsiteX26" fmla="*/ 268472 w 1033359"/>
                  <a:gd name="connsiteY26" fmla="*/ 560139 h 880670"/>
                  <a:gd name="connsiteX27" fmla="*/ 295716 w 1033359"/>
                  <a:gd name="connsiteY27" fmla="*/ 512821 h 880670"/>
                  <a:gd name="connsiteX28" fmla="*/ 250169 w 1033359"/>
                  <a:gd name="connsiteY28" fmla="*/ 505061 h 880670"/>
                  <a:gd name="connsiteX29" fmla="*/ 238276 w 1033359"/>
                  <a:gd name="connsiteY29" fmla="*/ 530871 h 880670"/>
                  <a:gd name="connsiteX30" fmla="*/ 216684 w 1033359"/>
                  <a:gd name="connsiteY30" fmla="*/ 538378 h 880670"/>
                  <a:gd name="connsiteX31" fmla="*/ 188597 w 1033359"/>
                  <a:gd name="connsiteY31" fmla="*/ 525473 h 880670"/>
                  <a:gd name="connsiteX32" fmla="*/ 178138 w 1033359"/>
                  <a:gd name="connsiteY32" fmla="*/ 481444 h 880670"/>
                  <a:gd name="connsiteX33" fmla="*/ 188428 w 1033359"/>
                  <a:gd name="connsiteY33" fmla="*/ 441465 h 880670"/>
                  <a:gd name="connsiteX34" fmla="*/ 216094 w 1033359"/>
                  <a:gd name="connsiteY34" fmla="*/ 429488 h 880670"/>
                  <a:gd name="connsiteX35" fmla="*/ 237264 w 1033359"/>
                  <a:gd name="connsiteY35" fmla="*/ 436404 h 880670"/>
                  <a:gd name="connsiteX36" fmla="*/ 247723 w 1033359"/>
                  <a:gd name="connsiteY36" fmla="*/ 456984 h 880670"/>
                  <a:gd name="connsiteX37" fmla="*/ 293439 w 1033359"/>
                  <a:gd name="connsiteY37" fmla="*/ 448718 h 880670"/>
                  <a:gd name="connsiteX38" fmla="*/ 266279 w 1033359"/>
                  <a:gd name="connsiteY38" fmla="*/ 406883 h 880670"/>
                  <a:gd name="connsiteX39" fmla="*/ 215419 w 1033359"/>
                  <a:gd name="connsiteY39" fmla="*/ 393135 h 880670"/>
                  <a:gd name="connsiteX40" fmla="*/ 624158 w 1033359"/>
                  <a:gd name="connsiteY40" fmla="*/ 385880 h 880670"/>
                  <a:gd name="connsiteX41" fmla="*/ 578696 w 1033359"/>
                  <a:gd name="connsiteY41" fmla="*/ 406376 h 880670"/>
                  <a:gd name="connsiteX42" fmla="*/ 558959 w 1033359"/>
                  <a:gd name="connsiteY42" fmla="*/ 487938 h 880670"/>
                  <a:gd name="connsiteX43" fmla="*/ 576925 w 1033359"/>
                  <a:gd name="connsiteY43" fmla="*/ 568235 h 880670"/>
                  <a:gd name="connsiteX44" fmla="*/ 624158 w 1033359"/>
                  <a:gd name="connsiteY44" fmla="*/ 590755 h 880670"/>
                  <a:gd name="connsiteX45" fmla="*/ 669621 w 1033359"/>
                  <a:gd name="connsiteY45" fmla="*/ 570259 h 880670"/>
                  <a:gd name="connsiteX46" fmla="*/ 689357 w 1033359"/>
                  <a:gd name="connsiteY46" fmla="*/ 488444 h 880670"/>
                  <a:gd name="connsiteX47" fmla="*/ 669789 w 1033359"/>
                  <a:gd name="connsiteY47" fmla="*/ 406713 h 880670"/>
                  <a:gd name="connsiteX48" fmla="*/ 624158 w 1033359"/>
                  <a:gd name="connsiteY48" fmla="*/ 385880 h 880670"/>
                  <a:gd name="connsiteX49" fmla="*/ 328611 w 1033359"/>
                  <a:gd name="connsiteY49" fmla="*/ 334261 h 880670"/>
                  <a:gd name="connsiteX50" fmla="*/ 328611 w 1033359"/>
                  <a:gd name="connsiteY50" fmla="*/ 377109 h 880670"/>
                  <a:gd name="connsiteX51" fmla="*/ 374917 w 1033359"/>
                  <a:gd name="connsiteY51" fmla="*/ 377109 h 880670"/>
                  <a:gd name="connsiteX52" fmla="*/ 374917 w 1033359"/>
                  <a:gd name="connsiteY52" fmla="*/ 334261 h 880670"/>
                  <a:gd name="connsiteX53" fmla="*/ 691507 w 1033359"/>
                  <a:gd name="connsiteY53" fmla="*/ 304352 h 880670"/>
                  <a:gd name="connsiteX54" fmla="*/ 867411 w 1033359"/>
                  <a:gd name="connsiteY54" fmla="*/ 456393 h 880670"/>
                  <a:gd name="connsiteX55" fmla="*/ 836921 w 1033359"/>
                  <a:gd name="connsiteY55" fmla="*/ 593887 h 880670"/>
                  <a:gd name="connsiteX56" fmla="*/ 829451 w 1033359"/>
                  <a:gd name="connsiteY56" fmla="*/ 601091 h 880670"/>
                  <a:gd name="connsiteX57" fmla="*/ 815136 w 1033359"/>
                  <a:gd name="connsiteY57" fmla="*/ 586264 h 880670"/>
                  <a:gd name="connsiteX58" fmla="*/ 813430 w 1033359"/>
                  <a:gd name="connsiteY58" fmla="*/ 587911 h 880670"/>
                  <a:gd name="connsiteX59" fmla="*/ 813430 w 1033359"/>
                  <a:gd name="connsiteY59" fmla="*/ 389254 h 880670"/>
                  <a:gd name="connsiteX60" fmla="*/ 782222 w 1033359"/>
                  <a:gd name="connsiteY60" fmla="*/ 389254 h 880670"/>
                  <a:gd name="connsiteX61" fmla="*/ 758015 w 1033359"/>
                  <a:gd name="connsiteY61" fmla="*/ 421389 h 880670"/>
                  <a:gd name="connsiteX62" fmla="*/ 725289 w 1033359"/>
                  <a:gd name="connsiteY62" fmla="*/ 440030 h 880670"/>
                  <a:gd name="connsiteX63" fmla="*/ 725289 w 1033359"/>
                  <a:gd name="connsiteY63" fmla="*/ 474949 h 880670"/>
                  <a:gd name="connsiteX64" fmla="*/ 774969 w 1033359"/>
                  <a:gd name="connsiteY64" fmla="*/ 445765 h 880670"/>
                  <a:gd name="connsiteX65" fmla="*/ 774969 w 1033359"/>
                  <a:gd name="connsiteY65" fmla="*/ 590671 h 880670"/>
                  <a:gd name="connsiteX66" fmla="*/ 810572 w 1033359"/>
                  <a:gd name="connsiteY66" fmla="*/ 590671 h 880670"/>
                  <a:gd name="connsiteX67" fmla="*/ 797003 w 1033359"/>
                  <a:gd name="connsiteY67" fmla="*/ 603772 h 880670"/>
                  <a:gd name="connsiteX68" fmla="*/ 797004 w 1033359"/>
                  <a:gd name="connsiteY68" fmla="*/ 603772 h 880670"/>
                  <a:gd name="connsiteX69" fmla="*/ 810572 w 1033359"/>
                  <a:gd name="connsiteY69" fmla="*/ 590672 h 880670"/>
                  <a:gd name="connsiteX70" fmla="*/ 813430 w 1033359"/>
                  <a:gd name="connsiteY70" fmla="*/ 590672 h 880670"/>
                  <a:gd name="connsiteX71" fmla="*/ 813430 w 1033359"/>
                  <a:gd name="connsiteY71" fmla="*/ 590671 h 880670"/>
                  <a:gd name="connsiteX72" fmla="*/ 810572 w 1033359"/>
                  <a:gd name="connsiteY72" fmla="*/ 590671 h 880670"/>
                  <a:gd name="connsiteX73" fmla="*/ 813430 w 1033359"/>
                  <a:gd name="connsiteY73" fmla="*/ 587911 h 880670"/>
                  <a:gd name="connsiteX74" fmla="*/ 813430 w 1033359"/>
                  <a:gd name="connsiteY74" fmla="*/ 587912 h 880670"/>
                  <a:gd name="connsiteX75" fmla="*/ 815136 w 1033359"/>
                  <a:gd name="connsiteY75" fmla="*/ 586265 h 880670"/>
                  <a:gd name="connsiteX76" fmla="*/ 829451 w 1033359"/>
                  <a:gd name="connsiteY76" fmla="*/ 601092 h 880670"/>
                  <a:gd name="connsiteX77" fmla="*/ 811309 w 1033359"/>
                  <a:gd name="connsiteY77" fmla="*/ 618589 h 880670"/>
                  <a:gd name="connsiteX78" fmla="*/ 1026945 w 1033359"/>
                  <a:gd name="connsiteY78" fmla="*/ 841930 h 880670"/>
                  <a:gd name="connsiteX79" fmla="*/ 1026377 w 1033359"/>
                  <a:gd name="connsiteY79" fmla="*/ 874256 h 880670"/>
                  <a:gd name="connsiteX80" fmla="*/ 994052 w 1033359"/>
                  <a:gd name="connsiteY80" fmla="*/ 873688 h 880670"/>
                  <a:gd name="connsiteX81" fmla="*/ 775278 w 1033359"/>
                  <a:gd name="connsiteY81" fmla="*/ 647097 h 880670"/>
                  <a:gd name="connsiteX82" fmla="*/ 750672 w 1033359"/>
                  <a:gd name="connsiteY82" fmla="*/ 656720 h 880670"/>
                  <a:gd name="connsiteX83" fmla="*/ 750671 w 1033359"/>
                  <a:gd name="connsiteY83" fmla="*/ 656720 h 880670"/>
                  <a:gd name="connsiteX84" fmla="*/ 718120 w 1033359"/>
                  <a:gd name="connsiteY84" fmla="*/ 669450 h 880670"/>
                  <a:gd name="connsiteX85" fmla="*/ 505062 w 1033359"/>
                  <a:gd name="connsiteY85" fmla="*/ 520158 h 880670"/>
                  <a:gd name="connsiteX86" fmla="*/ 654354 w 1033359"/>
                  <a:gd name="connsiteY86" fmla="*/ 307101 h 880670"/>
                  <a:gd name="connsiteX87" fmla="*/ 691507 w 1033359"/>
                  <a:gd name="connsiteY87" fmla="*/ 304352 h 880670"/>
                  <a:gd name="connsiteX88" fmla="*/ 0 w 1033359"/>
                  <a:gd name="connsiteY88" fmla="*/ 132423 h 880670"/>
                  <a:gd name="connsiteX89" fmla="*/ 977230 w 1033359"/>
                  <a:gd name="connsiteY89" fmla="*/ 132423 h 880670"/>
                  <a:gd name="connsiteX90" fmla="*/ 977230 w 1033359"/>
                  <a:gd name="connsiteY90" fmla="*/ 700490 h 880670"/>
                  <a:gd name="connsiteX91" fmla="*/ 975277 w 1033359"/>
                  <a:gd name="connsiteY91" fmla="*/ 726334 h 880670"/>
                  <a:gd name="connsiteX92" fmla="*/ 968683 w 1033359"/>
                  <a:gd name="connsiteY92" fmla="*/ 745299 h 880670"/>
                  <a:gd name="connsiteX93" fmla="*/ 857564 w 1033359"/>
                  <a:gd name="connsiteY93" fmla="*/ 630210 h 880670"/>
                  <a:gd name="connsiteX94" fmla="*/ 859820 w 1033359"/>
                  <a:gd name="connsiteY94" fmla="*/ 628122 h 880670"/>
                  <a:gd name="connsiteX95" fmla="*/ 905789 w 1033359"/>
                  <a:gd name="connsiteY95" fmla="*/ 449731 h 880670"/>
                  <a:gd name="connsiteX96" fmla="*/ 692705 w 1033359"/>
                  <a:gd name="connsiteY96" fmla="*/ 265566 h 880670"/>
                  <a:gd name="connsiteX97" fmla="*/ 647691 w 1033359"/>
                  <a:gd name="connsiteY97" fmla="*/ 268894 h 880670"/>
                  <a:gd name="connsiteX98" fmla="*/ 466769 w 1033359"/>
                  <a:gd name="connsiteY98" fmla="*/ 526907 h 880670"/>
                  <a:gd name="connsiteX99" fmla="*/ 724867 w 1033359"/>
                  <a:gd name="connsiteY99" fmla="*/ 707744 h 880670"/>
                  <a:gd name="connsiteX100" fmla="*/ 771236 w 1033359"/>
                  <a:gd name="connsiteY100" fmla="*/ 694291 h 880670"/>
                  <a:gd name="connsiteX101" fmla="*/ 781552 w 1033359"/>
                  <a:gd name="connsiteY101" fmla="*/ 688703 h 880670"/>
                  <a:gd name="connsiteX102" fmla="*/ 868423 w 1033359"/>
                  <a:gd name="connsiteY102" fmla="*/ 778678 h 880670"/>
                  <a:gd name="connsiteX103" fmla="*/ 32389 w 1033359"/>
                  <a:gd name="connsiteY103" fmla="*/ 778678 h 880670"/>
                  <a:gd name="connsiteX104" fmla="*/ 0 w 1033359"/>
                  <a:gd name="connsiteY104" fmla="*/ 746290 h 880670"/>
                  <a:gd name="connsiteX105" fmla="*/ 32389 w 1033359"/>
                  <a:gd name="connsiteY105" fmla="*/ 0 h 880670"/>
                  <a:gd name="connsiteX106" fmla="*/ 944841 w 1033359"/>
                  <a:gd name="connsiteY106" fmla="*/ 0 h 880670"/>
                  <a:gd name="connsiteX107" fmla="*/ 977230 w 1033359"/>
                  <a:gd name="connsiteY107" fmla="*/ 32389 h 880670"/>
                  <a:gd name="connsiteX108" fmla="*/ 977230 w 1033359"/>
                  <a:gd name="connsiteY108" fmla="*/ 99528 h 880670"/>
                  <a:gd name="connsiteX109" fmla="*/ 977230 w 1033359"/>
                  <a:gd name="connsiteY109" fmla="*/ 108637 h 880670"/>
                  <a:gd name="connsiteX110" fmla="*/ 0 w 1033359"/>
                  <a:gd name="connsiteY110" fmla="*/ 108637 h 880670"/>
                  <a:gd name="connsiteX111" fmla="*/ 0 w 1033359"/>
                  <a:gd name="connsiteY111" fmla="*/ 32389 h 880670"/>
                  <a:gd name="connsiteX112" fmla="*/ 32389 w 1033359"/>
                  <a:gd name="connsiteY112" fmla="*/ 0 h 880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033359" h="880670">
                    <a:moveTo>
                      <a:pt x="764110" y="635530"/>
                    </a:moveTo>
                    <a:lnTo>
                      <a:pt x="746567" y="652467"/>
                    </a:lnTo>
                    <a:lnTo>
                      <a:pt x="746568" y="652468"/>
                    </a:lnTo>
                    <a:lnTo>
                      <a:pt x="764111" y="635530"/>
                    </a:lnTo>
                    <a:close/>
                    <a:moveTo>
                      <a:pt x="624158" y="417848"/>
                    </a:moveTo>
                    <a:cubicBezTo>
                      <a:pt x="628797" y="417848"/>
                      <a:pt x="632930" y="419366"/>
                      <a:pt x="636557" y="422318"/>
                    </a:cubicBezTo>
                    <a:cubicBezTo>
                      <a:pt x="640184" y="425270"/>
                      <a:pt x="643136" y="431174"/>
                      <a:pt x="645498" y="439946"/>
                    </a:cubicBezTo>
                    <a:cubicBezTo>
                      <a:pt x="647860" y="448718"/>
                      <a:pt x="649040" y="464912"/>
                      <a:pt x="649040" y="488445"/>
                    </a:cubicBezTo>
                    <a:cubicBezTo>
                      <a:pt x="649040" y="511977"/>
                      <a:pt x="647775" y="528593"/>
                      <a:pt x="645076" y="538462"/>
                    </a:cubicBezTo>
                    <a:cubicBezTo>
                      <a:pt x="643052" y="546137"/>
                      <a:pt x="640268" y="551451"/>
                      <a:pt x="636557" y="554403"/>
                    </a:cubicBezTo>
                    <a:cubicBezTo>
                      <a:pt x="632930" y="557355"/>
                      <a:pt x="628797" y="558873"/>
                      <a:pt x="624074" y="558873"/>
                    </a:cubicBezTo>
                    <a:cubicBezTo>
                      <a:pt x="619435" y="558873"/>
                      <a:pt x="615302" y="557440"/>
                      <a:pt x="611675" y="554487"/>
                    </a:cubicBezTo>
                    <a:cubicBezTo>
                      <a:pt x="608048" y="551535"/>
                      <a:pt x="605096" y="545716"/>
                      <a:pt x="602735" y="536943"/>
                    </a:cubicBezTo>
                    <a:cubicBezTo>
                      <a:pt x="600373" y="528172"/>
                      <a:pt x="599192" y="511977"/>
                      <a:pt x="599192" y="488445"/>
                    </a:cubicBezTo>
                    <a:cubicBezTo>
                      <a:pt x="599192" y="464912"/>
                      <a:pt x="600542" y="448128"/>
                      <a:pt x="603156" y="438259"/>
                    </a:cubicBezTo>
                    <a:cubicBezTo>
                      <a:pt x="605181" y="430584"/>
                      <a:pt x="607964" y="425270"/>
                      <a:pt x="611675" y="422318"/>
                    </a:cubicBezTo>
                    <a:cubicBezTo>
                      <a:pt x="615302" y="419366"/>
                      <a:pt x="619435" y="417848"/>
                      <a:pt x="624158" y="417848"/>
                    </a:cubicBezTo>
                    <a:close/>
                    <a:moveTo>
                      <a:pt x="328611" y="400894"/>
                    </a:moveTo>
                    <a:lnTo>
                      <a:pt x="328611" y="576080"/>
                    </a:lnTo>
                    <a:lnTo>
                      <a:pt x="374917" y="576080"/>
                    </a:lnTo>
                    <a:lnTo>
                      <a:pt x="374917" y="400894"/>
                    </a:lnTo>
                    <a:close/>
                    <a:moveTo>
                      <a:pt x="215419" y="393135"/>
                    </a:moveTo>
                    <a:cubicBezTo>
                      <a:pt x="189356" y="393135"/>
                      <a:pt x="168691" y="401147"/>
                      <a:pt x="153425" y="417257"/>
                    </a:cubicBezTo>
                    <a:cubicBezTo>
                      <a:pt x="138158" y="433367"/>
                      <a:pt x="130483" y="455888"/>
                      <a:pt x="130483" y="484818"/>
                    </a:cubicBezTo>
                    <a:cubicBezTo>
                      <a:pt x="130483" y="513411"/>
                      <a:pt x="138074" y="535763"/>
                      <a:pt x="153340" y="551957"/>
                    </a:cubicBezTo>
                    <a:cubicBezTo>
                      <a:pt x="168523" y="568067"/>
                      <a:pt x="188934" y="576164"/>
                      <a:pt x="214575" y="576164"/>
                    </a:cubicBezTo>
                    <a:cubicBezTo>
                      <a:pt x="237096" y="576164"/>
                      <a:pt x="255061" y="570766"/>
                      <a:pt x="268472" y="560139"/>
                    </a:cubicBezTo>
                    <a:cubicBezTo>
                      <a:pt x="281883" y="549511"/>
                      <a:pt x="290993" y="533739"/>
                      <a:pt x="295716" y="512821"/>
                    </a:cubicBezTo>
                    <a:lnTo>
                      <a:pt x="250169" y="505061"/>
                    </a:lnTo>
                    <a:cubicBezTo>
                      <a:pt x="247808" y="517291"/>
                      <a:pt x="243843" y="525895"/>
                      <a:pt x="238276" y="530871"/>
                    </a:cubicBezTo>
                    <a:cubicBezTo>
                      <a:pt x="232710" y="535847"/>
                      <a:pt x="225456" y="538378"/>
                      <a:pt x="216684" y="538378"/>
                    </a:cubicBezTo>
                    <a:cubicBezTo>
                      <a:pt x="204960" y="538378"/>
                      <a:pt x="195598" y="534076"/>
                      <a:pt x="188597" y="525473"/>
                    </a:cubicBezTo>
                    <a:cubicBezTo>
                      <a:pt x="181596" y="516869"/>
                      <a:pt x="178138" y="502193"/>
                      <a:pt x="178138" y="481444"/>
                    </a:cubicBezTo>
                    <a:cubicBezTo>
                      <a:pt x="178138" y="462804"/>
                      <a:pt x="181596" y="449477"/>
                      <a:pt x="188428" y="441465"/>
                    </a:cubicBezTo>
                    <a:cubicBezTo>
                      <a:pt x="195345" y="433452"/>
                      <a:pt x="204538" y="429488"/>
                      <a:pt x="216094" y="429488"/>
                    </a:cubicBezTo>
                    <a:cubicBezTo>
                      <a:pt x="224781" y="429488"/>
                      <a:pt x="231782" y="431765"/>
                      <a:pt x="237264" y="436404"/>
                    </a:cubicBezTo>
                    <a:cubicBezTo>
                      <a:pt x="242663" y="440959"/>
                      <a:pt x="246205" y="447875"/>
                      <a:pt x="247723" y="456984"/>
                    </a:cubicBezTo>
                    <a:lnTo>
                      <a:pt x="293439" y="448718"/>
                    </a:lnTo>
                    <a:cubicBezTo>
                      <a:pt x="287956" y="429909"/>
                      <a:pt x="278931" y="415908"/>
                      <a:pt x="266279" y="406883"/>
                    </a:cubicBezTo>
                    <a:cubicBezTo>
                      <a:pt x="253712" y="397689"/>
                      <a:pt x="236758" y="393135"/>
                      <a:pt x="215419" y="393135"/>
                    </a:cubicBezTo>
                    <a:close/>
                    <a:moveTo>
                      <a:pt x="624158" y="385880"/>
                    </a:moveTo>
                    <a:cubicBezTo>
                      <a:pt x="604759" y="385880"/>
                      <a:pt x="589576" y="392712"/>
                      <a:pt x="578696" y="406376"/>
                    </a:cubicBezTo>
                    <a:cubicBezTo>
                      <a:pt x="565538" y="422992"/>
                      <a:pt x="558959" y="450151"/>
                      <a:pt x="558959" y="487938"/>
                    </a:cubicBezTo>
                    <a:cubicBezTo>
                      <a:pt x="558959" y="526484"/>
                      <a:pt x="564948" y="553221"/>
                      <a:pt x="576925" y="568235"/>
                    </a:cubicBezTo>
                    <a:cubicBezTo>
                      <a:pt x="588902" y="583248"/>
                      <a:pt x="604590" y="590755"/>
                      <a:pt x="624158" y="590755"/>
                    </a:cubicBezTo>
                    <a:cubicBezTo>
                      <a:pt x="643558" y="590755"/>
                      <a:pt x="658740" y="583923"/>
                      <a:pt x="669621" y="570259"/>
                    </a:cubicBezTo>
                    <a:cubicBezTo>
                      <a:pt x="682778" y="553643"/>
                      <a:pt x="689357" y="526399"/>
                      <a:pt x="689357" y="488444"/>
                    </a:cubicBezTo>
                    <a:cubicBezTo>
                      <a:pt x="689357" y="450404"/>
                      <a:pt x="682863" y="423160"/>
                      <a:pt x="669789" y="406713"/>
                    </a:cubicBezTo>
                    <a:cubicBezTo>
                      <a:pt x="658824" y="392796"/>
                      <a:pt x="643642" y="385880"/>
                      <a:pt x="624158" y="385880"/>
                    </a:cubicBezTo>
                    <a:close/>
                    <a:moveTo>
                      <a:pt x="328611" y="334261"/>
                    </a:moveTo>
                    <a:lnTo>
                      <a:pt x="328611" y="377109"/>
                    </a:lnTo>
                    <a:lnTo>
                      <a:pt x="374917" y="377109"/>
                    </a:lnTo>
                    <a:lnTo>
                      <a:pt x="374917" y="334261"/>
                    </a:lnTo>
                    <a:close/>
                    <a:moveTo>
                      <a:pt x="691507" y="304352"/>
                    </a:moveTo>
                    <a:cubicBezTo>
                      <a:pt x="777022" y="306713"/>
                      <a:pt x="851987" y="368864"/>
                      <a:pt x="867411" y="456393"/>
                    </a:cubicBezTo>
                    <a:cubicBezTo>
                      <a:pt x="876226" y="506452"/>
                      <a:pt x="863932" y="555330"/>
                      <a:pt x="836921" y="593887"/>
                    </a:cubicBezTo>
                    <a:lnTo>
                      <a:pt x="829451" y="601091"/>
                    </a:lnTo>
                    <a:lnTo>
                      <a:pt x="815136" y="586264"/>
                    </a:lnTo>
                    <a:lnTo>
                      <a:pt x="813430" y="587911"/>
                    </a:lnTo>
                    <a:lnTo>
                      <a:pt x="813430" y="389254"/>
                    </a:lnTo>
                    <a:lnTo>
                      <a:pt x="782222" y="389254"/>
                    </a:lnTo>
                    <a:cubicBezTo>
                      <a:pt x="777836" y="401484"/>
                      <a:pt x="769739" y="412196"/>
                      <a:pt x="758015" y="421389"/>
                    </a:cubicBezTo>
                    <a:cubicBezTo>
                      <a:pt x="746207" y="430583"/>
                      <a:pt x="735326" y="436825"/>
                      <a:pt x="725289" y="440030"/>
                    </a:cubicBezTo>
                    <a:lnTo>
                      <a:pt x="725289" y="474949"/>
                    </a:lnTo>
                    <a:cubicBezTo>
                      <a:pt x="744351" y="468623"/>
                      <a:pt x="760883" y="458923"/>
                      <a:pt x="774969" y="445765"/>
                    </a:cubicBezTo>
                    <a:lnTo>
                      <a:pt x="774969" y="590671"/>
                    </a:lnTo>
                    <a:lnTo>
                      <a:pt x="810572" y="590671"/>
                    </a:lnTo>
                    <a:lnTo>
                      <a:pt x="797003" y="603772"/>
                    </a:lnTo>
                    <a:lnTo>
                      <a:pt x="797004" y="603772"/>
                    </a:lnTo>
                    <a:lnTo>
                      <a:pt x="810572" y="590672"/>
                    </a:lnTo>
                    <a:lnTo>
                      <a:pt x="813430" y="590672"/>
                    </a:lnTo>
                    <a:lnTo>
                      <a:pt x="813430" y="590671"/>
                    </a:lnTo>
                    <a:lnTo>
                      <a:pt x="810572" y="590671"/>
                    </a:lnTo>
                    <a:lnTo>
                      <a:pt x="813430" y="587911"/>
                    </a:lnTo>
                    <a:lnTo>
                      <a:pt x="813430" y="587912"/>
                    </a:lnTo>
                    <a:lnTo>
                      <a:pt x="815136" y="586265"/>
                    </a:lnTo>
                    <a:lnTo>
                      <a:pt x="829451" y="601092"/>
                    </a:lnTo>
                    <a:lnTo>
                      <a:pt x="811309" y="618589"/>
                    </a:lnTo>
                    <a:lnTo>
                      <a:pt x="1026945" y="841930"/>
                    </a:lnTo>
                    <a:cubicBezTo>
                      <a:pt x="1035714" y="851014"/>
                      <a:pt x="1035460" y="865486"/>
                      <a:pt x="1026377" y="874256"/>
                    </a:cubicBezTo>
                    <a:cubicBezTo>
                      <a:pt x="1017294" y="883026"/>
                      <a:pt x="1002822" y="882771"/>
                      <a:pt x="994052" y="873688"/>
                    </a:cubicBezTo>
                    <a:lnTo>
                      <a:pt x="775278" y="647097"/>
                    </a:lnTo>
                    <a:lnTo>
                      <a:pt x="750672" y="656720"/>
                    </a:lnTo>
                    <a:lnTo>
                      <a:pt x="750671" y="656720"/>
                    </a:lnTo>
                    <a:lnTo>
                      <a:pt x="718120" y="669450"/>
                    </a:lnTo>
                    <a:cubicBezTo>
                      <a:pt x="618085" y="687078"/>
                      <a:pt x="522690" y="620192"/>
                      <a:pt x="505062" y="520158"/>
                    </a:cubicBezTo>
                    <a:cubicBezTo>
                      <a:pt x="487434" y="420124"/>
                      <a:pt x="554320" y="324730"/>
                      <a:pt x="654354" y="307101"/>
                    </a:cubicBezTo>
                    <a:cubicBezTo>
                      <a:pt x="666858" y="304898"/>
                      <a:pt x="679290" y="304015"/>
                      <a:pt x="691507" y="304352"/>
                    </a:cubicBezTo>
                    <a:close/>
                    <a:moveTo>
                      <a:pt x="0" y="132423"/>
                    </a:moveTo>
                    <a:lnTo>
                      <a:pt x="977230" y="132423"/>
                    </a:lnTo>
                    <a:lnTo>
                      <a:pt x="977230" y="700490"/>
                    </a:lnTo>
                    <a:cubicBezTo>
                      <a:pt x="977448" y="710348"/>
                      <a:pt x="976753" y="718903"/>
                      <a:pt x="975277" y="726334"/>
                    </a:cubicBezTo>
                    <a:lnTo>
                      <a:pt x="968683" y="745299"/>
                    </a:lnTo>
                    <a:lnTo>
                      <a:pt x="857564" y="630210"/>
                    </a:lnTo>
                    <a:lnTo>
                      <a:pt x="859820" y="628122"/>
                    </a:lnTo>
                    <a:cubicBezTo>
                      <a:pt x="898704" y="579792"/>
                      <a:pt x="917344" y="515605"/>
                      <a:pt x="905789" y="449731"/>
                    </a:cubicBezTo>
                    <a:cubicBezTo>
                      <a:pt x="887117" y="343677"/>
                      <a:pt x="796312" y="268426"/>
                      <a:pt x="692705" y="265566"/>
                    </a:cubicBezTo>
                    <a:cubicBezTo>
                      <a:pt x="677904" y="265158"/>
                      <a:pt x="662841" y="266227"/>
                      <a:pt x="647691" y="268894"/>
                    </a:cubicBezTo>
                    <a:cubicBezTo>
                      <a:pt x="526486" y="290233"/>
                      <a:pt x="445430" y="405702"/>
                      <a:pt x="466769" y="526907"/>
                    </a:cubicBezTo>
                    <a:cubicBezTo>
                      <a:pt x="488109" y="648112"/>
                      <a:pt x="603662" y="729083"/>
                      <a:pt x="724867" y="707744"/>
                    </a:cubicBezTo>
                    <a:cubicBezTo>
                      <a:pt x="741104" y="704876"/>
                      <a:pt x="756602" y="700321"/>
                      <a:pt x="771236" y="694291"/>
                    </a:cubicBezTo>
                    <a:lnTo>
                      <a:pt x="781552" y="688703"/>
                    </a:lnTo>
                    <a:lnTo>
                      <a:pt x="868423" y="778678"/>
                    </a:lnTo>
                    <a:lnTo>
                      <a:pt x="32389" y="778678"/>
                    </a:lnTo>
                    <a:cubicBezTo>
                      <a:pt x="14508" y="778678"/>
                      <a:pt x="0" y="764171"/>
                      <a:pt x="0" y="746290"/>
                    </a:cubicBezTo>
                    <a:close/>
                    <a:moveTo>
                      <a:pt x="32389" y="0"/>
                    </a:moveTo>
                    <a:lnTo>
                      <a:pt x="944841" y="0"/>
                    </a:lnTo>
                    <a:cubicBezTo>
                      <a:pt x="962722" y="0"/>
                      <a:pt x="977230" y="14508"/>
                      <a:pt x="977230" y="32389"/>
                    </a:cubicBezTo>
                    <a:lnTo>
                      <a:pt x="977230" y="99528"/>
                    </a:lnTo>
                    <a:lnTo>
                      <a:pt x="977230" y="108637"/>
                    </a:lnTo>
                    <a:lnTo>
                      <a:pt x="0" y="108637"/>
                    </a:lnTo>
                    <a:lnTo>
                      <a:pt x="0" y="32389"/>
                    </a:lnTo>
                    <a:cubicBezTo>
                      <a:pt x="0" y="14508"/>
                      <a:pt x="14508" y="0"/>
                      <a:pt x="32389" y="0"/>
                    </a:cubicBezTo>
                    <a:close/>
                  </a:path>
                </a:pathLst>
              </a:custGeom>
              <a:solidFill>
                <a:srgbClr val="FFFFFF"/>
              </a:solidFill>
              <a:ln w="12700" cap="flat" cmpd="sng" algn="ctr">
                <a:noFill/>
                <a:prstDash val="solid"/>
                <a:miter lim="800000"/>
              </a:ln>
              <a:effectLst/>
            </p:spPr>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ea typeface="+mn-ea"/>
                  <a:cs typeface="+mn-cs"/>
                </a:endParaRPr>
              </a:p>
            </p:txBody>
          </p:sp>
        </p:grpSp>
      </p:grpSp>
      <p:grpSp>
        <p:nvGrpSpPr>
          <p:cNvPr id="123" name="Group 122">
            <a:extLst>
              <a:ext uri="{FF2B5EF4-FFF2-40B4-BE49-F238E27FC236}">
                <a16:creationId xmlns:a16="http://schemas.microsoft.com/office/drawing/2014/main" id="{AEB9AA54-0A7B-462A-82A4-C720DF671B4D}"/>
              </a:ext>
            </a:extLst>
          </p:cNvPr>
          <p:cNvGrpSpPr/>
          <p:nvPr/>
        </p:nvGrpSpPr>
        <p:grpSpPr>
          <a:xfrm>
            <a:off x="8887754" y="5079043"/>
            <a:ext cx="2624328" cy="1506998"/>
            <a:chOff x="8887754" y="5079043"/>
            <a:chExt cx="2624328" cy="1506998"/>
          </a:xfrm>
        </p:grpSpPr>
        <p:sp>
          <p:nvSpPr>
            <p:cNvPr id="124" name="TextBox 123">
              <a:extLst>
                <a:ext uri="{FF2B5EF4-FFF2-40B4-BE49-F238E27FC236}">
                  <a16:creationId xmlns:a16="http://schemas.microsoft.com/office/drawing/2014/main" id="{615D809B-9D13-4941-AC8A-F2B9145CA258}"/>
                </a:ext>
              </a:extLst>
            </p:cNvPr>
            <p:cNvSpPr txBox="1"/>
            <p:nvPr/>
          </p:nvSpPr>
          <p:spPr>
            <a:xfrm>
              <a:off x="8887754" y="5939710"/>
              <a:ext cx="2624328" cy="646331"/>
            </a:xfrm>
            <a:prstGeom prst="rect">
              <a:avLst/>
            </a:prstGeom>
            <a:noFill/>
          </p:spPr>
          <p:txBody>
            <a:bodyPr wrap="square" anchor="ctr">
              <a:spAutoFit/>
            </a:bodyPr>
            <a:lstStyle>
              <a:defPPr>
                <a:defRPr lang="en-US"/>
              </a:defPPr>
              <a:lvl1pPr algn="r">
                <a:defRPr sz="1400">
                  <a:solidFill>
                    <a:schemeClr val="bg2"/>
                  </a:solidFill>
                  <a:latin typeface="Arial" panose="020B0604020202020204" pitchFamily="34" charset="0"/>
                  <a:cs typeface="Arial" panose="020B0604020202020204" pitchFamily="34"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FFFFFF">
                      <a:lumMod val="95000"/>
                    </a:srgbClr>
                  </a:solidFill>
                  <a:effectLst/>
                  <a:uLnTx/>
                  <a:uFillTx/>
                  <a:latin typeface="+mn-lt"/>
                  <a:cs typeface="Arial" panose="020B0604020202020204" pitchFamily="34" charset="0"/>
                  <a:sym typeface="Arial"/>
                </a:rPr>
                <a:t>Codes for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FFFFFF">
                      <a:lumMod val="95000"/>
                    </a:srgbClr>
                  </a:solidFill>
                  <a:effectLst/>
                  <a:uLnTx/>
                  <a:uFillTx/>
                  <a:latin typeface="+mn-lt"/>
                  <a:cs typeface="Arial" panose="020B0604020202020204" pitchFamily="34" charset="0"/>
                  <a:sym typeface="Arial"/>
                </a:rPr>
                <a:t>Data Correction</a:t>
              </a:r>
            </a:p>
          </p:txBody>
        </p:sp>
        <p:sp>
          <p:nvSpPr>
            <p:cNvPr id="125" name="Arrow: Chevron 124">
              <a:extLst>
                <a:ext uri="{FF2B5EF4-FFF2-40B4-BE49-F238E27FC236}">
                  <a16:creationId xmlns:a16="http://schemas.microsoft.com/office/drawing/2014/main" id="{22697108-A152-4E8D-BE24-B7C11D38CBDC}"/>
                </a:ext>
              </a:extLst>
            </p:cNvPr>
            <p:cNvSpPr/>
            <p:nvPr/>
          </p:nvSpPr>
          <p:spPr>
            <a:xfrm rot="16200000" flipH="1">
              <a:off x="10147964" y="5799728"/>
              <a:ext cx="103908" cy="130013"/>
            </a:xfrm>
            <a:prstGeom prst="chevron">
              <a:avLst/>
            </a:prstGeom>
            <a:solidFill>
              <a:srgbClr val="9E01B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dirty="0">
                <a:ln>
                  <a:noFill/>
                </a:ln>
                <a:solidFill>
                  <a:srgbClr val="000000">
                    <a:lumMod val="85000"/>
                    <a:lumOff val="15000"/>
                  </a:srgbClr>
                </a:solidFill>
                <a:effectLst/>
                <a:uLnTx/>
                <a:uFillTx/>
                <a:ea typeface="+mn-ea"/>
                <a:cs typeface="+mn-cs"/>
              </a:endParaRPr>
            </a:p>
          </p:txBody>
        </p:sp>
        <p:grpSp>
          <p:nvGrpSpPr>
            <p:cNvPr id="126" name="Group 125">
              <a:extLst>
                <a:ext uri="{FF2B5EF4-FFF2-40B4-BE49-F238E27FC236}">
                  <a16:creationId xmlns:a16="http://schemas.microsoft.com/office/drawing/2014/main" id="{DC934261-BFC7-4134-B81B-B02606C72C51}"/>
                </a:ext>
              </a:extLst>
            </p:cNvPr>
            <p:cNvGrpSpPr/>
            <p:nvPr/>
          </p:nvGrpSpPr>
          <p:grpSpPr>
            <a:xfrm>
              <a:off x="9885221" y="5079043"/>
              <a:ext cx="629394" cy="629394"/>
              <a:chOff x="9885221" y="5079043"/>
              <a:chExt cx="629394" cy="629394"/>
            </a:xfrm>
          </p:grpSpPr>
          <p:sp>
            <p:nvSpPr>
              <p:cNvPr id="127" name="Oval 126">
                <a:extLst>
                  <a:ext uri="{FF2B5EF4-FFF2-40B4-BE49-F238E27FC236}">
                    <a16:creationId xmlns:a16="http://schemas.microsoft.com/office/drawing/2014/main" id="{4B29C210-39FC-4CEA-AA21-AB347FE53C36}"/>
                  </a:ext>
                </a:extLst>
              </p:cNvPr>
              <p:cNvSpPr/>
              <p:nvPr/>
            </p:nvSpPr>
            <p:spPr>
              <a:xfrm flipH="1">
                <a:off x="9885221" y="5079043"/>
                <a:ext cx="629394" cy="629394"/>
              </a:xfrm>
              <a:prstGeom prst="ellipse">
                <a:avLst/>
              </a:prstGeom>
              <a:solidFill>
                <a:srgbClr val="9E01B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dirty="0">
                  <a:ln>
                    <a:noFill/>
                  </a:ln>
                  <a:solidFill>
                    <a:srgbClr val="000000">
                      <a:lumMod val="85000"/>
                      <a:lumOff val="15000"/>
                    </a:srgbClr>
                  </a:solidFill>
                  <a:effectLst/>
                  <a:uLnTx/>
                  <a:uFillTx/>
                  <a:ea typeface="+mn-ea"/>
                  <a:cs typeface="+mn-cs"/>
                </a:endParaRPr>
              </a:p>
            </p:txBody>
          </p:sp>
          <p:sp>
            <p:nvSpPr>
              <p:cNvPr id="128" name="Freeform: Shape 127">
                <a:extLst>
                  <a:ext uri="{FF2B5EF4-FFF2-40B4-BE49-F238E27FC236}">
                    <a16:creationId xmlns:a16="http://schemas.microsoft.com/office/drawing/2014/main" id="{6F9C72AE-338E-48A5-A34C-7E7FF1D5F132}"/>
                  </a:ext>
                </a:extLst>
              </p:cNvPr>
              <p:cNvSpPr/>
              <p:nvPr/>
            </p:nvSpPr>
            <p:spPr>
              <a:xfrm>
                <a:off x="10013670" y="5189028"/>
                <a:ext cx="372494" cy="409422"/>
              </a:xfrm>
              <a:custGeom>
                <a:avLst/>
                <a:gdLst>
                  <a:gd name="connsiteX0" fmla="*/ 62096 w 372494"/>
                  <a:gd name="connsiteY0" fmla="*/ 322388 h 409422"/>
                  <a:gd name="connsiteX1" fmla="*/ 35192 w 372494"/>
                  <a:gd name="connsiteY1" fmla="*/ 348273 h 409422"/>
                  <a:gd name="connsiteX2" fmla="*/ 62096 w 372494"/>
                  <a:gd name="connsiteY2" fmla="*/ 374159 h 409422"/>
                  <a:gd name="connsiteX3" fmla="*/ 88999 w 372494"/>
                  <a:gd name="connsiteY3" fmla="*/ 348273 h 409422"/>
                  <a:gd name="connsiteX4" fmla="*/ 62096 w 372494"/>
                  <a:gd name="connsiteY4" fmla="*/ 322388 h 409422"/>
                  <a:gd name="connsiteX5" fmla="*/ 47970 w 372494"/>
                  <a:gd name="connsiteY5" fmla="*/ 287124 h 409422"/>
                  <a:gd name="connsiteX6" fmla="*/ 76219 w 372494"/>
                  <a:gd name="connsiteY6" fmla="*/ 287124 h 409422"/>
                  <a:gd name="connsiteX7" fmla="*/ 77867 w 372494"/>
                  <a:gd name="connsiteY7" fmla="*/ 301416 h 409422"/>
                  <a:gd name="connsiteX8" fmla="*/ 96419 w 372494"/>
                  <a:gd name="connsiteY8" fmla="*/ 311690 h 409422"/>
                  <a:gd name="connsiteX9" fmla="*/ 110079 w 372494"/>
                  <a:gd name="connsiteY9" fmla="*/ 305930 h 409422"/>
                  <a:gd name="connsiteX10" fmla="*/ 124190 w 372494"/>
                  <a:gd name="connsiteY10" fmla="*/ 329503 h 409422"/>
                  <a:gd name="connsiteX11" fmla="*/ 112116 w 372494"/>
                  <a:gd name="connsiteY11" fmla="*/ 337974 h 409422"/>
                  <a:gd name="connsiteX12" fmla="*/ 113285 w 372494"/>
                  <a:gd name="connsiteY12" fmla="*/ 348285 h 409422"/>
                  <a:gd name="connsiteX13" fmla="*/ 112116 w 372494"/>
                  <a:gd name="connsiteY13" fmla="*/ 358596 h 409422"/>
                  <a:gd name="connsiteX14" fmla="*/ 124190 w 372494"/>
                  <a:gd name="connsiteY14" fmla="*/ 367067 h 409422"/>
                  <a:gd name="connsiteX15" fmla="*/ 110079 w 372494"/>
                  <a:gd name="connsiteY15" fmla="*/ 390640 h 409422"/>
                  <a:gd name="connsiteX16" fmla="*/ 96419 w 372494"/>
                  <a:gd name="connsiteY16" fmla="*/ 384844 h 409422"/>
                  <a:gd name="connsiteX17" fmla="*/ 77867 w 372494"/>
                  <a:gd name="connsiteY17" fmla="*/ 395155 h 409422"/>
                  <a:gd name="connsiteX18" fmla="*/ 76219 w 372494"/>
                  <a:gd name="connsiteY18" fmla="*/ 409422 h 409422"/>
                  <a:gd name="connsiteX19" fmla="*/ 47996 w 372494"/>
                  <a:gd name="connsiteY19" fmla="*/ 409422 h 409422"/>
                  <a:gd name="connsiteX20" fmla="*/ 46361 w 372494"/>
                  <a:gd name="connsiteY20" fmla="*/ 395167 h 409422"/>
                  <a:gd name="connsiteX21" fmla="*/ 27809 w 372494"/>
                  <a:gd name="connsiteY21" fmla="*/ 384856 h 409422"/>
                  <a:gd name="connsiteX22" fmla="*/ 14150 w 372494"/>
                  <a:gd name="connsiteY22" fmla="*/ 390653 h 409422"/>
                  <a:gd name="connsiteX23" fmla="*/ 38 w 372494"/>
                  <a:gd name="connsiteY23" fmla="*/ 367080 h 409422"/>
                  <a:gd name="connsiteX24" fmla="*/ 12112 w 372494"/>
                  <a:gd name="connsiteY24" fmla="*/ 358608 h 409422"/>
                  <a:gd name="connsiteX25" fmla="*/ 10942 w 372494"/>
                  <a:gd name="connsiteY25" fmla="*/ 348298 h 409422"/>
                  <a:gd name="connsiteX26" fmla="*/ 12074 w 372494"/>
                  <a:gd name="connsiteY26" fmla="*/ 337987 h 409422"/>
                  <a:gd name="connsiteX27" fmla="*/ 0 w 372494"/>
                  <a:gd name="connsiteY27" fmla="*/ 329516 h 409422"/>
                  <a:gd name="connsiteX28" fmla="*/ 14112 w 372494"/>
                  <a:gd name="connsiteY28" fmla="*/ 305930 h 409422"/>
                  <a:gd name="connsiteX29" fmla="*/ 27809 w 372494"/>
                  <a:gd name="connsiteY29" fmla="*/ 311690 h 409422"/>
                  <a:gd name="connsiteX30" fmla="*/ 46323 w 372494"/>
                  <a:gd name="connsiteY30" fmla="*/ 301416 h 409422"/>
                  <a:gd name="connsiteX31" fmla="*/ 204669 w 372494"/>
                  <a:gd name="connsiteY31" fmla="*/ 263683 h 409422"/>
                  <a:gd name="connsiteX32" fmla="*/ 213005 w 372494"/>
                  <a:gd name="connsiteY32" fmla="*/ 274805 h 409422"/>
                  <a:gd name="connsiteX33" fmla="*/ 213005 w 372494"/>
                  <a:gd name="connsiteY33" fmla="*/ 280504 h 409422"/>
                  <a:gd name="connsiteX34" fmla="*/ 204669 w 372494"/>
                  <a:gd name="connsiteY34" fmla="*/ 291626 h 409422"/>
                  <a:gd name="connsiteX35" fmla="*/ 196334 w 372494"/>
                  <a:gd name="connsiteY35" fmla="*/ 280504 h 409422"/>
                  <a:gd name="connsiteX36" fmla="*/ 196334 w 372494"/>
                  <a:gd name="connsiteY36" fmla="*/ 274805 h 409422"/>
                  <a:gd name="connsiteX37" fmla="*/ 204669 w 372494"/>
                  <a:gd name="connsiteY37" fmla="*/ 263683 h 409422"/>
                  <a:gd name="connsiteX38" fmla="*/ 203956 w 372494"/>
                  <a:gd name="connsiteY38" fmla="*/ 255545 h 409422"/>
                  <a:gd name="connsiteX39" fmla="*/ 185297 w 372494"/>
                  <a:gd name="connsiteY39" fmla="*/ 272606 h 409422"/>
                  <a:gd name="connsiteX40" fmla="*/ 185297 w 372494"/>
                  <a:gd name="connsiteY40" fmla="*/ 281349 h 409422"/>
                  <a:gd name="connsiteX41" fmla="*/ 203956 w 372494"/>
                  <a:gd name="connsiteY41" fmla="*/ 298411 h 409422"/>
                  <a:gd name="connsiteX42" fmla="*/ 222617 w 372494"/>
                  <a:gd name="connsiteY42" fmla="*/ 281349 h 409422"/>
                  <a:gd name="connsiteX43" fmla="*/ 222617 w 372494"/>
                  <a:gd name="connsiteY43" fmla="*/ 272606 h 409422"/>
                  <a:gd name="connsiteX44" fmla="*/ 203956 w 372494"/>
                  <a:gd name="connsiteY44" fmla="*/ 255545 h 409422"/>
                  <a:gd name="connsiteX45" fmla="*/ 247818 w 372494"/>
                  <a:gd name="connsiteY45" fmla="*/ 255468 h 409422"/>
                  <a:gd name="connsiteX46" fmla="*/ 242339 w 372494"/>
                  <a:gd name="connsiteY46" fmla="*/ 260478 h 409422"/>
                  <a:gd name="connsiteX47" fmla="*/ 242339 w 372494"/>
                  <a:gd name="connsiteY47" fmla="*/ 293494 h 409422"/>
                  <a:gd name="connsiteX48" fmla="*/ 247818 w 372494"/>
                  <a:gd name="connsiteY48" fmla="*/ 298503 h 409422"/>
                  <a:gd name="connsiteX49" fmla="*/ 253297 w 372494"/>
                  <a:gd name="connsiteY49" fmla="*/ 293494 h 409422"/>
                  <a:gd name="connsiteX50" fmla="*/ 253297 w 372494"/>
                  <a:gd name="connsiteY50" fmla="*/ 260478 h 409422"/>
                  <a:gd name="connsiteX51" fmla="*/ 247818 w 372494"/>
                  <a:gd name="connsiteY51" fmla="*/ 255468 h 409422"/>
                  <a:gd name="connsiteX52" fmla="*/ 160129 w 372494"/>
                  <a:gd name="connsiteY52" fmla="*/ 255468 h 409422"/>
                  <a:gd name="connsiteX53" fmla="*/ 154651 w 372494"/>
                  <a:gd name="connsiteY53" fmla="*/ 260478 h 409422"/>
                  <a:gd name="connsiteX54" fmla="*/ 154651 w 372494"/>
                  <a:gd name="connsiteY54" fmla="*/ 293494 h 409422"/>
                  <a:gd name="connsiteX55" fmla="*/ 160129 w 372494"/>
                  <a:gd name="connsiteY55" fmla="*/ 298503 h 409422"/>
                  <a:gd name="connsiteX56" fmla="*/ 165608 w 372494"/>
                  <a:gd name="connsiteY56" fmla="*/ 293494 h 409422"/>
                  <a:gd name="connsiteX57" fmla="*/ 165608 w 372494"/>
                  <a:gd name="connsiteY57" fmla="*/ 260478 h 409422"/>
                  <a:gd name="connsiteX58" fmla="*/ 160129 w 372494"/>
                  <a:gd name="connsiteY58" fmla="*/ 255468 h 409422"/>
                  <a:gd name="connsiteX59" fmla="*/ 116301 w 372494"/>
                  <a:gd name="connsiteY59" fmla="*/ 255468 h 409422"/>
                  <a:gd name="connsiteX60" fmla="*/ 110823 w 372494"/>
                  <a:gd name="connsiteY60" fmla="*/ 260477 h 409422"/>
                  <a:gd name="connsiteX61" fmla="*/ 110823 w 372494"/>
                  <a:gd name="connsiteY61" fmla="*/ 274989 h 409422"/>
                  <a:gd name="connsiteX62" fmla="*/ 117264 w 372494"/>
                  <a:gd name="connsiteY62" fmla="*/ 278996 h 409422"/>
                  <a:gd name="connsiteX63" fmla="*/ 121780 w 372494"/>
                  <a:gd name="connsiteY63" fmla="*/ 277190 h 409422"/>
                  <a:gd name="connsiteX64" fmla="*/ 121780 w 372494"/>
                  <a:gd name="connsiteY64" fmla="*/ 260477 h 409422"/>
                  <a:gd name="connsiteX65" fmla="*/ 116301 w 372494"/>
                  <a:gd name="connsiteY65" fmla="*/ 255468 h 409422"/>
                  <a:gd name="connsiteX66" fmla="*/ 285213 w 372494"/>
                  <a:gd name="connsiteY66" fmla="*/ 240191 h 409422"/>
                  <a:gd name="connsiteX67" fmla="*/ 292794 w 372494"/>
                  <a:gd name="connsiteY67" fmla="*/ 240191 h 409422"/>
                  <a:gd name="connsiteX68" fmla="*/ 299528 w 372494"/>
                  <a:gd name="connsiteY68" fmla="*/ 240191 h 409422"/>
                  <a:gd name="connsiteX69" fmla="*/ 299528 w 372494"/>
                  <a:gd name="connsiteY69" fmla="*/ 340182 h 409422"/>
                  <a:gd name="connsiteX70" fmla="*/ 284061 w 372494"/>
                  <a:gd name="connsiteY70" fmla="*/ 354184 h 409422"/>
                  <a:gd name="connsiteX71" fmla="*/ 141034 w 372494"/>
                  <a:gd name="connsiteY71" fmla="*/ 354184 h 409422"/>
                  <a:gd name="connsiteX72" fmla="*/ 141358 w 372494"/>
                  <a:gd name="connsiteY72" fmla="*/ 347990 h 409422"/>
                  <a:gd name="connsiteX73" fmla="*/ 140998 w 372494"/>
                  <a:gd name="connsiteY73" fmla="*/ 341519 h 409422"/>
                  <a:gd name="connsiteX74" fmla="*/ 285213 w 372494"/>
                  <a:gd name="connsiteY74" fmla="*/ 341519 h 409422"/>
                  <a:gd name="connsiteX75" fmla="*/ 204669 w 372494"/>
                  <a:gd name="connsiteY75" fmla="*/ 207411 h 409422"/>
                  <a:gd name="connsiteX76" fmla="*/ 213005 w 372494"/>
                  <a:gd name="connsiteY76" fmla="*/ 218533 h 409422"/>
                  <a:gd name="connsiteX77" fmla="*/ 213005 w 372494"/>
                  <a:gd name="connsiteY77" fmla="*/ 224233 h 409422"/>
                  <a:gd name="connsiteX78" fmla="*/ 204669 w 372494"/>
                  <a:gd name="connsiteY78" fmla="*/ 235356 h 409422"/>
                  <a:gd name="connsiteX79" fmla="*/ 196334 w 372494"/>
                  <a:gd name="connsiteY79" fmla="*/ 224233 h 409422"/>
                  <a:gd name="connsiteX80" fmla="*/ 196334 w 372494"/>
                  <a:gd name="connsiteY80" fmla="*/ 218533 h 409422"/>
                  <a:gd name="connsiteX81" fmla="*/ 204669 w 372494"/>
                  <a:gd name="connsiteY81" fmla="*/ 207411 h 409422"/>
                  <a:gd name="connsiteX82" fmla="*/ 117865 w 372494"/>
                  <a:gd name="connsiteY82" fmla="*/ 207411 h 409422"/>
                  <a:gd name="connsiteX83" fmla="*/ 126200 w 372494"/>
                  <a:gd name="connsiteY83" fmla="*/ 218533 h 409422"/>
                  <a:gd name="connsiteX84" fmla="*/ 126200 w 372494"/>
                  <a:gd name="connsiteY84" fmla="*/ 224233 h 409422"/>
                  <a:gd name="connsiteX85" fmla="*/ 117865 w 372494"/>
                  <a:gd name="connsiteY85" fmla="*/ 235356 h 409422"/>
                  <a:gd name="connsiteX86" fmla="*/ 109529 w 372494"/>
                  <a:gd name="connsiteY86" fmla="*/ 224233 h 409422"/>
                  <a:gd name="connsiteX87" fmla="*/ 109529 w 372494"/>
                  <a:gd name="connsiteY87" fmla="*/ 218533 h 409422"/>
                  <a:gd name="connsiteX88" fmla="*/ 117865 w 372494"/>
                  <a:gd name="connsiteY88" fmla="*/ 207411 h 409422"/>
                  <a:gd name="connsiteX89" fmla="*/ 203956 w 372494"/>
                  <a:gd name="connsiteY89" fmla="*/ 199273 h 409422"/>
                  <a:gd name="connsiteX90" fmla="*/ 185297 w 372494"/>
                  <a:gd name="connsiteY90" fmla="*/ 216334 h 409422"/>
                  <a:gd name="connsiteX91" fmla="*/ 185297 w 372494"/>
                  <a:gd name="connsiteY91" fmla="*/ 225078 h 409422"/>
                  <a:gd name="connsiteX92" fmla="*/ 203956 w 372494"/>
                  <a:gd name="connsiteY92" fmla="*/ 242140 h 409422"/>
                  <a:gd name="connsiteX93" fmla="*/ 222617 w 372494"/>
                  <a:gd name="connsiteY93" fmla="*/ 225078 h 409422"/>
                  <a:gd name="connsiteX94" fmla="*/ 222617 w 372494"/>
                  <a:gd name="connsiteY94" fmla="*/ 216334 h 409422"/>
                  <a:gd name="connsiteX95" fmla="*/ 203956 w 372494"/>
                  <a:gd name="connsiteY95" fmla="*/ 199273 h 409422"/>
                  <a:gd name="connsiteX96" fmla="*/ 116284 w 372494"/>
                  <a:gd name="connsiteY96" fmla="*/ 199273 h 409422"/>
                  <a:gd name="connsiteX97" fmla="*/ 97624 w 372494"/>
                  <a:gd name="connsiteY97" fmla="*/ 216334 h 409422"/>
                  <a:gd name="connsiteX98" fmla="*/ 97624 w 372494"/>
                  <a:gd name="connsiteY98" fmla="*/ 225078 h 409422"/>
                  <a:gd name="connsiteX99" fmla="*/ 116284 w 372494"/>
                  <a:gd name="connsiteY99" fmla="*/ 242140 h 409422"/>
                  <a:gd name="connsiteX100" fmla="*/ 134944 w 372494"/>
                  <a:gd name="connsiteY100" fmla="*/ 225078 h 409422"/>
                  <a:gd name="connsiteX101" fmla="*/ 134944 w 372494"/>
                  <a:gd name="connsiteY101" fmla="*/ 216334 h 409422"/>
                  <a:gd name="connsiteX102" fmla="*/ 116284 w 372494"/>
                  <a:gd name="connsiteY102" fmla="*/ 199273 h 409422"/>
                  <a:gd name="connsiteX103" fmla="*/ 247819 w 372494"/>
                  <a:gd name="connsiteY103" fmla="*/ 199197 h 409422"/>
                  <a:gd name="connsiteX104" fmla="*/ 242342 w 372494"/>
                  <a:gd name="connsiteY104" fmla="*/ 204207 h 409422"/>
                  <a:gd name="connsiteX105" fmla="*/ 242342 w 372494"/>
                  <a:gd name="connsiteY105" fmla="*/ 237222 h 409422"/>
                  <a:gd name="connsiteX106" fmla="*/ 247819 w 372494"/>
                  <a:gd name="connsiteY106" fmla="*/ 242231 h 409422"/>
                  <a:gd name="connsiteX107" fmla="*/ 253299 w 372494"/>
                  <a:gd name="connsiteY107" fmla="*/ 237222 h 409422"/>
                  <a:gd name="connsiteX108" fmla="*/ 253299 w 372494"/>
                  <a:gd name="connsiteY108" fmla="*/ 204207 h 409422"/>
                  <a:gd name="connsiteX109" fmla="*/ 247819 w 372494"/>
                  <a:gd name="connsiteY109" fmla="*/ 199197 h 409422"/>
                  <a:gd name="connsiteX110" fmla="*/ 160129 w 372494"/>
                  <a:gd name="connsiteY110" fmla="*/ 199197 h 409422"/>
                  <a:gd name="connsiteX111" fmla="*/ 154651 w 372494"/>
                  <a:gd name="connsiteY111" fmla="*/ 204207 h 409422"/>
                  <a:gd name="connsiteX112" fmla="*/ 154651 w 372494"/>
                  <a:gd name="connsiteY112" fmla="*/ 237222 h 409422"/>
                  <a:gd name="connsiteX113" fmla="*/ 160129 w 372494"/>
                  <a:gd name="connsiteY113" fmla="*/ 242231 h 409422"/>
                  <a:gd name="connsiteX114" fmla="*/ 165608 w 372494"/>
                  <a:gd name="connsiteY114" fmla="*/ 237222 h 409422"/>
                  <a:gd name="connsiteX115" fmla="*/ 165608 w 372494"/>
                  <a:gd name="connsiteY115" fmla="*/ 204207 h 409422"/>
                  <a:gd name="connsiteX116" fmla="*/ 160129 w 372494"/>
                  <a:gd name="connsiteY116" fmla="*/ 199197 h 409422"/>
                  <a:gd name="connsiteX117" fmla="*/ 72457 w 372494"/>
                  <a:gd name="connsiteY117" fmla="*/ 199197 h 409422"/>
                  <a:gd name="connsiteX118" fmla="*/ 66977 w 372494"/>
                  <a:gd name="connsiteY118" fmla="*/ 204207 h 409422"/>
                  <a:gd name="connsiteX119" fmla="*/ 66977 w 372494"/>
                  <a:gd name="connsiteY119" fmla="*/ 237222 h 409422"/>
                  <a:gd name="connsiteX120" fmla="*/ 72457 w 372494"/>
                  <a:gd name="connsiteY120" fmla="*/ 242231 h 409422"/>
                  <a:gd name="connsiteX121" fmla="*/ 77934 w 372494"/>
                  <a:gd name="connsiteY121" fmla="*/ 237222 h 409422"/>
                  <a:gd name="connsiteX122" fmla="*/ 77934 w 372494"/>
                  <a:gd name="connsiteY122" fmla="*/ 204207 h 409422"/>
                  <a:gd name="connsiteX123" fmla="*/ 72457 w 372494"/>
                  <a:gd name="connsiteY123" fmla="*/ 199197 h 409422"/>
                  <a:gd name="connsiteX124" fmla="*/ 291027 w 372494"/>
                  <a:gd name="connsiteY124" fmla="*/ 198503 h 409422"/>
                  <a:gd name="connsiteX125" fmla="*/ 323447 w 372494"/>
                  <a:gd name="connsiteY125" fmla="*/ 198503 h 409422"/>
                  <a:gd name="connsiteX126" fmla="*/ 323447 w 372494"/>
                  <a:gd name="connsiteY126" fmla="*/ 230923 h 409422"/>
                  <a:gd name="connsiteX127" fmla="*/ 291027 w 372494"/>
                  <a:gd name="connsiteY127" fmla="*/ 230923 h 409422"/>
                  <a:gd name="connsiteX128" fmla="*/ 49430 w 372494"/>
                  <a:gd name="connsiteY128" fmla="*/ 159151 h 409422"/>
                  <a:gd name="connsiteX129" fmla="*/ 104963 w 372494"/>
                  <a:gd name="connsiteY129" fmla="*/ 159151 h 409422"/>
                  <a:gd name="connsiteX130" fmla="*/ 117654 w 372494"/>
                  <a:gd name="connsiteY130" fmla="*/ 162608 h 409422"/>
                  <a:gd name="connsiteX131" fmla="*/ 144960 w 372494"/>
                  <a:gd name="connsiteY131" fmla="*/ 182449 h 409422"/>
                  <a:gd name="connsiteX132" fmla="*/ 170030 w 372494"/>
                  <a:gd name="connsiteY132" fmla="*/ 189175 h 409422"/>
                  <a:gd name="connsiteX133" fmla="*/ 273927 w 372494"/>
                  <a:gd name="connsiteY133" fmla="*/ 189175 h 409422"/>
                  <a:gd name="connsiteX134" fmla="*/ 274774 w 372494"/>
                  <a:gd name="connsiteY134" fmla="*/ 241565 h 409422"/>
                  <a:gd name="connsiteX135" fmla="*/ 274451 w 372494"/>
                  <a:gd name="connsiteY135" fmla="*/ 241565 h 409422"/>
                  <a:gd name="connsiteX136" fmla="*/ 274451 w 372494"/>
                  <a:gd name="connsiteY136" fmla="*/ 332250 h 409422"/>
                  <a:gd name="connsiteX137" fmla="*/ 248872 w 372494"/>
                  <a:gd name="connsiteY137" fmla="*/ 332250 h 409422"/>
                  <a:gd name="connsiteX138" fmla="*/ 235809 w 372494"/>
                  <a:gd name="connsiteY138" fmla="*/ 332250 h 409422"/>
                  <a:gd name="connsiteX139" fmla="*/ 235809 w 372494"/>
                  <a:gd name="connsiteY139" fmla="*/ 332163 h 409422"/>
                  <a:gd name="connsiteX140" fmla="*/ 131575 w 372494"/>
                  <a:gd name="connsiteY140" fmla="*/ 332163 h 409422"/>
                  <a:gd name="connsiteX141" fmla="*/ 143825 w 372494"/>
                  <a:gd name="connsiteY141" fmla="*/ 323569 h 409422"/>
                  <a:gd name="connsiteX142" fmla="*/ 125251 w 372494"/>
                  <a:gd name="connsiteY142" fmla="*/ 292540 h 409422"/>
                  <a:gd name="connsiteX143" fmla="*/ 107273 w 372494"/>
                  <a:gd name="connsiteY143" fmla="*/ 300123 h 409422"/>
                  <a:gd name="connsiteX144" fmla="*/ 82854 w 372494"/>
                  <a:gd name="connsiteY144" fmla="*/ 286599 h 409422"/>
                  <a:gd name="connsiteX145" fmla="*/ 80686 w 372494"/>
                  <a:gd name="connsiteY145" fmla="*/ 267788 h 409422"/>
                  <a:gd name="connsiteX146" fmla="*/ 43503 w 372494"/>
                  <a:gd name="connsiteY146" fmla="*/ 267788 h 409422"/>
                  <a:gd name="connsiteX147" fmla="*/ 41335 w 372494"/>
                  <a:gd name="connsiteY147" fmla="*/ 286599 h 409422"/>
                  <a:gd name="connsiteX148" fmla="*/ 37210 w 372494"/>
                  <a:gd name="connsiteY148" fmla="*/ 288888 h 409422"/>
                  <a:gd name="connsiteX149" fmla="*/ 37210 w 372494"/>
                  <a:gd name="connsiteY149" fmla="*/ 276120 h 409422"/>
                  <a:gd name="connsiteX150" fmla="*/ 37529 w 372494"/>
                  <a:gd name="connsiteY150" fmla="*/ 275966 h 409422"/>
                  <a:gd name="connsiteX151" fmla="*/ 37529 w 372494"/>
                  <a:gd name="connsiteY151" fmla="*/ 205836 h 409422"/>
                  <a:gd name="connsiteX152" fmla="*/ 37529 w 372494"/>
                  <a:gd name="connsiteY152" fmla="*/ 170224 h 409422"/>
                  <a:gd name="connsiteX153" fmla="*/ 48247 w 372494"/>
                  <a:gd name="connsiteY153" fmla="*/ 159209 h 409422"/>
                  <a:gd name="connsiteX154" fmla="*/ 49430 w 372494"/>
                  <a:gd name="connsiteY154" fmla="*/ 159151 h 409422"/>
                  <a:gd name="connsiteX155" fmla="*/ 263482 w 372494"/>
                  <a:gd name="connsiteY155" fmla="*/ 143445 h 409422"/>
                  <a:gd name="connsiteX156" fmla="*/ 251219 w 372494"/>
                  <a:gd name="connsiteY156" fmla="*/ 154563 h 409422"/>
                  <a:gd name="connsiteX157" fmla="*/ 263482 w 372494"/>
                  <a:gd name="connsiteY157" fmla="*/ 165680 h 409422"/>
                  <a:gd name="connsiteX158" fmla="*/ 275744 w 372494"/>
                  <a:gd name="connsiteY158" fmla="*/ 154563 h 409422"/>
                  <a:gd name="connsiteX159" fmla="*/ 263482 w 372494"/>
                  <a:gd name="connsiteY159" fmla="*/ 143445 h 409422"/>
                  <a:gd name="connsiteX160" fmla="*/ 219510 w 372494"/>
                  <a:gd name="connsiteY160" fmla="*/ 143445 h 409422"/>
                  <a:gd name="connsiteX161" fmla="*/ 207247 w 372494"/>
                  <a:gd name="connsiteY161" fmla="*/ 154563 h 409422"/>
                  <a:gd name="connsiteX162" fmla="*/ 219510 w 372494"/>
                  <a:gd name="connsiteY162" fmla="*/ 165680 h 409422"/>
                  <a:gd name="connsiteX163" fmla="*/ 231772 w 372494"/>
                  <a:gd name="connsiteY163" fmla="*/ 154563 h 409422"/>
                  <a:gd name="connsiteX164" fmla="*/ 219510 w 372494"/>
                  <a:gd name="connsiteY164" fmla="*/ 143445 h 409422"/>
                  <a:gd name="connsiteX165" fmla="*/ 27434 w 372494"/>
                  <a:gd name="connsiteY165" fmla="*/ 130779 h 409422"/>
                  <a:gd name="connsiteX166" fmla="*/ 284658 w 372494"/>
                  <a:gd name="connsiteY166" fmla="*/ 130779 h 409422"/>
                  <a:gd name="connsiteX167" fmla="*/ 300017 w 372494"/>
                  <a:gd name="connsiteY167" fmla="*/ 143250 h 409422"/>
                  <a:gd name="connsiteX168" fmla="*/ 291014 w 372494"/>
                  <a:gd name="connsiteY168" fmla="*/ 154464 h 409422"/>
                  <a:gd name="connsiteX169" fmla="*/ 285216 w 372494"/>
                  <a:gd name="connsiteY169" fmla="*/ 177628 h 409422"/>
                  <a:gd name="connsiteX170" fmla="*/ 171414 w 372494"/>
                  <a:gd name="connsiteY170" fmla="*/ 177628 h 409422"/>
                  <a:gd name="connsiteX171" fmla="*/ 143955 w 372494"/>
                  <a:gd name="connsiteY171" fmla="*/ 170113 h 409422"/>
                  <a:gd name="connsiteX172" fmla="*/ 114046 w 372494"/>
                  <a:gd name="connsiteY172" fmla="*/ 147944 h 409422"/>
                  <a:gd name="connsiteX173" fmla="*/ 100144 w 372494"/>
                  <a:gd name="connsiteY173" fmla="*/ 144081 h 409422"/>
                  <a:gd name="connsiteX174" fmla="*/ 39318 w 372494"/>
                  <a:gd name="connsiteY174" fmla="*/ 144081 h 409422"/>
                  <a:gd name="connsiteX175" fmla="*/ 38022 w 372494"/>
                  <a:gd name="connsiteY175" fmla="*/ 144146 h 409422"/>
                  <a:gd name="connsiteX176" fmla="*/ 26281 w 372494"/>
                  <a:gd name="connsiteY176" fmla="*/ 156454 h 409422"/>
                  <a:gd name="connsiteX177" fmla="*/ 26281 w 372494"/>
                  <a:gd name="connsiteY177" fmla="*/ 196244 h 409422"/>
                  <a:gd name="connsiteX178" fmla="*/ 26281 w 372494"/>
                  <a:gd name="connsiteY178" fmla="*/ 274604 h 409422"/>
                  <a:gd name="connsiteX179" fmla="*/ 11967 w 372494"/>
                  <a:gd name="connsiteY179" fmla="*/ 281662 h 409422"/>
                  <a:gd name="connsiteX180" fmla="*/ 11967 w 372494"/>
                  <a:gd name="connsiteY180" fmla="*/ 144782 h 409422"/>
                  <a:gd name="connsiteX181" fmla="*/ 27434 w 372494"/>
                  <a:gd name="connsiteY181" fmla="*/ 130779 h 409422"/>
                  <a:gd name="connsiteX182" fmla="*/ 308294 w 372494"/>
                  <a:gd name="connsiteY182" fmla="*/ 60144 h 409422"/>
                  <a:gd name="connsiteX183" fmla="*/ 352683 w 372494"/>
                  <a:gd name="connsiteY183" fmla="*/ 74762 h 409422"/>
                  <a:gd name="connsiteX184" fmla="*/ 369168 w 372494"/>
                  <a:gd name="connsiteY184" fmla="*/ 108695 h 409422"/>
                  <a:gd name="connsiteX185" fmla="*/ 363087 w 372494"/>
                  <a:gd name="connsiteY185" fmla="*/ 129021 h 409422"/>
                  <a:gd name="connsiteX186" fmla="*/ 337211 w 372494"/>
                  <a:gd name="connsiteY186" fmla="*/ 155093 h 409422"/>
                  <a:gd name="connsiteX187" fmla="*/ 324460 w 372494"/>
                  <a:gd name="connsiteY187" fmla="*/ 168804 h 409422"/>
                  <a:gd name="connsiteX188" fmla="*/ 322183 w 372494"/>
                  <a:gd name="connsiteY188" fmla="*/ 187353 h 409422"/>
                  <a:gd name="connsiteX189" fmla="*/ 292770 w 372494"/>
                  <a:gd name="connsiteY189" fmla="*/ 187353 h 409422"/>
                  <a:gd name="connsiteX190" fmla="*/ 292663 w 372494"/>
                  <a:gd name="connsiteY190" fmla="*/ 179653 h 409422"/>
                  <a:gd name="connsiteX191" fmla="*/ 297375 w 372494"/>
                  <a:gd name="connsiteY191" fmla="*/ 156124 h 409422"/>
                  <a:gd name="connsiteX192" fmla="*/ 316297 w 372494"/>
                  <a:gd name="connsiteY192" fmla="*/ 135388 h 409422"/>
                  <a:gd name="connsiteX193" fmla="*/ 333263 w 372494"/>
                  <a:gd name="connsiteY193" fmla="*/ 120289 h 409422"/>
                  <a:gd name="connsiteX194" fmla="*/ 337549 w 372494"/>
                  <a:gd name="connsiteY194" fmla="*/ 107823 h 409422"/>
                  <a:gd name="connsiteX195" fmla="*/ 329973 w 372494"/>
                  <a:gd name="connsiteY195" fmla="*/ 91604 h 409422"/>
                  <a:gd name="connsiteX196" fmla="*/ 309627 w 372494"/>
                  <a:gd name="connsiteY196" fmla="*/ 84846 h 409422"/>
                  <a:gd name="connsiteX197" fmla="*/ 288998 w 372494"/>
                  <a:gd name="connsiteY197" fmla="*/ 91889 h 409422"/>
                  <a:gd name="connsiteX198" fmla="*/ 277563 w 372494"/>
                  <a:gd name="connsiteY198" fmla="*/ 113354 h 409422"/>
                  <a:gd name="connsiteX199" fmla="*/ 247829 w 372494"/>
                  <a:gd name="connsiteY199" fmla="*/ 109691 h 409422"/>
                  <a:gd name="connsiteX200" fmla="*/ 265435 w 372494"/>
                  <a:gd name="connsiteY200" fmla="*/ 74621 h 409422"/>
                  <a:gd name="connsiteX201" fmla="*/ 308294 w 372494"/>
                  <a:gd name="connsiteY201" fmla="*/ 60144 h 409422"/>
                  <a:gd name="connsiteX202" fmla="*/ 362447 w 372494"/>
                  <a:gd name="connsiteY202" fmla="*/ 21109 h 409422"/>
                  <a:gd name="connsiteX203" fmla="*/ 369559 w 372494"/>
                  <a:gd name="connsiteY203" fmla="*/ 24026 h 409422"/>
                  <a:gd name="connsiteX204" fmla="*/ 372494 w 372494"/>
                  <a:gd name="connsiteY204" fmla="*/ 31140 h 409422"/>
                  <a:gd name="connsiteX205" fmla="*/ 369559 w 372494"/>
                  <a:gd name="connsiteY205" fmla="*/ 38271 h 409422"/>
                  <a:gd name="connsiteX206" fmla="*/ 355618 w 372494"/>
                  <a:gd name="connsiteY206" fmla="*/ 52214 h 409422"/>
                  <a:gd name="connsiteX207" fmla="*/ 348486 w 372494"/>
                  <a:gd name="connsiteY207" fmla="*/ 55148 h 409422"/>
                  <a:gd name="connsiteX208" fmla="*/ 341373 w 372494"/>
                  <a:gd name="connsiteY208" fmla="*/ 52214 h 409422"/>
                  <a:gd name="connsiteX209" fmla="*/ 341373 w 372494"/>
                  <a:gd name="connsiteY209" fmla="*/ 37987 h 409422"/>
                  <a:gd name="connsiteX210" fmla="*/ 355316 w 372494"/>
                  <a:gd name="connsiteY210" fmla="*/ 24026 h 409422"/>
                  <a:gd name="connsiteX211" fmla="*/ 362447 w 372494"/>
                  <a:gd name="connsiteY211" fmla="*/ 21109 h 409422"/>
                  <a:gd name="connsiteX212" fmla="*/ 260688 w 372494"/>
                  <a:gd name="connsiteY212" fmla="*/ 21109 h 409422"/>
                  <a:gd name="connsiteX213" fmla="*/ 267819 w 372494"/>
                  <a:gd name="connsiteY213" fmla="*/ 24026 h 409422"/>
                  <a:gd name="connsiteX214" fmla="*/ 281762 w 372494"/>
                  <a:gd name="connsiteY214" fmla="*/ 37987 h 409422"/>
                  <a:gd name="connsiteX215" fmla="*/ 281762 w 372494"/>
                  <a:gd name="connsiteY215" fmla="*/ 52214 h 409422"/>
                  <a:gd name="connsiteX216" fmla="*/ 274648 w 372494"/>
                  <a:gd name="connsiteY216" fmla="*/ 55148 h 409422"/>
                  <a:gd name="connsiteX217" fmla="*/ 267517 w 372494"/>
                  <a:gd name="connsiteY217" fmla="*/ 52214 h 409422"/>
                  <a:gd name="connsiteX218" fmla="*/ 253557 w 372494"/>
                  <a:gd name="connsiteY218" fmla="*/ 38271 h 409422"/>
                  <a:gd name="connsiteX219" fmla="*/ 253557 w 372494"/>
                  <a:gd name="connsiteY219" fmla="*/ 24026 h 409422"/>
                  <a:gd name="connsiteX220" fmla="*/ 260688 w 372494"/>
                  <a:gd name="connsiteY220" fmla="*/ 21109 h 409422"/>
                  <a:gd name="connsiteX221" fmla="*/ 311566 w 372494"/>
                  <a:gd name="connsiteY221" fmla="*/ 0 h 409422"/>
                  <a:gd name="connsiteX222" fmla="*/ 321632 w 372494"/>
                  <a:gd name="connsiteY222" fmla="*/ 10084 h 409422"/>
                  <a:gd name="connsiteX223" fmla="*/ 321632 w 372494"/>
                  <a:gd name="connsiteY223" fmla="*/ 29806 h 409422"/>
                  <a:gd name="connsiteX224" fmla="*/ 311566 w 372494"/>
                  <a:gd name="connsiteY224" fmla="*/ 39871 h 409422"/>
                  <a:gd name="connsiteX225" fmla="*/ 301483 w 372494"/>
                  <a:gd name="connsiteY225" fmla="*/ 29806 h 409422"/>
                  <a:gd name="connsiteX226" fmla="*/ 301483 w 372494"/>
                  <a:gd name="connsiteY226" fmla="*/ 10084 h 409422"/>
                  <a:gd name="connsiteX227" fmla="*/ 311566 w 372494"/>
                  <a:gd name="connsiteY227" fmla="*/ 0 h 409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372494" h="409422">
                    <a:moveTo>
                      <a:pt x="62096" y="322388"/>
                    </a:moveTo>
                    <a:cubicBezTo>
                      <a:pt x="47241" y="322388"/>
                      <a:pt x="35192" y="333982"/>
                      <a:pt x="35192" y="348273"/>
                    </a:cubicBezTo>
                    <a:cubicBezTo>
                      <a:pt x="35192" y="362566"/>
                      <a:pt x="47241" y="374159"/>
                      <a:pt x="62096" y="374159"/>
                    </a:cubicBezTo>
                    <a:cubicBezTo>
                      <a:pt x="76949" y="374159"/>
                      <a:pt x="88999" y="362566"/>
                      <a:pt x="88999" y="348273"/>
                    </a:cubicBezTo>
                    <a:cubicBezTo>
                      <a:pt x="88999" y="333982"/>
                      <a:pt x="76949" y="322388"/>
                      <a:pt x="62096" y="322388"/>
                    </a:cubicBezTo>
                    <a:close/>
                    <a:moveTo>
                      <a:pt x="47970" y="287124"/>
                    </a:moveTo>
                    <a:lnTo>
                      <a:pt x="76219" y="287124"/>
                    </a:lnTo>
                    <a:lnTo>
                      <a:pt x="77867" y="301416"/>
                    </a:lnTo>
                    <a:cubicBezTo>
                      <a:pt x="84797" y="303558"/>
                      <a:pt x="91149" y="307116"/>
                      <a:pt x="96419" y="311690"/>
                    </a:cubicBezTo>
                    <a:lnTo>
                      <a:pt x="110079" y="305930"/>
                    </a:lnTo>
                    <a:lnTo>
                      <a:pt x="124190" y="329503"/>
                    </a:lnTo>
                    <a:lnTo>
                      <a:pt x="112116" y="337974"/>
                    </a:lnTo>
                    <a:cubicBezTo>
                      <a:pt x="112870" y="341315"/>
                      <a:pt x="113285" y="344739"/>
                      <a:pt x="113285" y="348285"/>
                    </a:cubicBezTo>
                    <a:cubicBezTo>
                      <a:pt x="113285" y="351843"/>
                      <a:pt x="112870" y="355267"/>
                      <a:pt x="112116" y="358596"/>
                    </a:cubicBezTo>
                    <a:lnTo>
                      <a:pt x="124190" y="367067"/>
                    </a:lnTo>
                    <a:lnTo>
                      <a:pt x="110079" y="390640"/>
                    </a:lnTo>
                    <a:lnTo>
                      <a:pt x="96419" y="384844"/>
                    </a:lnTo>
                    <a:cubicBezTo>
                      <a:pt x="91137" y="389455"/>
                      <a:pt x="84823" y="393001"/>
                      <a:pt x="77867" y="395155"/>
                    </a:cubicBezTo>
                    <a:lnTo>
                      <a:pt x="76219" y="409422"/>
                    </a:lnTo>
                    <a:lnTo>
                      <a:pt x="47996" y="409422"/>
                    </a:lnTo>
                    <a:lnTo>
                      <a:pt x="46361" y="395167"/>
                    </a:lnTo>
                    <a:cubicBezTo>
                      <a:pt x="39430" y="393013"/>
                      <a:pt x="33116" y="389467"/>
                      <a:pt x="27809" y="384856"/>
                    </a:cubicBezTo>
                    <a:lnTo>
                      <a:pt x="14150" y="390653"/>
                    </a:lnTo>
                    <a:lnTo>
                      <a:pt x="38" y="367080"/>
                    </a:lnTo>
                    <a:lnTo>
                      <a:pt x="12112" y="358608"/>
                    </a:lnTo>
                    <a:cubicBezTo>
                      <a:pt x="11357" y="355267"/>
                      <a:pt x="10942" y="351843"/>
                      <a:pt x="10942" y="348298"/>
                    </a:cubicBezTo>
                    <a:cubicBezTo>
                      <a:pt x="10942" y="344739"/>
                      <a:pt x="11332" y="341315"/>
                      <a:pt x="12074" y="337987"/>
                    </a:cubicBezTo>
                    <a:lnTo>
                      <a:pt x="0" y="329516"/>
                    </a:lnTo>
                    <a:lnTo>
                      <a:pt x="14112" y="305930"/>
                    </a:lnTo>
                    <a:lnTo>
                      <a:pt x="27809" y="311690"/>
                    </a:lnTo>
                    <a:cubicBezTo>
                      <a:pt x="33079" y="307116"/>
                      <a:pt x="39367" y="303570"/>
                      <a:pt x="46323" y="301416"/>
                    </a:cubicBezTo>
                    <a:close/>
                    <a:moveTo>
                      <a:pt x="204669" y="263683"/>
                    </a:moveTo>
                    <a:cubicBezTo>
                      <a:pt x="209267" y="263683"/>
                      <a:pt x="213013" y="268680"/>
                      <a:pt x="213005" y="274805"/>
                    </a:cubicBezTo>
                    <a:lnTo>
                      <a:pt x="213005" y="280504"/>
                    </a:lnTo>
                    <a:cubicBezTo>
                      <a:pt x="213013" y="286630"/>
                      <a:pt x="209275" y="291626"/>
                      <a:pt x="204669" y="291626"/>
                    </a:cubicBezTo>
                    <a:cubicBezTo>
                      <a:pt x="200079" y="291626"/>
                      <a:pt x="196334" y="286630"/>
                      <a:pt x="196334" y="280504"/>
                    </a:cubicBezTo>
                    <a:lnTo>
                      <a:pt x="196334" y="274805"/>
                    </a:lnTo>
                    <a:cubicBezTo>
                      <a:pt x="196334" y="268680"/>
                      <a:pt x="200071" y="263683"/>
                      <a:pt x="204669" y="263683"/>
                    </a:cubicBezTo>
                    <a:close/>
                    <a:moveTo>
                      <a:pt x="203956" y="255545"/>
                    </a:moveTo>
                    <a:cubicBezTo>
                      <a:pt x="193663" y="255545"/>
                      <a:pt x="185297" y="263210"/>
                      <a:pt x="185297" y="272606"/>
                    </a:cubicBezTo>
                    <a:lnTo>
                      <a:pt x="185297" y="281349"/>
                    </a:lnTo>
                    <a:cubicBezTo>
                      <a:pt x="185297" y="290746"/>
                      <a:pt x="193681" y="298411"/>
                      <a:pt x="203956" y="298411"/>
                    </a:cubicBezTo>
                    <a:cubicBezTo>
                      <a:pt x="214267" y="298411"/>
                      <a:pt x="222634" y="290746"/>
                      <a:pt x="222617" y="281349"/>
                    </a:cubicBezTo>
                    <a:lnTo>
                      <a:pt x="222617" y="272606"/>
                    </a:lnTo>
                    <a:cubicBezTo>
                      <a:pt x="222634" y="263210"/>
                      <a:pt x="214250" y="255545"/>
                      <a:pt x="203956" y="255545"/>
                    </a:cubicBezTo>
                    <a:close/>
                    <a:moveTo>
                      <a:pt x="247818" y="255468"/>
                    </a:moveTo>
                    <a:cubicBezTo>
                      <a:pt x="244780" y="255468"/>
                      <a:pt x="242339" y="257715"/>
                      <a:pt x="242339" y="260478"/>
                    </a:cubicBezTo>
                    <a:lnTo>
                      <a:pt x="242339" y="293494"/>
                    </a:lnTo>
                    <a:cubicBezTo>
                      <a:pt x="242339" y="296272"/>
                      <a:pt x="244796" y="298503"/>
                      <a:pt x="247818" y="298503"/>
                    </a:cubicBezTo>
                    <a:cubicBezTo>
                      <a:pt x="250839" y="298503"/>
                      <a:pt x="253280" y="296272"/>
                      <a:pt x="253297" y="293494"/>
                    </a:cubicBezTo>
                    <a:lnTo>
                      <a:pt x="253297" y="260478"/>
                    </a:lnTo>
                    <a:cubicBezTo>
                      <a:pt x="253297" y="257701"/>
                      <a:pt x="250839" y="255468"/>
                      <a:pt x="247818" y="255468"/>
                    </a:cubicBezTo>
                    <a:close/>
                    <a:moveTo>
                      <a:pt x="160129" y="255468"/>
                    </a:moveTo>
                    <a:cubicBezTo>
                      <a:pt x="157091" y="255468"/>
                      <a:pt x="154651" y="257715"/>
                      <a:pt x="154651" y="260478"/>
                    </a:cubicBezTo>
                    <a:lnTo>
                      <a:pt x="154651" y="293494"/>
                    </a:lnTo>
                    <a:cubicBezTo>
                      <a:pt x="154651" y="296272"/>
                      <a:pt x="157107" y="298503"/>
                      <a:pt x="160129" y="298503"/>
                    </a:cubicBezTo>
                    <a:cubicBezTo>
                      <a:pt x="163151" y="298503"/>
                      <a:pt x="165608" y="296272"/>
                      <a:pt x="165608" y="293494"/>
                    </a:cubicBezTo>
                    <a:lnTo>
                      <a:pt x="165608" y="260478"/>
                    </a:lnTo>
                    <a:cubicBezTo>
                      <a:pt x="165608" y="257701"/>
                      <a:pt x="163151" y="255468"/>
                      <a:pt x="160129" y="255468"/>
                    </a:cubicBezTo>
                    <a:close/>
                    <a:moveTo>
                      <a:pt x="116301" y="255468"/>
                    </a:moveTo>
                    <a:cubicBezTo>
                      <a:pt x="113264" y="255468"/>
                      <a:pt x="110823" y="257714"/>
                      <a:pt x="110823" y="260477"/>
                    </a:cubicBezTo>
                    <a:lnTo>
                      <a:pt x="110823" y="274989"/>
                    </a:lnTo>
                    <a:cubicBezTo>
                      <a:pt x="113047" y="276234"/>
                      <a:pt x="115205" y="277555"/>
                      <a:pt x="117264" y="278996"/>
                    </a:cubicBezTo>
                    <a:lnTo>
                      <a:pt x="121780" y="277190"/>
                    </a:lnTo>
                    <a:lnTo>
                      <a:pt x="121780" y="260477"/>
                    </a:lnTo>
                    <a:cubicBezTo>
                      <a:pt x="121780" y="257699"/>
                      <a:pt x="119323" y="255468"/>
                      <a:pt x="116301" y="255468"/>
                    </a:cubicBezTo>
                    <a:close/>
                    <a:moveTo>
                      <a:pt x="285213" y="240191"/>
                    </a:moveTo>
                    <a:lnTo>
                      <a:pt x="292794" y="240191"/>
                    </a:lnTo>
                    <a:lnTo>
                      <a:pt x="299528" y="240191"/>
                    </a:lnTo>
                    <a:lnTo>
                      <a:pt x="299528" y="340182"/>
                    </a:lnTo>
                    <a:cubicBezTo>
                      <a:pt x="299528" y="347909"/>
                      <a:pt x="292596" y="354184"/>
                      <a:pt x="284061" y="354184"/>
                    </a:cubicBezTo>
                    <a:lnTo>
                      <a:pt x="141034" y="354184"/>
                    </a:lnTo>
                    <a:cubicBezTo>
                      <a:pt x="141233" y="352114"/>
                      <a:pt x="141358" y="350044"/>
                      <a:pt x="141358" y="347990"/>
                    </a:cubicBezTo>
                    <a:cubicBezTo>
                      <a:pt x="141358" y="345854"/>
                      <a:pt x="141215" y="343687"/>
                      <a:pt x="140998" y="341519"/>
                    </a:cubicBezTo>
                    <a:cubicBezTo>
                      <a:pt x="208036" y="341519"/>
                      <a:pt x="285069" y="341519"/>
                      <a:pt x="285213" y="341519"/>
                    </a:cubicBezTo>
                    <a:close/>
                    <a:moveTo>
                      <a:pt x="204669" y="207411"/>
                    </a:moveTo>
                    <a:cubicBezTo>
                      <a:pt x="209267" y="207411"/>
                      <a:pt x="213013" y="212408"/>
                      <a:pt x="213005" y="218533"/>
                    </a:cubicBezTo>
                    <a:lnTo>
                      <a:pt x="213005" y="224233"/>
                    </a:lnTo>
                    <a:cubicBezTo>
                      <a:pt x="213013" y="230359"/>
                      <a:pt x="209275" y="235356"/>
                      <a:pt x="204669" y="235356"/>
                    </a:cubicBezTo>
                    <a:cubicBezTo>
                      <a:pt x="200079" y="235356"/>
                      <a:pt x="196334" y="230359"/>
                      <a:pt x="196334" y="224233"/>
                    </a:cubicBezTo>
                    <a:lnTo>
                      <a:pt x="196334" y="218533"/>
                    </a:lnTo>
                    <a:cubicBezTo>
                      <a:pt x="196334" y="212408"/>
                      <a:pt x="200071" y="207411"/>
                      <a:pt x="204669" y="207411"/>
                    </a:cubicBezTo>
                    <a:close/>
                    <a:moveTo>
                      <a:pt x="117865" y="207411"/>
                    </a:moveTo>
                    <a:cubicBezTo>
                      <a:pt x="122462" y="207411"/>
                      <a:pt x="126200" y="212408"/>
                      <a:pt x="126200" y="218533"/>
                    </a:cubicBezTo>
                    <a:lnTo>
                      <a:pt x="126200" y="224233"/>
                    </a:lnTo>
                    <a:cubicBezTo>
                      <a:pt x="126200" y="230359"/>
                      <a:pt x="122462" y="235356"/>
                      <a:pt x="117865" y="235356"/>
                    </a:cubicBezTo>
                    <a:cubicBezTo>
                      <a:pt x="113274" y="235356"/>
                      <a:pt x="109529" y="230359"/>
                      <a:pt x="109529" y="224233"/>
                    </a:cubicBezTo>
                    <a:lnTo>
                      <a:pt x="109529" y="218533"/>
                    </a:lnTo>
                    <a:cubicBezTo>
                      <a:pt x="109529" y="212408"/>
                      <a:pt x="113267" y="207411"/>
                      <a:pt x="117865" y="207411"/>
                    </a:cubicBezTo>
                    <a:close/>
                    <a:moveTo>
                      <a:pt x="203956" y="199273"/>
                    </a:moveTo>
                    <a:cubicBezTo>
                      <a:pt x="193663" y="199273"/>
                      <a:pt x="185297" y="206939"/>
                      <a:pt x="185297" y="216334"/>
                    </a:cubicBezTo>
                    <a:lnTo>
                      <a:pt x="185297" y="225078"/>
                    </a:lnTo>
                    <a:cubicBezTo>
                      <a:pt x="185297" y="234475"/>
                      <a:pt x="193681" y="242140"/>
                      <a:pt x="203956" y="242140"/>
                    </a:cubicBezTo>
                    <a:cubicBezTo>
                      <a:pt x="214267" y="242140"/>
                      <a:pt x="222634" y="234475"/>
                      <a:pt x="222617" y="225078"/>
                    </a:cubicBezTo>
                    <a:lnTo>
                      <a:pt x="222617" y="216334"/>
                    </a:lnTo>
                    <a:cubicBezTo>
                      <a:pt x="222634" y="206939"/>
                      <a:pt x="214250" y="199273"/>
                      <a:pt x="203956" y="199273"/>
                    </a:cubicBezTo>
                    <a:close/>
                    <a:moveTo>
                      <a:pt x="116284" y="199273"/>
                    </a:moveTo>
                    <a:cubicBezTo>
                      <a:pt x="105991" y="199273"/>
                      <a:pt x="97624" y="206939"/>
                      <a:pt x="97624" y="216334"/>
                    </a:cubicBezTo>
                    <a:lnTo>
                      <a:pt x="97624" y="225078"/>
                    </a:lnTo>
                    <a:cubicBezTo>
                      <a:pt x="97624" y="234475"/>
                      <a:pt x="106008" y="242140"/>
                      <a:pt x="116284" y="242140"/>
                    </a:cubicBezTo>
                    <a:cubicBezTo>
                      <a:pt x="126577" y="242140"/>
                      <a:pt x="134944" y="234475"/>
                      <a:pt x="134944" y="225078"/>
                    </a:cubicBezTo>
                    <a:lnTo>
                      <a:pt x="134944" y="216334"/>
                    </a:lnTo>
                    <a:cubicBezTo>
                      <a:pt x="134944" y="206939"/>
                      <a:pt x="126577" y="199273"/>
                      <a:pt x="116284" y="199273"/>
                    </a:cubicBezTo>
                    <a:close/>
                    <a:moveTo>
                      <a:pt x="247819" y="199197"/>
                    </a:moveTo>
                    <a:cubicBezTo>
                      <a:pt x="244782" y="199197"/>
                      <a:pt x="242342" y="201443"/>
                      <a:pt x="242342" y="204207"/>
                    </a:cubicBezTo>
                    <a:lnTo>
                      <a:pt x="242342" y="237222"/>
                    </a:lnTo>
                    <a:cubicBezTo>
                      <a:pt x="242342" y="239999"/>
                      <a:pt x="244798" y="242231"/>
                      <a:pt x="247819" y="242231"/>
                    </a:cubicBezTo>
                    <a:cubicBezTo>
                      <a:pt x="250841" y="242231"/>
                      <a:pt x="253282" y="239999"/>
                      <a:pt x="253299" y="237222"/>
                    </a:cubicBezTo>
                    <a:lnTo>
                      <a:pt x="253299" y="204207"/>
                    </a:lnTo>
                    <a:cubicBezTo>
                      <a:pt x="253299" y="201428"/>
                      <a:pt x="250841" y="199197"/>
                      <a:pt x="247819" y="199197"/>
                    </a:cubicBezTo>
                    <a:close/>
                    <a:moveTo>
                      <a:pt x="160129" y="199197"/>
                    </a:moveTo>
                    <a:cubicBezTo>
                      <a:pt x="157091" y="199197"/>
                      <a:pt x="154651" y="201443"/>
                      <a:pt x="154651" y="204207"/>
                    </a:cubicBezTo>
                    <a:lnTo>
                      <a:pt x="154651" y="237222"/>
                    </a:lnTo>
                    <a:cubicBezTo>
                      <a:pt x="154651" y="239999"/>
                      <a:pt x="157107" y="242231"/>
                      <a:pt x="160129" y="242231"/>
                    </a:cubicBezTo>
                    <a:cubicBezTo>
                      <a:pt x="163151" y="242231"/>
                      <a:pt x="165608" y="239999"/>
                      <a:pt x="165608" y="237222"/>
                    </a:cubicBezTo>
                    <a:lnTo>
                      <a:pt x="165608" y="204207"/>
                    </a:lnTo>
                    <a:cubicBezTo>
                      <a:pt x="165608" y="201428"/>
                      <a:pt x="163151" y="199197"/>
                      <a:pt x="160129" y="199197"/>
                    </a:cubicBezTo>
                    <a:close/>
                    <a:moveTo>
                      <a:pt x="72457" y="199197"/>
                    </a:moveTo>
                    <a:cubicBezTo>
                      <a:pt x="69418" y="199197"/>
                      <a:pt x="66977" y="201443"/>
                      <a:pt x="66977" y="204207"/>
                    </a:cubicBezTo>
                    <a:lnTo>
                      <a:pt x="66977" y="237222"/>
                    </a:lnTo>
                    <a:cubicBezTo>
                      <a:pt x="66977" y="239999"/>
                      <a:pt x="69435" y="242231"/>
                      <a:pt x="72457" y="242231"/>
                    </a:cubicBezTo>
                    <a:cubicBezTo>
                      <a:pt x="75477" y="242231"/>
                      <a:pt x="77934" y="239999"/>
                      <a:pt x="77934" y="237222"/>
                    </a:cubicBezTo>
                    <a:lnTo>
                      <a:pt x="77934" y="204207"/>
                    </a:lnTo>
                    <a:cubicBezTo>
                      <a:pt x="77934" y="201428"/>
                      <a:pt x="75477" y="199197"/>
                      <a:pt x="72457" y="199197"/>
                    </a:cubicBezTo>
                    <a:close/>
                    <a:moveTo>
                      <a:pt x="291027" y="198503"/>
                    </a:moveTo>
                    <a:lnTo>
                      <a:pt x="323447" y="198503"/>
                    </a:lnTo>
                    <a:lnTo>
                      <a:pt x="323447" y="230923"/>
                    </a:lnTo>
                    <a:lnTo>
                      <a:pt x="291027" y="230923"/>
                    </a:lnTo>
                    <a:close/>
                    <a:moveTo>
                      <a:pt x="49430" y="159151"/>
                    </a:moveTo>
                    <a:lnTo>
                      <a:pt x="104963" y="159151"/>
                    </a:lnTo>
                    <a:cubicBezTo>
                      <a:pt x="109484" y="159151"/>
                      <a:pt x="113939" y="160302"/>
                      <a:pt x="117654" y="162608"/>
                    </a:cubicBezTo>
                    <a:lnTo>
                      <a:pt x="144960" y="182449"/>
                    </a:lnTo>
                    <a:cubicBezTo>
                      <a:pt x="152686" y="188081"/>
                      <a:pt x="161383" y="189072"/>
                      <a:pt x="170030" y="189175"/>
                    </a:cubicBezTo>
                    <a:lnTo>
                      <a:pt x="273927" y="189175"/>
                    </a:lnTo>
                    <a:cubicBezTo>
                      <a:pt x="274209" y="206638"/>
                      <a:pt x="274492" y="224101"/>
                      <a:pt x="274774" y="241565"/>
                    </a:cubicBezTo>
                    <a:lnTo>
                      <a:pt x="274451" y="241565"/>
                    </a:lnTo>
                    <a:lnTo>
                      <a:pt x="274451" y="332250"/>
                    </a:lnTo>
                    <a:lnTo>
                      <a:pt x="248872" y="332250"/>
                    </a:lnTo>
                    <a:lnTo>
                      <a:pt x="235809" y="332250"/>
                    </a:lnTo>
                    <a:lnTo>
                      <a:pt x="235809" y="332163"/>
                    </a:lnTo>
                    <a:lnTo>
                      <a:pt x="131575" y="332163"/>
                    </a:lnTo>
                    <a:lnTo>
                      <a:pt x="143825" y="323569"/>
                    </a:lnTo>
                    <a:lnTo>
                      <a:pt x="125251" y="292540"/>
                    </a:lnTo>
                    <a:lnTo>
                      <a:pt x="107273" y="300123"/>
                    </a:lnTo>
                    <a:cubicBezTo>
                      <a:pt x="100336" y="294101"/>
                      <a:pt x="91976" y="289418"/>
                      <a:pt x="82854" y="286599"/>
                    </a:cubicBezTo>
                    <a:lnTo>
                      <a:pt x="80686" y="267788"/>
                    </a:lnTo>
                    <a:lnTo>
                      <a:pt x="43503" y="267788"/>
                    </a:lnTo>
                    <a:lnTo>
                      <a:pt x="41335" y="286599"/>
                    </a:lnTo>
                    <a:lnTo>
                      <a:pt x="37210" y="288888"/>
                    </a:lnTo>
                    <a:lnTo>
                      <a:pt x="37210" y="276120"/>
                    </a:lnTo>
                    <a:lnTo>
                      <a:pt x="37529" y="275966"/>
                    </a:lnTo>
                    <a:lnTo>
                      <a:pt x="37529" y="205836"/>
                    </a:lnTo>
                    <a:lnTo>
                      <a:pt x="37529" y="170224"/>
                    </a:lnTo>
                    <a:cubicBezTo>
                      <a:pt x="37529" y="164622"/>
                      <a:pt x="42181" y="159997"/>
                      <a:pt x="48247" y="159209"/>
                    </a:cubicBezTo>
                    <a:cubicBezTo>
                      <a:pt x="48412" y="159195"/>
                      <a:pt x="49217" y="159151"/>
                      <a:pt x="49430" y="159151"/>
                    </a:cubicBezTo>
                    <a:close/>
                    <a:moveTo>
                      <a:pt x="263482" y="143445"/>
                    </a:moveTo>
                    <a:cubicBezTo>
                      <a:pt x="256709" y="143445"/>
                      <a:pt x="251219" y="148422"/>
                      <a:pt x="251219" y="154563"/>
                    </a:cubicBezTo>
                    <a:cubicBezTo>
                      <a:pt x="251219" y="160702"/>
                      <a:pt x="256709" y="165680"/>
                      <a:pt x="263482" y="165680"/>
                    </a:cubicBezTo>
                    <a:cubicBezTo>
                      <a:pt x="270255" y="165680"/>
                      <a:pt x="275744" y="160702"/>
                      <a:pt x="275744" y="154563"/>
                    </a:cubicBezTo>
                    <a:cubicBezTo>
                      <a:pt x="275744" y="148422"/>
                      <a:pt x="270255" y="143445"/>
                      <a:pt x="263482" y="143445"/>
                    </a:cubicBezTo>
                    <a:close/>
                    <a:moveTo>
                      <a:pt x="219510" y="143445"/>
                    </a:moveTo>
                    <a:cubicBezTo>
                      <a:pt x="212738" y="143445"/>
                      <a:pt x="207247" y="148422"/>
                      <a:pt x="207247" y="154563"/>
                    </a:cubicBezTo>
                    <a:cubicBezTo>
                      <a:pt x="207247" y="160702"/>
                      <a:pt x="212738" y="165680"/>
                      <a:pt x="219510" y="165680"/>
                    </a:cubicBezTo>
                    <a:cubicBezTo>
                      <a:pt x="226283" y="165680"/>
                      <a:pt x="231772" y="160702"/>
                      <a:pt x="231772" y="154563"/>
                    </a:cubicBezTo>
                    <a:cubicBezTo>
                      <a:pt x="231772" y="148422"/>
                      <a:pt x="226283" y="143445"/>
                      <a:pt x="219510" y="143445"/>
                    </a:cubicBezTo>
                    <a:close/>
                    <a:moveTo>
                      <a:pt x="27434" y="130779"/>
                    </a:moveTo>
                    <a:lnTo>
                      <a:pt x="284658" y="130779"/>
                    </a:lnTo>
                    <a:cubicBezTo>
                      <a:pt x="292616" y="130779"/>
                      <a:pt x="299171" y="136240"/>
                      <a:pt x="300017" y="143250"/>
                    </a:cubicBezTo>
                    <a:cubicBezTo>
                      <a:pt x="296074" y="147129"/>
                      <a:pt x="293067" y="150846"/>
                      <a:pt x="291014" y="154464"/>
                    </a:cubicBezTo>
                    <a:cubicBezTo>
                      <a:pt x="287449" y="160822"/>
                      <a:pt x="285522" y="168598"/>
                      <a:pt x="285216" y="177628"/>
                    </a:cubicBezTo>
                    <a:cubicBezTo>
                      <a:pt x="277653" y="177628"/>
                      <a:pt x="171685" y="177628"/>
                      <a:pt x="171414" y="177628"/>
                    </a:cubicBezTo>
                    <a:cubicBezTo>
                      <a:pt x="161943" y="177514"/>
                      <a:pt x="152417" y="176406"/>
                      <a:pt x="143955" y="170113"/>
                    </a:cubicBezTo>
                    <a:cubicBezTo>
                      <a:pt x="136554" y="164604"/>
                      <a:pt x="114424" y="148189"/>
                      <a:pt x="114046" y="147944"/>
                    </a:cubicBezTo>
                    <a:cubicBezTo>
                      <a:pt x="109976" y="145369"/>
                      <a:pt x="105096" y="144081"/>
                      <a:pt x="100144" y="144081"/>
                    </a:cubicBezTo>
                    <a:lnTo>
                      <a:pt x="39318" y="144081"/>
                    </a:lnTo>
                    <a:cubicBezTo>
                      <a:pt x="39084" y="144081"/>
                      <a:pt x="38202" y="144131"/>
                      <a:pt x="38022" y="144146"/>
                    </a:cubicBezTo>
                    <a:cubicBezTo>
                      <a:pt x="31378" y="145026"/>
                      <a:pt x="26281" y="150194"/>
                      <a:pt x="26281" y="156454"/>
                    </a:cubicBezTo>
                    <a:cubicBezTo>
                      <a:pt x="26281" y="156454"/>
                      <a:pt x="26281" y="173048"/>
                      <a:pt x="26281" y="196244"/>
                    </a:cubicBezTo>
                    <a:cubicBezTo>
                      <a:pt x="26281" y="219147"/>
                      <a:pt x="26281" y="248456"/>
                      <a:pt x="26281" y="274604"/>
                    </a:cubicBezTo>
                    <a:cubicBezTo>
                      <a:pt x="21257" y="276527"/>
                      <a:pt x="16467" y="278874"/>
                      <a:pt x="11967" y="281662"/>
                    </a:cubicBezTo>
                    <a:lnTo>
                      <a:pt x="11967" y="144782"/>
                    </a:lnTo>
                    <a:cubicBezTo>
                      <a:pt x="11967" y="137055"/>
                      <a:pt x="18898" y="130779"/>
                      <a:pt x="27434" y="130779"/>
                    </a:cubicBezTo>
                    <a:close/>
                    <a:moveTo>
                      <a:pt x="308294" y="60144"/>
                    </a:moveTo>
                    <a:cubicBezTo>
                      <a:pt x="326878" y="60144"/>
                      <a:pt x="341693" y="64999"/>
                      <a:pt x="352683" y="74762"/>
                    </a:cubicBezTo>
                    <a:cubicBezTo>
                      <a:pt x="363673" y="84509"/>
                      <a:pt x="369168" y="95837"/>
                      <a:pt x="369168" y="108695"/>
                    </a:cubicBezTo>
                    <a:cubicBezTo>
                      <a:pt x="369168" y="115826"/>
                      <a:pt x="367124" y="122637"/>
                      <a:pt x="363087" y="129021"/>
                    </a:cubicBezTo>
                    <a:cubicBezTo>
                      <a:pt x="359050" y="135406"/>
                      <a:pt x="350424" y="144102"/>
                      <a:pt x="337211" y="155093"/>
                    </a:cubicBezTo>
                    <a:cubicBezTo>
                      <a:pt x="330364" y="160748"/>
                      <a:pt x="326114" y="165354"/>
                      <a:pt x="324460" y="168804"/>
                    </a:cubicBezTo>
                    <a:cubicBezTo>
                      <a:pt x="322753" y="172237"/>
                      <a:pt x="322005" y="178425"/>
                      <a:pt x="322183" y="187353"/>
                    </a:cubicBezTo>
                    <a:lnTo>
                      <a:pt x="292770" y="187353"/>
                    </a:lnTo>
                    <a:cubicBezTo>
                      <a:pt x="292698" y="183137"/>
                      <a:pt x="292663" y="180560"/>
                      <a:pt x="292663" y="179653"/>
                    </a:cubicBezTo>
                    <a:cubicBezTo>
                      <a:pt x="292663" y="170102"/>
                      <a:pt x="294245" y="162278"/>
                      <a:pt x="297375" y="156124"/>
                    </a:cubicBezTo>
                    <a:cubicBezTo>
                      <a:pt x="300522" y="149989"/>
                      <a:pt x="306836" y="143071"/>
                      <a:pt x="316297" y="135388"/>
                    </a:cubicBezTo>
                    <a:cubicBezTo>
                      <a:pt x="325758" y="127706"/>
                      <a:pt x="331395" y="122691"/>
                      <a:pt x="333263" y="120289"/>
                    </a:cubicBezTo>
                    <a:cubicBezTo>
                      <a:pt x="336126" y="116519"/>
                      <a:pt x="337549" y="112358"/>
                      <a:pt x="337549" y="107823"/>
                    </a:cubicBezTo>
                    <a:cubicBezTo>
                      <a:pt x="337549" y="101510"/>
                      <a:pt x="335023" y="96104"/>
                      <a:pt x="329973" y="91604"/>
                    </a:cubicBezTo>
                    <a:cubicBezTo>
                      <a:pt x="324939" y="87104"/>
                      <a:pt x="318164" y="84846"/>
                      <a:pt x="309627" y="84846"/>
                    </a:cubicBezTo>
                    <a:cubicBezTo>
                      <a:pt x="301412" y="84846"/>
                      <a:pt x="294530" y="87194"/>
                      <a:pt x="288998" y="91889"/>
                    </a:cubicBezTo>
                    <a:cubicBezTo>
                      <a:pt x="283468" y="96565"/>
                      <a:pt x="279644" y="103751"/>
                      <a:pt x="277563" y="113354"/>
                    </a:cubicBezTo>
                    <a:lnTo>
                      <a:pt x="247829" y="109691"/>
                    </a:lnTo>
                    <a:cubicBezTo>
                      <a:pt x="248701" y="95907"/>
                      <a:pt x="254551" y="84224"/>
                      <a:pt x="265435" y="74621"/>
                    </a:cubicBezTo>
                    <a:cubicBezTo>
                      <a:pt x="276354" y="64947"/>
                      <a:pt x="290617" y="60144"/>
                      <a:pt x="308294" y="60144"/>
                    </a:cubicBezTo>
                    <a:close/>
                    <a:moveTo>
                      <a:pt x="362447" y="21109"/>
                    </a:moveTo>
                    <a:cubicBezTo>
                      <a:pt x="365149" y="21109"/>
                      <a:pt x="367675" y="22140"/>
                      <a:pt x="369559" y="24026"/>
                    </a:cubicBezTo>
                    <a:cubicBezTo>
                      <a:pt x="371445" y="25912"/>
                      <a:pt x="372494" y="28436"/>
                      <a:pt x="372494" y="31140"/>
                    </a:cubicBezTo>
                    <a:cubicBezTo>
                      <a:pt x="372494" y="33861"/>
                      <a:pt x="371445" y="36386"/>
                      <a:pt x="369559" y="38271"/>
                    </a:cubicBezTo>
                    <a:lnTo>
                      <a:pt x="355618" y="52214"/>
                    </a:lnTo>
                    <a:cubicBezTo>
                      <a:pt x="353732" y="54098"/>
                      <a:pt x="351207" y="55148"/>
                      <a:pt x="348486" y="55148"/>
                    </a:cubicBezTo>
                    <a:cubicBezTo>
                      <a:pt x="345783" y="55148"/>
                      <a:pt x="343257" y="54098"/>
                      <a:pt x="341373" y="52214"/>
                    </a:cubicBezTo>
                    <a:cubicBezTo>
                      <a:pt x="337442" y="48301"/>
                      <a:pt x="337442" y="41899"/>
                      <a:pt x="341373" y="37987"/>
                    </a:cubicBezTo>
                    <a:lnTo>
                      <a:pt x="355316" y="24026"/>
                    </a:lnTo>
                    <a:cubicBezTo>
                      <a:pt x="357200" y="22140"/>
                      <a:pt x="359725" y="21109"/>
                      <a:pt x="362447" y="21109"/>
                    </a:cubicBezTo>
                    <a:close/>
                    <a:moveTo>
                      <a:pt x="260688" y="21109"/>
                    </a:moveTo>
                    <a:cubicBezTo>
                      <a:pt x="263391" y="21109"/>
                      <a:pt x="265934" y="22140"/>
                      <a:pt x="267819" y="24026"/>
                    </a:cubicBezTo>
                    <a:lnTo>
                      <a:pt x="281762" y="37987"/>
                    </a:lnTo>
                    <a:cubicBezTo>
                      <a:pt x="285692" y="41899"/>
                      <a:pt x="285692" y="48283"/>
                      <a:pt x="281762" y="52214"/>
                    </a:cubicBezTo>
                    <a:cubicBezTo>
                      <a:pt x="279876" y="54098"/>
                      <a:pt x="277351" y="55148"/>
                      <a:pt x="274648" y="55148"/>
                    </a:cubicBezTo>
                    <a:cubicBezTo>
                      <a:pt x="271945" y="55148"/>
                      <a:pt x="269402" y="54098"/>
                      <a:pt x="267517" y="52214"/>
                    </a:cubicBezTo>
                    <a:lnTo>
                      <a:pt x="253557" y="38271"/>
                    </a:lnTo>
                    <a:cubicBezTo>
                      <a:pt x="249645" y="34341"/>
                      <a:pt x="249645" y="27956"/>
                      <a:pt x="253557" y="24026"/>
                    </a:cubicBezTo>
                    <a:cubicBezTo>
                      <a:pt x="255442" y="22140"/>
                      <a:pt x="257985" y="21109"/>
                      <a:pt x="260688" y="21109"/>
                    </a:cubicBezTo>
                    <a:close/>
                    <a:moveTo>
                      <a:pt x="311566" y="0"/>
                    </a:moveTo>
                    <a:cubicBezTo>
                      <a:pt x="317115" y="0"/>
                      <a:pt x="321632" y="4517"/>
                      <a:pt x="321632" y="10084"/>
                    </a:cubicBezTo>
                    <a:lnTo>
                      <a:pt x="321632" y="29806"/>
                    </a:lnTo>
                    <a:cubicBezTo>
                      <a:pt x="321632" y="35354"/>
                      <a:pt x="317115" y="39871"/>
                      <a:pt x="311566" y="39871"/>
                    </a:cubicBezTo>
                    <a:cubicBezTo>
                      <a:pt x="306017" y="39871"/>
                      <a:pt x="301483" y="35354"/>
                      <a:pt x="301483" y="29806"/>
                    </a:cubicBezTo>
                    <a:lnTo>
                      <a:pt x="301483" y="10084"/>
                    </a:lnTo>
                    <a:cubicBezTo>
                      <a:pt x="301483" y="4517"/>
                      <a:pt x="306017" y="0"/>
                      <a:pt x="311566" y="0"/>
                    </a:cubicBezTo>
                    <a:close/>
                  </a:path>
                </a:pathLst>
              </a:custGeom>
              <a:solidFill>
                <a:srgbClr val="FFFFFF"/>
              </a:solidFill>
              <a:ln w="9525" cap="flat">
                <a:noFill/>
                <a:prstDash val="solid"/>
                <a:miter/>
              </a:ln>
              <a:effectLst/>
            </p:spPr>
            <p:txBody>
              <a:bodyPr wrap="square"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endParaRPr>
              </a:p>
            </p:txBody>
          </p:sp>
        </p:grpSp>
      </p:grpSp>
      <p:pic>
        <p:nvPicPr>
          <p:cNvPr id="139" name="Picture Placeholder 11">
            <a:extLst>
              <a:ext uri="{FF2B5EF4-FFF2-40B4-BE49-F238E27FC236}">
                <a16:creationId xmlns:a16="http://schemas.microsoft.com/office/drawing/2014/main" id="{F8043587-1974-4011-B460-19EEECD7F1CE}"/>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4700"/>
                    </a14:imgEffect>
                    <a14:imgEffect>
                      <a14:saturation sat="66000"/>
                    </a14:imgEffect>
                  </a14:imgLayer>
                </a14:imgProps>
              </a:ext>
              <a:ext uri="{28A0092B-C50C-407E-A947-70E740481C1C}">
                <a14:useLocalDpi xmlns:a14="http://schemas.microsoft.com/office/drawing/2010/main"/>
              </a:ext>
            </a:extLst>
          </a:blip>
          <a:srcRect/>
          <a:stretch>
            <a:fillRect/>
          </a:stretch>
        </p:blipFill>
        <p:spPr>
          <a:xfrm>
            <a:off x="1203510" y="1164503"/>
            <a:ext cx="2429442" cy="1385684"/>
          </a:xfrm>
          <a:custGeom>
            <a:avLst/>
            <a:gdLst>
              <a:gd name="connsiteX0" fmla="*/ 0 w 2429442"/>
              <a:gd name="connsiteY0" fmla="*/ 0 h 1385684"/>
              <a:gd name="connsiteX1" fmla="*/ 2429442 w 2429442"/>
              <a:gd name="connsiteY1" fmla="*/ 0 h 1385684"/>
              <a:gd name="connsiteX2" fmla="*/ 2429442 w 2429442"/>
              <a:gd name="connsiteY2" fmla="*/ 1385684 h 1385684"/>
              <a:gd name="connsiteX3" fmla="*/ 0 w 2429442"/>
              <a:gd name="connsiteY3" fmla="*/ 1385684 h 1385684"/>
            </a:gdLst>
            <a:ahLst/>
            <a:cxnLst>
              <a:cxn ang="0">
                <a:pos x="connsiteX0" y="connsiteY0"/>
              </a:cxn>
              <a:cxn ang="0">
                <a:pos x="connsiteX1" y="connsiteY1"/>
              </a:cxn>
              <a:cxn ang="0">
                <a:pos x="connsiteX2" y="connsiteY2"/>
              </a:cxn>
              <a:cxn ang="0">
                <a:pos x="connsiteX3" y="connsiteY3"/>
              </a:cxn>
            </a:cxnLst>
            <a:rect l="l" t="t" r="r" b="b"/>
            <a:pathLst>
              <a:path w="2429442" h="1385684">
                <a:moveTo>
                  <a:pt x="0" y="0"/>
                </a:moveTo>
                <a:lnTo>
                  <a:pt x="2429442" y="0"/>
                </a:lnTo>
                <a:lnTo>
                  <a:pt x="2429442" y="1385684"/>
                </a:lnTo>
                <a:lnTo>
                  <a:pt x="0" y="1385684"/>
                </a:lnTo>
                <a:close/>
              </a:path>
            </a:pathLst>
          </a:custGeom>
        </p:spPr>
      </p:pic>
      <p:sp>
        <p:nvSpPr>
          <p:cNvPr id="140" name="Rectangle 139">
            <a:extLst>
              <a:ext uri="{FF2B5EF4-FFF2-40B4-BE49-F238E27FC236}">
                <a16:creationId xmlns:a16="http://schemas.microsoft.com/office/drawing/2014/main" id="{11E4B02C-C922-43FD-8728-474FDD1ABF70}"/>
              </a:ext>
            </a:extLst>
          </p:cNvPr>
          <p:cNvSpPr/>
          <p:nvPr/>
        </p:nvSpPr>
        <p:spPr>
          <a:xfrm>
            <a:off x="1203510" y="1164503"/>
            <a:ext cx="2429442" cy="1385684"/>
          </a:xfrm>
          <a:prstGeom prst="rect">
            <a:avLst/>
          </a:prstGeom>
          <a:solidFill>
            <a:srgbClr val="000000">
              <a:lumMod val="95000"/>
              <a:lumOff val="5000"/>
              <a:alpha val="5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1" i="0" u="none" strike="noStrike" kern="0" cap="none" spc="0" normalizeH="0" baseline="0" noProof="0">
              <a:ln>
                <a:noFill/>
              </a:ln>
              <a:solidFill>
                <a:prstClr val="white"/>
              </a:solidFill>
              <a:effectLst/>
              <a:uLnTx/>
              <a:uFillTx/>
              <a:ea typeface="+mn-ea"/>
              <a:cs typeface="+mn-cs"/>
              <a:sym typeface="Arial"/>
            </a:endParaRPr>
          </a:p>
        </p:txBody>
      </p:sp>
      <p:grpSp>
        <p:nvGrpSpPr>
          <p:cNvPr id="141" name="Group 140">
            <a:extLst>
              <a:ext uri="{FF2B5EF4-FFF2-40B4-BE49-F238E27FC236}">
                <a16:creationId xmlns:a16="http://schemas.microsoft.com/office/drawing/2014/main" id="{7C49A59B-F555-46A5-BED7-25A7BE3C70F7}"/>
              </a:ext>
            </a:extLst>
          </p:cNvPr>
          <p:cNvGrpSpPr/>
          <p:nvPr/>
        </p:nvGrpSpPr>
        <p:grpSpPr>
          <a:xfrm>
            <a:off x="1361848" y="194078"/>
            <a:ext cx="2076479" cy="1942550"/>
            <a:chOff x="1195170" y="723898"/>
            <a:chExt cx="2076479" cy="1942550"/>
          </a:xfrm>
        </p:grpSpPr>
        <p:grpSp>
          <p:nvGrpSpPr>
            <p:cNvPr id="142" name="Group 141">
              <a:extLst>
                <a:ext uri="{FF2B5EF4-FFF2-40B4-BE49-F238E27FC236}">
                  <a16:creationId xmlns:a16="http://schemas.microsoft.com/office/drawing/2014/main" id="{FF04B7C0-DDE2-4CA3-898E-644BEAD88736}"/>
                </a:ext>
              </a:extLst>
            </p:cNvPr>
            <p:cNvGrpSpPr/>
            <p:nvPr/>
          </p:nvGrpSpPr>
          <p:grpSpPr>
            <a:xfrm>
              <a:off x="1195170" y="723898"/>
              <a:ext cx="2076479" cy="1942550"/>
              <a:chOff x="1195170" y="723898"/>
              <a:chExt cx="2076479" cy="1942550"/>
            </a:xfrm>
          </p:grpSpPr>
          <p:grpSp>
            <p:nvGrpSpPr>
              <p:cNvPr id="148" name="Group 147">
                <a:extLst>
                  <a:ext uri="{FF2B5EF4-FFF2-40B4-BE49-F238E27FC236}">
                    <a16:creationId xmlns:a16="http://schemas.microsoft.com/office/drawing/2014/main" id="{B46EEA89-2B9C-4414-A4E7-987EFF41BB61}"/>
                  </a:ext>
                </a:extLst>
              </p:cNvPr>
              <p:cNvGrpSpPr/>
              <p:nvPr/>
            </p:nvGrpSpPr>
            <p:grpSpPr>
              <a:xfrm>
                <a:off x="1195170" y="1408427"/>
                <a:ext cx="2076479" cy="642713"/>
                <a:chOff x="1083503" y="1402089"/>
                <a:chExt cx="2246216" cy="695249"/>
              </a:xfrm>
            </p:grpSpPr>
            <p:grpSp>
              <p:nvGrpSpPr>
                <p:cNvPr id="168" name="Group 167">
                  <a:extLst>
                    <a:ext uri="{FF2B5EF4-FFF2-40B4-BE49-F238E27FC236}">
                      <a16:creationId xmlns:a16="http://schemas.microsoft.com/office/drawing/2014/main" id="{F70B56FF-A9DC-4701-A22C-66667653ED61}"/>
                    </a:ext>
                  </a:extLst>
                </p:cNvPr>
                <p:cNvGrpSpPr/>
                <p:nvPr/>
              </p:nvGrpSpPr>
              <p:grpSpPr>
                <a:xfrm>
                  <a:off x="2510670" y="1415244"/>
                  <a:ext cx="819049" cy="682094"/>
                  <a:chOff x="2830771" y="2364544"/>
                  <a:chExt cx="1961690" cy="1633689"/>
                </a:xfrm>
              </p:grpSpPr>
              <p:grpSp>
                <p:nvGrpSpPr>
                  <p:cNvPr id="179" name="Group 178">
                    <a:extLst>
                      <a:ext uri="{FF2B5EF4-FFF2-40B4-BE49-F238E27FC236}">
                        <a16:creationId xmlns:a16="http://schemas.microsoft.com/office/drawing/2014/main" id="{DAF2EA70-2DE4-4755-A38E-0DE49665F510}"/>
                      </a:ext>
                    </a:extLst>
                  </p:cNvPr>
                  <p:cNvGrpSpPr/>
                  <p:nvPr/>
                </p:nvGrpSpPr>
                <p:grpSpPr>
                  <a:xfrm>
                    <a:off x="2830771" y="2364544"/>
                    <a:ext cx="1958543" cy="690934"/>
                    <a:chOff x="2723912" y="2290167"/>
                    <a:chExt cx="2150937" cy="758813"/>
                  </a:xfrm>
                </p:grpSpPr>
                <p:sp>
                  <p:nvSpPr>
                    <p:cNvPr id="185" name="Freeform: Shape 184">
                      <a:extLst>
                        <a:ext uri="{FF2B5EF4-FFF2-40B4-BE49-F238E27FC236}">
                          <a16:creationId xmlns:a16="http://schemas.microsoft.com/office/drawing/2014/main" id="{B435C5CD-BFE3-4629-9BB8-E9B8ED2699BB}"/>
                        </a:ext>
                      </a:extLst>
                    </p:cNvPr>
                    <p:cNvSpPr/>
                    <p:nvPr/>
                  </p:nvSpPr>
                  <p:spPr>
                    <a:xfrm>
                      <a:off x="2962256" y="2781919"/>
                      <a:ext cx="1912593" cy="267061"/>
                    </a:xfrm>
                    <a:custGeom>
                      <a:avLst/>
                      <a:gdLst>
                        <a:gd name="connsiteX0" fmla="*/ 0 w 3338286"/>
                        <a:gd name="connsiteY0" fmla="*/ 464457 h 464457"/>
                        <a:gd name="connsiteX1" fmla="*/ 1291771 w 3338286"/>
                        <a:gd name="connsiteY1" fmla="*/ 464457 h 464457"/>
                        <a:gd name="connsiteX2" fmla="*/ 1756228 w 3338286"/>
                        <a:gd name="connsiteY2" fmla="*/ 0 h 464457"/>
                        <a:gd name="connsiteX3" fmla="*/ 3338286 w 3338286"/>
                        <a:gd name="connsiteY3" fmla="*/ 0 h 464457"/>
                      </a:gdLst>
                      <a:ahLst/>
                      <a:cxnLst>
                        <a:cxn ang="0">
                          <a:pos x="connsiteX0" y="connsiteY0"/>
                        </a:cxn>
                        <a:cxn ang="0">
                          <a:pos x="connsiteX1" y="connsiteY1"/>
                        </a:cxn>
                        <a:cxn ang="0">
                          <a:pos x="connsiteX2" y="connsiteY2"/>
                        </a:cxn>
                        <a:cxn ang="0">
                          <a:pos x="connsiteX3" y="connsiteY3"/>
                        </a:cxn>
                      </a:cxnLst>
                      <a:rect l="l" t="t" r="r" b="b"/>
                      <a:pathLst>
                        <a:path w="3338286" h="464457">
                          <a:moveTo>
                            <a:pt x="0" y="464457"/>
                          </a:moveTo>
                          <a:lnTo>
                            <a:pt x="1291771" y="464457"/>
                          </a:lnTo>
                          <a:lnTo>
                            <a:pt x="1756228" y="0"/>
                          </a:lnTo>
                          <a:lnTo>
                            <a:pt x="3338286" y="0"/>
                          </a:lnTo>
                        </a:path>
                      </a:pathLst>
                    </a:custGeom>
                    <a:noFill/>
                    <a:ln w="9525" cap="flat">
                      <a:solidFill>
                        <a:schemeClr val="bg1"/>
                      </a:solidFill>
                      <a:prstDash val="solid"/>
                      <a:miter/>
                      <a:tailEnd type="oval" w="sm" len="sm"/>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cs typeface="Arial"/>
                      </a:endParaRPr>
                    </a:p>
                  </p:txBody>
                </p:sp>
                <p:sp>
                  <p:nvSpPr>
                    <p:cNvPr id="186" name="Freeform: Shape 185">
                      <a:extLst>
                        <a:ext uri="{FF2B5EF4-FFF2-40B4-BE49-F238E27FC236}">
                          <a16:creationId xmlns:a16="http://schemas.microsoft.com/office/drawing/2014/main" id="{7DACB070-426D-44F2-A9C6-08066D17E9F7}"/>
                        </a:ext>
                      </a:extLst>
                    </p:cNvPr>
                    <p:cNvSpPr/>
                    <p:nvPr/>
                  </p:nvSpPr>
                  <p:spPr>
                    <a:xfrm>
                      <a:off x="2958796" y="2485582"/>
                      <a:ext cx="1640322" cy="294784"/>
                    </a:xfrm>
                    <a:custGeom>
                      <a:avLst/>
                      <a:gdLst>
                        <a:gd name="connsiteX0" fmla="*/ 0 w 3338286"/>
                        <a:gd name="connsiteY0" fmla="*/ 464457 h 464457"/>
                        <a:gd name="connsiteX1" fmla="*/ 1291771 w 3338286"/>
                        <a:gd name="connsiteY1" fmla="*/ 464457 h 464457"/>
                        <a:gd name="connsiteX2" fmla="*/ 1756228 w 3338286"/>
                        <a:gd name="connsiteY2" fmla="*/ 0 h 464457"/>
                        <a:gd name="connsiteX3" fmla="*/ 3338286 w 3338286"/>
                        <a:gd name="connsiteY3" fmla="*/ 0 h 464457"/>
                      </a:gdLst>
                      <a:ahLst/>
                      <a:cxnLst>
                        <a:cxn ang="0">
                          <a:pos x="connsiteX0" y="connsiteY0"/>
                        </a:cxn>
                        <a:cxn ang="0">
                          <a:pos x="connsiteX1" y="connsiteY1"/>
                        </a:cxn>
                        <a:cxn ang="0">
                          <a:pos x="connsiteX2" y="connsiteY2"/>
                        </a:cxn>
                        <a:cxn ang="0">
                          <a:pos x="connsiteX3" y="connsiteY3"/>
                        </a:cxn>
                      </a:cxnLst>
                      <a:rect l="l" t="t" r="r" b="b"/>
                      <a:pathLst>
                        <a:path w="3338286" h="464457">
                          <a:moveTo>
                            <a:pt x="0" y="464457"/>
                          </a:moveTo>
                          <a:lnTo>
                            <a:pt x="1291771" y="464457"/>
                          </a:lnTo>
                          <a:lnTo>
                            <a:pt x="1756228" y="0"/>
                          </a:lnTo>
                          <a:lnTo>
                            <a:pt x="3338286" y="0"/>
                          </a:lnTo>
                        </a:path>
                      </a:pathLst>
                    </a:custGeom>
                    <a:noFill/>
                    <a:ln w="9525" cap="flat">
                      <a:solidFill>
                        <a:schemeClr val="bg1"/>
                      </a:solidFill>
                      <a:prstDash val="solid"/>
                      <a:miter/>
                      <a:tailEnd type="oval" w="sm" len="sm"/>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cs typeface="Arial"/>
                      </a:endParaRPr>
                    </a:p>
                  </p:txBody>
                </p:sp>
                <p:sp>
                  <p:nvSpPr>
                    <p:cNvPr id="187" name="Freeform: Shape 186">
                      <a:extLst>
                        <a:ext uri="{FF2B5EF4-FFF2-40B4-BE49-F238E27FC236}">
                          <a16:creationId xmlns:a16="http://schemas.microsoft.com/office/drawing/2014/main" id="{EE8ACA33-771D-4F8D-87FD-8C4633895BC3}"/>
                        </a:ext>
                      </a:extLst>
                    </p:cNvPr>
                    <p:cNvSpPr/>
                    <p:nvPr/>
                  </p:nvSpPr>
                  <p:spPr>
                    <a:xfrm>
                      <a:off x="2723912" y="2290167"/>
                      <a:ext cx="1640321" cy="294785"/>
                    </a:xfrm>
                    <a:custGeom>
                      <a:avLst/>
                      <a:gdLst>
                        <a:gd name="connsiteX0" fmla="*/ 0 w 3338286"/>
                        <a:gd name="connsiteY0" fmla="*/ 464457 h 464457"/>
                        <a:gd name="connsiteX1" fmla="*/ 1291771 w 3338286"/>
                        <a:gd name="connsiteY1" fmla="*/ 464457 h 464457"/>
                        <a:gd name="connsiteX2" fmla="*/ 1756228 w 3338286"/>
                        <a:gd name="connsiteY2" fmla="*/ 0 h 464457"/>
                        <a:gd name="connsiteX3" fmla="*/ 3338286 w 3338286"/>
                        <a:gd name="connsiteY3" fmla="*/ 0 h 464457"/>
                      </a:gdLst>
                      <a:ahLst/>
                      <a:cxnLst>
                        <a:cxn ang="0">
                          <a:pos x="connsiteX0" y="connsiteY0"/>
                        </a:cxn>
                        <a:cxn ang="0">
                          <a:pos x="connsiteX1" y="connsiteY1"/>
                        </a:cxn>
                        <a:cxn ang="0">
                          <a:pos x="connsiteX2" y="connsiteY2"/>
                        </a:cxn>
                        <a:cxn ang="0">
                          <a:pos x="connsiteX3" y="connsiteY3"/>
                        </a:cxn>
                      </a:cxnLst>
                      <a:rect l="l" t="t" r="r" b="b"/>
                      <a:pathLst>
                        <a:path w="3338286" h="464457">
                          <a:moveTo>
                            <a:pt x="0" y="464457"/>
                          </a:moveTo>
                          <a:lnTo>
                            <a:pt x="1291771" y="464457"/>
                          </a:lnTo>
                          <a:lnTo>
                            <a:pt x="1756228" y="0"/>
                          </a:lnTo>
                          <a:lnTo>
                            <a:pt x="3338286" y="0"/>
                          </a:lnTo>
                        </a:path>
                      </a:pathLst>
                    </a:custGeom>
                    <a:noFill/>
                    <a:ln w="9525" cap="flat">
                      <a:solidFill>
                        <a:schemeClr val="bg1"/>
                      </a:solidFill>
                      <a:prstDash val="solid"/>
                      <a:miter/>
                      <a:tailEnd type="oval" w="sm" len="sm"/>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cs typeface="Arial"/>
                      </a:endParaRPr>
                    </a:p>
                  </p:txBody>
                </p:sp>
              </p:grpSp>
              <p:grpSp>
                <p:nvGrpSpPr>
                  <p:cNvPr id="180" name="Group 179">
                    <a:extLst>
                      <a:ext uri="{FF2B5EF4-FFF2-40B4-BE49-F238E27FC236}">
                        <a16:creationId xmlns:a16="http://schemas.microsoft.com/office/drawing/2014/main" id="{12F8A025-523D-4CFC-A5C0-8AA38F70C9DD}"/>
                      </a:ext>
                    </a:extLst>
                  </p:cNvPr>
                  <p:cNvGrpSpPr/>
                  <p:nvPr/>
                </p:nvGrpSpPr>
                <p:grpSpPr>
                  <a:xfrm flipV="1">
                    <a:off x="2896575" y="3271023"/>
                    <a:ext cx="1895886" cy="727210"/>
                    <a:chOff x="2796181" y="2250325"/>
                    <a:chExt cx="2082127" cy="798655"/>
                  </a:xfrm>
                </p:grpSpPr>
                <p:sp>
                  <p:nvSpPr>
                    <p:cNvPr id="182" name="Freeform: Shape 181">
                      <a:extLst>
                        <a:ext uri="{FF2B5EF4-FFF2-40B4-BE49-F238E27FC236}">
                          <a16:creationId xmlns:a16="http://schemas.microsoft.com/office/drawing/2014/main" id="{647F5F12-D36B-43E1-A6FF-5E10DAC66F17}"/>
                        </a:ext>
                      </a:extLst>
                    </p:cNvPr>
                    <p:cNvSpPr/>
                    <p:nvPr/>
                  </p:nvSpPr>
                  <p:spPr>
                    <a:xfrm>
                      <a:off x="2958794" y="2781918"/>
                      <a:ext cx="1919514" cy="267062"/>
                    </a:xfrm>
                    <a:custGeom>
                      <a:avLst/>
                      <a:gdLst>
                        <a:gd name="connsiteX0" fmla="*/ 0 w 3338286"/>
                        <a:gd name="connsiteY0" fmla="*/ 464457 h 464457"/>
                        <a:gd name="connsiteX1" fmla="*/ 1291771 w 3338286"/>
                        <a:gd name="connsiteY1" fmla="*/ 464457 h 464457"/>
                        <a:gd name="connsiteX2" fmla="*/ 1756228 w 3338286"/>
                        <a:gd name="connsiteY2" fmla="*/ 0 h 464457"/>
                        <a:gd name="connsiteX3" fmla="*/ 3338286 w 3338286"/>
                        <a:gd name="connsiteY3" fmla="*/ 0 h 464457"/>
                      </a:gdLst>
                      <a:ahLst/>
                      <a:cxnLst>
                        <a:cxn ang="0">
                          <a:pos x="connsiteX0" y="connsiteY0"/>
                        </a:cxn>
                        <a:cxn ang="0">
                          <a:pos x="connsiteX1" y="connsiteY1"/>
                        </a:cxn>
                        <a:cxn ang="0">
                          <a:pos x="connsiteX2" y="connsiteY2"/>
                        </a:cxn>
                        <a:cxn ang="0">
                          <a:pos x="connsiteX3" y="connsiteY3"/>
                        </a:cxn>
                      </a:cxnLst>
                      <a:rect l="l" t="t" r="r" b="b"/>
                      <a:pathLst>
                        <a:path w="3338286" h="464457">
                          <a:moveTo>
                            <a:pt x="0" y="464457"/>
                          </a:moveTo>
                          <a:lnTo>
                            <a:pt x="1291771" y="464457"/>
                          </a:lnTo>
                          <a:lnTo>
                            <a:pt x="1756228" y="0"/>
                          </a:lnTo>
                          <a:lnTo>
                            <a:pt x="3338286" y="0"/>
                          </a:lnTo>
                        </a:path>
                      </a:pathLst>
                    </a:custGeom>
                    <a:noFill/>
                    <a:ln w="9525" cap="flat">
                      <a:solidFill>
                        <a:schemeClr val="bg1"/>
                      </a:solidFill>
                      <a:prstDash val="solid"/>
                      <a:miter/>
                      <a:tailEnd type="oval" w="sm" len="sm"/>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cs typeface="Arial"/>
                      </a:endParaRPr>
                    </a:p>
                  </p:txBody>
                </p:sp>
                <p:sp>
                  <p:nvSpPr>
                    <p:cNvPr id="183" name="Freeform: Shape 182">
                      <a:extLst>
                        <a:ext uri="{FF2B5EF4-FFF2-40B4-BE49-F238E27FC236}">
                          <a16:creationId xmlns:a16="http://schemas.microsoft.com/office/drawing/2014/main" id="{9D9E29A6-8724-4D13-8F80-C4C3F63579C7}"/>
                        </a:ext>
                      </a:extLst>
                    </p:cNvPr>
                    <p:cNvSpPr/>
                    <p:nvPr/>
                  </p:nvSpPr>
                  <p:spPr>
                    <a:xfrm>
                      <a:off x="2958794" y="2468743"/>
                      <a:ext cx="1640323" cy="228216"/>
                    </a:xfrm>
                    <a:custGeom>
                      <a:avLst/>
                      <a:gdLst>
                        <a:gd name="connsiteX0" fmla="*/ 0 w 3338286"/>
                        <a:gd name="connsiteY0" fmla="*/ 464457 h 464457"/>
                        <a:gd name="connsiteX1" fmla="*/ 1291771 w 3338286"/>
                        <a:gd name="connsiteY1" fmla="*/ 464457 h 464457"/>
                        <a:gd name="connsiteX2" fmla="*/ 1756228 w 3338286"/>
                        <a:gd name="connsiteY2" fmla="*/ 0 h 464457"/>
                        <a:gd name="connsiteX3" fmla="*/ 3338286 w 3338286"/>
                        <a:gd name="connsiteY3" fmla="*/ 0 h 464457"/>
                      </a:gdLst>
                      <a:ahLst/>
                      <a:cxnLst>
                        <a:cxn ang="0">
                          <a:pos x="connsiteX0" y="connsiteY0"/>
                        </a:cxn>
                        <a:cxn ang="0">
                          <a:pos x="connsiteX1" y="connsiteY1"/>
                        </a:cxn>
                        <a:cxn ang="0">
                          <a:pos x="connsiteX2" y="connsiteY2"/>
                        </a:cxn>
                        <a:cxn ang="0">
                          <a:pos x="connsiteX3" y="connsiteY3"/>
                        </a:cxn>
                      </a:cxnLst>
                      <a:rect l="l" t="t" r="r" b="b"/>
                      <a:pathLst>
                        <a:path w="3338286" h="464457">
                          <a:moveTo>
                            <a:pt x="0" y="464457"/>
                          </a:moveTo>
                          <a:lnTo>
                            <a:pt x="1291771" y="464457"/>
                          </a:lnTo>
                          <a:lnTo>
                            <a:pt x="1756228" y="0"/>
                          </a:lnTo>
                          <a:lnTo>
                            <a:pt x="3338286" y="0"/>
                          </a:lnTo>
                        </a:path>
                      </a:pathLst>
                    </a:custGeom>
                    <a:noFill/>
                    <a:ln w="9525" cap="flat">
                      <a:solidFill>
                        <a:schemeClr val="bg1"/>
                      </a:solidFill>
                      <a:prstDash val="solid"/>
                      <a:miter/>
                      <a:tailEnd type="oval" w="sm" len="sm"/>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cs typeface="Arial"/>
                      </a:endParaRPr>
                    </a:p>
                  </p:txBody>
                </p:sp>
                <p:sp>
                  <p:nvSpPr>
                    <p:cNvPr id="184" name="Freeform: Shape 183">
                      <a:extLst>
                        <a:ext uri="{FF2B5EF4-FFF2-40B4-BE49-F238E27FC236}">
                          <a16:creationId xmlns:a16="http://schemas.microsoft.com/office/drawing/2014/main" id="{83C72743-A121-4A5D-B4F5-27A23F82FA65}"/>
                        </a:ext>
                      </a:extLst>
                    </p:cNvPr>
                    <p:cNvSpPr/>
                    <p:nvPr/>
                  </p:nvSpPr>
                  <p:spPr>
                    <a:xfrm>
                      <a:off x="2796181" y="2250325"/>
                      <a:ext cx="1640322" cy="228218"/>
                    </a:xfrm>
                    <a:custGeom>
                      <a:avLst/>
                      <a:gdLst>
                        <a:gd name="connsiteX0" fmla="*/ 0 w 3338286"/>
                        <a:gd name="connsiteY0" fmla="*/ 464457 h 464457"/>
                        <a:gd name="connsiteX1" fmla="*/ 1291771 w 3338286"/>
                        <a:gd name="connsiteY1" fmla="*/ 464457 h 464457"/>
                        <a:gd name="connsiteX2" fmla="*/ 1756228 w 3338286"/>
                        <a:gd name="connsiteY2" fmla="*/ 0 h 464457"/>
                        <a:gd name="connsiteX3" fmla="*/ 3338286 w 3338286"/>
                        <a:gd name="connsiteY3" fmla="*/ 0 h 464457"/>
                      </a:gdLst>
                      <a:ahLst/>
                      <a:cxnLst>
                        <a:cxn ang="0">
                          <a:pos x="connsiteX0" y="connsiteY0"/>
                        </a:cxn>
                        <a:cxn ang="0">
                          <a:pos x="connsiteX1" y="connsiteY1"/>
                        </a:cxn>
                        <a:cxn ang="0">
                          <a:pos x="connsiteX2" y="connsiteY2"/>
                        </a:cxn>
                        <a:cxn ang="0">
                          <a:pos x="connsiteX3" y="connsiteY3"/>
                        </a:cxn>
                      </a:cxnLst>
                      <a:rect l="l" t="t" r="r" b="b"/>
                      <a:pathLst>
                        <a:path w="3338286" h="464457">
                          <a:moveTo>
                            <a:pt x="0" y="464457"/>
                          </a:moveTo>
                          <a:lnTo>
                            <a:pt x="1291771" y="464457"/>
                          </a:lnTo>
                          <a:lnTo>
                            <a:pt x="1756228" y="0"/>
                          </a:lnTo>
                          <a:lnTo>
                            <a:pt x="3338286" y="0"/>
                          </a:lnTo>
                        </a:path>
                      </a:pathLst>
                    </a:custGeom>
                    <a:noFill/>
                    <a:ln w="9525" cap="flat">
                      <a:solidFill>
                        <a:schemeClr val="bg1"/>
                      </a:solidFill>
                      <a:prstDash val="solid"/>
                      <a:miter/>
                      <a:tailEnd type="oval" w="sm" len="sm"/>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cs typeface="Arial"/>
                      </a:endParaRPr>
                    </a:p>
                  </p:txBody>
                </p:sp>
              </p:grpSp>
              <p:sp>
                <p:nvSpPr>
                  <p:cNvPr id="181" name="Freeform: Shape 180">
                    <a:extLst>
                      <a:ext uri="{FF2B5EF4-FFF2-40B4-BE49-F238E27FC236}">
                        <a16:creationId xmlns:a16="http://schemas.microsoft.com/office/drawing/2014/main" id="{C407A1C3-E96E-42EA-9F8B-25B15C4CB817}"/>
                      </a:ext>
                    </a:extLst>
                  </p:cNvPr>
                  <p:cNvSpPr/>
                  <p:nvPr/>
                </p:nvSpPr>
                <p:spPr>
                  <a:xfrm flipH="1">
                    <a:off x="3028576" y="3161883"/>
                    <a:ext cx="1273273" cy="2730"/>
                  </a:xfrm>
                  <a:custGeom>
                    <a:avLst/>
                    <a:gdLst>
                      <a:gd name="connsiteX0" fmla="*/ 857250 w 857250"/>
                      <a:gd name="connsiteY0" fmla="*/ 0 h 9525"/>
                      <a:gd name="connsiteX1" fmla="*/ 0 w 857250"/>
                      <a:gd name="connsiteY1" fmla="*/ 0 h 9525"/>
                      <a:gd name="connsiteX0" fmla="*/ 10000 w 10000"/>
                      <a:gd name="connsiteY0" fmla="*/ 2123 h 2123"/>
                      <a:gd name="connsiteX1" fmla="*/ 2731 w 10000"/>
                      <a:gd name="connsiteY1" fmla="*/ 0 h 2123"/>
                      <a:gd name="connsiteX2" fmla="*/ 0 w 10000"/>
                      <a:gd name="connsiteY2" fmla="*/ 2123 h 2123"/>
                      <a:gd name="connsiteX0" fmla="*/ 7269 w 7269"/>
                      <a:gd name="connsiteY0" fmla="*/ 10000 h 10000"/>
                      <a:gd name="connsiteX1" fmla="*/ 0 w 7269"/>
                      <a:gd name="connsiteY1" fmla="*/ 0 h 10000"/>
                    </a:gdLst>
                    <a:ahLst/>
                    <a:cxnLst>
                      <a:cxn ang="0">
                        <a:pos x="connsiteX0" y="connsiteY0"/>
                      </a:cxn>
                      <a:cxn ang="0">
                        <a:pos x="connsiteX1" y="connsiteY1"/>
                      </a:cxn>
                    </a:cxnLst>
                    <a:rect l="l" t="t" r="r" b="b"/>
                    <a:pathLst>
                      <a:path w="7269" h="10000">
                        <a:moveTo>
                          <a:pt x="7269" y="10000"/>
                        </a:moveTo>
                        <a:lnTo>
                          <a:pt x="0" y="0"/>
                        </a:lnTo>
                      </a:path>
                    </a:pathLst>
                  </a:custGeom>
                  <a:noFill/>
                  <a:ln w="9525" cap="flat">
                    <a:solidFill>
                      <a:schemeClr val="bg1"/>
                    </a:solidFill>
                    <a:prstDash val="solid"/>
                    <a:miter/>
                    <a:tailEnd type="oval" w="sm" len="sm"/>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cs typeface="Arial"/>
                      <a:sym typeface="Arial"/>
                    </a:endParaRPr>
                  </a:p>
                </p:txBody>
              </p:sp>
            </p:grpSp>
            <p:grpSp>
              <p:nvGrpSpPr>
                <p:cNvPr id="169" name="Group 168">
                  <a:extLst>
                    <a:ext uri="{FF2B5EF4-FFF2-40B4-BE49-F238E27FC236}">
                      <a16:creationId xmlns:a16="http://schemas.microsoft.com/office/drawing/2014/main" id="{41E879C4-4754-4ABD-963A-B122A3E1BE19}"/>
                    </a:ext>
                  </a:extLst>
                </p:cNvPr>
                <p:cNvGrpSpPr/>
                <p:nvPr/>
              </p:nvGrpSpPr>
              <p:grpSpPr>
                <a:xfrm flipH="1">
                  <a:off x="1083503" y="1402089"/>
                  <a:ext cx="819048" cy="675221"/>
                  <a:chOff x="2830773" y="2380995"/>
                  <a:chExt cx="1961692" cy="1617227"/>
                </a:xfrm>
              </p:grpSpPr>
              <p:grpSp>
                <p:nvGrpSpPr>
                  <p:cNvPr id="170" name="Group 169">
                    <a:extLst>
                      <a:ext uri="{FF2B5EF4-FFF2-40B4-BE49-F238E27FC236}">
                        <a16:creationId xmlns:a16="http://schemas.microsoft.com/office/drawing/2014/main" id="{8724228B-4945-4BEF-99BB-22938F5D70ED}"/>
                      </a:ext>
                    </a:extLst>
                  </p:cNvPr>
                  <p:cNvGrpSpPr/>
                  <p:nvPr/>
                </p:nvGrpSpPr>
                <p:grpSpPr>
                  <a:xfrm>
                    <a:off x="2830773" y="2380995"/>
                    <a:ext cx="1961692" cy="674482"/>
                    <a:chOff x="2723912" y="2308235"/>
                    <a:chExt cx="2154396" cy="740745"/>
                  </a:xfrm>
                </p:grpSpPr>
                <p:sp>
                  <p:nvSpPr>
                    <p:cNvPr id="176" name="Freeform: Shape 175">
                      <a:extLst>
                        <a:ext uri="{FF2B5EF4-FFF2-40B4-BE49-F238E27FC236}">
                          <a16:creationId xmlns:a16="http://schemas.microsoft.com/office/drawing/2014/main" id="{A36F2AE7-E9E3-4475-B996-EF8159F45365}"/>
                        </a:ext>
                      </a:extLst>
                    </p:cNvPr>
                    <p:cNvSpPr/>
                    <p:nvPr/>
                  </p:nvSpPr>
                  <p:spPr>
                    <a:xfrm>
                      <a:off x="2958794" y="2781918"/>
                      <a:ext cx="1919514" cy="267062"/>
                    </a:xfrm>
                    <a:custGeom>
                      <a:avLst/>
                      <a:gdLst>
                        <a:gd name="connsiteX0" fmla="*/ 0 w 3338286"/>
                        <a:gd name="connsiteY0" fmla="*/ 464457 h 464457"/>
                        <a:gd name="connsiteX1" fmla="*/ 1291771 w 3338286"/>
                        <a:gd name="connsiteY1" fmla="*/ 464457 h 464457"/>
                        <a:gd name="connsiteX2" fmla="*/ 1756228 w 3338286"/>
                        <a:gd name="connsiteY2" fmla="*/ 0 h 464457"/>
                        <a:gd name="connsiteX3" fmla="*/ 3338286 w 3338286"/>
                        <a:gd name="connsiteY3" fmla="*/ 0 h 464457"/>
                      </a:gdLst>
                      <a:ahLst/>
                      <a:cxnLst>
                        <a:cxn ang="0">
                          <a:pos x="connsiteX0" y="connsiteY0"/>
                        </a:cxn>
                        <a:cxn ang="0">
                          <a:pos x="connsiteX1" y="connsiteY1"/>
                        </a:cxn>
                        <a:cxn ang="0">
                          <a:pos x="connsiteX2" y="connsiteY2"/>
                        </a:cxn>
                        <a:cxn ang="0">
                          <a:pos x="connsiteX3" y="connsiteY3"/>
                        </a:cxn>
                      </a:cxnLst>
                      <a:rect l="l" t="t" r="r" b="b"/>
                      <a:pathLst>
                        <a:path w="3338286" h="464457">
                          <a:moveTo>
                            <a:pt x="0" y="464457"/>
                          </a:moveTo>
                          <a:lnTo>
                            <a:pt x="1291771" y="464457"/>
                          </a:lnTo>
                          <a:lnTo>
                            <a:pt x="1756228" y="0"/>
                          </a:lnTo>
                          <a:lnTo>
                            <a:pt x="3338286" y="0"/>
                          </a:lnTo>
                        </a:path>
                      </a:pathLst>
                    </a:custGeom>
                    <a:noFill/>
                    <a:ln w="9525" cap="flat">
                      <a:solidFill>
                        <a:schemeClr val="bg1"/>
                      </a:solidFill>
                      <a:prstDash val="solid"/>
                      <a:miter/>
                      <a:tailEnd type="oval" w="sm" len="sm"/>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cs typeface="Arial"/>
                      </a:endParaRPr>
                    </a:p>
                  </p:txBody>
                </p:sp>
                <p:sp>
                  <p:nvSpPr>
                    <p:cNvPr id="177" name="Freeform: Shape 176">
                      <a:extLst>
                        <a:ext uri="{FF2B5EF4-FFF2-40B4-BE49-F238E27FC236}">
                          <a16:creationId xmlns:a16="http://schemas.microsoft.com/office/drawing/2014/main" id="{7A5F7EB3-B0F3-4C14-B0E6-ED67220FCE35}"/>
                        </a:ext>
                      </a:extLst>
                    </p:cNvPr>
                    <p:cNvSpPr/>
                    <p:nvPr/>
                  </p:nvSpPr>
                  <p:spPr>
                    <a:xfrm>
                      <a:off x="2958796" y="2485582"/>
                      <a:ext cx="1640322" cy="294784"/>
                    </a:xfrm>
                    <a:custGeom>
                      <a:avLst/>
                      <a:gdLst>
                        <a:gd name="connsiteX0" fmla="*/ 0 w 3338286"/>
                        <a:gd name="connsiteY0" fmla="*/ 464457 h 464457"/>
                        <a:gd name="connsiteX1" fmla="*/ 1291771 w 3338286"/>
                        <a:gd name="connsiteY1" fmla="*/ 464457 h 464457"/>
                        <a:gd name="connsiteX2" fmla="*/ 1756228 w 3338286"/>
                        <a:gd name="connsiteY2" fmla="*/ 0 h 464457"/>
                        <a:gd name="connsiteX3" fmla="*/ 3338286 w 3338286"/>
                        <a:gd name="connsiteY3" fmla="*/ 0 h 464457"/>
                      </a:gdLst>
                      <a:ahLst/>
                      <a:cxnLst>
                        <a:cxn ang="0">
                          <a:pos x="connsiteX0" y="connsiteY0"/>
                        </a:cxn>
                        <a:cxn ang="0">
                          <a:pos x="connsiteX1" y="connsiteY1"/>
                        </a:cxn>
                        <a:cxn ang="0">
                          <a:pos x="connsiteX2" y="connsiteY2"/>
                        </a:cxn>
                        <a:cxn ang="0">
                          <a:pos x="connsiteX3" y="connsiteY3"/>
                        </a:cxn>
                      </a:cxnLst>
                      <a:rect l="l" t="t" r="r" b="b"/>
                      <a:pathLst>
                        <a:path w="3338286" h="464457">
                          <a:moveTo>
                            <a:pt x="0" y="464457"/>
                          </a:moveTo>
                          <a:lnTo>
                            <a:pt x="1291771" y="464457"/>
                          </a:lnTo>
                          <a:lnTo>
                            <a:pt x="1756228" y="0"/>
                          </a:lnTo>
                          <a:lnTo>
                            <a:pt x="3338286" y="0"/>
                          </a:lnTo>
                        </a:path>
                      </a:pathLst>
                    </a:custGeom>
                    <a:noFill/>
                    <a:ln w="9525" cap="flat">
                      <a:solidFill>
                        <a:schemeClr val="bg1"/>
                      </a:solidFill>
                      <a:prstDash val="solid"/>
                      <a:miter/>
                      <a:tailEnd type="oval" w="sm" len="sm"/>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cs typeface="Arial"/>
                      </a:endParaRPr>
                    </a:p>
                  </p:txBody>
                </p:sp>
                <p:sp>
                  <p:nvSpPr>
                    <p:cNvPr id="178" name="Freeform: Shape 177">
                      <a:extLst>
                        <a:ext uri="{FF2B5EF4-FFF2-40B4-BE49-F238E27FC236}">
                          <a16:creationId xmlns:a16="http://schemas.microsoft.com/office/drawing/2014/main" id="{05FBB978-DD53-4ED6-B77A-69D37BA79BC6}"/>
                        </a:ext>
                      </a:extLst>
                    </p:cNvPr>
                    <p:cNvSpPr/>
                    <p:nvPr/>
                  </p:nvSpPr>
                  <p:spPr>
                    <a:xfrm>
                      <a:off x="2723912" y="2308235"/>
                      <a:ext cx="1640321" cy="294785"/>
                    </a:xfrm>
                    <a:custGeom>
                      <a:avLst/>
                      <a:gdLst>
                        <a:gd name="connsiteX0" fmla="*/ 0 w 3338286"/>
                        <a:gd name="connsiteY0" fmla="*/ 464457 h 464457"/>
                        <a:gd name="connsiteX1" fmla="*/ 1291771 w 3338286"/>
                        <a:gd name="connsiteY1" fmla="*/ 464457 h 464457"/>
                        <a:gd name="connsiteX2" fmla="*/ 1756228 w 3338286"/>
                        <a:gd name="connsiteY2" fmla="*/ 0 h 464457"/>
                        <a:gd name="connsiteX3" fmla="*/ 3338286 w 3338286"/>
                        <a:gd name="connsiteY3" fmla="*/ 0 h 464457"/>
                      </a:gdLst>
                      <a:ahLst/>
                      <a:cxnLst>
                        <a:cxn ang="0">
                          <a:pos x="connsiteX0" y="connsiteY0"/>
                        </a:cxn>
                        <a:cxn ang="0">
                          <a:pos x="connsiteX1" y="connsiteY1"/>
                        </a:cxn>
                        <a:cxn ang="0">
                          <a:pos x="connsiteX2" y="connsiteY2"/>
                        </a:cxn>
                        <a:cxn ang="0">
                          <a:pos x="connsiteX3" y="connsiteY3"/>
                        </a:cxn>
                      </a:cxnLst>
                      <a:rect l="l" t="t" r="r" b="b"/>
                      <a:pathLst>
                        <a:path w="3338286" h="464457">
                          <a:moveTo>
                            <a:pt x="0" y="464457"/>
                          </a:moveTo>
                          <a:lnTo>
                            <a:pt x="1291771" y="464457"/>
                          </a:lnTo>
                          <a:lnTo>
                            <a:pt x="1756228" y="0"/>
                          </a:lnTo>
                          <a:lnTo>
                            <a:pt x="3338286" y="0"/>
                          </a:lnTo>
                        </a:path>
                      </a:pathLst>
                    </a:custGeom>
                    <a:noFill/>
                    <a:ln w="9525" cap="flat">
                      <a:solidFill>
                        <a:schemeClr val="bg1"/>
                      </a:solidFill>
                      <a:prstDash val="solid"/>
                      <a:miter/>
                      <a:tailEnd type="oval" w="sm" len="sm"/>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cs typeface="Arial"/>
                      </a:endParaRPr>
                    </a:p>
                  </p:txBody>
                </p:sp>
              </p:grpSp>
              <p:grpSp>
                <p:nvGrpSpPr>
                  <p:cNvPr id="171" name="Group 170">
                    <a:extLst>
                      <a:ext uri="{FF2B5EF4-FFF2-40B4-BE49-F238E27FC236}">
                        <a16:creationId xmlns:a16="http://schemas.microsoft.com/office/drawing/2014/main" id="{B0A72F8E-A1DF-4D4A-AB32-A87ED3F3BB23}"/>
                      </a:ext>
                    </a:extLst>
                  </p:cNvPr>
                  <p:cNvGrpSpPr/>
                  <p:nvPr/>
                </p:nvGrpSpPr>
                <p:grpSpPr>
                  <a:xfrm flipV="1">
                    <a:off x="2847221" y="3271018"/>
                    <a:ext cx="1945243" cy="727204"/>
                    <a:chOff x="2741977" y="2250333"/>
                    <a:chExt cx="2136331" cy="798647"/>
                  </a:xfrm>
                </p:grpSpPr>
                <p:sp>
                  <p:nvSpPr>
                    <p:cNvPr id="173" name="Freeform: Shape 172">
                      <a:extLst>
                        <a:ext uri="{FF2B5EF4-FFF2-40B4-BE49-F238E27FC236}">
                          <a16:creationId xmlns:a16="http://schemas.microsoft.com/office/drawing/2014/main" id="{CF1861C7-E767-48D4-9681-8D325C65D7BD}"/>
                        </a:ext>
                      </a:extLst>
                    </p:cNvPr>
                    <p:cNvSpPr/>
                    <p:nvPr/>
                  </p:nvSpPr>
                  <p:spPr>
                    <a:xfrm>
                      <a:off x="2958794" y="2781918"/>
                      <a:ext cx="1919514" cy="267062"/>
                    </a:xfrm>
                    <a:custGeom>
                      <a:avLst/>
                      <a:gdLst>
                        <a:gd name="connsiteX0" fmla="*/ 0 w 3338286"/>
                        <a:gd name="connsiteY0" fmla="*/ 464457 h 464457"/>
                        <a:gd name="connsiteX1" fmla="*/ 1291771 w 3338286"/>
                        <a:gd name="connsiteY1" fmla="*/ 464457 h 464457"/>
                        <a:gd name="connsiteX2" fmla="*/ 1756228 w 3338286"/>
                        <a:gd name="connsiteY2" fmla="*/ 0 h 464457"/>
                        <a:gd name="connsiteX3" fmla="*/ 3338286 w 3338286"/>
                        <a:gd name="connsiteY3" fmla="*/ 0 h 464457"/>
                      </a:gdLst>
                      <a:ahLst/>
                      <a:cxnLst>
                        <a:cxn ang="0">
                          <a:pos x="connsiteX0" y="connsiteY0"/>
                        </a:cxn>
                        <a:cxn ang="0">
                          <a:pos x="connsiteX1" y="connsiteY1"/>
                        </a:cxn>
                        <a:cxn ang="0">
                          <a:pos x="connsiteX2" y="connsiteY2"/>
                        </a:cxn>
                        <a:cxn ang="0">
                          <a:pos x="connsiteX3" y="connsiteY3"/>
                        </a:cxn>
                      </a:cxnLst>
                      <a:rect l="l" t="t" r="r" b="b"/>
                      <a:pathLst>
                        <a:path w="3338286" h="464457">
                          <a:moveTo>
                            <a:pt x="0" y="464457"/>
                          </a:moveTo>
                          <a:lnTo>
                            <a:pt x="1291771" y="464457"/>
                          </a:lnTo>
                          <a:lnTo>
                            <a:pt x="1756228" y="0"/>
                          </a:lnTo>
                          <a:lnTo>
                            <a:pt x="3338286" y="0"/>
                          </a:lnTo>
                        </a:path>
                      </a:pathLst>
                    </a:custGeom>
                    <a:noFill/>
                    <a:ln w="9525" cap="flat">
                      <a:solidFill>
                        <a:schemeClr val="bg1"/>
                      </a:solidFill>
                      <a:prstDash val="solid"/>
                      <a:miter/>
                      <a:tailEnd type="oval" w="sm" len="sm"/>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cs typeface="Arial"/>
                      </a:endParaRPr>
                    </a:p>
                  </p:txBody>
                </p:sp>
                <p:sp>
                  <p:nvSpPr>
                    <p:cNvPr id="174" name="Freeform: Shape 173">
                      <a:extLst>
                        <a:ext uri="{FF2B5EF4-FFF2-40B4-BE49-F238E27FC236}">
                          <a16:creationId xmlns:a16="http://schemas.microsoft.com/office/drawing/2014/main" id="{F378F980-9253-4BA5-A0E4-7D2D055D5210}"/>
                        </a:ext>
                      </a:extLst>
                    </p:cNvPr>
                    <p:cNvSpPr/>
                    <p:nvPr/>
                  </p:nvSpPr>
                  <p:spPr>
                    <a:xfrm>
                      <a:off x="2958794" y="2468743"/>
                      <a:ext cx="1640322" cy="228216"/>
                    </a:xfrm>
                    <a:custGeom>
                      <a:avLst/>
                      <a:gdLst>
                        <a:gd name="connsiteX0" fmla="*/ 0 w 3338286"/>
                        <a:gd name="connsiteY0" fmla="*/ 464457 h 464457"/>
                        <a:gd name="connsiteX1" fmla="*/ 1291771 w 3338286"/>
                        <a:gd name="connsiteY1" fmla="*/ 464457 h 464457"/>
                        <a:gd name="connsiteX2" fmla="*/ 1756228 w 3338286"/>
                        <a:gd name="connsiteY2" fmla="*/ 0 h 464457"/>
                        <a:gd name="connsiteX3" fmla="*/ 3338286 w 3338286"/>
                        <a:gd name="connsiteY3" fmla="*/ 0 h 464457"/>
                      </a:gdLst>
                      <a:ahLst/>
                      <a:cxnLst>
                        <a:cxn ang="0">
                          <a:pos x="connsiteX0" y="connsiteY0"/>
                        </a:cxn>
                        <a:cxn ang="0">
                          <a:pos x="connsiteX1" y="connsiteY1"/>
                        </a:cxn>
                        <a:cxn ang="0">
                          <a:pos x="connsiteX2" y="connsiteY2"/>
                        </a:cxn>
                        <a:cxn ang="0">
                          <a:pos x="connsiteX3" y="connsiteY3"/>
                        </a:cxn>
                      </a:cxnLst>
                      <a:rect l="l" t="t" r="r" b="b"/>
                      <a:pathLst>
                        <a:path w="3338286" h="464457">
                          <a:moveTo>
                            <a:pt x="0" y="464457"/>
                          </a:moveTo>
                          <a:lnTo>
                            <a:pt x="1291771" y="464457"/>
                          </a:lnTo>
                          <a:lnTo>
                            <a:pt x="1756228" y="0"/>
                          </a:lnTo>
                          <a:lnTo>
                            <a:pt x="3338286" y="0"/>
                          </a:lnTo>
                        </a:path>
                      </a:pathLst>
                    </a:custGeom>
                    <a:noFill/>
                    <a:ln w="9525" cap="flat">
                      <a:solidFill>
                        <a:schemeClr val="bg1"/>
                      </a:solidFill>
                      <a:prstDash val="solid"/>
                      <a:miter/>
                      <a:tailEnd type="oval" w="sm" len="sm"/>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cs typeface="Arial"/>
                      </a:endParaRPr>
                    </a:p>
                  </p:txBody>
                </p:sp>
                <p:sp>
                  <p:nvSpPr>
                    <p:cNvPr id="175" name="Freeform: Shape 174">
                      <a:extLst>
                        <a:ext uri="{FF2B5EF4-FFF2-40B4-BE49-F238E27FC236}">
                          <a16:creationId xmlns:a16="http://schemas.microsoft.com/office/drawing/2014/main" id="{6589D39B-AE44-41ED-832A-2378AA78F8F7}"/>
                        </a:ext>
                      </a:extLst>
                    </p:cNvPr>
                    <p:cNvSpPr/>
                    <p:nvPr/>
                  </p:nvSpPr>
                  <p:spPr>
                    <a:xfrm>
                      <a:off x="2741977" y="2250333"/>
                      <a:ext cx="1640319" cy="228217"/>
                    </a:xfrm>
                    <a:custGeom>
                      <a:avLst/>
                      <a:gdLst>
                        <a:gd name="connsiteX0" fmla="*/ 0 w 3338286"/>
                        <a:gd name="connsiteY0" fmla="*/ 464457 h 464457"/>
                        <a:gd name="connsiteX1" fmla="*/ 1291771 w 3338286"/>
                        <a:gd name="connsiteY1" fmla="*/ 464457 h 464457"/>
                        <a:gd name="connsiteX2" fmla="*/ 1756228 w 3338286"/>
                        <a:gd name="connsiteY2" fmla="*/ 0 h 464457"/>
                        <a:gd name="connsiteX3" fmla="*/ 3338286 w 3338286"/>
                        <a:gd name="connsiteY3" fmla="*/ 0 h 464457"/>
                      </a:gdLst>
                      <a:ahLst/>
                      <a:cxnLst>
                        <a:cxn ang="0">
                          <a:pos x="connsiteX0" y="connsiteY0"/>
                        </a:cxn>
                        <a:cxn ang="0">
                          <a:pos x="connsiteX1" y="connsiteY1"/>
                        </a:cxn>
                        <a:cxn ang="0">
                          <a:pos x="connsiteX2" y="connsiteY2"/>
                        </a:cxn>
                        <a:cxn ang="0">
                          <a:pos x="connsiteX3" y="connsiteY3"/>
                        </a:cxn>
                      </a:cxnLst>
                      <a:rect l="l" t="t" r="r" b="b"/>
                      <a:pathLst>
                        <a:path w="3338286" h="464457">
                          <a:moveTo>
                            <a:pt x="0" y="464457"/>
                          </a:moveTo>
                          <a:lnTo>
                            <a:pt x="1291771" y="464457"/>
                          </a:lnTo>
                          <a:lnTo>
                            <a:pt x="1756228" y="0"/>
                          </a:lnTo>
                          <a:lnTo>
                            <a:pt x="3338286" y="0"/>
                          </a:lnTo>
                        </a:path>
                      </a:pathLst>
                    </a:custGeom>
                    <a:noFill/>
                    <a:ln w="9525" cap="flat">
                      <a:solidFill>
                        <a:schemeClr val="bg1"/>
                      </a:solidFill>
                      <a:prstDash val="solid"/>
                      <a:miter/>
                      <a:tailEnd type="oval" w="sm" len="sm"/>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cs typeface="Arial"/>
                      </a:endParaRPr>
                    </a:p>
                  </p:txBody>
                </p:sp>
              </p:grpSp>
              <p:sp>
                <p:nvSpPr>
                  <p:cNvPr id="172" name="Freeform: Shape 171">
                    <a:extLst>
                      <a:ext uri="{FF2B5EF4-FFF2-40B4-BE49-F238E27FC236}">
                        <a16:creationId xmlns:a16="http://schemas.microsoft.com/office/drawing/2014/main" id="{70FC263E-A49E-48AF-8B61-227536EC714F}"/>
                      </a:ext>
                    </a:extLst>
                  </p:cNvPr>
                  <p:cNvSpPr/>
                  <p:nvPr/>
                </p:nvSpPr>
                <p:spPr>
                  <a:xfrm flipH="1">
                    <a:off x="3028576" y="3161883"/>
                    <a:ext cx="1273273" cy="2730"/>
                  </a:xfrm>
                  <a:custGeom>
                    <a:avLst/>
                    <a:gdLst>
                      <a:gd name="connsiteX0" fmla="*/ 857250 w 857250"/>
                      <a:gd name="connsiteY0" fmla="*/ 0 h 9525"/>
                      <a:gd name="connsiteX1" fmla="*/ 0 w 857250"/>
                      <a:gd name="connsiteY1" fmla="*/ 0 h 9525"/>
                      <a:gd name="connsiteX0" fmla="*/ 10000 w 10000"/>
                      <a:gd name="connsiteY0" fmla="*/ 2123 h 2123"/>
                      <a:gd name="connsiteX1" fmla="*/ 2731 w 10000"/>
                      <a:gd name="connsiteY1" fmla="*/ 0 h 2123"/>
                      <a:gd name="connsiteX2" fmla="*/ 0 w 10000"/>
                      <a:gd name="connsiteY2" fmla="*/ 2123 h 2123"/>
                      <a:gd name="connsiteX0" fmla="*/ 7269 w 7269"/>
                      <a:gd name="connsiteY0" fmla="*/ 10000 h 10000"/>
                      <a:gd name="connsiteX1" fmla="*/ 0 w 7269"/>
                      <a:gd name="connsiteY1" fmla="*/ 0 h 10000"/>
                    </a:gdLst>
                    <a:ahLst/>
                    <a:cxnLst>
                      <a:cxn ang="0">
                        <a:pos x="connsiteX0" y="connsiteY0"/>
                      </a:cxn>
                      <a:cxn ang="0">
                        <a:pos x="connsiteX1" y="connsiteY1"/>
                      </a:cxn>
                    </a:cxnLst>
                    <a:rect l="l" t="t" r="r" b="b"/>
                    <a:pathLst>
                      <a:path w="7269" h="10000">
                        <a:moveTo>
                          <a:pt x="7269" y="10000"/>
                        </a:moveTo>
                        <a:lnTo>
                          <a:pt x="0" y="0"/>
                        </a:lnTo>
                      </a:path>
                    </a:pathLst>
                  </a:custGeom>
                  <a:noFill/>
                  <a:ln w="9525" cap="flat">
                    <a:solidFill>
                      <a:schemeClr val="bg1"/>
                    </a:solidFill>
                    <a:prstDash val="solid"/>
                    <a:miter/>
                    <a:tailEnd type="oval" w="sm" len="sm"/>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cs typeface="Arial"/>
                      <a:sym typeface="Arial"/>
                    </a:endParaRPr>
                  </a:p>
                </p:txBody>
              </p:sp>
            </p:grpSp>
          </p:grpSp>
          <p:grpSp>
            <p:nvGrpSpPr>
              <p:cNvPr id="149" name="Group 148">
                <a:extLst>
                  <a:ext uri="{FF2B5EF4-FFF2-40B4-BE49-F238E27FC236}">
                    <a16:creationId xmlns:a16="http://schemas.microsoft.com/office/drawing/2014/main" id="{A5BEB044-D99E-4DCA-99C2-EF1D5042C997}"/>
                  </a:ext>
                </a:extLst>
              </p:cNvPr>
              <p:cNvGrpSpPr/>
              <p:nvPr/>
            </p:nvGrpSpPr>
            <p:grpSpPr>
              <a:xfrm>
                <a:off x="1897346" y="723898"/>
                <a:ext cx="663513" cy="1942550"/>
                <a:chOff x="1843080" y="661604"/>
                <a:chExt cx="717753" cy="2101342"/>
              </a:xfrm>
            </p:grpSpPr>
            <p:grpSp>
              <p:nvGrpSpPr>
                <p:cNvPr id="150" name="Group 149">
                  <a:extLst>
                    <a:ext uri="{FF2B5EF4-FFF2-40B4-BE49-F238E27FC236}">
                      <a16:creationId xmlns:a16="http://schemas.microsoft.com/office/drawing/2014/main" id="{5AB72FE3-A99E-4F3E-8CF6-9C683C85B949}"/>
                    </a:ext>
                  </a:extLst>
                </p:cNvPr>
                <p:cNvGrpSpPr/>
                <p:nvPr/>
              </p:nvGrpSpPr>
              <p:grpSpPr>
                <a:xfrm rot="5400000" flipH="1">
                  <a:off x="1792069" y="712615"/>
                  <a:ext cx="819776" cy="717753"/>
                  <a:chOff x="2903082" y="2362744"/>
                  <a:chExt cx="1889382" cy="1654242"/>
                </a:xfrm>
              </p:grpSpPr>
              <p:grpSp>
                <p:nvGrpSpPr>
                  <p:cNvPr id="159" name="Group 158">
                    <a:extLst>
                      <a:ext uri="{FF2B5EF4-FFF2-40B4-BE49-F238E27FC236}">
                        <a16:creationId xmlns:a16="http://schemas.microsoft.com/office/drawing/2014/main" id="{2FFF098D-F641-46F5-B910-BE226959FF24}"/>
                      </a:ext>
                    </a:extLst>
                  </p:cNvPr>
                  <p:cNvGrpSpPr/>
                  <p:nvPr/>
                </p:nvGrpSpPr>
                <p:grpSpPr>
                  <a:xfrm>
                    <a:off x="2944539" y="2362744"/>
                    <a:ext cx="1847925" cy="692735"/>
                    <a:chOff x="2848855" y="2288189"/>
                    <a:chExt cx="2029453" cy="760791"/>
                  </a:xfrm>
                </p:grpSpPr>
                <p:sp>
                  <p:nvSpPr>
                    <p:cNvPr id="165" name="Freeform: Shape 164">
                      <a:extLst>
                        <a:ext uri="{FF2B5EF4-FFF2-40B4-BE49-F238E27FC236}">
                          <a16:creationId xmlns:a16="http://schemas.microsoft.com/office/drawing/2014/main" id="{A3CAED95-6606-4DA0-9375-4A49C726524A}"/>
                        </a:ext>
                      </a:extLst>
                    </p:cNvPr>
                    <p:cNvSpPr/>
                    <p:nvPr/>
                  </p:nvSpPr>
                  <p:spPr>
                    <a:xfrm>
                      <a:off x="2958794" y="2781918"/>
                      <a:ext cx="1919514" cy="267062"/>
                    </a:xfrm>
                    <a:custGeom>
                      <a:avLst/>
                      <a:gdLst>
                        <a:gd name="connsiteX0" fmla="*/ 0 w 3338286"/>
                        <a:gd name="connsiteY0" fmla="*/ 464457 h 464457"/>
                        <a:gd name="connsiteX1" fmla="*/ 1291771 w 3338286"/>
                        <a:gd name="connsiteY1" fmla="*/ 464457 h 464457"/>
                        <a:gd name="connsiteX2" fmla="*/ 1756228 w 3338286"/>
                        <a:gd name="connsiteY2" fmla="*/ 0 h 464457"/>
                        <a:gd name="connsiteX3" fmla="*/ 3338286 w 3338286"/>
                        <a:gd name="connsiteY3" fmla="*/ 0 h 464457"/>
                      </a:gdLst>
                      <a:ahLst/>
                      <a:cxnLst>
                        <a:cxn ang="0">
                          <a:pos x="connsiteX0" y="connsiteY0"/>
                        </a:cxn>
                        <a:cxn ang="0">
                          <a:pos x="connsiteX1" y="connsiteY1"/>
                        </a:cxn>
                        <a:cxn ang="0">
                          <a:pos x="connsiteX2" y="connsiteY2"/>
                        </a:cxn>
                        <a:cxn ang="0">
                          <a:pos x="connsiteX3" y="connsiteY3"/>
                        </a:cxn>
                      </a:cxnLst>
                      <a:rect l="l" t="t" r="r" b="b"/>
                      <a:pathLst>
                        <a:path w="3338286" h="464457">
                          <a:moveTo>
                            <a:pt x="0" y="464457"/>
                          </a:moveTo>
                          <a:lnTo>
                            <a:pt x="1291771" y="464457"/>
                          </a:lnTo>
                          <a:lnTo>
                            <a:pt x="1756228" y="0"/>
                          </a:lnTo>
                          <a:lnTo>
                            <a:pt x="3338286" y="0"/>
                          </a:lnTo>
                        </a:path>
                      </a:pathLst>
                    </a:custGeom>
                    <a:noFill/>
                    <a:ln w="9525" cap="flat">
                      <a:solidFill>
                        <a:schemeClr val="bg1"/>
                      </a:solidFill>
                      <a:prstDash val="solid"/>
                      <a:miter/>
                      <a:tailEnd type="oval" w="sm" len="sm"/>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cs typeface="Arial"/>
                      </a:endParaRPr>
                    </a:p>
                  </p:txBody>
                </p:sp>
                <p:sp>
                  <p:nvSpPr>
                    <p:cNvPr id="166" name="Freeform: Shape 165">
                      <a:extLst>
                        <a:ext uri="{FF2B5EF4-FFF2-40B4-BE49-F238E27FC236}">
                          <a16:creationId xmlns:a16="http://schemas.microsoft.com/office/drawing/2014/main" id="{0ACD6C53-17D4-400C-8E4E-70AAE9C1C628}"/>
                        </a:ext>
                      </a:extLst>
                    </p:cNvPr>
                    <p:cNvSpPr/>
                    <p:nvPr/>
                  </p:nvSpPr>
                  <p:spPr>
                    <a:xfrm>
                      <a:off x="2958795" y="2524706"/>
                      <a:ext cx="1640322" cy="294785"/>
                    </a:xfrm>
                    <a:custGeom>
                      <a:avLst/>
                      <a:gdLst>
                        <a:gd name="connsiteX0" fmla="*/ 0 w 3338286"/>
                        <a:gd name="connsiteY0" fmla="*/ 464457 h 464457"/>
                        <a:gd name="connsiteX1" fmla="*/ 1291771 w 3338286"/>
                        <a:gd name="connsiteY1" fmla="*/ 464457 h 464457"/>
                        <a:gd name="connsiteX2" fmla="*/ 1756228 w 3338286"/>
                        <a:gd name="connsiteY2" fmla="*/ 0 h 464457"/>
                        <a:gd name="connsiteX3" fmla="*/ 3338286 w 3338286"/>
                        <a:gd name="connsiteY3" fmla="*/ 0 h 464457"/>
                      </a:gdLst>
                      <a:ahLst/>
                      <a:cxnLst>
                        <a:cxn ang="0">
                          <a:pos x="connsiteX0" y="connsiteY0"/>
                        </a:cxn>
                        <a:cxn ang="0">
                          <a:pos x="connsiteX1" y="connsiteY1"/>
                        </a:cxn>
                        <a:cxn ang="0">
                          <a:pos x="connsiteX2" y="connsiteY2"/>
                        </a:cxn>
                        <a:cxn ang="0">
                          <a:pos x="connsiteX3" y="connsiteY3"/>
                        </a:cxn>
                      </a:cxnLst>
                      <a:rect l="l" t="t" r="r" b="b"/>
                      <a:pathLst>
                        <a:path w="3338286" h="464457">
                          <a:moveTo>
                            <a:pt x="0" y="464457"/>
                          </a:moveTo>
                          <a:lnTo>
                            <a:pt x="1291771" y="464457"/>
                          </a:lnTo>
                          <a:lnTo>
                            <a:pt x="1756228" y="0"/>
                          </a:lnTo>
                          <a:lnTo>
                            <a:pt x="3338286" y="0"/>
                          </a:lnTo>
                        </a:path>
                      </a:pathLst>
                    </a:custGeom>
                    <a:noFill/>
                    <a:ln w="9525" cap="flat">
                      <a:solidFill>
                        <a:schemeClr val="bg1"/>
                      </a:solidFill>
                      <a:prstDash val="solid"/>
                      <a:miter/>
                      <a:tailEnd type="oval" w="sm" len="sm"/>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cs typeface="Arial"/>
                      </a:endParaRPr>
                    </a:p>
                  </p:txBody>
                </p:sp>
                <p:sp>
                  <p:nvSpPr>
                    <p:cNvPr id="167" name="Freeform: Shape 166">
                      <a:extLst>
                        <a:ext uri="{FF2B5EF4-FFF2-40B4-BE49-F238E27FC236}">
                          <a16:creationId xmlns:a16="http://schemas.microsoft.com/office/drawing/2014/main" id="{83044AFF-6F03-44B2-B18C-CA8168C568D5}"/>
                        </a:ext>
                      </a:extLst>
                    </p:cNvPr>
                    <p:cNvSpPr/>
                    <p:nvPr/>
                  </p:nvSpPr>
                  <p:spPr>
                    <a:xfrm>
                      <a:off x="2848855" y="2288189"/>
                      <a:ext cx="1640317" cy="294783"/>
                    </a:xfrm>
                    <a:custGeom>
                      <a:avLst/>
                      <a:gdLst>
                        <a:gd name="connsiteX0" fmla="*/ 0 w 3338286"/>
                        <a:gd name="connsiteY0" fmla="*/ 464457 h 464457"/>
                        <a:gd name="connsiteX1" fmla="*/ 1291771 w 3338286"/>
                        <a:gd name="connsiteY1" fmla="*/ 464457 h 464457"/>
                        <a:gd name="connsiteX2" fmla="*/ 1756228 w 3338286"/>
                        <a:gd name="connsiteY2" fmla="*/ 0 h 464457"/>
                        <a:gd name="connsiteX3" fmla="*/ 3338286 w 3338286"/>
                        <a:gd name="connsiteY3" fmla="*/ 0 h 464457"/>
                      </a:gdLst>
                      <a:ahLst/>
                      <a:cxnLst>
                        <a:cxn ang="0">
                          <a:pos x="connsiteX0" y="connsiteY0"/>
                        </a:cxn>
                        <a:cxn ang="0">
                          <a:pos x="connsiteX1" y="connsiteY1"/>
                        </a:cxn>
                        <a:cxn ang="0">
                          <a:pos x="connsiteX2" y="connsiteY2"/>
                        </a:cxn>
                        <a:cxn ang="0">
                          <a:pos x="connsiteX3" y="connsiteY3"/>
                        </a:cxn>
                      </a:cxnLst>
                      <a:rect l="l" t="t" r="r" b="b"/>
                      <a:pathLst>
                        <a:path w="3338286" h="464457">
                          <a:moveTo>
                            <a:pt x="0" y="464457"/>
                          </a:moveTo>
                          <a:lnTo>
                            <a:pt x="1291771" y="464457"/>
                          </a:lnTo>
                          <a:lnTo>
                            <a:pt x="1756228" y="0"/>
                          </a:lnTo>
                          <a:lnTo>
                            <a:pt x="3338286" y="0"/>
                          </a:lnTo>
                        </a:path>
                      </a:pathLst>
                    </a:custGeom>
                    <a:noFill/>
                    <a:ln w="9525" cap="flat">
                      <a:solidFill>
                        <a:schemeClr val="bg1"/>
                      </a:solidFill>
                      <a:prstDash val="solid"/>
                      <a:miter/>
                      <a:tailEnd type="oval" w="sm" len="sm"/>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cs typeface="Arial"/>
                      </a:endParaRPr>
                    </a:p>
                  </p:txBody>
                </p:sp>
              </p:grpSp>
              <p:grpSp>
                <p:nvGrpSpPr>
                  <p:cNvPr id="160" name="Group 159">
                    <a:extLst>
                      <a:ext uri="{FF2B5EF4-FFF2-40B4-BE49-F238E27FC236}">
                        <a16:creationId xmlns:a16="http://schemas.microsoft.com/office/drawing/2014/main" id="{8603222F-C7B7-4C09-BBF2-45946A1B1DB4}"/>
                      </a:ext>
                    </a:extLst>
                  </p:cNvPr>
                  <p:cNvGrpSpPr/>
                  <p:nvPr/>
                </p:nvGrpSpPr>
                <p:grpSpPr>
                  <a:xfrm flipV="1">
                    <a:off x="2903082" y="3271019"/>
                    <a:ext cx="1889378" cy="745967"/>
                    <a:chOff x="2803328" y="2229727"/>
                    <a:chExt cx="2074980" cy="819253"/>
                  </a:xfrm>
                </p:grpSpPr>
                <p:sp>
                  <p:nvSpPr>
                    <p:cNvPr id="162" name="Freeform: Shape 161">
                      <a:extLst>
                        <a:ext uri="{FF2B5EF4-FFF2-40B4-BE49-F238E27FC236}">
                          <a16:creationId xmlns:a16="http://schemas.microsoft.com/office/drawing/2014/main" id="{22E41340-6A24-4845-A46B-C8C11535C8F7}"/>
                        </a:ext>
                      </a:extLst>
                    </p:cNvPr>
                    <p:cNvSpPr/>
                    <p:nvPr/>
                  </p:nvSpPr>
                  <p:spPr>
                    <a:xfrm>
                      <a:off x="2958794" y="2781918"/>
                      <a:ext cx="1919514" cy="267062"/>
                    </a:xfrm>
                    <a:custGeom>
                      <a:avLst/>
                      <a:gdLst>
                        <a:gd name="connsiteX0" fmla="*/ 0 w 3338286"/>
                        <a:gd name="connsiteY0" fmla="*/ 464457 h 464457"/>
                        <a:gd name="connsiteX1" fmla="*/ 1291771 w 3338286"/>
                        <a:gd name="connsiteY1" fmla="*/ 464457 h 464457"/>
                        <a:gd name="connsiteX2" fmla="*/ 1756228 w 3338286"/>
                        <a:gd name="connsiteY2" fmla="*/ 0 h 464457"/>
                        <a:gd name="connsiteX3" fmla="*/ 3338286 w 3338286"/>
                        <a:gd name="connsiteY3" fmla="*/ 0 h 464457"/>
                      </a:gdLst>
                      <a:ahLst/>
                      <a:cxnLst>
                        <a:cxn ang="0">
                          <a:pos x="connsiteX0" y="connsiteY0"/>
                        </a:cxn>
                        <a:cxn ang="0">
                          <a:pos x="connsiteX1" y="connsiteY1"/>
                        </a:cxn>
                        <a:cxn ang="0">
                          <a:pos x="connsiteX2" y="connsiteY2"/>
                        </a:cxn>
                        <a:cxn ang="0">
                          <a:pos x="connsiteX3" y="connsiteY3"/>
                        </a:cxn>
                      </a:cxnLst>
                      <a:rect l="l" t="t" r="r" b="b"/>
                      <a:pathLst>
                        <a:path w="3338286" h="464457">
                          <a:moveTo>
                            <a:pt x="0" y="464457"/>
                          </a:moveTo>
                          <a:lnTo>
                            <a:pt x="1291771" y="464457"/>
                          </a:lnTo>
                          <a:lnTo>
                            <a:pt x="1756228" y="0"/>
                          </a:lnTo>
                          <a:lnTo>
                            <a:pt x="3338286" y="0"/>
                          </a:lnTo>
                        </a:path>
                      </a:pathLst>
                    </a:custGeom>
                    <a:noFill/>
                    <a:ln w="9525" cap="flat">
                      <a:solidFill>
                        <a:schemeClr val="bg1"/>
                      </a:solidFill>
                      <a:prstDash val="solid"/>
                      <a:miter/>
                      <a:tailEnd type="oval" w="sm" len="sm"/>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cs typeface="Arial"/>
                      </a:endParaRPr>
                    </a:p>
                  </p:txBody>
                </p:sp>
                <p:sp>
                  <p:nvSpPr>
                    <p:cNvPr id="163" name="Freeform: Shape 162">
                      <a:extLst>
                        <a:ext uri="{FF2B5EF4-FFF2-40B4-BE49-F238E27FC236}">
                          <a16:creationId xmlns:a16="http://schemas.microsoft.com/office/drawing/2014/main" id="{ADA2877F-FE61-4592-AA0E-CC543BC21074}"/>
                        </a:ext>
                      </a:extLst>
                    </p:cNvPr>
                    <p:cNvSpPr/>
                    <p:nvPr/>
                  </p:nvSpPr>
                  <p:spPr>
                    <a:xfrm>
                      <a:off x="2958794" y="2502842"/>
                      <a:ext cx="1640322" cy="228217"/>
                    </a:xfrm>
                    <a:custGeom>
                      <a:avLst/>
                      <a:gdLst>
                        <a:gd name="connsiteX0" fmla="*/ 0 w 3338286"/>
                        <a:gd name="connsiteY0" fmla="*/ 464457 h 464457"/>
                        <a:gd name="connsiteX1" fmla="*/ 1291771 w 3338286"/>
                        <a:gd name="connsiteY1" fmla="*/ 464457 h 464457"/>
                        <a:gd name="connsiteX2" fmla="*/ 1756228 w 3338286"/>
                        <a:gd name="connsiteY2" fmla="*/ 0 h 464457"/>
                        <a:gd name="connsiteX3" fmla="*/ 3338286 w 3338286"/>
                        <a:gd name="connsiteY3" fmla="*/ 0 h 464457"/>
                      </a:gdLst>
                      <a:ahLst/>
                      <a:cxnLst>
                        <a:cxn ang="0">
                          <a:pos x="connsiteX0" y="connsiteY0"/>
                        </a:cxn>
                        <a:cxn ang="0">
                          <a:pos x="connsiteX1" y="connsiteY1"/>
                        </a:cxn>
                        <a:cxn ang="0">
                          <a:pos x="connsiteX2" y="connsiteY2"/>
                        </a:cxn>
                        <a:cxn ang="0">
                          <a:pos x="connsiteX3" y="connsiteY3"/>
                        </a:cxn>
                      </a:cxnLst>
                      <a:rect l="l" t="t" r="r" b="b"/>
                      <a:pathLst>
                        <a:path w="3338286" h="464457">
                          <a:moveTo>
                            <a:pt x="0" y="464457"/>
                          </a:moveTo>
                          <a:lnTo>
                            <a:pt x="1291771" y="464457"/>
                          </a:lnTo>
                          <a:lnTo>
                            <a:pt x="1756228" y="0"/>
                          </a:lnTo>
                          <a:lnTo>
                            <a:pt x="3338286" y="0"/>
                          </a:lnTo>
                        </a:path>
                      </a:pathLst>
                    </a:custGeom>
                    <a:noFill/>
                    <a:ln w="9525" cap="flat">
                      <a:solidFill>
                        <a:schemeClr val="bg1"/>
                      </a:solidFill>
                      <a:prstDash val="solid"/>
                      <a:miter/>
                      <a:tailEnd type="oval" w="sm" len="sm"/>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cs typeface="Arial"/>
                      </a:endParaRPr>
                    </a:p>
                  </p:txBody>
                </p:sp>
                <p:sp>
                  <p:nvSpPr>
                    <p:cNvPr id="164" name="Freeform: Shape 163">
                      <a:extLst>
                        <a:ext uri="{FF2B5EF4-FFF2-40B4-BE49-F238E27FC236}">
                          <a16:creationId xmlns:a16="http://schemas.microsoft.com/office/drawing/2014/main" id="{51BFAB85-1DA8-473E-8706-75152486B82C}"/>
                        </a:ext>
                      </a:extLst>
                    </p:cNvPr>
                    <p:cNvSpPr/>
                    <p:nvPr/>
                  </p:nvSpPr>
                  <p:spPr>
                    <a:xfrm>
                      <a:off x="2803328" y="2229727"/>
                      <a:ext cx="1640317" cy="228217"/>
                    </a:xfrm>
                    <a:custGeom>
                      <a:avLst/>
                      <a:gdLst>
                        <a:gd name="connsiteX0" fmla="*/ 0 w 3338286"/>
                        <a:gd name="connsiteY0" fmla="*/ 464457 h 464457"/>
                        <a:gd name="connsiteX1" fmla="*/ 1291771 w 3338286"/>
                        <a:gd name="connsiteY1" fmla="*/ 464457 h 464457"/>
                        <a:gd name="connsiteX2" fmla="*/ 1756228 w 3338286"/>
                        <a:gd name="connsiteY2" fmla="*/ 0 h 464457"/>
                        <a:gd name="connsiteX3" fmla="*/ 3338286 w 3338286"/>
                        <a:gd name="connsiteY3" fmla="*/ 0 h 464457"/>
                      </a:gdLst>
                      <a:ahLst/>
                      <a:cxnLst>
                        <a:cxn ang="0">
                          <a:pos x="connsiteX0" y="connsiteY0"/>
                        </a:cxn>
                        <a:cxn ang="0">
                          <a:pos x="connsiteX1" y="connsiteY1"/>
                        </a:cxn>
                        <a:cxn ang="0">
                          <a:pos x="connsiteX2" y="connsiteY2"/>
                        </a:cxn>
                        <a:cxn ang="0">
                          <a:pos x="connsiteX3" y="connsiteY3"/>
                        </a:cxn>
                      </a:cxnLst>
                      <a:rect l="l" t="t" r="r" b="b"/>
                      <a:pathLst>
                        <a:path w="3338286" h="464457">
                          <a:moveTo>
                            <a:pt x="0" y="464457"/>
                          </a:moveTo>
                          <a:lnTo>
                            <a:pt x="1291771" y="464457"/>
                          </a:lnTo>
                          <a:lnTo>
                            <a:pt x="1756228" y="0"/>
                          </a:lnTo>
                          <a:lnTo>
                            <a:pt x="3338286" y="0"/>
                          </a:lnTo>
                        </a:path>
                      </a:pathLst>
                    </a:custGeom>
                    <a:noFill/>
                    <a:ln w="9525" cap="flat">
                      <a:solidFill>
                        <a:schemeClr val="bg1"/>
                      </a:solidFill>
                      <a:prstDash val="solid"/>
                      <a:miter/>
                      <a:tailEnd type="oval" w="sm" len="sm"/>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cs typeface="Arial"/>
                      </a:endParaRPr>
                    </a:p>
                  </p:txBody>
                </p:sp>
              </p:grpSp>
              <p:sp>
                <p:nvSpPr>
                  <p:cNvPr id="161" name="Freeform: Shape 160">
                    <a:extLst>
                      <a:ext uri="{FF2B5EF4-FFF2-40B4-BE49-F238E27FC236}">
                        <a16:creationId xmlns:a16="http://schemas.microsoft.com/office/drawing/2014/main" id="{30DE3EA2-1C63-49C3-8CCB-D1406A589794}"/>
                      </a:ext>
                    </a:extLst>
                  </p:cNvPr>
                  <p:cNvSpPr/>
                  <p:nvPr/>
                </p:nvSpPr>
                <p:spPr>
                  <a:xfrm flipH="1">
                    <a:off x="3028576" y="3161883"/>
                    <a:ext cx="1273273" cy="2730"/>
                  </a:xfrm>
                  <a:custGeom>
                    <a:avLst/>
                    <a:gdLst>
                      <a:gd name="connsiteX0" fmla="*/ 857250 w 857250"/>
                      <a:gd name="connsiteY0" fmla="*/ 0 h 9525"/>
                      <a:gd name="connsiteX1" fmla="*/ 0 w 857250"/>
                      <a:gd name="connsiteY1" fmla="*/ 0 h 9525"/>
                      <a:gd name="connsiteX0" fmla="*/ 10000 w 10000"/>
                      <a:gd name="connsiteY0" fmla="*/ 2123 h 2123"/>
                      <a:gd name="connsiteX1" fmla="*/ 2731 w 10000"/>
                      <a:gd name="connsiteY1" fmla="*/ 0 h 2123"/>
                      <a:gd name="connsiteX2" fmla="*/ 0 w 10000"/>
                      <a:gd name="connsiteY2" fmla="*/ 2123 h 2123"/>
                      <a:gd name="connsiteX0" fmla="*/ 7269 w 7269"/>
                      <a:gd name="connsiteY0" fmla="*/ 10000 h 10000"/>
                      <a:gd name="connsiteX1" fmla="*/ 0 w 7269"/>
                      <a:gd name="connsiteY1" fmla="*/ 0 h 10000"/>
                    </a:gdLst>
                    <a:ahLst/>
                    <a:cxnLst>
                      <a:cxn ang="0">
                        <a:pos x="connsiteX0" y="connsiteY0"/>
                      </a:cxn>
                      <a:cxn ang="0">
                        <a:pos x="connsiteX1" y="connsiteY1"/>
                      </a:cxn>
                    </a:cxnLst>
                    <a:rect l="l" t="t" r="r" b="b"/>
                    <a:pathLst>
                      <a:path w="7269" h="10000">
                        <a:moveTo>
                          <a:pt x="7269" y="10000"/>
                        </a:moveTo>
                        <a:lnTo>
                          <a:pt x="0" y="0"/>
                        </a:lnTo>
                      </a:path>
                    </a:pathLst>
                  </a:custGeom>
                  <a:noFill/>
                  <a:ln w="9525" cap="flat">
                    <a:solidFill>
                      <a:schemeClr val="bg1"/>
                    </a:solidFill>
                    <a:prstDash val="solid"/>
                    <a:miter/>
                    <a:tailEnd type="oval" w="sm" len="sm"/>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cs typeface="Arial"/>
                      <a:sym typeface="Arial"/>
                    </a:endParaRPr>
                  </a:p>
                </p:txBody>
              </p:sp>
            </p:grpSp>
            <p:grpSp>
              <p:nvGrpSpPr>
                <p:cNvPr id="151" name="Group 150">
                  <a:extLst>
                    <a:ext uri="{FF2B5EF4-FFF2-40B4-BE49-F238E27FC236}">
                      <a16:creationId xmlns:a16="http://schemas.microsoft.com/office/drawing/2014/main" id="{2D3C0CF6-0860-4F1A-A5CC-A5BE9A5F963C}"/>
                    </a:ext>
                  </a:extLst>
                </p:cNvPr>
                <p:cNvGrpSpPr/>
                <p:nvPr/>
              </p:nvGrpSpPr>
              <p:grpSpPr>
                <a:xfrm rot="16200000" flipH="1" flipV="1">
                  <a:off x="1801738" y="2063114"/>
                  <a:ext cx="809747" cy="589918"/>
                  <a:chOff x="3007569" y="2542480"/>
                  <a:chExt cx="1747821" cy="1273321"/>
                </a:xfrm>
              </p:grpSpPr>
              <p:grpSp>
                <p:nvGrpSpPr>
                  <p:cNvPr id="152" name="Group 151">
                    <a:extLst>
                      <a:ext uri="{FF2B5EF4-FFF2-40B4-BE49-F238E27FC236}">
                        <a16:creationId xmlns:a16="http://schemas.microsoft.com/office/drawing/2014/main" id="{67ACEB37-F985-4DF9-A59C-86C1CCE049B0}"/>
                      </a:ext>
                    </a:extLst>
                  </p:cNvPr>
                  <p:cNvGrpSpPr/>
                  <p:nvPr/>
                </p:nvGrpSpPr>
                <p:grpSpPr>
                  <a:xfrm>
                    <a:off x="3007572" y="2542480"/>
                    <a:ext cx="1747818" cy="513000"/>
                    <a:chOff x="2918084" y="2485582"/>
                    <a:chExt cx="1919514" cy="563398"/>
                  </a:xfrm>
                </p:grpSpPr>
                <p:sp>
                  <p:nvSpPr>
                    <p:cNvPr id="157" name="Freeform: Shape 156">
                      <a:extLst>
                        <a:ext uri="{FF2B5EF4-FFF2-40B4-BE49-F238E27FC236}">
                          <a16:creationId xmlns:a16="http://schemas.microsoft.com/office/drawing/2014/main" id="{F24520FA-04E6-435F-9460-37B0023BB69D}"/>
                        </a:ext>
                      </a:extLst>
                    </p:cNvPr>
                    <p:cNvSpPr/>
                    <p:nvPr/>
                  </p:nvSpPr>
                  <p:spPr>
                    <a:xfrm>
                      <a:off x="2918084" y="2781918"/>
                      <a:ext cx="1919514" cy="267062"/>
                    </a:xfrm>
                    <a:custGeom>
                      <a:avLst/>
                      <a:gdLst>
                        <a:gd name="connsiteX0" fmla="*/ 0 w 3338286"/>
                        <a:gd name="connsiteY0" fmla="*/ 464457 h 464457"/>
                        <a:gd name="connsiteX1" fmla="*/ 1291771 w 3338286"/>
                        <a:gd name="connsiteY1" fmla="*/ 464457 h 464457"/>
                        <a:gd name="connsiteX2" fmla="*/ 1756228 w 3338286"/>
                        <a:gd name="connsiteY2" fmla="*/ 0 h 464457"/>
                        <a:gd name="connsiteX3" fmla="*/ 3338286 w 3338286"/>
                        <a:gd name="connsiteY3" fmla="*/ 0 h 464457"/>
                      </a:gdLst>
                      <a:ahLst/>
                      <a:cxnLst>
                        <a:cxn ang="0">
                          <a:pos x="connsiteX0" y="connsiteY0"/>
                        </a:cxn>
                        <a:cxn ang="0">
                          <a:pos x="connsiteX1" y="connsiteY1"/>
                        </a:cxn>
                        <a:cxn ang="0">
                          <a:pos x="connsiteX2" y="connsiteY2"/>
                        </a:cxn>
                        <a:cxn ang="0">
                          <a:pos x="connsiteX3" y="connsiteY3"/>
                        </a:cxn>
                      </a:cxnLst>
                      <a:rect l="l" t="t" r="r" b="b"/>
                      <a:pathLst>
                        <a:path w="3338286" h="464457">
                          <a:moveTo>
                            <a:pt x="0" y="464457"/>
                          </a:moveTo>
                          <a:lnTo>
                            <a:pt x="1291771" y="464457"/>
                          </a:lnTo>
                          <a:lnTo>
                            <a:pt x="1756228" y="0"/>
                          </a:lnTo>
                          <a:lnTo>
                            <a:pt x="3338286" y="0"/>
                          </a:lnTo>
                        </a:path>
                      </a:pathLst>
                    </a:custGeom>
                    <a:noFill/>
                    <a:ln w="9525" cap="flat">
                      <a:solidFill>
                        <a:schemeClr val="bg1"/>
                      </a:solidFill>
                      <a:prstDash val="solid"/>
                      <a:miter/>
                      <a:tailEnd type="oval" w="sm" len="sm"/>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cs typeface="Arial"/>
                      </a:endParaRPr>
                    </a:p>
                  </p:txBody>
                </p:sp>
                <p:sp>
                  <p:nvSpPr>
                    <p:cNvPr id="158" name="Freeform: Shape 157">
                      <a:extLst>
                        <a:ext uri="{FF2B5EF4-FFF2-40B4-BE49-F238E27FC236}">
                          <a16:creationId xmlns:a16="http://schemas.microsoft.com/office/drawing/2014/main" id="{AF7095D5-6536-448F-B13F-A09DE891DFE4}"/>
                        </a:ext>
                      </a:extLst>
                    </p:cNvPr>
                    <p:cNvSpPr/>
                    <p:nvPr/>
                  </p:nvSpPr>
                  <p:spPr>
                    <a:xfrm>
                      <a:off x="2958796" y="2485582"/>
                      <a:ext cx="1640322" cy="294784"/>
                    </a:xfrm>
                    <a:custGeom>
                      <a:avLst/>
                      <a:gdLst>
                        <a:gd name="connsiteX0" fmla="*/ 0 w 3338286"/>
                        <a:gd name="connsiteY0" fmla="*/ 464457 h 464457"/>
                        <a:gd name="connsiteX1" fmla="*/ 1291771 w 3338286"/>
                        <a:gd name="connsiteY1" fmla="*/ 464457 h 464457"/>
                        <a:gd name="connsiteX2" fmla="*/ 1756228 w 3338286"/>
                        <a:gd name="connsiteY2" fmla="*/ 0 h 464457"/>
                        <a:gd name="connsiteX3" fmla="*/ 3338286 w 3338286"/>
                        <a:gd name="connsiteY3" fmla="*/ 0 h 464457"/>
                      </a:gdLst>
                      <a:ahLst/>
                      <a:cxnLst>
                        <a:cxn ang="0">
                          <a:pos x="connsiteX0" y="connsiteY0"/>
                        </a:cxn>
                        <a:cxn ang="0">
                          <a:pos x="connsiteX1" y="connsiteY1"/>
                        </a:cxn>
                        <a:cxn ang="0">
                          <a:pos x="connsiteX2" y="connsiteY2"/>
                        </a:cxn>
                        <a:cxn ang="0">
                          <a:pos x="connsiteX3" y="connsiteY3"/>
                        </a:cxn>
                      </a:cxnLst>
                      <a:rect l="l" t="t" r="r" b="b"/>
                      <a:pathLst>
                        <a:path w="3338286" h="464457">
                          <a:moveTo>
                            <a:pt x="0" y="464457"/>
                          </a:moveTo>
                          <a:lnTo>
                            <a:pt x="1291771" y="464457"/>
                          </a:lnTo>
                          <a:lnTo>
                            <a:pt x="1756228" y="0"/>
                          </a:lnTo>
                          <a:lnTo>
                            <a:pt x="3338286" y="0"/>
                          </a:lnTo>
                        </a:path>
                      </a:pathLst>
                    </a:custGeom>
                    <a:noFill/>
                    <a:ln w="9525" cap="flat">
                      <a:solidFill>
                        <a:schemeClr val="bg1"/>
                      </a:solidFill>
                      <a:prstDash val="solid"/>
                      <a:miter/>
                      <a:tailEnd type="oval" w="sm" len="sm"/>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cs typeface="Arial"/>
                      </a:endParaRPr>
                    </a:p>
                  </p:txBody>
                </p:sp>
              </p:grpSp>
              <p:grpSp>
                <p:nvGrpSpPr>
                  <p:cNvPr id="153" name="Group 152">
                    <a:extLst>
                      <a:ext uri="{FF2B5EF4-FFF2-40B4-BE49-F238E27FC236}">
                        <a16:creationId xmlns:a16="http://schemas.microsoft.com/office/drawing/2014/main" id="{FE66AA5D-01FB-4E5E-9641-137E42D1D52C}"/>
                      </a:ext>
                    </a:extLst>
                  </p:cNvPr>
                  <p:cNvGrpSpPr/>
                  <p:nvPr/>
                </p:nvGrpSpPr>
                <p:grpSpPr>
                  <a:xfrm flipV="1">
                    <a:off x="3007569" y="3271019"/>
                    <a:ext cx="1747818" cy="544782"/>
                    <a:chOff x="2918080" y="2450675"/>
                    <a:chExt cx="1919514" cy="598303"/>
                  </a:xfrm>
                </p:grpSpPr>
                <p:sp>
                  <p:nvSpPr>
                    <p:cNvPr id="155" name="Freeform: Shape 154">
                      <a:extLst>
                        <a:ext uri="{FF2B5EF4-FFF2-40B4-BE49-F238E27FC236}">
                          <a16:creationId xmlns:a16="http://schemas.microsoft.com/office/drawing/2014/main" id="{4FCE6C6B-D757-4AFA-A6A4-B5D9DEE14637}"/>
                        </a:ext>
                      </a:extLst>
                    </p:cNvPr>
                    <p:cNvSpPr/>
                    <p:nvPr/>
                  </p:nvSpPr>
                  <p:spPr>
                    <a:xfrm>
                      <a:off x="2918080" y="2781916"/>
                      <a:ext cx="1919514" cy="267062"/>
                    </a:xfrm>
                    <a:custGeom>
                      <a:avLst/>
                      <a:gdLst>
                        <a:gd name="connsiteX0" fmla="*/ 0 w 3338286"/>
                        <a:gd name="connsiteY0" fmla="*/ 464457 h 464457"/>
                        <a:gd name="connsiteX1" fmla="*/ 1291771 w 3338286"/>
                        <a:gd name="connsiteY1" fmla="*/ 464457 h 464457"/>
                        <a:gd name="connsiteX2" fmla="*/ 1756228 w 3338286"/>
                        <a:gd name="connsiteY2" fmla="*/ 0 h 464457"/>
                        <a:gd name="connsiteX3" fmla="*/ 3338286 w 3338286"/>
                        <a:gd name="connsiteY3" fmla="*/ 0 h 464457"/>
                      </a:gdLst>
                      <a:ahLst/>
                      <a:cxnLst>
                        <a:cxn ang="0">
                          <a:pos x="connsiteX0" y="connsiteY0"/>
                        </a:cxn>
                        <a:cxn ang="0">
                          <a:pos x="connsiteX1" y="connsiteY1"/>
                        </a:cxn>
                        <a:cxn ang="0">
                          <a:pos x="connsiteX2" y="connsiteY2"/>
                        </a:cxn>
                        <a:cxn ang="0">
                          <a:pos x="connsiteX3" y="connsiteY3"/>
                        </a:cxn>
                      </a:cxnLst>
                      <a:rect l="l" t="t" r="r" b="b"/>
                      <a:pathLst>
                        <a:path w="3338286" h="464457">
                          <a:moveTo>
                            <a:pt x="0" y="464457"/>
                          </a:moveTo>
                          <a:lnTo>
                            <a:pt x="1291771" y="464457"/>
                          </a:lnTo>
                          <a:lnTo>
                            <a:pt x="1756228" y="0"/>
                          </a:lnTo>
                          <a:lnTo>
                            <a:pt x="3338286" y="0"/>
                          </a:lnTo>
                        </a:path>
                      </a:pathLst>
                    </a:custGeom>
                    <a:noFill/>
                    <a:ln w="9525" cap="flat">
                      <a:solidFill>
                        <a:schemeClr val="bg1"/>
                      </a:solidFill>
                      <a:prstDash val="solid"/>
                      <a:miter/>
                      <a:tailEnd type="oval" w="sm" len="sm"/>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cs typeface="Arial"/>
                      </a:endParaRPr>
                    </a:p>
                  </p:txBody>
                </p:sp>
                <p:sp>
                  <p:nvSpPr>
                    <p:cNvPr id="156" name="Freeform: Shape 155">
                      <a:extLst>
                        <a:ext uri="{FF2B5EF4-FFF2-40B4-BE49-F238E27FC236}">
                          <a16:creationId xmlns:a16="http://schemas.microsoft.com/office/drawing/2014/main" id="{5C0CA26E-D147-4F30-ACB8-EBA563B9A81E}"/>
                        </a:ext>
                      </a:extLst>
                    </p:cNvPr>
                    <p:cNvSpPr/>
                    <p:nvPr/>
                  </p:nvSpPr>
                  <p:spPr>
                    <a:xfrm>
                      <a:off x="2958794" y="2450675"/>
                      <a:ext cx="1640322" cy="228217"/>
                    </a:xfrm>
                    <a:custGeom>
                      <a:avLst/>
                      <a:gdLst>
                        <a:gd name="connsiteX0" fmla="*/ 0 w 3338286"/>
                        <a:gd name="connsiteY0" fmla="*/ 464457 h 464457"/>
                        <a:gd name="connsiteX1" fmla="*/ 1291771 w 3338286"/>
                        <a:gd name="connsiteY1" fmla="*/ 464457 h 464457"/>
                        <a:gd name="connsiteX2" fmla="*/ 1756228 w 3338286"/>
                        <a:gd name="connsiteY2" fmla="*/ 0 h 464457"/>
                        <a:gd name="connsiteX3" fmla="*/ 3338286 w 3338286"/>
                        <a:gd name="connsiteY3" fmla="*/ 0 h 464457"/>
                      </a:gdLst>
                      <a:ahLst/>
                      <a:cxnLst>
                        <a:cxn ang="0">
                          <a:pos x="connsiteX0" y="connsiteY0"/>
                        </a:cxn>
                        <a:cxn ang="0">
                          <a:pos x="connsiteX1" y="connsiteY1"/>
                        </a:cxn>
                        <a:cxn ang="0">
                          <a:pos x="connsiteX2" y="connsiteY2"/>
                        </a:cxn>
                        <a:cxn ang="0">
                          <a:pos x="connsiteX3" y="connsiteY3"/>
                        </a:cxn>
                      </a:cxnLst>
                      <a:rect l="l" t="t" r="r" b="b"/>
                      <a:pathLst>
                        <a:path w="3338286" h="464457">
                          <a:moveTo>
                            <a:pt x="0" y="464457"/>
                          </a:moveTo>
                          <a:lnTo>
                            <a:pt x="1291771" y="464457"/>
                          </a:lnTo>
                          <a:lnTo>
                            <a:pt x="1756228" y="0"/>
                          </a:lnTo>
                          <a:lnTo>
                            <a:pt x="3338286" y="0"/>
                          </a:lnTo>
                        </a:path>
                      </a:pathLst>
                    </a:custGeom>
                    <a:noFill/>
                    <a:ln w="9525" cap="flat">
                      <a:solidFill>
                        <a:schemeClr val="bg1"/>
                      </a:solidFill>
                      <a:prstDash val="solid"/>
                      <a:miter/>
                      <a:tailEnd type="oval" w="sm" len="sm"/>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cs typeface="Arial"/>
                      </a:endParaRPr>
                    </a:p>
                  </p:txBody>
                </p:sp>
              </p:grpSp>
              <p:sp>
                <p:nvSpPr>
                  <p:cNvPr id="154" name="Freeform: Shape 153">
                    <a:extLst>
                      <a:ext uri="{FF2B5EF4-FFF2-40B4-BE49-F238E27FC236}">
                        <a16:creationId xmlns:a16="http://schemas.microsoft.com/office/drawing/2014/main" id="{73B683F7-41B5-41D6-9E30-59EFC3B987AF}"/>
                      </a:ext>
                    </a:extLst>
                  </p:cNvPr>
                  <p:cNvSpPr/>
                  <p:nvPr/>
                </p:nvSpPr>
                <p:spPr>
                  <a:xfrm flipH="1">
                    <a:off x="3117537" y="3161883"/>
                    <a:ext cx="1273274" cy="2730"/>
                  </a:xfrm>
                  <a:custGeom>
                    <a:avLst/>
                    <a:gdLst>
                      <a:gd name="connsiteX0" fmla="*/ 857250 w 857250"/>
                      <a:gd name="connsiteY0" fmla="*/ 0 h 9525"/>
                      <a:gd name="connsiteX1" fmla="*/ 0 w 857250"/>
                      <a:gd name="connsiteY1" fmla="*/ 0 h 9525"/>
                      <a:gd name="connsiteX0" fmla="*/ 10000 w 10000"/>
                      <a:gd name="connsiteY0" fmla="*/ 2123 h 2123"/>
                      <a:gd name="connsiteX1" fmla="*/ 2731 w 10000"/>
                      <a:gd name="connsiteY1" fmla="*/ 0 h 2123"/>
                      <a:gd name="connsiteX2" fmla="*/ 0 w 10000"/>
                      <a:gd name="connsiteY2" fmla="*/ 2123 h 2123"/>
                      <a:gd name="connsiteX0" fmla="*/ 7269 w 7269"/>
                      <a:gd name="connsiteY0" fmla="*/ 10000 h 10000"/>
                      <a:gd name="connsiteX1" fmla="*/ 0 w 7269"/>
                      <a:gd name="connsiteY1" fmla="*/ 0 h 10000"/>
                    </a:gdLst>
                    <a:ahLst/>
                    <a:cxnLst>
                      <a:cxn ang="0">
                        <a:pos x="connsiteX0" y="connsiteY0"/>
                      </a:cxn>
                      <a:cxn ang="0">
                        <a:pos x="connsiteX1" y="connsiteY1"/>
                      </a:cxn>
                    </a:cxnLst>
                    <a:rect l="l" t="t" r="r" b="b"/>
                    <a:pathLst>
                      <a:path w="7269" h="10000">
                        <a:moveTo>
                          <a:pt x="7269" y="10000"/>
                        </a:moveTo>
                        <a:lnTo>
                          <a:pt x="0" y="0"/>
                        </a:lnTo>
                      </a:path>
                    </a:pathLst>
                  </a:custGeom>
                  <a:noFill/>
                  <a:ln w="9525" cap="flat">
                    <a:solidFill>
                      <a:schemeClr val="bg1"/>
                    </a:solidFill>
                    <a:prstDash val="solid"/>
                    <a:miter/>
                    <a:tailEnd type="oval" w="sm" len="sm"/>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cs typeface="Arial"/>
                      <a:sym typeface="Arial"/>
                    </a:endParaRPr>
                  </a:p>
                </p:txBody>
              </p:sp>
            </p:grpSp>
          </p:grpSp>
        </p:grpSp>
        <p:grpSp>
          <p:nvGrpSpPr>
            <p:cNvPr id="143" name="Group 142">
              <a:extLst>
                <a:ext uri="{FF2B5EF4-FFF2-40B4-BE49-F238E27FC236}">
                  <a16:creationId xmlns:a16="http://schemas.microsoft.com/office/drawing/2014/main" id="{60850005-E258-4D12-9B69-DF03F5BAAAFE}"/>
                </a:ext>
              </a:extLst>
            </p:cNvPr>
            <p:cNvGrpSpPr/>
            <p:nvPr/>
          </p:nvGrpSpPr>
          <p:grpSpPr>
            <a:xfrm>
              <a:off x="1731979" y="1219712"/>
              <a:ext cx="1002862" cy="1087570"/>
              <a:chOff x="5520090" y="2585244"/>
              <a:chExt cx="1119194" cy="1213730"/>
            </a:xfrm>
          </p:grpSpPr>
          <p:sp>
            <p:nvSpPr>
              <p:cNvPr id="144" name="Freeform: Shape 143">
                <a:extLst>
                  <a:ext uri="{FF2B5EF4-FFF2-40B4-BE49-F238E27FC236}">
                    <a16:creationId xmlns:a16="http://schemas.microsoft.com/office/drawing/2014/main" id="{DF9AD5E8-7384-4BB0-9152-5203C455FE50}"/>
                  </a:ext>
                </a:extLst>
              </p:cNvPr>
              <p:cNvSpPr/>
              <p:nvPr/>
            </p:nvSpPr>
            <p:spPr>
              <a:xfrm>
                <a:off x="5520090" y="2585244"/>
                <a:ext cx="1119194" cy="1213730"/>
              </a:xfrm>
              <a:custGeom>
                <a:avLst/>
                <a:gdLst>
                  <a:gd name="connsiteX0" fmla="*/ 507700 w 1014448"/>
                  <a:gd name="connsiteY0" fmla="*/ 1100138 h 1100137"/>
                  <a:gd name="connsiteX1" fmla="*/ 441978 w 1014448"/>
                  <a:gd name="connsiteY1" fmla="*/ 1078230 h 1100137"/>
                  <a:gd name="connsiteX2" fmla="*/ 111460 w 1014448"/>
                  <a:gd name="connsiteY2" fmla="*/ 682943 h 1100137"/>
                  <a:gd name="connsiteX3" fmla="*/ 18 w 1014448"/>
                  <a:gd name="connsiteY3" fmla="*/ 170498 h 1100137"/>
                  <a:gd name="connsiteX4" fmla="*/ 40023 w 1014448"/>
                  <a:gd name="connsiteY4" fmla="*/ 86677 h 1100137"/>
                  <a:gd name="connsiteX5" fmla="*/ 108603 w 1014448"/>
                  <a:gd name="connsiteY5" fmla="*/ 61913 h 1100137"/>
                  <a:gd name="connsiteX6" fmla="*/ 137178 w 1014448"/>
                  <a:gd name="connsiteY6" fmla="*/ 65723 h 1100137"/>
                  <a:gd name="connsiteX7" fmla="*/ 239095 w 1014448"/>
                  <a:gd name="connsiteY7" fmla="*/ 76200 h 1100137"/>
                  <a:gd name="connsiteX8" fmla="*/ 447693 w 1014448"/>
                  <a:gd name="connsiteY8" fmla="*/ 17145 h 1100137"/>
                  <a:gd name="connsiteX9" fmla="*/ 506748 w 1014448"/>
                  <a:gd name="connsiteY9" fmla="*/ 0 h 1100137"/>
                  <a:gd name="connsiteX10" fmla="*/ 506748 w 1014448"/>
                  <a:gd name="connsiteY10" fmla="*/ 0 h 1100137"/>
                  <a:gd name="connsiteX11" fmla="*/ 565803 w 1014448"/>
                  <a:gd name="connsiteY11" fmla="*/ 17145 h 1100137"/>
                  <a:gd name="connsiteX12" fmla="*/ 774400 w 1014448"/>
                  <a:gd name="connsiteY12" fmla="*/ 76200 h 1100137"/>
                  <a:gd name="connsiteX13" fmla="*/ 874413 w 1014448"/>
                  <a:gd name="connsiteY13" fmla="*/ 66675 h 1100137"/>
                  <a:gd name="connsiteX14" fmla="*/ 905845 w 1014448"/>
                  <a:gd name="connsiteY14" fmla="*/ 62865 h 1100137"/>
                  <a:gd name="connsiteX15" fmla="*/ 974425 w 1014448"/>
                  <a:gd name="connsiteY15" fmla="*/ 87630 h 1100137"/>
                  <a:gd name="connsiteX16" fmla="*/ 1014430 w 1014448"/>
                  <a:gd name="connsiteY16" fmla="*/ 171450 h 1100137"/>
                  <a:gd name="connsiteX17" fmla="*/ 906798 w 1014448"/>
                  <a:gd name="connsiteY17" fmla="*/ 677228 h 1100137"/>
                  <a:gd name="connsiteX18" fmla="*/ 572470 w 1014448"/>
                  <a:gd name="connsiteY18" fmla="*/ 1079183 h 1100137"/>
                  <a:gd name="connsiteX19" fmla="*/ 507700 w 1014448"/>
                  <a:gd name="connsiteY19" fmla="*/ 1100138 h 1100137"/>
                  <a:gd name="connsiteX20" fmla="*/ 507700 w 1014448"/>
                  <a:gd name="connsiteY20" fmla="*/ 1100138 h 1100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14448" h="1100137">
                    <a:moveTo>
                      <a:pt x="507700" y="1100138"/>
                    </a:moveTo>
                    <a:cubicBezTo>
                      <a:pt x="483888" y="1100138"/>
                      <a:pt x="461028" y="1092518"/>
                      <a:pt x="441978" y="1078230"/>
                    </a:cubicBezTo>
                    <a:cubicBezTo>
                      <a:pt x="297198" y="969645"/>
                      <a:pt x="186708" y="837247"/>
                      <a:pt x="111460" y="682943"/>
                    </a:cubicBezTo>
                    <a:cubicBezTo>
                      <a:pt x="36213" y="528638"/>
                      <a:pt x="-935" y="356235"/>
                      <a:pt x="18" y="170498"/>
                    </a:cubicBezTo>
                    <a:cubicBezTo>
                      <a:pt x="18" y="138113"/>
                      <a:pt x="15258" y="107633"/>
                      <a:pt x="40023" y="86677"/>
                    </a:cubicBezTo>
                    <a:cubicBezTo>
                      <a:pt x="59073" y="71438"/>
                      <a:pt x="83838" y="61913"/>
                      <a:pt x="108603" y="61913"/>
                    </a:cubicBezTo>
                    <a:cubicBezTo>
                      <a:pt x="116223" y="61913"/>
                      <a:pt x="123843" y="62865"/>
                      <a:pt x="137178" y="65723"/>
                    </a:cubicBezTo>
                    <a:cubicBezTo>
                      <a:pt x="160990" y="69533"/>
                      <a:pt x="196233" y="76200"/>
                      <a:pt x="239095" y="76200"/>
                    </a:cubicBezTo>
                    <a:cubicBezTo>
                      <a:pt x="317200" y="76200"/>
                      <a:pt x="387685" y="56198"/>
                      <a:pt x="447693" y="17145"/>
                    </a:cubicBezTo>
                    <a:cubicBezTo>
                      <a:pt x="464838" y="5715"/>
                      <a:pt x="485793" y="0"/>
                      <a:pt x="506748" y="0"/>
                    </a:cubicBezTo>
                    <a:lnTo>
                      <a:pt x="506748" y="0"/>
                    </a:lnTo>
                    <a:cubicBezTo>
                      <a:pt x="527703" y="0"/>
                      <a:pt x="547705" y="5715"/>
                      <a:pt x="565803" y="17145"/>
                    </a:cubicBezTo>
                    <a:cubicBezTo>
                      <a:pt x="626763" y="56198"/>
                      <a:pt x="697248" y="76200"/>
                      <a:pt x="774400" y="76200"/>
                    </a:cubicBezTo>
                    <a:cubicBezTo>
                      <a:pt x="816310" y="76200"/>
                      <a:pt x="851553" y="70485"/>
                      <a:pt x="874413" y="66675"/>
                    </a:cubicBezTo>
                    <a:cubicBezTo>
                      <a:pt x="888700" y="64770"/>
                      <a:pt x="897273" y="62865"/>
                      <a:pt x="905845" y="62865"/>
                    </a:cubicBezTo>
                    <a:cubicBezTo>
                      <a:pt x="930610" y="62865"/>
                      <a:pt x="955375" y="71438"/>
                      <a:pt x="974425" y="87630"/>
                    </a:cubicBezTo>
                    <a:cubicBezTo>
                      <a:pt x="1000143" y="108585"/>
                      <a:pt x="1014430" y="139065"/>
                      <a:pt x="1014430" y="171450"/>
                    </a:cubicBezTo>
                    <a:cubicBezTo>
                      <a:pt x="1015383" y="355283"/>
                      <a:pt x="979188" y="525780"/>
                      <a:pt x="906798" y="677228"/>
                    </a:cubicBezTo>
                    <a:cubicBezTo>
                      <a:pt x="832503" y="832485"/>
                      <a:pt x="720108" y="967740"/>
                      <a:pt x="572470" y="1079183"/>
                    </a:cubicBezTo>
                    <a:cubicBezTo>
                      <a:pt x="554373" y="1092518"/>
                      <a:pt x="531513" y="1100138"/>
                      <a:pt x="507700" y="1100138"/>
                    </a:cubicBezTo>
                    <a:lnTo>
                      <a:pt x="507700" y="1100138"/>
                    </a:lnTo>
                    <a:close/>
                  </a:path>
                </a:pathLst>
              </a:custGeom>
              <a:gradFill>
                <a:gsLst>
                  <a:gs pos="0">
                    <a:srgbClr val="613BEB"/>
                  </a:gs>
                  <a:gs pos="50000">
                    <a:srgbClr val="7865F1"/>
                  </a:gs>
                  <a:gs pos="100000">
                    <a:srgbClr val="9090F8"/>
                  </a:gs>
                </a:gsLst>
                <a:lin ang="0" scaled="1"/>
              </a:gradFill>
              <a:ln w="9525" cap="flat">
                <a:solidFill>
                  <a:schemeClr val="bg1"/>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endParaRPr>
              </a:p>
            </p:txBody>
          </p:sp>
          <p:sp>
            <p:nvSpPr>
              <p:cNvPr id="145" name="Freeform: Shape 144">
                <a:extLst>
                  <a:ext uri="{FF2B5EF4-FFF2-40B4-BE49-F238E27FC236}">
                    <a16:creationId xmlns:a16="http://schemas.microsoft.com/office/drawing/2014/main" id="{A45F2C45-A94D-4C9C-AE73-BCC49C25A85F}"/>
                  </a:ext>
                </a:extLst>
              </p:cNvPr>
              <p:cNvSpPr/>
              <p:nvPr/>
            </p:nvSpPr>
            <p:spPr>
              <a:xfrm>
                <a:off x="5520090" y="2585244"/>
                <a:ext cx="1119194" cy="1213730"/>
              </a:xfrm>
              <a:custGeom>
                <a:avLst/>
                <a:gdLst>
                  <a:gd name="connsiteX0" fmla="*/ 507700 w 1014448"/>
                  <a:gd name="connsiteY0" fmla="*/ 1100138 h 1100137"/>
                  <a:gd name="connsiteX1" fmla="*/ 441978 w 1014448"/>
                  <a:gd name="connsiteY1" fmla="*/ 1078230 h 1100137"/>
                  <a:gd name="connsiteX2" fmla="*/ 111460 w 1014448"/>
                  <a:gd name="connsiteY2" fmla="*/ 682943 h 1100137"/>
                  <a:gd name="connsiteX3" fmla="*/ 18 w 1014448"/>
                  <a:gd name="connsiteY3" fmla="*/ 170498 h 1100137"/>
                  <a:gd name="connsiteX4" fmla="*/ 40023 w 1014448"/>
                  <a:gd name="connsiteY4" fmla="*/ 86677 h 1100137"/>
                  <a:gd name="connsiteX5" fmla="*/ 108603 w 1014448"/>
                  <a:gd name="connsiteY5" fmla="*/ 61913 h 1100137"/>
                  <a:gd name="connsiteX6" fmla="*/ 137178 w 1014448"/>
                  <a:gd name="connsiteY6" fmla="*/ 65723 h 1100137"/>
                  <a:gd name="connsiteX7" fmla="*/ 239095 w 1014448"/>
                  <a:gd name="connsiteY7" fmla="*/ 76200 h 1100137"/>
                  <a:gd name="connsiteX8" fmla="*/ 447693 w 1014448"/>
                  <a:gd name="connsiteY8" fmla="*/ 17145 h 1100137"/>
                  <a:gd name="connsiteX9" fmla="*/ 506748 w 1014448"/>
                  <a:gd name="connsiteY9" fmla="*/ 0 h 1100137"/>
                  <a:gd name="connsiteX10" fmla="*/ 506748 w 1014448"/>
                  <a:gd name="connsiteY10" fmla="*/ 0 h 1100137"/>
                  <a:gd name="connsiteX11" fmla="*/ 565803 w 1014448"/>
                  <a:gd name="connsiteY11" fmla="*/ 17145 h 1100137"/>
                  <a:gd name="connsiteX12" fmla="*/ 774400 w 1014448"/>
                  <a:gd name="connsiteY12" fmla="*/ 76200 h 1100137"/>
                  <a:gd name="connsiteX13" fmla="*/ 874413 w 1014448"/>
                  <a:gd name="connsiteY13" fmla="*/ 66675 h 1100137"/>
                  <a:gd name="connsiteX14" fmla="*/ 905845 w 1014448"/>
                  <a:gd name="connsiteY14" fmla="*/ 62865 h 1100137"/>
                  <a:gd name="connsiteX15" fmla="*/ 974425 w 1014448"/>
                  <a:gd name="connsiteY15" fmla="*/ 87630 h 1100137"/>
                  <a:gd name="connsiteX16" fmla="*/ 1014430 w 1014448"/>
                  <a:gd name="connsiteY16" fmla="*/ 171450 h 1100137"/>
                  <a:gd name="connsiteX17" fmla="*/ 906798 w 1014448"/>
                  <a:gd name="connsiteY17" fmla="*/ 677228 h 1100137"/>
                  <a:gd name="connsiteX18" fmla="*/ 572470 w 1014448"/>
                  <a:gd name="connsiteY18" fmla="*/ 1079183 h 1100137"/>
                  <a:gd name="connsiteX19" fmla="*/ 507700 w 1014448"/>
                  <a:gd name="connsiteY19" fmla="*/ 1100138 h 1100137"/>
                  <a:gd name="connsiteX20" fmla="*/ 507700 w 1014448"/>
                  <a:gd name="connsiteY20" fmla="*/ 1100138 h 1100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14448" h="1100137">
                    <a:moveTo>
                      <a:pt x="507700" y="1100138"/>
                    </a:moveTo>
                    <a:cubicBezTo>
                      <a:pt x="483888" y="1100138"/>
                      <a:pt x="461028" y="1092518"/>
                      <a:pt x="441978" y="1078230"/>
                    </a:cubicBezTo>
                    <a:cubicBezTo>
                      <a:pt x="297198" y="969645"/>
                      <a:pt x="186708" y="837247"/>
                      <a:pt x="111460" y="682943"/>
                    </a:cubicBezTo>
                    <a:cubicBezTo>
                      <a:pt x="36213" y="528638"/>
                      <a:pt x="-935" y="356235"/>
                      <a:pt x="18" y="170498"/>
                    </a:cubicBezTo>
                    <a:cubicBezTo>
                      <a:pt x="18" y="138113"/>
                      <a:pt x="15258" y="107633"/>
                      <a:pt x="40023" y="86677"/>
                    </a:cubicBezTo>
                    <a:cubicBezTo>
                      <a:pt x="59073" y="71438"/>
                      <a:pt x="83838" y="61913"/>
                      <a:pt x="108603" y="61913"/>
                    </a:cubicBezTo>
                    <a:cubicBezTo>
                      <a:pt x="116223" y="61913"/>
                      <a:pt x="123843" y="62865"/>
                      <a:pt x="137178" y="65723"/>
                    </a:cubicBezTo>
                    <a:cubicBezTo>
                      <a:pt x="160990" y="69533"/>
                      <a:pt x="196233" y="76200"/>
                      <a:pt x="239095" y="76200"/>
                    </a:cubicBezTo>
                    <a:cubicBezTo>
                      <a:pt x="317200" y="76200"/>
                      <a:pt x="387685" y="56198"/>
                      <a:pt x="447693" y="17145"/>
                    </a:cubicBezTo>
                    <a:cubicBezTo>
                      <a:pt x="464838" y="5715"/>
                      <a:pt x="485793" y="0"/>
                      <a:pt x="506748" y="0"/>
                    </a:cubicBezTo>
                    <a:lnTo>
                      <a:pt x="506748" y="0"/>
                    </a:lnTo>
                    <a:cubicBezTo>
                      <a:pt x="527703" y="0"/>
                      <a:pt x="547705" y="5715"/>
                      <a:pt x="565803" y="17145"/>
                    </a:cubicBezTo>
                    <a:cubicBezTo>
                      <a:pt x="626763" y="56198"/>
                      <a:pt x="697248" y="76200"/>
                      <a:pt x="774400" y="76200"/>
                    </a:cubicBezTo>
                    <a:cubicBezTo>
                      <a:pt x="816310" y="76200"/>
                      <a:pt x="851553" y="70485"/>
                      <a:pt x="874413" y="66675"/>
                    </a:cubicBezTo>
                    <a:cubicBezTo>
                      <a:pt x="888700" y="64770"/>
                      <a:pt x="897273" y="62865"/>
                      <a:pt x="905845" y="62865"/>
                    </a:cubicBezTo>
                    <a:cubicBezTo>
                      <a:pt x="930610" y="62865"/>
                      <a:pt x="955375" y="71438"/>
                      <a:pt x="974425" y="87630"/>
                    </a:cubicBezTo>
                    <a:cubicBezTo>
                      <a:pt x="1000143" y="108585"/>
                      <a:pt x="1014430" y="139065"/>
                      <a:pt x="1014430" y="171450"/>
                    </a:cubicBezTo>
                    <a:cubicBezTo>
                      <a:pt x="1015383" y="355283"/>
                      <a:pt x="979188" y="525780"/>
                      <a:pt x="906798" y="677228"/>
                    </a:cubicBezTo>
                    <a:cubicBezTo>
                      <a:pt x="832503" y="832485"/>
                      <a:pt x="720108" y="967740"/>
                      <a:pt x="572470" y="1079183"/>
                    </a:cubicBezTo>
                    <a:cubicBezTo>
                      <a:pt x="554373" y="1092518"/>
                      <a:pt x="531513" y="1100138"/>
                      <a:pt x="507700" y="1100138"/>
                    </a:cubicBezTo>
                    <a:lnTo>
                      <a:pt x="507700" y="1100138"/>
                    </a:lnTo>
                    <a:close/>
                  </a:path>
                </a:pathLst>
              </a:custGeom>
              <a:solidFill>
                <a:schemeClr val="bg1"/>
              </a:solidFill>
              <a:ln w="9525" cap="flat">
                <a:solidFill>
                  <a:schemeClr val="bg1"/>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endParaRPr>
              </a:p>
            </p:txBody>
          </p:sp>
          <p:sp>
            <p:nvSpPr>
              <p:cNvPr id="146" name="Freeform: Shape 145">
                <a:extLst>
                  <a:ext uri="{FF2B5EF4-FFF2-40B4-BE49-F238E27FC236}">
                    <a16:creationId xmlns:a16="http://schemas.microsoft.com/office/drawing/2014/main" id="{D3E39E46-F416-485B-8D18-F511B8ADCD11}"/>
                  </a:ext>
                </a:extLst>
              </p:cNvPr>
              <p:cNvSpPr/>
              <p:nvPr/>
            </p:nvSpPr>
            <p:spPr>
              <a:xfrm>
                <a:off x="5619760" y="2689529"/>
                <a:ext cx="919855" cy="1005161"/>
              </a:xfrm>
              <a:custGeom>
                <a:avLst/>
                <a:gdLst>
                  <a:gd name="connsiteX0" fmla="*/ 468630 w 934421"/>
                  <a:gd name="connsiteY0" fmla="*/ 1021080 h 1021080"/>
                  <a:gd name="connsiteX1" fmla="*/ 418148 w 934421"/>
                  <a:gd name="connsiteY1" fmla="*/ 1004888 h 1021080"/>
                  <a:gd name="connsiteX2" fmla="*/ 105728 w 934421"/>
                  <a:gd name="connsiteY2" fmla="*/ 630555 h 1021080"/>
                  <a:gd name="connsiteX3" fmla="*/ 0 w 934421"/>
                  <a:gd name="connsiteY3" fmla="*/ 144780 h 1021080"/>
                  <a:gd name="connsiteX4" fmla="*/ 30480 w 934421"/>
                  <a:gd name="connsiteY4" fmla="*/ 80963 h 1021080"/>
                  <a:gd name="connsiteX5" fmla="*/ 82867 w 934421"/>
                  <a:gd name="connsiteY5" fmla="*/ 61913 h 1021080"/>
                  <a:gd name="connsiteX6" fmla="*/ 106680 w 934421"/>
                  <a:gd name="connsiteY6" fmla="*/ 64770 h 1021080"/>
                  <a:gd name="connsiteX7" fmla="*/ 208598 w 934421"/>
                  <a:gd name="connsiteY7" fmla="*/ 74295 h 1021080"/>
                  <a:gd name="connsiteX8" fmla="*/ 421958 w 934421"/>
                  <a:gd name="connsiteY8" fmla="*/ 13335 h 1021080"/>
                  <a:gd name="connsiteX9" fmla="*/ 466725 w 934421"/>
                  <a:gd name="connsiteY9" fmla="*/ 0 h 1021080"/>
                  <a:gd name="connsiteX10" fmla="*/ 466725 w 934421"/>
                  <a:gd name="connsiteY10" fmla="*/ 0 h 1021080"/>
                  <a:gd name="connsiteX11" fmla="*/ 511492 w 934421"/>
                  <a:gd name="connsiteY11" fmla="*/ 13335 h 1021080"/>
                  <a:gd name="connsiteX12" fmla="*/ 724853 w 934421"/>
                  <a:gd name="connsiteY12" fmla="*/ 74295 h 1021080"/>
                  <a:gd name="connsiteX13" fmla="*/ 824865 w 934421"/>
                  <a:gd name="connsiteY13" fmla="*/ 64770 h 1021080"/>
                  <a:gd name="connsiteX14" fmla="*/ 851535 w 934421"/>
                  <a:gd name="connsiteY14" fmla="*/ 60960 h 1021080"/>
                  <a:gd name="connsiteX15" fmla="*/ 903923 w 934421"/>
                  <a:gd name="connsiteY15" fmla="*/ 80010 h 1021080"/>
                  <a:gd name="connsiteX16" fmla="*/ 934402 w 934421"/>
                  <a:gd name="connsiteY16" fmla="*/ 143827 h 1021080"/>
                  <a:gd name="connsiteX17" fmla="*/ 832485 w 934421"/>
                  <a:gd name="connsiteY17" fmla="*/ 622935 h 1021080"/>
                  <a:gd name="connsiteX18" fmla="*/ 516255 w 934421"/>
                  <a:gd name="connsiteY18" fmla="*/ 1002982 h 1021080"/>
                  <a:gd name="connsiteX19" fmla="*/ 468630 w 934421"/>
                  <a:gd name="connsiteY19" fmla="*/ 1021080 h 1021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4421" h="1021080">
                    <a:moveTo>
                      <a:pt x="468630" y="1021080"/>
                    </a:moveTo>
                    <a:cubicBezTo>
                      <a:pt x="450533" y="1021080"/>
                      <a:pt x="433388" y="1015365"/>
                      <a:pt x="418148" y="1004888"/>
                    </a:cubicBezTo>
                    <a:cubicBezTo>
                      <a:pt x="280988" y="902018"/>
                      <a:pt x="176213" y="776288"/>
                      <a:pt x="105728" y="630555"/>
                    </a:cubicBezTo>
                    <a:cubicBezTo>
                      <a:pt x="35242" y="484823"/>
                      <a:pt x="0" y="320993"/>
                      <a:pt x="0" y="144780"/>
                    </a:cubicBezTo>
                    <a:cubicBezTo>
                      <a:pt x="0" y="120015"/>
                      <a:pt x="11430" y="96202"/>
                      <a:pt x="30480" y="80963"/>
                    </a:cubicBezTo>
                    <a:cubicBezTo>
                      <a:pt x="45720" y="68580"/>
                      <a:pt x="63817" y="61913"/>
                      <a:pt x="82867" y="61913"/>
                    </a:cubicBezTo>
                    <a:cubicBezTo>
                      <a:pt x="88583" y="61913"/>
                      <a:pt x="95250" y="62865"/>
                      <a:pt x="106680" y="64770"/>
                    </a:cubicBezTo>
                    <a:cubicBezTo>
                      <a:pt x="128588" y="68580"/>
                      <a:pt x="164783" y="74295"/>
                      <a:pt x="208598" y="74295"/>
                    </a:cubicBezTo>
                    <a:cubicBezTo>
                      <a:pt x="287655" y="74295"/>
                      <a:pt x="360045" y="54293"/>
                      <a:pt x="421958" y="13335"/>
                    </a:cubicBezTo>
                    <a:cubicBezTo>
                      <a:pt x="435292" y="4763"/>
                      <a:pt x="450533" y="0"/>
                      <a:pt x="466725" y="0"/>
                    </a:cubicBezTo>
                    <a:lnTo>
                      <a:pt x="466725" y="0"/>
                    </a:lnTo>
                    <a:cubicBezTo>
                      <a:pt x="482917" y="0"/>
                      <a:pt x="498158" y="4763"/>
                      <a:pt x="511492" y="13335"/>
                    </a:cubicBezTo>
                    <a:cubicBezTo>
                      <a:pt x="574358" y="53340"/>
                      <a:pt x="645795" y="74295"/>
                      <a:pt x="724853" y="74295"/>
                    </a:cubicBezTo>
                    <a:cubicBezTo>
                      <a:pt x="766763" y="74295"/>
                      <a:pt x="802005" y="68580"/>
                      <a:pt x="824865" y="64770"/>
                    </a:cubicBezTo>
                    <a:cubicBezTo>
                      <a:pt x="837248" y="62865"/>
                      <a:pt x="845820" y="60960"/>
                      <a:pt x="851535" y="60960"/>
                    </a:cubicBezTo>
                    <a:cubicBezTo>
                      <a:pt x="870585" y="60960"/>
                      <a:pt x="888683" y="67627"/>
                      <a:pt x="903923" y="80010"/>
                    </a:cubicBezTo>
                    <a:cubicBezTo>
                      <a:pt x="922973" y="96202"/>
                      <a:pt x="934402" y="119063"/>
                      <a:pt x="934402" y="143827"/>
                    </a:cubicBezTo>
                    <a:cubicBezTo>
                      <a:pt x="935355" y="318135"/>
                      <a:pt x="901065" y="480060"/>
                      <a:pt x="832485" y="622935"/>
                    </a:cubicBezTo>
                    <a:cubicBezTo>
                      <a:pt x="762000" y="769620"/>
                      <a:pt x="655320" y="898207"/>
                      <a:pt x="516255" y="1002982"/>
                    </a:cubicBezTo>
                    <a:cubicBezTo>
                      <a:pt x="503873" y="1014413"/>
                      <a:pt x="486728" y="1021080"/>
                      <a:pt x="468630" y="1021080"/>
                    </a:cubicBezTo>
                    <a:close/>
                  </a:path>
                </a:pathLst>
              </a:custGeom>
              <a:solidFill>
                <a:srgbClr val="FF671F"/>
              </a:solidFill>
              <a:ln w="9525" cap="flat">
                <a:solidFill>
                  <a:schemeClr val="bg1"/>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endParaRPr>
              </a:p>
            </p:txBody>
          </p:sp>
          <p:sp>
            <p:nvSpPr>
              <p:cNvPr id="147" name="Freeform: Shape 146">
                <a:extLst>
                  <a:ext uri="{FF2B5EF4-FFF2-40B4-BE49-F238E27FC236}">
                    <a16:creationId xmlns:a16="http://schemas.microsoft.com/office/drawing/2014/main" id="{1C68D6E6-D294-4A81-B0C1-B15197434F9A}"/>
                  </a:ext>
                </a:extLst>
              </p:cNvPr>
              <p:cNvSpPr/>
              <p:nvPr/>
            </p:nvSpPr>
            <p:spPr>
              <a:xfrm>
                <a:off x="5885464" y="2836754"/>
                <a:ext cx="388446" cy="511682"/>
              </a:xfrm>
              <a:custGeom>
                <a:avLst/>
                <a:gdLst>
                  <a:gd name="connsiteX0" fmla="*/ 328613 w 329007"/>
                  <a:gd name="connsiteY0" fmla="*/ 194310 h 433387"/>
                  <a:gd name="connsiteX1" fmla="*/ 297180 w 329007"/>
                  <a:gd name="connsiteY1" fmla="*/ 169545 h 433387"/>
                  <a:gd name="connsiteX2" fmla="*/ 281940 w 329007"/>
                  <a:gd name="connsiteY2" fmla="*/ 169545 h 433387"/>
                  <a:gd name="connsiteX3" fmla="*/ 281940 w 329007"/>
                  <a:gd name="connsiteY3" fmla="*/ 106680 h 433387"/>
                  <a:gd name="connsiteX4" fmla="*/ 164783 w 329007"/>
                  <a:gd name="connsiteY4" fmla="*/ 0 h 433387"/>
                  <a:gd name="connsiteX5" fmla="*/ 47625 w 329007"/>
                  <a:gd name="connsiteY5" fmla="*/ 106680 h 433387"/>
                  <a:gd name="connsiteX6" fmla="*/ 47625 w 329007"/>
                  <a:gd name="connsiteY6" fmla="*/ 169545 h 433387"/>
                  <a:gd name="connsiteX7" fmla="*/ 32385 w 329007"/>
                  <a:gd name="connsiteY7" fmla="*/ 169545 h 433387"/>
                  <a:gd name="connsiteX8" fmla="*/ 953 w 329007"/>
                  <a:gd name="connsiteY8" fmla="*/ 192405 h 433387"/>
                  <a:gd name="connsiteX9" fmla="*/ 0 w 329007"/>
                  <a:gd name="connsiteY9" fmla="*/ 404813 h 433387"/>
                  <a:gd name="connsiteX10" fmla="*/ 31433 w 329007"/>
                  <a:gd name="connsiteY10" fmla="*/ 433388 h 433387"/>
                  <a:gd name="connsiteX11" fmla="*/ 296228 w 329007"/>
                  <a:gd name="connsiteY11" fmla="*/ 433388 h 433387"/>
                  <a:gd name="connsiteX12" fmla="*/ 327660 w 329007"/>
                  <a:gd name="connsiteY12" fmla="*/ 404813 h 433387"/>
                  <a:gd name="connsiteX13" fmla="*/ 328613 w 329007"/>
                  <a:gd name="connsiteY13" fmla="*/ 194310 h 433387"/>
                  <a:gd name="connsiteX14" fmla="*/ 193358 w 329007"/>
                  <a:gd name="connsiteY14" fmla="*/ 377190 h 433387"/>
                  <a:gd name="connsiteX15" fmla="*/ 136208 w 329007"/>
                  <a:gd name="connsiteY15" fmla="*/ 377190 h 433387"/>
                  <a:gd name="connsiteX16" fmla="*/ 127635 w 329007"/>
                  <a:gd name="connsiteY16" fmla="*/ 373380 h 433387"/>
                  <a:gd name="connsiteX17" fmla="*/ 124778 w 329007"/>
                  <a:gd name="connsiteY17" fmla="*/ 366713 h 433387"/>
                  <a:gd name="connsiteX18" fmla="*/ 124778 w 329007"/>
                  <a:gd name="connsiteY18" fmla="*/ 363855 h 433387"/>
                  <a:gd name="connsiteX19" fmla="*/ 140018 w 329007"/>
                  <a:gd name="connsiteY19" fmla="*/ 300990 h 433387"/>
                  <a:gd name="connsiteX20" fmla="*/ 121920 w 329007"/>
                  <a:gd name="connsiteY20" fmla="*/ 269557 h 433387"/>
                  <a:gd name="connsiteX21" fmla="*/ 164783 w 329007"/>
                  <a:gd name="connsiteY21" fmla="*/ 230505 h 433387"/>
                  <a:gd name="connsiteX22" fmla="*/ 207645 w 329007"/>
                  <a:gd name="connsiteY22" fmla="*/ 269557 h 433387"/>
                  <a:gd name="connsiteX23" fmla="*/ 189548 w 329007"/>
                  <a:gd name="connsiteY23" fmla="*/ 300990 h 433387"/>
                  <a:gd name="connsiteX24" fmla="*/ 204788 w 329007"/>
                  <a:gd name="connsiteY24" fmla="*/ 363855 h 433387"/>
                  <a:gd name="connsiteX25" fmla="*/ 204788 w 329007"/>
                  <a:gd name="connsiteY25" fmla="*/ 364807 h 433387"/>
                  <a:gd name="connsiteX26" fmla="*/ 201930 w 329007"/>
                  <a:gd name="connsiteY26" fmla="*/ 372428 h 433387"/>
                  <a:gd name="connsiteX27" fmla="*/ 193358 w 329007"/>
                  <a:gd name="connsiteY27" fmla="*/ 377190 h 433387"/>
                  <a:gd name="connsiteX28" fmla="*/ 93345 w 329007"/>
                  <a:gd name="connsiteY28" fmla="*/ 169545 h 433387"/>
                  <a:gd name="connsiteX29" fmla="*/ 95250 w 329007"/>
                  <a:gd name="connsiteY29" fmla="*/ 93345 h 433387"/>
                  <a:gd name="connsiteX30" fmla="*/ 164783 w 329007"/>
                  <a:gd name="connsiteY30" fmla="*/ 41910 h 433387"/>
                  <a:gd name="connsiteX31" fmla="*/ 234315 w 329007"/>
                  <a:gd name="connsiteY31" fmla="*/ 93345 h 433387"/>
                  <a:gd name="connsiteX32" fmla="*/ 236220 w 329007"/>
                  <a:gd name="connsiteY32" fmla="*/ 169545 h 433387"/>
                  <a:gd name="connsiteX33" fmla="*/ 93345 w 329007"/>
                  <a:gd name="connsiteY33" fmla="*/ 169545 h 43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9007" h="433387">
                    <a:moveTo>
                      <a:pt x="328613" y="194310"/>
                    </a:moveTo>
                    <a:cubicBezTo>
                      <a:pt x="326708" y="180975"/>
                      <a:pt x="313373" y="169545"/>
                      <a:pt x="297180" y="169545"/>
                    </a:cubicBezTo>
                    <a:lnTo>
                      <a:pt x="281940" y="169545"/>
                    </a:lnTo>
                    <a:lnTo>
                      <a:pt x="281940" y="106680"/>
                    </a:lnTo>
                    <a:cubicBezTo>
                      <a:pt x="281940" y="47625"/>
                      <a:pt x="228600" y="0"/>
                      <a:pt x="164783" y="0"/>
                    </a:cubicBezTo>
                    <a:cubicBezTo>
                      <a:pt x="100965" y="0"/>
                      <a:pt x="47625" y="47625"/>
                      <a:pt x="47625" y="106680"/>
                    </a:cubicBezTo>
                    <a:lnTo>
                      <a:pt x="47625" y="169545"/>
                    </a:lnTo>
                    <a:lnTo>
                      <a:pt x="32385" y="169545"/>
                    </a:lnTo>
                    <a:cubicBezTo>
                      <a:pt x="16193" y="169545"/>
                      <a:pt x="3810" y="180023"/>
                      <a:pt x="953" y="192405"/>
                    </a:cubicBezTo>
                    <a:cubicBezTo>
                      <a:pt x="0" y="196215"/>
                      <a:pt x="0" y="404813"/>
                      <a:pt x="0" y="404813"/>
                    </a:cubicBezTo>
                    <a:cubicBezTo>
                      <a:pt x="0" y="420053"/>
                      <a:pt x="13335" y="433388"/>
                      <a:pt x="31433" y="433388"/>
                    </a:cubicBezTo>
                    <a:lnTo>
                      <a:pt x="296228" y="433388"/>
                    </a:lnTo>
                    <a:cubicBezTo>
                      <a:pt x="314325" y="433388"/>
                      <a:pt x="327660" y="420053"/>
                      <a:pt x="327660" y="404813"/>
                    </a:cubicBezTo>
                    <a:cubicBezTo>
                      <a:pt x="328613" y="405765"/>
                      <a:pt x="329565" y="197168"/>
                      <a:pt x="328613" y="194310"/>
                    </a:cubicBezTo>
                    <a:close/>
                    <a:moveTo>
                      <a:pt x="193358" y="377190"/>
                    </a:moveTo>
                    <a:lnTo>
                      <a:pt x="136208" y="377190"/>
                    </a:lnTo>
                    <a:cubicBezTo>
                      <a:pt x="132398" y="377190"/>
                      <a:pt x="129540" y="375285"/>
                      <a:pt x="127635" y="373380"/>
                    </a:cubicBezTo>
                    <a:cubicBezTo>
                      <a:pt x="125730" y="371475"/>
                      <a:pt x="124778" y="369570"/>
                      <a:pt x="124778" y="366713"/>
                    </a:cubicBezTo>
                    <a:cubicBezTo>
                      <a:pt x="124778" y="365760"/>
                      <a:pt x="124778" y="364807"/>
                      <a:pt x="124778" y="363855"/>
                    </a:cubicBezTo>
                    <a:lnTo>
                      <a:pt x="140018" y="300990"/>
                    </a:lnTo>
                    <a:cubicBezTo>
                      <a:pt x="129540" y="294323"/>
                      <a:pt x="121920" y="281940"/>
                      <a:pt x="121920" y="269557"/>
                    </a:cubicBezTo>
                    <a:cubicBezTo>
                      <a:pt x="121920" y="247650"/>
                      <a:pt x="140970" y="230505"/>
                      <a:pt x="164783" y="230505"/>
                    </a:cubicBezTo>
                    <a:cubicBezTo>
                      <a:pt x="188595" y="230505"/>
                      <a:pt x="207645" y="247650"/>
                      <a:pt x="207645" y="269557"/>
                    </a:cubicBezTo>
                    <a:cubicBezTo>
                      <a:pt x="207645" y="282893"/>
                      <a:pt x="200978" y="294323"/>
                      <a:pt x="189548" y="300990"/>
                    </a:cubicBezTo>
                    <a:lnTo>
                      <a:pt x="204788" y="363855"/>
                    </a:lnTo>
                    <a:cubicBezTo>
                      <a:pt x="204788" y="363855"/>
                      <a:pt x="204788" y="364807"/>
                      <a:pt x="204788" y="364807"/>
                    </a:cubicBezTo>
                    <a:cubicBezTo>
                      <a:pt x="204788" y="367665"/>
                      <a:pt x="203835" y="370523"/>
                      <a:pt x="201930" y="372428"/>
                    </a:cubicBezTo>
                    <a:cubicBezTo>
                      <a:pt x="200025" y="375285"/>
                      <a:pt x="197168" y="377190"/>
                      <a:pt x="193358" y="377190"/>
                    </a:cubicBezTo>
                    <a:close/>
                    <a:moveTo>
                      <a:pt x="93345" y="169545"/>
                    </a:moveTo>
                    <a:cubicBezTo>
                      <a:pt x="93345" y="106680"/>
                      <a:pt x="92393" y="103823"/>
                      <a:pt x="95250" y="93345"/>
                    </a:cubicBezTo>
                    <a:cubicBezTo>
                      <a:pt x="101918" y="63818"/>
                      <a:pt x="130493" y="41910"/>
                      <a:pt x="164783" y="41910"/>
                    </a:cubicBezTo>
                    <a:cubicBezTo>
                      <a:pt x="199073" y="41910"/>
                      <a:pt x="227648" y="63818"/>
                      <a:pt x="234315" y="93345"/>
                    </a:cubicBezTo>
                    <a:cubicBezTo>
                      <a:pt x="237173" y="103823"/>
                      <a:pt x="235268" y="106680"/>
                      <a:pt x="236220" y="169545"/>
                    </a:cubicBezTo>
                    <a:lnTo>
                      <a:pt x="93345" y="169545"/>
                    </a:lnTo>
                    <a:close/>
                  </a:path>
                </a:pathLst>
              </a:custGeom>
              <a:solidFill>
                <a:srgbClr val="FFFFFF"/>
              </a:solidFill>
              <a:ln w="9525" cap="flat">
                <a:solidFill>
                  <a:schemeClr val="bg1"/>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endParaRPr>
              </a:p>
            </p:txBody>
          </p:sp>
        </p:grpSp>
      </p:grpSp>
      <p:sp>
        <p:nvSpPr>
          <p:cNvPr id="93" name="object 18">
            <a:extLst>
              <a:ext uri="{FF2B5EF4-FFF2-40B4-BE49-F238E27FC236}">
                <a16:creationId xmlns:a16="http://schemas.microsoft.com/office/drawing/2014/main" id="{41B3B1EE-109F-4B6D-B9B2-A80AA36E3F06}"/>
              </a:ext>
            </a:extLst>
          </p:cNvPr>
          <p:cNvSpPr txBox="1"/>
          <p:nvPr/>
        </p:nvSpPr>
        <p:spPr>
          <a:xfrm>
            <a:off x="3598863" y="6688138"/>
            <a:ext cx="4994275"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latin typeface="Calibri"/>
                <a:cs typeface="Calibri"/>
              </a:rPr>
              <a:t>“</a:t>
            </a:r>
            <a:r>
              <a:rPr sz="650" spc="-5" dirty="0">
                <a:solidFill>
                  <a:schemeClr val="bg1"/>
                </a:solidFill>
                <a:latin typeface="Calibri"/>
                <a:cs typeface="Calibri"/>
              </a:rPr>
              <a:t>C</a:t>
            </a:r>
            <a:r>
              <a:rPr sz="650" spc="-15" dirty="0">
                <a:solidFill>
                  <a:schemeClr val="bg1"/>
                </a:solidFill>
                <a:latin typeface="Calibri"/>
                <a:cs typeface="Calibri"/>
              </a:rPr>
              <a:t>o</a:t>
            </a:r>
            <a:r>
              <a:rPr sz="650" spc="-10" dirty="0">
                <a:solidFill>
                  <a:schemeClr val="bg1"/>
                </a:solidFill>
                <a:latin typeface="Calibri"/>
                <a:cs typeface="Calibri"/>
              </a:rPr>
              <a:t>p</a:t>
            </a:r>
            <a:r>
              <a:rPr sz="650" spc="-15" dirty="0">
                <a:solidFill>
                  <a:schemeClr val="bg1"/>
                </a:solidFill>
                <a:latin typeface="Calibri"/>
                <a:cs typeface="Calibri"/>
              </a:rPr>
              <a:t>y</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a:t>
            </a:r>
            <a:r>
              <a:rPr sz="650" spc="-10" dirty="0">
                <a:solidFill>
                  <a:schemeClr val="bg1"/>
                </a:solidFill>
                <a:latin typeface="Calibri"/>
                <a:cs typeface="Calibri"/>
              </a:rPr>
              <a:t>s</a:t>
            </a:r>
            <a:r>
              <a:rPr sz="650" spc="-5" dirty="0">
                <a:solidFill>
                  <a:schemeClr val="bg1"/>
                </a:solidFill>
                <a:latin typeface="Calibri"/>
                <a:cs typeface="Calibri"/>
              </a:rPr>
              <a:t>:</a:t>
            </a:r>
            <a:r>
              <a:rPr sz="650" spc="-10" dirty="0">
                <a:solidFill>
                  <a:schemeClr val="bg1"/>
                </a:solidFill>
                <a:latin typeface="Calibri"/>
                <a:cs typeface="Calibri"/>
              </a:rPr>
              <a:t> Al</a:t>
            </a:r>
            <a:r>
              <a:rPr sz="650" spc="-5" dirty="0">
                <a:solidFill>
                  <a:schemeClr val="bg1"/>
                </a:solidFill>
                <a:latin typeface="Calibri"/>
                <a:cs typeface="Calibri"/>
              </a:rPr>
              <a:t>l</a:t>
            </a:r>
            <a:r>
              <a:rPr sz="650" spc="15" dirty="0">
                <a:solidFill>
                  <a:schemeClr val="bg1"/>
                </a:solidFill>
                <a:latin typeface="Calibri"/>
                <a:cs typeface="Calibri"/>
              </a:rPr>
              <a:t> </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ts</a:t>
            </a:r>
            <a:r>
              <a:rPr sz="650" spc="-10" dirty="0">
                <a:solidFill>
                  <a:schemeClr val="bg1"/>
                </a:solidFill>
                <a:latin typeface="Calibri"/>
                <a:cs typeface="Calibri"/>
              </a:rPr>
              <a:t> </a:t>
            </a:r>
            <a:r>
              <a:rPr sz="650" spc="-5" dirty="0">
                <a:solidFill>
                  <a:schemeClr val="bg1"/>
                </a:solidFill>
                <a:latin typeface="Calibri"/>
                <a:cs typeface="Calibri"/>
              </a:rPr>
              <a:t>are</a:t>
            </a:r>
            <a:r>
              <a:rPr sz="650" spc="10" dirty="0">
                <a:solidFill>
                  <a:schemeClr val="bg1"/>
                </a:solidFill>
                <a:latin typeface="Calibri"/>
                <a:cs typeface="Calibri"/>
              </a:rPr>
              <a:t> </a:t>
            </a:r>
            <a:r>
              <a:rPr sz="650" spc="-5" dirty="0">
                <a:solidFill>
                  <a:schemeClr val="bg1"/>
                </a:solidFill>
                <a:latin typeface="Calibri"/>
                <a:cs typeface="Calibri"/>
              </a:rPr>
              <a:t>reser</a:t>
            </a:r>
            <a:r>
              <a:rPr sz="650" spc="-10" dirty="0">
                <a:solidFill>
                  <a:schemeClr val="bg1"/>
                </a:solidFill>
                <a:latin typeface="Calibri"/>
                <a:cs typeface="Calibri"/>
              </a:rPr>
              <a:t>v</a:t>
            </a:r>
            <a:r>
              <a:rPr sz="650" spc="-5" dirty="0">
                <a:solidFill>
                  <a:schemeClr val="bg1"/>
                </a:solidFill>
                <a:latin typeface="Calibri"/>
                <a:cs typeface="Calibri"/>
              </a:rPr>
              <a:t>e</a:t>
            </a:r>
            <a:r>
              <a:rPr sz="650" spc="-10" dirty="0">
                <a:solidFill>
                  <a:schemeClr val="bg1"/>
                </a:solidFill>
                <a:latin typeface="Calibri"/>
                <a:cs typeface="Calibri"/>
              </a:rPr>
              <a:t>d</a:t>
            </a:r>
            <a:r>
              <a:rPr sz="650" spc="-5" dirty="0">
                <a:solidFill>
                  <a:schemeClr val="bg1"/>
                </a:solidFill>
                <a:latin typeface="Calibri"/>
                <a:cs typeface="Calibri"/>
              </a:rPr>
              <a:t>,</a:t>
            </a:r>
            <a:r>
              <a:rPr sz="650" spc="-10" dirty="0">
                <a:solidFill>
                  <a:schemeClr val="bg1"/>
                </a:solidFill>
                <a:latin typeface="Calibri"/>
                <a:cs typeface="Calibri"/>
              </a:rPr>
              <a:t> n</a:t>
            </a:r>
            <a:r>
              <a:rPr sz="650" spc="-5" dirty="0">
                <a:solidFill>
                  <a:schemeClr val="bg1"/>
                </a:solidFill>
                <a:latin typeface="Calibri"/>
                <a:cs typeface="Calibri"/>
              </a:rPr>
              <a:t>o</a:t>
            </a:r>
            <a:r>
              <a:rPr sz="650" dirty="0">
                <a:solidFill>
                  <a:schemeClr val="bg1"/>
                </a:solidFill>
                <a:latin typeface="Calibri"/>
                <a:cs typeface="Calibri"/>
              </a:rPr>
              <a:t> </a:t>
            </a:r>
            <a:r>
              <a:rPr sz="650" spc="-10" dirty="0">
                <a:solidFill>
                  <a:schemeClr val="bg1"/>
                </a:solidFill>
                <a:latin typeface="Calibri"/>
                <a:cs typeface="Calibri"/>
              </a:rPr>
              <a:t>p</a:t>
            </a:r>
            <a:r>
              <a:rPr sz="650" spc="-5" dirty="0">
                <a:solidFill>
                  <a:schemeClr val="bg1"/>
                </a:solidFill>
                <a:latin typeface="Calibri"/>
                <a:cs typeface="Calibri"/>
              </a:rPr>
              <a:t>art </a:t>
            </a:r>
            <a:r>
              <a:rPr sz="650" spc="-15" dirty="0">
                <a:solidFill>
                  <a:schemeClr val="bg1"/>
                </a:solidFill>
                <a:latin typeface="Calibri"/>
                <a:cs typeface="Calibri"/>
              </a:rPr>
              <a:t>o</a:t>
            </a:r>
            <a:r>
              <a:rPr sz="650" spc="-5" dirty="0">
                <a:solidFill>
                  <a:schemeClr val="bg1"/>
                </a:solidFill>
                <a:latin typeface="Calibri"/>
                <a:cs typeface="Calibri"/>
              </a:rPr>
              <a:t>f</a:t>
            </a:r>
            <a:r>
              <a:rPr sz="650" spc="10" dirty="0">
                <a:solidFill>
                  <a:schemeClr val="bg1"/>
                </a:solidFill>
                <a:latin typeface="Calibri"/>
                <a:cs typeface="Calibri"/>
              </a:rPr>
              <a:t> </a:t>
            </a:r>
            <a:r>
              <a:rPr sz="650" spc="-5" dirty="0">
                <a:solidFill>
                  <a:schemeClr val="bg1"/>
                </a:solidFill>
                <a:latin typeface="Calibri"/>
                <a:cs typeface="Calibri"/>
              </a:rPr>
              <a:t>t</a:t>
            </a:r>
            <a:r>
              <a:rPr sz="650" spc="-15" dirty="0">
                <a:solidFill>
                  <a:schemeClr val="bg1"/>
                </a:solidFill>
                <a:latin typeface="Calibri"/>
                <a:cs typeface="Calibri"/>
              </a:rPr>
              <a:t>h</a:t>
            </a:r>
            <a:r>
              <a:rPr sz="650" spc="-10" dirty="0">
                <a:solidFill>
                  <a:schemeClr val="bg1"/>
                </a:solidFill>
                <a:latin typeface="Calibri"/>
                <a:cs typeface="Calibri"/>
              </a:rPr>
              <a:t>i</a:t>
            </a:r>
            <a:r>
              <a:rPr sz="650" spc="-5" dirty="0">
                <a:solidFill>
                  <a:schemeClr val="bg1"/>
                </a:solidFill>
                <a:latin typeface="Calibri"/>
                <a:cs typeface="Calibri"/>
              </a:rPr>
              <a:t>s </a:t>
            </a:r>
            <a:r>
              <a:rPr sz="650" spc="-10" dirty="0">
                <a:solidFill>
                  <a:schemeClr val="bg1"/>
                </a:solidFill>
                <a:latin typeface="Calibri"/>
                <a:cs typeface="Calibri"/>
              </a:rPr>
              <a:t>p</a:t>
            </a:r>
            <a:r>
              <a:rPr sz="650" spc="-5" dirty="0">
                <a:solidFill>
                  <a:schemeClr val="bg1"/>
                </a:solidFill>
                <a:latin typeface="Calibri"/>
                <a:cs typeface="Calibri"/>
              </a:rPr>
              <a:t>rese</a:t>
            </a:r>
            <a:r>
              <a:rPr sz="650" spc="-10" dirty="0">
                <a:solidFill>
                  <a:schemeClr val="bg1"/>
                </a:solidFill>
                <a:latin typeface="Calibri"/>
                <a:cs typeface="Calibri"/>
              </a:rPr>
              <a:t>n</a:t>
            </a:r>
            <a:r>
              <a:rPr sz="650" spc="-5" dirty="0">
                <a:solidFill>
                  <a:schemeClr val="bg1"/>
                </a:solidFill>
                <a:latin typeface="Calibri"/>
                <a:cs typeface="Calibri"/>
              </a:rPr>
              <a:t>tat</a:t>
            </a:r>
            <a:r>
              <a:rPr sz="650" spc="-15" dirty="0">
                <a:solidFill>
                  <a:schemeClr val="bg1"/>
                </a:solidFill>
                <a:latin typeface="Calibri"/>
                <a:cs typeface="Calibri"/>
              </a:rPr>
              <a:t>io</a:t>
            </a:r>
            <a:r>
              <a:rPr sz="650" spc="-5" dirty="0">
                <a:solidFill>
                  <a:schemeClr val="bg1"/>
                </a:solidFill>
                <a:latin typeface="Calibri"/>
                <a:cs typeface="Calibri"/>
              </a:rPr>
              <a:t>n</a:t>
            </a:r>
            <a:r>
              <a:rPr sz="650" dirty="0">
                <a:solidFill>
                  <a:schemeClr val="bg1"/>
                </a:solidFill>
                <a:latin typeface="Calibri"/>
                <a:cs typeface="Calibri"/>
              </a:rPr>
              <a:t> </a:t>
            </a:r>
            <a:r>
              <a:rPr sz="650" spc="-5" dirty="0">
                <a:solidFill>
                  <a:schemeClr val="bg1"/>
                </a:solidFill>
                <a:latin typeface="Calibri"/>
                <a:cs typeface="Calibri"/>
              </a:rPr>
              <a:t>can</a:t>
            </a:r>
            <a:r>
              <a:rPr sz="650"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e re</a:t>
            </a:r>
            <a:r>
              <a:rPr sz="650" spc="-10" dirty="0">
                <a:solidFill>
                  <a:schemeClr val="bg1"/>
                </a:solidFill>
                <a:latin typeface="Calibri"/>
                <a:cs typeface="Calibri"/>
              </a:rPr>
              <a:t>p</a:t>
            </a:r>
            <a:r>
              <a:rPr sz="650" spc="-5" dirty="0">
                <a:solidFill>
                  <a:schemeClr val="bg1"/>
                </a:solidFill>
                <a:latin typeface="Calibri"/>
                <a:cs typeface="Calibri"/>
              </a:rPr>
              <a:t>r</a:t>
            </a:r>
            <a:r>
              <a:rPr sz="650" spc="-10" dirty="0">
                <a:solidFill>
                  <a:schemeClr val="bg1"/>
                </a:solidFill>
                <a:latin typeface="Calibri"/>
                <a:cs typeface="Calibri"/>
              </a:rPr>
              <a:t>odu</a:t>
            </a:r>
            <a:r>
              <a:rPr sz="650" spc="-5" dirty="0">
                <a:solidFill>
                  <a:schemeClr val="bg1"/>
                </a:solidFill>
                <a:latin typeface="Calibri"/>
                <a:cs typeface="Calibri"/>
              </a:rPr>
              <a:t>ced</a:t>
            </a:r>
            <a:r>
              <a:rPr sz="650" dirty="0">
                <a:solidFill>
                  <a:schemeClr val="bg1"/>
                </a:solidFill>
                <a:latin typeface="Calibri"/>
                <a:cs typeface="Calibri"/>
              </a:rPr>
              <a:t> </a:t>
            </a:r>
            <a:r>
              <a:rPr sz="650" spc="-15" dirty="0">
                <a:solidFill>
                  <a:schemeClr val="bg1"/>
                </a:solidFill>
                <a:latin typeface="Calibri"/>
                <a:cs typeface="Calibri"/>
              </a:rPr>
              <a:t>o</a:t>
            </a:r>
            <a:r>
              <a:rPr sz="650" spc="-5" dirty="0">
                <a:solidFill>
                  <a:schemeClr val="bg1"/>
                </a:solidFill>
                <a:latin typeface="Calibri"/>
                <a:cs typeface="Calibri"/>
              </a:rPr>
              <a:t>r c</a:t>
            </a:r>
            <a:r>
              <a:rPr sz="650" spc="-10" dirty="0">
                <a:solidFill>
                  <a:schemeClr val="bg1"/>
                </a:solidFill>
                <a:latin typeface="Calibri"/>
                <a:cs typeface="Calibri"/>
              </a:rPr>
              <a:t>opi</a:t>
            </a:r>
            <a:r>
              <a:rPr sz="650" spc="-5" dirty="0">
                <a:solidFill>
                  <a:schemeClr val="bg1"/>
                </a:solidFill>
                <a:latin typeface="Calibri"/>
                <a:cs typeface="Calibri"/>
              </a:rPr>
              <a:t>ed</a:t>
            </a:r>
            <a:r>
              <a:rPr sz="650" spc="15"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y</a:t>
            </a:r>
            <a:r>
              <a:rPr sz="650" spc="-10" dirty="0">
                <a:solidFill>
                  <a:schemeClr val="bg1"/>
                </a:solidFill>
                <a:latin typeface="Calibri"/>
                <a:cs typeface="Calibri"/>
              </a:rPr>
              <a:t> </a:t>
            </a:r>
            <a:r>
              <a:rPr sz="650" spc="-5" dirty="0">
                <a:solidFill>
                  <a:schemeClr val="bg1"/>
                </a:solidFill>
                <a:latin typeface="Calibri"/>
                <a:cs typeface="Calibri"/>
              </a:rPr>
              <a:t>a</a:t>
            </a:r>
            <a:r>
              <a:rPr sz="650" spc="-10" dirty="0">
                <a:solidFill>
                  <a:schemeClr val="bg1"/>
                </a:solidFill>
                <a:latin typeface="Calibri"/>
                <a:cs typeface="Calibri"/>
              </a:rPr>
              <a:t>n</a:t>
            </a:r>
            <a:r>
              <a:rPr sz="650" spc="-5" dirty="0">
                <a:solidFill>
                  <a:schemeClr val="bg1"/>
                </a:solidFill>
                <a:latin typeface="Calibri"/>
                <a:cs typeface="Calibri"/>
              </a:rPr>
              <a:t>y</a:t>
            </a:r>
            <a:r>
              <a:rPr sz="650" dirty="0">
                <a:solidFill>
                  <a:schemeClr val="bg1"/>
                </a:solidFill>
                <a:latin typeface="Calibri"/>
                <a:cs typeface="Calibri"/>
              </a:rPr>
              <a:t> </a:t>
            </a:r>
            <a:r>
              <a:rPr sz="650" spc="-5" dirty="0">
                <a:solidFill>
                  <a:schemeClr val="bg1"/>
                </a:solidFill>
                <a:latin typeface="Calibri"/>
                <a:cs typeface="Calibri"/>
              </a:rPr>
              <a:t>mea</a:t>
            </a:r>
            <a:r>
              <a:rPr sz="650" spc="-10" dirty="0">
                <a:solidFill>
                  <a:schemeClr val="bg1"/>
                </a:solidFill>
                <a:latin typeface="Calibri"/>
                <a:cs typeface="Calibri"/>
              </a:rPr>
              <a:t>n</a:t>
            </a:r>
            <a:r>
              <a:rPr sz="650" spc="-5" dirty="0">
                <a:solidFill>
                  <a:schemeClr val="bg1"/>
                </a:solidFill>
                <a:latin typeface="Calibri"/>
                <a:cs typeface="Calibri"/>
              </a:rPr>
              <a:t>s e</a:t>
            </a:r>
            <a:r>
              <a:rPr sz="650" spc="-10" dirty="0">
                <a:solidFill>
                  <a:schemeClr val="bg1"/>
                </a:solidFill>
                <a:latin typeface="Calibri"/>
                <a:cs typeface="Calibri"/>
              </a:rPr>
              <a:t>x</a:t>
            </a:r>
            <a:r>
              <a:rPr sz="650" spc="-5" dirty="0">
                <a:solidFill>
                  <a:schemeClr val="bg1"/>
                </a:solidFill>
                <a:latin typeface="Calibri"/>
                <a:cs typeface="Calibri"/>
              </a:rPr>
              <a:t>ce</a:t>
            </a:r>
            <a:r>
              <a:rPr sz="650" spc="-10" dirty="0">
                <a:solidFill>
                  <a:schemeClr val="bg1"/>
                </a:solidFill>
                <a:latin typeface="Calibri"/>
                <a:cs typeface="Calibri"/>
              </a:rPr>
              <a:t>p</a:t>
            </a:r>
            <a:r>
              <a:rPr sz="650" spc="-5" dirty="0">
                <a:solidFill>
                  <a:schemeClr val="bg1"/>
                </a:solidFill>
                <a:latin typeface="Calibri"/>
                <a:cs typeface="Calibri"/>
              </a:rPr>
              <a:t>t</a:t>
            </a:r>
            <a:r>
              <a:rPr sz="650" spc="5" dirty="0">
                <a:solidFill>
                  <a:schemeClr val="bg1"/>
                </a:solidFill>
                <a:latin typeface="Calibri"/>
                <a:cs typeface="Calibri"/>
              </a:rPr>
              <a:t> </a:t>
            </a:r>
            <a:r>
              <a:rPr sz="650" spc="-5" dirty="0">
                <a:solidFill>
                  <a:schemeClr val="bg1"/>
                </a:solidFill>
                <a:latin typeface="Calibri"/>
                <a:cs typeface="Calibri"/>
              </a:rPr>
              <a:t>w</a:t>
            </a:r>
            <a:r>
              <a:rPr sz="650" spc="-10" dirty="0">
                <a:solidFill>
                  <a:schemeClr val="bg1"/>
                </a:solidFill>
                <a:latin typeface="Calibri"/>
                <a:cs typeface="Calibri"/>
              </a:rPr>
              <a:t>i</a:t>
            </a:r>
            <a:r>
              <a:rPr sz="650" spc="-5" dirty="0">
                <a:solidFill>
                  <a:schemeClr val="bg1"/>
                </a:solidFill>
                <a:latin typeface="Calibri"/>
                <a:cs typeface="Calibri"/>
              </a:rPr>
              <a:t>th</a:t>
            </a:r>
            <a:r>
              <a:rPr sz="650" spc="-10" dirty="0">
                <a:solidFill>
                  <a:schemeClr val="bg1"/>
                </a:solidFill>
                <a:latin typeface="Calibri"/>
                <a:cs typeface="Calibri"/>
              </a:rPr>
              <a:t> </a:t>
            </a:r>
            <a:r>
              <a:rPr sz="650" spc="-5" dirty="0">
                <a:solidFill>
                  <a:schemeClr val="bg1"/>
                </a:solidFill>
                <a:latin typeface="Calibri"/>
                <a:cs typeface="Calibri"/>
              </a:rPr>
              <a:t>wr</a:t>
            </a:r>
            <a:r>
              <a:rPr sz="650" spc="-10" dirty="0">
                <a:solidFill>
                  <a:schemeClr val="bg1"/>
                </a:solidFill>
                <a:latin typeface="Calibri"/>
                <a:cs typeface="Calibri"/>
              </a:rPr>
              <a:t>i</a:t>
            </a:r>
            <a:r>
              <a:rPr sz="650" spc="-5" dirty="0">
                <a:solidFill>
                  <a:schemeClr val="bg1"/>
                </a:solidFill>
                <a:latin typeface="Calibri"/>
                <a:cs typeface="Calibri"/>
              </a:rPr>
              <a:t>t</a:t>
            </a:r>
            <a:r>
              <a:rPr sz="650" spc="-10" dirty="0">
                <a:solidFill>
                  <a:schemeClr val="bg1"/>
                </a:solidFill>
                <a:latin typeface="Calibri"/>
                <a:cs typeface="Calibri"/>
              </a:rPr>
              <a:t>t</a:t>
            </a:r>
            <a:r>
              <a:rPr sz="650" spc="5" dirty="0">
                <a:solidFill>
                  <a:schemeClr val="bg1"/>
                </a:solidFill>
                <a:latin typeface="Calibri"/>
                <a:cs typeface="Calibri"/>
              </a:rPr>
              <a:t>e</a:t>
            </a:r>
            <a:r>
              <a:rPr sz="650" spc="-5" dirty="0">
                <a:solidFill>
                  <a:schemeClr val="bg1"/>
                </a:solidFill>
                <a:latin typeface="Calibri"/>
                <a:cs typeface="Calibri"/>
              </a:rPr>
              <a:t>n</a:t>
            </a:r>
            <a:r>
              <a:rPr sz="650" spc="-10" dirty="0">
                <a:solidFill>
                  <a:schemeClr val="bg1"/>
                </a:solidFill>
                <a:latin typeface="Calibri"/>
                <a:cs typeface="Calibri"/>
              </a:rPr>
              <a:t> p</a:t>
            </a:r>
            <a:r>
              <a:rPr sz="650" spc="-5" dirty="0">
                <a:solidFill>
                  <a:schemeClr val="bg1"/>
                </a:solidFill>
                <a:latin typeface="Calibri"/>
                <a:cs typeface="Calibri"/>
              </a:rPr>
              <a:t>erm</a:t>
            </a:r>
            <a:r>
              <a:rPr sz="650" spc="-15" dirty="0">
                <a:solidFill>
                  <a:schemeClr val="bg1"/>
                </a:solidFill>
                <a:latin typeface="Calibri"/>
                <a:cs typeface="Calibri"/>
              </a:rPr>
              <a:t>i</a:t>
            </a:r>
            <a:r>
              <a:rPr sz="650" spc="-5" dirty="0">
                <a:solidFill>
                  <a:schemeClr val="bg1"/>
                </a:solidFill>
                <a:latin typeface="Calibri"/>
                <a:cs typeface="Calibri"/>
              </a:rPr>
              <a:t>s</a:t>
            </a:r>
            <a:r>
              <a:rPr sz="650" spc="-10" dirty="0">
                <a:solidFill>
                  <a:schemeClr val="bg1"/>
                </a:solidFill>
                <a:latin typeface="Calibri"/>
                <a:cs typeface="Calibri"/>
              </a:rPr>
              <a:t>si</a:t>
            </a:r>
            <a:r>
              <a:rPr sz="650" spc="-15" dirty="0">
                <a:solidFill>
                  <a:schemeClr val="bg1"/>
                </a:solidFill>
                <a:latin typeface="Calibri"/>
                <a:cs typeface="Calibri"/>
              </a:rPr>
              <a:t>o</a:t>
            </a:r>
            <a:r>
              <a:rPr sz="650" spc="-5" dirty="0">
                <a:solidFill>
                  <a:schemeClr val="bg1"/>
                </a:solidFill>
                <a:latin typeface="Calibri"/>
                <a:cs typeface="Calibri"/>
              </a:rPr>
              <a:t>n</a:t>
            </a:r>
            <a:r>
              <a:rPr sz="650" dirty="0">
                <a:solidFill>
                  <a:schemeClr val="bg1"/>
                </a:solidFill>
                <a:latin typeface="Calibri"/>
                <a:cs typeface="Calibri"/>
              </a:rPr>
              <a:t> </a:t>
            </a:r>
            <a:r>
              <a:rPr sz="650" spc="-15" dirty="0">
                <a:solidFill>
                  <a:schemeClr val="bg1"/>
                </a:solidFill>
                <a:latin typeface="Calibri"/>
                <a:cs typeface="Calibri"/>
              </a:rPr>
              <a:t>f</a:t>
            </a:r>
            <a:r>
              <a:rPr sz="650" spc="-5" dirty="0">
                <a:solidFill>
                  <a:schemeClr val="bg1"/>
                </a:solidFill>
                <a:latin typeface="Calibri"/>
                <a:cs typeface="Calibri"/>
              </a:rPr>
              <a:t>r</a:t>
            </a:r>
            <a:r>
              <a:rPr sz="650" spc="-10" dirty="0">
                <a:solidFill>
                  <a:schemeClr val="bg1"/>
                </a:solidFill>
                <a:latin typeface="Calibri"/>
                <a:cs typeface="Calibri"/>
              </a:rPr>
              <a:t>om</a:t>
            </a:r>
            <a:r>
              <a:rPr sz="650" spc="5" dirty="0">
                <a:solidFill>
                  <a:schemeClr val="bg1"/>
                </a:solidFill>
                <a:latin typeface="Calibri"/>
                <a:cs typeface="Calibri"/>
              </a:rPr>
              <a:t> </a:t>
            </a:r>
            <a:r>
              <a:rPr sz="650" spc="-5" dirty="0">
                <a:solidFill>
                  <a:schemeClr val="bg1"/>
                </a:solidFill>
                <a:latin typeface="Calibri"/>
                <a:cs typeface="Calibri"/>
              </a:rPr>
              <a:t>S</a:t>
            </a:r>
            <a:r>
              <a:rPr sz="650" spc="-15" dirty="0">
                <a:solidFill>
                  <a:schemeClr val="bg1"/>
                </a:solidFill>
                <a:latin typeface="Calibri"/>
                <a:cs typeface="Calibri"/>
              </a:rPr>
              <a:t>M</a:t>
            </a:r>
            <a:r>
              <a:rPr sz="650" spc="-5" dirty="0">
                <a:solidFill>
                  <a:schemeClr val="bg1"/>
                </a:solidFill>
                <a:latin typeface="Calibri"/>
                <a:cs typeface="Calibri"/>
              </a:rPr>
              <a:t>SA</a:t>
            </a:r>
            <a:r>
              <a:rPr sz="650" dirty="0">
                <a:solidFill>
                  <a:schemeClr val="bg1"/>
                </a:solidFill>
                <a:latin typeface="Calibri"/>
                <a:cs typeface="Calibri"/>
              </a:rPr>
              <a:t>.</a:t>
            </a:r>
            <a:r>
              <a:rPr sz="650" spc="-5" dirty="0">
                <a:solidFill>
                  <a:schemeClr val="bg1"/>
                </a:solidFill>
                <a:latin typeface="Calibri"/>
                <a:cs typeface="Calibri"/>
              </a:rPr>
              <a:t>“</a:t>
            </a:r>
            <a:endParaRPr sz="650" dirty="0">
              <a:solidFill>
                <a:schemeClr val="bg1"/>
              </a:solidFill>
              <a:latin typeface="Calibri"/>
              <a:cs typeface="Calibri"/>
            </a:endParaRPr>
          </a:p>
        </p:txBody>
      </p:sp>
      <p:cxnSp>
        <p:nvCxnSpPr>
          <p:cNvPr id="94" name="Straight Connector 93">
            <a:extLst>
              <a:ext uri="{FF2B5EF4-FFF2-40B4-BE49-F238E27FC236}">
                <a16:creationId xmlns:a16="http://schemas.microsoft.com/office/drawing/2014/main" id="{BEEA8A27-3DF1-4660-AEF2-CB7CDAA9313C}"/>
              </a:ext>
            </a:extLst>
          </p:cNvPr>
          <p:cNvCxnSpPr>
            <a:cxnSpLocks/>
          </p:cNvCxnSpPr>
          <p:nvPr/>
        </p:nvCxnSpPr>
        <p:spPr>
          <a:xfrm>
            <a:off x="228600" y="6825009"/>
            <a:ext cx="11731052" cy="0"/>
          </a:xfrm>
          <a:prstGeom prst="line">
            <a:avLst/>
          </a:prstGeom>
          <a:ln w="57150">
            <a:solidFill>
              <a:srgbClr val="FF671F"/>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5430512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 name="Picture 105">
            <a:extLst>
              <a:ext uri="{FF2B5EF4-FFF2-40B4-BE49-F238E27FC236}">
                <a16:creationId xmlns:a16="http://schemas.microsoft.com/office/drawing/2014/main" id="{2C1D5F8F-448F-40B0-88F4-2C554AF857D6}"/>
              </a:ext>
            </a:extLst>
          </p:cNvPr>
          <p:cNvPicPr>
            <a:picLocks noChangeAspect="1"/>
          </p:cNvPicPr>
          <p:nvPr/>
        </p:nvPicPr>
        <p:blipFill>
          <a:blip r:embed="rId3">
            <a:alphaModFix amt="35000"/>
            <a:extLst>
              <a:ext uri="{28A0092B-C50C-407E-A947-70E740481C1C}">
                <a14:useLocalDpi xmlns:a14="http://schemas.microsoft.com/office/drawing/2010/main"/>
              </a:ext>
            </a:extLst>
          </a:blip>
          <a:stretch>
            <a:fillRect/>
          </a:stretch>
        </p:blipFill>
        <p:spPr>
          <a:xfrm>
            <a:off x="2667000" y="0"/>
            <a:ext cx="6858000" cy="6858000"/>
          </a:xfrm>
          <a:prstGeom prst="ellipse">
            <a:avLst/>
          </a:prstGeom>
        </p:spPr>
      </p:pic>
      <p:sp>
        <p:nvSpPr>
          <p:cNvPr id="107" name="Rectangle 106">
            <a:extLst>
              <a:ext uri="{FF2B5EF4-FFF2-40B4-BE49-F238E27FC236}">
                <a16:creationId xmlns:a16="http://schemas.microsoft.com/office/drawing/2014/main" id="{2976CCA3-17EC-4554-B79A-A50396947CEA}"/>
              </a:ext>
            </a:extLst>
          </p:cNvPr>
          <p:cNvSpPr/>
          <p:nvPr/>
        </p:nvSpPr>
        <p:spPr>
          <a:xfrm>
            <a:off x="0" y="5333780"/>
            <a:ext cx="12192000" cy="1524220"/>
          </a:xfrm>
          <a:prstGeom prst="rect">
            <a:avLst/>
          </a:prstGeom>
          <a:solidFill>
            <a:srgbClr val="FF671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ea typeface="+mn-ea"/>
              <a:cs typeface="+mn-cs"/>
            </a:endParaRPr>
          </a:p>
        </p:txBody>
      </p:sp>
      <p:sp>
        <p:nvSpPr>
          <p:cNvPr id="108" name="Title 1">
            <a:extLst>
              <a:ext uri="{FF2B5EF4-FFF2-40B4-BE49-F238E27FC236}">
                <a16:creationId xmlns:a16="http://schemas.microsoft.com/office/drawing/2014/main" id="{1FC0F124-EF0D-4F6C-A34A-6FB27415271C}"/>
              </a:ext>
            </a:extLst>
          </p:cNvPr>
          <p:cNvSpPr txBox="1">
            <a:spLocks/>
          </p:cNvSpPr>
          <p:nvPr/>
        </p:nvSpPr>
        <p:spPr>
          <a:xfrm>
            <a:off x="155575" y="5666122"/>
            <a:ext cx="11880850" cy="859536"/>
          </a:xfrm>
          <a:prstGeom prst="rect">
            <a:avLst/>
          </a:prstGeom>
        </p:spPr>
        <p:txBody>
          <a:bodyPr vert="horz" lIns="91440" tIns="45720" rIns="91440" bIns="45720" rtlCol="0" anchor="ctr">
            <a:noAutofit/>
          </a:bodyPr>
          <a:lstStyle>
            <a:lvl1pPr algn="ctr" defTabSz="914400" rtl="0" eaLnBrk="1" latinLnBrk="0" hangingPunct="1">
              <a:lnSpc>
                <a:spcPct val="100000"/>
              </a:lnSpc>
              <a:spcBef>
                <a:spcPct val="0"/>
              </a:spcBef>
              <a:buNone/>
              <a:defRPr sz="4000" b="0" kern="1200">
                <a:solidFill>
                  <a:schemeClr val="bg2"/>
                </a:solidFill>
                <a:effectLst>
                  <a:outerShdw blurRad="38100" dist="38100" dir="2700000" algn="tl">
                    <a:srgbClr val="000000">
                      <a:alpha val="43137"/>
                    </a:srgbClr>
                  </a:outerShdw>
                </a:effectLst>
                <a:latin typeface="Berlin Sans FB" panose="020E0602020502020306" pitchFamily="34" charset="0"/>
                <a:ea typeface="+mj-ea"/>
                <a:cs typeface="Arial" panose="020B0604020202020204" pitchFamily="34" charset="0"/>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mn-lt"/>
                <a:ea typeface="+mj-ea"/>
                <a:cs typeface="Arial" panose="020B0604020202020204" pitchFamily="34" charset="0"/>
                <a:sym typeface="Arial"/>
              </a:rPr>
              <a:t>Principle of ISMS: Availability</a:t>
            </a:r>
            <a:endParaRPr kumimoji="0" lang="en-US" sz="4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mn-lt"/>
              <a:ea typeface="+mj-ea"/>
              <a:cs typeface="Arial" panose="020B0604020202020204" pitchFamily="34" charset="0"/>
            </a:endParaRPr>
          </a:p>
        </p:txBody>
      </p:sp>
      <p:grpSp>
        <p:nvGrpSpPr>
          <p:cNvPr id="109" name="Group 108">
            <a:extLst>
              <a:ext uri="{FF2B5EF4-FFF2-40B4-BE49-F238E27FC236}">
                <a16:creationId xmlns:a16="http://schemas.microsoft.com/office/drawing/2014/main" id="{E3A189AD-9F42-46F7-A49C-38289CAADB5F}"/>
              </a:ext>
            </a:extLst>
          </p:cNvPr>
          <p:cNvGrpSpPr/>
          <p:nvPr/>
        </p:nvGrpSpPr>
        <p:grpSpPr>
          <a:xfrm>
            <a:off x="7937019" y="1017814"/>
            <a:ext cx="4005712" cy="3597918"/>
            <a:chOff x="7897308" y="1149348"/>
            <a:chExt cx="3894567" cy="3498088"/>
          </a:xfrm>
        </p:grpSpPr>
        <p:grpSp>
          <p:nvGrpSpPr>
            <p:cNvPr id="110" name="Group 109">
              <a:extLst>
                <a:ext uri="{FF2B5EF4-FFF2-40B4-BE49-F238E27FC236}">
                  <a16:creationId xmlns:a16="http://schemas.microsoft.com/office/drawing/2014/main" id="{1B5EC387-F489-46DA-ADDE-A423969450DF}"/>
                </a:ext>
              </a:extLst>
            </p:cNvPr>
            <p:cNvGrpSpPr/>
            <p:nvPr/>
          </p:nvGrpSpPr>
          <p:grpSpPr>
            <a:xfrm flipH="1">
              <a:off x="7897308" y="1641198"/>
              <a:ext cx="2034779" cy="3006238"/>
              <a:chOff x="2241361" y="1641198"/>
              <a:chExt cx="2034779" cy="3006238"/>
            </a:xfrm>
          </p:grpSpPr>
          <p:grpSp>
            <p:nvGrpSpPr>
              <p:cNvPr id="118" name="Group 117">
                <a:extLst>
                  <a:ext uri="{FF2B5EF4-FFF2-40B4-BE49-F238E27FC236}">
                    <a16:creationId xmlns:a16="http://schemas.microsoft.com/office/drawing/2014/main" id="{1AC0FBEF-CB66-4B57-B352-08B93E74C257}"/>
                  </a:ext>
                </a:extLst>
              </p:cNvPr>
              <p:cNvGrpSpPr/>
              <p:nvPr/>
            </p:nvGrpSpPr>
            <p:grpSpPr>
              <a:xfrm>
                <a:off x="2241361" y="1641198"/>
                <a:ext cx="2034779" cy="2447249"/>
                <a:chOff x="2241361" y="1641198"/>
                <a:chExt cx="2034779" cy="2447249"/>
              </a:xfrm>
            </p:grpSpPr>
            <p:grpSp>
              <p:nvGrpSpPr>
                <p:cNvPr id="124" name="Group 123">
                  <a:extLst>
                    <a:ext uri="{FF2B5EF4-FFF2-40B4-BE49-F238E27FC236}">
                      <a16:creationId xmlns:a16="http://schemas.microsoft.com/office/drawing/2014/main" id="{E0303490-FD16-4FDB-82EA-A6B570ED9387}"/>
                    </a:ext>
                  </a:extLst>
                </p:cNvPr>
                <p:cNvGrpSpPr/>
                <p:nvPr/>
              </p:nvGrpSpPr>
              <p:grpSpPr>
                <a:xfrm>
                  <a:off x="2241361" y="1641198"/>
                  <a:ext cx="1240524" cy="2447249"/>
                  <a:chOff x="2277906" y="2717932"/>
                  <a:chExt cx="554234" cy="1370515"/>
                </a:xfrm>
              </p:grpSpPr>
              <p:cxnSp>
                <p:nvCxnSpPr>
                  <p:cNvPr id="129" name="Straight Connector 128">
                    <a:extLst>
                      <a:ext uri="{FF2B5EF4-FFF2-40B4-BE49-F238E27FC236}">
                        <a16:creationId xmlns:a16="http://schemas.microsoft.com/office/drawing/2014/main" id="{B5CD62D8-D68F-41C3-9652-20B2583E1495}"/>
                      </a:ext>
                    </a:extLst>
                  </p:cNvPr>
                  <p:cNvCxnSpPr>
                    <a:cxnSpLocks/>
                  </p:cNvCxnSpPr>
                  <p:nvPr/>
                </p:nvCxnSpPr>
                <p:spPr>
                  <a:xfrm>
                    <a:off x="2277906" y="2717932"/>
                    <a:ext cx="554234" cy="547"/>
                  </a:xfrm>
                  <a:prstGeom prst="line">
                    <a:avLst/>
                  </a:prstGeom>
                  <a:noFill/>
                  <a:ln w="57150" cap="flat" cmpd="sng" algn="ctr">
                    <a:solidFill>
                      <a:schemeClr val="bg1"/>
                    </a:solidFill>
                    <a:prstDash val="solid"/>
                    <a:miter lim="800000"/>
                  </a:ln>
                  <a:effectLst/>
                </p:spPr>
              </p:cxnSp>
              <p:cxnSp>
                <p:nvCxnSpPr>
                  <p:cNvPr id="130" name="Straight Connector 129">
                    <a:extLst>
                      <a:ext uri="{FF2B5EF4-FFF2-40B4-BE49-F238E27FC236}">
                        <a16:creationId xmlns:a16="http://schemas.microsoft.com/office/drawing/2014/main" id="{ECF78352-B69E-48D5-99F5-B73E49F42732}"/>
                      </a:ext>
                    </a:extLst>
                  </p:cNvPr>
                  <p:cNvCxnSpPr>
                    <a:cxnSpLocks/>
                  </p:cNvCxnSpPr>
                  <p:nvPr/>
                </p:nvCxnSpPr>
                <p:spPr>
                  <a:xfrm>
                    <a:off x="2819729" y="2718752"/>
                    <a:ext cx="0" cy="1369695"/>
                  </a:xfrm>
                  <a:prstGeom prst="line">
                    <a:avLst/>
                  </a:prstGeom>
                  <a:noFill/>
                  <a:ln w="57150" cap="flat" cmpd="sng" algn="ctr">
                    <a:solidFill>
                      <a:schemeClr val="bg1"/>
                    </a:solidFill>
                    <a:prstDash val="solid"/>
                    <a:miter lim="800000"/>
                  </a:ln>
                  <a:effectLst/>
                </p:spPr>
              </p:cxnSp>
            </p:grpSp>
            <p:cxnSp>
              <p:nvCxnSpPr>
                <p:cNvPr id="125" name="Straight Connector 124">
                  <a:extLst>
                    <a:ext uri="{FF2B5EF4-FFF2-40B4-BE49-F238E27FC236}">
                      <a16:creationId xmlns:a16="http://schemas.microsoft.com/office/drawing/2014/main" id="{9957C1D9-063F-446A-9814-59696209D3DD}"/>
                    </a:ext>
                  </a:extLst>
                </p:cNvPr>
                <p:cNvCxnSpPr>
                  <a:cxnSpLocks/>
                </p:cNvCxnSpPr>
                <p:nvPr/>
              </p:nvCxnSpPr>
              <p:spPr>
                <a:xfrm>
                  <a:off x="3426774" y="4088447"/>
                  <a:ext cx="849366" cy="0"/>
                </a:xfrm>
                <a:prstGeom prst="line">
                  <a:avLst/>
                </a:prstGeom>
                <a:noFill/>
                <a:ln w="57150" cap="flat" cmpd="sng" algn="ctr">
                  <a:solidFill>
                    <a:schemeClr val="bg1"/>
                  </a:solidFill>
                  <a:prstDash val="solid"/>
                  <a:miter lim="800000"/>
                </a:ln>
                <a:effectLst/>
              </p:spPr>
            </p:cxnSp>
            <p:grpSp>
              <p:nvGrpSpPr>
                <p:cNvPr id="126" name="Group 125">
                  <a:extLst>
                    <a:ext uri="{FF2B5EF4-FFF2-40B4-BE49-F238E27FC236}">
                      <a16:creationId xmlns:a16="http://schemas.microsoft.com/office/drawing/2014/main" id="{B1156191-6267-49C0-9F4C-1E828D614ABF}"/>
                    </a:ext>
                  </a:extLst>
                </p:cNvPr>
                <p:cNvGrpSpPr/>
                <p:nvPr/>
              </p:nvGrpSpPr>
              <p:grpSpPr>
                <a:xfrm>
                  <a:off x="3722463" y="3749126"/>
                  <a:ext cx="109054" cy="339321"/>
                  <a:chOff x="3074763" y="3749126"/>
                  <a:chExt cx="109054" cy="339321"/>
                </a:xfrm>
              </p:grpSpPr>
              <p:cxnSp>
                <p:nvCxnSpPr>
                  <p:cNvPr id="127" name="Straight Connector 126">
                    <a:extLst>
                      <a:ext uri="{FF2B5EF4-FFF2-40B4-BE49-F238E27FC236}">
                        <a16:creationId xmlns:a16="http://schemas.microsoft.com/office/drawing/2014/main" id="{B11C505A-CE8E-491C-9154-8E5F16E73B13}"/>
                      </a:ext>
                    </a:extLst>
                  </p:cNvPr>
                  <p:cNvCxnSpPr>
                    <a:cxnSpLocks/>
                  </p:cNvCxnSpPr>
                  <p:nvPr/>
                </p:nvCxnSpPr>
                <p:spPr>
                  <a:xfrm>
                    <a:off x="3129291" y="3861753"/>
                    <a:ext cx="0" cy="226694"/>
                  </a:xfrm>
                  <a:prstGeom prst="line">
                    <a:avLst/>
                  </a:prstGeom>
                  <a:noFill/>
                  <a:ln w="57150" cap="flat" cmpd="sng" algn="ctr">
                    <a:solidFill>
                      <a:schemeClr val="bg1"/>
                    </a:solidFill>
                    <a:prstDash val="solid"/>
                    <a:miter lim="800000"/>
                  </a:ln>
                  <a:effectLst/>
                </p:spPr>
              </p:cxnSp>
              <p:sp>
                <p:nvSpPr>
                  <p:cNvPr id="128" name="Oval 127">
                    <a:extLst>
                      <a:ext uri="{FF2B5EF4-FFF2-40B4-BE49-F238E27FC236}">
                        <a16:creationId xmlns:a16="http://schemas.microsoft.com/office/drawing/2014/main" id="{516F550D-1E3E-4DF4-88EE-A39471C82126}"/>
                      </a:ext>
                    </a:extLst>
                  </p:cNvPr>
                  <p:cNvSpPr/>
                  <p:nvPr/>
                </p:nvSpPr>
                <p:spPr>
                  <a:xfrm>
                    <a:off x="3074763" y="3749126"/>
                    <a:ext cx="109054" cy="109052"/>
                  </a:xfrm>
                  <a:prstGeom prst="ellipse">
                    <a:avLst/>
                  </a:prstGeom>
                  <a:solidFill>
                    <a:schemeClr val="bg1"/>
                  </a:solidFill>
                  <a:ln w="6350" cap="flat" cmpd="sng" algn="ctr">
                    <a:solidFill>
                      <a:srgbClr val="000000">
                        <a:lumMod val="65000"/>
                        <a:lumOff val="3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white"/>
                      </a:solidFill>
                      <a:effectLst/>
                      <a:uLnTx/>
                      <a:uFillTx/>
                      <a:ea typeface="+mn-ea"/>
                      <a:cs typeface="+mn-cs"/>
                    </a:endParaRPr>
                  </a:p>
                </p:txBody>
              </p:sp>
            </p:grpSp>
          </p:grpSp>
          <p:grpSp>
            <p:nvGrpSpPr>
              <p:cNvPr id="119" name="Group 118">
                <a:extLst>
                  <a:ext uri="{FF2B5EF4-FFF2-40B4-BE49-F238E27FC236}">
                    <a16:creationId xmlns:a16="http://schemas.microsoft.com/office/drawing/2014/main" id="{F428FFB1-B499-4BC9-94C1-CBE08BB61C7E}"/>
                  </a:ext>
                </a:extLst>
              </p:cNvPr>
              <p:cNvGrpSpPr/>
              <p:nvPr/>
            </p:nvGrpSpPr>
            <p:grpSpPr>
              <a:xfrm>
                <a:off x="2919999" y="4359909"/>
                <a:ext cx="1306255" cy="287527"/>
                <a:chOff x="2919999" y="4321809"/>
                <a:chExt cx="1306255" cy="287527"/>
              </a:xfrm>
            </p:grpSpPr>
            <p:grpSp>
              <p:nvGrpSpPr>
                <p:cNvPr id="120" name="Group 119">
                  <a:extLst>
                    <a:ext uri="{FF2B5EF4-FFF2-40B4-BE49-F238E27FC236}">
                      <a16:creationId xmlns:a16="http://schemas.microsoft.com/office/drawing/2014/main" id="{5DA22CEC-5839-4ECE-B6A5-BE5BA77834DB}"/>
                    </a:ext>
                  </a:extLst>
                </p:cNvPr>
                <p:cNvGrpSpPr/>
                <p:nvPr/>
              </p:nvGrpSpPr>
              <p:grpSpPr>
                <a:xfrm>
                  <a:off x="2943225" y="4321809"/>
                  <a:ext cx="1283029" cy="178119"/>
                  <a:chOff x="3378529" y="4321809"/>
                  <a:chExt cx="847725" cy="178119"/>
                </a:xfrm>
              </p:grpSpPr>
              <p:cxnSp>
                <p:nvCxnSpPr>
                  <p:cNvPr id="122" name="Straight Connector 121">
                    <a:extLst>
                      <a:ext uri="{FF2B5EF4-FFF2-40B4-BE49-F238E27FC236}">
                        <a16:creationId xmlns:a16="http://schemas.microsoft.com/office/drawing/2014/main" id="{50E59885-AF0B-4A12-98FF-9D55411D3601}"/>
                      </a:ext>
                    </a:extLst>
                  </p:cNvPr>
                  <p:cNvCxnSpPr>
                    <a:cxnSpLocks/>
                  </p:cNvCxnSpPr>
                  <p:nvPr/>
                </p:nvCxnSpPr>
                <p:spPr>
                  <a:xfrm>
                    <a:off x="3378529" y="4321809"/>
                    <a:ext cx="847725" cy="0"/>
                  </a:xfrm>
                  <a:prstGeom prst="line">
                    <a:avLst/>
                  </a:prstGeom>
                  <a:noFill/>
                  <a:ln w="57150" cap="flat" cmpd="sng" algn="ctr">
                    <a:solidFill>
                      <a:schemeClr val="bg1"/>
                    </a:solidFill>
                    <a:prstDash val="solid"/>
                    <a:miter lim="800000"/>
                  </a:ln>
                  <a:effectLst/>
                </p:spPr>
              </p:cxnSp>
              <p:cxnSp>
                <p:nvCxnSpPr>
                  <p:cNvPr id="123" name="Straight Connector 122">
                    <a:extLst>
                      <a:ext uri="{FF2B5EF4-FFF2-40B4-BE49-F238E27FC236}">
                        <a16:creationId xmlns:a16="http://schemas.microsoft.com/office/drawing/2014/main" id="{515DC18C-05BF-45B9-A902-BB1BFBB0702E}"/>
                      </a:ext>
                    </a:extLst>
                  </p:cNvPr>
                  <p:cNvCxnSpPr>
                    <a:cxnSpLocks/>
                  </p:cNvCxnSpPr>
                  <p:nvPr/>
                </p:nvCxnSpPr>
                <p:spPr>
                  <a:xfrm>
                    <a:off x="3396886" y="4321809"/>
                    <a:ext cx="0" cy="178119"/>
                  </a:xfrm>
                  <a:prstGeom prst="line">
                    <a:avLst/>
                  </a:prstGeom>
                  <a:noFill/>
                  <a:ln w="57150" cap="flat" cmpd="sng" algn="ctr">
                    <a:solidFill>
                      <a:schemeClr val="bg1"/>
                    </a:solidFill>
                    <a:prstDash val="solid"/>
                    <a:miter lim="800000"/>
                  </a:ln>
                  <a:effectLst/>
                </p:spPr>
              </p:cxnSp>
            </p:grpSp>
            <p:sp>
              <p:nvSpPr>
                <p:cNvPr id="121" name="Oval 120">
                  <a:extLst>
                    <a:ext uri="{FF2B5EF4-FFF2-40B4-BE49-F238E27FC236}">
                      <a16:creationId xmlns:a16="http://schemas.microsoft.com/office/drawing/2014/main" id="{286AA01E-7262-4313-BF67-1BCC30057EBF}"/>
                    </a:ext>
                  </a:extLst>
                </p:cNvPr>
                <p:cNvSpPr/>
                <p:nvPr/>
              </p:nvSpPr>
              <p:spPr>
                <a:xfrm>
                  <a:off x="2919999" y="4503498"/>
                  <a:ext cx="105839" cy="105838"/>
                </a:xfrm>
                <a:prstGeom prst="ellipse">
                  <a:avLst/>
                </a:prstGeom>
                <a:solidFill>
                  <a:schemeClr val="bg1"/>
                </a:solidFill>
                <a:ln w="6350" cap="flat" cmpd="sng" algn="ctr">
                  <a:solidFill>
                    <a:srgbClr val="000000">
                      <a:lumMod val="65000"/>
                      <a:lumOff val="3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ea typeface="+mn-ea"/>
                    <a:cs typeface="+mn-cs"/>
                  </a:endParaRPr>
                </a:p>
              </p:txBody>
            </p:sp>
          </p:grpSp>
        </p:grpSp>
        <p:grpSp>
          <p:nvGrpSpPr>
            <p:cNvPr id="111" name="Group 110">
              <a:extLst>
                <a:ext uri="{FF2B5EF4-FFF2-40B4-BE49-F238E27FC236}">
                  <a16:creationId xmlns:a16="http://schemas.microsoft.com/office/drawing/2014/main" id="{FD838224-2A01-46B8-9A83-A46B92CDF0E6}"/>
                </a:ext>
              </a:extLst>
            </p:cNvPr>
            <p:cNvGrpSpPr/>
            <p:nvPr/>
          </p:nvGrpSpPr>
          <p:grpSpPr>
            <a:xfrm>
              <a:off x="9121827" y="1149348"/>
              <a:ext cx="2670048" cy="2237667"/>
              <a:chOff x="9121827" y="1149348"/>
              <a:chExt cx="2670048" cy="2237667"/>
            </a:xfrm>
          </p:grpSpPr>
          <p:sp>
            <p:nvSpPr>
              <p:cNvPr id="112" name="TextBox 111">
                <a:extLst>
                  <a:ext uri="{FF2B5EF4-FFF2-40B4-BE49-F238E27FC236}">
                    <a16:creationId xmlns:a16="http://schemas.microsoft.com/office/drawing/2014/main" id="{1E5A786C-B7E8-4EA3-B0AF-9EF4A2FB2A37}"/>
                  </a:ext>
                </a:extLst>
              </p:cNvPr>
              <p:cNvSpPr txBox="1"/>
              <p:nvPr/>
            </p:nvSpPr>
            <p:spPr>
              <a:xfrm flipH="1">
                <a:off x="9121827" y="2309797"/>
                <a:ext cx="2670048" cy="1077218"/>
              </a:xfrm>
              <a:prstGeom prst="rect">
                <a:avLst/>
              </a:prstGeom>
              <a:noFill/>
            </p:spPr>
            <p:txBody>
              <a:bodyPr wrap="square"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FFFFFF">
                        <a:lumMod val="95000"/>
                      </a:srgbClr>
                    </a:solidFill>
                    <a:effectLst/>
                    <a:uLnTx/>
                    <a:uFillTx/>
                    <a:cs typeface="Arial" panose="020B0604020202020204" pitchFamily="34" charset="0"/>
                  </a:rPr>
                  <a:t>It guarantees that only authorized individuals have consistent access to sensitive data</a:t>
                </a:r>
              </a:p>
            </p:txBody>
          </p:sp>
          <p:grpSp>
            <p:nvGrpSpPr>
              <p:cNvPr id="113" name="Group 112">
                <a:extLst>
                  <a:ext uri="{FF2B5EF4-FFF2-40B4-BE49-F238E27FC236}">
                    <a16:creationId xmlns:a16="http://schemas.microsoft.com/office/drawing/2014/main" id="{FF69F427-CB50-4F8E-B04C-CE84DE35E3EB}"/>
                  </a:ext>
                </a:extLst>
              </p:cNvPr>
              <p:cNvGrpSpPr/>
              <p:nvPr/>
            </p:nvGrpSpPr>
            <p:grpSpPr>
              <a:xfrm>
                <a:off x="9964511" y="1149348"/>
                <a:ext cx="984680" cy="984678"/>
                <a:chOff x="9964511" y="1149348"/>
                <a:chExt cx="984680" cy="984678"/>
              </a:xfrm>
            </p:grpSpPr>
            <p:grpSp>
              <p:nvGrpSpPr>
                <p:cNvPr id="114" name="Group 113">
                  <a:extLst>
                    <a:ext uri="{FF2B5EF4-FFF2-40B4-BE49-F238E27FC236}">
                      <a16:creationId xmlns:a16="http://schemas.microsoft.com/office/drawing/2014/main" id="{CF18BF50-80F2-4B1E-88C3-8B67D930A7C5}"/>
                    </a:ext>
                  </a:extLst>
                </p:cNvPr>
                <p:cNvGrpSpPr/>
                <p:nvPr/>
              </p:nvGrpSpPr>
              <p:grpSpPr>
                <a:xfrm>
                  <a:off x="9964511" y="1149348"/>
                  <a:ext cx="984680" cy="984678"/>
                  <a:chOff x="1007065" y="990027"/>
                  <a:chExt cx="849090" cy="849090"/>
                </a:xfrm>
              </p:grpSpPr>
              <p:sp>
                <p:nvSpPr>
                  <p:cNvPr id="116" name="Oval 115">
                    <a:extLst>
                      <a:ext uri="{FF2B5EF4-FFF2-40B4-BE49-F238E27FC236}">
                        <a16:creationId xmlns:a16="http://schemas.microsoft.com/office/drawing/2014/main" id="{2C6B72DE-D61A-4F5C-AFDC-D789895D074E}"/>
                      </a:ext>
                    </a:extLst>
                  </p:cNvPr>
                  <p:cNvSpPr/>
                  <p:nvPr/>
                </p:nvSpPr>
                <p:spPr>
                  <a:xfrm rot="10800000" flipH="1" flipV="1">
                    <a:off x="1007065" y="990027"/>
                    <a:ext cx="849090" cy="849090"/>
                  </a:xfrm>
                  <a:prstGeom prst="ellipse">
                    <a:avLst/>
                  </a:prstGeom>
                  <a:solidFill>
                    <a:srgbClr val="000000"/>
                  </a:solidFill>
                  <a:ln w="6350" cap="flat" cmpd="sng" algn="ctr">
                    <a:gradFill>
                      <a:gsLst>
                        <a:gs pos="0">
                          <a:srgbClr val="000000"/>
                        </a:gs>
                        <a:gs pos="50000">
                          <a:srgbClr val="E23E4E"/>
                        </a:gs>
                        <a:gs pos="100000">
                          <a:srgbClr val="000000"/>
                        </a:gs>
                      </a:gsLst>
                      <a:lin ang="5400000" scaled="1"/>
                    </a:gra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endParaRPr>
                  </a:p>
                </p:txBody>
              </p:sp>
              <p:sp>
                <p:nvSpPr>
                  <p:cNvPr id="117" name="Oval 116">
                    <a:extLst>
                      <a:ext uri="{FF2B5EF4-FFF2-40B4-BE49-F238E27FC236}">
                        <a16:creationId xmlns:a16="http://schemas.microsoft.com/office/drawing/2014/main" id="{3B52495D-F6CB-4E3E-94B1-40911D36F925}"/>
                      </a:ext>
                    </a:extLst>
                  </p:cNvPr>
                  <p:cNvSpPr/>
                  <p:nvPr/>
                </p:nvSpPr>
                <p:spPr>
                  <a:xfrm rot="10800000" flipH="1" flipV="1">
                    <a:off x="1109196" y="1092158"/>
                    <a:ext cx="644829" cy="644829"/>
                  </a:xfrm>
                  <a:prstGeom prst="ellipse">
                    <a:avLst/>
                  </a:prstGeom>
                  <a:solidFill>
                    <a:srgbClr val="FF671F"/>
                  </a:solidFill>
                  <a:ln w="76200" cap="flat" cmpd="sng" algn="ctr">
                    <a:solidFill>
                      <a:schemeClr val="bg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white"/>
                      </a:solidFill>
                      <a:effectLst/>
                      <a:uLnTx/>
                      <a:uFillTx/>
                    </a:endParaRPr>
                  </a:p>
                </p:txBody>
              </p:sp>
            </p:grpSp>
            <p:sp>
              <p:nvSpPr>
                <p:cNvPr id="115" name="Freeform: Shape 114">
                  <a:extLst>
                    <a:ext uri="{FF2B5EF4-FFF2-40B4-BE49-F238E27FC236}">
                      <a16:creationId xmlns:a16="http://schemas.microsoft.com/office/drawing/2014/main" id="{20A29723-5C0C-4EF4-A6D2-C475B0E0D68F}"/>
                    </a:ext>
                  </a:extLst>
                </p:cNvPr>
                <p:cNvSpPr/>
                <p:nvPr/>
              </p:nvSpPr>
              <p:spPr>
                <a:xfrm>
                  <a:off x="10228948" y="1426369"/>
                  <a:ext cx="455806" cy="430634"/>
                </a:xfrm>
                <a:custGeom>
                  <a:avLst/>
                  <a:gdLst>
                    <a:gd name="connsiteX0" fmla="*/ 1524151 w 4617720"/>
                    <a:gd name="connsiteY0" fmla="*/ 3194275 h 4362739"/>
                    <a:gd name="connsiteX1" fmla="*/ 1479077 w 4617720"/>
                    <a:gd name="connsiteY1" fmla="*/ 3212560 h 4362739"/>
                    <a:gd name="connsiteX2" fmla="*/ 937032 w 4617720"/>
                    <a:gd name="connsiteY2" fmla="*/ 3747359 h 4362739"/>
                    <a:gd name="connsiteX3" fmla="*/ 781665 w 4617720"/>
                    <a:gd name="connsiteY3" fmla="*/ 3568706 h 4362739"/>
                    <a:gd name="connsiteX4" fmla="*/ 692001 w 4617720"/>
                    <a:gd name="connsiteY4" fmla="*/ 3562522 h 4362739"/>
                    <a:gd name="connsiteX5" fmla="*/ 685817 w 4617720"/>
                    <a:gd name="connsiteY5" fmla="*/ 3652380 h 4362739"/>
                    <a:gd name="connsiteX6" fmla="*/ 929979 w 4617720"/>
                    <a:gd name="connsiteY6" fmla="*/ 3933162 h 4362739"/>
                    <a:gd name="connsiteX7" fmla="*/ 1568258 w 4617720"/>
                    <a:gd name="connsiteY7" fmla="*/ 3303384 h 4362739"/>
                    <a:gd name="connsiteX8" fmla="*/ 1568935 w 4617720"/>
                    <a:gd name="connsiteY8" fmla="*/ 3213237 h 4362739"/>
                    <a:gd name="connsiteX9" fmla="*/ 1524151 w 4617720"/>
                    <a:gd name="connsiteY9" fmla="*/ 3194275 h 4362739"/>
                    <a:gd name="connsiteX10" fmla="*/ 1128632 w 4617720"/>
                    <a:gd name="connsiteY10" fmla="*/ 2764914 h 4362739"/>
                    <a:gd name="connsiteX11" fmla="*/ 1610771 w 4617720"/>
                    <a:gd name="connsiteY11" fmla="*/ 2927624 h 4362739"/>
                    <a:gd name="connsiteX12" fmla="*/ 1925950 w 4617720"/>
                    <a:gd name="connsiteY12" fmla="*/ 3563778 h 4362739"/>
                    <a:gd name="connsiteX13" fmla="*/ 1128632 w 4617720"/>
                    <a:gd name="connsiteY13" fmla="*/ 4362739 h 4362739"/>
                    <a:gd name="connsiteX14" fmla="*/ 932588 w 4617720"/>
                    <a:gd name="connsiteY14" fmla="*/ 4338391 h 4362739"/>
                    <a:gd name="connsiteX15" fmla="*/ 333923 w 4617720"/>
                    <a:gd name="connsiteY15" fmla="*/ 3499235 h 4362739"/>
                    <a:gd name="connsiteX16" fmla="*/ 1128632 w 4617720"/>
                    <a:gd name="connsiteY16" fmla="*/ 2764914 h 4362739"/>
                    <a:gd name="connsiteX17" fmla="*/ 192276 w 4617720"/>
                    <a:gd name="connsiteY17" fmla="*/ 2353113 h 4362739"/>
                    <a:gd name="connsiteX18" fmla="*/ 192276 w 4617720"/>
                    <a:gd name="connsiteY18" fmla="*/ 2425965 h 4362739"/>
                    <a:gd name="connsiteX19" fmla="*/ 2279197 w 4617720"/>
                    <a:gd name="connsiteY19" fmla="*/ 2425965 h 4362739"/>
                    <a:gd name="connsiteX20" fmla="*/ 2279197 w 4617720"/>
                    <a:gd name="connsiteY20" fmla="*/ 2353113 h 4362739"/>
                    <a:gd name="connsiteX21" fmla="*/ 3032072 w 4617720"/>
                    <a:gd name="connsiteY21" fmla="*/ 2099191 h 4362739"/>
                    <a:gd name="connsiteX22" fmla="*/ 2446161 w 4617720"/>
                    <a:gd name="connsiteY22" fmla="*/ 2685103 h 4362739"/>
                    <a:gd name="connsiteX23" fmla="*/ 2441619 w 4617720"/>
                    <a:gd name="connsiteY23" fmla="*/ 3246375 h 4362739"/>
                    <a:gd name="connsiteX24" fmla="*/ 4431919 w 4617720"/>
                    <a:gd name="connsiteY24" fmla="*/ 3246375 h 4362739"/>
                    <a:gd name="connsiteX25" fmla="*/ 4436460 w 4617720"/>
                    <a:gd name="connsiteY25" fmla="*/ 2689644 h 4362739"/>
                    <a:gd name="connsiteX26" fmla="*/ 4436460 w 4617720"/>
                    <a:gd name="connsiteY26" fmla="*/ 2685103 h 4362739"/>
                    <a:gd name="connsiteX27" fmla="*/ 3850549 w 4617720"/>
                    <a:gd name="connsiteY27" fmla="*/ 2099191 h 4362739"/>
                    <a:gd name="connsiteX28" fmla="*/ 192276 w 4617720"/>
                    <a:gd name="connsiteY28" fmla="*/ 1797831 h 4362739"/>
                    <a:gd name="connsiteX29" fmla="*/ 192276 w 4617720"/>
                    <a:gd name="connsiteY29" fmla="*/ 1870684 h 4362739"/>
                    <a:gd name="connsiteX30" fmla="*/ 2279197 w 4617720"/>
                    <a:gd name="connsiteY30" fmla="*/ 1870684 h 4362739"/>
                    <a:gd name="connsiteX31" fmla="*/ 2279197 w 4617720"/>
                    <a:gd name="connsiteY31" fmla="*/ 1797831 h 4362739"/>
                    <a:gd name="connsiteX32" fmla="*/ 192276 w 4617720"/>
                    <a:gd name="connsiteY32" fmla="*/ 1253081 h 4362739"/>
                    <a:gd name="connsiteX33" fmla="*/ 192276 w 4617720"/>
                    <a:gd name="connsiteY33" fmla="*/ 1325933 h 4362739"/>
                    <a:gd name="connsiteX34" fmla="*/ 2279197 w 4617720"/>
                    <a:gd name="connsiteY34" fmla="*/ 1325933 h 4362739"/>
                    <a:gd name="connsiteX35" fmla="*/ 2279197 w 4617720"/>
                    <a:gd name="connsiteY35" fmla="*/ 1253081 h 4362739"/>
                    <a:gd name="connsiteX36" fmla="*/ 3439039 w 4617720"/>
                    <a:gd name="connsiteY36" fmla="*/ 1017226 h 4362739"/>
                    <a:gd name="connsiteX37" fmla="*/ 2959701 w 4617720"/>
                    <a:gd name="connsiteY37" fmla="*/ 1496564 h 4362739"/>
                    <a:gd name="connsiteX38" fmla="*/ 3439039 w 4617720"/>
                    <a:gd name="connsiteY38" fmla="*/ 1975902 h 4362739"/>
                    <a:gd name="connsiteX39" fmla="*/ 3645808 w 4617720"/>
                    <a:gd name="connsiteY39" fmla="*/ 1926529 h 4362739"/>
                    <a:gd name="connsiteX40" fmla="*/ 3918376 w 4617720"/>
                    <a:gd name="connsiteY40" fmla="*/ 1496564 h 4362739"/>
                    <a:gd name="connsiteX41" fmla="*/ 3439039 w 4617720"/>
                    <a:gd name="connsiteY41" fmla="*/ 1017226 h 4362739"/>
                    <a:gd name="connsiteX42" fmla="*/ 0 w 4617720"/>
                    <a:gd name="connsiteY42" fmla="*/ 812198 h 4362739"/>
                    <a:gd name="connsiteX43" fmla="*/ 4617720 w 4617720"/>
                    <a:gd name="connsiteY43" fmla="*/ 812198 h 4362739"/>
                    <a:gd name="connsiteX44" fmla="*/ 4617720 w 4617720"/>
                    <a:gd name="connsiteY44" fmla="*/ 3469378 h 4362739"/>
                    <a:gd name="connsiteX45" fmla="*/ 4485542 w 4617720"/>
                    <a:gd name="connsiteY45" fmla="*/ 3601556 h 4362739"/>
                    <a:gd name="connsiteX46" fmla="*/ 1992329 w 4617720"/>
                    <a:gd name="connsiteY46" fmla="*/ 3601556 h 4362739"/>
                    <a:gd name="connsiteX47" fmla="*/ 1993295 w 4617720"/>
                    <a:gd name="connsiteY47" fmla="*/ 3562328 h 4362739"/>
                    <a:gd name="connsiteX48" fmla="*/ 1128728 w 4617720"/>
                    <a:gd name="connsiteY48" fmla="*/ 2697761 h 4362739"/>
                    <a:gd name="connsiteX49" fmla="*/ 264162 w 4617720"/>
                    <a:gd name="connsiteY49" fmla="*/ 3562328 h 4362739"/>
                    <a:gd name="connsiteX50" fmla="*/ 265129 w 4617720"/>
                    <a:gd name="connsiteY50" fmla="*/ 3601556 h 4362739"/>
                    <a:gd name="connsiteX51" fmla="*/ 132178 w 4617720"/>
                    <a:gd name="connsiteY51" fmla="*/ 3601556 h 4362739"/>
                    <a:gd name="connsiteX52" fmla="*/ 0 w 4617720"/>
                    <a:gd name="connsiteY52" fmla="*/ 3469378 h 4362739"/>
                    <a:gd name="connsiteX53" fmla="*/ 1341102 w 4617720"/>
                    <a:gd name="connsiteY53" fmla="*/ 263389 h 4362739"/>
                    <a:gd name="connsiteX54" fmla="*/ 1200422 w 4617720"/>
                    <a:gd name="connsiteY54" fmla="*/ 403973 h 4362739"/>
                    <a:gd name="connsiteX55" fmla="*/ 1341102 w 4617720"/>
                    <a:gd name="connsiteY55" fmla="*/ 544557 h 4362739"/>
                    <a:gd name="connsiteX56" fmla="*/ 1481783 w 4617720"/>
                    <a:gd name="connsiteY56" fmla="*/ 403973 h 4362739"/>
                    <a:gd name="connsiteX57" fmla="*/ 1341102 w 4617720"/>
                    <a:gd name="connsiteY57" fmla="*/ 263389 h 4362739"/>
                    <a:gd name="connsiteX58" fmla="*/ 919157 w 4617720"/>
                    <a:gd name="connsiteY58" fmla="*/ 263389 h 4362739"/>
                    <a:gd name="connsiteX59" fmla="*/ 778477 w 4617720"/>
                    <a:gd name="connsiteY59" fmla="*/ 403973 h 4362739"/>
                    <a:gd name="connsiteX60" fmla="*/ 919157 w 4617720"/>
                    <a:gd name="connsiteY60" fmla="*/ 544557 h 4362739"/>
                    <a:gd name="connsiteX61" fmla="*/ 1059838 w 4617720"/>
                    <a:gd name="connsiteY61" fmla="*/ 403973 h 4362739"/>
                    <a:gd name="connsiteX62" fmla="*/ 919157 w 4617720"/>
                    <a:gd name="connsiteY62" fmla="*/ 263389 h 4362739"/>
                    <a:gd name="connsiteX63" fmla="*/ 497310 w 4617720"/>
                    <a:gd name="connsiteY63" fmla="*/ 263389 h 4362739"/>
                    <a:gd name="connsiteX64" fmla="*/ 356629 w 4617720"/>
                    <a:gd name="connsiteY64" fmla="*/ 403973 h 4362739"/>
                    <a:gd name="connsiteX65" fmla="*/ 497310 w 4617720"/>
                    <a:gd name="connsiteY65" fmla="*/ 544557 h 4362739"/>
                    <a:gd name="connsiteX66" fmla="*/ 637990 w 4617720"/>
                    <a:gd name="connsiteY66" fmla="*/ 403973 h 4362739"/>
                    <a:gd name="connsiteX67" fmla="*/ 497310 w 4617720"/>
                    <a:gd name="connsiteY67" fmla="*/ 263389 h 4362739"/>
                    <a:gd name="connsiteX68" fmla="*/ 132178 w 4617720"/>
                    <a:gd name="connsiteY68" fmla="*/ 0 h 4362739"/>
                    <a:gd name="connsiteX69" fmla="*/ 4485542 w 4617720"/>
                    <a:gd name="connsiteY69" fmla="*/ 0 h 4362739"/>
                    <a:gd name="connsiteX70" fmla="*/ 4617720 w 4617720"/>
                    <a:gd name="connsiteY70" fmla="*/ 132178 h 4362739"/>
                    <a:gd name="connsiteX71" fmla="*/ 4617720 w 4617720"/>
                    <a:gd name="connsiteY71" fmla="*/ 757220 h 4362739"/>
                    <a:gd name="connsiteX72" fmla="*/ 0 w 4617720"/>
                    <a:gd name="connsiteY72" fmla="*/ 757220 h 4362739"/>
                    <a:gd name="connsiteX73" fmla="*/ 0 w 4617720"/>
                    <a:gd name="connsiteY73" fmla="*/ 132178 h 4362739"/>
                    <a:gd name="connsiteX74" fmla="*/ 132178 w 4617720"/>
                    <a:gd name="connsiteY74" fmla="*/ 0 h 4362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4617720" h="4362739">
                      <a:moveTo>
                        <a:pt x="1524151" y="3194275"/>
                      </a:moveTo>
                      <a:cubicBezTo>
                        <a:pt x="1507894" y="3194154"/>
                        <a:pt x="1491590" y="3200241"/>
                        <a:pt x="1479077" y="3212560"/>
                      </a:cubicBezTo>
                      <a:lnTo>
                        <a:pt x="937032" y="3747359"/>
                      </a:lnTo>
                      <a:lnTo>
                        <a:pt x="781665" y="3568706"/>
                      </a:lnTo>
                      <a:cubicBezTo>
                        <a:pt x="758670" y="3542232"/>
                        <a:pt x="718475" y="3539430"/>
                        <a:pt x="692001" y="3562522"/>
                      </a:cubicBezTo>
                      <a:cubicBezTo>
                        <a:pt x="665527" y="3585614"/>
                        <a:pt x="662724" y="3625905"/>
                        <a:pt x="685817" y="3652380"/>
                      </a:cubicBezTo>
                      <a:lnTo>
                        <a:pt x="929979" y="3933162"/>
                      </a:lnTo>
                      <a:lnTo>
                        <a:pt x="1568258" y="3303384"/>
                      </a:lnTo>
                      <a:cubicBezTo>
                        <a:pt x="1593283" y="3278745"/>
                        <a:pt x="1593573" y="3238455"/>
                        <a:pt x="1568935" y="3213237"/>
                      </a:cubicBezTo>
                      <a:cubicBezTo>
                        <a:pt x="1556616" y="3200724"/>
                        <a:pt x="1540408" y="3194395"/>
                        <a:pt x="1524151" y="3194275"/>
                      </a:cubicBezTo>
                      <a:close/>
                      <a:moveTo>
                        <a:pt x="1128632" y="2764914"/>
                      </a:moveTo>
                      <a:cubicBezTo>
                        <a:pt x="1300811" y="2764914"/>
                        <a:pt x="1473569" y="2823080"/>
                        <a:pt x="1610771" y="2927624"/>
                      </a:cubicBezTo>
                      <a:cubicBezTo>
                        <a:pt x="1802275" y="3073522"/>
                        <a:pt x="1925950" y="3304157"/>
                        <a:pt x="1925950" y="3563778"/>
                      </a:cubicBezTo>
                      <a:cubicBezTo>
                        <a:pt x="1925950" y="4005048"/>
                        <a:pt x="1568935" y="4362739"/>
                        <a:pt x="1128632" y="4362739"/>
                      </a:cubicBezTo>
                      <a:cubicBezTo>
                        <a:pt x="1062640" y="4362739"/>
                        <a:pt x="996647" y="4354623"/>
                        <a:pt x="932588" y="4338391"/>
                      </a:cubicBezTo>
                      <a:cubicBezTo>
                        <a:pt x="559436" y="4243798"/>
                        <a:pt x="303293" y="3881662"/>
                        <a:pt x="333923" y="3499235"/>
                      </a:cubicBezTo>
                      <a:cubicBezTo>
                        <a:pt x="366484" y="3091590"/>
                        <a:pt x="720310" y="2764914"/>
                        <a:pt x="1128632" y="2764914"/>
                      </a:cubicBezTo>
                      <a:close/>
                      <a:moveTo>
                        <a:pt x="192276" y="2353113"/>
                      </a:moveTo>
                      <a:lnTo>
                        <a:pt x="192276" y="2425965"/>
                      </a:lnTo>
                      <a:lnTo>
                        <a:pt x="2279197" y="2425965"/>
                      </a:lnTo>
                      <a:lnTo>
                        <a:pt x="2279197" y="2353113"/>
                      </a:lnTo>
                      <a:close/>
                      <a:moveTo>
                        <a:pt x="3032072" y="2099191"/>
                      </a:moveTo>
                      <a:cubicBezTo>
                        <a:pt x="2720854" y="2099191"/>
                        <a:pt x="2446161" y="2369827"/>
                        <a:pt x="2446161" y="2685103"/>
                      </a:cubicBezTo>
                      <a:lnTo>
                        <a:pt x="2441619" y="3246375"/>
                      </a:lnTo>
                      <a:lnTo>
                        <a:pt x="4431919" y="3246375"/>
                      </a:lnTo>
                      <a:cubicBezTo>
                        <a:pt x="4433433" y="3060798"/>
                        <a:pt x="4434946" y="2875221"/>
                        <a:pt x="4436460" y="2689644"/>
                      </a:cubicBezTo>
                      <a:lnTo>
                        <a:pt x="4436460" y="2685103"/>
                      </a:lnTo>
                      <a:cubicBezTo>
                        <a:pt x="4438296" y="2372533"/>
                        <a:pt x="4162539" y="2099191"/>
                        <a:pt x="3850549" y="2099191"/>
                      </a:cubicBezTo>
                      <a:close/>
                      <a:moveTo>
                        <a:pt x="192276" y="1797831"/>
                      </a:moveTo>
                      <a:lnTo>
                        <a:pt x="192276" y="1870684"/>
                      </a:lnTo>
                      <a:lnTo>
                        <a:pt x="2279197" y="1870684"/>
                      </a:lnTo>
                      <a:lnTo>
                        <a:pt x="2279197" y="1797831"/>
                      </a:lnTo>
                      <a:close/>
                      <a:moveTo>
                        <a:pt x="192276" y="1253081"/>
                      </a:moveTo>
                      <a:lnTo>
                        <a:pt x="192276" y="1325933"/>
                      </a:lnTo>
                      <a:lnTo>
                        <a:pt x="2279197" y="1325933"/>
                      </a:lnTo>
                      <a:lnTo>
                        <a:pt x="2279197" y="1253081"/>
                      </a:lnTo>
                      <a:close/>
                      <a:moveTo>
                        <a:pt x="3439039" y="1017226"/>
                      </a:moveTo>
                      <a:cubicBezTo>
                        <a:pt x="3177872" y="1017226"/>
                        <a:pt x="2959701" y="1235687"/>
                        <a:pt x="2959701" y="1496564"/>
                      </a:cubicBezTo>
                      <a:cubicBezTo>
                        <a:pt x="2959701" y="1756089"/>
                        <a:pt x="3180094" y="1975902"/>
                        <a:pt x="3439039" y="1975902"/>
                      </a:cubicBezTo>
                      <a:cubicBezTo>
                        <a:pt x="3512181" y="1975902"/>
                        <a:pt x="3582521" y="1958027"/>
                        <a:pt x="3645808" y="1926529"/>
                      </a:cubicBezTo>
                      <a:cubicBezTo>
                        <a:pt x="3804654" y="1847300"/>
                        <a:pt x="3918376" y="1681787"/>
                        <a:pt x="3918376" y="1496564"/>
                      </a:cubicBezTo>
                      <a:cubicBezTo>
                        <a:pt x="3918376" y="1234817"/>
                        <a:pt x="3699530" y="1017226"/>
                        <a:pt x="3439039" y="1017226"/>
                      </a:cubicBezTo>
                      <a:close/>
                      <a:moveTo>
                        <a:pt x="0" y="812198"/>
                      </a:moveTo>
                      <a:lnTo>
                        <a:pt x="4617720" y="812198"/>
                      </a:lnTo>
                      <a:lnTo>
                        <a:pt x="4617720" y="3469378"/>
                      </a:lnTo>
                      <a:cubicBezTo>
                        <a:pt x="4617720" y="3542327"/>
                        <a:pt x="4558588" y="3601556"/>
                        <a:pt x="4485542" y="3601556"/>
                      </a:cubicBezTo>
                      <a:lnTo>
                        <a:pt x="1992329" y="3601556"/>
                      </a:lnTo>
                      <a:cubicBezTo>
                        <a:pt x="1992908" y="3588511"/>
                        <a:pt x="1993295" y="3575468"/>
                        <a:pt x="1993295" y="3562328"/>
                      </a:cubicBezTo>
                      <a:cubicBezTo>
                        <a:pt x="1993295" y="3085598"/>
                        <a:pt x="1605458" y="2697761"/>
                        <a:pt x="1128728" y="2697761"/>
                      </a:cubicBezTo>
                      <a:cubicBezTo>
                        <a:pt x="652000" y="2697761"/>
                        <a:pt x="264162" y="3085598"/>
                        <a:pt x="264162" y="3562328"/>
                      </a:cubicBezTo>
                      <a:cubicBezTo>
                        <a:pt x="264162" y="3575468"/>
                        <a:pt x="264548" y="3588511"/>
                        <a:pt x="265129" y="3601556"/>
                      </a:cubicBezTo>
                      <a:lnTo>
                        <a:pt x="132178" y="3601556"/>
                      </a:lnTo>
                      <a:cubicBezTo>
                        <a:pt x="59229" y="3601556"/>
                        <a:pt x="0" y="3542423"/>
                        <a:pt x="0" y="3469378"/>
                      </a:cubicBezTo>
                      <a:close/>
                      <a:moveTo>
                        <a:pt x="1341102" y="263389"/>
                      </a:moveTo>
                      <a:cubicBezTo>
                        <a:pt x="1263419" y="263389"/>
                        <a:pt x="1200422" y="326386"/>
                        <a:pt x="1200422" y="403973"/>
                      </a:cubicBezTo>
                      <a:cubicBezTo>
                        <a:pt x="1200422" y="481657"/>
                        <a:pt x="1263419" y="544557"/>
                        <a:pt x="1341102" y="544557"/>
                      </a:cubicBezTo>
                      <a:cubicBezTo>
                        <a:pt x="1418786" y="544557"/>
                        <a:pt x="1481783" y="481657"/>
                        <a:pt x="1481783" y="403973"/>
                      </a:cubicBezTo>
                      <a:cubicBezTo>
                        <a:pt x="1481783" y="326290"/>
                        <a:pt x="1418786" y="263389"/>
                        <a:pt x="1341102" y="263389"/>
                      </a:cubicBezTo>
                      <a:close/>
                      <a:moveTo>
                        <a:pt x="919157" y="263389"/>
                      </a:moveTo>
                      <a:cubicBezTo>
                        <a:pt x="841474" y="263389"/>
                        <a:pt x="778477" y="326386"/>
                        <a:pt x="778477" y="403973"/>
                      </a:cubicBezTo>
                      <a:cubicBezTo>
                        <a:pt x="778477" y="481657"/>
                        <a:pt x="841474" y="544557"/>
                        <a:pt x="919157" y="544557"/>
                      </a:cubicBezTo>
                      <a:cubicBezTo>
                        <a:pt x="996841" y="544557"/>
                        <a:pt x="1059838" y="481657"/>
                        <a:pt x="1059838" y="403973"/>
                      </a:cubicBezTo>
                      <a:cubicBezTo>
                        <a:pt x="1059838" y="326290"/>
                        <a:pt x="996841" y="263389"/>
                        <a:pt x="919157" y="263389"/>
                      </a:cubicBezTo>
                      <a:close/>
                      <a:moveTo>
                        <a:pt x="497310" y="263389"/>
                      </a:moveTo>
                      <a:cubicBezTo>
                        <a:pt x="419626" y="263389"/>
                        <a:pt x="356629" y="326386"/>
                        <a:pt x="356629" y="403973"/>
                      </a:cubicBezTo>
                      <a:cubicBezTo>
                        <a:pt x="356629" y="481657"/>
                        <a:pt x="419626" y="544557"/>
                        <a:pt x="497310" y="544557"/>
                      </a:cubicBezTo>
                      <a:cubicBezTo>
                        <a:pt x="574896" y="544557"/>
                        <a:pt x="637893" y="481657"/>
                        <a:pt x="637990" y="403973"/>
                      </a:cubicBezTo>
                      <a:cubicBezTo>
                        <a:pt x="637990" y="326290"/>
                        <a:pt x="574993" y="263389"/>
                        <a:pt x="497310" y="263389"/>
                      </a:cubicBezTo>
                      <a:close/>
                      <a:moveTo>
                        <a:pt x="132178" y="0"/>
                      </a:moveTo>
                      <a:lnTo>
                        <a:pt x="4485542" y="0"/>
                      </a:lnTo>
                      <a:cubicBezTo>
                        <a:pt x="4558588" y="0"/>
                        <a:pt x="4617720" y="59229"/>
                        <a:pt x="4617720" y="132178"/>
                      </a:cubicBezTo>
                      <a:lnTo>
                        <a:pt x="4617720" y="757220"/>
                      </a:lnTo>
                      <a:lnTo>
                        <a:pt x="0" y="757220"/>
                      </a:lnTo>
                      <a:lnTo>
                        <a:pt x="0" y="132178"/>
                      </a:lnTo>
                      <a:cubicBezTo>
                        <a:pt x="0" y="59229"/>
                        <a:pt x="59229" y="0"/>
                        <a:pt x="132178" y="0"/>
                      </a:cubicBezTo>
                      <a:close/>
                    </a:path>
                  </a:pathLst>
                </a:custGeom>
                <a:solidFill>
                  <a:srgbClr val="FFFFFF"/>
                </a:solidFill>
                <a:ln w="9525" cap="flat">
                  <a:noFill/>
                  <a:prstDash val="solid"/>
                  <a:miter/>
                </a:ln>
              </p:spPr>
              <p:txBody>
                <a:bodyPr wrap="square"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endParaRPr>
                </a:p>
              </p:txBody>
            </p:sp>
          </p:grpSp>
        </p:grpSp>
      </p:grpSp>
      <p:grpSp>
        <p:nvGrpSpPr>
          <p:cNvPr id="131" name="Group 130">
            <a:extLst>
              <a:ext uri="{FF2B5EF4-FFF2-40B4-BE49-F238E27FC236}">
                <a16:creationId xmlns:a16="http://schemas.microsoft.com/office/drawing/2014/main" id="{9E789110-3D82-4A20-9AEB-6AF0A3E5E3C8}"/>
              </a:ext>
            </a:extLst>
          </p:cNvPr>
          <p:cNvGrpSpPr/>
          <p:nvPr/>
        </p:nvGrpSpPr>
        <p:grpSpPr>
          <a:xfrm>
            <a:off x="292643" y="1017813"/>
            <a:ext cx="4031384" cy="3597919"/>
            <a:chOff x="422868" y="1149347"/>
            <a:chExt cx="3919526" cy="3498089"/>
          </a:xfrm>
        </p:grpSpPr>
        <p:grpSp>
          <p:nvGrpSpPr>
            <p:cNvPr id="132" name="Group 131">
              <a:extLst>
                <a:ext uri="{FF2B5EF4-FFF2-40B4-BE49-F238E27FC236}">
                  <a16:creationId xmlns:a16="http://schemas.microsoft.com/office/drawing/2014/main" id="{FBFDD874-3993-4EDD-823A-5277DD7772D5}"/>
                </a:ext>
              </a:extLst>
            </p:cNvPr>
            <p:cNvGrpSpPr/>
            <p:nvPr/>
          </p:nvGrpSpPr>
          <p:grpSpPr>
            <a:xfrm>
              <a:off x="2275681" y="1641198"/>
              <a:ext cx="2066713" cy="3006238"/>
              <a:chOff x="2257128" y="1641198"/>
              <a:chExt cx="2066713" cy="3006238"/>
            </a:xfrm>
          </p:grpSpPr>
          <p:grpSp>
            <p:nvGrpSpPr>
              <p:cNvPr id="140" name="Group 139">
                <a:extLst>
                  <a:ext uri="{FF2B5EF4-FFF2-40B4-BE49-F238E27FC236}">
                    <a16:creationId xmlns:a16="http://schemas.microsoft.com/office/drawing/2014/main" id="{4773F2C4-CA88-48DE-A34C-E6411806A351}"/>
                  </a:ext>
                </a:extLst>
              </p:cNvPr>
              <p:cNvGrpSpPr/>
              <p:nvPr/>
            </p:nvGrpSpPr>
            <p:grpSpPr>
              <a:xfrm>
                <a:off x="2257128" y="1641198"/>
                <a:ext cx="2066713" cy="2447249"/>
                <a:chOff x="2257128" y="1641198"/>
                <a:chExt cx="2066713" cy="2447249"/>
              </a:xfrm>
            </p:grpSpPr>
            <p:grpSp>
              <p:nvGrpSpPr>
                <p:cNvPr id="146" name="Group 145">
                  <a:extLst>
                    <a:ext uri="{FF2B5EF4-FFF2-40B4-BE49-F238E27FC236}">
                      <a16:creationId xmlns:a16="http://schemas.microsoft.com/office/drawing/2014/main" id="{61537A68-A350-4219-B221-0FEE5810BFC3}"/>
                    </a:ext>
                  </a:extLst>
                </p:cNvPr>
                <p:cNvGrpSpPr/>
                <p:nvPr/>
              </p:nvGrpSpPr>
              <p:grpSpPr>
                <a:xfrm>
                  <a:off x="2257128" y="1641198"/>
                  <a:ext cx="1224755" cy="2447247"/>
                  <a:chOff x="2284951" y="2717933"/>
                  <a:chExt cx="547189" cy="1370514"/>
                </a:xfrm>
              </p:grpSpPr>
              <p:cxnSp>
                <p:nvCxnSpPr>
                  <p:cNvPr id="151" name="Straight Connector 150">
                    <a:extLst>
                      <a:ext uri="{FF2B5EF4-FFF2-40B4-BE49-F238E27FC236}">
                        <a16:creationId xmlns:a16="http://schemas.microsoft.com/office/drawing/2014/main" id="{68EB5D45-89ED-4E67-9B6E-03AC0A4393CA}"/>
                      </a:ext>
                    </a:extLst>
                  </p:cNvPr>
                  <p:cNvCxnSpPr>
                    <a:cxnSpLocks/>
                  </p:cNvCxnSpPr>
                  <p:nvPr/>
                </p:nvCxnSpPr>
                <p:spPr>
                  <a:xfrm>
                    <a:off x="2284951" y="2717933"/>
                    <a:ext cx="547189" cy="547"/>
                  </a:xfrm>
                  <a:prstGeom prst="line">
                    <a:avLst/>
                  </a:prstGeom>
                  <a:noFill/>
                  <a:ln w="57150" cap="flat" cmpd="sng" algn="ctr">
                    <a:solidFill>
                      <a:schemeClr val="bg1"/>
                    </a:solidFill>
                    <a:prstDash val="solid"/>
                    <a:miter lim="800000"/>
                  </a:ln>
                  <a:effectLst/>
                </p:spPr>
              </p:cxnSp>
              <p:cxnSp>
                <p:nvCxnSpPr>
                  <p:cNvPr id="152" name="Straight Connector 151">
                    <a:extLst>
                      <a:ext uri="{FF2B5EF4-FFF2-40B4-BE49-F238E27FC236}">
                        <a16:creationId xmlns:a16="http://schemas.microsoft.com/office/drawing/2014/main" id="{E1445213-AF71-4339-8E9A-D6DA08116405}"/>
                      </a:ext>
                    </a:extLst>
                  </p:cNvPr>
                  <p:cNvCxnSpPr>
                    <a:cxnSpLocks/>
                  </p:cNvCxnSpPr>
                  <p:nvPr/>
                </p:nvCxnSpPr>
                <p:spPr>
                  <a:xfrm>
                    <a:off x="2819729" y="2718752"/>
                    <a:ext cx="0" cy="1369695"/>
                  </a:xfrm>
                  <a:prstGeom prst="line">
                    <a:avLst/>
                  </a:prstGeom>
                  <a:noFill/>
                  <a:ln w="57150" cap="flat" cmpd="sng" algn="ctr">
                    <a:solidFill>
                      <a:schemeClr val="bg1"/>
                    </a:solidFill>
                    <a:prstDash val="solid"/>
                    <a:miter lim="800000"/>
                  </a:ln>
                  <a:effectLst/>
                </p:spPr>
              </p:cxnSp>
            </p:grpSp>
            <p:cxnSp>
              <p:nvCxnSpPr>
                <p:cNvPr id="147" name="Straight Connector 146">
                  <a:extLst>
                    <a:ext uri="{FF2B5EF4-FFF2-40B4-BE49-F238E27FC236}">
                      <a16:creationId xmlns:a16="http://schemas.microsoft.com/office/drawing/2014/main" id="{130DD5C0-8DD6-46E6-8B9A-623266380D96}"/>
                    </a:ext>
                  </a:extLst>
                </p:cNvPr>
                <p:cNvCxnSpPr>
                  <a:cxnSpLocks/>
                </p:cNvCxnSpPr>
                <p:nvPr/>
              </p:nvCxnSpPr>
              <p:spPr>
                <a:xfrm flipV="1">
                  <a:off x="3426321" y="4088445"/>
                  <a:ext cx="897520" cy="2"/>
                </a:xfrm>
                <a:prstGeom prst="line">
                  <a:avLst/>
                </a:prstGeom>
                <a:noFill/>
                <a:ln w="57150" cap="flat" cmpd="sng" algn="ctr">
                  <a:solidFill>
                    <a:schemeClr val="bg1"/>
                  </a:solidFill>
                  <a:prstDash val="solid"/>
                  <a:miter lim="800000"/>
                </a:ln>
                <a:effectLst/>
              </p:spPr>
            </p:cxnSp>
            <p:grpSp>
              <p:nvGrpSpPr>
                <p:cNvPr id="148" name="Group 147">
                  <a:extLst>
                    <a:ext uri="{FF2B5EF4-FFF2-40B4-BE49-F238E27FC236}">
                      <a16:creationId xmlns:a16="http://schemas.microsoft.com/office/drawing/2014/main" id="{50836995-4EEA-45B1-8630-9EF91758DC45}"/>
                    </a:ext>
                  </a:extLst>
                </p:cNvPr>
                <p:cNvGrpSpPr/>
                <p:nvPr/>
              </p:nvGrpSpPr>
              <p:grpSpPr>
                <a:xfrm>
                  <a:off x="3722465" y="3749126"/>
                  <a:ext cx="109054" cy="339321"/>
                  <a:chOff x="3074765" y="3749126"/>
                  <a:chExt cx="109054" cy="339321"/>
                </a:xfrm>
              </p:grpSpPr>
              <p:cxnSp>
                <p:nvCxnSpPr>
                  <p:cNvPr id="149" name="Straight Connector 148">
                    <a:extLst>
                      <a:ext uri="{FF2B5EF4-FFF2-40B4-BE49-F238E27FC236}">
                        <a16:creationId xmlns:a16="http://schemas.microsoft.com/office/drawing/2014/main" id="{819BFD4F-533E-4993-98F1-9D443013CD38}"/>
                      </a:ext>
                    </a:extLst>
                  </p:cNvPr>
                  <p:cNvCxnSpPr>
                    <a:cxnSpLocks/>
                  </p:cNvCxnSpPr>
                  <p:nvPr/>
                </p:nvCxnSpPr>
                <p:spPr>
                  <a:xfrm>
                    <a:off x="3129291" y="3861753"/>
                    <a:ext cx="0" cy="226694"/>
                  </a:xfrm>
                  <a:prstGeom prst="line">
                    <a:avLst/>
                  </a:prstGeom>
                  <a:noFill/>
                  <a:ln w="57150" cap="flat" cmpd="sng" algn="ctr">
                    <a:solidFill>
                      <a:schemeClr val="bg1"/>
                    </a:solidFill>
                    <a:prstDash val="solid"/>
                    <a:miter lim="800000"/>
                  </a:ln>
                  <a:effectLst/>
                </p:spPr>
              </p:cxnSp>
              <p:sp>
                <p:nvSpPr>
                  <p:cNvPr id="150" name="Oval 149">
                    <a:extLst>
                      <a:ext uri="{FF2B5EF4-FFF2-40B4-BE49-F238E27FC236}">
                        <a16:creationId xmlns:a16="http://schemas.microsoft.com/office/drawing/2014/main" id="{90026CEC-913B-4ED1-BB01-A85423B2A931}"/>
                      </a:ext>
                    </a:extLst>
                  </p:cNvPr>
                  <p:cNvSpPr/>
                  <p:nvPr/>
                </p:nvSpPr>
                <p:spPr>
                  <a:xfrm>
                    <a:off x="3074765" y="3749126"/>
                    <a:ext cx="109054" cy="109052"/>
                  </a:xfrm>
                  <a:prstGeom prst="ellipse">
                    <a:avLst/>
                  </a:prstGeom>
                  <a:solidFill>
                    <a:schemeClr val="bg1"/>
                  </a:solidFill>
                  <a:ln w="6350" cap="flat" cmpd="sng" algn="ctr">
                    <a:solidFill>
                      <a:srgbClr val="000000">
                        <a:lumMod val="65000"/>
                        <a:lumOff val="3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ea typeface="+mn-ea"/>
                      <a:cs typeface="+mn-cs"/>
                    </a:endParaRPr>
                  </a:p>
                </p:txBody>
              </p:sp>
            </p:grpSp>
          </p:grpSp>
          <p:grpSp>
            <p:nvGrpSpPr>
              <p:cNvPr id="141" name="Group 140">
                <a:extLst>
                  <a:ext uri="{FF2B5EF4-FFF2-40B4-BE49-F238E27FC236}">
                    <a16:creationId xmlns:a16="http://schemas.microsoft.com/office/drawing/2014/main" id="{613A876E-B0E3-4EDD-9D89-0CF49D883D7A}"/>
                  </a:ext>
                </a:extLst>
              </p:cNvPr>
              <p:cNvGrpSpPr/>
              <p:nvPr/>
            </p:nvGrpSpPr>
            <p:grpSpPr>
              <a:xfrm>
                <a:off x="2920000" y="4359909"/>
                <a:ext cx="1306254" cy="287527"/>
                <a:chOff x="2920000" y="4321809"/>
                <a:chExt cx="1306254" cy="287527"/>
              </a:xfrm>
            </p:grpSpPr>
            <p:grpSp>
              <p:nvGrpSpPr>
                <p:cNvPr id="142" name="Group 141">
                  <a:extLst>
                    <a:ext uri="{FF2B5EF4-FFF2-40B4-BE49-F238E27FC236}">
                      <a16:creationId xmlns:a16="http://schemas.microsoft.com/office/drawing/2014/main" id="{4AD625AF-62CB-4844-B35D-5996FBCDB623}"/>
                    </a:ext>
                  </a:extLst>
                </p:cNvPr>
                <p:cNvGrpSpPr/>
                <p:nvPr/>
              </p:nvGrpSpPr>
              <p:grpSpPr>
                <a:xfrm>
                  <a:off x="2943225" y="4321809"/>
                  <a:ext cx="1283029" cy="178119"/>
                  <a:chOff x="3378529" y="4321809"/>
                  <a:chExt cx="847725" cy="178119"/>
                </a:xfrm>
              </p:grpSpPr>
              <p:cxnSp>
                <p:nvCxnSpPr>
                  <p:cNvPr id="144" name="Straight Connector 143">
                    <a:extLst>
                      <a:ext uri="{FF2B5EF4-FFF2-40B4-BE49-F238E27FC236}">
                        <a16:creationId xmlns:a16="http://schemas.microsoft.com/office/drawing/2014/main" id="{ED49B4D8-C396-4289-90DD-8B07ADC34EF9}"/>
                      </a:ext>
                    </a:extLst>
                  </p:cNvPr>
                  <p:cNvCxnSpPr>
                    <a:cxnSpLocks/>
                  </p:cNvCxnSpPr>
                  <p:nvPr/>
                </p:nvCxnSpPr>
                <p:spPr>
                  <a:xfrm>
                    <a:off x="3378529" y="4321809"/>
                    <a:ext cx="847725" cy="0"/>
                  </a:xfrm>
                  <a:prstGeom prst="line">
                    <a:avLst/>
                  </a:prstGeom>
                  <a:noFill/>
                  <a:ln w="57150" cap="flat" cmpd="sng" algn="ctr">
                    <a:solidFill>
                      <a:schemeClr val="bg1"/>
                    </a:solidFill>
                    <a:prstDash val="solid"/>
                    <a:miter lim="800000"/>
                  </a:ln>
                  <a:effectLst/>
                </p:spPr>
              </p:cxnSp>
              <p:cxnSp>
                <p:nvCxnSpPr>
                  <p:cNvPr id="145" name="Straight Connector 144">
                    <a:extLst>
                      <a:ext uri="{FF2B5EF4-FFF2-40B4-BE49-F238E27FC236}">
                        <a16:creationId xmlns:a16="http://schemas.microsoft.com/office/drawing/2014/main" id="{D1BED7A7-5839-49EF-9FEF-D1D3E58AE712}"/>
                      </a:ext>
                    </a:extLst>
                  </p:cNvPr>
                  <p:cNvCxnSpPr>
                    <a:cxnSpLocks/>
                  </p:cNvCxnSpPr>
                  <p:nvPr/>
                </p:nvCxnSpPr>
                <p:spPr>
                  <a:xfrm>
                    <a:off x="3396886" y="4321809"/>
                    <a:ext cx="0" cy="178119"/>
                  </a:xfrm>
                  <a:prstGeom prst="line">
                    <a:avLst/>
                  </a:prstGeom>
                  <a:noFill/>
                  <a:ln w="57150" cap="flat" cmpd="sng" algn="ctr">
                    <a:solidFill>
                      <a:schemeClr val="bg1"/>
                    </a:solidFill>
                    <a:prstDash val="solid"/>
                    <a:miter lim="800000"/>
                  </a:ln>
                  <a:effectLst/>
                </p:spPr>
              </p:cxnSp>
            </p:grpSp>
            <p:sp>
              <p:nvSpPr>
                <p:cNvPr id="143" name="Oval 142">
                  <a:extLst>
                    <a:ext uri="{FF2B5EF4-FFF2-40B4-BE49-F238E27FC236}">
                      <a16:creationId xmlns:a16="http://schemas.microsoft.com/office/drawing/2014/main" id="{F1149FC2-BFED-4BE8-B02F-E4D733B34499}"/>
                    </a:ext>
                  </a:extLst>
                </p:cNvPr>
                <p:cNvSpPr/>
                <p:nvPr/>
              </p:nvSpPr>
              <p:spPr>
                <a:xfrm>
                  <a:off x="2920000" y="4503498"/>
                  <a:ext cx="105838" cy="105838"/>
                </a:xfrm>
                <a:prstGeom prst="ellipse">
                  <a:avLst/>
                </a:prstGeom>
                <a:solidFill>
                  <a:schemeClr val="bg1"/>
                </a:solidFill>
                <a:ln w="6350" cap="flat" cmpd="sng" algn="ctr">
                  <a:solidFill>
                    <a:srgbClr val="000000">
                      <a:lumMod val="65000"/>
                      <a:lumOff val="3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ea typeface="+mn-ea"/>
                    <a:cs typeface="+mn-cs"/>
                  </a:endParaRPr>
                </a:p>
              </p:txBody>
            </p:sp>
          </p:grpSp>
        </p:grpSp>
        <p:grpSp>
          <p:nvGrpSpPr>
            <p:cNvPr id="133" name="Group 132">
              <a:extLst>
                <a:ext uri="{FF2B5EF4-FFF2-40B4-BE49-F238E27FC236}">
                  <a16:creationId xmlns:a16="http://schemas.microsoft.com/office/drawing/2014/main" id="{4F4EE08F-15B6-4A87-99E2-1D6D8B8D4C4D}"/>
                </a:ext>
              </a:extLst>
            </p:cNvPr>
            <p:cNvGrpSpPr/>
            <p:nvPr/>
          </p:nvGrpSpPr>
          <p:grpSpPr>
            <a:xfrm>
              <a:off x="422868" y="1149347"/>
              <a:ext cx="2665384" cy="2483889"/>
              <a:chOff x="422868" y="1149347"/>
              <a:chExt cx="2665384" cy="2483889"/>
            </a:xfrm>
          </p:grpSpPr>
          <p:sp>
            <p:nvSpPr>
              <p:cNvPr id="134" name="TextBox 133">
                <a:extLst>
                  <a:ext uri="{FF2B5EF4-FFF2-40B4-BE49-F238E27FC236}">
                    <a16:creationId xmlns:a16="http://schemas.microsoft.com/office/drawing/2014/main" id="{2400996A-3F29-4A31-86BD-972994EE8CF9}"/>
                  </a:ext>
                </a:extLst>
              </p:cNvPr>
              <p:cNvSpPr txBox="1"/>
              <p:nvPr/>
            </p:nvSpPr>
            <p:spPr>
              <a:xfrm>
                <a:off x="422868" y="2309797"/>
                <a:ext cx="2665384" cy="1323439"/>
              </a:xfrm>
              <a:prstGeom prst="rect">
                <a:avLst/>
              </a:prstGeom>
              <a:noFill/>
            </p:spPr>
            <p:txBody>
              <a:bodyPr wrap="square"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FFFFFF">
                        <a:lumMod val="95000"/>
                      </a:srgbClr>
                    </a:solidFill>
                    <a:effectLst/>
                    <a:uLnTx/>
                    <a:uFillTx/>
                    <a:cs typeface="Arial" panose="020B0604020202020204" pitchFamily="34" charset="0"/>
                  </a:rPr>
                  <a:t>The capability of individuals with authorization to view and modify information efficiently and promptly is known as availability</a:t>
                </a:r>
              </a:p>
            </p:txBody>
          </p:sp>
          <p:grpSp>
            <p:nvGrpSpPr>
              <p:cNvPr id="135" name="Group 134">
                <a:extLst>
                  <a:ext uri="{FF2B5EF4-FFF2-40B4-BE49-F238E27FC236}">
                    <a16:creationId xmlns:a16="http://schemas.microsoft.com/office/drawing/2014/main" id="{13AB9AD7-3663-4121-B962-F3C0EAD2F0E8}"/>
                  </a:ext>
                </a:extLst>
              </p:cNvPr>
              <p:cNvGrpSpPr/>
              <p:nvPr/>
            </p:nvGrpSpPr>
            <p:grpSpPr>
              <a:xfrm>
                <a:off x="1263220" y="1149347"/>
                <a:ext cx="984680" cy="984678"/>
                <a:chOff x="1263220" y="1149347"/>
                <a:chExt cx="984680" cy="984678"/>
              </a:xfrm>
            </p:grpSpPr>
            <p:grpSp>
              <p:nvGrpSpPr>
                <p:cNvPr id="136" name="Group 135">
                  <a:extLst>
                    <a:ext uri="{FF2B5EF4-FFF2-40B4-BE49-F238E27FC236}">
                      <a16:creationId xmlns:a16="http://schemas.microsoft.com/office/drawing/2014/main" id="{F8D5FEF4-7195-4ADD-B9E0-63D997F807D7}"/>
                    </a:ext>
                  </a:extLst>
                </p:cNvPr>
                <p:cNvGrpSpPr/>
                <p:nvPr/>
              </p:nvGrpSpPr>
              <p:grpSpPr>
                <a:xfrm>
                  <a:off x="1263220" y="1149347"/>
                  <a:ext cx="984680" cy="984678"/>
                  <a:chOff x="1003061" y="990025"/>
                  <a:chExt cx="849090" cy="849090"/>
                </a:xfrm>
              </p:grpSpPr>
              <p:sp>
                <p:nvSpPr>
                  <p:cNvPr id="138" name="Oval 137">
                    <a:extLst>
                      <a:ext uri="{FF2B5EF4-FFF2-40B4-BE49-F238E27FC236}">
                        <a16:creationId xmlns:a16="http://schemas.microsoft.com/office/drawing/2014/main" id="{D5F341E6-7C2A-425C-923D-98C861304972}"/>
                      </a:ext>
                    </a:extLst>
                  </p:cNvPr>
                  <p:cNvSpPr/>
                  <p:nvPr/>
                </p:nvSpPr>
                <p:spPr>
                  <a:xfrm rot="10800000" flipH="1" flipV="1">
                    <a:off x="1003061" y="990025"/>
                    <a:ext cx="849090" cy="849090"/>
                  </a:xfrm>
                  <a:prstGeom prst="ellipse">
                    <a:avLst/>
                  </a:prstGeom>
                  <a:solidFill>
                    <a:srgbClr val="000000"/>
                  </a:solidFill>
                  <a:ln w="6350" cap="flat" cmpd="sng" algn="ctr">
                    <a:gradFill>
                      <a:gsLst>
                        <a:gs pos="0">
                          <a:srgbClr val="000000"/>
                        </a:gs>
                        <a:gs pos="50000">
                          <a:srgbClr val="0656B3"/>
                        </a:gs>
                        <a:gs pos="100000">
                          <a:srgbClr val="000000"/>
                        </a:gs>
                      </a:gsLst>
                      <a:lin ang="5400000" scaled="1"/>
                    </a:gra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endParaRPr>
                  </a:p>
                </p:txBody>
              </p:sp>
              <p:sp>
                <p:nvSpPr>
                  <p:cNvPr id="139" name="Oval 138">
                    <a:extLst>
                      <a:ext uri="{FF2B5EF4-FFF2-40B4-BE49-F238E27FC236}">
                        <a16:creationId xmlns:a16="http://schemas.microsoft.com/office/drawing/2014/main" id="{1DB99F16-6B06-47FA-968A-1F5969C85F89}"/>
                      </a:ext>
                    </a:extLst>
                  </p:cNvPr>
                  <p:cNvSpPr/>
                  <p:nvPr/>
                </p:nvSpPr>
                <p:spPr>
                  <a:xfrm rot="10800000" flipH="1" flipV="1">
                    <a:off x="1105193" y="1092156"/>
                    <a:ext cx="644829" cy="644829"/>
                  </a:xfrm>
                  <a:prstGeom prst="ellipse">
                    <a:avLst/>
                  </a:prstGeom>
                  <a:solidFill>
                    <a:srgbClr val="FF671F"/>
                  </a:solidFill>
                  <a:ln w="76200" cap="flat" cmpd="sng" algn="ctr">
                    <a:solidFill>
                      <a:schemeClr val="bg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white"/>
                      </a:solidFill>
                      <a:effectLst/>
                      <a:uLnTx/>
                      <a:uFillTx/>
                    </a:endParaRPr>
                  </a:p>
                </p:txBody>
              </p:sp>
            </p:grpSp>
            <p:sp>
              <p:nvSpPr>
                <p:cNvPr id="137" name="Freeform: Shape 136">
                  <a:extLst>
                    <a:ext uri="{FF2B5EF4-FFF2-40B4-BE49-F238E27FC236}">
                      <a16:creationId xmlns:a16="http://schemas.microsoft.com/office/drawing/2014/main" id="{DEE49337-AF38-4F42-BB46-C39780F12CE8}"/>
                    </a:ext>
                  </a:extLst>
                </p:cNvPr>
                <p:cNvSpPr/>
                <p:nvPr/>
              </p:nvSpPr>
              <p:spPr>
                <a:xfrm>
                  <a:off x="1527540" y="1403622"/>
                  <a:ext cx="456042" cy="476128"/>
                </a:xfrm>
                <a:custGeom>
                  <a:avLst/>
                  <a:gdLst>
                    <a:gd name="connsiteX0" fmla="*/ 2456868 w 4433152"/>
                    <a:gd name="connsiteY0" fmla="*/ 4291189 h 4628408"/>
                    <a:gd name="connsiteX1" fmla="*/ 2442045 w 4433152"/>
                    <a:gd name="connsiteY1" fmla="*/ 4306011 h 4628408"/>
                    <a:gd name="connsiteX2" fmla="*/ 2442045 w 4433152"/>
                    <a:gd name="connsiteY2" fmla="*/ 4378271 h 4628408"/>
                    <a:gd name="connsiteX3" fmla="*/ 2456868 w 4433152"/>
                    <a:gd name="connsiteY3" fmla="*/ 4393096 h 4628408"/>
                    <a:gd name="connsiteX4" fmla="*/ 2529128 w 4433152"/>
                    <a:gd name="connsiteY4" fmla="*/ 4393096 h 4628408"/>
                    <a:gd name="connsiteX5" fmla="*/ 2543952 w 4433152"/>
                    <a:gd name="connsiteY5" fmla="*/ 4378271 h 4628408"/>
                    <a:gd name="connsiteX6" fmla="*/ 2543952 w 4433152"/>
                    <a:gd name="connsiteY6" fmla="*/ 4306011 h 4628408"/>
                    <a:gd name="connsiteX7" fmla="*/ 2529128 w 4433152"/>
                    <a:gd name="connsiteY7" fmla="*/ 4291189 h 4628408"/>
                    <a:gd name="connsiteX8" fmla="*/ 2210439 w 4433152"/>
                    <a:gd name="connsiteY8" fmla="*/ 4291189 h 4628408"/>
                    <a:gd name="connsiteX9" fmla="*/ 2195616 w 4433152"/>
                    <a:gd name="connsiteY9" fmla="*/ 4306011 h 4628408"/>
                    <a:gd name="connsiteX10" fmla="*/ 2195616 w 4433152"/>
                    <a:gd name="connsiteY10" fmla="*/ 4378271 h 4628408"/>
                    <a:gd name="connsiteX11" fmla="*/ 2210439 w 4433152"/>
                    <a:gd name="connsiteY11" fmla="*/ 4393096 h 4628408"/>
                    <a:gd name="connsiteX12" fmla="*/ 2282699 w 4433152"/>
                    <a:gd name="connsiteY12" fmla="*/ 4393096 h 4628408"/>
                    <a:gd name="connsiteX13" fmla="*/ 2297523 w 4433152"/>
                    <a:gd name="connsiteY13" fmla="*/ 4378271 h 4628408"/>
                    <a:gd name="connsiteX14" fmla="*/ 2297523 w 4433152"/>
                    <a:gd name="connsiteY14" fmla="*/ 4306011 h 4628408"/>
                    <a:gd name="connsiteX15" fmla="*/ 2282699 w 4433152"/>
                    <a:gd name="connsiteY15" fmla="*/ 4291189 h 4628408"/>
                    <a:gd name="connsiteX16" fmla="*/ 2849671 w 4433152"/>
                    <a:gd name="connsiteY16" fmla="*/ 4048467 h 4628408"/>
                    <a:gd name="connsiteX17" fmla="*/ 2958989 w 4433152"/>
                    <a:gd name="connsiteY17" fmla="*/ 4122581 h 4628408"/>
                    <a:gd name="connsiteX18" fmla="*/ 2820025 w 4433152"/>
                    <a:gd name="connsiteY18" fmla="*/ 4211517 h 4628408"/>
                    <a:gd name="connsiteX19" fmla="*/ 839335 w 4433152"/>
                    <a:gd name="connsiteY19" fmla="*/ 3761275 h 4628408"/>
                    <a:gd name="connsiteX20" fmla="*/ 789307 w 4433152"/>
                    <a:gd name="connsiteY20" fmla="*/ 3811301 h 4628408"/>
                    <a:gd name="connsiteX21" fmla="*/ 789307 w 4433152"/>
                    <a:gd name="connsiteY21" fmla="*/ 3816860 h 4628408"/>
                    <a:gd name="connsiteX22" fmla="*/ 839335 w 4433152"/>
                    <a:gd name="connsiteY22" fmla="*/ 3866886 h 4628408"/>
                    <a:gd name="connsiteX23" fmla="*/ 1523033 w 4433152"/>
                    <a:gd name="connsiteY23" fmla="*/ 3866886 h 4628408"/>
                    <a:gd name="connsiteX24" fmla="*/ 1573061 w 4433152"/>
                    <a:gd name="connsiteY24" fmla="*/ 3816860 h 4628408"/>
                    <a:gd name="connsiteX25" fmla="*/ 1573061 w 4433152"/>
                    <a:gd name="connsiteY25" fmla="*/ 3811301 h 4628408"/>
                    <a:gd name="connsiteX26" fmla="*/ 1523033 w 4433152"/>
                    <a:gd name="connsiteY26" fmla="*/ 3761275 h 4628408"/>
                    <a:gd name="connsiteX27" fmla="*/ 437267 w 4433152"/>
                    <a:gd name="connsiteY27" fmla="*/ 3575991 h 4628408"/>
                    <a:gd name="connsiteX28" fmla="*/ 422444 w 4433152"/>
                    <a:gd name="connsiteY28" fmla="*/ 3590813 h 4628408"/>
                    <a:gd name="connsiteX29" fmla="*/ 422444 w 4433152"/>
                    <a:gd name="connsiteY29" fmla="*/ 3827977 h 4628408"/>
                    <a:gd name="connsiteX30" fmla="*/ 437267 w 4433152"/>
                    <a:gd name="connsiteY30" fmla="*/ 3842800 h 4628408"/>
                    <a:gd name="connsiteX31" fmla="*/ 674431 w 4433152"/>
                    <a:gd name="connsiteY31" fmla="*/ 3842800 h 4628408"/>
                    <a:gd name="connsiteX32" fmla="*/ 689254 w 4433152"/>
                    <a:gd name="connsiteY32" fmla="*/ 3827977 h 4628408"/>
                    <a:gd name="connsiteX33" fmla="*/ 689254 w 4433152"/>
                    <a:gd name="connsiteY33" fmla="*/ 3590813 h 4628408"/>
                    <a:gd name="connsiteX34" fmla="*/ 674431 w 4433152"/>
                    <a:gd name="connsiteY34" fmla="*/ 3575991 h 4628408"/>
                    <a:gd name="connsiteX35" fmla="*/ 839335 w 4433152"/>
                    <a:gd name="connsiteY35" fmla="*/ 3555608 h 4628408"/>
                    <a:gd name="connsiteX36" fmla="*/ 789307 w 4433152"/>
                    <a:gd name="connsiteY36" fmla="*/ 3605636 h 4628408"/>
                    <a:gd name="connsiteX37" fmla="*/ 789307 w 4433152"/>
                    <a:gd name="connsiteY37" fmla="*/ 3611194 h 4628408"/>
                    <a:gd name="connsiteX38" fmla="*/ 839335 w 4433152"/>
                    <a:gd name="connsiteY38" fmla="*/ 3661221 h 4628408"/>
                    <a:gd name="connsiteX39" fmla="*/ 2740350 w 4433152"/>
                    <a:gd name="connsiteY39" fmla="*/ 3661221 h 4628408"/>
                    <a:gd name="connsiteX40" fmla="*/ 2790377 w 4433152"/>
                    <a:gd name="connsiteY40" fmla="*/ 3611194 h 4628408"/>
                    <a:gd name="connsiteX41" fmla="*/ 2790377 w 4433152"/>
                    <a:gd name="connsiteY41" fmla="*/ 3605636 h 4628408"/>
                    <a:gd name="connsiteX42" fmla="*/ 2740350 w 4433152"/>
                    <a:gd name="connsiteY42" fmla="*/ 3555608 h 4628408"/>
                    <a:gd name="connsiteX43" fmla="*/ 3628561 w 4433152"/>
                    <a:gd name="connsiteY43" fmla="*/ 2754950 h 4628408"/>
                    <a:gd name="connsiteX44" fmla="*/ 3605632 w 4433152"/>
                    <a:gd name="connsiteY44" fmla="*/ 2770004 h 4628408"/>
                    <a:gd name="connsiteX45" fmla="*/ 3138713 w 4433152"/>
                    <a:gd name="connsiteY45" fmla="*/ 3470380 h 4628408"/>
                    <a:gd name="connsiteX46" fmla="*/ 3147979 w 4433152"/>
                    <a:gd name="connsiteY46" fmla="*/ 3520407 h 4628408"/>
                    <a:gd name="connsiteX47" fmla="*/ 3198006 w 4433152"/>
                    <a:gd name="connsiteY47" fmla="*/ 3511142 h 4628408"/>
                    <a:gd name="connsiteX48" fmla="*/ 3664923 w 4433152"/>
                    <a:gd name="connsiteY48" fmla="*/ 2810767 h 4628408"/>
                    <a:gd name="connsiteX49" fmla="*/ 3655658 w 4433152"/>
                    <a:gd name="connsiteY49" fmla="*/ 2760741 h 4628408"/>
                    <a:gd name="connsiteX50" fmla="*/ 3628561 w 4433152"/>
                    <a:gd name="connsiteY50" fmla="*/ 2754950 h 4628408"/>
                    <a:gd name="connsiteX51" fmla="*/ 3726762 w 4433152"/>
                    <a:gd name="connsiteY51" fmla="*/ 2603017 h 4628408"/>
                    <a:gd name="connsiteX52" fmla="*/ 3703832 w 4433152"/>
                    <a:gd name="connsiteY52" fmla="*/ 2618071 h 4628408"/>
                    <a:gd name="connsiteX53" fmla="*/ 3683451 w 4433152"/>
                    <a:gd name="connsiteY53" fmla="*/ 2647717 h 4628408"/>
                    <a:gd name="connsiteX54" fmla="*/ 3681598 w 4433152"/>
                    <a:gd name="connsiteY54" fmla="*/ 2684773 h 4628408"/>
                    <a:gd name="connsiteX55" fmla="*/ 3711243 w 4433152"/>
                    <a:gd name="connsiteY55" fmla="*/ 2705156 h 4628408"/>
                    <a:gd name="connsiteX56" fmla="*/ 3744594 w 4433152"/>
                    <a:gd name="connsiteY56" fmla="*/ 2688479 h 4628408"/>
                    <a:gd name="connsiteX57" fmla="*/ 3764975 w 4433152"/>
                    <a:gd name="connsiteY57" fmla="*/ 2658834 h 4628408"/>
                    <a:gd name="connsiteX58" fmla="*/ 3753859 w 4433152"/>
                    <a:gd name="connsiteY58" fmla="*/ 2608808 h 4628408"/>
                    <a:gd name="connsiteX59" fmla="*/ 3726762 w 4433152"/>
                    <a:gd name="connsiteY59" fmla="*/ 2603017 h 4628408"/>
                    <a:gd name="connsiteX60" fmla="*/ 839335 w 4433152"/>
                    <a:gd name="connsiteY60" fmla="*/ 2573601 h 4628408"/>
                    <a:gd name="connsiteX61" fmla="*/ 789307 w 4433152"/>
                    <a:gd name="connsiteY61" fmla="*/ 2623628 h 4628408"/>
                    <a:gd name="connsiteX62" fmla="*/ 789307 w 4433152"/>
                    <a:gd name="connsiteY62" fmla="*/ 2629186 h 4628408"/>
                    <a:gd name="connsiteX63" fmla="*/ 839335 w 4433152"/>
                    <a:gd name="connsiteY63" fmla="*/ 2679214 h 4628408"/>
                    <a:gd name="connsiteX64" fmla="*/ 1523033 w 4433152"/>
                    <a:gd name="connsiteY64" fmla="*/ 2679214 h 4628408"/>
                    <a:gd name="connsiteX65" fmla="*/ 1573061 w 4433152"/>
                    <a:gd name="connsiteY65" fmla="*/ 2629186 h 4628408"/>
                    <a:gd name="connsiteX66" fmla="*/ 1573061 w 4433152"/>
                    <a:gd name="connsiteY66" fmla="*/ 2623628 h 4628408"/>
                    <a:gd name="connsiteX67" fmla="*/ 1523033 w 4433152"/>
                    <a:gd name="connsiteY67" fmla="*/ 2573601 h 4628408"/>
                    <a:gd name="connsiteX68" fmla="*/ 437267 w 4433152"/>
                    <a:gd name="connsiteY68" fmla="*/ 2388316 h 4628408"/>
                    <a:gd name="connsiteX69" fmla="*/ 422444 w 4433152"/>
                    <a:gd name="connsiteY69" fmla="*/ 2403139 h 4628408"/>
                    <a:gd name="connsiteX70" fmla="*/ 422444 w 4433152"/>
                    <a:gd name="connsiteY70" fmla="*/ 2640303 h 4628408"/>
                    <a:gd name="connsiteX71" fmla="*/ 437267 w 4433152"/>
                    <a:gd name="connsiteY71" fmla="*/ 2655126 h 4628408"/>
                    <a:gd name="connsiteX72" fmla="*/ 674431 w 4433152"/>
                    <a:gd name="connsiteY72" fmla="*/ 2655126 h 4628408"/>
                    <a:gd name="connsiteX73" fmla="*/ 689254 w 4433152"/>
                    <a:gd name="connsiteY73" fmla="*/ 2640303 h 4628408"/>
                    <a:gd name="connsiteX74" fmla="*/ 689254 w 4433152"/>
                    <a:gd name="connsiteY74" fmla="*/ 2403139 h 4628408"/>
                    <a:gd name="connsiteX75" fmla="*/ 674431 w 4433152"/>
                    <a:gd name="connsiteY75" fmla="*/ 2388316 h 4628408"/>
                    <a:gd name="connsiteX76" fmla="*/ 839335 w 4433152"/>
                    <a:gd name="connsiteY76" fmla="*/ 2367936 h 4628408"/>
                    <a:gd name="connsiteX77" fmla="*/ 789307 w 4433152"/>
                    <a:gd name="connsiteY77" fmla="*/ 2417962 h 4628408"/>
                    <a:gd name="connsiteX78" fmla="*/ 789307 w 4433152"/>
                    <a:gd name="connsiteY78" fmla="*/ 2423521 h 4628408"/>
                    <a:gd name="connsiteX79" fmla="*/ 839335 w 4433152"/>
                    <a:gd name="connsiteY79" fmla="*/ 2473547 h 4628408"/>
                    <a:gd name="connsiteX80" fmla="*/ 2740350 w 4433152"/>
                    <a:gd name="connsiteY80" fmla="*/ 2473547 h 4628408"/>
                    <a:gd name="connsiteX81" fmla="*/ 2790377 w 4433152"/>
                    <a:gd name="connsiteY81" fmla="*/ 2423521 h 4628408"/>
                    <a:gd name="connsiteX82" fmla="*/ 2790377 w 4433152"/>
                    <a:gd name="connsiteY82" fmla="*/ 2417962 h 4628408"/>
                    <a:gd name="connsiteX83" fmla="*/ 2740350 w 4433152"/>
                    <a:gd name="connsiteY83" fmla="*/ 2367936 h 4628408"/>
                    <a:gd name="connsiteX84" fmla="*/ 3870588 w 4433152"/>
                    <a:gd name="connsiteY84" fmla="*/ 2236385 h 4628408"/>
                    <a:gd name="connsiteX85" fmla="*/ 4237451 w 4433152"/>
                    <a:gd name="connsiteY85" fmla="*/ 2480960 h 4628408"/>
                    <a:gd name="connsiteX86" fmla="*/ 3307323 w 4433152"/>
                    <a:gd name="connsiteY86" fmla="*/ 3881711 h 4628408"/>
                    <a:gd name="connsiteX87" fmla="*/ 3253592 w 4433152"/>
                    <a:gd name="connsiteY87" fmla="*/ 3933591 h 4628408"/>
                    <a:gd name="connsiteX88" fmla="*/ 3021985 w 4433152"/>
                    <a:gd name="connsiteY88" fmla="*/ 4081818 h 4628408"/>
                    <a:gd name="connsiteX89" fmla="*/ 3016428 w 4433152"/>
                    <a:gd name="connsiteY89" fmla="*/ 4083672 h 4628408"/>
                    <a:gd name="connsiteX90" fmla="*/ 2862641 w 4433152"/>
                    <a:gd name="connsiteY90" fmla="*/ 3981765 h 4628408"/>
                    <a:gd name="connsiteX91" fmla="*/ 2862641 w 4433152"/>
                    <a:gd name="connsiteY91" fmla="*/ 3976207 h 4628408"/>
                    <a:gd name="connsiteX92" fmla="*/ 2910815 w 4433152"/>
                    <a:gd name="connsiteY92" fmla="*/ 3705692 h 4628408"/>
                    <a:gd name="connsiteX93" fmla="*/ 2938608 w 4433152"/>
                    <a:gd name="connsiteY93" fmla="*/ 3635284 h 4628408"/>
                    <a:gd name="connsiteX94" fmla="*/ 3949292 w 4433152"/>
                    <a:gd name="connsiteY94" fmla="*/ 2120137 h 4628408"/>
                    <a:gd name="connsiteX95" fmla="*/ 4316274 w 4433152"/>
                    <a:gd name="connsiteY95" fmla="*/ 2364658 h 4628408"/>
                    <a:gd name="connsiteX96" fmla="*/ 4275177 w 4433152"/>
                    <a:gd name="connsiteY96" fmla="*/ 2426336 h 4628408"/>
                    <a:gd name="connsiteX97" fmla="*/ 3908195 w 4433152"/>
                    <a:gd name="connsiteY97" fmla="*/ 2181815 h 4628408"/>
                    <a:gd name="connsiteX98" fmla="*/ 4213972 w 4433152"/>
                    <a:gd name="connsiteY98" fmla="*/ 1898964 h 4628408"/>
                    <a:gd name="connsiteX99" fmla="*/ 4335651 w 4433152"/>
                    <a:gd name="connsiteY99" fmla="*/ 1936224 h 4628408"/>
                    <a:gd name="connsiteX100" fmla="*/ 4396796 w 4433152"/>
                    <a:gd name="connsiteY100" fmla="*/ 2241943 h 4628408"/>
                    <a:gd name="connsiteX101" fmla="*/ 4352327 w 4433152"/>
                    <a:gd name="connsiteY101" fmla="*/ 2308645 h 4628408"/>
                    <a:gd name="connsiteX102" fmla="*/ 3985464 w 4433152"/>
                    <a:gd name="connsiteY102" fmla="*/ 2064069 h 4628408"/>
                    <a:gd name="connsiteX103" fmla="*/ 4029933 w 4433152"/>
                    <a:gd name="connsiteY103" fmla="*/ 1997367 h 4628408"/>
                    <a:gd name="connsiteX104" fmla="*/ 4170749 w 4433152"/>
                    <a:gd name="connsiteY104" fmla="*/ 1902873 h 4628408"/>
                    <a:gd name="connsiteX105" fmla="*/ 4213972 w 4433152"/>
                    <a:gd name="connsiteY105" fmla="*/ 1898964 h 4628408"/>
                    <a:gd name="connsiteX106" fmla="*/ 854158 w 4433152"/>
                    <a:gd name="connsiteY106" fmla="*/ 1385928 h 4628408"/>
                    <a:gd name="connsiteX107" fmla="*/ 804132 w 4433152"/>
                    <a:gd name="connsiteY107" fmla="*/ 1435954 h 4628408"/>
                    <a:gd name="connsiteX108" fmla="*/ 804132 w 4433152"/>
                    <a:gd name="connsiteY108" fmla="*/ 1441513 h 4628408"/>
                    <a:gd name="connsiteX109" fmla="*/ 854158 w 4433152"/>
                    <a:gd name="connsiteY109" fmla="*/ 1491539 h 4628408"/>
                    <a:gd name="connsiteX110" fmla="*/ 1537858 w 4433152"/>
                    <a:gd name="connsiteY110" fmla="*/ 1491539 h 4628408"/>
                    <a:gd name="connsiteX111" fmla="*/ 1587883 w 4433152"/>
                    <a:gd name="connsiteY111" fmla="*/ 1441513 h 4628408"/>
                    <a:gd name="connsiteX112" fmla="*/ 1587883 w 4433152"/>
                    <a:gd name="connsiteY112" fmla="*/ 1435954 h 4628408"/>
                    <a:gd name="connsiteX113" fmla="*/ 1537858 w 4433152"/>
                    <a:gd name="connsiteY113" fmla="*/ 1385928 h 4628408"/>
                    <a:gd name="connsiteX114" fmla="*/ 452092 w 4433152"/>
                    <a:gd name="connsiteY114" fmla="*/ 1202495 h 4628408"/>
                    <a:gd name="connsiteX115" fmla="*/ 437269 w 4433152"/>
                    <a:gd name="connsiteY115" fmla="*/ 1217318 h 4628408"/>
                    <a:gd name="connsiteX116" fmla="*/ 437269 w 4433152"/>
                    <a:gd name="connsiteY116" fmla="*/ 1452630 h 4628408"/>
                    <a:gd name="connsiteX117" fmla="*/ 452092 w 4433152"/>
                    <a:gd name="connsiteY117" fmla="*/ 1467451 h 4628408"/>
                    <a:gd name="connsiteX118" fmla="*/ 689256 w 4433152"/>
                    <a:gd name="connsiteY118" fmla="*/ 1467451 h 4628408"/>
                    <a:gd name="connsiteX119" fmla="*/ 704078 w 4433152"/>
                    <a:gd name="connsiteY119" fmla="*/ 1454482 h 4628408"/>
                    <a:gd name="connsiteX120" fmla="*/ 704078 w 4433152"/>
                    <a:gd name="connsiteY120" fmla="*/ 1217318 h 4628408"/>
                    <a:gd name="connsiteX121" fmla="*/ 689256 w 4433152"/>
                    <a:gd name="connsiteY121" fmla="*/ 1202495 h 4628408"/>
                    <a:gd name="connsiteX122" fmla="*/ 854158 w 4433152"/>
                    <a:gd name="connsiteY122" fmla="*/ 1180261 h 4628408"/>
                    <a:gd name="connsiteX123" fmla="*/ 804132 w 4433152"/>
                    <a:gd name="connsiteY123" fmla="*/ 1230289 h 4628408"/>
                    <a:gd name="connsiteX124" fmla="*/ 804132 w 4433152"/>
                    <a:gd name="connsiteY124" fmla="*/ 1235846 h 4628408"/>
                    <a:gd name="connsiteX125" fmla="*/ 854158 w 4433152"/>
                    <a:gd name="connsiteY125" fmla="*/ 1285874 h 4628408"/>
                    <a:gd name="connsiteX126" fmla="*/ 2755174 w 4433152"/>
                    <a:gd name="connsiteY126" fmla="*/ 1285874 h 4628408"/>
                    <a:gd name="connsiteX127" fmla="*/ 2805202 w 4433152"/>
                    <a:gd name="connsiteY127" fmla="*/ 1235846 h 4628408"/>
                    <a:gd name="connsiteX128" fmla="*/ 2805202 w 4433152"/>
                    <a:gd name="connsiteY128" fmla="*/ 1230289 h 4628408"/>
                    <a:gd name="connsiteX129" fmla="*/ 2755174 w 4433152"/>
                    <a:gd name="connsiteY129" fmla="*/ 1180261 h 4628408"/>
                    <a:gd name="connsiteX130" fmla="*/ 0 w 4433152"/>
                    <a:gd name="connsiteY130" fmla="*/ 416891 h 4628408"/>
                    <a:gd name="connsiteX131" fmla="*/ 1143205 w 4433152"/>
                    <a:gd name="connsiteY131" fmla="*/ 416891 h 4628408"/>
                    <a:gd name="connsiteX132" fmla="*/ 1143205 w 4433152"/>
                    <a:gd name="connsiteY132" fmla="*/ 639232 h 4628408"/>
                    <a:gd name="connsiteX133" fmla="*/ 2086301 w 4433152"/>
                    <a:gd name="connsiteY133" fmla="*/ 639232 h 4628408"/>
                    <a:gd name="connsiteX134" fmla="*/ 2086301 w 4433152"/>
                    <a:gd name="connsiteY134" fmla="*/ 416891 h 4628408"/>
                    <a:gd name="connsiteX135" fmla="*/ 3229506 w 4433152"/>
                    <a:gd name="connsiteY135" fmla="*/ 416891 h 4628408"/>
                    <a:gd name="connsiteX136" fmla="*/ 3229506 w 4433152"/>
                    <a:gd name="connsiteY136" fmla="*/ 3079430 h 4628408"/>
                    <a:gd name="connsiteX137" fmla="*/ 2883023 w 4433152"/>
                    <a:gd name="connsiteY137" fmla="*/ 3600078 h 4628408"/>
                    <a:gd name="connsiteX138" fmla="*/ 2844115 w 4433152"/>
                    <a:gd name="connsiteY138" fmla="*/ 3694574 h 4628408"/>
                    <a:gd name="connsiteX139" fmla="*/ 2739328 w 4433152"/>
                    <a:gd name="connsiteY139" fmla="*/ 4291189 h 4628408"/>
                    <a:gd name="connsiteX140" fmla="*/ 2705147 w 4433152"/>
                    <a:gd name="connsiteY140" fmla="*/ 4291189 h 4628408"/>
                    <a:gd name="connsiteX141" fmla="*/ 2690324 w 4433152"/>
                    <a:gd name="connsiteY141" fmla="*/ 4306011 h 4628408"/>
                    <a:gd name="connsiteX142" fmla="*/ 2690324 w 4433152"/>
                    <a:gd name="connsiteY142" fmla="*/ 4378271 h 4628408"/>
                    <a:gd name="connsiteX143" fmla="*/ 2705147 w 4433152"/>
                    <a:gd name="connsiteY143" fmla="*/ 4393096 h 4628408"/>
                    <a:gd name="connsiteX144" fmla="*/ 2777407 w 4433152"/>
                    <a:gd name="connsiteY144" fmla="*/ 4393096 h 4628408"/>
                    <a:gd name="connsiteX145" fmla="*/ 2792231 w 4433152"/>
                    <a:gd name="connsiteY145" fmla="*/ 4378271 h 4628408"/>
                    <a:gd name="connsiteX146" fmla="*/ 2792231 w 4433152"/>
                    <a:gd name="connsiteY146" fmla="*/ 4308033 h 4628408"/>
                    <a:gd name="connsiteX147" fmla="*/ 3229506 w 4433152"/>
                    <a:gd name="connsiteY147" fmla="*/ 4026233 h 4628408"/>
                    <a:gd name="connsiteX148" fmla="*/ 3229506 w 4433152"/>
                    <a:gd name="connsiteY148" fmla="*/ 4628408 h 4628408"/>
                    <a:gd name="connsiteX149" fmla="*/ 0 w 4433152"/>
                    <a:gd name="connsiteY149" fmla="*/ 4628408 h 4628408"/>
                    <a:gd name="connsiteX150" fmla="*/ 1237699 w 4433152"/>
                    <a:gd name="connsiteY150" fmla="*/ 268662 h 4628408"/>
                    <a:gd name="connsiteX151" fmla="*/ 1993657 w 4433152"/>
                    <a:gd name="connsiteY151" fmla="*/ 268662 h 4628408"/>
                    <a:gd name="connsiteX152" fmla="*/ 2021450 w 4433152"/>
                    <a:gd name="connsiteY152" fmla="*/ 296456 h 4628408"/>
                    <a:gd name="connsiteX153" fmla="*/ 2021450 w 4433152"/>
                    <a:gd name="connsiteY153" fmla="*/ 572528 h 4628408"/>
                    <a:gd name="connsiteX154" fmla="*/ 2019596 w 4433152"/>
                    <a:gd name="connsiteY154" fmla="*/ 572528 h 4628408"/>
                    <a:gd name="connsiteX155" fmla="*/ 1209905 w 4433152"/>
                    <a:gd name="connsiteY155" fmla="*/ 572528 h 4628408"/>
                    <a:gd name="connsiteX156" fmla="*/ 1209905 w 4433152"/>
                    <a:gd name="connsiteY156" fmla="*/ 296456 h 4628408"/>
                    <a:gd name="connsiteX157" fmla="*/ 1237699 w 4433152"/>
                    <a:gd name="connsiteY157" fmla="*/ 268662 h 4628408"/>
                    <a:gd name="connsiteX158" fmla="*/ 1615677 w 4433152"/>
                    <a:gd name="connsiteY158" fmla="*/ 0 h 4628408"/>
                    <a:gd name="connsiteX159" fmla="*/ 1819489 w 4433152"/>
                    <a:gd name="connsiteY159" fmla="*/ 201961 h 4628408"/>
                    <a:gd name="connsiteX160" fmla="*/ 1413718 w 4433152"/>
                    <a:gd name="connsiteY160" fmla="*/ 201961 h 4628408"/>
                    <a:gd name="connsiteX161" fmla="*/ 1615677 w 4433152"/>
                    <a:gd name="connsiteY161" fmla="*/ 0 h 4628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4433152" h="4628408">
                      <a:moveTo>
                        <a:pt x="2456868" y="4291189"/>
                      </a:moveTo>
                      <a:cubicBezTo>
                        <a:pt x="2447604" y="4291189"/>
                        <a:pt x="2442045" y="4298600"/>
                        <a:pt x="2442045" y="4306011"/>
                      </a:cubicBezTo>
                      <a:lnTo>
                        <a:pt x="2442045" y="4378271"/>
                      </a:lnTo>
                      <a:cubicBezTo>
                        <a:pt x="2442045" y="4387537"/>
                        <a:pt x="2449456" y="4393096"/>
                        <a:pt x="2456868" y="4393096"/>
                      </a:cubicBezTo>
                      <a:lnTo>
                        <a:pt x="2529128" y="4393096"/>
                      </a:lnTo>
                      <a:cubicBezTo>
                        <a:pt x="2536539" y="4393096"/>
                        <a:pt x="2543952" y="4385683"/>
                        <a:pt x="2543952" y="4378271"/>
                      </a:cubicBezTo>
                      <a:lnTo>
                        <a:pt x="2543952" y="4306011"/>
                      </a:lnTo>
                      <a:cubicBezTo>
                        <a:pt x="2543952" y="4296746"/>
                        <a:pt x="2536539" y="4291189"/>
                        <a:pt x="2529128" y="4291189"/>
                      </a:cubicBezTo>
                      <a:close/>
                      <a:moveTo>
                        <a:pt x="2210439" y="4291189"/>
                      </a:moveTo>
                      <a:cubicBezTo>
                        <a:pt x="2201175" y="4291189"/>
                        <a:pt x="2195616" y="4298600"/>
                        <a:pt x="2195616" y="4306011"/>
                      </a:cubicBezTo>
                      <a:lnTo>
                        <a:pt x="2195616" y="4378271"/>
                      </a:lnTo>
                      <a:cubicBezTo>
                        <a:pt x="2195616" y="4387537"/>
                        <a:pt x="2203027" y="4393096"/>
                        <a:pt x="2210439" y="4393096"/>
                      </a:cubicBezTo>
                      <a:lnTo>
                        <a:pt x="2282699" y="4393096"/>
                      </a:lnTo>
                      <a:cubicBezTo>
                        <a:pt x="2290110" y="4393096"/>
                        <a:pt x="2295669" y="4385683"/>
                        <a:pt x="2297523" y="4378271"/>
                      </a:cubicBezTo>
                      <a:lnTo>
                        <a:pt x="2297523" y="4306011"/>
                      </a:lnTo>
                      <a:cubicBezTo>
                        <a:pt x="2297523" y="4296746"/>
                        <a:pt x="2290110" y="4291189"/>
                        <a:pt x="2282699" y="4291189"/>
                      </a:cubicBezTo>
                      <a:close/>
                      <a:moveTo>
                        <a:pt x="2849671" y="4048467"/>
                      </a:moveTo>
                      <a:cubicBezTo>
                        <a:pt x="2895993" y="4054027"/>
                        <a:pt x="2936755" y="4079965"/>
                        <a:pt x="2958989" y="4122581"/>
                      </a:cubicBezTo>
                      <a:lnTo>
                        <a:pt x="2820025" y="4211517"/>
                      </a:lnTo>
                      <a:close/>
                      <a:moveTo>
                        <a:pt x="839335" y="3761275"/>
                      </a:moveTo>
                      <a:cubicBezTo>
                        <a:pt x="811541" y="3761275"/>
                        <a:pt x="789307" y="3783509"/>
                        <a:pt x="789307" y="3811301"/>
                      </a:cubicBezTo>
                      <a:lnTo>
                        <a:pt x="789307" y="3816860"/>
                      </a:lnTo>
                      <a:cubicBezTo>
                        <a:pt x="789307" y="3844654"/>
                        <a:pt x="811541" y="3866886"/>
                        <a:pt x="839335" y="3866886"/>
                      </a:cubicBezTo>
                      <a:lnTo>
                        <a:pt x="1523033" y="3866886"/>
                      </a:lnTo>
                      <a:cubicBezTo>
                        <a:pt x="1550827" y="3866886"/>
                        <a:pt x="1573061" y="3844654"/>
                        <a:pt x="1573061" y="3816860"/>
                      </a:cubicBezTo>
                      <a:lnTo>
                        <a:pt x="1573061" y="3811301"/>
                      </a:lnTo>
                      <a:cubicBezTo>
                        <a:pt x="1573061" y="3783509"/>
                        <a:pt x="1550827" y="3761275"/>
                        <a:pt x="1523033" y="3761275"/>
                      </a:cubicBezTo>
                      <a:close/>
                      <a:moveTo>
                        <a:pt x="437267" y="3575991"/>
                      </a:moveTo>
                      <a:cubicBezTo>
                        <a:pt x="428004" y="3575991"/>
                        <a:pt x="422444" y="3583402"/>
                        <a:pt x="422444" y="3590813"/>
                      </a:cubicBezTo>
                      <a:lnTo>
                        <a:pt x="422444" y="3827977"/>
                      </a:lnTo>
                      <a:cubicBezTo>
                        <a:pt x="422444" y="3837243"/>
                        <a:pt x="429856" y="3842800"/>
                        <a:pt x="437267" y="3842800"/>
                      </a:cubicBezTo>
                      <a:lnTo>
                        <a:pt x="674431" y="3842800"/>
                      </a:lnTo>
                      <a:cubicBezTo>
                        <a:pt x="681842" y="3842800"/>
                        <a:pt x="687402" y="3837243"/>
                        <a:pt x="689254" y="3827977"/>
                      </a:cubicBezTo>
                      <a:lnTo>
                        <a:pt x="689254" y="3590813"/>
                      </a:lnTo>
                      <a:cubicBezTo>
                        <a:pt x="689254" y="3581550"/>
                        <a:pt x="681842" y="3575991"/>
                        <a:pt x="674431" y="3575991"/>
                      </a:cubicBezTo>
                      <a:close/>
                      <a:moveTo>
                        <a:pt x="839335" y="3555608"/>
                      </a:moveTo>
                      <a:cubicBezTo>
                        <a:pt x="811541" y="3555608"/>
                        <a:pt x="789307" y="3577842"/>
                        <a:pt x="789307" y="3605636"/>
                      </a:cubicBezTo>
                      <a:lnTo>
                        <a:pt x="789307" y="3611194"/>
                      </a:lnTo>
                      <a:cubicBezTo>
                        <a:pt x="789307" y="3638987"/>
                        <a:pt x="811541" y="3661221"/>
                        <a:pt x="839335" y="3661221"/>
                      </a:cubicBezTo>
                      <a:lnTo>
                        <a:pt x="2740350" y="3661221"/>
                      </a:lnTo>
                      <a:cubicBezTo>
                        <a:pt x="2768143" y="3661221"/>
                        <a:pt x="2790377" y="3638987"/>
                        <a:pt x="2790377" y="3611194"/>
                      </a:cubicBezTo>
                      <a:lnTo>
                        <a:pt x="2790377" y="3605636"/>
                      </a:lnTo>
                      <a:cubicBezTo>
                        <a:pt x="2790377" y="3577842"/>
                        <a:pt x="2768143" y="3555608"/>
                        <a:pt x="2740350" y="3555608"/>
                      </a:cubicBezTo>
                      <a:close/>
                      <a:moveTo>
                        <a:pt x="3628561" y="2754950"/>
                      </a:moveTo>
                      <a:cubicBezTo>
                        <a:pt x="3619527" y="2756572"/>
                        <a:pt x="3611190" y="2761667"/>
                        <a:pt x="3605632" y="2770004"/>
                      </a:cubicBezTo>
                      <a:lnTo>
                        <a:pt x="3138713" y="3470380"/>
                      </a:lnTo>
                      <a:cubicBezTo>
                        <a:pt x="3127598" y="3487056"/>
                        <a:pt x="3131304" y="3509290"/>
                        <a:pt x="3147979" y="3520407"/>
                      </a:cubicBezTo>
                      <a:cubicBezTo>
                        <a:pt x="3164655" y="3531524"/>
                        <a:pt x="3186889" y="3527819"/>
                        <a:pt x="3198006" y="3511142"/>
                      </a:cubicBezTo>
                      <a:lnTo>
                        <a:pt x="3664923" y="2810767"/>
                      </a:lnTo>
                      <a:cubicBezTo>
                        <a:pt x="3676038" y="2794092"/>
                        <a:pt x="3670481" y="2771858"/>
                        <a:pt x="3655658" y="2760741"/>
                      </a:cubicBezTo>
                      <a:cubicBezTo>
                        <a:pt x="3647320" y="2755182"/>
                        <a:pt x="3637592" y="2753330"/>
                        <a:pt x="3628561" y="2754950"/>
                      </a:cubicBezTo>
                      <a:close/>
                      <a:moveTo>
                        <a:pt x="3726762" y="2603017"/>
                      </a:moveTo>
                      <a:cubicBezTo>
                        <a:pt x="3717729" y="2604637"/>
                        <a:pt x="3709391" y="2609734"/>
                        <a:pt x="3703832" y="2618071"/>
                      </a:cubicBezTo>
                      <a:lnTo>
                        <a:pt x="3683451" y="2647717"/>
                      </a:lnTo>
                      <a:cubicBezTo>
                        <a:pt x="3676038" y="2658834"/>
                        <a:pt x="3676038" y="2673656"/>
                        <a:pt x="3681598" y="2684773"/>
                      </a:cubicBezTo>
                      <a:cubicBezTo>
                        <a:pt x="3687157" y="2695890"/>
                        <a:pt x="3698274" y="2705156"/>
                        <a:pt x="3711243" y="2705156"/>
                      </a:cubicBezTo>
                      <a:cubicBezTo>
                        <a:pt x="3724214" y="2705156"/>
                        <a:pt x="3737183" y="2699596"/>
                        <a:pt x="3744594" y="2688479"/>
                      </a:cubicBezTo>
                      <a:lnTo>
                        <a:pt x="3764975" y="2658834"/>
                      </a:lnTo>
                      <a:cubicBezTo>
                        <a:pt x="3776094" y="2642159"/>
                        <a:pt x="3772388" y="2619923"/>
                        <a:pt x="3753859" y="2608808"/>
                      </a:cubicBezTo>
                      <a:cubicBezTo>
                        <a:pt x="3745522" y="2603250"/>
                        <a:pt x="3735794" y="2601396"/>
                        <a:pt x="3726762" y="2603017"/>
                      </a:cubicBezTo>
                      <a:close/>
                      <a:moveTo>
                        <a:pt x="839335" y="2573601"/>
                      </a:moveTo>
                      <a:cubicBezTo>
                        <a:pt x="811541" y="2573601"/>
                        <a:pt x="789307" y="2595835"/>
                        <a:pt x="789307" y="2623628"/>
                      </a:cubicBezTo>
                      <a:lnTo>
                        <a:pt x="789307" y="2629186"/>
                      </a:lnTo>
                      <a:cubicBezTo>
                        <a:pt x="789307" y="2656980"/>
                        <a:pt x="811541" y="2679214"/>
                        <a:pt x="839335" y="2679214"/>
                      </a:cubicBezTo>
                      <a:lnTo>
                        <a:pt x="1523033" y="2679214"/>
                      </a:lnTo>
                      <a:cubicBezTo>
                        <a:pt x="1550827" y="2679214"/>
                        <a:pt x="1573061" y="2656980"/>
                        <a:pt x="1573061" y="2629186"/>
                      </a:cubicBezTo>
                      <a:lnTo>
                        <a:pt x="1573061" y="2623628"/>
                      </a:lnTo>
                      <a:cubicBezTo>
                        <a:pt x="1573061" y="2595835"/>
                        <a:pt x="1550827" y="2573601"/>
                        <a:pt x="1523033" y="2573601"/>
                      </a:cubicBezTo>
                      <a:close/>
                      <a:moveTo>
                        <a:pt x="437267" y="2388316"/>
                      </a:moveTo>
                      <a:cubicBezTo>
                        <a:pt x="428004" y="2388316"/>
                        <a:pt x="422444" y="2395727"/>
                        <a:pt x="422444" y="2403139"/>
                      </a:cubicBezTo>
                      <a:lnTo>
                        <a:pt x="422444" y="2640303"/>
                      </a:lnTo>
                      <a:cubicBezTo>
                        <a:pt x="422444" y="2649568"/>
                        <a:pt x="429856" y="2655126"/>
                        <a:pt x="437267" y="2655126"/>
                      </a:cubicBezTo>
                      <a:lnTo>
                        <a:pt x="674431" y="2655126"/>
                      </a:lnTo>
                      <a:cubicBezTo>
                        <a:pt x="681842" y="2655126"/>
                        <a:pt x="687402" y="2649568"/>
                        <a:pt x="689254" y="2640303"/>
                      </a:cubicBezTo>
                      <a:lnTo>
                        <a:pt x="689254" y="2403139"/>
                      </a:lnTo>
                      <a:cubicBezTo>
                        <a:pt x="689254" y="2393876"/>
                        <a:pt x="681842" y="2388316"/>
                        <a:pt x="674431" y="2388316"/>
                      </a:cubicBezTo>
                      <a:close/>
                      <a:moveTo>
                        <a:pt x="839335" y="2367936"/>
                      </a:moveTo>
                      <a:cubicBezTo>
                        <a:pt x="811541" y="2367936"/>
                        <a:pt x="789307" y="2390170"/>
                        <a:pt x="789307" y="2417962"/>
                      </a:cubicBezTo>
                      <a:lnTo>
                        <a:pt x="789307" y="2423521"/>
                      </a:lnTo>
                      <a:cubicBezTo>
                        <a:pt x="789307" y="2451315"/>
                        <a:pt x="811541" y="2473547"/>
                        <a:pt x="839335" y="2473547"/>
                      </a:cubicBezTo>
                      <a:lnTo>
                        <a:pt x="2740350" y="2473547"/>
                      </a:lnTo>
                      <a:cubicBezTo>
                        <a:pt x="2768143" y="2473547"/>
                        <a:pt x="2790377" y="2451315"/>
                        <a:pt x="2790377" y="2423521"/>
                      </a:cubicBezTo>
                      <a:lnTo>
                        <a:pt x="2790377" y="2417962"/>
                      </a:lnTo>
                      <a:cubicBezTo>
                        <a:pt x="2790377" y="2390170"/>
                        <a:pt x="2768143" y="2367936"/>
                        <a:pt x="2740350" y="2367936"/>
                      </a:cubicBezTo>
                      <a:close/>
                      <a:moveTo>
                        <a:pt x="3870588" y="2236385"/>
                      </a:moveTo>
                      <a:lnTo>
                        <a:pt x="4237451" y="2480960"/>
                      </a:lnTo>
                      <a:lnTo>
                        <a:pt x="3307323" y="3881711"/>
                      </a:lnTo>
                      <a:cubicBezTo>
                        <a:pt x="3292500" y="3902093"/>
                        <a:pt x="3275826" y="3920622"/>
                        <a:pt x="3253592" y="3933591"/>
                      </a:cubicBezTo>
                      <a:lnTo>
                        <a:pt x="3021985" y="4081818"/>
                      </a:lnTo>
                      <a:cubicBezTo>
                        <a:pt x="3020133" y="4081818"/>
                        <a:pt x="3018280" y="4083672"/>
                        <a:pt x="3016428" y="4083672"/>
                      </a:cubicBezTo>
                      <a:cubicBezTo>
                        <a:pt x="2983077" y="4028087"/>
                        <a:pt x="2925637" y="3991030"/>
                        <a:pt x="2862641" y="3981765"/>
                      </a:cubicBezTo>
                      <a:cubicBezTo>
                        <a:pt x="2862641" y="3979913"/>
                        <a:pt x="2862641" y="3978059"/>
                        <a:pt x="2862641" y="3976207"/>
                      </a:cubicBezTo>
                      <a:lnTo>
                        <a:pt x="2910815" y="3705692"/>
                      </a:lnTo>
                      <a:cubicBezTo>
                        <a:pt x="2914520" y="3679752"/>
                        <a:pt x="2923786" y="3655664"/>
                        <a:pt x="2938608" y="3635284"/>
                      </a:cubicBezTo>
                      <a:close/>
                      <a:moveTo>
                        <a:pt x="3949292" y="2120137"/>
                      </a:moveTo>
                      <a:lnTo>
                        <a:pt x="4316274" y="2364658"/>
                      </a:lnTo>
                      <a:lnTo>
                        <a:pt x="4275177" y="2426336"/>
                      </a:lnTo>
                      <a:lnTo>
                        <a:pt x="3908195" y="2181815"/>
                      </a:lnTo>
                      <a:close/>
                      <a:moveTo>
                        <a:pt x="4213972" y="1898964"/>
                      </a:moveTo>
                      <a:cubicBezTo>
                        <a:pt x="4257137" y="1899398"/>
                        <a:pt x="4299521" y="1912600"/>
                        <a:pt x="4335651" y="1936224"/>
                      </a:cubicBezTo>
                      <a:cubicBezTo>
                        <a:pt x="4435704" y="2004778"/>
                        <a:pt x="4463498" y="2141889"/>
                        <a:pt x="4396796" y="2241943"/>
                      </a:cubicBezTo>
                      <a:lnTo>
                        <a:pt x="4352327" y="2308645"/>
                      </a:lnTo>
                      <a:lnTo>
                        <a:pt x="3985464" y="2064069"/>
                      </a:lnTo>
                      <a:lnTo>
                        <a:pt x="4029933" y="1997367"/>
                      </a:lnTo>
                      <a:cubicBezTo>
                        <a:pt x="4063284" y="1947341"/>
                        <a:pt x="4113310" y="1913990"/>
                        <a:pt x="4170749" y="1902873"/>
                      </a:cubicBezTo>
                      <a:cubicBezTo>
                        <a:pt x="4185109" y="1900094"/>
                        <a:pt x="4199584" y="1898820"/>
                        <a:pt x="4213972" y="1898964"/>
                      </a:cubicBezTo>
                      <a:close/>
                      <a:moveTo>
                        <a:pt x="854158" y="1385928"/>
                      </a:moveTo>
                      <a:cubicBezTo>
                        <a:pt x="826366" y="1385928"/>
                        <a:pt x="804132" y="1408162"/>
                        <a:pt x="804132" y="1435954"/>
                      </a:cubicBezTo>
                      <a:lnTo>
                        <a:pt x="804132" y="1441513"/>
                      </a:lnTo>
                      <a:cubicBezTo>
                        <a:pt x="804132" y="1469307"/>
                        <a:pt x="826366" y="1491539"/>
                        <a:pt x="854158" y="1491539"/>
                      </a:cubicBezTo>
                      <a:lnTo>
                        <a:pt x="1537858" y="1491539"/>
                      </a:lnTo>
                      <a:cubicBezTo>
                        <a:pt x="1565651" y="1491539"/>
                        <a:pt x="1587883" y="1469307"/>
                        <a:pt x="1587883" y="1441513"/>
                      </a:cubicBezTo>
                      <a:lnTo>
                        <a:pt x="1587883" y="1435954"/>
                      </a:lnTo>
                      <a:cubicBezTo>
                        <a:pt x="1587883" y="1408162"/>
                        <a:pt x="1565651" y="1385928"/>
                        <a:pt x="1537858" y="1385928"/>
                      </a:cubicBezTo>
                      <a:close/>
                      <a:moveTo>
                        <a:pt x="452092" y="1202495"/>
                      </a:moveTo>
                      <a:cubicBezTo>
                        <a:pt x="442826" y="1202495"/>
                        <a:pt x="437269" y="1209907"/>
                        <a:pt x="437269" y="1217318"/>
                      </a:cubicBezTo>
                      <a:lnTo>
                        <a:pt x="437269" y="1452630"/>
                      </a:lnTo>
                      <a:cubicBezTo>
                        <a:pt x="437269" y="1461894"/>
                        <a:pt x="444680" y="1467451"/>
                        <a:pt x="452092" y="1467451"/>
                      </a:cubicBezTo>
                      <a:lnTo>
                        <a:pt x="689256" y="1467451"/>
                      </a:lnTo>
                      <a:cubicBezTo>
                        <a:pt x="696667" y="1467451"/>
                        <a:pt x="702226" y="1461894"/>
                        <a:pt x="704078" y="1454482"/>
                      </a:cubicBezTo>
                      <a:lnTo>
                        <a:pt x="704078" y="1217318"/>
                      </a:lnTo>
                      <a:cubicBezTo>
                        <a:pt x="704078" y="1208053"/>
                        <a:pt x="696667" y="1202495"/>
                        <a:pt x="689256" y="1202495"/>
                      </a:cubicBezTo>
                      <a:close/>
                      <a:moveTo>
                        <a:pt x="854158" y="1180261"/>
                      </a:moveTo>
                      <a:cubicBezTo>
                        <a:pt x="826366" y="1180261"/>
                        <a:pt x="804132" y="1202495"/>
                        <a:pt x="804132" y="1230289"/>
                      </a:cubicBezTo>
                      <a:lnTo>
                        <a:pt x="804132" y="1235846"/>
                      </a:lnTo>
                      <a:cubicBezTo>
                        <a:pt x="804132" y="1263638"/>
                        <a:pt x="826366" y="1285874"/>
                        <a:pt x="854158" y="1285874"/>
                      </a:cubicBezTo>
                      <a:lnTo>
                        <a:pt x="2755174" y="1285874"/>
                      </a:lnTo>
                      <a:cubicBezTo>
                        <a:pt x="2782968" y="1285874"/>
                        <a:pt x="2805202" y="1263638"/>
                        <a:pt x="2805202" y="1235846"/>
                      </a:cubicBezTo>
                      <a:lnTo>
                        <a:pt x="2805202" y="1230289"/>
                      </a:lnTo>
                      <a:cubicBezTo>
                        <a:pt x="2805202" y="1202495"/>
                        <a:pt x="2782968" y="1180261"/>
                        <a:pt x="2755174" y="1180261"/>
                      </a:cubicBezTo>
                      <a:close/>
                      <a:moveTo>
                        <a:pt x="0" y="416891"/>
                      </a:moveTo>
                      <a:lnTo>
                        <a:pt x="1143205" y="416891"/>
                      </a:lnTo>
                      <a:lnTo>
                        <a:pt x="1143205" y="639232"/>
                      </a:lnTo>
                      <a:lnTo>
                        <a:pt x="2086301" y="639232"/>
                      </a:lnTo>
                      <a:lnTo>
                        <a:pt x="2086301" y="416891"/>
                      </a:lnTo>
                      <a:lnTo>
                        <a:pt x="3229506" y="416891"/>
                      </a:lnTo>
                      <a:lnTo>
                        <a:pt x="3229506" y="3079430"/>
                      </a:lnTo>
                      <a:lnTo>
                        <a:pt x="2883023" y="3600078"/>
                      </a:lnTo>
                      <a:cubicBezTo>
                        <a:pt x="2862643" y="3627872"/>
                        <a:pt x="2849672" y="3659369"/>
                        <a:pt x="2844115" y="3694574"/>
                      </a:cubicBezTo>
                      <a:lnTo>
                        <a:pt x="2739328" y="4291189"/>
                      </a:lnTo>
                      <a:lnTo>
                        <a:pt x="2705147" y="4291189"/>
                      </a:lnTo>
                      <a:cubicBezTo>
                        <a:pt x="2695883" y="4291189"/>
                        <a:pt x="2690324" y="4298600"/>
                        <a:pt x="2690324" y="4306011"/>
                      </a:cubicBezTo>
                      <a:lnTo>
                        <a:pt x="2690324" y="4378271"/>
                      </a:lnTo>
                      <a:cubicBezTo>
                        <a:pt x="2690324" y="4387537"/>
                        <a:pt x="2697735" y="4393096"/>
                        <a:pt x="2705147" y="4393096"/>
                      </a:cubicBezTo>
                      <a:lnTo>
                        <a:pt x="2777407" y="4393096"/>
                      </a:lnTo>
                      <a:cubicBezTo>
                        <a:pt x="2784820" y="4393096"/>
                        <a:pt x="2790377" y="4385683"/>
                        <a:pt x="2792231" y="4378271"/>
                      </a:cubicBezTo>
                      <a:lnTo>
                        <a:pt x="2792231" y="4308033"/>
                      </a:lnTo>
                      <a:lnTo>
                        <a:pt x="3229506" y="4026233"/>
                      </a:lnTo>
                      <a:lnTo>
                        <a:pt x="3229506" y="4628408"/>
                      </a:lnTo>
                      <a:lnTo>
                        <a:pt x="0" y="4628408"/>
                      </a:lnTo>
                      <a:close/>
                      <a:moveTo>
                        <a:pt x="1237699" y="268662"/>
                      </a:moveTo>
                      <a:lnTo>
                        <a:pt x="1993657" y="268662"/>
                      </a:lnTo>
                      <a:cubicBezTo>
                        <a:pt x="2008481" y="268662"/>
                        <a:pt x="2021450" y="281631"/>
                        <a:pt x="2021450" y="296456"/>
                      </a:cubicBezTo>
                      <a:lnTo>
                        <a:pt x="2021450" y="572528"/>
                      </a:lnTo>
                      <a:lnTo>
                        <a:pt x="2019596" y="572528"/>
                      </a:lnTo>
                      <a:lnTo>
                        <a:pt x="1209905" y="572528"/>
                      </a:lnTo>
                      <a:lnTo>
                        <a:pt x="1209905" y="296456"/>
                      </a:lnTo>
                      <a:cubicBezTo>
                        <a:pt x="1209905" y="281631"/>
                        <a:pt x="1222874" y="268662"/>
                        <a:pt x="1237699" y="268662"/>
                      </a:cubicBezTo>
                      <a:close/>
                      <a:moveTo>
                        <a:pt x="1615677" y="0"/>
                      </a:moveTo>
                      <a:cubicBezTo>
                        <a:pt x="1726847" y="0"/>
                        <a:pt x="1817638" y="90791"/>
                        <a:pt x="1819489" y="201961"/>
                      </a:cubicBezTo>
                      <a:lnTo>
                        <a:pt x="1413718" y="201961"/>
                      </a:lnTo>
                      <a:cubicBezTo>
                        <a:pt x="1413718" y="90791"/>
                        <a:pt x="1504506" y="0"/>
                        <a:pt x="1615677" y="0"/>
                      </a:cubicBezTo>
                      <a:close/>
                    </a:path>
                  </a:pathLst>
                </a:custGeom>
                <a:solidFill>
                  <a:srgbClr val="FFFFFF"/>
                </a:solidFill>
                <a:ln w="9525" cap="flat">
                  <a:noFill/>
                  <a:prstDash val="solid"/>
                  <a:miter/>
                </a:ln>
              </p:spPr>
              <p:txBody>
                <a:bodyPr wrap="square"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endParaRPr>
                </a:p>
              </p:txBody>
            </p:sp>
          </p:grpSp>
        </p:grpSp>
      </p:grpSp>
      <p:grpSp>
        <p:nvGrpSpPr>
          <p:cNvPr id="153" name="Group 152">
            <a:extLst>
              <a:ext uri="{FF2B5EF4-FFF2-40B4-BE49-F238E27FC236}">
                <a16:creationId xmlns:a16="http://schemas.microsoft.com/office/drawing/2014/main" id="{6C4E35F2-66A6-4CC0-91DD-8317EA8EA8D8}"/>
              </a:ext>
            </a:extLst>
          </p:cNvPr>
          <p:cNvGrpSpPr/>
          <p:nvPr/>
        </p:nvGrpSpPr>
        <p:grpSpPr>
          <a:xfrm>
            <a:off x="3974975" y="2783526"/>
            <a:ext cx="4242051" cy="2549549"/>
            <a:chOff x="3935891" y="2783526"/>
            <a:chExt cx="4242051" cy="2549549"/>
          </a:xfrm>
        </p:grpSpPr>
        <p:grpSp>
          <p:nvGrpSpPr>
            <p:cNvPr id="154" name="Group 153">
              <a:extLst>
                <a:ext uri="{FF2B5EF4-FFF2-40B4-BE49-F238E27FC236}">
                  <a16:creationId xmlns:a16="http://schemas.microsoft.com/office/drawing/2014/main" id="{4644928D-CD1F-46F9-86AA-71D649687972}"/>
                </a:ext>
              </a:extLst>
            </p:cNvPr>
            <p:cNvGrpSpPr/>
            <p:nvPr/>
          </p:nvGrpSpPr>
          <p:grpSpPr>
            <a:xfrm>
              <a:off x="4024167" y="2783526"/>
              <a:ext cx="4120277" cy="2549549"/>
              <a:chOff x="2498084" y="1396714"/>
              <a:chExt cx="4784174" cy="2960359"/>
            </a:xfrm>
          </p:grpSpPr>
          <p:grpSp>
            <p:nvGrpSpPr>
              <p:cNvPr id="168" name="Graphic 9">
                <a:extLst>
                  <a:ext uri="{FF2B5EF4-FFF2-40B4-BE49-F238E27FC236}">
                    <a16:creationId xmlns:a16="http://schemas.microsoft.com/office/drawing/2014/main" id="{23C7022B-736E-4280-96F0-2E76CDD9E849}"/>
                  </a:ext>
                </a:extLst>
              </p:cNvPr>
              <p:cNvGrpSpPr/>
              <p:nvPr/>
            </p:nvGrpSpPr>
            <p:grpSpPr>
              <a:xfrm>
                <a:off x="2498084" y="1396714"/>
                <a:ext cx="4784174" cy="2960359"/>
                <a:chOff x="12687300" y="2731183"/>
                <a:chExt cx="3235642" cy="2002157"/>
              </a:xfrm>
            </p:grpSpPr>
            <p:grpSp>
              <p:nvGrpSpPr>
                <p:cNvPr id="200" name="Graphic 9">
                  <a:extLst>
                    <a:ext uri="{FF2B5EF4-FFF2-40B4-BE49-F238E27FC236}">
                      <a16:creationId xmlns:a16="http://schemas.microsoft.com/office/drawing/2014/main" id="{1DC879E0-ECF8-43F4-841D-95861EA1FEC6}"/>
                    </a:ext>
                  </a:extLst>
                </p:cNvPr>
                <p:cNvGrpSpPr/>
                <p:nvPr/>
              </p:nvGrpSpPr>
              <p:grpSpPr>
                <a:xfrm>
                  <a:off x="12687300" y="2731183"/>
                  <a:ext cx="3235642" cy="2002157"/>
                  <a:chOff x="12687300" y="2731183"/>
                  <a:chExt cx="3235642" cy="2002157"/>
                </a:xfrm>
              </p:grpSpPr>
              <p:sp>
                <p:nvSpPr>
                  <p:cNvPr id="206" name="Freeform: Shape 205">
                    <a:extLst>
                      <a:ext uri="{FF2B5EF4-FFF2-40B4-BE49-F238E27FC236}">
                        <a16:creationId xmlns:a16="http://schemas.microsoft.com/office/drawing/2014/main" id="{BC005678-8F4F-41B4-92CA-B57C6C559C2C}"/>
                      </a:ext>
                    </a:extLst>
                  </p:cNvPr>
                  <p:cNvSpPr/>
                  <p:nvPr/>
                </p:nvSpPr>
                <p:spPr>
                  <a:xfrm>
                    <a:off x="12812077" y="2731183"/>
                    <a:ext cx="2987992" cy="1975484"/>
                  </a:xfrm>
                  <a:custGeom>
                    <a:avLst/>
                    <a:gdLst>
                      <a:gd name="connsiteX0" fmla="*/ 2847975 w 2987992"/>
                      <a:gd name="connsiteY0" fmla="*/ 1975485 h 1975484"/>
                      <a:gd name="connsiteX1" fmla="*/ 139065 w 2987992"/>
                      <a:gd name="connsiteY1" fmla="*/ 1975485 h 1975484"/>
                      <a:gd name="connsiteX2" fmla="*/ 0 w 2987992"/>
                      <a:gd name="connsiteY2" fmla="*/ 1836420 h 1975484"/>
                      <a:gd name="connsiteX3" fmla="*/ 0 w 2987992"/>
                      <a:gd name="connsiteY3" fmla="*/ 139065 h 1975484"/>
                      <a:gd name="connsiteX4" fmla="*/ 139065 w 2987992"/>
                      <a:gd name="connsiteY4" fmla="*/ 0 h 1975484"/>
                      <a:gd name="connsiteX5" fmla="*/ 2848928 w 2987992"/>
                      <a:gd name="connsiteY5" fmla="*/ 0 h 1975484"/>
                      <a:gd name="connsiteX6" fmla="*/ 2987993 w 2987992"/>
                      <a:gd name="connsiteY6" fmla="*/ 139065 h 1975484"/>
                      <a:gd name="connsiteX7" fmla="*/ 2987993 w 2987992"/>
                      <a:gd name="connsiteY7" fmla="*/ 1836420 h 1975484"/>
                      <a:gd name="connsiteX8" fmla="*/ 2847975 w 2987992"/>
                      <a:gd name="connsiteY8" fmla="*/ 1975485 h 1975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87992" h="1975484">
                        <a:moveTo>
                          <a:pt x="2847975" y="1975485"/>
                        </a:moveTo>
                        <a:lnTo>
                          <a:pt x="139065" y="1975485"/>
                        </a:lnTo>
                        <a:cubicBezTo>
                          <a:pt x="62865" y="1975485"/>
                          <a:pt x="0" y="1913573"/>
                          <a:pt x="0" y="1836420"/>
                        </a:cubicBezTo>
                        <a:lnTo>
                          <a:pt x="0" y="139065"/>
                        </a:lnTo>
                        <a:cubicBezTo>
                          <a:pt x="0" y="62865"/>
                          <a:pt x="61913" y="0"/>
                          <a:pt x="139065" y="0"/>
                        </a:cubicBezTo>
                        <a:lnTo>
                          <a:pt x="2848928" y="0"/>
                        </a:lnTo>
                        <a:cubicBezTo>
                          <a:pt x="2925128" y="0"/>
                          <a:pt x="2987993" y="61913"/>
                          <a:pt x="2987993" y="139065"/>
                        </a:cubicBezTo>
                        <a:lnTo>
                          <a:pt x="2987993" y="1836420"/>
                        </a:lnTo>
                        <a:cubicBezTo>
                          <a:pt x="2987040" y="1913573"/>
                          <a:pt x="2925128" y="1975485"/>
                          <a:pt x="2847975" y="1975485"/>
                        </a:cubicBezTo>
                        <a:close/>
                      </a:path>
                    </a:pathLst>
                  </a:custGeom>
                  <a:solidFill>
                    <a:srgbClr val="000000">
                      <a:lumMod val="75000"/>
                      <a:lumOff val="2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1" i="0" u="none" strike="noStrike" kern="0" cap="none" spc="0" normalizeH="0" baseline="0" noProof="0">
                      <a:ln>
                        <a:noFill/>
                      </a:ln>
                      <a:solidFill>
                        <a:srgbClr val="000000"/>
                      </a:solidFill>
                      <a:effectLst/>
                      <a:uLnTx/>
                      <a:uFillTx/>
                      <a:cs typeface="Arial"/>
                      <a:sym typeface="Arial"/>
                    </a:endParaRPr>
                  </a:p>
                </p:txBody>
              </p:sp>
              <p:sp>
                <p:nvSpPr>
                  <p:cNvPr id="207" name="Freeform: Shape 206">
                    <a:extLst>
                      <a:ext uri="{FF2B5EF4-FFF2-40B4-BE49-F238E27FC236}">
                        <a16:creationId xmlns:a16="http://schemas.microsoft.com/office/drawing/2014/main" id="{5104F420-23E3-4B3E-8982-4D847EA24CB2}"/>
                      </a:ext>
                    </a:extLst>
                  </p:cNvPr>
                  <p:cNvSpPr/>
                  <p:nvPr/>
                </p:nvSpPr>
                <p:spPr>
                  <a:xfrm>
                    <a:off x="12687300" y="4559986"/>
                    <a:ext cx="3235642" cy="173354"/>
                  </a:xfrm>
                  <a:custGeom>
                    <a:avLst/>
                    <a:gdLst>
                      <a:gd name="connsiteX0" fmla="*/ 3067050 w 3235642"/>
                      <a:gd name="connsiteY0" fmla="*/ 173355 h 173354"/>
                      <a:gd name="connsiteX1" fmla="*/ 169545 w 3235642"/>
                      <a:gd name="connsiteY1" fmla="*/ 173355 h 173354"/>
                      <a:gd name="connsiteX2" fmla="*/ 0 w 3235642"/>
                      <a:gd name="connsiteY2" fmla="*/ 3810 h 173354"/>
                      <a:gd name="connsiteX3" fmla="*/ 0 w 3235642"/>
                      <a:gd name="connsiteY3" fmla="*/ 0 h 173354"/>
                      <a:gd name="connsiteX4" fmla="*/ 3235643 w 3235642"/>
                      <a:gd name="connsiteY4" fmla="*/ 0 h 173354"/>
                      <a:gd name="connsiteX5" fmla="*/ 3235643 w 3235642"/>
                      <a:gd name="connsiteY5" fmla="*/ 2858 h 173354"/>
                      <a:gd name="connsiteX6" fmla="*/ 3067050 w 3235642"/>
                      <a:gd name="connsiteY6" fmla="*/ 173355 h 173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35642" h="173354">
                        <a:moveTo>
                          <a:pt x="3067050" y="173355"/>
                        </a:moveTo>
                        <a:lnTo>
                          <a:pt x="169545" y="173355"/>
                        </a:lnTo>
                        <a:cubicBezTo>
                          <a:pt x="76200" y="173355"/>
                          <a:pt x="0" y="97155"/>
                          <a:pt x="0" y="3810"/>
                        </a:cubicBezTo>
                        <a:lnTo>
                          <a:pt x="0" y="0"/>
                        </a:lnTo>
                        <a:lnTo>
                          <a:pt x="3235643" y="0"/>
                        </a:lnTo>
                        <a:lnTo>
                          <a:pt x="3235643" y="2858"/>
                        </a:lnTo>
                        <a:cubicBezTo>
                          <a:pt x="3235643" y="97155"/>
                          <a:pt x="3160395" y="173355"/>
                          <a:pt x="3067050" y="173355"/>
                        </a:cubicBezTo>
                        <a:close/>
                      </a:path>
                    </a:pathLst>
                  </a:custGeom>
                  <a:solidFill>
                    <a:srgbClr val="000000">
                      <a:lumMod val="75000"/>
                      <a:lumOff val="2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1" i="0" u="none" strike="noStrike" kern="0" cap="none" spc="0" normalizeH="0" baseline="0" noProof="0">
                      <a:ln>
                        <a:noFill/>
                      </a:ln>
                      <a:solidFill>
                        <a:srgbClr val="000000"/>
                      </a:solidFill>
                      <a:effectLst/>
                      <a:uLnTx/>
                      <a:uFillTx/>
                      <a:cs typeface="Arial"/>
                      <a:sym typeface="Arial"/>
                    </a:endParaRPr>
                  </a:p>
                </p:txBody>
              </p:sp>
              <p:sp>
                <p:nvSpPr>
                  <p:cNvPr id="208" name="Rectangle: Top Corners Rounded 207">
                    <a:extLst>
                      <a:ext uri="{FF2B5EF4-FFF2-40B4-BE49-F238E27FC236}">
                        <a16:creationId xmlns:a16="http://schemas.microsoft.com/office/drawing/2014/main" id="{2CFA7C20-4664-4FEA-9598-37AE5FD67378}"/>
                      </a:ext>
                    </a:extLst>
                  </p:cNvPr>
                  <p:cNvSpPr/>
                  <p:nvPr/>
                </p:nvSpPr>
                <p:spPr>
                  <a:xfrm>
                    <a:off x="12892087" y="2809288"/>
                    <a:ext cx="2818447" cy="1667827"/>
                  </a:xfrm>
                  <a:prstGeom prst="round2SameRect">
                    <a:avLst>
                      <a:gd name="adj1" fmla="val 5760"/>
                      <a:gd name="adj2" fmla="val 0"/>
                    </a:avLst>
                  </a:prstGeom>
                  <a:solidFill>
                    <a:schemeClr val="accent6">
                      <a:lumMod val="40000"/>
                      <a:lumOff val="60000"/>
                    </a:scheme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1" i="0" u="none" strike="noStrike" kern="0" cap="none" spc="0" normalizeH="0" baseline="0" noProof="0">
                      <a:ln>
                        <a:noFill/>
                      </a:ln>
                      <a:solidFill>
                        <a:srgbClr val="000000"/>
                      </a:solidFill>
                      <a:effectLst/>
                      <a:uLnTx/>
                      <a:uFillTx/>
                      <a:cs typeface="Arial"/>
                      <a:sym typeface="Arial"/>
                    </a:endParaRPr>
                  </a:p>
                </p:txBody>
              </p:sp>
              <p:sp>
                <p:nvSpPr>
                  <p:cNvPr id="209" name="Freeform: Shape 208">
                    <a:extLst>
                      <a:ext uri="{FF2B5EF4-FFF2-40B4-BE49-F238E27FC236}">
                        <a16:creationId xmlns:a16="http://schemas.microsoft.com/office/drawing/2014/main" id="{EADC57EA-B208-4C2C-A34A-E4EACA85DF6C}"/>
                      </a:ext>
                    </a:extLst>
                  </p:cNvPr>
                  <p:cNvSpPr/>
                  <p:nvPr/>
                </p:nvSpPr>
                <p:spPr>
                  <a:xfrm>
                    <a:off x="14011275" y="4559983"/>
                    <a:ext cx="641984" cy="63817"/>
                  </a:xfrm>
                  <a:custGeom>
                    <a:avLst/>
                    <a:gdLst>
                      <a:gd name="connsiteX0" fmla="*/ 0 w 641984"/>
                      <a:gd name="connsiteY0" fmla="*/ 0 h 63817"/>
                      <a:gd name="connsiteX1" fmla="*/ 40005 w 641984"/>
                      <a:gd name="connsiteY1" fmla="*/ 63817 h 63817"/>
                      <a:gd name="connsiteX2" fmla="*/ 604838 w 641984"/>
                      <a:gd name="connsiteY2" fmla="*/ 63817 h 63817"/>
                      <a:gd name="connsiteX3" fmla="*/ 641985 w 641984"/>
                      <a:gd name="connsiteY3" fmla="*/ 0 h 63817"/>
                    </a:gdLst>
                    <a:ahLst/>
                    <a:cxnLst>
                      <a:cxn ang="0">
                        <a:pos x="connsiteX0" y="connsiteY0"/>
                      </a:cxn>
                      <a:cxn ang="0">
                        <a:pos x="connsiteX1" y="connsiteY1"/>
                      </a:cxn>
                      <a:cxn ang="0">
                        <a:pos x="connsiteX2" y="connsiteY2"/>
                      </a:cxn>
                      <a:cxn ang="0">
                        <a:pos x="connsiteX3" y="connsiteY3"/>
                      </a:cxn>
                    </a:cxnLst>
                    <a:rect l="l" t="t" r="r" b="b"/>
                    <a:pathLst>
                      <a:path w="641984" h="63817">
                        <a:moveTo>
                          <a:pt x="0" y="0"/>
                        </a:moveTo>
                        <a:lnTo>
                          <a:pt x="40005" y="63817"/>
                        </a:lnTo>
                        <a:lnTo>
                          <a:pt x="604838" y="63817"/>
                        </a:lnTo>
                        <a:lnTo>
                          <a:pt x="641985" y="0"/>
                        </a:lnTo>
                        <a:close/>
                      </a:path>
                    </a:pathLst>
                  </a:custGeom>
                  <a:solidFill>
                    <a:srgbClr val="000000">
                      <a:lumMod val="85000"/>
                      <a:lumOff val="1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1" i="0" u="none" strike="noStrike" kern="0" cap="none" spc="0" normalizeH="0" baseline="0" noProof="0">
                      <a:ln>
                        <a:noFill/>
                      </a:ln>
                      <a:solidFill>
                        <a:srgbClr val="000000"/>
                      </a:solidFill>
                      <a:effectLst/>
                      <a:uLnTx/>
                      <a:uFillTx/>
                      <a:cs typeface="Arial"/>
                      <a:sym typeface="Arial"/>
                    </a:endParaRPr>
                  </a:p>
                </p:txBody>
              </p:sp>
            </p:grpSp>
            <p:sp>
              <p:nvSpPr>
                <p:cNvPr id="201" name="Freeform: Shape 200">
                  <a:extLst>
                    <a:ext uri="{FF2B5EF4-FFF2-40B4-BE49-F238E27FC236}">
                      <a16:creationId xmlns:a16="http://schemas.microsoft.com/office/drawing/2014/main" id="{DFE1401B-AFE5-4D04-9824-1D5AD0968106}"/>
                    </a:ext>
                  </a:extLst>
                </p:cNvPr>
                <p:cNvSpPr/>
                <p:nvPr/>
              </p:nvSpPr>
              <p:spPr>
                <a:xfrm>
                  <a:off x="12986385" y="2920730"/>
                  <a:ext cx="2594610" cy="1556385"/>
                </a:xfrm>
                <a:custGeom>
                  <a:avLst/>
                  <a:gdLst>
                    <a:gd name="connsiteX0" fmla="*/ 0 w 2594610"/>
                    <a:gd name="connsiteY0" fmla="*/ 0 h 1556385"/>
                    <a:gd name="connsiteX1" fmla="*/ 2594610 w 2594610"/>
                    <a:gd name="connsiteY1" fmla="*/ 0 h 1556385"/>
                    <a:gd name="connsiteX2" fmla="*/ 2594610 w 2594610"/>
                    <a:gd name="connsiteY2" fmla="*/ 1556385 h 1556385"/>
                    <a:gd name="connsiteX3" fmla="*/ 0 w 2594610"/>
                    <a:gd name="connsiteY3" fmla="*/ 1556385 h 1556385"/>
                  </a:gdLst>
                  <a:ahLst/>
                  <a:cxnLst>
                    <a:cxn ang="0">
                      <a:pos x="connsiteX0" y="connsiteY0"/>
                    </a:cxn>
                    <a:cxn ang="0">
                      <a:pos x="connsiteX1" y="connsiteY1"/>
                    </a:cxn>
                    <a:cxn ang="0">
                      <a:pos x="connsiteX2" y="connsiteY2"/>
                    </a:cxn>
                    <a:cxn ang="0">
                      <a:pos x="connsiteX3" y="connsiteY3"/>
                    </a:cxn>
                  </a:cxnLst>
                  <a:rect l="l" t="t" r="r" b="b"/>
                  <a:pathLst>
                    <a:path w="2594610" h="1556385">
                      <a:moveTo>
                        <a:pt x="0" y="0"/>
                      </a:moveTo>
                      <a:lnTo>
                        <a:pt x="2594610" y="0"/>
                      </a:lnTo>
                      <a:lnTo>
                        <a:pt x="2594610" y="1556385"/>
                      </a:lnTo>
                      <a:lnTo>
                        <a:pt x="0" y="1556385"/>
                      </a:lnTo>
                      <a:close/>
                    </a:path>
                  </a:pathLst>
                </a:custGeom>
                <a:solidFill>
                  <a:srgbClr val="9E01BF">
                    <a:alpha val="70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
                      <a:srgbClr val="000000"/>
                    </a:buClr>
                    <a:buSzTx/>
                    <a:buFontTx/>
                    <a:buNone/>
                    <a:tabLst/>
                    <a:defRPr/>
                  </a:pPr>
                  <a:endParaRPr kumimoji="0" lang="en-US" sz="1400" b="1" i="0" u="none" strike="noStrike" kern="0" cap="none" spc="0" normalizeH="0" baseline="0" noProof="0" dirty="0">
                    <a:ln>
                      <a:noFill/>
                    </a:ln>
                    <a:solidFill>
                      <a:srgbClr val="000000"/>
                    </a:solidFill>
                    <a:effectLst/>
                    <a:uLnTx/>
                    <a:uFillTx/>
                    <a:cs typeface="Arial"/>
                    <a:sym typeface="Arial"/>
                  </a:endParaRPr>
                </a:p>
              </p:txBody>
            </p:sp>
            <p:sp>
              <p:nvSpPr>
                <p:cNvPr id="202" name="Freeform: Shape 201">
                  <a:extLst>
                    <a:ext uri="{FF2B5EF4-FFF2-40B4-BE49-F238E27FC236}">
                      <a16:creationId xmlns:a16="http://schemas.microsoft.com/office/drawing/2014/main" id="{8A8D8F2F-EBBE-4E71-80FB-08FE6E276337}"/>
                    </a:ext>
                  </a:extLst>
                </p:cNvPr>
                <p:cNvSpPr/>
                <p:nvPr/>
              </p:nvSpPr>
              <p:spPr>
                <a:xfrm>
                  <a:off x="13053060" y="2975975"/>
                  <a:ext cx="43814" cy="43814"/>
                </a:xfrm>
                <a:custGeom>
                  <a:avLst/>
                  <a:gdLst>
                    <a:gd name="connsiteX0" fmla="*/ 43815 w 43814"/>
                    <a:gd name="connsiteY0" fmla="*/ 21907 h 43814"/>
                    <a:gd name="connsiteX1" fmla="*/ 21907 w 43814"/>
                    <a:gd name="connsiteY1" fmla="*/ 43815 h 43814"/>
                    <a:gd name="connsiteX2" fmla="*/ 0 w 43814"/>
                    <a:gd name="connsiteY2" fmla="*/ 21907 h 43814"/>
                    <a:gd name="connsiteX3" fmla="*/ 21907 w 43814"/>
                    <a:gd name="connsiteY3" fmla="*/ 0 h 43814"/>
                    <a:gd name="connsiteX4" fmla="*/ 43815 w 43814"/>
                    <a:gd name="connsiteY4" fmla="*/ 21907 h 438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814" h="43814">
                      <a:moveTo>
                        <a:pt x="43815" y="21907"/>
                      </a:moveTo>
                      <a:cubicBezTo>
                        <a:pt x="43815" y="34290"/>
                        <a:pt x="34290" y="43815"/>
                        <a:pt x="21907" y="43815"/>
                      </a:cubicBezTo>
                      <a:cubicBezTo>
                        <a:pt x="9525" y="43815"/>
                        <a:pt x="0" y="34290"/>
                        <a:pt x="0" y="21907"/>
                      </a:cubicBezTo>
                      <a:cubicBezTo>
                        <a:pt x="0" y="9525"/>
                        <a:pt x="9525" y="0"/>
                        <a:pt x="21907" y="0"/>
                      </a:cubicBezTo>
                      <a:cubicBezTo>
                        <a:pt x="34290" y="0"/>
                        <a:pt x="43815" y="9525"/>
                        <a:pt x="43815" y="21907"/>
                      </a:cubicBezTo>
                      <a:close/>
                    </a:path>
                  </a:pathLst>
                </a:custGeom>
                <a:solidFill>
                  <a:srgbClr val="FF671F"/>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
                      <a:srgbClr val="000000"/>
                    </a:buClr>
                    <a:buSzTx/>
                    <a:buFontTx/>
                    <a:buNone/>
                    <a:tabLst/>
                    <a:defRPr/>
                  </a:pPr>
                  <a:endParaRPr kumimoji="0" lang="en-US" sz="1400" b="1" i="0" u="none" strike="noStrike" kern="0" cap="none" spc="0" normalizeH="0" baseline="0" noProof="0">
                    <a:ln>
                      <a:noFill/>
                    </a:ln>
                    <a:solidFill>
                      <a:srgbClr val="000000"/>
                    </a:solidFill>
                    <a:effectLst/>
                    <a:uLnTx/>
                    <a:uFillTx/>
                    <a:cs typeface="Arial"/>
                    <a:sym typeface="Arial"/>
                  </a:endParaRPr>
                </a:p>
              </p:txBody>
            </p:sp>
            <p:sp>
              <p:nvSpPr>
                <p:cNvPr id="203" name="Freeform: Shape 202">
                  <a:extLst>
                    <a:ext uri="{FF2B5EF4-FFF2-40B4-BE49-F238E27FC236}">
                      <a16:creationId xmlns:a16="http://schemas.microsoft.com/office/drawing/2014/main" id="{79756E0F-331C-4186-9A2C-47DB1040391E}"/>
                    </a:ext>
                  </a:extLst>
                </p:cNvPr>
                <p:cNvSpPr/>
                <p:nvPr/>
              </p:nvSpPr>
              <p:spPr>
                <a:xfrm>
                  <a:off x="13142594" y="2975975"/>
                  <a:ext cx="43815" cy="43814"/>
                </a:xfrm>
                <a:custGeom>
                  <a:avLst/>
                  <a:gdLst>
                    <a:gd name="connsiteX0" fmla="*/ 43815 w 43815"/>
                    <a:gd name="connsiteY0" fmla="*/ 21907 h 43814"/>
                    <a:gd name="connsiteX1" fmla="*/ 21907 w 43815"/>
                    <a:gd name="connsiteY1" fmla="*/ 43815 h 43814"/>
                    <a:gd name="connsiteX2" fmla="*/ 0 w 43815"/>
                    <a:gd name="connsiteY2" fmla="*/ 21907 h 43814"/>
                    <a:gd name="connsiteX3" fmla="*/ 21907 w 43815"/>
                    <a:gd name="connsiteY3" fmla="*/ 0 h 43814"/>
                    <a:gd name="connsiteX4" fmla="*/ 43815 w 43815"/>
                    <a:gd name="connsiteY4" fmla="*/ 21907 h 438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815" h="43814">
                      <a:moveTo>
                        <a:pt x="43815" y="21907"/>
                      </a:moveTo>
                      <a:cubicBezTo>
                        <a:pt x="43815" y="34290"/>
                        <a:pt x="34290" y="43815"/>
                        <a:pt x="21907" y="43815"/>
                      </a:cubicBezTo>
                      <a:cubicBezTo>
                        <a:pt x="9525" y="43815"/>
                        <a:pt x="0" y="34290"/>
                        <a:pt x="0" y="21907"/>
                      </a:cubicBezTo>
                      <a:cubicBezTo>
                        <a:pt x="0" y="9525"/>
                        <a:pt x="9525" y="0"/>
                        <a:pt x="21907" y="0"/>
                      </a:cubicBezTo>
                      <a:cubicBezTo>
                        <a:pt x="33338" y="0"/>
                        <a:pt x="43815" y="9525"/>
                        <a:pt x="43815" y="21907"/>
                      </a:cubicBezTo>
                      <a:close/>
                    </a:path>
                  </a:pathLst>
                </a:custGeom>
                <a:solidFill>
                  <a:srgbClr val="FF671F"/>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
                      <a:srgbClr val="000000"/>
                    </a:buClr>
                    <a:buSzTx/>
                    <a:buFontTx/>
                    <a:buNone/>
                    <a:tabLst/>
                    <a:defRPr/>
                  </a:pPr>
                  <a:endParaRPr kumimoji="0" lang="en-US" sz="1400" b="1" i="0" u="none" strike="noStrike" kern="0" cap="none" spc="0" normalizeH="0" baseline="0" noProof="0">
                    <a:ln>
                      <a:noFill/>
                    </a:ln>
                    <a:solidFill>
                      <a:srgbClr val="000000"/>
                    </a:solidFill>
                    <a:effectLst/>
                    <a:uLnTx/>
                    <a:uFillTx/>
                    <a:cs typeface="Arial"/>
                    <a:sym typeface="Arial"/>
                  </a:endParaRPr>
                </a:p>
              </p:txBody>
            </p:sp>
            <p:sp>
              <p:nvSpPr>
                <p:cNvPr id="204" name="Freeform: Shape 203">
                  <a:extLst>
                    <a:ext uri="{FF2B5EF4-FFF2-40B4-BE49-F238E27FC236}">
                      <a16:creationId xmlns:a16="http://schemas.microsoft.com/office/drawing/2014/main" id="{0621605E-1BB2-45DE-BC41-0CA63249A01F}"/>
                    </a:ext>
                  </a:extLst>
                </p:cNvPr>
                <p:cNvSpPr/>
                <p:nvPr/>
              </p:nvSpPr>
              <p:spPr>
                <a:xfrm>
                  <a:off x="13231177" y="2975975"/>
                  <a:ext cx="43815" cy="43814"/>
                </a:xfrm>
                <a:custGeom>
                  <a:avLst/>
                  <a:gdLst>
                    <a:gd name="connsiteX0" fmla="*/ 43815 w 43815"/>
                    <a:gd name="connsiteY0" fmla="*/ 21907 h 43814"/>
                    <a:gd name="connsiteX1" fmla="*/ 21908 w 43815"/>
                    <a:gd name="connsiteY1" fmla="*/ 43815 h 43814"/>
                    <a:gd name="connsiteX2" fmla="*/ 0 w 43815"/>
                    <a:gd name="connsiteY2" fmla="*/ 21907 h 43814"/>
                    <a:gd name="connsiteX3" fmla="*/ 21908 w 43815"/>
                    <a:gd name="connsiteY3" fmla="*/ 0 h 43814"/>
                    <a:gd name="connsiteX4" fmla="*/ 43815 w 43815"/>
                    <a:gd name="connsiteY4" fmla="*/ 21907 h 438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815" h="43814">
                      <a:moveTo>
                        <a:pt x="43815" y="21907"/>
                      </a:moveTo>
                      <a:cubicBezTo>
                        <a:pt x="43815" y="34290"/>
                        <a:pt x="34290" y="43815"/>
                        <a:pt x="21908" y="43815"/>
                      </a:cubicBezTo>
                      <a:cubicBezTo>
                        <a:pt x="9525" y="43815"/>
                        <a:pt x="0" y="34290"/>
                        <a:pt x="0" y="21907"/>
                      </a:cubicBezTo>
                      <a:cubicBezTo>
                        <a:pt x="0" y="9525"/>
                        <a:pt x="9525" y="0"/>
                        <a:pt x="21908" y="0"/>
                      </a:cubicBezTo>
                      <a:cubicBezTo>
                        <a:pt x="34290" y="0"/>
                        <a:pt x="43815" y="9525"/>
                        <a:pt x="43815" y="21907"/>
                      </a:cubicBezTo>
                      <a:close/>
                    </a:path>
                  </a:pathLst>
                </a:custGeom>
                <a:solidFill>
                  <a:srgbClr val="FF671F"/>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
                      <a:srgbClr val="000000"/>
                    </a:buClr>
                    <a:buSzTx/>
                    <a:buFontTx/>
                    <a:buNone/>
                    <a:tabLst/>
                    <a:defRPr/>
                  </a:pPr>
                  <a:endParaRPr kumimoji="0" lang="en-US" sz="1400" b="1" i="0" u="none" strike="noStrike" kern="0" cap="none" spc="0" normalizeH="0" baseline="0" noProof="0">
                    <a:ln>
                      <a:noFill/>
                    </a:ln>
                    <a:solidFill>
                      <a:srgbClr val="000000"/>
                    </a:solidFill>
                    <a:effectLst/>
                    <a:uLnTx/>
                    <a:uFillTx/>
                    <a:cs typeface="Arial"/>
                    <a:sym typeface="Arial"/>
                  </a:endParaRPr>
                </a:p>
              </p:txBody>
            </p:sp>
            <p:sp>
              <p:nvSpPr>
                <p:cNvPr id="205" name="Freeform: Shape 204">
                  <a:extLst>
                    <a:ext uri="{FF2B5EF4-FFF2-40B4-BE49-F238E27FC236}">
                      <a16:creationId xmlns:a16="http://schemas.microsoft.com/office/drawing/2014/main" id="{87488D33-0E31-4E5A-951C-C20A57FFB97F}"/>
                    </a:ext>
                  </a:extLst>
                </p:cNvPr>
                <p:cNvSpPr/>
                <p:nvPr/>
              </p:nvSpPr>
              <p:spPr>
                <a:xfrm>
                  <a:off x="12812077" y="4561888"/>
                  <a:ext cx="2987040" cy="9525"/>
                </a:xfrm>
                <a:custGeom>
                  <a:avLst/>
                  <a:gdLst>
                    <a:gd name="connsiteX0" fmla="*/ 0 w 2987040"/>
                    <a:gd name="connsiteY0" fmla="*/ 0 h 9525"/>
                    <a:gd name="connsiteX1" fmla="*/ 2987040 w 2987040"/>
                    <a:gd name="connsiteY1" fmla="*/ 0 h 9525"/>
                    <a:gd name="connsiteX2" fmla="*/ 2987040 w 2987040"/>
                    <a:gd name="connsiteY2" fmla="*/ 9525 h 9525"/>
                    <a:gd name="connsiteX3" fmla="*/ 0 w 2987040"/>
                    <a:gd name="connsiteY3" fmla="*/ 9525 h 9525"/>
                  </a:gdLst>
                  <a:ahLst/>
                  <a:cxnLst>
                    <a:cxn ang="0">
                      <a:pos x="connsiteX0" y="connsiteY0"/>
                    </a:cxn>
                    <a:cxn ang="0">
                      <a:pos x="connsiteX1" y="connsiteY1"/>
                    </a:cxn>
                    <a:cxn ang="0">
                      <a:pos x="connsiteX2" y="connsiteY2"/>
                    </a:cxn>
                    <a:cxn ang="0">
                      <a:pos x="connsiteX3" y="connsiteY3"/>
                    </a:cxn>
                  </a:cxnLst>
                  <a:rect l="l" t="t" r="r" b="b"/>
                  <a:pathLst>
                    <a:path w="2987040" h="9525">
                      <a:moveTo>
                        <a:pt x="0" y="0"/>
                      </a:moveTo>
                      <a:lnTo>
                        <a:pt x="2987040" y="0"/>
                      </a:lnTo>
                      <a:lnTo>
                        <a:pt x="2987040" y="9525"/>
                      </a:lnTo>
                      <a:lnTo>
                        <a:pt x="0" y="9525"/>
                      </a:lnTo>
                      <a:close/>
                    </a:path>
                  </a:pathLst>
                </a:custGeom>
                <a:solidFill>
                  <a:srgbClr val="000000">
                    <a:lumMod val="65000"/>
                    <a:lumOff val="3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1" i="0" u="none" strike="noStrike" kern="0" cap="none" spc="0" normalizeH="0" baseline="0" noProof="0">
                    <a:ln>
                      <a:noFill/>
                    </a:ln>
                    <a:solidFill>
                      <a:srgbClr val="000000"/>
                    </a:solidFill>
                    <a:effectLst/>
                    <a:uLnTx/>
                    <a:uFillTx/>
                    <a:cs typeface="Arial"/>
                    <a:sym typeface="Arial"/>
                  </a:endParaRPr>
                </a:p>
              </p:txBody>
            </p:sp>
          </p:grpSp>
          <p:grpSp>
            <p:nvGrpSpPr>
              <p:cNvPr id="169" name="Group 168">
                <a:extLst>
                  <a:ext uri="{FF2B5EF4-FFF2-40B4-BE49-F238E27FC236}">
                    <a16:creationId xmlns:a16="http://schemas.microsoft.com/office/drawing/2014/main" id="{12F09F3E-CDC6-44AD-9B30-E2250BEE03CB}"/>
                  </a:ext>
                </a:extLst>
              </p:cNvPr>
              <p:cNvGrpSpPr/>
              <p:nvPr/>
            </p:nvGrpSpPr>
            <p:grpSpPr>
              <a:xfrm>
                <a:off x="3595252" y="1960806"/>
                <a:ext cx="2589838" cy="2017419"/>
                <a:chOff x="3561191" y="1960806"/>
                <a:chExt cx="2589838" cy="2017419"/>
              </a:xfrm>
            </p:grpSpPr>
            <p:grpSp>
              <p:nvGrpSpPr>
                <p:cNvPr id="170" name="Group 169">
                  <a:extLst>
                    <a:ext uri="{FF2B5EF4-FFF2-40B4-BE49-F238E27FC236}">
                      <a16:creationId xmlns:a16="http://schemas.microsoft.com/office/drawing/2014/main" id="{D3066D85-2A9F-46DD-8FBB-A0C1A1F37C1F}"/>
                    </a:ext>
                  </a:extLst>
                </p:cNvPr>
                <p:cNvGrpSpPr/>
                <p:nvPr/>
              </p:nvGrpSpPr>
              <p:grpSpPr>
                <a:xfrm>
                  <a:off x="3561191" y="3040256"/>
                  <a:ext cx="2589838" cy="937969"/>
                  <a:chOff x="3561191" y="3040256"/>
                  <a:chExt cx="2589838" cy="937969"/>
                </a:xfrm>
              </p:grpSpPr>
              <p:grpSp>
                <p:nvGrpSpPr>
                  <p:cNvPr id="191" name="Group 190">
                    <a:extLst>
                      <a:ext uri="{FF2B5EF4-FFF2-40B4-BE49-F238E27FC236}">
                        <a16:creationId xmlns:a16="http://schemas.microsoft.com/office/drawing/2014/main" id="{87C8D6F5-0605-40DF-8494-492D675D4F1C}"/>
                      </a:ext>
                    </a:extLst>
                  </p:cNvPr>
                  <p:cNvGrpSpPr/>
                  <p:nvPr/>
                </p:nvGrpSpPr>
                <p:grpSpPr>
                  <a:xfrm>
                    <a:off x="3561191" y="3091642"/>
                    <a:ext cx="2589838" cy="886582"/>
                    <a:chOff x="3561191" y="3091642"/>
                    <a:chExt cx="2589838" cy="886582"/>
                  </a:xfrm>
                </p:grpSpPr>
                <p:sp>
                  <p:nvSpPr>
                    <p:cNvPr id="197" name="Freeform: Shape 196">
                      <a:extLst>
                        <a:ext uri="{FF2B5EF4-FFF2-40B4-BE49-F238E27FC236}">
                          <a16:creationId xmlns:a16="http://schemas.microsoft.com/office/drawing/2014/main" id="{25BDD44D-67F3-4437-A9AF-78BA43B97CB3}"/>
                        </a:ext>
                      </a:extLst>
                    </p:cNvPr>
                    <p:cNvSpPr/>
                    <p:nvPr/>
                  </p:nvSpPr>
                  <p:spPr>
                    <a:xfrm>
                      <a:off x="3744523" y="3091642"/>
                      <a:ext cx="2289450" cy="886582"/>
                    </a:xfrm>
                    <a:custGeom>
                      <a:avLst/>
                      <a:gdLst>
                        <a:gd name="connsiteX0" fmla="*/ 1127634 w 2289450"/>
                        <a:gd name="connsiteY0" fmla="*/ 3 h 886582"/>
                        <a:gd name="connsiteX1" fmla="*/ 1219278 w 2289450"/>
                        <a:gd name="connsiteY1" fmla="*/ 4912 h 886582"/>
                        <a:gd name="connsiteX2" fmla="*/ 2249705 w 2289450"/>
                        <a:gd name="connsiteY2" fmla="*/ 601131 h 886582"/>
                        <a:gd name="connsiteX3" fmla="*/ 2289450 w 2289450"/>
                        <a:gd name="connsiteY3" fmla="*/ 863752 h 886582"/>
                        <a:gd name="connsiteX4" fmla="*/ 2288621 w 2289450"/>
                        <a:gd name="connsiteY4" fmla="*/ 886582 h 886582"/>
                        <a:gd name="connsiteX5" fmla="*/ 6871 w 2289450"/>
                        <a:gd name="connsiteY5" fmla="*/ 886582 h 886582"/>
                        <a:gd name="connsiteX6" fmla="*/ 98 w 2289450"/>
                        <a:gd name="connsiteY6" fmla="*/ 786343 h 886582"/>
                        <a:gd name="connsiteX7" fmla="*/ 10628 w 2289450"/>
                        <a:gd name="connsiteY7" fmla="*/ 601131 h 886582"/>
                        <a:gd name="connsiteX8" fmla="*/ 1127634 w 2289450"/>
                        <a:gd name="connsiteY8" fmla="*/ 3 h 886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9450" h="886582">
                          <a:moveTo>
                            <a:pt x="1127634" y="3"/>
                          </a:moveTo>
                          <a:cubicBezTo>
                            <a:pt x="1158889" y="77"/>
                            <a:pt x="1189507" y="1672"/>
                            <a:pt x="1219278" y="4912"/>
                          </a:cubicBezTo>
                          <a:cubicBezTo>
                            <a:pt x="1692366" y="56757"/>
                            <a:pt x="2136296" y="371070"/>
                            <a:pt x="2249705" y="601131"/>
                          </a:cubicBezTo>
                          <a:cubicBezTo>
                            <a:pt x="2278058" y="658648"/>
                            <a:pt x="2288995" y="753631"/>
                            <a:pt x="2289450" y="863752"/>
                          </a:cubicBezTo>
                          <a:lnTo>
                            <a:pt x="2288621" y="886582"/>
                          </a:lnTo>
                          <a:lnTo>
                            <a:pt x="6871" y="886582"/>
                          </a:lnTo>
                          <a:lnTo>
                            <a:pt x="98" y="786343"/>
                          </a:lnTo>
                          <a:cubicBezTo>
                            <a:pt x="-611" y="724062"/>
                            <a:pt x="2528" y="661888"/>
                            <a:pt x="10628" y="601131"/>
                          </a:cubicBezTo>
                          <a:cubicBezTo>
                            <a:pt x="47084" y="339882"/>
                            <a:pt x="658823" y="-1113"/>
                            <a:pt x="1127634" y="3"/>
                          </a:cubicBezTo>
                          <a:close/>
                        </a:path>
                      </a:pathLst>
                    </a:custGeom>
                    <a:solidFill>
                      <a:srgbClr val="000000">
                        <a:lumMod val="85000"/>
                        <a:lumOff val="15000"/>
                      </a:srgbClr>
                    </a:solidFill>
                    <a:ln w="7281" cap="flat">
                      <a:noFill/>
                      <a:prstDash val="solid"/>
                      <a:miter/>
                    </a:ln>
                  </p:spPr>
                  <p:txBody>
                    <a:bodyPr wrap="square" rtlCol="0" anchor="ctr">
                      <a:noAutofit/>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0000"/>
                        </a:solidFill>
                        <a:effectLst/>
                        <a:uLnTx/>
                        <a:uFillTx/>
                        <a:cs typeface="Arial"/>
                        <a:sym typeface="Arial"/>
                      </a:endParaRPr>
                    </a:p>
                  </p:txBody>
                </p:sp>
                <p:sp>
                  <p:nvSpPr>
                    <p:cNvPr id="198" name="Freeform: Shape 197">
                      <a:extLst>
                        <a:ext uri="{FF2B5EF4-FFF2-40B4-BE49-F238E27FC236}">
                          <a16:creationId xmlns:a16="http://schemas.microsoft.com/office/drawing/2014/main" id="{B15A5948-8020-4C5A-A5C2-4337A66EDFEB}"/>
                        </a:ext>
                      </a:extLst>
                    </p:cNvPr>
                    <p:cNvSpPr/>
                    <p:nvPr/>
                  </p:nvSpPr>
                  <p:spPr>
                    <a:xfrm>
                      <a:off x="3561191" y="3482154"/>
                      <a:ext cx="550032" cy="496070"/>
                    </a:xfrm>
                    <a:custGeom>
                      <a:avLst/>
                      <a:gdLst>
                        <a:gd name="connsiteX0" fmla="*/ 326816 w 550032"/>
                        <a:gd name="connsiteY0" fmla="*/ 0 h 496070"/>
                        <a:gd name="connsiteX1" fmla="*/ 524199 w 550032"/>
                        <a:gd name="connsiteY1" fmla="*/ 405966 h 496070"/>
                        <a:gd name="connsiteX2" fmla="*/ 550032 w 550032"/>
                        <a:gd name="connsiteY2" fmla="*/ 496070 h 496070"/>
                        <a:gd name="connsiteX3" fmla="*/ 0 w 550032"/>
                        <a:gd name="connsiteY3" fmla="*/ 496070 h 496070"/>
                        <a:gd name="connsiteX4" fmla="*/ 54153 w 550032"/>
                        <a:gd name="connsiteY4" fmla="*/ 384015 h 496070"/>
                        <a:gd name="connsiteX5" fmla="*/ 326816 w 550032"/>
                        <a:gd name="connsiteY5" fmla="*/ 0 h 496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0032" h="496070">
                          <a:moveTo>
                            <a:pt x="326816" y="0"/>
                          </a:moveTo>
                          <a:cubicBezTo>
                            <a:pt x="383118" y="14986"/>
                            <a:pt x="457798" y="186876"/>
                            <a:pt x="524199" y="405966"/>
                          </a:cubicBezTo>
                          <a:lnTo>
                            <a:pt x="550032" y="496070"/>
                          </a:lnTo>
                          <a:lnTo>
                            <a:pt x="0" y="496070"/>
                          </a:lnTo>
                          <a:lnTo>
                            <a:pt x="54153" y="384015"/>
                          </a:lnTo>
                          <a:cubicBezTo>
                            <a:pt x="141053" y="216594"/>
                            <a:pt x="236896" y="70476"/>
                            <a:pt x="326816" y="0"/>
                          </a:cubicBezTo>
                          <a:close/>
                        </a:path>
                      </a:pathLst>
                    </a:custGeom>
                    <a:solidFill>
                      <a:srgbClr val="000000">
                        <a:lumMod val="75000"/>
                        <a:lumOff val="25000"/>
                      </a:srgbClr>
                    </a:solidFill>
                    <a:ln w="7281" cap="flat">
                      <a:noFill/>
                      <a:prstDash val="solid"/>
                      <a:miter/>
                    </a:ln>
                  </p:spPr>
                  <p:txBody>
                    <a:bodyPr wrap="square" rtlCol="0" anchor="ctr">
                      <a:noAutofit/>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0000"/>
                        </a:solidFill>
                        <a:effectLst/>
                        <a:uLnTx/>
                        <a:uFillTx/>
                        <a:cs typeface="Arial"/>
                        <a:sym typeface="Arial"/>
                      </a:endParaRPr>
                    </a:p>
                  </p:txBody>
                </p:sp>
                <p:sp>
                  <p:nvSpPr>
                    <p:cNvPr id="199" name="Freeform: Shape 198">
                      <a:extLst>
                        <a:ext uri="{FF2B5EF4-FFF2-40B4-BE49-F238E27FC236}">
                          <a16:creationId xmlns:a16="http://schemas.microsoft.com/office/drawing/2014/main" id="{057E3989-D315-42D1-80AA-3946448ADE66}"/>
                        </a:ext>
                      </a:extLst>
                    </p:cNvPr>
                    <p:cNvSpPr/>
                    <p:nvPr/>
                  </p:nvSpPr>
                  <p:spPr>
                    <a:xfrm>
                      <a:off x="5600998" y="3482154"/>
                      <a:ext cx="550031" cy="496070"/>
                    </a:xfrm>
                    <a:custGeom>
                      <a:avLst/>
                      <a:gdLst>
                        <a:gd name="connsiteX0" fmla="*/ 223215 w 550031"/>
                        <a:gd name="connsiteY0" fmla="*/ 0 h 496070"/>
                        <a:gd name="connsiteX1" fmla="*/ 495878 w 550031"/>
                        <a:gd name="connsiteY1" fmla="*/ 384015 h 496070"/>
                        <a:gd name="connsiteX2" fmla="*/ 550031 w 550031"/>
                        <a:gd name="connsiteY2" fmla="*/ 496070 h 496070"/>
                        <a:gd name="connsiteX3" fmla="*/ 0 w 550031"/>
                        <a:gd name="connsiteY3" fmla="*/ 496070 h 496070"/>
                        <a:gd name="connsiteX4" fmla="*/ 25832 w 550031"/>
                        <a:gd name="connsiteY4" fmla="*/ 405966 h 496070"/>
                        <a:gd name="connsiteX5" fmla="*/ 223215 w 550031"/>
                        <a:gd name="connsiteY5" fmla="*/ 0 h 496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0031" h="496070">
                          <a:moveTo>
                            <a:pt x="223215" y="0"/>
                          </a:moveTo>
                          <a:cubicBezTo>
                            <a:pt x="313135" y="70476"/>
                            <a:pt x="408978" y="216594"/>
                            <a:pt x="495878" y="384015"/>
                          </a:cubicBezTo>
                          <a:lnTo>
                            <a:pt x="550031" y="496070"/>
                          </a:lnTo>
                          <a:lnTo>
                            <a:pt x="0" y="496070"/>
                          </a:lnTo>
                          <a:lnTo>
                            <a:pt x="25832" y="405966"/>
                          </a:lnTo>
                          <a:cubicBezTo>
                            <a:pt x="92234" y="186876"/>
                            <a:pt x="166914" y="14986"/>
                            <a:pt x="223215" y="0"/>
                          </a:cubicBezTo>
                          <a:close/>
                        </a:path>
                      </a:pathLst>
                    </a:custGeom>
                    <a:solidFill>
                      <a:srgbClr val="000000">
                        <a:lumMod val="75000"/>
                        <a:lumOff val="25000"/>
                      </a:srgbClr>
                    </a:solidFill>
                    <a:ln w="7281" cap="flat">
                      <a:noFill/>
                      <a:prstDash val="solid"/>
                      <a:miter/>
                    </a:ln>
                  </p:spPr>
                  <p:txBody>
                    <a:bodyPr wrap="square" rtlCol="0" anchor="ctr">
                      <a:noAutofit/>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0000"/>
                        </a:solidFill>
                        <a:effectLst/>
                        <a:uLnTx/>
                        <a:uFillTx/>
                        <a:cs typeface="Arial"/>
                        <a:sym typeface="Arial"/>
                      </a:endParaRPr>
                    </a:p>
                  </p:txBody>
                </p:sp>
              </p:grpSp>
              <p:grpSp>
                <p:nvGrpSpPr>
                  <p:cNvPr id="192" name="Group 191">
                    <a:extLst>
                      <a:ext uri="{FF2B5EF4-FFF2-40B4-BE49-F238E27FC236}">
                        <a16:creationId xmlns:a16="http://schemas.microsoft.com/office/drawing/2014/main" id="{A87D2525-ECCD-44A0-BD62-78AE21D80B7C}"/>
                      </a:ext>
                    </a:extLst>
                  </p:cNvPr>
                  <p:cNvGrpSpPr/>
                  <p:nvPr/>
                </p:nvGrpSpPr>
                <p:grpSpPr>
                  <a:xfrm>
                    <a:off x="4092147" y="3040256"/>
                    <a:ext cx="1616934" cy="937969"/>
                    <a:chOff x="4092147" y="3040256"/>
                    <a:chExt cx="1616934" cy="937969"/>
                  </a:xfrm>
                </p:grpSpPr>
                <p:sp>
                  <p:nvSpPr>
                    <p:cNvPr id="193" name="Freeform: Shape 192">
                      <a:extLst>
                        <a:ext uri="{FF2B5EF4-FFF2-40B4-BE49-F238E27FC236}">
                          <a16:creationId xmlns:a16="http://schemas.microsoft.com/office/drawing/2014/main" id="{467501ED-D9D8-4FEB-B167-DD4F12909AAE}"/>
                        </a:ext>
                      </a:extLst>
                    </p:cNvPr>
                    <p:cNvSpPr/>
                    <p:nvPr/>
                  </p:nvSpPr>
                  <p:spPr>
                    <a:xfrm>
                      <a:off x="4092147" y="3040256"/>
                      <a:ext cx="1616934" cy="937969"/>
                    </a:xfrm>
                    <a:custGeom>
                      <a:avLst/>
                      <a:gdLst>
                        <a:gd name="connsiteX0" fmla="*/ 1564527 w 1616934"/>
                        <a:gd name="connsiteY0" fmla="*/ 1068 h 937969"/>
                        <a:gd name="connsiteX1" fmla="*/ 1616934 w 1616934"/>
                        <a:gd name="connsiteY1" fmla="*/ 62778 h 937969"/>
                        <a:gd name="connsiteX2" fmla="*/ 1130882 w 1616934"/>
                        <a:gd name="connsiteY2" fmla="*/ 565032 h 937969"/>
                        <a:gd name="connsiteX3" fmla="*/ 943771 w 1616934"/>
                        <a:gd name="connsiteY3" fmla="*/ 878250 h 937969"/>
                        <a:gd name="connsiteX4" fmla="*/ 917323 w 1616934"/>
                        <a:gd name="connsiteY4" fmla="*/ 937969 h 937969"/>
                        <a:gd name="connsiteX5" fmla="*/ 713876 w 1616934"/>
                        <a:gd name="connsiteY5" fmla="*/ 937969 h 937969"/>
                        <a:gd name="connsiteX6" fmla="*/ 704053 w 1616934"/>
                        <a:gd name="connsiteY6" fmla="*/ 917468 h 937969"/>
                        <a:gd name="connsiteX7" fmla="*/ 479572 w 1616934"/>
                        <a:gd name="connsiteY7" fmla="*/ 548829 h 937969"/>
                        <a:gd name="connsiteX8" fmla="*/ 0 w 1616934"/>
                        <a:gd name="connsiteY8" fmla="*/ 43341 h 937969"/>
                        <a:gd name="connsiteX9" fmla="*/ 55085 w 1616934"/>
                        <a:gd name="connsiteY9" fmla="*/ 1215 h 937969"/>
                        <a:gd name="connsiteX10" fmla="*/ 774443 w 1616934"/>
                        <a:gd name="connsiteY10" fmla="*/ 727050 h 937969"/>
                        <a:gd name="connsiteX11" fmla="*/ 801651 w 1616934"/>
                        <a:gd name="connsiteY11" fmla="*/ 830551 h 937969"/>
                        <a:gd name="connsiteX12" fmla="*/ 810154 w 1616934"/>
                        <a:gd name="connsiteY12" fmla="*/ 875494 h 937969"/>
                        <a:gd name="connsiteX13" fmla="*/ 816537 w 1616934"/>
                        <a:gd name="connsiteY13" fmla="*/ 833791 h 937969"/>
                        <a:gd name="connsiteX14" fmla="*/ 842491 w 1616934"/>
                        <a:gd name="connsiteY14" fmla="*/ 730290 h 937969"/>
                        <a:gd name="connsiteX15" fmla="*/ 1555369 w 1616934"/>
                        <a:gd name="connsiteY15" fmla="*/ 1214 h 937969"/>
                        <a:gd name="connsiteX16" fmla="*/ 1564527 w 1616934"/>
                        <a:gd name="connsiteY16" fmla="*/ 1068 h 93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16934" h="937969">
                          <a:moveTo>
                            <a:pt x="1564527" y="1068"/>
                          </a:moveTo>
                          <a:cubicBezTo>
                            <a:pt x="1587165" y="8199"/>
                            <a:pt x="1616934" y="62778"/>
                            <a:pt x="1616934" y="62778"/>
                          </a:cubicBezTo>
                          <a:cubicBezTo>
                            <a:pt x="1616934" y="62778"/>
                            <a:pt x="1299380" y="354409"/>
                            <a:pt x="1130882" y="565032"/>
                          </a:cubicBezTo>
                          <a:cubicBezTo>
                            <a:pt x="1054330" y="663458"/>
                            <a:pt x="991902" y="776009"/>
                            <a:pt x="943771" y="878250"/>
                          </a:cubicBezTo>
                          <a:lnTo>
                            <a:pt x="917323" y="937969"/>
                          </a:lnTo>
                          <a:lnTo>
                            <a:pt x="713876" y="937969"/>
                          </a:lnTo>
                          <a:lnTo>
                            <a:pt x="704053" y="917468"/>
                          </a:lnTo>
                          <a:cubicBezTo>
                            <a:pt x="645791" y="800196"/>
                            <a:pt x="568883" y="663659"/>
                            <a:pt x="479572" y="548829"/>
                          </a:cubicBezTo>
                          <a:cubicBezTo>
                            <a:pt x="317553" y="341450"/>
                            <a:pt x="0" y="43341"/>
                            <a:pt x="0" y="43341"/>
                          </a:cubicBezTo>
                          <a:cubicBezTo>
                            <a:pt x="0" y="43341"/>
                            <a:pt x="25922" y="-8509"/>
                            <a:pt x="55085" y="1215"/>
                          </a:cubicBezTo>
                          <a:cubicBezTo>
                            <a:pt x="259229" y="85462"/>
                            <a:pt x="706395" y="500224"/>
                            <a:pt x="774443" y="727050"/>
                          </a:cubicBezTo>
                          <a:cubicBezTo>
                            <a:pt x="785379" y="763504"/>
                            <a:pt x="794341" y="798034"/>
                            <a:pt x="801651" y="830551"/>
                          </a:cubicBezTo>
                          <a:lnTo>
                            <a:pt x="810154" y="875494"/>
                          </a:lnTo>
                          <a:lnTo>
                            <a:pt x="816537" y="833791"/>
                          </a:lnTo>
                          <a:cubicBezTo>
                            <a:pt x="823049" y="801273"/>
                            <a:pt x="831555" y="766743"/>
                            <a:pt x="842491" y="730290"/>
                          </a:cubicBezTo>
                          <a:cubicBezTo>
                            <a:pt x="910539" y="506703"/>
                            <a:pt x="1364189" y="104904"/>
                            <a:pt x="1555369" y="1214"/>
                          </a:cubicBezTo>
                          <a:cubicBezTo>
                            <a:pt x="1558205" y="-1"/>
                            <a:pt x="1561293" y="49"/>
                            <a:pt x="1564527" y="1068"/>
                          </a:cubicBezTo>
                          <a:close/>
                        </a:path>
                      </a:pathLst>
                    </a:custGeom>
                    <a:solidFill>
                      <a:srgbClr val="000000">
                        <a:lumMod val="75000"/>
                        <a:lumOff val="25000"/>
                      </a:srgbClr>
                    </a:solidFill>
                    <a:ln w="7281" cap="flat">
                      <a:noFill/>
                      <a:prstDash val="solid"/>
                      <a:miter/>
                    </a:ln>
                  </p:spPr>
                  <p:txBody>
                    <a:bodyPr wrap="square" rtlCol="0" anchor="ctr">
                      <a:noAutofit/>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0000"/>
                        </a:solidFill>
                        <a:effectLst/>
                        <a:uLnTx/>
                        <a:uFillTx/>
                        <a:cs typeface="Arial"/>
                        <a:sym typeface="Arial"/>
                      </a:endParaRPr>
                    </a:p>
                  </p:txBody>
                </p:sp>
                <p:grpSp>
                  <p:nvGrpSpPr>
                    <p:cNvPr id="194" name="Group 193">
                      <a:extLst>
                        <a:ext uri="{FF2B5EF4-FFF2-40B4-BE49-F238E27FC236}">
                          <a16:creationId xmlns:a16="http://schemas.microsoft.com/office/drawing/2014/main" id="{94011685-7A6E-4FA4-A2E6-00C3EE23D895}"/>
                        </a:ext>
                      </a:extLst>
                    </p:cNvPr>
                    <p:cNvGrpSpPr/>
                    <p:nvPr/>
                  </p:nvGrpSpPr>
                  <p:grpSpPr>
                    <a:xfrm>
                      <a:off x="4296291" y="3284496"/>
                      <a:ext cx="1185967" cy="693729"/>
                      <a:chOff x="4296291" y="3284496"/>
                      <a:chExt cx="1185967" cy="693729"/>
                    </a:xfrm>
                  </p:grpSpPr>
                  <p:sp>
                    <p:nvSpPr>
                      <p:cNvPr id="195" name="Freeform: Shape 194">
                        <a:extLst>
                          <a:ext uri="{FF2B5EF4-FFF2-40B4-BE49-F238E27FC236}">
                            <a16:creationId xmlns:a16="http://schemas.microsoft.com/office/drawing/2014/main" id="{E314010B-4716-40F0-A909-1EB969626E72}"/>
                          </a:ext>
                        </a:extLst>
                      </p:cNvPr>
                      <p:cNvSpPr/>
                      <p:nvPr/>
                    </p:nvSpPr>
                    <p:spPr>
                      <a:xfrm>
                        <a:off x="4296291" y="3284496"/>
                        <a:ext cx="560158" cy="693729"/>
                      </a:xfrm>
                      <a:custGeom>
                        <a:avLst/>
                        <a:gdLst>
                          <a:gd name="connsiteX0" fmla="*/ 0 w 560158"/>
                          <a:gd name="connsiteY0" fmla="*/ 0 h 693729"/>
                          <a:gd name="connsiteX1" fmla="*/ 320793 w 560158"/>
                          <a:gd name="connsiteY1" fmla="*/ 275427 h 693729"/>
                          <a:gd name="connsiteX2" fmla="*/ 560149 w 560158"/>
                          <a:gd name="connsiteY2" fmla="*/ 693698 h 693729"/>
                          <a:gd name="connsiteX3" fmla="*/ 560158 w 560158"/>
                          <a:gd name="connsiteY3" fmla="*/ 693729 h 693729"/>
                          <a:gd name="connsiteX4" fmla="*/ 512280 w 560158"/>
                          <a:gd name="connsiteY4" fmla="*/ 693729 h 693729"/>
                          <a:gd name="connsiteX5" fmla="*/ 489696 w 560158"/>
                          <a:gd name="connsiteY5" fmla="*/ 647661 h 693729"/>
                          <a:gd name="connsiteX6" fmla="*/ 278672 w 560158"/>
                          <a:gd name="connsiteY6" fmla="*/ 307833 h 693729"/>
                          <a:gd name="connsiteX7" fmla="*/ 0 w 560158"/>
                          <a:gd name="connsiteY7" fmla="*/ 0 h 693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0158" h="693729">
                            <a:moveTo>
                              <a:pt x="0" y="0"/>
                            </a:moveTo>
                            <a:cubicBezTo>
                              <a:pt x="87491" y="55085"/>
                              <a:pt x="197660" y="139336"/>
                              <a:pt x="320793" y="275427"/>
                            </a:cubicBezTo>
                            <a:cubicBezTo>
                              <a:pt x="446358" y="415168"/>
                              <a:pt x="518759" y="562503"/>
                              <a:pt x="560149" y="693698"/>
                            </a:cubicBezTo>
                            <a:lnTo>
                              <a:pt x="560158" y="693729"/>
                            </a:lnTo>
                            <a:lnTo>
                              <a:pt x="512280" y="693729"/>
                            </a:lnTo>
                            <a:lnTo>
                              <a:pt x="489696" y="647661"/>
                            </a:lnTo>
                            <a:cubicBezTo>
                              <a:pt x="433396" y="537085"/>
                              <a:pt x="361299" y="413143"/>
                              <a:pt x="278672" y="307833"/>
                            </a:cubicBezTo>
                            <a:cubicBezTo>
                              <a:pt x="204140" y="210623"/>
                              <a:pt x="93970" y="97210"/>
                              <a:pt x="0" y="0"/>
                            </a:cubicBezTo>
                            <a:close/>
                          </a:path>
                        </a:pathLst>
                      </a:custGeom>
                      <a:solidFill>
                        <a:srgbClr val="000000">
                          <a:lumMod val="50000"/>
                          <a:lumOff val="50000"/>
                        </a:srgbClr>
                      </a:solidFill>
                      <a:ln w="7281" cap="flat">
                        <a:noFill/>
                        <a:prstDash val="solid"/>
                        <a:miter/>
                      </a:ln>
                    </p:spPr>
                    <p:txBody>
                      <a:bodyPr wrap="square" rtlCol="0" anchor="ctr">
                        <a:noAutofit/>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0000"/>
                          </a:solidFill>
                          <a:effectLst/>
                          <a:uLnTx/>
                          <a:uFillTx/>
                          <a:cs typeface="Arial"/>
                          <a:sym typeface="Arial"/>
                        </a:endParaRPr>
                      </a:p>
                    </p:txBody>
                  </p:sp>
                  <p:sp>
                    <p:nvSpPr>
                      <p:cNvPr id="196" name="Freeform: Shape 195">
                        <a:extLst>
                          <a:ext uri="{FF2B5EF4-FFF2-40B4-BE49-F238E27FC236}">
                            <a16:creationId xmlns:a16="http://schemas.microsoft.com/office/drawing/2014/main" id="{69745B11-1CA6-48DE-A2AA-8AAD77E6CF38}"/>
                          </a:ext>
                        </a:extLst>
                      </p:cNvPr>
                      <p:cNvSpPr/>
                      <p:nvPr/>
                    </p:nvSpPr>
                    <p:spPr>
                      <a:xfrm>
                        <a:off x="4978758" y="3323378"/>
                        <a:ext cx="503500" cy="654847"/>
                      </a:xfrm>
                      <a:custGeom>
                        <a:avLst/>
                        <a:gdLst>
                          <a:gd name="connsiteX0" fmla="*/ 503500 w 503500"/>
                          <a:gd name="connsiteY0" fmla="*/ 0 h 654847"/>
                          <a:gd name="connsiteX1" fmla="*/ 247511 w 503500"/>
                          <a:gd name="connsiteY1" fmla="*/ 281911 h 654847"/>
                          <a:gd name="connsiteX2" fmla="*/ 57952 w 503500"/>
                          <a:gd name="connsiteY2" fmla="*/ 599866 h 654847"/>
                          <a:gd name="connsiteX3" fmla="*/ 33242 w 503500"/>
                          <a:gd name="connsiteY3" fmla="*/ 654847 h 654847"/>
                          <a:gd name="connsiteX4" fmla="*/ 0 w 503500"/>
                          <a:gd name="connsiteY4" fmla="*/ 654847 h 654847"/>
                          <a:gd name="connsiteX5" fmla="*/ 3954 w 503500"/>
                          <a:gd name="connsiteY5" fmla="*/ 641174 h 654847"/>
                          <a:gd name="connsiteX6" fmla="*/ 241031 w 503500"/>
                          <a:gd name="connsiteY6" fmla="*/ 236546 h 654847"/>
                          <a:gd name="connsiteX7" fmla="*/ 503500 w 503500"/>
                          <a:gd name="connsiteY7" fmla="*/ 0 h 654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3500" h="654847">
                            <a:moveTo>
                              <a:pt x="503500" y="0"/>
                            </a:moveTo>
                            <a:cubicBezTo>
                              <a:pt x="412769" y="90731"/>
                              <a:pt x="315559" y="194420"/>
                              <a:pt x="247511" y="281911"/>
                            </a:cubicBezTo>
                            <a:cubicBezTo>
                              <a:pt x="169744" y="382361"/>
                              <a:pt x="106557" y="496581"/>
                              <a:pt x="57952" y="599866"/>
                            </a:cubicBezTo>
                            <a:lnTo>
                              <a:pt x="33242" y="654847"/>
                            </a:lnTo>
                            <a:lnTo>
                              <a:pt x="0" y="654847"/>
                            </a:lnTo>
                            <a:lnTo>
                              <a:pt x="3954" y="641174"/>
                            </a:lnTo>
                            <a:cubicBezTo>
                              <a:pt x="45852" y="512733"/>
                              <a:pt x="117494" y="370210"/>
                              <a:pt x="241031" y="236546"/>
                            </a:cubicBezTo>
                            <a:cubicBezTo>
                              <a:pt x="338241" y="129612"/>
                              <a:pt x="425728" y="55085"/>
                              <a:pt x="503500" y="0"/>
                            </a:cubicBezTo>
                            <a:close/>
                          </a:path>
                        </a:pathLst>
                      </a:custGeom>
                      <a:solidFill>
                        <a:srgbClr val="000000">
                          <a:lumMod val="50000"/>
                          <a:lumOff val="50000"/>
                        </a:srgbClr>
                      </a:solidFill>
                      <a:ln w="7281" cap="flat">
                        <a:noFill/>
                        <a:prstDash val="solid"/>
                        <a:miter/>
                      </a:ln>
                    </p:spPr>
                    <p:txBody>
                      <a:bodyPr wrap="square" rtlCol="0" anchor="ctr">
                        <a:noAutofit/>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0000"/>
                          </a:solidFill>
                          <a:effectLst/>
                          <a:uLnTx/>
                          <a:uFillTx/>
                          <a:cs typeface="Arial"/>
                          <a:sym typeface="Arial"/>
                        </a:endParaRPr>
                      </a:p>
                    </p:txBody>
                  </p:sp>
                </p:grpSp>
              </p:grpSp>
            </p:grpSp>
            <p:grpSp>
              <p:nvGrpSpPr>
                <p:cNvPr id="171" name="Group 170">
                  <a:extLst>
                    <a:ext uri="{FF2B5EF4-FFF2-40B4-BE49-F238E27FC236}">
                      <a16:creationId xmlns:a16="http://schemas.microsoft.com/office/drawing/2014/main" id="{2429D8EE-33E4-4009-B8EE-84F204D44EC8}"/>
                    </a:ext>
                  </a:extLst>
                </p:cNvPr>
                <p:cNvGrpSpPr/>
                <p:nvPr/>
              </p:nvGrpSpPr>
              <p:grpSpPr>
                <a:xfrm>
                  <a:off x="4079446" y="1960806"/>
                  <a:ext cx="1661813" cy="1572968"/>
                  <a:chOff x="2032190" y="1935493"/>
                  <a:chExt cx="626437" cy="592951"/>
                </a:xfrm>
              </p:grpSpPr>
              <p:sp>
                <p:nvSpPr>
                  <p:cNvPr id="172" name="Freeform: Shape 171">
                    <a:extLst>
                      <a:ext uri="{FF2B5EF4-FFF2-40B4-BE49-F238E27FC236}">
                        <a16:creationId xmlns:a16="http://schemas.microsoft.com/office/drawing/2014/main" id="{BCE8A293-91E0-4059-9F53-5C617CCA55E0}"/>
                      </a:ext>
                    </a:extLst>
                  </p:cNvPr>
                  <p:cNvSpPr/>
                  <p:nvPr/>
                </p:nvSpPr>
                <p:spPr>
                  <a:xfrm>
                    <a:off x="2047213" y="2019468"/>
                    <a:ext cx="597780" cy="508976"/>
                  </a:xfrm>
                  <a:custGeom>
                    <a:avLst/>
                    <a:gdLst>
                      <a:gd name="connsiteX0" fmla="*/ 1866 w 597780"/>
                      <a:gd name="connsiteY0" fmla="*/ 274493 h 503848"/>
                      <a:gd name="connsiteX1" fmla="*/ 296828 w 597780"/>
                      <a:gd name="connsiteY1" fmla="*/ 503849 h 503848"/>
                      <a:gd name="connsiteX2" fmla="*/ 597562 w 597780"/>
                      <a:gd name="connsiteY2" fmla="*/ 318579 h 503848"/>
                      <a:gd name="connsiteX3" fmla="*/ 305750 w 597780"/>
                      <a:gd name="connsiteY3" fmla="*/ 0 h 503848"/>
                      <a:gd name="connsiteX4" fmla="*/ 1866 w 597780"/>
                      <a:gd name="connsiteY4" fmla="*/ 274493 h 5038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7780" h="503848">
                        <a:moveTo>
                          <a:pt x="1866" y="274493"/>
                        </a:moveTo>
                        <a:cubicBezTo>
                          <a:pt x="-22277" y="395731"/>
                          <a:pt x="193958" y="503849"/>
                          <a:pt x="296828" y="503849"/>
                        </a:cubicBezTo>
                        <a:cubicBezTo>
                          <a:pt x="399697" y="503849"/>
                          <a:pt x="589690" y="398880"/>
                          <a:pt x="597562" y="318579"/>
                        </a:cubicBezTo>
                        <a:cubicBezTo>
                          <a:pt x="605435" y="238278"/>
                          <a:pt x="398647" y="0"/>
                          <a:pt x="305750" y="0"/>
                        </a:cubicBezTo>
                        <a:cubicBezTo>
                          <a:pt x="212328" y="525"/>
                          <a:pt x="14987" y="208887"/>
                          <a:pt x="1866" y="274493"/>
                        </a:cubicBezTo>
                        <a:close/>
                      </a:path>
                    </a:pathLst>
                  </a:custGeom>
                  <a:solidFill>
                    <a:srgbClr val="000000">
                      <a:lumMod val="95000"/>
                      <a:lumOff val="5000"/>
                    </a:srgbClr>
                  </a:solidFill>
                  <a:ln w="5239"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000000"/>
                      </a:solidFill>
                      <a:effectLst/>
                      <a:uLnTx/>
                      <a:uFillTx/>
                      <a:cs typeface="Arial"/>
                      <a:sym typeface="Arial"/>
                    </a:endParaRPr>
                  </a:p>
                </p:txBody>
              </p:sp>
              <p:sp>
                <p:nvSpPr>
                  <p:cNvPr id="173" name="Freeform: Shape 172">
                    <a:extLst>
                      <a:ext uri="{FF2B5EF4-FFF2-40B4-BE49-F238E27FC236}">
                        <a16:creationId xmlns:a16="http://schemas.microsoft.com/office/drawing/2014/main" id="{9DBA0BD4-638C-4339-AECE-05BFA5CF2542}"/>
                      </a:ext>
                    </a:extLst>
                  </p:cNvPr>
                  <p:cNvSpPr/>
                  <p:nvPr/>
                </p:nvSpPr>
                <p:spPr>
                  <a:xfrm>
                    <a:off x="2284039" y="2361141"/>
                    <a:ext cx="124200" cy="139083"/>
                  </a:xfrm>
                  <a:custGeom>
                    <a:avLst/>
                    <a:gdLst>
                      <a:gd name="connsiteX0" fmla="*/ 109692 w 109692"/>
                      <a:gd name="connsiteY0" fmla="*/ 0 h 139083"/>
                      <a:gd name="connsiteX1" fmla="*/ 109692 w 109692"/>
                      <a:gd name="connsiteY1" fmla="*/ 85025 h 139083"/>
                      <a:gd name="connsiteX2" fmla="*/ 55633 w 109692"/>
                      <a:gd name="connsiteY2" fmla="*/ 139083 h 139083"/>
                      <a:gd name="connsiteX3" fmla="*/ 54059 w 109692"/>
                      <a:gd name="connsiteY3" fmla="*/ 139083 h 139083"/>
                      <a:gd name="connsiteX4" fmla="*/ 0 w 109692"/>
                      <a:gd name="connsiteY4" fmla="*/ 85025 h 139083"/>
                      <a:gd name="connsiteX5" fmla="*/ 0 w 109692"/>
                      <a:gd name="connsiteY5" fmla="*/ 0 h 139083"/>
                      <a:gd name="connsiteX6" fmla="*/ 109692 w 109692"/>
                      <a:gd name="connsiteY6" fmla="*/ 0 h 13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692" h="139083">
                        <a:moveTo>
                          <a:pt x="109692" y="0"/>
                        </a:moveTo>
                        <a:lnTo>
                          <a:pt x="109692" y="85025"/>
                        </a:lnTo>
                        <a:cubicBezTo>
                          <a:pt x="109692" y="114940"/>
                          <a:pt x="85549" y="139083"/>
                          <a:pt x="55633" y="139083"/>
                        </a:cubicBezTo>
                        <a:lnTo>
                          <a:pt x="54059" y="139083"/>
                        </a:lnTo>
                        <a:cubicBezTo>
                          <a:pt x="24143" y="139083"/>
                          <a:pt x="0" y="114940"/>
                          <a:pt x="0" y="85025"/>
                        </a:cubicBezTo>
                        <a:lnTo>
                          <a:pt x="0" y="0"/>
                        </a:lnTo>
                        <a:lnTo>
                          <a:pt x="109692" y="0"/>
                        </a:lnTo>
                        <a:close/>
                      </a:path>
                    </a:pathLst>
                  </a:custGeom>
                  <a:solidFill>
                    <a:srgbClr val="FFC7AE">
                      <a:lumMod val="90000"/>
                    </a:srgbClr>
                  </a:solidFill>
                  <a:ln w="5239"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000000"/>
                      </a:solidFill>
                      <a:effectLst/>
                      <a:uLnTx/>
                      <a:uFillTx/>
                      <a:cs typeface="Arial"/>
                      <a:sym typeface="Arial"/>
                    </a:endParaRPr>
                  </a:p>
                </p:txBody>
              </p:sp>
              <p:grpSp>
                <p:nvGrpSpPr>
                  <p:cNvPr id="174" name="Graphic 8">
                    <a:extLst>
                      <a:ext uri="{FF2B5EF4-FFF2-40B4-BE49-F238E27FC236}">
                        <a16:creationId xmlns:a16="http://schemas.microsoft.com/office/drawing/2014/main" id="{5266922C-1234-41E6-8ABB-EB4688512052}"/>
                      </a:ext>
                    </a:extLst>
                  </p:cNvPr>
                  <p:cNvGrpSpPr/>
                  <p:nvPr/>
                </p:nvGrpSpPr>
                <p:grpSpPr>
                  <a:xfrm>
                    <a:off x="2172417" y="1980105"/>
                    <a:ext cx="347444" cy="472083"/>
                    <a:chOff x="613751" y="2205379"/>
                    <a:chExt cx="347444" cy="472083"/>
                  </a:xfrm>
                </p:grpSpPr>
                <p:grpSp>
                  <p:nvGrpSpPr>
                    <p:cNvPr id="179" name="Graphic 8">
                      <a:extLst>
                        <a:ext uri="{FF2B5EF4-FFF2-40B4-BE49-F238E27FC236}">
                          <a16:creationId xmlns:a16="http://schemas.microsoft.com/office/drawing/2014/main" id="{72A22E4E-3409-4C56-BA23-48B94B4A5818}"/>
                        </a:ext>
                      </a:extLst>
                    </p:cNvPr>
                    <p:cNvGrpSpPr/>
                    <p:nvPr/>
                  </p:nvGrpSpPr>
                  <p:grpSpPr>
                    <a:xfrm>
                      <a:off x="613751" y="2421614"/>
                      <a:ext cx="347444" cy="111266"/>
                      <a:chOff x="613751" y="2421614"/>
                      <a:chExt cx="347444" cy="111266"/>
                    </a:xfrm>
                  </p:grpSpPr>
                  <p:sp>
                    <p:nvSpPr>
                      <p:cNvPr id="189" name="Freeform: Shape 188">
                        <a:extLst>
                          <a:ext uri="{FF2B5EF4-FFF2-40B4-BE49-F238E27FC236}">
                            <a16:creationId xmlns:a16="http://schemas.microsoft.com/office/drawing/2014/main" id="{6DCAFB99-069C-4A3E-8ADE-BFA4491BFE19}"/>
                          </a:ext>
                        </a:extLst>
                      </p:cNvPr>
                      <p:cNvSpPr/>
                      <p:nvPr/>
                    </p:nvSpPr>
                    <p:spPr>
                      <a:xfrm>
                        <a:off x="880895" y="2421614"/>
                        <a:ext cx="80300" cy="111266"/>
                      </a:xfrm>
                      <a:custGeom>
                        <a:avLst/>
                        <a:gdLst>
                          <a:gd name="connsiteX0" fmla="*/ 0 w 80300"/>
                          <a:gd name="connsiteY0" fmla="*/ 0 h 111266"/>
                          <a:gd name="connsiteX1" fmla="*/ 55633 w 80300"/>
                          <a:gd name="connsiteY1" fmla="*/ 0 h 111266"/>
                          <a:gd name="connsiteX2" fmla="*/ 80301 w 80300"/>
                          <a:gd name="connsiteY2" fmla="*/ 34115 h 111266"/>
                          <a:gd name="connsiteX3" fmla="*/ 0 w 80300"/>
                          <a:gd name="connsiteY3" fmla="*/ 111267 h 111266"/>
                          <a:gd name="connsiteX4" fmla="*/ 0 w 80300"/>
                          <a:gd name="connsiteY4" fmla="*/ 0 h 1112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00" h="111266">
                            <a:moveTo>
                              <a:pt x="0" y="0"/>
                            </a:moveTo>
                            <a:lnTo>
                              <a:pt x="55633" y="0"/>
                            </a:lnTo>
                            <a:cubicBezTo>
                              <a:pt x="62981" y="0"/>
                              <a:pt x="80301" y="6823"/>
                              <a:pt x="80301" y="34115"/>
                            </a:cubicBezTo>
                            <a:cubicBezTo>
                              <a:pt x="80301" y="63506"/>
                              <a:pt x="76627" y="110742"/>
                              <a:pt x="0" y="111267"/>
                            </a:cubicBezTo>
                            <a:lnTo>
                              <a:pt x="0" y="0"/>
                            </a:lnTo>
                            <a:close/>
                          </a:path>
                        </a:pathLst>
                      </a:custGeom>
                      <a:solidFill>
                        <a:srgbClr val="FFC7AE">
                          <a:lumMod val="90000"/>
                        </a:srgbClr>
                      </a:solidFill>
                      <a:ln w="5239"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000000"/>
                          </a:solidFill>
                          <a:effectLst/>
                          <a:uLnTx/>
                          <a:uFillTx/>
                          <a:cs typeface="Arial"/>
                          <a:sym typeface="Arial"/>
                        </a:endParaRPr>
                      </a:p>
                    </p:txBody>
                  </p:sp>
                  <p:sp>
                    <p:nvSpPr>
                      <p:cNvPr id="190" name="Freeform: Shape 189">
                        <a:extLst>
                          <a:ext uri="{FF2B5EF4-FFF2-40B4-BE49-F238E27FC236}">
                            <a16:creationId xmlns:a16="http://schemas.microsoft.com/office/drawing/2014/main" id="{B806C6C4-9BCC-478F-827B-3A360F422CDD}"/>
                          </a:ext>
                        </a:extLst>
                      </p:cNvPr>
                      <p:cNvSpPr/>
                      <p:nvPr/>
                    </p:nvSpPr>
                    <p:spPr>
                      <a:xfrm>
                        <a:off x="613751" y="2421614"/>
                        <a:ext cx="80300" cy="111266"/>
                      </a:xfrm>
                      <a:custGeom>
                        <a:avLst/>
                        <a:gdLst>
                          <a:gd name="connsiteX0" fmla="*/ 80301 w 80300"/>
                          <a:gd name="connsiteY0" fmla="*/ 0 h 111266"/>
                          <a:gd name="connsiteX1" fmla="*/ 24668 w 80300"/>
                          <a:gd name="connsiteY1" fmla="*/ 0 h 111266"/>
                          <a:gd name="connsiteX2" fmla="*/ 0 w 80300"/>
                          <a:gd name="connsiteY2" fmla="*/ 34115 h 111266"/>
                          <a:gd name="connsiteX3" fmla="*/ 80301 w 80300"/>
                          <a:gd name="connsiteY3" fmla="*/ 111267 h 111266"/>
                          <a:gd name="connsiteX4" fmla="*/ 80301 w 80300"/>
                          <a:gd name="connsiteY4" fmla="*/ 0 h 1112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00" h="111266">
                            <a:moveTo>
                              <a:pt x="80301" y="0"/>
                            </a:moveTo>
                            <a:lnTo>
                              <a:pt x="24668" y="0"/>
                            </a:lnTo>
                            <a:cubicBezTo>
                              <a:pt x="17320" y="0"/>
                              <a:pt x="0" y="6823"/>
                              <a:pt x="0" y="34115"/>
                            </a:cubicBezTo>
                            <a:cubicBezTo>
                              <a:pt x="0" y="63506"/>
                              <a:pt x="3674" y="110742"/>
                              <a:pt x="80301" y="111267"/>
                            </a:cubicBezTo>
                            <a:lnTo>
                              <a:pt x="80301" y="0"/>
                            </a:lnTo>
                            <a:close/>
                          </a:path>
                        </a:pathLst>
                      </a:custGeom>
                      <a:solidFill>
                        <a:srgbClr val="FFC7AE">
                          <a:lumMod val="90000"/>
                        </a:srgbClr>
                      </a:solidFill>
                      <a:ln w="5239"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000000"/>
                          </a:solidFill>
                          <a:effectLst/>
                          <a:uLnTx/>
                          <a:uFillTx/>
                          <a:cs typeface="Arial"/>
                          <a:sym typeface="Arial"/>
                        </a:endParaRPr>
                      </a:p>
                    </p:txBody>
                  </p:sp>
                </p:grpSp>
                <p:sp>
                  <p:nvSpPr>
                    <p:cNvPr id="180" name="Freeform: Shape 179">
                      <a:extLst>
                        <a:ext uri="{FF2B5EF4-FFF2-40B4-BE49-F238E27FC236}">
                          <a16:creationId xmlns:a16="http://schemas.microsoft.com/office/drawing/2014/main" id="{E700789D-BF15-4389-8B94-CE4C02A7E2D9}"/>
                        </a:ext>
                      </a:extLst>
                    </p:cNvPr>
                    <p:cNvSpPr/>
                    <p:nvPr/>
                  </p:nvSpPr>
                  <p:spPr>
                    <a:xfrm>
                      <a:off x="637865" y="2237919"/>
                      <a:ext cx="299217" cy="439543"/>
                    </a:xfrm>
                    <a:custGeom>
                      <a:avLst/>
                      <a:gdLst>
                        <a:gd name="connsiteX0" fmla="*/ 154332 w 299216"/>
                        <a:gd name="connsiteY0" fmla="*/ 451365 h 451364"/>
                        <a:gd name="connsiteX1" fmla="*/ 144360 w 299216"/>
                        <a:gd name="connsiteY1" fmla="*/ 451365 h 451364"/>
                        <a:gd name="connsiteX2" fmla="*/ 25221 w 299216"/>
                        <a:gd name="connsiteY2" fmla="*/ 346396 h 451364"/>
                        <a:gd name="connsiteX3" fmla="*/ 553 w 299216"/>
                        <a:gd name="connsiteY3" fmla="*/ 112316 h 451364"/>
                        <a:gd name="connsiteX4" fmla="*/ 104472 w 299216"/>
                        <a:gd name="connsiteY4" fmla="*/ 0 h 451364"/>
                        <a:gd name="connsiteX5" fmla="*/ 194745 w 299216"/>
                        <a:gd name="connsiteY5" fmla="*/ 0 h 451364"/>
                        <a:gd name="connsiteX6" fmla="*/ 298664 w 299216"/>
                        <a:gd name="connsiteY6" fmla="*/ 112316 h 451364"/>
                        <a:gd name="connsiteX7" fmla="*/ 273996 w 299216"/>
                        <a:gd name="connsiteY7" fmla="*/ 346396 h 451364"/>
                        <a:gd name="connsiteX8" fmla="*/ 154332 w 299216"/>
                        <a:gd name="connsiteY8" fmla="*/ 451365 h 451364"/>
                        <a:gd name="connsiteX0" fmla="*/ 273996 w 299217"/>
                        <a:gd name="connsiteY0" fmla="*/ 346396 h 451365"/>
                        <a:gd name="connsiteX1" fmla="*/ 144360 w 299217"/>
                        <a:gd name="connsiteY1" fmla="*/ 451365 h 451365"/>
                        <a:gd name="connsiteX2" fmla="*/ 25221 w 299217"/>
                        <a:gd name="connsiteY2" fmla="*/ 346396 h 451365"/>
                        <a:gd name="connsiteX3" fmla="*/ 553 w 299217"/>
                        <a:gd name="connsiteY3" fmla="*/ 112316 h 451365"/>
                        <a:gd name="connsiteX4" fmla="*/ 104472 w 299217"/>
                        <a:gd name="connsiteY4" fmla="*/ 0 h 451365"/>
                        <a:gd name="connsiteX5" fmla="*/ 194745 w 299217"/>
                        <a:gd name="connsiteY5" fmla="*/ 0 h 451365"/>
                        <a:gd name="connsiteX6" fmla="*/ 298664 w 299217"/>
                        <a:gd name="connsiteY6" fmla="*/ 112316 h 451365"/>
                        <a:gd name="connsiteX7" fmla="*/ 273996 w 299217"/>
                        <a:gd name="connsiteY7" fmla="*/ 346396 h 451365"/>
                        <a:gd name="connsiteX0" fmla="*/ 273996 w 299217"/>
                        <a:gd name="connsiteY0" fmla="*/ 346396 h 451365"/>
                        <a:gd name="connsiteX1" fmla="*/ 144360 w 299217"/>
                        <a:gd name="connsiteY1" fmla="*/ 451365 h 451365"/>
                        <a:gd name="connsiteX2" fmla="*/ 23743 w 299217"/>
                        <a:gd name="connsiteY2" fmla="*/ 331620 h 451365"/>
                        <a:gd name="connsiteX3" fmla="*/ 553 w 299217"/>
                        <a:gd name="connsiteY3" fmla="*/ 112316 h 451365"/>
                        <a:gd name="connsiteX4" fmla="*/ 104472 w 299217"/>
                        <a:gd name="connsiteY4" fmla="*/ 0 h 451365"/>
                        <a:gd name="connsiteX5" fmla="*/ 194745 w 299217"/>
                        <a:gd name="connsiteY5" fmla="*/ 0 h 451365"/>
                        <a:gd name="connsiteX6" fmla="*/ 298664 w 299217"/>
                        <a:gd name="connsiteY6" fmla="*/ 112316 h 451365"/>
                        <a:gd name="connsiteX7" fmla="*/ 273996 w 299217"/>
                        <a:gd name="connsiteY7" fmla="*/ 346396 h 451365"/>
                        <a:gd name="connsiteX0" fmla="*/ 273996 w 299217"/>
                        <a:gd name="connsiteY0" fmla="*/ 346396 h 451365"/>
                        <a:gd name="connsiteX1" fmla="*/ 144360 w 299217"/>
                        <a:gd name="connsiteY1" fmla="*/ 451365 h 451365"/>
                        <a:gd name="connsiteX2" fmla="*/ 23743 w 299217"/>
                        <a:gd name="connsiteY2" fmla="*/ 325709 h 451365"/>
                        <a:gd name="connsiteX3" fmla="*/ 553 w 299217"/>
                        <a:gd name="connsiteY3" fmla="*/ 112316 h 451365"/>
                        <a:gd name="connsiteX4" fmla="*/ 104472 w 299217"/>
                        <a:gd name="connsiteY4" fmla="*/ 0 h 451365"/>
                        <a:gd name="connsiteX5" fmla="*/ 194745 w 299217"/>
                        <a:gd name="connsiteY5" fmla="*/ 0 h 451365"/>
                        <a:gd name="connsiteX6" fmla="*/ 298664 w 299217"/>
                        <a:gd name="connsiteY6" fmla="*/ 112316 h 451365"/>
                        <a:gd name="connsiteX7" fmla="*/ 273996 w 299217"/>
                        <a:gd name="connsiteY7" fmla="*/ 346396 h 451365"/>
                        <a:gd name="connsiteX0" fmla="*/ 273996 w 299217"/>
                        <a:gd name="connsiteY0" fmla="*/ 346396 h 449887"/>
                        <a:gd name="connsiteX1" fmla="*/ 154703 w 299217"/>
                        <a:gd name="connsiteY1" fmla="*/ 449887 h 449887"/>
                        <a:gd name="connsiteX2" fmla="*/ 23743 w 299217"/>
                        <a:gd name="connsiteY2" fmla="*/ 325709 h 449887"/>
                        <a:gd name="connsiteX3" fmla="*/ 553 w 299217"/>
                        <a:gd name="connsiteY3" fmla="*/ 112316 h 449887"/>
                        <a:gd name="connsiteX4" fmla="*/ 104472 w 299217"/>
                        <a:gd name="connsiteY4" fmla="*/ 0 h 449887"/>
                        <a:gd name="connsiteX5" fmla="*/ 194745 w 299217"/>
                        <a:gd name="connsiteY5" fmla="*/ 0 h 449887"/>
                        <a:gd name="connsiteX6" fmla="*/ 298664 w 299217"/>
                        <a:gd name="connsiteY6" fmla="*/ 112316 h 449887"/>
                        <a:gd name="connsiteX7" fmla="*/ 273996 w 299217"/>
                        <a:gd name="connsiteY7" fmla="*/ 346396 h 449887"/>
                        <a:gd name="connsiteX0" fmla="*/ 273996 w 299217"/>
                        <a:gd name="connsiteY0" fmla="*/ 346396 h 449887"/>
                        <a:gd name="connsiteX1" fmla="*/ 148793 w 299217"/>
                        <a:gd name="connsiteY1" fmla="*/ 449887 h 449887"/>
                        <a:gd name="connsiteX2" fmla="*/ 23743 w 299217"/>
                        <a:gd name="connsiteY2" fmla="*/ 325709 h 449887"/>
                        <a:gd name="connsiteX3" fmla="*/ 553 w 299217"/>
                        <a:gd name="connsiteY3" fmla="*/ 112316 h 449887"/>
                        <a:gd name="connsiteX4" fmla="*/ 104472 w 299217"/>
                        <a:gd name="connsiteY4" fmla="*/ 0 h 449887"/>
                        <a:gd name="connsiteX5" fmla="*/ 194745 w 299217"/>
                        <a:gd name="connsiteY5" fmla="*/ 0 h 449887"/>
                        <a:gd name="connsiteX6" fmla="*/ 298664 w 299217"/>
                        <a:gd name="connsiteY6" fmla="*/ 112316 h 449887"/>
                        <a:gd name="connsiteX7" fmla="*/ 273996 w 299217"/>
                        <a:gd name="connsiteY7" fmla="*/ 346396 h 449887"/>
                        <a:gd name="connsiteX0" fmla="*/ 278429 w 299217"/>
                        <a:gd name="connsiteY0" fmla="*/ 328665 h 449887"/>
                        <a:gd name="connsiteX1" fmla="*/ 148793 w 299217"/>
                        <a:gd name="connsiteY1" fmla="*/ 449887 h 449887"/>
                        <a:gd name="connsiteX2" fmla="*/ 23743 w 299217"/>
                        <a:gd name="connsiteY2" fmla="*/ 325709 h 449887"/>
                        <a:gd name="connsiteX3" fmla="*/ 553 w 299217"/>
                        <a:gd name="connsiteY3" fmla="*/ 112316 h 449887"/>
                        <a:gd name="connsiteX4" fmla="*/ 104472 w 299217"/>
                        <a:gd name="connsiteY4" fmla="*/ 0 h 449887"/>
                        <a:gd name="connsiteX5" fmla="*/ 194745 w 299217"/>
                        <a:gd name="connsiteY5" fmla="*/ 0 h 449887"/>
                        <a:gd name="connsiteX6" fmla="*/ 298664 w 299217"/>
                        <a:gd name="connsiteY6" fmla="*/ 112316 h 449887"/>
                        <a:gd name="connsiteX7" fmla="*/ 278429 w 299217"/>
                        <a:gd name="connsiteY7" fmla="*/ 328665 h 449887"/>
                        <a:gd name="connsiteX0" fmla="*/ 278429 w 299217"/>
                        <a:gd name="connsiteY0" fmla="*/ 328665 h 449887"/>
                        <a:gd name="connsiteX1" fmla="*/ 148793 w 299217"/>
                        <a:gd name="connsiteY1" fmla="*/ 449887 h 449887"/>
                        <a:gd name="connsiteX2" fmla="*/ 23743 w 299217"/>
                        <a:gd name="connsiteY2" fmla="*/ 325709 h 449887"/>
                        <a:gd name="connsiteX3" fmla="*/ 553 w 299217"/>
                        <a:gd name="connsiteY3" fmla="*/ 112316 h 449887"/>
                        <a:gd name="connsiteX4" fmla="*/ 104472 w 299217"/>
                        <a:gd name="connsiteY4" fmla="*/ 0 h 449887"/>
                        <a:gd name="connsiteX5" fmla="*/ 194745 w 299217"/>
                        <a:gd name="connsiteY5" fmla="*/ 0 h 449887"/>
                        <a:gd name="connsiteX6" fmla="*/ 298664 w 299217"/>
                        <a:gd name="connsiteY6" fmla="*/ 112316 h 449887"/>
                        <a:gd name="connsiteX7" fmla="*/ 278429 w 299217"/>
                        <a:gd name="connsiteY7" fmla="*/ 328665 h 449887"/>
                        <a:gd name="connsiteX0" fmla="*/ 278429 w 299217"/>
                        <a:gd name="connsiteY0" fmla="*/ 328665 h 449887"/>
                        <a:gd name="connsiteX1" fmla="*/ 148793 w 299217"/>
                        <a:gd name="connsiteY1" fmla="*/ 449887 h 449887"/>
                        <a:gd name="connsiteX2" fmla="*/ 23743 w 299217"/>
                        <a:gd name="connsiteY2" fmla="*/ 325709 h 449887"/>
                        <a:gd name="connsiteX3" fmla="*/ 553 w 299217"/>
                        <a:gd name="connsiteY3" fmla="*/ 112316 h 449887"/>
                        <a:gd name="connsiteX4" fmla="*/ 104472 w 299217"/>
                        <a:gd name="connsiteY4" fmla="*/ 0 h 449887"/>
                        <a:gd name="connsiteX5" fmla="*/ 194745 w 299217"/>
                        <a:gd name="connsiteY5" fmla="*/ 0 h 449887"/>
                        <a:gd name="connsiteX6" fmla="*/ 298664 w 299217"/>
                        <a:gd name="connsiteY6" fmla="*/ 112316 h 449887"/>
                        <a:gd name="connsiteX7" fmla="*/ 278429 w 299217"/>
                        <a:gd name="connsiteY7" fmla="*/ 328665 h 449887"/>
                        <a:gd name="connsiteX0" fmla="*/ 278429 w 299217"/>
                        <a:gd name="connsiteY0" fmla="*/ 328665 h 449887"/>
                        <a:gd name="connsiteX1" fmla="*/ 148793 w 299217"/>
                        <a:gd name="connsiteY1" fmla="*/ 449887 h 449887"/>
                        <a:gd name="connsiteX2" fmla="*/ 23743 w 299217"/>
                        <a:gd name="connsiteY2" fmla="*/ 325709 h 449887"/>
                        <a:gd name="connsiteX3" fmla="*/ 553 w 299217"/>
                        <a:gd name="connsiteY3" fmla="*/ 112316 h 449887"/>
                        <a:gd name="connsiteX4" fmla="*/ 104472 w 299217"/>
                        <a:gd name="connsiteY4" fmla="*/ 0 h 449887"/>
                        <a:gd name="connsiteX5" fmla="*/ 194745 w 299217"/>
                        <a:gd name="connsiteY5" fmla="*/ 0 h 449887"/>
                        <a:gd name="connsiteX6" fmla="*/ 298664 w 299217"/>
                        <a:gd name="connsiteY6" fmla="*/ 112316 h 449887"/>
                        <a:gd name="connsiteX7" fmla="*/ 278429 w 299217"/>
                        <a:gd name="connsiteY7" fmla="*/ 328665 h 449887"/>
                        <a:gd name="connsiteX0" fmla="*/ 278429 w 299217"/>
                        <a:gd name="connsiteY0" fmla="*/ 328665 h 441021"/>
                        <a:gd name="connsiteX1" fmla="*/ 159136 w 299217"/>
                        <a:gd name="connsiteY1" fmla="*/ 441021 h 441021"/>
                        <a:gd name="connsiteX2" fmla="*/ 23743 w 299217"/>
                        <a:gd name="connsiteY2" fmla="*/ 325709 h 441021"/>
                        <a:gd name="connsiteX3" fmla="*/ 553 w 299217"/>
                        <a:gd name="connsiteY3" fmla="*/ 112316 h 441021"/>
                        <a:gd name="connsiteX4" fmla="*/ 104472 w 299217"/>
                        <a:gd name="connsiteY4" fmla="*/ 0 h 441021"/>
                        <a:gd name="connsiteX5" fmla="*/ 194745 w 299217"/>
                        <a:gd name="connsiteY5" fmla="*/ 0 h 441021"/>
                        <a:gd name="connsiteX6" fmla="*/ 298664 w 299217"/>
                        <a:gd name="connsiteY6" fmla="*/ 112316 h 441021"/>
                        <a:gd name="connsiteX7" fmla="*/ 278429 w 299217"/>
                        <a:gd name="connsiteY7" fmla="*/ 328665 h 441021"/>
                        <a:gd name="connsiteX0" fmla="*/ 278429 w 299217"/>
                        <a:gd name="connsiteY0" fmla="*/ 328665 h 439543"/>
                        <a:gd name="connsiteX1" fmla="*/ 153225 w 299217"/>
                        <a:gd name="connsiteY1" fmla="*/ 439543 h 439543"/>
                        <a:gd name="connsiteX2" fmla="*/ 23743 w 299217"/>
                        <a:gd name="connsiteY2" fmla="*/ 325709 h 439543"/>
                        <a:gd name="connsiteX3" fmla="*/ 553 w 299217"/>
                        <a:gd name="connsiteY3" fmla="*/ 112316 h 439543"/>
                        <a:gd name="connsiteX4" fmla="*/ 104472 w 299217"/>
                        <a:gd name="connsiteY4" fmla="*/ 0 h 439543"/>
                        <a:gd name="connsiteX5" fmla="*/ 194745 w 299217"/>
                        <a:gd name="connsiteY5" fmla="*/ 0 h 439543"/>
                        <a:gd name="connsiteX6" fmla="*/ 298664 w 299217"/>
                        <a:gd name="connsiteY6" fmla="*/ 112316 h 439543"/>
                        <a:gd name="connsiteX7" fmla="*/ 278429 w 299217"/>
                        <a:gd name="connsiteY7" fmla="*/ 328665 h 439543"/>
                        <a:gd name="connsiteX0" fmla="*/ 278429 w 299217"/>
                        <a:gd name="connsiteY0" fmla="*/ 328665 h 439543"/>
                        <a:gd name="connsiteX1" fmla="*/ 153225 w 299217"/>
                        <a:gd name="connsiteY1" fmla="*/ 439543 h 439543"/>
                        <a:gd name="connsiteX2" fmla="*/ 23743 w 299217"/>
                        <a:gd name="connsiteY2" fmla="*/ 325709 h 439543"/>
                        <a:gd name="connsiteX3" fmla="*/ 553 w 299217"/>
                        <a:gd name="connsiteY3" fmla="*/ 112316 h 439543"/>
                        <a:gd name="connsiteX4" fmla="*/ 104472 w 299217"/>
                        <a:gd name="connsiteY4" fmla="*/ 0 h 439543"/>
                        <a:gd name="connsiteX5" fmla="*/ 194745 w 299217"/>
                        <a:gd name="connsiteY5" fmla="*/ 0 h 439543"/>
                        <a:gd name="connsiteX6" fmla="*/ 298664 w 299217"/>
                        <a:gd name="connsiteY6" fmla="*/ 112316 h 439543"/>
                        <a:gd name="connsiteX7" fmla="*/ 278429 w 299217"/>
                        <a:gd name="connsiteY7" fmla="*/ 328665 h 439543"/>
                        <a:gd name="connsiteX0" fmla="*/ 278429 w 299217"/>
                        <a:gd name="connsiteY0" fmla="*/ 328665 h 439543"/>
                        <a:gd name="connsiteX1" fmla="*/ 153225 w 299217"/>
                        <a:gd name="connsiteY1" fmla="*/ 439543 h 439543"/>
                        <a:gd name="connsiteX2" fmla="*/ 23743 w 299217"/>
                        <a:gd name="connsiteY2" fmla="*/ 325709 h 439543"/>
                        <a:gd name="connsiteX3" fmla="*/ 553 w 299217"/>
                        <a:gd name="connsiteY3" fmla="*/ 112316 h 439543"/>
                        <a:gd name="connsiteX4" fmla="*/ 104472 w 299217"/>
                        <a:gd name="connsiteY4" fmla="*/ 0 h 439543"/>
                        <a:gd name="connsiteX5" fmla="*/ 194745 w 299217"/>
                        <a:gd name="connsiteY5" fmla="*/ 0 h 439543"/>
                        <a:gd name="connsiteX6" fmla="*/ 298664 w 299217"/>
                        <a:gd name="connsiteY6" fmla="*/ 112316 h 439543"/>
                        <a:gd name="connsiteX7" fmla="*/ 278429 w 299217"/>
                        <a:gd name="connsiteY7" fmla="*/ 328665 h 439543"/>
                        <a:gd name="connsiteX0" fmla="*/ 279538 w 299217"/>
                        <a:gd name="connsiteY0" fmla="*/ 315366 h 439543"/>
                        <a:gd name="connsiteX1" fmla="*/ 153225 w 299217"/>
                        <a:gd name="connsiteY1" fmla="*/ 439543 h 439543"/>
                        <a:gd name="connsiteX2" fmla="*/ 23743 w 299217"/>
                        <a:gd name="connsiteY2" fmla="*/ 325709 h 439543"/>
                        <a:gd name="connsiteX3" fmla="*/ 553 w 299217"/>
                        <a:gd name="connsiteY3" fmla="*/ 112316 h 439543"/>
                        <a:gd name="connsiteX4" fmla="*/ 104472 w 299217"/>
                        <a:gd name="connsiteY4" fmla="*/ 0 h 439543"/>
                        <a:gd name="connsiteX5" fmla="*/ 194745 w 299217"/>
                        <a:gd name="connsiteY5" fmla="*/ 0 h 439543"/>
                        <a:gd name="connsiteX6" fmla="*/ 298664 w 299217"/>
                        <a:gd name="connsiteY6" fmla="*/ 112316 h 439543"/>
                        <a:gd name="connsiteX7" fmla="*/ 279538 w 299217"/>
                        <a:gd name="connsiteY7" fmla="*/ 315366 h 439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217" h="439543">
                          <a:moveTo>
                            <a:pt x="279538" y="315366"/>
                          </a:moveTo>
                          <a:cubicBezTo>
                            <a:pt x="280417" y="343799"/>
                            <a:pt x="236060" y="436587"/>
                            <a:pt x="153225" y="439543"/>
                          </a:cubicBezTo>
                          <a:cubicBezTo>
                            <a:pt x="91818" y="439543"/>
                            <a:pt x="30041" y="375198"/>
                            <a:pt x="23743" y="325709"/>
                          </a:cubicBezTo>
                          <a:lnTo>
                            <a:pt x="553" y="112316"/>
                          </a:lnTo>
                          <a:cubicBezTo>
                            <a:pt x="-5745" y="51959"/>
                            <a:pt x="42541" y="0"/>
                            <a:pt x="104472" y="0"/>
                          </a:cubicBezTo>
                          <a:lnTo>
                            <a:pt x="194745" y="0"/>
                          </a:lnTo>
                          <a:cubicBezTo>
                            <a:pt x="256676" y="0"/>
                            <a:pt x="304962" y="52484"/>
                            <a:pt x="298664" y="112316"/>
                          </a:cubicBezTo>
                          <a:lnTo>
                            <a:pt x="279538" y="315366"/>
                          </a:lnTo>
                          <a:close/>
                        </a:path>
                      </a:pathLst>
                    </a:custGeom>
                    <a:solidFill>
                      <a:srgbClr val="FFC7AE"/>
                    </a:solidFill>
                    <a:ln w="5239"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000000"/>
                        </a:solidFill>
                        <a:effectLst/>
                        <a:uLnTx/>
                        <a:uFillTx/>
                        <a:cs typeface="Arial"/>
                        <a:sym typeface="Arial"/>
                      </a:endParaRPr>
                    </a:p>
                  </p:txBody>
                </p:sp>
                <p:sp>
                  <p:nvSpPr>
                    <p:cNvPr id="181" name="Freeform: Shape 180">
                      <a:extLst>
                        <a:ext uri="{FF2B5EF4-FFF2-40B4-BE49-F238E27FC236}">
                          <a16:creationId xmlns:a16="http://schemas.microsoft.com/office/drawing/2014/main" id="{782C3E9D-583B-4760-931B-55E187482E54}"/>
                        </a:ext>
                      </a:extLst>
                    </p:cNvPr>
                    <p:cNvSpPr/>
                    <p:nvPr/>
                  </p:nvSpPr>
                  <p:spPr>
                    <a:xfrm>
                      <a:off x="621944" y="2205379"/>
                      <a:ext cx="334590" cy="172148"/>
                    </a:xfrm>
                    <a:custGeom>
                      <a:avLst/>
                      <a:gdLst>
                        <a:gd name="connsiteX0" fmla="*/ 263676 w 334590"/>
                        <a:gd name="connsiteY0" fmla="*/ 112841 h 172148"/>
                        <a:gd name="connsiteX1" fmla="*/ 42717 w 334590"/>
                        <a:gd name="connsiteY1" fmla="*/ 162701 h 172148"/>
                        <a:gd name="connsiteX2" fmla="*/ 58462 w 334590"/>
                        <a:gd name="connsiteY2" fmla="*/ 134884 h 172148"/>
                        <a:gd name="connsiteX3" fmla="*/ 4403 w 334590"/>
                        <a:gd name="connsiteY3" fmla="*/ 163751 h 172148"/>
                        <a:gd name="connsiteX4" fmla="*/ 165005 w 334590"/>
                        <a:gd name="connsiteY4" fmla="*/ 0 h 172148"/>
                        <a:gd name="connsiteX5" fmla="*/ 299365 w 334590"/>
                        <a:gd name="connsiteY5" fmla="*/ 54059 h 172148"/>
                        <a:gd name="connsiteX6" fmla="*/ 325607 w 334590"/>
                        <a:gd name="connsiteY6" fmla="*/ 168999 h 172148"/>
                        <a:gd name="connsiteX7" fmla="*/ 288868 w 334590"/>
                        <a:gd name="connsiteY7" fmla="*/ 144857 h 172148"/>
                        <a:gd name="connsiteX8" fmla="*/ 299365 w 334590"/>
                        <a:gd name="connsiteY8" fmla="*/ 172148 h 172148"/>
                        <a:gd name="connsiteX9" fmla="*/ 263676 w 334590"/>
                        <a:gd name="connsiteY9" fmla="*/ 112841 h 172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4590" h="172148">
                          <a:moveTo>
                            <a:pt x="263676" y="112841"/>
                          </a:moveTo>
                          <a:cubicBezTo>
                            <a:pt x="263676" y="112841"/>
                            <a:pt x="179701" y="185794"/>
                            <a:pt x="42717" y="162701"/>
                          </a:cubicBezTo>
                          <a:cubicBezTo>
                            <a:pt x="42717" y="162701"/>
                            <a:pt x="55313" y="154829"/>
                            <a:pt x="58462" y="134884"/>
                          </a:cubicBezTo>
                          <a:cubicBezTo>
                            <a:pt x="58462" y="134884"/>
                            <a:pt x="42717" y="158502"/>
                            <a:pt x="4403" y="163751"/>
                          </a:cubicBezTo>
                          <a:cubicBezTo>
                            <a:pt x="4403" y="163751"/>
                            <a:pt x="-41783" y="0"/>
                            <a:pt x="165005" y="0"/>
                          </a:cubicBezTo>
                          <a:cubicBezTo>
                            <a:pt x="287818" y="0"/>
                            <a:pt x="299365" y="54059"/>
                            <a:pt x="299365" y="54059"/>
                          </a:cubicBezTo>
                          <a:cubicBezTo>
                            <a:pt x="299365" y="54059"/>
                            <a:pt x="356048" y="78201"/>
                            <a:pt x="325607" y="168999"/>
                          </a:cubicBezTo>
                          <a:cubicBezTo>
                            <a:pt x="325607" y="168999"/>
                            <a:pt x="305138" y="167950"/>
                            <a:pt x="288868" y="144857"/>
                          </a:cubicBezTo>
                          <a:cubicBezTo>
                            <a:pt x="288868" y="144857"/>
                            <a:pt x="289393" y="161651"/>
                            <a:pt x="299365" y="172148"/>
                          </a:cubicBezTo>
                          <a:cubicBezTo>
                            <a:pt x="299890" y="172148"/>
                            <a:pt x="262626" y="148530"/>
                            <a:pt x="263676" y="112841"/>
                          </a:cubicBezTo>
                          <a:close/>
                        </a:path>
                      </a:pathLst>
                    </a:custGeom>
                    <a:solidFill>
                      <a:srgbClr val="FFA726"/>
                    </a:solidFill>
                    <a:ln w="5239"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000000"/>
                        </a:solidFill>
                        <a:effectLst/>
                        <a:uLnTx/>
                        <a:uFillTx/>
                        <a:cs typeface="Arial"/>
                        <a:sym typeface="Arial"/>
                      </a:endParaRPr>
                    </a:p>
                  </p:txBody>
                </p:sp>
                <p:grpSp>
                  <p:nvGrpSpPr>
                    <p:cNvPr id="182" name="Graphic 8">
                      <a:extLst>
                        <a:ext uri="{FF2B5EF4-FFF2-40B4-BE49-F238E27FC236}">
                          <a16:creationId xmlns:a16="http://schemas.microsoft.com/office/drawing/2014/main" id="{AD7F0D0B-867A-4900-9508-43ABCC2BC901}"/>
                        </a:ext>
                      </a:extLst>
                    </p:cNvPr>
                    <p:cNvGrpSpPr/>
                    <p:nvPr/>
                  </p:nvGrpSpPr>
                  <p:grpSpPr>
                    <a:xfrm>
                      <a:off x="677781" y="2391466"/>
                      <a:ext cx="218859" cy="20176"/>
                      <a:chOff x="677781" y="2391466"/>
                      <a:chExt cx="218859" cy="20176"/>
                    </a:xfrm>
                    <a:solidFill>
                      <a:srgbClr val="FB8C00"/>
                    </a:solidFill>
                  </p:grpSpPr>
                  <p:sp>
                    <p:nvSpPr>
                      <p:cNvPr id="187" name="Freeform: Shape 186">
                        <a:extLst>
                          <a:ext uri="{FF2B5EF4-FFF2-40B4-BE49-F238E27FC236}">
                            <a16:creationId xmlns:a16="http://schemas.microsoft.com/office/drawing/2014/main" id="{90F3052E-8187-4D70-BB77-88CB59531DFE}"/>
                          </a:ext>
                        </a:extLst>
                      </p:cNvPr>
                      <p:cNvSpPr/>
                      <p:nvPr/>
                    </p:nvSpPr>
                    <p:spPr>
                      <a:xfrm>
                        <a:off x="820014" y="2392108"/>
                        <a:ext cx="76626" cy="19009"/>
                      </a:xfrm>
                      <a:custGeom>
                        <a:avLst/>
                        <a:gdLst>
                          <a:gd name="connsiteX0" fmla="*/ 0 w 76626"/>
                          <a:gd name="connsiteY0" fmla="*/ 13761 h 19009"/>
                          <a:gd name="connsiteX1" fmla="*/ 76627 w 76626"/>
                          <a:gd name="connsiteY1" fmla="*/ 4313 h 19009"/>
                          <a:gd name="connsiteX2" fmla="*/ 4724 w 76626"/>
                          <a:gd name="connsiteY2" fmla="*/ 19009 h 19009"/>
                          <a:gd name="connsiteX3" fmla="*/ 0 w 76626"/>
                          <a:gd name="connsiteY3" fmla="*/ 13761 h 19009"/>
                        </a:gdLst>
                        <a:ahLst/>
                        <a:cxnLst>
                          <a:cxn ang="0">
                            <a:pos x="connsiteX0" y="connsiteY0"/>
                          </a:cxn>
                          <a:cxn ang="0">
                            <a:pos x="connsiteX1" y="connsiteY1"/>
                          </a:cxn>
                          <a:cxn ang="0">
                            <a:pos x="connsiteX2" y="connsiteY2"/>
                          </a:cxn>
                          <a:cxn ang="0">
                            <a:pos x="connsiteX3" y="connsiteY3"/>
                          </a:cxn>
                        </a:cxnLst>
                        <a:rect l="l" t="t" r="r" b="b"/>
                        <a:pathLst>
                          <a:path w="76626" h="19009">
                            <a:moveTo>
                              <a:pt x="0" y="13761"/>
                            </a:moveTo>
                            <a:cubicBezTo>
                              <a:pt x="0" y="13761"/>
                              <a:pt x="48285" y="-9332"/>
                              <a:pt x="76627" y="4313"/>
                            </a:cubicBezTo>
                            <a:cubicBezTo>
                              <a:pt x="76627" y="4313"/>
                              <a:pt x="39888" y="5888"/>
                              <a:pt x="4724" y="19009"/>
                            </a:cubicBezTo>
                            <a:lnTo>
                              <a:pt x="0" y="13761"/>
                            </a:lnTo>
                            <a:close/>
                          </a:path>
                        </a:pathLst>
                      </a:custGeom>
                      <a:solidFill>
                        <a:srgbClr val="FB8C00"/>
                      </a:solidFill>
                      <a:ln w="5239"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000000"/>
                          </a:solidFill>
                          <a:effectLst/>
                          <a:uLnTx/>
                          <a:uFillTx/>
                          <a:cs typeface="Arial"/>
                          <a:sym typeface="Arial"/>
                        </a:endParaRPr>
                      </a:p>
                    </p:txBody>
                  </p:sp>
                  <p:sp>
                    <p:nvSpPr>
                      <p:cNvPr id="188" name="Freeform: Shape 187">
                        <a:extLst>
                          <a:ext uri="{FF2B5EF4-FFF2-40B4-BE49-F238E27FC236}">
                            <a16:creationId xmlns:a16="http://schemas.microsoft.com/office/drawing/2014/main" id="{33547929-07A2-4407-9E3C-0B09647C06D9}"/>
                          </a:ext>
                        </a:extLst>
                      </p:cNvPr>
                      <p:cNvSpPr/>
                      <p:nvPr/>
                    </p:nvSpPr>
                    <p:spPr>
                      <a:xfrm>
                        <a:off x="677781" y="2391466"/>
                        <a:ext cx="76626" cy="20176"/>
                      </a:xfrm>
                      <a:custGeom>
                        <a:avLst/>
                        <a:gdLst>
                          <a:gd name="connsiteX0" fmla="*/ 76627 w 76626"/>
                          <a:gd name="connsiteY0" fmla="*/ 14928 h 20176"/>
                          <a:gd name="connsiteX1" fmla="*/ 0 w 76626"/>
                          <a:gd name="connsiteY1" fmla="*/ 3906 h 20176"/>
                          <a:gd name="connsiteX2" fmla="*/ 71379 w 76626"/>
                          <a:gd name="connsiteY2" fmla="*/ 20176 h 20176"/>
                          <a:gd name="connsiteX3" fmla="*/ 76627 w 76626"/>
                          <a:gd name="connsiteY3" fmla="*/ 14928 h 20176"/>
                        </a:gdLst>
                        <a:ahLst/>
                        <a:cxnLst>
                          <a:cxn ang="0">
                            <a:pos x="connsiteX0" y="connsiteY0"/>
                          </a:cxn>
                          <a:cxn ang="0">
                            <a:pos x="connsiteX1" y="connsiteY1"/>
                          </a:cxn>
                          <a:cxn ang="0">
                            <a:pos x="connsiteX2" y="connsiteY2"/>
                          </a:cxn>
                          <a:cxn ang="0">
                            <a:pos x="connsiteX3" y="connsiteY3"/>
                          </a:cxn>
                        </a:cxnLst>
                        <a:rect l="l" t="t" r="r" b="b"/>
                        <a:pathLst>
                          <a:path w="76626" h="20176">
                            <a:moveTo>
                              <a:pt x="76627" y="14928"/>
                            </a:moveTo>
                            <a:cubicBezTo>
                              <a:pt x="76627" y="14928"/>
                              <a:pt x="28866" y="-9215"/>
                              <a:pt x="0" y="3906"/>
                            </a:cubicBezTo>
                            <a:cubicBezTo>
                              <a:pt x="0" y="3906"/>
                              <a:pt x="36739" y="6530"/>
                              <a:pt x="71379" y="20176"/>
                            </a:cubicBezTo>
                            <a:lnTo>
                              <a:pt x="76627" y="14928"/>
                            </a:lnTo>
                            <a:close/>
                          </a:path>
                        </a:pathLst>
                      </a:custGeom>
                      <a:solidFill>
                        <a:srgbClr val="FB8C00"/>
                      </a:solidFill>
                      <a:ln w="5239"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000000"/>
                          </a:solidFill>
                          <a:effectLst/>
                          <a:uLnTx/>
                          <a:uFillTx/>
                          <a:cs typeface="Arial"/>
                          <a:sym typeface="Arial"/>
                        </a:endParaRPr>
                      </a:p>
                    </p:txBody>
                  </p:sp>
                </p:grpSp>
                <p:grpSp>
                  <p:nvGrpSpPr>
                    <p:cNvPr id="183" name="Graphic 8">
                      <a:extLst>
                        <a:ext uri="{FF2B5EF4-FFF2-40B4-BE49-F238E27FC236}">
                          <a16:creationId xmlns:a16="http://schemas.microsoft.com/office/drawing/2014/main" id="{07C4A600-44F6-4005-9DAD-44E366264F1A}"/>
                        </a:ext>
                      </a:extLst>
                    </p:cNvPr>
                    <p:cNvGrpSpPr/>
                    <p:nvPr/>
                  </p:nvGrpSpPr>
                  <p:grpSpPr>
                    <a:xfrm>
                      <a:off x="642617" y="2413741"/>
                      <a:ext cx="290762" cy="99720"/>
                      <a:chOff x="642617" y="2413741"/>
                      <a:chExt cx="290762" cy="99720"/>
                    </a:xfrm>
                  </p:grpSpPr>
                  <p:sp>
                    <p:nvSpPr>
                      <p:cNvPr id="184" name="Freeform: Shape 183">
                        <a:extLst>
                          <a:ext uri="{FF2B5EF4-FFF2-40B4-BE49-F238E27FC236}">
                            <a16:creationId xmlns:a16="http://schemas.microsoft.com/office/drawing/2014/main" id="{DDA302BF-C8B8-4596-988F-61A8E94907B4}"/>
                          </a:ext>
                        </a:extLst>
                      </p:cNvPr>
                      <p:cNvSpPr/>
                      <p:nvPr/>
                    </p:nvSpPr>
                    <p:spPr>
                      <a:xfrm>
                        <a:off x="642617" y="2413741"/>
                        <a:ext cx="290762" cy="99720"/>
                      </a:xfrm>
                      <a:custGeom>
                        <a:avLst/>
                        <a:gdLst>
                          <a:gd name="connsiteX0" fmla="*/ 285514 w 290762"/>
                          <a:gd name="connsiteY0" fmla="*/ 18369 h 99720"/>
                          <a:gd name="connsiteX1" fmla="*/ 285514 w 290762"/>
                          <a:gd name="connsiteY1" fmla="*/ 18369 h 99720"/>
                          <a:gd name="connsiteX2" fmla="*/ 272918 w 290762"/>
                          <a:gd name="connsiteY2" fmla="*/ 17320 h 99720"/>
                          <a:gd name="connsiteX3" fmla="*/ 269769 w 290762"/>
                          <a:gd name="connsiteY3" fmla="*/ 16795 h 99720"/>
                          <a:gd name="connsiteX4" fmla="*/ 259272 w 290762"/>
                          <a:gd name="connsiteY4" fmla="*/ 7873 h 99720"/>
                          <a:gd name="connsiteX5" fmla="*/ 224633 w 290762"/>
                          <a:gd name="connsiteY5" fmla="*/ 0 h 99720"/>
                          <a:gd name="connsiteX6" fmla="*/ 169524 w 290762"/>
                          <a:gd name="connsiteY6" fmla="*/ 16795 h 99720"/>
                          <a:gd name="connsiteX7" fmla="*/ 120189 w 290762"/>
                          <a:gd name="connsiteY7" fmla="*/ 16795 h 99720"/>
                          <a:gd name="connsiteX8" fmla="*/ 65081 w 290762"/>
                          <a:gd name="connsiteY8" fmla="*/ 0 h 99720"/>
                          <a:gd name="connsiteX9" fmla="*/ 30441 w 290762"/>
                          <a:gd name="connsiteY9" fmla="*/ 7873 h 99720"/>
                          <a:gd name="connsiteX10" fmla="*/ 19944 w 290762"/>
                          <a:gd name="connsiteY10" fmla="*/ 16795 h 99720"/>
                          <a:gd name="connsiteX11" fmla="*/ 16795 w 290762"/>
                          <a:gd name="connsiteY11" fmla="*/ 17320 h 99720"/>
                          <a:gd name="connsiteX12" fmla="*/ 4199 w 290762"/>
                          <a:gd name="connsiteY12" fmla="*/ 18369 h 99720"/>
                          <a:gd name="connsiteX13" fmla="*/ 4199 w 290762"/>
                          <a:gd name="connsiteY13" fmla="*/ 18369 h 99720"/>
                          <a:gd name="connsiteX14" fmla="*/ 0 w 290762"/>
                          <a:gd name="connsiteY14" fmla="*/ 23093 h 99720"/>
                          <a:gd name="connsiteX15" fmla="*/ 0 w 290762"/>
                          <a:gd name="connsiteY15" fmla="*/ 32540 h 99720"/>
                          <a:gd name="connsiteX16" fmla="*/ 1575 w 290762"/>
                          <a:gd name="connsiteY16" fmla="*/ 36214 h 99720"/>
                          <a:gd name="connsiteX17" fmla="*/ 3674 w 290762"/>
                          <a:gd name="connsiteY17" fmla="*/ 37264 h 99720"/>
                          <a:gd name="connsiteX18" fmla="*/ 6823 w 290762"/>
                          <a:gd name="connsiteY18" fmla="*/ 38314 h 99720"/>
                          <a:gd name="connsiteX19" fmla="*/ 12071 w 290762"/>
                          <a:gd name="connsiteY19" fmla="*/ 39888 h 99720"/>
                          <a:gd name="connsiteX20" fmla="*/ 12071 w 290762"/>
                          <a:gd name="connsiteY20" fmla="*/ 40413 h 99720"/>
                          <a:gd name="connsiteX21" fmla="*/ 12596 w 290762"/>
                          <a:gd name="connsiteY21" fmla="*/ 48285 h 99720"/>
                          <a:gd name="connsiteX22" fmla="*/ 12596 w 290762"/>
                          <a:gd name="connsiteY22" fmla="*/ 48285 h 99720"/>
                          <a:gd name="connsiteX23" fmla="*/ 51435 w 290762"/>
                          <a:gd name="connsiteY23" fmla="*/ 98146 h 99720"/>
                          <a:gd name="connsiteX24" fmla="*/ 65081 w 290762"/>
                          <a:gd name="connsiteY24" fmla="*/ 99720 h 99720"/>
                          <a:gd name="connsiteX25" fmla="*/ 129111 w 290762"/>
                          <a:gd name="connsiteY25" fmla="*/ 41987 h 99720"/>
                          <a:gd name="connsiteX26" fmla="*/ 145381 w 290762"/>
                          <a:gd name="connsiteY26" fmla="*/ 36739 h 99720"/>
                          <a:gd name="connsiteX27" fmla="*/ 161651 w 290762"/>
                          <a:gd name="connsiteY27" fmla="*/ 41987 h 99720"/>
                          <a:gd name="connsiteX28" fmla="*/ 225682 w 290762"/>
                          <a:gd name="connsiteY28" fmla="*/ 99720 h 99720"/>
                          <a:gd name="connsiteX29" fmla="*/ 239328 w 290762"/>
                          <a:gd name="connsiteY29" fmla="*/ 98146 h 99720"/>
                          <a:gd name="connsiteX30" fmla="*/ 278166 w 290762"/>
                          <a:gd name="connsiteY30" fmla="*/ 48285 h 99720"/>
                          <a:gd name="connsiteX31" fmla="*/ 278166 w 290762"/>
                          <a:gd name="connsiteY31" fmla="*/ 48285 h 99720"/>
                          <a:gd name="connsiteX32" fmla="*/ 278691 w 290762"/>
                          <a:gd name="connsiteY32" fmla="*/ 40413 h 99720"/>
                          <a:gd name="connsiteX33" fmla="*/ 278691 w 290762"/>
                          <a:gd name="connsiteY33" fmla="*/ 39888 h 99720"/>
                          <a:gd name="connsiteX34" fmla="*/ 283940 w 290762"/>
                          <a:gd name="connsiteY34" fmla="*/ 38314 h 99720"/>
                          <a:gd name="connsiteX35" fmla="*/ 287089 w 290762"/>
                          <a:gd name="connsiteY35" fmla="*/ 37264 h 99720"/>
                          <a:gd name="connsiteX36" fmla="*/ 289188 w 290762"/>
                          <a:gd name="connsiteY36" fmla="*/ 36214 h 99720"/>
                          <a:gd name="connsiteX37" fmla="*/ 290763 w 290762"/>
                          <a:gd name="connsiteY37" fmla="*/ 32540 h 99720"/>
                          <a:gd name="connsiteX38" fmla="*/ 290763 w 290762"/>
                          <a:gd name="connsiteY38" fmla="*/ 23093 h 99720"/>
                          <a:gd name="connsiteX39" fmla="*/ 285514 w 290762"/>
                          <a:gd name="connsiteY39" fmla="*/ 18369 h 99720"/>
                          <a:gd name="connsiteX40" fmla="*/ 161127 w 290762"/>
                          <a:gd name="connsiteY40" fmla="*/ 34115 h 99720"/>
                          <a:gd name="connsiteX41" fmla="*/ 144857 w 290762"/>
                          <a:gd name="connsiteY41" fmla="*/ 28342 h 99720"/>
                          <a:gd name="connsiteX42" fmla="*/ 128586 w 290762"/>
                          <a:gd name="connsiteY42" fmla="*/ 34115 h 99720"/>
                          <a:gd name="connsiteX43" fmla="*/ 125437 w 290762"/>
                          <a:gd name="connsiteY43" fmla="*/ 24143 h 99720"/>
                          <a:gd name="connsiteX44" fmla="*/ 164801 w 290762"/>
                          <a:gd name="connsiteY44" fmla="*/ 24143 h 99720"/>
                          <a:gd name="connsiteX45" fmla="*/ 161127 w 290762"/>
                          <a:gd name="connsiteY45" fmla="*/ 34115 h 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90762" h="99720">
                            <a:moveTo>
                              <a:pt x="285514" y="18369"/>
                            </a:moveTo>
                            <a:lnTo>
                              <a:pt x="285514" y="18369"/>
                            </a:lnTo>
                            <a:lnTo>
                              <a:pt x="272918" y="17320"/>
                            </a:lnTo>
                            <a:lnTo>
                              <a:pt x="269769" y="16795"/>
                            </a:lnTo>
                            <a:cubicBezTo>
                              <a:pt x="267145" y="13646"/>
                              <a:pt x="263471" y="10497"/>
                              <a:pt x="259272" y="7873"/>
                            </a:cubicBezTo>
                            <a:cubicBezTo>
                              <a:pt x="250875" y="3149"/>
                              <a:pt x="239853" y="0"/>
                              <a:pt x="224633" y="0"/>
                            </a:cubicBezTo>
                            <a:cubicBezTo>
                              <a:pt x="194717" y="0"/>
                              <a:pt x="177922" y="7348"/>
                              <a:pt x="169524" y="16795"/>
                            </a:cubicBezTo>
                            <a:lnTo>
                              <a:pt x="120189" y="16795"/>
                            </a:lnTo>
                            <a:cubicBezTo>
                              <a:pt x="111267" y="7348"/>
                              <a:pt x="94997" y="0"/>
                              <a:pt x="65081" y="0"/>
                            </a:cubicBezTo>
                            <a:cubicBezTo>
                              <a:pt x="50385" y="0"/>
                              <a:pt x="38838" y="3149"/>
                              <a:pt x="30441" y="7873"/>
                            </a:cubicBezTo>
                            <a:cubicBezTo>
                              <a:pt x="26242" y="10497"/>
                              <a:pt x="22568" y="13646"/>
                              <a:pt x="19944" y="16795"/>
                            </a:cubicBezTo>
                            <a:lnTo>
                              <a:pt x="16795" y="17320"/>
                            </a:lnTo>
                            <a:lnTo>
                              <a:pt x="4199" y="18369"/>
                            </a:lnTo>
                            <a:cubicBezTo>
                              <a:pt x="4199" y="18369"/>
                              <a:pt x="4199" y="18369"/>
                              <a:pt x="4199" y="18369"/>
                            </a:cubicBezTo>
                            <a:cubicBezTo>
                              <a:pt x="1575" y="18894"/>
                              <a:pt x="0" y="20994"/>
                              <a:pt x="0" y="23093"/>
                            </a:cubicBezTo>
                            <a:lnTo>
                              <a:pt x="0" y="32540"/>
                            </a:lnTo>
                            <a:cubicBezTo>
                              <a:pt x="0" y="34115"/>
                              <a:pt x="525" y="35164"/>
                              <a:pt x="1575" y="36214"/>
                            </a:cubicBezTo>
                            <a:cubicBezTo>
                              <a:pt x="2099" y="36739"/>
                              <a:pt x="2624" y="36739"/>
                              <a:pt x="3674" y="37264"/>
                            </a:cubicBezTo>
                            <a:lnTo>
                              <a:pt x="6823" y="38314"/>
                            </a:lnTo>
                            <a:lnTo>
                              <a:pt x="12071" y="39888"/>
                            </a:lnTo>
                            <a:lnTo>
                              <a:pt x="12071" y="40413"/>
                            </a:lnTo>
                            <a:cubicBezTo>
                              <a:pt x="12071" y="43037"/>
                              <a:pt x="12071" y="45661"/>
                              <a:pt x="12596" y="48285"/>
                            </a:cubicBezTo>
                            <a:cubicBezTo>
                              <a:pt x="12596" y="48285"/>
                              <a:pt x="12596" y="48285"/>
                              <a:pt x="12596" y="48285"/>
                            </a:cubicBezTo>
                            <a:cubicBezTo>
                              <a:pt x="14696" y="70854"/>
                              <a:pt x="25717" y="92372"/>
                              <a:pt x="51435" y="98146"/>
                            </a:cubicBezTo>
                            <a:cubicBezTo>
                              <a:pt x="55633" y="99195"/>
                              <a:pt x="60357" y="99720"/>
                              <a:pt x="65081" y="99720"/>
                            </a:cubicBezTo>
                            <a:cubicBezTo>
                              <a:pt x="111791" y="99720"/>
                              <a:pt x="128062" y="55633"/>
                              <a:pt x="129111" y="41987"/>
                            </a:cubicBezTo>
                            <a:cubicBezTo>
                              <a:pt x="132785" y="38838"/>
                              <a:pt x="138558" y="36739"/>
                              <a:pt x="145381" y="36739"/>
                            </a:cubicBezTo>
                            <a:cubicBezTo>
                              <a:pt x="152204" y="36739"/>
                              <a:pt x="157453" y="38838"/>
                              <a:pt x="161651" y="41987"/>
                            </a:cubicBezTo>
                            <a:cubicBezTo>
                              <a:pt x="162701" y="55633"/>
                              <a:pt x="178971" y="99720"/>
                              <a:pt x="225682" y="99720"/>
                            </a:cubicBezTo>
                            <a:cubicBezTo>
                              <a:pt x="230931" y="99720"/>
                              <a:pt x="235129" y="99195"/>
                              <a:pt x="239328" y="98146"/>
                            </a:cubicBezTo>
                            <a:cubicBezTo>
                              <a:pt x="265045" y="92372"/>
                              <a:pt x="276592" y="70854"/>
                              <a:pt x="278166" y="48285"/>
                            </a:cubicBezTo>
                            <a:cubicBezTo>
                              <a:pt x="278166" y="48285"/>
                              <a:pt x="278166" y="48285"/>
                              <a:pt x="278166" y="48285"/>
                            </a:cubicBezTo>
                            <a:cubicBezTo>
                              <a:pt x="278166" y="45661"/>
                              <a:pt x="278691" y="43037"/>
                              <a:pt x="278691" y="40413"/>
                            </a:cubicBezTo>
                            <a:lnTo>
                              <a:pt x="278691" y="39888"/>
                            </a:lnTo>
                            <a:lnTo>
                              <a:pt x="283940" y="38314"/>
                            </a:lnTo>
                            <a:lnTo>
                              <a:pt x="287089" y="37264"/>
                            </a:lnTo>
                            <a:cubicBezTo>
                              <a:pt x="287614" y="37264"/>
                              <a:pt x="288663" y="36739"/>
                              <a:pt x="289188" y="36214"/>
                            </a:cubicBezTo>
                            <a:cubicBezTo>
                              <a:pt x="290238" y="35164"/>
                              <a:pt x="290763" y="34115"/>
                              <a:pt x="290763" y="32540"/>
                            </a:cubicBezTo>
                            <a:lnTo>
                              <a:pt x="290763" y="23093"/>
                            </a:lnTo>
                            <a:cubicBezTo>
                              <a:pt x="289713" y="20469"/>
                              <a:pt x="287614" y="18369"/>
                              <a:pt x="285514" y="18369"/>
                            </a:cubicBezTo>
                            <a:close/>
                            <a:moveTo>
                              <a:pt x="161127" y="34115"/>
                            </a:moveTo>
                            <a:cubicBezTo>
                              <a:pt x="157453" y="30441"/>
                              <a:pt x="151155" y="28342"/>
                              <a:pt x="144857" y="28342"/>
                            </a:cubicBezTo>
                            <a:cubicBezTo>
                              <a:pt x="138034" y="28342"/>
                              <a:pt x="131735" y="30441"/>
                              <a:pt x="128586" y="34115"/>
                            </a:cubicBezTo>
                            <a:cubicBezTo>
                              <a:pt x="128062" y="30966"/>
                              <a:pt x="127012" y="27292"/>
                              <a:pt x="125437" y="24143"/>
                            </a:cubicBezTo>
                            <a:lnTo>
                              <a:pt x="164801" y="24143"/>
                            </a:lnTo>
                            <a:cubicBezTo>
                              <a:pt x="162701" y="27292"/>
                              <a:pt x="161651" y="30966"/>
                              <a:pt x="161127" y="34115"/>
                            </a:cubicBezTo>
                            <a:close/>
                          </a:path>
                        </a:pathLst>
                      </a:custGeom>
                      <a:solidFill>
                        <a:srgbClr val="000000">
                          <a:lumMod val="75000"/>
                          <a:lumOff val="25000"/>
                        </a:srgbClr>
                      </a:solidFill>
                      <a:ln w="5239"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000000"/>
                          </a:solidFill>
                          <a:effectLst/>
                          <a:uLnTx/>
                          <a:uFillTx/>
                          <a:cs typeface="Arial"/>
                          <a:sym typeface="Arial"/>
                        </a:endParaRPr>
                      </a:p>
                    </p:txBody>
                  </p:sp>
                  <p:sp>
                    <p:nvSpPr>
                      <p:cNvPr id="185" name="Freeform: Shape 184">
                        <a:extLst>
                          <a:ext uri="{FF2B5EF4-FFF2-40B4-BE49-F238E27FC236}">
                            <a16:creationId xmlns:a16="http://schemas.microsoft.com/office/drawing/2014/main" id="{7396E1EE-8334-4D7F-9F8B-3EB1A5C44A49}"/>
                          </a:ext>
                        </a:extLst>
                      </p:cNvPr>
                      <p:cNvSpPr/>
                      <p:nvPr/>
                    </p:nvSpPr>
                    <p:spPr>
                      <a:xfrm>
                        <a:off x="661511" y="2419515"/>
                        <a:ext cx="103393" cy="87648"/>
                      </a:xfrm>
                      <a:custGeom>
                        <a:avLst/>
                        <a:gdLst>
                          <a:gd name="connsiteX0" fmla="*/ 103394 w 103393"/>
                          <a:gd name="connsiteY0" fmla="*/ 35164 h 87648"/>
                          <a:gd name="connsiteX1" fmla="*/ 46186 w 103393"/>
                          <a:gd name="connsiteY1" fmla="*/ 87649 h 87648"/>
                          <a:gd name="connsiteX2" fmla="*/ 19944 w 103393"/>
                          <a:gd name="connsiteY2" fmla="*/ 80826 h 87648"/>
                          <a:gd name="connsiteX3" fmla="*/ 8922 w 103393"/>
                          <a:gd name="connsiteY3" fmla="*/ 69804 h 87648"/>
                          <a:gd name="connsiteX4" fmla="*/ 6298 w 103393"/>
                          <a:gd name="connsiteY4" fmla="*/ 65605 h 87648"/>
                          <a:gd name="connsiteX5" fmla="*/ 4199 w 103393"/>
                          <a:gd name="connsiteY5" fmla="*/ 60357 h 87648"/>
                          <a:gd name="connsiteX6" fmla="*/ 0 w 103393"/>
                          <a:gd name="connsiteY6" fmla="*/ 35164 h 87648"/>
                          <a:gd name="connsiteX7" fmla="*/ 0 w 103393"/>
                          <a:gd name="connsiteY7" fmla="*/ 34640 h 87648"/>
                          <a:gd name="connsiteX8" fmla="*/ 525 w 103393"/>
                          <a:gd name="connsiteY8" fmla="*/ 30441 h 87648"/>
                          <a:gd name="connsiteX9" fmla="*/ 28866 w 103393"/>
                          <a:gd name="connsiteY9" fmla="*/ 2099 h 87648"/>
                          <a:gd name="connsiteX10" fmla="*/ 33590 w 103393"/>
                          <a:gd name="connsiteY10" fmla="*/ 1050 h 87648"/>
                          <a:gd name="connsiteX11" fmla="*/ 43037 w 103393"/>
                          <a:gd name="connsiteY11" fmla="*/ 0 h 87648"/>
                          <a:gd name="connsiteX12" fmla="*/ 47236 w 103393"/>
                          <a:gd name="connsiteY12" fmla="*/ 0 h 87648"/>
                          <a:gd name="connsiteX13" fmla="*/ 50385 w 103393"/>
                          <a:gd name="connsiteY13" fmla="*/ 0 h 87648"/>
                          <a:gd name="connsiteX14" fmla="*/ 75577 w 103393"/>
                          <a:gd name="connsiteY14" fmla="*/ 2624 h 87648"/>
                          <a:gd name="connsiteX15" fmla="*/ 91323 w 103393"/>
                          <a:gd name="connsiteY15" fmla="*/ 8922 h 87648"/>
                          <a:gd name="connsiteX16" fmla="*/ 103394 w 103393"/>
                          <a:gd name="connsiteY16" fmla="*/ 35164 h 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393" h="87648">
                            <a:moveTo>
                              <a:pt x="103394" y="35164"/>
                            </a:moveTo>
                            <a:cubicBezTo>
                              <a:pt x="103394" y="44612"/>
                              <a:pt x="89748" y="87649"/>
                              <a:pt x="46186" y="87649"/>
                            </a:cubicBezTo>
                            <a:cubicBezTo>
                              <a:pt x="35164" y="87649"/>
                              <a:pt x="26242" y="85024"/>
                              <a:pt x="19944" y="80826"/>
                            </a:cubicBezTo>
                            <a:cubicBezTo>
                              <a:pt x="15220" y="77677"/>
                              <a:pt x="11547" y="74003"/>
                              <a:pt x="8922" y="69804"/>
                            </a:cubicBezTo>
                            <a:cubicBezTo>
                              <a:pt x="7873" y="68230"/>
                              <a:pt x="6823" y="66655"/>
                              <a:pt x="6298" y="65605"/>
                            </a:cubicBezTo>
                            <a:cubicBezTo>
                              <a:pt x="5248" y="64031"/>
                              <a:pt x="4724" y="62456"/>
                              <a:pt x="4199" y="60357"/>
                            </a:cubicBezTo>
                            <a:cubicBezTo>
                              <a:pt x="525" y="50385"/>
                              <a:pt x="0" y="40413"/>
                              <a:pt x="0" y="35164"/>
                            </a:cubicBezTo>
                            <a:lnTo>
                              <a:pt x="0" y="34640"/>
                            </a:lnTo>
                            <a:cubicBezTo>
                              <a:pt x="0" y="33590"/>
                              <a:pt x="0" y="32015"/>
                              <a:pt x="525" y="30441"/>
                            </a:cubicBezTo>
                            <a:cubicBezTo>
                              <a:pt x="1575" y="20469"/>
                              <a:pt x="7873" y="7348"/>
                              <a:pt x="28866" y="2099"/>
                            </a:cubicBezTo>
                            <a:cubicBezTo>
                              <a:pt x="30441" y="1575"/>
                              <a:pt x="32015" y="1575"/>
                              <a:pt x="33590" y="1050"/>
                            </a:cubicBezTo>
                            <a:cubicBezTo>
                              <a:pt x="36214" y="525"/>
                              <a:pt x="39363" y="0"/>
                              <a:pt x="43037" y="0"/>
                            </a:cubicBezTo>
                            <a:cubicBezTo>
                              <a:pt x="44612" y="0"/>
                              <a:pt x="45661" y="0"/>
                              <a:pt x="47236" y="0"/>
                            </a:cubicBezTo>
                            <a:cubicBezTo>
                              <a:pt x="48285" y="0"/>
                              <a:pt x="49335" y="0"/>
                              <a:pt x="50385" y="0"/>
                            </a:cubicBezTo>
                            <a:cubicBezTo>
                              <a:pt x="60882" y="0"/>
                              <a:pt x="69279" y="1050"/>
                              <a:pt x="75577" y="2624"/>
                            </a:cubicBezTo>
                            <a:cubicBezTo>
                              <a:pt x="82400" y="4199"/>
                              <a:pt x="87649" y="6298"/>
                              <a:pt x="91323" y="8922"/>
                            </a:cubicBezTo>
                            <a:cubicBezTo>
                              <a:pt x="102869" y="17845"/>
                              <a:pt x="103394" y="28866"/>
                              <a:pt x="103394" y="35164"/>
                            </a:cubicBezTo>
                            <a:close/>
                          </a:path>
                        </a:pathLst>
                      </a:custGeom>
                      <a:solidFill>
                        <a:srgbClr val="000000">
                          <a:lumMod val="85000"/>
                          <a:lumOff val="15000"/>
                        </a:srgbClr>
                      </a:solidFill>
                      <a:ln w="5239"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000000"/>
                          </a:solidFill>
                          <a:effectLst/>
                          <a:uLnTx/>
                          <a:uFillTx/>
                          <a:cs typeface="Arial"/>
                          <a:sym typeface="Arial"/>
                        </a:endParaRPr>
                      </a:p>
                    </p:txBody>
                  </p:sp>
                  <p:sp>
                    <p:nvSpPr>
                      <p:cNvPr id="186" name="Freeform: Shape 185">
                        <a:extLst>
                          <a:ext uri="{FF2B5EF4-FFF2-40B4-BE49-F238E27FC236}">
                            <a16:creationId xmlns:a16="http://schemas.microsoft.com/office/drawing/2014/main" id="{F4049330-A2EA-49CB-B261-64B85A4170DA}"/>
                          </a:ext>
                        </a:extLst>
                      </p:cNvPr>
                      <p:cNvSpPr/>
                      <p:nvPr/>
                    </p:nvSpPr>
                    <p:spPr>
                      <a:xfrm>
                        <a:off x="809517" y="2421089"/>
                        <a:ext cx="104443" cy="86074"/>
                      </a:xfrm>
                      <a:custGeom>
                        <a:avLst/>
                        <a:gdLst>
                          <a:gd name="connsiteX0" fmla="*/ 104444 w 104443"/>
                          <a:gd name="connsiteY0" fmla="*/ 33590 h 86074"/>
                          <a:gd name="connsiteX1" fmla="*/ 57733 w 104443"/>
                          <a:gd name="connsiteY1" fmla="*/ 86074 h 86074"/>
                          <a:gd name="connsiteX2" fmla="*/ 26767 w 104443"/>
                          <a:gd name="connsiteY2" fmla="*/ 77152 h 86074"/>
                          <a:gd name="connsiteX3" fmla="*/ 15220 w 104443"/>
                          <a:gd name="connsiteY3" fmla="*/ 66655 h 86074"/>
                          <a:gd name="connsiteX4" fmla="*/ 12071 w 104443"/>
                          <a:gd name="connsiteY4" fmla="*/ 62981 h 86074"/>
                          <a:gd name="connsiteX5" fmla="*/ 8922 w 104443"/>
                          <a:gd name="connsiteY5" fmla="*/ 58782 h 86074"/>
                          <a:gd name="connsiteX6" fmla="*/ 525 w 104443"/>
                          <a:gd name="connsiteY6" fmla="*/ 37789 h 86074"/>
                          <a:gd name="connsiteX7" fmla="*/ 0 w 104443"/>
                          <a:gd name="connsiteY7" fmla="*/ 34640 h 86074"/>
                          <a:gd name="connsiteX8" fmla="*/ 0 w 104443"/>
                          <a:gd name="connsiteY8" fmla="*/ 34115 h 86074"/>
                          <a:gd name="connsiteX9" fmla="*/ 32540 w 104443"/>
                          <a:gd name="connsiteY9" fmla="*/ 2099 h 86074"/>
                          <a:gd name="connsiteX10" fmla="*/ 37264 w 104443"/>
                          <a:gd name="connsiteY10" fmla="*/ 1574 h 86074"/>
                          <a:gd name="connsiteX11" fmla="*/ 46711 w 104443"/>
                          <a:gd name="connsiteY11" fmla="*/ 525 h 86074"/>
                          <a:gd name="connsiteX12" fmla="*/ 54584 w 104443"/>
                          <a:gd name="connsiteY12" fmla="*/ 0 h 86074"/>
                          <a:gd name="connsiteX13" fmla="*/ 57733 w 104443"/>
                          <a:gd name="connsiteY13" fmla="*/ 0 h 86074"/>
                          <a:gd name="connsiteX14" fmla="*/ 79776 w 104443"/>
                          <a:gd name="connsiteY14" fmla="*/ 3149 h 86074"/>
                          <a:gd name="connsiteX15" fmla="*/ 94472 w 104443"/>
                          <a:gd name="connsiteY15" fmla="*/ 11022 h 86074"/>
                          <a:gd name="connsiteX16" fmla="*/ 104444 w 104443"/>
                          <a:gd name="connsiteY16" fmla="*/ 33590 h 86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443" h="86074">
                            <a:moveTo>
                              <a:pt x="104444" y="33590"/>
                            </a:moveTo>
                            <a:cubicBezTo>
                              <a:pt x="104444" y="45136"/>
                              <a:pt x="101295" y="86074"/>
                              <a:pt x="57733" y="86074"/>
                            </a:cubicBezTo>
                            <a:cubicBezTo>
                              <a:pt x="45136" y="86074"/>
                              <a:pt x="35164" y="82400"/>
                              <a:pt x="26767" y="77152"/>
                            </a:cubicBezTo>
                            <a:cubicBezTo>
                              <a:pt x="22043" y="74003"/>
                              <a:pt x="18370" y="70329"/>
                              <a:pt x="15220" y="66655"/>
                            </a:cubicBezTo>
                            <a:cubicBezTo>
                              <a:pt x="14171" y="65605"/>
                              <a:pt x="13121" y="64031"/>
                              <a:pt x="12071" y="62981"/>
                            </a:cubicBezTo>
                            <a:cubicBezTo>
                              <a:pt x="11022" y="61407"/>
                              <a:pt x="9972" y="59832"/>
                              <a:pt x="8922" y="58782"/>
                            </a:cubicBezTo>
                            <a:cubicBezTo>
                              <a:pt x="4199" y="50910"/>
                              <a:pt x="1575" y="42512"/>
                              <a:pt x="525" y="37789"/>
                            </a:cubicBezTo>
                            <a:cubicBezTo>
                              <a:pt x="0" y="36214"/>
                              <a:pt x="0" y="35164"/>
                              <a:pt x="0" y="34640"/>
                            </a:cubicBezTo>
                            <a:lnTo>
                              <a:pt x="0" y="34115"/>
                            </a:lnTo>
                            <a:cubicBezTo>
                              <a:pt x="0" y="26242"/>
                              <a:pt x="1575" y="8397"/>
                              <a:pt x="32540" y="2099"/>
                            </a:cubicBezTo>
                            <a:cubicBezTo>
                              <a:pt x="34115" y="1574"/>
                              <a:pt x="35689" y="1574"/>
                              <a:pt x="37264" y="1574"/>
                            </a:cubicBezTo>
                            <a:cubicBezTo>
                              <a:pt x="40413" y="1050"/>
                              <a:pt x="43037" y="525"/>
                              <a:pt x="46711" y="525"/>
                            </a:cubicBezTo>
                            <a:cubicBezTo>
                              <a:pt x="49335" y="525"/>
                              <a:pt x="51959" y="0"/>
                              <a:pt x="54584" y="0"/>
                            </a:cubicBezTo>
                            <a:cubicBezTo>
                              <a:pt x="55633" y="0"/>
                              <a:pt x="56683" y="0"/>
                              <a:pt x="57733" y="0"/>
                            </a:cubicBezTo>
                            <a:cubicBezTo>
                              <a:pt x="66655" y="0"/>
                              <a:pt x="74003" y="1050"/>
                              <a:pt x="79776" y="3149"/>
                            </a:cubicBezTo>
                            <a:cubicBezTo>
                              <a:pt x="86074" y="5248"/>
                              <a:pt x="90798" y="7873"/>
                              <a:pt x="94472" y="11022"/>
                            </a:cubicBezTo>
                            <a:cubicBezTo>
                              <a:pt x="102869" y="17320"/>
                              <a:pt x="104444" y="26767"/>
                              <a:pt x="104444" y="33590"/>
                            </a:cubicBezTo>
                            <a:close/>
                          </a:path>
                        </a:pathLst>
                      </a:custGeom>
                      <a:solidFill>
                        <a:srgbClr val="000000">
                          <a:lumMod val="85000"/>
                          <a:lumOff val="15000"/>
                        </a:srgbClr>
                      </a:solidFill>
                      <a:ln w="5239"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000000"/>
                          </a:solidFill>
                          <a:effectLst/>
                          <a:uLnTx/>
                          <a:uFillTx/>
                          <a:cs typeface="Arial"/>
                          <a:sym typeface="Arial"/>
                        </a:endParaRPr>
                      </a:p>
                    </p:txBody>
                  </p:sp>
                </p:grpSp>
              </p:grpSp>
              <p:sp>
                <p:nvSpPr>
                  <p:cNvPr id="175" name="Freeform: Shape 174">
                    <a:extLst>
                      <a:ext uri="{FF2B5EF4-FFF2-40B4-BE49-F238E27FC236}">
                        <a16:creationId xmlns:a16="http://schemas.microsoft.com/office/drawing/2014/main" id="{32493288-DB98-40F1-998E-925B05192CBE}"/>
                      </a:ext>
                    </a:extLst>
                  </p:cNvPr>
                  <p:cNvSpPr/>
                  <p:nvPr/>
                </p:nvSpPr>
                <p:spPr>
                  <a:xfrm>
                    <a:off x="2212250" y="2420973"/>
                    <a:ext cx="119193" cy="91322"/>
                  </a:xfrm>
                  <a:custGeom>
                    <a:avLst/>
                    <a:gdLst>
                      <a:gd name="connsiteX0" fmla="*/ 24197 w 119193"/>
                      <a:gd name="connsiteY0" fmla="*/ 0 h 91322"/>
                      <a:gd name="connsiteX1" fmla="*/ 119194 w 119193"/>
                      <a:gd name="connsiteY1" fmla="*/ 91323 h 91322"/>
                      <a:gd name="connsiteX2" fmla="*/ 24197 w 119193"/>
                      <a:gd name="connsiteY2" fmla="*/ 0 h 91322"/>
                    </a:gdLst>
                    <a:ahLst/>
                    <a:cxnLst>
                      <a:cxn ang="0">
                        <a:pos x="connsiteX0" y="connsiteY0"/>
                      </a:cxn>
                      <a:cxn ang="0">
                        <a:pos x="connsiteX1" y="connsiteY1"/>
                      </a:cxn>
                      <a:cxn ang="0">
                        <a:pos x="connsiteX2" y="connsiteY2"/>
                      </a:cxn>
                    </a:cxnLst>
                    <a:rect l="l" t="t" r="r" b="b"/>
                    <a:pathLst>
                      <a:path w="119193" h="91322">
                        <a:moveTo>
                          <a:pt x="24197" y="0"/>
                        </a:moveTo>
                        <a:cubicBezTo>
                          <a:pt x="24197" y="0"/>
                          <a:pt x="24722" y="44612"/>
                          <a:pt x="119194" y="91323"/>
                        </a:cubicBezTo>
                        <a:cubicBezTo>
                          <a:pt x="119194" y="91323"/>
                          <a:pt x="-64501" y="40413"/>
                          <a:pt x="24197" y="0"/>
                        </a:cubicBezTo>
                        <a:close/>
                      </a:path>
                    </a:pathLst>
                  </a:custGeom>
                  <a:solidFill>
                    <a:srgbClr val="000000">
                      <a:lumMod val="75000"/>
                      <a:lumOff val="25000"/>
                    </a:srgbClr>
                  </a:solidFill>
                  <a:ln w="5239"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000000"/>
                      </a:solidFill>
                      <a:effectLst/>
                      <a:uLnTx/>
                      <a:uFillTx/>
                      <a:cs typeface="Arial"/>
                      <a:sym typeface="Arial"/>
                    </a:endParaRPr>
                  </a:p>
                </p:txBody>
              </p:sp>
              <p:sp>
                <p:nvSpPr>
                  <p:cNvPr id="176" name="Freeform: Shape 175">
                    <a:extLst>
                      <a:ext uri="{FF2B5EF4-FFF2-40B4-BE49-F238E27FC236}">
                        <a16:creationId xmlns:a16="http://schemas.microsoft.com/office/drawing/2014/main" id="{865C67EC-CE81-4544-A790-9C8891EE1875}"/>
                      </a:ext>
                    </a:extLst>
                  </p:cNvPr>
                  <p:cNvSpPr/>
                  <p:nvPr/>
                </p:nvSpPr>
                <p:spPr>
                  <a:xfrm>
                    <a:off x="2359261" y="2420973"/>
                    <a:ext cx="119392" cy="91322"/>
                  </a:xfrm>
                  <a:custGeom>
                    <a:avLst/>
                    <a:gdLst>
                      <a:gd name="connsiteX0" fmla="*/ 94997 w 119392"/>
                      <a:gd name="connsiteY0" fmla="*/ 0 h 91322"/>
                      <a:gd name="connsiteX1" fmla="*/ 0 w 119392"/>
                      <a:gd name="connsiteY1" fmla="*/ 91323 h 91322"/>
                      <a:gd name="connsiteX2" fmla="*/ 94997 w 119392"/>
                      <a:gd name="connsiteY2" fmla="*/ 0 h 91322"/>
                    </a:gdLst>
                    <a:ahLst/>
                    <a:cxnLst>
                      <a:cxn ang="0">
                        <a:pos x="connsiteX0" y="connsiteY0"/>
                      </a:cxn>
                      <a:cxn ang="0">
                        <a:pos x="connsiteX1" y="connsiteY1"/>
                      </a:cxn>
                      <a:cxn ang="0">
                        <a:pos x="connsiteX2" y="connsiteY2"/>
                      </a:cxn>
                    </a:cxnLst>
                    <a:rect l="l" t="t" r="r" b="b"/>
                    <a:pathLst>
                      <a:path w="119392" h="91322">
                        <a:moveTo>
                          <a:pt x="94997" y="0"/>
                        </a:moveTo>
                        <a:cubicBezTo>
                          <a:pt x="94997" y="0"/>
                          <a:pt x="94472" y="44612"/>
                          <a:pt x="0" y="91323"/>
                        </a:cubicBezTo>
                        <a:cubicBezTo>
                          <a:pt x="0" y="91323"/>
                          <a:pt x="184220" y="40413"/>
                          <a:pt x="94997" y="0"/>
                        </a:cubicBezTo>
                        <a:close/>
                      </a:path>
                    </a:pathLst>
                  </a:custGeom>
                  <a:solidFill>
                    <a:srgbClr val="000000">
                      <a:lumMod val="75000"/>
                      <a:lumOff val="25000"/>
                    </a:srgbClr>
                  </a:solidFill>
                  <a:ln w="5239"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000000"/>
                      </a:solidFill>
                      <a:effectLst/>
                      <a:uLnTx/>
                      <a:uFillTx/>
                      <a:cs typeface="Arial"/>
                      <a:sym typeface="Arial"/>
                    </a:endParaRPr>
                  </a:p>
                </p:txBody>
              </p:sp>
              <p:sp>
                <p:nvSpPr>
                  <p:cNvPr id="177" name="Freeform: Shape 176">
                    <a:extLst>
                      <a:ext uri="{FF2B5EF4-FFF2-40B4-BE49-F238E27FC236}">
                        <a16:creationId xmlns:a16="http://schemas.microsoft.com/office/drawing/2014/main" id="{45B843B0-381A-48DF-A50A-E1F55F6D0653}"/>
                      </a:ext>
                    </a:extLst>
                  </p:cNvPr>
                  <p:cNvSpPr/>
                  <p:nvPr/>
                </p:nvSpPr>
                <p:spPr>
                  <a:xfrm>
                    <a:off x="2032190" y="1935493"/>
                    <a:ext cx="626437" cy="558957"/>
                  </a:xfrm>
                  <a:custGeom>
                    <a:avLst/>
                    <a:gdLst>
                      <a:gd name="connsiteX0" fmla="*/ 321822 w 626437"/>
                      <a:gd name="connsiteY0" fmla="*/ 246151 h 558957"/>
                      <a:gd name="connsiteX1" fmla="*/ 586343 w 626437"/>
                      <a:gd name="connsiteY1" fmla="*/ 402554 h 558957"/>
                      <a:gd name="connsiteX2" fmla="*/ 438337 w 626437"/>
                      <a:gd name="connsiteY2" fmla="*/ 558957 h 558957"/>
                      <a:gd name="connsiteX3" fmla="*/ 623081 w 626437"/>
                      <a:gd name="connsiteY3" fmla="*/ 409902 h 558957"/>
                      <a:gd name="connsiteX4" fmla="*/ 523361 w 626437"/>
                      <a:gd name="connsiteY4" fmla="*/ 160077 h 558957"/>
                      <a:gd name="connsiteX5" fmla="*/ 316574 w 626437"/>
                      <a:gd name="connsiteY5" fmla="*/ 0 h 558957"/>
                      <a:gd name="connsiteX6" fmla="*/ 134453 w 626437"/>
                      <a:gd name="connsiteY6" fmla="*/ 130686 h 558957"/>
                      <a:gd name="connsiteX7" fmla="*/ 94 w 626437"/>
                      <a:gd name="connsiteY7" fmla="*/ 395206 h 558957"/>
                      <a:gd name="connsiteX8" fmla="*/ 190086 w 626437"/>
                      <a:gd name="connsiteY8" fmla="*/ 558957 h 558957"/>
                      <a:gd name="connsiteX9" fmla="*/ 28960 w 626437"/>
                      <a:gd name="connsiteY9" fmla="*/ 402554 h 558957"/>
                      <a:gd name="connsiteX10" fmla="*/ 321822 w 626437"/>
                      <a:gd name="connsiteY10" fmla="*/ 246151 h 558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6437" h="558957">
                        <a:moveTo>
                          <a:pt x="321822" y="246151"/>
                        </a:moveTo>
                        <a:cubicBezTo>
                          <a:pt x="411570" y="246151"/>
                          <a:pt x="579520" y="340623"/>
                          <a:pt x="586343" y="402554"/>
                        </a:cubicBezTo>
                        <a:cubicBezTo>
                          <a:pt x="593166" y="464486"/>
                          <a:pt x="438337" y="558957"/>
                          <a:pt x="438337" y="558957"/>
                        </a:cubicBezTo>
                        <a:cubicBezTo>
                          <a:pt x="438337" y="558957"/>
                          <a:pt x="597889" y="514870"/>
                          <a:pt x="623081" y="409902"/>
                        </a:cubicBezTo>
                        <a:cubicBezTo>
                          <a:pt x="648274" y="304409"/>
                          <a:pt x="523361" y="160077"/>
                          <a:pt x="523361" y="160077"/>
                        </a:cubicBezTo>
                        <a:cubicBezTo>
                          <a:pt x="523361" y="160077"/>
                          <a:pt x="449359" y="0"/>
                          <a:pt x="316574" y="0"/>
                        </a:cubicBezTo>
                        <a:cubicBezTo>
                          <a:pt x="183788" y="0"/>
                          <a:pt x="134453" y="130686"/>
                          <a:pt x="134453" y="130686"/>
                        </a:cubicBezTo>
                        <a:cubicBezTo>
                          <a:pt x="134453" y="130686"/>
                          <a:pt x="-4105" y="274493"/>
                          <a:pt x="94" y="395206"/>
                        </a:cubicBezTo>
                        <a:cubicBezTo>
                          <a:pt x="4292" y="515920"/>
                          <a:pt x="190086" y="558957"/>
                          <a:pt x="190086" y="558957"/>
                        </a:cubicBezTo>
                        <a:cubicBezTo>
                          <a:pt x="190086" y="558957"/>
                          <a:pt x="41556" y="493352"/>
                          <a:pt x="28960" y="402554"/>
                        </a:cubicBezTo>
                        <a:cubicBezTo>
                          <a:pt x="15839" y="311756"/>
                          <a:pt x="227875" y="246151"/>
                          <a:pt x="321822" y="246151"/>
                        </a:cubicBezTo>
                        <a:close/>
                      </a:path>
                    </a:pathLst>
                  </a:custGeom>
                  <a:solidFill>
                    <a:srgbClr val="000000">
                      <a:lumMod val="85000"/>
                      <a:lumOff val="15000"/>
                    </a:srgbClr>
                  </a:solidFill>
                  <a:ln w="5239"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000000"/>
                      </a:solidFill>
                      <a:effectLst/>
                      <a:uLnTx/>
                      <a:uFillTx/>
                      <a:cs typeface="Arial"/>
                      <a:sym typeface="Arial"/>
                    </a:endParaRPr>
                  </a:p>
                </p:txBody>
              </p:sp>
              <p:sp>
                <p:nvSpPr>
                  <p:cNvPr id="178" name="Freeform: Shape 177">
                    <a:extLst>
                      <a:ext uri="{FF2B5EF4-FFF2-40B4-BE49-F238E27FC236}">
                        <a16:creationId xmlns:a16="http://schemas.microsoft.com/office/drawing/2014/main" id="{56C04C17-3B90-4A76-983B-F3469D938A11}"/>
                      </a:ext>
                    </a:extLst>
                  </p:cNvPr>
                  <p:cNvSpPr/>
                  <p:nvPr/>
                </p:nvSpPr>
                <p:spPr>
                  <a:xfrm>
                    <a:off x="2092116" y="2081924"/>
                    <a:ext cx="513820" cy="181070"/>
                  </a:xfrm>
                  <a:custGeom>
                    <a:avLst/>
                    <a:gdLst>
                      <a:gd name="connsiteX0" fmla="*/ 0 w 513820"/>
                      <a:gd name="connsiteY0" fmla="*/ 154829 h 181070"/>
                      <a:gd name="connsiteX1" fmla="*/ 254549 w 513820"/>
                      <a:gd name="connsiteY1" fmla="*/ 64031 h 181070"/>
                      <a:gd name="connsiteX2" fmla="*/ 513821 w 513820"/>
                      <a:gd name="connsiteY2" fmla="*/ 181071 h 181070"/>
                      <a:gd name="connsiteX3" fmla="*/ 254549 w 513820"/>
                      <a:gd name="connsiteY3" fmla="*/ 0 h 181070"/>
                      <a:gd name="connsiteX4" fmla="*/ 0 w 513820"/>
                      <a:gd name="connsiteY4" fmla="*/ 154829 h 181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820" h="181070">
                        <a:moveTo>
                          <a:pt x="0" y="154829"/>
                        </a:moveTo>
                        <a:cubicBezTo>
                          <a:pt x="0" y="154829"/>
                          <a:pt x="128586" y="64031"/>
                          <a:pt x="254549" y="64031"/>
                        </a:cubicBezTo>
                        <a:cubicBezTo>
                          <a:pt x="380511" y="64031"/>
                          <a:pt x="513821" y="181071"/>
                          <a:pt x="513821" y="181071"/>
                        </a:cubicBezTo>
                        <a:cubicBezTo>
                          <a:pt x="513821" y="181071"/>
                          <a:pt x="427747" y="0"/>
                          <a:pt x="254549" y="0"/>
                        </a:cubicBezTo>
                        <a:cubicBezTo>
                          <a:pt x="81351" y="0"/>
                          <a:pt x="0" y="154829"/>
                          <a:pt x="0" y="154829"/>
                        </a:cubicBezTo>
                        <a:close/>
                      </a:path>
                    </a:pathLst>
                  </a:custGeom>
                  <a:solidFill>
                    <a:srgbClr val="000000">
                      <a:lumMod val="65000"/>
                      <a:lumOff val="35000"/>
                    </a:srgbClr>
                  </a:solidFill>
                  <a:ln w="5239"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000000"/>
                      </a:solidFill>
                      <a:effectLst/>
                      <a:uLnTx/>
                      <a:uFillTx/>
                      <a:cs typeface="Arial"/>
                      <a:sym typeface="Arial"/>
                    </a:endParaRPr>
                  </a:p>
                </p:txBody>
              </p:sp>
            </p:grpSp>
          </p:grpSp>
        </p:grpSp>
        <p:grpSp>
          <p:nvGrpSpPr>
            <p:cNvPr id="155" name="Group 154">
              <a:extLst>
                <a:ext uri="{FF2B5EF4-FFF2-40B4-BE49-F238E27FC236}">
                  <a16:creationId xmlns:a16="http://schemas.microsoft.com/office/drawing/2014/main" id="{3E676E29-C8B8-48DE-81A3-909CDB7669A4}"/>
                </a:ext>
              </a:extLst>
            </p:cNvPr>
            <p:cNvGrpSpPr/>
            <p:nvPr/>
          </p:nvGrpSpPr>
          <p:grpSpPr>
            <a:xfrm>
              <a:off x="3935891" y="4340674"/>
              <a:ext cx="4242051" cy="982051"/>
              <a:chOff x="3935891" y="4340674"/>
              <a:chExt cx="4242051" cy="982051"/>
            </a:xfrm>
          </p:grpSpPr>
          <p:grpSp>
            <p:nvGrpSpPr>
              <p:cNvPr id="156" name="Group 155">
                <a:extLst>
                  <a:ext uri="{FF2B5EF4-FFF2-40B4-BE49-F238E27FC236}">
                    <a16:creationId xmlns:a16="http://schemas.microsoft.com/office/drawing/2014/main" id="{FB5FB891-6608-4EEA-89A6-500E36E1EB02}"/>
                  </a:ext>
                </a:extLst>
              </p:cNvPr>
              <p:cNvGrpSpPr/>
              <p:nvPr/>
            </p:nvGrpSpPr>
            <p:grpSpPr>
              <a:xfrm>
                <a:off x="3935891" y="4343084"/>
                <a:ext cx="779373" cy="978265"/>
                <a:chOff x="5076186" y="4079356"/>
                <a:chExt cx="473714" cy="594608"/>
              </a:xfrm>
            </p:grpSpPr>
            <p:grpSp>
              <p:nvGrpSpPr>
                <p:cNvPr id="164" name="Group 163">
                  <a:extLst>
                    <a:ext uri="{FF2B5EF4-FFF2-40B4-BE49-F238E27FC236}">
                      <a16:creationId xmlns:a16="http://schemas.microsoft.com/office/drawing/2014/main" id="{35FF7E2F-D461-4705-A011-D9E3B797DFDF}"/>
                    </a:ext>
                  </a:extLst>
                </p:cNvPr>
                <p:cNvGrpSpPr/>
                <p:nvPr/>
              </p:nvGrpSpPr>
              <p:grpSpPr>
                <a:xfrm>
                  <a:off x="5076186" y="4079356"/>
                  <a:ext cx="473714" cy="594608"/>
                  <a:chOff x="4041845" y="4020980"/>
                  <a:chExt cx="518136" cy="650366"/>
                </a:xfrm>
              </p:grpSpPr>
              <p:sp>
                <p:nvSpPr>
                  <p:cNvPr id="166" name="Freeform: Shape 165">
                    <a:extLst>
                      <a:ext uri="{FF2B5EF4-FFF2-40B4-BE49-F238E27FC236}">
                        <a16:creationId xmlns:a16="http://schemas.microsoft.com/office/drawing/2014/main" id="{D4735881-1885-48F9-BF30-61B84B37F872}"/>
                      </a:ext>
                    </a:extLst>
                  </p:cNvPr>
                  <p:cNvSpPr/>
                  <p:nvPr/>
                </p:nvSpPr>
                <p:spPr>
                  <a:xfrm>
                    <a:off x="4041845" y="4020980"/>
                    <a:ext cx="518136" cy="650366"/>
                  </a:xfrm>
                  <a:custGeom>
                    <a:avLst/>
                    <a:gdLst>
                      <a:gd name="connsiteX0" fmla="*/ 258540 w 518136"/>
                      <a:gd name="connsiteY0" fmla="*/ 45871 h 650366"/>
                      <a:gd name="connsiteX1" fmla="*/ 36017 w 518136"/>
                      <a:gd name="connsiteY1" fmla="*/ 151689 h 650366"/>
                      <a:gd name="connsiteX2" fmla="*/ 39980 w 518136"/>
                      <a:gd name="connsiteY2" fmla="*/ 361942 h 650366"/>
                      <a:gd name="connsiteX3" fmla="*/ 39987 w 518136"/>
                      <a:gd name="connsiteY3" fmla="*/ 361942 h 650366"/>
                      <a:gd name="connsiteX4" fmla="*/ 258546 w 518136"/>
                      <a:gd name="connsiteY4" fmla="*/ 604495 h 650366"/>
                      <a:gd name="connsiteX5" fmla="*/ 259067 w 518136"/>
                      <a:gd name="connsiteY5" fmla="*/ 604243 h 650366"/>
                      <a:gd name="connsiteX6" fmla="*/ 259067 w 518136"/>
                      <a:gd name="connsiteY6" fmla="*/ 608757 h 650366"/>
                      <a:gd name="connsiteX7" fmla="*/ 475778 w 518136"/>
                      <a:gd name="connsiteY7" fmla="*/ 390465 h 650366"/>
                      <a:gd name="connsiteX8" fmla="*/ 476632 w 518136"/>
                      <a:gd name="connsiteY8" fmla="*/ 378136 h 650366"/>
                      <a:gd name="connsiteX9" fmla="*/ 477763 w 518136"/>
                      <a:gd name="connsiteY9" fmla="*/ 361942 h 650366"/>
                      <a:gd name="connsiteX10" fmla="*/ 481063 w 518136"/>
                      <a:gd name="connsiteY10" fmla="*/ 151689 h 650366"/>
                      <a:gd name="connsiteX11" fmla="*/ 258540 w 518136"/>
                      <a:gd name="connsiteY11" fmla="*/ 45871 h 650366"/>
                      <a:gd name="connsiteX12" fmla="*/ 259068 w 518136"/>
                      <a:gd name="connsiteY12" fmla="*/ 0 h 650366"/>
                      <a:gd name="connsiteX13" fmla="*/ 518136 w 518136"/>
                      <a:gd name="connsiteY13" fmla="*/ 123196 h 650366"/>
                      <a:gd name="connsiteX14" fmla="*/ 514295 w 518136"/>
                      <a:gd name="connsiteY14" fmla="*/ 367979 h 650366"/>
                      <a:gd name="connsiteX15" fmla="*/ 259075 w 518136"/>
                      <a:gd name="connsiteY15" fmla="*/ 650366 h 650366"/>
                      <a:gd name="connsiteX16" fmla="*/ 4623 w 518136"/>
                      <a:gd name="connsiteY16" fmla="*/ 367979 h 650366"/>
                      <a:gd name="connsiteX17" fmla="*/ 4615 w 518136"/>
                      <a:gd name="connsiteY17" fmla="*/ 367979 h 650366"/>
                      <a:gd name="connsiteX18" fmla="*/ 0 w 518136"/>
                      <a:gd name="connsiteY18" fmla="*/ 123196 h 650366"/>
                      <a:gd name="connsiteX19" fmla="*/ 259068 w 518136"/>
                      <a:gd name="connsiteY19" fmla="*/ 0 h 650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18136" h="650366">
                        <a:moveTo>
                          <a:pt x="258540" y="45871"/>
                        </a:moveTo>
                        <a:cubicBezTo>
                          <a:pt x="181279" y="124892"/>
                          <a:pt x="141671" y="136571"/>
                          <a:pt x="36017" y="151689"/>
                        </a:cubicBezTo>
                        <a:lnTo>
                          <a:pt x="39980" y="361942"/>
                        </a:lnTo>
                        <a:lnTo>
                          <a:pt x="39987" y="361942"/>
                        </a:lnTo>
                        <a:cubicBezTo>
                          <a:pt x="41964" y="493866"/>
                          <a:pt x="157515" y="557083"/>
                          <a:pt x="258546" y="604495"/>
                        </a:cubicBezTo>
                        <a:lnTo>
                          <a:pt x="259067" y="604243"/>
                        </a:lnTo>
                        <a:lnTo>
                          <a:pt x="259067" y="608757"/>
                        </a:lnTo>
                        <a:cubicBezTo>
                          <a:pt x="352037" y="565258"/>
                          <a:pt x="461228" y="503482"/>
                          <a:pt x="475778" y="390465"/>
                        </a:cubicBezTo>
                        <a:lnTo>
                          <a:pt x="476632" y="378136"/>
                        </a:lnTo>
                        <a:lnTo>
                          <a:pt x="477763" y="361942"/>
                        </a:lnTo>
                        <a:lnTo>
                          <a:pt x="481063" y="151689"/>
                        </a:lnTo>
                        <a:cubicBezTo>
                          <a:pt x="376078" y="136571"/>
                          <a:pt x="335795" y="124888"/>
                          <a:pt x="258540" y="45871"/>
                        </a:cubicBezTo>
                        <a:close/>
                        <a:moveTo>
                          <a:pt x="259068" y="0"/>
                        </a:moveTo>
                        <a:cubicBezTo>
                          <a:pt x="349011" y="91993"/>
                          <a:pt x="395910" y="105595"/>
                          <a:pt x="518136" y="123196"/>
                        </a:cubicBezTo>
                        <a:lnTo>
                          <a:pt x="514295" y="367979"/>
                        </a:lnTo>
                        <a:cubicBezTo>
                          <a:pt x="511987" y="521568"/>
                          <a:pt x="377453" y="595169"/>
                          <a:pt x="259075" y="650366"/>
                        </a:cubicBezTo>
                        <a:cubicBezTo>
                          <a:pt x="141452" y="595168"/>
                          <a:pt x="6924" y="521568"/>
                          <a:pt x="4623" y="367979"/>
                        </a:cubicBezTo>
                        <a:lnTo>
                          <a:pt x="4615" y="367979"/>
                        </a:lnTo>
                        <a:lnTo>
                          <a:pt x="0" y="123196"/>
                        </a:lnTo>
                        <a:cubicBezTo>
                          <a:pt x="123006" y="105595"/>
                          <a:pt x="169120" y="91998"/>
                          <a:pt x="259068" y="0"/>
                        </a:cubicBezTo>
                        <a:close/>
                      </a:path>
                    </a:pathLst>
                  </a:custGeom>
                  <a:solidFill>
                    <a:srgbClr val="FF671F"/>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ea typeface="+mn-ea"/>
                      <a:cs typeface="+mn-cs"/>
                    </a:endParaRPr>
                  </a:p>
                </p:txBody>
              </p:sp>
              <p:sp>
                <p:nvSpPr>
                  <p:cNvPr id="167" name="Freeform: Shape 166">
                    <a:extLst>
                      <a:ext uri="{FF2B5EF4-FFF2-40B4-BE49-F238E27FC236}">
                        <a16:creationId xmlns:a16="http://schemas.microsoft.com/office/drawing/2014/main" id="{08F4C128-3D77-4017-BE4F-A30255C2BF09}"/>
                      </a:ext>
                    </a:extLst>
                  </p:cNvPr>
                  <p:cNvSpPr/>
                  <p:nvPr/>
                </p:nvSpPr>
                <p:spPr>
                  <a:xfrm>
                    <a:off x="4073107" y="4060837"/>
                    <a:ext cx="454556" cy="574914"/>
                  </a:xfrm>
                  <a:custGeom>
                    <a:avLst/>
                    <a:gdLst>
                      <a:gd name="connsiteX0" fmla="*/ 222523 w 445046"/>
                      <a:gd name="connsiteY0" fmla="*/ 0 h 562886"/>
                      <a:gd name="connsiteX1" fmla="*/ 445046 w 445046"/>
                      <a:gd name="connsiteY1" fmla="*/ 105818 h 562886"/>
                      <a:gd name="connsiteX2" fmla="*/ 441746 w 445046"/>
                      <a:gd name="connsiteY2" fmla="*/ 316071 h 562886"/>
                      <a:gd name="connsiteX3" fmla="*/ 440615 w 445046"/>
                      <a:gd name="connsiteY3" fmla="*/ 332265 h 562886"/>
                      <a:gd name="connsiteX4" fmla="*/ 439761 w 445046"/>
                      <a:gd name="connsiteY4" fmla="*/ 344594 h 562886"/>
                      <a:gd name="connsiteX5" fmla="*/ 223050 w 445046"/>
                      <a:gd name="connsiteY5" fmla="*/ 562886 h 562886"/>
                      <a:gd name="connsiteX6" fmla="*/ 223050 w 445046"/>
                      <a:gd name="connsiteY6" fmla="*/ 558372 h 562886"/>
                      <a:gd name="connsiteX7" fmla="*/ 222529 w 445046"/>
                      <a:gd name="connsiteY7" fmla="*/ 558624 h 562886"/>
                      <a:gd name="connsiteX8" fmla="*/ 3970 w 445046"/>
                      <a:gd name="connsiteY8" fmla="*/ 316071 h 562886"/>
                      <a:gd name="connsiteX9" fmla="*/ 3963 w 445046"/>
                      <a:gd name="connsiteY9" fmla="*/ 316071 h 562886"/>
                      <a:gd name="connsiteX10" fmla="*/ 0 w 445046"/>
                      <a:gd name="connsiteY10" fmla="*/ 105818 h 562886"/>
                      <a:gd name="connsiteX11" fmla="*/ 222523 w 445046"/>
                      <a:gd name="connsiteY11" fmla="*/ 0 h 56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45046" h="562886">
                        <a:moveTo>
                          <a:pt x="222523" y="0"/>
                        </a:moveTo>
                        <a:cubicBezTo>
                          <a:pt x="299778" y="79017"/>
                          <a:pt x="340061" y="90700"/>
                          <a:pt x="445046" y="105818"/>
                        </a:cubicBezTo>
                        <a:lnTo>
                          <a:pt x="441746" y="316071"/>
                        </a:lnTo>
                        <a:lnTo>
                          <a:pt x="440615" y="332265"/>
                        </a:lnTo>
                        <a:lnTo>
                          <a:pt x="439761" y="344594"/>
                        </a:lnTo>
                        <a:cubicBezTo>
                          <a:pt x="425211" y="457611"/>
                          <a:pt x="316020" y="519387"/>
                          <a:pt x="223050" y="562886"/>
                        </a:cubicBezTo>
                        <a:lnTo>
                          <a:pt x="223050" y="558372"/>
                        </a:lnTo>
                        <a:lnTo>
                          <a:pt x="222529" y="558624"/>
                        </a:lnTo>
                        <a:cubicBezTo>
                          <a:pt x="121498" y="511212"/>
                          <a:pt x="5947" y="447995"/>
                          <a:pt x="3970" y="316071"/>
                        </a:cubicBezTo>
                        <a:lnTo>
                          <a:pt x="3963" y="316071"/>
                        </a:lnTo>
                        <a:lnTo>
                          <a:pt x="0" y="105818"/>
                        </a:lnTo>
                        <a:cubicBezTo>
                          <a:pt x="105654" y="90700"/>
                          <a:pt x="145262" y="79021"/>
                          <a:pt x="222523" y="0"/>
                        </a:cubicBezTo>
                        <a:close/>
                      </a:path>
                    </a:pathLst>
                  </a:custGeom>
                  <a:solidFill>
                    <a:schemeClr val="bg1"/>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ea typeface="+mn-ea"/>
                      <a:cs typeface="+mn-cs"/>
                    </a:endParaRPr>
                  </a:p>
                </p:txBody>
              </p:sp>
            </p:grpSp>
            <p:sp>
              <p:nvSpPr>
                <p:cNvPr id="165" name="Rectangle 20">
                  <a:extLst>
                    <a:ext uri="{FF2B5EF4-FFF2-40B4-BE49-F238E27FC236}">
                      <a16:creationId xmlns:a16="http://schemas.microsoft.com/office/drawing/2014/main" id="{172D0FFB-4789-4471-B33F-09B47EAA348C}"/>
                    </a:ext>
                  </a:extLst>
                </p:cNvPr>
                <p:cNvSpPr/>
                <p:nvPr/>
              </p:nvSpPr>
              <p:spPr>
                <a:xfrm>
                  <a:off x="5187962" y="4256840"/>
                  <a:ext cx="250163" cy="248665"/>
                </a:xfrm>
                <a:custGeom>
                  <a:avLst/>
                  <a:gdLst>
                    <a:gd name="connsiteX0" fmla="*/ 0 w 1219200"/>
                    <a:gd name="connsiteY0" fmla="*/ 0 h 1219200"/>
                    <a:gd name="connsiteX1" fmla="*/ 1219200 w 1219200"/>
                    <a:gd name="connsiteY1" fmla="*/ 0 h 1219200"/>
                    <a:gd name="connsiteX2" fmla="*/ 1219200 w 1219200"/>
                    <a:gd name="connsiteY2" fmla="*/ 1219200 h 1219200"/>
                    <a:gd name="connsiteX3" fmla="*/ 0 w 1219200"/>
                    <a:gd name="connsiteY3" fmla="*/ 1219200 h 1219200"/>
                    <a:gd name="connsiteX4" fmla="*/ 0 w 1219200"/>
                    <a:gd name="connsiteY4" fmla="*/ 0 h 1219200"/>
                    <a:gd name="connsiteX0" fmla="*/ 0 w 1219200"/>
                    <a:gd name="connsiteY0" fmla="*/ 0 h 2337996"/>
                    <a:gd name="connsiteX1" fmla="*/ 1219200 w 1219200"/>
                    <a:gd name="connsiteY1" fmla="*/ 0 h 2337996"/>
                    <a:gd name="connsiteX2" fmla="*/ 1219200 w 1219200"/>
                    <a:gd name="connsiteY2" fmla="*/ 1219200 h 2337996"/>
                    <a:gd name="connsiteX3" fmla="*/ 182880 w 1219200"/>
                    <a:gd name="connsiteY3" fmla="*/ 2337996 h 2337996"/>
                    <a:gd name="connsiteX4" fmla="*/ 0 w 1219200"/>
                    <a:gd name="connsiteY4" fmla="*/ 0 h 2337996"/>
                    <a:gd name="connsiteX0" fmla="*/ 0 w 2488602"/>
                    <a:gd name="connsiteY0" fmla="*/ 1093695 h 3431691"/>
                    <a:gd name="connsiteX1" fmla="*/ 1219200 w 2488602"/>
                    <a:gd name="connsiteY1" fmla="*/ 1093695 h 3431691"/>
                    <a:gd name="connsiteX2" fmla="*/ 2488602 w 2488602"/>
                    <a:gd name="connsiteY2" fmla="*/ 0 h 3431691"/>
                    <a:gd name="connsiteX3" fmla="*/ 182880 w 2488602"/>
                    <a:gd name="connsiteY3" fmla="*/ 3431691 h 3431691"/>
                    <a:gd name="connsiteX4" fmla="*/ 0 w 2488602"/>
                    <a:gd name="connsiteY4" fmla="*/ 1093695 h 3431691"/>
                    <a:gd name="connsiteX0" fmla="*/ 0 w 2488602"/>
                    <a:gd name="connsiteY0" fmla="*/ 1093695 h 3431691"/>
                    <a:gd name="connsiteX1" fmla="*/ 100405 w 2488602"/>
                    <a:gd name="connsiteY1" fmla="*/ 2298551 h 3431691"/>
                    <a:gd name="connsiteX2" fmla="*/ 2488602 w 2488602"/>
                    <a:gd name="connsiteY2" fmla="*/ 0 h 3431691"/>
                    <a:gd name="connsiteX3" fmla="*/ 182880 w 2488602"/>
                    <a:gd name="connsiteY3" fmla="*/ 3431691 h 3431691"/>
                    <a:gd name="connsiteX4" fmla="*/ 0 w 2488602"/>
                    <a:gd name="connsiteY4" fmla="*/ 1093695 h 3431691"/>
                    <a:gd name="connsiteX0" fmla="*/ 0 w 3607397"/>
                    <a:gd name="connsiteY0" fmla="*/ 1653093 h 3431691"/>
                    <a:gd name="connsiteX1" fmla="*/ 1219200 w 3607397"/>
                    <a:gd name="connsiteY1" fmla="*/ 2298551 h 3431691"/>
                    <a:gd name="connsiteX2" fmla="*/ 3607397 w 3607397"/>
                    <a:gd name="connsiteY2" fmla="*/ 0 h 3431691"/>
                    <a:gd name="connsiteX3" fmla="*/ 1301675 w 3607397"/>
                    <a:gd name="connsiteY3" fmla="*/ 3431691 h 3431691"/>
                    <a:gd name="connsiteX4" fmla="*/ 0 w 3607397"/>
                    <a:gd name="connsiteY4" fmla="*/ 1653093 h 3431691"/>
                    <a:gd name="connsiteX0" fmla="*/ 0 w 3607397"/>
                    <a:gd name="connsiteY0" fmla="*/ 1653093 h 3464942"/>
                    <a:gd name="connsiteX1" fmla="*/ 1219200 w 3607397"/>
                    <a:gd name="connsiteY1" fmla="*/ 2298551 h 3464942"/>
                    <a:gd name="connsiteX2" fmla="*/ 3607397 w 3607397"/>
                    <a:gd name="connsiteY2" fmla="*/ 0 h 3464942"/>
                    <a:gd name="connsiteX3" fmla="*/ 1296133 w 3607397"/>
                    <a:gd name="connsiteY3" fmla="*/ 3464942 h 3464942"/>
                    <a:gd name="connsiteX4" fmla="*/ 0 w 3607397"/>
                    <a:gd name="connsiteY4" fmla="*/ 1653093 h 3464942"/>
                    <a:gd name="connsiteX0" fmla="*/ 0 w 3646189"/>
                    <a:gd name="connsiteY0" fmla="*/ 1686343 h 3498192"/>
                    <a:gd name="connsiteX1" fmla="*/ 1219200 w 3646189"/>
                    <a:gd name="connsiteY1" fmla="*/ 2331801 h 3498192"/>
                    <a:gd name="connsiteX2" fmla="*/ 3646189 w 3646189"/>
                    <a:gd name="connsiteY2" fmla="*/ 0 h 3498192"/>
                    <a:gd name="connsiteX3" fmla="*/ 1296133 w 3646189"/>
                    <a:gd name="connsiteY3" fmla="*/ 3498192 h 3498192"/>
                    <a:gd name="connsiteX4" fmla="*/ 0 w 3646189"/>
                    <a:gd name="connsiteY4" fmla="*/ 1686343 h 3498192"/>
                    <a:gd name="connsiteX0" fmla="*/ 0 w 3646189"/>
                    <a:gd name="connsiteY0" fmla="*/ 1686343 h 3498192"/>
                    <a:gd name="connsiteX1" fmla="*/ 1208117 w 3646189"/>
                    <a:gd name="connsiteY1" fmla="*/ 2342885 h 3498192"/>
                    <a:gd name="connsiteX2" fmla="*/ 3646189 w 3646189"/>
                    <a:gd name="connsiteY2" fmla="*/ 0 h 3498192"/>
                    <a:gd name="connsiteX3" fmla="*/ 1296133 w 3646189"/>
                    <a:gd name="connsiteY3" fmla="*/ 3498192 h 3498192"/>
                    <a:gd name="connsiteX4" fmla="*/ 0 w 3646189"/>
                    <a:gd name="connsiteY4" fmla="*/ 1686343 h 3498192"/>
                    <a:gd name="connsiteX0" fmla="*/ 0 w 3657272"/>
                    <a:gd name="connsiteY0" fmla="*/ 1669718 h 3498192"/>
                    <a:gd name="connsiteX1" fmla="*/ 1219200 w 3657272"/>
                    <a:gd name="connsiteY1" fmla="*/ 2342885 h 3498192"/>
                    <a:gd name="connsiteX2" fmla="*/ 3657272 w 3657272"/>
                    <a:gd name="connsiteY2" fmla="*/ 0 h 3498192"/>
                    <a:gd name="connsiteX3" fmla="*/ 1307216 w 3657272"/>
                    <a:gd name="connsiteY3" fmla="*/ 3498192 h 3498192"/>
                    <a:gd name="connsiteX4" fmla="*/ 0 w 3657272"/>
                    <a:gd name="connsiteY4" fmla="*/ 1669718 h 3498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7272" h="3498192">
                      <a:moveTo>
                        <a:pt x="0" y="1669718"/>
                      </a:moveTo>
                      <a:lnTo>
                        <a:pt x="1219200" y="2342885"/>
                      </a:lnTo>
                      <a:lnTo>
                        <a:pt x="3657272" y="0"/>
                      </a:lnTo>
                      <a:lnTo>
                        <a:pt x="1307216" y="3498192"/>
                      </a:lnTo>
                      <a:lnTo>
                        <a:pt x="0" y="1669718"/>
                      </a:lnTo>
                      <a:close/>
                    </a:path>
                  </a:pathLst>
                </a:custGeom>
                <a:solidFill>
                  <a:srgbClr val="FF671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1" i="0" u="none" strike="noStrike" kern="0" cap="none" spc="0" normalizeH="0" baseline="0" noProof="0">
                    <a:ln>
                      <a:noFill/>
                    </a:ln>
                    <a:solidFill>
                      <a:prstClr val="white"/>
                    </a:solidFill>
                    <a:effectLst/>
                    <a:uLnTx/>
                    <a:uFillTx/>
                    <a:ea typeface="+mn-ea"/>
                    <a:cs typeface="+mn-cs"/>
                    <a:sym typeface="Arial"/>
                  </a:endParaRPr>
                </a:p>
              </p:txBody>
            </p:sp>
          </p:grpSp>
          <p:grpSp>
            <p:nvGrpSpPr>
              <p:cNvPr id="157" name="Group 156">
                <a:extLst>
                  <a:ext uri="{FF2B5EF4-FFF2-40B4-BE49-F238E27FC236}">
                    <a16:creationId xmlns:a16="http://schemas.microsoft.com/office/drawing/2014/main" id="{B396DD21-4A71-46A7-B8FE-85312B1120C1}"/>
                  </a:ext>
                </a:extLst>
              </p:cNvPr>
              <p:cNvGrpSpPr/>
              <p:nvPr/>
            </p:nvGrpSpPr>
            <p:grpSpPr>
              <a:xfrm>
                <a:off x="7563957" y="4340674"/>
                <a:ext cx="613985" cy="982051"/>
                <a:chOff x="9148348" y="2987232"/>
                <a:chExt cx="970470" cy="1552245"/>
              </a:xfrm>
            </p:grpSpPr>
            <p:grpSp>
              <p:nvGrpSpPr>
                <p:cNvPr id="158" name="Group 157">
                  <a:extLst>
                    <a:ext uri="{FF2B5EF4-FFF2-40B4-BE49-F238E27FC236}">
                      <a16:creationId xmlns:a16="http://schemas.microsoft.com/office/drawing/2014/main" id="{6F679B0C-9450-4DAD-8BD6-84F331B98B43}"/>
                    </a:ext>
                  </a:extLst>
                </p:cNvPr>
                <p:cNvGrpSpPr/>
                <p:nvPr/>
              </p:nvGrpSpPr>
              <p:grpSpPr>
                <a:xfrm>
                  <a:off x="9235381" y="2987232"/>
                  <a:ext cx="796404" cy="1059309"/>
                  <a:chOff x="9224665" y="2987232"/>
                  <a:chExt cx="796404" cy="1059309"/>
                </a:xfrm>
              </p:grpSpPr>
              <p:sp>
                <p:nvSpPr>
                  <p:cNvPr id="162" name="Freeform: Shape 161">
                    <a:extLst>
                      <a:ext uri="{FF2B5EF4-FFF2-40B4-BE49-F238E27FC236}">
                        <a16:creationId xmlns:a16="http://schemas.microsoft.com/office/drawing/2014/main" id="{F53EE69D-23CE-4E8B-BCE3-904402E91A77}"/>
                      </a:ext>
                    </a:extLst>
                  </p:cNvPr>
                  <p:cNvSpPr/>
                  <p:nvPr/>
                </p:nvSpPr>
                <p:spPr>
                  <a:xfrm>
                    <a:off x="9224665" y="3004127"/>
                    <a:ext cx="774972" cy="1042414"/>
                  </a:xfrm>
                  <a:custGeom>
                    <a:avLst/>
                    <a:gdLst>
                      <a:gd name="connsiteX0" fmla="*/ 992264 w 1984528"/>
                      <a:gd name="connsiteY0" fmla="*/ 0 h 2642952"/>
                      <a:gd name="connsiteX1" fmla="*/ 1984528 w 1984528"/>
                      <a:gd name="connsiteY1" fmla="*/ 992264 h 2642952"/>
                      <a:gd name="connsiteX2" fmla="*/ 1984528 w 1984528"/>
                      <a:gd name="connsiteY2" fmla="*/ 1650688 h 2642952"/>
                      <a:gd name="connsiteX3" fmla="*/ 992264 w 1984528"/>
                      <a:gd name="connsiteY3" fmla="*/ 2642952 h 2642952"/>
                      <a:gd name="connsiteX4" fmla="*/ 0 w 1984528"/>
                      <a:gd name="connsiteY4" fmla="*/ 1650688 h 2642952"/>
                      <a:gd name="connsiteX5" fmla="*/ 0 w 1984528"/>
                      <a:gd name="connsiteY5" fmla="*/ 992264 h 2642952"/>
                      <a:gd name="connsiteX6" fmla="*/ 992264 w 1984528"/>
                      <a:gd name="connsiteY6" fmla="*/ 0 h 2642952"/>
                      <a:gd name="connsiteX7" fmla="*/ 992265 w 1984528"/>
                      <a:gd name="connsiteY7" fmla="*/ 243467 h 2642952"/>
                      <a:gd name="connsiteX8" fmla="*/ 266171 w 1984528"/>
                      <a:gd name="connsiteY8" fmla="*/ 969561 h 2642952"/>
                      <a:gd name="connsiteX9" fmla="*/ 266171 w 1984528"/>
                      <a:gd name="connsiteY9" fmla="*/ 1529893 h 2642952"/>
                      <a:gd name="connsiteX10" fmla="*/ 992265 w 1984528"/>
                      <a:gd name="connsiteY10" fmla="*/ 2255987 h 2642952"/>
                      <a:gd name="connsiteX11" fmla="*/ 992264 w 1984528"/>
                      <a:gd name="connsiteY11" fmla="*/ 2255988 h 2642952"/>
                      <a:gd name="connsiteX12" fmla="*/ 1718358 w 1984528"/>
                      <a:gd name="connsiteY12" fmla="*/ 1529894 h 2642952"/>
                      <a:gd name="connsiteX13" fmla="*/ 1718359 w 1984528"/>
                      <a:gd name="connsiteY13" fmla="*/ 969561 h 2642952"/>
                      <a:gd name="connsiteX14" fmla="*/ 992265 w 1984528"/>
                      <a:gd name="connsiteY14" fmla="*/ 243467 h 2642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84528" h="2642952">
                        <a:moveTo>
                          <a:pt x="992264" y="0"/>
                        </a:moveTo>
                        <a:cubicBezTo>
                          <a:pt x="1540276" y="0"/>
                          <a:pt x="1984528" y="444252"/>
                          <a:pt x="1984528" y="992264"/>
                        </a:cubicBezTo>
                        <a:lnTo>
                          <a:pt x="1984528" y="1650688"/>
                        </a:lnTo>
                        <a:cubicBezTo>
                          <a:pt x="1984528" y="2198700"/>
                          <a:pt x="1540276" y="2642952"/>
                          <a:pt x="992264" y="2642952"/>
                        </a:cubicBezTo>
                        <a:cubicBezTo>
                          <a:pt x="444252" y="2642952"/>
                          <a:pt x="0" y="2198700"/>
                          <a:pt x="0" y="1650688"/>
                        </a:cubicBezTo>
                        <a:lnTo>
                          <a:pt x="0" y="992264"/>
                        </a:lnTo>
                        <a:cubicBezTo>
                          <a:pt x="0" y="444252"/>
                          <a:pt x="444252" y="0"/>
                          <a:pt x="992264" y="0"/>
                        </a:cubicBezTo>
                        <a:close/>
                        <a:moveTo>
                          <a:pt x="992265" y="243467"/>
                        </a:moveTo>
                        <a:cubicBezTo>
                          <a:pt x="591254" y="243467"/>
                          <a:pt x="266171" y="568550"/>
                          <a:pt x="266171" y="969561"/>
                        </a:cubicBezTo>
                        <a:lnTo>
                          <a:pt x="266171" y="1529893"/>
                        </a:lnTo>
                        <a:cubicBezTo>
                          <a:pt x="266171" y="1930904"/>
                          <a:pt x="591254" y="2255987"/>
                          <a:pt x="992265" y="2255987"/>
                        </a:cubicBezTo>
                        <a:lnTo>
                          <a:pt x="992264" y="2255988"/>
                        </a:lnTo>
                        <a:cubicBezTo>
                          <a:pt x="1393275" y="2255988"/>
                          <a:pt x="1718358" y="1930905"/>
                          <a:pt x="1718358" y="1529894"/>
                        </a:cubicBezTo>
                        <a:cubicBezTo>
                          <a:pt x="1718358" y="1343116"/>
                          <a:pt x="1718359" y="1156339"/>
                          <a:pt x="1718359" y="969561"/>
                        </a:cubicBezTo>
                        <a:cubicBezTo>
                          <a:pt x="1718359" y="568550"/>
                          <a:pt x="1393276" y="243467"/>
                          <a:pt x="992265" y="243467"/>
                        </a:cubicBezTo>
                        <a:close/>
                      </a:path>
                    </a:pathLst>
                  </a:custGeom>
                  <a:solidFill>
                    <a:srgbClr val="000000">
                      <a:lumMod val="50000"/>
                      <a:lumOff val="50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0">
                      <a:lnSpc>
                        <a:spcPct val="100000"/>
                      </a:lnSpc>
                      <a:spcBef>
                        <a:spcPts val="0"/>
                      </a:spcBef>
                      <a:spcAft>
                        <a:spcPts val="0"/>
                      </a:spcAft>
                      <a:buClrTx/>
                      <a:buSzTx/>
                      <a:buFontTx/>
                      <a:buNone/>
                      <a:tabLst/>
                      <a:defRPr/>
                    </a:pPr>
                    <a:endParaRPr kumimoji="0" lang="en-IN" sz="1800" b="1" i="0" u="none" strike="noStrike" kern="0" cap="none" spc="0" normalizeH="0" baseline="0" noProof="0">
                      <a:ln>
                        <a:noFill/>
                      </a:ln>
                      <a:solidFill>
                        <a:srgbClr val="FFFFFF"/>
                      </a:solidFill>
                      <a:effectLst/>
                      <a:uLnTx/>
                      <a:uFillTx/>
                      <a:ea typeface="+mn-ea"/>
                      <a:cs typeface="+mn-cs"/>
                      <a:sym typeface="Calibri"/>
                    </a:endParaRPr>
                  </a:p>
                </p:txBody>
              </p:sp>
              <p:sp>
                <p:nvSpPr>
                  <p:cNvPr id="163" name="Freeform: Shape 162">
                    <a:extLst>
                      <a:ext uri="{FF2B5EF4-FFF2-40B4-BE49-F238E27FC236}">
                        <a16:creationId xmlns:a16="http://schemas.microsoft.com/office/drawing/2014/main" id="{F5F653F5-C90B-45A1-AF5C-4DD77D7AC8E4}"/>
                      </a:ext>
                    </a:extLst>
                  </p:cNvPr>
                  <p:cNvSpPr/>
                  <p:nvPr/>
                </p:nvSpPr>
                <p:spPr>
                  <a:xfrm>
                    <a:off x="9246097" y="2987232"/>
                    <a:ext cx="774972" cy="1042414"/>
                  </a:xfrm>
                  <a:custGeom>
                    <a:avLst/>
                    <a:gdLst>
                      <a:gd name="connsiteX0" fmla="*/ 992264 w 1984528"/>
                      <a:gd name="connsiteY0" fmla="*/ 0 h 2642952"/>
                      <a:gd name="connsiteX1" fmla="*/ 1984528 w 1984528"/>
                      <a:gd name="connsiteY1" fmla="*/ 992264 h 2642952"/>
                      <a:gd name="connsiteX2" fmla="*/ 1984528 w 1984528"/>
                      <a:gd name="connsiteY2" fmla="*/ 1650688 h 2642952"/>
                      <a:gd name="connsiteX3" fmla="*/ 992264 w 1984528"/>
                      <a:gd name="connsiteY3" fmla="*/ 2642952 h 2642952"/>
                      <a:gd name="connsiteX4" fmla="*/ 0 w 1984528"/>
                      <a:gd name="connsiteY4" fmla="*/ 1650688 h 2642952"/>
                      <a:gd name="connsiteX5" fmla="*/ 0 w 1984528"/>
                      <a:gd name="connsiteY5" fmla="*/ 992264 h 2642952"/>
                      <a:gd name="connsiteX6" fmla="*/ 992264 w 1984528"/>
                      <a:gd name="connsiteY6" fmla="*/ 0 h 2642952"/>
                      <a:gd name="connsiteX7" fmla="*/ 992265 w 1984528"/>
                      <a:gd name="connsiteY7" fmla="*/ 243467 h 2642952"/>
                      <a:gd name="connsiteX8" fmla="*/ 266171 w 1984528"/>
                      <a:gd name="connsiteY8" fmla="*/ 969561 h 2642952"/>
                      <a:gd name="connsiteX9" fmla="*/ 266171 w 1984528"/>
                      <a:gd name="connsiteY9" fmla="*/ 1529893 h 2642952"/>
                      <a:gd name="connsiteX10" fmla="*/ 992265 w 1984528"/>
                      <a:gd name="connsiteY10" fmla="*/ 2255987 h 2642952"/>
                      <a:gd name="connsiteX11" fmla="*/ 992264 w 1984528"/>
                      <a:gd name="connsiteY11" fmla="*/ 2255988 h 2642952"/>
                      <a:gd name="connsiteX12" fmla="*/ 1718358 w 1984528"/>
                      <a:gd name="connsiteY12" fmla="*/ 1529894 h 2642952"/>
                      <a:gd name="connsiteX13" fmla="*/ 1718359 w 1984528"/>
                      <a:gd name="connsiteY13" fmla="*/ 969561 h 2642952"/>
                      <a:gd name="connsiteX14" fmla="*/ 992265 w 1984528"/>
                      <a:gd name="connsiteY14" fmla="*/ 243467 h 2642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84528" h="2642952">
                        <a:moveTo>
                          <a:pt x="992264" y="0"/>
                        </a:moveTo>
                        <a:cubicBezTo>
                          <a:pt x="1540276" y="0"/>
                          <a:pt x="1984528" y="444252"/>
                          <a:pt x="1984528" y="992264"/>
                        </a:cubicBezTo>
                        <a:lnTo>
                          <a:pt x="1984528" y="1650688"/>
                        </a:lnTo>
                        <a:cubicBezTo>
                          <a:pt x="1984528" y="2198700"/>
                          <a:pt x="1540276" y="2642952"/>
                          <a:pt x="992264" y="2642952"/>
                        </a:cubicBezTo>
                        <a:cubicBezTo>
                          <a:pt x="444252" y="2642952"/>
                          <a:pt x="0" y="2198700"/>
                          <a:pt x="0" y="1650688"/>
                        </a:cubicBezTo>
                        <a:lnTo>
                          <a:pt x="0" y="992264"/>
                        </a:lnTo>
                        <a:cubicBezTo>
                          <a:pt x="0" y="444252"/>
                          <a:pt x="444252" y="0"/>
                          <a:pt x="992264" y="0"/>
                        </a:cubicBezTo>
                        <a:close/>
                        <a:moveTo>
                          <a:pt x="992265" y="243467"/>
                        </a:moveTo>
                        <a:cubicBezTo>
                          <a:pt x="591254" y="243467"/>
                          <a:pt x="266171" y="568550"/>
                          <a:pt x="266171" y="969561"/>
                        </a:cubicBezTo>
                        <a:lnTo>
                          <a:pt x="266171" y="1529893"/>
                        </a:lnTo>
                        <a:cubicBezTo>
                          <a:pt x="266171" y="1930904"/>
                          <a:pt x="591254" y="2255987"/>
                          <a:pt x="992265" y="2255987"/>
                        </a:cubicBezTo>
                        <a:lnTo>
                          <a:pt x="992264" y="2255988"/>
                        </a:lnTo>
                        <a:cubicBezTo>
                          <a:pt x="1393275" y="2255988"/>
                          <a:pt x="1718358" y="1930905"/>
                          <a:pt x="1718358" y="1529894"/>
                        </a:cubicBezTo>
                        <a:cubicBezTo>
                          <a:pt x="1718358" y="1343116"/>
                          <a:pt x="1718359" y="1156339"/>
                          <a:pt x="1718359" y="969561"/>
                        </a:cubicBezTo>
                        <a:cubicBezTo>
                          <a:pt x="1718359" y="568550"/>
                          <a:pt x="1393276" y="243467"/>
                          <a:pt x="992265" y="243467"/>
                        </a:cubicBezTo>
                        <a:close/>
                      </a:path>
                    </a:pathLst>
                  </a:custGeom>
                  <a:solidFill>
                    <a:srgbClr val="FF671F"/>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0">
                      <a:lnSpc>
                        <a:spcPct val="100000"/>
                      </a:lnSpc>
                      <a:spcBef>
                        <a:spcPts val="0"/>
                      </a:spcBef>
                      <a:spcAft>
                        <a:spcPts val="0"/>
                      </a:spcAft>
                      <a:buClrTx/>
                      <a:buSzTx/>
                      <a:buFontTx/>
                      <a:buNone/>
                      <a:tabLst/>
                      <a:defRPr/>
                    </a:pPr>
                    <a:endParaRPr kumimoji="0" lang="en-IN" sz="1800" b="1" i="0" u="none" strike="noStrike" kern="0" cap="none" spc="0" normalizeH="0" baseline="0" noProof="0" dirty="0">
                      <a:ln>
                        <a:noFill/>
                      </a:ln>
                      <a:solidFill>
                        <a:srgbClr val="FFFFFF"/>
                      </a:solidFill>
                      <a:effectLst/>
                      <a:uLnTx/>
                      <a:uFillTx/>
                      <a:ea typeface="+mn-ea"/>
                      <a:cs typeface="+mn-cs"/>
                      <a:sym typeface="Calibri"/>
                    </a:endParaRPr>
                  </a:p>
                </p:txBody>
              </p:sp>
            </p:grpSp>
            <p:grpSp>
              <p:nvGrpSpPr>
                <p:cNvPr id="159" name="Group 158">
                  <a:extLst>
                    <a:ext uri="{FF2B5EF4-FFF2-40B4-BE49-F238E27FC236}">
                      <a16:creationId xmlns:a16="http://schemas.microsoft.com/office/drawing/2014/main" id="{B2066CBC-7148-4A76-9380-57657CB772DF}"/>
                    </a:ext>
                  </a:extLst>
                </p:cNvPr>
                <p:cNvGrpSpPr/>
                <p:nvPr/>
              </p:nvGrpSpPr>
              <p:grpSpPr>
                <a:xfrm>
                  <a:off x="9148348" y="3578308"/>
                  <a:ext cx="970470" cy="961169"/>
                  <a:chOff x="5343987" y="6077923"/>
                  <a:chExt cx="998464" cy="988902"/>
                </a:xfrm>
              </p:grpSpPr>
              <p:sp>
                <p:nvSpPr>
                  <p:cNvPr id="160" name="Freeform: Shape 159">
                    <a:extLst>
                      <a:ext uri="{FF2B5EF4-FFF2-40B4-BE49-F238E27FC236}">
                        <a16:creationId xmlns:a16="http://schemas.microsoft.com/office/drawing/2014/main" id="{61799E78-7E50-4B8D-96E5-5704CE641ACA}"/>
                      </a:ext>
                    </a:extLst>
                  </p:cNvPr>
                  <p:cNvSpPr/>
                  <p:nvPr/>
                </p:nvSpPr>
                <p:spPr>
                  <a:xfrm>
                    <a:off x="5343987" y="6077923"/>
                    <a:ext cx="998464" cy="988902"/>
                  </a:xfrm>
                  <a:custGeom>
                    <a:avLst/>
                    <a:gdLst>
                      <a:gd name="connsiteX0" fmla="*/ 64044 w 998464"/>
                      <a:gd name="connsiteY0" fmla="*/ 0 h 988902"/>
                      <a:gd name="connsiteX1" fmla="*/ 934430 w 998464"/>
                      <a:gd name="connsiteY1" fmla="*/ 0 h 988902"/>
                      <a:gd name="connsiteX2" fmla="*/ 966962 w 998464"/>
                      <a:gd name="connsiteY2" fmla="*/ 21971 h 988902"/>
                      <a:gd name="connsiteX3" fmla="*/ 998464 w 998464"/>
                      <a:gd name="connsiteY3" fmla="*/ 97818 h 988902"/>
                      <a:gd name="connsiteX4" fmla="*/ 998464 w 998464"/>
                      <a:gd name="connsiteY4" fmla="*/ 489687 h 988902"/>
                      <a:gd name="connsiteX5" fmla="*/ 499250 w 998464"/>
                      <a:gd name="connsiteY5" fmla="*/ 988902 h 988902"/>
                      <a:gd name="connsiteX6" fmla="*/ 0 w 998464"/>
                      <a:gd name="connsiteY6" fmla="*/ 489687 h 988902"/>
                      <a:gd name="connsiteX7" fmla="*/ 0 w 998464"/>
                      <a:gd name="connsiteY7" fmla="*/ 97818 h 988902"/>
                      <a:gd name="connsiteX8" fmla="*/ 31509 w 998464"/>
                      <a:gd name="connsiteY8" fmla="*/ 21966 h 988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8464" h="988902">
                        <a:moveTo>
                          <a:pt x="64044" y="0"/>
                        </a:moveTo>
                        <a:lnTo>
                          <a:pt x="934430" y="0"/>
                        </a:lnTo>
                        <a:lnTo>
                          <a:pt x="966962" y="21971"/>
                        </a:lnTo>
                        <a:cubicBezTo>
                          <a:pt x="986408" y="41420"/>
                          <a:pt x="998464" y="68259"/>
                          <a:pt x="998464" y="97818"/>
                        </a:cubicBezTo>
                        <a:lnTo>
                          <a:pt x="998464" y="489687"/>
                        </a:lnTo>
                        <a:cubicBezTo>
                          <a:pt x="998464" y="764914"/>
                          <a:pt x="774499" y="988902"/>
                          <a:pt x="499250" y="988902"/>
                        </a:cubicBezTo>
                        <a:cubicBezTo>
                          <a:pt x="224002" y="988902"/>
                          <a:pt x="15" y="764911"/>
                          <a:pt x="0" y="489687"/>
                        </a:cubicBezTo>
                        <a:lnTo>
                          <a:pt x="0" y="97818"/>
                        </a:lnTo>
                        <a:cubicBezTo>
                          <a:pt x="0" y="68252"/>
                          <a:pt x="12060" y="41413"/>
                          <a:pt x="31509" y="21966"/>
                        </a:cubicBezTo>
                        <a:close/>
                      </a:path>
                    </a:pathLst>
                  </a:custGeom>
                  <a:solidFill>
                    <a:schemeClr val="bg1"/>
                  </a:solidFill>
                  <a:ln w="9797" cap="flat">
                    <a:solidFill>
                      <a:srgbClr val="FF671F"/>
                    </a:solid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000000"/>
                      </a:solidFill>
                      <a:effectLst/>
                      <a:uLnTx/>
                      <a:uFillTx/>
                      <a:cs typeface="Arial"/>
                      <a:sym typeface="Arial"/>
                    </a:endParaRPr>
                  </a:p>
                </p:txBody>
              </p:sp>
              <p:sp>
                <p:nvSpPr>
                  <p:cNvPr id="161" name="Freeform: Shape 160">
                    <a:extLst>
                      <a:ext uri="{FF2B5EF4-FFF2-40B4-BE49-F238E27FC236}">
                        <a16:creationId xmlns:a16="http://schemas.microsoft.com/office/drawing/2014/main" id="{A16D5951-02A2-45C8-86C7-7490CCABCEFF}"/>
                      </a:ext>
                    </a:extLst>
                  </p:cNvPr>
                  <p:cNvSpPr/>
                  <p:nvPr/>
                </p:nvSpPr>
                <p:spPr>
                  <a:xfrm>
                    <a:off x="5738698" y="6378821"/>
                    <a:ext cx="208661" cy="307924"/>
                  </a:xfrm>
                  <a:custGeom>
                    <a:avLst/>
                    <a:gdLst>
                      <a:gd name="connsiteX0" fmla="*/ 141462 w 282924"/>
                      <a:gd name="connsiteY0" fmla="*/ 0 h 417518"/>
                      <a:gd name="connsiteX1" fmla="*/ 282924 w 282924"/>
                      <a:gd name="connsiteY1" fmla="*/ 141462 h 417518"/>
                      <a:gd name="connsiteX2" fmla="*/ 185254 w 282924"/>
                      <a:gd name="connsiteY2" fmla="*/ 275451 h 417518"/>
                      <a:gd name="connsiteX3" fmla="*/ 185254 w 282924"/>
                      <a:gd name="connsiteY3" fmla="*/ 373924 h 417518"/>
                      <a:gd name="connsiteX4" fmla="*/ 141661 w 282924"/>
                      <a:gd name="connsiteY4" fmla="*/ 417518 h 417518"/>
                      <a:gd name="connsiteX5" fmla="*/ 98067 w 282924"/>
                      <a:gd name="connsiteY5" fmla="*/ 373924 h 417518"/>
                      <a:gd name="connsiteX6" fmla="*/ 98067 w 282924"/>
                      <a:gd name="connsiteY6" fmla="*/ 275451 h 417518"/>
                      <a:gd name="connsiteX7" fmla="*/ 0 w 282924"/>
                      <a:gd name="connsiteY7" fmla="*/ 141462 h 417518"/>
                      <a:gd name="connsiteX8" fmla="*/ 141462 w 282924"/>
                      <a:gd name="connsiteY8" fmla="*/ 0 h 417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2924" h="417518">
                        <a:moveTo>
                          <a:pt x="141462" y="0"/>
                        </a:moveTo>
                        <a:cubicBezTo>
                          <a:pt x="219555" y="0"/>
                          <a:pt x="282924" y="63568"/>
                          <a:pt x="282924" y="141462"/>
                        </a:cubicBezTo>
                        <a:cubicBezTo>
                          <a:pt x="283122" y="204212"/>
                          <a:pt x="241950" y="257081"/>
                          <a:pt x="185254" y="275451"/>
                        </a:cubicBezTo>
                        <a:lnTo>
                          <a:pt x="185254" y="373924"/>
                        </a:lnTo>
                        <a:cubicBezTo>
                          <a:pt x="185254" y="397937"/>
                          <a:pt x="165674" y="417518"/>
                          <a:pt x="141661" y="417518"/>
                        </a:cubicBezTo>
                        <a:cubicBezTo>
                          <a:pt x="117648" y="417518"/>
                          <a:pt x="98067" y="397937"/>
                          <a:pt x="98067" y="373924"/>
                        </a:cubicBezTo>
                        <a:lnTo>
                          <a:pt x="98067" y="275451"/>
                        </a:lnTo>
                        <a:cubicBezTo>
                          <a:pt x="41371" y="256886"/>
                          <a:pt x="0" y="204212"/>
                          <a:pt x="0" y="141462"/>
                        </a:cubicBezTo>
                        <a:cubicBezTo>
                          <a:pt x="0" y="63369"/>
                          <a:pt x="63568" y="0"/>
                          <a:pt x="141462" y="0"/>
                        </a:cubicBezTo>
                        <a:close/>
                      </a:path>
                    </a:pathLst>
                  </a:custGeom>
                  <a:solidFill>
                    <a:srgbClr val="FF671F"/>
                  </a:solidFill>
                  <a:ln w="9797"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000000"/>
                      </a:solidFill>
                      <a:effectLst/>
                      <a:uLnTx/>
                      <a:uFillTx/>
                      <a:cs typeface="Arial"/>
                      <a:sym typeface="Arial"/>
                    </a:endParaRPr>
                  </a:p>
                </p:txBody>
              </p:sp>
            </p:grpSp>
          </p:grpSp>
        </p:grpSp>
      </p:grpSp>
      <p:sp>
        <p:nvSpPr>
          <p:cNvPr id="210" name="object 18">
            <a:extLst>
              <a:ext uri="{FF2B5EF4-FFF2-40B4-BE49-F238E27FC236}">
                <a16:creationId xmlns:a16="http://schemas.microsoft.com/office/drawing/2014/main" id="{357ED383-F462-4074-A247-30447DCAD8FA}"/>
              </a:ext>
            </a:extLst>
          </p:cNvPr>
          <p:cNvSpPr txBox="1"/>
          <p:nvPr/>
        </p:nvSpPr>
        <p:spPr>
          <a:xfrm>
            <a:off x="3598863" y="6688138"/>
            <a:ext cx="4994275"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latin typeface="Calibri"/>
                <a:cs typeface="Calibri"/>
              </a:rPr>
              <a:t>“</a:t>
            </a:r>
            <a:r>
              <a:rPr sz="650" spc="-5" dirty="0">
                <a:solidFill>
                  <a:schemeClr val="bg1"/>
                </a:solidFill>
                <a:latin typeface="Calibri"/>
                <a:cs typeface="Calibri"/>
              </a:rPr>
              <a:t>C</a:t>
            </a:r>
            <a:r>
              <a:rPr sz="650" spc="-15" dirty="0">
                <a:solidFill>
                  <a:schemeClr val="bg1"/>
                </a:solidFill>
                <a:latin typeface="Calibri"/>
                <a:cs typeface="Calibri"/>
              </a:rPr>
              <a:t>o</a:t>
            </a:r>
            <a:r>
              <a:rPr sz="650" spc="-10" dirty="0">
                <a:solidFill>
                  <a:schemeClr val="bg1"/>
                </a:solidFill>
                <a:latin typeface="Calibri"/>
                <a:cs typeface="Calibri"/>
              </a:rPr>
              <a:t>p</a:t>
            </a:r>
            <a:r>
              <a:rPr sz="650" spc="-15" dirty="0">
                <a:solidFill>
                  <a:schemeClr val="bg1"/>
                </a:solidFill>
                <a:latin typeface="Calibri"/>
                <a:cs typeface="Calibri"/>
              </a:rPr>
              <a:t>y</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a:t>
            </a:r>
            <a:r>
              <a:rPr sz="650" spc="-10" dirty="0">
                <a:solidFill>
                  <a:schemeClr val="bg1"/>
                </a:solidFill>
                <a:latin typeface="Calibri"/>
                <a:cs typeface="Calibri"/>
              </a:rPr>
              <a:t>s</a:t>
            </a:r>
            <a:r>
              <a:rPr sz="650" spc="-5" dirty="0">
                <a:solidFill>
                  <a:schemeClr val="bg1"/>
                </a:solidFill>
                <a:latin typeface="Calibri"/>
                <a:cs typeface="Calibri"/>
              </a:rPr>
              <a:t>:</a:t>
            </a:r>
            <a:r>
              <a:rPr sz="650" spc="-10" dirty="0">
                <a:solidFill>
                  <a:schemeClr val="bg1"/>
                </a:solidFill>
                <a:latin typeface="Calibri"/>
                <a:cs typeface="Calibri"/>
              </a:rPr>
              <a:t> Al</a:t>
            </a:r>
            <a:r>
              <a:rPr sz="650" spc="-5" dirty="0">
                <a:solidFill>
                  <a:schemeClr val="bg1"/>
                </a:solidFill>
                <a:latin typeface="Calibri"/>
                <a:cs typeface="Calibri"/>
              </a:rPr>
              <a:t>l</a:t>
            </a:r>
            <a:r>
              <a:rPr sz="650" spc="15" dirty="0">
                <a:solidFill>
                  <a:schemeClr val="bg1"/>
                </a:solidFill>
                <a:latin typeface="Calibri"/>
                <a:cs typeface="Calibri"/>
              </a:rPr>
              <a:t> </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ts</a:t>
            </a:r>
            <a:r>
              <a:rPr sz="650" spc="-10" dirty="0">
                <a:solidFill>
                  <a:schemeClr val="bg1"/>
                </a:solidFill>
                <a:latin typeface="Calibri"/>
                <a:cs typeface="Calibri"/>
              </a:rPr>
              <a:t> </a:t>
            </a:r>
            <a:r>
              <a:rPr sz="650" spc="-5" dirty="0">
                <a:solidFill>
                  <a:schemeClr val="bg1"/>
                </a:solidFill>
                <a:latin typeface="Calibri"/>
                <a:cs typeface="Calibri"/>
              </a:rPr>
              <a:t>are</a:t>
            </a:r>
            <a:r>
              <a:rPr sz="650" spc="10" dirty="0">
                <a:solidFill>
                  <a:schemeClr val="bg1"/>
                </a:solidFill>
                <a:latin typeface="Calibri"/>
                <a:cs typeface="Calibri"/>
              </a:rPr>
              <a:t> </a:t>
            </a:r>
            <a:r>
              <a:rPr sz="650" spc="-5" dirty="0">
                <a:solidFill>
                  <a:schemeClr val="bg1"/>
                </a:solidFill>
                <a:latin typeface="Calibri"/>
                <a:cs typeface="Calibri"/>
              </a:rPr>
              <a:t>reser</a:t>
            </a:r>
            <a:r>
              <a:rPr sz="650" spc="-10" dirty="0">
                <a:solidFill>
                  <a:schemeClr val="bg1"/>
                </a:solidFill>
                <a:latin typeface="Calibri"/>
                <a:cs typeface="Calibri"/>
              </a:rPr>
              <a:t>v</a:t>
            </a:r>
            <a:r>
              <a:rPr sz="650" spc="-5" dirty="0">
                <a:solidFill>
                  <a:schemeClr val="bg1"/>
                </a:solidFill>
                <a:latin typeface="Calibri"/>
                <a:cs typeface="Calibri"/>
              </a:rPr>
              <a:t>e</a:t>
            </a:r>
            <a:r>
              <a:rPr sz="650" spc="-10" dirty="0">
                <a:solidFill>
                  <a:schemeClr val="bg1"/>
                </a:solidFill>
                <a:latin typeface="Calibri"/>
                <a:cs typeface="Calibri"/>
              </a:rPr>
              <a:t>d</a:t>
            </a:r>
            <a:r>
              <a:rPr sz="650" spc="-5" dirty="0">
                <a:solidFill>
                  <a:schemeClr val="bg1"/>
                </a:solidFill>
                <a:latin typeface="Calibri"/>
                <a:cs typeface="Calibri"/>
              </a:rPr>
              <a:t>,</a:t>
            </a:r>
            <a:r>
              <a:rPr sz="650" spc="-10" dirty="0">
                <a:solidFill>
                  <a:schemeClr val="bg1"/>
                </a:solidFill>
                <a:latin typeface="Calibri"/>
                <a:cs typeface="Calibri"/>
              </a:rPr>
              <a:t> n</a:t>
            </a:r>
            <a:r>
              <a:rPr sz="650" spc="-5" dirty="0">
                <a:solidFill>
                  <a:schemeClr val="bg1"/>
                </a:solidFill>
                <a:latin typeface="Calibri"/>
                <a:cs typeface="Calibri"/>
              </a:rPr>
              <a:t>o</a:t>
            </a:r>
            <a:r>
              <a:rPr sz="650" dirty="0">
                <a:solidFill>
                  <a:schemeClr val="bg1"/>
                </a:solidFill>
                <a:latin typeface="Calibri"/>
                <a:cs typeface="Calibri"/>
              </a:rPr>
              <a:t> </a:t>
            </a:r>
            <a:r>
              <a:rPr sz="650" spc="-10" dirty="0">
                <a:solidFill>
                  <a:schemeClr val="bg1"/>
                </a:solidFill>
                <a:latin typeface="Calibri"/>
                <a:cs typeface="Calibri"/>
              </a:rPr>
              <a:t>p</a:t>
            </a:r>
            <a:r>
              <a:rPr sz="650" spc="-5" dirty="0">
                <a:solidFill>
                  <a:schemeClr val="bg1"/>
                </a:solidFill>
                <a:latin typeface="Calibri"/>
                <a:cs typeface="Calibri"/>
              </a:rPr>
              <a:t>art </a:t>
            </a:r>
            <a:r>
              <a:rPr sz="650" spc="-15" dirty="0">
                <a:solidFill>
                  <a:schemeClr val="bg1"/>
                </a:solidFill>
                <a:latin typeface="Calibri"/>
                <a:cs typeface="Calibri"/>
              </a:rPr>
              <a:t>o</a:t>
            </a:r>
            <a:r>
              <a:rPr sz="650" spc="-5" dirty="0">
                <a:solidFill>
                  <a:schemeClr val="bg1"/>
                </a:solidFill>
                <a:latin typeface="Calibri"/>
                <a:cs typeface="Calibri"/>
              </a:rPr>
              <a:t>f</a:t>
            </a:r>
            <a:r>
              <a:rPr sz="650" spc="10" dirty="0">
                <a:solidFill>
                  <a:schemeClr val="bg1"/>
                </a:solidFill>
                <a:latin typeface="Calibri"/>
                <a:cs typeface="Calibri"/>
              </a:rPr>
              <a:t> </a:t>
            </a:r>
            <a:r>
              <a:rPr sz="650" spc="-5" dirty="0">
                <a:solidFill>
                  <a:schemeClr val="bg1"/>
                </a:solidFill>
                <a:latin typeface="Calibri"/>
                <a:cs typeface="Calibri"/>
              </a:rPr>
              <a:t>t</a:t>
            </a:r>
            <a:r>
              <a:rPr sz="650" spc="-15" dirty="0">
                <a:solidFill>
                  <a:schemeClr val="bg1"/>
                </a:solidFill>
                <a:latin typeface="Calibri"/>
                <a:cs typeface="Calibri"/>
              </a:rPr>
              <a:t>h</a:t>
            </a:r>
            <a:r>
              <a:rPr sz="650" spc="-10" dirty="0">
                <a:solidFill>
                  <a:schemeClr val="bg1"/>
                </a:solidFill>
                <a:latin typeface="Calibri"/>
                <a:cs typeface="Calibri"/>
              </a:rPr>
              <a:t>i</a:t>
            </a:r>
            <a:r>
              <a:rPr sz="650" spc="-5" dirty="0">
                <a:solidFill>
                  <a:schemeClr val="bg1"/>
                </a:solidFill>
                <a:latin typeface="Calibri"/>
                <a:cs typeface="Calibri"/>
              </a:rPr>
              <a:t>s </a:t>
            </a:r>
            <a:r>
              <a:rPr sz="650" spc="-10" dirty="0">
                <a:solidFill>
                  <a:schemeClr val="bg1"/>
                </a:solidFill>
                <a:latin typeface="Calibri"/>
                <a:cs typeface="Calibri"/>
              </a:rPr>
              <a:t>p</a:t>
            </a:r>
            <a:r>
              <a:rPr sz="650" spc="-5" dirty="0">
                <a:solidFill>
                  <a:schemeClr val="bg1"/>
                </a:solidFill>
                <a:latin typeface="Calibri"/>
                <a:cs typeface="Calibri"/>
              </a:rPr>
              <a:t>rese</a:t>
            </a:r>
            <a:r>
              <a:rPr sz="650" spc="-10" dirty="0">
                <a:solidFill>
                  <a:schemeClr val="bg1"/>
                </a:solidFill>
                <a:latin typeface="Calibri"/>
                <a:cs typeface="Calibri"/>
              </a:rPr>
              <a:t>n</a:t>
            </a:r>
            <a:r>
              <a:rPr sz="650" spc="-5" dirty="0">
                <a:solidFill>
                  <a:schemeClr val="bg1"/>
                </a:solidFill>
                <a:latin typeface="Calibri"/>
                <a:cs typeface="Calibri"/>
              </a:rPr>
              <a:t>tat</a:t>
            </a:r>
            <a:r>
              <a:rPr sz="650" spc="-15" dirty="0">
                <a:solidFill>
                  <a:schemeClr val="bg1"/>
                </a:solidFill>
                <a:latin typeface="Calibri"/>
                <a:cs typeface="Calibri"/>
              </a:rPr>
              <a:t>io</a:t>
            </a:r>
            <a:r>
              <a:rPr sz="650" spc="-5" dirty="0">
                <a:solidFill>
                  <a:schemeClr val="bg1"/>
                </a:solidFill>
                <a:latin typeface="Calibri"/>
                <a:cs typeface="Calibri"/>
              </a:rPr>
              <a:t>n</a:t>
            </a:r>
            <a:r>
              <a:rPr sz="650" dirty="0">
                <a:solidFill>
                  <a:schemeClr val="bg1"/>
                </a:solidFill>
                <a:latin typeface="Calibri"/>
                <a:cs typeface="Calibri"/>
              </a:rPr>
              <a:t> </a:t>
            </a:r>
            <a:r>
              <a:rPr sz="650" spc="-5" dirty="0">
                <a:solidFill>
                  <a:schemeClr val="bg1"/>
                </a:solidFill>
                <a:latin typeface="Calibri"/>
                <a:cs typeface="Calibri"/>
              </a:rPr>
              <a:t>can</a:t>
            </a:r>
            <a:r>
              <a:rPr sz="650"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e re</a:t>
            </a:r>
            <a:r>
              <a:rPr sz="650" spc="-10" dirty="0">
                <a:solidFill>
                  <a:schemeClr val="bg1"/>
                </a:solidFill>
                <a:latin typeface="Calibri"/>
                <a:cs typeface="Calibri"/>
              </a:rPr>
              <a:t>p</a:t>
            </a:r>
            <a:r>
              <a:rPr sz="650" spc="-5" dirty="0">
                <a:solidFill>
                  <a:schemeClr val="bg1"/>
                </a:solidFill>
                <a:latin typeface="Calibri"/>
                <a:cs typeface="Calibri"/>
              </a:rPr>
              <a:t>r</a:t>
            </a:r>
            <a:r>
              <a:rPr sz="650" spc="-10" dirty="0">
                <a:solidFill>
                  <a:schemeClr val="bg1"/>
                </a:solidFill>
                <a:latin typeface="Calibri"/>
                <a:cs typeface="Calibri"/>
              </a:rPr>
              <a:t>odu</a:t>
            </a:r>
            <a:r>
              <a:rPr sz="650" spc="-5" dirty="0">
                <a:solidFill>
                  <a:schemeClr val="bg1"/>
                </a:solidFill>
                <a:latin typeface="Calibri"/>
                <a:cs typeface="Calibri"/>
              </a:rPr>
              <a:t>ced</a:t>
            </a:r>
            <a:r>
              <a:rPr sz="650" dirty="0">
                <a:solidFill>
                  <a:schemeClr val="bg1"/>
                </a:solidFill>
                <a:latin typeface="Calibri"/>
                <a:cs typeface="Calibri"/>
              </a:rPr>
              <a:t> </a:t>
            </a:r>
            <a:r>
              <a:rPr sz="650" spc="-15" dirty="0">
                <a:solidFill>
                  <a:schemeClr val="bg1"/>
                </a:solidFill>
                <a:latin typeface="Calibri"/>
                <a:cs typeface="Calibri"/>
              </a:rPr>
              <a:t>o</a:t>
            </a:r>
            <a:r>
              <a:rPr sz="650" spc="-5" dirty="0">
                <a:solidFill>
                  <a:schemeClr val="bg1"/>
                </a:solidFill>
                <a:latin typeface="Calibri"/>
                <a:cs typeface="Calibri"/>
              </a:rPr>
              <a:t>r c</a:t>
            </a:r>
            <a:r>
              <a:rPr sz="650" spc="-10" dirty="0">
                <a:solidFill>
                  <a:schemeClr val="bg1"/>
                </a:solidFill>
                <a:latin typeface="Calibri"/>
                <a:cs typeface="Calibri"/>
              </a:rPr>
              <a:t>opi</a:t>
            </a:r>
            <a:r>
              <a:rPr sz="650" spc="-5" dirty="0">
                <a:solidFill>
                  <a:schemeClr val="bg1"/>
                </a:solidFill>
                <a:latin typeface="Calibri"/>
                <a:cs typeface="Calibri"/>
              </a:rPr>
              <a:t>ed</a:t>
            </a:r>
            <a:r>
              <a:rPr sz="650" spc="15"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y</a:t>
            </a:r>
            <a:r>
              <a:rPr sz="650" spc="-10" dirty="0">
                <a:solidFill>
                  <a:schemeClr val="bg1"/>
                </a:solidFill>
                <a:latin typeface="Calibri"/>
                <a:cs typeface="Calibri"/>
              </a:rPr>
              <a:t> </a:t>
            </a:r>
            <a:r>
              <a:rPr sz="650" spc="-5" dirty="0">
                <a:solidFill>
                  <a:schemeClr val="bg1"/>
                </a:solidFill>
                <a:latin typeface="Calibri"/>
                <a:cs typeface="Calibri"/>
              </a:rPr>
              <a:t>a</a:t>
            </a:r>
            <a:r>
              <a:rPr sz="650" spc="-10" dirty="0">
                <a:solidFill>
                  <a:schemeClr val="bg1"/>
                </a:solidFill>
                <a:latin typeface="Calibri"/>
                <a:cs typeface="Calibri"/>
              </a:rPr>
              <a:t>n</a:t>
            </a:r>
            <a:r>
              <a:rPr sz="650" spc="-5" dirty="0">
                <a:solidFill>
                  <a:schemeClr val="bg1"/>
                </a:solidFill>
                <a:latin typeface="Calibri"/>
                <a:cs typeface="Calibri"/>
              </a:rPr>
              <a:t>y</a:t>
            </a:r>
            <a:r>
              <a:rPr sz="650" dirty="0">
                <a:solidFill>
                  <a:schemeClr val="bg1"/>
                </a:solidFill>
                <a:latin typeface="Calibri"/>
                <a:cs typeface="Calibri"/>
              </a:rPr>
              <a:t> </a:t>
            </a:r>
            <a:r>
              <a:rPr sz="650" spc="-5" dirty="0">
                <a:solidFill>
                  <a:schemeClr val="bg1"/>
                </a:solidFill>
                <a:latin typeface="Calibri"/>
                <a:cs typeface="Calibri"/>
              </a:rPr>
              <a:t>mea</a:t>
            </a:r>
            <a:r>
              <a:rPr sz="650" spc="-10" dirty="0">
                <a:solidFill>
                  <a:schemeClr val="bg1"/>
                </a:solidFill>
                <a:latin typeface="Calibri"/>
                <a:cs typeface="Calibri"/>
              </a:rPr>
              <a:t>n</a:t>
            </a:r>
            <a:r>
              <a:rPr sz="650" spc="-5" dirty="0">
                <a:solidFill>
                  <a:schemeClr val="bg1"/>
                </a:solidFill>
                <a:latin typeface="Calibri"/>
                <a:cs typeface="Calibri"/>
              </a:rPr>
              <a:t>s e</a:t>
            </a:r>
            <a:r>
              <a:rPr sz="650" spc="-10" dirty="0">
                <a:solidFill>
                  <a:schemeClr val="bg1"/>
                </a:solidFill>
                <a:latin typeface="Calibri"/>
                <a:cs typeface="Calibri"/>
              </a:rPr>
              <a:t>x</a:t>
            </a:r>
            <a:r>
              <a:rPr sz="650" spc="-5" dirty="0">
                <a:solidFill>
                  <a:schemeClr val="bg1"/>
                </a:solidFill>
                <a:latin typeface="Calibri"/>
                <a:cs typeface="Calibri"/>
              </a:rPr>
              <a:t>ce</a:t>
            </a:r>
            <a:r>
              <a:rPr sz="650" spc="-10" dirty="0">
                <a:solidFill>
                  <a:schemeClr val="bg1"/>
                </a:solidFill>
                <a:latin typeface="Calibri"/>
                <a:cs typeface="Calibri"/>
              </a:rPr>
              <a:t>p</a:t>
            </a:r>
            <a:r>
              <a:rPr sz="650" spc="-5" dirty="0">
                <a:solidFill>
                  <a:schemeClr val="bg1"/>
                </a:solidFill>
                <a:latin typeface="Calibri"/>
                <a:cs typeface="Calibri"/>
              </a:rPr>
              <a:t>t</a:t>
            </a:r>
            <a:r>
              <a:rPr sz="650" spc="5" dirty="0">
                <a:solidFill>
                  <a:schemeClr val="bg1"/>
                </a:solidFill>
                <a:latin typeface="Calibri"/>
                <a:cs typeface="Calibri"/>
              </a:rPr>
              <a:t> </a:t>
            </a:r>
            <a:r>
              <a:rPr sz="650" spc="-5" dirty="0">
                <a:solidFill>
                  <a:schemeClr val="bg1"/>
                </a:solidFill>
                <a:latin typeface="Calibri"/>
                <a:cs typeface="Calibri"/>
              </a:rPr>
              <a:t>w</a:t>
            </a:r>
            <a:r>
              <a:rPr sz="650" spc="-10" dirty="0">
                <a:solidFill>
                  <a:schemeClr val="bg1"/>
                </a:solidFill>
                <a:latin typeface="Calibri"/>
                <a:cs typeface="Calibri"/>
              </a:rPr>
              <a:t>i</a:t>
            </a:r>
            <a:r>
              <a:rPr sz="650" spc="-5" dirty="0">
                <a:solidFill>
                  <a:schemeClr val="bg1"/>
                </a:solidFill>
                <a:latin typeface="Calibri"/>
                <a:cs typeface="Calibri"/>
              </a:rPr>
              <a:t>th</a:t>
            </a:r>
            <a:r>
              <a:rPr sz="650" spc="-10" dirty="0">
                <a:solidFill>
                  <a:schemeClr val="bg1"/>
                </a:solidFill>
                <a:latin typeface="Calibri"/>
                <a:cs typeface="Calibri"/>
              </a:rPr>
              <a:t> </a:t>
            </a:r>
            <a:r>
              <a:rPr sz="650" spc="-5" dirty="0">
                <a:solidFill>
                  <a:schemeClr val="bg1"/>
                </a:solidFill>
                <a:latin typeface="Calibri"/>
                <a:cs typeface="Calibri"/>
              </a:rPr>
              <a:t>wr</a:t>
            </a:r>
            <a:r>
              <a:rPr sz="650" spc="-10" dirty="0">
                <a:solidFill>
                  <a:schemeClr val="bg1"/>
                </a:solidFill>
                <a:latin typeface="Calibri"/>
                <a:cs typeface="Calibri"/>
              </a:rPr>
              <a:t>i</a:t>
            </a:r>
            <a:r>
              <a:rPr sz="650" spc="-5" dirty="0">
                <a:solidFill>
                  <a:schemeClr val="bg1"/>
                </a:solidFill>
                <a:latin typeface="Calibri"/>
                <a:cs typeface="Calibri"/>
              </a:rPr>
              <a:t>t</a:t>
            </a:r>
            <a:r>
              <a:rPr sz="650" spc="-10" dirty="0">
                <a:solidFill>
                  <a:schemeClr val="bg1"/>
                </a:solidFill>
                <a:latin typeface="Calibri"/>
                <a:cs typeface="Calibri"/>
              </a:rPr>
              <a:t>t</a:t>
            </a:r>
            <a:r>
              <a:rPr sz="650" spc="5" dirty="0">
                <a:solidFill>
                  <a:schemeClr val="bg1"/>
                </a:solidFill>
                <a:latin typeface="Calibri"/>
                <a:cs typeface="Calibri"/>
              </a:rPr>
              <a:t>e</a:t>
            </a:r>
            <a:r>
              <a:rPr sz="650" spc="-5" dirty="0">
                <a:solidFill>
                  <a:schemeClr val="bg1"/>
                </a:solidFill>
                <a:latin typeface="Calibri"/>
                <a:cs typeface="Calibri"/>
              </a:rPr>
              <a:t>n</a:t>
            </a:r>
            <a:r>
              <a:rPr sz="650" spc="-10" dirty="0">
                <a:solidFill>
                  <a:schemeClr val="bg1"/>
                </a:solidFill>
                <a:latin typeface="Calibri"/>
                <a:cs typeface="Calibri"/>
              </a:rPr>
              <a:t> p</a:t>
            </a:r>
            <a:r>
              <a:rPr sz="650" spc="-5" dirty="0">
                <a:solidFill>
                  <a:schemeClr val="bg1"/>
                </a:solidFill>
                <a:latin typeface="Calibri"/>
                <a:cs typeface="Calibri"/>
              </a:rPr>
              <a:t>erm</a:t>
            </a:r>
            <a:r>
              <a:rPr sz="650" spc="-15" dirty="0">
                <a:solidFill>
                  <a:schemeClr val="bg1"/>
                </a:solidFill>
                <a:latin typeface="Calibri"/>
                <a:cs typeface="Calibri"/>
              </a:rPr>
              <a:t>i</a:t>
            </a:r>
            <a:r>
              <a:rPr sz="650" spc="-5" dirty="0">
                <a:solidFill>
                  <a:schemeClr val="bg1"/>
                </a:solidFill>
                <a:latin typeface="Calibri"/>
                <a:cs typeface="Calibri"/>
              </a:rPr>
              <a:t>s</a:t>
            </a:r>
            <a:r>
              <a:rPr sz="650" spc="-10" dirty="0">
                <a:solidFill>
                  <a:schemeClr val="bg1"/>
                </a:solidFill>
                <a:latin typeface="Calibri"/>
                <a:cs typeface="Calibri"/>
              </a:rPr>
              <a:t>si</a:t>
            </a:r>
            <a:r>
              <a:rPr sz="650" spc="-15" dirty="0">
                <a:solidFill>
                  <a:schemeClr val="bg1"/>
                </a:solidFill>
                <a:latin typeface="Calibri"/>
                <a:cs typeface="Calibri"/>
              </a:rPr>
              <a:t>o</a:t>
            </a:r>
            <a:r>
              <a:rPr sz="650" spc="-5" dirty="0">
                <a:solidFill>
                  <a:schemeClr val="bg1"/>
                </a:solidFill>
                <a:latin typeface="Calibri"/>
                <a:cs typeface="Calibri"/>
              </a:rPr>
              <a:t>n</a:t>
            </a:r>
            <a:r>
              <a:rPr sz="650" dirty="0">
                <a:solidFill>
                  <a:schemeClr val="bg1"/>
                </a:solidFill>
                <a:latin typeface="Calibri"/>
                <a:cs typeface="Calibri"/>
              </a:rPr>
              <a:t> </a:t>
            </a:r>
            <a:r>
              <a:rPr sz="650" spc="-15" dirty="0">
                <a:solidFill>
                  <a:schemeClr val="bg1"/>
                </a:solidFill>
                <a:latin typeface="Calibri"/>
                <a:cs typeface="Calibri"/>
              </a:rPr>
              <a:t>f</a:t>
            </a:r>
            <a:r>
              <a:rPr sz="650" spc="-5" dirty="0">
                <a:solidFill>
                  <a:schemeClr val="bg1"/>
                </a:solidFill>
                <a:latin typeface="Calibri"/>
                <a:cs typeface="Calibri"/>
              </a:rPr>
              <a:t>r</a:t>
            </a:r>
            <a:r>
              <a:rPr sz="650" spc="-10" dirty="0">
                <a:solidFill>
                  <a:schemeClr val="bg1"/>
                </a:solidFill>
                <a:latin typeface="Calibri"/>
                <a:cs typeface="Calibri"/>
              </a:rPr>
              <a:t>om</a:t>
            </a:r>
            <a:r>
              <a:rPr sz="650" spc="5" dirty="0">
                <a:solidFill>
                  <a:schemeClr val="bg1"/>
                </a:solidFill>
                <a:latin typeface="Calibri"/>
                <a:cs typeface="Calibri"/>
              </a:rPr>
              <a:t> </a:t>
            </a:r>
            <a:r>
              <a:rPr sz="650" spc="-5" dirty="0">
                <a:solidFill>
                  <a:schemeClr val="bg1"/>
                </a:solidFill>
                <a:latin typeface="Calibri"/>
                <a:cs typeface="Calibri"/>
              </a:rPr>
              <a:t>S</a:t>
            </a:r>
            <a:r>
              <a:rPr sz="650" spc="-15" dirty="0">
                <a:solidFill>
                  <a:schemeClr val="bg1"/>
                </a:solidFill>
                <a:latin typeface="Calibri"/>
                <a:cs typeface="Calibri"/>
              </a:rPr>
              <a:t>M</a:t>
            </a:r>
            <a:r>
              <a:rPr sz="650" spc="-5" dirty="0">
                <a:solidFill>
                  <a:schemeClr val="bg1"/>
                </a:solidFill>
                <a:latin typeface="Calibri"/>
                <a:cs typeface="Calibri"/>
              </a:rPr>
              <a:t>SA</a:t>
            </a:r>
            <a:r>
              <a:rPr sz="650" dirty="0">
                <a:solidFill>
                  <a:schemeClr val="bg1"/>
                </a:solidFill>
                <a:latin typeface="Calibri"/>
                <a:cs typeface="Calibri"/>
              </a:rPr>
              <a:t>.</a:t>
            </a:r>
            <a:r>
              <a:rPr sz="650" spc="-5" dirty="0">
                <a:solidFill>
                  <a:schemeClr val="bg1"/>
                </a:solidFill>
                <a:latin typeface="Calibri"/>
                <a:cs typeface="Calibri"/>
              </a:rPr>
              <a:t>“</a:t>
            </a:r>
            <a:endParaRPr sz="650" dirty="0">
              <a:solidFill>
                <a:schemeClr val="bg1"/>
              </a:solidFill>
              <a:latin typeface="Calibri"/>
              <a:cs typeface="Calibri"/>
            </a:endParaRPr>
          </a:p>
        </p:txBody>
      </p:sp>
    </p:spTree>
    <p:extLst>
      <p:ext uri="{BB962C8B-B14F-4D97-AF65-F5344CB8AC3E}">
        <p14:creationId xmlns:p14="http://schemas.microsoft.com/office/powerpoint/2010/main" val="7957799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Rectangle 159">
            <a:extLst>
              <a:ext uri="{FF2B5EF4-FFF2-40B4-BE49-F238E27FC236}">
                <a16:creationId xmlns:a16="http://schemas.microsoft.com/office/drawing/2014/main" id="{5E3D4ACA-B260-45E0-BFC5-B91BA3AE14F7}"/>
              </a:ext>
            </a:extLst>
          </p:cNvPr>
          <p:cNvSpPr/>
          <p:nvPr/>
        </p:nvSpPr>
        <p:spPr>
          <a:xfrm>
            <a:off x="-1" y="853957"/>
            <a:ext cx="6674361" cy="1654161"/>
          </a:xfrm>
          <a:prstGeom prst="rect">
            <a:avLst/>
          </a:prstGeom>
          <a:solidFill>
            <a:srgbClr val="FF671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ea typeface="+mn-ea"/>
              <a:cs typeface="+mn-cs"/>
            </a:endParaRPr>
          </a:p>
        </p:txBody>
      </p:sp>
      <p:sp>
        <p:nvSpPr>
          <p:cNvPr id="161" name="Title 1">
            <a:extLst>
              <a:ext uri="{FF2B5EF4-FFF2-40B4-BE49-F238E27FC236}">
                <a16:creationId xmlns:a16="http://schemas.microsoft.com/office/drawing/2014/main" id="{04FA7477-DAA8-45F8-AB81-153C869A68EA}"/>
              </a:ext>
            </a:extLst>
          </p:cNvPr>
          <p:cNvSpPr txBox="1">
            <a:spLocks/>
          </p:cNvSpPr>
          <p:nvPr/>
        </p:nvSpPr>
        <p:spPr>
          <a:xfrm>
            <a:off x="155575" y="1022669"/>
            <a:ext cx="6172200" cy="1316736"/>
          </a:xfrm>
          <a:prstGeom prst="rect">
            <a:avLst/>
          </a:prstGeom>
        </p:spPr>
        <p:txBody>
          <a:bodyPr vert="horz" lIns="91440" tIns="45720" rIns="91440" bIns="45720" rtlCol="0" anchor="ctr">
            <a:noAutofit/>
          </a:bodyPr>
          <a:lstStyle>
            <a:lvl1pPr algn="l" defTabSz="914400" rtl="0" eaLnBrk="1" latinLnBrk="0" hangingPunct="1">
              <a:lnSpc>
                <a:spcPct val="100000"/>
              </a:lnSpc>
              <a:spcBef>
                <a:spcPct val="0"/>
              </a:spcBef>
              <a:buNone/>
              <a:defRPr sz="4000" b="0" kern="1200">
                <a:solidFill>
                  <a:schemeClr val="bg2"/>
                </a:solidFill>
                <a:effectLst>
                  <a:outerShdw blurRad="38100" dist="38100" dir="2700000" algn="tl">
                    <a:srgbClr val="000000">
                      <a:alpha val="43137"/>
                    </a:srgbClr>
                  </a:outerShdw>
                </a:effectLst>
                <a:latin typeface="Berlin Sans FB" panose="020E0602020502020306"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mn-lt"/>
                <a:ea typeface="+mj-ea"/>
                <a:cs typeface="Arial" panose="020B0604020202020204" pitchFamily="34" charset="0"/>
                <a:sym typeface="Arial"/>
              </a:rPr>
              <a:t>Tools for Accomplishing the Goal of Availability </a:t>
            </a:r>
            <a:endParaRPr kumimoji="0" lang="en-US" sz="4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mn-lt"/>
              <a:ea typeface="+mj-ea"/>
              <a:cs typeface="Arial" panose="020B0604020202020204" pitchFamily="34" charset="0"/>
            </a:endParaRPr>
          </a:p>
        </p:txBody>
      </p:sp>
      <p:grpSp>
        <p:nvGrpSpPr>
          <p:cNvPr id="162" name="Group 161">
            <a:extLst>
              <a:ext uri="{FF2B5EF4-FFF2-40B4-BE49-F238E27FC236}">
                <a16:creationId xmlns:a16="http://schemas.microsoft.com/office/drawing/2014/main" id="{DD810818-E4AF-40ED-8279-8E719407A624}"/>
              </a:ext>
            </a:extLst>
          </p:cNvPr>
          <p:cNvGrpSpPr/>
          <p:nvPr/>
        </p:nvGrpSpPr>
        <p:grpSpPr>
          <a:xfrm>
            <a:off x="6238054" y="557383"/>
            <a:ext cx="5237696" cy="2754707"/>
            <a:chOff x="6469355" y="2785407"/>
            <a:chExt cx="5237696" cy="2754707"/>
          </a:xfrm>
        </p:grpSpPr>
        <p:grpSp>
          <p:nvGrpSpPr>
            <p:cNvPr id="163" name="Group 162">
              <a:extLst>
                <a:ext uri="{FF2B5EF4-FFF2-40B4-BE49-F238E27FC236}">
                  <a16:creationId xmlns:a16="http://schemas.microsoft.com/office/drawing/2014/main" id="{8095400B-7D59-4B29-AF05-6A773F69BF45}"/>
                </a:ext>
              </a:extLst>
            </p:cNvPr>
            <p:cNvGrpSpPr/>
            <p:nvPr/>
          </p:nvGrpSpPr>
          <p:grpSpPr>
            <a:xfrm>
              <a:off x="6469355" y="2954328"/>
              <a:ext cx="3614902" cy="2585786"/>
              <a:chOff x="6469355" y="2954328"/>
              <a:chExt cx="3614902" cy="2585786"/>
            </a:xfrm>
          </p:grpSpPr>
          <p:grpSp>
            <p:nvGrpSpPr>
              <p:cNvPr id="199" name="Group 198">
                <a:extLst>
                  <a:ext uri="{FF2B5EF4-FFF2-40B4-BE49-F238E27FC236}">
                    <a16:creationId xmlns:a16="http://schemas.microsoft.com/office/drawing/2014/main" id="{4C9E5CD6-4E6E-45B1-8145-0AA0174FC02E}"/>
                  </a:ext>
                </a:extLst>
              </p:cNvPr>
              <p:cNvGrpSpPr/>
              <p:nvPr/>
            </p:nvGrpSpPr>
            <p:grpSpPr>
              <a:xfrm>
                <a:off x="6469355" y="2954328"/>
                <a:ext cx="3614902" cy="2585786"/>
                <a:chOff x="870702" y="2619942"/>
                <a:chExt cx="3361852" cy="2404776"/>
              </a:xfrm>
            </p:grpSpPr>
            <p:sp>
              <p:nvSpPr>
                <p:cNvPr id="273" name="Rectangle 272">
                  <a:extLst>
                    <a:ext uri="{FF2B5EF4-FFF2-40B4-BE49-F238E27FC236}">
                      <a16:creationId xmlns:a16="http://schemas.microsoft.com/office/drawing/2014/main" id="{5556C6FD-913D-4DCF-BB66-3852D91D9C86}"/>
                    </a:ext>
                  </a:extLst>
                </p:cNvPr>
                <p:cNvSpPr/>
                <p:nvPr/>
              </p:nvSpPr>
              <p:spPr>
                <a:xfrm>
                  <a:off x="1278112" y="2619942"/>
                  <a:ext cx="2572772" cy="1787306"/>
                </a:xfrm>
                <a:prstGeom prst="rect">
                  <a:avLst/>
                </a:prstGeom>
                <a:solidFill>
                  <a:srgbClr val="7F7F7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1" i="0" u="none" strike="noStrike" kern="0" cap="none" spc="0" normalizeH="0" baseline="0" noProof="0" dirty="0">
                    <a:ln>
                      <a:noFill/>
                    </a:ln>
                    <a:solidFill>
                      <a:srgbClr val="FFFFFF"/>
                    </a:solidFill>
                    <a:effectLst/>
                    <a:uLnTx/>
                    <a:uFillTx/>
                    <a:ea typeface="+mn-ea"/>
                    <a:cs typeface="+mn-cs"/>
                    <a:sym typeface="Arial"/>
                  </a:endParaRPr>
                </a:p>
              </p:txBody>
            </p:sp>
            <p:sp>
              <p:nvSpPr>
                <p:cNvPr id="274" name="Rectangle 273">
                  <a:extLst>
                    <a:ext uri="{FF2B5EF4-FFF2-40B4-BE49-F238E27FC236}">
                      <a16:creationId xmlns:a16="http://schemas.microsoft.com/office/drawing/2014/main" id="{BF19756E-93B0-4760-8372-C89BA47F204B}"/>
                    </a:ext>
                  </a:extLst>
                </p:cNvPr>
                <p:cNvSpPr/>
                <p:nvPr/>
              </p:nvSpPr>
              <p:spPr>
                <a:xfrm>
                  <a:off x="1403706" y="2738659"/>
                  <a:ext cx="2321584" cy="1549873"/>
                </a:xfrm>
                <a:prstGeom prst="rect">
                  <a:avLst/>
                </a:prstGeom>
                <a:solidFill>
                  <a:srgbClr val="FFFFFF">
                    <a:lumMod val="9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1" i="0" u="none" strike="noStrike" kern="0" cap="none" spc="0" normalizeH="0" baseline="0" noProof="0">
                    <a:ln>
                      <a:noFill/>
                    </a:ln>
                    <a:solidFill>
                      <a:srgbClr val="FFFFFF"/>
                    </a:solidFill>
                    <a:effectLst/>
                    <a:uLnTx/>
                    <a:uFillTx/>
                    <a:ea typeface="+mn-ea"/>
                    <a:cs typeface="+mn-cs"/>
                    <a:sym typeface="Arial"/>
                  </a:endParaRPr>
                </a:p>
              </p:txBody>
            </p:sp>
            <p:grpSp>
              <p:nvGrpSpPr>
                <p:cNvPr id="275" name="Group 274">
                  <a:extLst>
                    <a:ext uri="{FF2B5EF4-FFF2-40B4-BE49-F238E27FC236}">
                      <a16:creationId xmlns:a16="http://schemas.microsoft.com/office/drawing/2014/main" id="{23DEA1DF-BC5B-41E2-A3EE-EDBD14963807}"/>
                    </a:ext>
                  </a:extLst>
                </p:cNvPr>
                <p:cNvGrpSpPr/>
                <p:nvPr/>
              </p:nvGrpSpPr>
              <p:grpSpPr>
                <a:xfrm>
                  <a:off x="870702" y="4401504"/>
                  <a:ext cx="3361852" cy="623214"/>
                  <a:chOff x="-7931380" y="4296573"/>
                  <a:chExt cx="5682001" cy="956958"/>
                </a:xfrm>
                <a:solidFill>
                  <a:srgbClr val="000000">
                    <a:lumMod val="85000"/>
                    <a:lumOff val="15000"/>
                  </a:srgbClr>
                </a:solidFill>
              </p:grpSpPr>
              <p:sp>
                <p:nvSpPr>
                  <p:cNvPr id="276" name="Rectangle 93">
                    <a:extLst>
                      <a:ext uri="{FF2B5EF4-FFF2-40B4-BE49-F238E27FC236}">
                        <a16:creationId xmlns:a16="http://schemas.microsoft.com/office/drawing/2014/main" id="{FD3F4282-3759-4617-8B76-E59F4069F25C}"/>
                      </a:ext>
                    </a:extLst>
                  </p:cNvPr>
                  <p:cNvSpPr/>
                  <p:nvPr/>
                </p:nvSpPr>
                <p:spPr>
                  <a:xfrm>
                    <a:off x="-7931380" y="5065229"/>
                    <a:ext cx="5682000" cy="188296"/>
                  </a:xfrm>
                  <a:custGeom>
                    <a:avLst/>
                    <a:gdLst>
                      <a:gd name="connsiteX0" fmla="*/ 0 w 6112702"/>
                      <a:gd name="connsiteY0" fmla="*/ 0 h 221617"/>
                      <a:gd name="connsiteX1" fmla="*/ 6112702 w 6112702"/>
                      <a:gd name="connsiteY1" fmla="*/ 0 h 221617"/>
                      <a:gd name="connsiteX2" fmla="*/ 6112702 w 6112702"/>
                      <a:gd name="connsiteY2" fmla="*/ 221617 h 221617"/>
                      <a:gd name="connsiteX3" fmla="*/ 0 w 6112702"/>
                      <a:gd name="connsiteY3" fmla="*/ 221617 h 221617"/>
                      <a:gd name="connsiteX4" fmla="*/ 0 w 6112702"/>
                      <a:gd name="connsiteY4" fmla="*/ 0 h 221617"/>
                      <a:gd name="connsiteX0" fmla="*/ 0 w 6112702"/>
                      <a:gd name="connsiteY0" fmla="*/ 0 h 221617"/>
                      <a:gd name="connsiteX1" fmla="*/ 6108892 w 6112702"/>
                      <a:gd name="connsiteY1" fmla="*/ 19050 h 221617"/>
                      <a:gd name="connsiteX2" fmla="*/ 6112702 w 6112702"/>
                      <a:gd name="connsiteY2" fmla="*/ 221617 h 221617"/>
                      <a:gd name="connsiteX3" fmla="*/ 0 w 6112702"/>
                      <a:gd name="connsiteY3" fmla="*/ 221617 h 221617"/>
                      <a:gd name="connsiteX4" fmla="*/ 0 w 6112702"/>
                      <a:gd name="connsiteY4" fmla="*/ 0 h 221617"/>
                      <a:gd name="connsiteX0" fmla="*/ 51409 w 6112702"/>
                      <a:gd name="connsiteY0" fmla="*/ 0 h 255550"/>
                      <a:gd name="connsiteX1" fmla="*/ 6108892 w 6112702"/>
                      <a:gd name="connsiteY1" fmla="*/ 52983 h 255550"/>
                      <a:gd name="connsiteX2" fmla="*/ 6112702 w 6112702"/>
                      <a:gd name="connsiteY2" fmla="*/ 255550 h 255550"/>
                      <a:gd name="connsiteX3" fmla="*/ 0 w 6112702"/>
                      <a:gd name="connsiteY3" fmla="*/ 255550 h 255550"/>
                      <a:gd name="connsiteX4" fmla="*/ 51409 w 6112702"/>
                      <a:gd name="connsiteY4" fmla="*/ 0 h 255550"/>
                      <a:gd name="connsiteX0" fmla="*/ 0 w 6113878"/>
                      <a:gd name="connsiteY0" fmla="*/ 6521 h 202568"/>
                      <a:gd name="connsiteX1" fmla="*/ 6110068 w 6113878"/>
                      <a:gd name="connsiteY1" fmla="*/ 1 h 202568"/>
                      <a:gd name="connsiteX2" fmla="*/ 6113878 w 6113878"/>
                      <a:gd name="connsiteY2" fmla="*/ 202568 h 202568"/>
                      <a:gd name="connsiteX3" fmla="*/ 1176 w 6113878"/>
                      <a:gd name="connsiteY3" fmla="*/ 202568 h 202568"/>
                      <a:gd name="connsiteX4" fmla="*/ 0 w 6113878"/>
                      <a:gd name="connsiteY4" fmla="*/ 6521 h 202568"/>
                      <a:gd name="connsiteX0" fmla="*/ 6337 w 6112702"/>
                      <a:gd name="connsiteY0" fmla="*/ 13959 h 202568"/>
                      <a:gd name="connsiteX1" fmla="*/ 6108892 w 6112702"/>
                      <a:gd name="connsiteY1" fmla="*/ 1 h 202568"/>
                      <a:gd name="connsiteX2" fmla="*/ 6112702 w 6112702"/>
                      <a:gd name="connsiteY2" fmla="*/ 202568 h 202568"/>
                      <a:gd name="connsiteX3" fmla="*/ 0 w 6112702"/>
                      <a:gd name="connsiteY3" fmla="*/ 202568 h 202568"/>
                      <a:gd name="connsiteX4" fmla="*/ 6337 w 6112702"/>
                      <a:gd name="connsiteY4" fmla="*/ 13959 h 202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2702" h="202568">
                        <a:moveTo>
                          <a:pt x="6337" y="13959"/>
                        </a:moveTo>
                        <a:lnTo>
                          <a:pt x="6108892" y="1"/>
                        </a:lnTo>
                        <a:lnTo>
                          <a:pt x="6112702" y="202568"/>
                        </a:lnTo>
                        <a:lnTo>
                          <a:pt x="0" y="202568"/>
                        </a:lnTo>
                        <a:lnTo>
                          <a:pt x="6337" y="13959"/>
                        </a:lnTo>
                        <a:close/>
                      </a:path>
                    </a:pathLst>
                  </a:custGeom>
                  <a:solidFill>
                    <a:srgbClr val="000000">
                      <a:lumMod val="65000"/>
                      <a:lumOff val="3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1" i="0" u="none" strike="noStrike" kern="0" cap="none" spc="0" normalizeH="0" baseline="0" noProof="0">
                      <a:ln>
                        <a:noFill/>
                      </a:ln>
                      <a:solidFill>
                        <a:prstClr val="white"/>
                      </a:solidFill>
                      <a:effectLst/>
                      <a:uLnTx/>
                      <a:uFillTx/>
                      <a:ea typeface="+mn-ea"/>
                      <a:cs typeface="+mn-cs"/>
                      <a:sym typeface="Arial"/>
                    </a:endParaRPr>
                  </a:p>
                </p:txBody>
              </p:sp>
              <p:grpSp>
                <p:nvGrpSpPr>
                  <p:cNvPr id="277" name="Group 276">
                    <a:extLst>
                      <a:ext uri="{FF2B5EF4-FFF2-40B4-BE49-F238E27FC236}">
                        <a16:creationId xmlns:a16="http://schemas.microsoft.com/office/drawing/2014/main" id="{DDAEFEC1-785A-496D-8EC7-8370313728FF}"/>
                      </a:ext>
                    </a:extLst>
                  </p:cNvPr>
                  <p:cNvGrpSpPr/>
                  <p:nvPr/>
                </p:nvGrpSpPr>
                <p:grpSpPr>
                  <a:xfrm>
                    <a:off x="-7931380" y="4296573"/>
                    <a:ext cx="5682001" cy="789396"/>
                    <a:chOff x="-7931380" y="4296573"/>
                    <a:chExt cx="5682001" cy="789396"/>
                  </a:xfrm>
                  <a:grpFill/>
                </p:grpSpPr>
                <p:sp>
                  <p:nvSpPr>
                    <p:cNvPr id="278" name="Rectangle 7">
                      <a:extLst>
                        <a:ext uri="{FF2B5EF4-FFF2-40B4-BE49-F238E27FC236}">
                          <a16:creationId xmlns:a16="http://schemas.microsoft.com/office/drawing/2014/main" id="{1BA9E98B-C18C-4B69-9E0F-55B1B2F73DA0}"/>
                        </a:ext>
                      </a:extLst>
                    </p:cNvPr>
                    <p:cNvSpPr/>
                    <p:nvPr/>
                  </p:nvSpPr>
                  <p:spPr>
                    <a:xfrm>
                      <a:off x="-7931380" y="4296573"/>
                      <a:ext cx="5682001" cy="789396"/>
                    </a:xfrm>
                    <a:custGeom>
                      <a:avLst/>
                      <a:gdLst>
                        <a:gd name="connsiteX0" fmla="*/ 0 w 4784944"/>
                        <a:gd name="connsiteY0" fmla="*/ 0 h 1025893"/>
                        <a:gd name="connsiteX1" fmla="*/ 4784944 w 4784944"/>
                        <a:gd name="connsiteY1" fmla="*/ 0 h 1025893"/>
                        <a:gd name="connsiteX2" fmla="*/ 4784944 w 4784944"/>
                        <a:gd name="connsiteY2" fmla="*/ 1025893 h 1025893"/>
                        <a:gd name="connsiteX3" fmla="*/ 0 w 4784944"/>
                        <a:gd name="connsiteY3" fmla="*/ 1025893 h 1025893"/>
                        <a:gd name="connsiteX4" fmla="*/ 0 w 4784944"/>
                        <a:gd name="connsiteY4" fmla="*/ 0 h 1025893"/>
                        <a:gd name="connsiteX0" fmla="*/ 663879 w 5448823"/>
                        <a:gd name="connsiteY0" fmla="*/ 0 h 1025893"/>
                        <a:gd name="connsiteX1" fmla="*/ 5448823 w 5448823"/>
                        <a:gd name="connsiteY1" fmla="*/ 0 h 1025893"/>
                        <a:gd name="connsiteX2" fmla="*/ 5448823 w 5448823"/>
                        <a:gd name="connsiteY2" fmla="*/ 1025893 h 1025893"/>
                        <a:gd name="connsiteX3" fmla="*/ 0 w 5448823"/>
                        <a:gd name="connsiteY3" fmla="*/ 812950 h 1025893"/>
                        <a:gd name="connsiteX4" fmla="*/ 663879 w 5448823"/>
                        <a:gd name="connsiteY4" fmla="*/ 0 h 1025893"/>
                        <a:gd name="connsiteX0" fmla="*/ 713983 w 5448823"/>
                        <a:gd name="connsiteY0" fmla="*/ 37578 h 1025893"/>
                        <a:gd name="connsiteX1" fmla="*/ 5448823 w 5448823"/>
                        <a:gd name="connsiteY1" fmla="*/ 0 h 1025893"/>
                        <a:gd name="connsiteX2" fmla="*/ 5448823 w 5448823"/>
                        <a:gd name="connsiteY2" fmla="*/ 1025893 h 1025893"/>
                        <a:gd name="connsiteX3" fmla="*/ 0 w 5448823"/>
                        <a:gd name="connsiteY3" fmla="*/ 812950 h 1025893"/>
                        <a:gd name="connsiteX4" fmla="*/ 713983 w 5448823"/>
                        <a:gd name="connsiteY4" fmla="*/ 37578 h 1025893"/>
                        <a:gd name="connsiteX0" fmla="*/ 713983 w 5448823"/>
                        <a:gd name="connsiteY0" fmla="*/ 25052 h 1025893"/>
                        <a:gd name="connsiteX1" fmla="*/ 5448823 w 5448823"/>
                        <a:gd name="connsiteY1" fmla="*/ 0 h 1025893"/>
                        <a:gd name="connsiteX2" fmla="*/ 5448823 w 5448823"/>
                        <a:gd name="connsiteY2" fmla="*/ 1025893 h 1025893"/>
                        <a:gd name="connsiteX3" fmla="*/ 0 w 5448823"/>
                        <a:gd name="connsiteY3" fmla="*/ 812950 h 1025893"/>
                        <a:gd name="connsiteX4" fmla="*/ 713983 w 5448823"/>
                        <a:gd name="connsiteY4" fmla="*/ 25052 h 1025893"/>
                        <a:gd name="connsiteX0" fmla="*/ 713983 w 6112702"/>
                        <a:gd name="connsiteY0" fmla="*/ 25052 h 838002"/>
                        <a:gd name="connsiteX1" fmla="*/ 5448823 w 6112702"/>
                        <a:gd name="connsiteY1" fmla="*/ 0 h 838002"/>
                        <a:gd name="connsiteX2" fmla="*/ 6112702 w 6112702"/>
                        <a:gd name="connsiteY2" fmla="*/ 838002 h 838002"/>
                        <a:gd name="connsiteX3" fmla="*/ 0 w 6112702"/>
                        <a:gd name="connsiteY3" fmla="*/ 812950 h 838002"/>
                        <a:gd name="connsiteX4" fmla="*/ 713983 w 6112702"/>
                        <a:gd name="connsiteY4" fmla="*/ 25052 h 838002"/>
                        <a:gd name="connsiteX0" fmla="*/ 713983 w 6112702"/>
                        <a:gd name="connsiteY0" fmla="*/ 0 h 812950"/>
                        <a:gd name="connsiteX1" fmla="*/ 5411245 w 6112702"/>
                        <a:gd name="connsiteY1" fmla="*/ 0 h 812950"/>
                        <a:gd name="connsiteX2" fmla="*/ 6112702 w 6112702"/>
                        <a:gd name="connsiteY2" fmla="*/ 812950 h 812950"/>
                        <a:gd name="connsiteX3" fmla="*/ 0 w 6112702"/>
                        <a:gd name="connsiteY3" fmla="*/ 787898 h 812950"/>
                        <a:gd name="connsiteX4" fmla="*/ 713983 w 6112702"/>
                        <a:gd name="connsiteY4" fmla="*/ 0 h 812950"/>
                        <a:gd name="connsiteX0" fmla="*/ 713983 w 6112702"/>
                        <a:gd name="connsiteY0" fmla="*/ 25052 h 838002"/>
                        <a:gd name="connsiteX1" fmla="*/ 5423771 w 6112702"/>
                        <a:gd name="connsiteY1" fmla="*/ 0 h 838002"/>
                        <a:gd name="connsiteX2" fmla="*/ 6112702 w 6112702"/>
                        <a:gd name="connsiteY2" fmla="*/ 838002 h 838002"/>
                        <a:gd name="connsiteX3" fmla="*/ 0 w 6112702"/>
                        <a:gd name="connsiteY3" fmla="*/ 812950 h 838002"/>
                        <a:gd name="connsiteX4" fmla="*/ 713983 w 6112702"/>
                        <a:gd name="connsiteY4" fmla="*/ 25052 h 838002"/>
                        <a:gd name="connsiteX0" fmla="*/ 713983 w 6112702"/>
                        <a:gd name="connsiteY0" fmla="*/ 3537 h 838002"/>
                        <a:gd name="connsiteX1" fmla="*/ 5423771 w 6112702"/>
                        <a:gd name="connsiteY1" fmla="*/ 0 h 838002"/>
                        <a:gd name="connsiteX2" fmla="*/ 6112702 w 6112702"/>
                        <a:gd name="connsiteY2" fmla="*/ 838002 h 838002"/>
                        <a:gd name="connsiteX3" fmla="*/ 0 w 6112702"/>
                        <a:gd name="connsiteY3" fmla="*/ 812950 h 838002"/>
                        <a:gd name="connsiteX4" fmla="*/ 713983 w 6112702"/>
                        <a:gd name="connsiteY4" fmla="*/ 3537 h 838002"/>
                        <a:gd name="connsiteX0" fmla="*/ 713983 w 6112702"/>
                        <a:gd name="connsiteY0" fmla="*/ 3537 h 846882"/>
                        <a:gd name="connsiteX1" fmla="*/ 5423771 w 6112702"/>
                        <a:gd name="connsiteY1" fmla="*/ 0 h 846882"/>
                        <a:gd name="connsiteX2" fmla="*/ 6112702 w 6112702"/>
                        <a:gd name="connsiteY2" fmla="*/ 838002 h 846882"/>
                        <a:gd name="connsiteX3" fmla="*/ 0 w 6112702"/>
                        <a:gd name="connsiteY3" fmla="*/ 846882 h 846882"/>
                        <a:gd name="connsiteX4" fmla="*/ 713983 w 6112702"/>
                        <a:gd name="connsiteY4" fmla="*/ 3537 h 846882"/>
                        <a:gd name="connsiteX0" fmla="*/ 713983 w 6112702"/>
                        <a:gd name="connsiteY0" fmla="*/ 0 h 849234"/>
                        <a:gd name="connsiteX1" fmla="*/ 5423771 w 6112702"/>
                        <a:gd name="connsiteY1" fmla="*/ 2352 h 849234"/>
                        <a:gd name="connsiteX2" fmla="*/ 6112702 w 6112702"/>
                        <a:gd name="connsiteY2" fmla="*/ 840354 h 849234"/>
                        <a:gd name="connsiteX3" fmla="*/ 0 w 6112702"/>
                        <a:gd name="connsiteY3" fmla="*/ 849234 h 849234"/>
                        <a:gd name="connsiteX4" fmla="*/ 713983 w 6112702"/>
                        <a:gd name="connsiteY4" fmla="*/ 0 h 849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2702" h="849234">
                          <a:moveTo>
                            <a:pt x="713983" y="0"/>
                          </a:moveTo>
                          <a:lnTo>
                            <a:pt x="5423771" y="2352"/>
                          </a:lnTo>
                          <a:lnTo>
                            <a:pt x="6112702" y="840354"/>
                          </a:lnTo>
                          <a:lnTo>
                            <a:pt x="0" y="849234"/>
                          </a:lnTo>
                          <a:lnTo>
                            <a:pt x="713983" y="0"/>
                          </a:lnTo>
                          <a:close/>
                        </a:path>
                      </a:pathLst>
                    </a:custGeom>
                    <a:solidFill>
                      <a:srgbClr val="7F7F7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1" i="0" u="none" strike="noStrike" kern="0" cap="none" spc="0" normalizeH="0" baseline="0" noProof="0">
                        <a:ln>
                          <a:noFill/>
                        </a:ln>
                        <a:solidFill>
                          <a:prstClr val="white"/>
                        </a:solidFill>
                        <a:effectLst/>
                        <a:uLnTx/>
                        <a:uFillTx/>
                        <a:ea typeface="+mn-ea"/>
                        <a:cs typeface="+mn-cs"/>
                        <a:sym typeface="Arial"/>
                      </a:endParaRPr>
                    </a:p>
                  </p:txBody>
                </p:sp>
                <p:grpSp>
                  <p:nvGrpSpPr>
                    <p:cNvPr id="279" name="Group 278">
                      <a:extLst>
                        <a:ext uri="{FF2B5EF4-FFF2-40B4-BE49-F238E27FC236}">
                          <a16:creationId xmlns:a16="http://schemas.microsoft.com/office/drawing/2014/main" id="{85A726A1-BFBD-4A25-AE6B-48270E1D86D8}"/>
                        </a:ext>
                      </a:extLst>
                    </p:cNvPr>
                    <p:cNvGrpSpPr/>
                    <p:nvPr/>
                  </p:nvGrpSpPr>
                  <p:grpSpPr>
                    <a:xfrm>
                      <a:off x="-7436150" y="4375729"/>
                      <a:ext cx="4768630" cy="596904"/>
                      <a:chOff x="-7436150" y="4375729"/>
                      <a:chExt cx="4768630" cy="596904"/>
                    </a:xfrm>
                    <a:grpFill/>
                  </p:grpSpPr>
                  <p:sp>
                    <p:nvSpPr>
                      <p:cNvPr id="280" name="Rectangle 9">
                        <a:extLst>
                          <a:ext uri="{FF2B5EF4-FFF2-40B4-BE49-F238E27FC236}">
                            <a16:creationId xmlns:a16="http://schemas.microsoft.com/office/drawing/2014/main" id="{D5ADACBB-2A94-43AE-990C-1E5B5C7E2B89}"/>
                          </a:ext>
                        </a:extLst>
                      </p:cNvPr>
                      <p:cNvSpPr/>
                      <p:nvPr/>
                    </p:nvSpPr>
                    <p:spPr>
                      <a:xfrm>
                        <a:off x="-7436150" y="4375729"/>
                        <a:ext cx="4768630" cy="381096"/>
                      </a:xfrm>
                      <a:custGeom>
                        <a:avLst/>
                        <a:gdLst>
                          <a:gd name="connsiteX0" fmla="*/ 0 w 4421688"/>
                          <a:gd name="connsiteY0" fmla="*/ 0 h 404959"/>
                          <a:gd name="connsiteX1" fmla="*/ 4421688 w 4421688"/>
                          <a:gd name="connsiteY1" fmla="*/ 0 h 404959"/>
                          <a:gd name="connsiteX2" fmla="*/ 4421688 w 4421688"/>
                          <a:gd name="connsiteY2" fmla="*/ 404959 h 404959"/>
                          <a:gd name="connsiteX3" fmla="*/ 0 w 4421688"/>
                          <a:gd name="connsiteY3" fmla="*/ 404959 h 404959"/>
                          <a:gd name="connsiteX4" fmla="*/ 0 w 4421688"/>
                          <a:gd name="connsiteY4" fmla="*/ 0 h 404959"/>
                          <a:gd name="connsiteX0" fmla="*/ 0 w 4823622"/>
                          <a:gd name="connsiteY0" fmla="*/ 0 h 404959"/>
                          <a:gd name="connsiteX1" fmla="*/ 4421688 w 4823622"/>
                          <a:gd name="connsiteY1" fmla="*/ 0 h 404959"/>
                          <a:gd name="connsiteX2" fmla="*/ 4823622 w 4823622"/>
                          <a:gd name="connsiteY2" fmla="*/ 399935 h 404959"/>
                          <a:gd name="connsiteX3" fmla="*/ 0 w 4823622"/>
                          <a:gd name="connsiteY3" fmla="*/ 404959 h 404959"/>
                          <a:gd name="connsiteX4" fmla="*/ 0 w 4823622"/>
                          <a:gd name="connsiteY4" fmla="*/ 0 h 404959"/>
                          <a:gd name="connsiteX0" fmla="*/ 0 w 4823622"/>
                          <a:gd name="connsiteY0" fmla="*/ 10048 h 415007"/>
                          <a:gd name="connsiteX1" fmla="*/ 4471930 w 4823622"/>
                          <a:gd name="connsiteY1" fmla="*/ 0 h 415007"/>
                          <a:gd name="connsiteX2" fmla="*/ 4823622 w 4823622"/>
                          <a:gd name="connsiteY2" fmla="*/ 409983 h 415007"/>
                          <a:gd name="connsiteX3" fmla="*/ 0 w 4823622"/>
                          <a:gd name="connsiteY3" fmla="*/ 415007 h 415007"/>
                          <a:gd name="connsiteX4" fmla="*/ 0 w 4823622"/>
                          <a:gd name="connsiteY4" fmla="*/ 10048 h 415007"/>
                          <a:gd name="connsiteX0" fmla="*/ 306475 w 5130097"/>
                          <a:gd name="connsiteY0" fmla="*/ 10048 h 409983"/>
                          <a:gd name="connsiteX1" fmla="*/ 4778405 w 5130097"/>
                          <a:gd name="connsiteY1" fmla="*/ 0 h 409983"/>
                          <a:gd name="connsiteX2" fmla="*/ 5130097 w 5130097"/>
                          <a:gd name="connsiteY2" fmla="*/ 409983 h 409983"/>
                          <a:gd name="connsiteX3" fmla="*/ 0 w 5130097"/>
                          <a:gd name="connsiteY3" fmla="*/ 409983 h 409983"/>
                          <a:gd name="connsiteX4" fmla="*/ 306475 w 5130097"/>
                          <a:gd name="connsiteY4" fmla="*/ 10048 h 4099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0097" h="409983">
                            <a:moveTo>
                              <a:pt x="306475" y="10048"/>
                            </a:moveTo>
                            <a:lnTo>
                              <a:pt x="4778405" y="0"/>
                            </a:lnTo>
                            <a:lnTo>
                              <a:pt x="5130097" y="409983"/>
                            </a:lnTo>
                            <a:lnTo>
                              <a:pt x="0" y="409983"/>
                            </a:lnTo>
                            <a:lnTo>
                              <a:pt x="306475" y="10048"/>
                            </a:lnTo>
                            <a:close/>
                          </a:path>
                        </a:pathLst>
                      </a:custGeom>
                      <a:solidFill>
                        <a:srgbClr val="000000">
                          <a:lumMod val="65000"/>
                          <a:lumOff val="3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1" i="0" u="none" strike="noStrike" kern="0" cap="none" spc="0" normalizeH="0" baseline="0" noProof="0">
                          <a:ln>
                            <a:noFill/>
                          </a:ln>
                          <a:solidFill>
                            <a:prstClr val="white"/>
                          </a:solidFill>
                          <a:effectLst/>
                          <a:uLnTx/>
                          <a:uFillTx/>
                          <a:ea typeface="+mn-ea"/>
                          <a:cs typeface="+mn-cs"/>
                          <a:sym typeface="Arial"/>
                        </a:endParaRPr>
                      </a:p>
                    </p:txBody>
                  </p:sp>
                  <p:sp>
                    <p:nvSpPr>
                      <p:cNvPr id="281" name="Rectangle 10">
                        <a:extLst>
                          <a:ext uri="{FF2B5EF4-FFF2-40B4-BE49-F238E27FC236}">
                            <a16:creationId xmlns:a16="http://schemas.microsoft.com/office/drawing/2014/main" id="{C128651E-4E4B-4D61-9183-201062A7576E}"/>
                          </a:ext>
                        </a:extLst>
                      </p:cNvPr>
                      <p:cNvSpPr/>
                      <p:nvPr/>
                    </p:nvSpPr>
                    <p:spPr>
                      <a:xfrm>
                        <a:off x="-5699100" y="4855982"/>
                        <a:ext cx="1273304" cy="116651"/>
                      </a:xfrm>
                      <a:custGeom>
                        <a:avLst/>
                        <a:gdLst>
                          <a:gd name="connsiteX0" fmla="*/ 0 w 1245292"/>
                          <a:gd name="connsiteY0" fmla="*/ 0 h 132609"/>
                          <a:gd name="connsiteX1" fmla="*/ 1245292 w 1245292"/>
                          <a:gd name="connsiteY1" fmla="*/ 0 h 132609"/>
                          <a:gd name="connsiteX2" fmla="*/ 1245292 w 1245292"/>
                          <a:gd name="connsiteY2" fmla="*/ 132609 h 132609"/>
                          <a:gd name="connsiteX3" fmla="*/ 0 w 1245292"/>
                          <a:gd name="connsiteY3" fmla="*/ 132609 h 132609"/>
                          <a:gd name="connsiteX4" fmla="*/ 0 w 1245292"/>
                          <a:gd name="connsiteY4" fmla="*/ 0 h 132609"/>
                          <a:gd name="connsiteX0" fmla="*/ 56928 w 1302220"/>
                          <a:gd name="connsiteY0" fmla="*/ 0 h 132609"/>
                          <a:gd name="connsiteX1" fmla="*/ 1302220 w 1302220"/>
                          <a:gd name="connsiteY1" fmla="*/ 0 h 132609"/>
                          <a:gd name="connsiteX2" fmla="*/ 1302220 w 1302220"/>
                          <a:gd name="connsiteY2" fmla="*/ 132609 h 132609"/>
                          <a:gd name="connsiteX3" fmla="*/ 0 w 1302220"/>
                          <a:gd name="connsiteY3" fmla="*/ 125493 h 132609"/>
                          <a:gd name="connsiteX4" fmla="*/ 56928 w 1302220"/>
                          <a:gd name="connsiteY4" fmla="*/ 0 h 132609"/>
                          <a:gd name="connsiteX0" fmla="*/ 56928 w 1369822"/>
                          <a:gd name="connsiteY0" fmla="*/ 0 h 125493"/>
                          <a:gd name="connsiteX1" fmla="*/ 1302220 w 1369822"/>
                          <a:gd name="connsiteY1" fmla="*/ 0 h 125493"/>
                          <a:gd name="connsiteX2" fmla="*/ 1369822 w 1369822"/>
                          <a:gd name="connsiteY2" fmla="*/ 118377 h 125493"/>
                          <a:gd name="connsiteX3" fmla="*/ 0 w 1369822"/>
                          <a:gd name="connsiteY3" fmla="*/ 125493 h 125493"/>
                          <a:gd name="connsiteX4" fmla="*/ 56928 w 1369822"/>
                          <a:gd name="connsiteY4" fmla="*/ 0 h 125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9822" h="125493">
                            <a:moveTo>
                              <a:pt x="56928" y="0"/>
                            </a:moveTo>
                            <a:lnTo>
                              <a:pt x="1302220" y="0"/>
                            </a:lnTo>
                            <a:lnTo>
                              <a:pt x="1369822" y="118377"/>
                            </a:lnTo>
                            <a:lnTo>
                              <a:pt x="0" y="125493"/>
                            </a:lnTo>
                            <a:lnTo>
                              <a:pt x="56928" y="0"/>
                            </a:lnTo>
                            <a:close/>
                          </a:path>
                        </a:pathLst>
                      </a:custGeom>
                      <a:solidFill>
                        <a:srgbClr val="000000">
                          <a:lumMod val="65000"/>
                          <a:lumOff val="3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1" i="0" u="none" strike="noStrike" kern="0" cap="none" spc="0" normalizeH="0" baseline="0" noProof="0">
                          <a:ln>
                            <a:noFill/>
                          </a:ln>
                          <a:solidFill>
                            <a:prstClr val="white"/>
                          </a:solidFill>
                          <a:effectLst/>
                          <a:uLnTx/>
                          <a:uFillTx/>
                          <a:ea typeface="+mn-ea"/>
                          <a:cs typeface="+mn-cs"/>
                          <a:sym typeface="Arial"/>
                        </a:endParaRPr>
                      </a:p>
                    </p:txBody>
                  </p:sp>
                </p:grpSp>
              </p:grpSp>
            </p:grpSp>
          </p:grpSp>
          <p:grpSp>
            <p:nvGrpSpPr>
              <p:cNvPr id="200" name="Group 199">
                <a:extLst>
                  <a:ext uri="{FF2B5EF4-FFF2-40B4-BE49-F238E27FC236}">
                    <a16:creationId xmlns:a16="http://schemas.microsoft.com/office/drawing/2014/main" id="{3331CD5D-54CE-4E5C-BAAF-28C30485E648}"/>
                  </a:ext>
                </a:extLst>
              </p:cNvPr>
              <p:cNvGrpSpPr/>
              <p:nvPr/>
            </p:nvGrpSpPr>
            <p:grpSpPr>
              <a:xfrm>
                <a:off x="6863060" y="3075804"/>
                <a:ext cx="2865584" cy="1673659"/>
                <a:chOff x="6863060" y="3075804"/>
                <a:chExt cx="2865584" cy="1673659"/>
              </a:xfrm>
            </p:grpSpPr>
            <p:grpSp>
              <p:nvGrpSpPr>
                <p:cNvPr id="201" name="Group 200">
                  <a:extLst>
                    <a:ext uri="{FF2B5EF4-FFF2-40B4-BE49-F238E27FC236}">
                      <a16:creationId xmlns:a16="http://schemas.microsoft.com/office/drawing/2014/main" id="{81925F56-F00B-40D7-AF7E-A6689F32424E}"/>
                    </a:ext>
                  </a:extLst>
                </p:cNvPr>
                <p:cNvGrpSpPr/>
                <p:nvPr/>
              </p:nvGrpSpPr>
              <p:grpSpPr>
                <a:xfrm>
                  <a:off x="6863060" y="3075804"/>
                  <a:ext cx="2865584" cy="1673659"/>
                  <a:chOff x="1236847" y="2732916"/>
                  <a:chExt cx="2664988" cy="1556500"/>
                </a:xfrm>
              </p:grpSpPr>
              <p:grpSp>
                <p:nvGrpSpPr>
                  <p:cNvPr id="209" name="Group 208">
                    <a:extLst>
                      <a:ext uri="{FF2B5EF4-FFF2-40B4-BE49-F238E27FC236}">
                        <a16:creationId xmlns:a16="http://schemas.microsoft.com/office/drawing/2014/main" id="{C74F8E50-2657-4029-AF3A-D0B3840A96F7}"/>
                      </a:ext>
                    </a:extLst>
                  </p:cNvPr>
                  <p:cNvGrpSpPr/>
                  <p:nvPr/>
                </p:nvGrpSpPr>
                <p:grpSpPr>
                  <a:xfrm flipV="1">
                    <a:off x="1236847" y="3591895"/>
                    <a:ext cx="2664988" cy="697521"/>
                    <a:chOff x="1236847" y="2732907"/>
                    <a:chExt cx="2664988" cy="697521"/>
                  </a:xfrm>
                </p:grpSpPr>
                <p:grpSp>
                  <p:nvGrpSpPr>
                    <p:cNvPr id="243" name="Group 242">
                      <a:extLst>
                        <a:ext uri="{FF2B5EF4-FFF2-40B4-BE49-F238E27FC236}">
                          <a16:creationId xmlns:a16="http://schemas.microsoft.com/office/drawing/2014/main" id="{D9DE6ACA-BAB2-4169-941A-BFB621279C16}"/>
                        </a:ext>
                      </a:extLst>
                    </p:cNvPr>
                    <p:cNvGrpSpPr/>
                    <p:nvPr/>
                  </p:nvGrpSpPr>
                  <p:grpSpPr>
                    <a:xfrm>
                      <a:off x="1236847" y="2732916"/>
                      <a:ext cx="1119882" cy="697512"/>
                      <a:chOff x="1236847" y="2732916"/>
                      <a:chExt cx="1119882" cy="697512"/>
                    </a:xfrm>
                  </p:grpSpPr>
                  <p:grpSp>
                    <p:nvGrpSpPr>
                      <p:cNvPr id="259" name="Group 258">
                        <a:extLst>
                          <a:ext uri="{FF2B5EF4-FFF2-40B4-BE49-F238E27FC236}">
                            <a16:creationId xmlns:a16="http://schemas.microsoft.com/office/drawing/2014/main" id="{C930CDEA-B472-4ED2-9FB0-881298A56A3F}"/>
                          </a:ext>
                        </a:extLst>
                      </p:cNvPr>
                      <p:cNvGrpSpPr/>
                      <p:nvPr/>
                    </p:nvGrpSpPr>
                    <p:grpSpPr>
                      <a:xfrm rot="2380208">
                        <a:off x="1236847" y="2732916"/>
                        <a:ext cx="520457" cy="146510"/>
                        <a:chOff x="5572908" y="4153390"/>
                        <a:chExt cx="1094244" cy="308035"/>
                      </a:xfrm>
                    </p:grpSpPr>
                    <p:sp>
                      <p:nvSpPr>
                        <p:cNvPr id="269" name="Freeform: Shape 268">
                          <a:extLst>
                            <a:ext uri="{FF2B5EF4-FFF2-40B4-BE49-F238E27FC236}">
                              <a16:creationId xmlns:a16="http://schemas.microsoft.com/office/drawing/2014/main" id="{81ECA2AC-EC51-44DB-BC5E-79954056CF88}"/>
                            </a:ext>
                          </a:extLst>
                        </p:cNvPr>
                        <p:cNvSpPr/>
                        <p:nvPr/>
                      </p:nvSpPr>
                      <p:spPr>
                        <a:xfrm rot="5400000">
                          <a:off x="6321451" y="4115725"/>
                          <a:ext cx="308035" cy="383366"/>
                        </a:xfrm>
                        <a:custGeom>
                          <a:avLst/>
                          <a:gdLst>
                            <a:gd name="connsiteX0" fmla="*/ 67777 w 178416"/>
                            <a:gd name="connsiteY0" fmla="*/ 0 h 222049"/>
                            <a:gd name="connsiteX1" fmla="*/ 110639 w 178416"/>
                            <a:gd name="connsiteY1" fmla="*/ 0 h 222049"/>
                            <a:gd name="connsiteX2" fmla="*/ 178416 w 178416"/>
                            <a:gd name="connsiteY2" fmla="*/ 67777 h 222049"/>
                            <a:gd name="connsiteX3" fmla="*/ 178416 w 178416"/>
                            <a:gd name="connsiteY3" fmla="*/ 154272 h 222049"/>
                            <a:gd name="connsiteX4" fmla="*/ 110639 w 178416"/>
                            <a:gd name="connsiteY4" fmla="*/ 222049 h 222049"/>
                            <a:gd name="connsiteX5" fmla="*/ 67777 w 178416"/>
                            <a:gd name="connsiteY5" fmla="*/ 222049 h 222049"/>
                            <a:gd name="connsiteX6" fmla="*/ 0 w 178416"/>
                            <a:gd name="connsiteY6" fmla="*/ 154272 h 222049"/>
                            <a:gd name="connsiteX7" fmla="*/ 0 w 178416"/>
                            <a:gd name="connsiteY7" fmla="*/ 67777 h 222049"/>
                            <a:gd name="connsiteX8" fmla="*/ 67777 w 178416"/>
                            <a:gd name="connsiteY8" fmla="*/ 0 h 222049"/>
                            <a:gd name="connsiteX9" fmla="*/ 76726 w 178416"/>
                            <a:gd name="connsiteY9" fmla="*/ 27610 h 222049"/>
                            <a:gd name="connsiteX10" fmla="*/ 46698 w 178416"/>
                            <a:gd name="connsiteY10" fmla="*/ 57638 h 222049"/>
                            <a:gd name="connsiteX11" fmla="*/ 46698 w 178416"/>
                            <a:gd name="connsiteY11" fmla="*/ 164411 h 222049"/>
                            <a:gd name="connsiteX12" fmla="*/ 76726 w 178416"/>
                            <a:gd name="connsiteY12" fmla="*/ 194439 h 222049"/>
                            <a:gd name="connsiteX13" fmla="*/ 101690 w 178416"/>
                            <a:gd name="connsiteY13" fmla="*/ 194439 h 222049"/>
                            <a:gd name="connsiteX14" fmla="*/ 131718 w 178416"/>
                            <a:gd name="connsiteY14" fmla="*/ 164411 h 222049"/>
                            <a:gd name="connsiteX15" fmla="*/ 131718 w 178416"/>
                            <a:gd name="connsiteY15" fmla="*/ 57638 h 222049"/>
                            <a:gd name="connsiteX16" fmla="*/ 101690 w 178416"/>
                            <a:gd name="connsiteY16" fmla="*/ 27610 h 222049"/>
                            <a:gd name="connsiteX17" fmla="*/ 76726 w 178416"/>
                            <a:gd name="connsiteY17" fmla="*/ 27610 h 222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8416" h="222049">
                              <a:moveTo>
                                <a:pt x="67777" y="0"/>
                              </a:moveTo>
                              <a:lnTo>
                                <a:pt x="110639" y="0"/>
                              </a:lnTo>
                              <a:cubicBezTo>
                                <a:pt x="148071" y="0"/>
                                <a:pt x="178416" y="30345"/>
                                <a:pt x="178416" y="67777"/>
                              </a:cubicBezTo>
                              <a:lnTo>
                                <a:pt x="178416" y="154272"/>
                              </a:lnTo>
                              <a:cubicBezTo>
                                <a:pt x="178416" y="191704"/>
                                <a:pt x="148071" y="222049"/>
                                <a:pt x="110639" y="222049"/>
                              </a:cubicBezTo>
                              <a:lnTo>
                                <a:pt x="67777" y="222049"/>
                              </a:lnTo>
                              <a:cubicBezTo>
                                <a:pt x="30345" y="222049"/>
                                <a:pt x="0" y="191704"/>
                                <a:pt x="0" y="154272"/>
                              </a:cubicBezTo>
                              <a:lnTo>
                                <a:pt x="0" y="67777"/>
                              </a:lnTo>
                              <a:cubicBezTo>
                                <a:pt x="0" y="30345"/>
                                <a:pt x="30345" y="0"/>
                                <a:pt x="67777" y="0"/>
                              </a:cubicBezTo>
                              <a:close/>
                              <a:moveTo>
                                <a:pt x="76726" y="27610"/>
                              </a:moveTo>
                              <a:cubicBezTo>
                                <a:pt x="60142" y="27610"/>
                                <a:pt x="46698" y="41054"/>
                                <a:pt x="46698" y="57638"/>
                              </a:cubicBezTo>
                              <a:lnTo>
                                <a:pt x="46698" y="164411"/>
                              </a:lnTo>
                              <a:cubicBezTo>
                                <a:pt x="46698" y="180995"/>
                                <a:pt x="60142" y="194439"/>
                                <a:pt x="76726" y="194439"/>
                              </a:cubicBezTo>
                              <a:lnTo>
                                <a:pt x="101690" y="194439"/>
                              </a:lnTo>
                              <a:cubicBezTo>
                                <a:pt x="118274" y="194439"/>
                                <a:pt x="131718" y="180995"/>
                                <a:pt x="131718" y="164411"/>
                              </a:cubicBezTo>
                              <a:lnTo>
                                <a:pt x="131718" y="57638"/>
                              </a:lnTo>
                              <a:cubicBezTo>
                                <a:pt x="131718" y="41054"/>
                                <a:pt x="118274" y="27610"/>
                                <a:pt x="101690" y="27610"/>
                              </a:cubicBezTo>
                              <a:lnTo>
                                <a:pt x="76726" y="27610"/>
                              </a:lnTo>
                              <a:close/>
                            </a:path>
                          </a:pathLst>
                        </a:custGeom>
                        <a:solidFill>
                          <a:srgbClr val="FFFFFF">
                            <a:lumMod val="65000"/>
                          </a:srgbClr>
                        </a:solidFill>
                        <a:ln w="12700" cap="flat" cmpd="sng" algn="ctr">
                          <a:noFill/>
                          <a:prstDash val="solid"/>
                          <a:miter lim="800000"/>
                        </a:ln>
                        <a:effectLst/>
                      </p:spPr>
                      <p:txBody>
                        <a:bodyPr wrap="square" rtlCol="0" anchor="ctr">
                          <a:noAutofit/>
                        </a:bodyP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ea typeface="+mn-ea"/>
                            <a:cs typeface="+mn-cs"/>
                            <a:sym typeface="Arial"/>
                          </a:endParaRPr>
                        </a:p>
                      </p:txBody>
                    </p:sp>
                    <p:sp>
                      <p:nvSpPr>
                        <p:cNvPr id="270" name="Freeform: Shape 269">
                          <a:extLst>
                            <a:ext uri="{FF2B5EF4-FFF2-40B4-BE49-F238E27FC236}">
                              <a16:creationId xmlns:a16="http://schemas.microsoft.com/office/drawing/2014/main" id="{763EACFD-17FB-47A7-ACF0-8F733A7775BD}"/>
                            </a:ext>
                          </a:extLst>
                        </p:cNvPr>
                        <p:cNvSpPr/>
                        <p:nvPr/>
                      </p:nvSpPr>
                      <p:spPr>
                        <a:xfrm rot="5400000">
                          <a:off x="5832413" y="4115725"/>
                          <a:ext cx="308035" cy="383366"/>
                        </a:xfrm>
                        <a:custGeom>
                          <a:avLst/>
                          <a:gdLst>
                            <a:gd name="connsiteX0" fmla="*/ 67777 w 178416"/>
                            <a:gd name="connsiteY0" fmla="*/ 0 h 222049"/>
                            <a:gd name="connsiteX1" fmla="*/ 110639 w 178416"/>
                            <a:gd name="connsiteY1" fmla="*/ 0 h 222049"/>
                            <a:gd name="connsiteX2" fmla="*/ 178416 w 178416"/>
                            <a:gd name="connsiteY2" fmla="*/ 67777 h 222049"/>
                            <a:gd name="connsiteX3" fmla="*/ 178416 w 178416"/>
                            <a:gd name="connsiteY3" fmla="*/ 154272 h 222049"/>
                            <a:gd name="connsiteX4" fmla="*/ 110639 w 178416"/>
                            <a:gd name="connsiteY4" fmla="*/ 222049 h 222049"/>
                            <a:gd name="connsiteX5" fmla="*/ 67777 w 178416"/>
                            <a:gd name="connsiteY5" fmla="*/ 222049 h 222049"/>
                            <a:gd name="connsiteX6" fmla="*/ 0 w 178416"/>
                            <a:gd name="connsiteY6" fmla="*/ 154272 h 222049"/>
                            <a:gd name="connsiteX7" fmla="*/ 0 w 178416"/>
                            <a:gd name="connsiteY7" fmla="*/ 67777 h 222049"/>
                            <a:gd name="connsiteX8" fmla="*/ 67777 w 178416"/>
                            <a:gd name="connsiteY8" fmla="*/ 0 h 222049"/>
                            <a:gd name="connsiteX9" fmla="*/ 76726 w 178416"/>
                            <a:gd name="connsiteY9" fmla="*/ 27610 h 222049"/>
                            <a:gd name="connsiteX10" fmla="*/ 46698 w 178416"/>
                            <a:gd name="connsiteY10" fmla="*/ 57638 h 222049"/>
                            <a:gd name="connsiteX11" fmla="*/ 46698 w 178416"/>
                            <a:gd name="connsiteY11" fmla="*/ 164411 h 222049"/>
                            <a:gd name="connsiteX12" fmla="*/ 76726 w 178416"/>
                            <a:gd name="connsiteY12" fmla="*/ 194439 h 222049"/>
                            <a:gd name="connsiteX13" fmla="*/ 101690 w 178416"/>
                            <a:gd name="connsiteY13" fmla="*/ 194439 h 222049"/>
                            <a:gd name="connsiteX14" fmla="*/ 131718 w 178416"/>
                            <a:gd name="connsiteY14" fmla="*/ 164411 h 222049"/>
                            <a:gd name="connsiteX15" fmla="*/ 131718 w 178416"/>
                            <a:gd name="connsiteY15" fmla="*/ 57638 h 222049"/>
                            <a:gd name="connsiteX16" fmla="*/ 101690 w 178416"/>
                            <a:gd name="connsiteY16" fmla="*/ 27610 h 222049"/>
                            <a:gd name="connsiteX17" fmla="*/ 76726 w 178416"/>
                            <a:gd name="connsiteY17" fmla="*/ 27610 h 222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8416" h="222049">
                              <a:moveTo>
                                <a:pt x="67777" y="0"/>
                              </a:moveTo>
                              <a:lnTo>
                                <a:pt x="110639" y="0"/>
                              </a:lnTo>
                              <a:cubicBezTo>
                                <a:pt x="148071" y="0"/>
                                <a:pt x="178416" y="30345"/>
                                <a:pt x="178416" y="67777"/>
                              </a:cubicBezTo>
                              <a:lnTo>
                                <a:pt x="178416" y="154272"/>
                              </a:lnTo>
                              <a:cubicBezTo>
                                <a:pt x="178416" y="191704"/>
                                <a:pt x="148071" y="222049"/>
                                <a:pt x="110639" y="222049"/>
                              </a:cubicBezTo>
                              <a:lnTo>
                                <a:pt x="67777" y="222049"/>
                              </a:lnTo>
                              <a:cubicBezTo>
                                <a:pt x="30345" y="222049"/>
                                <a:pt x="0" y="191704"/>
                                <a:pt x="0" y="154272"/>
                              </a:cubicBezTo>
                              <a:lnTo>
                                <a:pt x="0" y="67777"/>
                              </a:lnTo>
                              <a:cubicBezTo>
                                <a:pt x="0" y="30345"/>
                                <a:pt x="30345" y="0"/>
                                <a:pt x="67777" y="0"/>
                              </a:cubicBezTo>
                              <a:close/>
                              <a:moveTo>
                                <a:pt x="76726" y="27610"/>
                              </a:moveTo>
                              <a:cubicBezTo>
                                <a:pt x="60142" y="27610"/>
                                <a:pt x="46698" y="41054"/>
                                <a:pt x="46698" y="57638"/>
                              </a:cubicBezTo>
                              <a:lnTo>
                                <a:pt x="46698" y="164411"/>
                              </a:lnTo>
                              <a:cubicBezTo>
                                <a:pt x="46698" y="180995"/>
                                <a:pt x="60142" y="194439"/>
                                <a:pt x="76726" y="194439"/>
                              </a:cubicBezTo>
                              <a:lnTo>
                                <a:pt x="101690" y="194439"/>
                              </a:lnTo>
                              <a:cubicBezTo>
                                <a:pt x="118274" y="194439"/>
                                <a:pt x="131718" y="180995"/>
                                <a:pt x="131718" y="164411"/>
                              </a:cubicBezTo>
                              <a:lnTo>
                                <a:pt x="131718" y="57638"/>
                              </a:lnTo>
                              <a:cubicBezTo>
                                <a:pt x="131718" y="41054"/>
                                <a:pt x="118274" y="27610"/>
                                <a:pt x="101690" y="27610"/>
                              </a:cubicBezTo>
                              <a:lnTo>
                                <a:pt x="76726" y="27610"/>
                              </a:lnTo>
                              <a:close/>
                            </a:path>
                          </a:pathLst>
                        </a:custGeom>
                        <a:solidFill>
                          <a:srgbClr val="FFFFFF">
                            <a:lumMod val="65000"/>
                          </a:srgbClr>
                        </a:solidFill>
                        <a:ln w="12700" cap="flat" cmpd="sng" algn="ctr">
                          <a:noFill/>
                          <a:prstDash val="solid"/>
                          <a:miter lim="800000"/>
                        </a:ln>
                        <a:effectLst/>
                      </p:spPr>
                      <p:txBody>
                        <a:bodyPr wrap="square" rtlCol="0" anchor="ctr">
                          <a:noAutofit/>
                        </a:bodyP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ea typeface="+mn-ea"/>
                            <a:cs typeface="+mn-cs"/>
                            <a:sym typeface="Arial"/>
                          </a:endParaRPr>
                        </a:p>
                      </p:txBody>
                    </p:sp>
                    <p:sp>
                      <p:nvSpPr>
                        <p:cNvPr id="271" name="Rectangle 270">
                          <a:extLst>
                            <a:ext uri="{FF2B5EF4-FFF2-40B4-BE49-F238E27FC236}">
                              <a16:creationId xmlns:a16="http://schemas.microsoft.com/office/drawing/2014/main" id="{0D7E5C8F-1C52-44E2-B681-FDF954217500}"/>
                            </a:ext>
                          </a:extLst>
                        </p:cNvPr>
                        <p:cNvSpPr/>
                        <p:nvPr/>
                      </p:nvSpPr>
                      <p:spPr>
                        <a:xfrm rot="5400000">
                          <a:off x="5675073" y="4165782"/>
                          <a:ext cx="78933" cy="283264"/>
                        </a:xfrm>
                        <a:prstGeom prst="rect">
                          <a:avLst/>
                        </a:prstGeom>
                        <a:solidFill>
                          <a:srgbClr val="FFFFFF">
                            <a:lumMod val="65000"/>
                          </a:srgbClr>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ea typeface="+mn-ea"/>
                            <a:cs typeface="+mn-cs"/>
                            <a:sym typeface="Arial"/>
                          </a:endParaRPr>
                        </a:p>
                      </p:txBody>
                    </p:sp>
                    <p:sp>
                      <p:nvSpPr>
                        <p:cNvPr id="272" name="Rectangle 271">
                          <a:extLst>
                            <a:ext uri="{FF2B5EF4-FFF2-40B4-BE49-F238E27FC236}">
                              <a16:creationId xmlns:a16="http://schemas.microsoft.com/office/drawing/2014/main" id="{0C4AA24C-B280-48BA-AB2E-BD8072F714BD}"/>
                            </a:ext>
                          </a:extLst>
                        </p:cNvPr>
                        <p:cNvSpPr/>
                        <p:nvPr/>
                      </p:nvSpPr>
                      <p:spPr>
                        <a:xfrm rot="5400000">
                          <a:off x="6191482" y="4147534"/>
                          <a:ext cx="78933" cy="319752"/>
                        </a:xfrm>
                        <a:prstGeom prst="rect">
                          <a:avLst/>
                        </a:prstGeom>
                        <a:solidFill>
                          <a:srgbClr val="000000">
                            <a:lumMod val="50000"/>
                            <a:lumOff val="50000"/>
                          </a:srgbClr>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ea typeface="+mn-ea"/>
                            <a:cs typeface="+mn-cs"/>
                            <a:sym typeface="Arial"/>
                          </a:endParaRPr>
                        </a:p>
                      </p:txBody>
                    </p:sp>
                  </p:grpSp>
                  <p:grpSp>
                    <p:nvGrpSpPr>
                      <p:cNvPr id="260" name="Group 259">
                        <a:extLst>
                          <a:ext uri="{FF2B5EF4-FFF2-40B4-BE49-F238E27FC236}">
                            <a16:creationId xmlns:a16="http://schemas.microsoft.com/office/drawing/2014/main" id="{915771C6-0CA5-4AA0-8553-8BC2193E9F48}"/>
                          </a:ext>
                        </a:extLst>
                      </p:cNvPr>
                      <p:cNvGrpSpPr/>
                      <p:nvPr/>
                    </p:nvGrpSpPr>
                    <p:grpSpPr>
                      <a:xfrm rot="2380208">
                        <a:off x="1598419" y="3032780"/>
                        <a:ext cx="520457" cy="146510"/>
                        <a:chOff x="5572908" y="4153390"/>
                        <a:chExt cx="1094244" cy="308035"/>
                      </a:xfrm>
                    </p:grpSpPr>
                    <p:sp>
                      <p:nvSpPr>
                        <p:cNvPr id="265" name="Freeform: Shape 264">
                          <a:extLst>
                            <a:ext uri="{FF2B5EF4-FFF2-40B4-BE49-F238E27FC236}">
                              <a16:creationId xmlns:a16="http://schemas.microsoft.com/office/drawing/2014/main" id="{9A173924-4A60-49AD-86CF-E1D7739831D0}"/>
                            </a:ext>
                          </a:extLst>
                        </p:cNvPr>
                        <p:cNvSpPr/>
                        <p:nvPr/>
                      </p:nvSpPr>
                      <p:spPr>
                        <a:xfrm rot="5400000">
                          <a:off x="6321451" y="4115725"/>
                          <a:ext cx="308035" cy="383366"/>
                        </a:xfrm>
                        <a:custGeom>
                          <a:avLst/>
                          <a:gdLst>
                            <a:gd name="connsiteX0" fmla="*/ 67777 w 178416"/>
                            <a:gd name="connsiteY0" fmla="*/ 0 h 222049"/>
                            <a:gd name="connsiteX1" fmla="*/ 110639 w 178416"/>
                            <a:gd name="connsiteY1" fmla="*/ 0 h 222049"/>
                            <a:gd name="connsiteX2" fmla="*/ 178416 w 178416"/>
                            <a:gd name="connsiteY2" fmla="*/ 67777 h 222049"/>
                            <a:gd name="connsiteX3" fmla="*/ 178416 w 178416"/>
                            <a:gd name="connsiteY3" fmla="*/ 154272 h 222049"/>
                            <a:gd name="connsiteX4" fmla="*/ 110639 w 178416"/>
                            <a:gd name="connsiteY4" fmla="*/ 222049 h 222049"/>
                            <a:gd name="connsiteX5" fmla="*/ 67777 w 178416"/>
                            <a:gd name="connsiteY5" fmla="*/ 222049 h 222049"/>
                            <a:gd name="connsiteX6" fmla="*/ 0 w 178416"/>
                            <a:gd name="connsiteY6" fmla="*/ 154272 h 222049"/>
                            <a:gd name="connsiteX7" fmla="*/ 0 w 178416"/>
                            <a:gd name="connsiteY7" fmla="*/ 67777 h 222049"/>
                            <a:gd name="connsiteX8" fmla="*/ 67777 w 178416"/>
                            <a:gd name="connsiteY8" fmla="*/ 0 h 222049"/>
                            <a:gd name="connsiteX9" fmla="*/ 76726 w 178416"/>
                            <a:gd name="connsiteY9" fmla="*/ 27610 h 222049"/>
                            <a:gd name="connsiteX10" fmla="*/ 46698 w 178416"/>
                            <a:gd name="connsiteY10" fmla="*/ 57638 h 222049"/>
                            <a:gd name="connsiteX11" fmla="*/ 46698 w 178416"/>
                            <a:gd name="connsiteY11" fmla="*/ 164411 h 222049"/>
                            <a:gd name="connsiteX12" fmla="*/ 76726 w 178416"/>
                            <a:gd name="connsiteY12" fmla="*/ 194439 h 222049"/>
                            <a:gd name="connsiteX13" fmla="*/ 101690 w 178416"/>
                            <a:gd name="connsiteY13" fmla="*/ 194439 h 222049"/>
                            <a:gd name="connsiteX14" fmla="*/ 131718 w 178416"/>
                            <a:gd name="connsiteY14" fmla="*/ 164411 h 222049"/>
                            <a:gd name="connsiteX15" fmla="*/ 131718 w 178416"/>
                            <a:gd name="connsiteY15" fmla="*/ 57638 h 222049"/>
                            <a:gd name="connsiteX16" fmla="*/ 101690 w 178416"/>
                            <a:gd name="connsiteY16" fmla="*/ 27610 h 222049"/>
                            <a:gd name="connsiteX17" fmla="*/ 76726 w 178416"/>
                            <a:gd name="connsiteY17" fmla="*/ 27610 h 222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8416" h="222049">
                              <a:moveTo>
                                <a:pt x="67777" y="0"/>
                              </a:moveTo>
                              <a:lnTo>
                                <a:pt x="110639" y="0"/>
                              </a:lnTo>
                              <a:cubicBezTo>
                                <a:pt x="148071" y="0"/>
                                <a:pt x="178416" y="30345"/>
                                <a:pt x="178416" y="67777"/>
                              </a:cubicBezTo>
                              <a:lnTo>
                                <a:pt x="178416" y="154272"/>
                              </a:lnTo>
                              <a:cubicBezTo>
                                <a:pt x="178416" y="191704"/>
                                <a:pt x="148071" y="222049"/>
                                <a:pt x="110639" y="222049"/>
                              </a:cubicBezTo>
                              <a:lnTo>
                                <a:pt x="67777" y="222049"/>
                              </a:lnTo>
                              <a:cubicBezTo>
                                <a:pt x="30345" y="222049"/>
                                <a:pt x="0" y="191704"/>
                                <a:pt x="0" y="154272"/>
                              </a:cubicBezTo>
                              <a:lnTo>
                                <a:pt x="0" y="67777"/>
                              </a:lnTo>
                              <a:cubicBezTo>
                                <a:pt x="0" y="30345"/>
                                <a:pt x="30345" y="0"/>
                                <a:pt x="67777" y="0"/>
                              </a:cubicBezTo>
                              <a:close/>
                              <a:moveTo>
                                <a:pt x="76726" y="27610"/>
                              </a:moveTo>
                              <a:cubicBezTo>
                                <a:pt x="60142" y="27610"/>
                                <a:pt x="46698" y="41054"/>
                                <a:pt x="46698" y="57638"/>
                              </a:cubicBezTo>
                              <a:lnTo>
                                <a:pt x="46698" y="164411"/>
                              </a:lnTo>
                              <a:cubicBezTo>
                                <a:pt x="46698" y="180995"/>
                                <a:pt x="60142" y="194439"/>
                                <a:pt x="76726" y="194439"/>
                              </a:cubicBezTo>
                              <a:lnTo>
                                <a:pt x="101690" y="194439"/>
                              </a:lnTo>
                              <a:cubicBezTo>
                                <a:pt x="118274" y="194439"/>
                                <a:pt x="131718" y="180995"/>
                                <a:pt x="131718" y="164411"/>
                              </a:cubicBezTo>
                              <a:lnTo>
                                <a:pt x="131718" y="57638"/>
                              </a:lnTo>
                              <a:cubicBezTo>
                                <a:pt x="131718" y="41054"/>
                                <a:pt x="118274" y="27610"/>
                                <a:pt x="101690" y="27610"/>
                              </a:cubicBezTo>
                              <a:lnTo>
                                <a:pt x="76726" y="27610"/>
                              </a:lnTo>
                              <a:close/>
                            </a:path>
                          </a:pathLst>
                        </a:custGeom>
                        <a:solidFill>
                          <a:srgbClr val="FFFFFF">
                            <a:lumMod val="65000"/>
                          </a:srgbClr>
                        </a:solidFill>
                        <a:ln w="12700" cap="flat" cmpd="sng" algn="ctr">
                          <a:noFill/>
                          <a:prstDash val="solid"/>
                          <a:miter lim="800000"/>
                        </a:ln>
                        <a:effectLst/>
                      </p:spPr>
                      <p:txBody>
                        <a:bodyPr wrap="square" rtlCol="0" anchor="ctr">
                          <a:noAutofit/>
                        </a:bodyP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ea typeface="+mn-ea"/>
                            <a:cs typeface="+mn-cs"/>
                            <a:sym typeface="Arial"/>
                          </a:endParaRPr>
                        </a:p>
                      </p:txBody>
                    </p:sp>
                    <p:sp>
                      <p:nvSpPr>
                        <p:cNvPr id="266" name="Freeform: Shape 265">
                          <a:extLst>
                            <a:ext uri="{FF2B5EF4-FFF2-40B4-BE49-F238E27FC236}">
                              <a16:creationId xmlns:a16="http://schemas.microsoft.com/office/drawing/2014/main" id="{87754E20-AC0A-4723-B830-1A73928D1F76}"/>
                            </a:ext>
                          </a:extLst>
                        </p:cNvPr>
                        <p:cNvSpPr/>
                        <p:nvPr/>
                      </p:nvSpPr>
                      <p:spPr>
                        <a:xfrm rot="5400000">
                          <a:off x="5832413" y="4115725"/>
                          <a:ext cx="308035" cy="383366"/>
                        </a:xfrm>
                        <a:custGeom>
                          <a:avLst/>
                          <a:gdLst>
                            <a:gd name="connsiteX0" fmla="*/ 67777 w 178416"/>
                            <a:gd name="connsiteY0" fmla="*/ 0 h 222049"/>
                            <a:gd name="connsiteX1" fmla="*/ 110639 w 178416"/>
                            <a:gd name="connsiteY1" fmla="*/ 0 h 222049"/>
                            <a:gd name="connsiteX2" fmla="*/ 178416 w 178416"/>
                            <a:gd name="connsiteY2" fmla="*/ 67777 h 222049"/>
                            <a:gd name="connsiteX3" fmla="*/ 178416 w 178416"/>
                            <a:gd name="connsiteY3" fmla="*/ 154272 h 222049"/>
                            <a:gd name="connsiteX4" fmla="*/ 110639 w 178416"/>
                            <a:gd name="connsiteY4" fmla="*/ 222049 h 222049"/>
                            <a:gd name="connsiteX5" fmla="*/ 67777 w 178416"/>
                            <a:gd name="connsiteY5" fmla="*/ 222049 h 222049"/>
                            <a:gd name="connsiteX6" fmla="*/ 0 w 178416"/>
                            <a:gd name="connsiteY6" fmla="*/ 154272 h 222049"/>
                            <a:gd name="connsiteX7" fmla="*/ 0 w 178416"/>
                            <a:gd name="connsiteY7" fmla="*/ 67777 h 222049"/>
                            <a:gd name="connsiteX8" fmla="*/ 67777 w 178416"/>
                            <a:gd name="connsiteY8" fmla="*/ 0 h 222049"/>
                            <a:gd name="connsiteX9" fmla="*/ 76726 w 178416"/>
                            <a:gd name="connsiteY9" fmla="*/ 27610 h 222049"/>
                            <a:gd name="connsiteX10" fmla="*/ 46698 w 178416"/>
                            <a:gd name="connsiteY10" fmla="*/ 57638 h 222049"/>
                            <a:gd name="connsiteX11" fmla="*/ 46698 w 178416"/>
                            <a:gd name="connsiteY11" fmla="*/ 164411 h 222049"/>
                            <a:gd name="connsiteX12" fmla="*/ 76726 w 178416"/>
                            <a:gd name="connsiteY12" fmla="*/ 194439 h 222049"/>
                            <a:gd name="connsiteX13" fmla="*/ 101690 w 178416"/>
                            <a:gd name="connsiteY13" fmla="*/ 194439 h 222049"/>
                            <a:gd name="connsiteX14" fmla="*/ 131718 w 178416"/>
                            <a:gd name="connsiteY14" fmla="*/ 164411 h 222049"/>
                            <a:gd name="connsiteX15" fmla="*/ 131718 w 178416"/>
                            <a:gd name="connsiteY15" fmla="*/ 57638 h 222049"/>
                            <a:gd name="connsiteX16" fmla="*/ 101690 w 178416"/>
                            <a:gd name="connsiteY16" fmla="*/ 27610 h 222049"/>
                            <a:gd name="connsiteX17" fmla="*/ 76726 w 178416"/>
                            <a:gd name="connsiteY17" fmla="*/ 27610 h 222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8416" h="222049">
                              <a:moveTo>
                                <a:pt x="67777" y="0"/>
                              </a:moveTo>
                              <a:lnTo>
                                <a:pt x="110639" y="0"/>
                              </a:lnTo>
                              <a:cubicBezTo>
                                <a:pt x="148071" y="0"/>
                                <a:pt x="178416" y="30345"/>
                                <a:pt x="178416" y="67777"/>
                              </a:cubicBezTo>
                              <a:lnTo>
                                <a:pt x="178416" y="154272"/>
                              </a:lnTo>
                              <a:cubicBezTo>
                                <a:pt x="178416" y="191704"/>
                                <a:pt x="148071" y="222049"/>
                                <a:pt x="110639" y="222049"/>
                              </a:cubicBezTo>
                              <a:lnTo>
                                <a:pt x="67777" y="222049"/>
                              </a:lnTo>
                              <a:cubicBezTo>
                                <a:pt x="30345" y="222049"/>
                                <a:pt x="0" y="191704"/>
                                <a:pt x="0" y="154272"/>
                              </a:cubicBezTo>
                              <a:lnTo>
                                <a:pt x="0" y="67777"/>
                              </a:lnTo>
                              <a:cubicBezTo>
                                <a:pt x="0" y="30345"/>
                                <a:pt x="30345" y="0"/>
                                <a:pt x="67777" y="0"/>
                              </a:cubicBezTo>
                              <a:close/>
                              <a:moveTo>
                                <a:pt x="76726" y="27610"/>
                              </a:moveTo>
                              <a:cubicBezTo>
                                <a:pt x="60142" y="27610"/>
                                <a:pt x="46698" y="41054"/>
                                <a:pt x="46698" y="57638"/>
                              </a:cubicBezTo>
                              <a:lnTo>
                                <a:pt x="46698" y="164411"/>
                              </a:lnTo>
                              <a:cubicBezTo>
                                <a:pt x="46698" y="180995"/>
                                <a:pt x="60142" y="194439"/>
                                <a:pt x="76726" y="194439"/>
                              </a:cubicBezTo>
                              <a:lnTo>
                                <a:pt x="101690" y="194439"/>
                              </a:lnTo>
                              <a:cubicBezTo>
                                <a:pt x="118274" y="194439"/>
                                <a:pt x="131718" y="180995"/>
                                <a:pt x="131718" y="164411"/>
                              </a:cubicBezTo>
                              <a:lnTo>
                                <a:pt x="131718" y="57638"/>
                              </a:lnTo>
                              <a:cubicBezTo>
                                <a:pt x="131718" y="41054"/>
                                <a:pt x="118274" y="27610"/>
                                <a:pt x="101690" y="27610"/>
                              </a:cubicBezTo>
                              <a:lnTo>
                                <a:pt x="76726" y="27610"/>
                              </a:lnTo>
                              <a:close/>
                            </a:path>
                          </a:pathLst>
                        </a:custGeom>
                        <a:solidFill>
                          <a:srgbClr val="FFFFFF">
                            <a:lumMod val="65000"/>
                          </a:srgbClr>
                        </a:solidFill>
                        <a:ln w="12700" cap="flat" cmpd="sng" algn="ctr">
                          <a:noFill/>
                          <a:prstDash val="solid"/>
                          <a:miter lim="800000"/>
                        </a:ln>
                        <a:effectLst/>
                      </p:spPr>
                      <p:txBody>
                        <a:bodyPr wrap="square" rtlCol="0" anchor="ctr">
                          <a:noAutofit/>
                        </a:bodyP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ea typeface="+mn-ea"/>
                            <a:cs typeface="+mn-cs"/>
                            <a:sym typeface="Arial"/>
                          </a:endParaRPr>
                        </a:p>
                      </p:txBody>
                    </p:sp>
                    <p:sp>
                      <p:nvSpPr>
                        <p:cNvPr id="267" name="Rectangle 266">
                          <a:extLst>
                            <a:ext uri="{FF2B5EF4-FFF2-40B4-BE49-F238E27FC236}">
                              <a16:creationId xmlns:a16="http://schemas.microsoft.com/office/drawing/2014/main" id="{08BB36CD-9A6A-42AD-8A6D-9950231ED655}"/>
                            </a:ext>
                          </a:extLst>
                        </p:cNvPr>
                        <p:cNvSpPr/>
                        <p:nvPr/>
                      </p:nvSpPr>
                      <p:spPr>
                        <a:xfrm rot="5400000">
                          <a:off x="5675073" y="4165782"/>
                          <a:ext cx="78933" cy="283264"/>
                        </a:xfrm>
                        <a:prstGeom prst="rect">
                          <a:avLst/>
                        </a:prstGeom>
                        <a:solidFill>
                          <a:srgbClr val="000000">
                            <a:lumMod val="50000"/>
                            <a:lumOff val="50000"/>
                          </a:srgbClr>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ea typeface="+mn-ea"/>
                            <a:cs typeface="+mn-cs"/>
                            <a:sym typeface="Arial"/>
                          </a:endParaRPr>
                        </a:p>
                      </p:txBody>
                    </p:sp>
                    <p:sp>
                      <p:nvSpPr>
                        <p:cNvPr id="268" name="Rectangle 267">
                          <a:extLst>
                            <a:ext uri="{FF2B5EF4-FFF2-40B4-BE49-F238E27FC236}">
                              <a16:creationId xmlns:a16="http://schemas.microsoft.com/office/drawing/2014/main" id="{3911C7D9-FF5A-4F42-A25B-C263FCA59D9B}"/>
                            </a:ext>
                          </a:extLst>
                        </p:cNvPr>
                        <p:cNvSpPr/>
                        <p:nvPr/>
                      </p:nvSpPr>
                      <p:spPr>
                        <a:xfrm rot="5400000">
                          <a:off x="6191482" y="4147534"/>
                          <a:ext cx="78933" cy="319752"/>
                        </a:xfrm>
                        <a:prstGeom prst="rect">
                          <a:avLst/>
                        </a:prstGeom>
                        <a:solidFill>
                          <a:srgbClr val="000000">
                            <a:lumMod val="50000"/>
                            <a:lumOff val="50000"/>
                          </a:srgbClr>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ea typeface="+mn-ea"/>
                            <a:cs typeface="+mn-cs"/>
                            <a:sym typeface="Arial"/>
                          </a:endParaRPr>
                        </a:p>
                      </p:txBody>
                    </p:sp>
                  </p:grpSp>
                  <p:grpSp>
                    <p:nvGrpSpPr>
                      <p:cNvPr id="261" name="Group 260">
                        <a:extLst>
                          <a:ext uri="{FF2B5EF4-FFF2-40B4-BE49-F238E27FC236}">
                            <a16:creationId xmlns:a16="http://schemas.microsoft.com/office/drawing/2014/main" id="{F86F67CA-F5EC-44A2-9565-2846EE672864}"/>
                          </a:ext>
                        </a:extLst>
                      </p:cNvPr>
                      <p:cNvGrpSpPr/>
                      <p:nvPr/>
                    </p:nvGrpSpPr>
                    <p:grpSpPr>
                      <a:xfrm rot="2380208">
                        <a:off x="1967703" y="3283918"/>
                        <a:ext cx="389026" cy="146510"/>
                        <a:chOff x="5572908" y="4153390"/>
                        <a:chExt cx="817917" cy="308035"/>
                      </a:xfrm>
                    </p:grpSpPr>
                    <p:sp>
                      <p:nvSpPr>
                        <p:cNvPr id="262" name="Freeform: Shape 261">
                          <a:extLst>
                            <a:ext uri="{FF2B5EF4-FFF2-40B4-BE49-F238E27FC236}">
                              <a16:creationId xmlns:a16="http://schemas.microsoft.com/office/drawing/2014/main" id="{832B2A27-1479-4376-B39B-58C8D41CCEDD}"/>
                            </a:ext>
                          </a:extLst>
                        </p:cNvPr>
                        <p:cNvSpPr/>
                        <p:nvPr/>
                      </p:nvSpPr>
                      <p:spPr>
                        <a:xfrm rot="5400000">
                          <a:off x="5832413" y="4115725"/>
                          <a:ext cx="308035" cy="383366"/>
                        </a:xfrm>
                        <a:custGeom>
                          <a:avLst/>
                          <a:gdLst>
                            <a:gd name="connsiteX0" fmla="*/ 67777 w 178416"/>
                            <a:gd name="connsiteY0" fmla="*/ 0 h 222049"/>
                            <a:gd name="connsiteX1" fmla="*/ 110639 w 178416"/>
                            <a:gd name="connsiteY1" fmla="*/ 0 h 222049"/>
                            <a:gd name="connsiteX2" fmla="*/ 178416 w 178416"/>
                            <a:gd name="connsiteY2" fmla="*/ 67777 h 222049"/>
                            <a:gd name="connsiteX3" fmla="*/ 178416 w 178416"/>
                            <a:gd name="connsiteY3" fmla="*/ 154272 h 222049"/>
                            <a:gd name="connsiteX4" fmla="*/ 110639 w 178416"/>
                            <a:gd name="connsiteY4" fmla="*/ 222049 h 222049"/>
                            <a:gd name="connsiteX5" fmla="*/ 67777 w 178416"/>
                            <a:gd name="connsiteY5" fmla="*/ 222049 h 222049"/>
                            <a:gd name="connsiteX6" fmla="*/ 0 w 178416"/>
                            <a:gd name="connsiteY6" fmla="*/ 154272 h 222049"/>
                            <a:gd name="connsiteX7" fmla="*/ 0 w 178416"/>
                            <a:gd name="connsiteY7" fmla="*/ 67777 h 222049"/>
                            <a:gd name="connsiteX8" fmla="*/ 67777 w 178416"/>
                            <a:gd name="connsiteY8" fmla="*/ 0 h 222049"/>
                            <a:gd name="connsiteX9" fmla="*/ 76726 w 178416"/>
                            <a:gd name="connsiteY9" fmla="*/ 27610 h 222049"/>
                            <a:gd name="connsiteX10" fmla="*/ 46698 w 178416"/>
                            <a:gd name="connsiteY10" fmla="*/ 57638 h 222049"/>
                            <a:gd name="connsiteX11" fmla="*/ 46698 w 178416"/>
                            <a:gd name="connsiteY11" fmla="*/ 164411 h 222049"/>
                            <a:gd name="connsiteX12" fmla="*/ 76726 w 178416"/>
                            <a:gd name="connsiteY12" fmla="*/ 194439 h 222049"/>
                            <a:gd name="connsiteX13" fmla="*/ 101690 w 178416"/>
                            <a:gd name="connsiteY13" fmla="*/ 194439 h 222049"/>
                            <a:gd name="connsiteX14" fmla="*/ 131718 w 178416"/>
                            <a:gd name="connsiteY14" fmla="*/ 164411 h 222049"/>
                            <a:gd name="connsiteX15" fmla="*/ 131718 w 178416"/>
                            <a:gd name="connsiteY15" fmla="*/ 57638 h 222049"/>
                            <a:gd name="connsiteX16" fmla="*/ 101690 w 178416"/>
                            <a:gd name="connsiteY16" fmla="*/ 27610 h 222049"/>
                            <a:gd name="connsiteX17" fmla="*/ 76726 w 178416"/>
                            <a:gd name="connsiteY17" fmla="*/ 27610 h 222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8416" h="222049">
                              <a:moveTo>
                                <a:pt x="67777" y="0"/>
                              </a:moveTo>
                              <a:lnTo>
                                <a:pt x="110639" y="0"/>
                              </a:lnTo>
                              <a:cubicBezTo>
                                <a:pt x="148071" y="0"/>
                                <a:pt x="178416" y="30345"/>
                                <a:pt x="178416" y="67777"/>
                              </a:cubicBezTo>
                              <a:lnTo>
                                <a:pt x="178416" y="154272"/>
                              </a:lnTo>
                              <a:cubicBezTo>
                                <a:pt x="178416" y="191704"/>
                                <a:pt x="148071" y="222049"/>
                                <a:pt x="110639" y="222049"/>
                              </a:cubicBezTo>
                              <a:lnTo>
                                <a:pt x="67777" y="222049"/>
                              </a:lnTo>
                              <a:cubicBezTo>
                                <a:pt x="30345" y="222049"/>
                                <a:pt x="0" y="191704"/>
                                <a:pt x="0" y="154272"/>
                              </a:cubicBezTo>
                              <a:lnTo>
                                <a:pt x="0" y="67777"/>
                              </a:lnTo>
                              <a:cubicBezTo>
                                <a:pt x="0" y="30345"/>
                                <a:pt x="30345" y="0"/>
                                <a:pt x="67777" y="0"/>
                              </a:cubicBezTo>
                              <a:close/>
                              <a:moveTo>
                                <a:pt x="76726" y="27610"/>
                              </a:moveTo>
                              <a:cubicBezTo>
                                <a:pt x="60142" y="27610"/>
                                <a:pt x="46698" y="41054"/>
                                <a:pt x="46698" y="57638"/>
                              </a:cubicBezTo>
                              <a:lnTo>
                                <a:pt x="46698" y="164411"/>
                              </a:lnTo>
                              <a:cubicBezTo>
                                <a:pt x="46698" y="180995"/>
                                <a:pt x="60142" y="194439"/>
                                <a:pt x="76726" y="194439"/>
                              </a:cubicBezTo>
                              <a:lnTo>
                                <a:pt x="101690" y="194439"/>
                              </a:lnTo>
                              <a:cubicBezTo>
                                <a:pt x="118274" y="194439"/>
                                <a:pt x="131718" y="180995"/>
                                <a:pt x="131718" y="164411"/>
                              </a:cubicBezTo>
                              <a:lnTo>
                                <a:pt x="131718" y="57638"/>
                              </a:lnTo>
                              <a:cubicBezTo>
                                <a:pt x="131718" y="41054"/>
                                <a:pt x="118274" y="27610"/>
                                <a:pt x="101690" y="27610"/>
                              </a:cubicBezTo>
                              <a:lnTo>
                                <a:pt x="76726" y="27610"/>
                              </a:lnTo>
                              <a:close/>
                            </a:path>
                          </a:pathLst>
                        </a:custGeom>
                        <a:solidFill>
                          <a:srgbClr val="FFFFFF">
                            <a:lumMod val="65000"/>
                          </a:srgbClr>
                        </a:solidFill>
                        <a:ln w="12700" cap="flat" cmpd="sng" algn="ctr">
                          <a:noFill/>
                          <a:prstDash val="solid"/>
                          <a:miter lim="800000"/>
                        </a:ln>
                        <a:effectLst/>
                      </p:spPr>
                      <p:txBody>
                        <a:bodyPr wrap="square" rtlCol="0" anchor="ctr">
                          <a:noAutofit/>
                        </a:bodyP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ea typeface="+mn-ea"/>
                            <a:cs typeface="+mn-cs"/>
                            <a:sym typeface="Arial"/>
                          </a:endParaRPr>
                        </a:p>
                      </p:txBody>
                    </p:sp>
                    <p:sp>
                      <p:nvSpPr>
                        <p:cNvPr id="263" name="Rectangle 262">
                          <a:extLst>
                            <a:ext uri="{FF2B5EF4-FFF2-40B4-BE49-F238E27FC236}">
                              <a16:creationId xmlns:a16="http://schemas.microsoft.com/office/drawing/2014/main" id="{4B4AE951-4DC0-4330-A3C7-780EE456082B}"/>
                            </a:ext>
                          </a:extLst>
                        </p:cNvPr>
                        <p:cNvSpPr/>
                        <p:nvPr/>
                      </p:nvSpPr>
                      <p:spPr>
                        <a:xfrm rot="5400000">
                          <a:off x="5675073" y="4165782"/>
                          <a:ext cx="78933" cy="283264"/>
                        </a:xfrm>
                        <a:prstGeom prst="rect">
                          <a:avLst/>
                        </a:prstGeom>
                        <a:solidFill>
                          <a:srgbClr val="000000">
                            <a:lumMod val="50000"/>
                            <a:lumOff val="50000"/>
                          </a:srgbClr>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ea typeface="+mn-ea"/>
                            <a:cs typeface="+mn-cs"/>
                            <a:sym typeface="Arial"/>
                          </a:endParaRPr>
                        </a:p>
                      </p:txBody>
                    </p:sp>
                    <p:sp>
                      <p:nvSpPr>
                        <p:cNvPr id="264" name="Rectangle 263">
                          <a:extLst>
                            <a:ext uri="{FF2B5EF4-FFF2-40B4-BE49-F238E27FC236}">
                              <a16:creationId xmlns:a16="http://schemas.microsoft.com/office/drawing/2014/main" id="{7E5D926D-5461-4C0E-A212-5C20E89DA00F}"/>
                            </a:ext>
                          </a:extLst>
                        </p:cNvPr>
                        <p:cNvSpPr/>
                        <p:nvPr/>
                      </p:nvSpPr>
                      <p:spPr>
                        <a:xfrm rot="5400000">
                          <a:off x="6191482" y="4147534"/>
                          <a:ext cx="78933" cy="319752"/>
                        </a:xfrm>
                        <a:prstGeom prst="rect">
                          <a:avLst/>
                        </a:prstGeom>
                        <a:solidFill>
                          <a:srgbClr val="000000">
                            <a:lumMod val="50000"/>
                            <a:lumOff val="50000"/>
                          </a:srgbClr>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ea typeface="+mn-ea"/>
                            <a:cs typeface="+mn-cs"/>
                            <a:sym typeface="Arial"/>
                          </a:endParaRPr>
                        </a:p>
                      </p:txBody>
                    </p:sp>
                  </p:grpSp>
                </p:grpSp>
                <p:grpSp>
                  <p:nvGrpSpPr>
                    <p:cNvPr id="244" name="Group 243">
                      <a:extLst>
                        <a:ext uri="{FF2B5EF4-FFF2-40B4-BE49-F238E27FC236}">
                          <a16:creationId xmlns:a16="http://schemas.microsoft.com/office/drawing/2014/main" id="{AD4587E8-7BE5-45F8-900B-1B88A83EC8D3}"/>
                        </a:ext>
                      </a:extLst>
                    </p:cNvPr>
                    <p:cNvGrpSpPr/>
                    <p:nvPr/>
                  </p:nvGrpSpPr>
                  <p:grpSpPr>
                    <a:xfrm flipH="1">
                      <a:off x="2781953" y="2732907"/>
                      <a:ext cx="1119882" cy="697521"/>
                      <a:chOff x="1236847" y="2732907"/>
                      <a:chExt cx="1119882" cy="697521"/>
                    </a:xfrm>
                  </p:grpSpPr>
                  <p:grpSp>
                    <p:nvGrpSpPr>
                      <p:cNvPr id="245" name="Group 244">
                        <a:extLst>
                          <a:ext uri="{FF2B5EF4-FFF2-40B4-BE49-F238E27FC236}">
                            <a16:creationId xmlns:a16="http://schemas.microsoft.com/office/drawing/2014/main" id="{85E6BB71-4C85-4940-B471-2672A130A8FA}"/>
                          </a:ext>
                        </a:extLst>
                      </p:cNvPr>
                      <p:cNvGrpSpPr/>
                      <p:nvPr/>
                    </p:nvGrpSpPr>
                    <p:grpSpPr>
                      <a:xfrm rot="2380208">
                        <a:off x="1236847" y="2732907"/>
                        <a:ext cx="520456" cy="146512"/>
                        <a:chOff x="5572908" y="4153385"/>
                        <a:chExt cx="1094244" cy="308040"/>
                      </a:xfrm>
                    </p:grpSpPr>
                    <p:sp>
                      <p:nvSpPr>
                        <p:cNvPr id="255" name="Freeform: Shape 254">
                          <a:extLst>
                            <a:ext uri="{FF2B5EF4-FFF2-40B4-BE49-F238E27FC236}">
                              <a16:creationId xmlns:a16="http://schemas.microsoft.com/office/drawing/2014/main" id="{B4572437-A639-4EFD-9959-51696411CC73}"/>
                            </a:ext>
                          </a:extLst>
                        </p:cNvPr>
                        <p:cNvSpPr/>
                        <p:nvPr/>
                      </p:nvSpPr>
                      <p:spPr>
                        <a:xfrm rot="5400000">
                          <a:off x="6321451" y="4115725"/>
                          <a:ext cx="308035" cy="383366"/>
                        </a:xfrm>
                        <a:custGeom>
                          <a:avLst/>
                          <a:gdLst>
                            <a:gd name="connsiteX0" fmla="*/ 67777 w 178416"/>
                            <a:gd name="connsiteY0" fmla="*/ 0 h 222049"/>
                            <a:gd name="connsiteX1" fmla="*/ 110639 w 178416"/>
                            <a:gd name="connsiteY1" fmla="*/ 0 h 222049"/>
                            <a:gd name="connsiteX2" fmla="*/ 178416 w 178416"/>
                            <a:gd name="connsiteY2" fmla="*/ 67777 h 222049"/>
                            <a:gd name="connsiteX3" fmla="*/ 178416 w 178416"/>
                            <a:gd name="connsiteY3" fmla="*/ 154272 h 222049"/>
                            <a:gd name="connsiteX4" fmla="*/ 110639 w 178416"/>
                            <a:gd name="connsiteY4" fmla="*/ 222049 h 222049"/>
                            <a:gd name="connsiteX5" fmla="*/ 67777 w 178416"/>
                            <a:gd name="connsiteY5" fmla="*/ 222049 h 222049"/>
                            <a:gd name="connsiteX6" fmla="*/ 0 w 178416"/>
                            <a:gd name="connsiteY6" fmla="*/ 154272 h 222049"/>
                            <a:gd name="connsiteX7" fmla="*/ 0 w 178416"/>
                            <a:gd name="connsiteY7" fmla="*/ 67777 h 222049"/>
                            <a:gd name="connsiteX8" fmla="*/ 67777 w 178416"/>
                            <a:gd name="connsiteY8" fmla="*/ 0 h 222049"/>
                            <a:gd name="connsiteX9" fmla="*/ 76726 w 178416"/>
                            <a:gd name="connsiteY9" fmla="*/ 27610 h 222049"/>
                            <a:gd name="connsiteX10" fmla="*/ 46698 w 178416"/>
                            <a:gd name="connsiteY10" fmla="*/ 57638 h 222049"/>
                            <a:gd name="connsiteX11" fmla="*/ 46698 w 178416"/>
                            <a:gd name="connsiteY11" fmla="*/ 164411 h 222049"/>
                            <a:gd name="connsiteX12" fmla="*/ 76726 w 178416"/>
                            <a:gd name="connsiteY12" fmla="*/ 194439 h 222049"/>
                            <a:gd name="connsiteX13" fmla="*/ 101690 w 178416"/>
                            <a:gd name="connsiteY13" fmla="*/ 194439 h 222049"/>
                            <a:gd name="connsiteX14" fmla="*/ 131718 w 178416"/>
                            <a:gd name="connsiteY14" fmla="*/ 164411 h 222049"/>
                            <a:gd name="connsiteX15" fmla="*/ 131718 w 178416"/>
                            <a:gd name="connsiteY15" fmla="*/ 57638 h 222049"/>
                            <a:gd name="connsiteX16" fmla="*/ 101690 w 178416"/>
                            <a:gd name="connsiteY16" fmla="*/ 27610 h 222049"/>
                            <a:gd name="connsiteX17" fmla="*/ 76726 w 178416"/>
                            <a:gd name="connsiteY17" fmla="*/ 27610 h 222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8416" h="222049">
                              <a:moveTo>
                                <a:pt x="67777" y="0"/>
                              </a:moveTo>
                              <a:lnTo>
                                <a:pt x="110639" y="0"/>
                              </a:lnTo>
                              <a:cubicBezTo>
                                <a:pt x="148071" y="0"/>
                                <a:pt x="178416" y="30345"/>
                                <a:pt x="178416" y="67777"/>
                              </a:cubicBezTo>
                              <a:lnTo>
                                <a:pt x="178416" y="154272"/>
                              </a:lnTo>
                              <a:cubicBezTo>
                                <a:pt x="178416" y="191704"/>
                                <a:pt x="148071" y="222049"/>
                                <a:pt x="110639" y="222049"/>
                              </a:cubicBezTo>
                              <a:lnTo>
                                <a:pt x="67777" y="222049"/>
                              </a:lnTo>
                              <a:cubicBezTo>
                                <a:pt x="30345" y="222049"/>
                                <a:pt x="0" y="191704"/>
                                <a:pt x="0" y="154272"/>
                              </a:cubicBezTo>
                              <a:lnTo>
                                <a:pt x="0" y="67777"/>
                              </a:lnTo>
                              <a:cubicBezTo>
                                <a:pt x="0" y="30345"/>
                                <a:pt x="30345" y="0"/>
                                <a:pt x="67777" y="0"/>
                              </a:cubicBezTo>
                              <a:close/>
                              <a:moveTo>
                                <a:pt x="76726" y="27610"/>
                              </a:moveTo>
                              <a:cubicBezTo>
                                <a:pt x="60142" y="27610"/>
                                <a:pt x="46698" y="41054"/>
                                <a:pt x="46698" y="57638"/>
                              </a:cubicBezTo>
                              <a:lnTo>
                                <a:pt x="46698" y="164411"/>
                              </a:lnTo>
                              <a:cubicBezTo>
                                <a:pt x="46698" y="180995"/>
                                <a:pt x="60142" y="194439"/>
                                <a:pt x="76726" y="194439"/>
                              </a:cubicBezTo>
                              <a:lnTo>
                                <a:pt x="101690" y="194439"/>
                              </a:lnTo>
                              <a:cubicBezTo>
                                <a:pt x="118274" y="194439"/>
                                <a:pt x="131718" y="180995"/>
                                <a:pt x="131718" y="164411"/>
                              </a:cubicBezTo>
                              <a:lnTo>
                                <a:pt x="131718" y="57638"/>
                              </a:lnTo>
                              <a:cubicBezTo>
                                <a:pt x="131718" y="41054"/>
                                <a:pt x="118274" y="27610"/>
                                <a:pt x="101690" y="27610"/>
                              </a:cubicBezTo>
                              <a:lnTo>
                                <a:pt x="76726" y="27610"/>
                              </a:lnTo>
                              <a:close/>
                            </a:path>
                          </a:pathLst>
                        </a:custGeom>
                        <a:solidFill>
                          <a:srgbClr val="FFFFFF">
                            <a:lumMod val="65000"/>
                          </a:srgbClr>
                        </a:solidFill>
                        <a:ln w="12700" cap="flat" cmpd="sng" algn="ctr">
                          <a:noFill/>
                          <a:prstDash val="solid"/>
                          <a:miter lim="800000"/>
                        </a:ln>
                        <a:effectLst/>
                      </p:spPr>
                      <p:txBody>
                        <a:bodyPr wrap="square" rtlCol="0" anchor="ctr">
                          <a:noAutofit/>
                        </a:bodyP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ea typeface="+mn-ea"/>
                            <a:cs typeface="+mn-cs"/>
                            <a:sym typeface="Arial"/>
                          </a:endParaRPr>
                        </a:p>
                      </p:txBody>
                    </p:sp>
                    <p:sp>
                      <p:nvSpPr>
                        <p:cNvPr id="256" name="Freeform: Shape 255">
                          <a:extLst>
                            <a:ext uri="{FF2B5EF4-FFF2-40B4-BE49-F238E27FC236}">
                              <a16:creationId xmlns:a16="http://schemas.microsoft.com/office/drawing/2014/main" id="{47E1AC70-56EC-48FE-AAA5-0BEF950F0A46}"/>
                            </a:ext>
                          </a:extLst>
                        </p:cNvPr>
                        <p:cNvSpPr/>
                        <p:nvPr/>
                      </p:nvSpPr>
                      <p:spPr>
                        <a:xfrm rot="5400000">
                          <a:off x="5832411" y="4115719"/>
                          <a:ext cx="308035" cy="383367"/>
                        </a:xfrm>
                        <a:custGeom>
                          <a:avLst/>
                          <a:gdLst>
                            <a:gd name="connsiteX0" fmla="*/ 67777 w 178416"/>
                            <a:gd name="connsiteY0" fmla="*/ 0 h 222049"/>
                            <a:gd name="connsiteX1" fmla="*/ 110639 w 178416"/>
                            <a:gd name="connsiteY1" fmla="*/ 0 h 222049"/>
                            <a:gd name="connsiteX2" fmla="*/ 178416 w 178416"/>
                            <a:gd name="connsiteY2" fmla="*/ 67777 h 222049"/>
                            <a:gd name="connsiteX3" fmla="*/ 178416 w 178416"/>
                            <a:gd name="connsiteY3" fmla="*/ 154272 h 222049"/>
                            <a:gd name="connsiteX4" fmla="*/ 110639 w 178416"/>
                            <a:gd name="connsiteY4" fmla="*/ 222049 h 222049"/>
                            <a:gd name="connsiteX5" fmla="*/ 67777 w 178416"/>
                            <a:gd name="connsiteY5" fmla="*/ 222049 h 222049"/>
                            <a:gd name="connsiteX6" fmla="*/ 0 w 178416"/>
                            <a:gd name="connsiteY6" fmla="*/ 154272 h 222049"/>
                            <a:gd name="connsiteX7" fmla="*/ 0 w 178416"/>
                            <a:gd name="connsiteY7" fmla="*/ 67777 h 222049"/>
                            <a:gd name="connsiteX8" fmla="*/ 67777 w 178416"/>
                            <a:gd name="connsiteY8" fmla="*/ 0 h 222049"/>
                            <a:gd name="connsiteX9" fmla="*/ 76726 w 178416"/>
                            <a:gd name="connsiteY9" fmla="*/ 27610 h 222049"/>
                            <a:gd name="connsiteX10" fmla="*/ 46698 w 178416"/>
                            <a:gd name="connsiteY10" fmla="*/ 57638 h 222049"/>
                            <a:gd name="connsiteX11" fmla="*/ 46698 w 178416"/>
                            <a:gd name="connsiteY11" fmla="*/ 164411 h 222049"/>
                            <a:gd name="connsiteX12" fmla="*/ 76726 w 178416"/>
                            <a:gd name="connsiteY12" fmla="*/ 194439 h 222049"/>
                            <a:gd name="connsiteX13" fmla="*/ 101690 w 178416"/>
                            <a:gd name="connsiteY13" fmla="*/ 194439 h 222049"/>
                            <a:gd name="connsiteX14" fmla="*/ 131718 w 178416"/>
                            <a:gd name="connsiteY14" fmla="*/ 164411 h 222049"/>
                            <a:gd name="connsiteX15" fmla="*/ 131718 w 178416"/>
                            <a:gd name="connsiteY15" fmla="*/ 57638 h 222049"/>
                            <a:gd name="connsiteX16" fmla="*/ 101690 w 178416"/>
                            <a:gd name="connsiteY16" fmla="*/ 27610 h 222049"/>
                            <a:gd name="connsiteX17" fmla="*/ 76726 w 178416"/>
                            <a:gd name="connsiteY17" fmla="*/ 27610 h 222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8416" h="222049">
                              <a:moveTo>
                                <a:pt x="67777" y="0"/>
                              </a:moveTo>
                              <a:lnTo>
                                <a:pt x="110639" y="0"/>
                              </a:lnTo>
                              <a:cubicBezTo>
                                <a:pt x="148071" y="0"/>
                                <a:pt x="178416" y="30345"/>
                                <a:pt x="178416" y="67777"/>
                              </a:cubicBezTo>
                              <a:lnTo>
                                <a:pt x="178416" y="154272"/>
                              </a:lnTo>
                              <a:cubicBezTo>
                                <a:pt x="178416" y="191704"/>
                                <a:pt x="148071" y="222049"/>
                                <a:pt x="110639" y="222049"/>
                              </a:cubicBezTo>
                              <a:lnTo>
                                <a:pt x="67777" y="222049"/>
                              </a:lnTo>
                              <a:cubicBezTo>
                                <a:pt x="30345" y="222049"/>
                                <a:pt x="0" y="191704"/>
                                <a:pt x="0" y="154272"/>
                              </a:cubicBezTo>
                              <a:lnTo>
                                <a:pt x="0" y="67777"/>
                              </a:lnTo>
                              <a:cubicBezTo>
                                <a:pt x="0" y="30345"/>
                                <a:pt x="30345" y="0"/>
                                <a:pt x="67777" y="0"/>
                              </a:cubicBezTo>
                              <a:close/>
                              <a:moveTo>
                                <a:pt x="76726" y="27610"/>
                              </a:moveTo>
                              <a:cubicBezTo>
                                <a:pt x="60142" y="27610"/>
                                <a:pt x="46698" y="41054"/>
                                <a:pt x="46698" y="57638"/>
                              </a:cubicBezTo>
                              <a:lnTo>
                                <a:pt x="46698" y="164411"/>
                              </a:lnTo>
                              <a:cubicBezTo>
                                <a:pt x="46698" y="180995"/>
                                <a:pt x="60142" y="194439"/>
                                <a:pt x="76726" y="194439"/>
                              </a:cubicBezTo>
                              <a:lnTo>
                                <a:pt x="101690" y="194439"/>
                              </a:lnTo>
                              <a:cubicBezTo>
                                <a:pt x="118274" y="194439"/>
                                <a:pt x="131718" y="180995"/>
                                <a:pt x="131718" y="164411"/>
                              </a:cubicBezTo>
                              <a:lnTo>
                                <a:pt x="131718" y="57638"/>
                              </a:lnTo>
                              <a:cubicBezTo>
                                <a:pt x="131718" y="41054"/>
                                <a:pt x="118274" y="27610"/>
                                <a:pt x="101690" y="27610"/>
                              </a:cubicBezTo>
                              <a:lnTo>
                                <a:pt x="76726" y="27610"/>
                              </a:lnTo>
                              <a:close/>
                            </a:path>
                          </a:pathLst>
                        </a:custGeom>
                        <a:solidFill>
                          <a:srgbClr val="FFFFFF">
                            <a:lumMod val="65000"/>
                          </a:srgbClr>
                        </a:solidFill>
                        <a:ln w="12700" cap="flat" cmpd="sng" algn="ctr">
                          <a:noFill/>
                          <a:prstDash val="solid"/>
                          <a:miter lim="800000"/>
                        </a:ln>
                        <a:effectLst/>
                      </p:spPr>
                      <p:txBody>
                        <a:bodyPr wrap="square" rtlCol="0" anchor="ctr">
                          <a:noAutofit/>
                        </a:bodyP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ea typeface="+mn-ea"/>
                            <a:cs typeface="+mn-cs"/>
                            <a:sym typeface="Arial"/>
                          </a:endParaRPr>
                        </a:p>
                      </p:txBody>
                    </p:sp>
                    <p:sp>
                      <p:nvSpPr>
                        <p:cNvPr id="257" name="Rectangle 256">
                          <a:extLst>
                            <a:ext uri="{FF2B5EF4-FFF2-40B4-BE49-F238E27FC236}">
                              <a16:creationId xmlns:a16="http://schemas.microsoft.com/office/drawing/2014/main" id="{2557BB38-4982-4EDE-ACB4-FC8C8D5420D1}"/>
                            </a:ext>
                          </a:extLst>
                        </p:cNvPr>
                        <p:cNvSpPr/>
                        <p:nvPr/>
                      </p:nvSpPr>
                      <p:spPr>
                        <a:xfrm rot="5400000">
                          <a:off x="5675073" y="4165782"/>
                          <a:ext cx="78933" cy="283264"/>
                        </a:xfrm>
                        <a:prstGeom prst="rect">
                          <a:avLst/>
                        </a:prstGeom>
                        <a:solidFill>
                          <a:srgbClr val="FFFFFF">
                            <a:lumMod val="65000"/>
                          </a:srgbClr>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ea typeface="+mn-ea"/>
                            <a:cs typeface="+mn-cs"/>
                            <a:sym typeface="Arial"/>
                          </a:endParaRPr>
                        </a:p>
                      </p:txBody>
                    </p:sp>
                    <p:sp>
                      <p:nvSpPr>
                        <p:cNvPr id="258" name="Rectangle 257">
                          <a:extLst>
                            <a:ext uri="{FF2B5EF4-FFF2-40B4-BE49-F238E27FC236}">
                              <a16:creationId xmlns:a16="http://schemas.microsoft.com/office/drawing/2014/main" id="{C07C9C38-077E-4D1E-B34F-C1CB8E7D6CED}"/>
                            </a:ext>
                          </a:extLst>
                        </p:cNvPr>
                        <p:cNvSpPr/>
                        <p:nvPr/>
                      </p:nvSpPr>
                      <p:spPr>
                        <a:xfrm rot="5400000">
                          <a:off x="6191482" y="4147534"/>
                          <a:ext cx="78933" cy="319752"/>
                        </a:xfrm>
                        <a:prstGeom prst="rect">
                          <a:avLst/>
                        </a:prstGeom>
                        <a:solidFill>
                          <a:srgbClr val="000000">
                            <a:lumMod val="50000"/>
                            <a:lumOff val="50000"/>
                          </a:srgbClr>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ea typeface="+mn-ea"/>
                            <a:cs typeface="+mn-cs"/>
                            <a:sym typeface="Arial"/>
                          </a:endParaRPr>
                        </a:p>
                      </p:txBody>
                    </p:sp>
                  </p:grpSp>
                  <p:grpSp>
                    <p:nvGrpSpPr>
                      <p:cNvPr id="246" name="Group 245">
                        <a:extLst>
                          <a:ext uri="{FF2B5EF4-FFF2-40B4-BE49-F238E27FC236}">
                            <a16:creationId xmlns:a16="http://schemas.microsoft.com/office/drawing/2014/main" id="{3F3CF377-1814-491A-A151-C64546734304}"/>
                          </a:ext>
                        </a:extLst>
                      </p:cNvPr>
                      <p:cNvGrpSpPr/>
                      <p:nvPr/>
                    </p:nvGrpSpPr>
                    <p:grpSpPr>
                      <a:xfrm rot="2380208">
                        <a:off x="1598419" y="3032780"/>
                        <a:ext cx="520457" cy="146510"/>
                        <a:chOff x="5572908" y="4153390"/>
                        <a:chExt cx="1094244" cy="308035"/>
                      </a:xfrm>
                    </p:grpSpPr>
                    <p:sp>
                      <p:nvSpPr>
                        <p:cNvPr id="251" name="Freeform: Shape 250">
                          <a:extLst>
                            <a:ext uri="{FF2B5EF4-FFF2-40B4-BE49-F238E27FC236}">
                              <a16:creationId xmlns:a16="http://schemas.microsoft.com/office/drawing/2014/main" id="{97913C25-0B00-4D3D-84F8-95468AC4AF34}"/>
                            </a:ext>
                          </a:extLst>
                        </p:cNvPr>
                        <p:cNvSpPr/>
                        <p:nvPr/>
                      </p:nvSpPr>
                      <p:spPr>
                        <a:xfrm rot="5400000">
                          <a:off x="6321451" y="4115725"/>
                          <a:ext cx="308035" cy="383366"/>
                        </a:xfrm>
                        <a:custGeom>
                          <a:avLst/>
                          <a:gdLst>
                            <a:gd name="connsiteX0" fmla="*/ 67777 w 178416"/>
                            <a:gd name="connsiteY0" fmla="*/ 0 h 222049"/>
                            <a:gd name="connsiteX1" fmla="*/ 110639 w 178416"/>
                            <a:gd name="connsiteY1" fmla="*/ 0 h 222049"/>
                            <a:gd name="connsiteX2" fmla="*/ 178416 w 178416"/>
                            <a:gd name="connsiteY2" fmla="*/ 67777 h 222049"/>
                            <a:gd name="connsiteX3" fmla="*/ 178416 w 178416"/>
                            <a:gd name="connsiteY3" fmla="*/ 154272 h 222049"/>
                            <a:gd name="connsiteX4" fmla="*/ 110639 w 178416"/>
                            <a:gd name="connsiteY4" fmla="*/ 222049 h 222049"/>
                            <a:gd name="connsiteX5" fmla="*/ 67777 w 178416"/>
                            <a:gd name="connsiteY5" fmla="*/ 222049 h 222049"/>
                            <a:gd name="connsiteX6" fmla="*/ 0 w 178416"/>
                            <a:gd name="connsiteY6" fmla="*/ 154272 h 222049"/>
                            <a:gd name="connsiteX7" fmla="*/ 0 w 178416"/>
                            <a:gd name="connsiteY7" fmla="*/ 67777 h 222049"/>
                            <a:gd name="connsiteX8" fmla="*/ 67777 w 178416"/>
                            <a:gd name="connsiteY8" fmla="*/ 0 h 222049"/>
                            <a:gd name="connsiteX9" fmla="*/ 76726 w 178416"/>
                            <a:gd name="connsiteY9" fmla="*/ 27610 h 222049"/>
                            <a:gd name="connsiteX10" fmla="*/ 46698 w 178416"/>
                            <a:gd name="connsiteY10" fmla="*/ 57638 h 222049"/>
                            <a:gd name="connsiteX11" fmla="*/ 46698 w 178416"/>
                            <a:gd name="connsiteY11" fmla="*/ 164411 h 222049"/>
                            <a:gd name="connsiteX12" fmla="*/ 76726 w 178416"/>
                            <a:gd name="connsiteY12" fmla="*/ 194439 h 222049"/>
                            <a:gd name="connsiteX13" fmla="*/ 101690 w 178416"/>
                            <a:gd name="connsiteY13" fmla="*/ 194439 h 222049"/>
                            <a:gd name="connsiteX14" fmla="*/ 131718 w 178416"/>
                            <a:gd name="connsiteY14" fmla="*/ 164411 h 222049"/>
                            <a:gd name="connsiteX15" fmla="*/ 131718 w 178416"/>
                            <a:gd name="connsiteY15" fmla="*/ 57638 h 222049"/>
                            <a:gd name="connsiteX16" fmla="*/ 101690 w 178416"/>
                            <a:gd name="connsiteY16" fmla="*/ 27610 h 222049"/>
                            <a:gd name="connsiteX17" fmla="*/ 76726 w 178416"/>
                            <a:gd name="connsiteY17" fmla="*/ 27610 h 222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8416" h="222049">
                              <a:moveTo>
                                <a:pt x="67777" y="0"/>
                              </a:moveTo>
                              <a:lnTo>
                                <a:pt x="110639" y="0"/>
                              </a:lnTo>
                              <a:cubicBezTo>
                                <a:pt x="148071" y="0"/>
                                <a:pt x="178416" y="30345"/>
                                <a:pt x="178416" y="67777"/>
                              </a:cubicBezTo>
                              <a:lnTo>
                                <a:pt x="178416" y="154272"/>
                              </a:lnTo>
                              <a:cubicBezTo>
                                <a:pt x="178416" y="191704"/>
                                <a:pt x="148071" y="222049"/>
                                <a:pt x="110639" y="222049"/>
                              </a:cubicBezTo>
                              <a:lnTo>
                                <a:pt x="67777" y="222049"/>
                              </a:lnTo>
                              <a:cubicBezTo>
                                <a:pt x="30345" y="222049"/>
                                <a:pt x="0" y="191704"/>
                                <a:pt x="0" y="154272"/>
                              </a:cubicBezTo>
                              <a:lnTo>
                                <a:pt x="0" y="67777"/>
                              </a:lnTo>
                              <a:cubicBezTo>
                                <a:pt x="0" y="30345"/>
                                <a:pt x="30345" y="0"/>
                                <a:pt x="67777" y="0"/>
                              </a:cubicBezTo>
                              <a:close/>
                              <a:moveTo>
                                <a:pt x="76726" y="27610"/>
                              </a:moveTo>
                              <a:cubicBezTo>
                                <a:pt x="60142" y="27610"/>
                                <a:pt x="46698" y="41054"/>
                                <a:pt x="46698" y="57638"/>
                              </a:cubicBezTo>
                              <a:lnTo>
                                <a:pt x="46698" y="164411"/>
                              </a:lnTo>
                              <a:cubicBezTo>
                                <a:pt x="46698" y="180995"/>
                                <a:pt x="60142" y="194439"/>
                                <a:pt x="76726" y="194439"/>
                              </a:cubicBezTo>
                              <a:lnTo>
                                <a:pt x="101690" y="194439"/>
                              </a:lnTo>
                              <a:cubicBezTo>
                                <a:pt x="118274" y="194439"/>
                                <a:pt x="131718" y="180995"/>
                                <a:pt x="131718" y="164411"/>
                              </a:cubicBezTo>
                              <a:lnTo>
                                <a:pt x="131718" y="57638"/>
                              </a:lnTo>
                              <a:cubicBezTo>
                                <a:pt x="131718" y="41054"/>
                                <a:pt x="118274" y="27610"/>
                                <a:pt x="101690" y="27610"/>
                              </a:cubicBezTo>
                              <a:lnTo>
                                <a:pt x="76726" y="27610"/>
                              </a:lnTo>
                              <a:close/>
                            </a:path>
                          </a:pathLst>
                        </a:custGeom>
                        <a:solidFill>
                          <a:srgbClr val="FFFFFF">
                            <a:lumMod val="65000"/>
                          </a:srgbClr>
                        </a:solidFill>
                        <a:ln w="12700" cap="flat" cmpd="sng" algn="ctr">
                          <a:noFill/>
                          <a:prstDash val="solid"/>
                          <a:miter lim="800000"/>
                        </a:ln>
                        <a:effectLst/>
                      </p:spPr>
                      <p:txBody>
                        <a:bodyPr wrap="square" rtlCol="0" anchor="ctr">
                          <a:noAutofit/>
                        </a:bodyP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ea typeface="+mn-ea"/>
                            <a:cs typeface="+mn-cs"/>
                            <a:sym typeface="Arial"/>
                          </a:endParaRPr>
                        </a:p>
                      </p:txBody>
                    </p:sp>
                    <p:sp>
                      <p:nvSpPr>
                        <p:cNvPr id="252" name="Freeform: Shape 251">
                          <a:extLst>
                            <a:ext uri="{FF2B5EF4-FFF2-40B4-BE49-F238E27FC236}">
                              <a16:creationId xmlns:a16="http://schemas.microsoft.com/office/drawing/2014/main" id="{3F575B70-B50D-4071-942F-1D76B010A701}"/>
                            </a:ext>
                          </a:extLst>
                        </p:cNvPr>
                        <p:cNvSpPr/>
                        <p:nvPr/>
                      </p:nvSpPr>
                      <p:spPr>
                        <a:xfrm rot="5400000">
                          <a:off x="5832413" y="4115725"/>
                          <a:ext cx="308035" cy="383366"/>
                        </a:xfrm>
                        <a:custGeom>
                          <a:avLst/>
                          <a:gdLst>
                            <a:gd name="connsiteX0" fmla="*/ 67777 w 178416"/>
                            <a:gd name="connsiteY0" fmla="*/ 0 h 222049"/>
                            <a:gd name="connsiteX1" fmla="*/ 110639 w 178416"/>
                            <a:gd name="connsiteY1" fmla="*/ 0 h 222049"/>
                            <a:gd name="connsiteX2" fmla="*/ 178416 w 178416"/>
                            <a:gd name="connsiteY2" fmla="*/ 67777 h 222049"/>
                            <a:gd name="connsiteX3" fmla="*/ 178416 w 178416"/>
                            <a:gd name="connsiteY3" fmla="*/ 154272 h 222049"/>
                            <a:gd name="connsiteX4" fmla="*/ 110639 w 178416"/>
                            <a:gd name="connsiteY4" fmla="*/ 222049 h 222049"/>
                            <a:gd name="connsiteX5" fmla="*/ 67777 w 178416"/>
                            <a:gd name="connsiteY5" fmla="*/ 222049 h 222049"/>
                            <a:gd name="connsiteX6" fmla="*/ 0 w 178416"/>
                            <a:gd name="connsiteY6" fmla="*/ 154272 h 222049"/>
                            <a:gd name="connsiteX7" fmla="*/ 0 w 178416"/>
                            <a:gd name="connsiteY7" fmla="*/ 67777 h 222049"/>
                            <a:gd name="connsiteX8" fmla="*/ 67777 w 178416"/>
                            <a:gd name="connsiteY8" fmla="*/ 0 h 222049"/>
                            <a:gd name="connsiteX9" fmla="*/ 76726 w 178416"/>
                            <a:gd name="connsiteY9" fmla="*/ 27610 h 222049"/>
                            <a:gd name="connsiteX10" fmla="*/ 46698 w 178416"/>
                            <a:gd name="connsiteY10" fmla="*/ 57638 h 222049"/>
                            <a:gd name="connsiteX11" fmla="*/ 46698 w 178416"/>
                            <a:gd name="connsiteY11" fmla="*/ 164411 h 222049"/>
                            <a:gd name="connsiteX12" fmla="*/ 76726 w 178416"/>
                            <a:gd name="connsiteY12" fmla="*/ 194439 h 222049"/>
                            <a:gd name="connsiteX13" fmla="*/ 101690 w 178416"/>
                            <a:gd name="connsiteY13" fmla="*/ 194439 h 222049"/>
                            <a:gd name="connsiteX14" fmla="*/ 131718 w 178416"/>
                            <a:gd name="connsiteY14" fmla="*/ 164411 h 222049"/>
                            <a:gd name="connsiteX15" fmla="*/ 131718 w 178416"/>
                            <a:gd name="connsiteY15" fmla="*/ 57638 h 222049"/>
                            <a:gd name="connsiteX16" fmla="*/ 101690 w 178416"/>
                            <a:gd name="connsiteY16" fmla="*/ 27610 h 222049"/>
                            <a:gd name="connsiteX17" fmla="*/ 76726 w 178416"/>
                            <a:gd name="connsiteY17" fmla="*/ 27610 h 222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8416" h="222049">
                              <a:moveTo>
                                <a:pt x="67777" y="0"/>
                              </a:moveTo>
                              <a:lnTo>
                                <a:pt x="110639" y="0"/>
                              </a:lnTo>
                              <a:cubicBezTo>
                                <a:pt x="148071" y="0"/>
                                <a:pt x="178416" y="30345"/>
                                <a:pt x="178416" y="67777"/>
                              </a:cubicBezTo>
                              <a:lnTo>
                                <a:pt x="178416" y="154272"/>
                              </a:lnTo>
                              <a:cubicBezTo>
                                <a:pt x="178416" y="191704"/>
                                <a:pt x="148071" y="222049"/>
                                <a:pt x="110639" y="222049"/>
                              </a:cubicBezTo>
                              <a:lnTo>
                                <a:pt x="67777" y="222049"/>
                              </a:lnTo>
                              <a:cubicBezTo>
                                <a:pt x="30345" y="222049"/>
                                <a:pt x="0" y="191704"/>
                                <a:pt x="0" y="154272"/>
                              </a:cubicBezTo>
                              <a:lnTo>
                                <a:pt x="0" y="67777"/>
                              </a:lnTo>
                              <a:cubicBezTo>
                                <a:pt x="0" y="30345"/>
                                <a:pt x="30345" y="0"/>
                                <a:pt x="67777" y="0"/>
                              </a:cubicBezTo>
                              <a:close/>
                              <a:moveTo>
                                <a:pt x="76726" y="27610"/>
                              </a:moveTo>
                              <a:cubicBezTo>
                                <a:pt x="60142" y="27610"/>
                                <a:pt x="46698" y="41054"/>
                                <a:pt x="46698" y="57638"/>
                              </a:cubicBezTo>
                              <a:lnTo>
                                <a:pt x="46698" y="164411"/>
                              </a:lnTo>
                              <a:cubicBezTo>
                                <a:pt x="46698" y="180995"/>
                                <a:pt x="60142" y="194439"/>
                                <a:pt x="76726" y="194439"/>
                              </a:cubicBezTo>
                              <a:lnTo>
                                <a:pt x="101690" y="194439"/>
                              </a:lnTo>
                              <a:cubicBezTo>
                                <a:pt x="118274" y="194439"/>
                                <a:pt x="131718" y="180995"/>
                                <a:pt x="131718" y="164411"/>
                              </a:cubicBezTo>
                              <a:lnTo>
                                <a:pt x="131718" y="57638"/>
                              </a:lnTo>
                              <a:cubicBezTo>
                                <a:pt x="131718" y="41054"/>
                                <a:pt x="118274" y="27610"/>
                                <a:pt x="101690" y="27610"/>
                              </a:cubicBezTo>
                              <a:lnTo>
                                <a:pt x="76726" y="27610"/>
                              </a:lnTo>
                              <a:close/>
                            </a:path>
                          </a:pathLst>
                        </a:custGeom>
                        <a:solidFill>
                          <a:srgbClr val="FFFFFF">
                            <a:lumMod val="65000"/>
                          </a:srgbClr>
                        </a:solidFill>
                        <a:ln w="12700" cap="flat" cmpd="sng" algn="ctr">
                          <a:noFill/>
                          <a:prstDash val="solid"/>
                          <a:miter lim="800000"/>
                        </a:ln>
                        <a:effectLst/>
                      </p:spPr>
                      <p:txBody>
                        <a:bodyPr wrap="square" rtlCol="0" anchor="ctr">
                          <a:noAutofit/>
                        </a:bodyP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ea typeface="+mn-ea"/>
                            <a:cs typeface="+mn-cs"/>
                            <a:sym typeface="Arial"/>
                          </a:endParaRPr>
                        </a:p>
                      </p:txBody>
                    </p:sp>
                    <p:sp>
                      <p:nvSpPr>
                        <p:cNvPr id="253" name="Rectangle 252">
                          <a:extLst>
                            <a:ext uri="{FF2B5EF4-FFF2-40B4-BE49-F238E27FC236}">
                              <a16:creationId xmlns:a16="http://schemas.microsoft.com/office/drawing/2014/main" id="{C6457BEF-3248-417C-8366-9DD17E72633A}"/>
                            </a:ext>
                          </a:extLst>
                        </p:cNvPr>
                        <p:cNvSpPr/>
                        <p:nvPr/>
                      </p:nvSpPr>
                      <p:spPr>
                        <a:xfrm rot="5400000">
                          <a:off x="5675073" y="4165782"/>
                          <a:ext cx="78933" cy="283264"/>
                        </a:xfrm>
                        <a:prstGeom prst="rect">
                          <a:avLst/>
                        </a:prstGeom>
                        <a:solidFill>
                          <a:srgbClr val="000000">
                            <a:lumMod val="50000"/>
                            <a:lumOff val="50000"/>
                          </a:srgbClr>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ea typeface="+mn-ea"/>
                            <a:cs typeface="+mn-cs"/>
                            <a:sym typeface="Arial"/>
                          </a:endParaRPr>
                        </a:p>
                      </p:txBody>
                    </p:sp>
                    <p:sp>
                      <p:nvSpPr>
                        <p:cNvPr id="254" name="Rectangle 253">
                          <a:extLst>
                            <a:ext uri="{FF2B5EF4-FFF2-40B4-BE49-F238E27FC236}">
                              <a16:creationId xmlns:a16="http://schemas.microsoft.com/office/drawing/2014/main" id="{49739ECE-91D5-43E3-9EE2-FD8ABBACFDC7}"/>
                            </a:ext>
                          </a:extLst>
                        </p:cNvPr>
                        <p:cNvSpPr/>
                        <p:nvPr/>
                      </p:nvSpPr>
                      <p:spPr>
                        <a:xfrm rot="5400000">
                          <a:off x="6191482" y="4147534"/>
                          <a:ext cx="78933" cy="319752"/>
                        </a:xfrm>
                        <a:prstGeom prst="rect">
                          <a:avLst/>
                        </a:prstGeom>
                        <a:solidFill>
                          <a:srgbClr val="000000">
                            <a:lumMod val="50000"/>
                            <a:lumOff val="50000"/>
                          </a:srgbClr>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ea typeface="+mn-ea"/>
                            <a:cs typeface="+mn-cs"/>
                            <a:sym typeface="Arial"/>
                          </a:endParaRPr>
                        </a:p>
                      </p:txBody>
                    </p:sp>
                  </p:grpSp>
                  <p:grpSp>
                    <p:nvGrpSpPr>
                      <p:cNvPr id="247" name="Group 246">
                        <a:extLst>
                          <a:ext uri="{FF2B5EF4-FFF2-40B4-BE49-F238E27FC236}">
                            <a16:creationId xmlns:a16="http://schemas.microsoft.com/office/drawing/2014/main" id="{A98E34D0-60E8-49FD-829F-D50193242D5B}"/>
                          </a:ext>
                        </a:extLst>
                      </p:cNvPr>
                      <p:cNvGrpSpPr/>
                      <p:nvPr/>
                    </p:nvGrpSpPr>
                    <p:grpSpPr>
                      <a:xfrm rot="2380208">
                        <a:off x="1967703" y="3283918"/>
                        <a:ext cx="389026" cy="146510"/>
                        <a:chOff x="5572908" y="4153390"/>
                        <a:chExt cx="817917" cy="308035"/>
                      </a:xfrm>
                    </p:grpSpPr>
                    <p:sp>
                      <p:nvSpPr>
                        <p:cNvPr id="248" name="Freeform: Shape 247">
                          <a:extLst>
                            <a:ext uri="{FF2B5EF4-FFF2-40B4-BE49-F238E27FC236}">
                              <a16:creationId xmlns:a16="http://schemas.microsoft.com/office/drawing/2014/main" id="{929FB86F-4E08-4740-8D45-38B1C3AE59C8}"/>
                            </a:ext>
                          </a:extLst>
                        </p:cNvPr>
                        <p:cNvSpPr/>
                        <p:nvPr/>
                      </p:nvSpPr>
                      <p:spPr>
                        <a:xfrm rot="5400000">
                          <a:off x="5832413" y="4115725"/>
                          <a:ext cx="308035" cy="383366"/>
                        </a:xfrm>
                        <a:custGeom>
                          <a:avLst/>
                          <a:gdLst>
                            <a:gd name="connsiteX0" fmla="*/ 67777 w 178416"/>
                            <a:gd name="connsiteY0" fmla="*/ 0 h 222049"/>
                            <a:gd name="connsiteX1" fmla="*/ 110639 w 178416"/>
                            <a:gd name="connsiteY1" fmla="*/ 0 h 222049"/>
                            <a:gd name="connsiteX2" fmla="*/ 178416 w 178416"/>
                            <a:gd name="connsiteY2" fmla="*/ 67777 h 222049"/>
                            <a:gd name="connsiteX3" fmla="*/ 178416 w 178416"/>
                            <a:gd name="connsiteY3" fmla="*/ 154272 h 222049"/>
                            <a:gd name="connsiteX4" fmla="*/ 110639 w 178416"/>
                            <a:gd name="connsiteY4" fmla="*/ 222049 h 222049"/>
                            <a:gd name="connsiteX5" fmla="*/ 67777 w 178416"/>
                            <a:gd name="connsiteY5" fmla="*/ 222049 h 222049"/>
                            <a:gd name="connsiteX6" fmla="*/ 0 w 178416"/>
                            <a:gd name="connsiteY6" fmla="*/ 154272 h 222049"/>
                            <a:gd name="connsiteX7" fmla="*/ 0 w 178416"/>
                            <a:gd name="connsiteY7" fmla="*/ 67777 h 222049"/>
                            <a:gd name="connsiteX8" fmla="*/ 67777 w 178416"/>
                            <a:gd name="connsiteY8" fmla="*/ 0 h 222049"/>
                            <a:gd name="connsiteX9" fmla="*/ 76726 w 178416"/>
                            <a:gd name="connsiteY9" fmla="*/ 27610 h 222049"/>
                            <a:gd name="connsiteX10" fmla="*/ 46698 w 178416"/>
                            <a:gd name="connsiteY10" fmla="*/ 57638 h 222049"/>
                            <a:gd name="connsiteX11" fmla="*/ 46698 w 178416"/>
                            <a:gd name="connsiteY11" fmla="*/ 164411 h 222049"/>
                            <a:gd name="connsiteX12" fmla="*/ 76726 w 178416"/>
                            <a:gd name="connsiteY12" fmla="*/ 194439 h 222049"/>
                            <a:gd name="connsiteX13" fmla="*/ 101690 w 178416"/>
                            <a:gd name="connsiteY13" fmla="*/ 194439 h 222049"/>
                            <a:gd name="connsiteX14" fmla="*/ 131718 w 178416"/>
                            <a:gd name="connsiteY14" fmla="*/ 164411 h 222049"/>
                            <a:gd name="connsiteX15" fmla="*/ 131718 w 178416"/>
                            <a:gd name="connsiteY15" fmla="*/ 57638 h 222049"/>
                            <a:gd name="connsiteX16" fmla="*/ 101690 w 178416"/>
                            <a:gd name="connsiteY16" fmla="*/ 27610 h 222049"/>
                            <a:gd name="connsiteX17" fmla="*/ 76726 w 178416"/>
                            <a:gd name="connsiteY17" fmla="*/ 27610 h 222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8416" h="222049">
                              <a:moveTo>
                                <a:pt x="67777" y="0"/>
                              </a:moveTo>
                              <a:lnTo>
                                <a:pt x="110639" y="0"/>
                              </a:lnTo>
                              <a:cubicBezTo>
                                <a:pt x="148071" y="0"/>
                                <a:pt x="178416" y="30345"/>
                                <a:pt x="178416" y="67777"/>
                              </a:cubicBezTo>
                              <a:lnTo>
                                <a:pt x="178416" y="154272"/>
                              </a:lnTo>
                              <a:cubicBezTo>
                                <a:pt x="178416" y="191704"/>
                                <a:pt x="148071" y="222049"/>
                                <a:pt x="110639" y="222049"/>
                              </a:cubicBezTo>
                              <a:lnTo>
                                <a:pt x="67777" y="222049"/>
                              </a:lnTo>
                              <a:cubicBezTo>
                                <a:pt x="30345" y="222049"/>
                                <a:pt x="0" y="191704"/>
                                <a:pt x="0" y="154272"/>
                              </a:cubicBezTo>
                              <a:lnTo>
                                <a:pt x="0" y="67777"/>
                              </a:lnTo>
                              <a:cubicBezTo>
                                <a:pt x="0" y="30345"/>
                                <a:pt x="30345" y="0"/>
                                <a:pt x="67777" y="0"/>
                              </a:cubicBezTo>
                              <a:close/>
                              <a:moveTo>
                                <a:pt x="76726" y="27610"/>
                              </a:moveTo>
                              <a:cubicBezTo>
                                <a:pt x="60142" y="27610"/>
                                <a:pt x="46698" y="41054"/>
                                <a:pt x="46698" y="57638"/>
                              </a:cubicBezTo>
                              <a:lnTo>
                                <a:pt x="46698" y="164411"/>
                              </a:lnTo>
                              <a:cubicBezTo>
                                <a:pt x="46698" y="180995"/>
                                <a:pt x="60142" y="194439"/>
                                <a:pt x="76726" y="194439"/>
                              </a:cubicBezTo>
                              <a:lnTo>
                                <a:pt x="101690" y="194439"/>
                              </a:lnTo>
                              <a:cubicBezTo>
                                <a:pt x="118274" y="194439"/>
                                <a:pt x="131718" y="180995"/>
                                <a:pt x="131718" y="164411"/>
                              </a:cubicBezTo>
                              <a:lnTo>
                                <a:pt x="131718" y="57638"/>
                              </a:lnTo>
                              <a:cubicBezTo>
                                <a:pt x="131718" y="41054"/>
                                <a:pt x="118274" y="27610"/>
                                <a:pt x="101690" y="27610"/>
                              </a:cubicBezTo>
                              <a:lnTo>
                                <a:pt x="76726" y="27610"/>
                              </a:lnTo>
                              <a:close/>
                            </a:path>
                          </a:pathLst>
                        </a:custGeom>
                        <a:solidFill>
                          <a:srgbClr val="FFFFFF">
                            <a:lumMod val="65000"/>
                          </a:srgbClr>
                        </a:solidFill>
                        <a:ln w="12700" cap="flat" cmpd="sng" algn="ctr">
                          <a:noFill/>
                          <a:prstDash val="solid"/>
                          <a:miter lim="800000"/>
                        </a:ln>
                        <a:effectLst/>
                      </p:spPr>
                      <p:txBody>
                        <a:bodyPr wrap="square" rtlCol="0" anchor="ctr">
                          <a:noAutofit/>
                        </a:bodyP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ea typeface="+mn-ea"/>
                            <a:cs typeface="+mn-cs"/>
                            <a:sym typeface="Arial"/>
                          </a:endParaRPr>
                        </a:p>
                      </p:txBody>
                    </p:sp>
                    <p:sp>
                      <p:nvSpPr>
                        <p:cNvPr id="249" name="Rectangle 248">
                          <a:extLst>
                            <a:ext uri="{FF2B5EF4-FFF2-40B4-BE49-F238E27FC236}">
                              <a16:creationId xmlns:a16="http://schemas.microsoft.com/office/drawing/2014/main" id="{A248D9CD-235A-43B9-9CAE-D5077C2CB532}"/>
                            </a:ext>
                          </a:extLst>
                        </p:cNvPr>
                        <p:cNvSpPr/>
                        <p:nvPr/>
                      </p:nvSpPr>
                      <p:spPr>
                        <a:xfrm rot="5400000">
                          <a:off x="5675073" y="4165782"/>
                          <a:ext cx="78933" cy="283264"/>
                        </a:xfrm>
                        <a:prstGeom prst="rect">
                          <a:avLst/>
                        </a:prstGeom>
                        <a:solidFill>
                          <a:srgbClr val="000000">
                            <a:lumMod val="50000"/>
                            <a:lumOff val="50000"/>
                          </a:srgbClr>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ea typeface="+mn-ea"/>
                            <a:cs typeface="+mn-cs"/>
                            <a:sym typeface="Arial"/>
                          </a:endParaRPr>
                        </a:p>
                      </p:txBody>
                    </p:sp>
                    <p:sp>
                      <p:nvSpPr>
                        <p:cNvPr id="250" name="Rectangle 249">
                          <a:extLst>
                            <a:ext uri="{FF2B5EF4-FFF2-40B4-BE49-F238E27FC236}">
                              <a16:creationId xmlns:a16="http://schemas.microsoft.com/office/drawing/2014/main" id="{9E32D4A2-75C1-4351-8424-60C38839F19B}"/>
                            </a:ext>
                          </a:extLst>
                        </p:cNvPr>
                        <p:cNvSpPr/>
                        <p:nvPr/>
                      </p:nvSpPr>
                      <p:spPr>
                        <a:xfrm rot="5400000">
                          <a:off x="6191482" y="4147534"/>
                          <a:ext cx="78933" cy="319752"/>
                        </a:xfrm>
                        <a:prstGeom prst="rect">
                          <a:avLst/>
                        </a:prstGeom>
                        <a:solidFill>
                          <a:srgbClr val="000000">
                            <a:lumMod val="50000"/>
                            <a:lumOff val="50000"/>
                          </a:srgbClr>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ea typeface="+mn-ea"/>
                            <a:cs typeface="+mn-cs"/>
                            <a:sym typeface="Arial"/>
                          </a:endParaRPr>
                        </a:p>
                      </p:txBody>
                    </p:sp>
                  </p:grpSp>
                </p:grpSp>
              </p:grpSp>
              <p:grpSp>
                <p:nvGrpSpPr>
                  <p:cNvPr id="210" name="Group 209">
                    <a:extLst>
                      <a:ext uri="{FF2B5EF4-FFF2-40B4-BE49-F238E27FC236}">
                        <a16:creationId xmlns:a16="http://schemas.microsoft.com/office/drawing/2014/main" id="{D8540C38-8C11-4E7F-8167-7AFF96A55E07}"/>
                      </a:ext>
                    </a:extLst>
                  </p:cNvPr>
                  <p:cNvGrpSpPr/>
                  <p:nvPr/>
                </p:nvGrpSpPr>
                <p:grpSpPr>
                  <a:xfrm>
                    <a:off x="1236847" y="2732916"/>
                    <a:ext cx="2664988" cy="739464"/>
                    <a:chOff x="1236847" y="2732916"/>
                    <a:chExt cx="2664988" cy="739464"/>
                  </a:xfrm>
                </p:grpSpPr>
                <p:grpSp>
                  <p:nvGrpSpPr>
                    <p:cNvPr id="211" name="Group 210">
                      <a:extLst>
                        <a:ext uri="{FF2B5EF4-FFF2-40B4-BE49-F238E27FC236}">
                          <a16:creationId xmlns:a16="http://schemas.microsoft.com/office/drawing/2014/main" id="{079AA1D7-8664-4143-B843-C61978A3D2C7}"/>
                        </a:ext>
                      </a:extLst>
                    </p:cNvPr>
                    <p:cNvGrpSpPr/>
                    <p:nvPr/>
                  </p:nvGrpSpPr>
                  <p:grpSpPr>
                    <a:xfrm>
                      <a:off x="1236847" y="2732916"/>
                      <a:ext cx="1236182" cy="739464"/>
                      <a:chOff x="1236847" y="2732916"/>
                      <a:chExt cx="1236182" cy="739464"/>
                    </a:xfrm>
                  </p:grpSpPr>
                  <p:grpSp>
                    <p:nvGrpSpPr>
                      <p:cNvPr id="228" name="Group 227">
                        <a:extLst>
                          <a:ext uri="{FF2B5EF4-FFF2-40B4-BE49-F238E27FC236}">
                            <a16:creationId xmlns:a16="http://schemas.microsoft.com/office/drawing/2014/main" id="{9868A25F-0B38-44E6-A061-8020D25112D8}"/>
                          </a:ext>
                        </a:extLst>
                      </p:cNvPr>
                      <p:cNvGrpSpPr/>
                      <p:nvPr/>
                    </p:nvGrpSpPr>
                    <p:grpSpPr>
                      <a:xfrm rot="2380208">
                        <a:off x="1236847" y="2732916"/>
                        <a:ext cx="520457" cy="146510"/>
                        <a:chOff x="5572908" y="4153390"/>
                        <a:chExt cx="1094244" cy="308035"/>
                      </a:xfrm>
                    </p:grpSpPr>
                    <p:sp>
                      <p:nvSpPr>
                        <p:cNvPr id="239" name="Freeform: Shape 238">
                          <a:extLst>
                            <a:ext uri="{FF2B5EF4-FFF2-40B4-BE49-F238E27FC236}">
                              <a16:creationId xmlns:a16="http://schemas.microsoft.com/office/drawing/2014/main" id="{7B3BFB70-27C9-4938-9022-E0B5AC1DE4F6}"/>
                            </a:ext>
                          </a:extLst>
                        </p:cNvPr>
                        <p:cNvSpPr/>
                        <p:nvPr/>
                      </p:nvSpPr>
                      <p:spPr>
                        <a:xfrm rot="5400000">
                          <a:off x="6321451" y="4115725"/>
                          <a:ext cx="308035" cy="383366"/>
                        </a:xfrm>
                        <a:custGeom>
                          <a:avLst/>
                          <a:gdLst>
                            <a:gd name="connsiteX0" fmla="*/ 67777 w 178416"/>
                            <a:gd name="connsiteY0" fmla="*/ 0 h 222049"/>
                            <a:gd name="connsiteX1" fmla="*/ 110639 w 178416"/>
                            <a:gd name="connsiteY1" fmla="*/ 0 h 222049"/>
                            <a:gd name="connsiteX2" fmla="*/ 178416 w 178416"/>
                            <a:gd name="connsiteY2" fmla="*/ 67777 h 222049"/>
                            <a:gd name="connsiteX3" fmla="*/ 178416 w 178416"/>
                            <a:gd name="connsiteY3" fmla="*/ 154272 h 222049"/>
                            <a:gd name="connsiteX4" fmla="*/ 110639 w 178416"/>
                            <a:gd name="connsiteY4" fmla="*/ 222049 h 222049"/>
                            <a:gd name="connsiteX5" fmla="*/ 67777 w 178416"/>
                            <a:gd name="connsiteY5" fmla="*/ 222049 h 222049"/>
                            <a:gd name="connsiteX6" fmla="*/ 0 w 178416"/>
                            <a:gd name="connsiteY6" fmla="*/ 154272 h 222049"/>
                            <a:gd name="connsiteX7" fmla="*/ 0 w 178416"/>
                            <a:gd name="connsiteY7" fmla="*/ 67777 h 222049"/>
                            <a:gd name="connsiteX8" fmla="*/ 67777 w 178416"/>
                            <a:gd name="connsiteY8" fmla="*/ 0 h 222049"/>
                            <a:gd name="connsiteX9" fmla="*/ 76726 w 178416"/>
                            <a:gd name="connsiteY9" fmla="*/ 27610 h 222049"/>
                            <a:gd name="connsiteX10" fmla="*/ 46698 w 178416"/>
                            <a:gd name="connsiteY10" fmla="*/ 57638 h 222049"/>
                            <a:gd name="connsiteX11" fmla="*/ 46698 w 178416"/>
                            <a:gd name="connsiteY11" fmla="*/ 164411 h 222049"/>
                            <a:gd name="connsiteX12" fmla="*/ 76726 w 178416"/>
                            <a:gd name="connsiteY12" fmla="*/ 194439 h 222049"/>
                            <a:gd name="connsiteX13" fmla="*/ 101690 w 178416"/>
                            <a:gd name="connsiteY13" fmla="*/ 194439 h 222049"/>
                            <a:gd name="connsiteX14" fmla="*/ 131718 w 178416"/>
                            <a:gd name="connsiteY14" fmla="*/ 164411 h 222049"/>
                            <a:gd name="connsiteX15" fmla="*/ 131718 w 178416"/>
                            <a:gd name="connsiteY15" fmla="*/ 57638 h 222049"/>
                            <a:gd name="connsiteX16" fmla="*/ 101690 w 178416"/>
                            <a:gd name="connsiteY16" fmla="*/ 27610 h 222049"/>
                            <a:gd name="connsiteX17" fmla="*/ 76726 w 178416"/>
                            <a:gd name="connsiteY17" fmla="*/ 27610 h 222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8416" h="222049">
                              <a:moveTo>
                                <a:pt x="67777" y="0"/>
                              </a:moveTo>
                              <a:lnTo>
                                <a:pt x="110639" y="0"/>
                              </a:lnTo>
                              <a:cubicBezTo>
                                <a:pt x="148071" y="0"/>
                                <a:pt x="178416" y="30345"/>
                                <a:pt x="178416" y="67777"/>
                              </a:cubicBezTo>
                              <a:lnTo>
                                <a:pt x="178416" y="154272"/>
                              </a:lnTo>
                              <a:cubicBezTo>
                                <a:pt x="178416" y="191704"/>
                                <a:pt x="148071" y="222049"/>
                                <a:pt x="110639" y="222049"/>
                              </a:cubicBezTo>
                              <a:lnTo>
                                <a:pt x="67777" y="222049"/>
                              </a:lnTo>
                              <a:cubicBezTo>
                                <a:pt x="30345" y="222049"/>
                                <a:pt x="0" y="191704"/>
                                <a:pt x="0" y="154272"/>
                              </a:cubicBezTo>
                              <a:lnTo>
                                <a:pt x="0" y="67777"/>
                              </a:lnTo>
                              <a:cubicBezTo>
                                <a:pt x="0" y="30345"/>
                                <a:pt x="30345" y="0"/>
                                <a:pt x="67777" y="0"/>
                              </a:cubicBezTo>
                              <a:close/>
                              <a:moveTo>
                                <a:pt x="76726" y="27610"/>
                              </a:moveTo>
                              <a:cubicBezTo>
                                <a:pt x="60142" y="27610"/>
                                <a:pt x="46698" y="41054"/>
                                <a:pt x="46698" y="57638"/>
                              </a:cubicBezTo>
                              <a:lnTo>
                                <a:pt x="46698" y="164411"/>
                              </a:lnTo>
                              <a:cubicBezTo>
                                <a:pt x="46698" y="180995"/>
                                <a:pt x="60142" y="194439"/>
                                <a:pt x="76726" y="194439"/>
                              </a:cubicBezTo>
                              <a:lnTo>
                                <a:pt x="101690" y="194439"/>
                              </a:lnTo>
                              <a:cubicBezTo>
                                <a:pt x="118274" y="194439"/>
                                <a:pt x="131718" y="180995"/>
                                <a:pt x="131718" y="164411"/>
                              </a:cubicBezTo>
                              <a:lnTo>
                                <a:pt x="131718" y="57638"/>
                              </a:lnTo>
                              <a:cubicBezTo>
                                <a:pt x="131718" y="41054"/>
                                <a:pt x="118274" y="27610"/>
                                <a:pt x="101690" y="27610"/>
                              </a:cubicBezTo>
                              <a:lnTo>
                                <a:pt x="76726" y="27610"/>
                              </a:lnTo>
                              <a:close/>
                            </a:path>
                          </a:pathLst>
                        </a:custGeom>
                        <a:solidFill>
                          <a:srgbClr val="FFFFFF">
                            <a:lumMod val="65000"/>
                          </a:srgbClr>
                        </a:solidFill>
                        <a:ln w="12700" cap="flat" cmpd="sng" algn="ctr">
                          <a:noFill/>
                          <a:prstDash val="solid"/>
                          <a:miter lim="800000"/>
                        </a:ln>
                        <a:effectLst/>
                      </p:spPr>
                      <p:txBody>
                        <a:bodyPr wrap="square" rtlCol="0" anchor="ctr">
                          <a:noAutofit/>
                        </a:bodyP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ea typeface="+mn-ea"/>
                            <a:cs typeface="+mn-cs"/>
                            <a:sym typeface="Arial"/>
                          </a:endParaRPr>
                        </a:p>
                      </p:txBody>
                    </p:sp>
                    <p:sp>
                      <p:nvSpPr>
                        <p:cNvPr id="240" name="Freeform: Shape 239">
                          <a:extLst>
                            <a:ext uri="{FF2B5EF4-FFF2-40B4-BE49-F238E27FC236}">
                              <a16:creationId xmlns:a16="http://schemas.microsoft.com/office/drawing/2014/main" id="{FBA16891-E2FF-426A-9EDD-53528BF534B3}"/>
                            </a:ext>
                          </a:extLst>
                        </p:cNvPr>
                        <p:cNvSpPr/>
                        <p:nvPr/>
                      </p:nvSpPr>
                      <p:spPr>
                        <a:xfrm rot="5400000">
                          <a:off x="5832413" y="4115725"/>
                          <a:ext cx="308035" cy="383366"/>
                        </a:xfrm>
                        <a:custGeom>
                          <a:avLst/>
                          <a:gdLst>
                            <a:gd name="connsiteX0" fmla="*/ 67777 w 178416"/>
                            <a:gd name="connsiteY0" fmla="*/ 0 h 222049"/>
                            <a:gd name="connsiteX1" fmla="*/ 110639 w 178416"/>
                            <a:gd name="connsiteY1" fmla="*/ 0 h 222049"/>
                            <a:gd name="connsiteX2" fmla="*/ 178416 w 178416"/>
                            <a:gd name="connsiteY2" fmla="*/ 67777 h 222049"/>
                            <a:gd name="connsiteX3" fmla="*/ 178416 w 178416"/>
                            <a:gd name="connsiteY3" fmla="*/ 154272 h 222049"/>
                            <a:gd name="connsiteX4" fmla="*/ 110639 w 178416"/>
                            <a:gd name="connsiteY4" fmla="*/ 222049 h 222049"/>
                            <a:gd name="connsiteX5" fmla="*/ 67777 w 178416"/>
                            <a:gd name="connsiteY5" fmla="*/ 222049 h 222049"/>
                            <a:gd name="connsiteX6" fmla="*/ 0 w 178416"/>
                            <a:gd name="connsiteY6" fmla="*/ 154272 h 222049"/>
                            <a:gd name="connsiteX7" fmla="*/ 0 w 178416"/>
                            <a:gd name="connsiteY7" fmla="*/ 67777 h 222049"/>
                            <a:gd name="connsiteX8" fmla="*/ 67777 w 178416"/>
                            <a:gd name="connsiteY8" fmla="*/ 0 h 222049"/>
                            <a:gd name="connsiteX9" fmla="*/ 76726 w 178416"/>
                            <a:gd name="connsiteY9" fmla="*/ 27610 h 222049"/>
                            <a:gd name="connsiteX10" fmla="*/ 46698 w 178416"/>
                            <a:gd name="connsiteY10" fmla="*/ 57638 h 222049"/>
                            <a:gd name="connsiteX11" fmla="*/ 46698 w 178416"/>
                            <a:gd name="connsiteY11" fmla="*/ 164411 h 222049"/>
                            <a:gd name="connsiteX12" fmla="*/ 76726 w 178416"/>
                            <a:gd name="connsiteY12" fmla="*/ 194439 h 222049"/>
                            <a:gd name="connsiteX13" fmla="*/ 101690 w 178416"/>
                            <a:gd name="connsiteY13" fmla="*/ 194439 h 222049"/>
                            <a:gd name="connsiteX14" fmla="*/ 131718 w 178416"/>
                            <a:gd name="connsiteY14" fmla="*/ 164411 h 222049"/>
                            <a:gd name="connsiteX15" fmla="*/ 131718 w 178416"/>
                            <a:gd name="connsiteY15" fmla="*/ 57638 h 222049"/>
                            <a:gd name="connsiteX16" fmla="*/ 101690 w 178416"/>
                            <a:gd name="connsiteY16" fmla="*/ 27610 h 222049"/>
                            <a:gd name="connsiteX17" fmla="*/ 76726 w 178416"/>
                            <a:gd name="connsiteY17" fmla="*/ 27610 h 222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8416" h="222049">
                              <a:moveTo>
                                <a:pt x="67777" y="0"/>
                              </a:moveTo>
                              <a:lnTo>
                                <a:pt x="110639" y="0"/>
                              </a:lnTo>
                              <a:cubicBezTo>
                                <a:pt x="148071" y="0"/>
                                <a:pt x="178416" y="30345"/>
                                <a:pt x="178416" y="67777"/>
                              </a:cubicBezTo>
                              <a:lnTo>
                                <a:pt x="178416" y="154272"/>
                              </a:lnTo>
                              <a:cubicBezTo>
                                <a:pt x="178416" y="191704"/>
                                <a:pt x="148071" y="222049"/>
                                <a:pt x="110639" y="222049"/>
                              </a:cubicBezTo>
                              <a:lnTo>
                                <a:pt x="67777" y="222049"/>
                              </a:lnTo>
                              <a:cubicBezTo>
                                <a:pt x="30345" y="222049"/>
                                <a:pt x="0" y="191704"/>
                                <a:pt x="0" y="154272"/>
                              </a:cubicBezTo>
                              <a:lnTo>
                                <a:pt x="0" y="67777"/>
                              </a:lnTo>
                              <a:cubicBezTo>
                                <a:pt x="0" y="30345"/>
                                <a:pt x="30345" y="0"/>
                                <a:pt x="67777" y="0"/>
                              </a:cubicBezTo>
                              <a:close/>
                              <a:moveTo>
                                <a:pt x="76726" y="27610"/>
                              </a:moveTo>
                              <a:cubicBezTo>
                                <a:pt x="60142" y="27610"/>
                                <a:pt x="46698" y="41054"/>
                                <a:pt x="46698" y="57638"/>
                              </a:cubicBezTo>
                              <a:lnTo>
                                <a:pt x="46698" y="164411"/>
                              </a:lnTo>
                              <a:cubicBezTo>
                                <a:pt x="46698" y="180995"/>
                                <a:pt x="60142" y="194439"/>
                                <a:pt x="76726" y="194439"/>
                              </a:cubicBezTo>
                              <a:lnTo>
                                <a:pt x="101690" y="194439"/>
                              </a:lnTo>
                              <a:cubicBezTo>
                                <a:pt x="118274" y="194439"/>
                                <a:pt x="131718" y="180995"/>
                                <a:pt x="131718" y="164411"/>
                              </a:cubicBezTo>
                              <a:lnTo>
                                <a:pt x="131718" y="57638"/>
                              </a:lnTo>
                              <a:cubicBezTo>
                                <a:pt x="131718" y="41054"/>
                                <a:pt x="118274" y="27610"/>
                                <a:pt x="101690" y="27610"/>
                              </a:cubicBezTo>
                              <a:lnTo>
                                <a:pt x="76726" y="27610"/>
                              </a:lnTo>
                              <a:close/>
                            </a:path>
                          </a:pathLst>
                        </a:custGeom>
                        <a:solidFill>
                          <a:srgbClr val="FFFFFF">
                            <a:lumMod val="65000"/>
                          </a:srgbClr>
                        </a:solidFill>
                        <a:ln w="12700" cap="flat" cmpd="sng" algn="ctr">
                          <a:noFill/>
                          <a:prstDash val="solid"/>
                          <a:miter lim="800000"/>
                        </a:ln>
                        <a:effectLst/>
                      </p:spPr>
                      <p:txBody>
                        <a:bodyPr wrap="square" rtlCol="0" anchor="ctr">
                          <a:noAutofit/>
                        </a:bodyP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ea typeface="+mn-ea"/>
                            <a:cs typeface="+mn-cs"/>
                            <a:sym typeface="Arial"/>
                          </a:endParaRPr>
                        </a:p>
                      </p:txBody>
                    </p:sp>
                    <p:sp>
                      <p:nvSpPr>
                        <p:cNvPr id="241" name="Rectangle 240">
                          <a:extLst>
                            <a:ext uri="{FF2B5EF4-FFF2-40B4-BE49-F238E27FC236}">
                              <a16:creationId xmlns:a16="http://schemas.microsoft.com/office/drawing/2014/main" id="{6C42CE00-D7BD-45B9-B2AA-247BBED54878}"/>
                            </a:ext>
                          </a:extLst>
                        </p:cNvPr>
                        <p:cNvSpPr/>
                        <p:nvPr/>
                      </p:nvSpPr>
                      <p:spPr>
                        <a:xfrm rot="5400000">
                          <a:off x="5675073" y="4165782"/>
                          <a:ext cx="78933" cy="283264"/>
                        </a:xfrm>
                        <a:prstGeom prst="rect">
                          <a:avLst/>
                        </a:prstGeom>
                        <a:solidFill>
                          <a:srgbClr val="FFFFFF">
                            <a:lumMod val="65000"/>
                          </a:srgbClr>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ea typeface="+mn-ea"/>
                            <a:cs typeface="+mn-cs"/>
                            <a:sym typeface="Arial"/>
                          </a:endParaRPr>
                        </a:p>
                      </p:txBody>
                    </p:sp>
                    <p:sp>
                      <p:nvSpPr>
                        <p:cNvPr id="242" name="Rectangle 241">
                          <a:extLst>
                            <a:ext uri="{FF2B5EF4-FFF2-40B4-BE49-F238E27FC236}">
                              <a16:creationId xmlns:a16="http://schemas.microsoft.com/office/drawing/2014/main" id="{E50677A4-DDE8-42C4-9AFE-48259344422D}"/>
                            </a:ext>
                          </a:extLst>
                        </p:cNvPr>
                        <p:cNvSpPr/>
                        <p:nvPr/>
                      </p:nvSpPr>
                      <p:spPr>
                        <a:xfrm rot="5400000">
                          <a:off x="6191482" y="4147534"/>
                          <a:ext cx="78933" cy="319752"/>
                        </a:xfrm>
                        <a:prstGeom prst="rect">
                          <a:avLst/>
                        </a:prstGeom>
                        <a:solidFill>
                          <a:srgbClr val="000000">
                            <a:lumMod val="50000"/>
                            <a:lumOff val="50000"/>
                          </a:srgbClr>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ea typeface="+mn-ea"/>
                            <a:cs typeface="+mn-cs"/>
                            <a:sym typeface="Arial"/>
                          </a:endParaRPr>
                        </a:p>
                      </p:txBody>
                    </p:sp>
                  </p:grpSp>
                  <p:grpSp>
                    <p:nvGrpSpPr>
                      <p:cNvPr id="229" name="Group 228">
                        <a:extLst>
                          <a:ext uri="{FF2B5EF4-FFF2-40B4-BE49-F238E27FC236}">
                            <a16:creationId xmlns:a16="http://schemas.microsoft.com/office/drawing/2014/main" id="{D1E8D869-80EA-4654-9B65-A9A6E0B0D9F7}"/>
                          </a:ext>
                        </a:extLst>
                      </p:cNvPr>
                      <p:cNvGrpSpPr/>
                      <p:nvPr/>
                    </p:nvGrpSpPr>
                    <p:grpSpPr>
                      <a:xfrm rot="2380208">
                        <a:off x="1598419" y="3032780"/>
                        <a:ext cx="520457" cy="146510"/>
                        <a:chOff x="5572908" y="4153390"/>
                        <a:chExt cx="1094244" cy="308035"/>
                      </a:xfrm>
                    </p:grpSpPr>
                    <p:sp>
                      <p:nvSpPr>
                        <p:cNvPr id="235" name="Freeform: Shape 234">
                          <a:extLst>
                            <a:ext uri="{FF2B5EF4-FFF2-40B4-BE49-F238E27FC236}">
                              <a16:creationId xmlns:a16="http://schemas.microsoft.com/office/drawing/2014/main" id="{33FDB040-7628-46E1-811E-95DE68ED4EA5}"/>
                            </a:ext>
                          </a:extLst>
                        </p:cNvPr>
                        <p:cNvSpPr/>
                        <p:nvPr/>
                      </p:nvSpPr>
                      <p:spPr>
                        <a:xfrm rot="5400000">
                          <a:off x="6321451" y="4115725"/>
                          <a:ext cx="308035" cy="383366"/>
                        </a:xfrm>
                        <a:custGeom>
                          <a:avLst/>
                          <a:gdLst>
                            <a:gd name="connsiteX0" fmla="*/ 67777 w 178416"/>
                            <a:gd name="connsiteY0" fmla="*/ 0 h 222049"/>
                            <a:gd name="connsiteX1" fmla="*/ 110639 w 178416"/>
                            <a:gd name="connsiteY1" fmla="*/ 0 h 222049"/>
                            <a:gd name="connsiteX2" fmla="*/ 178416 w 178416"/>
                            <a:gd name="connsiteY2" fmla="*/ 67777 h 222049"/>
                            <a:gd name="connsiteX3" fmla="*/ 178416 w 178416"/>
                            <a:gd name="connsiteY3" fmla="*/ 154272 h 222049"/>
                            <a:gd name="connsiteX4" fmla="*/ 110639 w 178416"/>
                            <a:gd name="connsiteY4" fmla="*/ 222049 h 222049"/>
                            <a:gd name="connsiteX5" fmla="*/ 67777 w 178416"/>
                            <a:gd name="connsiteY5" fmla="*/ 222049 h 222049"/>
                            <a:gd name="connsiteX6" fmla="*/ 0 w 178416"/>
                            <a:gd name="connsiteY6" fmla="*/ 154272 h 222049"/>
                            <a:gd name="connsiteX7" fmla="*/ 0 w 178416"/>
                            <a:gd name="connsiteY7" fmla="*/ 67777 h 222049"/>
                            <a:gd name="connsiteX8" fmla="*/ 67777 w 178416"/>
                            <a:gd name="connsiteY8" fmla="*/ 0 h 222049"/>
                            <a:gd name="connsiteX9" fmla="*/ 76726 w 178416"/>
                            <a:gd name="connsiteY9" fmla="*/ 27610 h 222049"/>
                            <a:gd name="connsiteX10" fmla="*/ 46698 w 178416"/>
                            <a:gd name="connsiteY10" fmla="*/ 57638 h 222049"/>
                            <a:gd name="connsiteX11" fmla="*/ 46698 w 178416"/>
                            <a:gd name="connsiteY11" fmla="*/ 164411 h 222049"/>
                            <a:gd name="connsiteX12" fmla="*/ 76726 w 178416"/>
                            <a:gd name="connsiteY12" fmla="*/ 194439 h 222049"/>
                            <a:gd name="connsiteX13" fmla="*/ 101690 w 178416"/>
                            <a:gd name="connsiteY13" fmla="*/ 194439 h 222049"/>
                            <a:gd name="connsiteX14" fmla="*/ 131718 w 178416"/>
                            <a:gd name="connsiteY14" fmla="*/ 164411 h 222049"/>
                            <a:gd name="connsiteX15" fmla="*/ 131718 w 178416"/>
                            <a:gd name="connsiteY15" fmla="*/ 57638 h 222049"/>
                            <a:gd name="connsiteX16" fmla="*/ 101690 w 178416"/>
                            <a:gd name="connsiteY16" fmla="*/ 27610 h 222049"/>
                            <a:gd name="connsiteX17" fmla="*/ 76726 w 178416"/>
                            <a:gd name="connsiteY17" fmla="*/ 27610 h 222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8416" h="222049">
                              <a:moveTo>
                                <a:pt x="67777" y="0"/>
                              </a:moveTo>
                              <a:lnTo>
                                <a:pt x="110639" y="0"/>
                              </a:lnTo>
                              <a:cubicBezTo>
                                <a:pt x="148071" y="0"/>
                                <a:pt x="178416" y="30345"/>
                                <a:pt x="178416" y="67777"/>
                              </a:cubicBezTo>
                              <a:lnTo>
                                <a:pt x="178416" y="154272"/>
                              </a:lnTo>
                              <a:cubicBezTo>
                                <a:pt x="178416" y="191704"/>
                                <a:pt x="148071" y="222049"/>
                                <a:pt x="110639" y="222049"/>
                              </a:cubicBezTo>
                              <a:lnTo>
                                <a:pt x="67777" y="222049"/>
                              </a:lnTo>
                              <a:cubicBezTo>
                                <a:pt x="30345" y="222049"/>
                                <a:pt x="0" y="191704"/>
                                <a:pt x="0" y="154272"/>
                              </a:cubicBezTo>
                              <a:lnTo>
                                <a:pt x="0" y="67777"/>
                              </a:lnTo>
                              <a:cubicBezTo>
                                <a:pt x="0" y="30345"/>
                                <a:pt x="30345" y="0"/>
                                <a:pt x="67777" y="0"/>
                              </a:cubicBezTo>
                              <a:close/>
                              <a:moveTo>
                                <a:pt x="76726" y="27610"/>
                              </a:moveTo>
                              <a:cubicBezTo>
                                <a:pt x="60142" y="27610"/>
                                <a:pt x="46698" y="41054"/>
                                <a:pt x="46698" y="57638"/>
                              </a:cubicBezTo>
                              <a:lnTo>
                                <a:pt x="46698" y="164411"/>
                              </a:lnTo>
                              <a:cubicBezTo>
                                <a:pt x="46698" y="180995"/>
                                <a:pt x="60142" y="194439"/>
                                <a:pt x="76726" y="194439"/>
                              </a:cubicBezTo>
                              <a:lnTo>
                                <a:pt x="101690" y="194439"/>
                              </a:lnTo>
                              <a:cubicBezTo>
                                <a:pt x="118274" y="194439"/>
                                <a:pt x="131718" y="180995"/>
                                <a:pt x="131718" y="164411"/>
                              </a:cubicBezTo>
                              <a:lnTo>
                                <a:pt x="131718" y="57638"/>
                              </a:lnTo>
                              <a:cubicBezTo>
                                <a:pt x="131718" y="41054"/>
                                <a:pt x="118274" y="27610"/>
                                <a:pt x="101690" y="27610"/>
                              </a:cubicBezTo>
                              <a:lnTo>
                                <a:pt x="76726" y="27610"/>
                              </a:lnTo>
                              <a:close/>
                            </a:path>
                          </a:pathLst>
                        </a:custGeom>
                        <a:solidFill>
                          <a:srgbClr val="FFFFFF">
                            <a:lumMod val="65000"/>
                          </a:srgbClr>
                        </a:solidFill>
                        <a:ln w="12700" cap="flat" cmpd="sng" algn="ctr">
                          <a:noFill/>
                          <a:prstDash val="solid"/>
                          <a:miter lim="800000"/>
                        </a:ln>
                        <a:effectLst/>
                      </p:spPr>
                      <p:txBody>
                        <a:bodyPr wrap="square" rtlCol="0" anchor="ctr">
                          <a:noAutofit/>
                        </a:bodyP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ea typeface="+mn-ea"/>
                            <a:cs typeface="+mn-cs"/>
                            <a:sym typeface="Arial"/>
                          </a:endParaRPr>
                        </a:p>
                      </p:txBody>
                    </p:sp>
                    <p:sp>
                      <p:nvSpPr>
                        <p:cNvPr id="236" name="Freeform: Shape 235">
                          <a:extLst>
                            <a:ext uri="{FF2B5EF4-FFF2-40B4-BE49-F238E27FC236}">
                              <a16:creationId xmlns:a16="http://schemas.microsoft.com/office/drawing/2014/main" id="{6A4ECF21-5B9E-4E2E-BE73-BB5D6E8A7AE9}"/>
                            </a:ext>
                          </a:extLst>
                        </p:cNvPr>
                        <p:cNvSpPr/>
                        <p:nvPr/>
                      </p:nvSpPr>
                      <p:spPr>
                        <a:xfrm rot="5400000">
                          <a:off x="5832413" y="4115725"/>
                          <a:ext cx="308035" cy="383366"/>
                        </a:xfrm>
                        <a:custGeom>
                          <a:avLst/>
                          <a:gdLst>
                            <a:gd name="connsiteX0" fmla="*/ 67777 w 178416"/>
                            <a:gd name="connsiteY0" fmla="*/ 0 h 222049"/>
                            <a:gd name="connsiteX1" fmla="*/ 110639 w 178416"/>
                            <a:gd name="connsiteY1" fmla="*/ 0 h 222049"/>
                            <a:gd name="connsiteX2" fmla="*/ 178416 w 178416"/>
                            <a:gd name="connsiteY2" fmla="*/ 67777 h 222049"/>
                            <a:gd name="connsiteX3" fmla="*/ 178416 w 178416"/>
                            <a:gd name="connsiteY3" fmla="*/ 154272 h 222049"/>
                            <a:gd name="connsiteX4" fmla="*/ 110639 w 178416"/>
                            <a:gd name="connsiteY4" fmla="*/ 222049 h 222049"/>
                            <a:gd name="connsiteX5" fmla="*/ 67777 w 178416"/>
                            <a:gd name="connsiteY5" fmla="*/ 222049 h 222049"/>
                            <a:gd name="connsiteX6" fmla="*/ 0 w 178416"/>
                            <a:gd name="connsiteY6" fmla="*/ 154272 h 222049"/>
                            <a:gd name="connsiteX7" fmla="*/ 0 w 178416"/>
                            <a:gd name="connsiteY7" fmla="*/ 67777 h 222049"/>
                            <a:gd name="connsiteX8" fmla="*/ 67777 w 178416"/>
                            <a:gd name="connsiteY8" fmla="*/ 0 h 222049"/>
                            <a:gd name="connsiteX9" fmla="*/ 76726 w 178416"/>
                            <a:gd name="connsiteY9" fmla="*/ 27610 h 222049"/>
                            <a:gd name="connsiteX10" fmla="*/ 46698 w 178416"/>
                            <a:gd name="connsiteY10" fmla="*/ 57638 h 222049"/>
                            <a:gd name="connsiteX11" fmla="*/ 46698 w 178416"/>
                            <a:gd name="connsiteY11" fmla="*/ 164411 h 222049"/>
                            <a:gd name="connsiteX12" fmla="*/ 76726 w 178416"/>
                            <a:gd name="connsiteY12" fmla="*/ 194439 h 222049"/>
                            <a:gd name="connsiteX13" fmla="*/ 101690 w 178416"/>
                            <a:gd name="connsiteY13" fmla="*/ 194439 h 222049"/>
                            <a:gd name="connsiteX14" fmla="*/ 131718 w 178416"/>
                            <a:gd name="connsiteY14" fmla="*/ 164411 h 222049"/>
                            <a:gd name="connsiteX15" fmla="*/ 131718 w 178416"/>
                            <a:gd name="connsiteY15" fmla="*/ 57638 h 222049"/>
                            <a:gd name="connsiteX16" fmla="*/ 101690 w 178416"/>
                            <a:gd name="connsiteY16" fmla="*/ 27610 h 222049"/>
                            <a:gd name="connsiteX17" fmla="*/ 76726 w 178416"/>
                            <a:gd name="connsiteY17" fmla="*/ 27610 h 222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8416" h="222049">
                              <a:moveTo>
                                <a:pt x="67777" y="0"/>
                              </a:moveTo>
                              <a:lnTo>
                                <a:pt x="110639" y="0"/>
                              </a:lnTo>
                              <a:cubicBezTo>
                                <a:pt x="148071" y="0"/>
                                <a:pt x="178416" y="30345"/>
                                <a:pt x="178416" y="67777"/>
                              </a:cubicBezTo>
                              <a:lnTo>
                                <a:pt x="178416" y="154272"/>
                              </a:lnTo>
                              <a:cubicBezTo>
                                <a:pt x="178416" y="191704"/>
                                <a:pt x="148071" y="222049"/>
                                <a:pt x="110639" y="222049"/>
                              </a:cubicBezTo>
                              <a:lnTo>
                                <a:pt x="67777" y="222049"/>
                              </a:lnTo>
                              <a:cubicBezTo>
                                <a:pt x="30345" y="222049"/>
                                <a:pt x="0" y="191704"/>
                                <a:pt x="0" y="154272"/>
                              </a:cubicBezTo>
                              <a:lnTo>
                                <a:pt x="0" y="67777"/>
                              </a:lnTo>
                              <a:cubicBezTo>
                                <a:pt x="0" y="30345"/>
                                <a:pt x="30345" y="0"/>
                                <a:pt x="67777" y="0"/>
                              </a:cubicBezTo>
                              <a:close/>
                              <a:moveTo>
                                <a:pt x="76726" y="27610"/>
                              </a:moveTo>
                              <a:cubicBezTo>
                                <a:pt x="60142" y="27610"/>
                                <a:pt x="46698" y="41054"/>
                                <a:pt x="46698" y="57638"/>
                              </a:cubicBezTo>
                              <a:lnTo>
                                <a:pt x="46698" y="164411"/>
                              </a:lnTo>
                              <a:cubicBezTo>
                                <a:pt x="46698" y="180995"/>
                                <a:pt x="60142" y="194439"/>
                                <a:pt x="76726" y="194439"/>
                              </a:cubicBezTo>
                              <a:lnTo>
                                <a:pt x="101690" y="194439"/>
                              </a:lnTo>
                              <a:cubicBezTo>
                                <a:pt x="118274" y="194439"/>
                                <a:pt x="131718" y="180995"/>
                                <a:pt x="131718" y="164411"/>
                              </a:cubicBezTo>
                              <a:lnTo>
                                <a:pt x="131718" y="57638"/>
                              </a:lnTo>
                              <a:cubicBezTo>
                                <a:pt x="131718" y="41054"/>
                                <a:pt x="118274" y="27610"/>
                                <a:pt x="101690" y="27610"/>
                              </a:cubicBezTo>
                              <a:lnTo>
                                <a:pt x="76726" y="27610"/>
                              </a:lnTo>
                              <a:close/>
                            </a:path>
                          </a:pathLst>
                        </a:custGeom>
                        <a:solidFill>
                          <a:srgbClr val="FFFFFF">
                            <a:lumMod val="65000"/>
                          </a:srgbClr>
                        </a:solidFill>
                        <a:ln w="12700" cap="flat" cmpd="sng" algn="ctr">
                          <a:noFill/>
                          <a:prstDash val="solid"/>
                          <a:miter lim="800000"/>
                        </a:ln>
                        <a:effectLst/>
                      </p:spPr>
                      <p:txBody>
                        <a:bodyPr wrap="square" rtlCol="0" anchor="ctr">
                          <a:noAutofit/>
                        </a:bodyP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ea typeface="+mn-ea"/>
                            <a:cs typeface="+mn-cs"/>
                            <a:sym typeface="Arial"/>
                          </a:endParaRPr>
                        </a:p>
                      </p:txBody>
                    </p:sp>
                    <p:sp>
                      <p:nvSpPr>
                        <p:cNvPr id="237" name="Rectangle 236">
                          <a:extLst>
                            <a:ext uri="{FF2B5EF4-FFF2-40B4-BE49-F238E27FC236}">
                              <a16:creationId xmlns:a16="http://schemas.microsoft.com/office/drawing/2014/main" id="{2225BBF8-220C-4062-B76A-2507E5216DE3}"/>
                            </a:ext>
                          </a:extLst>
                        </p:cNvPr>
                        <p:cNvSpPr/>
                        <p:nvPr/>
                      </p:nvSpPr>
                      <p:spPr>
                        <a:xfrm rot="5400000">
                          <a:off x="5675073" y="4165782"/>
                          <a:ext cx="78933" cy="283264"/>
                        </a:xfrm>
                        <a:prstGeom prst="rect">
                          <a:avLst/>
                        </a:prstGeom>
                        <a:solidFill>
                          <a:srgbClr val="000000">
                            <a:lumMod val="50000"/>
                            <a:lumOff val="50000"/>
                          </a:srgbClr>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ea typeface="+mn-ea"/>
                            <a:cs typeface="+mn-cs"/>
                            <a:sym typeface="Arial"/>
                          </a:endParaRPr>
                        </a:p>
                      </p:txBody>
                    </p:sp>
                    <p:sp>
                      <p:nvSpPr>
                        <p:cNvPr id="238" name="Rectangle 237">
                          <a:extLst>
                            <a:ext uri="{FF2B5EF4-FFF2-40B4-BE49-F238E27FC236}">
                              <a16:creationId xmlns:a16="http://schemas.microsoft.com/office/drawing/2014/main" id="{736D4327-BBA6-4F5D-901C-8D63DE3031E0}"/>
                            </a:ext>
                          </a:extLst>
                        </p:cNvPr>
                        <p:cNvSpPr/>
                        <p:nvPr/>
                      </p:nvSpPr>
                      <p:spPr>
                        <a:xfrm rot="5400000">
                          <a:off x="6191482" y="4147534"/>
                          <a:ext cx="78933" cy="319752"/>
                        </a:xfrm>
                        <a:prstGeom prst="rect">
                          <a:avLst/>
                        </a:prstGeom>
                        <a:solidFill>
                          <a:srgbClr val="000000">
                            <a:lumMod val="50000"/>
                            <a:lumOff val="50000"/>
                          </a:srgbClr>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ea typeface="+mn-ea"/>
                            <a:cs typeface="+mn-cs"/>
                            <a:sym typeface="Arial"/>
                          </a:endParaRPr>
                        </a:p>
                      </p:txBody>
                    </p:sp>
                  </p:grpSp>
                  <p:grpSp>
                    <p:nvGrpSpPr>
                      <p:cNvPr id="230" name="Group 229">
                        <a:extLst>
                          <a:ext uri="{FF2B5EF4-FFF2-40B4-BE49-F238E27FC236}">
                            <a16:creationId xmlns:a16="http://schemas.microsoft.com/office/drawing/2014/main" id="{8D0CE52E-000A-4C41-AF6F-51C2FE1B1780}"/>
                          </a:ext>
                        </a:extLst>
                      </p:cNvPr>
                      <p:cNvGrpSpPr/>
                      <p:nvPr/>
                    </p:nvGrpSpPr>
                    <p:grpSpPr>
                      <a:xfrm rot="2380208">
                        <a:off x="1952573" y="3325870"/>
                        <a:ext cx="520456" cy="146510"/>
                        <a:chOff x="5572908" y="4153390"/>
                        <a:chExt cx="1094244" cy="308035"/>
                      </a:xfrm>
                    </p:grpSpPr>
                    <p:sp>
                      <p:nvSpPr>
                        <p:cNvPr id="231" name="Freeform: Shape 230">
                          <a:extLst>
                            <a:ext uri="{FF2B5EF4-FFF2-40B4-BE49-F238E27FC236}">
                              <a16:creationId xmlns:a16="http://schemas.microsoft.com/office/drawing/2014/main" id="{F84DA8CD-08F6-4493-B55B-1EC06494A183}"/>
                            </a:ext>
                          </a:extLst>
                        </p:cNvPr>
                        <p:cNvSpPr/>
                        <p:nvPr/>
                      </p:nvSpPr>
                      <p:spPr>
                        <a:xfrm rot="5400000">
                          <a:off x="6321451" y="4115725"/>
                          <a:ext cx="308035" cy="383366"/>
                        </a:xfrm>
                        <a:custGeom>
                          <a:avLst/>
                          <a:gdLst>
                            <a:gd name="connsiteX0" fmla="*/ 67777 w 178416"/>
                            <a:gd name="connsiteY0" fmla="*/ 0 h 222049"/>
                            <a:gd name="connsiteX1" fmla="*/ 110639 w 178416"/>
                            <a:gd name="connsiteY1" fmla="*/ 0 h 222049"/>
                            <a:gd name="connsiteX2" fmla="*/ 178416 w 178416"/>
                            <a:gd name="connsiteY2" fmla="*/ 67777 h 222049"/>
                            <a:gd name="connsiteX3" fmla="*/ 178416 w 178416"/>
                            <a:gd name="connsiteY3" fmla="*/ 154272 h 222049"/>
                            <a:gd name="connsiteX4" fmla="*/ 110639 w 178416"/>
                            <a:gd name="connsiteY4" fmla="*/ 222049 h 222049"/>
                            <a:gd name="connsiteX5" fmla="*/ 67777 w 178416"/>
                            <a:gd name="connsiteY5" fmla="*/ 222049 h 222049"/>
                            <a:gd name="connsiteX6" fmla="*/ 0 w 178416"/>
                            <a:gd name="connsiteY6" fmla="*/ 154272 h 222049"/>
                            <a:gd name="connsiteX7" fmla="*/ 0 w 178416"/>
                            <a:gd name="connsiteY7" fmla="*/ 67777 h 222049"/>
                            <a:gd name="connsiteX8" fmla="*/ 67777 w 178416"/>
                            <a:gd name="connsiteY8" fmla="*/ 0 h 222049"/>
                            <a:gd name="connsiteX9" fmla="*/ 76726 w 178416"/>
                            <a:gd name="connsiteY9" fmla="*/ 27610 h 222049"/>
                            <a:gd name="connsiteX10" fmla="*/ 46698 w 178416"/>
                            <a:gd name="connsiteY10" fmla="*/ 57638 h 222049"/>
                            <a:gd name="connsiteX11" fmla="*/ 46698 w 178416"/>
                            <a:gd name="connsiteY11" fmla="*/ 164411 h 222049"/>
                            <a:gd name="connsiteX12" fmla="*/ 76726 w 178416"/>
                            <a:gd name="connsiteY12" fmla="*/ 194439 h 222049"/>
                            <a:gd name="connsiteX13" fmla="*/ 101690 w 178416"/>
                            <a:gd name="connsiteY13" fmla="*/ 194439 h 222049"/>
                            <a:gd name="connsiteX14" fmla="*/ 131718 w 178416"/>
                            <a:gd name="connsiteY14" fmla="*/ 164411 h 222049"/>
                            <a:gd name="connsiteX15" fmla="*/ 131718 w 178416"/>
                            <a:gd name="connsiteY15" fmla="*/ 57638 h 222049"/>
                            <a:gd name="connsiteX16" fmla="*/ 101690 w 178416"/>
                            <a:gd name="connsiteY16" fmla="*/ 27610 h 222049"/>
                            <a:gd name="connsiteX17" fmla="*/ 76726 w 178416"/>
                            <a:gd name="connsiteY17" fmla="*/ 27610 h 222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8416" h="222049">
                              <a:moveTo>
                                <a:pt x="67777" y="0"/>
                              </a:moveTo>
                              <a:lnTo>
                                <a:pt x="110639" y="0"/>
                              </a:lnTo>
                              <a:cubicBezTo>
                                <a:pt x="148071" y="0"/>
                                <a:pt x="178416" y="30345"/>
                                <a:pt x="178416" y="67777"/>
                              </a:cubicBezTo>
                              <a:lnTo>
                                <a:pt x="178416" y="154272"/>
                              </a:lnTo>
                              <a:cubicBezTo>
                                <a:pt x="178416" y="191704"/>
                                <a:pt x="148071" y="222049"/>
                                <a:pt x="110639" y="222049"/>
                              </a:cubicBezTo>
                              <a:lnTo>
                                <a:pt x="67777" y="222049"/>
                              </a:lnTo>
                              <a:cubicBezTo>
                                <a:pt x="30345" y="222049"/>
                                <a:pt x="0" y="191704"/>
                                <a:pt x="0" y="154272"/>
                              </a:cubicBezTo>
                              <a:lnTo>
                                <a:pt x="0" y="67777"/>
                              </a:lnTo>
                              <a:cubicBezTo>
                                <a:pt x="0" y="30345"/>
                                <a:pt x="30345" y="0"/>
                                <a:pt x="67777" y="0"/>
                              </a:cubicBezTo>
                              <a:close/>
                              <a:moveTo>
                                <a:pt x="76726" y="27610"/>
                              </a:moveTo>
                              <a:cubicBezTo>
                                <a:pt x="60142" y="27610"/>
                                <a:pt x="46698" y="41054"/>
                                <a:pt x="46698" y="57638"/>
                              </a:cubicBezTo>
                              <a:lnTo>
                                <a:pt x="46698" y="164411"/>
                              </a:lnTo>
                              <a:cubicBezTo>
                                <a:pt x="46698" y="180995"/>
                                <a:pt x="60142" y="194439"/>
                                <a:pt x="76726" y="194439"/>
                              </a:cubicBezTo>
                              <a:lnTo>
                                <a:pt x="101690" y="194439"/>
                              </a:lnTo>
                              <a:cubicBezTo>
                                <a:pt x="118274" y="194439"/>
                                <a:pt x="131718" y="180995"/>
                                <a:pt x="131718" y="164411"/>
                              </a:cubicBezTo>
                              <a:lnTo>
                                <a:pt x="131718" y="57638"/>
                              </a:lnTo>
                              <a:cubicBezTo>
                                <a:pt x="131718" y="41054"/>
                                <a:pt x="118274" y="27610"/>
                                <a:pt x="101690" y="27610"/>
                              </a:cubicBezTo>
                              <a:lnTo>
                                <a:pt x="76726" y="27610"/>
                              </a:lnTo>
                              <a:close/>
                            </a:path>
                          </a:pathLst>
                        </a:custGeom>
                        <a:solidFill>
                          <a:srgbClr val="FFFFFF">
                            <a:lumMod val="65000"/>
                          </a:srgbClr>
                        </a:solidFill>
                        <a:ln w="12700" cap="flat" cmpd="sng" algn="ctr">
                          <a:noFill/>
                          <a:prstDash val="solid"/>
                          <a:miter lim="800000"/>
                        </a:ln>
                        <a:effectLst/>
                      </p:spPr>
                      <p:txBody>
                        <a:bodyPr wrap="square" rtlCol="0" anchor="ctr">
                          <a:noAutofit/>
                        </a:bodyP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ea typeface="+mn-ea"/>
                            <a:cs typeface="+mn-cs"/>
                            <a:sym typeface="Arial"/>
                          </a:endParaRPr>
                        </a:p>
                      </p:txBody>
                    </p:sp>
                    <p:sp>
                      <p:nvSpPr>
                        <p:cNvPr id="232" name="Freeform: Shape 231">
                          <a:extLst>
                            <a:ext uri="{FF2B5EF4-FFF2-40B4-BE49-F238E27FC236}">
                              <a16:creationId xmlns:a16="http://schemas.microsoft.com/office/drawing/2014/main" id="{7AD4F13D-1BBD-4C45-BA6E-EBE2C03B9E33}"/>
                            </a:ext>
                          </a:extLst>
                        </p:cNvPr>
                        <p:cNvSpPr/>
                        <p:nvPr/>
                      </p:nvSpPr>
                      <p:spPr>
                        <a:xfrm rot="5400000">
                          <a:off x="5832413" y="4115725"/>
                          <a:ext cx="308035" cy="383366"/>
                        </a:xfrm>
                        <a:custGeom>
                          <a:avLst/>
                          <a:gdLst>
                            <a:gd name="connsiteX0" fmla="*/ 67777 w 178416"/>
                            <a:gd name="connsiteY0" fmla="*/ 0 h 222049"/>
                            <a:gd name="connsiteX1" fmla="*/ 110639 w 178416"/>
                            <a:gd name="connsiteY1" fmla="*/ 0 h 222049"/>
                            <a:gd name="connsiteX2" fmla="*/ 178416 w 178416"/>
                            <a:gd name="connsiteY2" fmla="*/ 67777 h 222049"/>
                            <a:gd name="connsiteX3" fmla="*/ 178416 w 178416"/>
                            <a:gd name="connsiteY3" fmla="*/ 154272 h 222049"/>
                            <a:gd name="connsiteX4" fmla="*/ 110639 w 178416"/>
                            <a:gd name="connsiteY4" fmla="*/ 222049 h 222049"/>
                            <a:gd name="connsiteX5" fmla="*/ 67777 w 178416"/>
                            <a:gd name="connsiteY5" fmla="*/ 222049 h 222049"/>
                            <a:gd name="connsiteX6" fmla="*/ 0 w 178416"/>
                            <a:gd name="connsiteY6" fmla="*/ 154272 h 222049"/>
                            <a:gd name="connsiteX7" fmla="*/ 0 w 178416"/>
                            <a:gd name="connsiteY7" fmla="*/ 67777 h 222049"/>
                            <a:gd name="connsiteX8" fmla="*/ 67777 w 178416"/>
                            <a:gd name="connsiteY8" fmla="*/ 0 h 222049"/>
                            <a:gd name="connsiteX9" fmla="*/ 76726 w 178416"/>
                            <a:gd name="connsiteY9" fmla="*/ 27610 h 222049"/>
                            <a:gd name="connsiteX10" fmla="*/ 46698 w 178416"/>
                            <a:gd name="connsiteY10" fmla="*/ 57638 h 222049"/>
                            <a:gd name="connsiteX11" fmla="*/ 46698 w 178416"/>
                            <a:gd name="connsiteY11" fmla="*/ 164411 h 222049"/>
                            <a:gd name="connsiteX12" fmla="*/ 76726 w 178416"/>
                            <a:gd name="connsiteY12" fmla="*/ 194439 h 222049"/>
                            <a:gd name="connsiteX13" fmla="*/ 101690 w 178416"/>
                            <a:gd name="connsiteY13" fmla="*/ 194439 h 222049"/>
                            <a:gd name="connsiteX14" fmla="*/ 131718 w 178416"/>
                            <a:gd name="connsiteY14" fmla="*/ 164411 h 222049"/>
                            <a:gd name="connsiteX15" fmla="*/ 131718 w 178416"/>
                            <a:gd name="connsiteY15" fmla="*/ 57638 h 222049"/>
                            <a:gd name="connsiteX16" fmla="*/ 101690 w 178416"/>
                            <a:gd name="connsiteY16" fmla="*/ 27610 h 222049"/>
                            <a:gd name="connsiteX17" fmla="*/ 76726 w 178416"/>
                            <a:gd name="connsiteY17" fmla="*/ 27610 h 222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8416" h="222049">
                              <a:moveTo>
                                <a:pt x="67777" y="0"/>
                              </a:moveTo>
                              <a:lnTo>
                                <a:pt x="110639" y="0"/>
                              </a:lnTo>
                              <a:cubicBezTo>
                                <a:pt x="148071" y="0"/>
                                <a:pt x="178416" y="30345"/>
                                <a:pt x="178416" y="67777"/>
                              </a:cubicBezTo>
                              <a:lnTo>
                                <a:pt x="178416" y="154272"/>
                              </a:lnTo>
                              <a:cubicBezTo>
                                <a:pt x="178416" y="191704"/>
                                <a:pt x="148071" y="222049"/>
                                <a:pt x="110639" y="222049"/>
                              </a:cubicBezTo>
                              <a:lnTo>
                                <a:pt x="67777" y="222049"/>
                              </a:lnTo>
                              <a:cubicBezTo>
                                <a:pt x="30345" y="222049"/>
                                <a:pt x="0" y="191704"/>
                                <a:pt x="0" y="154272"/>
                              </a:cubicBezTo>
                              <a:lnTo>
                                <a:pt x="0" y="67777"/>
                              </a:lnTo>
                              <a:cubicBezTo>
                                <a:pt x="0" y="30345"/>
                                <a:pt x="30345" y="0"/>
                                <a:pt x="67777" y="0"/>
                              </a:cubicBezTo>
                              <a:close/>
                              <a:moveTo>
                                <a:pt x="76726" y="27610"/>
                              </a:moveTo>
                              <a:cubicBezTo>
                                <a:pt x="60142" y="27610"/>
                                <a:pt x="46698" y="41054"/>
                                <a:pt x="46698" y="57638"/>
                              </a:cubicBezTo>
                              <a:lnTo>
                                <a:pt x="46698" y="164411"/>
                              </a:lnTo>
                              <a:cubicBezTo>
                                <a:pt x="46698" y="180995"/>
                                <a:pt x="60142" y="194439"/>
                                <a:pt x="76726" y="194439"/>
                              </a:cubicBezTo>
                              <a:lnTo>
                                <a:pt x="101690" y="194439"/>
                              </a:lnTo>
                              <a:cubicBezTo>
                                <a:pt x="118274" y="194439"/>
                                <a:pt x="131718" y="180995"/>
                                <a:pt x="131718" y="164411"/>
                              </a:cubicBezTo>
                              <a:lnTo>
                                <a:pt x="131718" y="57638"/>
                              </a:lnTo>
                              <a:cubicBezTo>
                                <a:pt x="131718" y="41054"/>
                                <a:pt x="118274" y="27610"/>
                                <a:pt x="101690" y="27610"/>
                              </a:cubicBezTo>
                              <a:lnTo>
                                <a:pt x="76726" y="27610"/>
                              </a:lnTo>
                              <a:close/>
                            </a:path>
                          </a:pathLst>
                        </a:custGeom>
                        <a:solidFill>
                          <a:srgbClr val="FFFFFF">
                            <a:lumMod val="65000"/>
                          </a:srgbClr>
                        </a:solidFill>
                        <a:ln w="12700" cap="flat" cmpd="sng" algn="ctr">
                          <a:noFill/>
                          <a:prstDash val="solid"/>
                          <a:miter lim="800000"/>
                        </a:ln>
                        <a:effectLst/>
                      </p:spPr>
                      <p:txBody>
                        <a:bodyPr wrap="square" rtlCol="0" anchor="ctr">
                          <a:noAutofit/>
                        </a:bodyP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ea typeface="+mn-ea"/>
                            <a:cs typeface="+mn-cs"/>
                            <a:sym typeface="Arial"/>
                          </a:endParaRPr>
                        </a:p>
                      </p:txBody>
                    </p:sp>
                    <p:sp>
                      <p:nvSpPr>
                        <p:cNvPr id="233" name="Rectangle 232">
                          <a:extLst>
                            <a:ext uri="{FF2B5EF4-FFF2-40B4-BE49-F238E27FC236}">
                              <a16:creationId xmlns:a16="http://schemas.microsoft.com/office/drawing/2014/main" id="{654F3C60-A04C-437E-9B2C-EF7F58A816B1}"/>
                            </a:ext>
                          </a:extLst>
                        </p:cNvPr>
                        <p:cNvSpPr/>
                        <p:nvPr/>
                      </p:nvSpPr>
                      <p:spPr>
                        <a:xfrm rot="5400000">
                          <a:off x="5675073" y="4165782"/>
                          <a:ext cx="78933" cy="283264"/>
                        </a:xfrm>
                        <a:prstGeom prst="rect">
                          <a:avLst/>
                        </a:prstGeom>
                        <a:solidFill>
                          <a:srgbClr val="000000">
                            <a:lumMod val="50000"/>
                            <a:lumOff val="50000"/>
                          </a:srgbClr>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ea typeface="+mn-ea"/>
                            <a:cs typeface="+mn-cs"/>
                            <a:sym typeface="Arial"/>
                          </a:endParaRPr>
                        </a:p>
                      </p:txBody>
                    </p:sp>
                    <p:sp>
                      <p:nvSpPr>
                        <p:cNvPr id="234" name="Rectangle 233">
                          <a:extLst>
                            <a:ext uri="{FF2B5EF4-FFF2-40B4-BE49-F238E27FC236}">
                              <a16:creationId xmlns:a16="http://schemas.microsoft.com/office/drawing/2014/main" id="{9810AAA3-A881-4EF3-95E8-73DDFECD4A58}"/>
                            </a:ext>
                          </a:extLst>
                        </p:cNvPr>
                        <p:cNvSpPr/>
                        <p:nvPr/>
                      </p:nvSpPr>
                      <p:spPr>
                        <a:xfrm rot="5400000">
                          <a:off x="6191482" y="4147534"/>
                          <a:ext cx="78933" cy="319752"/>
                        </a:xfrm>
                        <a:prstGeom prst="rect">
                          <a:avLst/>
                        </a:prstGeom>
                        <a:solidFill>
                          <a:srgbClr val="000000">
                            <a:lumMod val="50000"/>
                            <a:lumOff val="50000"/>
                          </a:srgbClr>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ea typeface="+mn-ea"/>
                            <a:cs typeface="+mn-cs"/>
                            <a:sym typeface="Arial"/>
                          </a:endParaRPr>
                        </a:p>
                      </p:txBody>
                    </p:sp>
                  </p:grpSp>
                </p:grpSp>
                <p:grpSp>
                  <p:nvGrpSpPr>
                    <p:cNvPr id="212" name="Group 211">
                      <a:extLst>
                        <a:ext uri="{FF2B5EF4-FFF2-40B4-BE49-F238E27FC236}">
                          <a16:creationId xmlns:a16="http://schemas.microsoft.com/office/drawing/2014/main" id="{1FCE2AED-7D0B-4ED1-B1E6-00080B54EB0E}"/>
                        </a:ext>
                      </a:extLst>
                    </p:cNvPr>
                    <p:cNvGrpSpPr/>
                    <p:nvPr/>
                  </p:nvGrpSpPr>
                  <p:grpSpPr>
                    <a:xfrm flipH="1">
                      <a:off x="2665653" y="2732916"/>
                      <a:ext cx="1236182" cy="739464"/>
                      <a:chOff x="1236847" y="2732916"/>
                      <a:chExt cx="1236182" cy="739464"/>
                    </a:xfrm>
                  </p:grpSpPr>
                  <p:grpSp>
                    <p:nvGrpSpPr>
                      <p:cNvPr id="213" name="Group 212">
                        <a:extLst>
                          <a:ext uri="{FF2B5EF4-FFF2-40B4-BE49-F238E27FC236}">
                            <a16:creationId xmlns:a16="http://schemas.microsoft.com/office/drawing/2014/main" id="{2D8B92BF-21EC-4086-A817-7F721C44BA47}"/>
                          </a:ext>
                        </a:extLst>
                      </p:cNvPr>
                      <p:cNvGrpSpPr/>
                      <p:nvPr/>
                    </p:nvGrpSpPr>
                    <p:grpSpPr>
                      <a:xfrm rot="2380208">
                        <a:off x="1236847" y="2732916"/>
                        <a:ext cx="520457" cy="146510"/>
                        <a:chOff x="5572908" y="4153390"/>
                        <a:chExt cx="1094244" cy="308035"/>
                      </a:xfrm>
                    </p:grpSpPr>
                    <p:sp>
                      <p:nvSpPr>
                        <p:cNvPr id="224" name="Freeform: Shape 223">
                          <a:extLst>
                            <a:ext uri="{FF2B5EF4-FFF2-40B4-BE49-F238E27FC236}">
                              <a16:creationId xmlns:a16="http://schemas.microsoft.com/office/drawing/2014/main" id="{9D2ED03C-964C-47FD-9BED-1C308826931A}"/>
                            </a:ext>
                          </a:extLst>
                        </p:cNvPr>
                        <p:cNvSpPr/>
                        <p:nvPr/>
                      </p:nvSpPr>
                      <p:spPr>
                        <a:xfrm rot="5400000">
                          <a:off x="6321451" y="4115725"/>
                          <a:ext cx="308035" cy="383366"/>
                        </a:xfrm>
                        <a:custGeom>
                          <a:avLst/>
                          <a:gdLst>
                            <a:gd name="connsiteX0" fmla="*/ 67777 w 178416"/>
                            <a:gd name="connsiteY0" fmla="*/ 0 h 222049"/>
                            <a:gd name="connsiteX1" fmla="*/ 110639 w 178416"/>
                            <a:gd name="connsiteY1" fmla="*/ 0 h 222049"/>
                            <a:gd name="connsiteX2" fmla="*/ 178416 w 178416"/>
                            <a:gd name="connsiteY2" fmla="*/ 67777 h 222049"/>
                            <a:gd name="connsiteX3" fmla="*/ 178416 w 178416"/>
                            <a:gd name="connsiteY3" fmla="*/ 154272 h 222049"/>
                            <a:gd name="connsiteX4" fmla="*/ 110639 w 178416"/>
                            <a:gd name="connsiteY4" fmla="*/ 222049 h 222049"/>
                            <a:gd name="connsiteX5" fmla="*/ 67777 w 178416"/>
                            <a:gd name="connsiteY5" fmla="*/ 222049 h 222049"/>
                            <a:gd name="connsiteX6" fmla="*/ 0 w 178416"/>
                            <a:gd name="connsiteY6" fmla="*/ 154272 h 222049"/>
                            <a:gd name="connsiteX7" fmla="*/ 0 w 178416"/>
                            <a:gd name="connsiteY7" fmla="*/ 67777 h 222049"/>
                            <a:gd name="connsiteX8" fmla="*/ 67777 w 178416"/>
                            <a:gd name="connsiteY8" fmla="*/ 0 h 222049"/>
                            <a:gd name="connsiteX9" fmla="*/ 76726 w 178416"/>
                            <a:gd name="connsiteY9" fmla="*/ 27610 h 222049"/>
                            <a:gd name="connsiteX10" fmla="*/ 46698 w 178416"/>
                            <a:gd name="connsiteY10" fmla="*/ 57638 h 222049"/>
                            <a:gd name="connsiteX11" fmla="*/ 46698 w 178416"/>
                            <a:gd name="connsiteY11" fmla="*/ 164411 h 222049"/>
                            <a:gd name="connsiteX12" fmla="*/ 76726 w 178416"/>
                            <a:gd name="connsiteY12" fmla="*/ 194439 h 222049"/>
                            <a:gd name="connsiteX13" fmla="*/ 101690 w 178416"/>
                            <a:gd name="connsiteY13" fmla="*/ 194439 h 222049"/>
                            <a:gd name="connsiteX14" fmla="*/ 131718 w 178416"/>
                            <a:gd name="connsiteY14" fmla="*/ 164411 h 222049"/>
                            <a:gd name="connsiteX15" fmla="*/ 131718 w 178416"/>
                            <a:gd name="connsiteY15" fmla="*/ 57638 h 222049"/>
                            <a:gd name="connsiteX16" fmla="*/ 101690 w 178416"/>
                            <a:gd name="connsiteY16" fmla="*/ 27610 h 222049"/>
                            <a:gd name="connsiteX17" fmla="*/ 76726 w 178416"/>
                            <a:gd name="connsiteY17" fmla="*/ 27610 h 222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8416" h="222049">
                              <a:moveTo>
                                <a:pt x="67777" y="0"/>
                              </a:moveTo>
                              <a:lnTo>
                                <a:pt x="110639" y="0"/>
                              </a:lnTo>
                              <a:cubicBezTo>
                                <a:pt x="148071" y="0"/>
                                <a:pt x="178416" y="30345"/>
                                <a:pt x="178416" y="67777"/>
                              </a:cubicBezTo>
                              <a:lnTo>
                                <a:pt x="178416" y="154272"/>
                              </a:lnTo>
                              <a:cubicBezTo>
                                <a:pt x="178416" y="191704"/>
                                <a:pt x="148071" y="222049"/>
                                <a:pt x="110639" y="222049"/>
                              </a:cubicBezTo>
                              <a:lnTo>
                                <a:pt x="67777" y="222049"/>
                              </a:lnTo>
                              <a:cubicBezTo>
                                <a:pt x="30345" y="222049"/>
                                <a:pt x="0" y="191704"/>
                                <a:pt x="0" y="154272"/>
                              </a:cubicBezTo>
                              <a:lnTo>
                                <a:pt x="0" y="67777"/>
                              </a:lnTo>
                              <a:cubicBezTo>
                                <a:pt x="0" y="30345"/>
                                <a:pt x="30345" y="0"/>
                                <a:pt x="67777" y="0"/>
                              </a:cubicBezTo>
                              <a:close/>
                              <a:moveTo>
                                <a:pt x="76726" y="27610"/>
                              </a:moveTo>
                              <a:cubicBezTo>
                                <a:pt x="60142" y="27610"/>
                                <a:pt x="46698" y="41054"/>
                                <a:pt x="46698" y="57638"/>
                              </a:cubicBezTo>
                              <a:lnTo>
                                <a:pt x="46698" y="164411"/>
                              </a:lnTo>
                              <a:cubicBezTo>
                                <a:pt x="46698" y="180995"/>
                                <a:pt x="60142" y="194439"/>
                                <a:pt x="76726" y="194439"/>
                              </a:cubicBezTo>
                              <a:lnTo>
                                <a:pt x="101690" y="194439"/>
                              </a:lnTo>
                              <a:cubicBezTo>
                                <a:pt x="118274" y="194439"/>
                                <a:pt x="131718" y="180995"/>
                                <a:pt x="131718" y="164411"/>
                              </a:cubicBezTo>
                              <a:lnTo>
                                <a:pt x="131718" y="57638"/>
                              </a:lnTo>
                              <a:cubicBezTo>
                                <a:pt x="131718" y="41054"/>
                                <a:pt x="118274" y="27610"/>
                                <a:pt x="101690" y="27610"/>
                              </a:cubicBezTo>
                              <a:lnTo>
                                <a:pt x="76726" y="27610"/>
                              </a:lnTo>
                              <a:close/>
                            </a:path>
                          </a:pathLst>
                        </a:custGeom>
                        <a:solidFill>
                          <a:srgbClr val="FFFFFF">
                            <a:lumMod val="65000"/>
                          </a:srgbClr>
                        </a:solidFill>
                        <a:ln w="12700" cap="flat" cmpd="sng" algn="ctr">
                          <a:noFill/>
                          <a:prstDash val="solid"/>
                          <a:miter lim="800000"/>
                        </a:ln>
                        <a:effectLst/>
                      </p:spPr>
                      <p:txBody>
                        <a:bodyPr wrap="square" rtlCol="0" anchor="ctr">
                          <a:noAutofit/>
                        </a:bodyP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ea typeface="+mn-ea"/>
                            <a:cs typeface="+mn-cs"/>
                            <a:sym typeface="Arial"/>
                          </a:endParaRPr>
                        </a:p>
                      </p:txBody>
                    </p:sp>
                    <p:sp>
                      <p:nvSpPr>
                        <p:cNvPr id="225" name="Freeform: Shape 224">
                          <a:extLst>
                            <a:ext uri="{FF2B5EF4-FFF2-40B4-BE49-F238E27FC236}">
                              <a16:creationId xmlns:a16="http://schemas.microsoft.com/office/drawing/2014/main" id="{A21C15C4-5255-4320-8472-CFA03BEB6368}"/>
                            </a:ext>
                          </a:extLst>
                        </p:cNvPr>
                        <p:cNvSpPr/>
                        <p:nvPr/>
                      </p:nvSpPr>
                      <p:spPr>
                        <a:xfrm rot="5400000">
                          <a:off x="5832413" y="4115725"/>
                          <a:ext cx="308035" cy="383366"/>
                        </a:xfrm>
                        <a:custGeom>
                          <a:avLst/>
                          <a:gdLst>
                            <a:gd name="connsiteX0" fmla="*/ 67777 w 178416"/>
                            <a:gd name="connsiteY0" fmla="*/ 0 h 222049"/>
                            <a:gd name="connsiteX1" fmla="*/ 110639 w 178416"/>
                            <a:gd name="connsiteY1" fmla="*/ 0 h 222049"/>
                            <a:gd name="connsiteX2" fmla="*/ 178416 w 178416"/>
                            <a:gd name="connsiteY2" fmla="*/ 67777 h 222049"/>
                            <a:gd name="connsiteX3" fmla="*/ 178416 w 178416"/>
                            <a:gd name="connsiteY3" fmla="*/ 154272 h 222049"/>
                            <a:gd name="connsiteX4" fmla="*/ 110639 w 178416"/>
                            <a:gd name="connsiteY4" fmla="*/ 222049 h 222049"/>
                            <a:gd name="connsiteX5" fmla="*/ 67777 w 178416"/>
                            <a:gd name="connsiteY5" fmla="*/ 222049 h 222049"/>
                            <a:gd name="connsiteX6" fmla="*/ 0 w 178416"/>
                            <a:gd name="connsiteY6" fmla="*/ 154272 h 222049"/>
                            <a:gd name="connsiteX7" fmla="*/ 0 w 178416"/>
                            <a:gd name="connsiteY7" fmla="*/ 67777 h 222049"/>
                            <a:gd name="connsiteX8" fmla="*/ 67777 w 178416"/>
                            <a:gd name="connsiteY8" fmla="*/ 0 h 222049"/>
                            <a:gd name="connsiteX9" fmla="*/ 76726 w 178416"/>
                            <a:gd name="connsiteY9" fmla="*/ 27610 h 222049"/>
                            <a:gd name="connsiteX10" fmla="*/ 46698 w 178416"/>
                            <a:gd name="connsiteY10" fmla="*/ 57638 h 222049"/>
                            <a:gd name="connsiteX11" fmla="*/ 46698 w 178416"/>
                            <a:gd name="connsiteY11" fmla="*/ 164411 h 222049"/>
                            <a:gd name="connsiteX12" fmla="*/ 76726 w 178416"/>
                            <a:gd name="connsiteY12" fmla="*/ 194439 h 222049"/>
                            <a:gd name="connsiteX13" fmla="*/ 101690 w 178416"/>
                            <a:gd name="connsiteY13" fmla="*/ 194439 h 222049"/>
                            <a:gd name="connsiteX14" fmla="*/ 131718 w 178416"/>
                            <a:gd name="connsiteY14" fmla="*/ 164411 h 222049"/>
                            <a:gd name="connsiteX15" fmla="*/ 131718 w 178416"/>
                            <a:gd name="connsiteY15" fmla="*/ 57638 h 222049"/>
                            <a:gd name="connsiteX16" fmla="*/ 101690 w 178416"/>
                            <a:gd name="connsiteY16" fmla="*/ 27610 h 222049"/>
                            <a:gd name="connsiteX17" fmla="*/ 76726 w 178416"/>
                            <a:gd name="connsiteY17" fmla="*/ 27610 h 222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8416" h="222049">
                              <a:moveTo>
                                <a:pt x="67777" y="0"/>
                              </a:moveTo>
                              <a:lnTo>
                                <a:pt x="110639" y="0"/>
                              </a:lnTo>
                              <a:cubicBezTo>
                                <a:pt x="148071" y="0"/>
                                <a:pt x="178416" y="30345"/>
                                <a:pt x="178416" y="67777"/>
                              </a:cubicBezTo>
                              <a:lnTo>
                                <a:pt x="178416" y="154272"/>
                              </a:lnTo>
                              <a:cubicBezTo>
                                <a:pt x="178416" y="191704"/>
                                <a:pt x="148071" y="222049"/>
                                <a:pt x="110639" y="222049"/>
                              </a:cubicBezTo>
                              <a:lnTo>
                                <a:pt x="67777" y="222049"/>
                              </a:lnTo>
                              <a:cubicBezTo>
                                <a:pt x="30345" y="222049"/>
                                <a:pt x="0" y="191704"/>
                                <a:pt x="0" y="154272"/>
                              </a:cubicBezTo>
                              <a:lnTo>
                                <a:pt x="0" y="67777"/>
                              </a:lnTo>
                              <a:cubicBezTo>
                                <a:pt x="0" y="30345"/>
                                <a:pt x="30345" y="0"/>
                                <a:pt x="67777" y="0"/>
                              </a:cubicBezTo>
                              <a:close/>
                              <a:moveTo>
                                <a:pt x="76726" y="27610"/>
                              </a:moveTo>
                              <a:cubicBezTo>
                                <a:pt x="60142" y="27610"/>
                                <a:pt x="46698" y="41054"/>
                                <a:pt x="46698" y="57638"/>
                              </a:cubicBezTo>
                              <a:lnTo>
                                <a:pt x="46698" y="164411"/>
                              </a:lnTo>
                              <a:cubicBezTo>
                                <a:pt x="46698" y="180995"/>
                                <a:pt x="60142" y="194439"/>
                                <a:pt x="76726" y="194439"/>
                              </a:cubicBezTo>
                              <a:lnTo>
                                <a:pt x="101690" y="194439"/>
                              </a:lnTo>
                              <a:cubicBezTo>
                                <a:pt x="118274" y="194439"/>
                                <a:pt x="131718" y="180995"/>
                                <a:pt x="131718" y="164411"/>
                              </a:cubicBezTo>
                              <a:lnTo>
                                <a:pt x="131718" y="57638"/>
                              </a:lnTo>
                              <a:cubicBezTo>
                                <a:pt x="131718" y="41054"/>
                                <a:pt x="118274" y="27610"/>
                                <a:pt x="101690" y="27610"/>
                              </a:cubicBezTo>
                              <a:lnTo>
                                <a:pt x="76726" y="27610"/>
                              </a:lnTo>
                              <a:close/>
                            </a:path>
                          </a:pathLst>
                        </a:custGeom>
                        <a:solidFill>
                          <a:srgbClr val="FFFFFF">
                            <a:lumMod val="65000"/>
                          </a:srgbClr>
                        </a:solidFill>
                        <a:ln w="12700" cap="flat" cmpd="sng" algn="ctr">
                          <a:noFill/>
                          <a:prstDash val="solid"/>
                          <a:miter lim="800000"/>
                        </a:ln>
                        <a:effectLst/>
                      </p:spPr>
                      <p:txBody>
                        <a:bodyPr wrap="square" rtlCol="0" anchor="ctr">
                          <a:noAutofit/>
                        </a:bodyP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ea typeface="+mn-ea"/>
                            <a:cs typeface="+mn-cs"/>
                            <a:sym typeface="Arial"/>
                          </a:endParaRPr>
                        </a:p>
                      </p:txBody>
                    </p:sp>
                    <p:sp>
                      <p:nvSpPr>
                        <p:cNvPr id="226" name="Rectangle 225">
                          <a:extLst>
                            <a:ext uri="{FF2B5EF4-FFF2-40B4-BE49-F238E27FC236}">
                              <a16:creationId xmlns:a16="http://schemas.microsoft.com/office/drawing/2014/main" id="{D6BAB06A-5687-4BDE-A388-6F7E2AB02F4E}"/>
                            </a:ext>
                          </a:extLst>
                        </p:cNvPr>
                        <p:cNvSpPr/>
                        <p:nvPr/>
                      </p:nvSpPr>
                      <p:spPr>
                        <a:xfrm rot="5400000">
                          <a:off x="5675073" y="4165782"/>
                          <a:ext cx="78933" cy="283264"/>
                        </a:xfrm>
                        <a:prstGeom prst="rect">
                          <a:avLst/>
                        </a:prstGeom>
                        <a:solidFill>
                          <a:srgbClr val="FFFFFF">
                            <a:lumMod val="65000"/>
                          </a:srgbClr>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ea typeface="+mn-ea"/>
                            <a:cs typeface="+mn-cs"/>
                            <a:sym typeface="Arial"/>
                          </a:endParaRPr>
                        </a:p>
                      </p:txBody>
                    </p:sp>
                    <p:sp>
                      <p:nvSpPr>
                        <p:cNvPr id="227" name="Rectangle 226">
                          <a:extLst>
                            <a:ext uri="{FF2B5EF4-FFF2-40B4-BE49-F238E27FC236}">
                              <a16:creationId xmlns:a16="http://schemas.microsoft.com/office/drawing/2014/main" id="{680B85CA-7701-414B-924E-64B09E2582BF}"/>
                            </a:ext>
                          </a:extLst>
                        </p:cNvPr>
                        <p:cNvSpPr/>
                        <p:nvPr/>
                      </p:nvSpPr>
                      <p:spPr>
                        <a:xfrm rot="5400000">
                          <a:off x="6191482" y="4147534"/>
                          <a:ext cx="78933" cy="319752"/>
                        </a:xfrm>
                        <a:prstGeom prst="rect">
                          <a:avLst/>
                        </a:prstGeom>
                        <a:solidFill>
                          <a:srgbClr val="000000">
                            <a:lumMod val="50000"/>
                            <a:lumOff val="50000"/>
                          </a:srgbClr>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ea typeface="+mn-ea"/>
                            <a:cs typeface="+mn-cs"/>
                            <a:sym typeface="Arial"/>
                          </a:endParaRPr>
                        </a:p>
                      </p:txBody>
                    </p:sp>
                  </p:grpSp>
                  <p:grpSp>
                    <p:nvGrpSpPr>
                      <p:cNvPr id="214" name="Group 213">
                        <a:extLst>
                          <a:ext uri="{FF2B5EF4-FFF2-40B4-BE49-F238E27FC236}">
                            <a16:creationId xmlns:a16="http://schemas.microsoft.com/office/drawing/2014/main" id="{7D71939F-164C-423C-9447-C00AB3A19131}"/>
                          </a:ext>
                        </a:extLst>
                      </p:cNvPr>
                      <p:cNvGrpSpPr/>
                      <p:nvPr/>
                    </p:nvGrpSpPr>
                    <p:grpSpPr>
                      <a:xfrm rot="2380208">
                        <a:off x="1598419" y="3032780"/>
                        <a:ext cx="520457" cy="146510"/>
                        <a:chOff x="5572908" y="4153390"/>
                        <a:chExt cx="1094244" cy="308035"/>
                      </a:xfrm>
                    </p:grpSpPr>
                    <p:sp>
                      <p:nvSpPr>
                        <p:cNvPr id="220" name="Freeform: Shape 219">
                          <a:extLst>
                            <a:ext uri="{FF2B5EF4-FFF2-40B4-BE49-F238E27FC236}">
                              <a16:creationId xmlns:a16="http://schemas.microsoft.com/office/drawing/2014/main" id="{056FFF85-F96D-485E-B830-676FD0BE754D}"/>
                            </a:ext>
                          </a:extLst>
                        </p:cNvPr>
                        <p:cNvSpPr/>
                        <p:nvPr/>
                      </p:nvSpPr>
                      <p:spPr>
                        <a:xfrm rot="5400000">
                          <a:off x="6321451" y="4115725"/>
                          <a:ext cx="308035" cy="383366"/>
                        </a:xfrm>
                        <a:custGeom>
                          <a:avLst/>
                          <a:gdLst>
                            <a:gd name="connsiteX0" fmla="*/ 67777 w 178416"/>
                            <a:gd name="connsiteY0" fmla="*/ 0 h 222049"/>
                            <a:gd name="connsiteX1" fmla="*/ 110639 w 178416"/>
                            <a:gd name="connsiteY1" fmla="*/ 0 h 222049"/>
                            <a:gd name="connsiteX2" fmla="*/ 178416 w 178416"/>
                            <a:gd name="connsiteY2" fmla="*/ 67777 h 222049"/>
                            <a:gd name="connsiteX3" fmla="*/ 178416 w 178416"/>
                            <a:gd name="connsiteY3" fmla="*/ 154272 h 222049"/>
                            <a:gd name="connsiteX4" fmla="*/ 110639 w 178416"/>
                            <a:gd name="connsiteY4" fmla="*/ 222049 h 222049"/>
                            <a:gd name="connsiteX5" fmla="*/ 67777 w 178416"/>
                            <a:gd name="connsiteY5" fmla="*/ 222049 h 222049"/>
                            <a:gd name="connsiteX6" fmla="*/ 0 w 178416"/>
                            <a:gd name="connsiteY6" fmla="*/ 154272 h 222049"/>
                            <a:gd name="connsiteX7" fmla="*/ 0 w 178416"/>
                            <a:gd name="connsiteY7" fmla="*/ 67777 h 222049"/>
                            <a:gd name="connsiteX8" fmla="*/ 67777 w 178416"/>
                            <a:gd name="connsiteY8" fmla="*/ 0 h 222049"/>
                            <a:gd name="connsiteX9" fmla="*/ 76726 w 178416"/>
                            <a:gd name="connsiteY9" fmla="*/ 27610 h 222049"/>
                            <a:gd name="connsiteX10" fmla="*/ 46698 w 178416"/>
                            <a:gd name="connsiteY10" fmla="*/ 57638 h 222049"/>
                            <a:gd name="connsiteX11" fmla="*/ 46698 w 178416"/>
                            <a:gd name="connsiteY11" fmla="*/ 164411 h 222049"/>
                            <a:gd name="connsiteX12" fmla="*/ 76726 w 178416"/>
                            <a:gd name="connsiteY12" fmla="*/ 194439 h 222049"/>
                            <a:gd name="connsiteX13" fmla="*/ 101690 w 178416"/>
                            <a:gd name="connsiteY13" fmla="*/ 194439 h 222049"/>
                            <a:gd name="connsiteX14" fmla="*/ 131718 w 178416"/>
                            <a:gd name="connsiteY14" fmla="*/ 164411 h 222049"/>
                            <a:gd name="connsiteX15" fmla="*/ 131718 w 178416"/>
                            <a:gd name="connsiteY15" fmla="*/ 57638 h 222049"/>
                            <a:gd name="connsiteX16" fmla="*/ 101690 w 178416"/>
                            <a:gd name="connsiteY16" fmla="*/ 27610 h 222049"/>
                            <a:gd name="connsiteX17" fmla="*/ 76726 w 178416"/>
                            <a:gd name="connsiteY17" fmla="*/ 27610 h 222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8416" h="222049">
                              <a:moveTo>
                                <a:pt x="67777" y="0"/>
                              </a:moveTo>
                              <a:lnTo>
                                <a:pt x="110639" y="0"/>
                              </a:lnTo>
                              <a:cubicBezTo>
                                <a:pt x="148071" y="0"/>
                                <a:pt x="178416" y="30345"/>
                                <a:pt x="178416" y="67777"/>
                              </a:cubicBezTo>
                              <a:lnTo>
                                <a:pt x="178416" y="154272"/>
                              </a:lnTo>
                              <a:cubicBezTo>
                                <a:pt x="178416" y="191704"/>
                                <a:pt x="148071" y="222049"/>
                                <a:pt x="110639" y="222049"/>
                              </a:cubicBezTo>
                              <a:lnTo>
                                <a:pt x="67777" y="222049"/>
                              </a:lnTo>
                              <a:cubicBezTo>
                                <a:pt x="30345" y="222049"/>
                                <a:pt x="0" y="191704"/>
                                <a:pt x="0" y="154272"/>
                              </a:cubicBezTo>
                              <a:lnTo>
                                <a:pt x="0" y="67777"/>
                              </a:lnTo>
                              <a:cubicBezTo>
                                <a:pt x="0" y="30345"/>
                                <a:pt x="30345" y="0"/>
                                <a:pt x="67777" y="0"/>
                              </a:cubicBezTo>
                              <a:close/>
                              <a:moveTo>
                                <a:pt x="76726" y="27610"/>
                              </a:moveTo>
                              <a:cubicBezTo>
                                <a:pt x="60142" y="27610"/>
                                <a:pt x="46698" y="41054"/>
                                <a:pt x="46698" y="57638"/>
                              </a:cubicBezTo>
                              <a:lnTo>
                                <a:pt x="46698" y="164411"/>
                              </a:lnTo>
                              <a:cubicBezTo>
                                <a:pt x="46698" y="180995"/>
                                <a:pt x="60142" y="194439"/>
                                <a:pt x="76726" y="194439"/>
                              </a:cubicBezTo>
                              <a:lnTo>
                                <a:pt x="101690" y="194439"/>
                              </a:lnTo>
                              <a:cubicBezTo>
                                <a:pt x="118274" y="194439"/>
                                <a:pt x="131718" y="180995"/>
                                <a:pt x="131718" y="164411"/>
                              </a:cubicBezTo>
                              <a:lnTo>
                                <a:pt x="131718" y="57638"/>
                              </a:lnTo>
                              <a:cubicBezTo>
                                <a:pt x="131718" y="41054"/>
                                <a:pt x="118274" y="27610"/>
                                <a:pt x="101690" y="27610"/>
                              </a:cubicBezTo>
                              <a:lnTo>
                                <a:pt x="76726" y="27610"/>
                              </a:lnTo>
                              <a:close/>
                            </a:path>
                          </a:pathLst>
                        </a:custGeom>
                        <a:solidFill>
                          <a:srgbClr val="FFFFFF">
                            <a:lumMod val="65000"/>
                          </a:srgbClr>
                        </a:solidFill>
                        <a:ln w="12700" cap="flat" cmpd="sng" algn="ctr">
                          <a:noFill/>
                          <a:prstDash val="solid"/>
                          <a:miter lim="800000"/>
                        </a:ln>
                        <a:effectLst/>
                      </p:spPr>
                      <p:txBody>
                        <a:bodyPr wrap="square" rtlCol="0" anchor="ctr">
                          <a:noAutofit/>
                        </a:bodyP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ea typeface="+mn-ea"/>
                            <a:cs typeface="+mn-cs"/>
                            <a:sym typeface="Arial"/>
                          </a:endParaRPr>
                        </a:p>
                      </p:txBody>
                    </p:sp>
                    <p:sp>
                      <p:nvSpPr>
                        <p:cNvPr id="221" name="Freeform: Shape 220">
                          <a:extLst>
                            <a:ext uri="{FF2B5EF4-FFF2-40B4-BE49-F238E27FC236}">
                              <a16:creationId xmlns:a16="http://schemas.microsoft.com/office/drawing/2014/main" id="{498B909A-8144-4B89-AEAB-5D003DCBFDDC}"/>
                            </a:ext>
                          </a:extLst>
                        </p:cNvPr>
                        <p:cNvSpPr/>
                        <p:nvPr/>
                      </p:nvSpPr>
                      <p:spPr>
                        <a:xfrm rot="5400000">
                          <a:off x="5832413" y="4115725"/>
                          <a:ext cx="308035" cy="383366"/>
                        </a:xfrm>
                        <a:custGeom>
                          <a:avLst/>
                          <a:gdLst>
                            <a:gd name="connsiteX0" fmla="*/ 67777 w 178416"/>
                            <a:gd name="connsiteY0" fmla="*/ 0 h 222049"/>
                            <a:gd name="connsiteX1" fmla="*/ 110639 w 178416"/>
                            <a:gd name="connsiteY1" fmla="*/ 0 h 222049"/>
                            <a:gd name="connsiteX2" fmla="*/ 178416 w 178416"/>
                            <a:gd name="connsiteY2" fmla="*/ 67777 h 222049"/>
                            <a:gd name="connsiteX3" fmla="*/ 178416 w 178416"/>
                            <a:gd name="connsiteY3" fmla="*/ 154272 h 222049"/>
                            <a:gd name="connsiteX4" fmla="*/ 110639 w 178416"/>
                            <a:gd name="connsiteY4" fmla="*/ 222049 h 222049"/>
                            <a:gd name="connsiteX5" fmla="*/ 67777 w 178416"/>
                            <a:gd name="connsiteY5" fmla="*/ 222049 h 222049"/>
                            <a:gd name="connsiteX6" fmla="*/ 0 w 178416"/>
                            <a:gd name="connsiteY6" fmla="*/ 154272 h 222049"/>
                            <a:gd name="connsiteX7" fmla="*/ 0 w 178416"/>
                            <a:gd name="connsiteY7" fmla="*/ 67777 h 222049"/>
                            <a:gd name="connsiteX8" fmla="*/ 67777 w 178416"/>
                            <a:gd name="connsiteY8" fmla="*/ 0 h 222049"/>
                            <a:gd name="connsiteX9" fmla="*/ 76726 w 178416"/>
                            <a:gd name="connsiteY9" fmla="*/ 27610 h 222049"/>
                            <a:gd name="connsiteX10" fmla="*/ 46698 w 178416"/>
                            <a:gd name="connsiteY10" fmla="*/ 57638 h 222049"/>
                            <a:gd name="connsiteX11" fmla="*/ 46698 w 178416"/>
                            <a:gd name="connsiteY11" fmla="*/ 164411 h 222049"/>
                            <a:gd name="connsiteX12" fmla="*/ 76726 w 178416"/>
                            <a:gd name="connsiteY12" fmla="*/ 194439 h 222049"/>
                            <a:gd name="connsiteX13" fmla="*/ 101690 w 178416"/>
                            <a:gd name="connsiteY13" fmla="*/ 194439 h 222049"/>
                            <a:gd name="connsiteX14" fmla="*/ 131718 w 178416"/>
                            <a:gd name="connsiteY14" fmla="*/ 164411 h 222049"/>
                            <a:gd name="connsiteX15" fmla="*/ 131718 w 178416"/>
                            <a:gd name="connsiteY15" fmla="*/ 57638 h 222049"/>
                            <a:gd name="connsiteX16" fmla="*/ 101690 w 178416"/>
                            <a:gd name="connsiteY16" fmla="*/ 27610 h 222049"/>
                            <a:gd name="connsiteX17" fmla="*/ 76726 w 178416"/>
                            <a:gd name="connsiteY17" fmla="*/ 27610 h 222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8416" h="222049">
                              <a:moveTo>
                                <a:pt x="67777" y="0"/>
                              </a:moveTo>
                              <a:lnTo>
                                <a:pt x="110639" y="0"/>
                              </a:lnTo>
                              <a:cubicBezTo>
                                <a:pt x="148071" y="0"/>
                                <a:pt x="178416" y="30345"/>
                                <a:pt x="178416" y="67777"/>
                              </a:cubicBezTo>
                              <a:lnTo>
                                <a:pt x="178416" y="154272"/>
                              </a:lnTo>
                              <a:cubicBezTo>
                                <a:pt x="178416" y="191704"/>
                                <a:pt x="148071" y="222049"/>
                                <a:pt x="110639" y="222049"/>
                              </a:cubicBezTo>
                              <a:lnTo>
                                <a:pt x="67777" y="222049"/>
                              </a:lnTo>
                              <a:cubicBezTo>
                                <a:pt x="30345" y="222049"/>
                                <a:pt x="0" y="191704"/>
                                <a:pt x="0" y="154272"/>
                              </a:cubicBezTo>
                              <a:lnTo>
                                <a:pt x="0" y="67777"/>
                              </a:lnTo>
                              <a:cubicBezTo>
                                <a:pt x="0" y="30345"/>
                                <a:pt x="30345" y="0"/>
                                <a:pt x="67777" y="0"/>
                              </a:cubicBezTo>
                              <a:close/>
                              <a:moveTo>
                                <a:pt x="76726" y="27610"/>
                              </a:moveTo>
                              <a:cubicBezTo>
                                <a:pt x="60142" y="27610"/>
                                <a:pt x="46698" y="41054"/>
                                <a:pt x="46698" y="57638"/>
                              </a:cubicBezTo>
                              <a:lnTo>
                                <a:pt x="46698" y="164411"/>
                              </a:lnTo>
                              <a:cubicBezTo>
                                <a:pt x="46698" y="180995"/>
                                <a:pt x="60142" y="194439"/>
                                <a:pt x="76726" y="194439"/>
                              </a:cubicBezTo>
                              <a:lnTo>
                                <a:pt x="101690" y="194439"/>
                              </a:lnTo>
                              <a:cubicBezTo>
                                <a:pt x="118274" y="194439"/>
                                <a:pt x="131718" y="180995"/>
                                <a:pt x="131718" y="164411"/>
                              </a:cubicBezTo>
                              <a:lnTo>
                                <a:pt x="131718" y="57638"/>
                              </a:lnTo>
                              <a:cubicBezTo>
                                <a:pt x="131718" y="41054"/>
                                <a:pt x="118274" y="27610"/>
                                <a:pt x="101690" y="27610"/>
                              </a:cubicBezTo>
                              <a:lnTo>
                                <a:pt x="76726" y="27610"/>
                              </a:lnTo>
                              <a:close/>
                            </a:path>
                          </a:pathLst>
                        </a:custGeom>
                        <a:solidFill>
                          <a:srgbClr val="FFFFFF">
                            <a:lumMod val="65000"/>
                          </a:srgbClr>
                        </a:solidFill>
                        <a:ln w="12700" cap="flat" cmpd="sng" algn="ctr">
                          <a:noFill/>
                          <a:prstDash val="solid"/>
                          <a:miter lim="800000"/>
                        </a:ln>
                        <a:effectLst/>
                      </p:spPr>
                      <p:txBody>
                        <a:bodyPr wrap="square" rtlCol="0" anchor="ctr">
                          <a:noAutofit/>
                        </a:bodyP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ea typeface="+mn-ea"/>
                            <a:cs typeface="+mn-cs"/>
                            <a:sym typeface="Arial"/>
                          </a:endParaRPr>
                        </a:p>
                      </p:txBody>
                    </p:sp>
                    <p:sp>
                      <p:nvSpPr>
                        <p:cNvPr id="222" name="Rectangle 221">
                          <a:extLst>
                            <a:ext uri="{FF2B5EF4-FFF2-40B4-BE49-F238E27FC236}">
                              <a16:creationId xmlns:a16="http://schemas.microsoft.com/office/drawing/2014/main" id="{FA729EC2-4903-45FA-9D8B-FDF529248E20}"/>
                            </a:ext>
                          </a:extLst>
                        </p:cNvPr>
                        <p:cNvSpPr/>
                        <p:nvPr/>
                      </p:nvSpPr>
                      <p:spPr>
                        <a:xfrm rot="5400000">
                          <a:off x="5675073" y="4165782"/>
                          <a:ext cx="78933" cy="283264"/>
                        </a:xfrm>
                        <a:prstGeom prst="rect">
                          <a:avLst/>
                        </a:prstGeom>
                        <a:solidFill>
                          <a:srgbClr val="000000">
                            <a:lumMod val="50000"/>
                            <a:lumOff val="50000"/>
                          </a:srgbClr>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ea typeface="+mn-ea"/>
                            <a:cs typeface="+mn-cs"/>
                            <a:sym typeface="Arial"/>
                          </a:endParaRPr>
                        </a:p>
                      </p:txBody>
                    </p:sp>
                    <p:sp>
                      <p:nvSpPr>
                        <p:cNvPr id="223" name="Rectangle 222">
                          <a:extLst>
                            <a:ext uri="{FF2B5EF4-FFF2-40B4-BE49-F238E27FC236}">
                              <a16:creationId xmlns:a16="http://schemas.microsoft.com/office/drawing/2014/main" id="{BBB2428A-C77C-4AB7-AD89-7D93DD20F1B5}"/>
                            </a:ext>
                          </a:extLst>
                        </p:cNvPr>
                        <p:cNvSpPr/>
                        <p:nvPr/>
                      </p:nvSpPr>
                      <p:spPr>
                        <a:xfrm rot="5400000">
                          <a:off x="6191482" y="4147534"/>
                          <a:ext cx="78933" cy="319752"/>
                        </a:xfrm>
                        <a:prstGeom prst="rect">
                          <a:avLst/>
                        </a:prstGeom>
                        <a:solidFill>
                          <a:srgbClr val="000000">
                            <a:lumMod val="50000"/>
                            <a:lumOff val="50000"/>
                          </a:srgbClr>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ea typeface="+mn-ea"/>
                            <a:cs typeface="+mn-cs"/>
                            <a:sym typeface="Arial"/>
                          </a:endParaRPr>
                        </a:p>
                      </p:txBody>
                    </p:sp>
                  </p:grpSp>
                  <p:grpSp>
                    <p:nvGrpSpPr>
                      <p:cNvPr id="215" name="Group 214">
                        <a:extLst>
                          <a:ext uri="{FF2B5EF4-FFF2-40B4-BE49-F238E27FC236}">
                            <a16:creationId xmlns:a16="http://schemas.microsoft.com/office/drawing/2014/main" id="{477ADFF9-5FFD-4E21-8419-0EE2E1489129}"/>
                          </a:ext>
                        </a:extLst>
                      </p:cNvPr>
                      <p:cNvGrpSpPr/>
                      <p:nvPr/>
                    </p:nvGrpSpPr>
                    <p:grpSpPr>
                      <a:xfrm rot="2380208">
                        <a:off x="1952573" y="3325870"/>
                        <a:ext cx="520456" cy="146510"/>
                        <a:chOff x="5572908" y="4153390"/>
                        <a:chExt cx="1094244" cy="308035"/>
                      </a:xfrm>
                    </p:grpSpPr>
                    <p:sp>
                      <p:nvSpPr>
                        <p:cNvPr id="216" name="Freeform: Shape 215">
                          <a:extLst>
                            <a:ext uri="{FF2B5EF4-FFF2-40B4-BE49-F238E27FC236}">
                              <a16:creationId xmlns:a16="http://schemas.microsoft.com/office/drawing/2014/main" id="{03F8F821-8FDD-4583-A1B9-0BFF431A38AC}"/>
                            </a:ext>
                          </a:extLst>
                        </p:cNvPr>
                        <p:cNvSpPr/>
                        <p:nvPr/>
                      </p:nvSpPr>
                      <p:spPr>
                        <a:xfrm rot="5400000">
                          <a:off x="6321451" y="4115725"/>
                          <a:ext cx="308035" cy="383366"/>
                        </a:xfrm>
                        <a:custGeom>
                          <a:avLst/>
                          <a:gdLst>
                            <a:gd name="connsiteX0" fmla="*/ 67777 w 178416"/>
                            <a:gd name="connsiteY0" fmla="*/ 0 h 222049"/>
                            <a:gd name="connsiteX1" fmla="*/ 110639 w 178416"/>
                            <a:gd name="connsiteY1" fmla="*/ 0 h 222049"/>
                            <a:gd name="connsiteX2" fmla="*/ 178416 w 178416"/>
                            <a:gd name="connsiteY2" fmla="*/ 67777 h 222049"/>
                            <a:gd name="connsiteX3" fmla="*/ 178416 w 178416"/>
                            <a:gd name="connsiteY3" fmla="*/ 154272 h 222049"/>
                            <a:gd name="connsiteX4" fmla="*/ 110639 w 178416"/>
                            <a:gd name="connsiteY4" fmla="*/ 222049 h 222049"/>
                            <a:gd name="connsiteX5" fmla="*/ 67777 w 178416"/>
                            <a:gd name="connsiteY5" fmla="*/ 222049 h 222049"/>
                            <a:gd name="connsiteX6" fmla="*/ 0 w 178416"/>
                            <a:gd name="connsiteY6" fmla="*/ 154272 h 222049"/>
                            <a:gd name="connsiteX7" fmla="*/ 0 w 178416"/>
                            <a:gd name="connsiteY7" fmla="*/ 67777 h 222049"/>
                            <a:gd name="connsiteX8" fmla="*/ 67777 w 178416"/>
                            <a:gd name="connsiteY8" fmla="*/ 0 h 222049"/>
                            <a:gd name="connsiteX9" fmla="*/ 76726 w 178416"/>
                            <a:gd name="connsiteY9" fmla="*/ 27610 h 222049"/>
                            <a:gd name="connsiteX10" fmla="*/ 46698 w 178416"/>
                            <a:gd name="connsiteY10" fmla="*/ 57638 h 222049"/>
                            <a:gd name="connsiteX11" fmla="*/ 46698 w 178416"/>
                            <a:gd name="connsiteY11" fmla="*/ 164411 h 222049"/>
                            <a:gd name="connsiteX12" fmla="*/ 76726 w 178416"/>
                            <a:gd name="connsiteY12" fmla="*/ 194439 h 222049"/>
                            <a:gd name="connsiteX13" fmla="*/ 101690 w 178416"/>
                            <a:gd name="connsiteY13" fmla="*/ 194439 h 222049"/>
                            <a:gd name="connsiteX14" fmla="*/ 131718 w 178416"/>
                            <a:gd name="connsiteY14" fmla="*/ 164411 h 222049"/>
                            <a:gd name="connsiteX15" fmla="*/ 131718 w 178416"/>
                            <a:gd name="connsiteY15" fmla="*/ 57638 h 222049"/>
                            <a:gd name="connsiteX16" fmla="*/ 101690 w 178416"/>
                            <a:gd name="connsiteY16" fmla="*/ 27610 h 222049"/>
                            <a:gd name="connsiteX17" fmla="*/ 76726 w 178416"/>
                            <a:gd name="connsiteY17" fmla="*/ 27610 h 222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8416" h="222049">
                              <a:moveTo>
                                <a:pt x="67777" y="0"/>
                              </a:moveTo>
                              <a:lnTo>
                                <a:pt x="110639" y="0"/>
                              </a:lnTo>
                              <a:cubicBezTo>
                                <a:pt x="148071" y="0"/>
                                <a:pt x="178416" y="30345"/>
                                <a:pt x="178416" y="67777"/>
                              </a:cubicBezTo>
                              <a:lnTo>
                                <a:pt x="178416" y="154272"/>
                              </a:lnTo>
                              <a:cubicBezTo>
                                <a:pt x="178416" y="191704"/>
                                <a:pt x="148071" y="222049"/>
                                <a:pt x="110639" y="222049"/>
                              </a:cubicBezTo>
                              <a:lnTo>
                                <a:pt x="67777" y="222049"/>
                              </a:lnTo>
                              <a:cubicBezTo>
                                <a:pt x="30345" y="222049"/>
                                <a:pt x="0" y="191704"/>
                                <a:pt x="0" y="154272"/>
                              </a:cubicBezTo>
                              <a:lnTo>
                                <a:pt x="0" y="67777"/>
                              </a:lnTo>
                              <a:cubicBezTo>
                                <a:pt x="0" y="30345"/>
                                <a:pt x="30345" y="0"/>
                                <a:pt x="67777" y="0"/>
                              </a:cubicBezTo>
                              <a:close/>
                              <a:moveTo>
                                <a:pt x="76726" y="27610"/>
                              </a:moveTo>
                              <a:cubicBezTo>
                                <a:pt x="60142" y="27610"/>
                                <a:pt x="46698" y="41054"/>
                                <a:pt x="46698" y="57638"/>
                              </a:cubicBezTo>
                              <a:lnTo>
                                <a:pt x="46698" y="164411"/>
                              </a:lnTo>
                              <a:cubicBezTo>
                                <a:pt x="46698" y="180995"/>
                                <a:pt x="60142" y="194439"/>
                                <a:pt x="76726" y="194439"/>
                              </a:cubicBezTo>
                              <a:lnTo>
                                <a:pt x="101690" y="194439"/>
                              </a:lnTo>
                              <a:cubicBezTo>
                                <a:pt x="118274" y="194439"/>
                                <a:pt x="131718" y="180995"/>
                                <a:pt x="131718" y="164411"/>
                              </a:cubicBezTo>
                              <a:lnTo>
                                <a:pt x="131718" y="57638"/>
                              </a:lnTo>
                              <a:cubicBezTo>
                                <a:pt x="131718" y="41054"/>
                                <a:pt x="118274" y="27610"/>
                                <a:pt x="101690" y="27610"/>
                              </a:cubicBezTo>
                              <a:lnTo>
                                <a:pt x="76726" y="27610"/>
                              </a:lnTo>
                              <a:close/>
                            </a:path>
                          </a:pathLst>
                        </a:custGeom>
                        <a:solidFill>
                          <a:srgbClr val="FFFFFF">
                            <a:lumMod val="65000"/>
                          </a:srgbClr>
                        </a:solidFill>
                        <a:ln w="12700" cap="flat" cmpd="sng" algn="ctr">
                          <a:noFill/>
                          <a:prstDash val="solid"/>
                          <a:miter lim="800000"/>
                        </a:ln>
                        <a:effectLst/>
                      </p:spPr>
                      <p:txBody>
                        <a:bodyPr wrap="square" rtlCol="0" anchor="ctr">
                          <a:noAutofit/>
                        </a:bodyP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ea typeface="+mn-ea"/>
                            <a:cs typeface="+mn-cs"/>
                            <a:sym typeface="Arial"/>
                          </a:endParaRPr>
                        </a:p>
                      </p:txBody>
                    </p:sp>
                    <p:sp>
                      <p:nvSpPr>
                        <p:cNvPr id="217" name="Freeform: Shape 216">
                          <a:extLst>
                            <a:ext uri="{FF2B5EF4-FFF2-40B4-BE49-F238E27FC236}">
                              <a16:creationId xmlns:a16="http://schemas.microsoft.com/office/drawing/2014/main" id="{F2B63393-C433-4004-B895-7EAFEB790BAD}"/>
                            </a:ext>
                          </a:extLst>
                        </p:cNvPr>
                        <p:cNvSpPr/>
                        <p:nvPr/>
                      </p:nvSpPr>
                      <p:spPr>
                        <a:xfrm rot="5400000">
                          <a:off x="5832413" y="4115725"/>
                          <a:ext cx="308035" cy="383366"/>
                        </a:xfrm>
                        <a:custGeom>
                          <a:avLst/>
                          <a:gdLst>
                            <a:gd name="connsiteX0" fmla="*/ 67777 w 178416"/>
                            <a:gd name="connsiteY0" fmla="*/ 0 h 222049"/>
                            <a:gd name="connsiteX1" fmla="*/ 110639 w 178416"/>
                            <a:gd name="connsiteY1" fmla="*/ 0 h 222049"/>
                            <a:gd name="connsiteX2" fmla="*/ 178416 w 178416"/>
                            <a:gd name="connsiteY2" fmla="*/ 67777 h 222049"/>
                            <a:gd name="connsiteX3" fmla="*/ 178416 w 178416"/>
                            <a:gd name="connsiteY3" fmla="*/ 154272 h 222049"/>
                            <a:gd name="connsiteX4" fmla="*/ 110639 w 178416"/>
                            <a:gd name="connsiteY4" fmla="*/ 222049 h 222049"/>
                            <a:gd name="connsiteX5" fmla="*/ 67777 w 178416"/>
                            <a:gd name="connsiteY5" fmla="*/ 222049 h 222049"/>
                            <a:gd name="connsiteX6" fmla="*/ 0 w 178416"/>
                            <a:gd name="connsiteY6" fmla="*/ 154272 h 222049"/>
                            <a:gd name="connsiteX7" fmla="*/ 0 w 178416"/>
                            <a:gd name="connsiteY7" fmla="*/ 67777 h 222049"/>
                            <a:gd name="connsiteX8" fmla="*/ 67777 w 178416"/>
                            <a:gd name="connsiteY8" fmla="*/ 0 h 222049"/>
                            <a:gd name="connsiteX9" fmla="*/ 76726 w 178416"/>
                            <a:gd name="connsiteY9" fmla="*/ 27610 h 222049"/>
                            <a:gd name="connsiteX10" fmla="*/ 46698 w 178416"/>
                            <a:gd name="connsiteY10" fmla="*/ 57638 h 222049"/>
                            <a:gd name="connsiteX11" fmla="*/ 46698 w 178416"/>
                            <a:gd name="connsiteY11" fmla="*/ 164411 h 222049"/>
                            <a:gd name="connsiteX12" fmla="*/ 76726 w 178416"/>
                            <a:gd name="connsiteY12" fmla="*/ 194439 h 222049"/>
                            <a:gd name="connsiteX13" fmla="*/ 101690 w 178416"/>
                            <a:gd name="connsiteY13" fmla="*/ 194439 h 222049"/>
                            <a:gd name="connsiteX14" fmla="*/ 131718 w 178416"/>
                            <a:gd name="connsiteY14" fmla="*/ 164411 h 222049"/>
                            <a:gd name="connsiteX15" fmla="*/ 131718 w 178416"/>
                            <a:gd name="connsiteY15" fmla="*/ 57638 h 222049"/>
                            <a:gd name="connsiteX16" fmla="*/ 101690 w 178416"/>
                            <a:gd name="connsiteY16" fmla="*/ 27610 h 222049"/>
                            <a:gd name="connsiteX17" fmla="*/ 76726 w 178416"/>
                            <a:gd name="connsiteY17" fmla="*/ 27610 h 222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8416" h="222049">
                              <a:moveTo>
                                <a:pt x="67777" y="0"/>
                              </a:moveTo>
                              <a:lnTo>
                                <a:pt x="110639" y="0"/>
                              </a:lnTo>
                              <a:cubicBezTo>
                                <a:pt x="148071" y="0"/>
                                <a:pt x="178416" y="30345"/>
                                <a:pt x="178416" y="67777"/>
                              </a:cubicBezTo>
                              <a:lnTo>
                                <a:pt x="178416" y="154272"/>
                              </a:lnTo>
                              <a:cubicBezTo>
                                <a:pt x="178416" y="191704"/>
                                <a:pt x="148071" y="222049"/>
                                <a:pt x="110639" y="222049"/>
                              </a:cubicBezTo>
                              <a:lnTo>
                                <a:pt x="67777" y="222049"/>
                              </a:lnTo>
                              <a:cubicBezTo>
                                <a:pt x="30345" y="222049"/>
                                <a:pt x="0" y="191704"/>
                                <a:pt x="0" y="154272"/>
                              </a:cubicBezTo>
                              <a:lnTo>
                                <a:pt x="0" y="67777"/>
                              </a:lnTo>
                              <a:cubicBezTo>
                                <a:pt x="0" y="30345"/>
                                <a:pt x="30345" y="0"/>
                                <a:pt x="67777" y="0"/>
                              </a:cubicBezTo>
                              <a:close/>
                              <a:moveTo>
                                <a:pt x="76726" y="27610"/>
                              </a:moveTo>
                              <a:cubicBezTo>
                                <a:pt x="60142" y="27610"/>
                                <a:pt x="46698" y="41054"/>
                                <a:pt x="46698" y="57638"/>
                              </a:cubicBezTo>
                              <a:lnTo>
                                <a:pt x="46698" y="164411"/>
                              </a:lnTo>
                              <a:cubicBezTo>
                                <a:pt x="46698" y="180995"/>
                                <a:pt x="60142" y="194439"/>
                                <a:pt x="76726" y="194439"/>
                              </a:cubicBezTo>
                              <a:lnTo>
                                <a:pt x="101690" y="194439"/>
                              </a:lnTo>
                              <a:cubicBezTo>
                                <a:pt x="118274" y="194439"/>
                                <a:pt x="131718" y="180995"/>
                                <a:pt x="131718" y="164411"/>
                              </a:cubicBezTo>
                              <a:lnTo>
                                <a:pt x="131718" y="57638"/>
                              </a:lnTo>
                              <a:cubicBezTo>
                                <a:pt x="131718" y="41054"/>
                                <a:pt x="118274" y="27610"/>
                                <a:pt x="101690" y="27610"/>
                              </a:cubicBezTo>
                              <a:lnTo>
                                <a:pt x="76726" y="27610"/>
                              </a:lnTo>
                              <a:close/>
                            </a:path>
                          </a:pathLst>
                        </a:custGeom>
                        <a:solidFill>
                          <a:srgbClr val="FFFFFF">
                            <a:lumMod val="65000"/>
                          </a:srgbClr>
                        </a:solidFill>
                        <a:ln w="12700" cap="flat" cmpd="sng" algn="ctr">
                          <a:noFill/>
                          <a:prstDash val="solid"/>
                          <a:miter lim="800000"/>
                        </a:ln>
                        <a:effectLst/>
                      </p:spPr>
                      <p:txBody>
                        <a:bodyPr wrap="square" rtlCol="0" anchor="ctr">
                          <a:noAutofit/>
                        </a:bodyP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ea typeface="+mn-ea"/>
                            <a:cs typeface="+mn-cs"/>
                            <a:sym typeface="Arial"/>
                          </a:endParaRPr>
                        </a:p>
                      </p:txBody>
                    </p:sp>
                    <p:sp>
                      <p:nvSpPr>
                        <p:cNvPr id="218" name="Rectangle 217">
                          <a:extLst>
                            <a:ext uri="{FF2B5EF4-FFF2-40B4-BE49-F238E27FC236}">
                              <a16:creationId xmlns:a16="http://schemas.microsoft.com/office/drawing/2014/main" id="{B64B4B7F-83E1-490C-A44F-5B41FAE6D136}"/>
                            </a:ext>
                          </a:extLst>
                        </p:cNvPr>
                        <p:cNvSpPr/>
                        <p:nvPr/>
                      </p:nvSpPr>
                      <p:spPr>
                        <a:xfrm rot="5400000">
                          <a:off x="5675073" y="4165782"/>
                          <a:ext cx="78933" cy="283264"/>
                        </a:xfrm>
                        <a:prstGeom prst="rect">
                          <a:avLst/>
                        </a:prstGeom>
                        <a:solidFill>
                          <a:srgbClr val="000000">
                            <a:lumMod val="50000"/>
                            <a:lumOff val="50000"/>
                          </a:srgbClr>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ea typeface="+mn-ea"/>
                            <a:cs typeface="+mn-cs"/>
                            <a:sym typeface="Arial"/>
                          </a:endParaRPr>
                        </a:p>
                      </p:txBody>
                    </p:sp>
                    <p:sp>
                      <p:nvSpPr>
                        <p:cNvPr id="219" name="Rectangle 218">
                          <a:extLst>
                            <a:ext uri="{FF2B5EF4-FFF2-40B4-BE49-F238E27FC236}">
                              <a16:creationId xmlns:a16="http://schemas.microsoft.com/office/drawing/2014/main" id="{E3AE8FAC-63E8-46D8-81DC-B02CA264A47E}"/>
                            </a:ext>
                          </a:extLst>
                        </p:cNvPr>
                        <p:cNvSpPr/>
                        <p:nvPr/>
                      </p:nvSpPr>
                      <p:spPr>
                        <a:xfrm rot="5400000">
                          <a:off x="6191482" y="4147534"/>
                          <a:ext cx="78933" cy="319752"/>
                        </a:xfrm>
                        <a:prstGeom prst="rect">
                          <a:avLst/>
                        </a:prstGeom>
                        <a:solidFill>
                          <a:srgbClr val="000000">
                            <a:lumMod val="50000"/>
                            <a:lumOff val="50000"/>
                          </a:srgbClr>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FFFFFF"/>
                            </a:solidFill>
                            <a:effectLst/>
                            <a:uLnTx/>
                            <a:uFillTx/>
                            <a:ea typeface="+mn-ea"/>
                            <a:cs typeface="+mn-cs"/>
                            <a:sym typeface="Arial"/>
                          </a:endParaRPr>
                        </a:p>
                      </p:txBody>
                    </p:sp>
                  </p:grpSp>
                </p:grpSp>
              </p:grpSp>
            </p:grpSp>
            <p:grpSp>
              <p:nvGrpSpPr>
                <p:cNvPr id="202" name="Group 201">
                  <a:extLst>
                    <a:ext uri="{FF2B5EF4-FFF2-40B4-BE49-F238E27FC236}">
                      <a16:creationId xmlns:a16="http://schemas.microsoft.com/office/drawing/2014/main" id="{5D93F8F2-A4EF-4A54-802D-74033050D7B0}"/>
                    </a:ext>
                  </a:extLst>
                </p:cNvPr>
                <p:cNvGrpSpPr/>
                <p:nvPr/>
              </p:nvGrpSpPr>
              <p:grpSpPr>
                <a:xfrm>
                  <a:off x="7927569" y="3318594"/>
                  <a:ext cx="746064" cy="1193308"/>
                  <a:chOff x="9148348" y="2987232"/>
                  <a:chExt cx="970470" cy="1552245"/>
                </a:xfrm>
              </p:grpSpPr>
              <p:grpSp>
                <p:nvGrpSpPr>
                  <p:cNvPr id="203" name="Group 202">
                    <a:extLst>
                      <a:ext uri="{FF2B5EF4-FFF2-40B4-BE49-F238E27FC236}">
                        <a16:creationId xmlns:a16="http://schemas.microsoft.com/office/drawing/2014/main" id="{5AA3D72B-D022-4DE9-B3C0-F67AF4238C14}"/>
                      </a:ext>
                    </a:extLst>
                  </p:cNvPr>
                  <p:cNvGrpSpPr/>
                  <p:nvPr/>
                </p:nvGrpSpPr>
                <p:grpSpPr>
                  <a:xfrm>
                    <a:off x="9235381" y="2987232"/>
                    <a:ext cx="796404" cy="1059309"/>
                    <a:chOff x="9224665" y="2987232"/>
                    <a:chExt cx="796404" cy="1059309"/>
                  </a:xfrm>
                </p:grpSpPr>
                <p:sp>
                  <p:nvSpPr>
                    <p:cNvPr id="207" name="Freeform: Shape 206">
                      <a:extLst>
                        <a:ext uri="{FF2B5EF4-FFF2-40B4-BE49-F238E27FC236}">
                          <a16:creationId xmlns:a16="http://schemas.microsoft.com/office/drawing/2014/main" id="{F853D453-32DC-4152-B142-E9A790A96A29}"/>
                        </a:ext>
                      </a:extLst>
                    </p:cNvPr>
                    <p:cNvSpPr/>
                    <p:nvPr/>
                  </p:nvSpPr>
                  <p:spPr>
                    <a:xfrm>
                      <a:off x="9224665" y="3004127"/>
                      <a:ext cx="774972" cy="1042414"/>
                    </a:xfrm>
                    <a:custGeom>
                      <a:avLst/>
                      <a:gdLst>
                        <a:gd name="connsiteX0" fmla="*/ 992264 w 1984528"/>
                        <a:gd name="connsiteY0" fmla="*/ 0 h 2642952"/>
                        <a:gd name="connsiteX1" fmla="*/ 1984528 w 1984528"/>
                        <a:gd name="connsiteY1" fmla="*/ 992264 h 2642952"/>
                        <a:gd name="connsiteX2" fmla="*/ 1984528 w 1984528"/>
                        <a:gd name="connsiteY2" fmla="*/ 1650688 h 2642952"/>
                        <a:gd name="connsiteX3" fmla="*/ 992264 w 1984528"/>
                        <a:gd name="connsiteY3" fmla="*/ 2642952 h 2642952"/>
                        <a:gd name="connsiteX4" fmla="*/ 0 w 1984528"/>
                        <a:gd name="connsiteY4" fmla="*/ 1650688 h 2642952"/>
                        <a:gd name="connsiteX5" fmla="*/ 0 w 1984528"/>
                        <a:gd name="connsiteY5" fmla="*/ 992264 h 2642952"/>
                        <a:gd name="connsiteX6" fmla="*/ 992264 w 1984528"/>
                        <a:gd name="connsiteY6" fmla="*/ 0 h 2642952"/>
                        <a:gd name="connsiteX7" fmla="*/ 992265 w 1984528"/>
                        <a:gd name="connsiteY7" fmla="*/ 243467 h 2642952"/>
                        <a:gd name="connsiteX8" fmla="*/ 266171 w 1984528"/>
                        <a:gd name="connsiteY8" fmla="*/ 969561 h 2642952"/>
                        <a:gd name="connsiteX9" fmla="*/ 266171 w 1984528"/>
                        <a:gd name="connsiteY9" fmla="*/ 1529893 h 2642952"/>
                        <a:gd name="connsiteX10" fmla="*/ 992265 w 1984528"/>
                        <a:gd name="connsiteY10" fmla="*/ 2255987 h 2642952"/>
                        <a:gd name="connsiteX11" fmla="*/ 992264 w 1984528"/>
                        <a:gd name="connsiteY11" fmla="*/ 2255988 h 2642952"/>
                        <a:gd name="connsiteX12" fmla="*/ 1718358 w 1984528"/>
                        <a:gd name="connsiteY12" fmla="*/ 1529894 h 2642952"/>
                        <a:gd name="connsiteX13" fmla="*/ 1718359 w 1984528"/>
                        <a:gd name="connsiteY13" fmla="*/ 969561 h 2642952"/>
                        <a:gd name="connsiteX14" fmla="*/ 992265 w 1984528"/>
                        <a:gd name="connsiteY14" fmla="*/ 243467 h 2642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84528" h="2642952">
                          <a:moveTo>
                            <a:pt x="992264" y="0"/>
                          </a:moveTo>
                          <a:cubicBezTo>
                            <a:pt x="1540276" y="0"/>
                            <a:pt x="1984528" y="444252"/>
                            <a:pt x="1984528" y="992264"/>
                          </a:cubicBezTo>
                          <a:lnTo>
                            <a:pt x="1984528" y="1650688"/>
                          </a:lnTo>
                          <a:cubicBezTo>
                            <a:pt x="1984528" y="2198700"/>
                            <a:pt x="1540276" y="2642952"/>
                            <a:pt x="992264" y="2642952"/>
                          </a:cubicBezTo>
                          <a:cubicBezTo>
                            <a:pt x="444252" y="2642952"/>
                            <a:pt x="0" y="2198700"/>
                            <a:pt x="0" y="1650688"/>
                          </a:cubicBezTo>
                          <a:lnTo>
                            <a:pt x="0" y="992264"/>
                          </a:lnTo>
                          <a:cubicBezTo>
                            <a:pt x="0" y="444252"/>
                            <a:pt x="444252" y="0"/>
                            <a:pt x="992264" y="0"/>
                          </a:cubicBezTo>
                          <a:close/>
                          <a:moveTo>
                            <a:pt x="992265" y="243467"/>
                          </a:moveTo>
                          <a:cubicBezTo>
                            <a:pt x="591254" y="243467"/>
                            <a:pt x="266171" y="568550"/>
                            <a:pt x="266171" y="969561"/>
                          </a:cubicBezTo>
                          <a:lnTo>
                            <a:pt x="266171" y="1529893"/>
                          </a:lnTo>
                          <a:cubicBezTo>
                            <a:pt x="266171" y="1930904"/>
                            <a:pt x="591254" y="2255987"/>
                            <a:pt x="992265" y="2255987"/>
                          </a:cubicBezTo>
                          <a:lnTo>
                            <a:pt x="992264" y="2255988"/>
                          </a:lnTo>
                          <a:cubicBezTo>
                            <a:pt x="1393275" y="2255988"/>
                            <a:pt x="1718358" y="1930905"/>
                            <a:pt x="1718358" y="1529894"/>
                          </a:cubicBezTo>
                          <a:cubicBezTo>
                            <a:pt x="1718358" y="1343116"/>
                            <a:pt x="1718359" y="1156339"/>
                            <a:pt x="1718359" y="969561"/>
                          </a:cubicBezTo>
                          <a:cubicBezTo>
                            <a:pt x="1718359" y="568550"/>
                            <a:pt x="1393276" y="243467"/>
                            <a:pt x="992265" y="243467"/>
                          </a:cubicBezTo>
                          <a:close/>
                        </a:path>
                      </a:pathLst>
                    </a:custGeom>
                    <a:solidFill>
                      <a:srgbClr val="000000">
                        <a:lumMod val="50000"/>
                        <a:lumOff val="50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0">
                        <a:lnSpc>
                          <a:spcPct val="100000"/>
                        </a:lnSpc>
                        <a:spcBef>
                          <a:spcPts val="0"/>
                        </a:spcBef>
                        <a:spcAft>
                          <a:spcPts val="0"/>
                        </a:spcAft>
                        <a:buClrTx/>
                        <a:buSzTx/>
                        <a:buFontTx/>
                        <a:buNone/>
                        <a:tabLst/>
                        <a:defRPr/>
                      </a:pPr>
                      <a:endParaRPr kumimoji="0" lang="en-IN" sz="1800" b="1" i="0" u="none" strike="noStrike" kern="0" cap="none" spc="0" normalizeH="0" baseline="0" noProof="0">
                        <a:ln>
                          <a:noFill/>
                        </a:ln>
                        <a:solidFill>
                          <a:srgbClr val="FFFFFF"/>
                        </a:solidFill>
                        <a:effectLst/>
                        <a:uLnTx/>
                        <a:uFillTx/>
                        <a:ea typeface="+mn-ea"/>
                        <a:cs typeface="+mn-cs"/>
                        <a:sym typeface="Calibri"/>
                      </a:endParaRPr>
                    </a:p>
                  </p:txBody>
                </p:sp>
                <p:sp>
                  <p:nvSpPr>
                    <p:cNvPr id="208" name="Freeform: Shape 207">
                      <a:extLst>
                        <a:ext uri="{FF2B5EF4-FFF2-40B4-BE49-F238E27FC236}">
                          <a16:creationId xmlns:a16="http://schemas.microsoft.com/office/drawing/2014/main" id="{6D1DFFD9-14D4-48AA-8BA0-C5EC5EE1EFD3}"/>
                        </a:ext>
                      </a:extLst>
                    </p:cNvPr>
                    <p:cNvSpPr/>
                    <p:nvPr/>
                  </p:nvSpPr>
                  <p:spPr>
                    <a:xfrm>
                      <a:off x="9246097" y="2987232"/>
                      <a:ext cx="774972" cy="1042414"/>
                    </a:xfrm>
                    <a:custGeom>
                      <a:avLst/>
                      <a:gdLst>
                        <a:gd name="connsiteX0" fmla="*/ 992264 w 1984528"/>
                        <a:gd name="connsiteY0" fmla="*/ 0 h 2642952"/>
                        <a:gd name="connsiteX1" fmla="*/ 1984528 w 1984528"/>
                        <a:gd name="connsiteY1" fmla="*/ 992264 h 2642952"/>
                        <a:gd name="connsiteX2" fmla="*/ 1984528 w 1984528"/>
                        <a:gd name="connsiteY2" fmla="*/ 1650688 h 2642952"/>
                        <a:gd name="connsiteX3" fmla="*/ 992264 w 1984528"/>
                        <a:gd name="connsiteY3" fmla="*/ 2642952 h 2642952"/>
                        <a:gd name="connsiteX4" fmla="*/ 0 w 1984528"/>
                        <a:gd name="connsiteY4" fmla="*/ 1650688 h 2642952"/>
                        <a:gd name="connsiteX5" fmla="*/ 0 w 1984528"/>
                        <a:gd name="connsiteY5" fmla="*/ 992264 h 2642952"/>
                        <a:gd name="connsiteX6" fmla="*/ 992264 w 1984528"/>
                        <a:gd name="connsiteY6" fmla="*/ 0 h 2642952"/>
                        <a:gd name="connsiteX7" fmla="*/ 992265 w 1984528"/>
                        <a:gd name="connsiteY7" fmla="*/ 243467 h 2642952"/>
                        <a:gd name="connsiteX8" fmla="*/ 266171 w 1984528"/>
                        <a:gd name="connsiteY8" fmla="*/ 969561 h 2642952"/>
                        <a:gd name="connsiteX9" fmla="*/ 266171 w 1984528"/>
                        <a:gd name="connsiteY9" fmla="*/ 1529893 h 2642952"/>
                        <a:gd name="connsiteX10" fmla="*/ 992265 w 1984528"/>
                        <a:gd name="connsiteY10" fmla="*/ 2255987 h 2642952"/>
                        <a:gd name="connsiteX11" fmla="*/ 992264 w 1984528"/>
                        <a:gd name="connsiteY11" fmla="*/ 2255988 h 2642952"/>
                        <a:gd name="connsiteX12" fmla="*/ 1718358 w 1984528"/>
                        <a:gd name="connsiteY12" fmla="*/ 1529894 h 2642952"/>
                        <a:gd name="connsiteX13" fmla="*/ 1718359 w 1984528"/>
                        <a:gd name="connsiteY13" fmla="*/ 969561 h 2642952"/>
                        <a:gd name="connsiteX14" fmla="*/ 992265 w 1984528"/>
                        <a:gd name="connsiteY14" fmla="*/ 243467 h 2642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84528" h="2642952">
                          <a:moveTo>
                            <a:pt x="992264" y="0"/>
                          </a:moveTo>
                          <a:cubicBezTo>
                            <a:pt x="1540276" y="0"/>
                            <a:pt x="1984528" y="444252"/>
                            <a:pt x="1984528" y="992264"/>
                          </a:cubicBezTo>
                          <a:lnTo>
                            <a:pt x="1984528" y="1650688"/>
                          </a:lnTo>
                          <a:cubicBezTo>
                            <a:pt x="1984528" y="2198700"/>
                            <a:pt x="1540276" y="2642952"/>
                            <a:pt x="992264" y="2642952"/>
                          </a:cubicBezTo>
                          <a:cubicBezTo>
                            <a:pt x="444252" y="2642952"/>
                            <a:pt x="0" y="2198700"/>
                            <a:pt x="0" y="1650688"/>
                          </a:cubicBezTo>
                          <a:lnTo>
                            <a:pt x="0" y="992264"/>
                          </a:lnTo>
                          <a:cubicBezTo>
                            <a:pt x="0" y="444252"/>
                            <a:pt x="444252" y="0"/>
                            <a:pt x="992264" y="0"/>
                          </a:cubicBezTo>
                          <a:close/>
                          <a:moveTo>
                            <a:pt x="992265" y="243467"/>
                          </a:moveTo>
                          <a:cubicBezTo>
                            <a:pt x="591254" y="243467"/>
                            <a:pt x="266171" y="568550"/>
                            <a:pt x="266171" y="969561"/>
                          </a:cubicBezTo>
                          <a:lnTo>
                            <a:pt x="266171" y="1529893"/>
                          </a:lnTo>
                          <a:cubicBezTo>
                            <a:pt x="266171" y="1930904"/>
                            <a:pt x="591254" y="2255987"/>
                            <a:pt x="992265" y="2255987"/>
                          </a:cubicBezTo>
                          <a:lnTo>
                            <a:pt x="992264" y="2255988"/>
                          </a:lnTo>
                          <a:cubicBezTo>
                            <a:pt x="1393275" y="2255988"/>
                            <a:pt x="1718358" y="1930905"/>
                            <a:pt x="1718358" y="1529894"/>
                          </a:cubicBezTo>
                          <a:cubicBezTo>
                            <a:pt x="1718358" y="1343116"/>
                            <a:pt x="1718359" y="1156339"/>
                            <a:pt x="1718359" y="969561"/>
                          </a:cubicBezTo>
                          <a:cubicBezTo>
                            <a:pt x="1718359" y="568550"/>
                            <a:pt x="1393276" y="243467"/>
                            <a:pt x="992265" y="243467"/>
                          </a:cubicBezTo>
                          <a:close/>
                        </a:path>
                      </a:pathLst>
                    </a:custGeom>
                    <a:solidFill>
                      <a:schemeClr val="tx1"/>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0">
                        <a:lnSpc>
                          <a:spcPct val="100000"/>
                        </a:lnSpc>
                        <a:spcBef>
                          <a:spcPts val="0"/>
                        </a:spcBef>
                        <a:spcAft>
                          <a:spcPts val="0"/>
                        </a:spcAft>
                        <a:buClrTx/>
                        <a:buSzTx/>
                        <a:buFontTx/>
                        <a:buNone/>
                        <a:tabLst/>
                        <a:defRPr/>
                      </a:pPr>
                      <a:endParaRPr kumimoji="0" lang="en-IN" sz="1800" b="1" i="0" u="none" strike="noStrike" kern="0" cap="none" spc="0" normalizeH="0" baseline="0" noProof="0" dirty="0">
                        <a:ln>
                          <a:noFill/>
                        </a:ln>
                        <a:solidFill>
                          <a:srgbClr val="FFFFFF"/>
                        </a:solidFill>
                        <a:effectLst/>
                        <a:uLnTx/>
                        <a:uFillTx/>
                        <a:ea typeface="+mn-ea"/>
                        <a:cs typeface="+mn-cs"/>
                        <a:sym typeface="Calibri"/>
                      </a:endParaRPr>
                    </a:p>
                  </p:txBody>
                </p:sp>
              </p:grpSp>
              <p:grpSp>
                <p:nvGrpSpPr>
                  <p:cNvPr id="204" name="Group 203">
                    <a:extLst>
                      <a:ext uri="{FF2B5EF4-FFF2-40B4-BE49-F238E27FC236}">
                        <a16:creationId xmlns:a16="http://schemas.microsoft.com/office/drawing/2014/main" id="{D86B49CF-637C-4079-8543-755A26701BFB}"/>
                      </a:ext>
                    </a:extLst>
                  </p:cNvPr>
                  <p:cNvGrpSpPr/>
                  <p:nvPr/>
                </p:nvGrpSpPr>
                <p:grpSpPr>
                  <a:xfrm>
                    <a:off x="9148348" y="3578308"/>
                    <a:ext cx="970470" cy="961169"/>
                    <a:chOff x="5343987" y="6077923"/>
                    <a:chExt cx="998464" cy="988902"/>
                  </a:xfrm>
                </p:grpSpPr>
                <p:sp>
                  <p:nvSpPr>
                    <p:cNvPr id="205" name="Freeform: Shape 204">
                      <a:extLst>
                        <a:ext uri="{FF2B5EF4-FFF2-40B4-BE49-F238E27FC236}">
                          <a16:creationId xmlns:a16="http://schemas.microsoft.com/office/drawing/2014/main" id="{49D230DC-5DB4-46EA-A86B-1EC353230581}"/>
                        </a:ext>
                      </a:extLst>
                    </p:cNvPr>
                    <p:cNvSpPr/>
                    <p:nvPr/>
                  </p:nvSpPr>
                  <p:spPr>
                    <a:xfrm>
                      <a:off x="5343987" y="6077923"/>
                      <a:ext cx="998464" cy="988902"/>
                    </a:xfrm>
                    <a:custGeom>
                      <a:avLst/>
                      <a:gdLst>
                        <a:gd name="connsiteX0" fmla="*/ 64044 w 998464"/>
                        <a:gd name="connsiteY0" fmla="*/ 0 h 988902"/>
                        <a:gd name="connsiteX1" fmla="*/ 934430 w 998464"/>
                        <a:gd name="connsiteY1" fmla="*/ 0 h 988902"/>
                        <a:gd name="connsiteX2" fmla="*/ 966962 w 998464"/>
                        <a:gd name="connsiteY2" fmla="*/ 21971 h 988902"/>
                        <a:gd name="connsiteX3" fmla="*/ 998464 w 998464"/>
                        <a:gd name="connsiteY3" fmla="*/ 97818 h 988902"/>
                        <a:gd name="connsiteX4" fmla="*/ 998464 w 998464"/>
                        <a:gd name="connsiteY4" fmla="*/ 489687 h 988902"/>
                        <a:gd name="connsiteX5" fmla="*/ 499250 w 998464"/>
                        <a:gd name="connsiteY5" fmla="*/ 988902 h 988902"/>
                        <a:gd name="connsiteX6" fmla="*/ 0 w 998464"/>
                        <a:gd name="connsiteY6" fmla="*/ 489687 h 988902"/>
                        <a:gd name="connsiteX7" fmla="*/ 0 w 998464"/>
                        <a:gd name="connsiteY7" fmla="*/ 97818 h 988902"/>
                        <a:gd name="connsiteX8" fmla="*/ 31509 w 998464"/>
                        <a:gd name="connsiteY8" fmla="*/ 21966 h 988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8464" h="988902">
                          <a:moveTo>
                            <a:pt x="64044" y="0"/>
                          </a:moveTo>
                          <a:lnTo>
                            <a:pt x="934430" y="0"/>
                          </a:lnTo>
                          <a:lnTo>
                            <a:pt x="966962" y="21971"/>
                          </a:lnTo>
                          <a:cubicBezTo>
                            <a:pt x="986408" y="41420"/>
                            <a:pt x="998464" y="68259"/>
                            <a:pt x="998464" y="97818"/>
                          </a:cubicBezTo>
                          <a:lnTo>
                            <a:pt x="998464" y="489687"/>
                          </a:lnTo>
                          <a:cubicBezTo>
                            <a:pt x="998464" y="764914"/>
                            <a:pt x="774499" y="988902"/>
                            <a:pt x="499250" y="988902"/>
                          </a:cubicBezTo>
                          <a:cubicBezTo>
                            <a:pt x="224002" y="988902"/>
                            <a:pt x="15" y="764911"/>
                            <a:pt x="0" y="489687"/>
                          </a:cubicBezTo>
                          <a:lnTo>
                            <a:pt x="0" y="97818"/>
                          </a:lnTo>
                          <a:cubicBezTo>
                            <a:pt x="0" y="68252"/>
                            <a:pt x="12060" y="41413"/>
                            <a:pt x="31509" y="21966"/>
                          </a:cubicBezTo>
                          <a:close/>
                        </a:path>
                      </a:pathLst>
                    </a:custGeom>
                    <a:solidFill>
                      <a:srgbClr val="9E01BF"/>
                    </a:solidFill>
                    <a:ln w="9797"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0000"/>
                        </a:solidFill>
                        <a:effectLst/>
                        <a:uLnTx/>
                        <a:uFillTx/>
                        <a:cs typeface="Arial"/>
                        <a:sym typeface="Arial"/>
                      </a:endParaRPr>
                    </a:p>
                  </p:txBody>
                </p:sp>
                <p:sp>
                  <p:nvSpPr>
                    <p:cNvPr id="206" name="Freeform: Shape 205">
                      <a:extLst>
                        <a:ext uri="{FF2B5EF4-FFF2-40B4-BE49-F238E27FC236}">
                          <a16:creationId xmlns:a16="http://schemas.microsoft.com/office/drawing/2014/main" id="{89AA71D5-B508-4B5D-9592-05490DF2B1D2}"/>
                        </a:ext>
                      </a:extLst>
                    </p:cNvPr>
                    <p:cNvSpPr/>
                    <p:nvPr/>
                  </p:nvSpPr>
                  <p:spPr>
                    <a:xfrm>
                      <a:off x="5738698" y="6378821"/>
                      <a:ext cx="208661" cy="307924"/>
                    </a:xfrm>
                    <a:custGeom>
                      <a:avLst/>
                      <a:gdLst>
                        <a:gd name="connsiteX0" fmla="*/ 141462 w 282924"/>
                        <a:gd name="connsiteY0" fmla="*/ 0 h 417518"/>
                        <a:gd name="connsiteX1" fmla="*/ 282924 w 282924"/>
                        <a:gd name="connsiteY1" fmla="*/ 141462 h 417518"/>
                        <a:gd name="connsiteX2" fmla="*/ 185254 w 282924"/>
                        <a:gd name="connsiteY2" fmla="*/ 275451 h 417518"/>
                        <a:gd name="connsiteX3" fmla="*/ 185254 w 282924"/>
                        <a:gd name="connsiteY3" fmla="*/ 373924 h 417518"/>
                        <a:gd name="connsiteX4" fmla="*/ 141661 w 282924"/>
                        <a:gd name="connsiteY4" fmla="*/ 417518 h 417518"/>
                        <a:gd name="connsiteX5" fmla="*/ 98067 w 282924"/>
                        <a:gd name="connsiteY5" fmla="*/ 373924 h 417518"/>
                        <a:gd name="connsiteX6" fmla="*/ 98067 w 282924"/>
                        <a:gd name="connsiteY6" fmla="*/ 275451 h 417518"/>
                        <a:gd name="connsiteX7" fmla="*/ 0 w 282924"/>
                        <a:gd name="connsiteY7" fmla="*/ 141462 h 417518"/>
                        <a:gd name="connsiteX8" fmla="*/ 141462 w 282924"/>
                        <a:gd name="connsiteY8" fmla="*/ 0 h 417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2924" h="417518">
                          <a:moveTo>
                            <a:pt x="141462" y="0"/>
                          </a:moveTo>
                          <a:cubicBezTo>
                            <a:pt x="219555" y="0"/>
                            <a:pt x="282924" y="63568"/>
                            <a:pt x="282924" y="141462"/>
                          </a:cubicBezTo>
                          <a:cubicBezTo>
                            <a:pt x="283122" y="204212"/>
                            <a:pt x="241950" y="257081"/>
                            <a:pt x="185254" y="275451"/>
                          </a:cubicBezTo>
                          <a:lnTo>
                            <a:pt x="185254" y="373924"/>
                          </a:lnTo>
                          <a:cubicBezTo>
                            <a:pt x="185254" y="397937"/>
                            <a:pt x="165674" y="417518"/>
                            <a:pt x="141661" y="417518"/>
                          </a:cubicBezTo>
                          <a:cubicBezTo>
                            <a:pt x="117648" y="417518"/>
                            <a:pt x="98067" y="397937"/>
                            <a:pt x="98067" y="373924"/>
                          </a:cubicBezTo>
                          <a:lnTo>
                            <a:pt x="98067" y="275451"/>
                          </a:lnTo>
                          <a:cubicBezTo>
                            <a:pt x="41371" y="256886"/>
                            <a:pt x="0" y="204212"/>
                            <a:pt x="0" y="141462"/>
                          </a:cubicBezTo>
                          <a:cubicBezTo>
                            <a:pt x="0" y="63369"/>
                            <a:pt x="63568" y="0"/>
                            <a:pt x="141462" y="0"/>
                          </a:cubicBezTo>
                          <a:close/>
                        </a:path>
                      </a:pathLst>
                    </a:custGeom>
                    <a:solidFill>
                      <a:srgbClr val="FFFFFF">
                        <a:lumMod val="95000"/>
                      </a:srgbClr>
                    </a:solidFill>
                    <a:ln w="9797"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000000"/>
                        </a:solidFill>
                        <a:effectLst/>
                        <a:uLnTx/>
                        <a:uFillTx/>
                        <a:cs typeface="Arial"/>
                        <a:sym typeface="Arial"/>
                      </a:endParaRPr>
                    </a:p>
                  </p:txBody>
                </p:sp>
              </p:grpSp>
            </p:grpSp>
          </p:grpSp>
        </p:grpSp>
        <p:grpSp>
          <p:nvGrpSpPr>
            <p:cNvPr id="164" name="Group 163">
              <a:extLst>
                <a:ext uri="{FF2B5EF4-FFF2-40B4-BE49-F238E27FC236}">
                  <a16:creationId xmlns:a16="http://schemas.microsoft.com/office/drawing/2014/main" id="{55FF2DD5-2AF6-44B0-B1EF-5D48B491FE92}"/>
                </a:ext>
              </a:extLst>
            </p:cNvPr>
            <p:cNvGrpSpPr/>
            <p:nvPr/>
          </p:nvGrpSpPr>
          <p:grpSpPr>
            <a:xfrm>
              <a:off x="9794120" y="2785407"/>
              <a:ext cx="1912931" cy="2753245"/>
              <a:chOff x="-68080" y="-3108963"/>
              <a:chExt cx="9593109" cy="13807184"/>
            </a:xfrm>
          </p:grpSpPr>
          <p:grpSp>
            <p:nvGrpSpPr>
              <p:cNvPr id="165" name="Group 164">
                <a:extLst>
                  <a:ext uri="{FF2B5EF4-FFF2-40B4-BE49-F238E27FC236}">
                    <a16:creationId xmlns:a16="http://schemas.microsoft.com/office/drawing/2014/main" id="{9422ABD4-87EF-451A-8DF1-D7993816ECD8}"/>
                  </a:ext>
                </a:extLst>
              </p:cNvPr>
              <p:cNvGrpSpPr/>
              <p:nvPr/>
            </p:nvGrpSpPr>
            <p:grpSpPr>
              <a:xfrm>
                <a:off x="-68080" y="-2169532"/>
                <a:ext cx="5958892" cy="12860370"/>
                <a:chOff x="-68080" y="-2169532"/>
                <a:chExt cx="5958892" cy="12860370"/>
              </a:xfrm>
            </p:grpSpPr>
            <p:sp>
              <p:nvSpPr>
                <p:cNvPr id="197" name="Freeform: Shape 196">
                  <a:extLst>
                    <a:ext uri="{FF2B5EF4-FFF2-40B4-BE49-F238E27FC236}">
                      <a16:creationId xmlns:a16="http://schemas.microsoft.com/office/drawing/2014/main" id="{FF10C27E-C417-488F-AA19-85C5420BC8F2}"/>
                    </a:ext>
                  </a:extLst>
                </p:cNvPr>
                <p:cNvSpPr/>
                <p:nvPr/>
              </p:nvSpPr>
              <p:spPr>
                <a:xfrm rot="4096728" flipH="1">
                  <a:off x="4110405" y="-1848389"/>
                  <a:ext cx="657429" cy="369440"/>
                </a:xfrm>
                <a:custGeom>
                  <a:avLst/>
                  <a:gdLst>
                    <a:gd name="connsiteX0" fmla="*/ 52388 w 62099"/>
                    <a:gd name="connsiteY0" fmla="*/ 6668 h 34897"/>
                    <a:gd name="connsiteX1" fmla="*/ 57150 w 62099"/>
                    <a:gd name="connsiteY1" fmla="*/ 18097 h 34897"/>
                    <a:gd name="connsiteX2" fmla="*/ 61913 w 62099"/>
                    <a:gd name="connsiteY2" fmla="*/ 29527 h 34897"/>
                    <a:gd name="connsiteX3" fmla="*/ 57150 w 62099"/>
                    <a:gd name="connsiteY3" fmla="*/ 34290 h 34897"/>
                    <a:gd name="connsiteX4" fmla="*/ 54293 w 62099"/>
                    <a:gd name="connsiteY4" fmla="*/ 32385 h 34897"/>
                    <a:gd name="connsiteX5" fmla="*/ 48577 w 62099"/>
                    <a:gd name="connsiteY5" fmla="*/ 32385 h 34897"/>
                    <a:gd name="connsiteX6" fmla="*/ 38100 w 62099"/>
                    <a:gd name="connsiteY6" fmla="*/ 20002 h 34897"/>
                    <a:gd name="connsiteX7" fmla="*/ 23813 w 62099"/>
                    <a:gd name="connsiteY7" fmla="*/ 20002 h 34897"/>
                    <a:gd name="connsiteX8" fmla="*/ 0 w 62099"/>
                    <a:gd name="connsiteY8" fmla="*/ 20002 h 34897"/>
                    <a:gd name="connsiteX9" fmla="*/ 2857 w 62099"/>
                    <a:gd name="connsiteY9" fmla="*/ 9525 h 34897"/>
                    <a:gd name="connsiteX10" fmla="*/ 11430 w 62099"/>
                    <a:gd name="connsiteY10" fmla="*/ 0 h 34897"/>
                    <a:gd name="connsiteX11" fmla="*/ 34290 w 62099"/>
                    <a:gd name="connsiteY11" fmla="*/ 0 h 34897"/>
                    <a:gd name="connsiteX12" fmla="*/ 45720 w 62099"/>
                    <a:gd name="connsiteY12" fmla="*/ 952 h 34897"/>
                    <a:gd name="connsiteX13" fmla="*/ 52388 w 62099"/>
                    <a:gd name="connsiteY13" fmla="*/ 6668 h 34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099" h="34897">
                      <a:moveTo>
                        <a:pt x="52388" y="6668"/>
                      </a:moveTo>
                      <a:cubicBezTo>
                        <a:pt x="54293" y="9525"/>
                        <a:pt x="56198" y="13335"/>
                        <a:pt x="57150" y="18097"/>
                      </a:cubicBezTo>
                      <a:cubicBezTo>
                        <a:pt x="59055" y="21907"/>
                        <a:pt x="60960" y="24765"/>
                        <a:pt x="61913" y="29527"/>
                      </a:cubicBezTo>
                      <a:cubicBezTo>
                        <a:pt x="62865" y="32385"/>
                        <a:pt x="60007" y="35243"/>
                        <a:pt x="57150" y="34290"/>
                      </a:cubicBezTo>
                      <a:cubicBezTo>
                        <a:pt x="56198" y="34290"/>
                        <a:pt x="55245" y="33338"/>
                        <a:pt x="54293" y="32385"/>
                      </a:cubicBezTo>
                      <a:cubicBezTo>
                        <a:pt x="53340" y="36195"/>
                        <a:pt x="50482" y="35243"/>
                        <a:pt x="48577" y="32385"/>
                      </a:cubicBezTo>
                      <a:cubicBezTo>
                        <a:pt x="44768" y="26670"/>
                        <a:pt x="43815" y="20955"/>
                        <a:pt x="38100" y="20002"/>
                      </a:cubicBezTo>
                      <a:cubicBezTo>
                        <a:pt x="33338" y="20002"/>
                        <a:pt x="28575" y="20002"/>
                        <a:pt x="23813" y="20002"/>
                      </a:cubicBezTo>
                      <a:cubicBezTo>
                        <a:pt x="16193" y="20002"/>
                        <a:pt x="8573" y="20002"/>
                        <a:pt x="0" y="20002"/>
                      </a:cubicBezTo>
                      <a:cubicBezTo>
                        <a:pt x="0" y="20002"/>
                        <a:pt x="2857" y="10477"/>
                        <a:pt x="2857" y="9525"/>
                      </a:cubicBezTo>
                      <a:cubicBezTo>
                        <a:pt x="3810" y="3810"/>
                        <a:pt x="5715" y="0"/>
                        <a:pt x="11430" y="0"/>
                      </a:cubicBezTo>
                      <a:cubicBezTo>
                        <a:pt x="19050" y="0"/>
                        <a:pt x="26670" y="0"/>
                        <a:pt x="34290" y="0"/>
                      </a:cubicBezTo>
                      <a:cubicBezTo>
                        <a:pt x="38100" y="0"/>
                        <a:pt x="41910" y="0"/>
                        <a:pt x="45720" y="952"/>
                      </a:cubicBezTo>
                      <a:cubicBezTo>
                        <a:pt x="48577" y="1905"/>
                        <a:pt x="50482" y="3810"/>
                        <a:pt x="52388" y="6668"/>
                      </a:cubicBezTo>
                      <a:close/>
                    </a:path>
                  </a:pathLst>
                </a:custGeom>
                <a:solidFill>
                  <a:srgbClr val="FFC7AE">
                    <a:lumMod val="90000"/>
                  </a:srgbClr>
                </a:solidFill>
                <a:ln w="9525"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cs typeface="Arial"/>
                    <a:sym typeface="Arial"/>
                  </a:endParaRPr>
                </a:p>
              </p:txBody>
            </p:sp>
            <p:sp>
              <p:nvSpPr>
                <p:cNvPr id="198" name="Freeform: Shape 197">
                  <a:extLst>
                    <a:ext uri="{FF2B5EF4-FFF2-40B4-BE49-F238E27FC236}">
                      <a16:creationId xmlns:a16="http://schemas.microsoft.com/office/drawing/2014/main" id="{45303DF5-0A98-41C6-969F-A4C2A7E0B358}"/>
                    </a:ext>
                  </a:extLst>
                </p:cNvPr>
                <p:cNvSpPr/>
                <p:nvPr/>
              </p:nvSpPr>
              <p:spPr>
                <a:xfrm>
                  <a:off x="-68080" y="-2169532"/>
                  <a:ext cx="5958892" cy="12860370"/>
                </a:xfrm>
                <a:custGeom>
                  <a:avLst/>
                  <a:gdLst>
                    <a:gd name="connsiteX0" fmla="*/ 434319 w 868662"/>
                    <a:gd name="connsiteY0" fmla="*/ 173650 h 1910960"/>
                    <a:gd name="connsiteX1" fmla="*/ 250054 w 868662"/>
                    <a:gd name="connsiteY1" fmla="*/ 249983 h 1910960"/>
                    <a:gd name="connsiteX2" fmla="*/ 173721 w 868662"/>
                    <a:gd name="connsiteY2" fmla="*/ 434247 h 1910960"/>
                    <a:gd name="connsiteX3" fmla="*/ 250054 w 868662"/>
                    <a:gd name="connsiteY3" fmla="*/ 618512 h 1910960"/>
                    <a:gd name="connsiteX4" fmla="*/ 434319 w 868662"/>
                    <a:gd name="connsiteY4" fmla="*/ 694845 h 1910960"/>
                    <a:gd name="connsiteX5" fmla="*/ 618585 w 868662"/>
                    <a:gd name="connsiteY5" fmla="*/ 618512 h 1910960"/>
                    <a:gd name="connsiteX6" fmla="*/ 694917 w 868662"/>
                    <a:gd name="connsiteY6" fmla="*/ 434247 h 1910960"/>
                    <a:gd name="connsiteX7" fmla="*/ 618585 w 868662"/>
                    <a:gd name="connsiteY7" fmla="*/ 249983 h 1910960"/>
                    <a:gd name="connsiteX8" fmla="*/ 434319 w 868662"/>
                    <a:gd name="connsiteY8" fmla="*/ 173650 h 1910960"/>
                    <a:gd name="connsiteX9" fmla="*/ 463395 w 868662"/>
                    <a:gd name="connsiteY9" fmla="*/ 974 h 1910960"/>
                    <a:gd name="connsiteX10" fmla="*/ 751523 w 868662"/>
                    <a:gd name="connsiteY10" fmla="*/ 137643 h 1910960"/>
                    <a:gd name="connsiteX11" fmla="*/ 868662 w 868662"/>
                    <a:gd name="connsiteY11" fmla="*/ 434247 h 1910960"/>
                    <a:gd name="connsiteX12" fmla="*/ 770792 w 868662"/>
                    <a:gd name="connsiteY12" fmla="*/ 708995 h 1910960"/>
                    <a:gd name="connsiteX13" fmla="*/ 521188 w 868662"/>
                    <a:gd name="connsiteY13" fmla="*/ 859885 h 1910960"/>
                    <a:gd name="connsiteX14" fmla="*/ 521188 w 868662"/>
                    <a:gd name="connsiteY14" fmla="*/ 1216040 h 1910960"/>
                    <a:gd name="connsiteX15" fmla="*/ 608064 w 868662"/>
                    <a:gd name="connsiteY15" fmla="*/ 1216040 h 1910960"/>
                    <a:gd name="connsiteX16" fmla="*/ 683291 w 868662"/>
                    <a:gd name="connsiteY16" fmla="*/ 1259478 h 1910960"/>
                    <a:gd name="connsiteX17" fmla="*/ 683291 w 868662"/>
                    <a:gd name="connsiteY17" fmla="*/ 1346339 h 1910960"/>
                    <a:gd name="connsiteX18" fmla="*/ 608064 w 868662"/>
                    <a:gd name="connsiteY18" fmla="*/ 1389777 h 1910960"/>
                    <a:gd name="connsiteX19" fmla="*/ 521203 w 868662"/>
                    <a:gd name="connsiteY19" fmla="*/ 1389777 h 1910960"/>
                    <a:gd name="connsiteX20" fmla="*/ 521188 w 868662"/>
                    <a:gd name="connsiteY20" fmla="*/ 1563498 h 1910960"/>
                    <a:gd name="connsiteX21" fmla="*/ 608064 w 868662"/>
                    <a:gd name="connsiteY21" fmla="*/ 1563498 h 1910960"/>
                    <a:gd name="connsiteX22" fmla="*/ 683291 w 868662"/>
                    <a:gd name="connsiteY22" fmla="*/ 1606936 h 1910960"/>
                    <a:gd name="connsiteX23" fmla="*/ 683291 w 868662"/>
                    <a:gd name="connsiteY23" fmla="*/ 1693797 h 1910960"/>
                    <a:gd name="connsiteX24" fmla="*/ 608064 w 868662"/>
                    <a:gd name="connsiteY24" fmla="*/ 1737235 h 1910960"/>
                    <a:gd name="connsiteX25" fmla="*/ 521203 w 868662"/>
                    <a:gd name="connsiteY25" fmla="*/ 1737235 h 1910960"/>
                    <a:gd name="connsiteX26" fmla="*/ 521188 w 868662"/>
                    <a:gd name="connsiteY26" fmla="*/ 1824096 h 1910960"/>
                    <a:gd name="connsiteX27" fmla="*/ 477765 w 868662"/>
                    <a:gd name="connsiteY27" fmla="*/ 1899323 h 1910960"/>
                    <a:gd name="connsiteX28" fmla="*/ 390888 w 868662"/>
                    <a:gd name="connsiteY28" fmla="*/ 1899323 h 1910960"/>
                    <a:gd name="connsiteX29" fmla="*/ 347465 w 868662"/>
                    <a:gd name="connsiteY29" fmla="*/ 1824096 h 1910960"/>
                    <a:gd name="connsiteX30" fmla="*/ 347465 w 868662"/>
                    <a:gd name="connsiteY30" fmla="*/ 859885 h 1910960"/>
                    <a:gd name="connsiteX31" fmla="*/ 80237 w 868662"/>
                    <a:gd name="connsiteY31" fmla="*/ 685858 h 1910960"/>
                    <a:gd name="connsiteX32" fmla="*/ 3904 w 868662"/>
                    <a:gd name="connsiteY32" fmla="*/ 376238 h 1910960"/>
                    <a:gd name="connsiteX33" fmla="*/ 159593 w 868662"/>
                    <a:gd name="connsiteY33" fmla="*/ 97928 h 1910960"/>
                    <a:gd name="connsiteX34" fmla="*/ 463395 w 868662"/>
                    <a:gd name="connsiteY34" fmla="*/ 974 h 1910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68662" h="1910960">
                      <a:moveTo>
                        <a:pt x="434319" y="173650"/>
                      </a:moveTo>
                      <a:cubicBezTo>
                        <a:pt x="365201" y="173650"/>
                        <a:pt x="298916" y="201106"/>
                        <a:pt x="250054" y="249983"/>
                      </a:cubicBezTo>
                      <a:cubicBezTo>
                        <a:pt x="201177" y="298845"/>
                        <a:pt x="173721" y="365129"/>
                        <a:pt x="173721" y="434247"/>
                      </a:cubicBezTo>
                      <a:cubicBezTo>
                        <a:pt x="173721" y="503365"/>
                        <a:pt x="201177" y="569650"/>
                        <a:pt x="250054" y="618512"/>
                      </a:cubicBezTo>
                      <a:cubicBezTo>
                        <a:pt x="298916" y="667389"/>
                        <a:pt x="365201" y="694845"/>
                        <a:pt x="434319" y="694845"/>
                      </a:cubicBezTo>
                      <a:cubicBezTo>
                        <a:pt x="503437" y="694845"/>
                        <a:pt x="569722" y="667389"/>
                        <a:pt x="618585" y="618512"/>
                      </a:cubicBezTo>
                      <a:cubicBezTo>
                        <a:pt x="667461" y="569650"/>
                        <a:pt x="694917" y="503365"/>
                        <a:pt x="694917" y="434247"/>
                      </a:cubicBezTo>
                      <a:cubicBezTo>
                        <a:pt x="694917" y="365129"/>
                        <a:pt x="667461" y="298845"/>
                        <a:pt x="618585" y="249983"/>
                      </a:cubicBezTo>
                      <a:cubicBezTo>
                        <a:pt x="569722" y="201106"/>
                        <a:pt x="503437" y="173650"/>
                        <a:pt x="434319" y="173650"/>
                      </a:cubicBezTo>
                      <a:close/>
                      <a:moveTo>
                        <a:pt x="463395" y="974"/>
                      </a:moveTo>
                      <a:cubicBezTo>
                        <a:pt x="573293" y="8345"/>
                        <a:pt x="676281" y="57208"/>
                        <a:pt x="751523" y="137643"/>
                      </a:cubicBezTo>
                      <a:cubicBezTo>
                        <a:pt x="826765" y="218078"/>
                        <a:pt x="868632" y="324104"/>
                        <a:pt x="868662" y="434247"/>
                      </a:cubicBezTo>
                      <a:cubicBezTo>
                        <a:pt x="868677" y="534373"/>
                        <a:pt x="834110" y="631427"/>
                        <a:pt x="770792" y="708995"/>
                      </a:cubicBezTo>
                      <a:cubicBezTo>
                        <a:pt x="707474" y="786564"/>
                        <a:pt x="619292" y="839860"/>
                        <a:pt x="521188" y="859885"/>
                      </a:cubicBezTo>
                      <a:lnTo>
                        <a:pt x="521188" y="1216040"/>
                      </a:lnTo>
                      <a:lnTo>
                        <a:pt x="608064" y="1216040"/>
                      </a:lnTo>
                      <a:cubicBezTo>
                        <a:pt x="639097" y="1216040"/>
                        <a:pt x="667774" y="1232603"/>
                        <a:pt x="683291" y="1259478"/>
                      </a:cubicBezTo>
                      <a:cubicBezTo>
                        <a:pt x="698808" y="1286353"/>
                        <a:pt x="698808" y="1319464"/>
                        <a:pt x="683291" y="1346339"/>
                      </a:cubicBezTo>
                      <a:cubicBezTo>
                        <a:pt x="667774" y="1373214"/>
                        <a:pt x="639097" y="1389777"/>
                        <a:pt x="608064" y="1389777"/>
                      </a:cubicBezTo>
                      <a:lnTo>
                        <a:pt x="521203" y="1389777"/>
                      </a:lnTo>
                      <a:lnTo>
                        <a:pt x="521188" y="1563498"/>
                      </a:lnTo>
                      <a:lnTo>
                        <a:pt x="608064" y="1563498"/>
                      </a:lnTo>
                      <a:cubicBezTo>
                        <a:pt x="639097" y="1563498"/>
                        <a:pt x="667774" y="1580062"/>
                        <a:pt x="683291" y="1606936"/>
                      </a:cubicBezTo>
                      <a:cubicBezTo>
                        <a:pt x="698808" y="1633812"/>
                        <a:pt x="698808" y="1666922"/>
                        <a:pt x="683291" y="1693797"/>
                      </a:cubicBezTo>
                      <a:cubicBezTo>
                        <a:pt x="667774" y="1720673"/>
                        <a:pt x="639097" y="1737235"/>
                        <a:pt x="608064" y="1737235"/>
                      </a:cubicBezTo>
                      <a:lnTo>
                        <a:pt x="521203" y="1737235"/>
                      </a:lnTo>
                      <a:lnTo>
                        <a:pt x="521188" y="1824096"/>
                      </a:lnTo>
                      <a:cubicBezTo>
                        <a:pt x="521188" y="1855130"/>
                        <a:pt x="504640" y="1883807"/>
                        <a:pt x="477765" y="1899323"/>
                      </a:cubicBezTo>
                      <a:cubicBezTo>
                        <a:pt x="450890" y="1914840"/>
                        <a:pt x="417763" y="1914840"/>
                        <a:pt x="390888" y="1899323"/>
                      </a:cubicBezTo>
                      <a:cubicBezTo>
                        <a:pt x="364013" y="1883807"/>
                        <a:pt x="347465" y="1855130"/>
                        <a:pt x="347465" y="1824096"/>
                      </a:cubicBezTo>
                      <a:lnTo>
                        <a:pt x="347465" y="859885"/>
                      </a:lnTo>
                      <a:cubicBezTo>
                        <a:pt x="239548" y="837868"/>
                        <a:pt x="144020" y="775656"/>
                        <a:pt x="80237" y="685858"/>
                      </a:cubicBezTo>
                      <a:cubicBezTo>
                        <a:pt x="16454" y="596060"/>
                        <a:pt x="-10827" y="485391"/>
                        <a:pt x="3904" y="376238"/>
                      </a:cubicBezTo>
                      <a:cubicBezTo>
                        <a:pt x="18635" y="267085"/>
                        <a:pt x="74288" y="167600"/>
                        <a:pt x="159593" y="97928"/>
                      </a:cubicBezTo>
                      <a:cubicBezTo>
                        <a:pt x="244913" y="28270"/>
                        <a:pt x="353500" y="-6397"/>
                        <a:pt x="463395" y="974"/>
                      </a:cubicBezTo>
                      <a:close/>
                    </a:path>
                  </a:pathLst>
                </a:custGeom>
                <a:solidFill>
                  <a:srgbClr val="9E01BF"/>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ea typeface="+mn-ea"/>
                    <a:cs typeface="+mn-cs"/>
                  </a:endParaRPr>
                </a:p>
              </p:txBody>
            </p:sp>
          </p:grpSp>
          <p:grpSp>
            <p:nvGrpSpPr>
              <p:cNvPr id="166" name="Group 165">
                <a:extLst>
                  <a:ext uri="{FF2B5EF4-FFF2-40B4-BE49-F238E27FC236}">
                    <a16:creationId xmlns:a16="http://schemas.microsoft.com/office/drawing/2014/main" id="{88C59346-0452-4728-9909-FA7D43D46395}"/>
                  </a:ext>
                </a:extLst>
              </p:cNvPr>
              <p:cNvGrpSpPr/>
              <p:nvPr/>
            </p:nvGrpSpPr>
            <p:grpSpPr>
              <a:xfrm>
                <a:off x="4394980" y="-3108963"/>
                <a:ext cx="5130049" cy="13807184"/>
                <a:chOff x="4394980" y="-3108963"/>
                <a:chExt cx="5130049" cy="13807184"/>
              </a:xfrm>
            </p:grpSpPr>
            <p:grpSp>
              <p:nvGrpSpPr>
                <p:cNvPr id="167" name="Group 166">
                  <a:extLst>
                    <a:ext uri="{FF2B5EF4-FFF2-40B4-BE49-F238E27FC236}">
                      <a16:creationId xmlns:a16="http://schemas.microsoft.com/office/drawing/2014/main" id="{9F247390-FBDC-47E5-A8D1-2C88B90EFE0E}"/>
                    </a:ext>
                  </a:extLst>
                </p:cNvPr>
                <p:cNvGrpSpPr/>
                <p:nvPr/>
              </p:nvGrpSpPr>
              <p:grpSpPr>
                <a:xfrm>
                  <a:off x="5742978" y="-3067654"/>
                  <a:ext cx="3782051" cy="13765875"/>
                  <a:chOff x="4223855" y="2236085"/>
                  <a:chExt cx="2900225" cy="10556226"/>
                </a:xfrm>
              </p:grpSpPr>
              <p:grpSp>
                <p:nvGrpSpPr>
                  <p:cNvPr id="177" name="Group 176">
                    <a:extLst>
                      <a:ext uri="{FF2B5EF4-FFF2-40B4-BE49-F238E27FC236}">
                        <a16:creationId xmlns:a16="http://schemas.microsoft.com/office/drawing/2014/main" id="{C830CF83-885B-4573-AFC5-8ECF864F83E9}"/>
                      </a:ext>
                    </a:extLst>
                  </p:cNvPr>
                  <p:cNvGrpSpPr/>
                  <p:nvPr/>
                </p:nvGrpSpPr>
                <p:grpSpPr>
                  <a:xfrm>
                    <a:off x="4223855" y="6233804"/>
                    <a:ext cx="2900225" cy="6558507"/>
                    <a:chOff x="-7705746" y="4129644"/>
                    <a:chExt cx="653784" cy="1478452"/>
                  </a:xfrm>
                </p:grpSpPr>
                <p:grpSp>
                  <p:nvGrpSpPr>
                    <p:cNvPr id="187" name="Group 186">
                      <a:extLst>
                        <a:ext uri="{FF2B5EF4-FFF2-40B4-BE49-F238E27FC236}">
                          <a16:creationId xmlns:a16="http://schemas.microsoft.com/office/drawing/2014/main" id="{69A4C421-081E-42BE-9070-56CFE4403113}"/>
                        </a:ext>
                      </a:extLst>
                    </p:cNvPr>
                    <p:cNvGrpSpPr/>
                    <p:nvPr/>
                  </p:nvGrpSpPr>
                  <p:grpSpPr>
                    <a:xfrm>
                      <a:off x="-7705746" y="4171843"/>
                      <a:ext cx="276427" cy="1436253"/>
                      <a:chOff x="-7705746" y="4171843"/>
                      <a:chExt cx="276427" cy="1436253"/>
                    </a:xfrm>
                  </p:grpSpPr>
                  <p:grpSp>
                    <p:nvGrpSpPr>
                      <p:cNvPr id="193" name="Group 192">
                        <a:extLst>
                          <a:ext uri="{FF2B5EF4-FFF2-40B4-BE49-F238E27FC236}">
                            <a16:creationId xmlns:a16="http://schemas.microsoft.com/office/drawing/2014/main" id="{54C7DA1E-FC2F-41C1-9268-82CEF6FE41F8}"/>
                          </a:ext>
                        </a:extLst>
                      </p:cNvPr>
                      <p:cNvGrpSpPr/>
                      <p:nvPr/>
                    </p:nvGrpSpPr>
                    <p:grpSpPr>
                      <a:xfrm>
                        <a:off x="-7705746" y="5402326"/>
                        <a:ext cx="246065" cy="205770"/>
                        <a:chOff x="-7705746" y="5402326"/>
                        <a:chExt cx="246065" cy="205770"/>
                      </a:xfrm>
                    </p:grpSpPr>
                    <p:sp>
                      <p:nvSpPr>
                        <p:cNvPr id="195" name="Graphic 2">
                          <a:extLst>
                            <a:ext uri="{FF2B5EF4-FFF2-40B4-BE49-F238E27FC236}">
                              <a16:creationId xmlns:a16="http://schemas.microsoft.com/office/drawing/2014/main" id="{748B51A0-4E23-4415-84B1-BE2DE32AA13A}"/>
                            </a:ext>
                          </a:extLst>
                        </p:cNvPr>
                        <p:cNvSpPr/>
                        <p:nvPr/>
                      </p:nvSpPr>
                      <p:spPr>
                        <a:xfrm flipH="1">
                          <a:off x="-7683396" y="5402326"/>
                          <a:ext cx="223338" cy="197367"/>
                        </a:xfrm>
                        <a:custGeom>
                          <a:avLst/>
                          <a:gdLst>
                            <a:gd name="connsiteX0" fmla="*/ 25390 w 429627"/>
                            <a:gd name="connsiteY0" fmla="*/ 0 h 379667"/>
                            <a:gd name="connsiteX1" fmla="*/ 27901 w 429627"/>
                            <a:gd name="connsiteY1" fmla="*/ 231808 h 379667"/>
                            <a:gd name="connsiteX2" fmla="*/ 4051 w 429627"/>
                            <a:gd name="connsiteY2" fmla="*/ 353570 h 379667"/>
                            <a:gd name="connsiteX3" fmla="*/ 43383 w 429627"/>
                            <a:gd name="connsiteY3" fmla="*/ 368215 h 379667"/>
                            <a:gd name="connsiteX4" fmla="*/ 397789 w 429627"/>
                            <a:gd name="connsiteY4" fmla="*/ 379094 h 379667"/>
                            <a:gd name="connsiteX5" fmla="*/ 423313 w 429627"/>
                            <a:gd name="connsiteY5" fmla="*/ 369470 h 379667"/>
                            <a:gd name="connsiteX6" fmla="*/ 281049 w 429627"/>
                            <a:gd name="connsiteY6" fmla="*/ 290388 h 379667"/>
                            <a:gd name="connsiteX7" fmla="*/ 245901 w 429627"/>
                            <a:gd name="connsiteY7" fmla="*/ 269048 h 379667"/>
                            <a:gd name="connsiteX8" fmla="*/ 189413 w 429627"/>
                            <a:gd name="connsiteY8" fmla="*/ 218836 h 379667"/>
                            <a:gd name="connsiteX9" fmla="*/ 158450 w 429627"/>
                            <a:gd name="connsiteY9" fmla="*/ 33056 h 379667"/>
                            <a:gd name="connsiteX10" fmla="*/ 25390 w 429627"/>
                            <a:gd name="connsiteY10" fmla="*/ 0 h 37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9627" h="379667">
                              <a:moveTo>
                                <a:pt x="25390" y="0"/>
                              </a:moveTo>
                              <a:cubicBezTo>
                                <a:pt x="25390" y="0"/>
                                <a:pt x="39198" y="174902"/>
                                <a:pt x="27901" y="231808"/>
                              </a:cubicBezTo>
                              <a:cubicBezTo>
                                <a:pt x="22043" y="262353"/>
                                <a:pt x="-11431" y="324698"/>
                                <a:pt x="4051" y="353570"/>
                              </a:cubicBezTo>
                              <a:cubicBezTo>
                                <a:pt x="19532" y="382023"/>
                                <a:pt x="43383" y="368215"/>
                                <a:pt x="43383" y="368215"/>
                              </a:cubicBezTo>
                              <a:lnTo>
                                <a:pt x="397789" y="379094"/>
                              </a:lnTo>
                              <a:cubicBezTo>
                                <a:pt x="419548" y="379512"/>
                                <a:pt x="440469" y="382441"/>
                                <a:pt x="423313" y="369470"/>
                              </a:cubicBezTo>
                              <a:cubicBezTo>
                                <a:pt x="394860" y="348548"/>
                                <a:pt x="371847" y="334741"/>
                                <a:pt x="281049" y="290388"/>
                              </a:cubicBezTo>
                              <a:cubicBezTo>
                                <a:pt x="275191" y="287458"/>
                                <a:pt x="253432" y="273651"/>
                                <a:pt x="245901" y="269048"/>
                              </a:cubicBezTo>
                              <a:cubicBezTo>
                                <a:pt x="226235" y="256914"/>
                                <a:pt x="206150" y="238084"/>
                                <a:pt x="189413" y="218836"/>
                              </a:cubicBezTo>
                              <a:cubicBezTo>
                                <a:pt x="160960" y="187036"/>
                                <a:pt x="158450" y="33056"/>
                                <a:pt x="158450" y="33056"/>
                              </a:cubicBezTo>
                              <a:lnTo>
                                <a:pt x="25390" y="0"/>
                              </a:lnTo>
                              <a:close/>
                            </a:path>
                          </a:pathLst>
                        </a:custGeom>
                        <a:solidFill>
                          <a:srgbClr val="FFC7AE"/>
                        </a:solidFill>
                        <a:ln w="4181"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cs typeface="Arial"/>
                            <a:sym typeface="Arial"/>
                          </a:endParaRPr>
                        </a:p>
                      </p:txBody>
                    </p:sp>
                    <p:sp>
                      <p:nvSpPr>
                        <p:cNvPr id="196" name="Graphic 2">
                          <a:extLst>
                            <a:ext uri="{FF2B5EF4-FFF2-40B4-BE49-F238E27FC236}">
                              <a16:creationId xmlns:a16="http://schemas.microsoft.com/office/drawing/2014/main" id="{939EFD52-E3E3-4ECD-8A7B-88D9D447F346}"/>
                            </a:ext>
                          </a:extLst>
                        </p:cNvPr>
                        <p:cNvSpPr/>
                        <p:nvPr/>
                      </p:nvSpPr>
                      <p:spPr>
                        <a:xfrm flipH="1">
                          <a:off x="-7705746" y="5537404"/>
                          <a:ext cx="246065" cy="70692"/>
                        </a:xfrm>
                        <a:custGeom>
                          <a:avLst/>
                          <a:gdLst>
                            <a:gd name="connsiteX0" fmla="*/ 245790 w 473347"/>
                            <a:gd name="connsiteY0" fmla="*/ 8787 h 135988"/>
                            <a:gd name="connsiteX1" fmla="*/ 20259 w 473347"/>
                            <a:gd name="connsiteY1" fmla="*/ 0 h 135988"/>
                            <a:gd name="connsiteX2" fmla="*/ 2266 w 473347"/>
                            <a:gd name="connsiteY2" fmla="*/ 94564 h 135988"/>
                            <a:gd name="connsiteX3" fmla="*/ 37832 w 473347"/>
                            <a:gd name="connsiteY3" fmla="*/ 129294 h 135988"/>
                            <a:gd name="connsiteX4" fmla="*/ 461279 w 473347"/>
                            <a:gd name="connsiteY4" fmla="*/ 135988 h 135988"/>
                            <a:gd name="connsiteX5" fmla="*/ 470485 w 473347"/>
                            <a:gd name="connsiteY5" fmla="*/ 116323 h 135988"/>
                            <a:gd name="connsiteX6" fmla="*/ 245790 w 473347"/>
                            <a:gd name="connsiteY6" fmla="*/ 8787 h 135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3347" h="135988">
                              <a:moveTo>
                                <a:pt x="245790" y="8787"/>
                              </a:moveTo>
                              <a:cubicBezTo>
                                <a:pt x="141184" y="35566"/>
                                <a:pt x="63356" y="17574"/>
                                <a:pt x="20259" y="0"/>
                              </a:cubicBezTo>
                              <a:cubicBezTo>
                                <a:pt x="8961" y="31800"/>
                                <a:pt x="-5684" y="71551"/>
                                <a:pt x="2266" y="94564"/>
                              </a:cubicBezTo>
                              <a:cubicBezTo>
                                <a:pt x="11890" y="122599"/>
                                <a:pt x="25698" y="128875"/>
                                <a:pt x="37832" y="129294"/>
                              </a:cubicBezTo>
                              <a:cubicBezTo>
                                <a:pt x="133652" y="131804"/>
                                <a:pt x="388473" y="135152"/>
                                <a:pt x="461279" y="135988"/>
                              </a:cubicBezTo>
                              <a:cubicBezTo>
                                <a:pt x="471322" y="135988"/>
                                <a:pt x="477180" y="124272"/>
                                <a:pt x="470485" y="116323"/>
                              </a:cubicBezTo>
                              <a:cubicBezTo>
                                <a:pt x="452074" y="94564"/>
                                <a:pt x="253322" y="13389"/>
                                <a:pt x="245790" y="8787"/>
                              </a:cubicBezTo>
                              <a:close/>
                            </a:path>
                          </a:pathLst>
                        </a:custGeom>
                        <a:solidFill>
                          <a:srgbClr val="000000">
                            <a:lumMod val="85000"/>
                            <a:lumOff val="15000"/>
                          </a:srgbClr>
                        </a:solidFill>
                        <a:ln w="4181"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cs typeface="Arial"/>
                            <a:sym typeface="Arial"/>
                          </a:endParaRPr>
                        </a:p>
                      </p:txBody>
                    </p:sp>
                  </p:grpSp>
                  <p:sp>
                    <p:nvSpPr>
                      <p:cNvPr id="194" name="Graphic 2">
                        <a:extLst>
                          <a:ext uri="{FF2B5EF4-FFF2-40B4-BE49-F238E27FC236}">
                            <a16:creationId xmlns:a16="http://schemas.microsoft.com/office/drawing/2014/main" id="{21BBB971-2070-4C58-A051-E461BA065D66}"/>
                          </a:ext>
                        </a:extLst>
                      </p:cNvPr>
                      <p:cNvSpPr/>
                      <p:nvPr/>
                    </p:nvSpPr>
                    <p:spPr>
                      <a:xfrm flipH="1">
                        <a:off x="-7648901" y="4171843"/>
                        <a:ext cx="219582" cy="1268392"/>
                      </a:xfrm>
                      <a:custGeom>
                        <a:avLst/>
                        <a:gdLst>
                          <a:gd name="connsiteX0" fmla="*/ 394157 w 422402"/>
                          <a:gd name="connsiteY0" fmla="*/ 43098 h 2439957"/>
                          <a:gd name="connsiteX1" fmla="*/ 411313 w 422402"/>
                          <a:gd name="connsiteY1" fmla="*/ 512990 h 2439957"/>
                          <a:gd name="connsiteX2" fmla="*/ 226368 w 422402"/>
                          <a:gd name="connsiteY2" fmla="*/ 2429381 h 2439957"/>
                          <a:gd name="connsiteX3" fmla="*/ 46445 w 422402"/>
                          <a:gd name="connsiteY3" fmla="*/ 2433983 h 2439957"/>
                          <a:gd name="connsiteX4" fmla="*/ 16319 w 422402"/>
                          <a:gd name="connsiteY4" fmla="*/ 1613450 h 2439957"/>
                          <a:gd name="connsiteX5" fmla="*/ 61509 w 422402"/>
                          <a:gd name="connsiteY5" fmla="*/ 1318460 h 2439957"/>
                          <a:gd name="connsiteX6" fmla="*/ 0 w 422402"/>
                          <a:gd name="connsiteY6" fmla="*/ 743543 h 2439957"/>
                          <a:gd name="connsiteX7" fmla="*/ 277416 w 422402"/>
                          <a:gd name="connsiteY7" fmla="*/ 0 h 2439957"/>
                          <a:gd name="connsiteX8" fmla="*/ 394157 w 422402"/>
                          <a:gd name="connsiteY8" fmla="*/ 43098 h 2439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2402" h="2439957">
                            <a:moveTo>
                              <a:pt x="394157" y="43098"/>
                            </a:moveTo>
                            <a:cubicBezTo>
                              <a:pt x="394157" y="43098"/>
                              <a:pt x="443950" y="326791"/>
                              <a:pt x="411313" y="512990"/>
                            </a:cubicBezTo>
                            <a:cubicBezTo>
                              <a:pt x="378675" y="699190"/>
                              <a:pt x="226368" y="2429381"/>
                              <a:pt x="226368" y="2429381"/>
                            </a:cubicBezTo>
                            <a:cubicBezTo>
                              <a:pt x="188292" y="2440678"/>
                              <a:pt x="131804" y="2444026"/>
                              <a:pt x="46445" y="2433983"/>
                            </a:cubicBezTo>
                            <a:cubicBezTo>
                              <a:pt x="46445" y="2433983"/>
                              <a:pt x="9624" y="1713454"/>
                              <a:pt x="16319" y="1613450"/>
                            </a:cubicBezTo>
                            <a:cubicBezTo>
                              <a:pt x="23013" y="1513446"/>
                              <a:pt x="61509" y="1318460"/>
                              <a:pt x="61509" y="1318460"/>
                            </a:cubicBezTo>
                            <a:lnTo>
                              <a:pt x="0" y="743543"/>
                            </a:lnTo>
                            <a:lnTo>
                              <a:pt x="277416" y="0"/>
                            </a:lnTo>
                            <a:lnTo>
                              <a:pt x="394157" y="43098"/>
                            </a:lnTo>
                            <a:close/>
                          </a:path>
                        </a:pathLst>
                      </a:custGeom>
                      <a:solidFill>
                        <a:srgbClr val="7F7F7F"/>
                      </a:solidFill>
                      <a:ln w="4181"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cs typeface="Arial"/>
                          <a:sym typeface="Arial"/>
                        </a:endParaRPr>
                      </a:p>
                    </p:txBody>
                  </p:sp>
                </p:grpSp>
                <p:grpSp>
                  <p:nvGrpSpPr>
                    <p:cNvPr id="188" name="Group 187">
                      <a:extLst>
                        <a:ext uri="{FF2B5EF4-FFF2-40B4-BE49-F238E27FC236}">
                          <a16:creationId xmlns:a16="http://schemas.microsoft.com/office/drawing/2014/main" id="{C5A58F64-922A-4E2E-95B2-DC362013ECBD}"/>
                        </a:ext>
                      </a:extLst>
                    </p:cNvPr>
                    <p:cNvGrpSpPr/>
                    <p:nvPr/>
                  </p:nvGrpSpPr>
                  <p:grpSpPr>
                    <a:xfrm>
                      <a:off x="-7622689" y="4129644"/>
                      <a:ext cx="570727" cy="1477175"/>
                      <a:chOff x="-7622689" y="4129644"/>
                      <a:chExt cx="570727" cy="1477175"/>
                    </a:xfrm>
                  </p:grpSpPr>
                  <p:grpSp>
                    <p:nvGrpSpPr>
                      <p:cNvPr id="189" name="Group 188">
                        <a:extLst>
                          <a:ext uri="{FF2B5EF4-FFF2-40B4-BE49-F238E27FC236}">
                            <a16:creationId xmlns:a16="http://schemas.microsoft.com/office/drawing/2014/main" id="{07926E8E-DEC0-4858-B5BD-5221D1A5847B}"/>
                          </a:ext>
                        </a:extLst>
                      </p:cNvPr>
                      <p:cNvGrpSpPr/>
                      <p:nvPr/>
                    </p:nvGrpSpPr>
                    <p:grpSpPr>
                      <a:xfrm>
                        <a:off x="-7201145" y="5365349"/>
                        <a:ext cx="149183" cy="241470"/>
                        <a:chOff x="-7201145" y="5365349"/>
                        <a:chExt cx="149183" cy="241470"/>
                      </a:xfrm>
                    </p:grpSpPr>
                    <p:sp>
                      <p:nvSpPr>
                        <p:cNvPr id="191" name="Graphic 2">
                          <a:extLst>
                            <a:ext uri="{FF2B5EF4-FFF2-40B4-BE49-F238E27FC236}">
                              <a16:creationId xmlns:a16="http://schemas.microsoft.com/office/drawing/2014/main" id="{010752C5-3861-4D52-B4AF-E03142FF2E89}"/>
                            </a:ext>
                          </a:extLst>
                        </p:cNvPr>
                        <p:cNvSpPr/>
                        <p:nvPr/>
                      </p:nvSpPr>
                      <p:spPr>
                        <a:xfrm flipH="1">
                          <a:off x="-7201145" y="5365349"/>
                          <a:ext cx="142047" cy="229915"/>
                        </a:xfrm>
                        <a:custGeom>
                          <a:avLst/>
                          <a:gdLst>
                            <a:gd name="connsiteX0" fmla="*/ 125546 w 273250"/>
                            <a:gd name="connsiteY0" fmla="*/ 0 h 442278"/>
                            <a:gd name="connsiteX1" fmla="*/ 64874 w 273250"/>
                            <a:gd name="connsiteY1" fmla="*/ 205029 h 442278"/>
                            <a:gd name="connsiteX2" fmla="*/ 12990 w 273250"/>
                            <a:gd name="connsiteY2" fmla="*/ 273232 h 442278"/>
                            <a:gd name="connsiteX3" fmla="*/ 20103 w 273250"/>
                            <a:gd name="connsiteY3" fmla="*/ 429723 h 442278"/>
                            <a:gd name="connsiteX4" fmla="*/ 36003 w 273250"/>
                            <a:gd name="connsiteY4" fmla="*/ 433489 h 442278"/>
                            <a:gd name="connsiteX5" fmla="*/ 192913 w 273250"/>
                            <a:gd name="connsiteY5" fmla="*/ 384115 h 442278"/>
                            <a:gd name="connsiteX6" fmla="*/ 223039 w 273250"/>
                            <a:gd name="connsiteY6" fmla="*/ 251892 h 442278"/>
                            <a:gd name="connsiteX7" fmla="*/ 273251 w 273250"/>
                            <a:gd name="connsiteY7" fmla="*/ 39750 h 442278"/>
                            <a:gd name="connsiteX8" fmla="*/ 125546 w 273250"/>
                            <a:gd name="connsiteY8" fmla="*/ 0 h 442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3250" h="442278">
                              <a:moveTo>
                                <a:pt x="125546" y="0"/>
                              </a:moveTo>
                              <a:cubicBezTo>
                                <a:pt x="125546" y="0"/>
                                <a:pt x="103370" y="155236"/>
                                <a:pt x="64874" y="205029"/>
                              </a:cubicBezTo>
                              <a:cubicBezTo>
                                <a:pt x="51903" y="221766"/>
                                <a:pt x="28471" y="243105"/>
                                <a:pt x="12990" y="273232"/>
                              </a:cubicBezTo>
                              <a:cubicBezTo>
                                <a:pt x="-10861" y="320514"/>
                                <a:pt x="2110" y="390810"/>
                                <a:pt x="20103" y="429723"/>
                              </a:cubicBezTo>
                              <a:cubicBezTo>
                                <a:pt x="29308" y="449808"/>
                                <a:pt x="15500" y="427213"/>
                                <a:pt x="36003" y="433489"/>
                              </a:cubicBezTo>
                              <a:cubicBezTo>
                                <a:pt x="97512" y="452318"/>
                                <a:pt x="166970" y="443113"/>
                                <a:pt x="192913" y="384115"/>
                              </a:cubicBezTo>
                              <a:cubicBezTo>
                                <a:pt x="207558" y="351059"/>
                                <a:pt x="220110" y="307125"/>
                                <a:pt x="223039" y="251892"/>
                              </a:cubicBezTo>
                              <a:cubicBezTo>
                                <a:pt x="229734" y="111301"/>
                                <a:pt x="273251" y="39750"/>
                                <a:pt x="273251" y="39750"/>
                              </a:cubicBezTo>
                              <a:lnTo>
                                <a:pt x="125546" y="0"/>
                              </a:lnTo>
                              <a:close/>
                            </a:path>
                          </a:pathLst>
                        </a:custGeom>
                        <a:solidFill>
                          <a:srgbClr val="FFC7AE"/>
                        </a:solidFill>
                        <a:ln w="4181"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cs typeface="Arial"/>
                            <a:sym typeface="Arial"/>
                          </a:endParaRPr>
                        </a:p>
                      </p:txBody>
                    </p:sp>
                    <p:sp>
                      <p:nvSpPr>
                        <p:cNvPr id="192" name="Graphic 2">
                          <a:extLst>
                            <a:ext uri="{FF2B5EF4-FFF2-40B4-BE49-F238E27FC236}">
                              <a16:creationId xmlns:a16="http://schemas.microsoft.com/office/drawing/2014/main" id="{B7D46CE4-8C27-4EE5-B254-55CA99AF9B42}"/>
                            </a:ext>
                          </a:extLst>
                        </p:cNvPr>
                        <p:cNvSpPr/>
                        <p:nvPr/>
                      </p:nvSpPr>
                      <p:spPr>
                        <a:xfrm flipH="1">
                          <a:off x="-7165473" y="5507169"/>
                          <a:ext cx="113511" cy="99650"/>
                        </a:xfrm>
                        <a:custGeom>
                          <a:avLst/>
                          <a:gdLst>
                            <a:gd name="connsiteX0" fmla="*/ 218357 w 218356"/>
                            <a:gd name="connsiteY0" fmla="*/ 80338 h 191692"/>
                            <a:gd name="connsiteX1" fmla="*/ 26718 w 218356"/>
                            <a:gd name="connsiteY1" fmla="*/ 0 h 191692"/>
                            <a:gd name="connsiteX2" fmla="*/ 8725 w 218356"/>
                            <a:gd name="connsiteY2" fmla="*/ 156910 h 191692"/>
                            <a:gd name="connsiteX3" fmla="*/ 106218 w 218356"/>
                            <a:gd name="connsiteY3" fmla="*/ 191639 h 191692"/>
                            <a:gd name="connsiteX4" fmla="*/ 192833 w 218356"/>
                            <a:gd name="connsiteY4" fmla="*/ 138499 h 191692"/>
                            <a:gd name="connsiteX5" fmla="*/ 218357 w 218356"/>
                            <a:gd name="connsiteY5" fmla="*/ 80338 h 191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356" h="191692">
                              <a:moveTo>
                                <a:pt x="218357" y="80338"/>
                              </a:moveTo>
                              <a:cubicBezTo>
                                <a:pt x="123374" y="97912"/>
                                <a:pt x="59773" y="41843"/>
                                <a:pt x="26718" y="0"/>
                              </a:cubicBezTo>
                              <a:cubicBezTo>
                                <a:pt x="2449" y="47282"/>
                                <a:pt x="-9267" y="117996"/>
                                <a:pt x="8725" y="156910"/>
                              </a:cubicBezTo>
                              <a:cubicBezTo>
                                <a:pt x="24207" y="191221"/>
                                <a:pt x="70234" y="189965"/>
                                <a:pt x="106218" y="191639"/>
                              </a:cubicBezTo>
                              <a:cubicBezTo>
                                <a:pt x="144295" y="192894"/>
                                <a:pt x="174004" y="171973"/>
                                <a:pt x="192833" y="138499"/>
                              </a:cubicBezTo>
                              <a:cubicBezTo>
                                <a:pt x="201620" y="123017"/>
                                <a:pt x="210825" y="103770"/>
                                <a:pt x="218357" y="80338"/>
                              </a:cubicBezTo>
                              <a:close/>
                            </a:path>
                          </a:pathLst>
                        </a:custGeom>
                        <a:solidFill>
                          <a:srgbClr val="000000">
                            <a:lumMod val="85000"/>
                            <a:lumOff val="15000"/>
                          </a:srgbClr>
                        </a:solidFill>
                        <a:ln w="4181"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cs typeface="Arial"/>
                            <a:sym typeface="Arial"/>
                          </a:endParaRPr>
                        </a:p>
                      </p:txBody>
                    </p:sp>
                  </p:grpSp>
                  <p:sp>
                    <p:nvSpPr>
                      <p:cNvPr id="190" name="Graphic 2">
                        <a:extLst>
                          <a:ext uri="{FF2B5EF4-FFF2-40B4-BE49-F238E27FC236}">
                            <a16:creationId xmlns:a16="http://schemas.microsoft.com/office/drawing/2014/main" id="{08FFDCA7-1E49-45C9-9824-561E181397F6}"/>
                          </a:ext>
                        </a:extLst>
                      </p:cNvPr>
                      <p:cNvSpPr/>
                      <p:nvPr/>
                    </p:nvSpPr>
                    <p:spPr>
                      <a:xfrm flipH="1">
                        <a:off x="-7622689" y="4129644"/>
                        <a:ext cx="509637" cy="1268772"/>
                      </a:xfrm>
                      <a:custGeom>
                        <a:avLst/>
                        <a:gdLst>
                          <a:gd name="connsiteX0" fmla="*/ 488721 w 980371"/>
                          <a:gd name="connsiteY0" fmla="*/ 64438 h 2440689"/>
                          <a:gd name="connsiteX1" fmla="*/ 318422 w 980371"/>
                          <a:gd name="connsiteY1" fmla="*/ 443950 h 2440689"/>
                          <a:gd name="connsiteX2" fmla="*/ 279509 w 980371"/>
                          <a:gd name="connsiteY2" fmla="*/ 1368671 h 2440689"/>
                          <a:gd name="connsiteX3" fmla="*/ 96656 w 980371"/>
                          <a:gd name="connsiteY3" fmla="*/ 1836053 h 2440689"/>
                          <a:gd name="connsiteX4" fmla="*/ 0 w 980371"/>
                          <a:gd name="connsiteY4" fmla="*/ 2405949 h 2440689"/>
                          <a:gd name="connsiteX5" fmla="*/ 174484 w 980371"/>
                          <a:gd name="connsiteY5" fmla="*/ 2440678 h 2440689"/>
                          <a:gd name="connsiteX6" fmla="*/ 580357 w 980371"/>
                          <a:gd name="connsiteY6" fmla="*/ 1410514 h 2440689"/>
                          <a:gd name="connsiteX7" fmla="*/ 898779 w 980371"/>
                          <a:gd name="connsiteY7" fmla="*/ 479516 h 2440689"/>
                          <a:gd name="connsiteX8" fmla="*/ 980372 w 980371"/>
                          <a:gd name="connsiteY8" fmla="*/ 0 h 2440689"/>
                          <a:gd name="connsiteX9" fmla="*/ 488721 w 980371"/>
                          <a:gd name="connsiteY9" fmla="*/ 64438 h 244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0371" h="2440689">
                            <a:moveTo>
                              <a:pt x="488721" y="64438"/>
                            </a:moveTo>
                            <a:cubicBezTo>
                              <a:pt x="488721" y="64438"/>
                              <a:pt x="351059" y="271977"/>
                              <a:pt x="318422" y="443950"/>
                            </a:cubicBezTo>
                            <a:cubicBezTo>
                              <a:pt x="285785" y="615923"/>
                              <a:pt x="342272" y="1143558"/>
                              <a:pt x="279509" y="1368671"/>
                            </a:cubicBezTo>
                            <a:cubicBezTo>
                              <a:pt x="245198" y="1490433"/>
                              <a:pt x="115904" y="1678725"/>
                              <a:pt x="96656" y="1836053"/>
                            </a:cubicBezTo>
                            <a:cubicBezTo>
                              <a:pt x="76990" y="1993381"/>
                              <a:pt x="0" y="2405949"/>
                              <a:pt x="0" y="2405949"/>
                            </a:cubicBezTo>
                            <a:cubicBezTo>
                              <a:pt x="54395" y="2430218"/>
                              <a:pt x="112975" y="2441096"/>
                              <a:pt x="174484" y="2440678"/>
                            </a:cubicBezTo>
                            <a:lnTo>
                              <a:pt x="580357" y="1410514"/>
                            </a:lnTo>
                            <a:lnTo>
                              <a:pt x="898779" y="479516"/>
                            </a:lnTo>
                            <a:lnTo>
                              <a:pt x="980372" y="0"/>
                            </a:lnTo>
                            <a:lnTo>
                              <a:pt x="488721" y="64438"/>
                            </a:lnTo>
                            <a:close/>
                          </a:path>
                        </a:pathLst>
                      </a:custGeom>
                      <a:solidFill>
                        <a:srgbClr val="7F7F7F"/>
                      </a:solidFill>
                      <a:ln w="4181"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cs typeface="Arial"/>
                          <a:sym typeface="Arial"/>
                        </a:endParaRPr>
                      </a:p>
                    </p:txBody>
                  </p:sp>
                </p:grpSp>
              </p:grpSp>
              <p:grpSp>
                <p:nvGrpSpPr>
                  <p:cNvPr id="178" name="Group 177">
                    <a:extLst>
                      <a:ext uri="{FF2B5EF4-FFF2-40B4-BE49-F238E27FC236}">
                        <a16:creationId xmlns:a16="http://schemas.microsoft.com/office/drawing/2014/main" id="{FC1452CF-CF7F-43AC-9250-A00DA28E95C4}"/>
                      </a:ext>
                    </a:extLst>
                  </p:cNvPr>
                  <p:cNvGrpSpPr/>
                  <p:nvPr/>
                </p:nvGrpSpPr>
                <p:grpSpPr>
                  <a:xfrm>
                    <a:off x="4399703" y="2236085"/>
                    <a:ext cx="1800598" cy="4328137"/>
                    <a:chOff x="4399703" y="2236085"/>
                    <a:chExt cx="1800598" cy="4328137"/>
                  </a:xfrm>
                </p:grpSpPr>
                <p:grpSp>
                  <p:nvGrpSpPr>
                    <p:cNvPr id="179" name="Group 178">
                      <a:extLst>
                        <a:ext uri="{FF2B5EF4-FFF2-40B4-BE49-F238E27FC236}">
                          <a16:creationId xmlns:a16="http://schemas.microsoft.com/office/drawing/2014/main" id="{D31B5902-9E5B-481C-B150-E860D8A3F671}"/>
                        </a:ext>
                      </a:extLst>
                    </p:cNvPr>
                    <p:cNvGrpSpPr/>
                    <p:nvPr/>
                  </p:nvGrpSpPr>
                  <p:grpSpPr>
                    <a:xfrm>
                      <a:off x="4399703" y="3937002"/>
                      <a:ext cx="1800598" cy="2627220"/>
                      <a:chOff x="4399703" y="3937002"/>
                      <a:chExt cx="1800598" cy="2627220"/>
                    </a:xfrm>
                  </p:grpSpPr>
                  <p:sp>
                    <p:nvSpPr>
                      <p:cNvPr id="185" name="Freeform: Shape 184">
                        <a:extLst>
                          <a:ext uri="{FF2B5EF4-FFF2-40B4-BE49-F238E27FC236}">
                            <a16:creationId xmlns:a16="http://schemas.microsoft.com/office/drawing/2014/main" id="{DBDB00AC-F80D-44A6-8C2F-ED30DF59CD21}"/>
                          </a:ext>
                        </a:extLst>
                      </p:cNvPr>
                      <p:cNvSpPr/>
                      <p:nvPr/>
                    </p:nvSpPr>
                    <p:spPr>
                      <a:xfrm flipH="1">
                        <a:off x="4517768" y="6167116"/>
                        <a:ext cx="1222120" cy="397106"/>
                      </a:xfrm>
                      <a:custGeom>
                        <a:avLst/>
                        <a:gdLst>
                          <a:gd name="connsiteX0" fmla="*/ 0 w 185737"/>
                          <a:gd name="connsiteY0" fmla="*/ 40958 h 70485"/>
                          <a:gd name="connsiteX1" fmla="*/ 184785 w 185737"/>
                          <a:gd name="connsiteY1" fmla="*/ 70485 h 70485"/>
                          <a:gd name="connsiteX2" fmla="*/ 184785 w 185737"/>
                          <a:gd name="connsiteY2" fmla="*/ 70485 h 70485"/>
                          <a:gd name="connsiteX3" fmla="*/ 185737 w 185737"/>
                          <a:gd name="connsiteY3" fmla="*/ 28575 h 70485"/>
                          <a:gd name="connsiteX4" fmla="*/ 9525 w 185737"/>
                          <a:gd name="connsiteY4" fmla="*/ 0 h 70485"/>
                          <a:gd name="connsiteX5" fmla="*/ 0 w 185737"/>
                          <a:gd name="connsiteY5" fmla="*/ 40958 h 7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737" h="70485">
                            <a:moveTo>
                              <a:pt x="0" y="40958"/>
                            </a:moveTo>
                            <a:lnTo>
                              <a:pt x="184785" y="70485"/>
                            </a:lnTo>
                            <a:lnTo>
                              <a:pt x="184785" y="70485"/>
                            </a:lnTo>
                            <a:cubicBezTo>
                              <a:pt x="185737" y="56198"/>
                              <a:pt x="185737" y="41910"/>
                              <a:pt x="185737" y="28575"/>
                            </a:cubicBezTo>
                            <a:cubicBezTo>
                              <a:pt x="135255" y="21908"/>
                              <a:pt x="49530" y="6668"/>
                              <a:pt x="9525" y="0"/>
                            </a:cubicBezTo>
                            <a:cubicBezTo>
                              <a:pt x="9525" y="13335"/>
                              <a:pt x="5715" y="27623"/>
                              <a:pt x="0" y="40958"/>
                            </a:cubicBezTo>
                            <a:close/>
                          </a:path>
                        </a:pathLst>
                      </a:custGeom>
                      <a:solidFill>
                        <a:srgbClr val="3E0099"/>
                      </a:solidFill>
                      <a:ln w="9525"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cs typeface="Arial"/>
                          <a:sym typeface="Arial"/>
                        </a:endParaRPr>
                      </a:p>
                    </p:txBody>
                  </p:sp>
                  <p:sp>
                    <p:nvSpPr>
                      <p:cNvPr id="186" name="Freeform: Shape 185">
                        <a:extLst>
                          <a:ext uri="{FF2B5EF4-FFF2-40B4-BE49-F238E27FC236}">
                            <a16:creationId xmlns:a16="http://schemas.microsoft.com/office/drawing/2014/main" id="{672C4445-3CB2-4891-97F4-D62CA21B6DA9}"/>
                          </a:ext>
                        </a:extLst>
                      </p:cNvPr>
                      <p:cNvSpPr/>
                      <p:nvPr/>
                    </p:nvSpPr>
                    <p:spPr>
                      <a:xfrm flipH="1">
                        <a:off x="4399703" y="3937002"/>
                        <a:ext cx="1800598" cy="2391097"/>
                      </a:xfrm>
                      <a:custGeom>
                        <a:avLst/>
                        <a:gdLst>
                          <a:gd name="connsiteX0" fmla="*/ 293884 w 319601"/>
                          <a:gd name="connsiteY0" fmla="*/ 200953 h 414313"/>
                          <a:gd name="connsiteX1" fmla="*/ 319601 w 319601"/>
                          <a:gd name="connsiteY1" fmla="*/ 151423 h 414313"/>
                          <a:gd name="connsiteX2" fmla="*/ 297694 w 319601"/>
                          <a:gd name="connsiteY2" fmla="*/ 104751 h 414313"/>
                          <a:gd name="connsiteX3" fmla="*/ 187204 w 319601"/>
                          <a:gd name="connsiteY3" fmla="*/ 11406 h 414313"/>
                          <a:gd name="connsiteX4" fmla="*/ 146246 w 319601"/>
                          <a:gd name="connsiteY4" fmla="*/ 928 h 414313"/>
                          <a:gd name="connsiteX5" fmla="*/ 66236 w 319601"/>
                          <a:gd name="connsiteY5" fmla="*/ 13311 h 414313"/>
                          <a:gd name="connsiteX6" fmla="*/ 39566 w 319601"/>
                          <a:gd name="connsiteY6" fmla="*/ 24741 h 414313"/>
                          <a:gd name="connsiteX7" fmla="*/ 6229 w 319601"/>
                          <a:gd name="connsiteY7" fmla="*/ 139041 h 414313"/>
                          <a:gd name="connsiteX8" fmla="*/ 69094 w 319601"/>
                          <a:gd name="connsiteY8" fmla="*/ 254293 h 414313"/>
                          <a:gd name="connsiteX9" fmla="*/ 78619 w 319601"/>
                          <a:gd name="connsiteY9" fmla="*/ 266676 h 414313"/>
                          <a:gd name="connsiteX10" fmla="*/ 78619 w 319601"/>
                          <a:gd name="connsiteY10" fmla="*/ 266676 h 414313"/>
                          <a:gd name="connsiteX11" fmla="*/ 122434 w 319601"/>
                          <a:gd name="connsiteY11" fmla="*/ 350496 h 414313"/>
                          <a:gd name="connsiteX12" fmla="*/ 122434 w 319601"/>
                          <a:gd name="connsiteY12" fmla="*/ 350496 h 414313"/>
                          <a:gd name="connsiteX13" fmla="*/ 124339 w 319601"/>
                          <a:gd name="connsiteY13" fmla="*/ 385738 h 414313"/>
                          <a:gd name="connsiteX14" fmla="*/ 300551 w 319601"/>
                          <a:gd name="connsiteY14" fmla="*/ 414313 h 414313"/>
                          <a:gd name="connsiteX15" fmla="*/ 293884 w 319601"/>
                          <a:gd name="connsiteY15" fmla="*/ 200953 h 414313"/>
                          <a:gd name="connsiteX0" fmla="*/ 293884 w 319601"/>
                          <a:gd name="connsiteY0" fmla="*/ 203137 h 416497"/>
                          <a:gd name="connsiteX1" fmla="*/ 319601 w 319601"/>
                          <a:gd name="connsiteY1" fmla="*/ 153607 h 416497"/>
                          <a:gd name="connsiteX2" fmla="*/ 297694 w 319601"/>
                          <a:gd name="connsiteY2" fmla="*/ 106935 h 416497"/>
                          <a:gd name="connsiteX3" fmla="*/ 192146 w 319601"/>
                          <a:gd name="connsiteY3" fmla="*/ 6178 h 416497"/>
                          <a:gd name="connsiteX4" fmla="*/ 146246 w 319601"/>
                          <a:gd name="connsiteY4" fmla="*/ 3112 h 416497"/>
                          <a:gd name="connsiteX5" fmla="*/ 66236 w 319601"/>
                          <a:gd name="connsiteY5" fmla="*/ 15495 h 416497"/>
                          <a:gd name="connsiteX6" fmla="*/ 39566 w 319601"/>
                          <a:gd name="connsiteY6" fmla="*/ 26925 h 416497"/>
                          <a:gd name="connsiteX7" fmla="*/ 6229 w 319601"/>
                          <a:gd name="connsiteY7" fmla="*/ 141225 h 416497"/>
                          <a:gd name="connsiteX8" fmla="*/ 69094 w 319601"/>
                          <a:gd name="connsiteY8" fmla="*/ 256477 h 416497"/>
                          <a:gd name="connsiteX9" fmla="*/ 78619 w 319601"/>
                          <a:gd name="connsiteY9" fmla="*/ 268860 h 416497"/>
                          <a:gd name="connsiteX10" fmla="*/ 78619 w 319601"/>
                          <a:gd name="connsiteY10" fmla="*/ 268860 h 416497"/>
                          <a:gd name="connsiteX11" fmla="*/ 122434 w 319601"/>
                          <a:gd name="connsiteY11" fmla="*/ 352680 h 416497"/>
                          <a:gd name="connsiteX12" fmla="*/ 122434 w 319601"/>
                          <a:gd name="connsiteY12" fmla="*/ 352680 h 416497"/>
                          <a:gd name="connsiteX13" fmla="*/ 124339 w 319601"/>
                          <a:gd name="connsiteY13" fmla="*/ 387922 h 416497"/>
                          <a:gd name="connsiteX14" fmla="*/ 300551 w 319601"/>
                          <a:gd name="connsiteY14" fmla="*/ 416497 h 416497"/>
                          <a:gd name="connsiteX15" fmla="*/ 293884 w 319601"/>
                          <a:gd name="connsiteY15" fmla="*/ 203137 h 416497"/>
                          <a:gd name="connsiteX0" fmla="*/ 293884 w 319601"/>
                          <a:gd name="connsiteY0" fmla="*/ 203137 h 416497"/>
                          <a:gd name="connsiteX1" fmla="*/ 319601 w 319601"/>
                          <a:gd name="connsiteY1" fmla="*/ 153607 h 416497"/>
                          <a:gd name="connsiteX2" fmla="*/ 297694 w 319601"/>
                          <a:gd name="connsiteY2" fmla="*/ 106935 h 416497"/>
                          <a:gd name="connsiteX3" fmla="*/ 192146 w 319601"/>
                          <a:gd name="connsiteY3" fmla="*/ 6178 h 416497"/>
                          <a:gd name="connsiteX4" fmla="*/ 146246 w 319601"/>
                          <a:gd name="connsiteY4" fmla="*/ 3112 h 416497"/>
                          <a:gd name="connsiteX5" fmla="*/ 66236 w 319601"/>
                          <a:gd name="connsiteY5" fmla="*/ 15495 h 416497"/>
                          <a:gd name="connsiteX6" fmla="*/ 39566 w 319601"/>
                          <a:gd name="connsiteY6" fmla="*/ 26925 h 416497"/>
                          <a:gd name="connsiteX7" fmla="*/ 6229 w 319601"/>
                          <a:gd name="connsiteY7" fmla="*/ 141225 h 416497"/>
                          <a:gd name="connsiteX8" fmla="*/ 69094 w 319601"/>
                          <a:gd name="connsiteY8" fmla="*/ 256477 h 416497"/>
                          <a:gd name="connsiteX9" fmla="*/ 78619 w 319601"/>
                          <a:gd name="connsiteY9" fmla="*/ 268860 h 416497"/>
                          <a:gd name="connsiteX10" fmla="*/ 78619 w 319601"/>
                          <a:gd name="connsiteY10" fmla="*/ 268860 h 416497"/>
                          <a:gd name="connsiteX11" fmla="*/ 122434 w 319601"/>
                          <a:gd name="connsiteY11" fmla="*/ 352680 h 416497"/>
                          <a:gd name="connsiteX12" fmla="*/ 122434 w 319601"/>
                          <a:gd name="connsiteY12" fmla="*/ 352680 h 416497"/>
                          <a:gd name="connsiteX13" fmla="*/ 93562 w 319601"/>
                          <a:gd name="connsiteY13" fmla="*/ 393784 h 416497"/>
                          <a:gd name="connsiteX14" fmla="*/ 300551 w 319601"/>
                          <a:gd name="connsiteY14" fmla="*/ 416497 h 416497"/>
                          <a:gd name="connsiteX15" fmla="*/ 293884 w 319601"/>
                          <a:gd name="connsiteY15" fmla="*/ 203137 h 416497"/>
                          <a:gd name="connsiteX0" fmla="*/ 293884 w 319601"/>
                          <a:gd name="connsiteY0" fmla="*/ 203137 h 416497"/>
                          <a:gd name="connsiteX1" fmla="*/ 319601 w 319601"/>
                          <a:gd name="connsiteY1" fmla="*/ 153607 h 416497"/>
                          <a:gd name="connsiteX2" fmla="*/ 297694 w 319601"/>
                          <a:gd name="connsiteY2" fmla="*/ 106935 h 416497"/>
                          <a:gd name="connsiteX3" fmla="*/ 192146 w 319601"/>
                          <a:gd name="connsiteY3" fmla="*/ 6178 h 416497"/>
                          <a:gd name="connsiteX4" fmla="*/ 146246 w 319601"/>
                          <a:gd name="connsiteY4" fmla="*/ 3112 h 416497"/>
                          <a:gd name="connsiteX5" fmla="*/ 66236 w 319601"/>
                          <a:gd name="connsiteY5" fmla="*/ 15495 h 416497"/>
                          <a:gd name="connsiteX6" fmla="*/ 39566 w 319601"/>
                          <a:gd name="connsiteY6" fmla="*/ 26925 h 416497"/>
                          <a:gd name="connsiteX7" fmla="*/ 6229 w 319601"/>
                          <a:gd name="connsiteY7" fmla="*/ 141225 h 416497"/>
                          <a:gd name="connsiteX8" fmla="*/ 69094 w 319601"/>
                          <a:gd name="connsiteY8" fmla="*/ 256477 h 416497"/>
                          <a:gd name="connsiteX9" fmla="*/ 78619 w 319601"/>
                          <a:gd name="connsiteY9" fmla="*/ 268860 h 416497"/>
                          <a:gd name="connsiteX10" fmla="*/ 78619 w 319601"/>
                          <a:gd name="connsiteY10" fmla="*/ 268860 h 416497"/>
                          <a:gd name="connsiteX11" fmla="*/ 122434 w 319601"/>
                          <a:gd name="connsiteY11" fmla="*/ 352680 h 416497"/>
                          <a:gd name="connsiteX12" fmla="*/ 96054 w 319601"/>
                          <a:gd name="connsiteY12" fmla="*/ 348284 h 416497"/>
                          <a:gd name="connsiteX13" fmla="*/ 93562 w 319601"/>
                          <a:gd name="connsiteY13" fmla="*/ 393784 h 416497"/>
                          <a:gd name="connsiteX14" fmla="*/ 300551 w 319601"/>
                          <a:gd name="connsiteY14" fmla="*/ 416497 h 416497"/>
                          <a:gd name="connsiteX15" fmla="*/ 293884 w 319601"/>
                          <a:gd name="connsiteY15" fmla="*/ 203137 h 416497"/>
                          <a:gd name="connsiteX0" fmla="*/ 293884 w 319601"/>
                          <a:gd name="connsiteY0" fmla="*/ 203137 h 416497"/>
                          <a:gd name="connsiteX1" fmla="*/ 319601 w 319601"/>
                          <a:gd name="connsiteY1" fmla="*/ 153607 h 416497"/>
                          <a:gd name="connsiteX2" fmla="*/ 297694 w 319601"/>
                          <a:gd name="connsiteY2" fmla="*/ 106935 h 416497"/>
                          <a:gd name="connsiteX3" fmla="*/ 192146 w 319601"/>
                          <a:gd name="connsiteY3" fmla="*/ 6178 h 416497"/>
                          <a:gd name="connsiteX4" fmla="*/ 146246 w 319601"/>
                          <a:gd name="connsiteY4" fmla="*/ 3112 h 416497"/>
                          <a:gd name="connsiteX5" fmla="*/ 66236 w 319601"/>
                          <a:gd name="connsiteY5" fmla="*/ 15495 h 416497"/>
                          <a:gd name="connsiteX6" fmla="*/ 39566 w 319601"/>
                          <a:gd name="connsiteY6" fmla="*/ 26925 h 416497"/>
                          <a:gd name="connsiteX7" fmla="*/ 6229 w 319601"/>
                          <a:gd name="connsiteY7" fmla="*/ 141225 h 416497"/>
                          <a:gd name="connsiteX8" fmla="*/ 69094 w 319601"/>
                          <a:gd name="connsiteY8" fmla="*/ 256477 h 416497"/>
                          <a:gd name="connsiteX9" fmla="*/ 78619 w 319601"/>
                          <a:gd name="connsiteY9" fmla="*/ 268860 h 416497"/>
                          <a:gd name="connsiteX10" fmla="*/ 78619 w 319601"/>
                          <a:gd name="connsiteY10" fmla="*/ 268860 h 416497"/>
                          <a:gd name="connsiteX11" fmla="*/ 103381 w 319601"/>
                          <a:gd name="connsiteY11" fmla="*/ 330696 h 416497"/>
                          <a:gd name="connsiteX12" fmla="*/ 96054 w 319601"/>
                          <a:gd name="connsiteY12" fmla="*/ 348284 h 416497"/>
                          <a:gd name="connsiteX13" fmla="*/ 93562 w 319601"/>
                          <a:gd name="connsiteY13" fmla="*/ 393784 h 416497"/>
                          <a:gd name="connsiteX14" fmla="*/ 300551 w 319601"/>
                          <a:gd name="connsiteY14" fmla="*/ 416497 h 416497"/>
                          <a:gd name="connsiteX15" fmla="*/ 293884 w 319601"/>
                          <a:gd name="connsiteY15" fmla="*/ 203137 h 416497"/>
                          <a:gd name="connsiteX0" fmla="*/ 293884 w 319601"/>
                          <a:gd name="connsiteY0" fmla="*/ 203137 h 416497"/>
                          <a:gd name="connsiteX1" fmla="*/ 319601 w 319601"/>
                          <a:gd name="connsiteY1" fmla="*/ 153607 h 416497"/>
                          <a:gd name="connsiteX2" fmla="*/ 297694 w 319601"/>
                          <a:gd name="connsiteY2" fmla="*/ 106935 h 416497"/>
                          <a:gd name="connsiteX3" fmla="*/ 192146 w 319601"/>
                          <a:gd name="connsiteY3" fmla="*/ 6178 h 416497"/>
                          <a:gd name="connsiteX4" fmla="*/ 146246 w 319601"/>
                          <a:gd name="connsiteY4" fmla="*/ 3112 h 416497"/>
                          <a:gd name="connsiteX5" fmla="*/ 66236 w 319601"/>
                          <a:gd name="connsiteY5" fmla="*/ 15495 h 416497"/>
                          <a:gd name="connsiteX6" fmla="*/ 39566 w 319601"/>
                          <a:gd name="connsiteY6" fmla="*/ 26925 h 416497"/>
                          <a:gd name="connsiteX7" fmla="*/ 6229 w 319601"/>
                          <a:gd name="connsiteY7" fmla="*/ 141225 h 416497"/>
                          <a:gd name="connsiteX8" fmla="*/ 69094 w 319601"/>
                          <a:gd name="connsiteY8" fmla="*/ 256477 h 416497"/>
                          <a:gd name="connsiteX9" fmla="*/ 78619 w 319601"/>
                          <a:gd name="connsiteY9" fmla="*/ 268860 h 416497"/>
                          <a:gd name="connsiteX10" fmla="*/ 78619 w 319601"/>
                          <a:gd name="connsiteY10" fmla="*/ 268860 h 416497"/>
                          <a:gd name="connsiteX11" fmla="*/ 96054 w 319601"/>
                          <a:gd name="connsiteY11" fmla="*/ 348284 h 416497"/>
                          <a:gd name="connsiteX12" fmla="*/ 93562 w 319601"/>
                          <a:gd name="connsiteY12" fmla="*/ 393784 h 416497"/>
                          <a:gd name="connsiteX13" fmla="*/ 300551 w 319601"/>
                          <a:gd name="connsiteY13" fmla="*/ 416497 h 416497"/>
                          <a:gd name="connsiteX14" fmla="*/ 293884 w 319601"/>
                          <a:gd name="connsiteY14" fmla="*/ 203137 h 416497"/>
                          <a:gd name="connsiteX0" fmla="*/ 293884 w 319601"/>
                          <a:gd name="connsiteY0" fmla="*/ 203137 h 416497"/>
                          <a:gd name="connsiteX1" fmla="*/ 319601 w 319601"/>
                          <a:gd name="connsiteY1" fmla="*/ 153607 h 416497"/>
                          <a:gd name="connsiteX2" fmla="*/ 297694 w 319601"/>
                          <a:gd name="connsiteY2" fmla="*/ 106935 h 416497"/>
                          <a:gd name="connsiteX3" fmla="*/ 192146 w 319601"/>
                          <a:gd name="connsiteY3" fmla="*/ 6178 h 416497"/>
                          <a:gd name="connsiteX4" fmla="*/ 146246 w 319601"/>
                          <a:gd name="connsiteY4" fmla="*/ 3112 h 416497"/>
                          <a:gd name="connsiteX5" fmla="*/ 66236 w 319601"/>
                          <a:gd name="connsiteY5" fmla="*/ 15495 h 416497"/>
                          <a:gd name="connsiteX6" fmla="*/ 39566 w 319601"/>
                          <a:gd name="connsiteY6" fmla="*/ 26925 h 416497"/>
                          <a:gd name="connsiteX7" fmla="*/ 6229 w 319601"/>
                          <a:gd name="connsiteY7" fmla="*/ 141225 h 416497"/>
                          <a:gd name="connsiteX8" fmla="*/ 69094 w 319601"/>
                          <a:gd name="connsiteY8" fmla="*/ 256477 h 416497"/>
                          <a:gd name="connsiteX9" fmla="*/ 78619 w 319601"/>
                          <a:gd name="connsiteY9" fmla="*/ 268860 h 416497"/>
                          <a:gd name="connsiteX10" fmla="*/ 78619 w 319601"/>
                          <a:gd name="connsiteY10" fmla="*/ 268860 h 416497"/>
                          <a:gd name="connsiteX11" fmla="*/ 93562 w 319601"/>
                          <a:gd name="connsiteY11" fmla="*/ 393784 h 416497"/>
                          <a:gd name="connsiteX12" fmla="*/ 300551 w 319601"/>
                          <a:gd name="connsiteY12" fmla="*/ 416497 h 416497"/>
                          <a:gd name="connsiteX13" fmla="*/ 293884 w 319601"/>
                          <a:gd name="connsiteY13" fmla="*/ 203137 h 416497"/>
                          <a:gd name="connsiteX0" fmla="*/ 293884 w 319601"/>
                          <a:gd name="connsiteY0" fmla="*/ 205889 h 419249"/>
                          <a:gd name="connsiteX1" fmla="*/ 319601 w 319601"/>
                          <a:gd name="connsiteY1" fmla="*/ 156359 h 419249"/>
                          <a:gd name="connsiteX2" fmla="*/ 297694 w 319601"/>
                          <a:gd name="connsiteY2" fmla="*/ 109687 h 419249"/>
                          <a:gd name="connsiteX3" fmla="*/ 196543 w 319601"/>
                          <a:gd name="connsiteY3" fmla="*/ 4533 h 419249"/>
                          <a:gd name="connsiteX4" fmla="*/ 146246 w 319601"/>
                          <a:gd name="connsiteY4" fmla="*/ 5864 h 419249"/>
                          <a:gd name="connsiteX5" fmla="*/ 66236 w 319601"/>
                          <a:gd name="connsiteY5" fmla="*/ 18247 h 419249"/>
                          <a:gd name="connsiteX6" fmla="*/ 39566 w 319601"/>
                          <a:gd name="connsiteY6" fmla="*/ 29677 h 419249"/>
                          <a:gd name="connsiteX7" fmla="*/ 6229 w 319601"/>
                          <a:gd name="connsiteY7" fmla="*/ 143977 h 419249"/>
                          <a:gd name="connsiteX8" fmla="*/ 69094 w 319601"/>
                          <a:gd name="connsiteY8" fmla="*/ 259229 h 419249"/>
                          <a:gd name="connsiteX9" fmla="*/ 78619 w 319601"/>
                          <a:gd name="connsiteY9" fmla="*/ 271612 h 419249"/>
                          <a:gd name="connsiteX10" fmla="*/ 78619 w 319601"/>
                          <a:gd name="connsiteY10" fmla="*/ 271612 h 419249"/>
                          <a:gd name="connsiteX11" fmla="*/ 93562 w 319601"/>
                          <a:gd name="connsiteY11" fmla="*/ 396536 h 419249"/>
                          <a:gd name="connsiteX12" fmla="*/ 300551 w 319601"/>
                          <a:gd name="connsiteY12" fmla="*/ 419249 h 419249"/>
                          <a:gd name="connsiteX13" fmla="*/ 293884 w 319601"/>
                          <a:gd name="connsiteY13" fmla="*/ 205889 h 419249"/>
                          <a:gd name="connsiteX0" fmla="*/ 293884 w 319601"/>
                          <a:gd name="connsiteY0" fmla="*/ 211052 h 424412"/>
                          <a:gd name="connsiteX1" fmla="*/ 319601 w 319601"/>
                          <a:gd name="connsiteY1" fmla="*/ 161522 h 424412"/>
                          <a:gd name="connsiteX2" fmla="*/ 297694 w 319601"/>
                          <a:gd name="connsiteY2" fmla="*/ 114850 h 424412"/>
                          <a:gd name="connsiteX3" fmla="*/ 196543 w 319601"/>
                          <a:gd name="connsiteY3" fmla="*/ 9696 h 424412"/>
                          <a:gd name="connsiteX4" fmla="*/ 146246 w 319601"/>
                          <a:gd name="connsiteY4" fmla="*/ 6630 h 424412"/>
                          <a:gd name="connsiteX5" fmla="*/ 66236 w 319601"/>
                          <a:gd name="connsiteY5" fmla="*/ 23410 h 424412"/>
                          <a:gd name="connsiteX6" fmla="*/ 39566 w 319601"/>
                          <a:gd name="connsiteY6" fmla="*/ 34840 h 424412"/>
                          <a:gd name="connsiteX7" fmla="*/ 6229 w 319601"/>
                          <a:gd name="connsiteY7" fmla="*/ 149140 h 424412"/>
                          <a:gd name="connsiteX8" fmla="*/ 69094 w 319601"/>
                          <a:gd name="connsiteY8" fmla="*/ 264392 h 424412"/>
                          <a:gd name="connsiteX9" fmla="*/ 78619 w 319601"/>
                          <a:gd name="connsiteY9" fmla="*/ 276775 h 424412"/>
                          <a:gd name="connsiteX10" fmla="*/ 78619 w 319601"/>
                          <a:gd name="connsiteY10" fmla="*/ 276775 h 424412"/>
                          <a:gd name="connsiteX11" fmla="*/ 93562 w 319601"/>
                          <a:gd name="connsiteY11" fmla="*/ 401699 h 424412"/>
                          <a:gd name="connsiteX12" fmla="*/ 300551 w 319601"/>
                          <a:gd name="connsiteY12" fmla="*/ 424412 h 424412"/>
                          <a:gd name="connsiteX13" fmla="*/ 293884 w 319601"/>
                          <a:gd name="connsiteY13" fmla="*/ 211052 h 424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9601" h="424412">
                            <a:moveTo>
                              <a:pt x="293884" y="211052"/>
                            </a:moveTo>
                            <a:cubicBezTo>
                              <a:pt x="311029" y="199622"/>
                              <a:pt x="319601" y="180572"/>
                              <a:pt x="319601" y="161522"/>
                            </a:cubicBezTo>
                            <a:cubicBezTo>
                              <a:pt x="319601" y="144377"/>
                              <a:pt x="311981" y="126280"/>
                              <a:pt x="297694" y="114850"/>
                            </a:cubicBezTo>
                            <a:cubicBezTo>
                              <a:pt x="260864" y="83735"/>
                              <a:pt x="221784" y="27733"/>
                              <a:pt x="196543" y="9696"/>
                            </a:cubicBezTo>
                            <a:cubicBezTo>
                              <a:pt x="171302" y="-8341"/>
                              <a:pt x="160534" y="3773"/>
                              <a:pt x="146246" y="6630"/>
                            </a:cubicBezTo>
                            <a:lnTo>
                              <a:pt x="66236" y="23410"/>
                            </a:lnTo>
                            <a:lnTo>
                              <a:pt x="39566" y="34840"/>
                            </a:lnTo>
                            <a:cubicBezTo>
                              <a:pt x="4324" y="60557"/>
                              <a:pt x="-9011" y="107230"/>
                              <a:pt x="6229" y="149140"/>
                            </a:cubicBezTo>
                            <a:cubicBezTo>
                              <a:pt x="21469" y="190097"/>
                              <a:pt x="42424" y="229150"/>
                              <a:pt x="69094" y="264392"/>
                            </a:cubicBezTo>
                            <a:lnTo>
                              <a:pt x="78619" y="276775"/>
                            </a:lnTo>
                            <a:lnTo>
                              <a:pt x="78619" y="276775"/>
                            </a:lnTo>
                            <a:lnTo>
                              <a:pt x="93562" y="401699"/>
                            </a:lnTo>
                            <a:cubicBezTo>
                              <a:pt x="152299" y="411224"/>
                              <a:pt x="241814" y="414887"/>
                              <a:pt x="300551" y="424412"/>
                            </a:cubicBezTo>
                            <a:cubicBezTo>
                              <a:pt x="299599" y="404410"/>
                              <a:pt x="293884" y="211052"/>
                              <a:pt x="293884" y="211052"/>
                            </a:cubicBezTo>
                            <a:close/>
                          </a:path>
                        </a:pathLst>
                      </a:custGeom>
                      <a:solidFill>
                        <a:srgbClr val="FF671F"/>
                      </a:solidFill>
                      <a:ln w="9525"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cs typeface="Arial"/>
                          <a:sym typeface="Arial"/>
                        </a:endParaRPr>
                      </a:p>
                    </p:txBody>
                  </p:sp>
                </p:grpSp>
                <p:grpSp>
                  <p:nvGrpSpPr>
                    <p:cNvPr id="180" name="Group 179">
                      <a:extLst>
                        <a:ext uri="{FF2B5EF4-FFF2-40B4-BE49-F238E27FC236}">
                          <a16:creationId xmlns:a16="http://schemas.microsoft.com/office/drawing/2014/main" id="{A2F39713-7B5E-4AEA-A8A0-CE7B2D24573C}"/>
                        </a:ext>
                      </a:extLst>
                    </p:cNvPr>
                    <p:cNvGrpSpPr/>
                    <p:nvPr/>
                  </p:nvGrpSpPr>
                  <p:grpSpPr>
                    <a:xfrm rot="359156">
                      <a:off x="4710686" y="2236085"/>
                      <a:ext cx="1313438" cy="2115558"/>
                      <a:chOff x="-1423097" y="4552027"/>
                      <a:chExt cx="480504" cy="773947"/>
                    </a:xfrm>
                  </p:grpSpPr>
                  <p:sp>
                    <p:nvSpPr>
                      <p:cNvPr id="181" name="Freeform: Shape 180">
                        <a:extLst>
                          <a:ext uri="{FF2B5EF4-FFF2-40B4-BE49-F238E27FC236}">
                            <a16:creationId xmlns:a16="http://schemas.microsoft.com/office/drawing/2014/main" id="{77C26A6E-E816-4CA7-AFC1-4A272AD3B1E4}"/>
                          </a:ext>
                        </a:extLst>
                      </p:cNvPr>
                      <p:cNvSpPr/>
                      <p:nvPr/>
                    </p:nvSpPr>
                    <p:spPr>
                      <a:xfrm flipH="1">
                        <a:off x="-1256490" y="4863924"/>
                        <a:ext cx="189769" cy="350171"/>
                      </a:xfrm>
                      <a:custGeom>
                        <a:avLst/>
                        <a:gdLst>
                          <a:gd name="connsiteX0" fmla="*/ 0 w 62914"/>
                          <a:gd name="connsiteY0" fmla="*/ 0 h 108585"/>
                          <a:gd name="connsiteX1" fmla="*/ 25718 w 62914"/>
                          <a:gd name="connsiteY1" fmla="*/ 24765 h 108585"/>
                          <a:gd name="connsiteX2" fmla="*/ 62865 w 62914"/>
                          <a:gd name="connsiteY2" fmla="*/ 55245 h 108585"/>
                          <a:gd name="connsiteX3" fmla="*/ 58103 w 62914"/>
                          <a:gd name="connsiteY3" fmla="*/ 108585 h 108585"/>
                          <a:gd name="connsiteX4" fmla="*/ 0 w 62914"/>
                          <a:gd name="connsiteY4" fmla="*/ 0 h 108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14" h="108585">
                            <a:moveTo>
                              <a:pt x="0" y="0"/>
                            </a:moveTo>
                            <a:cubicBezTo>
                              <a:pt x="9525" y="9525"/>
                              <a:pt x="18097" y="18098"/>
                              <a:pt x="25718" y="24765"/>
                            </a:cubicBezTo>
                            <a:cubicBezTo>
                              <a:pt x="52388" y="49530"/>
                              <a:pt x="62865" y="55245"/>
                              <a:pt x="62865" y="55245"/>
                            </a:cubicBezTo>
                            <a:cubicBezTo>
                              <a:pt x="63818" y="57150"/>
                              <a:pt x="50483" y="78105"/>
                              <a:pt x="58103" y="108585"/>
                            </a:cubicBezTo>
                            <a:cubicBezTo>
                              <a:pt x="27622" y="79058"/>
                              <a:pt x="7620" y="40958"/>
                              <a:pt x="0" y="0"/>
                            </a:cubicBezTo>
                            <a:close/>
                          </a:path>
                        </a:pathLst>
                      </a:custGeom>
                      <a:solidFill>
                        <a:srgbClr val="FFC7AE">
                          <a:lumMod val="90000"/>
                        </a:srgbClr>
                      </a:solidFill>
                      <a:ln w="9525"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cs typeface="Arial"/>
                          <a:sym typeface="Arial"/>
                        </a:endParaRPr>
                      </a:p>
                    </p:txBody>
                  </p:sp>
                  <p:grpSp>
                    <p:nvGrpSpPr>
                      <p:cNvPr id="182" name="Group 181">
                        <a:extLst>
                          <a:ext uri="{FF2B5EF4-FFF2-40B4-BE49-F238E27FC236}">
                            <a16:creationId xmlns:a16="http://schemas.microsoft.com/office/drawing/2014/main" id="{3D3FD419-F126-4F3C-9A8D-77235F340776}"/>
                          </a:ext>
                        </a:extLst>
                      </p:cNvPr>
                      <p:cNvGrpSpPr/>
                      <p:nvPr/>
                    </p:nvGrpSpPr>
                    <p:grpSpPr>
                      <a:xfrm>
                        <a:off x="-1423097" y="4552027"/>
                        <a:ext cx="480504" cy="773947"/>
                        <a:chOff x="-1423097" y="4552027"/>
                        <a:chExt cx="480504" cy="773947"/>
                      </a:xfrm>
                    </p:grpSpPr>
                    <p:sp>
                      <p:nvSpPr>
                        <p:cNvPr id="183" name="Freeform: Shape 182">
                          <a:extLst>
                            <a:ext uri="{FF2B5EF4-FFF2-40B4-BE49-F238E27FC236}">
                              <a16:creationId xmlns:a16="http://schemas.microsoft.com/office/drawing/2014/main" id="{979B1CF4-C023-40AF-A539-3B6C923F94AC}"/>
                            </a:ext>
                          </a:extLst>
                        </p:cNvPr>
                        <p:cNvSpPr/>
                        <p:nvPr/>
                      </p:nvSpPr>
                      <p:spPr>
                        <a:xfrm flipH="1">
                          <a:off x="-1284687" y="4863924"/>
                          <a:ext cx="342094" cy="462050"/>
                        </a:xfrm>
                        <a:custGeom>
                          <a:avLst/>
                          <a:gdLst>
                            <a:gd name="connsiteX0" fmla="*/ 6862 w 113414"/>
                            <a:gd name="connsiteY0" fmla="*/ 96202 h 153183"/>
                            <a:gd name="connsiteX1" fmla="*/ 17339 w 113414"/>
                            <a:gd name="connsiteY1" fmla="*/ 85725 h 153183"/>
                            <a:gd name="connsiteX2" fmla="*/ 32579 w 113414"/>
                            <a:gd name="connsiteY2" fmla="*/ 59055 h 153183"/>
                            <a:gd name="connsiteX3" fmla="*/ 40199 w 113414"/>
                            <a:gd name="connsiteY3" fmla="*/ 0 h 153183"/>
                            <a:gd name="connsiteX4" fmla="*/ 40199 w 113414"/>
                            <a:gd name="connsiteY4" fmla="*/ 0 h 153183"/>
                            <a:gd name="connsiteX5" fmla="*/ 99254 w 113414"/>
                            <a:gd name="connsiteY5" fmla="*/ 107633 h 153183"/>
                            <a:gd name="connsiteX6" fmla="*/ 100207 w 113414"/>
                            <a:gd name="connsiteY6" fmla="*/ 111443 h 153183"/>
                            <a:gd name="connsiteX7" fmla="*/ 106874 w 113414"/>
                            <a:gd name="connsiteY7" fmla="*/ 151448 h 153183"/>
                            <a:gd name="connsiteX8" fmla="*/ 43057 w 113414"/>
                            <a:gd name="connsiteY8" fmla="*/ 138113 h 153183"/>
                            <a:gd name="connsiteX9" fmla="*/ 37342 w 113414"/>
                            <a:gd name="connsiteY9" fmla="*/ 136208 h 153183"/>
                            <a:gd name="connsiteX10" fmla="*/ 29722 w 113414"/>
                            <a:gd name="connsiteY10" fmla="*/ 121920 h 153183"/>
                            <a:gd name="connsiteX11" fmla="*/ 22102 w 113414"/>
                            <a:gd name="connsiteY11" fmla="*/ 110490 h 153183"/>
                            <a:gd name="connsiteX12" fmla="*/ 13529 w 113414"/>
                            <a:gd name="connsiteY12" fmla="*/ 106680 h 153183"/>
                            <a:gd name="connsiteX13" fmla="*/ 1147 w 113414"/>
                            <a:gd name="connsiteY13" fmla="*/ 105727 h 153183"/>
                            <a:gd name="connsiteX14" fmla="*/ 6862 w 113414"/>
                            <a:gd name="connsiteY14" fmla="*/ 96202 h 153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14" h="153183">
                              <a:moveTo>
                                <a:pt x="6862" y="96202"/>
                              </a:moveTo>
                              <a:cubicBezTo>
                                <a:pt x="10672" y="92393"/>
                                <a:pt x="13529" y="89535"/>
                                <a:pt x="17339" y="85725"/>
                              </a:cubicBezTo>
                              <a:cubicBezTo>
                                <a:pt x="24007" y="78105"/>
                                <a:pt x="29722" y="68580"/>
                                <a:pt x="32579" y="59055"/>
                              </a:cubicBezTo>
                              <a:cubicBezTo>
                                <a:pt x="39247" y="40005"/>
                                <a:pt x="41152" y="20002"/>
                                <a:pt x="40199" y="0"/>
                              </a:cubicBezTo>
                              <a:cubicBezTo>
                                <a:pt x="40199" y="0"/>
                                <a:pt x="40199" y="0"/>
                                <a:pt x="40199" y="0"/>
                              </a:cubicBezTo>
                              <a:cubicBezTo>
                                <a:pt x="48772" y="40958"/>
                                <a:pt x="68774" y="79058"/>
                                <a:pt x="99254" y="107633"/>
                              </a:cubicBezTo>
                              <a:cubicBezTo>
                                <a:pt x="99254" y="108585"/>
                                <a:pt x="100207" y="110490"/>
                                <a:pt x="100207" y="111443"/>
                              </a:cubicBezTo>
                              <a:cubicBezTo>
                                <a:pt x="110684" y="129540"/>
                                <a:pt x="120209" y="143828"/>
                                <a:pt x="106874" y="151448"/>
                              </a:cubicBezTo>
                              <a:cubicBezTo>
                                <a:pt x="96397" y="158115"/>
                                <a:pt x="58297" y="143828"/>
                                <a:pt x="43057" y="138113"/>
                              </a:cubicBezTo>
                              <a:cubicBezTo>
                                <a:pt x="39247" y="137160"/>
                                <a:pt x="37342" y="136208"/>
                                <a:pt x="37342" y="136208"/>
                              </a:cubicBezTo>
                              <a:cubicBezTo>
                                <a:pt x="34484" y="135255"/>
                                <a:pt x="31627" y="124777"/>
                                <a:pt x="29722" y="121920"/>
                              </a:cubicBezTo>
                              <a:cubicBezTo>
                                <a:pt x="27817" y="118110"/>
                                <a:pt x="24959" y="113348"/>
                                <a:pt x="22102" y="110490"/>
                              </a:cubicBezTo>
                              <a:cubicBezTo>
                                <a:pt x="19244" y="108585"/>
                                <a:pt x="17339" y="107633"/>
                                <a:pt x="13529" y="106680"/>
                              </a:cubicBezTo>
                              <a:cubicBezTo>
                                <a:pt x="10672" y="105727"/>
                                <a:pt x="3052" y="107633"/>
                                <a:pt x="1147" y="105727"/>
                              </a:cubicBezTo>
                              <a:cubicBezTo>
                                <a:pt x="-2663" y="102870"/>
                                <a:pt x="4004" y="99060"/>
                                <a:pt x="6862" y="96202"/>
                              </a:cubicBezTo>
                              <a:close/>
                            </a:path>
                          </a:pathLst>
                        </a:custGeom>
                        <a:solidFill>
                          <a:srgbClr val="FFC7AE"/>
                        </a:solidFill>
                        <a:ln w="9525"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cs typeface="Arial"/>
                            <a:sym typeface="Arial"/>
                          </a:endParaRPr>
                        </a:p>
                      </p:txBody>
                    </p:sp>
                    <p:sp>
                      <p:nvSpPr>
                        <p:cNvPr id="184" name="Freeform: Shape 183">
                          <a:extLst>
                            <a:ext uri="{FF2B5EF4-FFF2-40B4-BE49-F238E27FC236}">
                              <a16:creationId xmlns:a16="http://schemas.microsoft.com/office/drawing/2014/main" id="{87931EE7-1DFC-4E61-B915-74637D3B6D7D}"/>
                            </a:ext>
                          </a:extLst>
                        </p:cNvPr>
                        <p:cNvSpPr/>
                        <p:nvPr/>
                      </p:nvSpPr>
                      <p:spPr>
                        <a:xfrm flipH="1">
                          <a:off x="-1423097" y="4552027"/>
                          <a:ext cx="395881" cy="522395"/>
                        </a:xfrm>
                        <a:custGeom>
                          <a:avLst/>
                          <a:gdLst>
                            <a:gd name="connsiteX0" fmla="*/ 105489 w 131246"/>
                            <a:gd name="connsiteY0" fmla="*/ 139598 h 173189"/>
                            <a:gd name="connsiteX1" fmla="*/ 107394 w 131246"/>
                            <a:gd name="connsiteY1" fmla="*/ 146266 h 173189"/>
                            <a:gd name="connsiteX2" fmla="*/ 103584 w 131246"/>
                            <a:gd name="connsiteY2" fmla="*/ 152933 h 173189"/>
                            <a:gd name="connsiteX3" fmla="*/ 103584 w 131246"/>
                            <a:gd name="connsiteY3" fmla="*/ 161506 h 173189"/>
                            <a:gd name="connsiteX4" fmla="*/ 91202 w 131246"/>
                            <a:gd name="connsiteY4" fmla="*/ 172936 h 173189"/>
                            <a:gd name="connsiteX5" fmla="*/ 74057 w 131246"/>
                            <a:gd name="connsiteY5" fmla="*/ 170078 h 173189"/>
                            <a:gd name="connsiteX6" fmla="*/ 18812 w 131246"/>
                            <a:gd name="connsiteY6" fmla="*/ 133883 h 173189"/>
                            <a:gd name="connsiteX7" fmla="*/ 1667 w 131246"/>
                            <a:gd name="connsiteY7" fmla="*/ 75781 h 173189"/>
                            <a:gd name="connsiteX8" fmla="*/ 2619 w 131246"/>
                            <a:gd name="connsiteY8" fmla="*/ 38633 h 173189"/>
                            <a:gd name="connsiteX9" fmla="*/ 6429 w 131246"/>
                            <a:gd name="connsiteY9" fmla="*/ 28156 h 173189"/>
                            <a:gd name="connsiteX10" fmla="*/ 84534 w 131246"/>
                            <a:gd name="connsiteY10" fmla="*/ 5296 h 173189"/>
                            <a:gd name="connsiteX11" fmla="*/ 122634 w 131246"/>
                            <a:gd name="connsiteY11" fmla="*/ 74828 h 173189"/>
                            <a:gd name="connsiteX12" fmla="*/ 119777 w 131246"/>
                            <a:gd name="connsiteY12" fmla="*/ 84353 h 173189"/>
                            <a:gd name="connsiteX13" fmla="*/ 126444 w 131246"/>
                            <a:gd name="connsiteY13" fmla="*/ 104356 h 173189"/>
                            <a:gd name="connsiteX14" fmla="*/ 128349 w 131246"/>
                            <a:gd name="connsiteY14" fmla="*/ 123406 h 173189"/>
                            <a:gd name="connsiteX15" fmla="*/ 118824 w 131246"/>
                            <a:gd name="connsiteY15" fmla="*/ 126263 h 173189"/>
                            <a:gd name="connsiteX16" fmla="*/ 115014 w 131246"/>
                            <a:gd name="connsiteY16" fmla="*/ 136741 h 173189"/>
                            <a:gd name="connsiteX17" fmla="*/ 115014 w 131246"/>
                            <a:gd name="connsiteY17" fmla="*/ 138646 h 173189"/>
                            <a:gd name="connsiteX18" fmla="*/ 105489 w 131246"/>
                            <a:gd name="connsiteY18" fmla="*/ 139598 h 173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1246" h="173189">
                              <a:moveTo>
                                <a:pt x="105489" y="139598"/>
                              </a:moveTo>
                              <a:cubicBezTo>
                                <a:pt x="108347" y="140551"/>
                                <a:pt x="108347" y="143408"/>
                                <a:pt x="107394" y="146266"/>
                              </a:cubicBezTo>
                              <a:cubicBezTo>
                                <a:pt x="106442" y="149123"/>
                                <a:pt x="104537" y="151028"/>
                                <a:pt x="103584" y="152933"/>
                              </a:cubicBezTo>
                              <a:cubicBezTo>
                                <a:pt x="102632" y="155791"/>
                                <a:pt x="103584" y="158648"/>
                                <a:pt x="103584" y="161506"/>
                              </a:cubicBezTo>
                              <a:cubicBezTo>
                                <a:pt x="102632" y="167221"/>
                                <a:pt x="96917" y="171983"/>
                                <a:pt x="91202" y="172936"/>
                              </a:cubicBezTo>
                              <a:cubicBezTo>
                                <a:pt x="85487" y="173888"/>
                                <a:pt x="79772" y="171983"/>
                                <a:pt x="74057" y="170078"/>
                              </a:cubicBezTo>
                              <a:cubicBezTo>
                                <a:pt x="53102" y="163411"/>
                                <a:pt x="32147" y="151981"/>
                                <a:pt x="18812" y="133883"/>
                              </a:cubicBezTo>
                              <a:cubicBezTo>
                                <a:pt x="7382" y="116738"/>
                                <a:pt x="3572" y="96736"/>
                                <a:pt x="1667" y="75781"/>
                              </a:cubicBezTo>
                              <a:cubicBezTo>
                                <a:pt x="-238" y="63398"/>
                                <a:pt x="-1191" y="51016"/>
                                <a:pt x="2619" y="38633"/>
                              </a:cubicBezTo>
                              <a:cubicBezTo>
                                <a:pt x="3572" y="34823"/>
                                <a:pt x="4524" y="31966"/>
                                <a:pt x="6429" y="28156"/>
                              </a:cubicBezTo>
                              <a:cubicBezTo>
                                <a:pt x="21669" y="-1372"/>
                                <a:pt x="55959" y="-5182"/>
                                <a:pt x="84534" y="5296"/>
                              </a:cubicBezTo>
                              <a:cubicBezTo>
                                <a:pt x="112157" y="15773"/>
                                <a:pt x="128349" y="47206"/>
                                <a:pt x="122634" y="74828"/>
                              </a:cubicBezTo>
                              <a:cubicBezTo>
                                <a:pt x="121682" y="77686"/>
                                <a:pt x="119777" y="81496"/>
                                <a:pt x="119777" y="84353"/>
                              </a:cubicBezTo>
                              <a:cubicBezTo>
                                <a:pt x="118824" y="91973"/>
                                <a:pt x="122634" y="98641"/>
                                <a:pt x="126444" y="104356"/>
                              </a:cubicBezTo>
                              <a:cubicBezTo>
                                <a:pt x="128349" y="108166"/>
                                <a:pt x="135017" y="119596"/>
                                <a:pt x="128349" y="123406"/>
                              </a:cubicBezTo>
                              <a:cubicBezTo>
                                <a:pt x="125492" y="125311"/>
                                <a:pt x="121682" y="123406"/>
                                <a:pt x="118824" y="126263"/>
                              </a:cubicBezTo>
                              <a:cubicBezTo>
                                <a:pt x="115967" y="129121"/>
                                <a:pt x="115014" y="132931"/>
                                <a:pt x="115014" y="136741"/>
                              </a:cubicBezTo>
                              <a:cubicBezTo>
                                <a:pt x="115014" y="137693"/>
                                <a:pt x="115014" y="137693"/>
                                <a:pt x="115014" y="138646"/>
                              </a:cubicBezTo>
                              <a:cubicBezTo>
                                <a:pt x="112157" y="138646"/>
                                <a:pt x="106442" y="139598"/>
                                <a:pt x="105489" y="139598"/>
                              </a:cubicBezTo>
                              <a:close/>
                            </a:path>
                          </a:pathLst>
                        </a:custGeom>
                        <a:solidFill>
                          <a:srgbClr val="FFC7AE"/>
                        </a:solidFill>
                        <a:ln w="9525"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cs typeface="Arial"/>
                            <a:sym typeface="Arial"/>
                          </a:endParaRPr>
                        </a:p>
                      </p:txBody>
                    </p:sp>
                  </p:grpSp>
                </p:grpSp>
              </p:grpSp>
            </p:grpSp>
            <p:grpSp>
              <p:nvGrpSpPr>
                <p:cNvPr id="168" name="Group 167">
                  <a:extLst>
                    <a:ext uri="{FF2B5EF4-FFF2-40B4-BE49-F238E27FC236}">
                      <a16:creationId xmlns:a16="http://schemas.microsoft.com/office/drawing/2014/main" id="{3A03D299-8FB9-4ACF-8B2C-889E4DFE3CBF}"/>
                    </a:ext>
                  </a:extLst>
                </p:cNvPr>
                <p:cNvGrpSpPr/>
                <p:nvPr/>
              </p:nvGrpSpPr>
              <p:grpSpPr>
                <a:xfrm>
                  <a:off x="4394980" y="-2126371"/>
                  <a:ext cx="2589610" cy="2138984"/>
                  <a:chOff x="4394980" y="-2126371"/>
                  <a:chExt cx="2589610" cy="2138984"/>
                </a:xfrm>
              </p:grpSpPr>
              <p:grpSp>
                <p:nvGrpSpPr>
                  <p:cNvPr id="173" name="Group 172">
                    <a:extLst>
                      <a:ext uri="{FF2B5EF4-FFF2-40B4-BE49-F238E27FC236}">
                        <a16:creationId xmlns:a16="http://schemas.microsoft.com/office/drawing/2014/main" id="{47742EBC-47C6-4A90-A754-5A84C5AD70FA}"/>
                      </a:ext>
                    </a:extLst>
                  </p:cNvPr>
                  <p:cNvGrpSpPr/>
                  <p:nvPr/>
                </p:nvGrpSpPr>
                <p:grpSpPr>
                  <a:xfrm>
                    <a:off x="4394980" y="-2126371"/>
                    <a:ext cx="1964070" cy="2138984"/>
                    <a:chOff x="4394980" y="-2126371"/>
                    <a:chExt cx="1964070" cy="2138984"/>
                  </a:xfrm>
                </p:grpSpPr>
                <p:sp>
                  <p:nvSpPr>
                    <p:cNvPr id="175" name="Freeform: Shape 174">
                      <a:extLst>
                        <a:ext uri="{FF2B5EF4-FFF2-40B4-BE49-F238E27FC236}">
                          <a16:creationId xmlns:a16="http://schemas.microsoft.com/office/drawing/2014/main" id="{4962DD8E-4244-47D6-9332-6329AA88B348}"/>
                        </a:ext>
                      </a:extLst>
                    </p:cNvPr>
                    <p:cNvSpPr/>
                    <p:nvPr/>
                  </p:nvSpPr>
                  <p:spPr>
                    <a:xfrm rot="4096728" flipH="1">
                      <a:off x="4083947" y="-1815338"/>
                      <a:ext cx="1072526" cy="450459"/>
                    </a:xfrm>
                    <a:custGeom>
                      <a:avLst/>
                      <a:gdLst>
                        <a:gd name="connsiteX0" fmla="*/ 59055 w 101307"/>
                        <a:gd name="connsiteY0" fmla="*/ 20955 h 42550"/>
                        <a:gd name="connsiteX1" fmla="*/ 55245 w 101307"/>
                        <a:gd name="connsiteY1" fmla="*/ 21907 h 42550"/>
                        <a:gd name="connsiteX2" fmla="*/ 51435 w 101307"/>
                        <a:gd name="connsiteY2" fmla="*/ 21907 h 42550"/>
                        <a:gd name="connsiteX3" fmla="*/ 55245 w 101307"/>
                        <a:gd name="connsiteY3" fmla="*/ 21907 h 42550"/>
                        <a:gd name="connsiteX4" fmla="*/ 63818 w 101307"/>
                        <a:gd name="connsiteY4" fmla="*/ 22860 h 42550"/>
                        <a:gd name="connsiteX5" fmla="*/ 73343 w 101307"/>
                        <a:gd name="connsiteY5" fmla="*/ 30480 h 42550"/>
                        <a:gd name="connsiteX6" fmla="*/ 61913 w 101307"/>
                        <a:gd name="connsiteY6" fmla="*/ 33338 h 42550"/>
                        <a:gd name="connsiteX7" fmla="*/ 43815 w 101307"/>
                        <a:gd name="connsiteY7" fmla="*/ 37147 h 42550"/>
                        <a:gd name="connsiteX8" fmla="*/ 0 w 101307"/>
                        <a:gd name="connsiteY8" fmla="*/ 32385 h 42550"/>
                        <a:gd name="connsiteX9" fmla="*/ 10478 w 101307"/>
                        <a:gd name="connsiteY9" fmla="*/ 13335 h 42550"/>
                        <a:gd name="connsiteX10" fmla="*/ 58103 w 101307"/>
                        <a:gd name="connsiteY10" fmla="*/ 0 h 42550"/>
                        <a:gd name="connsiteX11" fmla="*/ 71438 w 101307"/>
                        <a:gd name="connsiteY11" fmla="*/ 4763 h 42550"/>
                        <a:gd name="connsiteX12" fmla="*/ 88583 w 101307"/>
                        <a:gd name="connsiteY12" fmla="*/ 13335 h 42550"/>
                        <a:gd name="connsiteX13" fmla="*/ 92393 w 101307"/>
                        <a:gd name="connsiteY13" fmla="*/ 20002 h 42550"/>
                        <a:gd name="connsiteX14" fmla="*/ 97155 w 101307"/>
                        <a:gd name="connsiteY14" fmla="*/ 29527 h 42550"/>
                        <a:gd name="connsiteX15" fmla="*/ 100013 w 101307"/>
                        <a:gd name="connsiteY15" fmla="*/ 41910 h 42550"/>
                        <a:gd name="connsiteX16" fmla="*/ 93345 w 101307"/>
                        <a:gd name="connsiteY16" fmla="*/ 40005 h 42550"/>
                        <a:gd name="connsiteX17" fmla="*/ 82868 w 101307"/>
                        <a:gd name="connsiteY17" fmla="*/ 24765 h 42550"/>
                        <a:gd name="connsiteX18" fmla="*/ 59055 w 101307"/>
                        <a:gd name="connsiteY18" fmla="*/ 20955 h 42550"/>
                        <a:gd name="connsiteX0" fmla="*/ 59055 w 101308"/>
                        <a:gd name="connsiteY0" fmla="*/ 20955 h 42550"/>
                        <a:gd name="connsiteX1" fmla="*/ 55245 w 101308"/>
                        <a:gd name="connsiteY1" fmla="*/ 21907 h 42550"/>
                        <a:gd name="connsiteX2" fmla="*/ 51435 w 101308"/>
                        <a:gd name="connsiteY2" fmla="*/ 21907 h 42550"/>
                        <a:gd name="connsiteX3" fmla="*/ 55245 w 101308"/>
                        <a:gd name="connsiteY3" fmla="*/ 21907 h 42550"/>
                        <a:gd name="connsiteX4" fmla="*/ 63818 w 101308"/>
                        <a:gd name="connsiteY4" fmla="*/ 22860 h 42550"/>
                        <a:gd name="connsiteX5" fmla="*/ 73343 w 101308"/>
                        <a:gd name="connsiteY5" fmla="*/ 30480 h 42550"/>
                        <a:gd name="connsiteX6" fmla="*/ 61913 w 101308"/>
                        <a:gd name="connsiteY6" fmla="*/ 33338 h 42550"/>
                        <a:gd name="connsiteX7" fmla="*/ 43815 w 101308"/>
                        <a:gd name="connsiteY7" fmla="*/ 37147 h 42550"/>
                        <a:gd name="connsiteX8" fmla="*/ 0 w 101308"/>
                        <a:gd name="connsiteY8" fmla="*/ 32385 h 42550"/>
                        <a:gd name="connsiteX9" fmla="*/ 7539 w 101308"/>
                        <a:gd name="connsiteY9" fmla="*/ 12029 h 42550"/>
                        <a:gd name="connsiteX10" fmla="*/ 58103 w 101308"/>
                        <a:gd name="connsiteY10" fmla="*/ 0 h 42550"/>
                        <a:gd name="connsiteX11" fmla="*/ 71438 w 101308"/>
                        <a:gd name="connsiteY11" fmla="*/ 4763 h 42550"/>
                        <a:gd name="connsiteX12" fmla="*/ 88583 w 101308"/>
                        <a:gd name="connsiteY12" fmla="*/ 13335 h 42550"/>
                        <a:gd name="connsiteX13" fmla="*/ 92393 w 101308"/>
                        <a:gd name="connsiteY13" fmla="*/ 20002 h 42550"/>
                        <a:gd name="connsiteX14" fmla="*/ 97155 w 101308"/>
                        <a:gd name="connsiteY14" fmla="*/ 29527 h 42550"/>
                        <a:gd name="connsiteX15" fmla="*/ 100013 w 101308"/>
                        <a:gd name="connsiteY15" fmla="*/ 41910 h 42550"/>
                        <a:gd name="connsiteX16" fmla="*/ 93345 w 101308"/>
                        <a:gd name="connsiteY16" fmla="*/ 40005 h 42550"/>
                        <a:gd name="connsiteX17" fmla="*/ 82868 w 101308"/>
                        <a:gd name="connsiteY17" fmla="*/ 24765 h 42550"/>
                        <a:gd name="connsiteX18" fmla="*/ 59055 w 101308"/>
                        <a:gd name="connsiteY18" fmla="*/ 20955 h 42550"/>
                        <a:gd name="connsiteX0" fmla="*/ 59055 w 101308"/>
                        <a:gd name="connsiteY0" fmla="*/ 20955 h 42550"/>
                        <a:gd name="connsiteX1" fmla="*/ 55245 w 101308"/>
                        <a:gd name="connsiteY1" fmla="*/ 21907 h 42550"/>
                        <a:gd name="connsiteX2" fmla="*/ 51435 w 101308"/>
                        <a:gd name="connsiteY2" fmla="*/ 21907 h 42550"/>
                        <a:gd name="connsiteX3" fmla="*/ 55245 w 101308"/>
                        <a:gd name="connsiteY3" fmla="*/ 21907 h 42550"/>
                        <a:gd name="connsiteX4" fmla="*/ 63818 w 101308"/>
                        <a:gd name="connsiteY4" fmla="*/ 22860 h 42550"/>
                        <a:gd name="connsiteX5" fmla="*/ 73343 w 101308"/>
                        <a:gd name="connsiteY5" fmla="*/ 30480 h 42550"/>
                        <a:gd name="connsiteX6" fmla="*/ 61913 w 101308"/>
                        <a:gd name="connsiteY6" fmla="*/ 33338 h 42550"/>
                        <a:gd name="connsiteX7" fmla="*/ 43815 w 101308"/>
                        <a:gd name="connsiteY7" fmla="*/ 37147 h 42550"/>
                        <a:gd name="connsiteX8" fmla="*/ 0 w 101308"/>
                        <a:gd name="connsiteY8" fmla="*/ 32385 h 42550"/>
                        <a:gd name="connsiteX9" fmla="*/ 5613 w 101308"/>
                        <a:gd name="connsiteY9" fmla="*/ 10821 h 42550"/>
                        <a:gd name="connsiteX10" fmla="*/ 58103 w 101308"/>
                        <a:gd name="connsiteY10" fmla="*/ 0 h 42550"/>
                        <a:gd name="connsiteX11" fmla="*/ 71438 w 101308"/>
                        <a:gd name="connsiteY11" fmla="*/ 4763 h 42550"/>
                        <a:gd name="connsiteX12" fmla="*/ 88583 w 101308"/>
                        <a:gd name="connsiteY12" fmla="*/ 13335 h 42550"/>
                        <a:gd name="connsiteX13" fmla="*/ 92393 w 101308"/>
                        <a:gd name="connsiteY13" fmla="*/ 20002 h 42550"/>
                        <a:gd name="connsiteX14" fmla="*/ 97155 w 101308"/>
                        <a:gd name="connsiteY14" fmla="*/ 29527 h 42550"/>
                        <a:gd name="connsiteX15" fmla="*/ 100013 w 101308"/>
                        <a:gd name="connsiteY15" fmla="*/ 41910 h 42550"/>
                        <a:gd name="connsiteX16" fmla="*/ 93345 w 101308"/>
                        <a:gd name="connsiteY16" fmla="*/ 40005 h 42550"/>
                        <a:gd name="connsiteX17" fmla="*/ 82868 w 101308"/>
                        <a:gd name="connsiteY17" fmla="*/ 24765 h 42550"/>
                        <a:gd name="connsiteX18" fmla="*/ 59055 w 101308"/>
                        <a:gd name="connsiteY18" fmla="*/ 20955 h 42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1308" h="42550">
                          <a:moveTo>
                            <a:pt x="59055" y="20955"/>
                          </a:moveTo>
                          <a:cubicBezTo>
                            <a:pt x="57150" y="20955"/>
                            <a:pt x="56198" y="21907"/>
                            <a:pt x="55245" y="21907"/>
                          </a:cubicBezTo>
                          <a:lnTo>
                            <a:pt x="51435" y="21907"/>
                          </a:lnTo>
                          <a:cubicBezTo>
                            <a:pt x="52388" y="20955"/>
                            <a:pt x="54293" y="21907"/>
                            <a:pt x="55245" y="21907"/>
                          </a:cubicBezTo>
                          <a:cubicBezTo>
                            <a:pt x="58103" y="22860"/>
                            <a:pt x="60960" y="21907"/>
                            <a:pt x="63818" y="22860"/>
                          </a:cubicBezTo>
                          <a:cubicBezTo>
                            <a:pt x="66675" y="22860"/>
                            <a:pt x="76200" y="26670"/>
                            <a:pt x="73343" y="30480"/>
                          </a:cubicBezTo>
                          <a:cubicBezTo>
                            <a:pt x="70485" y="34290"/>
                            <a:pt x="64770" y="33338"/>
                            <a:pt x="61913" y="33338"/>
                          </a:cubicBezTo>
                          <a:cubicBezTo>
                            <a:pt x="56198" y="32385"/>
                            <a:pt x="49530" y="36195"/>
                            <a:pt x="43815" y="37147"/>
                          </a:cubicBezTo>
                          <a:cubicBezTo>
                            <a:pt x="28575" y="41910"/>
                            <a:pt x="14288" y="36195"/>
                            <a:pt x="0" y="32385"/>
                          </a:cubicBezTo>
                          <a:lnTo>
                            <a:pt x="5613" y="10821"/>
                          </a:lnTo>
                          <a:cubicBezTo>
                            <a:pt x="21488" y="6376"/>
                            <a:pt x="42228" y="4445"/>
                            <a:pt x="58103" y="0"/>
                          </a:cubicBezTo>
                          <a:cubicBezTo>
                            <a:pt x="62865" y="1905"/>
                            <a:pt x="67628" y="2857"/>
                            <a:pt x="71438" y="4763"/>
                          </a:cubicBezTo>
                          <a:cubicBezTo>
                            <a:pt x="78105" y="6667"/>
                            <a:pt x="83820" y="9525"/>
                            <a:pt x="88583" y="13335"/>
                          </a:cubicBezTo>
                          <a:cubicBezTo>
                            <a:pt x="90488" y="15240"/>
                            <a:pt x="91440" y="17145"/>
                            <a:pt x="92393" y="20002"/>
                          </a:cubicBezTo>
                          <a:cubicBezTo>
                            <a:pt x="94298" y="22860"/>
                            <a:pt x="95250" y="26670"/>
                            <a:pt x="97155" y="29527"/>
                          </a:cubicBezTo>
                          <a:cubicBezTo>
                            <a:pt x="98108" y="32385"/>
                            <a:pt x="103823" y="39052"/>
                            <a:pt x="100013" y="41910"/>
                          </a:cubicBezTo>
                          <a:cubicBezTo>
                            <a:pt x="98108" y="43815"/>
                            <a:pt x="94298" y="40957"/>
                            <a:pt x="93345" y="40005"/>
                          </a:cubicBezTo>
                          <a:cubicBezTo>
                            <a:pt x="90488" y="35242"/>
                            <a:pt x="87630" y="27622"/>
                            <a:pt x="82868" y="24765"/>
                          </a:cubicBezTo>
                          <a:cubicBezTo>
                            <a:pt x="78105" y="20955"/>
                            <a:pt x="66675" y="20002"/>
                            <a:pt x="59055" y="20955"/>
                          </a:cubicBezTo>
                          <a:close/>
                        </a:path>
                      </a:pathLst>
                    </a:custGeom>
                    <a:solidFill>
                      <a:srgbClr val="FFC7AE"/>
                    </a:solidFill>
                    <a:ln w="9525"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cs typeface="Arial"/>
                        <a:sym typeface="Arial"/>
                      </a:endParaRPr>
                    </a:p>
                  </p:txBody>
                </p:sp>
                <p:sp>
                  <p:nvSpPr>
                    <p:cNvPr id="176" name="Freeform: Shape 175">
                      <a:extLst>
                        <a:ext uri="{FF2B5EF4-FFF2-40B4-BE49-F238E27FC236}">
                          <a16:creationId xmlns:a16="http://schemas.microsoft.com/office/drawing/2014/main" id="{CCF3CD20-8FF0-4E95-B82A-C85EE4241692}"/>
                        </a:ext>
                      </a:extLst>
                    </p:cNvPr>
                    <p:cNvSpPr/>
                    <p:nvPr/>
                  </p:nvSpPr>
                  <p:spPr>
                    <a:xfrm rot="3611435" flipH="1">
                      <a:off x="4875548" y="-1470888"/>
                      <a:ext cx="1576811" cy="1390192"/>
                    </a:xfrm>
                    <a:custGeom>
                      <a:avLst/>
                      <a:gdLst>
                        <a:gd name="connsiteX0" fmla="*/ 8573 w 223837"/>
                        <a:gd name="connsiteY0" fmla="*/ 617 h 239718"/>
                        <a:gd name="connsiteX1" fmla="*/ 8573 w 223837"/>
                        <a:gd name="connsiteY1" fmla="*/ 617 h 239718"/>
                        <a:gd name="connsiteX2" fmla="*/ 36195 w 223837"/>
                        <a:gd name="connsiteY2" fmla="*/ 31097 h 239718"/>
                        <a:gd name="connsiteX3" fmla="*/ 84773 w 223837"/>
                        <a:gd name="connsiteY3" fmla="*/ 153969 h 239718"/>
                        <a:gd name="connsiteX4" fmla="*/ 88582 w 223837"/>
                        <a:gd name="connsiteY4" fmla="*/ 156827 h 239718"/>
                        <a:gd name="connsiteX5" fmla="*/ 140018 w 223837"/>
                        <a:gd name="connsiteY5" fmla="*/ 165399 h 239718"/>
                        <a:gd name="connsiteX6" fmla="*/ 223838 w 223837"/>
                        <a:gd name="connsiteY6" fmla="*/ 176829 h 239718"/>
                        <a:gd name="connsiteX7" fmla="*/ 214313 w 223837"/>
                        <a:gd name="connsiteY7" fmla="*/ 181592 h 239718"/>
                        <a:gd name="connsiteX8" fmla="*/ 216218 w 223837"/>
                        <a:gd name="connsiteY8" fmla="*/ 191117 h 239718"/>
                        <a:gd name="connsiteX9" fmla="*/ 195263 w 223837"/>
                        <a:gd name="connsiteY9" fmla="*/ 229217 h 239718"/>
                        <a:gd name="connsiteX10" fmla="*/ 196215 w 223837"/>
                        <a:gd name="connsiteY10" fmla="*/ 234932 h 239718"/>
                        <a:gd name="connsiteX11" fmla="*/ 193358 w 223837"/>
                        <a:gd name="connsiteY11" fmla="*/ 239694 h 239718"/>
                        <a:gd name="connsiteX12" fmla="*/ 46673 w 223837"/>
                        <a:gd name="connsiteY12" fmla="*/ 201594 h 239718"/>
                        <a:gd name="connsiteX13" fmla="*/ 7620 w 223837"/>
                        <a:gd name="connsiteY13" fmla="*/ 145397 h 239718"/>
                        <a:gd name="connsiteX14" fmla="*/ 6668 w 223837"/>
                        <a:gd name="connsiteY14" fmla="*/ 142539 h 239718"/>
                        <a:gd name="connsiteX15" fmla="*/ 0 w 223837"/>
                        <a:gd name="connsiteY15" fmla="*/ 4427 h 239718"/>
                        <a:gd name="connsiteX16" fmla="*/ 8573 w 223837"/>
                        <a:gd name="connsiteY16" fmla="*/ 617 h 239718"/>
                        <a:gd name="connsiteX0" fmla="*/ 8573 w 218307"/>
                        <a:gd name="connsiteY0" fmla="*/ 617 h 239718"/>
                        <a:gd name="connsiteX1" fmla="*/ 8573 w 218307"/>
                        <a:gd name="connsiteY1" fmla="*/ 617 h 239718"/>
                        <a:gd name="connsiteX2" fmla="*/ 36195 w 218307"/>
                        <a:gd name="connsiteY2" fmla="*/ 31097 h 239718"/>
                        <a:gd name="connsiteX3" fmla="*/ 84773 w 218307"/>
                        <a:gd name="connsiteY3" fmla="*/ 153969 h 239718"/>
                        <a:gd name="connsiteX4" fmla="*/ 88582 w 218307"/>
                        <a:gd name="connsiteY4" fmla="*/ 156827 h 239718"/>
                        <a:gd name="connsiteX5" fmla="*/ 140018 w 218307"/>
                        <a:gd name="connsiteY5" fmla="*/ 165399 h 239718"/>
                        <a:gd name="connsiteX6" fmla="*/ 214313 w 218307"/>
                        <a:gd name="connsiteY6" fmla="*/ 181592 h 239718"/>
                        <a:gd name="connsiteX7" fmla="*/ 216218 w 218307"/>
                        <a:gd name="connsiteY7" fmla="*/ 191117 h 239718"/>
                        <a:gd name="connsiteX8" fmla="*/ 195263 w 218307"/>
                        <a:gd name="connsiteY8" fmla="*/ 229217 h 239718"/>
                        <a:gd name="connsiteX9" fmla="*/ 196215 w 218307"/>
                        <a:gd name="connsiteY9" fmla="*/ 234932 h 239718"/>
                        <a:gd name="connsiteX10" fmla="*/ 193358 w 218307"/>
                        <a:gd name="connsiteY10" fmla="*/ 239694 h 239718"/>
                        <a:gd name="connsiteX11" fmla="*/ 46673 w 218307"/>
                        <a:gd name="connsiteY11" fmla="*/ 201594 h 239718"/>
                        <a:gd name="connsiteX12" fmla="*/ 7620 w 218307"/>
                        <a:gd name="connsiteY12" fmla="*/ 145397 h 239718"/>
                        <a:gd name="connsiteX13" fmla="*/ 6668 w 218307"/>
                        <a:gd name="connsiteY13" fmla="*/ 142539 h 239718"/>
                        <a:gd name="connsiteX14" fmla="*/ 0 w 218307"/>
                        <a:gd name="connsiteY14" fmla="*/ 4427 h 239718"/>
                        <a:gd name="connsiteX15" fmla="*/ 8573 w 218307"/>
                        <a:gd name="connsiteY15" fmla="*/ 617 h 239718"/>
                        <a:gd name="connsiteX0" fmla="*/ 8573 w 218307"/>
                        <a:gd name="connsiteY0" fmla="*/ 617 h 239718"/>
                        <a:gd name="connsiteX1" fmla="*/ 8573 w 218307"/>
                        <a:gd name="connsiteY1" fmla="*/ 617 h 239718"/>
                        <a:gd name="connsiteX2" fmla="*/ 36195 w 218307"/>
                        <a:gd name="connsiteY2" fmla="*/ 31097 h 239718"/>
                        <a:gd name="connsiteX3" fmla="*/ 84773 w 218307"/>
                        <a:gd name="connsiteY3" fmla="*/ 153969 h 239718"/>
                        <a:gd name="connsiteX4" fmla="*/ 88582 w 218307"/>
                        <a:gd name="connsiteY4" fmla="*/ 156827 h 239718"/>
                        <a:gd name="connsiteX5" fmla="*/ 140018 w 218307"/>
                        <a:gd name="connsiteY5" fmla="*/ 165399 h 239718"/>
                        <a:gd name="connsiteX6" fmla="*/ 216218 w 218307"/>
                        <a:gd name="connsiteY6" fmla="*/ 191117 h 239718"/>
                        <a:gd name="connsiteX7" fmla="*/ 195263 w 218307"/>
                        <a:gd name="connsiteY7" fmla="*/ 229217 h 239718"/>
                        <a:gd name="connsiteX8" fmla="*/ 196215 w 218307"/>
                        <a:gd name="connsiteY8" fmla="*/ 234932 h 239718"/>
                        <a:gd name="connsiteX9" fmla="*/ 193358 w 218307"/>
                        <a:gd name="connsiteY9" fmla="*/ 239694 h 239718"/>
                        <a:gd name="connsiteX10" fmla="*/ 46673 w 218307"/>
                        <a:gd name="connsiteY10" fmla="*/ 201594 h 239718"/>
                        <a:gd name="connsiteX11" fmla="*/ 7620 w 218307"/>
                        <a:gd name="connsiteY11" fmla="*/ 145397 h 239718"/>
                        <a:gd name="connsiteX12" fmla="*/ 6668 w 218307"/>
                        <a:gd name="connsiteY12" fmla="*/ 142539 h 239718"/>
                        <a:gd name="connsiteX13" fmla="*/ 0 w 218307"/>
                        <a:gd name="connsiteY13" fmla="*/ 4427 h 239718"/>
                        <a:gd name="connsiteX14" fmla="*/ 8573 w 218307"/>
                        <a:gd name="connsiteY14" fmla="*/ 617 h 239718"/>
                        <a:gd name="connsiteX0" fmla="*/ 8573 w 218307"/>
                        <a:gd name="connsiteY0" fmla="*/ 617 h 236291"/>
                        <a:gd name="connsiteX1" fmla="*/ 8573 w 218307"/>
                        <a:gd name="connsiteY1" fmla="*/ 617 h 236291"/>
                        <a:gd name="connsiteX2" fmla="*/ 36195 w 218307"/>
                        <a:gd name="connsiteY2" fmla="*/ 31097 h 236291"/>
                        <a:gd name="connsiteX3" fmla="*/ 84773 w 218307"/>
                        <a:gd name="connsiteY3" fmla="*/ 153969 h 236291"/>
                        <a:gd name="connsiteX4" fmla="*/ 88582 w 218307"/>
                        <a:gd name="connsiteY4" fmla="*/ 156827 h 236291"/>
                        <a:gd name="connsiteX5" fmla="*/ 140018 w 218307"/>
                        <a:gd name="connsiteY5" fmla="*/ 165399 h 236291"/>
                        <a:gd name="connsiteX6" fmla="*/ 216218 w 218307"/>
                        <a:gd name="connsiteY6" fmla="*/ 191117 h 236291"/>
                        <a:gd name="connsiteX7" fmla="*/ 195263 w 218307"/>
                        <a:gd name="connsiteY7" fmla="*/ 229217 h 236291"/>
                        <a:gd name="connsiteX8" fmla="*/ 196215 w 218307"/>
                        <a:gd name="connsiteY8" fmla="*/ 234932 h 236291"/>
                        <a:gd name="connsiteX9" fmla="*/ 46673 w 218307"/>
                        <a:gd name="connsiteY9" fmla="*/ 201594 h 236291"/>
                        <a:gd name="connsiteX10" fmla="*/ 7620 w 218307"/>
                        <a:gd name="connsiteY10" fmla="*/ 145397 h 236291"/>
                        <a:gd name="connsiteX11" fmla="*/ 6668 w 218307"/>
                        <a:gd name="connsiteY11" fmla="*/ 142539 h 236291"/>
                        <a:gd name="connsiteX12" fmla="*/ 0 w 218307"/>
                        <a:gd name="connsiteY12" fmla="*/ 4427 h 236291"/>
                        <a:gd name="connsiteX13" fmla="*/ 8573 w 218307"/>
                        <a:gd name="connsiteY13" fmla="*/ 617 h 236291"/>
                        <a:gd name="connsiteX0" fmla="*/ 8573 w 218307"/>
                        <a:gd name="connsiteY0" fmla="*/ 617 h 229352"/>
                        <a:gd name="connsiteX1" fmla="*/ 8573 w 218307"/>
                        <a:gd name="connsiteY1" fmla="*/ 617 h 229352"/>
                        <a:gd name="connsiteX2" fmla="*/ 36195 w 218307"/>
                        <a:gd name="connsiteY2" fmla="*/ 31097 h 229352"/>
                        <a:gd name="connsiteX3" fmla="*/ 84773 w 218307"/>
                        <a:gd name="connsiteY3" fmla="*/ 153969 h 229352"/>
                        <a:gd name="connsiteX4" fmla="*/ 88582 w 218307"/>
                        <a:gd name="connsiteY4" fmla="*/ 156827 h 229352"/>
                        <a:gd name="connsiteX5" fmla="*/ 140018 w 218307"/>
                        <a:gd name="connsiteY5" fmla="*/ 165399 h 229352"/>
                        <a:gd name="connsiteX6" fmla="*/ 216218 w 218307"/>
                        <a:gd name="connsiteY6" fmla="*/ 191117 h 229352"/>
                        <a:gd name="connsiteX7" fmla="*/ 195263 w 218307"/>
                        <a:gd name="connsiteY7" fmla="*/ 229217 h 229352"/>
                        <a:gd name="connsiteX8" fmla="*/ 46673 w 218307"/>
                        <a:gd name="connsiteY8" fmla="*/ 201594 h 229352"/>
                        <a:gd name="connsiteX9" fmla="*/ 7620 w 218307"/>
                        <a:gd name="connsiteY9" fmla="*/ 145397 h 229352"/>
                        <a:gd name="connsiteX10" fmla="*/ 6668 w 218307"/>
                        <a:gd name="connsiteY10" fmla="*/ 142539 h 229352"/>
                        <a:gd name="connsiteX11" fmla="*/ 0 w 218307"/>
                        <a:gd name="connsiteY11" fmla="*/ 4427 h 229352"/>
                        <a:gd name="connsiteX12" fmla="*/ 8573 w 218307"/>
                        <a:gd name="connsiteY12" fmla="*/ 617 h 229352"/>
                        <a:gd name="connsiteX0" fmla="*/ 8573 w 216218"/>
                        <a:gd name="connsiteY0" fmla="*/ 617 h 204041"/>
                        <a:gd name="connsiteX1" fmla="*/ 8573 w 216218"/>
                        <a:gd name="connsiteY1" fmla="*/ 617 h 204041"/>
                        <a:gd name="connsiteX2" fmla="*/ 36195 w 216218"/>
                        <a:gd name="connsiteY2" fmla="*/ 31097 h 204041"/>
                        <a:gd name="connsiteX3" fmla="*/ 84773 w 216218"/>
                        <a:gd name="connsiteY3" fmla="*/ 153969 h 204041"/>
                        <a:gd name="connsiteX4" fmla="*/ 88582 w 216218"/>
                        <a:gd name="connsiteY4" fmla="*/ 156827 h 204041"/>
                        <a:gd name="connsiteX5" fmla="*/ 140018 w 216218"/>
                        <a:gd name="connsiteY5" fmla="*/ 165399 h 204041"/>
                        <a:gd name="connsiteX6" fmla="*/ 216218 w 216218"/>
                        <a:gd name="connsiteY6" fmla="*/ 191117 h 204041"/>
                        <a:gd name="connsiteX7" fmla="*/ 46673 w 216218"/>
                        <a:gd name="connsiteY7" fmla="*/ 201594 h 204041"/>
                        <a:gd name="connsiteX8" fmla="*/ 7620 w 216218"/>
                        <a:gd name="connsiteY8" fmla="*/ 145397 h 204041"/>
                        <a:gd name="connsiteX9" fmla="*/ 6668 w 216218"/>
                        <a:gd name="connsiteY9" fmla="*/ 142539 h 204041"/>
                        <a:gd name="connsiteX10" fmla="*/ 0 w 216218"/>
                        <a:gd name="connsiteY10" fmla="*/ 4427 h 204041"/>
                        <a:gd name="connsiteX11" fmla="*/ 8573 w 216218"/>
                        <a:gd name="connsiteY11" fmla="*/ 617 h 204041"/>
                        <a:gd name="connsiteX0" fmla="*/ 8573 w 216218"/>
                        <a:gd name="connsiteY0" fmla="*/ 617 h 204041"/>
                        <a:gd name="connsiteX1" fmla="*/ 8573 w 216218"/>
                        <a:gd name="connsiteY1" fmla="*/ 617 h 204041"/>
                        <a:gd name="connsiteX2" fmla="*/ 36195 w 216218"/>
                        <a:gd name="connsiteY2" fmla="*/ 31097 h 204041"/>
                        <a:gd name="connsiteX3" fmla="*/ 84773 w 216218"/>
                        <a:gd name="connsiteY3" fmla="*/ 153969 h 204041"/>
                        <a:gd name="connsiteX4" fmla="*/ 88582 w 216218"/>
                        <a:gd name="connsiteY4" fmla="*/ 156827 h 204041"/>
                        <a:gd name="connsiteX5" fmla="*/ 140018 w 216218"/>
                        <a:gd name="connsiteY5" fmla="*/ 165399 h 204041"/>
                        <a:gd name="connsiteX6" fmla="*/ 216218 w 216218"/>
                        <a:gd name="connsiteY6" fmla="*/ 191117 h 204041"/>
                        <a:gd name="connsiteX7" fmla="*/ 46673 w 216218"/>
                        <a:gd name="connsiteY7" fmla="*/ 201594 h 204041"/>
                        <a:gd name="connsiteX8" fmla="*/ 7620 w 216218"/>
                        <a:gd name="connsiteY8" fmla="*/ 145397 h 204041"/>
                        <a:gd name="connsiteX9" fmla="*/ 6668 w 216218"/>
                        <a:gd name="connsiteY9" fmla="*/ 142539 h 204041"/>
                        <a:gd name="connsiteX10" fmla="*/ 0 w 216218"/>
                        <a:gd name="connsiteY10" fmla="*/ 4427 h 204041"/>
                        <a:gd name="connsiteX11" fmla="*/ 8573 w 216218"/>
                        <a:gd name="connsiteY11" fmla="*/ 617 h 204041"/>
                        <a:gd name="connsiteX0" fmla="*/ 8573 w 217280"/>
                        <a:gd name="connsiteY0" fmla="*/ 617 h 211656"/>
                        <a:gd name="connsiteX1" fmla="*/ 8573 w 217280"/>
                        <a:gd name="connsiteY1" fmla="*/ 617 h 211656"/>
                        <a:gd name="connsiteX2" fmla="*/ 36195 w 217280"/>
                        <a:gd name="connsiteY2" fmla="*/ 31097 h 211656"/>
                        <a:gd name="connsiteX3" fmla="*/ 84773 w 217280"/>
                        <a:gd name="connsiteY3" fmla="*/ 153969 h 211656"/>
                        <a:gd name="connsiteX4" fmla="*/ 88582 w 217280"/>
                        <a:gd name="connsiteY4" fmla="*/ 156827 h 211656"/>
                        <a:gd name="connsiteX5" fmla="*/ 140018 w 217280"/>
                        <a:gd name="connsiteY5" fmla="*/ 165399 h 211656"/>
                        <a:gd name="connsiteX6" fmla="*/ 216218 w 217280"/>
                        <a:gd name="connsiteY6" fmla="*/ 191117 h 211656"/>
                        <a:gd name="connsiteX7" fmla="*/ 177768 w 217280"/>
                        <a:gd name="connsiteY7" fmla="*/ 211147 h 211656"/>
                        <a:gd name="connsiteX8" fmla="*/ 46673 w 217280"/>
                        <a:gd name="connsiteY8" fmla="*/ 201594 h 211656"/>
                        <a:gd name="connsiteX9" fmla="*/ 7620 w 217280"/>
                        <a:gd name="connsiteY9" fmla="*/ 145397 h 211656"/>
                        <a:gd name="connsiteX10" fmla="*/ 6668 w 217280"/>
                        <a:gd name="connsiteY10" fmla="*/ 142539 h 211656"/>
                        <a:gd name="connsiteX11" fmla="*/ 0 w 217280"/>
                        <a:gd name="connsiteY11" fmla="*/ 4427 h 211656"/>
                        <a:gd name="connsiteX12" fmla="*/ 8573 w 217280"/>
                        <a:gd name="connsiteY12" fmla="*/ 617 h 211656"/>
                        <a:gd name="connsiteX0" fmla="*/ 8573 w 202664"/>
                        <a:gd name="connsiteY0" fmla="*/ 617 h 211656"/>
                        <a:gd name="connsiteX1" fmla="*/ 8573 w 202664"/>
                        <a:gd name="connsiteY1" fmla="*/ 617 h 211656"/>
                        <a:gd name="connsiteX2" fmla="*/ 36195 w 202664"/>
                        <a:gd name="connsiteY2" fmla="*/ 31097 h 211656"/>
                        <a:gd name="connsiteX3" fmla="*/ 84773 w 202664"/>
                        <a:gd name="connsiteY3" fmla="*/ 153969 h 211656"/>
                        <a:gd name="connsiteX4" fmla="*/ 88582 w 202664"/>
                        <a:gd name="connsiteY4" fmla="*/ 156827 h 211656"/>
                        <a:gd name="connsiteX5" fmla="*/ 140018 w 202664"/>
                        <a:gd name="connsiteY5" fmla="*/ 165399 h 211656"/>
                        <a:gd name="connsiteX6" fmla="*/ 199648 w 202664"/>
                        <a:gd name="connsiteY6" fmla="*/ 184209 h 211656"/>
                        <a:gd name="connsiteX7" fmla="*/ 177768 w 202664"/>
                        <a:gd name="connsiteY7" fmla="*/ 211147 h 211656"/>
                        <a:gd name="connsiteX8" fmla="*/ 46673 w 202664"/>
                        <a:gd name="connsiteY8" fmla="*/ 201594 h 211656"/>
                        <a:gd name="connsiteX9" fmla="*/ 7620 w 202664"/>
                        <a:gd name="connsiteY9" fmla="*/ 145397 h 211656"/>
                        <a:gd name="connsiteX10" fmla="*/ 6668 w 202664"/>
                        <a:gd name="connsiteY10" fmla="*/ 142539 h 211656"/>
                        <a:gd name="connsiteX11" fmla="*/ 0 w 202664"/>
                        <a:gd name="connsiteY11" fmla="*/ 4427 h 211656"/>
                        <a:gd name="connsiteX12" fmla="*/ 8573 w 202664"/>
                        <a:gd name="connsiteY12" fmla="*/ 617 h 211656"/>
                        <a:gd name="connsiteX0" fmla="*/ 8573 w 199648"/>
                        <a:gd name="connsiteY0" fmla="*/ 617 h 211656"/>
                        <a:gd name="connsiteX1" fmla="*/ 8573 w 199648"/>
                        <a:gd name="connsiteY1" fmla="*/ 617 h 211656"/>
                        <a:gd name="connsiteX2" fmla="*/ 36195 w 199648"/>
                        <a:gd name="connsiteY2" fmla="*/ 31097 h 211656"/>
                        <a:gd name="connsiteX3" fmla="*/ 84773 w 199648"/>
                        <a:gd name="connsiteY3" fmla="*/ 153969 h 211656"/>
                        <a:gd name="connsiteX4" fmla="*/ 88582 w 199648"/>
                        <a:gd name="connsiteY4" fmla="*/ 156827 h 211656"/>
                        <a:gd name="connsiteX5" fmla="*/ 140018 w 199648"/>
                        <a:gd name="connsiteY5" fmla="*/ 165399 h 211656"/>
                        <a:gd name="connsiteX6" fmla="*/ 199648 w 199648"/>
                        <a:gd name="connsiteY6" fmla="*/ 184209 h 211656"/>
                        <a:gd name="connsiteX7" fmla="*/ 177768 w 199648"/>
                        <a:gd name="connsiteY7" fmla="*/ 211147 h 211656"/>
                        <a:gd name="connsiteX8" fmla="*/ 46673 w 199648"/>
                        <a:gd name="connsiteY8" fmla="*/ 201594 h 211656"/>
                        <a:gd name="connsiteX9" fmla="*/ 7620 w 199648"/>
                        <a:gd name="connsiteY9" fmla="*/ 145397 h 211656"/>
                        <a:gd name="connsiteX10" fmla="*/ 6668 w 199648"/>
                        <a:gd name="connsiteY10" fmla="*/ 142539 h 211656"/>
                        <a:gd name="connsiteX11" fmla="*/ 0 w 199648"/>
                        <a:gd name="connsiteY11" fmla="*/ 4427 h 211656"/>
                        <a:gd name="connsiteX12" fmla="*/ 8573 w 199648"/>
                        <a:gd name="connsiteY12" fmla="*/ 617 h 211656"/>
                        <a:gd name="connsiteX0" fmla="*/ 8573 w 199648"/>
                        <a:gd name="connsiteY0" fmla="*/ 617 h 211656"/>
                        <a:gd name="connsiteX1" fmla="*/ 8573 w 199648"/>
                        <a:gd name="connsiteY1" fmla="*/ 617 h 211656"/>
                        <a:gd name="connsiteX2" fmla="*/ 36195 w 199648"/>
                        <a:gd name="connsiteY2" fmla="*/ 31097 h 211656"/>
                        <a:gd name="connsiteX3" fmla="*/ 84773 w 199648"/>
                        <a:gd name="connsiteY3" fmla="*/ 153969 h 211656"/>
                        <a:gd name="connsiteX4" fmla="*/ 140018 w 199648"/>
                        <a:gd name="connsiteY4" fmla="*/ 165399 h 211656"/>
                        <a:gd name="connsiteX5" fmla="*/ 199648 w 199648"/>
                        <a:gd name="connsiteY5" fmla="*/ 184209 h 211656"/>
                        <a:gd name="connsiteX6" fmla="*/ 177768 w 199648"/>
                        <a:gd name="connsiteY6" fmla="*/ 211147 h 211656"/>
                        <a:gd name="connsiteX7" fmla="*/ 46673 w 199648"/>
                        <a:gd name="connsiteY7" fmla="*/ 201594 h 211656"/>
                        <a:gd name="connsiteX8" fmla="*/ 7620 w 199648"/>
                        <a:gd name="connsiteY8" fmla="*/ 145397 h 211656"/>
                        <a:gd name="connsiteX9" fmla="*/ 6668 w 199648"/>
                        <a:gd name="connsiteY9" fmla="*/ 142539 h 211656"/>
                        <a:gd name="connsiteX10" fmla="*/ 0 w 199648"/>
                        <a:gd name="connsiteY10" fmla="*/ 4427 h 211656"/>
                        <a:gd name="connsiteX11" fmla="*/ 8573 w 199648"/>
                        <a:gd name="connsiteY11" fmla="*/ 617 h 211656"/>
                        <a:gd name="connsiteX0" fmla="*/ 8573 w 207146"/>
                        <a:gd name="connsiteY0" fmla="*/ 617 h 211656"/>
                        <a:gd name="connsiteX1" fmla="*/ 8573 w 207146"/>
                        <a:gd name="connsiteY1" fmla="*/ 617 h 211656"/>
                        <a:gd name="connsiteX2" fmla="*/ 36195 w 207146"/>
                        <a:gd name="connsiteY2" fmla="*/ 31097 h 211656"/>
                        <a:gd name="connsiteX3" fmla="*/ 84773 w 207146"/>
                        <a:gd name="connsiteY3" fmla="*/ 153969 h 211656"/>
                        <a:gd name="connsiteX4" fmla="*/ 199648 w 207146"/>
                        <a:gd name="connsiteY4" fmla="*/ 184209 h 211656"/>
                        <a:gd name="connsiteX5" fmla="*/ 177768 w 207146"/>
                        <a:gd name="connsiteY5" fmla="*/ 211147 h 211656"/>
                        <a:gd name="connsiteX6" fmla="*/ 46673 w 207146"/>
                        <a:gd name="connsiteY6" fmla="*/ 201594 h 211656"/>
                        <a:gd name="connsiteX7" fmla="*/ 7620 w 207146"/>
                        <a:gd name="connsiteY7" fmla="*/ 145397 h 211656"/>
                        <a:gd name="connsiteX8" fmla="*/ 6668 w 207146"/>
                        <a:gd name="connsiteY8" fmla="*/ 142539 h 211656"/>
                        <a:gd name="connsiteX9" fmla="*/ 0 w 207146"/>
                        <a:gd name="connsiteY9" fmla="*/ 4427 h 211656"/>
                        <a:gd name="connsiteX10" fmla="*/ 8573 w 207146"/>
                        <a:gd name="connsiteY10" fmla="*/ 617 h 211656"/>
                        <a:gd name="connsiteX0" fmla="*/ 8573 w 199648"/>
                        <a:gd name="connsiteY0" fmla="*/ 617 h 211656"/>
                        <a:gd name="connsiteX1" fmla="*/ 8573 w 199648"/>
                        <a:gd name="connsiteY1" fmla="*/ 617 h 211656"/>
                        <a:gd name="connsiteX2" fmla="*/ 36195 w 199648"/>
                        <a:gd name="connsiteY2" fmla="*/ 31097 h 211656"/>
                        <a:gd name="connsiteX3" fmla="*/ 84773 w 199648"/>
                        <a:gd name="connsiteY3" fmla="*/ 153969 h 211656"/>
                        <a:gd name="connsiteX4" fmla="*/ 199648 w 199648"/>
                        <a:gd name="connsiteY4" fmla="*/ 184209 h 211656"/>
                        <a:gd name="connsiteX5" fmla="*/ 177768 w 199648"/>
                        <a:gd name="connsiteY5" fmla="*/ 211147 h 211656"/>
                        <a:gd name="connsiteX6" fmla="*/ 46673 w 199648"/>
                        <a:gd name="connsiteY6" fmla="*/ 201594 h 211656"/>
                        <a:gd name="connsiteX7" fmla="*/ 7620 w 199648"/>
                        <a:gd name="connsiteY7" fmla="*/ 145397 h 211656"/>
                        <a:gd name="connsiteX8" fmla="*/ 6668 w 199648"/>
                        <a:gd name="connsiteY8" fmla="*/ 142539 h 211656"/>
                        <a:gd name="connsiteX9" fmla="*/ 0 w 199648"/>
                        <a:gd name="connsiteY9" fmla="*/ 4427 h 211656"/>
                        <a:gd name="connsiteX10" fmla="*/ 8573 w 199648"/>
                        <a:gd name="connsiteY10" fmla="*/ 617 h 211656"/>
                        <a:gd name="connsiteX0" fmla="*/ 8573 w 190437"/>
                        <a:gd name="connsiteY0" fmla="*/ 617 h 211656"/>
                        <a:gd name="connsiteX1" fmla="*/ 8573 w 190437"/>
                        <a:gd name="connsiteY1" fmla="*/ 617 h 211656"/>
                        <a:gd name="connsiteX2" fmla="*/ 36195 w 190437"/>
                        <a:gd name="connsiteY2" fmla="*/ 31097 h 211656"/>
                        <a:gd name="connsiteX3" fmla="*/ 84773 w 190437"/>
                        <a:gd name="connsiteY3" fmla="*/ 153969 h 211656"/>
                        <a:gd name="connsiteX4" fmla="*/ 189138 w 190437"/>
                        <a:gd name="connsiteY4" fmla="*/ 183191 h 211656"/>
                        <a:gd name="connsiteX5" fmla="*/ 177768 w 190437"/>
                        <a:gd name="connsiteY5" fmla="*/ 211147 h 211656"/>
                        <a:gd name="connsiteX6" fmla="*/ 46673 w 190437"/>
                        <a:gd name="connsiteY6" fmla="*/ 201594 h 211656"/>
                        <a:gd name="connsiteX7" fmla="*/ 7620 w 190437"/>
                        <a:gd name="connsiteY7" fmla="*/ 145397 h 211656"/>
                        <a:gd name="connsiteX8" fmla="*/ 6668 w 190437"/>
                        <a:gd name="connsiteY8" fmla="*/ 142539 h 211656"/>
                        <a:gd name="connsiteX9" fmla="*/ 0 w 190437"/>
                        <a:gd name="connsiteY9" fmla="*/ 4427 h 211656"/>
                        <a:gd name="connsiteX10" fmla="*/ 8573 w 190437"/>
                        <a:gd name="connsiteY10" fmla="*/ 617 h 211656"/>
                        <a:gd name="connsiteX0" fmla="*/ 8573 w 190437"/>
                        <a:gd name="connsiteY0" fmla="*/ 617 h 211656"/>
                        <a:gd name="connsiteX1" fmla="*/ 8573 w 190437"/>
                        <a:gd name="connsiteY1" fmla="*/ 617 h 211656"/>
                        <a:gd name="connsiteX2" fmla="*/ 36195 w 190437"/>
                        <a:gd name="connsiteY2" fmla="*/ 31097 h 211656"/>
                        <a:gd name="connsiteX3" fmla="*/ 84773 w 190437"/>
                        <a:gd name="connsiteY3" fmla="*/ 153969 h 211656"/>
                        <a:gd name="connsiteX4" fmla="*/ 189138 w 190437"/>
                        <a:gd name="connsiteY4" fmla="*/ 183191 h 211656"/>
                        <a:gd name="connsiteX5" fmla="*/ 177768 w 190437"/>
                        <a:gd name="connsiteY5" fmla="*/ 211147 h 211656"/>
                        <a:gd name="connsiteX6" fmla="*/ 46673 w 190437"/>
                        <a:gd name="connsiteY6" fmla="*/ 201594 h 211656"/>
                        <a:gd name="connsiteX7" fmla="*/ 7620 w 190437"/>
                        <a:gd name="connsiteY7" fmla="*/ 145397 h 211656"/>
                        <a:gd name="connsiteX8" fmla="*/ 6668 w 190437"/>
                        <a:gd name="connsiteY8" fmla="*/ 142539 h 211656"/>
                        <a:gd name="connsiteX9" fmla="*/ 0 w 190437"/>
                        <a:gd name="connsiteY9" fmla="*/ 4427 h 211656"/>
                        <a:gd name="connsiteX10" fmla="*/ 8573 w 190437"/>
                        <a:gd name="connsiteY10" fmla="*/ 617 h 211656"/>
                        <a:gd name="connsiteX0" fmla="*/ 8573 w 189138"/>
                        <a:gd name="connsiteY0" fmla="*/ 617 h 211656"/>
                        <a:gd name="connsiteX1" fmla="*/ 8573 w 189138"/>
                        <a:gd name="connsiteY1" fmla="*/ 617 h 211656"/>
                        <a:gd name="connsiteX2" fmla="*/ 36195 w 189138"/>
                        <a:gd name="connsiteY2" fmla="*/ 31097 h 211656"/>
                        <a:gd name="connsiteX3" fmla="*/ 84773 w 189138"/>
                        <a:gd name="connsiteY3" fmla="*/ 153969 h 211656"/>
                        <a:gd name="connsiteX4" fmla="*/ 189138 w 189138"/>
                        <a:gd name="connsiteY4" fmla="*/ 183191 h 211656"/>
                        <a:gd name="connsiteX5" fmla="*/ 177768 w 189138"/>
                        <a:gd name="connsiteY5" fmla="*/ 211147 h 211656"/>
                        <a:gd name="connsiteX6" fmla="*/ 46673 w 189138"/>
                        <a:gd name="connsiteY6" fmla="*/ 201594 h 211656"/>
                        <a:gd name="connsiteX7" fmla="*/ 7620 w 189138"/>
                        <a:gd name="connsiteY7" fmla="*/ 145397 h 211656"/>
                        <a:gd name="connsiteX8" fmla="*/ 6668 w 189138"/>
                        <a:gd name="connsiteY8" fmla="*/ 142539 h 211656"/>
                        <a:gd name="connsiteX9" fmla="*/ 0 w 189138"/>
                        <a:gd name="connsiteY9" fmla="*/ 4427 h 211656"/>
                        <a:gd name="connsiteX10" fmla="*/ 8573 w 189138"/>
                        <a:gd name="connsiteY10" fmla="*/ 617 h 211656"/>
                        <a:gd name="connsiteX0" fmla="*/ 8573 w 189138"/>
                        <a:gd name="connsiteY0" fmla="*/ 617 h 211815"/>
                        <a:gd name="connsiteX1" fmla="*/ 8573 w 189138"/>
                        <a:gd name="connsiteY1" fmla="*/ 617 h 211815"/>
                        <a:gd name="connsiteX2" fmla="*/ 36195 w 189138"/>
                        <a:gd name="connsiteY2" fmla="*/ 31097 h 211815"/>
                        <a:gd name="connsiteX3" fmla="*/ 84773 w 189138"/>
                        <a:gd name="connsiteY3" fmla="*/ 153969 h 211815"/>
                        <a:gd name="connsiteX4" fmla="*/ 189138 w 189138"/>
                        <a:gd name="connsiteY4" fmla="*/ 183191 h 211815"/>
                        <a:gd name="connsiteX5" fmla="*/ 177768 w 189138"/>
                        <a:gd name="connsiteY5" fmla="*/ 211147 h 211815"/>
                        <a:gd name="connsiteX6" fmla="*/ 46546 w 189138"/>
                        <a:gd name="connsiteY6" fmla="*/ 202908 h 211815"/>
                        <a:gd name="connsiteX7" fmla="*/ 7620 w 189138"/>
                        <a:gd name="connsiteY7" fmla="*/ 145397 h 211815"/>
                        <a:gd name="connsiteX8" fmla="*/ 6668 w 189138"/>
                        <a:gd name="connsiteY8" fmla="*/ 142539 h 211815"/>
                        <a:gd name="connsiteX9" fmla="*/ 0 w 189138"/>
                        <a:gd name="connsiteY9" fmla="*/ 4427 h 211815"/>
                        <a:gd name="connsiteX10" fmla="*/ 8573 w 189138"/>
                        <a:gd name="connsiteY10" fmla="*/ 617 h 211815"/>
                        <a:gd name="connsiteX0" fmla="*/ 8573 w 189138"/>
                        <a:gd name="connsiteY0" fmla="*/ 617 h 211147"/>
                        <a:gd name="connsiteX1" fmla="*/ 8573 w 189138"/>
                        <a:gd name="connsiteY1" fmla="*/ 617 h 211147"/>
                        <a:gd name="connsiteX2" fmla="*/ 36195 w 189138"/>
                        <a:gd name="connsiteY2" fmla="*/ 31097 h 211147"/>
                        <a:gd name="connsiteX3" fmla="*/ 84773 w 189138"/>
                        <a:gd name="connsiteY3" fmla="*/ 153969 h 211147"/>
                        <a:gd name="connsiteX4" fmla="*/ 189138 w 189138"/>
                        <a:gd name="connsiteY4" fmla="*/ 183191 h 211147"/>
                        <a:gd name="connsiteX5" fmla="*/ 177768 w 189138"/>
                        <a:gd name="connsiteY5" fmla="*/ 211147 h 211147"/>
                        <a:gd name="connsiteX6" fmla="*/ 46546 w 189138"/>
                        <a:gd name="connsiteY6" fmla="*/ 202908 h 211147"/>
                        <a:gd name="connsiteX7" fmla="*/ 7620 w 189138"/>
                        <a:gd name="connsiteY7" fmla="*/ 145397 h 211147"/>
                        <a:gd name="connsiteX8" fmla="*/ 6668 w 189138"/>
                        <a:gd name="connsiteY8" fmla="*/ 142539 h 211147"/>
                        <a:gd name="connsiteX9" fmla="*/ 0 w 189138"/>
                        <a:gd name="connsiteY9" fmla="*/ 4427 h 211147"/>
                        <a:gd name="connsiteX10" fmla="*/ 8573 w 189138"/>
                        <a:gd name="connsiteY10" fmla="*/ 617 h 211147"/>
                        <a:gd name="connsiteX0" fmla="*/ 8573 w 189138"/>
                        <a:gd name="connsiteY0" fmla="*/ 617 h 211147"/>
                        <a:gd name="connsiteX1" fmla="*/ 8573 w 189138"/>
                        <a:gd name="connsiteY1" fmla="*/ 617 h 211147"/>
                        <a:gd name="connsiteX2" fmla="*/ 36195 w 189138"/>
                        <a:gd name="connsiteY2" fmla="*/ 31097 h 211147"/>
                        <a:gd name="connsiteX3" fmla="*/ 84773 w 189138"/>
                        <a:gd name="connsiteY3" fmla="*/ 153969 h 211147"/>
                        <a:gd name="connsiteX4" fmla="*/ 189138 w 189138"/>
                        <a:gd name="connsiteY4" fmla="*/ 183191 h 211147"/>
                        <a:gd name="connsiteX5" fmla="*/ 177768 w 189138"/>
                        <a:gd name="connsiteY5" fmla="*/ 211147 h 211147"/>
                        <a:gd name="connsiteX6" fmla="*/ 46546 w 189138"/>
                        <a:gd name="connsiteY6" fmla="*/ 202908 h 211147"/>
                        <a:gd name="connsiteX7" fmla="*/ 7620 w 189138"/>
                        <a:gd name="connsiteY7" fmla="*/ 145397 h 211147"/>
                        <a:gd name="connsiteX8" fmla="*/ 6668 w 189138"/>
                        <a:gd name="connsiteY8" fmla="*/ 142539 h 211147"/>
                        <a:gd name="connsiteX9" fmla="*/ 0 w 189138"/>
                        <a:gd name="connsiteY9" fmla="*/ 4427 h 211147"/>
                        <a:gd name="connsiteX10" fmla="*/ 8573 w 189138"/>
                        <a:gd name="connsiteY10" fmla="*/ 617 h 211147"/>
                        <a:gd name="connsiteX0" fmla="*/ 8573 w 189138"/>
                        <a:gd name="connsiteY0" fmla="*/ 617 h 211147"/>
                        <a:gd name="connsiteX1" fmla="*/ 8573 w 189138"/>
                        <a:gd name="connsiteY1" fmla="*/ 617 h 211147"/>
                        <a:gd name="connsiteX2" fmla="*/ 36195 w 189138"/>
                        <a:gd name="connsiteY2" fmla="*/ 31097 h 211147"/>
                        <a:gd name="connsiteX3" fmla="*/ 84773 w 189138"/>
                        <a:gd name="connsiteY3" fmla="*/ 153969 h 211147"/>
                        <a:gd name="connsiteX4" fmla="*/ 189138 w 189138"/>
                        <a:gd name="connsiteY4" fmla="*/ 183191 h 211147"/>
                        <a:gd name="connsiteX5" fmla="*/ 177768 w 189138"/>
                        <a:gd name="connsiteY5" fmla="*/ 211147 h 211147"/>
                        <a:gd name="connsiteX6" fmla="*/ 46546 w 189138"/>
                        <a:gd name="connsiteY6" fmla="*/ 202908 h 211147"/>
                        <a:gd name="connsiteX7" fmla="*/ 7620 w 189138"/>
                        <a:gd name="connsiteY7" fmla="*/ 145397 h 211147"/>
                        <a:gd name="connsiteX8" fmla="*/ 6668 w 189138"/>
                        <a:gd name="connsiteY8" fmla="*/ 142539 h 211147"/>
                        <a:gd name="connsiteX9" fmla="*/ 0 w 189138"/>
                        <a:gd name="connsiteY9" fmla="*/ 4427 h 211147"/>
                        <a:gd name="connsiteX10" fmla="*/ 8573 w 189138"/>
                        <a:gd name="connsiteY10" fmla="*/ 617 h 211147"/>
                        <a:gd name="connsiteX0" fmla="*/ 8573 w 189138"/>
                        <a:gd name="connsiteY0" fmla="*/ 617 h 211147"/>
                        <a:gd name="connsiteX1" fmla="*/ 8573 w 189138"/>
                        <a:gd name="connsiteY1" fmla="*/ 617 h 211147"/>
                        <a:gd name="connsiteX2" fmla="*/ 36195 w 189138"/>
                        <a:gd name="connsiteY2" fmla="*/ 31097 h 211147"/>
                        <a:gd name="connsiteX3" fmla="*/ 84773 w 189138"/>
                        <a:gd name="connsiteY3" fmla="*/ 153969 h 211147"/>
                        <a:gd name="connsiteX4" fmla="*/ 189138 w 189138"/>
                        <a:gd name="connsiteY4" fmla="*/ 183191 h 211147"/>
                        <a:gd name="connsiteX5" fmla="*/ 177768 w 189138"/>
                        <a:gd name="connsiteY5" fmla="*/ 211147 h 211147"/>
                        <a:gd name="connsiteX6" fmla="*/ 46546 w 189138"/>
                        <a:gd name="connsiteY6" fmla="*/ 202908 h 211147"/>
                        <a:gd name="connsiteX7" fmla="*/ 7620 w 189138"/>
                        <a:gd name="connsiteY7" fmla="*/ 145397 h 211147"/>
                        <a:gd name="connsiteX8" fmla="*/ 6668 w 189138"/>
                        <a:gd name="connsiteY8" fmla="*/ 142539 h 211147"/>
                        <a:gd name="connsiteX9" fmla="*/ 0 w 189138"/>
                        <a:gd name="connsiteY9" fmla="*/ 4427 h 211147"/>
                        <a:gd name="connsiteX10" fmla="*/ 8573 w 189138"/>
                        <a:gd name="connsiteY10" fmla="*/ 617 h 211147"/>
                        <a:gd name="connsiteX0" fmla="*/ 8573 w 189138"/>
                        <a:gd name="connsiteY0" fmla="*/ 617 h 211147"/>
                        <a:gd name="connsiteX1" fmla="*/ 8573 w 189138"/>
                        <a:gd name="connsiteY1" fmla="*/ 617 h 211147"/>
                        <a:gd name="connsiteX2" fmla="*/ 36195 w 189138"/>
                        <a:gd name="connsiteY2" fmla="*/ 31097 h 211147"/>
                        <a:gd name="connsiteX3" fmla="*/ 84773 w 189138"/>
                        <a:gd name="connsiteY3" fmla="*/ 153969 h 211147"/>
                        <a:gd name="connsiteX4" fmla="*/ 189138 w 189138"/>
                        <a:gd name="connsiteY4" fmla="*/ 183191 h 211147"/>
                        <a:gd name="connsiteX5" fmla="*/ 177768 w 189138"/>
                        <a:gd name="connsiteY5" fmla="*/ 211147 h 211147"/>
                        <a:gd name="connsiteX6" fmla="*/ 46546 w 189138"/>
                        <a:gd name="connsiteY6" fmla="*/ 202908 h 211147"/>
                        <a:gd name="connsiteX7" fmla="*/ 7620 w 189138"/>
                        <a:gd name="connsiteY7" fmla="*/ 145397 h 211147"/>
                        <a:gd name="connsiteX8" fmla="*/ 6668 w 189138"/>
                        <a:gd name="connsiteY8" fmla="*/ 142539 h 211147"/>
                        <a:gd name="connsiteX9" fmla="*/ 0 w 189138"/>
                        <a:gd name="connsiteY9" fmla="*/ 4427 h 211147"/>
                        <a:gd name="connsiteX10" fmla="*/ 8573 w 189138"/>
                        <a:gd name="connsiteY10" fmla="*/ 617 h 211147"/>
                        <a:gd name="connsiteX0" fmla="*/ 8573 w 189138"/>
                        <a:gd name="connsiteY0" fmla="*/ 617 h 211147"/>
                        <a:gd name="connsiteX1" fmla="*/ 8573 w 189138"/>
                        <a:gd name="connsiteY1" fmla="*/ 617 h 211147"/>
                        <a:gd name="connsiteX2" fmla="*/ 36195 w 189138"/>
                        <a:gd name="connsiteY2" fmla="*/ 31097 h 211147"/>
                        <a:gd name="connsiteX3" fmla="*/ 84773 w 189138"/>
                        <a:gd name="connsiteY3" fmla="*/ 153969 h 211147"/>
                        <a:gd name="connsiteX4" fmla="*/ 189138 w 189138"/>
                        <a:gd name="connsiteY4" fmla="*/ 183191 h 211147"/>
                        <a:gd name="connsiteX5" fmla="*/ 177768 w 189138"/>
                        <a:gd name="connsiteY5" fmla="*/ 211147 h 211147"/>
                        <a:gd name="connsiteX6" fmla="*/ 46546 w 189138"/>
                        <a:gd name="connsiteY6" fmla="*/ 202908 h 211147"/>
                        <a:gd name="connsiteX7" fmla="*/ 7620 w 189138"/>
                        <a:gd name="connsiteY7" fmla="*/ 145397 h 211147"/>
                        <a:gd name="connsiteX8" fmla="*/ 6668 w 189138"/>
                        <a:gd name="connsiteY8" fmla="*/ 142539 h 211147"/>
                        <a:gd name="connsiteX9" fmla="*/ 0 w 189138"/>
                        <a:gd name="connsiteY9" fmla="*/ 4427 h 211147"/>
                        <a:gd name="connsiteX10" fmla="*/ 8573 w 189138"/>
                        <a:gd name="connsiteY10" fmla="*/ 617 h 211147"/>
                        <a:gd name="connsiteX0" fmla="*/ 8573 w 189138"/>
                        <a:gd name="connsiteY0" fmla="*/ 617 h 211147"/>
                        <a:gd name="connsiteX1" fmla="*/ 8573 w 189138"/>
                        <a:gd name="connsiteY1" fmla="*/ 617 h 211147"/>
                        <a:gd name="connsiteX2" fmla="*/ 36195 w 189138"/>
                        <a:gd name="connsiteY2" fmla="*/ 31097 h 211147"/>
                        <a:gd name="connsiteX3" fmla="*/ 84773 w 189138"/>
                        <a:gd name="connsiteY3" fmla="*/ 153969 h 211147"/>
                        <a:gd name="connsiteX4" fmla="*/ 189138 w 189138"/>
                        <a:gd name="connsiteY4" fmla="*/ 183191 h 211147"/>
                        <a:gd name="connsiteX5" fmla="*/ 177767 w 189138"/>
                        <a:gd name="connsiteY5" fmla="*/ 211147 h 211147"/>
                        <a:gd name="connsiteX6" fmla="*/ 46546 w 189138"/>
                        <a:gd name="connsiteY6" fmla="*/ 202908 h 211147"/>
                        <a:gd name="connsiteX7" fmla="*/ 7620 w 189138"/>
                        <a:gd name="connsiteY7" fmla="*/ 145397 h 211147"/>
                        <a:gd name="connsiteX8" fmla="*/ 6668 w 189138"/>
                        <a:gd name="connsiteY8" fmla="*/ 142539 h 211147"/>
                        <a:gd name="connsiteX9" fmla="*/ 0 w 189138"/>
                        <a:gd name="connsiteY9" fmla="*/ 4427 h 211147"/>
                        <a:gd name="connsiteX10" fmla="*/ 8573 w 189138"/>
                        <a:gd name="connsiteY10" fmla="*/ 617 h 211147"/>
                        <a:gd name="connsiteX0" fmla="*/ 8573 w 189138"/>
                        <a:gd name="connsiteY0" fmla="*/ 617 h 211656"/>
                        <a:gd name="connsiteX1" fmla="*/ 8573 w 189138"/>
                        <a:gd name="connsiteY1" fmla="*/ 617 h 211656"/>
                        <a:gd name="connsiteX2" fmla="*/ 36195 w 189138"/>
                        <a:gd name="connsiteY2" fmla="*/ 31097 h 211656"/>
                        <a:gd name="connsiteX3" fmla="*/ 84773 w 189138"/>
                        <a:gd name="connsiteY3" fmla="*/ 153969 h 211656"/>
                        <a:gd name="connsiteX4" fmla="*/ 189138 w 189138"/>
                        <a:gd name="connsiteY4" fmla="*/ 183191 h 211656"/>
                        <a:gd name="connsiteX5" fmla="*/ 183022 w 189138"/>
                        <a:gd name="connsiteY5" fmla="*/ 211656 h 211656"/>
                        <a:gd name="connsiteX6" fmla="*/ 46546 w 189138"/>
                        <a:gd name="connsiteY6" fmla="*/ 202908 h 211656"/>
                        <a:gd name="connsiteX7" fmla="*/ 7620 w 189138"/>
                        <a:gd name="connsiteY7" fmla="*/ 145397 h 211656"/>
                        <a:gd name="connsiteX8" fmla="*/ 6668 w 189138"/>
                        <a:gd name="connsiteY8" fmla="*/ 142539 h 211656"/>
                        <a:gd name="connsiteX9" fmla="*/ 0 w 189138"/>
                        <a:gd name="connsiteY9" fmla="*/ 4427 h 211656"/>
                        <a:gd name="connsiteX10" fmla="*/ 8573 w 189138"/>
                        <a:gd name="connsiteY10" fmla="*/ 617 h 211656"/>
                        <a:gd name="connsiteX0" fmla="*/ 8573 w 189138"/>
                        <a:gd name="connsiteY0" fmla="*/ 617 h 211656"/>
                        <a:gd name="connsiteX1" fmla="*/ 8573 w 189138"/>
                        <a:gd name="connsiteY1" fmla="*/ 617 h 211656"/>
                        <a:gd name="connsiteX2" fmla="*/ 36195 w 189138"/>
                        <a:gd name="connsiteY2" fmla="*/ 31097 h 211656"/>
                        <a:gd name="connsiteX3" fmla="*/ 84773 w 189138"/>
                        <a:gd name="connsiteY3" fmla="*/ 153969 h 211656"/>
                        <a:gd name="connsiteX4" fmla="*/ 189138 w 189138"/>
                        <a:gd name="connsiteY4" fmla="*/ 183191 h 211656"/>
                        <a:gd name="connsiteX5" fmla="*/ 183022 w 189138"/>
                        <a:gd name="connsiteY5" fmla="*/ 211656 h 211656"/>
                        <a:gd name="connsiteX6" fmla="*/ 46546 w 189138"/>
                        <a:gd name="connsiteY6" fmla="*/ 202908 h 211656"/>
                        <a:gd name="connsiteX7" fmla="*/ 7620 w 189138"/>
                        <a:gd name="connsiteY7" fmla="*/ 145397 h 211656"/>
                        <a:gd name="connsiteX8" fmla="*/ 6668 w 189138"/>
                        <a:gd name="connsiteY8" fmla="*/ 142539 h 211656"/>
                        <a:gd name="connsiteX9" fmla="*/ 0 w 189138"/>
                        <a:gd name="connsiteY9" fmla="*/ 4427 h 211656"/>
                        <a:gd name="connsiteX10" fmla="*/ 8573 w 189138"/>
                        <a:gd name="connsiteY10" fmla="*/ 617 h 211656"/>
                        <a:gd name="connsiteX0" fmla="*/ 8573 w 189138"/>
                        <a:gd name="connsiteY0" fmla="*/ 617 h 211656"/>
                        <a:gd name="connsiteX1" fmla="*/ 8573 w 189138"/>
                        <a:gd name="connsiteY1" fmla="*/ 617 h 211656"/>
                        <a:gd name="connsiteX2" fmla="*/ 36195 w 189138"/>
                        <a:gd name="connsiteY2" fmla="*/ 31097 h 211656"/>
                        <a:gd name="connsiteX3" fmla="*/ 84773 w 189138"/>
                        <a:gd name="connsiteY3" fmla="*/ 153969 h 211656"/>
                        <a:gd name="connsiteX4" fmla="*/ 189138 w 189138"/>
                        <a:gd name="connsiteY4" fmla="*/ 183191 h 211656"/>
                        <a:gd name="connsiteX5" fmla="*/ 183022 w 189138"/>
                        <a:gd name="connsiteY5" fmla="*/ 211656 h 211656"/>
                        <a:gd name="connsiteX6" fmla="*/ 46546 w 189138"/>
                        <a:gd name="connsiteY6" fmla="*/ 202908 h 211656"/>
                        <a:gd name="connsiteX7" fmla="*/ 7620 w 189138"/>
                        <a:gd name="connsiteY7" fmla="*/ 145397 h 211656"/>
                        <a:gd name="connsiteX8" fmla="*/ 6668 w 189138"/>
                        <a:gd name="connsiteY8" fmla="*/ 142539 h 211656"/>
                        <a:gd name="connsiteX9" fmla="*/ 0 w 189138"/>
                        <a:gd name="connsiteY9" fmla="*/ 4427 h 211656"/>
                        <a:gd name="connsiteX10" fmla="*/ 8573 w 189138"/>
                        <a:gd name="connsiteY10" fmla="*/ 617 h 211656"/>
                        <a:gd name="connsiteX0" fmla="*/ 8573 w 189138"/>
                        <a:gd name="connsiteY0" fmla="*/ 617 h 211656"/>
                        <a:gd name="connsiteX1" fmla="*/ 8573 w 189138"/>
                        <a:gd name="connsiteY1" fmla="*/ 617 h 211656"/>
                        <a:gd name="connsiteX2" fmla="*/ 36195 w 189138"/>
                        <a:gd name="connsiteY2" fmla="*/ 31097 h 211656"/>
                        <a:gd name="connsiteX3" fmla="*/ 84773 w 189138"/>
                        <a:gd name="connsiteY3" fmla="*/ 153969 h 211656"/>
                        <a:gd name="connsiteX4" fmla="*/ 189138 w 189138"/>
                        <a:gd name="connsiteY4" fmla="*/ 183191 h 211656"/>
                        <a:gd name="connsiteX5" fmla="*/ 183022 w 189138"/>
                        <a:gd name="connsiteY5" fmla="*/ 211656 h 211656"/>
                        <a:gd name="connsiteX6" fmla="*/ 46546 w 189138"/>
                        <a:gd name="connsiteY6" fmla="*/ 202908 h 211656"/>
                        <a:gd name="connsiteX7" fmla="*/ 7620 w 189138"/>
                        <a:gd name="connsiteY7" fmla="*/ 145397 h 211656"/>
                        <a:gd name="connsiteX8" fmla="*/ 6668 w 189138"/>
                        <a:gd name="connsiteY8" fmla="*/ 142539 h 211656"/>
                        <a:gd name="connsiteX9" fmla="*/ 0 w 189138"/>
                        <a:gd name="connsiteY9" fmla="*/ 4427 h 211656"/>
                        <a:gd name="connsiteX10" fmla="*/ 8573 w 189138"/>
                        <a:gd name="connsiteY10" fmla="*/ 617 h 211656"/>
                        <a:gd name="connsiteX0" fmla="*/ 8573 w 188884"/>
                        <a:gd name="connsiteY0" fmla="*/ 617 h 211656"/>
                        <a:gd name="connsiteX1" fmla="*/ 8573 w 188884"/>
                        <a:gd name="connsiteY1" fmla="*/ 617 h 211656"/>
                        <a:gd name="connsiteX2" fmla="*/ 36195 w 188884"/>
                        <a:gd name="connsiteY2" fmla="*/ 31097 h 211656"/>
                        <a:gd name="connsiteX3" fmla="*/ 84773 w 188884"/>
                        <a:gd name="connsiteY3" fmla="*/ 153969 h 211656"/>
                        <a:gd name="connsiteX4" fmla="*/ 188884 w 188884"/>
                        <a:gd name="connsiteY4" fmla="*/ 185818 h 211656"/>
                        <a:gd name="connsiteX5" fmla="*/ 183022 w 188884"/>
                        <a:gd name="connsiteY5" fmla="*/ 211656 h 211656"/>
                        <a:gd name="connsiteX6" fmla="*/ 46546 w 188884"/>
                        <a:gd name="connsiteY6" fmla="*/ 202908 h 211656"/>
                        <a:gd name="connsiteX7" fmla="*/ 7620 w 188884"/>
                        <a:gd name="connsiteY7" fmla="*/ 145397 h 211656"/>
                        <a:gd name="connsiteX8" fmla="*/ 6668 w 188884"/>
                        <a:gd name="connsiteY8" fmla="*/ 142539 h 211656"/>
                        <a:gd name="connsiteX9" fmla="*/ 0 w 188884"/>
                        <a:gd name="connsiteY9" fmla="*/ 4427 h 211656"/>
                        <a:gd name="connsiteX10" fmla="*/ 8573 w 188884"/>
                        <a:gd name="connsiteY10" fmla="*/ 617 h 211656"/>
                        <a:gd name="connsiteX0" fmla="*/ 8573 w 189649"/>
                        <a:gd name="connsiteY0" fmla="*/ 617 h 211910"/>
                        <a:gd name="connsiteX1" fmla="*/ 8573 w 189649"/>
                        <a:gd name="connsiteY1" fmla="*/ 617 h 211910"/>
                        <a:gd name="connsiteX2" fmla="*/ 36195 w 189649"/>
                        <a:gd name="connsiteY2" fmla="*/ 31097 h 211910"/>
                        <a:gd name="connsiteX3" fmla="*/ 84773 w 189649"/>
                        <a:gd name="connsiteY3" fmla="*/ 153969 h 211910"/>
                        <a:gd name="connsiteX4" fmla="*/ 188884 w 189649"/>
                        <a:gd name="connsiteY4" fmla="*/ 185818 h 211910"/>
                        <a:gd name="connsiteX5" fmla="*/ 185649 w 189649"/>
                        <a:gd name="connsiteY5" fmla="*/ 211910 h 211910"/>
                        <a:gd name="connsiteX6" fmla="*/ 46546 w 189649"/>
                        <a:gd name="connsiteY6" fmla="*/ 202908 h 211910"/>
                        <a:gd name="connsiteX7" fmla="*/ 7620 w 189649"/>
                        <a:gd name="connsiteY7" fmla="*/ 145397 h 211910"/>
                        <a:gd name="connsiteX8" fmla="*/ 6668 w 189649"/>
                        <a:gd name="connsiteY8" fmla="*/ 142539 h 211910"/>
                        <a:gd name="connsiteX9" fmla="*/ 0 w 189649"/>
                        <a:gd name="connsiteY9" fmla="*/ 4427 h 211910"/>
                        <a:gd name="connsiteX10" fmla="*/ 8573 w 189649"/>
                        <a:gd name="connsiteY10" fmla="*/ 617 h 211910"/>
                        <a:gd name="connsiteX0" fmla="*/ 8573 w 188884"/>
                        <a:gd name="connsiteY0" fmla="*/ 617 h 211910"/>
                        <a:gd name="connsiteX1" fmla="*/ 8573 w 188884"/>
                        <a:gd name="connsiteY1" fmla="*/ 617 h 211910"/>
                        <a:gd name="connsiteX2" fmla="*/ 36195 w 188884"/>
                        <a:gd name="connsiteY2" fmla="*/ 31097 h 211910"/>
                        <a:gd name="connsiteX3" fmla="*/ 84773 w 188884"/>
                        <a:gd name="connsiteY3" fmla="*/ 153969 h 211910"/>
                        <a:gd name="connsiteX4" fmla="*/ 188884 w 188884"/>
                        <a:gd name="connsiteY4" fmla="*/ 185818 h 211910"/>
                        <a:gd name="connsiteX5" fmla="*/ 185649 w 188884"/>
                        <a:gd name="connsiteY5" fmla="*/ 211910 h 211910"/>
                        <a:gd name="connsiteX6" fmla="*/ 46546 w 188884"/>
                        <a:gd name="connsiteY6" fmla="*/ 202908 h 211910"/>
                        <a:gd name="connsiteX7" fmla="*/ 7620 w 188884"/>
                        <a:gd name="connsiteY7" fmla="*/ 145397 h 211910"/>
                        <a:gd name="connsiteX8" fmla="*/ 6668 w 188884"/>
                        <a:gd name="connsiteY8" fmla="*/ 142539 h 211910"/>
                        <a:gd name="connsiteX9" fmla="*/ 0 w 188884"/>
                        <a:gd name="connsiteY9" fmla="*/ 4427 h 211910"/>
                        <a:gd name="connsiteX10" fmla="*/ 8573 w 188884"/>
                        <a:gd name="connsiteY10" fmla="*/ 617 h 211910"/>
                        <a:gd name="connsiteX0" fmla="*/ 8573 w 188884"/>
                        <a:gd name="connsiteY0" fmla="*/ 617 h 211910"/>
                        <a:gd name="connsiteX1" fmla="*/ 8573 w 188884"/>
                        <a:gd name="connsiteY1" fmla="*/ 617 h 211910"/>
                        <a:gd name="connsiteX2" fmla="*/ 36195 w 188884"/>
                        <a:gd name="connsiteY2" fmla="*/ 31097 h 211910"/>
                        <a:gd name="connsiteX3" fmla="*/ 84773 w 188884"/>
                        <a:gd name="connsiteY3" fmla="*/ 153969 h 211910"/>
                        <a:gd name="connsiteX4" fmla="*/ 188884 w 188884"/>
                        <a:gd name="connsiteY4" fmla="*/ 185818 h 211910"/>
                        <a:gd name="connsiteX5" fmla="*/ 185649 w 188884"/>
                        <a:gd name="connsiteY5" fmla="*/ 211910 h 211910"/>
                        <a:gd name="connsiteX6" fmla="*/ 46546 w 188884"/>
                        <a:gd name="connsiteY6" fmla="*/ 202908 h 211910"/>
                        <a:gd name="connsiteX7" fmla="*/ 7620 w 188884"/>
                        <a:gd name="connsiteY7" fmla="*/ 145397 h 211910"/>
                        <a:gd name="connsiteX8" fmla="*/ 6668 w 188884"/>
                        <a:gd name="connsiteY8" fmla="*/ 142539 h 211910"/>
                        <a:gd name="connsiteX9" fmla="*/ 0 w 188884"/>
                        <a:gd name="connsiteY9" fmla="*/ 4427 h 211910"/>
                        <a:gd name="connsiteX10" fmla="*/ 8573 w 188884"/>
                        <a:gd name="connsiteY10" fmla="*/ 617 h 211910"/>
                        <a:gd name="connsiteX0" fmla="*/ 8573 w 188884"/>
                        <a:gd name="connsiteY0" fmla="*/ 617 h 213096"/>
                        <a:gd name="connsiteX1" fmla="*/ 8573 w 188884"/>
                        <a:gd name="connsiteY1" fmla="*/ 617 h 213096"/>
                        <a:gd name="connsiteX2" fmla="*/ 36195 w 188884"/>
                        <a:gd name="connsiteY2" fmla="*/ 31097 h 213096"/>
                        <a:gd name="connsiteX3" fmla="*/ 84773 w 188884"/>
                        <a:gd name="connsiteY3" fmla="*/ 153969 h 213096"/>
                        <a:gd name="connsiteX4" fmla="*/ 188884 w 188884"/>
                        <a:gd name="connsiteY4" fmla="*/ 185818 h 213096"/>
                        <a:gd name="connsiteX5" fmla="*/ 184208 w 188884"/>
                        <a:gd name="connsiteY5" fmla="*/ 213096 h 213096"/>
                        <a:gd name="connsiteX6" fmla="*/ 46546 w 188884"/>
                        <a:gd name="connsiteY6" fmla="*/ 202908 h 213096"/>
                        <a:gd name="connsiteX7" fmla="*/ 7620 w 188884"/>
                        <a:gd name="connsiteY7" fmla="*/ 145397 h 213096"/>
                        <a:gd name="connsiteX8" fmla="*/ 6668 w 188884"/>
                        <a:gd name="connsiteY8" fmla="*/ 142539 h 213096"/>
                        <a:gd name="connsiteX9" fmla="*/ 0 w 188884"/>
                        <a:gd name="connsiteY9" fmla="*/ 4427 h 213096"/>
                        <a:gd name="connsiteX10" fmla="*/ 8573 w 188884"/>
                        <a:gd name="connsiteY10" fmla="*/ 617 h 213096"/>
                        <a:gd name="connsiteX0" fmla="*/ 8609 w 188920"/>
                        <a:gd name="connsiteY0" fmla="*/ 617 h 213096"/>
                        <a:gd name="connsiteX1" fmla="*/ 8609 w 188920"/>
                        <a:gd name="connsiteY1" fmla="*/ 617 h 213096"/>
                        <a:gd name="connsiteX2" fmla="*/ 36231 w 188920"/>
                        <a:gd name="connsiteY2" fmla="*/ 31097 h 213096"/>
                        <a:gd name="connsiteX3" fmla="*/ 84809 w 188920"/>
                        <a:gd name="connsiteY3" fmla="*/ 153969 h 213096"/>
                        <a:gd name="connsiteX4" fmla="*/ 188920 w 188920"/>
                        <a:gd name="connsiteY4" fmla="*/ 185818 h 213096"/>
                        <a:gd name="connsiteX5" fmla="*/ 184244 w 188920"/>
                        <a:gd name="connsiteY5" fmla="*/ 213096 h 213096"/>
                        <a:gd name="connsiteX6" fmla="*/ 46582 w 188920"/>
                        <a:gd name="connsiteY6" fmla="*/ 202908 h 213096"/>
                        <a:gd name="connsiteX7" fmla="*/ 7656 w 188920"/>
                        <a:gd name="connsiteY7" fmla="*/ 145397 h 213096"/>
                        <a:gd name="connsiteX8" fmla="*/ 36 w 188920"/>
                        <a:gd name="connsiteY8" fmla="*/ 4427 h 213096"/>
                        <a:gd name="connsiteX9" fmla="*/ 8609 w 188920"/>
                        <a:gd name="connsiteY9" fmla="*/ 617 h 213096"/>
                        <a:gd name="connsiteX0" fmla="*/ 14914 w 195225"/>
                        <a:gd name="connsiteY0" fmla="*/ 617 h 213096"/>
                        <a:gd name="connsiteX1" fmla="*/ 14914 w 195225"/>
                        <a:gd name="connsiteY1" fmla="*/ 617 h 213096"/>
                        <a:gd name="connsiteX2" fmla="*/ 42536 w 195225"/>
                        <a:gd name="connsiteY2" fmla="*/ 31097 h 213096"/>
                        <a:gd name="connsiteX3" fmla="*/ 91114 w 195225"/>
                        <a:gd name="connsiteY3" fmla="*/ 153969 h 213096"/>
                        <a:gd name="connsiteX4" fmla="*/ 195225 w 195225"/>
                        <a:gd name="connsiteY4" fmla="*/ 185818 h 213096"/>
                        <a:gd name="connsiteX5" fmla="*/ 190549 w 195225"/>
                        <a:gd name="connsiteY5" fmla="*/ 213096 h 213096"/>
                        <a:gd name="connsiteX6" fmla="*/ 52887 w 195225"/>
                        <a:gd name="connsiteY6" fmla="*/ 202908 h 213096"/>
                        <a:gd name="connsiteX7" fmla="*/ 2732 w 195225"/>
                        <a:gd name="connsiteY7" fmla="*/ 124419 h 213096"/>
                        <a:gd name="connsiteX8" fmla="*/ 6341 w 195225"/>
                        <a:gd name="connsiteY8" fmla="*/ 4427 h 213096"/>
                        <a:gd name="connsiteX9" fmla="*/ 14914 w 195225"/>
                        <a:gd name="connsiteY9" fmla="*/ 617 h 213096"/>
                        <a:gd name="connsiteX0" fmla="*/ 14914 w 195225"/>
                        <a:gd name="connsiteY0" fmla="*/ 617 h 213096"/>
                        <a:gd name="connsiteX1" fmla="*/ 14914 w 195225"/>
                        <a:gd name="connsiteY1" fmla="*/ 617 h 213096"/>
                        <a:gd name="connsiteX2" fmla="*/ 42536 w 195225"/>
                        <a:gd name="connsiteY2" fmla="*/ 31097 h 213096"/>
                        <a:gd name="connsiteX3" fmla="*/ 91114 w 195225"/>
                        <a:gd name="connsiteY3" fmla="*/ 153969 h 213096"/>
                        <a:gd name="connsiteX4" fmla="*/ 195225 w 195225"/>
                        <a:gd name="connsiteY4" fmla="*/ 185818 h 213096"/>
                        <a:gd name="connsiteX5" fmla="*/ 190549 w 195225"/>
                        <a:gd name="connsiteY5" fmla="*/ 213096 h 213096"/>
                        <a:gd name="connsiteX6" fmla="*/ 49837 w 195225"/>
                        <a:gd name="connsiteY6" fmla="*/ 193331 h 213096"/>
                        <a:gd name="connsiteX7" fmla="*/ 2732 w 195225"/>
                        <a:gd name="connsiteY7" fmla="*/ 124419 h 213096"/>
                        <a:gd name="connsiteX8" fmla="*/ 6341 w 195225"/>
                        <a:gd name="connsiteY8" fmla="*/ 4427 h 213096"/>
                        <a:gd name="connsiteX9" fmla="*/ 14914 w 195225"/>
                        <a:gd name="connsiteY9" fmla="*/ 617 h 213096"/>
                        <a:gd name="connsiteX0" fmla="*/ 14914 w 195225"/>
                        <a:gd name="connsiteY0" fmla="*/ 617 h 213096"/>
                        <a:gd name="connsiteX1" fmla="*/ 14914 w 195225"/>
                        <a:gd name="connsiteY1" fmla="*/ 617 h 213096"/>
                        <a:gd name="connsiteX2" fmla="*/ 42536 w 195225"/>
                        <a:gd name="connsiteY2" fmla="*/ 31097 h 213096"/>
                        <a:gd name="connsiteX3" fmla="*/ 91114 w 195225"/>
                        <a:gd name="connsiteY3" fmla="*/ 153969 h 213096"/>
                        <a:gd name="connsiteX4" fmla="*/ 195225 w 195225"/>
                        <a:gd name="connsiteY4" fmla="*/ 185818 h 213096"/>
                        <a:gd name="connsiteX5" fmla="*/ 190549 w 195225"/>
                        <a:gd name="connsiteY5" fmla="*/ 213096 h 213096"/>
                        <a:gd name="connsiteX6" fmla="*/ 49837 w 195225"/>
                        <a:gd name="connsiteY6" fmla="*/ 193331 h 213096"/>
                        <a:gd name="connsiteX7" fmla="*/ 2732 w 195225"/>
                        <a:gd name="connsiteY7" fmla="*/ 124419 h 213096"/>
                        <a:gd name="connsiteX8" fmla="*/ 6341 w 195225"/>
                        <a:gd name="connsiteY8" fmla="*/ 4427 h 213096"/>
                        <a:gd name="connsiteX9" fmla="*/ 14914 w 195225"/>
                        <a:gd name="connsiteY9" fmla="*/ 617 h 213096"/>
                        <a:gd name="connsiteX0" fmla="*/ 14914 w 195225"/>
                        <a:gd name="connsiteY0" fmla="*/ 617 h 213096"/>
                        <a:gd name="connsiteX1" fmla="*/ 14914 w 195225"/>
                        <a:gd name="connsiteY1" fmla="*/ 617 h 213096"/>
                        <a:gd name="connsiteX2" fmla="*/ 42536 w 195225"/>
                        <a:gd name="connsiteY2" fmla="*/ 31097 h 213096"/>
                        <a:gd name="connsiteX3" fmla="*/ 91114 w 195225"/>
                        <a:gd name="connsiteY3" fmla="*/ 153969 h 213096"/>
                        <a:gd name="connsiteX4" fmla="*/ 195225 w 195225"/>
                        <a:gd name="connsiteY4" fmla="*/ 185818 h 213096"/>
                        <a:gd name="connsiteX5" fmla="*/ 190549 w 195225"/>
                        <a:gd name="connsiteY5" fmla="*/ 213096 h 213096"/>
                        <a:gd name="connsiteX6" fmla="*/ 49837 w 195225"/>
                        <a:gd name="connsiteY6" fmla="*/ 193331 h 213096"/>
                        <a:gd name="connsiteX7" fmla="*/ 2732 w 195225"/>
                        <a:gd name="connsiteY7" fmla="*/ 124419 h 213096"/>
                        <a:gd name="connsiteX8" fmla="*/ 6341 w 195225"/>
                        <a:gd name="connsiteY8" fmla="*/ 4427 h 213096"/>
                        <a:gd name="connsiteX9" fmla="*/ 14914 w 195225"/>
                        <a:gd name="connsiteY9" fmla="*/ 617 h 213096"/>
                        <a:gd name="connsiteX0" fmla="*/ 14914 w 195225"/>
                        <a:gd name="connsiteY0" fmla="*/ 617 h 213096"/>
                        <a:gd name="connsiteX1" fmla="*/ 14914 w 195225"/>
                        <a:gd name="connsiteY1" fmla="*/ 617 h 213096"/>
                        <a:gd name="connsiteX2" fmla="*/ 42536 w 195225"/>
                        <a:gd name="connsiteY2" fmla="*/ 31097 h 213096"/>
                        <a:gd name="connsiteX3" fmla="*/ 80047 w 195225"/>
                        <a:gd name="connsiteY3" fmla="*/ 141884 h 213096"/>
                        <a:gd name="connsiteX4" fmla="*/ 195225 w 195225"/>
                        <a:gd name="connsiteY4" fmla="*/ 185818 h 213096"/>
                        <a:gd name="connsiteX5" fmla="*/ 190549 w 195225"/>
                        <a:gd name="connsiteY5" fmla="*/ 213096 h 213096"/>
                        <a:gd name="connsiteX6" fmla="*/ 49837 w 195225"/>
                        <a:gd name="connsiteY6" fmla="*/ 193331 h 213096"/>
                        <a:gd name="connsiteX7" fmla="*/ 2732 w 195225"/>
                        <a:gd name="connsiteY7" fmla="*/ 124419 h 213096"/>
                        <a:gd name="connsiteX8" fmla="*/ 6341 w 195225"/>
                        <a:gd name="connsiteY8" fmla="*/ 4427 h 213096"/>
                        <a:gd name="connsiteX9" fmla="*/ 14914 w 195225"/>
                        <a:gd name="connsiteY9" fmla="*/ 617 h 213096"/>
                        <a:gd name="connsiteX0" fmla="*/ 14914 w 195225"/>
                        <a:gd name="connsiteY0" fmla="*/ 617 h 213096"/>
                        <a:gd name="connsiteX1" fmla="*/ 14914 w 195225"/>
                        <a:gd name="connsiteY1" fmla="*/ 617 h 213096"/>
                        <a:gd name="connsiteX2" fmla="*/ 42536 w 195225"/>
                        <a:gd name="connsiteY2" fmla="*/ 31097 h 213096"/>
                        <a:gd name="connsiteX3" fmla="*/ 81221 w 195225"/>
                        <a:gd name="connsiteY3" fmla="*/ 129760 h 213096"/>
                        <a:gd name="connsiteX4" fmla="*/ 195225 w 195225"/>
                        <a:gd name="connsiteY4" fmla="*/ 185818 h 213096"/>
                        <a:gd name="connsiteX5" fmla="*/ 190549 w 195225"/>
                        <a:gd name="connsiteY5" fmla="*/ 213096 h 213096"/>
                        <a:gd name="connsiteX6" fmla="*/ 49837 w 195225"/>
                        <a:gd name="connsiteY6" fmla="*/ 193331 h 213096"/>
                        <a:gd name="connsiteX7" fmla="*/ 2732 w 195225"/>
                        <a:gd name="connsiteY7" fmla="*/ 124419 h 213096"/>
                        <a:gd name="connsiteX8" fmla="*/ 6341 w 195225"/>
                        <a:gd name="connsiteY8" fmla="*/ 4427 h 213096"/>
                        <a:gd name="connsiteX9" fmla="*/ 14914 w 195225"/>
                        <a:gd name="connsiteY9" fmla="*/ 617 h 213096"/>
                        <a:gd name="connsiteX0" fmla="*/ 14914 w 195225"/>
                        <a:gd name="connsiteY0" fmla="*/ 617 h 217945"/>
                        <a:gd name="connsiteX1" fmla="*/ 14914 w 195225"/>
                        <a:gd name="connsiteY1" fmla="*/ 617 h 217945"/>
                        <a:gd name="connsiteX2" fmla="*/ 42536 w 195225"/>
                        <a:gd name="connsiteY2" fmla="*/ 31097 h 217945"/>
                        <a:gd name="connsiteX3" fmla="*/ 81221 w 195225"/>
                        <a:gd name="connsiteY3" fmla="*/ 129760 h 217945"/>
                        <a:gd name="connsiteX4" fmla="*/ 195225 w 195225"/>
                        <a:gd name="connsiteY4" fmla="*/ 185818 h 217945"/>
                        <a:gd name="connsiteX5" fmla="*/ 190079 w 195225"/>
                        <a:gd name="connsiteY5" fmla="*/ 217945 h 217945"/>
                        <a:gd name="connsiteX6" fmla="*/ 49837 w 195225"/>
                        <a:gd name="connsiteY6" fmla="*/ 193331 h 217945"/>
                        <a:gd name="connsiteX7" fmla="*/ 2732 w 195225"/>
                        <a:gd name="connsiteY7" fmla="*/ 124419 h 217945"/>
                        <a:gd name="connsiteX8" fmla="*/ 6341 w 195225"/>
                        <a:gd name="connsiteY8" fmla="*/ 4427 h 217945"/>
                        <a:gd name="connsiteX9" fmla="*/ 14914 w 195225"/>
                        <a:gd name="connsiteY9" fmla="*/ 617 h 217945"/>
                        <a:gd name="connsiteX0" fmla="*/ 14914 w 195225"/>
                        <a:gd name="connsiteY0" fmla="*/ 617 h 220487"/>
                        <a:gd name="connsiteX1" fmla="*/ 14914 w 195225"/>
                        <a:gd name="connsiteY1" fmla="*/ 617 h 220487"/>
                        <a:gd name="connsiteX2" fmla="*/ 42536 w 195225"/>
                        <a:gd name="connsiteY2" fmla="*/ 31097 h 220487"/>
                        <a:gd name="connsiteX3" fmla="*/ 81221 w 195225"/>
                        <a:gd name="connsiteY3" fmla="*/ 129760 h 220487"/>
                        <a:gd name="connsiteX4" fmla="*/ 195225 w 195225"/>
                        <a:gd name="connsiteY4" fmla="*/ 185818 h 220487"/>
                        <a:gd name="connsiteX5" fmla="*/ 191056 w 195225"/>
                        <a:gd name="connsiteY5" fmla="*/ 220487 h 220487"/>
                        <a:gd name="connsiteX6" fmla="*/ 49837 w 195225"/>
                        <a:gd name="connsiteY6" fmla="*/ 193331 h 220487"/>
                        <a:gd name="connsiteX7" fmla="*/ 2732 w 195225"/>
                        <a:gd name="connsiteY7" fmla="*/ 124419 h 220487"/>
                        <a:gd name="connsiteX8" fmla="*/ 6341 w 195225"/>
                        <a:gd name="connsiteY8" fmla="*/ 4427 h 220487"/>
                        <a:gd name="connsiteX9" fmla="*/ 14914 w 195225"/>
                        <a:gd name="connsiteY9" fmla="*/ 617 h 220487"/>
                        <a:gd name="connsiteX0" fmla="*/ 14914 w 195968"/>
                        <a:gd name="connsiteY0" fmla="*/ 617 h 220487"/>
                        <a:gd name="connsiteX1" fmla="*/ 14914 w 195968"/>
                        <a:gd name="connsiteY1" fmla="*/ 617 h 220487"/>
                        <a:gd name="connsiteX2" fmla="*/ 42536 w 195968"/>
                        <a:gd name="connsiteY2" fmla="*/ 31097 h 220487"/>
                        <a:gd name="connsiteX3" fmla="*/ 81221 w 195968"/>
                        <a:gd name="connsiteY3" fmla="*/ 129760 h 220487"/>
                        <a:gd name="connsiteX4" fmla="*/ 195968 w 195968"/>
                        <a:gd name="connsiteY4" fmla="*/ 190785 h 220487"/>
                        <a:gd name="connsiteX5" fmla="*/ 191056 w 195968"/>
                        <a:gd name="connsiteY5" fmla="*/ 220487 h 220487"/>
                        <a:gd name="connsiteX6" fmla="*/ 49837 w 195968"/>
                        <a:gd name="connsiteY6" fmla="*/ 193331 h 220487"/>
                        <a:gd name="connsiteX7" fmla="*/ 2732 w 195968"/>
                        <a:gd name="connsiteY7" fmla="*/ 124419 h 220487"/>
                        <a:gd name="connsiteX8" fmla="*/ 6341 w 195968"/>
                        <a:gd name="connsiteY8" fmla="*/ 4427 h 220487"/>
                        <a:gd name="connsiteX9" fmla="*/ 14914 w 195968"/>
                        <a:gd name="connsiteY9" fmla="*/ 617 h 220487"/>
                        <a:gd name="connsiteX0" fmla="*/ 14914 w 195968"/>
                        <a:gd name="connsiteY0" fmla="*/ 617 h 220487"/>
                        <a:gd name="connsiteX1" fmla="*/ 14914 w 195968"/>
                        <a:gd name="connsiteY1" fmla="*/ 617 h 220487"/>
                        <a:gd name="connsiteX2" fmla="*/ 42536 w 195968"/>
                        <a:gd name="connsiteY2" fmla="*/ 31097 h 220487"/>
                        <a:gd name="connsiteX3" fmla="*/ 81221 w 195968"/>
                        <a:gd name="connsiteY3" fmla="*/ 129760 h 220487"/>
                        <a:gd name="connsiteX4" fmla="*/ 195968 w 195968"/>
                        <a:gd name="connsiteY4" fmla="*/ 190785 h 220487"/>
                        <a:gd name="connsiteX5" fmla="*/ 191056 w 195968"/>
                        <a:gd name="connsiteY5" fmla="*/ 220487 h 220487"/>
                        <a:gd name="connsiteX6" fmla="*/ 49837 w 195968"/>
                        <a:gd name="connsiteY6" fmla="*/ 193331 h 220487"/>
                        <a:gd name="connsiteX7" fmla="*/ 2732 w 195968"/>
                        <a:gd name="connsiteY7" fmla="*/ 124419 h 220487"/>
                        <a:gd name="connsiteX8" fmla="*/ 6341 w 195968"/>
                        <a:gd name="connsiteY8" fmla="*/ 4427 h 220487"/>
                        <a:gd name="connsiteX9" fmla="*/ 14914 w 195968"/>
                        <a:gd name="connsiteY9" fmla="*/ 617 h 220487"/>
                        <a:gd name="connsiteX0" fmla="*/ 14914 w 195968"/>
                        <a:gd name="connsiteY0" fmla="*/ 617 h 222003"/>
                        <a:gd name="connsiteX1" fmla="*/ 14914 w 195968"/>
                        <a:gd name="connsiteY1" fmla="*/ 617 h 222003"/>
                        <a:gd name="connsiteX2" fmla="*/ 42536 w 195968"/>
                        <a:gd name="connsiteY2" fmla="*/ 31097 h 222003"/>
                        <a:gd name="connsiteX3" fmla="*/ 81221 w 195968"/>
                        <a:gd name="connsiteY3" fmla="*/ 129760 h 222003"/>
                        <a:gd name="connsiteX4" fmla="*/ 195968 w 195968"/>
                        <a:gd name="connsiteY4" fmla="*/ 190785 h 222003"/>
                        <a:gd name="connsiteX5" fmla="*/ 190909 w 195968"/>
                        <a:gd name="connsiteY5" fmla="*/ 222003 h 222003"/>
                        <a:gd name="connsiteX6" fmla="*/ 49837 w 195968"/>
                        <a:gd name="connsiteY6" fmla="*/ 193331 h 222003"/>
                        <a:gd name="connsiteX7" fmla="*/ 2732 w 195968"/>
                        <a:gd name="connsiteY7" fmla="*/ 124419 h 222003"/>
                        <a:gd name="connsiteX8" fmla="*/ 6341 w 195968"/>
                        <a:gd name="connsiteY8" fmla="*/ 4427 h 222003"/>
                        <a:gd name="connsiteX9" fmla="*/ 14914 w 195968"/>
                        <a:gd name="connsiteY9" fmla="*/ 617 h 222003"/>
                        <a:gd name="connsiteX0" fmla="*/ 14914 w 195968"/>
                        <a:gd name="connsiteY0" fmla="*/ 617 h 222003"/>
                        <a:gd name="connsiteX1" fmla="*/ 14914 w 195968"/>
                        <a:gd name="connsiteY1" fmla="*/ 617 h 222003"/>
                        <a:gd name="connsiteX2" fmla="*/ 42536 w 195968"/>
                        <a:gd name="connsiteY2" fmla="*/ 31097 h 222003"/>
                        <a:gd name="connsiteX3" fmla="*/ 81221 w 195968"/>
                        <a:gd name="connsiteY3" fmla="*/ 129760 h 222003"/>
                        <a:gd name="connsiteX4" fmla="*/ 195968 w 195968"/>
                        <a:gd name="connsiteY4" fmla="*/ 190785 h 222003"/>
                        <a:gd name="connsiteX5" fmla="*/ 190909 w 195968"/>
                        <a:gd name="connsiteY5" fmla="*/ 222003 h 222003"/>
                        <a:gd name="connsiteX6" fmla="*/ 51222 w 195968"/>
                        <a:gd name="connsiteY6" fmla="*/ 200094 h 222003"/>
                        <a:gd name="connsiteX7" fmla="*/ 2732 w 195968"/>
                        <a:gd name="connsiteY7" fmla="*/ 124419 h 222003"/>
                        <a:gd name="connsiteX8" fmla="*/ 6341 w 195968"/>
                        <a:gd name="connsiteY8" fmla="*/ 4427 h 222003"/>
                        <a:gd name="connsiteX9" fmla="*/ 14914 w 195968"/>
                        <a:gd name="connsiteY9" fmla="*/ 617 h 222003"/>
                        <a:gd name="connsiteX0" fmla="*/ 14914 w 195968"/>
                        <a:gd name="connsiteY0" fmla="*/ 617 h 222003"/>
                        <a:gd name="connsiteX1" fmla="*/ 14914 w 195968"/>
                        <a:gd name="connsiteY1" fmla="*/ 617 h 222003"/>
                        <a:gd name="connsiteX2" fmla="*/ 42536 w 195968"/>
                        <a:gd name="connsiteY2" fmla="*/ 31097 h 222003"/>
                        <a:gd name="connsiteX3" fmla="*/ 81221 w 195968"/>
                        <a:gd name="connsiteY3" fmla="*/ 129760 h 222003"/>
                        <a:gd name="connsiteX4" fmla="*/ 195968 w 195968"/>
                        <a:gd name="connsiteY4" fmla="*/ 190785 h 222003"/>
                        <a:gd name="connsiteX5" fmla="*/ 190909 w 195968"/>
                        <a:gd name="connsiteY5" fmla="*/ 222003 h 222003"/>
                        <a:gd name="connsiteX6" fmla="*/ 51222 w 195968"/>
                        <a:gd name="connsiteY6" fmla="*/ 200094 h 222003"/>
                        <a:gd name="connsiteX7" fmla="*/ 2732 w 195968"/>
                        <a:gd name="connsiteY7" fmla="*/ 124419 h 222003"/>
                        <a:gd name="connsiteX8" fmla="*/ 6341 w 195968"/>
                        <a:gd name="connsiteY8" fmla="*/ 4427 h 222003"/>
                        <a:gd name="connsiteX9" fmla="*/ 14914 w 195968"/>
                        <a:gd name="connsiteY9" fmla="*/ 617 h 222003"/>
                        <a:gd name="connsiteX0" fmla="*/ 6341 w 195968"/>
                        <a:gd name="connsiteY0" fmla="*/ 11562 h 229138"/>
                        <a:gd name="connsiteX1" fmla="*/ 14914 w 195968"/>
                        <a:gd name="connsiteY1" fmla="*/ 7752 h 229138"/>
                        <a:gd name="connsiteX2" fmla="*/ 42536 w 195968"/>
                        <a:gd name="connsiteY2" fmla="*/ 38232 h 229138"/>
                        <a:gd name="connsiteX3" fmla="*/ 81221 w 195968"/>
                        <a:gd name="connsiteY3" fmla="*/ 136895 h 229138"/>
                        <a:gd name="connsiteX4" fmla="*/ 195968 w 195968"/>
                        <a:gd name="connsiteY4" fmla="*/ 197920 h 229138"/>
                        <a:gd name="connsiteX5" fmla="*/ 190909 w 195968"/>
                        <a:gd name="connsiteY5" fmla="*/ 229138 h 229138"/>
                        <a:gd name="connsiteX6" fmla="*/ 51222 w 195968"/>
                        <a:gd name="connsiteY6" fmla="*/ 207229 h 229138"/>
                        <a:gd name="connsiteX7" fmla="*/ 2732 w 195968"/>
                        <a:gd name="connsiteY7" fmla="*/ 131554 h 229138"/>
                        <a:gd name="connsiteX8" fmla="*/ 6341 w 195968"/>
                        <a:gd name="connsiteY8" fmla="*/ 11562 h 229138"/>
                        <a:gd name="connsiteX0" fmla="*/ 1695 w 194931"/>
                        <a:gd name="connsiteY0" fmla="*/ 123802 h 221386"/>
                        <a:gd name="connsiteX1" fmla="*/ 13877 w 194931"/>
                        <a:gd name="connsiteY1" fmla="*/ 0 h 221386"/>
                        <a:gd name="connsiteX2" fmla="*/ 41499 w 194931"/>
                        <a:gd name="connsiteY2" fmla="*/ 30480 h 221386"/>
                        <a:gd name="connsiteX3" fmla="*/ 80184 w 194931"/>
                        <a:gd name="connsiteY3" fmla="*/ 129143 h 221386"/>
                        <a:gd name="connsiteX4" fmla="*/ 194931 w 194931"/>
                        <a:gd name="connsiteY4" fmla="*/ 190168 h 221386"/>
                        <a:gd name="connsiteX5" fmla="*/ 189872 w 194931"/>
                        <a:gd name="connsiteY5" fmla="*/ 221386 h 221386"/>
                        <a:gd name="connsiteX6" fmla="*/ 50185 w 194931"/>
                        <a:gd name="connsiteY6" fmla="*/ 199477 h 221386"/>
                        <a:gd name="connsiteX7" fmla="*/ 1695 w 194931"/>
                        <a:gd name="connsiteY7" fmla="*/ 123802 h 221386"/>
                        <a:gd name="connsiteX0" fmla="*/ 54 w 193290"/>
                        <a:gd name="connsiteY0" fmla="*/ 93331 h 190915"/>
                        <a:gd name="connsiteX1" fmla="*/ 39858 w 193290"/>
                        <a:gd name="connsiteY1" fmla="*/ 9 h 190915"/>
                        <a:gd name="connsiteX2" fmla="*/ 78543 w 193290"/>
                        <a:gd name="connsiteY2" fmla="*/ 98672 h 190915"/>
                        <a:gd name="connsiteX3" fmla="*/ 193290 w 193290"/>
                        <a:gd name="connsiteY3" fmla="*/ 159697 h 190915"/>
                        <a:gd name="connsiteX4" fmla="*/ 188231 w 193290"/>
                        <a:gd name="connsiteY4" fmla="*/ 190915 h 190915"/>
                        <a:gd name="connsiteX5" fmla="*/ 48544 w 193290"/>
                        <a:gd name="connsiteY5" fmla="*/ 169006 h 190915"/>
                        <a:gd name="connsiteX6" fmla="*/ 54 w 193290"/>
                        <a:gd name="connsiteY6" fmla="*/ 93331 h 190915"/>
                        <a:gd name="connsiteX0" fmla="*/ 44 w 193280"/>
                        <a:gd name="connsiteY0" fmla="*/ 72821 h 170405"/>
                        <a:gd name="connsiteX1" fmla="*/ 46495 w 193280"/>
                        <a:gd name="connsiteY1" fmla="*/ 13 h 170405"/>
                        <a:gd name="connsiteX2" fmla="*/ 78533 w 193280"/>
                        <a:gd name="connsiteY2" fmla="*/ 78162 h 170405"/>
                        <a:gd name="connsiteX3" fmla="*/ 193280 w 193280"/>
                        <a:gd name="connsiteY3" fmla="*/ 139187 h 170405"/>
                        <a:gd name="connsiteX4" fmla="*/ 188221 w 193280"/>
                        <a:gd name="connsiteY4" fmla="*/ 170405 h 170405"/>
                        <a:gd name="connsiteX5" fmla="*/ 48534 w 193280"/>
                        <a:gd name="connsiteY5" fmla="*/ 148496 h 170405"/>
                        <a:gd name="connsiteX6" fmla="*/ 44 w 193280"/>
                        <a:gd name="connsiteY6" fmla="*/ 72821 h 170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3280" h="170405">
                          <a:moveTo>
                            <a:pt x="44" y="72821"/>
                          </a:moveTo>
                          <a:cubicBezTo>
                            <a:pt x="-1404" y="44655"/>
                            <a:pt x="33414" y="-877"/>
                            <a:pt x="46495" y="13"/>
                          </a:cubicBezTo>
                          <a:lnTo>
                            <a:pt x="78533" y="78162"/>
                          </a:lnTo>
                          <a:cubicBezTo>
                            <a:pt x="105775" y="103681"/>
                            <a:pt x="141097" y="124576"/>
                            <a:pt x="193280" y="139187"/>
                          </a:cubicBezTo>
                          <a:cubicBezTo>
                            <a:pt x="190809" y="156260"/>
                            <a:pt x="189909" y="155480"/>
                            <a:pt x="188221" y="170405"/>
                          </a:cubicBezTo>
                          <a:cubicBezTo>
                            <a:pt x="144480" y="167659"/>
                            <a:pt x="88322" y="159426"/>
                            <a:pt x="48534" y="148496"/>
                          </a:cubicBezTo>
                          <a:lnTo>
                            <a:pt x="44" y="72821"/>
                          </a:lnTo>
                          <a:close/>
                        </a:path>
                      </a:pathLst>
                    </a:custGeom>
                    <a:solidFill>
                      <a:srgbClr val="FFC7AE"/>
                    </a:solidFill>
                    <a:ln w="9525"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cs typeface="Arial"/>
                        <a:sym typeface="Arial"/>
                      </a:endParaRPr>
                    </a:p>
                  </p:txBody>
                </p:sp>
              </p:grpSp>
              <p:sp>
                <p:nvSpPr>
                  <p:cNvPr id="174" name="Freeform: Shape 173">
                    <a:extLst>
                      <a:ext uri="{FF2B5EF4-FFF2-40B4-BE49-F238E27FC236}">
                        <a16:creationId xmlns:a16="http://schemas.microsoft.com/office/drawing/2014/main" id="{59D92476-CF80-469A-9F55-96D681670B1F}"/>
                      </a:ext>
                    </a:extLst>
                  </p:cNvPr>
                  <p:cNvSpPr/>
                  <p:nvPr/>
                </p:nvSpPr>
                <p:spPr>
                  <a:xfrm rot="4372332" flipH="1">
                    <a:off x="5828777" y="-1191595"/>
                    <a:ext cx="796720" cy="1514906"/>
                  </a:xfrm>
                  <a:custGeom>
                    <a:avLst/>
                    <a:gdLst>
                      <a:gd name="connsiteX0" fmla="*/ 8573 w 223837"/>
                      <a:gd name="connsiteY0" fmla="*/ 617 h 239718"/>
                      <a:gd name="connsiteX1" fmla="*/ 8573 w 223837"/>
                      <a:gd name="connsiteY1" fmla="*/ 617 h 239718"/>
                      <a:gd name="connsiteX2" fmla="*/ 36195 w 223837"/>
                      <a:gd name="connsiteY2" fmla="*/ 31097 h 239718"/>
                      <a:gd name="connsiteX3" fmla="*/ 84773 w 223837"/>
                      <a:gd name="connsiteY3" fmla="*/ 153969 h 239718"/>
                      <a:gd name="connsiteX4" fmla="*/ 88582 w 223837"/>
                      <a:gd name="connsiteY4" fmla="*/ 156827 h 239718"/>
                      <a:gd name="connsiteX5" fmla="*/ 140018 w 223837"/>
                      <a:gd name="connsiteY5" fmla="*/ 165399 h 239718"/>
                      <a:gd name="connsiteX6" fmla="*/ 223838 w 223837"/>
                      <a:gd name="connsiteY6" fmla="*/ 176829 h 239718"/>
                      <a:gd name="connsiteX7" fmla="*/ 214313 w 223837"/>
                      <a:gd name="connsiteY7" fmla="*/ 181592 h 239718"/>
                      <a:gd name="connsiteX8" fmla="*/ 216218 w 223837"/>
                      <a:gd name="connsiteY8" fmla="*/ 191117 h 239718"/>
                      <a:gd name="connsiteX9" fmla="*/ 195263 w 223837"/>
                      <a:gd name="connsiteY9" fmla="*/ 229217 h 239718"/>
                      <a:gd name="connsiteX10" fmla="*/ 196215 w 223837"/>
                      <a:gd name="connsiteY10" fmla="*/ 234932 h 239718"/>
                      <a:gd name="connsiteX11" fmla="*/ 193358 w 223837"/>
                      <a:gd name="connsiteY11" fmla="*/ 239694 h 239718"/>
                      <a:gd name="connsiteX12" fmla="*/ 46673 w 223837"/>
                      <a:gd name="connsiteY12" fmla="*/ 201594 h 239718"/>
                      <a:gd name="connsiteX13" fmla="*/ 7620 w 223837"/>
                      <a:gd name="connsiteY13" fmla="*/ 145397 h 239718"/>
                      <a:gd name="connsiteX14" fmla="*/ 6668 w 223837"/>
                      <a:gd name="connsiteY14" fmla="*/ 142539 h 239718"/>
                      <a:gd name="connsiteX15" fmla="*/ 0 w 223837"/>
                      <a:gd name="connsiteY15" fmla="*/ 4427 h 239718"/>
                      <a:gd name="connsiteX16" fmla="*/ 8573 w 223837"/>
                      <a:gd name="connsiteY16" fmla="*/ 617 h 239718"/>
                      <a:gd name="connsiteX0" fmla="*/ 8573 w 218307"/>
                      <a:gd name="connsiteY0" fmla="*/ 617 h 239718"/>
                      <a:gd name="connsiteX1" fmla="*/ 8573 w 218307"/>
                      <a:gd name="connsiteY1" fmla="*/ 617 h 239718"/>
                      <a:gd name="connsiteX2" fmla="*/ 36195 w 218307"/>
                      <a:gd name="connsiteY2" fmla="*/ 31097 h 239718"/>
                      <a:gd name="connsiteX3" fmla="*/ 84773 w 218307"/>
                      <a:gd name="connsiteY3" fmla="*/ 153969 h 239718"/>
                      <a:gd name="connsiteX4" fmla="*/ 88582 w 218307"/>
                      <a:gd name="connsiteY4" fmla="*/ 156827 h 239718"/>
                      <a:gd name="connsiteX5" fmla="*/ 140018 w 218307"/>
                      <a:gd name="connsiteY5" fmla="*/ 165399 h 239718"/>
                      <a:gd name="connsiteX6" fmla="*/ 214313 w 218307"/>
                      <a:gd name="connsiteY6" fmla="*/ 181592 h 239718"/>
                      <a:gd name="connsiteX7" fmla="*/ 216218 w 218307"/>
                      <a:gd name="connsiteY7" fmla="*/ 191117 h 239718"/>
                      <a:gd name="connsiteX8" fmla="*/ 195263 w 218307"/>
                      <a:gd name="connsiteY8" fmla="*/ 229217 h 239718"/>
                      <a:gd name="connsiteX9" fmla="*/ 196215 w 218307"/>
                      <a:gd name="connsiteY9" fmla="*/ 234932 h 239718"/>
                      <a:gd name="connsiteX10" fmla="*/ 193358 w 218307"/>
                      <a:gd name="connsiteY10" fmla="*/ 239694 h 239718"/>
                      <a:gd name="connsiteX11" fmla="*/ 46673 w 218307"/>
                      <a:gd name="connsiteY11" fmla="*/ 201594 h 239718"/>
                      <a:gd name="connsiteX12" fmla="*/ 7620 w 218307"/>
                      <a:gd name="connsiteY12" fmla="*/ 145397 h 239718"/>
                      <a:gd name="connsiteX13" fmla="*/ 6668 w 218307"/>
                      <a:gd name="connsiteY13" fmla="*/ 142539 h 239718"/>
                      <a:gd name="connsiteX14" fmla="*/ 0 w 218307"/>
                      <a:gd name="connsiteY14" fmla="*/ 4427 h 239718"/>
                      <a:gd name="connsiteX15" fmla="*/ 8573 w 218307"/>
                      <a:gd name="connsiteY15" fmla="*/ 617 h 239718"/>
                      <a:gd name="connsiteX0" fmla="*/ 8573 w 218307"/>
                      <a:gd name="connsiteY0" fmla="*/ 617 h 239718"/>
                      <a:gd name="connsiteX1" fmla="*/ 8573 w 218307"/>
                      <a:gd name="connsiteY1" fmla="*/ 617 h 239718"/>
                      <a:gd name="connsiteX2" fmla="*/ 36195 w 218307"/>
                      <a:gd name="connsiteY2" fmla="*/ 31097 h 239718"/>
                      <a:gd name="connsiteX3" fmla="*/ 84773 w 218307"/>
                      <a:gd name="connsiteY3" fmla="*/ 153969 h 239718"/>
                      <a:gd name="connsiteX4" fmla="*/ 88582 w 218307"/>
                      <a:gd name="connsiteY4" fmla="*/ 156827 h 239718"/>
                      <a:gd name="connsiteX5" fmla="*/ 140018 w 218307"/>
                      <a:gd name="connsiteY5" fmla="*/ 165399 h 239718"/>
                      <a:gd name="connsiteX6" fmla="*/ 216218 w 218307"/>
                      <a:gd name="connsiteY6" fmla="*/ 191117 h 239718"/>
                      <a:gd name="connsiteX7" fmla="*/ 195263 w 218307"/>
                      <a:gd name="connsiteY7" fmla="*/ 229217 h 239718"/>
                      <a:gd name="connsiteX8" fmla="*/ 196215 w 218307"/>
                      <a:gd name="connsiteY8" fmla="*/ 234932 h 239718"/>
                      <a:gd name="connsiteX9" fmla="*/ 193358 w 218307"/>
                      <a:gd name="connsiteY9" fmla="*/ 239694 h 239718"/>
                      <a:gd name="connsiteX10" fmla="*/ 46673 w 218307"/>
                      <a:gd name="connsiteY10" fmla="*/ 201594 h 239718"/>
                      <a:gd name="connsiteX11" fmla="*/ 7620 w 218307"/>
                      <a:gd name="connsiteY11" fmla="*/ 145397 h 239718"/>
                      <a:gd name="connsiteX12" fmla="*/ 6668 w 218307"/>
                      <a:gd name="connsiteY12" fmla="*/ 142539 h 239718"/>
                      <a:gd name="connsiteX13" fmla="*/ 0 w 218307"/>
                      <a:gd name="connsiteY13" fmla="*/ 4427 h 239718"/>
                      <a:gd name="connsiteX14" fmla="*/ 8573 w 218307"/>
                      <a:gd name="connsiteY14" fmla="*/ 617 h 239718"/>
                      <a:gd name="connsiteX0" fmla="*/ 8573 w 199687"/>
                      <a:gd name="connsiteY0" fmla="*/ 617 h 239718"/>
                      <a:gd name="connsiteX1" fmla="*/ 8573 w 199687"/>
                      <a:gd name="connsiteY1" fmla="*/ 617 h 239718"/>
                      <a:gd name="connsiteX2" fmla="*/ 36195 w 199687"/>
                      <a:gd name="connsiteY2" fmla="*/ 31097 h 239718"/>
                      <a:gd name="connsiteX3" fmla="*/ 84773 w 199687"/>
                      <a:gd name="connsiteY3" fmla="*/ 153969 h 239718"/>
                      <a:gd name="connsiteX4" fmla="*/ 88582 w 199687"/>
                      <a:gd name="connsiteY4" fmla="*/ 156827 h 239718"/>
                      <a:gd name="connsiteX5" fmla="*/ 140018 w 199687"/>
                      <a:gd name="connsiteY5" fmla="*/ 165399 h 239718"/>
                      <a:gd name="connsiteX6" fmla="*/ 195263 w 199687"/>
                      <a:gd name="connsiteY6" fmla="*/ 229217 h 239718"/>
                      <a:gd name="connsiteX7" fmla="*/ 196215 w 199687"/>
                      <a:gd name="connsiteY7" fmla="*/ 234932 h 239718"/>
                      <a:gd name="connsiteX8" fmla="*/ 193358 w 199687"/>
                      <a:gd name="connsiteY8" fmla="*/ 239694 h 239718"/>
                      <a:gd name="connsiteX9" fmla="*/ 46673 w 199687"/>
                      <a:gd name="connsiteY9" fmla="*/ 201594 h 239718"/>
                      <a:gd name="connsiteX10" fmla="*/ 7620 w 199687"/>
                      <a:gd name="connsiteY10" fmla="*/ 145397 h 239718"/>
                      <a:gd name="connsiteX11" fmla="*/ 6668 w 199687"/>
                      <a:gd name="connsiteY11" fmla="*/ 142539 h 239718"/>
                      <a:gd name="connsiteX12" fmla="*/ 0 w 199687"/>
                      <a:gd name="connsiteY12" fmla="*/ 4427 h 239718"/>
                      <a:gd name="connsiteX13" fmla="*/ 8573 w 199687"/>
                      <a:gd name="connsiteY13" fmla="*/ 617 h 239718"/>
                      <a:gd name="connsiteX0" fmla="*/ 8573 w 196215"/>
                      <a:gd name="connsiteY0" fmla="*/ 617 h 239718"/>
                      <a:gd name="connsiteX1" fmla="*/ 8573 w 196215"/>
                      <a:gd name="connsiteY1" fmla="*/ 617 h 239718"/>
                      <a:gd name="connsiteX2" fmla="*/ 36195 w 196215"/>
                      <a:gd name="connsiteY2" fmla="*/ 31097 h 239718"/>
                      <a:gd name="connsiteX3" fmla="*/ 84773 w 196215"/>
                      <a:gd name="connsiteY3" fmla="*/ 153969 h 239718"/>
                      <a:gd name="connsiteX4" fmla="*/ 88582 w 196215"/>
                      <a:gd name="connsiteY4" fmla="*/ 156827 h 239718"/>
                      <a:gd name="connsiteX5" fmla="*/ 140018 w 196215"/>
                      <a:gd name="connsiteY5" fmla="*/ 165399 h 239718"/>
                      <a:gd name="connsiteX6" fmla="*/ 190269 w 196215"/>
                      <a:gd name="connsiteY6" fmla="*/ 218988 h 239718"/>
                      <a:gd name="connsiteX7" fmla="*/ 195263 w 196215"/>
                      <a:gd name="connsiteY7" fmla="*/ 229217 h 239718"/>
                      <a:gd name="connsiteX8" fmla="*/ 196215 w 196215"/>
                      <a:gd name="connsiteY8" fmla="*/ 234932 h 239718"/>
                      <a:gd name="connsiteX9" fmla="*/ 193358 w 196215"/>
                      <a:gd name="connsiteY9" fmla="*/ 239694 h 239718"/>
                      <a:gd name="connsiteX10" fmla="*/ 46673 w 196215"/>
                      <a:gd name="connsiteY10" fmla="*/ 201594 h 239718"/>
                      <a:gd name="connsiteX11" fmla="*/ 7620 w 196215"/>
                      <a:gd name="connsiteY11" fmla="*/ 145397 h 239718"/>
                      <a:gd name="connsiteX12" fmla="*/ 6668 w 196215"/>
                      <a:gd name="connsiteY12" fmla="*/ 142539 h 239718"/>
                      <a:gd name="connsiteX13" fmla="*/ 0 w 196215"/>
                      <a:gd name="connsiteY13" fmla="*/ 4427 h 239718"/>
                      <a:gd name="connsiteX14" fmla="*/ 8573 w 196215"/>
                      <a:gd name="connsiteY14" fmla="*/ 617 h 239718"/>
                      <a:gd name="connsiteX0" fmla="*/ 8573 w 207195"/>
                      <a:gd name="connsiteY0" fmla="*/ 617 h 236373"/>
                      <a:gd name="connsiteX1" fmla="*/ 8573 w 207195"/>
                      <a:gd name="connsiteY1" fmla="*/ 617 h 236373"/>
                      <a:gd name="connsiteX2" fmla="*/ 36195 w 207195"/>
                      <a:gd name="connsiteY2" fmla="*/ 31097 h 236373"/>
                      <a:gd name="connsiteX3" fmla="*/ 84773 w 207195"/>
                      <a:gd name="connsiteY3" fmla="*/ 153969 h 236373"/>
                      <a:gd name="connsiteX4" fmla="*/ 88582 w 207195"/>
                      <a:gd name="connsiteY4" fmla="*/ 156827 h 236373"/>
                      <a:gd name="connsiteX5" fmla="*/ 140018 w 207195"/>
                      <a:gd name="connsiteY5" fmla="*/ 165399 h 236373"/>
                      <a:gd name="connsiteX6" fmla="*/ 190269 w 207195"/>
                      <a:gd name="connsiteY6" fmla="*/ 218988 h 236373"/>
                      <a:gd name="connsiteX7" fmla="*/ 195263 w 207195"/>
                      <a:gd name="connsiteY7" fmla="*/ 229217 h 236373"/>
                      <a:gd name="connsiteX8" fmla="*/ 196215 w 207195"/>
                      <a:gd name="connsiteY8" fmla="*/ 234932 h 236373"/>
                      <a:gd name="connsiteX9" fmla="*/ 46673 w 207195"/>
                      <a:gd name="connsiteY9" fmla="*/ 201594 h 236373"/>
                      <a:gd name="connsiteX10" fmla="*/ 7620 w 207195"/>
                      <a:gd name="connsiteY10" fmla="*/ 145397 h 236373"/>
                      <a:gd name="connsiteX11" fmla="*/ 6668 w 207195"/>
                      <a:gd name="connsiteY11" fmla="*/ 142539 h 236373"/>
                      <a:gd name="connsiteX12" fmla="*/ 0 w 207195"/>
                      <a:gd name="connsiteY12" fmla="*/ 4427 h 236373"/>
                      <a:gd name="connsiteX13" fmla="*/ 8573 w 207195"/>
                      <a:gd name="connsiteY13" fmla="*/ 617 h 236373"/>
                      <a:gd name="connsiteX0" fmla="*/ 8573 w 206672"/>
                      <a:gd name="connsiteY0" fmla="*/ 617 h 230337"/>
                      <a:gd name="connsiteX1" fmla="*/ 8573 w 206672"/>
                      <a:gd name="connsiteY1" fmla="*/ 617 h 230337"/>
                      <a:gd name="connsiteX2" fmla="*/ 36195 w 206672"/>
                      <a:gd name="connsiteY2" fmla="*/ 31097 h 230337"/>
                      <a:gd name="connsiteX3" fmla="*/ 84773 w 206672"/>
                      <a:gd name="connsiteY3" fmla="*/ 153969 h 230337"/>
                      <a:gd name="connsiteX4" fmla="*/ 88582 w 206672"/>
                      <a:gd name="connsiteY4" fmla="*/ 156827 h 230337"/>
                      <a:gd name="connsiteX5" fmla="*/ 140018 w 206672"/>
                      <a:gd name="connsiteY5" fmla="*/ 165399 h 230337"/>
                      <a:gd name="connsiteX6" fmla="*/ 190269 w 206672"/>
                      <a:gd name="connsiteY6" fmla="*/ 218988 h 230337"/>
                      <a:gd name="connsiteX7" fmla="*/ 195263 w 206672"/>
                      <a:gd name="connsiteY7" fmla="*/ 229217 h 230337"/>
                      <a:gd name="connsiteX8" fmla="*/ 46673 w 206672"/>
                      <a:gd name="connsiteY8" fmla="*/ 201594 h 230337"/>
                      <a:gd name="connsiteX9" fmla="*/ 7620 w 206672"/>
                      <a:gd name="connsiteY9" fmla="*/ 145397 h 230337"/>
                      <a:gd name="connsiteX10" fmla="*/ 6668 w 206672"/>
                      <a:gd name="connsiteY10" fmla="*/ 142539 h 230337"/>
                      <a:gd name="connsiteX11" fmla="*/ 0 w 206672"/>
                      <a:gd name="connsiteY11" fmla="*/ 4427 h 230337"/>
                      <a:gd name="connsiteX12" fmla="*/ 8573 w 206672"/>
                      <a:gd name="connsiteY12" fmla="*/ 617 h 230337"/>
                      <a:gd name="connsiteX0" fmla="*/ 8573 w 193284"/>
                      <a:gd name="connsiteY0" fmla="*/ 617 h 220674"/>
                      <a:gd name="connsiteX1" fmla="*/ 8573 w 193284"/>
                      <a:gd name="connsiteY1" fmla="*/ 617 h 220674"/>
                      <a:gd name="connsiteX2" fmla="*/ 36195 w 193284"/>
                      <a:gd name="connsiteY2" fmla="*/ 31097 h 220674"/>
                      <a:gd name="connsiteX3" fmla="*/ 84773 w 193284"/>
                      <a:gd name="connsiteY3" fmla="*/ 153969 h 220674"/>
                      <a:gd name="connsiteX4" fmla="*/ 88582 w 193284"/>
                      <a:gd name="connsiteY4" fmla="*/ 156827 h 220674"/>
                      <a:gd name="connsiteX5" fmla="*/ 140018 w 193284"/>
                      <a:gd name="connsiteY5" fmla="*/ 165399 h 220674"/>
                      <a:gd name="connsiteX6" fmla="*/ 190269 w 193284"/>
                      <a:gd name="connsiteY6" fmla="*/ 218988 h 220674"/>
                      <a:gd name="connsiteX7" fmla="*/ 46673 w 193284"/>
                      <a:gd name="connsiteY7" fmla="*/ 201594 h 220674"/>
                      <a:gd name="connsiteX8" fmla="*/ 7620 w 193284"/>
                      <a:gd name="connsiteY8" fmla="*/ 145397 h 220674"/>
                      <a:gd name="connsiteX9" fmla="*/ 6668 w 193284"/>
                      <a:gd name="connsiteY9" fmla="*/ 142539 h 220674"/>
                      <a:gd name="connsiteX10" fmla="*/ 0 w 193284"/>
                      <a:gd name="connsiteY10" fmla="*/ 4427 h 220674"/>
                      <a:gd name="connsiteX11" fmla="*/ 8573 w 193284"/>
                      <a:gd name="connsiteY11" fmla="*/ 617 h 220674"/>
                      <a:gd name="connsiteX0" fmla="*/ 8573 w 140018"/>
                      <a:gd name="connsiteY0" fmla="*/ 617 h 201836"/>
                      <a:gd name="connsiteX1" fmla="*/ 8573 w 140018"/>
                      <a:gd name="connsiteY1" fmla="*/ 617 h 201836"/>
                      <a:gd name="connsiteX2" fmla="*/ 36195 w 140018"/>
                      <a:gd name="connsiteY2" fmla="*/ 31097 h 201836"/>
                      <a:gd name="connsiteX3" fmla="*/ 84773 w 140018"/>
                      <a:gd name="connsiteY3" fmla="*/ 153969 h 201836"/>
                      <a:gd name="connsiteX4" fmla="*/ 88582 w 140018"/>
                      <a:gd name="connsiteY4" fmla="*/ 156827 h 201836"/>
                      <a:gd name="connsiteX5" fmla="*/ 140018 w 140018"/>
                      <a:gd name="connsiteY5" fmla="*/ 165399 h 201836"/>
                      <a:gd name="connsiteX6" fmla="*/ 46673 w 140018"/>
                      <a:gd name="connsiteY6" fmla="*/ 201594 h 201836"/>
                      <a:gd name="connsiteX7" fmla="*/ 7620 w 140018"/>
                      <a:gd name="connsiteY7" fmla="*/ 145397 h 201836"/>
                      <a:gd name="connsiteX8" fmla="*/ 6668 w 140018"/>
                      <a:gd name="connsiteY8" fmla="*/ 142539 h 201836"/>
                      <a:gd name="connsiteX9" fmla="*/ 0 w 140018"/>
                      <a:gd name="connsiteY9" fmla="*/ 4427 h 201836"/>
                      <a:gd name="connsiteX10" fmla="*/ 8573 w 140018"/>
                      <a:gd name="connsiteY10" fmla="*/ 617 h 201836"/>
                      <a:gd name="connsiteX0" fmla="*/ 8573 w 88582"/>
                      <a:gd name="connsiteY0" fmla="*/ 617 h 201594"/>
                      <a:gd name="connsiteX1" fmla="*/ 8573 w 88582"/>
                      <a:gd name="connsiteY1" fmla="*/ 617 h 201594"/>
                      <a:gd name="connsiteX2" fmla="*/ 36195 w 88582"/>
                      <a:gd name="connsiteY2" fmla="*/ 31097 h 201594"/>
                      <a:gd name="connsiteX3" fmla="*/ 84773 w 88582"/>
                      <a:gd name="connsiteY3" fmla="*/ 153969 h 201594"/>
                      <a:gd name="connsiteX4" fmla="*/ 88582 w 88582"/>
                      <a:gd name="connsiteY4" fmla="*/ 156827 h 201594"/>
                      <a:gd name="connsiteX5" fmla="*/ 46673 w 88582"/>
                      <a:gd name="connsiteY5" fmla="*/ 201594 h 201594"/>
                      <a:gd name="connsiteX6" fmla="*/ 7620 w 88582"/>
                      <a:gd name="connsiteY6" fmla="*/ 145397 h 201594"/>
                      <a:gd name="connsiteX7" fmla="*/ 6668 w 88582"/>
                      <a:gd name="connsiteY7" fmla="*/ 142539 h 201594"/>
                      <a:gd name="connsiteX8" fmla="*/ 0 w 88582"/>
                      <a:gd name="connsiteY8" fmla="*/ 4427 h 201594"/>
                      <a:gd name="connsiteX9" fmla="*/ 8573 w 88582"/>
                      <a:gd name="connsiteY9" fmla="*/ 617 h 201594"/>
                      <a:gd name="connsiteX0" fmla="*/ 22034 w 102043"/>
                      <a:gd name="connsiteY0" fmla="*/ 617 h 201594"/>
                      <a:gd name="connsiteX1" fmla="*/ 22034 w 102043"/>
                      <a:gd name="connsiteY1" fmla="*/ 617 h 201594"/>
                      <a:gd name="connsiteX2" fmla="*/ 49656 w 102043"/>
                      <a:gd name="connsiteY2" fmla="*/ 31097 h 201594"/>
                      <a:gd name="connsiteX3" fmla="*/ 98234 w 102043"/>
                      <a:gd name="connsiteY3" fmla="*/ 153969 h 201594"/>
                      <a:gd name="connsiteX4" fmla="*/ 102043 w 102043"/>
                      <a:gd name="connsiteY4" fmla="*/ 156827 h 201594"/>
                      <a:gd name="connsiteX5" fmla="*/ 60134 w 102043"/>
                      <a:gd name="connsiteY5" fmla="*/ 201594 h 201594"/>
                      <a:gd name="connsiteX6" fmla="*/ 21081 w 102043"/>
                      <a:gd name="connsiteY6" fmla="*/ 145397 h 201594"/>
                      <a:gd name="connsiteX7" fmla="*/ 0 w 102043"/>
                      <a:gd name="connsiteY7" fmla="*/ 131308 h 201594"/>
                      <a:gd name="connsiteX8" fmla="*/ 13461 w 102043"/>
                      <a:gd name="connsiteY8" fmla="*/ 4427 h 201594"/>
                      <a:gd name="connsiteX9" fmla="*/ 22034 w 102043"/>
                      <a:gd name="connsiteY9" fmla="*/ 617 h 201594"/>
                      <a:gd name="connsiteX0" fmla="*/ 22034 w 98314"/>
                      <a:gd name="connsiteY0" fmla="*/ 617 h 201663"/>
                      <a:gd name="connsiteX1" fmla="*/ 22034 w 98314"/>
                      <a:gd name="connsiteY1" fmla="*/ 617 h 201663"/>
                      <a:gd name="connsiteX2" fmla="*/ 49656 w 98314"/>
                      <a:gd name="connsiteY2" fmla="*/ 31097 h 201663"/>
                      <a:gd name="connsiteX3" fmla="*/ 98234 w 98314"/>
                      <a:gd name="connsiteY3" fmla="*/ 153969 h 201663"/>
                      <a:gd name="connsiteX4" fmla="*/ 60134 w 98314"/>
                      <a:gd name="connsiteY4" fmla="*/ 201594 h 201663"/>
                      <a:gd name="connsiteX5" fmla="*/ 21081 w 98314"/>
                      <a:gd name="connsiteY5" fmla="*/ 145397 h 201663"/>
                      <a:gd name="connsiteX6" fmla="*/ 0 w 98314"/>
                      <a:gd name="connsiteY6" fmla="*/ 131308 h 201663"/>
                      <a:gd name="connsiteX7" fmla="*/ 13461 w 98314"/>
                      <a:gd name="connsiteY7" fmla="*/ 4427 h 201663"/>
                      <a:gd name="connsiteX8" fmla="*/ 22034 w 98314"/>
                      <a:gd name="connsiteY8" fmla="*/ 617 h 201663"/>
                      <a:gd name="connsiteX0" fmla="*/ 22034 w 99836"/>
                      <a:gd name="connsiteY0" fmla="*/ 617 h 201634"/>
                      <a:gd name="connsiteX1" fmla="*/ 22034 w 99836"/>
                      <a:gd name="connsiteY1" fmla="*/ 617 h 201634"/>
                      <a:gd name="connsiteX2" fmla="*/ 49656 w 99836"/>
                      <a:gd name="connsiteY2" fmla="*/ 31097 h 201634"/>
                      <a:gd name="connsiteX3" fmla="*/ 99760 w 99836"/>
                      <a:gd name="connsiteY3" fmla="*/ 138208 h 201634"/>
                      <a:gd name="connsiteX4" fmla="*/ 60134 w 99836"/>
                      <a:gd name="connsiteY4" fmla="*/ 201594 h 201634"/>
                      <a:gd name="connsiteX5" fmla="*/ 21081 w 99836"/>
                      <a:gd name="connsiteY5" fmla="*/ 145397 h 201634"/>
                      <a:gd name="connsiteX6" fmla="*/ 0 w 99836"/>
                      <a:gd name="connsiteY6" fmla="*/ 131308 h 201634"/>
                      <a:gd name="connsiteX7" fmla="*/ 13461 w 99836"/>
                      <a:gd name="connsiteY7" fmla="*/ 4427 h 201634"/>
                      <a:gd name="connsiteX8" fmla="*/ 22034 w 99836"/>
                      <a:gd name="connsiteY8" fmla="*/ 617 h 201634"/>
                      <a:gd name="connsiteX0" fmla="*/ 22034 w 99836"/>
                      <a:gd name="connsiteY0" fmla="*/ 617 h 201634"/>
                      <a:gd name="connsiteX1" fmla="*/ 22034 w 99836"/>
                      <a:gd name="connsiteY1" fmla="*/ 617 h 201634"/>
                      <a:gd name="connsiteX2" fmla="*/ 49656 w 99836"/>
                      <a:gd name="connsiteY2" fmla="*/ 31097 h 201634"/>
                      <a:gd name="connsiteX3" fmla="*/ 99760 w 99836"/>
                      <a:gd name="connsiteY3" fmla="*/ 138208 h 201634"/>
                      <a:gd name="connsiteX4" fmla="*/ 60134 w 99836"/>
                      <a:gd name="connsiteY4" fmla="*/ 201594 h 201634"/>
                      <a:gd name="connsiteX5" fmla="*/ 0 w 99836"/>
                      <a:gd name="connsiteY5" fmla="*/ 131308 h 201634"/>
                      <a:gd name="connsiteX6" fmla="*/ 13461 w 99836"/>
                      <a:gd name="connsiteY6" fmla="*/ 4427 h 201634"/>
                      <a:gd name="connsiteX7" fmla="*/ 22034 w 99836"/>
                      <a:gd name="connsiteY7" fmla="*/ 617 h 201634"/>
                      <a:gd name="connsiteX0" fmla="*/ 22034 w 99796"/>
                      <a:gd name="connsiteY0" fmla="*/ 617 h 227771"/>
                      <a:gd name="connsiteX1" fmla="*/ 22034 w 99796"/>
                      <a:gd name="connsiteY1" fmla="*/ 617 h 227771"/>
                      <a:gd name="connsiteX2" fmla="*/ 49656 w 99796"/>
                      <a:gd name="connsiteY2" fmla="*/ 31097 h 227771"/>
                      <a:gd name="connsiteX3" fmla="*/ 99760 w 99796"/>
                      <a:gd name="connsiteY3" fmla="*/ 138208 h 227771"/>
                      <a:gd name="connsiteX4" fmla="*/ 27443 w 99796"/>
                      <a:gd name="connsiteY4" fmla="*/ 227747 h 227771"/>
                      <a:gd name="connsiteX5" fmla="*/ 0 w 99796"/>
                      <a:gd name="connsiteY5" fmla="*/ 131308 h 227771"/>
                      <a:gd name="connsiteX6" fmla="*/ 13461 w 99796"/>
                      <a:gd name="connsiteY6" fmla="*/ 4427 h 227771"/>
                      <a:gd name="connsiteX7" fmla="*/ 22034 w 99796"/>
                      <a:gd name="connsiteY7" fmla="*/ 617 h 227771"/>
                      <a:gd name="connsiteX0" fmla="*/ 22034 w 99796"/>
                      <a:gd name="connsiteY0" fmla="*/ 0 h 227154"/>
                      <a:gd name="connsiteX1" fmla="*/ 22034 w 99796"/>
                      <a:gd name="connsiteY1" fmla="*/ 0 h 227154"/>
                      <a:gd name="connsiteX2" fmla="*/ 49656 w 99796"/>
                      <a:gd name="connsiteY2" fmla="*/ 30480 h 227154"/>
                      <a:gd name="connsiteX3" fmla="*/ 99760 w 99796"/>
                      <a:gd name="connsiteY3" fmla="*/ 137591 h 227154"/>
                      <a:gd name="connsiteX4" fmla="*/ 27443 w 99796"/>
                      <a:gd name="connsiteY4" fmla="*/ 227130 h 227154"/>
                      <a:gd name="connsiteX5" fmla="*/ 0 w 99796"/>
                      <a:gd name="connsiteY5" fmla="*/ 130691 h 227154"/>
                      <a:gd name="connsiteX6" fmla="*/ 22034 w 99796"/>
                      <a:gd name="connsiteY6" fmla="*/ 0 h 227154"/>
                      <a:gd name="connsiteX0" fmla="*/ 0 w 99796"/>
                      <a:gd name="connsiteY0" fmla="*/ 130691 h 227154"/>
                      <a:gd name="connsiteX1" fmla="*/ 22034 w 99796"/>
                      <a:gd name="connsiteY1" fmla="*/ 0 h 227154"/>
                      <a:gd name="connsiteX2" fmla="*/ 49656 w 99796"/>
                      <a:gd name="connsiteY2" fmla="*/ 30480 h 227154"/>
                      <a:gd name="connsiteX3" fmla="*/ 99760 w 99796"/>
                      <a:gd name="connsiteY3" fmla="*/ 137591 h 227154"/>
                      <a:gd name="connsiteX4" fmla="*/ 27443 w 99796"/>
                      <a:gd name="connsiteY4" fmla="*/ 227130 h 227154"/>
                      <a:gd name="connsiteX5" fmla="*/ 0 w 99796"/>
                      <a:gd name="connsiteY5" fmla="*/ 130691 h 227154"/>
                      <a:gd name="connsiteX0" fmla="*/ 0 w 99796"/>
                      <a:gd name="connsiteY0" fmla="*/ 100211 h 196674"/>
                      <a:gd name="connsiteX1" fmla="*/ 49656 w 99796"/>
                      <a:gd name="connsiteY1" fmla="*/ 0 h 196674"/>
                      <a:gd name="connsiteX2" fmla="*/ 99760 w 99796"/>
                      <a:gd name="connsiteY2" fmla="*/ 107111 h 196674"/>
                      <a:gd name="connsiteX3" fmla="*/ 27443 w 99796"/>
                      <a:gd name="connsiteY3" fmla="*/ 196650 h 196674"/>
                      <a:gd name="connsiteX4" fmla="*/ 0 w 99796"/>
                      <a:gd name="connsiteY4" fmla="*/ 100211 h 196674"/>
                      <a:gd name="connsiteX0" fmla="*/ 0 w 99796"/>
                      <a:gd name="connsiteY0" fmla="*/ 97409 h 193872"/>
                      <a:gd name="connsiteX1" fmla="*/ 73007 w 99796"/>
                      <a:gd name="connsiteY1" fmla="*/ 0 h 193872"/>
                      <a:gd name="connsiteX2" fmla="*/ 99760 w 99796"/>
                      <a:gd name="connsiteY2" fmla="*/ 104309 h 193872"/>
                      <a:gd name="connsiteX3" fmla="*/ 27443 w 99796"/>
                      <a:gd name="connsiteY3" fmla="*/ 193848 h 193872"/>
                      <a:gd name="connsiteX4" fmla="*/ 0 w 99796"/>
                      <a:gd name="connsiteY4" fmla="*/ 97409 h 193872"/>
                      <a:gd name="connsiteX0" fmla="*/ 0 w 108202"/>
                      <a:gd name="connsiteY0" fmla="*/ 101145 h 193872"/>
                      <a:gd name="connsiteX1" fmla="*/ 81413 w 108202"/>
                      <a:gd name="connsiteY1" fmla="*/ 0 h 193872"/>
                      <a:gd name="connsiteX2" fmla="*/ 108166 w 108202"/>
                      <a:gd name="connsiteY2" fmla="*/ 104309 h 193872"/>
                      <a:gd name="connsiteX3" fmla="*/ 35849 w 108202"/>
                      <a:gd name="connsiteY3" fmla="*/ 193848 h 193872"/>
                      <a:gd name="connsiteX4" fmla="*/ 0 w 108202"/>
                      <a:gd name="connsiteY4" fmla="*/ 101145 h 193872"/>
                      <a:gd name="connsiteX0" fmla="*/ 0 w 100525"/>
                      <a:gd name="connsiteY0" fmla="*/ 120770 h 193872"/>
                      <a:gd name="connsiteX1" fmla="*/ 73736 w 100525"/>
                      <a:gd name="connsiteY1" fmla="*/ 0 h 193872"/>
                      <a:gd name="connsiteX2" fmla="*/ 100489 w 100525"/>
                      <a:gd name="connsiteY2" fmla="*/ 104309 h 193872"/>
                      <a:gd name="connsiteX3" fmla="*/ 28172 w 100525"/>
                      <a:gd name="connsiteY3" fmla="*/ 193848 h 193872"/>
                      <a:gd name="connsiteX4" fmla="*/ 0 w 100525"/>
                      <a:gd name="connsiteY4" fmla="*/ 120770 h 193872"/>
                      <a:gd name="connsiteX0" fmla="*/ 0 w 97662"/>
                      <a:gd name="connsiteY0" fmla="*/ 124775 h 193872"/>
                      <a:gd name="connsiteX1" fmla="*/ 70873 w 97662"/>
                      <a:gd name="connsiteY1" fmla="*/ 0 h 193872"/>
                      <a:gd name="connsiteX2" fmla="*/ 97626 w 97662"/>
                      <a:gd name="connsiteY2" fmla="*/ 104309 h 193872"/>
                      <a:gd name="connsiteX3" fmla="*/ 25309 w 97662"/>
                      <a:gd name="connsiteY3" fmla="*/ 193848 h 193872"/>
                      <a:gd name="connsiteX4" fmla="*/ 0 w 97662"/>
                      <a:gd name="connsiteY4" fmla="*/ 124775 h 193872"/>
                      <a:gd name="connsiteX0" fmla="*/ 0 w 97662"/>
                      <a:gd name="connsiteY0" fmla="*/ 124775 h 193872"/>
                      <a:gd name="connsiteX1" fmla="*/ 70873 w 97662"/>
                      <a:gd name="connsiteY1" fmla="*/ 0 h 193872"/>
                      <a:gd name="connsiteX2" fmla="*/ 97626 w 97662"/>
                      <a:gd name="connsiteY2" fmla="*/ 104309 h 193872"/>
                      <a:gd name="connsiteX3" fmla="*/ 25309 w 97662"/>
                      <a:gd name="connsiteY3" fmla="*/ 193848 h 193872"/>
                      <a:gd name="connsiteX4" fmla="*/ 0 w 97662"/>
                      <a:gd name="connsiteY4" fmla="*/ 124775 h 193872"/>
                      <a:gd name="connsiteX0" fmla="*/ 0 w 97662"/>
                      <a:gd name="connsiteY0" fmla="*/ 124317 h 193414"/>
                      <a:gd name="connsiteX1" fmla="*/ 69386 w 97662"/>
                      <a:gd name="connsiteY1" fmla="*/ 0 h 193414"/>
                      <a:gd name="connsiteX2" fmla="*/ 97626 w 97662"/>
                      <a:gd name="connsiteY2" fmla="*/ 103851 h 193414"/>
                      <a:gd name="connsiteX3" fmla="*/ 25309 w 97662"/>
                      <a:gd name="connsiteY3" fmla="*/ 193390 h 193414"/>
                      <a:gd name="connsiteX4" fmla="*/ 0 w 97662"/>
                      <a:gd name="connsiteY4" fmla="*/ 124317 h 193414"/>
                      <a:gd name="connsiteX0" fmla="*/ 0 w 97662"/>
                      <a:gd name="connsiteY0" fmla="*/ 124317 h 193414"/>
                      <a:gd name="connsiteX1" fmla="*/ 69386 w 97662"/>
                      <a:gd name="connsiteY1" fmla="*/ 0 h 193414"/>
                      <a:gd name="connsiteX2" fmla="*/ 97626 w 97662"/>
                      <a:gd name="connsiteY2" fmla="*/ 103851 h 193414"/>
                      <a:gd name="connsiteX3" fmla="*/ 25309 w 97662"/>
                      <a:gd name="connsiteY3" fmla="*/ 193390 h 193414"/>
                      <a:gd name="connsiteX4" fmla="*/ 0 w 97662"/>
                      <a:gd name="connsiteY4" fmla="*/ 124317 h 193414"/>
                      <a:gd name="connsiteX0" fmla="*/ 0 w 97662"/>
                      <a:gd name="connsiteY0" fmla="*/ 124317 h 193414"/>
                      <a:gd name="connsiteX1" fmla="*/ 69386 w 97662"/>
                      <a:gd name="connsiteY1" fmla="*/ 0 h 193414"/>
                      <a:gd name="connsiteX2" fmla="*/ 97626 w 97662"/>
                      <a:gd name="connsiteY2" fmla="*/ 103851 h 193414"/>
                      <a:gd name="connsiteX3" fmla="*/ 25309 w 97662"/>
                      <a:gd name="connsiteY3" fmla="*/ 193390 h 193414"/>
                      <a:gd name="connsiteX4" fmla="*/ 0 w 97662"/>
                      <a:gd name="connsiteY4" fmla="*/ 124317 h 193414"/>
                      <a:gd name="connsiteX0" fmla="*/ 0 w 97662"/>
                      <a:gd name="connsiteY0" fmla="*/ 122371 h 191468"/>
                      <a:gd name="connsiteX1" fmla="*/ 68357 w 97662"/>
                      <a:gd name="connsiteY1" fmla="*/ 0 h 191468"/>
                      <a:gd name="connsiteX2" fmla="*/ 97626 w 97662"/>
                      <a:gd name="connsiteY2" fmla="*/ 101905 h 191468"/>
                      <a:gd name="connsiteX3" fmla="*/ 25309 w 97662"/>
                      <a:gd name="connsiteY3" fmla="*/ 191444 h 191468"/>
                      <a:gd name="connsiteX4" fmla="*/ 0 w 97662"/>
                      <a:gd name="connsiteY4" fmla="*/ 122371 h 191468"/>
                      <a:gd name="connsiteX0" fmla="*/ 0 w 97662"/>
                      <a:gd name="connsiteY0" fmla="*/ 121169 h 190266"/>
                      <a:gd name="connsiteX1" fmla="*/ 67099 w 97662"/>
                      <a:gd name="connsiteY1" fmla="*/ 0 h 190266"/>
                      <a:gd name="connsiteX2" fmla="*/ 97626 w 97662"/>
                      <a:gd name="connsiteY2" fmla="*/ 100703 h 190266"/>
                      <a:gd name="connsiteX3" fmla="*/ 25309 w 97662"/>
                      <a:gd name="connsiteY3" fmla="*/ 190242 h 190266"/>
                      <a:gd name="connsiteX4" fmla="*/ 0 w 97662"/>
                      <a:gd name="connsiteY4" fmla="*/ 121169 h 190266"/>
                      <a:gd name="connsiteX0" fmla="*/ 0 w 97659"/>
                      <a:gd name="connsiteY0" fmla="*/ 121169 h 185692"/>
                      <a:gd name="connsiteX1" fmla="*/ 67099 w 97659"/>
                      <a:gd name="connsiteY1" fmla="*/ 0 h 185692"/>
                      <a:gd name="connsiteX2" fmla="*/ 97626 w 97659"/>
                      <a:gd name="connsiteY2" fmla="*/ 100703 h 185692"/>
                      <a:gd name="connsiteX3" fmla="*/ 19012 w 97659"/>
                      <a:gd name="connsiteY3" fmla="*/ 185667 h 185692"/>
                      <a:gd name="connsiteX4" fmla="*/ 0 w 97659"/>
                      <a:gd name="connsiteY4" fmla="*/ 121169 h 185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659" h="185692">
                        <a:moveTo>
                          <a:pt x="0" y="121169"/>
                        </a:moveTo>
                        <a:cubicBezTo>
                          <a:pt x="20475" y="77289"/>
                          <a:pt x="45080" y="46799"/>
                          <a:pt x="67099" y="0"/>
                        </a:cubicBezTo>
                        <a:lnTo>
                          <a:pt x="97626" y="100703"/>
                        </a:lnTo>
                        <a:cubicBezTo>
                          <a:pt x="99372" y="129119"/>
                          <a:pt x="31871" y="187096"/>
                          <a:pt x="19012" y="185667"/>
                        </a:cubicBezTo>
                        <a:lnTo>
                          <a:pt x="0" y="121169"/>
                        </a:lnTo>
                        <a:close/>
                      </a:path>
                    </a:pathLst>
                  </a:custGeom>
                  <a:solidFill>
                    <a:srgbClr val="FF671F"/>
                  </a:solidFill>
                  <a:ln w="9525" cap="flat">
                    <a:noFill/>
                    <a:prstDash val="solid"/>
                    <a:miter/>
                  </a:ln>
                  <a:effectLst/>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cs typeface="Arial"/>
                      <a:sym typeface="Arial"/>
                    </a:endParaRPr>
                  </a:p>
                </p:txBody>
              </p:sp>
            </p:grpSp>
            <p:grpSp>
              <p:nvGrpSpPr>
                <p:cNvPr id="169" name="Group 168">
                  <a:extLst>
                    <a:ext uri="{FF2B5EF4-FFF2-40B4-BE49-F238E27FC236}">
                      <a16:creationId xmlns:a16="http://schemas.microsoft.com/office/drawing/2014/main" id="{3E51A3FC-CC8C-4C38-8487-8642AB2BB6CA}"/>
                    </a:ext>
                  </a:extLst>
                </p:cNvPr>
                <p:cNvGrpSpPr/>
                <p:nvPr/>
              </p:nvGrpSpPr>
              <p:grpSpPr>
                <a:xfrm>
                  <a:off x="5730900" y="-3108963"/>
                  <a:ext cx="2887923" cy="6469649"/>
                  <a:chOff x="5730900" y="-3108963"/>
                  <a:chExt cx="2887923" cy="6469649"/>
                </a:xfrm>
              </p:grpSpPr>
              <p:sp>
                <p:nvSpPr>
                  <p:cNvPr id="170" name="Freeform: Shape 169">
                    <a:extLst>
                      <a:ext uri="{FF2B5EF4-FFF2-40B4-BE49-F238E27FC236}">
                        <a16:creationId xmlns:a16="http://schemas.microsoft.com/office/drawing/2014/main" id="{99AC79B4-8913-4F64-B6C8-3D8A20D3A6D8}"/>
                      </a:ext>
                    </a:extLst>
                  </p:cNvPr>
                  <p:cNvSpPr/>
                  <p:nvPr/>
                </p:nvSpPr>
                <p:spPr>
                  <a:xfrm rot="2091277" flipH="1">
                    <a:off x="5730900" y="-284591"/>
                    <a:ext cx="1778958" cy="3645277"/>
                  </a:xfrm>
                  <a:custGeom>
                    <a:avLst/>
                    <a:gdLst>
                      <a:gd name="connsiteX0" fmla="*/ 12573 w 366903"/>
                      <a:gd name="connsiteY0" fmla="*/ 95250 h 660239"/>
                      <a:gd name="connsiteX1" fmla="*/ 295466 w 366903"/>
                      <a:gd name="connsiteY1" fmla="*/ 521018 h 660239"/>
                      <a:gd name="connsiteX2" fmla="*/ 295466 w 366903"/>
                      <a:gd name="connsiteY2" fmla="*/ 642938 h 660239"/>
                      <a:gd name="connsiteX3" fmla="*/ 332613 w 366903"/>
                      <a:gd name="connsiteY3" fmla="*/ 656273 h 660239"/>
                      <a:gd name="connsiteX4" fmla="*/ 332613 w 366903"/>
                      <a:gd name="connsiteY4" fmla="*/ 553403 h 660239"/>
                      <a:gd name="connsiteX5" fmla="*/ 353568 w 366903"/>
                      <a:gd name="connsiteY5" fmla="*/ 576263 h 660239"/>
                      <a:gd name="connsiteX6" fmla="*/ 366903 w 366903"/>
                      <a:gd name="connsiteY6" fmla="*/ 571500 h 660239"/>
                      <a:gd name="connsiteX7" fmla="*/ 348806 w 366903"/>
                      <a:gd name="connsiteY7" fmla="*/ 522923 h 660239"/>
                      <a:gd name="connsiteX8" fmla="*/ 114491 w 366903"/>
                      <a:gd name="connsiteY8" fmla="*/ 52388 h 660239"/>
                      <a:gd name="connsiteX9" fmla="*/ 50673 w 366903"/>
                      <a:gd name="connsiteY9" fmla="*/ 0 h 660239"/>
                      <a:gd name="connsiteX10" fmla="*/ 31623 w 366903"/>
                      <a:gd name="connsiteY10" fmla="*/ 2858 h 660239"/>
                      <a:gd name="connsiteX11" fmla="*/ 2096 w 366903"/>
                      <a:gd name="connsiteY11" fmla="*/ 63818 h 660239"/>
                      <a:gd name="connsiteX12" fmla="*/ 12573 w 366903"/>
                      <a:gd name="connsiteY12" fmla="*/ 95250 h 660239"/>
                      <a:gd name="connsiteX0" fmla="*/ 12573 w 366903"/>
                      <a:gd name="connsiteY0" fmla="*/ 101619 h 666608"/>
                      <a:gd name="connsiteX1" fmla="*/ 295466 w 366903"/>
                      <a:gd name="connsiteY1" fmla="*/ 527387 h 666608"/>
                      <a:gd name="connsiteX2" fmla="*/ 295466 w 366903"/>
                      <a:gd name="connsiteY2" fmla="*/ 649307 h 666608"/>
                      <a:gd name="connsiteX3" fmla="*/ 332613 w 366903"/>
                      <a:gd name="connsiteY3" fmla="*/ 662642 h 666608"/>
                      <a:gd name="connsiteX4" fmla="*/ 332613 w 366903"/>
                      <a:gd name="connsiteY4" fmla="*/ 559772 h 666608"/>
                      <a:gd name="connsiteX5" fmla="*/ 353568 w 366903"/>
                      <a:gd name="connsiteY5" fmla="*/ 582632 h 666608"/>
                      <a:gd name="connsiteX6" fmla="*/ 366903 w 366903"/>
                      <a:gd name="connsiteY6" fmla="*/ 577869 h 666608"/>
                      <a:gd name="connsiteX7" fmla="*/ 348806 w 366903"/>
                      <a:gd name="connsiteY7" fmla="*/ 529292 h 666608"/>
                      <a:gd name="connsiteX8" fmla="*/ 212106 w 366903"/>
                      <a:gd name="connsiteY8" fmla="*/ 99253 h 666608"/>
                      <a:gd name="connsiteX9" fmla="*/ 50673 w 366903"/>
                      <a:gd name="connsiteY9" fmla="*/ 6369 h 666608"/>
                      <a:gd name="connsiteX10" fmla="*/ 31623 w 366903"/>
                      <a:gd name="connsiteY10" fmla="*/ 9227 h 666608"/>
                      <a:gd name="connsiteX11" fmla="*/ 2096 w 366903"/>
                      <a:gd name="connsiteY11" fmla="*/ 70187 h 666608"/>
                      <a:gd name="connsiteX12" fmla="*/ 12573 w 366903"/>
                      <a:gd name="connsiteY12" fmla="*/ 101619 h 666608"/>
                      <a:gd name="connsiteX0" fmla="*/ 12573 w 366903"/>
                      <a:gd name="connsiteY0" fmla="*/ 92392 h 657381"/>
                      <a:gd name="connsiteX1" fmla="*/ 295466 w 366903"/>
                      <a:gd name="connsiteY1" fmla="*/ 518160 h 657381"/>
                      <a:gd name="connsiteX2" fmla="*/ 295466 w 366903"/>
                      <a:gd name="connsiteY2" fmla="*/ 640080 h 657381"/>
                      <a:gd name="connsiteX3" fmla="*/ 332613 w 366903"/>
                      <a:gd name="connsiteY3" fmla="*/ 653415 h 657381"/>
                      <a:gd name="connsiteX4" fmla="*/ 332613 w 366903"/>
                      <a:gd name="connsiteY4" fmla="*/ 550545 h 657381"/>
                      <a:gd name="connsiteX5" fmla="*/ 353568 w 366903"/>
                      <a:gd name="connsiteY5" fmla="*/ 573405 h 657381"/>
                      <a:gd name="connsiteX6" fmla="*/ 366903 w 366903"/>
                      <a:gd name="connsiteY6" fmla="*/ 568642 h 657381"/>
                      <a:gd name="connsiteX7" fmla="*/ 348806 w 366903"/>
                      <a:gd name="connsiteY7" fmla="*/ 520065 h 657381"/>
                      <a:gd name="connsiteX8" fmla="*/ 212106 w 366903"/>
                      <a:gd name="connsiteY8" fmla="*/ 90026 h 657381"/>
                      <a:gd name="connsiteX9" fmla="*/ 31623 w 366903"/>
                      <a:gd name="connsiteY9" fmla="*/ 0 h 657381"/>
                      <a:gd name="connsiteX10" fmla="*/ 2096 w 366903"/>
                      <a:gd name="connsiteY10" fmla="*/ 60960 h 657381"/>
                      <a:gd name="connsiteX11" fmla="*/ 12573 w 366903"/>
                      <a:gd name="connsiteY11" fmla="*/ 92392 h 657381"/>
                      <a:gd name="connsiteX0" fmla="*/ 10477 w 364807"/>
                      <a:gd name="connsiteY0" fmla="*/ 46107 h 611096"/>
                      <a:gd name="connsiteX1" fmla="*/ 293370 w 364807"/>
                      <a:gd name="connsiteY1" fmla="*/ 471875 h 611096"/>
                      <a:gd name="connsiteX2" fmla="*/ 293370 w 364807"/>
                      <a:gd name="connsiteY2" fmla="*/ 593795 h 611096"/>
                      <a:gd name="connsiteX3" fmla="*/ 330517 w 364807"/>
                      <a:gd name="connsiteY3" fmla="*/ 607130 h 611096"/>
                      <a:gd name="connsiteX4" fmla="*/ 330517 w 364807"/>
                      <a:gd name="connsiteY4" fmla="*/ 504260 h 611096"/>
                      <a:gd name="connsiteX5" fmla="*/ 351472 w 364807"/>
                      <a:gd name="connsiteY5" fmla="*/ 527120 h 611096"/>
                      <a:gd name="connsiteX6" fmla="*/ 364807 w 364807"/>
                      <a:gd name="connsiteY6" fmla="*/ 522357 h 611096"/>
                      <a:gd name="connsiteX7" fmla="*/ 346710 w 364807"/>
                      <a:gd name="connsiteY7" fmla="*/ 473780 h 611096"/>
                      <a:gd name="connsiteX8" fmla="*/ 210010 w 364807"/>
                      <a:gd name="connsiteY8" fmla="*/ 43741 h 611096"/>
                      <a:gd name="connsiteX9" fmla="*/ 0 w 364807"/>
                      <a:gd name="connsiteY9" fmla="*/ 14675 h 611096"/>
                      <a:gd name="connsiteX10" fmla="*/ 10477 w 364807"/>
                      <a:gd name="connsiteY10" fmla="*/ 46107 h 611096"/>
                      <a:gd name="connsiteX0" fmla="*/ 865 w 355195"/>
                      <a:gd name="connsiteY0" fmla="*/ 54685 h 619674"/>
                      <a:gd name="connsiteX1" fmla="*/ 283758 w 355195"/>
                      <a:gd name="connsiteY1" fmla="*/ 480453 h 619674"/>
                      <a:gd name="connsiteX2" fmla="*/ 283758 w 355195"/>
                      <a:gd name="connsiteY2" fmla="*/ 602373 h 619674"/>
                      <a:gd name="connsiteX3" fmla="*/ 320905 w 355195"/>
                      <a:gd name="connsiteY3" fmla="*/ 615708 h 619674"/>
                      <a:gd name="connsiteX4" fmla="*/ 320905 w 355195"/>
                      <a:gd name="connsiteY4" fmla="*/ 512838 h 619674"/>
                      <a:gd name="connsiteX5" fmla="*/ 341860 w 355195"/>
                      <a:gd name="connsiteY5" fmla="*/ 535698 h 619674"/>
                      <a:gd name="connsiteX6" fmla="*/ 355195 w 355195"/>
                      <a:gd name="connsiteY6" fmla="*/ 530935 h 619674"/>
                      <a:gd name="connsiteX7" fmla="*/ 337098 w 355195"/>
                      <a:gd name="connsiteY7" fmla="*/ 482358 h 619674"/>
                      <a:gd name="connsiteX8" fmla="*/ 200398 w 355195"/>
                      <a:gd name="connsiteY8" fmla="*/ 52319 h 619674"/>
                      <a:gd name="connsiteX9" fmla="*/ 865 w 355195"/>
                      <a:gd name="connsiteY9" fmla="*/ 54685 h 619674"/>
                      <a:gd name="connsiteX0" fmla="*/ 1481 w 271818"/>
                      <a:gd name="connsiteY0" fmla="*/ 98477 h 590870"/>
                      <a:gd name="connsiteX1" fmla="*/ 200381 w 271818"/>
                      <a:gd name="connsiteY1" fmla="*/ 451649 h 590870"/>
                      <a:gd name="connsiteX2" fmla="*/ 200381 w 271818"/>
                      <a:gd name="connsiteY2" fmla="*/ 573569 h 590870"/>
                      <a:gd name="connsiteX3" fmla="*/ 237528 w 271818"/>
                      <a:gd name="connsiteY3" fmla="*/ 586904 h 590870"/>
                      <a:gd name="connsiteX4" fmla="*/ 237528 w 271818"/>
                      <a:gd name="connsiteY4" fmla="*/ 484034 h 590870"/>
                      <a:gd name="connsiteX5" fmla="*/ 258483 w 271818"/>
                      <a:gd name="connsiteY5" fmla="*/ 506894 h 590870"/>
                      <a:gd name="connsiteX6" fmla="*/ 271818 w 271818"/>
                      <a:gd name="connsiteY6" fmla="*/ 502131 h 590870"/>
                      <a:gd name="connsiteX7" fmla="*/ 253721 w 271818"/>
                      <a:gd name="connsiteY7" fmla="*/ 453554 h 590870"/>
                      <a:gd name="connsiteX8" fmla="*/ 117021 w 271818"/>
                      <a:gd name="connsiteY8" fmla="*/ 23515 h 590870"/>
                      <a:gd name="connsiteX9" fmla="*/ 1481 w 271818"/>
                      <a:gd name="connsiteY9" fmla="*/ 98477 h 590870"/>
                      <a:gd name="connsiteX0" fmla="*/ 1481 w 271818"/>
                      <a:gd name="connsiteY0" fmla="*/ 98477 h 590870"/>
                      <a:gd name="connsiteX1" fmla="*/ 200381 w 271818"/>
                      <a:gd name="connsiteY1" fmla="*/ 451649 h 590870"/>
                      <a:gd name="connsiteX2" fmla="*/ 200381 w 271818"/>
                      <a:gd name="connsiteY2" fmla="*/ 573569 h 590870"/>
                      <a:gd name="connsiteX3" fmla="*/ 237528 w 271818"/>
                      <a:gd name="connsiteY3" fmla="*/ 586904 h 590870"/>
                      <a:gd name="connsiteX4" fmla="*/ 237528 w 271818"/>
                      <a:gd name="connsiteY4" fmla="*/ 484034 h 590870"/>
                      <a:gd name="connsiteX5" fmla="*/ 258483 w 271818"/>
                      <a:gd name="connsiteY5" fmla="*/ 506894 h 590870"/>
                      <a:gd name="connsiteX6" fmla="*/ 271818 w 271818"/>
                      <a:gd name="connsiteY6" fmla="*/ 502131 h 590870"/>
                      <a:gd name="connsiteX7" fmla="*/ 253721 w 271818"/>
                      <a:gd name="connsiteY7" fmla="*/ 453554 h 590870"/>
                      <a:gd name="connsiteX8" fmla="*/ 117021 w 271818"/>
                      <a:gd name="connsiteY8" fmla="*/ 23515 h 590870"/>
                      <a:gd name="connsiteX9" fmla="*/ 1481 w 271818"/>
                      <a:gd name="connsiteY9" fmla="*/ 98477 h 590870"/>
                      <a:gd name="connsiteX0" fmla="*/ 1481 w 271818"/>
                      <a:gd name="connsiteY0" fmla="*/ 98477 h 590870"/>
                      <a:gd name="connsiteX1" fmla="*/ 177679 w 271818"/>
                      <a:gd name="connsiteY1" fmla="*/ 455958 h 590870"/>
                      <a:gd name="connsiteX2" fmla="*/ 200381 w 271818"/>
                      <a:gd name="connsiteY2" fmla="*/ 573569 h 590870"/>
                      <a:gd name="connsiteX3" fmla="*/ 237528 w 271818"/>
                      <a:gd name="connsiteY3" fmla="*/ 586904 h 590870"/>
                      <a:gd name="connsiteX4" fmla="*/ 237528 w 271818"/>
                      <a:gd name="connsiteY4" fmla="*/ 484034 h 590870"/>
                      <a:gd name="connsiteX5" fmla="*/ 258483 w 271818"/>
                      <a:gd name="connsiteY5" fmla="*/ 506894 h 590870"/>
                      <a:gd name="connsiteX6" fmla="*/ 271818 w 271818"/>
                      <a:gd name="connsiteY6" fmla="*/ 502131 h 590870"/>
                      <a:gd name="connsiteX7" fmla="*/ 253721 w 271818"/>
                      <a:gd name="connsiteY7" fmla="*/ 453554 h 590870"/>
                      <a:gd name="connsiteX8" fmla="*/ 117021 w 271818"/>
                      <a:gd name="connsiteY8" fmla="*/ 23515 h 590870"/>
                      <a:gd name="connsiteX9" fmla="*/ 1481 w 271818"/>
                      <a:gd name="connsiteY9" fmla="*/ 98477 h 590870"/>
                      <a:gd name="connsiteX0" fmla="*/ 1481 w 271818"/>
                      <a:gd name="connsiteY0" fmla="*/ 98477 h 590870"/>
                      <a:gd name="connsiteX1" fmla="*/ 177679 w 271818"/>
                      <a:gd name="connsiteY1" fmla="*/ 455958 h 590870"/>
                      <a:gd name="connsiteX2" fmla="*/ 200381 w 271818"/>
                      <a:gd name="connsiteY2" fmla="*/ 573569 h 590870"/>
                      <a:gd name="connsiteX3" fmla="*/ 237528 w 271818"/>
                      <a:gd name="connsiteY3" fmla="*/ 586904 h 590870"/>
                      <a:gd name="connsiteX4" fmla="*/ 237528 w 271818"/>
                      <a:gd name="connsiteY4" fmla="*/ 484034 h 590870"/>
                      <a:gd name="connsiteX5" fmla="*/ 258483 w 271818"/>
                      <a:gd name="connsiteY5" fmla="*/ 506894 h 590870"/>
                      <a:gd name="connsiteX6" fmla="*/ 271818 w 271818"/>
                      <a:gd name="connsiteY6" fmla="*/ 502131 h 590870"/>
                      <a:gd name="connsiteX7" fmla="*/ 253721 w 271818"/>
                      <a:gd name="connsiteY7" fmla="*/ 453554 h 590870"/>
                      <a:gd name="connsiteX8" fmla="*/ 117021 w 271818"/>
                      <a:gd name="connsiteY8" fmla="*/ 23515 h 590870"/>
                      <a:gd name="connsiteX9" fmla="*/ 1481 w 271818"/>
                      <a:gd name="connsiteY9" fmla="*/ 98477 h 590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1818" h="590870">
                        <a:moveTo>
                          <a:pt x="1481" y="98477"/>
                        </a:moveTo>
                        <a:cubicBezTo>
                          <a:pt x="72919" y="261354"/>
                          <a:pt x="161471" y="374673"/>
                          <a:pt x="177679" y="455958"/>
                        </a:cubicBezTo>
                        <a:cubicBezTo>
                          <a:pt x="188814" y="511801"/>
                          <a:pt x="170853" y="524038"/>
                          <a:pt x="200381" y="573569"/>
                        </a:cubicBezTo>
                        <a:cubicBezTo>
                          <a:pt x="209906" y="589761"/>
                          <a:pt x="233718" y="595476"/>
                          <a:pt x="237528" y="586904"/>
                        </a:cubicBezTo>
                        <a:lnTo>
                          <a:pt x="237528" y="484034"/>
                        </a:lnTo>
                        <a:lnTo>
                          <a:pt x="258483" y="506894"/>
                        </a:lnTo>
                        <a:cubicBezTo>
                          <a:pt x="263246" y="511656"/>
                          <a:pt x="271818" y="508799"/>
                          <a:pt x="271818" y="502131"/>
                        </a:cubicBezTo>
                        <a:cubicBezTo>
                          <a:pt x="271818" y="493559"/>
                          <a:pt x="268008" y="479271"/>
                          <a:pt x="253721" y="453554"/>
                        </a:cubicBezTo>
                        <a:cubicBezTo>
                          <a:pt x="97511" y="238289"/>
                          <a:pt x="159061" y="82695"/>
                          <a:pt x="117021" y="23515"/>
                        </a:cubicBezTo>
                        <a:cubicBezTo>
                          <a:pt x="74981" y="-35665"/>
                          <a:pt x="-12412" y="27121"/>
                          <a:pt x="1481" y="98477"/>
                        </a:cubicBezTo>
                        <a:close/>
                      </a:path>
                    </a:pathLst>
                  </a:custGeom>
                  <a:solidFill>
                    <a:srgbClr val="FFC7AE"/>
                  </a:solidFill>
                  <a:ln w="9525"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cs typeface="Arial"/>
                      <a:sym typeface="Arial"/>
                    </a:endParaRPr>
                  </a:p>
                </p:txBody>
              </p:sp>
              <p:sp>
                <p:nvSpPr>
                  <p:cNvPr id="171" name="Freeform: Shape 170">
                    <a:extLst>
                      <a:ext uri="{FF2B5EF4-FFF2-40B4-BE49-F238E27FC236}">
                        <a16:creationId xmlns:a16="http://schemas.microsoft.com/office/drawing/2014/main" id="{430DBADF-FDF2-4C9F-AD76-0A5A8ADDD420}"/>
                      </a:ext>
                    </a:extLst>
                  </p:cNvPr>
                  <p:cNvSpPr/>
                  <p:nvPr/>
                </p:nvSpPr>
                <p:spPr>
                  <a:xfrm rot="1454174" flipH="1">
                    <a:off x="7320356" y="-525761"/>
                    <a:ext cx="1292413" cy="2033760"/>
                  </a:xfrm>
                  <a:custGeom>
                    <a:avLst/>
                    <a:gdLst>
                      <a:gd name="connsiteX0" fmla="*/ 12573 w 366903"/>
                      <a:gd name="connsiteY0" fmla="*/ 95250 h 660239"/>
                      <a:gd name="connsiteX1" fmla="*/ 295466 w 366903"/>
                      <a:gd name="connsiteY1" fmla="*/ 521018 h 660239"/>
                      <a:gd name="connsiteX2" fmla="*/ 295466 w 366903"/>
                      <a:gd name="connsiteY2" fmla="*/ 642938 h 660239"/>
                      <a:gd name="connsiteX3" fmla="*/ 332613 w 366903"/>
                      <a:gd name="connsiteY3" fmla="*/ 656273 h 660239"/>
                      <a:gd name="connsiteX4" fmla="*/ 332613 w 366903"/>
                      <a:gd name="connsiteY4" fmla="*/ 553403 h 660239"/>
                      <a:gd name="connsiteX5" fmla="*/ 353568 w 366903"/>
                      <a:gd name="connsiteY5" fmla="*/ 576263 h 660239"/>
                      <a:gd name="connsiteX6" fmla="*/ 366903 w 366903"/>
                      <a:gd name="connsiteY6" fmla="*/ 571500 h 660239"/>
                      <a:gd name="connsiteX7" fmla="*/ 348806 w 366903"/>
                      <a:gd name="connsiteY7" fmla="*/ 522923 h 660239"/>
                      <a:gd name="connsiteX8" fmla="*/ 114491 w 366903"/>
                      <a:gd name="connsiteY8" fmla="*/ 52388 h 660239"/>
                      <a:gd name="connsiteX9" fmla="*/ 50673 w 366903"/>
                      <a:gd name="connsiteY9" fmla="*/ 0 h 660239"/>
                      <a:gd name="connsiteX10" fmla="*/ 31623 w 366903"/>
                      <a:gd name="connsiteY10" fmla="*/ 2858 h 660239"/>
                      <a:gd name="connsiteX11" fmla="*/ 2096 w 366903"/>
                      <a:gd name="connsiteY11" fmla="*/ 63818 h 660239"/>
                      <a:gd name="connsiteX12" fmla="*/ 12573 w 366903"/>
                      <a:gd name="connsiteY12" fmla="*/ 95250 h 660239"/>
                      <a:gd name="connsiteX0" fmla="*/ 12573 w 366903"/>
                      <a:gd name="connsiteY0" fmla="*/ 95250 h 656273"/>
                      <a:gd name="connsiteX1" fmla="*/ 295466 w 366903"/>
                      <a:gd name="connsiteY1" fmla="*/ 521018 h 656273"/>
                      <a:gd name="connsiteX2" fmla="*/ 332613 w 366903"/>
                      <a:gd name="connsiteY2" fmla="*/ 656273 h 656273"/>
                      <a:gd name="connsiteX3" fmla="*/ 332613 w 366903"/>
                      <a:gd name="connsiteY3" fmla="*/ 553403 h 656273"/>
                      <a:gd name="connsiteX4" fmla="*/ 353568 w 366903"/>
                      <a:gd name="connsiteY4" fmla="*/ 576263 h 656273"/>
                      <a:gd name="connsiteX5" fmla="*/ 366903 w 366903"/>
                      <a:gd name="connsiteY5" fmla="*/ 571500 h 656273"/>
                      <a:gd name="connsiteX6" fmla="*/ 348806 w 366903"/>
                      <a:gd name="connsiteY6" fmla="*/ 522923 h 656273"/>
                      <a:gd name="connsiteX7" fmla="*/ 114491 w 366903"/>
                      <a:gd name="connsiteY7" fmla="*/ 52388 h 656273"/>
                      <a:gd name="connsiteX8" fmla="*/ 50673 w 366903"/>
                      <a:gd name="connsiteY8" fmla="*/ 0 h 656273"/>
                      <a:gd name="connsiteX9" fmla="*/ 31623 w 366903"/>
                      <a:gd name="connsiteY9" fmla="*/ 2858 h 656273"/>
                      <a:gd name="connsiteX10" fmla="*/ 2096 w 366903"/>
                      <a:gd name="connsiteY10" fmla="*/ 63818 h 656273"/>
                      <a:gd name="connsiteX11" fmla="*/ 12573 w 366903"/>
                      <a:gd name="connsiteY11" fmla="*/ 95250 h 656273"/>
                      <a:gd name="connsiteX0" fmla="*/ 12573 w 366903"/>
                      <a:gd name="connsiteY0" fmla="*/ 95250 h 578627"/>
                      <a:gd name="connsiteX1" fmla="*/ 295466 w 366903"/>
                      <a:gd name="connsiteY1" fmla="*/ 521018 h 578627"/>
                      <a:gd name="connsiteX2" fmla="*/ 332613 w 366903"/>
                      <a:gd name="connsiteY2" fmla="*/ 553403 h 578627"/>
                      <a:gd name="connsiteX3" fmla="*/ 353568 w 366903"/>
                      <a:gd name="connsiteY3" fmla="*/ 576263 h 578627"/>
                      <a:gd name="connsiteX4" fmla="*/ 366903 w 366903"/>
                      <a:gd name="connsiteY4" fmla="*/ 571500 h 578627"/>
                      <a:gd name="connsiteX5" fmla="*/ 348806 w 366903"/>
                      <a:gd name="connsiteY5" fmla="*/ 522923 h 578627"/>
                      <a:gd name="connsiteX6" fmla="*/ 114491 w 366903"/>
                      <a:gd name="connsiteY6" fmla="*/ 52388 h 578627"/>
                      <a:gd name="connsiteX7" fmla="*/ 50673 w 366903"/>
                      <a:gd name="connsiteY7" fmla="*/ 0 h 578627"/>
                      <a:gd name="connsiteX8" fmla="*/ 31623 w 366903"/>
                      <a:gd name="connsiteY8" fmla="*/ 2858 h 578627"/>
                      <a:gd name="connsiteX9" fmla="*/ 2096 w 366903"/>
                      <a:gd name="connsiteY9" fmla="*/ 63818 h 578627"/>
                      <a:gd name="connsiteX10" fmla="*/ 12573 w 366903"/>
                      <a:gd name="connsiteY10" fmla="*/ 95250 h 578627"/>
                      <a:gd name="connsiteX0" fmla="*/ 12573 w 368534"/>
                      <a:gd name="connsiteY0" fmla="*/ 95250 h 580679"/>
                      <a:gd name="connsiteX1" fmla="*/ 295466 w 368534"/>
                      <a:gd name="connsiteY1" fmla="*/ 521018 h 580679"/>
                      <a:gd name="connsiteX2" fmla="*/ 332613 w 368534"/>
                      <a:gd name="connsiteY2" fmla="*/ 553403 h 580679"/>
                      <a:gd name="connsiteX3" fmla="*/ 353568 w 368534"/>
                      <a:gd name="connsiteY3" fmla="*/ 576263 h 580679"/>
                      <a:gd name="connsiteX4" fmla="*/ 348806 w 368534"/>
                      <a:gd name="connsiteY4" fmla="*/ 522923 h 580679"/>
                      <a:gd name="connsiteX5" fmla="*/ 114491 w 368534"/>
                      <a:gd name="connsiteY5" fmla="*/ 52388 h 580679"/>
                      <a:gd name="connsiteX6" fmla="*/ 50673 w 368534"/>
                      <a:gd name="connsiteY6" fmla="*/ 0 h 580679"/>
                      <a:gd name="connsiteX7" fmla="*/ 31623 w 368534"/>
                      <a:gd name="connsiteY7" fmla="*/ 2858 h 580679"/>
                      <a:gd name="connsiteX8" fmla="*/ 2096 w 368534"/>
                      <a:gd name="connsiteY8" fmla="*/ 63818 h 580679"/>
                      <a:gd name="connsiteX9" fmla="*/ 12573 w 368534"/>
                      <a:gd name="connsiteY9" fmla="*/ 95250 h 580679"/>
                      <a:gd name="connsiteX0" fmla="*/ 12573 w 368534"/>
                      <a:gd name="connsiteY0" fmla="*/ 95250 h 580679"/>
                      <a:gd name="connsiteX1" fmla="*/ 295466 w 368534"/>
                      <a:gd name="connsiteY1" fmla="*/ 521018 h 580679"/>
                      <a:gd name="connsiteX2" fmla="*/ 353568 w 368534"/>
                      <a:gd name="connsiteY2" fmla="*/ 576263 h 580679"/>
                      <a:gd name="connsiteX3" fmla="*/ 348806 w 368534"/>
                      <a:gd name="connsiteY3" fmla="*/ 522923 h 580679"/>
                      <a:gd name="connsiteX4" fmla="*/ 114491 w 368534"/>
                      <a:gd name="connsiteY4" fmla="*/ 52388 h 580679"/>
                      <a:gd name="connsiteX5" fmla="*/ 50673 w 368534"/>
                      <a:gd name="connsiteY5" fmla="*/ 0 h 580679"/>
                      <a:gd name="connsiteX6" fmla="*/ 31623 w 368534"/>
                      <a:gd name="connsiteY6" fmla="*/ 2858 h 580679"/>
                      <a:gd name="connsiteX7" fmla="*/ 2096 w 368534"/>
                      <a:gd name="connsiteY7" fmla="*/ 63818 h 580679"/>
                      <a:gd name="connsiteX8" fmla="*/ 12573 w 368534"/>
                      <a:gd name="connsiteY8" fmla="*/ 95250 h 580679"/>
                      <a:gd name="connsiteX0" fmla="*/ 12573 w 353568"/>
                      <a:gd name="connsiteY0" fmla="*/ 105149 h 589686"/>
                      <a:gd name="connsiteX1" fmla="*/ 295466 w 353568"/>
                      <a:gd name="connsiteY1" fmla="*/ 530917 h 589686"/>
                      <a:gd name="connsiteX2" fmla="*/ 353568 w 353568"/>
                      <a:gd name="connsiteY2" fmla="*/ 586162 h 589686"/>
                      <a:gd name="connsiteX3" fmla="*/ 114491 w 353568"/>
                      <a:gd name="connsiteY3" fmla="*/ 62287 h 589686"/>
                      <a:gd name="connsiteX4" fmla="*/ 50673 w 353568"/>
                      <a:gd name="connsiteY4" fmla="*/ 9899 h 589686"/>
                      <a:gd name="connsiteX5" fmla="*/ 31623 w 353568"/>
                      <a:gd name="connsiteY5" fmla="*/ 12757 h 589686"/>
                      <a:gd name="connsiteX6" fmla="*/ 2096 w 353568"/>
                      <a:gd name="connsiteY6" fmla="*/ 73717 h 589686"/>
                      <a:gd name="connsiteX7" fmla="*/ 12573 w 353568"/>
                      <a:gd name="connsiteY7" fmla="*/ 105149 h 589686"/>
                      <a:gd name="connsiteX0" fmla="*/ 12573 w 296744"/>
                      <a:gd name="connsiteY0" fmla="*/ 101993 h 527899"/>
                      <a:gd name="connsiteX1" fmla="*/ 295466 w 296744"/>
                      <a:gd name="connsiteY1" fmla="*/ 527761 h 527899"/>
                      <a:gd name="connsiteX2" fmla="*/ 114491 w 296744"/>
                      <a:gd name="connsiteY2" fmla="*/ 59131 h 527899"/>
                      <a:gd name="connsiteX3" fmla="*/ 50673 w 296744"/>
                      <a:gd name="connsiteY3" fmla="*/ 6743 h 527899"/>
                      <a:gd name="connsiteX4" fmla="*/ 31623 w 296744"/>
                      <a:gd name="connsiteY4" fmla="*/ 9601 h 527899"/>
                      <a:gd name="connsiteX5" fmla="*/ 2096 w 296744"/>
                      <a:gd name="connsiteY5" fmla="*/ 70561 h 527899"/>
                      <a:gd name="connsiteX6" fmla="*/ 12573 w 296744"/>
                      <a:gd name="connsiteY6" fmla="*/ 101993 h 527899"/>
                      <a:gd name="connsiteX0" fmla="*/ 12573 w 149615"/>
                      <a:gd name="connsiteY0" fmla="*/ 95250 h 230511"/>
                      <a:gd name="connsiteX1" fmla="*/ 144733 w 149615"/>
                      <a:gd name="connsiteY1" fmla="*/ 224494 h 230511"/>
                      <a:gd name="connsiteX2" fmla="*/ 114491 w 149615"/>
                      <a:gd name="connsiteY2" fmla="*/ 52388 h 230511"/>
                      <a:gd name="connsiteX3" fmla="*/ 50673 w 149615"/>
                      <a:gd name="connsiteY3" fmla="*/ 0 h 230511"/>
                      <a:gd name="connsiteX4" fmla="*/ 31623 w 149615"/>
                      <a:gd name="connsiteY4" fmla="*/ 2858 h 230511"/>
                      <a:gd name="connsiteX5" fmla="*/ 2096 w 149615"/>
                      <a:gd name="connsiteY5" fmla="*/ 63818 h 230511"/>
                      <a:gd name="connsiteX6" fmla="*/ 12573 w 149615"/>
                      <a:gd name="connsiteY6" fmla="*/ 95250 h 230511"/>
                      <a:gd name="connsiteX0" fmla="*/ 12573 w 146477"/>
                      <a:gd name="connsiteY0" fmla="*/ 95250 h 232937"/>
                      <a:gd name="connsiteX1" fmla="*/ 65021 w 146477"/>
                      <a:gd name="connsiteY1" fmla="*/ 194979 h 232937"/>
                      <a:gd name="connsiteX2" fmla="*/ 144733 w 146477"/>
                      <a:gd name="connsiteY2" fmla="*/ 224494 h 232937"/>
                      <a:gd name="connsiteX3" fmla="*/ 114491 w 146477"/>
                      <a:gd name="connsiteY3" fmla="*/ 52388 h 232937"/>
                      <a:gd name="connsiteX4" fmla="*/ 50673 w 146477"/>
                      <a:gd name="connsiteY4" fmla="*/ 0 h 232937"/>
                      <a:gd name="connsiteX5" fmla="*/ 31623 w 146477"/>
                      <a:gd name="connsiteY5" fmla="*/ 2858 h 232937"/>
                      <a:gd name="connsiteX6" fmla="*/ 2096 w 146477"/>
                      <a:gd name="connsiteY6" fmla="*/ 63818 h 232937"/>
                      <a:gd name="connsiteX7" fmla="*/ 12573 w 146477"/>
                      <a:gd name="connsiteY7" fmla="*/ 95250 h 232937"/>
                      <a:gd name="connsiteX0" fmla="*/ 12573 w 146093"/>
                      <a:gd name="connsiteY0" fmla="*/ 95250 h 238985"/>
                      <a:gd name="connsiteX1" fmla="*/ 72435 w 146093"/>
                      <a:gd name="connsiteY1" fmla="*/ 214747 h 238985"/>
                      <a:gd name="connsiteX2" fmla="*/ 144733 w 146093"/>
                      <a:gd name="connsiteY2" fmla="*/ 224494 h 238985"/>
                      <a:gd name="connsiteX3" fmla="*/ 114491 w 146093"/>
                      <a:gd name="connsiteY3" fmla="*/ 52388 h 238985"/>
                      <a:gd name="connsiteX4" fmla="*/ 50673 w 146093"/>
                      <a:gd name="connsiteY4" fmla="*/ 0 h 238985"/>
                      <a:gd name="connsiteX5" fmla="*/ 31623 w 146093"/>
                      <a:gd name="connsiteY5" fmla="*/ 2858 h 238985"/>
                      <a:gd name="connsiteX6" fmla="*/ 2096 w 146093"/>
                      <a:gd name="connsiteY6" fmla="*/ 63818 h 238985"/>
                      <a:gd name="connsiteX7" fmla="*/ 12573 w 146093"/>
                      <a:gd name="connsiteY7" fmla="*/ 95250 h 238985"/>
                      <a:gd name="connsiteX0" fmla="*/ 12573 w 165351"/>
                      <a:gd name="connsiteY0" fmla="*/ 95250 h 235805"/>
                      <a:gd name="connsiteX1" fmla="*/ 72435 w 165351"/>
                      <a:gd name="connsiteY1" fmla="*/ 214747 h 235805"/>
                      <a:gd name="connsiteX2" fmla="*/ 164501 w 165351"/>
                      <a:gd name="connsiteY2" fmla="*/ 219553 h 235805"/>
                      <a:gd name="connsiteX3" fmla="*/ 114491 w 165351"/>
                      <a:gd name="connsiteY3" fmla="*/ 52388 h 235805"/>
                      <a:gd name="connsiteX4" fmla="*/ 50673 w 165351"/>
                      <a:gd name="connsiteY4" fmla="*/ 0 h 235805"/>
                      <a:gd name="connsiteX5" fmla="*/ 31623 w 165351"/>
                      <a:gd name="connsiteY5" fmla="*/ 2858 h 235805"/>
                      <a:gd name="connsiteX6" fmla="*/ 2096 w 165351"/>
                      <a:gd name="connsiteY6" fmla="*/ 63818 h 235805"/>
                      <a:gd name="connsiteX7" fmla="*/ 12573 w 165351"/>
                      <a:gd name="connsiteY7" fmla="*/ 95250 h 235805"/>
                      <a:gd name="connsiteX0" fmla="*/ 12573 w 164834"/>
                      <a:gd name="connsiteY0" fmla="*/ 95250 h 264829"/>
                      <a:gd name="connsiteX1" fmla="*/ 89731 w 164834"/>
                      <a:gd name="connsiteY1" fmla="*/ 256754 h 264829"/>
                      <a:gd name="connsiteX2" fmla="*/ 164501 w 164834"/>
                      <a:gd name="connsiteY2" fmla="*/ 219553 h 264829"/>
                      <a:gd name="connsiteX3" fmla="*/ 114491 w 164834"/>
                      <a:gd name="connsiteY3" fmla="*/ 52388 h 264829"/>
                      <a:gd name="connsiteX4" fmla="*/ 50673 w 164834"/>
                      <a:gd name="connsiteY4" fmla="*/ 0 h 264829"/>
                      <a:gd name="connsiteX5" fmla="*/ 31623 w 164834"/>
                      <a:gd name="connsiteY5" fmla="*/ 2858 h 264829"/>
                      <a:gd name="connsiteX6" fmla="*/ 2096 w 164834"/>
                      <a:gd name="connsiteY6" fmla="*/ 63818 h 264829"/>
                      <a:gd name="connsiteX7" fmla="*/ 12573 w 164834"/>
                      <a:gd name="connsiteY7" fmla="*/ 95250 h 264829"/>
                      <a:gd name="connsiteX0" fmla="*/ 12573 w 164742"/>
                      <a:gd name="connsiteY0" fmla="*/ 95250 h 264829"/>
                      <a:gd name="connsiteX1" fmla="*/ 89731 w 164742"/>
                      <a:gd name="connsiteY1" fmla="*/ 256754 h 264829"/>
                      <a:gd name="connsiteX2" fmla="*/ 164501 w 164742"/>
                      <a:gd name="connsiteY2" fmla="*/ 219553 h 264829"/>
                      <a:gd name="connsiteX3" fmla="*/ 114491 w 164742"/>
                      <a:gd name="connsiteY3" fmla="*/ 52388 h 264829"/>
                      <a:gd name="connsiteX4" fmla="*/ 50673 w 164742"/>
                      <a:gd name="connsiteY4" fmla="*/ 0 h 264829"/>
                      <a:gd name="connsiteX5" fmla="*/ 31623 w 164742"/>
                      <a:gd name="connsiteY5" fmla="*/ 2858 h 264829"/>
                      <a:gd name="connsiteX6" fmla="*/ 2096 w 164742"/>
                      <a:gd name="connsiteY6" fmla="*/ 63818 h 264829"/>
                      <a:gd name="connsiteX7" fmla="*/ 12573 w 164742"/>
                      <a:gd name="connsiteY7" fmla="*/ 95250 h 264829"/>
                      <a:gd name="connsiteX0" fmla="*/ 12573 w 168699"/>
                      <a:gd name="connsiteY0" fmla="*/ 95250 h 264448"/>
                      <a:gd name="connsiteX1" fmla="*/ 89731 w 168699"/>
                      <a:gd name="connsiteY1" fmla="*/ 256754 h 264448"/>
                      <a:gd name="connsiteX2" fmla="*/ 164501 w 168699"/>
                      <a:gd name="connsiteY2" fmla="*/ 219553 h 264448"/>
                      <a:gd name="connsiteX3" fmla="*/ 114491 w 168699"/>
                      <a:gd name="connsiteY3" fmla="*/ 52388 h 264448"/>
                      <a:gd name="connsiteX4" fmla="*/ 50673 w 168699"/>
                      <a:gd name="connsiteY4" fmla="*/ 0 h 264448"/>
                      <a:gd name="connsiteX5" fmla="*/ 31623 w 168699"/>
                      <a:gd name="connsiteY5" fmla="*/ 2858 h 264448"/>
                      <a:gd name="connsiteX6" fmla="*/ 2096 w 168699"/>
                      <a:gd name="connsiteY6" fmla="*/ 63818 h 264448"/>
                      <a:gd name="connsiteX7" fmla="*/ 12573 w 168699"/>
                      <a:gd name="connsiteY7" fmla="*/ 95250 h 264448"/>
                      <a:gd name="connsiteX0" fmla="*/ 7630 w 168699"/>
                      <a:gd name="connsiteY0" fmla="*/ 95250 h 264448"/>
                      <a:gd name="connsiteX1" fmla="*/ 89731 w 168699"/>
                      <a:gd name="connsiteY1" fmla="*/ 256754 h 264448"/>
                      <a:gd name="connsiteX2" fmla="*/ 164501 w 168699"/>
                      <a:gd name="connsiteY2" fmla="*/ 219553 h 264448"/>
                      <a:gd name="connsiteX3" fmla="*/ 114491 w 168699"/>
                      <a:gd name="connsiteY3" fmla="*/ 52388 h 264448"/>
                      <a:gd name="connsiteX4" fmla="*/ 50673 w 168699"/>
                      <a:gd name="connsiteY4" fmla="*/ 0 h 264448"/>
                      <a:gd name="connsiteX5" fmla="*/ 31623 w 168699"/>
                      <a:gd name="connsiteY5" fmla="*/ 2858 h 264448"/>
                      <a:gd name="connsiteX6" fmla="*/ 2096 w 168699"/>
                      <a:gd name="connsiteY6" fmla="*/ 63818 h 264448"/>
                      <a:gd name="connsiteX7" fmla="*/ 7630 w 168699"/>
                      <a:gd name="connsiteY7" fmla="*/ 95250 h 264448"/>
                      <a:gd name="connsiteX0" fmla="*/ 7630 w 165047"/>
                      <a:gd name="connsiteY0" fmla="*/ 98633 h 268212"/>
                      <a:gd name="connsiteX1" fmla="*/ 89731 w 165047"/>
                      <a:gd name="connsiteY1" fmla="*/ 260137 h 268212"/>
                      <a:gd name="connsiteX2" fmla="*/ 164501 w 165047"/>
                      <a:gd name="connsiteY2" fmla="*/ 222936 h 268212"/>
                      <a:gd name="connsiteX3" fmla="*/ 124375 w 165047"/>
                      <a:gd name="connsiteY3" fmla="*/ 55771 h 268212"/>
                      <a:gd name="connsiteX4" fmla="*/ 50673 w 165047"/>
                      <a:gd name="connsiteY4" fmla="*/ 3383 h 268212"/>
                      <a:gd name="connsiteX5" fmla="*/ 31623 w 165047"/>
                      <a:gd name="connsiteY5" fmla="*/ 6241 h 268212"/>
                      <a:gd name="connsiteX6" fmla="*/ 2096 w 165047"/>
                      <a:gd name="connsiteY6" fmla="*/ 67201 h 268212"/>
                      <a:gd name="connsiteX7" fmla="*/ 7630 w 165047"/>
                      <a:gd name="connsiteY7" fmla="*/ 98633 h 268212"/>
                      <a:gd name="connsiteX0" fmla="*/ 7630 w 165249"/>
                      <a:gd name="connsiteY0" fmla="*/ 100640 h 270219"/>
                      <a:gd name="connsiteX1" fmla="*/ 89731 w 165249"/>
                      <a:gd name="connsiteY1" fmla="*/ 262144 h 270219"/>
                      <a:gd name="connsiteX2" fmla="*/ 164501 w 165249"/>
                      <a:gd name="connsiteY2" fmla="*/ 224943 h 270219"/>
                      <a:gd name="connsiteX3" fmla="*/ 124375 w 165249"/>
                      <a:gd name="connsiteY3" fmla="*/ 57778 h 270219"/>
                      <a:gd name="connsiteX4" fmla="*/ 63028 w 165249"/>
                      <a:gd name="connsiteY4" fmla="*/ 2919 h 270219"/>
                      <a:gd name="connsiteX5" fmla="*/ 31623 w 165249"/>
                      <a:gd name="connsiteY5" fmla="*/ 8248 h 270219"/>
                      <a:gd name="connsiteX6" fmla="*/ 2096 w 165249"/>
                      <a:gd name="connsiteY6" fmla="*/ 69208 h 270219"/>
                      <a:gd name="connsiteX7" fmla="*/ 7630 w 165249"/>
                      <a:gd name="connsiteY7" fmla="*/ 100640 h 270219"/>
                      <a:gd name="connsiteX0" fmla="*/ 956 w 172100"/>
                      <a:gd name="connsiteY0" fmla="*/ 115292 h 268831"/>
                      <a:gd name="connsiteX1" fmla="*/ 96582 w 172100"/>
                      <a:gd name="connsiteY1" fmla="*/ 262144 h 268831"/>
                      <a:gd name="connsiteX2" fmla="*/ 171352 w 172100"/>
                      <a:gd name="connsiteY2" fmla="*/ 224943 h 268831"/>
                      <a:gd name="connsiteX3" fmla="*/ 131226 w 172100"/>
                      <a:gd name="connsiteY3" fmla="*/ 57778 h 268831"/>
                      <a:gd name="connsiteX4" fmla="*/ 69879 w 172100"/>
                      <a:gd name="connsiteY4" fmla="*/ 2919 h 268831"/>
                      <a:gd name="connsiteX5" fmla="*/ 38474 w 172100"/>
                      <a:gd name="connsiteY5" fmla="*/ 8248 h 268831"/>
                      <a:gd name="connsiteX6" fmla="*/ 8947 w 172100"/>
                      <a:gd name="connsiteY6" fmla="*/ 69208 h 268831"/>
                      <a:gd name="connsiteX7" fmla="*/ 956 w 172100"/>
                      <a:gd name="connsiteY7" fmla="*/ 115292 h 268831"/>
                      <a:gd name="connsiteX0" fmla="*/ 1646 w 172790"/>
                      <a:gd name="connsiteY0" fmla="*/ 115292 h 268831"/>
                      <a:gd name="connsiteX1" fmla="*/ 97272 w 172790"/>
                      <a:gd name="connsiteY1" fmla="*/ 262144 h 268831"/>
                      <a:gd name="connsiteX2" fmla="*/ 172042 w 172790"/>
                      <a:gd name="connsiteY2" fmla="*/ 224943 h 268831"/>
                      <a:gd name="connsiteX3" fmla="*/ 131916 w 172790"/>
                      <a:gd name="connsiteY3" fmla="*/ 57778 h 268831"/>
                      <a:gd name="connsiteX4" fmla="*/ 70569 w 172790"/>
                      <a:gd name="connsiteY4" fmla="*/ 2919 h 268831"/>
                      <a:gd name="connsiteX5" fmla="*/ 39164 w 172790"/>
                      <a:gd name="connsiteY5" fmla="*/ 8248 h 268831"/>
                      <a:gd name="connsiteX6" fmla="*/ 1646 w 172790"/>
                      <a:gd name="connsiteY6" fmla="*/ 115292 h 268831"/>
                      <a:gd name="connsiteX0" fmla="*/ 271 w 171415"/>
                      <a:gd name="connsiteY0" fmla="*/ 112373 h 265912"/>
                      <a:gd name="connsiteX1" fmla="*/ 95897 w 171415"/>
                      <a:gd name="connsiteY1" fmla="*/ 259225 h 265912"/>
                      <a:gd name="connsiteX2" fmla="*/ 170667 w 171415"/>
                      <a:gd name="connsiteY2" fmla="*/ 222024 h 265912"/>
                      <a:gd name="connsiteX3" fmla="*/ 130541 w 171415"/>
                      <a:gd name="connsiteY3" fmla="*/ 54859 h 265912"/>
                      <a:gd name="connsiteX4" fmla="*/ 69194 w 171415"/>
                      <a:gd name="connsiteY4" fmla="*/ 0 h 265912"/>
                      <a:gd name="connsiteX5" fmla="*/ 271 w 171415"/>
                      <a:gd name="connsiteY5" fmla="*/ 112373 h 265912"/>
                      <a:gd name="connsiteX0" fmla="*/ 631 w 171907"/>
                      <a:gd name="connsiteY0" fmla="*/ 116767 h 270306"/>
                      <a:gd name="connsiteX1" fmla="*/ 96257 w 171907"/>
                      <a:gd name="connsiteY1" fmla="*/ 263619 h 270306"/>
                      <a:gd name="connsiteX2" fmla="*/ 171027 w 171907"/>
                      <a:gd name="connsiteY2" fmla="*/ 226418 h 270306"/>
                      <a:gd name="connsiteX3" fmla="*/ 130901 w 171907"/>
                      <a:gd name="connsiteY3" fmla="*/ 59253 h 270306"/>
                      <a:gd name="connsiteX4" fmla="*/ 37679 w 171907"/>
                      <a:gd name="connsiteY4" fmla="*/ 0 h 270306"/>
                      <a:gd name="connsiteX5" fmla="*/ 631 w 171907"/>
                      <a:gd name="connsiteY5" fmla="*/ 116767 h 270306"/>
                      <a:gd name="connsiteX0" fmla="*/ 1543 w 172819"/>
                      <a:gd name="connsiteY0" fmla="*/ 121974 h 275513"/>
                      <a:gd name="connsiteX1" fmla="*/ 97169 w 172819"/>
                      <a:gd name="connsiteY1" fmla="*/ 268826 h 275513"/>
                      <a:gd name="connsiteX2" fmla="*/ 171939 w 172819"/>
                      <a:gd name="connsiteY2" fmla="*/ 231625 h 275513"/>
                      <a:gd name="connsiteX3" fmla="*/ 131813 w 172819"/>
                      <a:gd name="connsiteY3" fmla="*/ 64460 h 275513"/>
                      <a:gd name="connsiteX4" fmla="*/ 38591 w 172819"/>
                      <a:gd name="connsiteY4" fmla="*/ 5207 h 275513"/>
                      <a:gd name="connsiteX5" fmla="*/ 1543 w 172819"/>
                      <a:gd name="connsiteY5" fmla="*/ 121974 h 275513"/>
                      <a:gd name="connsiteX0" fmla="*/ 6654 w 177930"/>
                      <a:gd name="connsiteY0" fmla="*/ 121974 h 275513"/>
                      <a:gd name="connsiteX1" fmla="*/ 102280 w 177930"/>
                      <a:gd name="connsiteY1" fmla="*/ 268826 h 275513"/>
                      <a:gd name="connsiteX2" fmla="*/ 177050 w 177930"/>
                      <a:gd name="connsiteY2" fmla="*/ 231625 h 275513"/>
                      <a:gd name="connsiteX3" fmla="*/ 136924 w 177930"/>
                      <a:gd name="connsiteY3" fmla="*/ 64460 h 275513"/>
                      <a:gd name="connsiteX4" fmla="*/ 43702 w 177930"/>
                      <a:gd name="connsiteY4" fmla="*/ 5207 h 275513"/>
                      <a:gd name="connsiteX5" fmla="*/ 6654 w 177930"/>
                      <a:gd name="connsiteY5" fmla="*/ 121974 h 275513"/>
                      <a:gd name="connsiteX0" fmla="*/ 6654 w 177930"/>
                      <a:gd name="connsiteY0" fmla="*/ 121974 h 275513"/>
                      <a:gd name="connsiteX1" fmla="*/ 102280 w 177930"/>
                      <a:gd name="connsiteY1" fmla="*/ 268826 h 275513"/>
                      <a:gd name="connsiteX2" fmla="*/ 177050 w 177930"/>
                      <a:gd name="connsiteY2" fmla="*/ 231625 h 275513"/>
                      <a:gd name="connsiteX3" fmla="*/ 136924 w 177930"/>
                      <a:gd name="connsiteY3" fmla="*/ 64460 h 275513"/>
                      <a:gd name="connsiteX4" fmla="*/ 43702 w 177930"/>
                      <a:gd name="connsiteY4" fmla="*/ 5207 h 275513"/>
                      <a:gd name="connsiteX5" fmla="*/ 6654 w 177930"/>
                      <a:gd name="connsiteY5" fmla="*/ 121974 h 275513"/>
                      <a:gd name="connsiteX0" fmla="*/ 6654 w 177930"/>
                      <a:gd name="connsiteY0" fmla="*/ 121974 h 275513"/>
                      <a:gd name="connsiteX1" fmla="*/ 102280 w 177930"/>
                      <a:gd name="connsiteY1" fmla="*/ 268826 h 275513"/>
                      <a:gd name="connsiteX2" fmla="*/ 177050 w 177930"/>
                      <a:gd name="connsiteY2" fmla="*/ 231625 h 275513"/>
                      <a:gd name="connsiteX3" fmla="*/ 136924 w 177930"/>
                      <a:gd name="connsiteY3" fmla="*/ 64460 h 275513"/>
                      <a:gd name="connsiteX4" fmla="*/ 43702 w 177930"/>
                      <a:gd name="connsiteY4" fmla="*/ 5207 h 275513"/>
                      <a:gd name="connsiteX5" fmla="*/ 6654 w 177930"/>
                      <a:gd name="connsiteY5" fmla="*/ 121974 h 275513"/>
                      <a:gd name="connsiteX0" fmla="*/ 7919 w 179226"/>
                      <a:gd name="connsiteY0" fmla="*/ 113539 h 267078"/>
                      <a:gd name="connsiteX1" fmla="*/ 103545 w 179226"/>
                      <a:gd name="connsiteY1" fmla="*/ 260391 h 267078"/>
                      <a:gd name="connsiteX2" fmla="*/ 178315 w 179226"/>
                      <a:gd name="connsiteY2" fmla="*/ 223190 h 267078"/>
                      <a:gd name="connsiteX3" fmla="*/ 138189 w 179226"/>
                      <a:gd name="connsiteY3" fmla="*/ 56025 h 267078"/>
                      <a:gd name="connsiteX4" fmla="*/ 38839 w 179226"/>
                      <a:gd name="connsiteY4" fmla="*/ 5960 h 267078"/>
                      <a:gd name="connsiteX5" fmla="*/ 7919 w 179226"/>
                      <a:gd name="connsiteY5" fmla="*/ 113539 h 267078"/>
                      <a:gd name="connsiteX0" fmla="*/ 4701 w 175912"/>
                      <a:gd name="connsiteY0" fmla="*/ 123281 h 276820"/>
                      <a:gd name="connsiteX1" fmla="*/ 100327 w 175912"/>
                      <a:gd name="connsiteY1" fmla="*/ 270133 h 276820"/>
                      <a:gd name="connsiteX2" fmla="*/ 175097 w 175912"/>
                      <a:gd name="connsiteY2" fmla="*/ 232932 h 276820"/>
                      <a:gd name="connsiteX3" fmla="*/ 134971 w 175912"/>
                      <a:gd name="connsiteY3" fmla="*/ 65767 h 276820"/>
                      <a:gd name="connsiteX4" fmla="*/ 56321 w 175912"/>
                      <a:gd name="connsiteY4" fmla="*/ 5107 h 276820"/>
                      <a:gd name="connsiteX5" fmla="*/ 4701 w 175912"/>
                      <a:gd name="connsiteY5" fmla="*/ 123281 h 276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912" h="276820">
                        <a:moveTo>
                          <a:pt x="4701" y="123281"/>
                        </a:moveTo>
                        <a:cubicBezTo>
                          <a:pt x="26290" y="168227"/>
                          <a:pt x="71928" y="251858"/>
                          <a:pt x="100327" y="270133"/>
                        </a:cubicBezTo>
                        <a:cubicBezTo>
                          <a:pt x="128726" y="288408"/>
                          <a:pt x="169323" y="266993"/>
                          <a:pt x="175097" y="232932"/>
                        </a:cubicBezTo>
                        <a:cubicBezTo>
                          <a:pt x="180871" y="198871"/>
                          <a:pt x="154767" y="103738"/>
                          <a:pt x="134971" y="65767"/>
                        </a:cubicBezTo>
                        <a:cubicBezTo>
                          <a:pt x="115175" y="27796"/>
                          <a:pt x="94677" y="-14909"/>
                          <a:pt x="56321" y="5107"/>
                        </a:cubicBezTo>
                        <a:cubicBezTo>
                          <a:pt x="17965" y="25123"/>
                          <a:pt x="-11920" y="80571"/>
                          <a:pt x="4701" y="123281"/>
                        </a:cubicBezTo>
                        <a:close/>
                      </a:path>
                    </a:pathLst>
                  </a:custGeom>
                  <a:solidFill>
                    <a:srgbClr val="FF671F"/>
                  </a:solidFill>
                  <a:ln w="9525"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cs typeface="Arial"/>
                      <a:sym typeface="Arial"/>
                    </a:endParaRPr>
                  </a:p>
                </p:txBody>
              </p:sp>
              <p:sp>
                <p:nvSpPr>
                  <p:cNvPr id="172" name="Freeform: Shape 171">
                    <a:extLst>
                      <a:ext uri="{FF2B5EF4-FFF2-40B4-BE49-F238E27FC236}">
                        <a16:creationId xmlns:a16="http://schemas.microsoft.com/office/drawing/2014/main" id="{43DB22C8-7FF9-42EA-9265-6826F601507C}"/>
                      </a:ext>
                    </a:extLst>
                  </p:cNvPr>
                  <p:cNvSpPr/>
                  <p:nvPr/>
                </p:nvSpPr>
                <p:spPr>
                  <a:xfrm rot="359156" flipH="1">
                    <a:off x="6371777" y="-3108963"/>
                    <a:ext cx="2247046" cy="4030742"/>
                  </a:xfrm>
                  <a:custGeom>
                    <a:avLst/>
                    <a:gdLst>
                      <a:gd name="connsiteX0" fmla="*/ 40258 w 206675"/>
                      <a:gd name="connsiteY0" fmla="*/ 111032 h 345346"/>
                      <a:gd name="connsiteX1" fmla="*/ 74548 w 206675"/>
                      <a:gd name="connsiteY1" fmla="*/ 23401 h 345346"/>
                      <a:gd name="connsiteX2" fmla="*/ 141223 w 206675"/>
                      <a:gd name="connsiteY2" fmla="*/ 541 h 345346"/>
                      <a:gd name="connsiteX3" fmla="*/ 181228 w 206675"/>
                      <a:gd name="connsiteY3" fmla="*/ 16734 h 345346"/>
                      <a:gd name="connsiteX4" fmla="*/ 205993 w 206675"/>
                      <a:gd name="connsiteY4" fmla="*/ 80552 h 345346"/>
                      <a:gd name="connsiteX5" fmla="*/ 184086 w 206675"/>
                      <a:gd name="connsiteY5" fmla="*/ 81504 h 345346"/>
                      <a:gd name="connsiteX6" fmla="*/ 182181 w 206675"/>
                      <a:gd name="connsiteY6" fmla="*/ 62454 h 345346"/>
                      <a:gd name="connsiteX7" fmla="*/ 177418 w 206675"/>
                      <a:gd name="connsiteY7" fmla="*/ 84362 h 345346"/>
                      <a:gd name="connsiteX8" fmla="*/ 155511 w 206675"/>
                      <a:gd name="connsiteY8" fmla="*/ 90077 h 345346"/>
                      <a:gd name="connsiteX9" fmla="*/ 146938 w 206675"/>
                      <a:gd name="connsiteY9" fmla="*/ 77694 h 345346"/>
                      <a:gd name="connsiteX10" fmla="*/ 132651 w 206675"/>
                      <a:gd name="connsiteY10" fmla="*/ 106269 h 345346"/>
                      <a:gd name="connsiteX11" fmla="*/ 121221 w 206675"/>
                      <a:gd name="connsiteY11" fmla="*/ 179612 h 345346"/>
                      <a:gd name="connsiteX12" fmla="*/ 123126 w 206675"/>
                      <a:gd name="connsiteY12" fmla="*/ 240572 h 345346"/>
                      <a:gd name="connsiteX13" fmla="*/ 136461 w 206675"/>
                      <a:gd name="connsiteY13" fmla="*/ 297722 h 345346"/>
                      <a:gd name="connsiteX14" fmla="*/ 133603 w 206675"/>
                      <a:gd name="connsiteY14" fmla="*/ 324392 h 345346"/>
                      <a:gd name="connsiteX15" fmla="*/ 125983 w 206675"/>
                      <a:gd name="connsiteY15" fmla="*/ 345347 h 345346"/>
                      <a:gd name="connsiteX16" fmla="*/ 103123 w 206675"/>
                      <a:gd name="connsiteY16" fmla="*/ 301532 h 345346"/>
                      <a:gd name="connsiteX17" fmla="*/ 89788 w 206675"/>
                      <a:gd name="connsiteY17" fmla="*/ 252954 h 345346"/>
                      <a:gd name="connsiteX18" fmla="*/ 69786 w 206675"/>
                      <a:gd name="connsiteY18" fmla="*/ 220569 h 345346"/>
                      <a:gd name="connsiteX19" fmla="*/ 32638 w 206675"/>
                      <a:gd name="connsiteY19" fmla="*/ 220569 h 345346"/>
                      <a:gd name="connsiteX20" fmla="*/ 3111 w 206675"/>
                      <a:gd name="connsiteY20" fmla="*/ 287244 h 345346"/>
                      <a:gd name="connsiteX21" fmla="*/ 253 w 206675"/>
                      <a:gd name="connsiteY21" fmla="*/ 236762 h 345346"/>
                      <a:gd name="connsiteX22" fmla="*/ 28828 w 206675"/>
                      <a:gd name="connsiteY22" fmla="*/ 166277 h 345346"/>
                      <a:gd name="connsiteX23" fmla="*/ 40258 w 206675"/>
                      <a:gd name="connsiteY23" fmla="*/ 111032 h 345346"/>
                      <a:gd name="connsiteX0" fmla="*/ 40132 w 206549"/>
                      <a:gd name="connsiteY0" fmla="*/ 111032 h 345347"/>
                      <a:gd name="connsiteX1" fmla="*/ 74422 w 206549"/>
                      <a:gd name="connsiteY1" fmla="*/ 23401 h 345347"/>
                      <a:gd name="connsiteX2" fmla="*/ 141097 w 206549"/>
                      <a:gd name="connsiteY2" fmla="*/ 541 h 345347"/>
                      <a:gd name="connsiteX3" fmla="*/ 181102 w 206549"/>
                      <a:gd name="connsiteY3" fmla="*/ 16734 h 345347"/>
                      <a:gd name="connsiteX4" fmla="*/ 205867 w 206549"/>
                      <a:gd name="connsiteY4" fmla="*/ 80552 h 345347"/>
                      <a:gd name="connsiteX5" fmla="*/ 183960 w 206549"/>
                      <a:gd name="connsiteY5" fmla="*/ 81504 h 345347"/>
                      <a:gd name="connsiteX6" fmla="*/ 182055 w 206549"/>
                      <a:gd name="connsiteY6" fmla="*/ 62454 h 345347"/>
                      <a:gd name="connsiteX7" fmla="*/ 177292 w 206549"/>
                      <a:gd name="connsiteY7" fmla="*/ 84362 h 345347"/>
                      <a:gd name="connsiteX8" fmla="*/ 155385 w 206549"/>
                      <a:gd name="connsiteY8" fmla="*/ 90077 h 345347"/>
                      <a:gd name="connsiteX9" fmla="*/ 146812 w 206549"/>
                      <a:gd name="connsiteY9" fmla="*/ 77694 h 345347"/>
                      <a:gd name="connsiteX10" fmla="*/ 132525 w 206549"/>
                      <a:gd name="connsiteY10" fmla="*/ 106269 h 345347"/>
                      <a:gd name="connsiteX11" fmla="*/ 121095 w 206549"/>
                      <a:gd name="connsiteY11" fmla="*/ 179612 h 345347"/>
                      <a:gd name="connsiteX12" fmla="*/ 123000 w 206549"/>
                      <a:gd name="connsiteY12" fmla="*/ 240572 h 345347"/>
                      <a:gd name="connsiteX13" fmla="*/ 136335 w 206549"/>
                      <a:gd name="connsiteY13" fmla="*/ 297722 h 345347"/>
                      <a:gd name="connsiteX14" fmla="*/ 133477 w 206549"/>
                      <a:gd name="connsiteY14" fmla="*/ 324392 h 345347"/>
                      <a:gd name="connsiteX15" fmla="*/ 125857 w 206549"/>
                      <a:gd name="connsiteY15" fmla="*/ 345347 h 345347"/>
                      <a:gd name="connsiteX16" fmla="*/ 102997 w 206549"/>
                      <a:gd name="connsiteY16" fmla="*/ 301532 h 345347"/>
                      <a:gd name="connsiteX17" fmla="*/ 89662 w 206549"/>
                      <a:gd name="connsiteY17" fmla="*/ 252954 h 345347"/>
                      <a:gd name="connsiteX18" fmla="*/ 69660 w 206549"/>
                      <a:gd name="connsiteY18" fmla="*/ 220569 h 345347"/>
                      <a:gd name="connsiteX19" fmla="*/ 32512 w 206549"/>
                      <a:gd name="connsiteY19" fmla="*/ 220569 h 345347"/>
                      <a:gd name="connsiteX20" fmla="*/ 5771 w 206549"/>
                      <a:gd name="connsiteY20" fmla="*/ 308682 h 345347"/>
                      <a:gd name="connsiteX21" fmla="*/ 127 w 206549"/>
                      <a:gd name="connsiteY21" fmla="*/ 236762 h 345347"/>
                      <a:gd name="connsiteX22" fmla="*/ 28702 w 206549"/>
                      <a:gd name="connsiteY22" fmla="*/ 166277 h 345347"/>
                      <a:gd name="connsiteX23" fmla="*/ 40132 w 206549"/>
                      <a:gd name="connsiteY23" fmla="*/ 111032 h 345347"/>
                      <a:gd name="connsiteX0" fmla="*/ 40132 w 206549"/>
                      <a:gd name="connsiteY0" fmla="*/ 111032 h 345347"/>
                      <a:gd name="connsiteX1" fmla="*/ 74422 w 206549"/>
                      <a:gd name="connsiteY1" fmla="*/ 23401 h 345347"/>
                      <a:gd name="connsiteX2" fmla="*/ 141097 w 206549"/>
                      <a:gd name="connsiteY2" fmla="*/ 541 h 345347"/>
                      <a:gd name="connsiteX3" fmla="*/ 181102 w 206549"/>
                      <a:gd name="connsiteY3" fmla="*/ 16734 h 345347"/>
                      <a:gd name="connsiteX4" fmla="*/ 205867 w 206549"/>
                      <a:gd name="connsiteY4" fmla="*/ 80552 h 345347"/>
                      <a:gd name="connsiteX5" fmla="*/ 183960 w 206549"/>
                      <a:gd name="connsiteY5" fmla="*/ 81504 h 345347"/>
                      <a:gd name="connsiteX6" fmla="*/ 182055 w 206549"/>
                      <a:gd name="connsiteY6" fmla="*/ 62454 h 345347"/>
                      <a:gd name="connsiteX7" fmla="*/ 177292 w 206549"/>
                      <a:gd name="connsiteY7" fmla="*/ 84362 h 345347"/>
                      <a:gd name="connsiteX8" fmla="*/ 155385 w 206549"/>
                      <a:gd name="connsiteY8" fmla="*/ 90077 h 345347"/>
                      <a:gd name="connsiteX9" fmla="*/ 146812 w 206549"/>
                      <a:gd name="connsiteY9" fmla="*/ 77694 h 345347"/>
                      <a:gd name="connsiteX10" fmla="*/ 132525 w 206549"/>
                      <a:gd name="connsiteY10" fmla="*/ 106269 h 345347"/>
                      <a:gd name="connsiteX11" fmla="*/ 121095 w 206549"/>
                      <a:gd name="connsiteY11" fmla="*/ 179612 h 345347"/>
                      <a:gd name="connsiteX12" fmla="*/ 123000 w 206549"/>
                      <a:gd name="connsiteY12" fmla="*/ 240572 h 345347"/>
                      <a:gd name="connsiteX13" fmla="*/ 136335 w 206549"/>
                      <a:gd name="connsiteY13" fmla="*/ 297722 h 345347"/>
                      <a:gd name="connsiteX14" fmla="*/ 133477 w 206549"/>
                      <a:gd name="connsiteY14" fmla="*/ 324392 h 345347"/>
                      <a:gd name="connsiteX15" fmla="*/ 125857 w 206549"/>
                      <a:gd name="connsiteY15" fmla="*/ 345347 h 345347"/>
                      <a:gd name="connsiteX16" fmla="*/ 102997 w 206549"/>
                      <a:gd name="connsiteY16" fmla="*/ 301532 h 345347"/>
                      <a:gd name="connsiteX17" fmla="*/ 89662 w 206549"/>
                      <a:gd name="connsiteY17" fmla="*/ 252954 h 345347"/>
                      <a:gd name="connsiteX18" fmla="*/ 69660 w 206549"/>
                      <a:gd name="connsiteY18" fmla="*/ 220569 h 345347"/>
                      <a:gd name="connsiteX19" fmla="*/ 5771 w 206549"/>
                      <a:gd name="connsiteY19" fmla="*/ 308682 h 345347"/>
                      <a:gd name="connsiteX20" fmla="*/ 127 w 206549"/>
                      <a:gd name="connsiteY20" fmla="*/ 236762 h 345347"/>
                      <a:gd name="connsiteX21" fmla="*/ 28702 w 206549"/>
                      <a:gd name="connsiteY21" fmla="*/ 166277 h 345347"/>
                      <a:gd name="connsiteX22" fmla="*/ 40132 w 206549"/>
                      <a:gd name="connsiteY22" fmla="*/ 111032 h 345347"/>
                      <a:gd name="connsiteX0" fmla="*/ 40132 w 206549"/>
                      <a:gd name="connsiteY0" fmla="*/ 111032 h 345347"/>
                      <a:gd name="connsiteX1" fmla="*/ 74422 w 206549"/>
                      <a:gd name="connsiteY1" fmla="*/ 23401 h 345347"/>
                      <a:gd name="connsiteX2" fmla="*/ 141097 w 206549"/>
                      <a:gd name="connsiteY2" fmla="*/ 541 h 345347"/>
                      <a:gd name="connsiteX3" fmla="*/ 181102 w 206549"/>
                      <a:gd name="connsiteY3" fmla="*/ 16734 h 345347"/>
                      <a:gd name="connsiteX4" fmla="*/ 205867 w 206549"/>
                      <a:gd name="connsiteY4" fmla="*/ 80552 h 345347"/>
                      <a:gd name="connsiteX5" fmla="*/ 183960 w 206549"/>
                      <a:gd name="connsiteY5" fmla="*/ 81504 h 345347"/>
                      <a:gd name="connsiteX6" fmla="*/ 182055 w 206549"/>
                      <a:gd name="connsiteY6" fmla="*/ 62454 h 345347"/>
                      <a:gd name="connsiteX7" fmla="*/ 177292 w 206549"/>
                      <a:gd name="connsiteY7" fmla="*/ 84362 h 345347"/>
                      <a:gd name="connsiteX8" fmla="*/ 155385 w 206549"/>
                      <a:gd name="connsiteY8" fmla="*/ 90077 h 345347"/>
                      <a:gd name="connsiteX9" fmla="*/ 146812 w 206549"/>
                      <a:gd name="connsiteY9" fmla="*/ 77694 h 345347"/>
                      <a:gd name="connsiteX10" fmla="*/ 132525 w 206549"/>
                      <a:gd name="connsiteY10" fmla="*/ 106269 h 345347"/>
                      <a:gd name="connsiteX11" fmla="*/ 121095 w 206549"/>
                      <a:gd name="connsiteY11" fmla="*/ 179612 h 345347"/>
                      <a:gd name="connsiteX12" fmla="*/ 123000 w 206549"/>
                      <a:gd name="connsiteY12" fmla="*/ 240572 h 345347"/>
                      <a:gd name="connsiteX13" fmla="*/ 136335 w 206549"/>
                      <a:gd name="connsiteY13" fmla="*/ 297722 h 345347"/>
                      <a:gd name="connsiteX14" fmla="*/ 133477 w 206549"/>
                      <a:gd name="connsiteY14" fmla="*/ 324392 h 345347"/>
                      <a:gd name="connsiteX15" fmla="*/ 125857 w 206549"/>
                      <a:gd name="connsiteY15" fmla="*/ 345347 h 345347"/>
                      <a:gd name="connsiteX16" fmla="*/ 102997 w 206549"/>
                      <a:gd name="connsiteY16" fmla="*/ 301532 h 345347"/>
                      <a:gd name="connsiteX17" fmla="*/ 89662 w 206549"/>
                      <a:gd name="connsiteY17" fmla="*/ 252954 h 345347"/>
                      <a:gd name="connsiteX18" fmla="*/ 5771 w 206549"/>
                      <a:gd name="connsiteY18" fmla="*/ 308682 h 345347"/>
                      <a:gd name="connsiteX19" fmla="*/ 127 w 206549"/>
                      <a:gd name="connsiteY19" fmla="*/ 236762 h 345347"/>
                      <a:gd name="connsiteX20" fmla="*/ 28702 w 206549"/>
                      <a:gd name="connsiteY20" fmla="*/ 166277 h 345347"/>
                      <a:gd name="connsiteX21" fmla="*/ 40132 w 206549"/>
                      <a:gd name="connsiteY21" fmla="*/ 111032 h 345347"/>
                      <a:gd name="connsiteX0" fmla="*/ 40132 w 206549"/>
                      <a:gd name="connsiteY0" fmla="*/ 111032 h 345347"/>
                      <a:gd name="connsiteX1" fmla="*/ 74422 w 206549"/>
                      <a:gd name="connsiteY1" fmla="*/ 23401 h 345347"/>
                      <a:gd name="connsiteX2" fmla="*/ 141097 w 206549"/>
                      <a:gd name="connsiteY2" fmla="*/ 541 h 345347"/>
                      <a:gd name="connsiteX3" fmla="*/ 181102 w 206549"/>
                      <a:gd name="connsiteY3" fmla="*/ 16734 h 345347"/>
                      <a:gd name="connsiteX4" fmla="*/ 205867 w 206549"/>
                      <a:gd name="connsiteY4" fmla="*/ 80552 h 345347"/>
                      <a:gd name="connsiteX5" fmla="*/ 183960 w 206549"/>
                      <a:gd name="connsiteY5" fmla="*/ 81504 h 345347"/>
                      <a:gd name="connsiteX6" fmla="*/ 182055 w 206549"/>
                      <a:gd name="connsiteY6" fmla="*/ 62454 h 345347"/>
                      <a:gd name="connsiteX7" fmla="*/ 177292 w 206549"/>
                      <a:gd name="connsiteY7" fmla="*/ 84362 h 345347"/>
                      <a:gd name="connsiteX8" fmla="*/ 155385 w 206549"/>
                      <a:gd name="connsiteY8" fmla="*/ 90077 h 345347"/>
                      <a:gd name="connsiteX9" fmla="*/ 146812 w 206549"/>
                      <a:gd name="connsiteY9" fmla="*/ 77694 h 345347"/>
                      <a:gd name="connsiteX10" fmla="*/ 132525 w 206549"/>
                      <a:gd name="connsiteY10" fmla="*/ 106269 h 345347"/>
                      <a:gd name="connsiteX11" fmla="*/ 121095 w 206549"/>
                      <a:gd name="connsiteY11" fmla="*/ 179612 h 345347"/>
                      <a:gd name="connsiteX12" fmla="*/ 123000 w 206549"/>
                      <a:gd name="connsiteY12" fmla="*/ 240572 h 345347"/>
                      <a:gd name="connsiteX13" fmla="*/ 136335 w 206549"/>
                      <a:gd name="connsiteY13" fmla="*/ 297722 h 345347"/>
                      <a:gd name="connsiteX14" fmla="*/ 133477 w 206549"/>
                      <a:gd name="connsiteY14" fmla="*/ 324392 h 345347"/>
                      <a:gd name="connsiteX15" fmla="*/ 125857 w 206549"/>
                      <a:gd name="connsiteY15" fmla="*/ 345347 h 345347"/>
                      <a:gd name="connsiteX16" fmla="*/ 102997 w 206549"/>
                      <a:gd name="connsiteY16" fmla="*/ 301532 h 345347"/>
                      <a:gd name="connsiteX17" fmla="*/ 89662 w 206549"/>
                      <a:gd name="connsiteY17" fmla="*/ 252954 h 345347"/>
                      <a:gd name="connsiteX18" fmla="*/ 5771 w 206549"/>
                      <a:gd name="connsiteY18" fmla="*/ 308682 h 345347"/>
                      <a:gd name="connsiteX19" fmla="*/ 127 w 206549"/>
                      <a:gd name="connsiteY19" fmla="*/ 236762 h 345347"/>
                      <a:gd name="connsiteX20" fmla="*/ 28702 w 206549"/>
                      <a:gd name="connsiteY20" fmla="*/ 166277 h 345347"/>
                      <a:gd name="connsiteX21" fmla="*/ 40132 w 206549"/>
                      <a:gd name="connsiteY21" fmla="*/ 111032 h 345347"/>
                      <a:gd name="connsiteX0" fmla="*/ 40132 w 206549"/>
                      <a:gd name="connsiteY0" fmla="*/ 111032 h 345347"/>
                      <a:gd name="connsiteX1" fmla="*/ 74422 w 206549"/>
                      <a:gd name="connsiteY1" fmla="*/ 23401 h 345347"/>
                      <a:gd name="connsiteX2" fmla="*/ 141097 w 206549"/>
                      <a:gd name="connsiteY2" fmla="*/ 541 h 345347"/>
                      <a:gd name="connsiteX3" fmla="*/ 181102 w 206549"/>
                      <a:gd name="connsiteY3" fmla="*/ 16734 h 345347"/>
                      <a:gd name="connsiteX4" fmla="*/ 205867 w 206549"/>
                      <a:gd name="connsiteY4" fmla="*/ 80552 h 345347"/>
                      <a:gd name="connsiteX5" fmla="*/ 183960 w 206549"/>
                      <a:gd name="connsiteY5" fmla="*/ 81504 h 345347"/>
                      <a:gd name="connsiteX6" fmla="*/ 182055 w 206549"/>
                      <a:gd name="connsiteY6" fmla="*/ 62454 h 345347"/>
                      <a:gd name="connsiteX7" fmla="*/ 177292 w 206549"/>
                      <a:gd name="connsiteY7" fmla="*/ 84362 h 345347"/>
                      <a:gd name="connsiteX8" fmla="*/ 155385 w 206549"/>
                      <a:gd name="connsiteY8" fmla="*/ 90077 h 345347"/>
                      <a:gd name="connsiteX9" fmla="*/ 146812 w 206549"/>
                      <a:gd name="connsiteY9" fmla="*/ 77694 h 345347"/>
                      <a:gd name="connsiteX10" fmla="*/ 132525 w 206549"/>
                      <a:gd name="connsiteY10" fmla="*/ 106269 h 345347"/>
                      <a:gd name="connsiteX11" fmla="*/ 121095 w 206549"/>
                      <a:gd name="connsiteY11" fmla="*/ 179612 h 345347"/>
                      <a:gd name="connsiteX12" fmla="*/ 123000 w 206549"/>
                      <a:gd name="connsiteY12" fmla="*/ 240572 h 345347"/>
                      <a:gd name="connsiteX13" fmla="*/ 136335 w 206549"/>
                      <a:gd name="connsiteY13" fmla="*/ 297722 h 345347"/>
                      <a:gd name="connsiteX14" fmla="*/ 133477 w 206549"/>
                      <a:gd name="connsiteY14" fmla="*/ 324392 h 345347"/>
                      <a:gd name="connsiteX15" fmla="*/ 125857 w 206549"/>
                      <a:gd name="connsiteY15" fmla="*/ 345347 h 345347"/>
                      <a:gd name="connsiteX16" fmla="*/ 102997 w 206549"/>
                      <a:gd name="connsiteY16" fmla="*/ 301532 h 345347"/>
                      <a:gd name="connsiteX17" fmla="*/ 80336 w 206549"/>
                      <a:gd name="connsiteY17" fmla="*/ 265067 h 345347"/>
                      <a:gd name="connsiteX18" fmla="*/ 5771 w 206549"/>
                      <a:gd name="connsiteY18" fmla="*/ 308682 h 345347"/>
                      <a:gd name="connsiteX19" fmla="*/ 127 w 206549"/>
                      <a:gd name="connsiteY19" fmla="*/ 236762 h 345347"/>
                      <a:gd name="connsiteX20" fmla="*/ 28702 w 206549"/>
                      <a:gd name="connsiteY20" fmla="*/ 166277 h 345347"/>
                      <a:gd name="connsiteX21" fmla="*/ 40132 w 206549"/>
                      <a:gd name="connsiteY21" fmla="*/ 111032 h 345347"/>
                      <a:gd name="connsiteX0" fmla="*/ 40132 w 206549"/>
                      <a:gd name="connsiteY0" fmla="*/ 111032 h 345347"/>
                      <a:gd name="connsiteX1" fmla="*/ 74422 w 206549"/>
                      <a:gd name="connsiteY1" fmla="*/ 23401 h 345347"/>
                      <a:gd name="connsiteX2" fmla="*/ 141097 w 206549"/>
                      <a:gd name="connsiteY2" fmla="*/ 541 h 345347"/>
                      <a:gd name="connsiteX3" fmla="*/ 181102 w 206549"/>
                      <a:gd name="connsiteY3" fmla="*/ 16734 h 345347"/>
                      <a:gd name="connsiteX4" fmla="*/ 205867 w 206549"/>
                      <a:gd name="connsiteY4" fmla="*/ 80552 h 345347"/>
                      <a:gd name="connsiteX5" fmla="*/ 183960 w 206549"/>
                      <a:gd name="connsiteY5" fmla="*/ 81504 h 345347"/>
                      <a:gd name="connsiteX6" fmla="*/ 182055 w 206549"/>
                      <a:gd name="connsiteY6" fmla="*/ 62454 h 345347"/>
                      <a:gd name="connsiteX7" fmla="*/ 177292 w 206549"/>
                      <a:gd name="connsiteY7" fmla="*/ 84362 h 345347"/>
                      <a:gd name="connsiteX8" fmla="*/ 155385 w 206549"/>
                      <a:gd name="connsiteY8" fmla="*/ 90077 h 345347"/>
                      <a:gd name="connsiteX9" fmla="*/ 146812 w 206549"/>
                      <a:gd name="connsiteY9" fmla="*/ 77694 h 345347"/>
                      <a:gd name="connsiteX10" fmla="*/ 132525 w 206549"/>
                      <a:gd name="connsiteY10" fmla="*/ 106269 h 345347"/>
                      <a:gd name="connsiteX11" fmla="*/ 121095 w 206549"/>
                      <a:gd name="connsiteY11" fmla="*/ 179612 h 345347"/>
                      <a:gd name="connsiteX12" fmla="*/ 123000 w 206549"/>
                      <a:gd name="connsiteY12" fmla="*/ 240572 h 345347"/>
                      <a:gd name="connsiteX13" fmla="*/ 136335 w 206549"/>
                      <a:gd name="connsiteY13" fmla="*/ 297722 h 345347"/>
                      <a:gd name="connsiteX14" fmla="*/ 133477 w 206549"/>
                      <a:gd name="connsiteY14" fmla="*/ 324392 h 345347"/>
                      <a:gd name="connsiteX15" fmla="*/ 125857 w 206549"/>
                      <a:gd name="connsiteY15" fmla="*/ 345347 h 345347"/>
                      <a:gd name="connsiteX16" fmla="*/ 102997 w 206549"/>
                      <a:gd name="connsiteY16" fmla="*/ 301532 h 345347"/>
                      <a:gd name="connsiteX17" fmla="*/ 80336 w 206549"/>
                      <a:gd name="connsiteY17" fmla="*/ 265067 h 345347"/>
                      <a:gd name="connsiteX18" fmla="*/ 5771 w 206549"/>
                      <a:gd name="connsiteY18" fmla="*/ 308682 h 345347"/>
                      <a:gd name="connsiteX19" fmla="*/ 127 w 206549"/>
                      <a:gd name="connsiteY19" fmla="*/ 236762 h 345347"/>
                      <a:gd name="connsiteX20" fmla="*/ 28702 w 206549"/>
                      <a:gd name="connsiteY20" fmla="*/ 166277 h 345347"/>
                      <a:gd name="connsiteX21" fmla="*/ 40132 w 206549"/>
                      <a:gd name="connsiteY21" fmla="*/ 111032 h 345347"/>
                      <a:gd name="connsiteX0" fmla="*/ 40132 w 206549"/>
                      <a:gd name="connsiteY0" fmla="*/ 111032 h 345347"/>
                      <a:gd name="connsiteX1" fmla="*/ 74422 w 206549"/>
                      <a:gd name="connsiteY1" fmla="*/ 23401 h 345347"/>
                      <a:gd name="connsiteX2" fmla="*/ 141097 w 206549"/>
                      <a:gd name="connsiteY2" fmla="*/ 541 h 345347"/>
                      <a:gd name="connsiteX3" fmla="*/ 181102 w 206549"/>
                      <a:gd name="connsiteY3" fmla="*/ 16734 h 345347"/>
                      <a:gd name="connsiteX4" fmla="*/ 205867 w 206549"/>
                      <a:gd name="connsiteY4" fmla="*/ 80552 h 345347"/>
                      <a:gd name="connsiteX5" fmla="*/ 183960 w 206549"/>
                      <a:gd name="connsiteY5" fmla="*/ 81504 h 345347"/>
                      <a:gd name="connsiteX6" fmla="*/ 182055 w 206549"/>
                      <a:gd name="connsiteY6" fmla="*/ 62454 h 345347"/>
                      <a:gd name="connsiteX7" fmla="*/ 177292 w 206549"/>
                      <a:gd name="connsiteY7" fmla="*/ 84362 h 345347"/>
                      <a:gd name="connsiteX8" fmla="*/ 155385 w 206549"/>
                      <a:gd name="connsiteY8" fmla="*/ 90077 h 345347"/>
                      <a:gd name="connsiteX9" fmla="*/ 146812 w 206549"/>
                      <a:gd name="connsiteY9" fmla="*/ 77694 h 345347"/>
                      <a:gd name="connsiteX10" fmla="*/ 132525 w 206549"/>
                      <a:gd name="connsiteY10" fmla="*/ 106269 h 345347"/>
                      <a:gd name="connsiteX11" fmla="*/ 121095 w 206549"/>
                      <a:gd name="connsiteY11" fmla="*/ 179612 h 345347"/>
                      <a:gd name="connsiteX12" fmla="*/ 123000 w 206549"/>
                      <a:gd name="connsiteY12" fmla="*/ 240572 h 345347"/>
                      <a:gd name="connsiteX13" fmla="*/ 136335 w 206549"/>
                      <a:gd name="connsiteY13" fmla="*/ 297722 h 345347"/>
                      <a:gd name="connsiteX14" fmla="*/ 133477 w 206549"/>
                      <a:gd name="connsiteY14" fmla="*/ 324392 h 345347"/>
                      <a:gd name="connsiteX15" fmla="*/ 125857 w 206549"/>
                      <a:gd name="connsiteY15" fmla="*/ 345347 h 345347"/>
                      <a:gd name="connsiteX16" fmla="*/ 102997 w 206549"/>
                      <a:gd name="connsiteY16" fmla="*/ 301532 h 345347"/>
                      <a:gd name="connsiteX17" fmla="*/ 73051 w 206549"/>
                      <a:gd name="connsiteY17" fmla="*/ 267324 h 345347"/>
                      <a:gd name="connsiteX18" fmla="*/ 5771 w 206549"/>
                      <a:gd name="connsiteY18" fmla="*/ 308682 h 345347"/>
                      <a:gd name="connsiteX19" fmla="*/ 127 w 206549"/>
                      <a:gd name="connsiteY19" fmla="*/ 236762 h 345347"/>
                      <a:gd name="connsiteX20" fmla="*/ 28702 w 206549"/>
                      <a:gd name="connsiteY20" fmla="*/ 166277 h 345347"/>
                      <a:gd name="connsiteX21" fmla="*/ 40132 w 206549"/>
                      <a:gd name="connsiteY21" fmla="*/ 111032 h 345347"/>
                      <a:gd name="connsiteX0" fmla="*/ 40132 w 206549"/>
                      <a:gd name="connsiteY0" fmla="*/ 111032 h 345347"/>
                      <a:gd name="connsiteX1" fmla="*/ 74422 w 206549"/>
                      <a:gd name="connsiteY1" fmla="*/ 23401 h 345347"/>
                      <a:gd name="connsiteX2" fmla="*/ 141097 w 206549"/>
                      <a:gd name="connsiteY2" fmla="*/ 541 h 345347"/>
                      <a:gd name="connsiteX3" fmla="*/ 181102 w 206549"/>
                      <a:gd name="connsiteY3" fmla="*/ 16734 h 345347"/>
                      <a:gd name="connsiteX4" fmla="*/ 205867 w 206549"/>
                      <a:gd name="connsiteY4" fmla="*/ 80552 h 345347"/>
                      <a:gd name="connsiteX5" fmla="*/ 183960 w 206549"/>
                      <a:gd name="connsiteY5" fmla="*/ 81504 h 345347"/>
                      <a:gd name="connsiteX6" fmla="*/ 182055 w 206549"/>
                      <a:gd name="connsiteY6" fmla="*/ 62454 h 345347"/>
                      <a:gd name="connsiteX7" fmla="*/ 177292 w 206549"/>
                      <a:gd name="connsiteY7" fmla="*/ 84362 h 345347"/>
                      <a:gd name="connsiteX8" fmla="*/ 155385 w 206549"/>
                      <a:gd name="connsiteY8" fmla="*/ 90077 h 345347"/>
                      <a:gd name="connsiteX9" fmla="*/ 146812 w 206549"/>
                      <a:gd name="connsiteY9" fmla="*/ 77694 h 345347"/>
                      <a:gd name="connsiteX10" fmla="*/ 132525 w 206549"/>
                      <a:gd name="connsiteY10" fmla="*/ 106269 h 345347"/>
                      <a:gd name="connsiteX11" fmla="*/ 121095 w 206549"/>
                      <a:gd name="connsiteY11" fmla="*/ 179612 h 345347"/>
                      <a:gd name="connsiteX12" fmla="*/ 123000 w 206549"/>
                      <a:gd name="connsiteY12" fmla="*/ 240572 h 345347"/>
                      <a:gd name="connsiteX13" fmla="*/ 136335 w 206549"/>
                      <a:gd name="connsiteY13" fmla="*/ 297722 h 345347"/>
                      <a:gd name="connsiteX14" fmla="*/ 133477 w 206549"/>
                      <a:gd name="connsiteY14" fmla="*/ 324392 h 345347"/>
                      <a:gd name="connsiteX15" fmla="*/ 125857 w 206549"/>
                      <a:gd name="connsiteY15" fmla="*/ 345347 h 345347"/>
                      <a:gd name="connsiteX16" fmla="*/ 102997 w 206549"/>
                      <a:gd name="connsiteY16" fmla="*/ 301532 h 345347"/>
                      <a:gd name="connsiteX17" fmla="*/ 73051 w 206549"/>
                      <a:gd name="connsiteY17" fmla="*/ 267324 h 345347"/>
                      <a:gd name="connsiteX18" fmla="*/ 5771 w 206549"/>
                      <a:gd name="connsiteY18" fmla="*/ 308682 h 345347"/>
                      <a:gd name="connsiteX19" fmla="*/ 127 w 206549"/>
                      <a:gd name="connsiteY19" fmla="*/ 236762 h 345347"/>
                      <a:gd name="connsiteX20" fmla="*/ 28702 w 206549"/>
                      <a:gd name="connsiteY20" fmla="*/ 166277 h 345347"/>
                      <a:gd name="connsiteX21" fmla="*/ 40132 w 206549"/>
                      <a:gd name="connsiteY21" fmla="*/ 111032 h 345347"/>
                      <a:gd name="connsiteX0" fmla="*/ 40132 w 206549"/>
                      <a:gd name="connsiteY0" fmla="*/ 111032 h 345347"/>
                      <a:gd name="connsiteX1" fmla="*/ 74422 w 206549"/>
                      <a:gd name="connsiteY1" fmla="*/ 23401 h 345347"/>
                      <a:gd name="connsiteX2" fmla="*/ 141097 w 206549"/>
                      <a:gd name="connsiteY2" fmla="*/ 541 h 345347"/>
                      <a:gd name="connsiteX3" fmla="*/ 181102 w 206549"/>
                      <a:gd name="connsiteY3" fmla="*/ 16734 h 345347"/>
                      <a:gd name="connsiteX4" fmla="*/ 205867 w 206549"/>
                      <a:gd name="connsiteY4" fmla="*/ 80552 h 345347"/>
                      <a:gd name="connsiteX5" fmla="*/ 183960 w 206549"/>
                      <a:gd name="connsiteY5" fmla="*/ 81504 h 345347"/>
                      <a:gd name="connsiteX6" fmla="*/ 182055 w 206549"/>
                      <a:gd name="connsiteY6" fmla="*/ 62454 h 345347"/>
                      <a:gd name="connsiteX7" fmla="*/ 177292 w 206549"/>
                      <a:gd name="connsiteY7" fmla="*/ 84362 h 345347"/>
                      <a:gd name="connsiteX8" fmla="*/ 155385 w 206549"/>
                      <a:gd name="connsiteY8" fmla="*/ 90077 h 345347"/>
                      <a:gd name="connsiteX9" fmla="*/ 146812 w 206549"/>
                      <a:gd name="connsiteY9" fmla="*/ 77694 h 345347"/>
                      <a:gd name="connsiteX10" fmla="*/ 132525 w 206549"/>
                      <a:gd name="connsiteY10" fmla="*/ 106269 h 345347"/>
                      <a:gd name="connsiteX11" fmla="*/ 121095 w 206549"/>
                      <a:gd name="connsiteY11" fmla="*/ 179612 h 345347"/>
                      <a:gd name="connsiteX12" fmla="*/ 123000 w 206549"/>
                      <a:gd name="connsiteY12" fmla="*/ 240572 h 345347"/>
                      <a:gd name="connsiteX13" fmla="*/ 136335 w 206549"/>
                      <a:gd name="connsiteY13" fmla="*/ 297722 h 345347"/>
                      <a:gd name="connsiteX14" fmla="*/ 133477 w 206549"/>
                      <a:gd name="connsiteY14" fmla="*/ 324392 h 345347"/>
                      <a:gd name="connsiteX15" fmla="*/ 125857 w 206549"/>
                      <a:gd name="connsiteY15" fmla="*/ 345347 h 345347"/>
                      <a:gd name="connsiteX16" fmla="*/ 102997 w 206549"/>
                      <a:gd name="connsiteY16" fmla="*/ 301532 h 345347"/>
                      <a:gd name="connsiteX17" fmla="*/ 73573 w 206549"/>
                      <a:gd name="connsiteY17" fmla="*/ 262344 h 345347"/>
                      <a:gd name="connsiteX18" fmla="*/ 5771 w 206549"/>
                      <a:gd name="connsiteY18" fmla="*/ 308682 h 345347"/>
                      <a:gd name="connsiteX19" fmla="*/ 127 w 206549"/>
                      <a:gd name="connsiteY19" fmla="*/ 236762 h 345347"/>
                      <a:gd name="connsiteX20" fmla="*/ 28702 w 206549"/>
                      <a:gd name="connsiteY20" fmla="*/ 166277 h 345347"/>
                      <a:gd name="connsiteX21" fmla="*/ 40132 w 206549"/>
                      <a:gd name="connsiteY21" fmla="*/ 111032 h 345347"/>
                      <a:gd name="connsiteX0" fmla="*/ 40132 w 206549"/>
                      <a:gd name="connsiteY0" fmla="*/ 111032 h 345347"/>
                      <a:gd name="connsiteX1" fmla="*/ 74422 w 206549"/>
                      <a:gd name="connsiteY1" fmla="*/ 23401 h 345347"/>
                      <a:gd name="connsiteX2" fmla="*/ 141097 w 206549"/>
                      <a:gd name="connsiteY2" fmla="*/ 541 h 345347"/>
                      <a:gd name="connsiteX3" fmla="*/ 181102 w 206549"/>
                      <a:gd name="connsiteY3" fmla="*/ 16734 h 345347"/>
                      <a:gd name="connsiteX4" fmla="*/ 205867 w 206549"/>
                      <a:gd name="connsiteY4" fmla="*/ 80552 h 345347"/>
                      <a:gd name="connsiteX5" fmla="*/ 183960 w 206549"/>
                      <a:gd name="connsiteY5" fmla="*/ 81504 h 345347"/>
                      <a:gd name="connsiteX6" fmla="*/ 182055 w 206549"/>
                      <a:gd name="connsiteY6" fmla="*/ 62454 h 345347"/>
                      <a:gd name="connsiteX7" fmla="*/ 177292 w 206549"/>
                      <a:gd name="connsiteY7" fmla="*/ 84362 h 345347"/>
                      <a:gd name="connsiteX8" fmla="*/ 155385 w 206549"/>
                      <a:gd name="connsiteY8" fmla="*/ 90077 h 345347"/>
                      <a:gd name="connsiteX9" fmla="*/ 146812 w 206549"/>
                      <a:gd name="connsiteY9" fmla="*/ 77694 h 345347"/>
                      <a:gd name="connsiteX10" fmla="*/ 132525 w 206549"/>
                      <a:gd name="connsiteY10" fmla="*/ 106269 h 345347"/>
                      <a:gd name="connsiteX11" fmla="*/ 121095 w 206549"/>
                      <a:gd name="connsiteY11" fmla="*/ 179612 h 345347"/>
                      <a:gd name="connsiteX12" fmla="*/ 123000 w 206549"/>
                      <a:gd name="connsiteY12" fmla="*/ 240572 h 345347"/>
                      <a:gd name="connsiteX13" fmla="*/ 136335 w 206549"/>
                      <a:gd name="connsiteY13" fmla="*/ 297722 h 345347"/>
                      <a:gd name="connsiteX14" fmla="*/ 133477 w 206549"/>
                      <a:gd name="connsiteY14" fmla="*/ 324392 h 345347"/>
                      <a:gd name="connsiteX15" fmla="*/ 125857 w 206549"/>
                      <a:gd name="connsiteY15" fmla="*/ 345347 h 345347"/>
                      <a:gd name="connsiteX16" fmla="*/ 102997 w 206549"/>
                      <a:gd name="connsiteY16" fmla="*/ 301532 h 345347"/>
                      <a:gd name="connsiteX17" fmla="*/ 73573 w 206549"/>
                      <a:gd name="connsiteY17" fmla="*/ 262344 h 345347"/>
                      <a:gd name="connsiteX18" fmla="*/ 5771 w 206549"/>
                      <a:gd name="connsiteY18" fmla="*/ 308682 h 345347"/>
                      <a:gd name="connsiteX19" fmla="*/ 127 w 206549"/>
                      <a:gd name="connsiteY19" fmla="*/ 236762 h 345347"/>
                      <a:gd name="connsiteX20" fmla="*/ 28702 w 206549"/>
                      <a:gd name="connsiteY20" fmla="*/ 166277 h 345347"/>
                      <a:gd name="connsiteX21" fmla="*/ 40132 w 206549"/>
                      <a:gd name="connsiteY21" fmla="*/ 111032 h 345347"/>
                      <a:gd name="connsiteX0" fmla="*/ 40132 w 206549"/>
                      <a:gd name="connsiteY0" fmla="*/ 111032 h 345347"/>
                      <a:gd name="connsiteX1" fmla="*/ 74422 w 206549"/>
                      <a:gd name="connsiteY1" fmla="*/ 23401 h 345347"/>
                      <a:gd name="connsiteX2" fmla="*/ 141097 w 206549"/>
                      <a:gd name="connsiteY2" fmla="*/ 541 h 345347"/>
                      <a:gd name="connsiteX3" fmla="*/ 181102 w 206549"/>
                      <a:gd name="connsiteY3" fmla="*/ 16734 h 345347"/>
                      <a:gd name="connsiteX4" fmla="*/ 205867 w 206549"/>
                      <a:gd name="connsiteY4" fmla="*/ 80552 h 345347"/>
                      <a:gd name="connsiteX5" fmla="*/ 183960 w 206549"/>
                      <a:gd name="connsiteY5" fmla="*/ 81504 h 345347"/>
                      <a:gd name="connsiteX6" fmla="*/ 182055 w 206549"/>
                      <a:gd name="connsiteY6" fmla="*/ 62454 h 345347"/>
                      <a:gd name="connsiteX7" fmla="*/ 177292 w 206549"/>
                      <a:gd name="connsiteY7" fmla="*/ 84362 h 345347"/>
                      <a:gd name="connsiteX8" fmla="*/ 155385 w 206549"/>
                      <a:gd name="connsiteY8" fmla="*/ 90077 h 345347"/>
                      <a:gd name="connsiteX9" fmla="*/ 146812 w 206549"/>
                      <a:gd name="connsiteY9" fmla="*/ 77694 h 345347"/>
                      <a:gd name="connsiteX10" fmla="*/ 132525 w 206549"/>
                      <a:gd name="connsiteY10" fmla="*/ 106269 h 345347"/>
                      <a:gd name="connsiteX11" fmla="*/ 121095 w 206549"/>
                      <a:gd name="connsiteY11" fmla="*/ 179612 h 345347"/>
                      <a:gd name="connsiteX12" fmla="*/ 123000 w 206549"/>
                      <a:gd name="connsiteY12" fmla="*/ 240572 h 345347"/>
                      <a:gd name="connsiteX13" fmla="*/ 136335 w 206549"/>
                      <a:gd name="connsiteY13" fmla="*/ 297722 h 345347"/>
                      <a:gd name="connsiteX14" fmla="*/ 133477 w 206549"/>
                      <a:gd name="connsiteY14" fmla="*/ 324392 h 345347"/>
                      <a:gd name="connsiteX15" fmla="*/ 125857 w 206549"/>
                      <a:gd name="connsiteY15" fmla="*/ 345347 h 345347"/>
                      <a:gd name="connsiteX16" fmla="*/ 102997 w 206549"/>
                      <a:gd name="connsiteY16" fmla="*/ 301532 h 345347"/>
                      <a:gd name="connsiteX17" fmla="*/ 73573 w 206549"/>
                      <a:gd name="connsiteY17" fmla="*/ 262344 h 345347"/>
                      <a:gd name="connsiteX18" fmla="*/ 5771 w 206549"/>
                      <a:gd name="connsiteY18" fmla="*/ 308682 h 345347"/>
                      <a:gd name="connsiteX19" fmla="*/ 127 w 206549"/>
                      <a:gd name="connsiteY19" fmla="*/ 236762 h 345347"/>
                      <a:gd name="connsiteX20" fmla="*/ 28702 w 206549"/>
                      <a:gd name="connsiteY20" fmla="*/ 166277 h 345347"/>
                      <a:gd name="connsiteX21" fmla="*/ 40132 w 206549"/>
                      <a:gd name="connsiteY21" fmla="*/ 111032 h 345347"/>
                      <a:gd name="connsiteX0" fmla="*/ 40132 w 206549"/>
                      <a:gd name="connsiteY0" fmla="*/ 111032 h 345347"/>
                      <a:gd name="connsiteX1" fmla="*/ 74422 w 206549"/>
                      <a:gd name="connsiteY1" fmla="*/ 23401 h 345347"/>
                      <a:gd name="connsiteX2" fmla="*/ 141097 w 206549"/>
                      <a:gd name="connsiteY2" fmla="*/ 541 h 345347"/>
                      <a:gd name="connsiteX3" fmla="*/ 181102 w 206549"/>
                      <a:gd name="connsiteY3" fmla="*/ 16734 h 345347"/>
                      <a:gd name="connsiteX4" fmla="*/ 205867 w 206549"/>
                      <a:gd name="connsiteY4" fmla="*/ 80552 h 345347"/>
                      <a:gd name="connsiteX5" fmla="*/ 183960 w 206549"/>
                      <a:gd name="connsiteY5" fmla="*/ 81504 h 345347"/>
                      <a:gd name="connsiteX6" fmla="*/ 182055 w 206549"/>
                      <a:gd name="connsiteY6" fmla="*/ 62454 h 345347"/>
                      <a:gd name="connsiteX7" fmla="*/ 177292 w 206549"/>
                      <a:gd name="connsiteY7" fmla="*/ 84362 h 345347"/>
                      <a:gd name="connsiteX8" fmla="*/ 155385 w 206549"/>
                      <a:gd name="connsiteY8" fmla="*/ 90077 h 345347"/>
                      <a:gd name="connsiteX9" fmla="*/ 146812 w 206549"/>
                      <a:gd name="connsiteY9" fmla="*/ 77694 h 345347"/>
                      <a:gd name="connsiteX10" fmla="*/ 132525 w 206549"/>
                      <a:gd name="connsiteY10" fmla="*/ 106269 h 345347"/>
                      <a:gd name="connsiteX11" fmla="*/ 121095 w 206549"/>
                      <a:gd name="connsiteY11" fmla="*/ 179612 h 345347"/>
                      <a:gd name="connsiteX12" fmla="*/ 123000 w 206549"/>
                      <a:gd name="connsiteY12" fmla="*/ 240572 h 345347"/>
                      <a:gd name="connsiteX13" fmla="*/ 136335 w 206549"/>
                      <a:gd name="connsiteY13" fmla="*/ 297722 h 345347"/>
                      <a:gd name="connsiteX14" fmla="*/ 133477 w 206549"/>
                      <a:gd name="connsiteY14" fmla="*/ 324392 h 345347"/>
                      <a:gd name="connsiteX15" fmla="*/ 125857 w 206549"/>
                      <a:gd name="connsiteY15" fmla="*/ 345347 h 345347"/>
                      <a:gd name="connsiteX16" fmla="*/ 102997 w 206549"/>
                      <a:gd name="connsiteY16" fmla="*/ 301532 h 345347"/>
                      <a:gd name="connsiteX17" fmla="*/ 73573 w 206549"/>
                      <a:gd name="connsiteY17" fmla="*/ 262344 h 345347"/>
                      <a:gd name="connsiteX18" fmla="*/ 5771 w 206549"/>
                      <a:gd name="connsiteY18" fmla="*/ 308682 h 345347"/>
                      <a:gd name="connsiteX19" fmla="*/ 127 w 206549"/>
                      <a:gd name="connsiteY19" fmla="*/ 236762 h 345347"/>
                      <a:gd name="connsiteX20" fmla="*/ 28702 w 206549"/>
                      <a:gd name="connsiteY20" fmla="*/ 166277 h 345347"/>
                      <a:gd name="connsiteX21" fmla="*/ 40132 w 206549"/>
                      <a:gd name="connsiteY21" fmla="*/ 111032 h 345347"/>
                      <a:gd name="connsiteX0" fmla="*/ 40132 w 206549"/>
                      <a:gd name="connsiteY0" fmla="*/ 111032 h 345347"/>
                      <a:gd name="connsiteX1" fmla="*/ 74422 w 206549"/>
                      <a:gd name="connsiteY1" fmla="*/ 23401 h 345347"/>
                      <a:gd name="connsiteX2" fmla="*/ 141097 w 206549"/>
                      <a:gd name="connsiteY2" fmla="*/ 541 h 345347"/>
                      <a:gd name="connsiteX3" fmla="*/ 181102 w 206549"/>
                      <a:gd name="connsiteY3" fmla="*/ 16734 h 345347"/>
                      <a:gd name="connsiteX4" fmla="*/ 205867 w 206549"/>
                      <a:gd name="connsiteY4" fmla="*/ 80552 h 345347"/>
                      <a:gd name="connsiteX5" fmla="*/ 183960 w 206549"/>
                      <a:gd name="connsiteY5" fmla="*/ 81504 h 345347"/>
                      <a:gd name="connsiteX6" fmla="*/ 182055 w 206549"/>
                      <a:gd name="connsiteY6" fmla="*/ 62454 h 345347"/>
                      <a:gd name="connsiteX7" fmla="*/ 177292 w 206549"/>
                      <a:gd name="connsiteY7" fmla="*/ 84362 h 345347"/>
                      <a:gd name="connsiteX8" fmla="*/ 155385 w 206549"/>
                      <a:gd name="connsiteY8" fmla="*/ 90077 h 345347"/>
                      <a:gd name="connsiteX9" fmla="*/ 146812 w 206549"/>
                      <a:gd name="connsiteY9" fmla="*/ 77694 h 345347"/>
                      <a:gd name="connsiteX10" fmla="*/ 132525 w 206549"/>
                      <a:gd name="connsiteY10" fmla="*/ 106269 h 345347"/>
                      <a:gd name="connsiteX11" fmla="*/ 121095 w 206549"/>
                      <a:gd name="connsiteY11" fmla="*/ 179612 h 345347"/>
                      <a:gd name="connsiteX12" fmla="*/ 123000 w 206549"/>
                      <a:gd name="connsiteY12" fmla="*/ 240572 h 345347"/>
                      <a:gd name="connsiteX13" fmla="*/ 136335 w 206549"/>
                      <a:gd name="connsiteY13" fmla="*/ 297722 h 345347"/>
                      <a:gd name="connsiteX14" fmla="*/ 133477 w 206549"/>
                      <a:gd name="connsiteY14" fmla="*/ 324392 h 345347"/>
                      <a:gd name="connsiteX15" fmla="*/ 125857 w 206549"/>
                      <a:gd name="connsiteY15" fmla="*/ 345347 h 345347"/>
                      <a:gd name="connsiteX16" fmla="*/ 102997 w 206549"/>
                      <a:gd name="connsiteY16" fmla="*/ 301532 h 345347"/>
                      <a:gd name="connsiteX17" fmla="*/ 5771 w 206549"/>
                      <a:gd name="connsiteY17" fmla="*/ 308682 h 345347"/>
                      <a:gd name="connsiteX18" fmla="*/ 127 w 206549"/>
                      <a:gd name="connsiteY18" fmla="*/ 236762 h 345347"/>
                      <a:gd name="connsiteX19" fmla="*/ 28702 w 206549"/>
                      <a:gd name="connsiteY19" fmla="*/ 166277 h 345347"/>
                      <a:gd name="connsiteX20" fmla="*/ 40132 w 206549"/>
                      <a:gd name="connsiteY20" fmla="*/ 111032 h 345347"/>
                      <a:gd name="connsiteX0" fmla="*/ 40132 w 206549"/>
                      <a:gd name="connsiteY0" fmla="*/ 111032 h 345347"/>
                      <a:gd name="connsiteX1" fmla="*/ 74422 w 206549"/>
                      <a:gd name="connsiteY1" fmla="*/ 23401 h 345347"/>
                      <a:gd name="connsiteX2" fmla="*/ 141097 w 206549"/>
                      <a:gd name="connsiteY2" fmla="*/ 541 h 345347"/>
                      <a:gd name="connsiteX3" fmla="*/ 181102 w 206549"/>
                      <a:gd name="connsiteY3" fmla="*/ 16734 h 345347"/>
                      <a:gd name="connsiteX4" fmla="*/ 205867 w 206549"/>
                      <a:gd name="connsiteY4" fmla="*/ 80552 h 345347"/>
                      <a:gd name="connsiteX5" fmla="*/ 183960 w 206549"/>
                      <a:gd name="connsiteY5" fmla="*/ 81504 h 345347"/>
                      <a:gd name="connsiteX6" fmla="*/ 182055 w 206549"/>
                      <a:gd name="connsiteY6" fmla="*/ 62454 h 345347"/>
                      <a:gd name="connsiteX7" fmla="*/ 177292 w 206549"/>
                      <a:gd name="connsiteY7" fmla="*/ 84362 h 345347"/>
                      <a:gd name="connsiteX8" fmla="*/ 155385 w 206549"/>
                      <a:gd name="connsiteY8" fmla="*/ 90077 h 345347"/>
                      <a:gd name="connsiteX9" fmla="*/ 146812 w 206549"/>
                      <a:gd name="connsiteY9" fmla="*/ 77694 h 345347"/>
                      <a:gd name="connsiteX10" fmla="*/ 132525 w 206549"/>
                      <a:gd name="connsiteY10" fmla="*/ 106269 h 345347"/>
                      <a:gd name="connsiteX11" fmla="*/ 121095 w 206549"/>
                      <a:gd name="connsiteY11" fmla="*/ 179612 h 345347"/>
                      <a:gd name="connsiteX12" fmla="*/ 123000 w 206549"/>
                      <a:gd name="connsiteY12" fmla="*/ 240572 h 345347"/>
                      <a:gd name="connsiteX13" fmla="*/ 136335 w 206549"/>
                      <a:gd name="connsiteY13" fmla="*/ 297722 h 345347"/>
                      <a:gd name="connsiteX14" fmla="*/ 133477 w 206549"/>
                      <a:gd name="connsiteY14" fmla="*/ 324392 h 345347"/>
                      <a:gd name="connsiteX15" fmla="*/ 125857 w 206549"/>
                      <a:gd name="connsiteY15" fmla="*/ 345347 h 345347"/>
                      <a:gd name="connsiteX16" fmla="*/ 5771 w 206549"/>
                      <a:gd name="connsiteY16" fmla="*/ 308682 h 345347"/>
                      <a:gd name="connsiteX17" fmla="*/ 127 w 206549"/>
                      <a:gd name="connsiteY17" fmla="*/ 236762 h 345347"/>
                      <a:gd name="connsiteX18" fmla="*/ 28702 w 206549"/>
                      <a:gd name="connsiteY18" fmla="*/ 166277 h 345347"/>
                      <a:gd name="connsiteX19" fmla="*/ 40132 w 206549"/>
                      <a:gd name="connsiteY19" fmla="*/ 111032 h 345347"/>
                      <a:gd name="connsiteX0" fmla="*/ 40132 w 206549"/>
                      <a:gd name="connsiteY0" fmla="*/ 111032 h 363153"/>
                      <a:gd name="connsiteX1" fmla="*/ 74422 w 206549"/>
                      <a:gd name="connsiteY1" fmla="*/ 23401 h 363153"/>
                      <a:gd name="connsiteX2" fmla="*/ 141097 w 206549"/>
                      <a:gd name="connsiteY2" fmla="*/ 541 h 363153"/>
                      <a:gd name="connsiteX3" fmla="*/ 181102 w 206549"/>
                      <a:gd name="connsiteY3" fmla="*/ 16734 h 363153"/>
                      <a:gd name="connsiteX4" fmla="*/ 205867 w 206549"/>
                      <a:gd name="connsiteY4" fmla="*/ 80552 h 363153"/>
                      <a:gd name="connsiteX5" fmla="*/ 183960 w 206549"/>
                      <a:gd name="connsiteY5" fmla="*/ 81504 h 363153"/>
                      <a:gd name="connsiteX6" fmla="*/ 182055 w 206549"/>
                      <a:gd name="connsiteY6" fmla="*/ 62454 h 363153"/>
                      <a:gd name="connsiteX7" fmla="*/ 177292 w 206549"/>
                      <a:gd name="connsiteY7" fmla="*/ 84362 h 363153"/>
                      <a:gd name="connsiteX8" fmla="*/ 155385 w 206549"/>
                      <a:gd name="connsiteY8" fmla="*/ 90077 h 363153"/>
                      <a:gd name="connsiteX9" fmla="*/ 146812 w 206549"/>
                      <a:gd name="connsiteY9" fmla="*/ 77694 h 363153"/>
                      <a:gd name="connsiteX10" fmla="*/ 132525 w 206549"/>
                      <a:gd name="connsiteY10" fmla="*/ 106269 h 363153"/>
                      <a:gd name="connsiteX11" fmla="*/ 121095 w 206549"/>
                      <a:gd name="connsiteY11" fmla="*/ 179612 h 363153"/>
                      <a:gd name="connsiteX12" fmla="*/ 123000 w 206549"/>
                      <a:gd name="connsiteY12" fmla="*/ 240572 h 363153"/>
                      <a:gd name="connsiteX13" fmla="*/ 136335 w 206549"/>
                      <a:gd name="connsiteY13" fmla="*/ 297722 h 363153"/>
                      <a:gd name="connsiteX14" fmla="*/ 133477 w 206549"/>
                      <a:gd name="connsiteY14" fmla="*/ 324392 h 363153"/>
                      <a:gd name="connsiteX15" fmla="*/ 125857 w 206549"/>
                      <a:gd name="connsiteY15" fmla="*/ 345347 h 363153"/>
                      <a:gd name="connsiteX16" fmla="*/ 5771 w 206549"/>
                      <a:gd name="connsiteY16" fmla="*/ 308682 h 363153"/>
                      <a:gd name="connsiteX17" fmla="*/ 127 w 206549"/>
                      <a:gd name="connsiteY17" fmla="*/ 236762 h 363153"/>
                      <a:gd name="connsiteX18" fmla="*/ 28702 w 206549"/>
                      <a:gd name="connsiteY18" fmla="*/ 166277 h 363153"/>
                      <a:gd name="connsiteX19" fmla="*/ 40132 w 206549"/>
                      <a:gd name="connsiteY19" fmla="*/ 111032 h 363153"/>
                      <a:gd name="connsiteX0" fmla="*/ 40132 w 206549"/>
                      <a:gd name="connsiteY0" fmla="*/ 111032 h 354470"/>
                      <a:gd name="connsiteX1" fmla="*/ 74422 w 206549"/>
                      <a:gd name="connsiteY1" fmla="*/ 23401 h 354470"/>
                      <a:gd name="connsiteX2" fmla="*/ 141097 w 206549"/>
                      <a:gd name="connsiteY2" fmla="*/ 541 h 354470"/>
                      <a:gd name="connsiteX3" fmla="*/ 181102 w 206549"/>
                      <a:gd name="connsiteY3" fmla="*/ 16734 h 354470"/>
                      <a:gd name="connsiteX4" fmla="*/ 205867 w 206549"/>
                      <a:gd name="connsiteY4" fmla="*/ 80552 h 354470"/>
                      <a:gd name="connsiteX5" fmla="*/ 183960 w 206549"/>
                      <a:gd name="connsiteY5" fmla="*/ 81504 h 354470"/>
                      <a:gd name="connsiteX6" fmla="*/ 182055 w 206549"/>
                      <a:gd name="connsiteY6" fmla="*/ 62454 h 354470"/>
                      <a:gd name="connsiteX7" fmla="*/ 177292 w 206549"/>
                      <a:gd name="connsiteY7" fmla="*/ 84362 h 354470"/>
                      <a:gd name="connsiteX8" fmla="*/ 155385 w 206549"/>
                      <a:gd name="connsiteY8" fmla="*/ 90077 h 354470"/>
                      <a:gd name="connsiteX9" fmla="*/ 146812 w 206549"/>
                      <a:gd name="connsiteY9" fmla="*/ 77694 h 354470"/>
                      <a:gd name="connsiteX10" fmla="*/ 132525 w 206549"/>
                      <a:gd name="connsiteY10" fmla="*/ 106269 h 354470"/>
                      <a:gd name="connsiteX11" fmla="*/ 121095 w 206549"/>
                      <a:gd name="connsiteY11" fmla="*/ 179612 h 354470"/>
                      <a:gd name="connsiteX12" fmla="*/ 123000 w 206549"/>
                      <a:gd name="connsiteY12" fmla="*/ 240572 h 354470"/>
                      <a:gd name="connsiteX13" fmla="*/ 136335 w 206549"/>
                      <a:gd name="connsiteY13" fmla="*/ 297722 h 354470"/>
                      <a:gd name="connsiteX14" fmla="*/ 133477 w 206549"/>
                      <a:gd name="connsiteY14" fmla="*/ 324392 h 354470"/>
                      <a:gd name="connsiteX15" fmla="*/ 125857 w 206549"/>
                      <a:gd name="connsiteY15" fmla="*/ 345347 h 354470"/>
                      <a:gd name="connsiteX16" fmla="*/ 5771 w 206549"/>
                      <a:gd name="connsiteY16" fmla="*/ 308682 h 354470"/>
                      <a:gd name="connsiteX17" fmla="*/ 127 w 206549"/>
                      <a:gd name="connsiteY17" fmla="*/ 236762 h 354470"/>
                      <a:gd name="connsiteX18" fmla="*/ 28702 w 206549"/>
                      <a:gd name="connsiteY18" fmla="*/ 166277 h 354470"/>
                      <a:gd name="connsiteX19" fmla="*/ 40132 w 206549"/>
                      <a:gd name="connsiteY19" fmla="*/ 111032 h 354470"/>
                      <a:gd name="connsiteX0" fmla="*/ 40132 w 206549"/>
                      <a:gd name="connsiteY0" fmla="*/ 111032 h 373545"/>
                      <a:gd name="connsiteX1" fmla="*/ 74422 w 206549"/>
                      <a:gd name="connsiteY1" fmla="*/ 23401 h 373545"/>
                      <a:gd name="connsiteX2" fmla="*/ 141097 w 206549"/>
                      <a:gd name="connsiteY2" fmla="*/ 541 h 373545"/>
                      <a:gd name="connsiteX3" fmla="*/ 181102 w 206549"/>
                      <a:gd name="connsiteY3" fmla="*/ 16734 h 373545"/>
                      <a:gd name="connsiteX4" fmla="*/ 205867 w 206549"/>
                      <a:gd name="connsiteY4" fmla="*/ 80552 h 373545"/>
                      <a:gd name="connsiteX5" fmla="*/ 183960 w 206549"/>
                      <a:gd name="connsiteY5" fmla="*/ 81504 h 373545"/>
                      <a:gd name="connsiteX6" fmla="*/ 182055 w 206549"/>
                      <a:gd name="connsiteY6" fmla="*/ 62454 h 373545"/>
                      <a:gd name="connsiteX7" fmla="*/ 177292 w 206549"/>
                      <a:gd name="connsiteY7" fmla="*/ 84362 h 373545"/>
                      <a:gd name="connsiteX8" fmla="*/ 155385 w 206549"/>
                      <a:gd name="connsiteY8" fmla="*/ 90077 h 373545"/>
                      <a:gd name="connsiteX9" fmla="*/ 146812 w 206549"/>
                      <a:gd name="connsiteY9" fmla="*/ 77694 h 373545"/>
                      <a:gd name="connsiteX10" fmla="*/ 132525 w 206549"/>
                      <a:gd name="connsiteY10" fmla="*/ 106269 h 373545"/>
                      <a:gd name="connsiteX11" fmla="*/ 121095 w 206549"/>
                      <a:gd name="connsiteY11" fmla="*/ 179612 h 373545"/>
                      <a:gd name="connsiteX12" fmla="*/ 123000 w 206549"/>
                      <a:gd name="connsiteY12" fmla="*/ 240572 h 373545"/>
                      <a:gd name="connsiteX13" fmla="*/ 136335 w 206549"/>
                      <a:gd name="connsiteY13" fmla="*/ 297722 h 373545"/>
                      <a:gd name="connsiteX14" fmla="*/ 133477 w 206549"/>
                      <a:gd name="connsiteY14" fmla="*/ 324392 h 373545"/>
                      <a:gd name="connsiteX15" fmla="*/ 125857 w 206549"/>
                      <a:gd name="connsiteY15" fmla="*/ 345347 h 373545"/>
                      <a:gd name="connsiteX16" fmla="*/ 5771 w 206549"/>
                      <a:gd name="connsiteY16" fmla="*/ 308682 h 373545"/>
                      <a:gd name="connsiteX17" fmla="*/ 127 w 206549"/>
                      <a:gd name="connsiteY17" fmla="*/ 236762 h 373545"/>
                      <a:gd name="connsiteX18" fmla="*/ 28702 w 206549"/>
                      <a:gd name="connsiteY18" fmla="*/ 166277 h 373545"/>
                      <a:gd name="connsiteX19" fmla="*/ 40132 w 206549"/>
                      <a:gd name="connsiteY19" fmla="*/ 111032 h 373545"/>
                      <a:gd name="connsiteX0" fmla="*/ 42156 w 208573"/>
                      <a:gd name="connsiteY0" fmla="*/ 111032 h 373545"/>
                      <a:gd name="connsiteX1" fmla="*/ 76446 w 208573"/>
                      <a:gd name="connsiteY1" fmla="*/ 23401 h 373545"/>
                      <a:gd name="connsiteX2" fmla="*/ 143121 w 208573"/>
                      <a:gd name="connsiteY2" fmla="*/ 541 h 373545"/>
                      <a:gd name="connsiteX3" fmla="*/ 183126 w 208573"/>
                      <a:gd name="connsiteY3" fmla="*/ 16734 h 373545"/>
                      <a:gd name="connsiteX4" fmla="*/ 207891 w 208573"/>
                      <a:gd name="connsiteY4" fmla="*/ 80552 h 373545"/>
                      <a:gd name="connsiteX5" fmla="*/ 185984 w 208573"/>
                      <a:gd name="connsiteY5" fmla="*/ 81504 h 373545"/>
                      <a:gd name="connsiteX6" fmla="*/ 184079 w 208573"/>
                      <a:gd name="connsiteY6" fmla="*/ 62454 h 373545"/>
                      <a:gd name="connsiteX7" fmla="*/ 179316 w 208573"/>
                      <a:gd name="connsiteY7" fmla="*/ 84362 h 373545"/>
                      <a:gd name="connsiteX8" fmla="*/ 157409 w 208573"/>
                      <a:gd name="connsiteY8" fmla="*/ 90077 h 373545"/>
                      <a:gd name="connsiteX9" fmla="*/ 148836 w 208573"/>
                      <a:gd name="connsiteY9" fmla="*/ 77694 h 373545"/>
                      <a:gd name="connsiteX10" fmla="*/ 134549 w 208573"/>
                      <a:gd name="connsiteY10" fmla="*/ 106269 h 373545"/>
                      <a:gd name="connsiteX11" fmla="*/ 123119 w 208573"/>
                      <a:gd name="connsiteY11" fmla="*/ 179612 h 373545"/>
                      <a:gd name="connsiteX12" fmla="*/ 125024 w 208573"/>
                      <a:gd name="connsiteY12" fmla="*/ 240572 h 373545"/>
                      <a:gd name="connsiteX13" fmla="*/ 138359 w 208573"/>
                      <a:gd name="connsiteY13" fmla="*/ 297722 h 373545"/>
                      <a:gd name="connsiteX14" fmla="*/ 135501 w 208573"/>
                      <a:gd name="connsiteY14" fmla="*/ 324392 h 373545"/>
                      <a:gd name="connsiteX15" fmla="*/ 127881 w 208573"/>
                      <a:gd name="connsiteY15" fmla="*/ 345347 h 373545"/>
                      <a:gd name="connsiteX16" fmla="*/ 7795 w 208573"/>
                      <a:gd name="connsiteY16" fmla="*/ 308682 h 373545"/>
                      <a:gd name="connsiteX17" fmla="*/ 2151 w 208573"/>
                      <a:gd name="connsiteY17" fmla="*/ 236762 h 373545"/>
                      <a:gd name="connsiteX18" fmla="*/ 30726 w 208573"/>
                      <a:gd name="connsiteY18" fmla="*/ 166277 h 373545"/>
                      <a:gd name="connsiteX19" fmla="*/ 42156 w 208573"/>
                      <a:gd name="connsiteY19" fmla="*/ 111032 h 373545"/>
                      <a:gd name="connsiteX0" fmla="*/ 42573 w 208990"/>
                      <a:gd name="connsiteY0" fmla="*/ 111032 h 373545"/>
                      <a:gd name="connsiteX1" fmla="*/ 76863 w 208990"/>
                      <a:gd name="connsiteY1" fmla="*/ 23401 h 373545"/>
                      <a:gd name="connsiteX2" fmla="*/ 143538 w 208990"/>
                      <a:gd name="connsiteY2" fmla="*/ 541 h 373545"/>
                      <a:gd name="connsiteX3" fmla="*/ 183543 w 208990"/>
                      <a:gd name="connsiteY3" fmla="*/ 16734 h 373545"/>
                      <a:gd name="connsiteX4" fmla="*/ 208308 w 208990"/>
                      <a:gd name="connsiteY4" fmla="*/ 80552 h 373545"/>
                      <a:gd name="connsiteX5" fmla="*/ 186401 w 208990"/>
                      <a:gd name="connsiteY5" fmla="*/ 81504 h 373545"/>
                      <a:gd name="connsiteX6" fmla="*/ 184496 w 208990"/>
                      <a:gd name="connsiteY6" fmla="*/ 62454 h 373545"/>
                      <a:gd name="connsiteX7" fmla="*/ 179733 w 208990"/>
                      <a:gd name="connsiteY7" fmla="*/ 84362 h 373545"/>
                      <a:gd name="connsiteX8" fmla="*/ 157826 w 208990"/>
                      <a:gd name="connsiteY8" fmla="*/ 90077 h 373545"/>
                      <a:gd name="connsiteX9" fmla="*/ 149253 w 208990"/>
                      <a:gd name="connsiteY9" fmla="*/ 77694 h 373545"/>
                      <a:gd name="connsiteX10" fmla="*/ 134966 w 208990"/>
                      <a:gd name="connsiteY10" fmla="*/ 106269 h 373545"/>
                      <a:gd name="connsiteX11" fmla="*/ 123536 w 208990"/>
                      <a:gd name="connsiteY11" fmla="*/ 179612 h 373545"/>
                      <a:gd name="connsiteX12" fmla="*/ 125441 w 208990"/>
                      <a:gd name="connsiteY12" fmla="*/ 240572 h 373545"/>
                      <a:gd name="connsiteX13" fmla="*/ 138776 w 208990"/>
                      <a:gd name="connsiteY13" fmla="*/ 297722 h 373545"/>
                      <a:gd name="connsiteX14" fmla="*/ 135918 w 208990"/>
                      <a:gd name="connsiteY14" fmla="*/ 324392 h 373545"/>
                      <a:gd name="connsiteX15" fmla="*/ 128298 w 208990"/>
                      <a:gd name="connsiteY15" fmla="*/ 345347 h 373545"/>
                      <a:gd name="connsiteX16" fmla="*/ 8212 w 208990"/>
                      <a:gd name="connsiteY16" fmla="*/ 308682 h 373545"/>
                      <a:gd name="connsiteX17" fmla="*/ 2568 w 208990"/>
                      <a:gd name="connsiteY17" fmla="*/ 236762 h 373545"/>
                      <a:gd name="connsiteX18" fmla="*/ 31143 w 208990"/>
                      <a:gd name="connsiteY18" fmla="*/ 166277 h 373545"/>
                      <a:gd name="connsiteX19" fmla="*/ 42573 w 208990"/>
                      <a:gd name="connsiteY19" fmla="*/ 111032 h 373545"/>
                      <a:gd name="connsiteX0" fmla="*/ 42573 w 208990"/>
                      <a:gd name="connsiteY0" fmla="*/ 111032 h 374885"/>
                      <a:gd name="connsiteX1" fmla="*/ 76863 w 208990"/>
                      <a:gd name="connsiteY1" fmla="*/ 23401 h 374885"/>
                      <a:gd name="connsiteX2" fmla="*/ 143538 w 208990"/>
                      <a:gd name="connsiteY2" fmla="*/ 541 h 374885"/>
                      <a:gd name="connsiteX3" fmla="*/ 183543 w 208990"/>
                      <a:gd name="connsiteY3" fmla="*/ 16734 h 374885"/>
                      <a:gd name="connsiteX4" fmla="*/ 208308 w 208990"/>
                      <a:gd name="connsiteY4" fmla="*/ 80552 h 374885"/>
                      <a:gd name="connsiteX5" fmla="*/ 186401 w 208990"/>
                      <a:gd name="connsiteY5" fmla="*/ 81504 h 374885"/>
                      <a:gd name="connsiteX6" fmla="*/ 184496 w 208990"/>
                      <a:gd name="connsiteY6" fmla="*/ 62454 h 374885"/>
                      <a:gd name="connsiteX7" fmla="*/ 179733 w 208990"/>
                      <a:gd name="connsiteY7" fmla="*/ 84362 h 374885"/>
                      <a:gd name="connsiteX8" fmla="*/ 157826 w 208990"/>
                      <a:gd name="connsiteY8" fmla="*/ 90077 h 374885"/>
                      <a:gd name="connsiteX9" fmla="*/ 149253 w 208990"/>
                      <a:gd name="connsiteY9" fmla="*/ 77694 h 374885"/>
                      <a:gd name="connsiteX10" fmla="*/ 134966 w 208990"/>
                      <a:gd name="connsiteY10" fmla="*/ 106269 h 374885"/>
                      <a:gd name="connsiteX11" fmla="*/ 123536 w 208990"/>
                      <a:gd name="connsiteY11" fmla="*/ 179612 h 374885"/>
                      <a:gd name="connsiteX12" fmla="*/ 125441 w 208990"/>
                      <a:gd name="connsiteY12" fmla="*/ 240572 h 374885"/>
                      <a:gd name="connsiteX13" fmla="*/ 138776 w 208990"/>
                      <a:gd name="connsiteY13" fmla="*/ 297722 h 374885"/>
                      <a:gd name="connsiteX14" fmla="*/ 135918 w 208990"/>
                      <a:gd name="connsiteY14" fmla="*/ 324392 h 374885"/>
                      <a:gd name="connsiteX15" fmla="*/ 128298 w 208990"/>
                      <a:gd name="connsiteY15" fmla="*/ 345347 h 374885"/>
                      <a:gd name="connsiteX16" fmla="*/ 8212 w 208990"/>
                      <a:gd name="connsiteY16" fmla="*/ 308682 h 374885"/>
                      <a:gd name="connsiteX17" fmla="*/ 2568 w 208990"/>
                      <a:gd name="connsiteY17" fmla="*/ 236762 h 374885"/>
                      <a:gd name="connsiteX18" fmla="*/ 31143 w 208990"/>
                      <a:gd name="connsiteY18" fmla="*/ 166277 h 374885"/>
                      <a:gd name="connsiteX19" fmla="*/ 42573 w 208990"/>
                      <a:gd name="connsiteY19" fmla="*/ 111032 h 374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8990" h="374885">
                        <a:moveTo>
                          <a:pt x="42573" y="111032"/>
                        </a:moveTo>
                        <a:cubicBezTo>
                          <a:pt x="47336" y="79599"/>
                          <a:pt x="52098" y="49119"/>
                          <a:pt x="76863" y="23401"/>
                        </a:cubicBezTo>
                        <a:cubicBezTo>
                          <a:pt x="94008" y="6257"/>
                          <a:pt x="119726" y="-2316"/>
                          <a:pt x="143538" y="541"/>
                        </a:cubicBezTo>
                        <a:cubicBezTo>
                          <a:pt x="157826" y="2446"/>
                          <a:pt x="172113" y="8161"/>
                          <a:pt x="183543" y="16734"/>
                        </a:cubicBezTo>
                        <a:cubicBezTo>
                          <a:pt x="205451" y="32926"/>
                          <a:pt x="211166" y="54834"/>
                          <a:pt x="208308" y="80552"/>
                        </a:cubicBezTo>
                        <a:cubicBezTo>
                          <a:pt x="200688" y="80552"/>
                          <a:pt x="194021" y="80552"/>
                          <a:pt x="186401" y="81504"/>
                        </a:cubicBezTo>
                        <a:cubicBezTo>
                          <a:pt x="187353" y="74837"/>
                          <a:pt x="186401" y="68169"/>
                          <a:pt x="184496" y="62454"/>
                        </a:cubicBezTo>
                        <a:cubicBezTo>
                          <a:pt x="182591" y="70074"/>
                          <a:pt x="180686" y="76742"/>
                          <a:pt x="179733" y="84362"/>
                        </a:cubicBezTo>
                        <a:cubicBezTo>
                          <a:pt x="172113" y="85314"/>
                          <a:pt x="164493" y="87219"/>
                          <a:pt x="157826" y="90077"/>
                        </a:cubicBezTo>
                        <a:cubicBezTo>
                          <a:pt x="158778" y="90077"/>
                          <a:pt x="153063" y="77694"/>
                          <a:pt x="149253" y="77694"/>
                        </a:cubicBezTo>
                        <a:cubicBezTo>
                          <a:pt x="142586" y="78646"/>
                          <a:pt x="137823" y="100554"/>
                          <a:pt x="134966" y="106269"/>
                        </a:cubicBezTo>
                        <a:cubicBezTo>
                          <a:pt x="124488" y="131034"/>
                          <a:pt x="123536" y="153894"/>
                          <a:pt x="123536" y="179612"/>
                        </a:cubicBezTo>
                        <a:cubicBezTo>
                          <a:pt x="123536" y="199614"/>
                          <a:pt x="122583" y="220569"/>
                          <a:pt x="125441" y="240572"/>
                        </a:cubicBezTo>
                        <a:cubicBezTo>
                          <a:pt x="129251" y="260574"/>
                          <a:pt x="137823" y="277719"/>
                          <a:pt x="138776" y="297722"/>
                        </a:cubicBezTo>
                        <a:cubicBezTo>
                          <a:pt x="138776" y="306294"/>
                          <a:pt x="138776" y="315819"/>
                          <a:pt x="135918" y="324392"/>
                        </a:cubicBezTo>
                        <a:cubicBezTo>
                          <a:pt x="133061" y="332012"/>
                          <a:pt x="126393" y="336774"/>
                          <a:pt x="128298" y="345347"/>
                        </a:cubicBezTo>
                        <a:cubicBezTo>
                          <a:pt x="115602" y="389948"/>
                          <a:pt x="36556" y="388837"/>
                          <a:pt x="8212" y="308682"/>
                        </a:cubicBezTo>
                        <a:cubicBezTo>
                          <a:pt x="3488" y="291241"/>
                          <a:pt x="-3972" y="286812"/>
                          <a:pt x="2568" y="236762"/>
                        </a:cubicBezTo>
                        <a:cubicBezTo>
                          <a:pt x="4473" y="209139"/>
                          <a:pt x="21618" y="191042"/>
                          <a:pt x="31143" y="166277"/>
                        </a:cubicBezTo>
                        <a:cubicBezTo>
                          <a:pt x="36858" y="149131"/>
                          <a:pt x="39716" y="130081"/>
                          <a:pt x="42573" y="111032"/>
                        </a:cubicBezTo>
                        <a:close/>
                      </a:path>
                    </a:pathLst>
                  </a:custGeom>
                  <a:solidFill>
                    <a:srgbClr val="7F7F7F"/>
                  </a:solidFill>
                  <a:ln w="9525"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cs typeface="Arial"/>
                      <a:sym typeface="Arial"/>
                    </a:endParaRPr>
                  </a:p>
                </p:txBody>
              </p:sp>
            </p:grpSp>
          </p:grpSp>
        </p:grpSp>
      </p:grpSp>
      <p:grpSp>
        <p:nvGrpSpPr>
          <p:cNvPr id="282" name="Group 281">
            <a:extLst>
              <a:ext uri="{FF2B5EF4-FFF2-40B4-BE49-F238E27FC236}">
                <a16:creationId xmlns:a16="http://schemas.microsoft.com/office/drawing/2014/main" id="{43BB9B72-20BF-49E2-A4A0-6CF869279154}"/>
              </a:ext>
            </a:extLst>
          </p:cNvPr>
          <p:cNvGrpSpPr/>
          <p:nvPr/>
        </p:nvGrpSpPr>
        <p:grpSpPr>
          <a:xfrm>
            <a:off x="1213156" y="3733800"/>
            <a:ext cx="9765689" cy="2510967"/>
            <a:chOff x="1213156" y="3966029"/>
            <a:chExt cx="9765689" cy="2510967"/>
          </a:xfrm>
        </p:grpSpPr>
        <p:grpSp>
          <p:nvGrpSpPr>
            <p:cNvPr id="283" name="Group 282">
              <a:extLst>
                <a:ext uri="{FF2B5EF4-FFF2-40B4-BE49-F238E27FC236}">
                  <a16:creationId xmlns:a16="http://schemas.microsoft.com/office/drawing/2014/main" id="{E9F79F52-FBD1-410E-B691-F13918F7C9F7}"/>
                </a:ext>
              </a:extLst>
            </p:cNvPr>
            <p:cNvGrpSpPr/>
            <p:nvPr/>
          </p:nvGrpSpPr>
          <p:grpSpPr>
            <a:xfrm>
              <a:off x="1619250" y="3966029"/>
              <a:ext cx="8953500" cy="696188"/>
              <a:chOff x="1619250" y="3985079"/>
              <a:chExt cx="8953500" cy="696188"/>
            </a:xfrm>
          </p:grpSpPr>
          <p:sp>
            <p:nvSpPr>
              <p:cNvPr id="315" name="Rectangle: Rounded Corners 314">
                <a:extLst>
                  <a:ext uri="{FF2B5EF4-FFF2-40B4-BE49-F238E27FC236}">
                    <a16:creationId xmlns:a16="http://schemas.microsoft.com/office/drawing/2014/main" id="{0A0E58CA-C1DE-4FE0-B613-0AAE6460E6B7}"/>
                  </a:ext>
                </a:extLst>
              </p:cNvPr>
              <p:cNvSpPr/>
              <p:nvPr/>
            </p:nvSpPr>
            <p:spPr>
              <a:xfrm>
                <a:off x="1619250" y="4198627"/>
                <a:ext cx="8953500" cy="482640"/>
              </a:xfrm>
              <a:prstGeom prst="roundRect">
                <a:avLst/>
              </a:prstGeom>
              <a:solidFill>
                <a:srgbClr val="FFFFFF">
                  <a:alpha val="1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ea typeface="+mn-ea"/>
                  <a:cs typeface="+mn-cs"/>
                </a:endParaRPr>
              </a:p>
            </p:txBody>
          </p:sp>
          <p:sp>
            <p:nvSpPr>
              <p:cNvPr id="316" name="TextBox 315">
                <a:extLst>
                  <a:ext uri="{FF2B5EF4-FFF2-40B4-BE49-F238E27FC236}">
                    <a16:creationId xmlns:a16="http://schemas.microsoft.com/office/drawing/2014/main" id="{832C3735-ACD1-4A8D-AE1B-40D86CBC5013}"/>
                  </a:ext>
                </a:extLst>
              </p:cNvPr>
              <p:cNvSpPr txBox="1"/>
              <p:nvPr/>
            </p:nvSpPr>
            <p:spPr>
              <a:xfrm>
                <a:off x="1747909" y="3985079"/>
                <a:ext cx="8696182" cy="646331"/>
              </a:xfrm>
              <a:prstGeom prst="rect">
                <a:avLst/>
              </a:prstGeom>
              <a:noFill/>
            </p:spPr>
            <p:txBody>
              <a:bodyPr wrap="square"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FFFFFF">
                        <a:lumMod val="95000"/>
                      </a:srgbClr>
                    </a:solidFill>
                    <a:effectLst/>
                    <a:uLnTx/>
                    <a:uFillTx/>
                    <a:cs typeface="Arial" panose="020B0604020202020204" pitchFamily="34" charset="0"/>
                  </a:rPr>
                  <a:t>The principle of availability in information security  can be accomplished using the following tools </a:t>
                </a:r>
              </a:p>
            </p:txBody>
          </p:sp>
        </p:grpSp>
        <p:grpSp>
          <p:nvGrpSpPr>
            <p:cNvPr id="284" name="Group 283">
              <a:extLst>
                <a:ext uri="{FF2B5EF4-FFF2-40B4-BE49-F238E27FC236}">
                  <a16:creationId xmlns:a16="http://schemas.microsoft.com/office/drawing/2014/main" id="{8A2B9D9B-6C3D-421C-A649-75434D16AC78}"/>
                </a:ext>
              </a:extLst>
            </p:cNvPr>
            <p:cNvGrpSpPr/>
            <p:nvPr/>
          </p:nvGrpSpPr>
          <p:grpSpPr>
            <a:xfrm>
              <a:off x="1213156" y="4617463"/>
              <a:ext cx="9765689" cy="1859533"/>
              <a:chOff x="1213156" y="4617463"/>
              <a:chExt cx="9765689" cy="1859533"/>
            </a:xfrm>
          </p:grpSpPr>
          <p:grpSp>
            <p:nvGrpSpPr>
              <p:cNvPr id="285" name="Group 284">
                <a:extLst>
                  <a:ext uri="{FF2B5EF4-FFF2-40B4-BE49-F238E27FC236}">
                    <a16:creationId xmlns:a16="http://schemas.microsoft.com/office/drawing/2014/main" id="{781B51B2-DCC8-45BF-A559-B376B589F083}"/>
                  </a:ext>
                </a:extLst>
              </p:cNvPr>
              <p:cNvGrpSpPr/>
              <p:nvPr/>
            </p:nvGrpSpPr>
            <p:grpSpPr>
              <a:xfrm>
                <a:off x="1213156" y="4617463"/>
                <a:ext cx="4678770" cy="1859533"/>
                <a:chOff x="1213156" y="4617463"/>
                <a:chExt cx="4678770" cy="1859533"/>
              </a:xfrm>
            </p:grpSpPr>
            <p:grpSp>
              <p:nvGrpSpPr>
                <p:cNvPr id="301" name="Group 300">
                  <a:extLst>
                    <a:ext uri="{FF2B5EF4-FFF2-40B4-BE49-F238E27FC236}">
                      <a16:creationId xmlns:a16="http://schemas.microsoft.com/office/drawing/2014/main" id="{1E98BD96-02F1-4AEB-82FD-46FD44CCF23B}"/>
                    </a:ext>
                  </a:extLst>
                </p:cNvPr>
                <p:cNvGrpSpPr/>
                <p:nvPr/>
              </p:nvGrpSpPr>
              <p:grpSpPr>
                <a:xfrm>
                  <a:off x="2830065" y="4617463"/>
                  <a:ext cx="3061861" cy="891036"/>
                  <a:chOff x="2731534" y="4633126"/>
                  <a:chExt cx="3283267" cy="955469"/>
                </a:xfrm>
              </p:grpSpPr>
              <p:grpSp>
                <p:nvGrpSpPr>
                  <p:cNvPr id="309" name="Group 308">
                    <a:extLst>
                      <a:ext uri="{FF2B5EF4-FFF2-40B4-BE49-F238E27FC236}">
                        <a16:creationId xmlns:a16="http://schemas.microsoft.com/office/drawing/2014/main" id="{392AFA5D-C6D6-4D7B-B302-9B3FF1E3C735}"/>
                      </a:ext>
                    </a:extLst>
                  </p:cNvPr>
                  <p:cNvGrpSpPr/>
                  <p:nvPr/>
                </p:nvGrpSpPr>
                <p:grpSpPr>
                  <a:xfrm>
                    <a:off x="2731534" y="4729066"/>
                    <a:ext cx="3238098" cy="859529"/>
                    <a:chOff x="2608020" y="4730808"/>
                    <a:chExt cx="3362693" cy="892611"/>
                  </a:xfrm>
                </p:grpSpPr>
                <p:cxnSp>
                  <p:nvCxnSpPr>
                    <p:cNvPr id="311" name="Straight Connector 310">
                      <a:extLst>
                        <a:ext uri="{FF2B5EF4-FFF2-40B4-BE49-F238E27FC236}">
                          <a16:creationId xmlns:a16="http://schemas.microsoft.com/office/drawing/2014/main" id="{FEE703AA-5AA8-40BA-BAAE-19F56841756B}"/>
                        </a:ext>
                      </a:extLst>
                    </p:cNvPr>
                    <p:cNvCxnSpPr>
                      <a:cxnSpLocks/>
                    </p:cNvCxnSpPr>
                    <p:nvPr/>
                  </p:nvCxnSpPr>
                  <p:spPr>
                    <a:xfrm>
                      <a:off x="5970713" y="4730808"/>
                      <a:ext cx="0" cy="120362"/>
                    </a:xfrm>
                    <a:prstGeom prst="line">
                      <a:avLst/>
                    </a:prstGeom>
                    <a:noFill/>
                    <a:ln w="57150" cap="flat" cmpd="sng" algn="ctr">
                      <a:solidFill>
                        <a:schemeClr val="bg1"/>
                      </a:solidFill>
                      <a:prstDash val="solid"/>
                      <a:miter lim="800000"/>
                    </a:ln>
                    <a:effectLst/>
                  </p:spPr>
                </p:cxnSp>
                <p:sp>
                  <p:nvSpPr>
                    <p:cNvPr id="312" name="Rectangle: Rounded Corners 154">
                      <a:extLst>
                        <a:ext uri="{FF2B5EF4-FFF2-40B4-BE49-F238E27FC236}">
                          <a16:creationId xmlns:a16="http://schemas.microsoft.com/office/drawing/2014/main" id="{55133542-5751-4117-9785-F5F07ABC0369}"/>
                        </a:ext>
                      </a:extLst>
                    </p:cNvPr>
                    <p:cNvSpPr/>
                    <p:nvPr/>
                  </p:nvSpPr>
                  <p:spPr>
                    <a:xfrm>
                      <a:off x="5584578" y="4851146"/>
                      <a:ext cx="386135" cy="386135"/>
                    </a:xfrm>
                    <a:custGeom>
                      <a:avLst/>
                      <a:gdLst>
                        <a:gd name="connsiteX0" fmla="*/ 0 w 569242"/>
                        <a:gd name="connsiteY0" fmla="*/ 94876 h 569242"/>
                        <a:gd name="connsiteX1" fmla="*/ 94876 w 569242"/>
                        <a:gd name="connsiteY1" fmla="*/ 0 h 569242"/>
                        <a:gd name="connsiteX2" fmla="*/ 474366 w 569242"/>
                        <a:gd name="connsiteY2" fmla="*/ 0 h 569242"/>
                        <a:gd name="connsiteX3" fmla="*/ 569242 w 569242"/>
                        <a:gd name="connsiteY3" fmla="*/ 94876 h 569242"/>
                        <a:gd name="connsiteX4" fmla="*/ 569242 w 569242"/>
                        <a:gd name="connsiteY4" fmla="*/ 474366 h 569242"/>
                        <a:gd name="connsiteX5" fmla="*/ 474366 w 569242"/>
                        <a:gd name="connsiteY5" fmla="*/ 569242 h 569242"/>
                        <a:gd name="connsiteX6" fmla="*/ 94876 w 569242"/>
                        <a:gd name="connsiteY6" fmla="*/ 569242 h 569242"/>
                        <a:gd name="connsiteX7" fmla="*/ 0 w 569242"/>
                        <a:gd name="connsiteY7" fmla="*/ 474366 h 569242"/>
                        <a:gd name="connsiteX8" fmla="*/ 0 w 569242"/>
                        <a:gd name="connsiteY8" fmla="*/ 94876 h 569242"/>
                        <a:gd name="connsiteX0" fmla="*/ 94876 w 569242"/>
                        <a:gd name="connsiteY0" fmla="*/ 0 h 569242"/>
                        <a:gd name="connsiteX1" fmla="*/ 474366 w 569242"/>
                        <a:gd name="connsiteY1" fmla="*/ 0 h 569242"/>
                        <a:gd name="connsiteX2" fmla="*/ 569242 w 569242"/>
                        <a:gd name="connsiteY2" fmla="*/ 94876 h 569242"/>
                        <a:gd name="connsiteX3" fmla="*/ 569242 w 569242"/>
                        <a:gd name="connsiteY3" fmla="*/ 474366 h 569242"/>
                        <a:gd name="connsiteX4" fmla="*/ 474366 w 569242"/>
                        <a:gd name="connsiteY4" fmla="*/ 569242 h 569242"/>
                        <a:gd name="connsiteX5" fmla="*/ 94876 w 569242"/>
                        <a:gd name="connsiteY5" fmla="*/ 569242 h 569242"/>
                        <a:gd name="connsiteX6" fmla="*/ 0 w 569242"/>
                        <a:gd name="connsiteY6" fmla="*/ 474366 h 569242"/>
                        <a:gd name="connsiteX7" fmla="*/ 0 w 569242"/>
                        <a:gd name="connsiteY7" fmla="*/ 94876 h 569242"/>
                        <a:gd name="connsiteX8" fmla="*/ 186316 w 569242"/>
                        <a:gd name="connsiteY8" fmla="*/ 91440 h 569242"/>
                        <a:gd name="connsiteX0" fmla="*/ 94876 w 569242"/>
                        <a:gd name="connsiteY0" fmla="*/ 0 h 569242"/>
                        <a:gd name="connsiteX1" fmla="*/ 474366 w 569242"/>
                        <a:gd name="connsiteY1" fmla="*/ 0 h 569242"/>
                        <a:gd name="connsiteX2" fmla="*/ 569242 w 569242"/>
                        <a:gd name="connsiteY2" fmla="*/ 94876 h 569242"/>
                        <a:gd name="connsiteX3" fmla="*/ 569242 w 569242"/>
                        <a:gd name="connsiteY3" fmla="*/ 474366 h 569242"/>
                        <a:gd name="connsiteX4" fmla="*/ 474366 w 569242"/>
                        <a:gd name="connsiteY4" fmla="*/ 569242 h 569242"/>
                        <a:gd name="connsiteX5" fmla="*/ 94876 w 569242"/>
                        <a:gd name="connsiteY5" fmla="*/ 569242 h 569242"/>
                        <a:gd name="connsiteX6" fmla="*/ 0 w 569242"/>
                        <a:gd name="connsiteY6" fmla="*/ 474366 h 569242"/>
                        <a:gd name="connsiteX7" fmla="*/ 0 w 569242"/>
                        <a:gd name="connsiteY7" fmla="*/ 94876 h 569242"/>
                        <a:gd name="connsiteX0" fmla="*/ 474366 w 569242"/>
                        <a:gd name="connsiteY0" fmla="*/ 0 h 569242"/>
                        <a:gd name="connsiteX1" fmla="*/ 569242 w 569242"/>
                        <a:gd name="connsiteY1" fmla="*/ 94876 h 569242"/>
                        <a:gd name="connsiteX2" fmla="*/ 569242 w 569242"/>
                        <a:gd name="connsiteY2" fmla="*/ 474366 h 569242"/>
                        <a:gd name="connsiteX3" fmla="*/ 474366 w 569242"/>
                        <a:gd name="connsiteY3" fmla="*/ 569242 h 569242"/>
                        <a:gd name="connsiteX4" fmla="*/ 94876 w 569242"/>
                        <a:gd name="connsiteY4" fmla="*/ 569242 h 569242"/>
                        <a:gd name="connsiteX5" fmla="*/ 0 w 569242"/>
                        <a:gd name="connsiteY5" fmla="*/ 474366 h 569242"/>
                        <a:gd name="connsiteX6" fmla="*/ 0 w 569242"/>
                        <a:gd name="connsiteY6" fmla="*/ 94876 h 569242"/>
                        <a:gd name="connsiteX0" fmla="*/ 474366 w 569242"/>
                        <a:gd name="connsiteY0" fmla="*/ 0 h 569242"/>
                        <a:gd name="connsiteX1" fmla="*/ 569242 w 569242"/>
                        <a:gd name="connsiteY1" fmla="*/ 94876 h 569242"/>
                        <a:gd name="connsiteX2" fmla="*/ 569242 w 569242"/>
                        <a:gd name="connsiteY2" fmla="*/ 474366 h 569242"/>
                        <a:gd name="connsiteX3" fmla="*/ 474366 w 569242"/>
                        <a:gd name="connsiteY3" fmla="*/ 569242 h 569242"/>
                        <a:gd name="connsiteX4" fmla="*/ 94876 w 569242"/>
                        <a:gd name="connsiteY4" fmla="*/ 569242 h 569242"/>
                        <a:gd name="connsiteX5" fmla="*/ 0 w 569242"/>
                        <a:gd name="connsiteY5" fmla="*/ 474366 h 569242"/>
                        <a:gd name="connsiteX0" fmla="*/ 569242 w 569242"/>
                        <a:gd name="connsiteY0" fmla="*/ 0 h 474366"/>
                        <a:gd name="connsiteX1" fmla="*/ 569242 w 569242"/>
                        <a:gd name="connsiteY1" fmla="*/ 379490 h 474366"/>
                        <a:gd name="connsiteX2" fmla="*/ 474366 w 569242"/>
                        <a:gd name="connsiteY2" fmla="*/ 474366 h 474366"/>
                        <a:gd name="connsiteX3" fmla="*/ 94876 w 569242"/>
                        <a:gd name="connsiteY3" fmla="*/ 474366 h 474366"/>
                        <a:gd name="connsiteX4" fmla="*/ 0 w 569242"/>
                        <a:gd name="connsiteY4" fmla="*/ 379490 h 474366"/>
                        <a:gd name="connsiteX0" fmla="*/ 474366 w 474366"/>
                        <a:gd name="connsiteY0" fmla="*/ 0 h 474366"/>
                        <a:gd name="connsiteX1" fmla="*/ 474366 w 474366"/>
                        <a:gd name="connsiteY1" fmla="*/ 379490 h 474366"/>
                        <a:gd name="connsiteX2" fmla="*/ 379490 w 474366"/>
                        <a:gd name="connsiteY2" fmla="*/ 474366 h 474366"/>
                        <a:gd name="connsiteX3" fmla="*/ 0 w 474366"/>
                        <a:gd name="connsiteY3" fmla="*/ 474366 h 474366"/>
                      </a:gdLst>
                      <a:ahLst/>
                      <a:cxnLst>
                        <a:cxn ang="0">
                          <a:pos x="connsiteX0" y="connsiteY0"/>
                        </a:cxn>
                        <a:cxn ang="0">
                          <a:pos x="connsiteX1" y="connsiteY1"/>
                        </a:cxn>
                        <a:cxn ang="0">
                          <a:pos x="connsiteX2" y="connsiteY2"/>
                        </a:cxn>
                        <a:cxn ang="0">
                          <a:pos x="connsiteX3" y="connsiteY3"/>
                        </a:cxn>
                      </a:cxnLst>
                      <a:rect l="l" t="t" r="r" b="b"/>
                      <a:pathLst>
                        <a:path w="474366" h="474366">
                          <a:moveTo>
                            <a:pt x="474366" y="0"/>
                          </a:moveTo>
                          <a:lnTo>
                            <a:pt x="474366" y="379490"/>
                          </a:lnTo>
                          <a:cubicBezTo>
                            <a:pt x="474366" y="431889"/>
                            <a:pt x="431889" y="474366"/>
                            <a:pt x="379490" y="474366"/>
                          </a:cubicBezTo>
                          <a:lnTo>
                            <a:pt x="0" y="474366"/>
                          </a:lnTo>
                        </a:path>
                      </a:pathLst>
                    </a:custGeom>
                    <a:noFill/>
                    <a:ln w="57150" cap="flat" cmpd="sng" algn="ctr">
                      <a:solidFill>
                        <a:schemeClr val="bg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ea typeface="+mn-ea"/>
                        <a:cs typeface="+mn-cs"/>
                      </a:endParaRPr>
                    </a:p>
                  </p:txBody>
                </p:sp>
                <p:cxnSp>
                  <p:nvCxnSpPr>
                    <p:cNvPr id="313" name="Straight Connector 312">
                      <a:extLst>
                        <a:ext uri="{FF2B5EF4-FFF2-40B4-BE49-F238E27FC236}">
                          <a16:creationId xmlns:a16="http://schemas.microsoft.com/office/drawing/2014/main" id="{30BF4682-A55C-4631-8AE0-11A909CFBE2D}"/>
                        </a:ext>
                      </a:extLst>
                    </p:cNvPr>
                    <p:cNvCxnSpPr>
                      <a:cxnSpLocks/>
                    </p:cNvCxnSpPr>
                    <p:nvPr/>
                  </p:nvCxnSpPr>
                  <p:spPr>
                    <a:xfrm flipV="1">
                      <a:off x="2994159" y="5237282"/>
                      <a:ext cx="2593071" cy="2"/>
                    </a:xfrm>
                    <a:prstGeom prst="line">
                      <a:avLst/>
                    </a:prstGeom>
                    <a:noFill/>
                    <a:ln w="57150" cap="flat" cmpd="sng" algn="ctr">
                      <a:solidFill>
                        <a:schemeClr val="bg1"/>
                      </a:solidFill>
                      <a:prstDash val="solid"/>
                      <a:miter lim="800000"/>
                    </a:ln>
                    <a:effectLst/>
                  </p:spPr>
                </p:cxnSp>
                <p:sp>
                  <p:nvSpPr>
                    <p:cNvPr id="314" name="Rectangle: Rounded Corners 154">
                      <a:extLst>
                        <a:ext uri="{FF2B5EF4-FFF2-40B4-BE49-F238E27FC236}">
                          <a16:creationId xmlns:a16="http://schemas.microsoft.com/office/drawing/2014/main" id="{A591086A-03FF-4844-889B-5ADD2628F1A4}"/>
                        </a:ext>
                      </a:extLst>
                    </p:cNvPr>
                    <p:cNvSpPr/>
                    <p:nvPr/>
                  </p:nvSpPr>
                  <p:spPr>
                    <a:xfrm flipH="1" flipV="1">
                      <a:off x="2608020" y="5237284"/>
                      <a:ext cx="386139" cy="386135"/>
                    </a:xfrm>
                    <a:custGeom>
                      <a:avLst/>
                      <a:gdLst>
                        <a:gd name="connsiteX0" fmla="*/ 0 w 569242"/>
                        <a:gd name="connsiteY0" fmla="*/ 94876 h 569242"/>
                        <a:gd name="connsiteX1" fmla="*/ 94876 w 569242"/>
                        <a:gd name="connsiteY1" fmla="*/ 0 h 569242"/>
                        <a:gd name="connsiteX2" fmla="*/ 474366 w 569242"/>
                        <a:gd name="connsiteY2" fmla="*/ 0 h 569242"/>
                        <a:gd name="connsiteX3" fmla="*/ 569242 w 569242"/>
                        <a:gd name="connsiteY3" fmla="*/ 94876 h 569242"/>
                        <a:gd name="connsiteX4" fmla="*/ 569242 w 569242"/>
                        <a:gd name="connsiteY4" fmla="*/ 474366 h 569242"/>
                        <a:gd name="connsiteX5" fmla="*/ 474366 w 569242"/>
                        <a:gd name="connsiteY5" fmla="*/ 569242 h 569242"/>
                        <a:gd name="connsiteX6" fmla="*/ 94876 w 569242"/>
                        <a:gd name="connsiteY6" fmla="*/ 569242 h 569242"/>
                        <a:gd name="connsiteX7" fmla="*/ 0 w 569242"/>
                        <a:gd name="connsiteY7" fmla="*/ 474366 h 569242"/>
                        <a:gd name="connsiteX8" fmla="*/ 0 w 569242"/>
                        <a:gd name="connsiteY8" fmla="*/ 94876 h 569242"/>
                        <a:gd name="connsiteX0" fmla="*/ 94876 w 569242"/>
                        <a:gd name="connsiteY0" fmla="*/ 0 h 569242"/>
                        <a:gd name="connsiteX1" fmla="*/ 474366 w 569242"/>
                        <a:gd name="connsiteY1" fmla="*/ 0 h 569242"/>
                        <a:gd name="connsiteX2" fmla="*/ 569242 w 569242"/>
                        <a:gd name="connsiteY2" fmla="*/ 94876 h 569242"/>
                        <a:gd name="connsiteX3" fmla="*/ 569242 w 569242"/>
                        <a:gd name="connsiteY3" fmla="*/ 474366 h 569242"/>
                        <a:gd name="connsiteX4" fmla="*/ 474366 w 569242"/>
                        <a:gd name="connsiteY4" fmla="*/ 569242 h 569242"/>
                        <a:gd name="connsiteX5" fmla="*/ 94876 w 569242"/>
                        <a:gd name="connsiteY5" fmla="*/ 569242 h 569242"/>
                        <a:gd name="connsiteX6" fmla="*/ 0 w 569242"/>
                        <a:gd name="connsiteY6" fmla="*/ 474366 h 569242"/>
                        <a:gd name="connsiteX7" fmla="*/ 0 w 569242"/>
                        <a:gd name="connsiteY7" fmla="*/ 94876 h 569242"/>
                        <a:gd name="connsiteX8" fmla="*/ 186316 w 569242"/>
                        <a:gd name="connsiteY8" fmla="*/ 91440 h 569242"/>
                        <a:gd name="connsiteX0" fmla="*/ 94876 w 569242"/>
                        <a:gd name="connsiteY0" fmla="*/ 0 h 569242"/>
                        <a:gd name="connsiteX1" fmla="*/ 474366 w 569242"/>
                        <a:gd name="connsiteY1" fmla="*/ 0 h 569242"/>
                        <a:gd name="connsiteX2" fmla="*/ 569242 w 569242"/>
                        <a:gd name="connsiteY2" fmla="*/ 94876 h 569242"/>
                        <a:gd name="connsiteX3" fmla="*/ 569242 w 569242"/>
                        <a:gd name="connsiteY3" fmla="*/ 474366 h 569242"/>
                        <a:gd name="connsiteX4" fmla="*/ 474366 w 569242"/>
                        <a:gd name="connsiteY4" fmla="*/ 569242 h 569242"/>
                        <a:gd name="connsiteX5" fmla="*/ 94876 w 569242"/>
                        <a:gd name="connsiteY5" fmla="*/ 569242 h 569242"/>
                        <a:gd name="connsiteX6" fmla="*/ 0 w 569242"/>
                        <a:gd name="connsiteY6" fmla="*/ 474366 h 569242"/>
                        <a:gd name="connsiteX7" fmla="*/ 0 w 569242"/>
                        <a:gd name="connsiteY7" fmla="*/ 94876 h 569242"/>
                        <a:gd name="connsiteX0" fmla="*/ 474366 w 569242"/>
                        <a:gd name="connsiteY0" fmla="*/ 0 h 569242"/>
                        <a:gd name="connsiteX1" fmla="*/ 569242 w 569242"/>
                        <a:gd name="connsiteY1" fmla="*/ 94876 h 569242"/>
                        <a:gd name="connsiteX2" fmla="*/ 569242 w 569242"/>
                        <a:gd name="connsiteY2" fmla="*/ 474366 h 569242"/>
                        <a:gd name="connsiteX3" fmla="*/ 474366 w 569242"/>
                        <a:gd name="connsiteY3" fmla="*/ 569242 h 569242"/>
                        <a:gd name="connsiteX4" fmla="*/ 94876 w 569242"/>
                        <a:gd name="connsiteY4" fmla="*/ 569242 h 569242"/>
                        <a:gd name="connsiteX5" fmla="*/ 0 w 569242"/>
                        <a:gd name="connsiteY5" fmla="*/ 474366 h 569242"/>
                        <a:gd name="connsiteX6" fmla="*/ 0 w 569242"/>
                        <a:gd name="connsiteY6" fmla="*/ 94876 h 569242"/>
                        <a:gd name="connsiteX0" fmla="*/ 474366 w 569242"/>
                        <a:gd name="connsiteY0" fmla="*/ 0 h 569242"/>
                        <a:gd name="connsiteX1" fmla="*/ 569242 w 569242"/>
                        <a:gd name="connsiteY1" fmla="*/ 94876 h 569242"/>
                        <a:gd name="connsiteX2" fmla="*/ 569242 w 569242"/>
                        <a:gd name="connsiteY2" fmla="*/ 474366 h 569242"/>
                        <a:gd name="connsiteX3" fmla="*/ 474366 w 569242"/>
                        <a:gd name="connsiteY3" fmla="*/ 569242 h 569242"/>
                        <a:gd name="connsiteX4" fmla="*/ 94876 w 569242"/>
                        <a:gd name="connsiteY4" fmla="*/ 569242 h 569242"/>
                        <a:gd name="connsiteX5" fmla="*/ 0 w 569242"/>
                        <a:gd name="connsiteY5" fmla="*/ 474366 h 569242"/>
                        <a:gd name="connsiteX0" fmla="*/ 569242 w 569242"/>
                        <a:gd name="connsiteY0" fmla="*/ 0 h 474366"/>
                        <a:gd name="connsiteX1" fmla="*/ 569242 w 569242"/>
                        <a:gd name="connsiteY1" fmla="*/ 379490 h 474366"/>
                        <a:gd name="connsiteX2" fmla="*/ 474366 w 569242"/>
                        <a:gd name="connsiteY2" fmla="*/ 474366 h 474366"/>
                        <a:gd name="connsiteX3" fmla="*/ 94876 w 569242"/>
                        <a:gd name="connsiteY3" fmla="*/ 474366 h 474366"/>
                        <a:gd name="connsiteX4" fmla="*/ 0 w 569242"/>
                        <a:gd name="connsiteY4" fmla="*/ 379490 h 474366"/>
                        <a:gd name="connsiteX0" fmla="*/ 474366 w 474366"/>
                        <a:gd name="connsiteY0" fmla="*/ 0 h 474366"/>
                        <a:gd name="connsiteX1" fmla="*/ 474366 w 474366"/>
                        <a:gd name="connsiteY1" fmla="*/ 379490 h 474366"/>
                        <a:gd name="connsiteX2" fmla="*/ 379490 w 474366"/>
                        <a:gd name="connsiteY2" fmla="*/ 474366 h 474366"/>
                        <a:gd name="connsiteX3" fmla="*/ 0 w 474366"/>
                        <a:gd name="connsiteY3" fmla="*/ 474366 h 474366"/>
                      </a:gdLst>
                      <a:ahLst/>
                      <a:cxnLst>
                        <a:cxn ang="0">
                          <a:pos x="connsiteX0" y="connsiteY0"/>
                        </a:cxn>
                        <a:cxn ang="0">
                          <a:pos x="connsiteX1" y="connsiteY1"/>
                        </a:cxn>
                        <a:cxn ang="0">
                          <a:pos x="connsiteX2" y="connsiteY2"/>
                        </a:cxn>
                        <a:cxn ang="0">
                          <a:pos x="connsiteX3" y="connsiteY3"/>
                        </a:cxn>
                      </a:cxnLst>
                      <a:rect l="l" t="t" r="r" b="b"/>
                      <a:pathLst>
                        <a:path w="474366" h="474366">
                          <a:moveTo>
                            <a:pt x="474366" y="0"/>
                          </a:moveTo>
                          <a:lnTo>
                            <a:pt x="474366" y="379490"/>
                          </a:lnTo>
                          <a:cubicBezTo>
                            <a:pt x="474366" y="431889"/>
                            <a:pt x="431889" y="474366"/>
                            <a:pt x="379490" y="474366"/>
                          </a:cubicBezTo>
                          <a:lnTo>
                            <a:pt x="0" y="474366"/>
                          </a:lnTo>
                        </a:path>
                      </a:pathLst>
                    </a:custGeom>
                    <a:noFill/>
                    <a:ln w="57150" cap="flat" cmpd="sng" algn="ctr">
                      <a:solidFill>
                        <a:schemeClr val="bg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ea typeface="+mn-ea"/>
                        <a:cs typeface="+mn-cs"/>
                      </a:endParaRPr>
                    </a:p>
                  </p:txBody>
                </p:sp>
              </p:grpSp>
              <p:sp>
                <p:nvSpPr>
                  <p:cNvPr id="310" name="Oval 309">
                    <a:extLst>
                      <a:ext uri="{FF2B5EF4-FFF2-40B4-BE49-F238E27FC236}">
                        <a16:creationId xmlns:a16="http://schemas.microsoft.com/office/drawing/2014/main" id="{FAF8A950-F04F-491E-B10C-F6DB08235C2A}"/>
                      </a:ext>
                    </a:extLst>
                  </p:cNvPr>
                  <p:cNvSpPr/>
                  <p:nvPr/>
                </p:nvSpPr>
                <p:spPr>
                  <a:xfrm>
                    <a:off x="5921716" y="4633126"/>
                    <a:ext cx="93085" cy="93085"/>
                  </a:xfrm>
                  <a:prstGeom prst="ellipse">
                    <a:avLst/>
                  </a:prstGeom>
                  <a:solidFill>
                    <a:schemeClr val="bg1"/>
                  </a:solidFill>
                  <a:ln w="57150" cap="flat" cmpd="sng" algn="ctr">
                    <a:solidFill>
                      <a:schemeClr val="bg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ea typeface="+mn-ea"/>
                      <a:cs typeface="+mn-cs"/>
                    </a:endParaRPr>
                  </a:p>
                </p:txBody>
              </p:sp>
            </p:grpSp>
            <p:grpSp>
              <p:nvGrpSpPr>
                <p:cNvPr id="302" name="Group 301">
                  <a:extLst>
                    <a:ext uri="{FF2B5EF4-FFF2-40B4-BE49-F238E27FC236}">
                      <a16:creationId xmlns:a16="http://schemas.microsoft.com/office/drawing/2014/main" id="{76C9EEB8-616F-4D35-9EF1-6421D0250A50}"/>
                    </a:ext>
                  </a:extLst>
                </p:cNvPr>
                <p:cNvGrpSpPr/>
                <p:nvPr/>
              </p:nvGrpSpPr>
              <p:grpSpPr>
                <a:xfrm>
                  <a:off x="1213156" y="5400416"/>
                  <a:ext cx="3234034" cy="1076580"/>
                  <a:chOff x="1213156" y="5400416"/>
                  <a:chExt cx="3234034" cy="1076580"/>
                </a:xfrm>
              </p:grpSpPr>
              <p:sp>
                <p:nvSpPr>
                  <p:cNvPr id="303" name="TextBox 302">
                    <a:extLst>
                      <a:ext uri="{FF2B5EF4-FFF2-40B4-BE49-F238E27FC236}">
                        <a16:creationId xmlns:a16="http://schemas.microsoft.com/office/drawing/2014/main" id="{2CF64E03-DAE7-4FF6-AD09-65B972316943}"/>
                      </a:ext>
                    </a:extLst>
                  </p:cNvPr>
                  <p:cNvSpPr txBox="1"/>
                  <p:nvPr/>
                </p:nvSpPr>
                <p:spPr>
                  <a:xfrm>
                    <a:off x="1213156" y="6138442"/>
                    <a:ext cx="3234034" cy="338554"/>
                  </a:xfrm>
                  <a:prstGeom prst="rect">
                    <a:avLst/>
                  </a:prstGeom>
                  <a:noFill/>
                </p:spPr>
                <p:txBody>
                  <a:bodyPr wrap="square"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FFFFFF">
                            <a:lumMod val="85000"/>
                          </a:srgbClr>
                        </a:solidFill>
                        <a:effectLst/>
                        <a:uLnTx/>
                        <a:uFillTx/>
                        <a:cs typeface="Arial" panose="020B0604020202020204" pitchFamily="34" charset="0"/>
                      </a:rPr>
                      <a:t>Physical Protection </a:t>
                    </a:r>
                  </a:p>
                </p:txBody>
              </p:sp>
              <p:grpSp>
                <p:nvGrpSpPr>
                  <p:cNvPr id="304" name="Group 303">
                    <a:extLst>
                      <a:ext uri="{FF2B5EF4-FFF2-40B4-BE49-F238E27FC236}">
                        <a16:creationId xmlns:a16="http://schemas.microsoft.com/office/drawing/2014/main" id="{BC2915B6-F82D-4EB6-841F-F15063D5054B}"/>
                      </a:ext>
                    </a:extLst>
                  </p:cNvPr>
                  <p:cNvGrpSpPr/>
                  <p:nvPr/>
                </p:nvGrpSpPr>
                <p:grpSpPr>
                  <a:xfrm>
                    <a:off x="2520784" y="5400416"/>
                    <a:ext cx="629912" cy="629910"/>
                    <a:chOff x="2520784" y="5400416"/>
                    <a:chExt cx="629912" cy="629910"/>
                  </a:xfrm>
                </p:grpSpPr>
                <p:grpSp>
                  <p:nvGrpSpPr>
                    <p:cNvPr id="305" name="Group 304">
                      <a:extLst>
                        <a:ext uri="{FF2B5EF4-FFF2-40B4-BE49-F238E27FC236}">
                          <a16:creationId xmlns:a16="http://schemas.microsoft.com/office/drawing/2014/main" id="{9E683698-1BD5-4A56-BBE9-F6519FEE10B5}"/>
                        </a:ext>
                      </a:extLst>
                    </p:cNvPr>
                    <p:cNvGrpSpPr/>
                    <p:nvPr/>
                  </p:nvGrpSpPr>
                  <p:grpSpPr>
                    <a:xfrm>
                      <a:off x="2520784" y="5400416"/>
                      <a:ext cx="629912" cy="629910"/>
                      <a:chOff x="5855135" y="1307924"/>
                      <a:chExt cx="1012781" cy="1012779"/>
                    </a:xfrm>
                  </p:grpSpPr>
                  <p:sp>
                    <p:nvSpPr>
                      <p:cNvPr id="307" name="Oval 306">
                        <a:extLst>
                          <a:ext uri="{FF2B5EF4-FFF2-40B4-BE49-F238E27FC236}">
                            <a16:creationId xmlns:a16="http://schemas.microsoft.com/office/drawing/2014/main" id="{26BA1CC6-FFA4-4223-A89D-4AA473D11996}"/>
                          </a:ext>
                        </a:extLst>
                      </p:cNvPr>
                      <p:cNvSpPr/>
                      <p:nvPr/>
                    </p:nvSpPr>
                    <p:spPr>
                      <a:xfrm rot="10800000" flipV="1">
                        <a:off x="5855135" y="1307924"/>
                        <a:ext cx="1012781" cy="1012779"/>
                      </a:xfrm>
                      <a:prstGeom prst="ellipse">
                        <a:avLst/>
                      </a:prstGeom>
                      <a:gradFill>
                        <a:gsLst>
                          <a:gs pos="0">
                            <a:srgbClr val="000000"/>
                          </a:gs>
                          <a:gs pos="50000">
                            <a:srgbClr val="FF671F"/>
                          </a:gs>
                          <a:gs pos="100000">
                            <a:srgbClr val="000000"/>
                          </a:gs>
                        </a:gsLst>
                        <a:lin ang="5400000" scaled="1"/>
                      </a:gra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endParaRPr>
                      </a:p>
                    </p:txBody>
                  </p:sp>
                  <p:sp>
                    <p:nvSpPr>
                      <p:cNvPr id="308" name="Oval 307">
                        <a:extLst>
                          <a:ext uri="{FF2B5EF4-FFF2-40B4-BE49-F238E27FC236}">
                            <a16:creationId xmlns:a16="http://schemas.microsoft.com/office/drawing/2014/main" id="{F6BC2975-14C1-4686-89CD-DC0640CEF6CB}"/>
                          </a:ext>
                        </a:extLst>
                      </p:cNvPr>
                      <p:cNvSpPr/>
                      <p:nvPr/>
                    </p:nvSpPr>
                    <p:spPr>
                      <a:xfrm rot="10800000" flipV="1">
                        <a:off x="5968005" y="1429743"/>
                        <a:ext cx="769143" cy="769140"/>
                      </a:xfrm>
                      <a:prstGeom prst="ellipse">
                        <a:avLst/>
                      </a:prstGeom>
                      <a:solidFill>
                        <a:srgbClr val="FF671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white"/>
                          </a:solidFill>
                          <a:effectLst/>
                          <a:uLnTx/>
                          <a:uFillTx/>
                        </a:endParaRPr>
                      </a:p>
                    </p:txBody>
                  </p:sp>
                </p:grpSp>
                <p:sp>
                  <p:nvSpPr>
                    <p:cNvPr id="306" name="Freeform: Shape 305">
                      <a:extLst>
                        <a:ext uri="{FF2B5EF4-FFF2-40B4-BE49-F238E27FC236}">
                          <a16:creationId xmlns:a16="http://schemas.microsoft.com/office/drawing/2014/main" id="{3A9504DA-F752-4483-96FB-E0A30ABDA40E}"/>
                        </a:ext>
                      </a:extLst>
                    </p:cNvPr>
                    <p:cNvSpPr/>
                    <p:nvPr/>
                  </p:nvSpPr>
                  <p:spPr>
                    <a:xfrm>
                      <a:off x="2664911" y="5551892"/>
                      <a:ext cx="330524" cy="326958"/>
                    </a:xfrm>
                    <a:custGeom>
                      <a:avLst/>
                      <a:gdLst>
                        <a:gd name="connsiteX0" fmla="*/ 3100011 w 4556020"/>
                        <a:gd name="connsiteY0" fmla="*/ 3848288 h 4506871"/>
                        <a:gd name="connsiteX1" fmla="*/ 3628352 w 4556020"/>
                        <a:gd name="connsiteY1" fmla="*/ 3848288 h 4506871"/>
                        <a:gd name="connsiteX2" fmla="*/ 3769653 w 4556020"/>
                        <a:gd name="connsiteY2" fmla="*/ 3848288 h 4506871"/>
                        <a:gd name="connsiteX3" fmla="*/ 3769653 w 4556020"/>
                        <a:gd name="connsiteY3" fmla="*/ 3989588 h 4506871"/>
                        <a:gd name="connsiteX4" fmla="*/ 3769653 w 4556020"/>
                        <a:gd name="connsiteY4" fmla="*/ 4258674 h 4506871"/>
                        <a:gd name="connsiteX5" fmla="*/ 3833545 w 4556020"/>
                        <a:gd name="connsiteY5" fmla="*/ 4372943 h 4506871"/>
                        <a:gd name="connsiteX6" fmla="*/ 3699617 w 4556020"/>
                        <a:gd name="connsiteY6" fmla="*/ 4506871 h 4506871"/>
                        <a:gd name="connsiteX7" fmla="*/ 3564460 w 4556020"/>
                        <a:gd name="connsiteY7" fmla="*/ 4372943 h 4506871"/>
                        <a:gd name="connsiteX8" fmla="*/ 3628352 w 4556020"/>
                        <a:gd name="connsiteY8" fmla="*/ 4258674 h 4506871"/>
                        <a:gd name="connsiteX9" fmla="*/ 3628352 w 4556020"/>
                        <a:gd name="connsiteY9" fmla="*/ 3989588 h 4506871"/>
                        <a:gd name="connsiteX10" fmla="*/ 3012774 w 4556020"/>
                        <a:gd name="connsiteY10" fmla="*/ 3989588 h 4506871"/>
                        <a:gd name="connsiteX11" fmla="*/ 3100011 w 4556020"/>
                        <a:gd name="connsiteY11" fmla="*/ 3848288 h 4506871"/>
                        <a:gd name="connsiteX12" fmla="*/ 803570 w 4556020"/>
                        <a:gd name="connsiteY12" fmla="*/ 3848288 h 4506871"/>
                        <a:gd name="connsiteX13" fmla="*/ 1511301 w 4556020"/>
                        <a:gd name="connsiteY13" fmla="*/ 3848288 h 4506871"/>
                        <a:gd name="connsiteX14" fmla="*/ 1598539 w 4556020"/>
                        <a:gd name="connsiteY14" fmla="*/ 3989588 h 4506871"/>
                        <a:gd name="connsiteX15" fmla="*/ 943642 w 4556020"/>
                        <a:gd name="connsiteY15" fmla="*/ 3989588 h 4506871"/>
                        <a:gd name="connsiteX16" fmla="*/ 943642 w 4556020"/>
                        <a:gd name="connsiteY16" fmla="*/ 4252530 h 4506871"/>
                        <a:gd name="connsiteX17" fmla="*/ 1007534 w 4556020"/>
                        <a:gd name="connsiteY17" fmla="*/ 4366799 h 4506871"/>
                        <a:gd name="connsiteX18" fmla="*/ 873606 w 4556020"/>
                        <a:gd name="connsiteY18" fmla="*/ 4500727 h 4506871"/>
                        <a:gd name="connsiteX19" fmla="*/ 739677 w 4556020"/>
                        <a:gd name="connsiteY19" fmla="*/ 4366799 h 4506871"/>
                        <a:gd name="connsiteX20" fmla="*/ 803570 w 4556020"/>
                        <a:gd name="connsiteY20" fmla="*/ 4252530 h 4506871"/>
                        <a:gd name="connsiteX21" fmla="*/ 4055940 w 4556020"/>
                        <a:gd name="connsiteY21" fmla="*/ 3450189 h 4506871"/>
                        <a:gd name="connsiteX22" fmla="*/ 4189868 w 4556020"/>
                        <a:gd name="connsiteY22" fmla="*/ 3586574 h 4506871"/>
                        <a:gd name="connsiteX23" fmla="*/ 4055940 w 4556020"/>
                        <a:gd name="connsiteY23" fmla="*/ 3720503 h 4506871"/>
                        <a:gd name="connsiteX24" fmla="*/ 3941671 w 4556020"/>
                        <a:gd name="connsiteY24" fmla="*/ 3656611 h 4506871"/>
                        <a:gd name="connsiteX25" fmla="*/ 3183563 w 4556020"/>
                        <a:gd name="connsiteY25" fmla="*/ 3656611 h 4506871"/>
                        <a:gd name="connsiteX26" fmla="*/ 3229025 w 4556020"/>
                        <a:gd name="connsiteY26" fmla="*/ 3512852 h 4506871"/>
                        <a:gd name="connsiteX27" fmla="*/ 3941671 w 4556020"/>
                        <a:gd name="connsiteY27" fmla="*/ 3512852 h 4506871"/>
                        <a:gd name="connsiteX28" fmla="*/ 4055940 w 4556020"/>
                        <a:gd name="connsiteY28" fmla="*/ 3450189 h 4506871"/>
                        <a:gd name="connsiteX29" fmla="*/ 517284 w 4556020"/>
                        <a:gd name="connsiteY29" fmla="*/ 3450189 h 4506871"/>
                        <a:gd name="connsiteX30" fmla="*/ 631553 w 4556020"/>
                        <a:gd name="connsiteY30" fmla="*/ 3514081 h 4506871"/>
                        <a:gd name="connsiteX31" fmla="*/ 631553 w 4556020"/>
                        <a:gd name="connsiteY31" fmla="*/ 3512852 h 4506871"/>
                        <a:gd name="connsiteX32" fmla="*/ 1382289 w 4556020"/>
                        <a:gd name="connsiteY32" fmla="*/ 3512852 h 4506871"/>
                        <a:gd name="connsiteX33" fmla="*/ 1427750 w 4556020"/>
                        <a:gd name="connsiteY33" fmla="*/ 3656611 h 4506871"/>
                        <a:gd name="connsiteX34" fmla="*/ 631553 w 4556020"/>
                        <a:gd name="connsiteY34" fmla="*/ 3656611 h 4506871"/>
                        <a:gd name="connsiteX35" fmla="*/ 517284 w 4556020"/>
                        <a:gd name="connsiteY35" fmla="*/ 3720503 h 4506871"/>
                        <a:gd name="connsiteX36" fmla="*/ 383355 w 4556020"/>
                        <a:gd name="connsiteY36" fmla="*/ 3586574 h 4506871"/>
                        <a:gd name="connsiteX37" fmla="*/ 517284 w 4556020"/>
                        <a:gd name="connsiteY37" fmla="*/ 3450189 h 4506871"/>
                        <a:gd name="connsiteX38" fmla="*/ 2305042 w 4556020"/>
                        <a:gd name="connsiteY38" fmla="*/ 3404727 h 4506871"/>
                        <a:gd name="connsiteX39" fmla="*/ 2391051 w 4556020"/>
                        <a:gd name="connsiteY39" fmla="*/ 3491965 h 4506871"/>
                        <a:gd name="connsiteX40" fmla="*/ 2349276 w 4556020"/>
                        <a:gd name="connsiteY40" fmla="*/ 3566915 h 4506871"/>
                        <a:gd name="connsiteX41" fmla="*/ 2349276 w 4556020"/>
                        <a:gd name="connsiteY41" fmla="*/ 3655382 h 4506871"/>
                        <a:gd name="connsiteX42" fmla="*/ 2341903 w 4556020"/>
                        <a:gd name="connsiteY42" fmla="*/ 3662754 h 4506871"/>
                        <a:gd name="connsiteX43" fmla="*/ 2266953 w 4556020"/>
                        <a:gd name="connsiteY43" fmla="*/ 3662754 h 4506871"/>
                        <a:gd name="connsiteX44" fmla="*/ 2259580 w 4556020"/>
                        <a:gd name="connsiteY44" fmla="*/ 3655382 h 4506871"/>
                        <a:gd name="connsiteX45" fmla="*/ 2259580 w 4556020"/>
                        <a:gd name="connsiteY45" fmla="*/ 3566915 h 4506871"/>
                        <a:gd name="connsiteX46" fmla="*/ 2217805 w 4556020"/>
                        <a:gd name="connsiteY46" fmla="*/ 3491965 h 4506871"/>
                        <a:gd name="connsiteX47" fmla="*/ 2305042 w 4556020"/>
                        <a:gd name="connsiteY47" fmla="*/ 3404727 h 4506871"/>
                        <a:gd name="connsiteX48" fmla="*/ 2305042 w 4556020"/>
                        <a:gd name="connsiteY48" fmla="*/ 2940278 h 4506871"/>
                        <a:gd name="connsiteX49" fmla="*/ 2448800 w 4556020"/>
                        <a:gd name="connsiteY49" fmla="*/ 2998027 h 4506871"/>
                        <a:gd name="connsiteX50" fmla="*/ 2506549 w 4556020"/>
                        <a:gd name="connsiteY50" fmla="*/ 3139328 h 4506871"/>
                        <a:gd name="connsiteX51" fmla="*/ 2506549 w 4556020"/>
                        <a:gd name="connsiteY51" fmla="*/ 3257283 h 4506871"/>
                        <a:gd name="connsiteX52" fmla="*/ 2499177 w 4556020"/>
                        <a:gd name="connsiteY52" fmla="*/ 3264655 h 4506871"/>
                        <a:gd name="connsiteX53" fmla="*/ 2113365 w 4556020"/>
                        <a:gd name="connsiteY53" fmla="*/ 3264655 h 4506871"/>
                        <a:gd name="connsiteX54" fmla="*/ 2105993 w 4556020"/>
                        <a:gd name="connsiteY54" fmla="*/ 3257283 h 4506871"/>
                        <a:gd name="connsiteX55" fmla="*/ 2105993 w 4556020"/>
                        <a:gd name="connsiteY55" fmla="*/ 3139328 h 4506871"/>
                        <a:gd name="connsiteX56" fmla="*/ 2163742 w 4556020"/>
                        <a:gd name="connsiteY56" fmla="*/ 2998027 h 4506871"/>
                        <a:gd name="connsiteX57" fmla="*/ 2305042 w 4556020"/>
                        <a:gd name="connsiteY57" fmla="*/ 2940278 h 4506871"/>
                        <a:gd name="connsiteX58" fmla="*/ 2305042 w 4556020"/>
                        <a:gd name="connsiteY58" fmla="*/ 2866556 h 4506871"/>
                        <a:gd name="connsiteX59" fmla="*/ 2029814 w 4556020"/>
                        <a:gd name="connsiteY59" fmla="*/ 3139328 h 4506871"/>
                        <a:gd name="connsiteX60" fmla="*/ 2029814 w 4556020"/>
                        <a:gd name="connsiteY60" fmla="*/ 3257283 h 4506871"/>
                        <a:gd name="connsiteX61" fmla="*/ 2022441 w 4556020"/>
                        <a:gd name="connsiteY61" fmla="*/ 3264655 h 4506871"/>
                        <a:gd name="connsiteX62" fmla="*/ 1949948 w 4556020"/>
                        <a:gd name="connsiteY62" fmla="*/ 3264655 h 4506871"/>
                        <a:gd name="connsiteX63" fmla="*/ 1924145 w 4556020"/>
                        <a:gd name="connsiteY63" fmla="*/ 3290458 h 4506871"/>
                        <a:gd name="connsiteX64" fmla="*/ 1924145 w 4556020"/>
                        <a:gd name="connsiteY64" fmla="*/ 3777023 h 4506871"/>
                        <a:gd name="connsiteX65" fmla="*/ 1949948 w 4556020"/>
                        <a:gd name="connsiteY65" fmla="*/ 3802826 h 4506871"/>
                        <a:gd name="connsiteX66" fmla="*/ 2658908 w 4556020"/>
                        <a:gd name="connsiteY66" fmla="*/ 3802826 h 4506871"/>
                        <a:gd name="connsiteX67" fmla="*/ 2684711 w 4556020"/>
                        <a:gd name="connsiteY67" fmla="*/ 3777023 h 4506871"/>
                        <a:gd name="connsiteX68" fmla="*/ 2684711 w 4556020"/>
                        <a:gd name="connsiteY68" fmla="*/ 3290458 h 4506871"/>
                        <a:gd name="connsiteX69" fmla="*/ 2658908 w 4556020"/>
                        <a:gd name="connsiteY69" fmla="*/ 3264655 h 4506871"/>
                        <a:gd name="connsiteX70" fmla="*/ 2586415 w 4556020"/>
                        <a:gd name="connsiteY70" fmla="*/ 3264655 h 4506871"/>
                        <a:gd name="connsiteX71" fmla="*/ 2579043 w 4556020"/>
                        <a:gd name="connsiteY71" fmla="*/ 3257283 h 4506871"/>
                        <a:gd name="connsiteX72" fmla="*/ 2579043 w 4556020"/>
                        <a:gd name="connsiteY72" fmla="*/ 3139328 h 4506871"/>
                        <a:gd name="connsiteX73" fmla="*/ 2305042 w 4556020"/>
                        <a:gd name="connsiteY73" fmla="*/ 2866556 h 4506871"/>
                        <a:gd name="connsiteX74" fmla="*/ 873607 w 4556020"/>
                        <a:gd name="connsiteY74" fmla="*/ 2694538 h 4506871"/>
                        <a:gd name="connsiteX75" fmla="*/ 1007535 w 4556020"/>
                        <a:gd name="connsiteY75" fmla="*/ 2828467 h 4506871"/>
                        <a:gd name="connsiteX76" fmla="*/ 943643 w 4556020"/>
                        <a:gd name="connsiteY76" fmla="*/ 2942736 h 4506871"/>
                        <a:gd name="connsiteX77" fmla="*/ 943643 w 4556020"/>
                        <a:gd name="connsiteY77" fmla="*/ 3219193 h 4506871"/>
                        <a:gd name="connsiteX78" fmla="*/ 1329454 w 4556020"/>
                        <a:gd name="connsiteY78" fmla="*/ 3219193 h 4506871"/>
                        <a:gd name="connsiteX79" fmla="*/ 1347885 w 4556020"/>
                        <a:gd name="connsiteY79" fmla="*/ 3360494 h 4506871"/>
                        <a:gd name="connsiteX80" fmla="*/ 943643 w 4556020"/>
                        <a:gd name="connsiteY80" fmla="*/ 3360494 h 4506871"/>
                        <a:gd name="connsiteX81" fmla="*/ 802342 w 4556020"/>
                        <a:gd name="connsiteY81" fmla="*/ 3360494 h 4506871"/>
                        <a:gd name="connsiteX82" fmla="*/ 802342 w 4556020"/>
                        <a:gd name="connsiteY82" fmla="*/ 3219193 h 4506871"/>
                        <a:gd name="connsiteX83" fmla="*/ 802342 w 4556020"/>
                        <a:gd name="connsiteY83" fmla="*/ 2942736 h 4506871"/>
                        <a:gd name="connsiteX84" fmla="*/ 738450 w 4556020"/>
                        <a:gd name="connsiteY84" fmla="*/ 2828467 h 4506871"/>
                        <a:gd name="connsiteX85" fmla="*/ 873607 w 4556020"/>
                        <a:gd name="connsiteY85" fmla="*/ 2694538 h 4506871"/>
                        <a:gd name="connsiteX86" fmla="*/ 3699617 w 4556020"/>
                        <a:gd name="connsiteY86" fmla="*/ 2692081 h 4506871"/>
                        <a:gd name="connsiteX87" fmla="*/ 3833545 w 4556020"/>
                        <a:gd name="connsiteY87" fmla="*/ 2826009 h 4506871"/>
                        <a:gd name="connsiteX88" fmla="*/ 3769653 w 4556020"/>
                        <a:gd name="connsiteY88" fmla="*/ 2940278 h 4506871"/>
                        <a:gd name="connsiteX89" fmla="*/ 3769653 w 4556020"/>
                        <a:gd name="connsiteY89" fmla="*/ 3220422 h 4506871"/>
                        <a:gd name="connsiteX90" fmla="*/ 3769653 w 4556020"/>
                        <a:gd name="connsiteY90" fmla="*/ 3361723 h 4506871"/>
                        <a:gd name="connsiteX91" fmla="*/ 3628352 w 4556020"/>
                        <a:gd name="connsiteY91" fmla="*/ 3361723 h 4506871"/>
                        <a:gd name="connsiteX92" fmla="*/ 3628352 w 4556020"/>
                        <a:gd name="connsiteY92" fmla="*/ 3360494 h 4506871"/>
                        <a:gd name="connsiteX93" fmla="*/ 3263428 w 4556020"/>
                        <a:gd name="connsiteY93" fmla="*/ 3360494 h 4506871"/>
                        <a:gd name="connsiteX94" fmla="*/ 3281859 w 4556020"/>
                        <a:gd name="connsiteY94" fmla="*/ 3219193 h 4506871"/>
                        <a:gd name="connsiteX95" fmla="*/ 3629581 w 4556020"/>
                        <a:gd name="connsiteY95" fmla="*/ 3219193 h 4506871"/>
                        <a:gd name="connsiteX96" fmla="*/ 3629581 w 4556020"/>
                        <a:gd name="connsiteY96" fmla="*/ 2941507 h 4506871"/>
                        <a:gd name="connsiteX97" fmla="*/ 3565689 w 4556020"/>
                        <a:gd name="connsiteY97" fmla="*/ 2827238 h 4506871"/>
                        <a:gd name="connsiteX98" fmla="*/ 3699617 w 4556020"/>
                        <a:gd name="connsiteY98" fmla="*/ 2692081 h 4506871"/>
                        <a:gd name="connsiteX99" fmla="*/ 2305042 w 4556020"/>
                        <a:gd name="connsiteY99" fmla="*/ 2361561 h 4506871"/>
                        <a:gd name="connsiteX100" fmla="*/ 2379992 w 4556020"/>
                        <a:gd name="connsiteY100" fmla="*/ 2377534 h 4506871"/>
                        <a:gd name="connsiteX101" fmla="*/ 3119670 w 4556020"/>
                        <a:gd name="connsiteY101" fmla="*/ 2728942 h 4506871"/>
                        <a:gd name="connsiteX102" fmla="*/ 3219194 w 4556020"/>
                        <a:gd name="connsiteY102" fmla="*/ 2873929 h 4506871"/>
                        <a:gd name="connsiteX103" fmla="*/ 2376306 w 4556020"/>
                        <a:gd name="connsiteY103" fmla="*/ 4436835 h 4506871"/>
                        <a:gd name="connsiteX104" fmla="*/ 2236234 w 4556020"/>
                        <a:gd name="connsiteY104" fmla="*/ 4436835 h 4506871"/>
                        <a:gd name="connsiteX105" fmla="*/ 1390889 w 4556020"/>
                        <a:gd name="connsiteY105" fmla="*/ 2873929 h 4506871"/>
                        <a:gd name="connsiteX106" fmla="*/ 1490414 w 4556020"/>
                        <a:gd name="connsiteY106" fmla="*/ 2728942 h 4506871"/>
                        <a:gd name="connsiteX107" fmla="*/ 2230091 w 4556020"/>
                        <a:gd name="connsiteY107" fmla="*/ 2377534 h 4506871"/>
                        <a:gd name="connsiteX108" fmla="*/ 2305042 w 4556020"/>
                        <a:gd name="connsiteY108" fmla="*/ 2361561 h 4506871"/>
                        <a:gd name="connsiteX109" fmla="*/ 1948718 w 4556020"/>
                        <a:gd name="connsiteY109" fmla="*/ 1600996 h 4506871"/>
                        <a:gd name="connsiteX110" fmla="*/ 2285382 w 4556020"/>
                        <a:gd name="connsiteY110" fmla="*/ 1954862 h 4506871"/>
                        <a:gd name="connsiteX111" fmla="*/ 2623274 w 4556020"/>
                        <a:gd name="connsiteY111" fmla="*/ 1600996 h 4506871"/>
                        <a:gd name="connsiteX112" fmla="*/ 2701911 w 4556020"/>
                        <a:gd name="connsiteY112" fmla="*/ 1650144 h 4506871"/>
                        <a:gd name="connsiteX113" fmla="*/ 3186019 w 4556020"/>
                        <a:gd name="connsiteY113" fmla="*/ 1796359 h 4506871"/>
                        <a:gd name="connsiteX114" fmla="*/ 3391212 w 4556020"/>
                        <a:gd name="connsiteY114" fmla="*/ 2210431 h 4506871"/>
                        <a:gd name="connsiteX115" fmla="*/ 3365409 w 4556020"/>
                        <a:gd name="connsiteY115" fmla="*/ 2442656 h 4506871"/>
                        <a:gd name="connsiteX116" fmla="*/ 2996799 w 4556020"/>
                        <a:gd name="connsiteY116" fmla="*/ 2601158 h 4506871"/>
                        <a:gd name="connsiteX117" fmla="*/ 2404566 w 4556020"/>
                        <a:gd name="connsiteY117" fmla="*/ 2319786 h 4506871"/>
                        <a:gd name="connsiteX118" fmla="*/ 2303812 w 4556020"/>
                        <a:gd name="connsiteY118" fmla="*/ 2297669 h 4506871"/>
                        <a:gd name="connsiteX119" fmla="*/ 2203059 w 4556020"/>
                        <a:gd name="connsiteY119" fmla="*/ 2319786 h 4506871"/>
                        <a:gd name="connsiteX120" fmla="*/ 1594852 w 4556020"/>
                        <a:gd name="connsiteY120" fmla="*/ 2607301 h 4506871"/>
                        <a:gd name="connsiteX121" fmla="*/ 1202897 w 4556020"/>
                        <a:gd name="connsiteY121" fmla="*/ 2441427 h 4506871"/>
                        <a:gd name="connsiteX122" fmla="*/ 1177094 w 4556020"/>
                        <a:gd name="connsiteY122" fmla="*/ 2209203 h 4506871"/>
                        <a:gd name="connsiteX123" fmla="*/ 1385973 w 4556020"/>
                        <a:gd name="connsiteY123" fmla="*/ 1796359 h 4506871"/>
                        <a:gd name="connsiteX124" fmla="*/ 1871310 w 4556020"/>
                        <a:gd name="connsiteY124" fmla="*/ 1650144 h 4506871"/>
                        <a:gd name="connsiteX125" fmla="*/ 1948718 w 4556020"/>
                        <a:gd name="connsiteY125" fmla="*/ 1600996 h 4506871"/>
                        <a:gd name="connsiteX126" fmla="*/ 3410871 w 4556020"/>
                        <a:gd name="connsiteY126" fmla="*/ 1573963 h 4506871"/>
                        <a:gd name="connsiteX127" fmla="*/ 3711903 w 4556020"/>
                        <a:gd name="connsiteY127" fmla="*/ 1872537 h 4506871"/>
                        <a:gd name="connsiteX128" fmla="*/ 4008019 w 4556020"/>
                        <a:gd name="connsiteY128" fmla="*/ 1573963 h 4506871"/>
                        <a:gd name="connsiteX129" fmla="*/ 4515472 w 4556020"/>
                        <a:gd name="connsiteY129" fmla="*/ 1827075 h 4506871"/>
                        <a:gd name="connsiteX130" fmla="*/ 4556020 w 4556020"/>
                        <a:gd name="connsiteY130" fmla="*/ 1905712 h 4506871"/>
                        <a:gd name="connsiteX131" fmla="*/ 4556020 w 4556020"/>
                        <a:gd name="connsiteY131" fmla="*/ 1981891 h 4506871"/>
                        <a:gd name="connsiteX132" fmla="*/ 4556020 w 4556020"/>
                        <a:gd name="connsiteY132" fmla="*/ 2016295 h 4506871"/>
                        <a:gd name="connsiteX133" fmla="*/ 4556020 w 4556020"/>
                        <a:gd name="connsiteY133" fmla="*/ 2017524 h 4506871"/>
                        <a:gd name="connsiteX134" fmla="*/ 4554791 w 4556020"/>
                        <a:gd name="connsiteY134" fmla="*/ 2038411 h 4506871"/>
                        <a:gd name="connsiteX135" fmla="*/ 4535132 w 4556020"/>
                        <a:gd name="connsiteY135" fmla="*/ 2215344 h 4506871"/>
                        <a:gd name="connsiteX136" fmla="*/ 3729104 w 4556020"/>
                        <a:gd name="connsiteY136" fmla="*/ 2415623 h 4506871"/>
                        <a:gd name="connsiteX137" fmla="*/ 3694701 w 4556020"/>
                        <a:gd name="connsiteY137" fmla="*/ 2415623 h 4506871"/>
                        <a:gd name="connsiteX138" fmla="*/ 3446503 w 4556020"/>
                        <a:gd name="connsiteY138" fmla="*/ 2397192 h 4506871"/>
                        <a:gd name="connsiteX139" fmla="*/ 3458790 w 4556020"/>
                        <a:gd name="connsiteY139" fmla="*/ 2211658 h 4506871"/>
                        <a:gd name="connsiteX140" fmla="*/ 3431759 w 4556020"/>
                        <a:gd name="connsiteY140" fmla="*/ 1959775 h 4506871"/>
                        <a:gd name="connsiteX141" fmla="*/ 3203221 w 4556020"/>
                        <a:gd name="connsiteY141" fmla="*/ 1734923 h 4506871"/>
                        <a:gd name="connsiteX142" fmla="*/ 3112297 w 4556020"/>
                        <a:gd name="connsiteY142" fmla="*/ 1711577 h 4506871"/>
                        <a:gd name="connsiteX143" fmla="*/ 3410871 w 4556020"/>
                        <a:gd name="connsiteY143" fmla="*/ 1573963 h 4506871"/>
                        <a:gd name="connsiteX144" fmla="*/ 543085 w 4556020"/>
                        <a:gd name="connsiteY144" fmla="*/ 1573963 h 4506871"/>
                        <a:gd name="connsiteX145" fmla="*/ 844117 w 4556020"/>
                        <a:gd name="connsiteY145" fmla="*/ 1872537 h 4506871"/>
                        <a:gd name="connsiteX146" fmla="*/ 1140234 w 4556020"/>
                        <a:gd name="connsiteY146" fmla="*/ 1573963 h 4506871"/>
                        <a:gd name="connsiteX147" fmla="*/ 1446180 w 4556020"/>
                        <a:gd name="connsiteY147" fmla="*/ 1714035 h 4506871"/>
                        <a:gd name="connsiteX148" fmla="*/ 1367543 w 4556020"/>
                        <a:gd name="connsiteY148" fmla="*/ 1733694 h 4506871"/>
                        <a:gd name="connsiteX149" fmla="*/ 1139005 w 4556020"/>
                        <a:gd name="connsiteY149" fmla="*/ 1958546 h 4506871"/>
                        <a:gd name="connsiteX150" fmla="*/ 1111974 w 4556020"/>
                        <a:gd name="connsiteY150" fmla="*/ 2210429 h 4506871"/>
                        <a:gd name="connsiteX151" fmla="*/ 1123032 w 4556020"/>
                        <a:gd name="connsiteY151" fmla="*/ 2394734 h 4506871"/>
                        <a:gd name="connsiteX152" fmla="*/ 861319 w 4556020"/>
                        <a:gd name="connsiteY152" fmla="*/ 2414394 h 4506871"/>
                        <a:gd name="connsiteX153" fmla="*/ 826915 w 4556020"/>
                        <a:gd name="connsiteY153" fmla="*/ 2414394 h 4506871"/>
                        <a:gd name="connsiteX154" fmla="*/ 20888 w 4556020"/>
                        <a:gd name="connsiteY154" fmla="*/ 2214116 h 4506871"/>
                        <a:gd name="connsiteX155" fmla="*/ 1229 w 4556020"/>
                        <a:gd name="connsiteY155" fmla="*/ 2037183 h 4506871"/>
                        <a:gd name="connsiteX156" fmla="*/ 0 w 4556020"/>
                        <a:gd name="connsiteY156" fmla="*/ 2016295 h 4506871"/>
                        <a:gd name="connsiteX157" fmla="*/ 0 w 4556020"/>
                        <a:gd name="connsiteY157" fmla="*/ 1904483 h 4506871"/>
                        <a:gd name="connsiteX158" fmla="*/ 39318 w 4556020"/>
                        <a:gd name="connsiteY158" fmla="*/ 1827075 h 4506871"/>
                        <a:gd name="connsiteX159" fmla="*/ 543085 w 4556020"/>
                        <a:gd name="connsiteY159" fmla="*/ 1573963 h 4506871"/>
                        <a:gd name="connsiteX160" fmla="*/ 852718 w 4556020"/>
                        <a:gd name="connsiteY160" fmla="*/ 375982 h 4506871"/>
                        <a:gd name="connsiteX161" fmla="*/ 1132861 w 4556020"/>
                        <a:gd name="connsiteY161" fmla="*/ 486565 h 4506871"/>
                        <a:gd name="connsiteX162" fmla="*/ 1299964 w 4556020"/>
                        <a:gd name="connsiteY162" fmla="*/ 837973 h 4506871"/>
                        <a:gd name="connsiteX163" fmla="*/ 1257750 w 4556020"/>
                        <a:gd name="connsiteY163" fmla="*/ 983735 h 4506871"/>
                        <a:gd name="connsiteX164" fmla="*/ 1257615 w 4556020"/>
                        <a:gd name="connsiteY164" fmla="*/ 984045 h 4506871"/>
                        <a:gd name="connsiteX165" fmla="*/ 1264198 w 4556020"/>
                        <a:gd name="connsiteY165" fmla="*/ 984726 h 4506871"/>
                        <a:gd name="connsiteX166" fmla="*/ 1288906 w 4556020"/>
                        <a:gd name="connsiteY166" fmla="*/ 1062825 h 4506871"/>
                        <a:gd name="connsiteX167" fmla="*/ 1245901 w 4556020"/>
                        <a:gd name="connsiteY167" fmla="*/ 1175865 h 4506871"/>
                        <a:gd name="connsiteX168" fmla="*/ 1216412 w 4556020"/>
                        <a:gd name="connsiteY168" fmla="*/ 1197982 h 4506871"/>
                        <a:gd name="connsiteX169" fmla="*/ 970672 w 4556020"/>
                        <a:gd name="connsiteY169" fmla="*/ 1503928 h 4506871"/>
                        <a:gd name="connsiteX170" fmla="*/ 708959 w 4556020"/>
                        <a:gd name="connsiteY170" fmla="*/ 1492870 h 4506871"/>
                        <a:gd name="connsiteX171" fmla="*/ 481650 w 4556020"/>
                        <a:gd name="connsiteY171" fmla="*/ 1194296 h 4506871"/>
                        <a:gd name="connsiteX172" fmla="*/ 444789 w 4556020"/>
                        <a:gd name="connsiteY172" fmla="*/ 1175865 h 4506871"/>
                        <a:gd name="connsiteX173" fmla="*/ 401784 w 4556020"/>
                        <a:gd name="connsiteY173" fmla="*/ 1062825 h 4506871"/>
                        <a:gd name="connsiteX174" fmla="*/ 443560 w 4556020"/>
                        <a:gd name="connsiteY174" fmla="*/ 982960 h 4506871"/>
                        <a:gd name="connsiteX175" fmla="*/ 444492 w 4556020"/>
                        <a:gd name="connsiteY175" fmla="*/ 969670 h 4506871"/>
                        <a:gd name="connsiteX176" fmla="*/ 427433 w 4556020"/>
                        <a:gd name="connsiteY176" fmla="*/ 922293 h 4506871"/>
                        <a:gd name="connsiteX177" fmla="*/ 404242 w 4556020"/>
                        <a:gd name="connsiteY177" fmla="*/ 842888 h 4506871"/>
                        <a:gd name="connsiteX178" fmla="*/ 404242 w 4556020"/>
                        <a:gd name="connsiteY178" fmla="*/ 824457 h 4506871"/>
                        <a:gd name="connsiteX179" fmla="*/ 559058 w 4556020"/>
                        <a:gd name="connsiteY179" fmla="*/ 480421 h 4506871"/>
                        <a:gd name="connsiteX180" fmla="*/ 557830 w 4556020"/>
                        <a:gd name="connsiteY180" fmla="*/ 480421 h 4506871"/>
                        <a:gd name="connsiteX181" fmla="*/ 852718 w 4556020"/>
                        <a:gd name="connsiteY181" fmla="*/ 375982 h 4506871"/>
                        <a:gd name="connsiteX182" fmla="*/ 3719275 w 4556020"/>
                        <a:gd name="connsiteY182" fmla="*/ 334206 h 4506871"/>
                        <a:gd name="connsiteX183" fmla="*/ 4010477 w 4556020"/>
                        <a:gd name="connsiteY183" fmla="*/ 448475 h 4506871"/>
                        <a:gd name="connsiteX184" fmla="*/ 4183723 w 4556020"/>
                        <a:gd name="connsiteY184" fmla="*/ 813399 h 4506871"/>
                        <a:gd name="connsiteX185" fmla="*/ 4144847 w 4556020"/>
                        <a:gd name="connsiteY185" fmla="*/ 946271 h 4506871"/>
                        <a:gd name="connsiteX186" fmla="*/ 4138257 w 4556020"/>
                        <a:gd name="connsiteY186" fmla="*/ 964286 h 4506871"/>
                        <a:gd name="connsiteX187" fmla="*/ 4147091 w 4556020"/>
                        <a:gd name="connsiteY187" fmla="*/ 965298 h 4506871"/>
                        <a:gd name="connsiteX188" fmla="*/ 4172664 w 4556020"/>
                        <a:gd name="connsiteY188" fmla="*/ 1046852 h 4506871"/>
                        <a:gd name="connsiteX189" fmla="*/ 4127202 w 4556020"/>
                        <a:gd name="connsiteY189" fmla="*/ 1163579 h 4506871"/>
                        <a:gd name="connsiteX190" fmla="*/ 4096484 w 4556020"/>
                        <a:gd name="connsiteY190" fmla="*/ 1185695 h 4506871"/>
                        <a:gd name="connsiteX191" fmla="*/ 3842144 w 4556020"/>
                        <a:gd name="connsiteY191" fmla="*/ 1503929 h 4506871"/>
                        <a:gd name="connsiteX192" fmla="*/ 3569372 w 4556020"/>
                        <a:gd name="connsiteY192" fmla="*/ 1492870 h 4506871"/>
                        <a:gd name="connsiteX193" fmla="*/ 3331004 w 4556020"/>
                        <a:gd name="connsiteY193" fmla="*/ 1183238 h 4506871"/>
                        <a:gd name="connsiteX194" fmla="*/ 3294143 w 4556020"/>
                        <a:gd name="connsiteY194" fmla="*/ 1163579 h 4506871"/>
                        <a:gd name="connsiteX195" fmla="*/ 3248681 w 4556020"/>
                        <a:gd name="connsiteY195" fmla="*/ 1046852 h 4506871"/>
                        <a:gd name="connsiteX196" fmla="*/ 3292914 w 4556020"/>
                        <a:gd name="connsiteY196" fmla="*/ 963301 h 4506871"/>
                        <a:gd name="connsiteX197" fmla="*/ 3294340 w 4556020"/>
                        <a:gd name="connsiteY197" fmla="*/ 942981 h 4506871"/>
                        <a:gd name="connsiteX198" fmla="*/ 3278632 w 4556020"/>
                        <a:gd name="connsiteY198" fmla="*/ 898794 h 4506871"/>
                        <a:gd name="connsiteX199" fmla="*/ 3254826 w 4556020"/>
                        <a:gd name="connsiteY199" fmla="*/ 815856 h 4506871"/>
                        <a:gd name="connsiteX200" fmla="*/ 3254826 w 4556020"/>
                        <a:gd name="connsiteY200" fmla="*/ 797426 h 4506871"/>
                        <a:gd name="connsiteX201" fmla="*/ 3417015 w 4556020"/>
                        <a:gd name="connsiteY201" fmla="*/ 441103 h 4506871"/>
                        <a:gd name="connsiteX202" fmla="*/ 3415786 w 4556020"/>
                        <a:gd name="connsiteY202" fmla="*/ 441103 h 4506871"/>
                        <a:gd name="connsiteX203" fmla="*/ 3719275 w 4556020"/>
                        <a:gd name="connsiteY203" fmla="*/ 334206 h 4506871"/>
                        <a:gd name="connsiteX204" fmla="*/ 2285382 w 4556020"/>
                        <a:gd name="connsiteY204" fmla="*/ 0 h 4506871"/>
                        <a:gd name="connsiteX205" fmla="*/ 2360333 w 4556020"/>
                        <a:gd name="connsiteY205" fmla="*/ 1229 h 4506871"/>
                        <a:gd name="connsiteX206" fmla="*/ 2907104 w 4556020"/>
                        <a:gd name="connsiteY206" fmla="*/ 479193 h 4506871"/>
                        <a:gd name="connsiteX207" fmla="*/ 2610988 w 4556020"/>
                        <a:gd name="connsiteY207" fmla="*/ 1467068 h 4506871"/>
                        <a:gd name="connsiteX208" fmla="*/ 2532025 w 4556020"/>
                        <a:gd name="connsiteY208" fmla="*/ 1454800 h 4506871"/>
                        <a:gd name="connsiteX209" fmla="*/ 2514465 w 4556020"/>
                        <a:gd name="connsiteY209" fmla="*/ 1450015 h 4506871"/>
                        <a:gd name="connsiteX210" fmla="*/ 2447570 w 4556020"/>
                        <a:gd name="connsiteY210" fmla="*/ 1496556 h 4506871"/>
                        <a:gd name="connsiteX211" fmla="*/ 2114592 w 4556020"/>
                        <a:gd name="connsiteY211" fmla="*/ 1483040 h 4506871"/>
                        <a:gd name="connsiteX212" fmla="*/ 2059171 w 4556020"/>
                        <a:gd name="connsiteY212" fmla="*/ 1439255 h 4506871"/>
                        <a:gd name="connsiteX213" fmla="*/ 2058073 w 4556020"/>
                        <a:gd name="connsiteY213" fmla="*/ 1449866 h 4506871"/>
                        <a:gd name="connsiteX214" fmla="*/ 1961005 w 4556020"/>
                        <a:gd name="connsiteY214" fmla="*/ 1467068 h 4506871"/>
                        <a:gd name="connsiteX215" fmla="*/ 1664889 w 4556020"/>
                        <a:gd name="connsiteY215" fmla="*/ 479193 h 4506871"/>
                        <a:gd name="connsiteX216" fmla="*/ 2211660 w 4556020"/>
                        <a:gd name="connsiteY216" fmla="*/ 1229 h 4506871"/>
                        <a:gd name="connsiteX217" fmla="*/ 2285382 w 4556020"/>
                        <a:gd name="connsiteY217" fmla="*/ 0 h 4506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4556020" h="4506871">
                          <a:moveTo>
                            <a:pt x="3100011" y="3848288"/>
                          </a:moveTo>
                          <a:lnTo>
                            <a:pt x="3628352" y="3848288"/>
                          </a:lnTo>
                          <a:lnTo>
                            <a:pt x="3769653" y="3848288"/>
                          </a:lnTo>
                          <a:lnTo>
                            <a:pt x="3769653" y="3989588"/>
                          </a:lnTo>
                          <a:lnTo>
                            <a:pt x="3769653" y="4258674"/>
                          </a:lnTo>
                          <a:cubicBezTo>
                            <a:pt x="3807742" y="4282019"/>
                            <a:pt x="3833545" y="4323795"/>
                            <a:pt x="3833545" y="4372943"/>
                          </a:cubicBezTo>
                          <a:cubicBezTo>
                            <a:pt x="3833545" y="4447893"/>
                            <a:pt x="3773339" y="4506871"/>
                            <a:pt x="3699617" y="4506871"/>
                          </a:cubicBezTo>
                          <a:cubicBezTo>
                            <a:pt x="3625895" y="4506871"/>
                            <a:pt x="3564460" y="4447893"/>
                            <a:pt x="3564460" y="4372943"/>
                          </a:cubicBezTo>
                          <a:cubicBezTo>
                            <a:pt x="3564460" y="4323795"/>
                            <a:pt x="3590263" y="4282019"/>
                            <a:pt x="3628352" y="4258674"/>
                          </a:cubicBezTo>
                          <a:lnTo>
                            <a:pt x="3628352" y="3989588"/>
                          </a:lnTo>
                          <a:lnTo>
                            <a:pt x="3012774" y="3989588"/>
                          </a:lnTo>
                          <a:cubicBezTo>
                            <a:pt x="3043491" y="3946584"/>
                            <a:pt x="3072980" y="3898664"/>
                            <a:pt x="3100011" y="3848288"/>
                          </a:cubicBezTo>
                          <a:close/>
                          <a:moveTo>
                            <a:pt x="803570" y="3848288"/>
                          </a:moveTo>
                          <a:lnTo>
                            <a:pt x="1511301" y="3848288"/>
                          </a:lnTo>
                          <a:cubicBezTo>
                            <a:pt x="1538333" y="3898664"/>
                            <a:pt x="1567821" y="3946584"/>
                            <a:pt x="1598539" y="3989588"/>
                          </a:cubicBezTo>
                          <a:lnTo>
                            <a:pt x="943642" y="3989588"/>
                          </a:lnTo>
                          <a:lnTo>
                            <a:pt x="943642" y="4252530"/>
                          </a:lnTo>
                          <a:cubicBezTo>
                            <a:pt x="981731" y="4275875"/>
                            <a:pt x="1007534" y="4317651"/>
                            <a:pt x="1007534" y="4366799"/>
                          </a:cubicBezTo>
                          <a:cubicBezTo>
                            <a:pt x="1007534" y="4441750"/>
                            <a:pt x="947328" y="4500727"/>
                            <a:pt x="873606" y="4500727"/>
                          </a:cubicBezTo>
                          <a:cubicBezTo>
                            <a:pt x="798655" y="4500727"/>
                            <a:pt x="739677" y="4440521"/>
                            <a:pt x="739677" y="4366799"/>
                          </a:cubicBezTo>
                          <a:cubicBezTo>
                            <a:pt x="739677" y="4317651"/>
                            <a:pt x="765480" y="4275875"/>
                            <a:pt x="803570" y="4252530"/>
                          </a:cubicBezTo>
                          <a:close/>
                          <a:moveTo>
                            <a:pt x="4055940" y="3450189"/>
                          </a:moveTo>
                          <a:cubicBezTo>
                            <a:pt x="4130891" y="3450189"/>
                            <a:pt x="4189868" y="3511624"/>
                            <a:pt x="4189868" y="3586574"/>
                          </a:cubicBezTo>
                          <a:cubicBezTo>
                            <a:pt x="4189868" y="3661525"/>
                            <a:pt x="4129662" y="3720503"/>
                            <a:pt x="4055940" y="3720503"/>
                          </a:cubicBezTo>
                          <a:cubicBezTo>
                            <a:pt x="4006792" y="3720503"/>
                            <a:pt x="3965016" y="3694700"/>
                            <a:pt x="3941671" y="3656611"/>
                          </a:cubicBezTo>
                          <a:lnTo>
                            <a:pt x="3183563" y="3656611"/>
                          </a:lnTo>
                          <a:cubicBezTo>
                            <a:pt x="3199536" y="3611148"/>
                            <a:pt x="3216738" y="3564458"/>
                            <a:pt x="3229025" y="3512852"/>
                          </a:cubicBezTo>
                          <a:lnTo>
                            <a:pt x="3941671" y="3512852"/>
                          </a:lnTo>
                          <a:cubicBezTo>
                            <a:pt x="3965016" y="3475991"/>
                            <a:pt x="4008021" y="3450189"/>
                            <a:pt x="4055940" y="3450189"/>
                          </a:cubicBezTo>
                          <a:close/>
                          <a:moveTo>
                            <a:pt x="517284" y="3450189"/>
                          </a:moveTo>
                          <a:cubicBezTo>
                            <a:pt x="566432" y="3450189"/>
                            <a:pt x="608208" y="3475991"/>
                            <a:pt x="631553" y="3514081"/>
                          </a:cubicBezTo>
                          <a:lnTo>
                            <a:pt x="631553" y="3512852"/>
                          </a:lnTo>
                          <a:lnTo>
                            <a:pt x="1382289" y="3512852"/>
                          </a:lnTo>
                          <a:cubicBezTo>
                            <a:pt x="1394576" y="3563229"/>
                            <a:pt x="1411777" y="3611148"/>
                            <a:pt x="1427750" y="3656611"/>
                          </a:cubicBezTo>
                          <a:lnTo>
                            <a:pt x="631553" y="3656611"/>
                          </a:lnTo>
                          <a:cubicBezTo>
                            <a:pt x="608208" y="3694700"/>
                            <a:pt x="563974" y="3720503"/>
                            <a:pt x="517284" y="3720503"/>
                          </a:cubicBezTo>
                          <a:cubicBezTo>
                            <a:pt x="442333" y="3720503"/>
                            <a:pt x="383355" y="3660296"/>
                            <a:pt x="383355" y="3586574"/>
                          </a:cubicBezTo>
                          <a:cubicBezTo>
                            <a:pt x="382127" y="3510395"/>
                            <a:pt x="442333" y="3450189"/>
                            <a:pt x="517284" y="3450189"/>
                          </a:cubicBezTo>
                          <a:close/>
                          <a:moveTo>
                            <a:pt x="2305042" y="3404727"/>
                          </a:moveTo>
                          <a:cubicBezTo>
                            <a:pt x="2354190" y="3404727"/>
                            <a:pt x="2392280" y="3442817"/>
                            <a:pt x="2391051" y="3491965"/>
                          </a:cubicBezTo>
                          <a:cubicBezTo>
                            <a:pt x="2391051" y="3523911"/>
                            <a:pt x="2375078" y="3550942"/>
                            <a:pt x="2349276" y="3566915"/>
                          </a:cubicBezTo>
                          <a:lnTo>
                            <a:pt x="2349276" y="3655382"/>
                          </a:lnTo>
                          <a:cubicBezTo>
                            <a:pt x="2349276" y="3659068"/>
                            <a:pt x="2345589" y="3662754"/>
                            <a:pt x="2341903" y="3662754"/>
                          </a:cubicBezTo>
                          <a:lnTo>
                            <a:pt x="2266953" y="3662754"/>
                          </a:lnTo>
                          <a:cubicBezTo>
                            <a:pt x="2263267" y="3662754"/>
                            <a:pt x="2259580" y="3659068"/>
                            <a:pt x="2259580" y="3655382"/>
                          </a:cubicBezTo>
                          <a:lnTo>
                            <a:pt x="2259580" y="3566915"/>
                          </a:lnTo>
                          <a:cubicBezTo>
                            <a:pt x="2233778" y="3552171"/>
                            <a:pt x="2217805" y="3522682"/>
                            <a:pt x="2217805" y="3491965"/>
                          </a:cubicBezTo>
                          <a:cubicBezTo>
                            <a:pt x="2217805" y="3445274"/>
                            <a:pt x="2255894" y="3404727"/>
                            <a:pt x="2305042" y="3404727"/>
                          </a:cubicBezTo>
                          <a:close/>
                          <a:moveTo>
                            <a:pt x="2305042" y="2940278"/>
                          </a:moveTo>
                          <a:cubicBezTo>
                            <a:pt x="2357876" y="2940278"/>
                            <a:pt x="2409482" y="2959937"/>
                            <a:pt x="2448800" y="2998027"/>
                          </a:cubicBezTo>
                          <a:cubicBezTo>
                            <a:pt x="2484433" y="3036117"/>
                            <a:pt x="2506549" y="3086494"/>
                            <a:pt x="2506549" y="3139328"/>
                          </a:cubicBezTo>
                          <a:lnTo>
                            <a:pt x="2506549" y="3257283"/>
                          </a:lnTo>
                          <a:cubicBezTo>
                            <a:pt x="2506549" y="3260969"/>
                            <a:pt x="2502863" y="3264655"/>
                            <a:pt x="2499177" y="3264655"/>
                          </a:cubicBezTo>
                          <a:lnTo>
                            <a:pt x="2113365" y="3264655"/>
                          </a:lnTo>
                          <a:cubicBezTo>
                            <a:pt x="2109679" y="3264655"/>
                            <a:pt x="2105993" y="3260969"/>
                            <a:pt x="2105993" y="3257283"/>
                          </a:cubicBezTo>
                          <a:lnTo>
                            <a:pt x="2105993" y="3139328"/>
                          </a:lnTo>
                          <a:cubicBezTo>
                            <a:pt x="2105993" y="3085265"/>
                            <a:pt x="2125652" y="3036117"/>
                            <a:pt x="2163742" y="2998027"/>
                          </a:cubicBezTo>
                          <a:cubicBezTo>
                            <a:pt x="2201832" y="2962395"/>
                            <a:pt x="2252208" y="2940278"/>
                            <a:pt x="2305042" y="2940278"/>
                          </a:cubicBezTo>
                          <a:close/>
                          <a:moveTo>
                            <a:pt x="2305042" y="2866556"/>
                          </a:moveTo>
                          <a:cubicBezTo>
                            <a:pt x="2155141" y="2866556"/>
                            <a:pt x="2031042" y="2988198"/>
                            <a:pt x="2029814" y="3139328"/>
                          </a:cubicBezTo>
                          <a:lnTo>
                            <a:pt x="2029814" y="3257283"/>
                          </a:lnTo>
                          <a:cubicBezTo>
                            <a:pt x="2029814" y="3260969"/>
                            <a:pt x="2026127" y="3264655"/>
                            <a:pt x="2022441" y="3264655"/>
                          </a:cubicBezTo>
                          <a:lnTo>
                            <a:pt x="1949948" y="3264655"/>
                          </a:lnTo>
                          <a:cubicBezTo>
                            <a:pt x="1935204" y="3264655"/>
                            <a:pt x="1924145" y="3275714"/>
                            <a:pt x="1924145" y="3290458"/>
                          </a:cubicBezTo>
                          <a:lnTo>
                            <a:pt x="1924145" y="3777023"/>
                          </a:lnTo>
                          <a:cubicBezTo>
                            <a:pt x="1924145" y="3791768"/>
                            <a:pt x="1935204" y="3802826"/>
                            <a:pt x="1949948" y="3802826"/>
                          </a:cubicBezTo>
                          <a:lnTo>
                            <a:pt x="2658908" y="3802826"/>
                          </a:lnTo>
                          <a:cubicBezTo>
                            <a:pt x="2673652" y="3802826"/>
                            <a:pt x="2684711" y="3791768"/>
                            <a:pt x="2684711" y="3777023"/>
                          </a:cubicBezTo>
                          <a:lnTo>
                            <a:pt x="2684711" y="3290458"/>
                          </a:lnTo>
                          <a:cubicBezTo>
                            <a:pt x="2684711" y="3275714"/>
                            <a:pt x="2673652" y="3264655"/>
                            <a:pt x="2658908" y="3264655"/>
                          </a:cubicBezTo>
                          <a:lnTo>
                            <a:pt x="2586415" y="3264655"/>
                          </a:lnTo>
                          <a:cubicBezTo>
                            <a:pt x="2582729" y="3264655"/>
                            <a:pt x="2579043" y="3260969"/>
                            <a:pt x="2579043" y="3257283"/>
                          </a:cubicBezTo>
                          <a:lnTo>
                            <a:pt x="2579043" y="3139328"/>
                          </a:lnTo>
                          <a:cubicBezTo>
                            <a:pt x="2579043" y="2988198"/>
                            <a:pt x="2456172" y="2866556"/>
                            <a:pt x="2305042" y="2866556"/>
                          </a:cubicBezTo>
                          <a:close/>
                          <a:moveTo>
                            <a:pt x="873607" y="2694538"/>
                          </a:moveTo>
                          <a:cubicBezTo>
                            <a:pt x="948557" y="2694538"/>
                            <a:pt x="1007535" y="2754745"/>
                            <a:pt x="1007535" y="2828467"/>
                          </a:cubicBezTo>
                          <a:cubicBezTo>
                            <a:pt x="1007535" y="2877615"/>
                            <a:pt x="981732" y="2919391"/>
                            <a:pt x="943643" y="2942736"/>
                          </a:cubicBezTo>
                          <a:lnTo>
                            <a:pt x="943643" y="3219193"/>
                          </a:lnTo>
                          <a:lnTo>
                            <a:pt x="1329454" y="3219193"/>
                          </a:lnTo>
                          <a:cubicBezTo>
                            <a:pt x="1333141" y="3268341"/>
                            <a:pt x="1340513" y="3315032"/>
                            <a:pt x="1347885" y="3360494"/>
                          </a:cubicBezTo>
                          <a:lnTo>
                            <a:pt x="943643" y="3360494"/>
                          </a:lnTo>
                          <a:lnTo>
                            <a:pt x="802342" y="3360494"/>
                          </a:lnTo>
                          <a:lnTo>
                            <a:pt x="802342" y="3219193"/>
                          </a:lnTo>
                          <a:lnTo>
                            <a:pt x="802342" y="2942736"/>
                          </a:lnTo>
                          <a:cubicBezTo>
                            <a:pt x="764252" y="2919391"/>
                            <a:pt x="738450" y="2877615"/>
                            <a:pt x="738450" y="2828467"/>
                          </a:cubicBezTo>
                          <a:cubicBezTo>
                            <a:pt x="738450" y="2754745"/>
                            <a:pt x="798656" y="2694538"/>
                            <a:pt x="873607" y="2694538"/>
                          </a:cubicBezTo>
                          <a:close/>
                          <a:moveTo>
                            <a:pt x="3699617" y="2692081"/>
                          </a:moveTo>
                          <a:cubicBezTo>
                            <a:pt x="3774568" y="2692081"/>
                            <a:pt x="3833545" y="2752287"/>
                            <a:pt x="3833545" y="2826009"/>
                          </a:cubicBezTo>
                          <a:cubicBezTo>
                            <a:pt x="3833545" y="2875157"/>
                            <a:pt x="3807742" y="2916933"/>
                            <a:pt x="3769653" y="2940278"/>
                          </a:cubicBezTo>
                          <a:lnTo>
                            <a:pt x="3769653" y="3220422"/>
                          </a:lnTo>
                          <a:lnTo>
                            <a:pt x="3769653" y="3361723"/>
                          </a:lnTo>
                          <a:lnTo>
                            <a:pt x="3628352" y="3361723"/>
                          </a:lnTo>
                          <a:lnTo>
                            <a:pt x="3628352" y="3360494"/>
                          </a:lnTo>
                          <a:lnTo>
                            <a:pt x="3263428" y="3360494"/>
                          </a:lnTo>
                          <a:cubicBezTo>
                            <a:pt x="3270801" y="3315032"/>
                            <a:pt x="3275715" y="3268341"/>
                            <a:pt x="3281859" y="3219193"/>
                          </a:cubicBezTo>
                          <a:lnTo>
                            <a:pt x="3629581" y="3219193"/>
                          </a:lnTo>
                          <a:lnTo>
                            <a:pt x="3629581" y="2941507"/>
                          </a:lnTo>
                          <a:cubicBezTo>
                            <a:pt x="3591491" y="2918162"/>
                            <a:pt x="3565689" y="2876386"/>
                            <a:pt x="3565689" y="2827238"/>
                          </a:cubicBezTo>
                          <a:cubicBezTo>
                            <a:pt x="3564460" y="2752287"/>
                            <a:pt x="3624666" y="2692081"/>
                            <a:pt x="3699617" y="2692081"/>
                          </a:cubicBezTo>
                          <a:close/>
                          <a:moveTo>
                            <a:pt x="2305042" y="2361561"/>
                          </a:moveTo>
                          <a:cubicBezTo>
                            <a:pt x="2330844" y="2361561"/>
                            <a:pt x="2356647" y="2366476"/>
                            <a:pt x="2379992" y="2377534"/>
                          </a:cubicBezTo>
                          <a:lnTo>
                            <a:pt x="3119670" y="2728942"/>
                          </a:lnTo>
                          <a:cubicBezTo>
                            <a:pt x="3177419" y="2755974"/>
                            <a:pt x="3215508" y="2810037"/>
                            <a:pt x="3219194" y="2873929"/>
                          </a:cubicBezTo>
                          <a:cubicBezTo>
                            <a:pt x="3290459" y="3946584"/>
                            <a:pt x="2601158" y="4337311"/>
                            <a:pt x="2376306" y="4436835"/>
                          </a:cubicBezTo>
                          <a:cubicBezTo>
                            <a:pt x="2332073" y="4456495"/>
                            <a:pt x="2281696" y="4456495"/>
                            <a:pt x="2236234" y="4436835"/>
                          </a:cubicBezTo>
                          <a:cubicBezTo>
                            <a:pt x="2011382" y="4337311"/>
                            <a:pt x="1322082" y="3946584"/>
                            <a:pt x="1390889" y="2873929"/>
                          </a:cubicBezTo>
                          <a:cubicBezTo>
                            <a:pt x="1395804" y="2812494"/>
                            <a:pt x="1433893" y="2755974"/>
                            <a:pt x="1490414" y="2728942"/>
                          </a:cubicBezTo>
                          <a:lnTo>
                            <a:pt x="2230091" y="2377534"/>
                          </a:lnTo>
                          <a:cubicBezTo>
                            <a:pt x="2254665" y="2366476"/>
                            <a:pt x="2279239" y="2361561"/>
                            <a:pt x="2305042" y="2361561"/>
                          </a:cubicBezTo>
                          <a:close/>
                          <a:moveTo>
                            <a:pt x="1948718" y="1600996"/>
                          </a:moveTo>
                          <a:lnTo>
                            <a:pt x="2285382" y="1954862"/>
                          </a:lnTo>
                          <a:cubicBezTo>
                            <a:pt x="2285382" y="1954862"/>
                            <a:pt x="2623274" y="1600996"/>
                            <a:pt x="2623274" y="1600996"/>
                          </a:cubicBezTo>
                          <a:cubicBezTo>
                            <a:pt x="2623274" y="1600996"/>
                            <a:pt x="2652763" y="1620655"/>
                            <a:pt x="2701911" y="1650144"/>
                          </a:cubicBezTo>
                          <a:cubicBezTo>
                            <a:pt x="2791606" y="1702978"/>
                            <a:pt x="3006629" y="1749669"/>
                            <a:pt x="3186019" y="1796359"/>
                          </a:cubicBezTo>
                          <a:cubicBezTo>
                            <a:pt x="3391212" y="1851651"/>
                            <a:pt x="3401042" y="2092476"/>
                            <a:pt x="3391212" y="2210431"/>
                          </a:cubicBezTo>
                          <a:cubicBezTo>
                            <a:pt x="3391212" y="2210431"/>
                            <a:pt x="3393669" y="2375077"/>
                            <a:pt x="3365409" y="2442656"/>
                          </a:cubicBezTo>
                          <a:cubicBezTo>
                            <a:pt x="3365409" y="2442656"/>
                            <a:pt x="3233938" y="2527436"/>
                            <a:pt x="2996799" y="2601158"/>
                          </a:cubicBezTo>
                          <a:lnTo>
                            <a:pt x="2404566" y="2319786"/>
                          </a:lnTo>
                          <a:cubicBezTo>
                            <a:pt x="2372619" y="2305041"/>
                            <a:pt x="2339445" y="2297669"/>
                            <a:pt x="2303812" y="2297669"/>
                          </a:cubicBezTo>
                          <a:cubicBezTo>
                            <a:pt x="2269409" y="2297669"/>
                            <a:pt x="2235005" y="2305041"/>
                            <a:pt x="2203059" y="2319786"/>
                          </a:cubicBezTo>
                          <a:lnTo>
                            <a:pt x="1594852" y="2607301"/>
                          </a:lnTo>
                          <a:cubicBezTo>
                            <a:pt x="1342969" y="2532351"/>
                            <a:pt x="1202897" y="2441427"/>
                            <a:pt x="1202897" y="2441427"/>
                          </a:cubicBezTo>
                          <a:cubicBezTo>
                            <a:pt x="1174637" y="2375077"/>
                            <a:pt x="1177094" y="2209203"/>
                            <a:pt x="1177094" y="2209203"/>
                          </a:cubicBezTo>
                          <a:cubicBezTo>
                            <a:pt x="1169722" y="2091247"/>
                            <a:pt x="1179552" y="1851651"/>
                            <a:pt x="1385973" y="1796359"/>
                          </a:cubicBezTo>
                          <a:cubicBezTo>
                            <a:pt x="1565364" y="1750897"/>
                            <a:pt x="1781615" y="1702978"/>
                            <a:pt x="1871310" y="1650144"/>
                          </a:cubicBezTo>
                          <a:cubicBezTo>
                            <a:pt x="1920458" y="1620655"/>
                            <a:pt x="1948718" y="1600996"/>
                            <a:pt x="1948718" y="1600996"/>
                          </a:cubicBezTo>
                          <a:close/>
                          <a:moveTo>
                            <a:pt x="3410871" y="1573963"/>
                          </a:moveTo>
                          <a:lnTo>
                            <a:pt x="3711903" y="1872537"/>
                          </a:lnTo>
                          <a:lnTo>
                            <a:pt x="4008019" y="1573963"/>
                          </a:lnTo>
                          <a:cubicBezTo>
                            <a:pt x="4162836" y="1651371"/>
                            <a:pt x="4371715" y="1726322"/>
                            <a:pt x="4515472" y="1827075"/>
                          </a:cubicBezTo>
                          <a:cubicBezTo>
                            <a:pt x="4540046" y="1845506"/>
                            <a:pt x="4554791" y="1874995"/>
                            <a:pt x="4556020" y="1905712"/>
                          </a:cubicBezTo>
                          <a:cubicBezTo>
                            <a:pt x="4556020" y="1930286"/>
                            <a:pt x="4556020" y="1956089"/>
                            <a:pt x="4556020" y="1981891"/>
                          </a:cubicBezTo>
                          <a:cubicBezTo>
                            <a:pt x="4556020" y="1994178"/>
                            <a:pt x="4556020" y="2005237"/>
                            <a:pt x="4556020" y="2016295"/>
                          </a:cubicBezTo>
                          <a:cubicBezTo>
                            <a:pt x="4556020" y="2017524"/>
                            <a:pt x="4556020" y="2017524"/>
                            <a:pt x="4556020" y="2017524"/>
                          </a:cubicBezTo>
                          <a:cubicBezTo>
                            <a:pt x="4556020" y="2024896"/>
                            <a:pt x="4554791" y="2032268"/>
                            <a:pt x="4554791" y="2038411"/>
                          </a:cubicBezTo>
                          <a:cubicBezTo>
                            <a:pt x="4554791" y="2038411"/>
                            <a:pt x="4557248" y="2163739"/>
                            <a:pt x="4535132" y="2215344"/>
                          </a:cubicBezTo>
                          <a:cubicBezTo>
                            <a:pt x="4535132" y="2215344"/>
                            <a:pt x="4234100" y="2410708"/>
                            <a:pt x="3729104" y="2415623"/>
                          </a:cubicBezTo>
                          <a:cubicBezTo>
                            <a:pt x="3724190" y="2415623"/>
                            <a:pt x="3699616" y="2415623"/>
                            <a:pt x="3694701" y="2415623"/>
                          </a:cubicBezTo>
                          <a:cubicBezTo>
                            <a:pt x="3605006" y="2414394"/>
                            <a:pt x="3522683" y="2408250"/>
                            <a:pt x="3446503" y="2397192"/>
                          </a:cubicBezTo>
                          <a:cubicBezTo>
                            <a:pt x="3458790" y="2323470"/>
                            <a:pt x="3458790" y="2237461"/>
                            <a:pt x="3458790" y="2211658"/>
                          </a:cubicBezTo>
                          <a:cubicBezTo>
                            <a:pt x="3463705" y="2145309"/>
                            <a:pt x="3461248" y="2048241"/>
                            <a:pt x="3431759" y="1959775"/>
                          </a:cubicBezTo>
                          <a:cubicBezTo>
                            <a:pt x="3392441" y="1841819"/>
                            <a:pt x="3313804" y="1764412"/>
                            <a:pt x="3203221" y="1734923"/>
                          </a:cubicBezTo>
                          <a:cubicBezTo>
                            <a:pt x="3172503" y="1726322"/>
                            <a:pt x="3143015" y="1718949"/>
                            <a:pt x="3112297" y="1711577"/>
                          </a:cubicBezTo>
                          <a:cubicBezTo>
                            <a:pt x="3214279" y="1662429"/>
                            <a:pt x="3321176" y="1618196"/>
                            <a:pt x="3410871" y="1573963"/>
                          </a:cubicBezTo>
                          <a:close/>
                          <a:moveTo>
                            <a:pt x="543085" y="1573963"/>
                          </a:moveTo>
                          <a:lnTo>
                            <a:pt x="844117" y="1872537"/>
                          </a:lnTo>
                          <a:lnTo>
                            <a:pt x="1140234" y="1573963"/>
                          </a:lnTo>
                          <a:cubicBezTo>
                            <a:pt x="1231157" y="1619425"/>
                            <a:pt x="1341740" y="1663658"/>
                            <a:pt x="1446180" y="1714035"/>
                          </a:cubicBezTo>
                          <a:cubicBezTo>
                            <a:pt x="1420377" y="1720178"/>
                            <a:pt x="1393346" y="1727551"/>
                            <a:pt x="1367543" y="1733694"/>
                          </a:cubicBezTo>
                          <a:cubicBezTo>
                            <a:pt x="1256960" y="1763183"/>
                            <a:pt x="1178323" y="1841819"/>
                            <a:pt x="1139005" y="1958546"/>
                          </a:cubicBezTo>
                          <a:cubicBezTo>
                            <a:pt x="1109516" y="2048241"/>
                            <a:pt x="1108287" y="2144080"/>
                            <a:pt x="1111974" y="2210429"/>
                          </a:cubicBezTo>
                          <a:cubicBezTo>
                            <a:pt x="1111974" y="2236232"/>
                            <a:pt x="1111974" y="2321012"/>
                            <a:pt x="1123032" y="2394734"/>
                          </a:cubicBezTo>
                          <a:cubicBezTo>
                            <a:pt x="1043166" y="2405793"/>
                            <a:pt x="955929" y="2413165"/>
                            <a:pt x="861319" y="2414394"/>
                          </a:cubicBezTo>
                          <a:cubicBezTo>
                            <a:pt x="856404" y="2414394"/>
                            <a:pt x="831830" y="2414394"/>
                            <a:pt x="826915" y="2414394"/>
                          </a:cubicBezTo>
                          <a:cubicBezTo>
                            <a:pt x="321919" y="2409479"/>
                            <a:pt x="20888" y="2214116"/>
                            <a:pt x="20888" y="2214116"/>
                          </a:cubicBezTo>
                          <a:cubicBezTo>
                            <a:pt x="0" y="2162510"/>
                            <a:pt x="1229" y="2037183"/>
                            <a:pt x="1229" y="2037183"/>
                          </a:cubicBezTo>
                          <a:cubicBezTo>
                            <a:pt x="0" y="2031039"/>
                            <a:pt x="0" y="2023667"/>
                            <a:pt x="0" y="2016295"/>
                          </a:cubicBezTo>
                          <a:lnTo>
                            <a:pt x="0" y="1904483"/>
                          </a:lnTo>
                          <a:cubicBezTo>
                            <a:pt x="0" y="1873766"/>
                            <a:pt x="14744" y="1845506"/>
                            <a:pt x="39318" y="1827075"/>
                          </a:cubicBezTo>
                          <a:cubicBezTo>
                            <a:pt x="181848" y="1726322"/>
                            <a:pt x="388269" y="1651371"/>
                            <a:pt x="543085" y="1573963"/>
                          </a:cubicBezTo>
                          <a:close/>
                          <a:moveTo>
                            <a:pt x="852718" y="375982"/>
                          </a:moveTo>
                          <a:cubicBezTo>
                            <a:pt x="1005076" y="374753"/>
                            <a:pt x="1092314" y="432502"/>
                            <a:pt x="1132861" y="486565"/>
                          </a:cubicBezTo>
                          <a:cubicBezTo>
                            <a:pt x="1285220" y="508681"/>
                            <a:pt x="1299964" y="751964"/>
                            <a:pt x="1299964" y="837973"/>
                          </a:cubicBezTo>
                          <a:cubicBezTo>
                            <a:pt x="1299964" y="851949"/>
                            <a:pt x="1270802" y="949650"/>
                            <a:pt x="1257750" y="983735"/>
                          </a:cubicBezTo>
                          <a:lnTo>
                            <a:pt x="1257615" y="984045"/>
                          </a:lnTo>
                          <a:lnTo>
                            <a:pt x="1264198" y="984726"/>
                          </a:lnTo>
                          <a:cubicBezTo>
                            <a:pt x="1286602" y="989334"/>
                            <a:pt x="1317473" y="1005691"/>
                            <a:pt x="1288906" y="1062825"/>
                          </a:cubicBezTo>
                          <a:cubicBezTo>
                            <a:pt x="1288906" y="1062825"/>
                            <a:pt x="1248358" y="1111973"/>
                            <a:pt x="1245901" y="1175865"/>
                          </a:cubicBezTo>
                          <a:cubicBezTo>
                            <a:pt x="1245901" y="1175865"/>
                            <a:pt x="1234843" y="1202897"/>
                            <a:pt x="1216412" y="1197982"/>
                          </a:cubicBezTo>
                          <a:cubicBezTo>
                            <a:pt x="1169722" y="1339283"/>
                            <a:pt x="1078798" y="1437579"/>
                            <a:pt x="970672" y="1503928"/>
                          </a:cubicBezTo>
                          <a:cubicBezTo>
                            <a:pt x="860089" y="1591166"/>
                            <a:pt x="708959" y="1492870"/>
                            <a:pt x="708959" y="1492870"/>
                          </a:cubicBezTo>
                          <a:cubicBezTo>
                            <a:pt x="621721" y="1428978"/>
                            <a:pt x="530798" y="1326996"/>
                            <a:pt x="481650" y="1194296"/>
                          </a:cubicBezTo>
                          <a:cubicBezTo>
                            <a:pt x="459533" y="1210269"/>
                            <a:pt x="444789" y="1175865"/>
                            <a:pt x="444789" y="1175865"/>
                          </a:cubicBezTo>
                          <a:cubicBezTo>
                            <a:pt x="441102" y="1111973"/>
                            <a:pt x="401784" y="1062825"/>
                            <a:pt x="401784" y="1062825"/>
                          </a:cubicBezTo>
                          <a:cubicBezTo>
                            <a:pt x="363694" y="987874"/>
                            <a:pt x="431273" y="982960"/>
                            <a:pt x="443560" y="982960"/>
                          </a:cubicBezTo>
                          <a:lnTo>
                            <a:pt x="444492" y="969670"/>
                          </a:lnTo>
                          <a:lnTo>
                            <a:pt x="427433" y="922293"/>
                          </a:lnTo>
                          <a:cubicBezTo>
                            <a:pt x="415300" y="886814"/>
                            <a:pt x="404242" y="850874"/>
                            <a:pt x="404242" y="842888"/>
                          </a:cubicBezTo>
                          <a:cubicBezTo>
                            <a:pt x="404242" y="837973"/>
                            <a:pt x="404242" y="831829"/>
                            <a:pt x="404242" y="824457"/>
                          </a:cubicBezTo>
                          <a:cubicBezTo>
                            <a:pt x="404242" y="745820"/>
                            <a:pt x="420215" y="586089"/>
                            <a:pt x="559058" y="480421"/>
                          </a:cubicBezTo>
                          <a:lnTo>
                            <a:pt x="557830" y="480421"/>
                          </a:lnTo>
                          <a:cubicBezTo>
                            <a:pt x="586090" y="431273"/>
                            <a:pt x="756879" y="364923"/>
                            <a:pt x="852718" y="375982"/>
                          </a:cubicBezTo>
                          <a:close/>
                          <a:moveTo>
                            <a:pt x="3719275" y="334206"/>
                          </a:moveTo>
                          <a:cubicBezTo>
                            <a:pt x="3877777" y="330520"/>
                            <a:pt x="3968701" y="391955"/>
                            <a:pt x="4010477" y="448475"/>
                          </a:cubicBezTo>
                          <a:cubicBezTo>
                            <a:pt x="4166522" y="474278"/>
                            <a:pt x="4183723" y="726161"/>
                            <a:pt x="4183723" y="813399"/>
                          </a:cubicBezTo>
                          <a:cubicBezTo>
                            <a:pt x="4183723" y="825379"/>
                            <a:pt x="4160225" y="902326"/>
                            <a:pt x="4144847" y="946271"/>
                          </a:cubicBezTo>
                          <a:lnTo>
                            <a:pt x="4138257" y="964286"/>
                          </a:lnTo>
                          <a:lnTo>
                            <a:pt x="4147091" y="965298"/>
                          </a:lnTo>
                          <a:cubicBezTo>
                            <a:pt x="4170130" y="970366"/>
                            <a:pt x="4202153" y="987875"/>
                            <a:pt x="4172664" y="1046852"/>
                          </a:cubicBezTo>
                          <a:cubicBezTo>
                            <a:pt x="4172664" y="1046852"/>
                            <a:pt x="4130888" y="1097229"/>
                            <a:pt x="4127202" y="1163579"/>
                          </a:cubicBezTo>
                          <a:cubicBezTo>
                            <a:pt x="4127202" y="1163579"/>
                            <a:pt x="4114915" y="1190610"/>
                            <a:pt x="4096484" y="1185695"/>
                          </a:cubicBezTo>
                          <a:cubicBezTo>
                            <a:pt x="4047336" y="1333139"/>
                            <a:pt x="3952727" y="1436350"/>
                            <a:pt x="3842144" y="1503929"/>
                          </a:cubicBezTo>
                          <a:cubicBezTo>
                            <a:pt x="3725417" y="1594853"/>
                            <a:pt x="3569372" y="1492870"/>
                            <a:pt x="3569372" y="1492870"/>
                          </a:cubicBezTo>
                          <a:cubicBezTo>
                            <a:pt x="3478448" y="1427749"/>
                            <a:pt x="3382610" y="1322081"/>
                            <a:pt x="3331004" y="1183238"/>
                          </a:cubicBezTo>
                          <a:cubicBezTo>
                            <a:pt x="3308888" y="1197982"/>
                            <a:pt x="3294143" y="1163579"/>
                            <a:pt x="3294143" y="1163579"/>
                          </a:cubicBezTo>
                          <a:cubicBezTo>
                            <a:pt x="3290457" y="1098458"/>
                            <a:pt x="3248681" y="1046852"/>
                            <a:pt x="3248681" y="1046852"/>
                          </a:cubicBezTo>
                          <a:cubicBezTo>
                            <a:pt x="3210592" y="968216"/>
                            <a:pt x="3279399" y="963301"/>
                            <a:pt x="3292914" y="963301"/>
                          </a:cubicBezTo>
                          <a:lnTo>
                            <a:pt x="3294340" y="942981"/>
                          </a:lnTo>
                          <a:lnTo>
                            <a:pt x="3278632" y="898794"/>
                          </a:lnTo>
                          <a:cubicBezTo>
                            <a:pt x="3266192" y="861932"/>
                            <a:pt x="3254826" y="824457"/>
                            <a:pt x="3254826" y="815856"/>
                          </a:cubicBezTo>
                          <a:cubicBezTo>
                            <a:pt x="3254826" y="810942"/>
                            <a:pt x="3254826" y="804798"/>
                            <a:pt x="3254826" y="797426"/>
                          </a:cubicBezTo>
                          <a:cubicBezTo>
                            <a:pt x="3254826" y="717560"/>
                            <a:pt x="3273257" y="550457"/>
                            <a:pt x="3417015" y="441103"/>
                          </a:cubicBezTo>
                          <a:lnTo>
                            <a:pt x="3415786" y="441103"/>
                          </a:lnTo>
                          <a:cubicBezTo>
                            <a:pt x="3441589" y="390726"/>
                            <a:pt x="3617293" y="323148"/>
                            <a:pt x="3719275" y="334206"/>
                          </a:cubicBezTo>
                          <a:close/>
                          <a:moveTo>
                            <a:pt x="2285382" y="0"/>
                          </a:moveTo>
                          <a:cubicBezTo>
                            <a:pt x="2316100" y="0"/>
                            <a:pt x="2348046" y="0"/>
                            <a:pt x="2360333" y="1229"/>
                          </a:cubicBezTo>
                          <a:cubicBezTo>
                            <a:pt x="2672423" y="23345"/>
                            <a:pt x="2816181" y="215023"/>
                            <a:pt x="2907104" y="479193"/>
                          </a:cubicBezTo>
                          <a:cubicBezTo>
                            <a:pt x="3021373" y="809713"/>
                            <a:pt x="3004172" y="1489184"/>
                            <a:pt x="2610988" y="1467068"/>
                          </a:cubicBezTo>
                          <a:cubicBezTo>
                            <a:pt x="2587950" y="1467990"/>
                            <a:pt x="2554544" y="1460617"/>
                            <a:pt x="2532025" y="1454800"/>
                          </a:cubicBezTo>
                          <a:lnTo>
                            <a:pt x="2514465" y="1450015"/>
                          </a:lnTo>
                          <a:lnTo>
                            <a:pt x="2447570" y="1496556"/>
                          </a:lnTo>
                          <a:cubicBezTo>
                            <a:pt x="2306269" y="1603453"/>
                            <a:pt x="2114592" y="1483040"/>
                            <a:pt x="2114592" y="1483040"/>
                          </a:cubicBezTo>
                          <a:lnTo>
                            <a:pt x="2059171" y="1439255"/>
                          </a:lnTo>
                          <a:lnTo>
                            <a:pt x="2058073" y="1449866"/>
                          </a:lnTo>
                          <a:cubicBezTo>
                            <a:pt x="2040871" y="1454781"/>
                            <a:pt x="1978207" y="1470754"/>
                            <a:pt x="1961005" y="1467068"/>
                          </a:cubicBezTo>
                          <a:cubicBezTo>
                            <a:pt x="1567821" y="1489184"/>
                            <a:pt x="1550619" y="809713"/>
                            <a:pt x="1664889" y="479193"/>
                          </a:cubicBezTo>
                          <a:cubicBezTo>
                            <a:pt x="1755812" y="215023"/>
                            <a:pt x="1899570" y="24574"/>
                            <a:pt x="2211660" y="1229"/>
                          </a:cubicBezTo>
                          <a:cubicBezTo>
                            <a:pt x="2222718" y="0"/>
                            <a:pt x="2254665" y="0"/>
                            <a:pt x="2285382" y="0"/>
                          </a:cubicBezTo>
                          <a:close/>
                        </a:path>
                      </a:pathLst>
                    </a:custGeom>
                    <a:solidFill>
                      <a:srgbClr val="FFFFFF"/>
                    </a:solidFill>
                    <a:ln w="1227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endParaRPr>
                    </a:p>
                  </p:txBody>
                </p:sp>
              </p:grpSp>
            </p:grpSp>
          </p:grpSp>
          <p:grpSp>
            <p:nvGrpSpPr>
              <p:cNvPr id="286" name="Group 285">
                <a:extLst>
                  <a:ext uri="{FF2B5EF4-FFF2-40B4-BE49-F238E27FC236}">
                    <a16:creationId xmlns:a16="http://schemas.microsoft.com/office/drawing/2014/main" id="{48911C0B-661C-4C1D-9F32-6DDF4173401C}"/>
                  </a:ext>
                </a:extLst>
              </p:cNvPr>
              <p:cNvGrpSpPr/>
              <p:nvPr/>
            </p:nvGrpSpPr>
            <p:grpSpPr>
              <a:xfrm>
                <a:off x="6300075" y="4617463"/>
                <a:ext cx="4678770" cy="1859533"/>
                <a:chOff x="6300075" y="4617463"/>
                <a:chExt cx="4678770" cy="1859533"/>
              </a:xfrm>
            </p:grpSpPr>
            <p:grpSp>
              <p:nvGrpSpPr>
                <p:cNvPr id="287" name="Group 286">
                  <a:extLst>
                    <a:ext uri="{FF2B5EF4-FFF2-40B4-BE49-F238E27FC236}">
                      <a16:creationId xmlns:a16="http://schemas.microsoft.com/office/drawing/2014/main" id="{EEA0B941-87A6-4F12-A1DB-F7AABF43D592}"/>
                    </a:ext>
                  </a:extLst>
                </p:cNvPr>
                <p:cNvGrpSpPr/>
                <p:nvPr/>
              </p:nvGrpSpPr>
              <p:grpSpPr>
                <a:xfrm flipH="1">
                  <a:off x="6300075" y="4617463"/>
                  <a:ext cx="3061861" cy="891036"/>
                  <a:chOff x="2731534" y="4633126"/>
                  <a:chExt cx="3283267" cy="955469"/>
                </a:xfrm>
              </p:grpSpPr>
              <p:grpSp>
                <p:nvGrpSpPr>
                  <p:cNvPr id="295" name="Group 294">
                    <a:extLst>
                      <a:ext uri="{FF2B5EF4-FFF2-40B4-BE49-F238E27FC236}">
                        <a16:creationId xmlns:a16="http://schemas.microsoft.com/office/drawing/2014/main" id="{1709FAD3-A719-4242-8CA4-AFF501B62DAC}"/>
                      </a:ext>
                    </a:extLst>
                  </p:cNvPr>
                  <p:cNvGrpSpPr/>
                  <p:nvPr/>
                </p:nvGrpSpPr>
                <p:grpSpPr>
                  <a:xfrm>
                    <a:off x="2731534" y="4729066"/>
                    <a:ext cx="3238098" cy="859529"/>
                    <a:chOff x="2608020" y="4730808"/>
                    <a:chExt cx="3362693" cy="892611"/>
                  </a:xfrm>
                </p:grpSpPr>
                <p:cxnSp>
                  <p:nvCxnSpPr>
                    <p:cNvPr id="297" name="Straight Connector 296">
                      <a:extLst>
                        <a:ext uri="{FF2B5EF4-FFF2-40B4-BE49-F238E27FC236}">
                          <a16:creationId xmlns:a16="http://schemas.microsoft.com/office/drawing/2014/main" id="{E3444B42-A8CC-4EFD-92BC-68AFD63E84A3}"/>
                        </a:ext>
                      </a:extLst>
                    </p:cNvPr>
                    <p:cNvCxnSpPr>
                      <a:cxnSpLocks/>
                    </p:cNvCxnSpPr>
                    <p:nvPr/>
                  </p:nvCxnSpPr>
                  <p:spPr>
                    <a:xfrm>
                      <a:off x="5970713" y="4730808"/>
                      <a:ext cx="0" cy="120362"/>
                    </a:xfrm>
                    <a:prstGeom prst="line">
                      <a:avLst/>
                    </a:prstGeom>
                    <a:noFill/>
                    <a:ln w="57150" cap="flat" cmpd="sng" algn="ctr">
                      <a:solidFill>
                        <a:schemeClr val="bg1"/>
                      </a:solidFill>
                      <a:prstDash val="solid"/>
                      <a:miter lim="800000"/>
                    </a:ln>
                    <a:effectLst/>
                  </p:spPr>
                </p:cxnSp>
                <p:sp>
                  <p:nvSpPr>
                    <p:cNvPr id="298" name="Rectangle: Rounded Corners 154">
                      <a:extLst>
                        <a:ext uri="{FF2B5EF4-FFF2-40B4-BE49-F238E27FC236}">
                          <a16:creationId xmlns:a16="http://schemas.microsoft.com/office/drawing/2014/main" id="{C0DC50D6-ABC4-4ADD-8DDB-D1CE7FE8378B}"/>
                        </a:ext>
                      </a:extLst>
                    </p:cNvPr>
                    <p:cNvSpPr/>
                    <p:nvPr/>
                  </p:nvSpPr>
                  <p:spPr>
                    <a:xfrm>
                      <a:off x="5584578" y="4851146"/>
                      <a:ext cx="386135" cy="386135"/>
                    </a:xfrm>
                    <a:custGeom>
                      <a:avLst/>
                      <a:gdLst>
                        <a:gd name="connsiteX0" fmla="*/ 0 w 569242"/>
                        <a:gd name="connsiteY0" fmla="*/ 94876 h 569242"/>
                        <a:gd name="connsiteX1" fmla="*/ 94876 w 569242"/>
                        <a:gd name="connsiteY1" fmla="*/ 0 h 569242"/>
                        <a:gd name="connsiteX2" fmla="*/ 474366 w 569242"/>
                        <a:gd name="connsiteY2" fmla="*/ 0 h 569242"/>
                        <a:gd name="connsiteX3" fmla="*/ 569242 w 569242"/>
                        <a:gd name="connsiteY3" fmla="*/ 94876 h 569242"/>
                        <a:gd name="connsiteX4" fmla="*/ 569242 w 569242"/>
                        <a:gd name="connsiteY4" fmla="*/ 474366 h 569242"/>
                        <a:gd name="connsiteX5" fmla="*/ 474366 w 569242"/>
                        <a:gd name="connsiteY5" fmla="*/ 569242 h 569242"/>
                        <a:gd name="connsiteX6" fmla="*/ 94876 w 569242"/>
                        <a:gd name="connsiteY6" fmla="*/ 569242 h 569242"/>
                        <a:gd name="connsiteX7" fmla="*/ 0 w 569242"/>
                        <a:gd name="connsiteY7" fmla="*/ 474366 h 569242"/>
                        <a:gd name="connsiteX8" fmla="*/ 0 w 569242"/>
                        <a:gd name="connsiteY8" fmla="*/ 94876 h 569242"/>
                        <a:gd name="connsiteX0" fmla="*/ 94876 w 569242"/>
                        <a:gd name="connsiteY0" fmla="*/ 0 h 569242"/>
                        <a:gd name="connsiteX1" fmla="*/ 474366 w 569242"/>
                        <a:gd name="connsiteY1" fmla="*/ 0 h 569242"/>
                        <a:gd name="connsiteX2" fmla="*/ 569242 w 569242"/>
                        <a:gd name="connsiteY2" fmla="*/ 94876 h 569242"/>
                        <a:gd name="connsiteX3" fmla="*/ 569242 w 569242"/>
                        <a:gd name="connsiteY3" fmla="*/ 474366 h 569242"/>
                        <a:gd name="connsiteX4" fmla="*/ 474366 w 569242"/>
                        <a:gd name="connsiteY4" fmla="*/ 569242 h 569242"/>
                        <a:gd name="connsiteX5" fmla="*/ 94876 w 569242"/>
                        <a:gd name="connsiteY5" fmla="*/ 569242 h 569242"/>
                        <a:gd name="connsiteX6" fmla="*/ 0 w 569242"/>
                        <a:gd name="connsiteY6" fmla="*/ 474366 h 569242"/>
                        <a:gd name="connsiteX7" fmla="*/ 0 w 569242"/>
                        <a:gd name="connsiteY7" fmla="*/ 94876 h 569242"/>
                        <a:gd name="connsiteX8" fmla="*/ 186316 w 569242"/>
                        <a:gd name="connsiteY8" fmla="*/ 91440 h 569242"/>
                        <a:gd name="connsiteX0" fmla="*/ 94876 w 569242"/>
                        <a:gd name="connsiteY0" fmla="*/ 0 h 569242"/>
                        <a:gd name="connsiteX1" fmla="*/ 474366 w 569242"/>
                        <a:gd name="connsiteY1" fmla="*/ 0 h 569242"/>
                        <a:gd name="connsiteX2" fmla="*/ 569242 w 569242"/>
                        <a:gd name="connsiteY2" fmla="*/ 94876 h 569242"/>
                        <a:gd name="connsiteX3" fmla="*/ 569242 w 569242"/>
                        <a:gd name="connsiteY3" fmla="*/ 474366 h 569242"/>
                        <a:gd name="connsiteX4" fmla="*/ 474366 w 569242"/>
                        <a:gd name="connsiteY4" fmla="*/ 569242 h 569242"/>
                        <a:gd name="connsiteX5" fmla="*/ 94876 w 569242"/>
                        <a:gd name="connsiteY5" fmla="*/ 569242 h 569242"/>
                        <a:gd name="connsiteX6" fmla="*/ 0 w 569242"/>
                        <a:gd name="connsiteY6" fmla="*/ 474366 h 569242"/>
                        <a:gd name="connsiteX7" fmla="*/ 0 w 569242"/>
                        <a:gd name="connsiteY7" fmla="*/ 94876 h 569242"/>
                        <a:gd name="connsiteX0" fmla="*/ 474366 w 569242"/>
                        <a:gd name="connsiteY0" fmla="*/ 0 h 569242"/>
                        <a:gd name="connsiteX1" fmla="*/ 569242 w 569242"/>
                        <a:gd name="connsiteY1" fmla="*/ 94876 h 569242"/>
                        <a:gd name="connsiteX2" fmla="*/ 569242 w 569242"/>
                        <a:gd name="connsiteY2" fmla="*/ 474366 h 569242"/>
                        <a:gd name="connsiteX3" fmla="*/ 474366 w 569242"/>
                        <a:gd name="connsiteY3" fmla="*/ 569242 h 569242"/>
                        <a:gd name="connsiteX4" fmla="*/ 94876 w 569242"/>
                        <a:gd name="connsiteY4" fmla="*/ 569242 h 569242"/>
                        <a:gd name="connsiteX5" fmla="*/ 0 w 569242"/>
                        <a:gd name="connsiteY5" fmla="*/ 474366 h 569242"/>
                        <a:gd name="connsiteX6" fmla="*/ 0 w 569242"/>
                        <a:gd name="connsiteY6" fmla="*/ 94876 h 569242"/>
                        <a:gd name="connsiteX0" fmla="*/ 474366 w 569242"/>
                        <a:gd name="connsiteY0" fmla="*/ 0 h 569242"/>
                        <a:gd name="connsiteX1" fmla="*/ 569242 w 569242"/>
                        <a:gd name="connsiteY1" fmla="*/ 94876 h 569242"/>
                        <a:gd name="connsiteX2" fmla="*/ 569242 w 569242"/>
                        <a:gd name="connsiteY2" fmla="*/ 474366 h 569242"/>
                        <a:gd name="connsiteX3" fmla="*/ 474366 w 569242"/>
                        <a:gd name="connsiteY3" fmla="*/ 569242 h 569242"/>
                        <a:gd name="connsiteX4" fmla="*/ 94876 w 569242"/>
                        <a:gd name="connsiteY4" fmla="*/ 569242 h 569242"/>
                        <a:gd name="connsiteX5" fmla="*/ 0 w 569242"/>
                        <a:gd name="connsiteY5" fmla="*/ 474366 h 569242"/>
                        <a:gd name="connsiteX0" fmla="*/ 569242 w 569242"/>
                        <a:gd name="connsiteY0" fmla="*/ 0 h 474366"/>
                        <a:gd name="connsiteX1" fmla="*/ 569242 w 569242"/>
                        <a:gd name="connsiteY1" fmla="*/ 379490 h 474366"/>
                        <a:gd name="connsiteX2" fmla="*/ 474366 w 569242"/>
                        <a:gd name="connsiteY2" fmla="*/ 474366 h 474366"/>
                        <a:gd name="connsiteX3" fmla="*/ 94876 w 569242"/>
                        <a:gd name="connsiteY3" fmla="*/ 474366 h 474366"/>
                        <a:gd name="connsiteX4" fmla="*/ 0 w 569242"/>
                        <a:gd name="connsiteY4" fmla="*/ 379490 h 474366"/>
                        <a:gd name="connsiteX0" fmla="*/ 474366 w 474366"/>
                        <a:gd name="connsiteY0" fmla="*/ 0 h 474366"/>
                        <a:gd name="connsiteX1" fmla="*/ 474366 w 474366"/>
                        <a:gd name="connsiteY1" fmla="*/ 379490 h 474366"/>
                        <a:gd name="connsiteX2" fmla="*/ 379490 w 474366"/>
                        <a:gd name="connsiteY2" fmla="*/ 474366 h 474366"/>
                        <a:gd name="connsiteX3" fmla="*/ 0 w 474366"/>
                        <a:gd name="connsiteY3" fmla="*/ 474366 h 474366"/>
                      </a:gdLst>
                      <a:ahLst/>
                      <a:cxnLst>
                        <a:cxn ang="0">
                          <a:pos x="connsiteX0" y="connsiteY0"/>
                        </a:cxn>
                        <a:cxn ang="0">
                          <a:pos x="connsiteX1" y="connsiteY1"/>
                        </a:cxn>
                        <a:cxn ang="0">
                          <a:pos x="connsiteX2" y="connsiteY2"/>
                        </a:cxn>
                        <a:cxn ang="0">
                          <a:pos x="connsiteX3" y="connsiteY3"/>
                        </a:cxn>
                      </a:cxnLst>
                      <a:rect l="l" t="t" r="r" b="b"/>
                      <a:pathLst>
                        <a:path w="474366" h="474366">
                          <a:moveTo>
                            <a:pt x="474366" y="0"/>
                          </a:moveTo>
                          <a:lnTo>
                            <a:pt x="474366" y="379490"/>
                          </a:lnTo>
                          <a:cubicBezTo>
                            <a:pt x="474366" y="431889"/>
                            <a:pt x="431889" y="474366"/>
                            <a:pt x="379490" y="474366"/>
                          </a:cubicBezTo>
                          <a:lnTo>
                            <a:pt x="0" y="474366"/>
                          </a:lnTo>
                        </a:path>
                      </a:pathLst>
                    </a:custGeom>
                    <a:noFill/>
                    <a:ln w="57150" cap="flat" cmpd="sng" algn="ctr">
                      <a:solidFill>
                        <a:schemeClr val="bg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ea typeface="+mn-ea"/>
                        <a:cs typeface="+mn-cs"/>
                      </a:endParaRPr>
                    </a:p>
                  </p:txBody>
                </p:sp>
                <p:cxnSp>
                  <p:nvCxnSpPr>
                    <p:cNvPr id="299" name="Straight Connector 298">
                      <a:extLst>
                        <a:ext uri="{FF2B5EF4-FFF2-40B4-BE49-F238E27FC236}">
                          <a16:creationId xmlns:a16="http://schemas.microsoft.com/office/drawing/2014/main" id="{CCD99478-358C-4DAE-BCE1-D1795454BFE3}"/>
                        </a:ext>
                      </a:extLst>
                    </p:cNvPr>
                    <p:cNvCxnSpPr>
                      <a:cxnSpLocks/>
                    </p:cNvCxnSpPr>
                    <p:nvPr/>
                  </p:nvCxnSpPr>
                  <p:spPr>
                    <a:xfrm flipV="1">
                      <a:off x="2994159" y="5237282"/>
                      <a:ext cx="2593071" cy="2"/>
                    </a:xfrm>
                    <a:prstGeom prst="line">
                      <a:avLst/>
                    </a:prstGeom>
                    <a:noFill/>
                    <a:ln w="57150" cap="flat" cmpd="sng" algn="ctr">
                      <a:solidFill>
                        <a:schemeClr val="bg1"/>
                      </a:solidFill>
                      <a:prstDash val="solid"/>
                      <a:miter lim="800000"/>
                    </a:ln>
                    <a:effectLst/>
                  </p:spPr>
                </p:cxnSp>
                <p:sp>
                  <p:nvSpPr>
                    <p:cNvPr id="300" name="Rectangle: Rounded Corners 154">
                      <a:extLst>
                        <a:ext uri="{FF2B5EF4-FFF2-40B4-BE49-F238E27FC236}">
                          <a16:creationId xmlns:a16="http://schemas.microsoft.com/office/drawing/2014/main" id="{DEEC74E4-1AFA-44FF-BA7A-0163AC5134AC}"/>
                        </a:ext>
                      </a:extLst>
                    </p:cNvPr>
                    <p:cNvSpPr/>
                    <p:nvPr/>
                  </p:nvSpPr>
                  <p:spPr>
                    <a:xfrm flipH="1" flipV="1">
                      <a:off x="2608020" y="5237284"/>
                      <a:ext cx="386139" cy="386135"/>
                    </a:xfrm>
                    <a:custGeom>
                      <a:avLst/>
                      <a:gdLst>
                        <a:gd name="connsiteX0" fmla="*/ 0 w 569242"/>
                        <a:gd name="connsiteY0" fmla="*/ 94876 h 569242"/>
                        <a:gd name="connsiteX1" fmla="*/ 94876 w 569242"/>
                        <a:gd name="connsiteY1" fmla="*/ 0 h 569242"/>
                        <a:gd name="connsiteX2" fmla="*/ 474366 w 569242"/>
                        <a:gd name="connsiteY2" fmla="*/ 0 h 569242"/>
                        <a:gd name="connsiteX3" fmla="*/ 569242 w 569242"/>
                        <a:gd name="connsiteY3" fmla="*/ 94876 h 569242"/>
                        <a:gd name="connsiteX4" fmla="*/ 569242 w 569242"/>
                        <a:gd name="connsiteY4" fmla="*/ 474366 h 569242"/>
                        <a:gd name="connsiteX5" fmla="*/ 474366 w 569242"/>
                        <a:gd name="connsiteY5" fmla="*/ 569242 h 569242"/>
                        <a:gd name="connsiteX6" fmla="*/ 94876 w 569242"/>
                        <a:gd name="connsiteY6" fmla="*/ 569242 h 569242"/>
                        <a:gd name="connsiteX7" fmla="*/ 0 w 569242"/>
                        <a:gd name="connsiteY7" fmla="*/ 474366 h 569242"/>
                        <a:gd name="connsiteX8" fmla="*/ 0 w 569242"/>
                        <a:gd name="connsiteY8" fmla="*/ 94876 h 569242"/>
                        <a:gd name="connsiteX0" fmla="*/ 94876 w 569242"/>
                        <a:gd name="connsiteY0" fmla="*/ 0 h 569242"/>
                        <a:gd name="connsiteX1" fmla="*/ 474366 w 569242"/>
                        <a:gd name="connsiteY1" fmla="*/ 0 h 569242"/>
                        <a:gd name="connsiteX2" fmla="*/ 569242 w 569242"/>
                        <a:gd name="connsiteY2" fmla="*/ 94876 h 569242"/>
                        <a:gd name="connsiteX3" fmla="*/ 569242 w 569242"/>
                        <a:gd name="connsiteY3" fmla="*/ 474366 h 569242"/>
                        <a:gd name="connsiteX4" fmla="*/ 474366 w 569242"/>
                        <a:gd name="connsiteY4" fmla="*/ 569242 h 569242"/>
                        <a:gd name="connsiteX5" fmla="*/ 94876 w 569242"/>
                        <a:gd name="connsiteY5" fmla="*/ 569242 h 569242"/>
                        <a:gd name="connsiteX6" fmla="*/ 0 w 569242"/>
                        <a:gd name="connsiteY6" fmla="*/ 474366 h 569242"/>
                        <a:gd name="connsiteX7" fmla="*/ 0 w 569242"/>
                        <a:gd name="connsiteY7" fmla="*/ 94876 h 569242"/>
                        <a:gd name="connsiteX8" fmla="*/ 186316 w 569242"/>
                        <a:gd name="connsiteY8" fmla="*/ 91440 h 569242"/>
                        <a:gd name="connsiteX0" fmla="*/ 94876 w 569242"/>
                        <a:gd name="connsiteY0" fmla="*/ 0 h 569242"/>
                        <a:gd name="connsiteX1" fmla="*/ 474366 w 569242"/>
                        <a:gd name="connsiteY1" fmla="*/ 0 h 569242"/>
                        <a:gd name="connsiteX2" fmla="*/ 569242 w 569242"/>
                        <a:gd name="connsiteY2" fmla="*/ 94876 h 569242"/>
                        <a:gd name="connsiteX3" fmla="*/ 569242 w 569242"/>
                        <a:gd name="connsiteY3" fmla="*/ 474366 h 569242"/>
                        <a:gd name="connsiteX4" fmla="*/ 474366 w 569242"/>
                        <a:gd name="connsiteY4" fmla="*/ 569242 h 569242"/>
                        <a:gd name="connsiteX5" fmla="*/ 94876 w 569242"/>
                        <a:gd name="connsiteY5" fmla="*/ 569242 h 569242"/>
                        <a:gd name="connsiteX6" fmla="*/ 0 w 569242"/>
                        <a:gd name="connsiteY6" fmla="*/ 474366 h 569242"/>
                        <a:gd name="connsiteX7" fmla="*/ 0 w 569242"/>
                        <a:gd name="connsiteY7" fmla="*/ 94876 h 569242"/>
                        <a:gd name="connsiteX0" fmla="*/ 474366 w 569242"/>
                        <a:gd name="connsiteY0" fmla="*/ 0 h 569242"/>
                        <a:gd name="connsiteX1" fmla="*/ 569242 w 569242"/>
                        <a:gd name="connsiteY1" fmla="*/ 94876 h 569242"/>
                        <a:gd name="connsiteX2" fmla="*/ 569242 w 569242"/>
                        <a:gd name="connsiteY2" fmla="*/ 474366 h 569242"/>
                        <a:gd name="connsiteX3" fmla="*/ 474366 w 569242"/>
                        <a:gd name="connsiteY3" fmla="*/ 569242 h 569242"/>
                        <a:gd name="connsiteX4" fmla="*/ 94876 w 569242"/>
                        <a:gd name="connsiteY4" fmla="*/ 569242 h 569242"/>
                        <a:gd name="connsiteX5" fmla="*/ 0 w 569242"/>
                        <a:gd name="connsiteY5" fmla="*/ 474366 h 569242"/>
                        <a:gd name="connsiteX6" fmla="*/ 0 w 569242"/>
                        <a:gd name="connsiteY6" fmla="*/ 94876 h 569242"/>
                        <a:gd name="connsiteX0" fmla="*/ 474366 w 569242"/>
                        <a:gd name="connsiteY0" fmla="*/ 0 h 569242"/>
                        <a:gd name="connsiteX1" fmla="*/ 569242 w 569242"/>
                        <a:gd name="connsiteY1" fmla="*/ 94876 h 569242"/>
                        <a:gd name="connsiteX2" fmla="*/ 569242 w 569242"/>
                        <a:gd name="connsiteY2" fmla="*/ 474366 h 569242"/>
                        <a:gd name="connsiteX3" fmla="*/ 474366 w 569242"/>
                        <a:gd name="connsiteY3" fmla="*/ 569242 h 569242"/>
                        <a:gd name="connsiteX4" fmla="*/ 94876 w 569242"/>
                        <a:gd name="connsiteY4" fmla="*/ 569242 h 569242"/>
                        <a:gd name="connsiteX5" fmla="*/ 0 w 569242"/>
                        <a:gd name="connsiteY5" fmla="*/ 474366 h 569242"/>
                        <a:gd name="connsiteX0" fmla="*/ 569242 w 569242"/>
                        <a:gd name="connsiteY0" fmla="*/ 0 h 474366"/>
                        <a:gd name="connsiteX1" fmla="*/ 569242 w 569242"/>
                        <a:gd name="connsiteY1" fmla="*/ 379490 h 474366"/>
                        <a:gd name="connsiteX2" fmla="*/ 474366 w 569242"/>
                        <a:gd name="connsiteY2" fmla="*/ 474366 h 474366"/>
                        <a:gd name="connsiteX3" fmla="*/ 94876 w 569242"/>
                        <a:gd name="connsiteY3" fmla="*/ 474366 h 474366"/>
                        <a:gd name="connsiteX4" fmla="*/ 0 w 569242"/>
                        <a:gd name="connsiteY4" fmla="*/ 379490 h 474366"/>
                        <a:gd name="connsiteX0" fmla="*/ 474366 w 474366"/>
                        <a:gd name="connsiteY0" fmla="*/ 0 h 474366"/>
                        <a:gd name="connsiteX1" fmla="*/ 474366 w 474366"/>
                        <a:gd name="connsiteY1" fmla="*/ 379490 h 474366"/>
                        <a:gd name="connsiteX2" fmla="*/ 379490 w 474366"/>
                        <a:gd name="connsiteY2" fmla="*/ 474366 h 474366"/>
                        <a:gd name="connsiteX3" fmla="*/ 0 w 474366"/>
                        <a:gd name="connsiteY3" fmla="*/ 474366 h 474366"/>
                      </a:gdLst>
                      <a:ahLst/>
                      <a:cxnLst>
                        <a:cxn ang="0">
                          <a:pos x="connsiteX0" y="connsiteY0"/>
                        </a:cxn>
                        <a:cxn ang="0">
                          <a:pos x="connsiteX1" y="connsiteY1"/>
                        </a:cxn>
                        <a:cxn ang="0">
                          <a:pos x="connsiteX2" y="connsiteY2"/>
                        </a:cxn>
                        <a:cxn ang="0">
                          <a:pos x="connsiteX3" y="connsiteY3"/>
                        </a:cxn>
                      </a:cxnLst>
                      <a:rect l="l" t="t" r="r" b="b"/>
                      <a:pathLst>
                        <a:path w="474366" h="474366">
                          <a:moveTo>
                            <a:pt x="474366" y="0"/>
                          </a:moveTo>
                          <a:lnTo>
                            <a:pt x="474366" y="379490"/>
                          </a:lnTo>
                          <a:cubicBezTo>
                            <a:pt x="474366" y="431889"/>
                            <a:pt x="431889" y="474366"/>
                            <a:pt x="379490" y="474366"/>
                          </a:cubicBezTo>
                          <a:lnTo>
                            <a:pt x="0" y="474366"/>
                          </a:lnTo>
                        </a:path>
                      </a:pathLst>
                    </a:custGeom>
                    <a:noFill/>
                    <a:ln w="57150" cap="flat" cmpd="sng" algn="ctr">
                      <a:solidFill>
                        <a:schemeClr val="bg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ea typeface="+mn-ea"/>
                        <a:cs typeface="+mn-cs"/>
                      </a:endParaRPr>
                    </a:p>
                  </p:txBody>
                </p:sp>
              </p:grpSp>
              <p:sp>
                <p:nvSpPr>
                  <p:cNvPr id="296" name="Oval 295">
                    <a:extLst>
                      <a:ext uri="{FF2B5EF4-FFF2-40B4-BE49-F238E27FC236}">
                        <a16:creationId xmlns:a16="http://schemas.microsoft.com/office/drawing/2014/main" id="{CA1AC283-54AF-4529-A73E-291C11F65DA1}"/>
                      </a:ext>
                    </a:extLst>
                  </p:cNvPr>
                  <p:cNvSpPr/>
                  <p:nvPr/>
                </p:nvSpPr>
                <p:spPr>
                  <a:xfrm>
                    <a:off x="5921716" y="4633126"/>
                    <a:ext cx="93085" cy="93085"/>
                  </a:xfrm>
                  <a:prstGeom prst="ellipse">
                    <a:avLst/>
                  </a:prstGeom>
                  <a:solidFill>
                    <a:schemeClr val="bg1"/>
                  </a:solidFill>
                  <a:ln w="57150" cap="flat" cmpd="sng" algn="ctr">
                    <a:solidFill>
                      <a:schemeClr val="bg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white"/>
                      </a:solidFill>
                      <a:effectLst/>
                      <a:uLnTx/>
                      <a:uFillTx/>
                      <a:ea typeface="+mn-ea"/>
                      <a:cs typeface="+mn-cs"/>
                    </a:endParaRPr>
                  </a:p>
                </p:txBody>
              </p:sp>
            </p:grpSp>
            <p:grpSp>
              <p:nvGrpSpPr>
                <p:cNvPr id="288" name="Group 287">
                  <a:extLst>
                    <a:ext uri="{FF2B5EF4-FFF2-40B4-BE49-F238E27FC236}">
                      <a16:creationId xmlns:a16="http://schemas.microsoft.com/office/drawing/2014/main" id="{ABAAF0C6-DDA9-4DF8-920D-53D60FCE49C2}"/>
                    </a:ext>
                  </a:extLst>
                </p:cNvPr>
                <p:cNvGrpSpPr/>
                <p:nvPr/>
              </p:nvGrpSpPr>
              <p:grpSpPr>
                <a:xfrm>
                  <a:off x="7744811" y="5400416"/>
                  <a:ext cx="3234034" cy="1076580"/>
                  <a:chOff x="7744811" y="5400416"/>
                  <a:chExt cx="3234034" cy="1076580"/>
                </a:xfrm>
              </p:grpSpPr>
              <p:sp>
                <p:nvSpPr>
                  <p:cNvPr id="289" name="TextBox 288">
                    <a:extLst>
                      <a:ext uri="{FF2B5EF4-FFF2-40B4-BE49-F238E27FC236}">
                        <a16:creationId xmlns:a16="http://schemas.microsoft.com/office/drawing/2014/main" id="{8F400C48-7DB9-4543-A7ED-433D72146103}"/>
                      </a:ext>
                    </a:extLst>
                  </p:cNvPr>
                  <p:cNvSpPr txBox="1"/>
                  <p:nvPr/>
                </p:nvSpPr>
                <p:spPr>
                  <a:xfrm flipH="1">
                    <a:off x="7744811" y="6138442"/>
                    <a:ext cx="3234034" cy="338554"/>
                  </a:xfrm>
                  <a:prstGeom prst="rect">
                    <a:avLst/>
                  </a:prstGeom>
                  <a:noFill/>
                </p:spPr>
                <p:txBody>
                  <a:bodyPr wrap="square"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FFFFFF">
                            <a:lumMod val="85000"/>
                          </a:srgbClr>
                        </a:solidFill>
                        <a:effectLst/>
                        <a:uLnTx/>
                        <a:uFillTx/>
                        <a:cs typeface="Arial" panose="020B0604020202020204" pitchFamily="34" charset="0"/>
                      </a:rPr>
                      <a:t>Computational Redundancy</a:t>
                    </a:r>
                  </a:p>
                </p:txBody>
              </p:sp>
              <p:grpSp>
                <p:nvGrpSpPr>
                  <p:cNvPr id="290" name="Group 289">
                    <a:extLst>
                      <a:ext uri="{FF2B5EF4-FFF2-40B4-BE49-F238E27FC236}">
                        <a16:creationId xmlns:a16="http://schemas.microsoft.com/office/drawing/2014/main" id="{DB3AC801-B1DB-40E7-B868-2181A941E662}"/>
                      </a:ext>
                    </a:extLst>
                  </p:cNvPr>
                  <p:cNvGrpSpPr/>
                  <p:nvPr/>
                </p:nvGrpSpPr>
                <p:grpSpPr>
                  <a:xfrm>
                    <a:off x="9046871" y="5400416"/>
                    <a:ext cx="629912" cy="629910"/>
                    <a:chOff x="9046871" y="5400416"/>
                    <a:chExt cx="629912" cy="629910"/>
                  </a:xfrm>
                </p:grpSpPr>
                <p:grpSp>
                  <p:nvGrpSpPr>
                    <p:cNvPr id="291" name="Group 290">
                      <a:extLst>
                        <a:ext uri="{FF2B5EF4-FFF2-40B4-BE49-F238E27FC236}">
                          <a16:creationId xmlns:a16="http://schemas.microsoft.com/office/drawing/2014/main" id="{C5F8307A-FF8E-409D-93C1-A96BF15D06A8}"/>
                        </a:ext>
                      </a:extLst>
                    </p:cNvPr>
                    <p:cNvGrpSpPr/>
                    <p:nvPr/>
                  </p:nvGrpSpPr>
                  <p:grpSpPr>
                    <a:xfrm flipH="1">
                      <a:off x="9046871" y="5400416"/>
                      <a:ext cx="629912" cy="629910"/>
                      <a:chOff x="5846186" y="1307924"/>
                      <a:chExt cx="1012781" cy="1012779"/>
                    </a:xfrm>
                  </p:grpSpPr>
                  <p:sp>
                    <p:nvSpPr>
                      <p:cNvPr id="293" name="Oval 292">
                        <a:extLst>
                          <a:ext uri="{FF2B5EF4-FFF2-40B4-BE49-F238E27FC236}">
                            <a16:creationId xmlns:a16="http://schemas.microsoft.com/office/drawing/2014/main" id="{770B53A8-EB8C-4D6D-8469-8D4F33958EC4}"/>
                          </a:ext>
                        </a:extLst>
                      </p:cNvPr>
                      <p:cNvSpPr/>
                      <p:nvPr/>
                    </p:nvSpPr>
                    <p:spPr>
                      <a:xfrm rot="10800000" flipV="1">
                        <a:off x="5846186" y="1307924"/>
                        <a:ext cx="1012781" cy="1012779"/>
                      </a:xfrm>
                      <a:prstGeom prst="ellipse">
                        <a:avLst/>
                      </a:prstGeom>
                      <a:gradFill>
                        <a:gsLst>
                          <a:gs pos="0">
                            <a:srgbClr val="000000"/>
                          </a:gs>
                          <a:gs pos="50000">
                            <a:srgbClr val="FF671F"/>
                          </a:gs>
                          <a:gs pos="100000">
                            <a:srgbClr val="000000"/>
                          </a:gs>
                        </a:gsLst>
                        <a:lin ang="5400000" scaled="1"/>
                      </a:gra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endParaRPr>
                      </a:p>
                    </p:txBody>
                  </p:sp>
                  <p:sp>
                    <p:nvSpPr>
                      <p:cNvPr id="294" name="Oval 293">
                        <a:extLst>
                          <a:ext uri="{FF2B5EF4-FFF2-40B4-BE49-F238E27FC236}">
                            <a16:creationId xmlns:a16="http://schemas.microsoft.com/office/drawing/2014/main" id="{60C965D4-36A8-419B-A390-39E38AE037EF}"/>
                          </a:ext>
                        </a:extLst>
                      </p:cNvPr>
                      <p:cNvSpPr/>
                      <p:nvPr/>
                    </p:nvSpPr>
                    <p:spPr>
                      <a:xfrm rot="10800000" flipV="1">
                        <a:off x="5968005" y="1429743"/>
                        <a:ext cx="769143" cy="769140"/>
                      </a:xfrm>
                      <a:prstGeom prst="ellipse">
                        <a:avLst/>
                      </a:prstGeom>
                      <a:solidFill>
                        <a:srgbClr val="FF671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white"/>
                          </a:solidFill>
                          <a:effectLst/>
                          <a:uLnTx/>
                          <a:uFillTx/>
                        </a:endParaRPr>
                      </a:p>
                    </p:txBody>
                  </p:sp>
                </p:grpSp>
                <p:sp>
                  <p:nvSpPr>
                    <p:cNvPr id="292" name="Freeform: Shape 291">
                      <a:extLst>
                        <a:ext uri="{FF2B5EF4-FFF2-40B4-BE49-F238E27FC236}">
                          <a16:creationId xmlns:a16="http://schemas.microsoft.com/office/drawing/2014/main" id="{9C564B23-B58C-4EA6-83E3-2BF61A026047}"/>
                        </a:ext>
                      </a:extLst>
                    </p:cNvPr>
                    <p:cNvSpPr/>
                    <p:nvPr/>
                  </p:nvSpPr>
                  <p:spPr>
                    <a:xfrm>
                      <a:off x="9209922" y="5563441"/>
                      <a:ext cx="303811" cy="303860"/>
                    </a:xfrm>
                    <a:custGeom>
                      <a:avLst/>
                      <a:gdLst>
                        <a:gd name="connsiteX0" fmla="*/ 1982255 w 4617720"/>
                        <a:gd name="connsiteY0" fmla="*/ 3807372 h 4618454"/>
                        <a:gd name="connsiteX1" fmla="*/ 1843149 w 4617720"/>
                        <a:gd name="connsiteY1" fmla="*/ 3946478 h 4618454"/>
                        <a:gd name="connsiteX2" fmla="*/ 1883815 w 4617720"/>
                        <a:gd name="connsiteY2" fmla="*/ 4045103 h 4618454"/>
                        <a:gd name="connsiteX3" fmla="*/ 1982439 w 4617720"/>
                        <a:gd name="connsiteY3" fmla="*/ 4085768 h 4618454"/>
                        <a:gd name="connsiteX4" fmla="*/ 2897852 w 4617720"/>
                        <a:gd name="connsiteY4" fmla="*/ 4085768 h 4618454"/>
                        <a:gd name="connsiteX5" fmla="*/ 3036774 w 4617720"/>
                        <a:gd name="connsiteY5" fmla="*/ 3946478 h 4618454"/>
                        <a:gd name="connsiteX6" fmla="*/ 2897668 w 4617720"/>
                        <a:gd name="connsiteY6" fmla="*/ 3807372 h 4618454"/>
                        <a:gd name="connsiteX7" fmla="*/ 4080986 w 4617720"/>
                        <a:gd name="connsiteY7" fmla="*/ 3675443 h 4618454"/>
                        <a:gd name="connsiteX8" fmla="*/ 3941880 w 4617720"/>
                        <a:gd name="connsiteY8" fmla="*/ 3814548 h 4618454"/>
                        <a:gd name="connsiteX9" fmla="*/ 3941880 w 4617720"/>
                        <a:gd name="connsiteY9" fmla="*/ 4080431 h 4618454"/>
                        <a:gd name="connsiteX10" fmla="*/ 4080986 w 4617720"/>
                        <a:gd name="connsiteY10" fmla="*/ 4219537 h 4618454"/>
                        <a:gd name="connsiteX11" fmla="*/ 4220091 w 4617720"/>
                        <a:gd name="connsiteY11" fmla="*/ 4080431 h 4618454"/>
                        <a:gd name="connsiteX12" fmla="*/ 4220091 w 4617720"/>
                        <a:gd name="connsiteY12" fmla="*/ 3814548 h 4618454"/>
                        <a:gd name="connsiteX13" fmla="*/ 4080986 w 4617720"/>
                        <a:gd name="connsiteY13" fmla="*/ 3675443 h 4618454"/>
                        <a:gd name="connsiteX14" fmla="*/ 3419682 w 4617720"/>
                        <a:gd name="connsiteY14" fmla="*/ 3675443 h 4618454"/>
                        <a:gd name="connsiteX15" fmla="*/ 3281312 w 4617720"/>
                        <a:gd name="connsiteY15" fmla="*/ 3814548 h 4618454"/>
                        <a:gd name="connsiteX16" fmla="*/ 3281312 w 4617720"/>
                        <a:gd name="connsiteY16" fmla="*/ 4080431 h 4618454"/>
                        <a:gd name="connsiteX17" fmla="*/ 3419682 w 4617720"/>
                        <a:gd name="connsiteY17" fmla="*/ 4219537 h 4618454"/>
                        <a:gd name="connsiteX18" fmla="*/ 3558051 w 4617720"/>
                        <a:gd name="connsiteY18" fmla="*/ 4080431 h 4618454"/>
                        <a:gd name="connsiteX19" fmla="*/ 3558051 w 4617720"/>
                        <a:gd name="connsiteY19" fmla="*/ 3814548 h 4618454"/>
                        <a:gd name="connsiteX20" fmla="*/ 3419682 w 4617720"/>
                        <a:gd name="connsiteY20" fmla="*/ 3675443 h 4618454"/>
                        <a:gd name="connsiteX21" fmla="*/ 237363 w 4617720"/>
                        <a:gd name="connsiteY21" fmla="*/ 2237281 h 4618454"/>
                        <a:gd name="connsiteX22" fmla="*/ 1410929 w 4617720"/>
                        <a:gd name="connsiteY22" fmla="*/ 2237281 h 4618454"/>
                        <a:gd name="connsiteX23" fmla="*/ 1407801 w 4617720"/>
                        <a:gd name="connsiteY23" fmla="*/ 2309226 h 4618454"/>
                        <a:gd name="connsiteX24" fmla="*/ 1420498 w 4617720"/>
                        <a:gd name="connsiteY24" fmla="*/ 2458451 h 4618454"/>
                        <a:gd name="connsiteX25" fmla="*/ 468838 w 4617720"/>
                        <a:gd name="connsiteY25" fmla="*/ 2458451 h 4618454"/>
                        <a:gd name="connsiteX26" fmla="*/ 458534 w 4617720"/>
                        <a:gd name="connsiteY26" fmla="*/ 2458451 h 4618454"/>
                        <a:gd name="connsiteX27" fmla="*/ 449149 w 4617720"/>
                        <a:gd name="connsiteY27" fmla="*/ 3830923 h 4618454"/>
                        <a:gd name="connsiteX28" fmla="*/ 946323 w 4617720"/>
                        <a:gd name="connsiteY28" fmla="*/ 3830923 h 4618454"/>
                        <a:gd name="connsiteX29" fmla="*/ 946323 w 4617720"/>
                        <a:gd name="connsiteY29" fmla="*/ 3594114 h 4618454"/>
                        <a:gd name="connsiteX30" fmla="*/ 1445337 w 4617720"/>
                        <a:gd name="connsiteY30" fmla="*/ 3946164 h 4618454"/>
                        <a:gd name="connsiteX31" fmla="*/ 1445337 w 4617720"/>
                        <a:gd name="connsiteY31" fmla="*/ 3623922 h 4618454"/>
                        <a:gd name="connsiteX32" fmla="*/ 1546355 w 4617720"/>
                        <a:gd name="connsiteY32" fmla="*/ 3378647 h 4618454"/>
                        <a:gd name="connsiteX33" fmla="*/ 1791446 w 4617720"/>
                        <a:gd name="connsiteY33" fmla="*/ 3276710 h 4618454"/>
                        <a:gd name="connsiteX34" fmla="*/ 4270324 w 4617720"/>
                        <a:gd name="connsiteY34" fmla="*/ 3276710 h 4618454"/>
                        <a:gd name="connsiteX35" fmla="*/ 4515967 w 4617720"/>
                        <a:gd name="connsiteY35" fmla="*/ 3378279 h 4618454"/>
                        <a:gd name="connsiteX36" fmla="*/ 4617720 w 4617720"/>
                        <a:gd name="connsiteY36" fmla="*/ 3623922 h 4618454"/>
                        <a:gd name="connsiteX37" fmla="*/ 4617720 w 4617720"/>
                        <a:gd name="connsiteY37" fmla="*/ 4272530 h 4618454"/>
                        <a:gd name="connsiteX38" fmla="*/ 4515599 w 4617720"/>
                        <a:gd name="connsiteY38" fmla="*/ 4517253 h 4618454"/>
                        <a:gd name="connsiteX39" fmla="*/ 4270324 w 4617720"/>
                        <a:gd name="connsiteY39" fmla="*/ 4618454 h 4618454"/>
                        <a:gd name="connsiteX40" fmla="*/ 1791261 w 4617720"/>
                        <a:gd name="connsiteY40" fmla="*/ 4618454 h 4618454"/>
                        <a:gd name="connsiteX41" fmla="*/ 1546539 w 4617720"/>
                        <a:gd name="connsiteY41" fmla="*/ 4517069 h 4618454"/>
                        <a:gd name="connsiteX42" fmla="*/ 1445337 w 4617720"/>
                        <a:gd name="connsiteY42" fmla="*/ 4272530 h 4618454"/>
                        <a:gd name="connsiteX43" fmla="*/ 1445337 w 4617720"/>
                        <a:gd name="connsiteY43" fmla="*/ 3946420 h 4618454"/>
                        <a:gd name="connsiteX44" fmla="*/ 946323 w 4617720"/>
                        <a:gd name="connsiteY44" fmla="*/ 4289273 h 4618454"/>
                        <a:gd name="connsiteX45" fmla="*/ 946323 w 4617720"/>
                        <a:gd name="connsiteY45" fmla="*/ 4052278 h 4618454"/>
                        <a:gd name="connsiteX46" fmla="*/ 227979 w 4617720"/>
                        <a:gd name="connsiteY46" fmla="*/ 4052278 h 4618454"/>
                        <a:gd name="connsiteX47" fmla="*/ 1940305 w 4617720"/>
                        <a:gd name="connsiteY47" fmla="*/ 2198456 h 4618454"/>
                        <a:gd name="connsiteX48" fmla="*/ 1829535 w 4617720"/>
                        <a:gd name="connsiteY48" fmla="*/ 2309225 h 4618454"/>
                        <a:gd name="connsiteX49" fmla="*/ 1940305 w 4617720"/>
                        <a:gd name="connsiteY49" fmla="*/ 2419995 h 4618454"/>
                        <a:gd name="connsiteX50" fmla="*/ 2660488 w 4617720"/>
                        <a:gd name="connsiteY50" fmla="*/ 2419995 h 4618454"/>
                        <a:gd name="connsiteX51" fmla="*/ 2771258 w 4617720"/>
                        <a:gd name="connsiteY51" fmla="*/ 2309225 h 4618454"/>
                        <a:gd name="connsiteX52" fmla="*/ 2660488 w 4617720"/>
                        <a:gd name="connsiteY52" fmla="*/ 2198456 h 4618454"/>
                        <a:gd name="connsiteX53" fmla="*/ 2302421 w 4617720"/>
                        <a:gd name="connsiteY53" fmla="*/ 1515808 h 4618454"/>
                        <a:gd name="connsiteX54" fmla="*/ 3095838 w 4617720"/>
                        <a:gd name="connsiteY54" fmla="*/ 2309225 h 4618454"/>
                        <a:gd name="connsiteX55" fmla="*/ 2302421 w 4617720"/>
                        <a:gd name="connsiteY55" fmla="*/ 3102642 h 4618454"/>
                        <a:gd name="connsiteX56" fmla="*/ 1509003 w 4617720"/>
                        <a:gd name="connsiteY56" fmla="*/ 2309225 h 4618454"/>
                        <a:gd name="connsiteX57" fmla="*/ 2302421 w 4617720"/>
                        <a:gd name="connsiteY57" fmla="*/ 1515808 h 4618454"/>
                        <a:gd name="connsiteX58" fmla="*/ 536918 w 4617720"/>
                        <a:gd name="connsiteY58" fmla="*/ 530847 h 4618454"/>
                        <a:gd name="connsiteX59" fmla="*/ 397813 w 4617720"/>
                        <a:gd name="connsiteY59" fmla="*/ 669952 h 4618454"/>
                        <a:gd name="connsiteX60" fmla="*/ 438478 w 4617720"/>
                        <a:gd name="connsiteY60" fmla="*/ 768577 h 4618454"/>
                        <a:gd name="connsiteX61" fmla="*/ 537102 w 4617720"/>
                        <a:gd name="connsiteY61" fmla="*/ 809242 h 4618454"/>
                        <a:gd name="connsiteX62" fmla="*/ 1452515 w 4617720"/>
                        <a:gd name="connsiteY62" fmla="*/ 809242 h 4618454"/>
                        <a:gd name="connsiteX63" fmla="*/ 1591436 w 4617720"/>
                        <a:gd name="connsiteY63" fmla="*/ 669952 h 4618454"/>
                        <a:gd name="connsiteX64" fmla="*/ 1452331 w 4617720"/>
                        <a:gd name="connsiteY64" fmla="*/ 530847 h 4618454"/>
                        <a:gd name="connsiteX65" fmla="*/ 2635649 w 4617720"/>
                        <a:gd name="connsiteY65" fmla="*/ 398917 h 4618454"/>
                        <a:gd name="connsiteX66" fmla="*/ 2496543 w 4617720"/>
                        <a:gd name="connsiteY66" fmla="*/ 538023 h 4618454"/>
                        <a:gd name="connsiteX67" fmla="*/ 2496543 w 4617720"/>
                        <a:gd name="connsiteY67" fmla="*/ 803905 h 4618454"/>
                        <a:gd name="connsiteX68" fmla="*/ 2635649 w 4617720"/>
                        <a:gd name="connsiteY68" fmla="*/ 943012 h 4618454"/>
                        <a:gd name="connsiteX69" fmla="*/ 2774754 w 4617720"/>
                        <a:gd name="connsiteY69" fmla="*/ 803905 h 4618454"/>
                        <a:gd name="connsiteX70" fmla="*/ 2774754 w 4617720"/>
                        <a:gd name="connsiteY70" fmla="*/ 538023 h 4618454"/>
                        <a:gd name="connsiteX71" fmla="*/ 2635649 w 4617720"/>
                        <a:gd name="connsiteY71" fmla="*/ 398917 h 4618454"/>
                        <a:gd name="connsiteX72" fmla="*/ 1974345 w 4617720"/>
                        <a:gd name="connsiteY72" fmla="*/ 398917 h 4618454"/>
                        <a:gd name="connsiteX73" fmla="*/ 1835975 w 4617720"/>
                        <a:gd name="connsiteY73" fmla="*/ 538023 h 4618454"/>
                        <a:gd name="connsiteX74" fmla="*/ 1835975 w 4617720"/>
                        <a:gd name="connsiteY74" fmla="*/ 803905 h 4618454"/>
                        <a:gd name="connsiteX75" fmla="*/ 1974345 w 4617720"/>
                        <a:gd name="connsiteY75" fmla="*/ 943012 h 4618454"/>
                        <a:gd name="connsiteX76" fmla="*/ 2112714 w 4617720"/>
                        <a:gd name="connsiteY76" fmla="*/ 803905 h 4618454"/>
                        <a:gd name="connsiteX77" fmla="*/ 2112714 w 4617720"/>
                        <a:gd name="connsiteY77" fmla="*/ 538023 h 4618454"/>
                        <a:gd name="connsiteX78" fmla="*/ 1974345 w 4617720"/>
                        <a:gd name="connsiteY78" fmla="*/ 398917 h 4618454"/>
                        <a:gd name="connsiteX79" fmla="*/ 346109 w 4617720"/>
                        <a:gd name="connsiteY79" fmla="*/ 0 h 4618454"/>
                        <a:gd name="connsiteX80" fmla="*/ 2824987 w 4617720"/>
                        <a:gd name="connsiteY80" fmla="*/ 0 h 4618454"/>
                        <a:gd name="connsiteX81" fmla="*/ 3070630 w 4617720"/>
                        <a:gd name="connsiteY81" fmla="*/ 101569 h 4618454"/>
                        <a:gd name="connsiteX82" fmla="*/ 3172383 w 4617720"/>
                        <a:gd name="connsiteY82" fmla="*/ 347212 h 4618454"/>
                        <a:gd name="connsiteX83" fmla="*/ 3172383 w 4617720"/>
                        <a:gd name="connsiteY83" fmla="*/ 670308 h 4618454"/>
                        <a:gd name="connsiteX84" fmla="*/ 3669740 w 4617720"/>
                        <a:gd name="connsiteY84" fmla="*/ 319427 h 4618454"/>
                        <a:gd name="connsiteX85" fmla="*/ 3669740 w 4617720"/>
                        <a:gd name="connsiteY85" fmla="*/ 556422 h 4618454"/>
                        <a:gd name="connsiteX86" fmla="*/ 4419917 w 4617720"/>
                        <a:gd name="connsiteY86" fmla="*/ 556422 h 4618454"/>
                        <a:gd name="connsiteX87" fmla="*/ 4419917 w 4617720"/>
                        <a:gd name="connsiteY87" fmla="*/ 2458452 h 4618454"/>
                        <a:gd name="connsiteX88" fmla="*/ 3184342 w 4617720"/>
                        <a:gd name="connsiteY88" fmla="*/ 2458452 h 4618454"/>
                        <a:gd name="connsiteX89" fmla="*/ 3197038 w 4617720"/>
                        <a:gd name="connsiteY89" fmla="*/ 2309227 h 4618454"/>
                        <a:gd name="connsiteX90" fmla="*/ 3193911 w 4617720"/>
                        <a:gd name="connsiteY90" fmla="*/ 2237282 h 4618454"/>
                        <a:gd name="connsiteX91" fmla="*/ 4198747 w 4617720"/>
                        <a:gd name="connsiteY91" fmla="*/ 2237282 h 4618454"/>
                        <a:gd name="connsiteX92" fmla="*/ 4198747 w 4617720"/>
                        <a:gd name="connsiteY92" fmla="*/ 777592 h 4618454"/>
                        <a:gd name="connsiteX93" fmla="*/ 3669740 w 4617720"/>
                        <a:gd name="connsiteY93" fmla="*/ 777592 h 4618454"/>
                        <a:gd name="connsiteX94" fmla="*/ 3669740 w 4617720"/>
                        <a:gd name="connsiteY94" fmla="*/ 1014587 h 4618454"/>
                        <a:gd name="connsiteX95" fmla="*/ 3172383 w 4617720"/>
                        <a:gd name="connsiteY95" fmla="*/ 672871 h 4618454"/>
                        <a:gd name="connsiteX96" fmla="*/ 3172383 w 4617720"/>
                        <a:gd name="connsiteY96" fmla="*/ 995820 h 4618454"/>
                        <a:gd name="connsiteX97" fmla="*/ 3070262 w 4617720"/>
                        <a:gd name="connsiteY97" fmla="*/ 1240543 h 4618454"/>
                        <a:gd name="connsiteX98" fmla="*/ 2824987 w 4617720"/>
                        <a:gd name="connsiteY98" fmla="*/ 1341745 h 4618454"/>
                        <a:gd name="connsiteX99" fmla="*/ 345925 w 4617720"/>
                        <a:gd name="connsiteY99" fmla="*/ 1341745 h 4618454"/>
                        <a:gd name="connsiteX100" fmla="*/ 101202 w 4617720"/>
                        <a:gd name="connsiteY100" fmla="*/ 1240359 h 4618454"/>
                        <a:gd name="connsiteX101" fmla="*/ 0 w 4617720"/>
                        <a:gd name="connsiteY101" fmla="*/ 995820 h 4618454"/>
                        <a:gd name="connsiteX102" fmla="*/ 0 w 4617720"/>
                        <a:gd name="connsiteY102" fmla="*/ 347212 h 4618454"/>
                        <a:gd name="connsiteX103" fmla="*/ 101018 w 4617720"/>
                        <a:gd name="connsiteY103" fmla="*/ 101937 h 4618454"/>
                        <a:gd name="connsiteX104" fmla="*/ 346109 w 4617720"/>
                        <a:gd name="connsiteY104" fmla="*/ 0 h 4618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4617720" h="4618454">
                          <a:moveTo>
                            <a:pt x="1982255" y="3807372"/>
                          </a:moveTo>
                          <a:cubicBezTo>
                            <a:pt x="1905343" y="3807556"/>
                            <a:pt x="1843334" y="3869749"/>
                            <a:pt x="1843149" y="3946478"/>
                          </a:cubicBezTo>
                          <a:cubicBezTo>
                            <a:pt x="1842966" y="3983462"/>
                            <a:pt x="1857686" y="4018974"/>
                            <a:pt x="1883815" y="4045103"/>
                          </a:cubicBezTo>
                          <a:cubicBezTo>
                            <a:pt x="1910127" y="4071416"/>
                            <a:pt x="1945456" y="4085952"/>
                            <a:pt x="1982439" y="4085768"/>
                          </a:cubicBezTo>
                          <a:lnTo>
                            <a:pt x="2897852" y="4085768"/>
                          </a:lnTo>
                          <a:cubicBezTo>
                            <a:pt x="2974764" y="4085768"/>
                            <a:pt x="3036957" y="4023575"/>
                            <a:pt x="3036774" y="3946478"/>
                          </a:cubicBezTo>
                          <a:cubicBezTo>
                            <a:pt x="3036774" y="3869565"/>
                            <a:pt x="2974580" y="3807372"/>
                            <a:pt x="2897668" y="3807372"/>
                          </a:cubicBezTo>
                          <a:close/>
                          <a:moveTo>
                            <a:pt x="4080986" y="3675443"/>
                          </a:moveTo>
                          <a:cubicBezTo>
                            <a:pt x="4004256" y="3675443"/>
                            <a:pt x="3941880" y="3737635"/>
                            <a:pt x="3941880" y="3814548"/>
                          </a:cubicBezTo>
                          <a:lnTo>
                            <a:pt x="3941880" y="4080431"/>
                          </a:lnTo>
                          <a:cubicBezTo>
                            <a:pt x="3941880" y="4157345"/>
                            <a:pt x="4004256" y="4219537"/>
                            <a:pt x="4080986" y="4219537"/>
                          </a:cubicBezTo>
                          <a:cubicBezTo>
                            <a:pt x="4157714" y="4219537"/>
                            <a:pt x="4220091" y="4157345"/>
                            <a:pt x="4220091" y="4080431"/>
                          </a:cubicBezTo>
                          <a:lnTo>
                            <a:pt x="4220091" y="3814548"/>
                          </a:lnTo>
                          <a:cubicBezTo>
                            <a:pt x="4220091" y="3737635"/>
                            <a:pt x="4157714" y="3675443"/>
                            <a:pt x="4080986" y="3675443"/>
                          </a:cubicBezTo>
                          <a:close/>
                          <a:moveTo>
                            <a:pt x="3419682" y="3675443"/>
                          </a:moveTo>
                          <a:cubicBezTo>
                            <a:pt x="3343137" y="3675443"/>
                            <a:pt x="3281312" y="3737635"/>
                            <a:pt x="3281312" y="3814548"/>
                          </a:cubicBezTo>
                          <a:lnTo>
                            <a:pt x="3281312" y="4080431"/>
                          </a:lnTo>
                          <a:cubicBezTo>
                            <a:pt x="3281312" y="4157345"/>
                            <a:pt x="3343321" y="4219537"/>
                            <a:pt x="3419682" y="4219537"/>
                          </a:cubicBezTo>
                          <a:cubicBezTo>
                            <a:pt x="3496227" y="4219537"/>
                            <a:pt x="3558051" y="4157345"/>
                            <a:pt x="3558051" y="4080431"/>
                          </a:cubicBezTo>
                          <a:lnTo>
                            <a:pt x="3558051" y="3814548"/>
                          </a:lnTo>
                          <a:cubicBezTo>
                            <a:pt x="3558051" y="3737635"/>
                            <a:pt x="3496043" y="3675443"/>
                            <a:pt x="3419682" y="3675443"/>
                          </a:cubicBezTo>
                          <a:close/>
                          <a:moveTo>
                            <a:pt x="237363" y="2237281"/>
                          </a:moveTo>
                          <a:lnTo>
                            <a:pt x="1410929" y="2237281"/>
                          </a:lnTo>
                          <a:cubicBezTo>
                            <a:pt x="1409089" y="2261017"/>
                            <a:pt x="1407801" y="2284937"/>
                            <a:pt x="1407801" y="2309226"/>
                          </a:cubicBezTo>
                          <a:cubicBezTo>
                            <a:pt x="1407801" y="2360010"/>
                            <a:pt x="1412217" y="2409875"/>
                            <a:pt x="1420498" y="2458451"/>
                          </a:cubicBezTo>
                          <a:lnTo>
                            <a:pt x="468838" y="2458451"/>
                          </a:lnTo>
                          <a:lnTo>
                            <a:pt x="458534" y="2458451"/>
                          </a:lnTo>
                          <a:lnTo>
                            <a:pt x="449149" y="3830923"/>
                          </a:lnTo>
                          <a:lnTo>
                            <a:pt x="946323" y="3830923"/>
                          </a:lnTo>
                          <a:lnTo>
                            <a:pt x="946323" y="3594114"/>
                          </a:lnTo>
                          <a:lnTo>
                            <a:pt x="1445337" y="3946164"/>
                          </a:lnTo>
                          <a:lnTo>
                            <a:pt x="1445337" y="3623922"/>
                          </a:lnTo>
                          <a:cubicBezTo>
                            <a:pt x="1445153" y="3532105"/>
                            <a:pt x="1481401" y="3443785"/>
                            <a:pt x="1546355" y="3378647"/>
                          </a:cubicBezTo>
                          <a:cubicBezTo>
                            <a:pt x="1611307" y="3313327"/>
                            <a:pt x="1699445" y="3276710"/>
                            <a:pt x="1791446" y="3276710"/>
                          </a:cubicBezTo>
                          <a:lnTo>
                            <a:pt x="4270324" y="3276710"/>
                          </a:lnTo>
                          <a:cubicBezTo>
                            <a:pt x="4362509" y="3276710"/>
                            <a:pt x="4450830" y="3313143"/>
                            <a:pt x="4515967" y="3378279"/>
                          </a:cubicBezTo>
                          <a:cubicBezTo>
                            <a:pt x="4581287" y="3443599"/>
                            <a:pt x="4617904" y="3531921"/>
                            <a:pt x="4617720" y="3623922"/>
                          </a:cubicBezTo>
                          <a:lnTo>
                            <a:pt x="4617720" y="4272530"/>
                          </a:lnTo>
                          <a:cubicBezTo>
                            <a:pt x="4617536" y="4364347"/>
                            <a:pt x="4580551" y="4452483"/>
                            <a:pt x="4515599" y="4517253"/>
                          </a:cubicBezTo>
                          <a:cubicBezTo>
                            <a:pt x="4450279" y="4582205"/>
                            <a:pt x="4362141" y="4618454"/>
                            <a:pt x="4270324" y="4618454"/>
                          </a:cubicBezTo>
                          <a:lnTo>
                            <a:pt x="1791261" y="4618454"/>
                          </a:lnTo>
                          <a:cubicBezTo>
                            <a:pt x="1699445" y="4618454"/>
                            <a:pt x="1611491" y="4582021"/>
                            <a:pt x="1546539" y="4517069"/>
                          </a:cubicBezTo>
                          <a:cubicBezTo>
                            <a:pt x="1481769" y="4452299"/>
                            <a:pt x="1445337" y="4364347"/>
                            <a:pt x="1445337" y="4272530"/>
                          </a:cubicBezTo>
                          <a:lnTo>
                            <a:pt x="1445337" y="3946420"/>
                          </a:lnTo>
                          <a:lnTo>
                            <a:pt x="946323" y="4289273"/>
                          </a:lnTo>
                          <a:lnTo>
                            <a:pt x="946323" y="4052278"/>
                          </a:lnTo>
                          <a:lnTo>
                            <a:pt x="227979" y="4052278"/>
                          </a:lnTo>
                          <a:close/>
                          <a:moveTo>
                            <a:pt x="1940305" y="2198456"/>
                          </a:moveTo>
                          <a:cubicBezTo>
                            <a:pt x="1879400" y="2198456"/>
                            <a:pt x="1829535" y="2248320"/>
                            <a:pt x="1829535" y="2309225"/>
                          </a:cubicBezTo>
                          <a:cubicBezTo>
                            <a:pt x="1829535" y="2370130"/>
                            <a:pt x="1879400" y="2419995"/>
                            <a:pt x="1940305" y="2419995"/>
                          </a:cubicBezTo>
                          <a:lnTo>
                            <a:pt x="2660488" y="2419995"/>
                          </a:lnTo>
                          <a:cubicBezTo>
                            <a:pt x="2721393" y="2419995"/>
                            <a:pt x="2771258" y="2370130"/>
                            <a:pt x="2771258" y="2309225"/>
                          </a:cubicBezTo>
                          <a:cubicBezTo>
                            <a:pt x="2771258" y="2248320"/>
                            <a:pt x="2721393" y="2198456"/>
                            <a:pt x="2660488" y="2198456"/>
                          </a:cubicBezTo>
                          <a:close/>
                          <a:moveTo>
                            <a:pt x="2302421" y="1515808"/>
                          </a:moveTo>
                          <a:cubicBezTo>
                            <a:pt x="2739241" y="1515808"/>
                            <a:pt x="3095838" y="1872403"/>
                            <a:pt x="3095838" y="2309225"/>
                          </a:cubicBezTo>
                          <a:cubicBezTo>
                            <a:pt x="3095838" y="2746046"/>
                            <a:pt x="2739241" y="3102642"/>
                            <a:pt x="2302421" y="3102642"/>
                          </a:cubicBezTo>
                          <a:cubicBezTo>
                            <a:pt x="1865599" y="3102642"/>
                            <a:pt x="1509003" y="2746046"/>
                            <a:pt x="1509003" y="2309225"/>
                          </a:cubicBezTo>
                          <a:cubicBezTo>
                            <a:pt x="1509003" y="1872403"/>
                            <a:pt x="1865599" y="1515808"/>
                            <a:pt x="2302421" y="1515808"/>
                          </a:cubicBezTo>
                          <a:close/>
                          <a:moveTo>
                            <a:pt x="536918" y="530847"/>
                          </a:moveTo>
                          <a:cubicBezTo>
                            <a:pt x="460006" y="531031"/>
                            <a:pt x="397997" y="593223"/>
                            <a:pt x="397813" y="669952"/>
                          </a:cubicBezTo>
                          <a:cubicBezTo>
                            <a:pt x="397629" y="706937"/>
                            <a:pt x="412349" y="742449"/>
                            <a:pt x="438478" y="768577"/>
                          </a:cubicBezTo>
                          <a:cubicBezTo>
                            <a:pt x="464790" y="794890"/>
                            <a:pt x="500118" y="809426"/>
                            <a:pt x="537102" y="809242"/>
                          </a:cubicBezTo>
                          <a:lnTo>
                            <a:pt x="1452515" y="809242"/>
                          </a:lnTo>
                          <a:cubicBezTo>
                            <a:pt x="1529427" y="809242"/>
                            <a:pt x="1591620" y="746865"/>
                            <a:pt x="1591436" y="669952"/>
                          </a:cubicBezTo>
                          <a:cubicBezTo>
                            <a:pt x="1591436" y="593039"/>
                            <a:pt x="1529243" y="530847"/>
                            <a:pt x="1452331" y="530847"/>
                          </a:cubicBezTo>
                          <a:close/>
                          <a:moveTo>
                            <a:pt x="2635649" y="398917"/>
                          </a:moveTo>
                          <a:cubicBezTo>
                            <a:pt x="2558921" y="398917"/>
                            <a:pt x="2496543" y="461110"/>
                            <a:pt x="2496543" y="538023"/>
                          </a:cubicBezTo>
                          <a:lnTo>
                            <a:pt x="2496543" y="803905"/>
                          </a:lnTo>
                          <a:cubicBezTo>
                            <a:pt x="2496543" y="880819"/>
                            <a:pt x="2558921" y="943012"/>
                            <a:pt x="2635649" y="943012"/>
                          </a:cubicBezTo>
                          <a:cubicBezTo>
                            <a:pt x="2712377" y="943012"/>
                            <a:pt x="2774754" y="880819"/>
                            <a:pt x="2774754" y="803905"/>
                          </a:cubicBezTo>
                          <a:lnTo>
                            <a:pt x="2774754" y="538023"/>
                          </a:lnTo>
                          <a:cubicBezTo>
                            <a:pt x="2774754" y="461110"/>
                            <a:pt x="2712377" y="398917"/>
                            <a:pt x="2635649" y="398917"/>
                          </a:cubicBezTo>
                          <a:close/>
                          <a:moveTo>
                            <a:pt x="1974345" y="398917"/>
                          </a:moveTo>
                          <a:cubicBezTo>
                            <a:pt x="1897800" y="398917"/>
                            <a:pt x="1835975" y="461110"/>
                            <a:pt x="1835975" y="538023"/>
                          </a:cubicBezTo>
                          <a:lnTo>
                            <a:pt x="1835975" y="803905"/>
                          </a:lnTo>
                          <a:cubicBezTo>
                            <a:pt x="1835975" y="880819"/>
                            <a:pt x="1897984" y="943012"/>
                            <a:pt x="1974345" y="943012"/>
                          </a:cubicBezTo>
                          <a:cubicBezTo>
                            <a:pt x="2050890" y="943012"/>
                            <a:pt x="2112714" y="880819"/>
                            <a:pt x="2112714" y="803905"/>
                          </a:cubicBezTo>
                          <a:lnTo>
                            <a:pt x="2112714" y="538023"/>
                          </a:lnTo>
                          <a:cubicBezTo>
                            <a:pt x="2112714" y="461110"/>
                            <a:pt x="2050706" y="398917"/>
                            <a:pt x="1974345" y="398917"/>
                          </a:cubicBezTo>
                          <a:close/>
                          <a:moveTo>
                            <a:pt x="346109" y="0"/>
                          </a:moveTo>
                          <a:lnTo>
                            <a:pt x="2824987" y="0"/>
                          </a:lnTo>
                          <a:cubicBezTo>
                            <a:pt x="2917172" y="0"/>
                            <a:pt x="3005493" y="36433"/>
                            <a:pt x="3070630" y="101569"/>
                          </a:cubicBezTo>
                          <a:cubicBezTo>
                            <a:pt x="3135951" y="166891"/>
                            <a:pt x="3172567" y="255211"/>
                            <a:pt x="3172383" y="347212"/>
                          </a:cubicBezTo>
                          <a:lnTo>
                            <a:pt x="3172383" y="670308"/>
                          </a:lnTo>
                          <a:lnTo>
                            <a:pt x="3669740" y="319427"/>
                          </a:lnTo>
                          <a:lnTo>
                            <a:pt x="3669740" y="556422"/>
                          </a:lnTo>
                          <a:lnTo>
                            <a:pt x="4419917" y="556422"/>
                          </a:lnTo>
                          <a:lnTo>
                            <a:pt x="4419917" y="2458452"/>
                          </a:lnTo>
                          <a:lnTo>
                            <a:pt x="3184342" y="2458452"/>
                          </a:lnTo>
                          <a:cubicBezTo>
                            <a:pt x="3192623" y="2409876"/>
                            <a:pt x="3197038" y="2360012"/>
                            <a:pt x="3197038" y="2309227"/>
                          </a:cubicBezTo>
                          <a:cubicBezTo>
                            <a:pt x="3197038" y="2284939"/>
                            <a:pt x="3195750" y="2261018"/>
                            <a:pt x="3193911" y="2237282"/>
                          </a:cubicBezTo>
                          <a:lnTo>
                            <a:pt x="4198747" y="2237282"/>
                          </a:lnTo>
                          <a:lnTo>
                            <a:pt x="4198747" y="777592"/>
                          </a:lnTo>
                          <a:lnTo>
                            <a:pt x="3669740" y="777592"/>
                          </a:lnTo>
                          <a:lnTo>
                            <a:pt x="3669740" y="1014587"/>
                          </a:lnTo>
                          <a:lnTo>
                            <a:pt x="3172383" y="672871"/>
                          </a:lnTo>
                          <a:lnTo>
                            <a:pt x="3172383" y="995820"/>
                          </a:lnTo>
                          <a:cubicBezTo>
                            <a:pt x="3172199" y="1087637"/>
                            <a:pt x="3135214" y="1175775"/>
                            <a:pt x="3070262" y="1240543"/>
                          </a:cubicBezTo>
                          <a:cubicBezTo>
                            <a:pt x="3004942" y="1305496"/>
                            <a:pt x="2916804" y="1341745"/>
                            <a:pt x="2824987" y="1341745"/>
                          </a:cubicBezTo>
                          <a:lnTo>
                            <a:pt x="345925" y="1341745"/>
                          </a:lnTo>
                          <a:cubicBezTo>
                            <a:pt x="254108" y="1341745"/>
                            <a:pt x="166154" y="1305312"/>
                            <a:pt x="101202" y="1240359"/>
                          </a:cubicBezTo>
                          <a:cubicBezTo>
                            <a:pt x="36432" y="1175590"/>
                            <a:pt x="0" y="1087637"/>
                            <a:pt x="0" y="995820"/>
                          </a:cubicBezTo>
                          <a:lnTo>
                            <a:pt x="0" y="347212"/>
                          </a:lnTo>
                          <a:cubicBezTo>
                            <a:pt x="-184" y="255395"/>
                            <a:pt x="36064" y="167075"/>
                            <a:pt x="101018" y="101937"/>
                          </a:cubicBezTo>
                          <a:cubicBezTo>
                            <a:pt x="165970" y="36617"/>
                            <a:pt x="254108" y="0"/>
                            <a:pt x="346109" y="0"/>
                          </a:cubicBezTo>
                          <a:close/>
                        </a:path>
                      </a:pathLst>
                    </a:custGeom>
                    <a:solidFill>
                      <a:srgbClr val="FFFFFF"/>
                    </a:solidFill>
                    <a:ln w="16102" cap="flat">
                      <a:noFill/>
                      <a:prstDash val="solid"/>
                      <a:miter/>
                    </a:ln>
                  </p:spPr>
                  <p:txBody>
                    <a:bodyPr wrap="square"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endParaRPr>
                    </a:p>
                  </p:txBody>
                </p:sp>
              </p:grpSp>
            </p:grpSp>
          </p:grpSp>
        </p:grpSp>
      </p:grpSp>
      <p:cxnSp>
        <p:nvCxnSpPr>
          <p:cNvPr id="317" name="Straight Connector 316">
            <a:extLst>
              <a:ext uri="{FF2B5EF4-FFF2-40B4-BE49-F238E27FC236}">
                <a16:creationId xmlns:a16="http://schemas.microsoft.com/office/drawing/2014/main" id="{08DEBEC8-9AD7-4ED6-B88D-0EF62B7E0910}"/>
              </a:ext>
            </a:extLst>
          </p:cNvPr>
          <p:cNvCxnSpPr>
            <a:cxnSpLocks/>
          </p:cNvCxnSpPr>
          <p:nvPr/>
        </p:nvCxnSpPr>
        <p:spPr>
          <a:xfrm>
            <a:off x="6162149" y="3295826"/>
            <a:ext cx="6029851" cy="0"/>
          </a:xfrm>
          <a:prstGeom prst="line">
            <a:avLst/>
          </a:prstGeom>
          <a:noFill/>
          <a:ln w="25400" cap="sq" cmpd="sng" algn="ctr">
            <a:solidFill>
              <a:srgbClr val="000000">
                <a:lumMod val="50000"/>
                <a:lumOff val="50000"/>
              </a:srgbClr>
            </a:solidFill>
            <a:prstDash val="solid"/>
            <a:miter lim="800000"/>
          </a:ln>
          <a:effectLst/>
        </p:spPr>
      </p:cxnSp>
      <p:sp>
        <p:nvSpPr>
          <p:cNvPr id="318" name="object 18">
            <a:extLst>
              <a:ext uri="{FF2B5EF4-FFF2-40B4-BE49-F238E27FC236}">
                <a16:creationId xmlns:a16="http://schemas.microsoft.com/office/drawing/2014/main" id="{7B93C6AA-ED0A-4CB8-AAB6-FC5D1221AA55}"/>
              </a:ext>
            </a:extLst>
          </p:cNvPr>
          <p:cNvSpPr txBox="1"/>
          <p:nvPr/>
        </p:nvSpPr>
        <p:spPr>
          <a:xfrm>
            <a:off x="3598863" y="6688138"/>
            <a:ext cx="4994275"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latin typeface="Calibri"/>
                <a:cs typeface="Calibri"/>
              </a:rPr>
              <a:t>“</a:t>
            </a:r>
            <a:r>
              <a:rPr sz="650" spc="-5" dirty="0">
                <a:solidFill>
                  <a:schemeClr val="bg1"/>
                </a:solidFill>
                <a:latin typeface="Calibri"/>
                <a:cs typeface="Calibri"/>
              </a:rPr>
              <a:t>C</a:t>
            </a:r>
            <a:r>
              <a:rPr sz="650" spc="-15" dirty="0">
                <a:solidFill>
                  <a:schemeClr val="bg1"/>
                </a:solidFill>
                <a:latin typeface="Calibri"/>
                <a:cs typeface="Calibri"/>
              </a:rPr>
              <a:t>o</a:t>
            </a:r>
            <a:r>
              <a:rPr sz="650" spc="-10" dirty="0">
                <a:solidFill>
                  <a:schemeClr val="bg1"/>
                </a:solidFill>
                <a:latin typeface="Calibri"/>
                <a:cs typeface="Calibri"/>
              </a:rPr>
              <a:t>p</a:t>
            </a:r>
            <a:r>
              <a:rPr sz="650" spc="-15" dirty="0">
                <a:solidFill>
                  <a:schemeClr val="bg1"/>
                </a:solidFill>
                <a:latin typeface="Calibri"/>
                <a:cs typeface="Calibri"/>
              </a:rPr>
              <a:t>y</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a:t>
            </a:r>
            <a:r>
              <a:rPr sz="650" spc="-10" dirty="0">
                <a:solidFill>
                  <a:schemeClr val="bg1"/>
                </a:solidFill>
                <a:latin typeface="Calibri"/>
                <a:cs typeface="Calibri"/>
              </a:rPr>
              <a:t>s</a:t>
            </a:r>
            <a:r>
              <a:rPr sz="650" spc="-5" dirty="0">
                <a:solidFill>
                  <a:schemeClr val="bg1"/>
                </a:solidFill>
                <a:latin typeface="Calibri"/>
                <a:cs typeface="Calibri"/>
              </a:rPr>
              <a:t>:</a:t>
            </a:r>
            <a:r>
              <a:rPr sz="650" spc="-10" dirty="0">
                <a:solidFill>
                  <a:schemeClr val="bg1"/>
                </a:solidFill>
                <a:latin typeface="Calibri"/>
                <a:cs typeface="Calibri"/>
              </a:rPr>
              <a:t> Al</a:t>
            </a:r>
            <a:r>
              <a:rPr sz="650" spc="-5" dirty="0">
                <a:solidFill>
                  <a:schemeClr val="bg1"/>
                </a:solidFill>
                <a:latin typeface="Calibri"/>
                <a:cs typeface="Calibri"/>
              </a:rPr>
              <a:t>l</a:t>
            </a:r>
            <a:r>
              <a:rPr sz="650" spc="15" dirty="0">
                <a:solidFill>
                  <a:schemeClr val="bg1"/>
                </a:solidFill>
                <a:latin typeface="Calibri"/>
                <a:cs typeface="Calibri"/>
              </a:rPr>
              <a:t> </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ts</a:t>
            </a:r>
            <a:r>
              <a:rPr sz="650" spc="-10" dirty="0">
                <a:solidFill>
                  <a:schemeClr val="bg1"/>
                </a:solidFill>
                <a:latin typeface="Calibri"/>
                <a:cs typeface="Calibri"/>
              </a:rPr>
              <a:t> </a:t>
            </a:r>
            <a:r>
              <a:rPr sz="650" spc="-5" dirty="0">
                <a:solidFill>
                  <a:schemeClr val="bg1"/>
                </a:solidFill>
                <a:latin typeface="Calibri"/>
                <a:cs typeface="Calibri"/>
              </a:rPr>
              <a:t>are</a:t>
            </a:r>
            <a:r>
              <a:rPr sz="650" spc="10" dirty="0">
                <a:solidFill>
                  <a:schemeClr val="bg1"/>
                </a:solidFill>
                <a:latin typeface="Calibri"/>
                <a:cs typeface="Calibri"/>
              </a:rPr>
              <a:t> </a:t>
            </a:r>
            <a:r>
              <a:rPr sz="650" spc="-5" dirty="0">
                <a:solidFill>
                  <a:schemeClr val="bg1"/>
                </a:solidFill>
                <a:latin typeface="Calibri"/>
                <a:cs typeface="Calibri"/>
              </a:rPr>
              <a:t>reser</a:t>
            </a:r>
            <a:r>
              <a:rPr sz="650" spc="-10" dirty="0">
                <a:solidFill>
                  <a:schemeClr val="bg1"/>
                </a:solidFill>
                <a:latin typeface="Calibri"/>
                <a:cs typeface="Calibri"/>
              </a:rPr>
              <a:t>v</a:t>
            </a:r>
            <a:r>
              <a:rPr sz="650" spc="-5" dirty="0">
                <a:solidFill>
                  <a:schemeClr val="bg1"/>
                </a:solidFill>
                <a:latin typeface="Calibri"/>
                <a:cs typeface="Calibri"/>
              </a:rPr>
              <a:t>e</a:t>
            </a:r>
            <a:r>
              <a:rPr sz="650" spc="-10" dirty="0">
                <a:solidFill>
                  <a:schemeClr val="bg1"/>
                </a:solidFill>
                <a:latin typeface="Calibri"/>
                <a:cs typeface="Calibri"/>
              </a:rPr>
              <a:t>d</a:t>
            </a:r>
            <a:r>
              <a:rPr sz="650" spc="-5" dirty="0">
                <a:solidFill>
                  <a:schemeClr val="bg1"/>
                </a:solidFill>
                <a:latin typeface="Calibri"/>
                <a:cs typeface="Calibri"/>
              </a:rPr>
              <a:t>,</a:t>
            </a:r>
            <a:r>
              <a:rPr sz="650" spc="-10" dirty="0">
                <a:solidFill>
                  <a:schemeClr val="bg1"/>
                </a:solidFill>
                <a:latin typeface="Calibri"/>
                <a:cs typeface="Calibri"/>
              </a:rPr>
              <a:t> n</a:t>
            </a:r>
            <a:r>
              <a:rPr sz="650" spc="-5" dirty="0">
                <a:solidFill>
                  <a:schemeClr val="bg1"/>
                </a:solidFill>
                <a:latin typeface="Calibri"/>
                <a:cs typeface="Calibri"/>
              </a:rPr>
              <a:t>o</a:t>
            </a:r>
            <a:r>
              <a:rPr sz="650" dirty="0">
                <a:solidFill>
                  <a:schemeClr val="bg1"/>
                </a:solidFill>
                <a:latin typeface="Calibri"/>
                <a:cs typeface="Calibri"/>
              </a:rPr>
              <a:t> </a:t>
            </a:r>
            <a:r>
              <a:rPr sz="650" spc="-10" dirty="0">
                <a:solidFill>
                  <a:schemeClr val="bg1"/>
                </a:solidFill>
                <a:latin typeface="Calibri"/>
                <a:cs typeface="Calibri"/>
              </a:rPr>
              <a:t>p</a:t>
            </a:r>
            <a:r>
              <a:rPr sz="650" spc="-5" dirty="0">
                <a:solidFill>
                  <a:schemeClr val="bg1"/>
                </a:solidFill>
                <a:latin typeface="Calibri"/>
                <a:cs typeface="Calibri"/>
              </a:rPr>
              <a:t>art </a:t>
            </a:r>
            <a:r>
              <a:rPr sz="650" spc="-15" dirty="0">
                <a:solidFill>
                  <a:schemeClr val="bg1"/>
                </a:solidFill>
                <a:latin typeface="Calibri"/>
                <a:cs typeface="Calibri"/>
              </a:rPr>
              <a:t>o</a:t>
            </a:r>
            <a:r>
              <a:rPr sz="650" spc="-5" dirty="0">
                <a:solidFill>
                  <a:schemeClr val="bg1"/>
                </a:solidFill>
                <a:latin typeface="Calibri"/>
                <a:cs typeface="Calibri"/>
              </a:rPr>
              <a:t>f</a:t>
            </a:r>
            <a:r>
              <a:rPr sz="650" spc="10" dirty="0">
                <a:solidFill>
                  <a:schemeClr val="bg1"/>
                </a:solidFill>
                <a:latin typeface="Calibri"/>
                <a:cs typeface="Calibri"/>
              </a:rPr>
              <a:t> </a:t>
            </a:r>
            <a:r>
              <a:rPr sz="650" spc="-5" dirty="0">
                <a:solidFill>
                  <a:schemeClr val="bg1"/>
                </a:solidFill>
                <a:latin typeface="Calibri"/>
                <a:cs typeface="Calibri"/>
              </a:rPr>
              <a:t>t</a:t>
            </a:r>
            <a:r>
              <a:rPr sz="650" spc="-15" dirty="0">
                <a:solidFill>
                  <a:schemeClr val="bg1"/>
                </a:solidFill>
                <a:latin typeface="Calibri"/>
                <a:cs typeface="Calibri"/>
              </a:rPr>
              <a:t>h</a:t>
            </a:r>
            <a:r>
              <a:rPr sz="650" spc="-10" dirty="0">
                <a:solidFill>
                  <a:schemeClr val="bg1"/>
                </a:solidFill>
                <a:latin typeface="Calibri"/>
                <a:cs typeface="Calibri"/>
              </a:rPr>
              <a:t>i</a:t>
            </a:r>
            <a:r>
              <a:rPr sz="650" spc="-5" dirty="0">
                <a:solidFill>
                  <a:schemeClr val="bg1"/>
                </a:solidFill>
                <a:latin typeface="Calibri"/>
                <a:cs typeface="Calibri"/>
              </a:rPr>
              <a:t>s </a:t>
            </a:r>
            <a:r>
              <a:rPr sz="650" spc="-10" dirty="0">
                <a:solidFill>
                  <a:schemeClr val="bg1"/>
                </a:solidFill>
                <a:latin typeface="Calibri"/>
                <a:cs typeface="Calibri"/>
              </a:rPr>
              <a:t>p</a:t>
            </a:r>
            <a:r>
              <a:rPr sz="650" spc="-5" dirty="0">
                <a:solidFill>
                  <a:schemeClr val="bg1"/>
                </a:solidFill>
                <a:latin typeface="Calibri"/>
                <a:cs typeface="Calibri"/>
              </a:rPr>
              <a:t>rese</a:t>
            </a:r>
            <a:r>
              <a:rPr sz="650" spc="-10" dirty="0">
                <a:solidFill>
                  <a:schemeClr val="bg1"/>
                </a:solidFill>
                <a:latin typeface="Calibri"/>
                <a:cs typeface="Calibri"/>
              </a:rPr>
              <a:t>n</a:t>
            </a:r>
            <a:r>
              <a:rPr sz="650" spc="-5" dirty="0">
                <a:solidFill>
                  <a:schemeClr val="bg1"/>
                </a:solidFill>
                <a:latin typeface="Calibri"/>
                <a:cs typeface="Calibri"/>
              </a:rPr>
              <a:t>tat</a:t>
            </a:r>
            <a:r>
              <a:rPr sz="650" spc="-15" dirty="0">
                <a:solidFill>
                  <a:schemeClr val="bg1"/>
                </a:solidFill>
                <a:latin typeface="Calibri"/>
                <a:cs typeface="Calibri"/>
              </a:rPr>
              <a:t>io</a:t>
            </a:r>
            <a:r>
              <a:rPr sz="650" spc="-5" dirty="0">
                <a:solidFill>
                  <a:schemeClr val="bg1"/>
                </a:solidFill>
                <a:latin typeface="Calibri"/>
                <a:cs typeface="Calibri"/>
              </a:rPr>
              <a:t>n</a:t>
            </a:r>
            <a:r>
              <a:rPr sz="650" dirty="0">
                <a:solidFill>
                  <a:schemeClr val="bg1"/>
                </a:solidFill>
                <a:latin typeface="Calibri"/>
                <a:cs typeface="Calibri"/>
              </a:rPr>
              <a:t> </a:t>
            </a:r>
            <a:r>
              <a:rPr sz="650" spc="-5" dirty="0">
                <a:solidFill>
                  <a:schemeClr val="bg1"/>
                </a:solidFill>
                <a:latin typeface="Calibri"/>
                <a:cs typeface="Calibri"/>
              </a:rPr>
              <a:t>can</a:t>
            </a:r>
            <a:r>
              <a:rPr sz="650"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e re</a:t>
            </a:r>
            <a:r>
              <a:rPr sz="650" spc="-10" dirty="0">
                <a:solidFill>
                  <a:schemeClr val="bg1"/>
                </a:solidFill>
                <a:latin typeface="Calibri"/>
                <a:cs typeface="Calibri"/>
              </a:rPr>
              <a:t>p</a:t>
            </a:r>
            <a:r>
              <a:rPr sz="650" spc="-5" dirty="0">
                <a:solidFill>
                  <a:schemeClr val="bg1"/>
                </a:solidFill>
                <a:latin typeface="Calibri"/>
                <a:cs typeface="Calibri"/>
              </a:rPr>
              <a:t>r</a:t>
            </a:r>
            <a:r>
              <a:rPr sz="650" spc="-10" dirty="0">
                <a:solidFill>
                  <a:schemeClr val="bg1"/>
                </a:solidFill>
                <a:latin typeface="Calibri"/>
                <a:cs typeface="Calibri"/>
              </a:rPr>
              <a:t>odu</a:t>
            </a:r>
            <a:r>
              <a:rPr sz="650" spc="-5" dirty="0">
                <a:solidFill>
                  <a:schemeClr val="bg1"/>
                </a:solidFill>
                <a:latin typeface="Calibri"/>
                <a:cs typeface="Calibri"/>
              </a:rPr>
              <a:t>ced</a:t>
            </a:r>
            <a:r>
              <a:rPr sz="650" dirty="0">
                <a:solidFill>
                  <a:schemeClr val="bg1"/>
                </a:solidFill>
                <a:latin typeface="Calibri"/>
                <a:cs typeface="Calibri"/>
              </a:rPr>
              <a:t> </a:t>
            </a:r>
            <a:r>
              <a:rPr sz="650" spc="-15" dirty="0">
                <a:solidFill>
                  <a:schemeClr val="bg1"/>
                </a:solidFill>
                <a:latin typeface="Calibri"/>
                <a:cs typeface="Calibri"/>
              </a:rPr>
              <a:t>o</a:t>
            </a:r>
            <a:r>
              <a:rPr sz="650" spc="-5" dirty="0">
                <a:solidFill>
                  <a:schemeClr val="bg1"/>
                </a:solidFill>
                <a:latin typeface="Calibri"/>
                <a:cs typeface="Calibri"/>
              </a:rPr>
              <a:t>r c</a:t>
            </a:r>
            <a:r>
              <a:rPr sz="650" spc="-10" dirty="0">
                <a:solidFill>
                  <a:schemeClr val="bg1"/>
                </a:solidFill>
                <a:latin typeface="Calibri"/>
                <a:cs typeface="Calibri"/>
              </a:rPr>
              <a:t>opi</a:t>
            </a:r>
            <a:r>
              <a:rPr sz="650" spc="-5" dirty="0">
                <a:solidFill>
                  <a:schemeClr val="bg1"/>
                </a:solidFill>
                <a:latin typeface="Calibri"/>
                <a:cs typeface="Calibri"/>
              </a:rPr>
              <a:t>ed</a:t>
            </a:r>
            <a:r>
              <a:rPr sz="650" spc="15"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y</a:t>
            </a:r>
            <a:r>
              <a:rPr sz="650" spc="-10" dirty="0">
                <a:solidFill>
                  <a:schemeClr val="bg1"/>
                </a:solidFill>
                <a:latin typeface="Calibri"/>
                <a:cs typeface="Calibri"/>
              </a:rPr>
              <a:t> </a:t>
            </a:r>
            <a:r>
              <a:rPr sz="650" spc="-5" dirty="0">
                <a:solidFill>
                  <a:schemeClr val="bg1"/>
                </a:solidFill>
                <a:latin typeface="Calibri"/>
                <a:cs typeface="Calibri"/>
              </a:rPr>
              <a:t>a</a:t>
            </a:r>
            <a:r>
              <a:rPr sz="650" spc="-10" dirty="0">
                <a:solidFill>
                  <a:schemeClr val="bg1"/>
                </a:solidFill>
                <a:latin typeface="Calibri"/>
                <a:cs typeface="Calibri"/>
              </a:rPr>
              <a:t>n</a:t>
            </a:r>
            <a:r>
              <a:rPr sz="650" spc="-5" dirty="0">
                <a:solidFill>
                  <a:schemeClr val="bg1"/>
                </a:solidFill>
                <a:latin typeface="Calibri"/>
                <a:cs typeface="Calibri"/>
              </a:rPr>
              <a:t>y</a:t>
            </a:r>
            <a:r>
              <a:rPr sz="650" dirty="0">
                <a:solidFill>
                  <a:schemeClr val="bg1"/>
                </a:solidFill>
                <a:latin typeface="Calibri"/>
                <a:cs typeface="Calibri"/>
              </a:rPr>
              <a:t> </a:t>
            </a:r>
            <a:r>
              <a:rPr sz="650" spc="-5" dirty="0">
                <a:solidFill>
                  <a:schemeClr val="bg1"/>
                </a:solidFill>
                <a:latin typeface="Calibri"/>
                <a:cs typeface="Calibri"/>
              </a:rPr>
              <a:t>mea</a:t>
            </a:r>
            <a:r>
              <a:rPr sz="650" spc="-10" dirty="0">
                <a:solidFill>
                  <a:schemeClr val="bg1"/>
                </a:solidFill>
                <a:latin typeface="Calibri"/>
                <a:cs typeface="Calibri"/>
              </a:rPr>
              <a:t>n</a:t>
            </a:r>
            <a:r>
              <a:rPr sz="650" spc="-5" dirty="0">
                <a:solidFill>
                  <a:schemeClr val="bg1"/>
                </a:solidFill>
                <a:latin typeface="Calibri"/>
                <a:cs typeface="Calibri"/>
              </a:rPr>
              <a:t>s e</a:t>
            </a:r>
            <a:r>
              <a:rPr sz="650" spc="-10" dirty="0">
                <a:solidFill>
                  <a:schemeClr val="bg1"/>
                </a:solidFill>
                <a:latin typeface="Calibri"/>
                <a:cs typeface="Calibri"/>
              </a:rPr>
              <a:t>x</a:t>
            </a:r>
            <a:r>
              <a:rPr sz="650" spc="-5" dirty="0">
                <a:solidFill>
                  <a:schemeClr val="bg1"/>
                </a:solidFill>
                <a:latin typeface="Calibri"/>
                <a:cs typeface="Calibri"/>
              </a:rPr>
              <a:t>ce</a:t>
            </a:r>
            <a:r>
              <a:rPr sz="650" spc="-10" dirty="0">
                <a:solidFill>
                  <a:schemeClr val="bg1"/>
                </a:solidFill>
                <a:latin typeface="Calibri"/>
                <a:cs typeface="Calibri"/>
              </a:rPr>
              <a:t>p</a:t>
            </a:r>
            <a:r>
              <a:rPr sz="650" spc="-5" dirty="0">
                <a:solidFill>
                  <a:schemeClr val="bg1"/>
                </a:solidFill>
                <a:latin typeface="Calibri"/>
                <a:cs typeface="Calibri"/>
              </a:rPr>
              <a:t>t</a:t>
            </a:r>
            <a:r>
              <a:rPr sz="650" spc="5" dirty="0">
                <a:solidFill>
                  <a:schemeClr val="bg1"/>
                </a:solidFill>
                <a:latin typeface="Calibri"/>
                <a:cs typeface="Calibri"/>
              </a:rPr>
              <a:t> </a:t>
            </a:r>
            <a:r>
              <a:rPr sz="650" spc="-5" dirty="0">
                <a:solidFill>
                  <a:schemeClr val="bg1"/>
                </a:solidFill>
                <a:latin typeface="Calibri"/>
                <a:cs typeface="Calibri"/>
              </a:rPr>
              <a:t>w</a:t>
            </a:r>
            <a:r>
              <a:rPr sz="650" spc="-10" dirty="0">
                <a:solidFill>
                  <a:schemeClr val="bg1"/>
                </a:solidFill>
                <a:latin typeface="Calibri"/>
                <a:cs typeface="Calibri"/>
              </a:rPr>
              <a:t>i</a:t>
            </a:r>
            <a:r>
              <a:rPr sz="650" spc="-5" dirty="0">
                <a:solidFill>
                  <a:schemeClr val="bg1"/>
                </a:solidFill>
                <a:latin typeface="Calibri"/>
                <a:cs typeface="Calibri"/>
              </a:rPr>
              <a:t>th</a:t>
            </a:r>
            <a:r>
              <a:rPr sz="650" spc="-10" dirty="0">
                <a:solidFill>
                  <a:schemeClr val="bg1"/>
                </a:solidFill>
                <a:latin typeface="Calibri"/>
                <a:cs typeface="Calibri"/>
              </a:rPr>
              <a:t> </a:t>
            </a:r>
            <a:r>
              <a:rPr sz="650" spc="-5" dirty="0">
                <a:solidFill>
                  <a:schemeClr val="bg1"/>
                </a:solidFill>
                <a:latin typeface="Calibri"/>
                <a:cs typeface="Calibri"/>
              </a:rPr>
              <a:t>wr</a:t>
            </a:r>
            <a:r>
              <a:rPr sz="650" spc="-10" dirty="0">
                <a:solidFill>
                  <a:schemeClr val="bg1"/>
                </a:solidFill>
                <a:latin typeface="Calibri"/>
                <a:cs typeface="Calibri"/>
              </a:rPr>
              <a:t>i</a:t>
            </a:r>
            <a:r>
              <a:rPr sz="650" spc="-5" dirty="0">
                <a:solidFill>
                  <a:schemeClr val="bg1"/>
                </a:solidFill>
                <a:latin typeface="Calibri"/>
                <a:cs typeface="Calibri"/>
              </a:rPr>
              <a:t>t</a:t>
            </a:r>
            <a:r>
              <a:rPr sz="650" spc="-10" dirty="0">
                <a:solidFill>
                  <a:schemeClr val="bg1"/>
                </a:solidFill>
                <a:latin typeface="Calibri"/>
                <a:cs typeface="Calibri"/>
              </a:rPr>
              <a:t>t</a:t>
            </a:r>
            <a:r>
              <a:rPr sz="650" spc="5" dirty="0">
                <a:solidFill>
                  <a:schemeClr val="bg1"/>
                </a:solidFill>
                <a:latin typeface="Calibri"/>
                <a:cs typeface="Calibri"/>
              </a:rPr>
              <a:t>e</a:t>
            </a:r>
            <a:r>
              <a:rPr sz="650" spc="-5" dirty="0">
                <a:solidFill>
                  <a:schemeClr val="bg1"/>
                </a:solidFill>
                <a:latin typeface="Calibri"/>
                <a:cs typeface="Calibri"/>
              </a:rPr>
              <a:t>n</a:t>
            </a:r>
            <a:r>
              <a:rPr sz="650" spc="-10" dirty="0">
                <a:solidFill>
                  <a:schemeClr val="bg1"/>
                </a:solidFill>
                <a:latin typeface="Calibri"/>
                <a:cs typeface="Calibri"/>
              </a:rPr>
              <a:t> p</a:t>
            </a:r>
            <a:r>
              <a:rPr sz="650" spc="-5" dirty="0">
                <a:solidFill>
                  <a:schemeClr val="bg1"/>
                </a:solidFill>
                <a:latin typeface="Calibri"/>
                <a:cs typeface="Calibri"/>
              </a:rPr>
              <a:t>erm</a:t>
            </a:r>
            <a:r>
              <a:rPr sz="650" spc="-15" dirty="0">
                <a:solidFill>
                  <a:schemeClr val="bg1"/>
                </a:solidFill>
                <a:latin typeface="Calibri"/>
                <a:cs typeface="Calibri"/>
              </a:rPr>
              <a:t>i</a:t>
            </a:r>
            <a:r>
              <a:rPr sz="650" spc="-5" dirty="0">
                <a:solidFill>
                  <a:schemeClr val="bg1"/>
                </a:solidFill>
                <a:latin typeface="Calibri"/>
                <a:cs typeface="Calibri"/>
              </a:rPr>
              <a:t>s</a:t>
            </a:r>
            <a:r>
              <a:rPr sz="650" spc="-10" dirty="0">
                <a:solidFill>
                  <a:schemeClr val="bg1"/>
                </a:solidFill>
                <a:latin typeface="Calibri"/>
                <a:cs typeface="Calibri"/>
              </a:rPr>
              <a:t>si</a:t>
            </a:r>
            <a:r>
              <a:rPr sz="650" spc="-15" dirty="0">
                <a:solidFill>
                  <a:schemeClr val="bg1"/>
                </a:solidFill>
                <a:latin typeface="Calibri"/>
                <a:cs typeface="Calibri"/>
              </a:rPr>
              <a:t>o</a:t>
            </a:r>
            <a:r>
              <a:rPr sz="650" spc="-5" dirty="0">
                <a:solidFill>
                  <a:schemeClr val="bg1"/>
                </a:solidFill>
                <a:latin typeface="Calibri"/>
                <a:cs typeface="Calibri"/>
              </a:rPr>
              <a:t>n</a:t>
            </a:r>
            <a:r>
              <a:rPr sz="650" dirty="0">
                <a:solidFill>
                  <a:schemeClr val="bg1"/>
                </a:solidFill>
                <a:latin typeface="Calibri"/>
                <a:cs typeface="Calibri"/>
              </a:rPr>
              <a:t> </a:t>
            </a:r>
            <a:r>
              <a:rPr sz="650" spc="-15" dirty="0">
                <a:solidFill>
                  <a:schemeClr val="bg1"/>
                </a:solidFill>
                <a:latin typeface="Calibri"/>
                <a:cs typeface="Calibri"/>
              </a:rPr>
              <a:t>f</a:t>
            </a:r>
            <a:r>
              <a:rPr sz="650" spc="-5" dirty="0">
                <a:solidFill>
                  <a:schemeClr val="bg1"/>
                </a:solidFill>
                <a:latin typeface="Calibri"/>
                <a:cs typeface="Calibri"/>
              </a:rPr>
              <a:t>r</a:t>
            </a:r>
            <a:r>
              <a:rPr sz="650" spc="-10" dirty="0">
                <a:solidFill>
                  <a:schemeClr val="bg1"/>
                </a:solidFill>
                <a:latin typeface="Calibri"/>
                <a:cs typeface="Calibri"/>
              </a:rPr>
              <a:t>om</a:t>
            </a:r>
            <a:r>
              <a:rPr sz="650" spc="5" dirty="0">
                <a:solidFill>
                  <a:schemeClr val="bg1"/>
                </a:solidFill>
                <a:latin typeface="Calibri"/>
                <a:cs typeface="Calibri"/>
              </a:rPr>
              <a:t> </a:t>
            </a:r>
            <a:r>
              <a:rPr sz="650" spc="-5" dirty="0">
                <a:solidFill>
                  <a:schemeClr val="bg1"/>
                </a:solidFill>
                <a:latin typeface="Calibri"/>
                <a:cs typeface="Calibri"/>
              </a:rPr>
              <a:t>S</a:t>
            </a:r>
            <a:r>
              <a:rPr sz="650" spc="-15" dirty="0">
                <a:solidFill>
                  <a:schemeClr val="bg1"/>
                </a:solidFill>
                <a:latin typeface="Calibri"/>
                <a:cs typeface="Calibri"/>
              </a:rPr>
              <a:t>M</a:t>
            </a:r>
            <a:r>
              <a:rPr sz="650" spc="-5" dirty="0">
                <a:solidFill>
                  <a:schemeClr val="bg1"/>
                </a:solidFill>
                <a:latin typeface="Calibri"/>
                <a:cs typeface="Calibri"/>
              </a:rPr>
              <a:t>SA</a:t>
            </a:r>
            <a:r>
              <a:rPr sz="650" dirty="0">
                <a:solidFill>
                  <a:schemeClr val="bg1"/>
                </a:solidFill>
                <a:latin typeface="Calibri"/>
                <a:cs typeface="Calibri"/>
              </a:rPr>
              <a:t>.</a:t>
            </a:r>
            <a:r>
              <a:rPr sz="650" spc="-5" dirty="0">
                <a:solidFill>
                  <a:schemeClr val="bg1"/>
                </a:solidFill>
                <a:latin typeface="Calibri"/>
                <a:cs typeface="Calibri"/>
              </a:rPr>
              <a:t>“</a:t>
            </a:r>
            <a:endParaRPr sz="650" dirty="0">
              <a:solidFill>
                <a:schemeClr val="bg1"/>
              </a:solidFill>
              <a:latin typeface="Calibri"/>
              <a:cs typeface="Calibri"/>
            </a:endParaRPr>
          </a:p>
        </p:txBody>
      </p:sp>
      <p:cxnSp>
        <p:nvCxnSpPr>
          <p:cNvPr id="319" name="Straight Connector 318">
            <a:extLst>
              <a:ext uri="{FF2B5EF4-FFF2-40B4-BE49-F238E27FC236}">
                <a16:creationId xmlns:a16="http://schemas.microsoft.com/office/drawing/2014/main" id="{9A0FEC8D-8E90-49F3-BD62-44B1CFCCD1F5}"/>
              </a:ext>
            </a:extLst>
          </p:cNvPr>
          <p:cNvCxnSpPr>
            <a:cxnSpLocks/>
          </p:cNvCxnSpPr>
          <p:nvPr/>
        </p:nvCxnSpPr>
        <p:spPr>
          <a:xfrm>
            <a:off x="228600" y="6825009"/>
            <a:ext cx="11731052" cy="0"/>
          </a:xfrm>
          <a:prstGeom prst="line">
            <a:avLst/>
          </a:prstGeom>
          <a:ln w="57150">
            <a:solidFill>
              <a:srgbClr val="FF671F"/>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255846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 name="Picture Placeholder 5" descr="A picture containing person, clothing, screenshot, holding&#10;&#10;Description automatically generated">
            <a:extLst>
              <a:ext uri="{FF2B5EF4-FFF2-40B4-BE49-F238E27FC236}">
                <a16:creationId xmlns:a16="http://schemas.microsoft.com/office/drawing/2014/main" id="{557158AB-7BE6-4513-863F-67D362239FAF}"/>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002890" y="0"/>
            <a:ext cx="11189110" cy="6858000"/>
          </a:xfrm>
          <a:prstGeom prst="rect">
            <a:avLst/>
          </a:prstGeom>
        </p:spPr>
      </p:pic>
      <p:sp>
        <p:nvSpPr>
          <p:cNvPr id="145" name="Rectangle 144">
            <a:extLst>
              <a:ext uri="{FF2B5EF4-FFF2-40B4-BE49-F238E27FC236}">
                <a16:creationId xmlns:a16="http://schemas.microsoft.com/office/drawing/2014/main" id="{E80ACC6B-6F96-41E8-9D92-17697B560920}"/>
              </a:ext>
            </a:extLst>
          </p:cNvPr>
          <p:cNvSpPr/>
          <p:nvPr/>
        </p:nvSpPr>
        <p:spPr>
          <a:xfrm>
            <a:off x="-1" y="0"/>
            <a:ext cx="10142807" cy="6858000"/>
          </a:xfrm>
          <a:prstGeom prst="rect">
            <a:avLst/>
          </a:prstGeom>
          <a:gradFill flip="none" rotWithShape="1">
            <a:gsLst>
              <a:gs pos="100000">
                <a:srgbClr val="000000">
                  <a:alpha val="0"/>
                </a:srgbClr>
              </a:gs>
              <a:gs pos="29000">
                <a:srgbClr val="000000"/>
              </a:gs>
              <a:gs pos="14000">
                <a:srgbClr val="000000"/>
              </a:gs>
              <a:gs pos="0">
                <a:srgbClr val="000000"/>
              </a:gs>
            </a:gsLst>
            <a:lin ang="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a typeface="+mn-ea"/>
              <a:cs typeface="+mn-cs"/>
            </a:endParaRPr>
          </a:p>
        </p:txBody>
      </p:sp>
      <p:sp>
        <p:nvSpPr>
          <p:cNvPr id="146" name="Title 2">
            <a:extLst>
              <a:ext uri="{FF2B5EF4-FFF2-40B4-BE49-F238E27FC236}">
                <a16:creationId xmlns:a16="http://schemas.microsoft.com/office/drawing/2014/main" id="{D486BBCE-C986-428B-82E7-9F628FB8C4F3}"/>
              </a:ext>
            </a:extLst>
          </p:cNvPr>
          <p:cNvSpPr txBox="1">
            <a:spLocks/>
          </p:cNvSpPr>
          <p:nvPr/>
        </p:nvSpPr>
        <p:spPr>
          <a:xfrm>
            <a:off x="155575" y="254731"/>
            <a:ext cx="7214616" cy="1124712"/>
          </a:xfrm>
          <a:prstGeom prst="rect">
            <a:avLst/>
          </a:prstGeom>
        </p:spPr>
        <p:txBody>
          <a:bodyPr vert="horz" lIns="91440" tIns="45720" rIns="91440" bIns="45720" rtlCol="0" anchor="ctr">
            <a:noAutofit/>
          </a:bodyPr>
          <a:lstStyle>
            <a:lvl1pPr algn="l" defTabSz="914400" rtl="0" eaLnBrk="1" latinLnBrk="0" hangingPunct="1">
              <a:lnSpc>
                <a:spcPct val="100000"/>
              </a:lnSpc>
              <a:spcBef>
                <a:spcPct val="0"/>
              </a:spcBef>
              <a:buNone/>
              <a:defRPr sz="3600" b="0" kern="1200">
                <a:solidFill>
                  <a:schemeClr val="bg2"/>
                </a:solidFill>
                <a:latin typeface="Berlin Sans FB" panose="020E0602020502020306"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mn-lt"/>
                <a:ea typeface="+mj-ea"/>
                <a:cs typeface="Arial" panose="020B0604020202020204" pitchFamily="34" charset="0"/>
                <a:sym typeface="Arial"/>
              </a:rPr>
              <a:t>Components of Information Security</a:t>
            </a:r>
            <a:endParaRPr kumimoji="0" lang="en-US" sz="3600" b="1" i="0" u="none" strike="noStrike" kern="1200" cap="none" spc="0" normalizeH="0" baseline="0" noProof="0" dirty="0">
              <a:ln>
                <a:noFill/>
              </a:ln>
              <a:solidFill>
                <a:srgbClr val="FFFFFF"/>
              </a:solidFill>
              <a:effectLst/>
              <a:uLnTx/>
              <a:uFillTx/>
              <a:latin typeface="+mn-lt"/>
              <a:ea typeface="+mj-ea"/>
              <a:cs typeface="Arial" panose="020B0604020202020204" pitchFamily="34" charset="0"/>
            </a:endParaRPr>
          </a:p>
        </p:txBody>
      </p:sp>
      <p:cxnSp>
        <p:nvCxnSpPr>
          <p:cNvPr id="148" name="Straight Connector 147">
            <a:extLst>
              <a:ext uri="{FF2B5EF4-FFF2-40B4-BE49-F238E27FC236}">
                <a16:creationId xmlns:a16="http://schemas.microsoft.com/office/drawing/2014/main" id="{DF1D8569-B57A-445D-A1EE-03CE2B7F6F3B}"/>
              </a:ext>
            </a:extLst>
          </p:cNvPr>
          <p:cNvCxnSpPr>
            <a:cxnSpLocks/>
          </p:cNvCxnSpPr>
          <p:nvPr/>
        </p:nvCxnSpPr>
        <p:spPr>
          <a:xfrm>
            <a:off x="1" y="1479100"/>
            <a:ext cx="851202" cy="0"/>
          </a:xfrm>
          <a:prstGeom prst="line">
            <a:avLst/>
          </a:prstGeom>
          <a:gradFill flip="none" rotWithShape="1">
            <a:gsLst>
              <a:gs pos="74000">
                <a:srgbClr val="000000">
                  <a:alpha val="0"/>
                </a:srgbClr>
              </a:gs>
              <a:gs pos="0">
                <a:srgbClr val="FF671F"/>
              </a:gs>
            </a:gsLst>
            <a:path path="circle">
              <a:fillToRect r="100000" b="100000"/>
            </a:path>
            <a:tileRect l="-100000" t="-100000"/>
          </a:gradFill>
          <a:ln w="15875" cap="flat" cmpd="sng" algn="ctr">
            <a:solidFill>
              <a:schemeClr val="bg1"/>
            </a:solidFill>
            <a:prstDash val="sysDash"/>
            <a:miter lim="800000"/>
          </a:ln>
          <a:effectLst/>
        </p:spPr>
      </p:cxnSp>
      <p:cxnSp>
        <p:nvCxnSpPr>
          <p:cNvPr id="149" name="Straight Connector 148">
            <a:extLst>
              <a:ext uri="{FF2B5EF4-FFF2-40B4-BE49-F238E27FC236}">
                <a16:creationId xmlns:a16="http://schemas.microsoft.com/office/drawing/2014/main" id="{9640EBF2-D5F4-4B2F-8C99-1F66A2E571A1}"/>
              </a:ext>
            </a:extLst>
          </p:cNvPr>
          <p:cNvCxnSpPr>
            <a:cxnSpLocks/>
          </p:cNvCxnSpPr>
          <p:nvPr/>
        </p:nvCxnSpPr>
        <p:spPr>
          <a:xfrm flipH="1">
            <a:off x="1" y="1521990"/>
            <a:ext cx="1041729" cy="0"/>
          </a:xfrm>
          <a:prstGeom prst="line">
            <a:avLst/>
          </a:prstGeom>
          <a:gradFill flip="none" rotWithShape="1">
            <a:gsLst>
              <a:gs pos="74000">
                <a:srgbClr val="000000">
                  <a:alpha val="0"/>
                </a:srgbClr>
              </a:gs>
              <a:gs pos="0">
                <a:srgbClr val="FF671F"/>
              </a:gs>
            </a:gsLst>
            <a:path path="circle">
              <a:fillToRect r="100000" b="100000"/>
            </a:path>
            <a:tileRect l="-100000" t="-100000"/>
          </a:gradFill>
          <a:ln w="38100" cap="flat" cmpd="sng" algn="ctr">
            <a:solidFill>
              <a:schemeClr val="bg1"/>
            </a:solidFill>
            <a:prstDash val="solid"/>
            <a:miter lim="800000"/>
            <a:headEnd type="oval" w="sm" len="sm"/>
          </a:ln>
          <a:effectLst/>
        </p:spPr>
      </p:cxnSp>
      <p:sp>
        <p:nvSpPr>
          <p:cNvPr id="150" name="Rectangle 149">
            <a:extLst>
              <a:ext uri="{FF2B5EF4-FFF2-40B4-BE49-F238E27FC236}">
                <a16:creationId xmlns:a16="http://schemas.microsoft.com/office/drawing/2014/main" id="{0FBEF5AD-0CE8-4A3D-944C-767E64A1B611}"/>
              </a:ext>
            </a:extLst>
          </p:cNvPr>
          <p:cNvSpPr/>
          <p:nvPr/>
        </p:nvSpPr>
        <p:spPr>
          <a:xfrm>
            <a:off x="1" y="1564879"/>
            <a:ext cx="1956252" cy="33908"/>
          </a:xfrm>
          <a:prstGeom prst="rect">
            <a:avLst/>
          </a:prstGeom>
          <a:gradFill flip="none" rotWithShape="1">
            <a:gsLst>
              <a:gs pos="100000">
                <a:srgbClr val="000000">
                  <a:alpha val="0"/>
                </a:srgbClr>
              </a:gs>
              <a:gs pos="76000">
                <a:srgbClr val="FF671F"/>
              </a:gs>
            </a:gsLst>
            <a:path path="circle">
              <a:fillToRect r="100000" b="100000"/>
            </a:path>
            <a:tileRect l="-100000" t="-100000"/>
          </a:gradFill>
          <a:ln w="12700" cap="flat" cmpd="sng" algn="ctr">
            <a:no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a typeface="+mn-ea"/>
              <a:cs typeface="+mn-cs"/>
            </a:endParaRPr>
          </a:p>
        </p:txBody>
      </p:sp>
      <p:sp>
        <p:nvSpPr>
          <p:cNvPr id="151" name="Rectangle 150">
            <a:extLst>
              <a:ext uri="{FF2B5EF4-FFF2-40B4-BE49-F238E27FC236}">
                <a16:creationId xmlns:a16="http://schemas.microsoft.com/office/drawing/2014/main" id="{DF7EC2F6-9BC2-4B54-AC78-B046DE2C4D09}"/>
              </a:ext>
            </a:extLst>
          </p:cNvPr>
          <p:cNvSpPr/>
          <p:nvPr/>
        </p:nvSpPr>
        <p:spPr>
          <a:xfrm>
            <a:off x="1" y="1636957"/>
            <a:ext cx="2937459" cy="101592"/>
          </a:xfrm>
          <a:prstGeom prst="rect">
            <a:avLst/>
          </a:prstGeom>
          <a:gradFill flip="none" rotWithShape="1">
            <a:gsLst>
              <a:gs pos="100000">
                <a:srgbClr val="000000">
                  <a:alpha val="0"/>
                </a:srgbClr>
              </a:gs>
              <a:gs pos="66000">
                <a:srgbClr val="FF671F"/>
              </a:gs>
            </a:gsLst>
            <a:path path="circle">
              <a:fillToRect r="100000" b="100000"/>
            </a:path>
            <a:tileRect l="-100000" t="-100000"/>
          </a:gradFill>
          <a:ln w="12700" cap="flat" cmpd="sng" algn="ctr">
            <a:no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a typeface="+mn-ea"/>
              <a:cs typeface="+mn-cs"/>
            </a:endParaRPr>
          </a:p>
        </p:txBody>
      </p:sp>
      <p:grpSp>
        <p:nvGrpSpPr>
          <p:cNvPr id="152" name="Group 151">
            <a:extLst>
              <a:ext uri="{FF2B5EF4-FFF2-40B4-BE49-F238E27FC236}">
                <a16:creationId xmlns:a16="http://schemas.microsoft.com/office/drawing/2014/main" id="{99F30B56-12E5-4DB7-93E0-AE7027396E97}"/>
              </a:ext>
            </a:extLst>
          </p:cNvPr>
          <p:cNvGrpSpPr/>
          <p:nvPr/>
        </p:nvGrpSpPr>
        <p:grpSpPr>
          <a:xfrm>
            <a:off x="0" y="1781439"/>
            <a:ext cx="2270619" cy="83961"/>
            <a:chOff x="2331944" y="2594906"/>
            <a:chExt cx="1135156" cy="156299"/>
          </a:xfrm>
          <a:gradFill flip="none" rotWithShape="1">
            <a:gsLst>
              <a:gs pos="74000">
                <a:srgbClr val="000000">
                  <a:alpha val="0"/>
                </a:srgbClr>
              </a:gs>
              <a:gs pos="0">
                <a:srgbClr val="FF671F"/>
              </a:gs>
            </a:gsLst>
            <a:path path="circle">
              <a:fillToRect r="100000" b="100000"/>
            </a:path>
            <a:tileRect l="-100000" t="-100000"/>
          </a:gradFill>
        </p:grpSpPr>
        <p:cxnSp>
          <p:nvCxnSpPr>
            <p:cNvPr id="153" name="Straight Connector 152">
              <a:extLst>
                <a:ext uri="{FF2B5EF4-FFF2-40B4-BE49-F238E27FC236}">
                  <a16:creationId xmlns:a16="http://schemas.microsoft.com/office/drawing/2014/main" id="{9330168D-E2D1-4518-9CBC-003E8C9E3F4B}"/>
                </a:ext>
              </a:extLst>
            </p:cNvPr>
            <p:cNvCxnSpPr>
              <a:cxnSpLocks/>
            </p:cNvCxnSpPr>
            <p:nvPr/>
          </p:nvCxnSpPr>
          <p:spPr>
            <a:xfrm flipH="1">
              <a:off x="2943224" y="2751205"/>
              <a:ext cx="523876" cy="0"/>
            </a:xfrm>
            <a:prstGeom prst="line">
              <a:avLst/>
            </a:prstGeom>
            <a:grpFill/>
            <a:ln w="38100" cap="sq" cmpd="sng" algn="ctr">
              <a:solidFill>
                <a:schemeClr val="bg1"/>
              </a:solidFill>
              <a:prstDash val="solid"/>
              <a:miter lim="800000"/>
              <a:headEnd type="oval" w="sm" len="sm"/>
            </a:ln>
            <a:effectLst/>
          </p:spPr>
        </p:cxnSp>
        <p:cxnSp>
          <p:nvCxnSpPr>
            <p:cNvPr id="154" name="Straight Connector 153">
              <a:extLst>
                <a:ext uri="{FF2B5EF4-FFF2-40B4-BE49-F238E27FC236}">
                  <a16:creationId xmlns:a16="http://schemas.microsoft.com/office/drawing/2014/main" id="{5AD0B872-13D0-41DB-843F-B1DE0F702861}"/>
                </a:ext>
              </a:extLst>
            </p:cNvPr>
            <p:cNvCxnSpPr>
              <a:cxnSpLocks/>
            </p:cNvCxnSpPr>
            <p:nvPr/>
          </p:nvCxnSpPr>
          <p:spPr>
            <a:xfrm rot="5400000" flipH="1">
              <a:off x="2865075" y="2673056"/>
              <a:ext cx="156299" cy="0"/>
            </a:xfrm>
            <a:prstGeom prst="line">
              <a:avLst/>
            </a:prstGeom>
            <a:grpFill/>
            <a:ln w="38100" cap="sq" cmpd="sng" algn="ctr">
              <a:solidFill>
                <a:schemeClr val="bg1"/>
              </a:solidFill>
              <a:prstDash val="solid"/>
              <a:miter lim="800000"/>
              <a:headEnd type="none" w="sm" len="sm"/>
            </a:ln>
            <a:effectLst/>
          </p:spPr>
        </p:cxnSp>
        <p:cxnSp>
          <p:nvCxnSpPr>
            <p:cNvPr id="155" name="Straight Connector 154">
              <a:extLst>
                <a:ext uri="{FF2B5EF4-FFF2-40B4-BE49-F238E27FC236}">
                  <a16:creationId xmlns:a16="http://schemas.microsoft.com/office/drawing/2014/main" id="{1E69F4E7-4153-416F-B5ED-EE82EE2DEE73}"/>
                </a:ext>
              </a:extLst>
            </p:cNvPr>
            <p:cNvCxnSpPr>
              <a:cxnSpLocks/>
            </p:cNvCxnSpPr>
            <p:nvPr/>
          </p:nvCxnSpPr>
          <p:spPr>
            <a:xfrm>
              <a:off x="2331944" y="2594906"/>
              <a:ext cx="611280" cy="0"/>
            </a:xfrm>
            <a:prstGeom prst="line">
              <a:avLst/>
            </a:prstGeom>
            <a:grpFill/>
            <a:ln w="38100" cap="sq" cmpd="sng" algn="ctr">
              <a:solidFill>
                <a:schemeClr val="bg1"/>
              </a:solidFill>
              <a:prstDash val="solid"/>
              <a:miter lim="800000"/>
              <a:headEnd type="none" w="sm" len="sm"/>
            </a:ln>
            <a:effectLst/>
          </p:spPr>
        </p:cxnSp>
      </p:grpSp>
      <p:grpSp>
        <p:nvGrpSpPr>
          <p:cNvPr id="156" name="Group 155">
            <a:extLst>
              <a:ext uri="{FF2B5EF4-FFF2-40B4-BE49-F238E27FC236}">
                <a16:creationId xmlns:a16="http://schemas.microsoft.com/office/drawing/2014/main" id="{E319D5BB-3BB6-4F9B-A4FE-8E8C8875594C}"/>
              </a:ext>
            </a:extLst>
          </p:cNvPr>
          <p:cNvGrpSpPr/>
          <p:nvPr/>
        </p:nvGrpSpPr>
        <p:grpSpPr>
          <a:xfrm>
            <a:off x="186049" y="2085197"/>
            <a:ext cx="8500751" cy="4526294"/>
            <a:chOff x="340369" y="2085197"/>
            <a:chExt cx="7722019" cy="4526294"/>
          </a:xfrm>
        </p:grpSpPr>
        <p:grpSp>
          <p:nvGrpSpPr>
            <p:cNvPr id="157" name="Group 156">
              <a:extLst>
                <a:ext uri="{FF2B5EF4-FFF2-40B4-BE49-F238E27FC236}">
                  <a16:creationId xmlns:a16="http://schemas.microsoft.com/office/drawing/2014/main" id="{41FE2FCF-5E70-4908-8ABE-06BEB5798317}"/>
                </a:ext>
              </a:extLst>
            </p:cNvPr>
            <p:cNvGrpSpPr/>
            <p:nvPr/>
          </p:nvGrpSpPr>
          <p:grpSpPr>
            <a:xfrm>
              <a:off x="340369" y="2085197"/>
              <a:ext cx="7722019" cy="4526294"/>
              <a:chOff x="340369" y="2085197"/>
              <a:chExt cx="7722019" cy="4526294"/>
            </a:xfrm>
          </p:grpSpPr>
          <p:grpSp>
            <p:nvGrpSpPr>
              <p:cNvPr id="159" name="Group 158">
                <a:extLst>
                  <a:ext uri="{FF2B5EF4-FFF2-40B4-BE49-F238E27FC236}">
                    <a16:creationId xmlns:a16="http://schemas.microsoft.com/office/drawing/2014/main" id="{C1FB0F71-C3E4-4FCB-B17A-C5D56EE2316B}"/>
                  </a:ext>
                </a:extLst>
              </p:cNvPr>
              <p:cNvGrpSpPr/>
              <p:nvPr/>
            </p:nvGrpSpPr>
            <p:grpSpPr>
              <a:xfrm>
                <a:off x="340369" y="2085197"/>
                <a:ext cx="5726658" cy="1015663"/>
                <a:chOff x="355894" y="1830422"/>
                <a:chExt cx="5726658" cy="1015663"/>
              </a:xfrm>
            </p:grpSpPr>
            <p:sp>
              <p:nvSpPr>
                <p:cNvPr id="168" name="TextBox 167">
                  <a:extLst>
                    <a:ext uri="{FF2B5EF4-FFF2-40B4-BE49-F238E27FC236}">
                      <a16:creationId xmlns:a16="http://schemas.microsoft.com/office/drawing/2014/main" id="{8CC71A8C-075B-4BCD-A685-6A7BFC0E0849}"/>
                    </a:ext>
                  </a:extLst>
                </p:cNvPr>
                <p:cNvSpPr txBox="1"/>
                <p:nvPr/>
              </p:nvSpPr>
              <p:spPr>
                <a:xfrm>
                  <a:off x="894610" y="1830422"/>
                  <a:ext cx="5187942" cy="1015663"/>
                </a:xfrm>
                <a:prstGeom prst="rect">
                  <a:avLst/>
                </a:prstGeom>
                <a:noFill/>
              </p:spPr>
              <p:txBody>
                <a:bodyPr wrap="square" anchor="ctr">
                  <a:spAutoFit/>
                </a:bodyPr>
                <a:lstStyle/>
                <a:p>
                  <a:pPr marL="0" marR="0" lvl="0" indent="0" defTabSz="1219170" eaLnBrk="1" fontAlgn="auto" latinLnBrk="0" hangingPunct="1">
                    <a:lnSpc>
                      <a:spcPct val="100000"/>
                    </a:lnSpc>
                    <a:spcBef>
                      <a:spcPts val="0"/>
                    </a:spcBef>
                    <a:spcAft>
                      <a:spcPts val="0"/>
                    </a:spcAft>
                    <a:buClr>
                      <a:srgbClr val="000000"/>
                    </a:buClr>
                    <a:buSzPts val="1400"/>
                    <a:buFontTx/>
                    <a:buNone/>
                    <a:tabLst/>
                    <a:defRPr/>
                  </a:pPr>
                  <a:r>
                    <a:rPr kumimoji="0" lang="en-US" sz="2000" b="0" i="0" u="none" strike="noStrike" kern="0" cap="none" spc="0" normalizeH="0" baseline="0" noProof="0" dirty="0">
                      <a:ln>
                        <a:noFill/>
                      </a:ln>
                      <a:solidFill>
                        <a:srgbClr val="FFFFFF">
                          <a:lumMod val="95000"/>
                        </a:srgbClr>
                      </a:solidFill>
                      <a:effectLst/>
                      <a:uLnTx/>
                      <a:uFillTx/>
                      <a:ea typeface="Arial"/>
                      <a:cs typeface="Arial"/>
                      <a:sym typeface="Arial"/>
                    </a:rPr>
                    <a:t>Information security includes the protection of SMSA data as well as the data we obtain from clients, consumers or vendors.</a:t>
                  </a:r>
                </a:p>
              </p:txBody>
            </p:sp>
            <p:sp>
              <p:nvSpPr>
                <p:cNvPr id="169" name="TextBox 168">
                  <a:extLst>
                    <a:ext uri="{FF2B5EF4-FFF2-40B4-BE49-F238E27FC236}">
                      <a16:creationId xmlns:a16="http://schemas.microsoft.com/office/drawing/2014/main" id="{3A8AA122-17F9-47F5-8B9F-E2CF0B66323B}"/>
                    </a:ext>
                  </a:extLst>
                </p:cNvPr>
                <p:cNvSpPr txBox="1"/>
                <p:nvPr/>
              </p:nvSpPr>
              <p:spPr>
                <a:xfrm>
                  <a:off x="355894" y="2138199"/>
                  <a:ext cx="448338" cy="400110"/>
                </a:xfrm>
                <a:prstGeom prst="rect">
                  <a:avLst/>
                </a:prstGeom>
                <a:noFill/>
              </p:spPr>
              <p:txBody>
                <a:bodyPr wrap="square" anchor="ctr">
                  <a:spAutoFit/>
                </a:bodyPr>
                <a:lstStyle/>
                <a:p>
                  <a:pPr marL="0" marR="0" lvl="0" indent="0" algn="ctr" defTabSz="1219170" eaLnBrk="1" fontAlgn="auto" latinLnBrk="0" hangingPunct="1">
                    <a:lnSpc>
                      <a:spcPct val="100000"/>
                    </a:lnSpc>
                    <a:spcBef>
                      <a:spcPts val="0"/>
                    </a:spcBef>
                    <a:spcAft>
                      <a:spcPts val="0"/>
                    </a:spcAft>
                    <a:buClr>
                      <a:srgbClr val="000000"/>
                    </a:buClr>
                    <a:buSzPts val="1400"/>
                    <a:buFontTx/>
                    <a:buNone/>
                    <a:tabLst/>
                    <a:defRPr/>
                  </a:pPr>
                  <a:r>
                    <a:rPr kumimoji="0" lang="en-US" sz="2000" b="1" i="0" u="none" strike="noStrike" kern="0" cap="none" spc="0" normalizeH="0" baseline="0" noProof="0" dirty="0">
                      <a:ln>
                        <a:noFill/>
                      </a:ln>
                      <a:solidFill>
                        <a:srgbClr val="FF671F"/>
                      </a:solidFill>
                      <a:effectLst/>
                      <a:uLnTx/>
                      <a:uFillTx/>
                      <a:ea typeface="Arial"/>
                      <a:cs typeface="Arial"/>
                      <a:sym typeface="Arial"/>
                    </a:rPr>
                    <a:t>01</a:t>
                  </a:r>
                </a:p>
              </p:txBody>
            </p:sp>
            <p:cxnSp>
              <p:nvCxnSpPr>
                <p:cNvPr id="170" name="Straight Connector 169">
                  <a:extLst>
                    <a:ext uri="{FF2B5EF4-FFF2-40B4-BE49-F238E27FC236}">
                      <a16:creationId xmlns:a16="http://schemas.microsoft.com/office/drawing/2014/main" id="{DBA09551-77FB-47B3-8E9A-E7CD952D7A1F}"/>
                    </a:ext>
                  </a:extLst>
                </p:cNvPr>
                <p:cNvCxnSpPr>
                  <a:cxnSpLocks/>
                </p:cNvCxnSpPr>
                <p:nvPr/>
              </p:nvCxnSpPr>
              <p:spPr>
                <a:xfrm>
                  <a:off x="849422" y="2077649"/>
                  <a:ext cx="0" cy="521208"/>
                </a:xfrm>
                <a:prstGeom prst="line">
                  <a:avLst/>
                </a:prstGeom>
                <a:noFill/>
                <a:ln w="6350" cap="flat" cmpd="sng" algn="ctr">
                  <a:solidFill>
                    <a:srgbClr val="9E01BF"/>
                  </a:solidFill>
                  <a:prstDash val="solid"/>
                  <a:miter lim="800000"/>
                </a:ln>
                <a:effectLst/>
              </p:spPr>
            </p:cxnSp>
          </p:grpSp>
          <p:grpSp>
            <p:nvGrpSpPr>
              <p:cNvPr id="160" name="Group 159">
                <a:extLst>
                  <a:ext uri="{FF2B5EF4-FFF2-40B4-BE49-F238E27FC236}">
                    <a16:creationId xmlns:a16="http://schemas.microsoft.com/office/drawing/2014/main" id="{69CB4810-45C2-4AB1-87D2-41DDCD9663C6}"/>
                  </a:ext>
                </a:extLst>
              </p:cNvPr>
              <p:cNvGrpSpPr/>
              <p:nvPr/>
            </p:nvGrpSpPr>
            <p:grpSpPr>
              <a:xfrm>
                <a:off x="340369" y="3841792"/>
                <a:ext cx="5726658" cy="1015663"/>
                <a:chOff x="355894" y="1830422"/>
                <a:chExt cx="5726658" cy="1015663"/>
              </a:xfrm>
            </p:grpSpPr>
            <p:sp>
              <p:nvSpPr>
                <p:cNvPr id="165" name="TextBox 164">
                  <a:extLst>
                    <a:ext uri="{FF2B5EF4-FFF2-40B4-BE49-F238E27FC236}">
                      <a16:creationId xmlns:a16="http://schemas.microsoft.com/office/drawing/2014/main" id="{D6F865C9-3334-4B7E-9F08-92BD0A489B22}"/>
                    </a:ext>
                  </a:extLst>
                </p:cNvPr>
                <p:cNvSpPr txBox="1"/>
                <p:nvPr/>
              </p:nvSpPr>
              <p:spPr>
                <a:xfrm>
                  <a:off x="894610" y="1830422"/>
                  <a:ext cx="5187942" cy="1015663"/>
                </a:xfrm>
                <a:prstGeom prst="rect">
                  <a:avLst/>
                </a:prstGeom>
                <a:noFill/>
              </p:spPr>
              <p:txBody>
                <a:bodyPr wrap="square" anchor="ctr">
                  <a:spAutoFit/>
                </a:bodyPr>
                <a:lstStyle/>
                <a:p>
                  <a:pPr marL="0" marR="0" lvl="0" indent="0" defTabSz="1219170" eaLnBrk="1" fontAlgn="auto" latinLnBrk="0" hangingPunct="1">
                    <a:lnSpc>
                      <a:spcPct val="100000"/>
                    </a:lnSpc>
                    <a:spcBef>
                      <a:spcPts val="0"/>
                    </a:spcBef>
                    <a:spcAft>
                      <a:spcPts val="0"/>
                    </a:spcAft>
                    <a:buClr>
                      <a:srgbClr val="000000"/>
                    </a:buClr>
                    <a:buSzPts val="1400"/>
                    <a:buFontTx/>
                    <a:buNone/>
                    <a:tabLst/>
                    <a:defRPr/>
                  </a:pPr>
                  <a:r>
                    <a:rPr kumimoji="0" lang="en-US" sz="2000" b="0" i="0" u="none" strike="noStrike" kern="0" cap="none" spc="0" normalizeH="0" baseline="0" noProof="0" dirty="0">
                      <a:ln>
                        <a:noFill/>
                      </a:ln>
                      <a:solidFill>
                        <a:srgbClr val="FFFFFF">
                          <a:lumMod val="95000"/>
                        </a:srgbClr>
                      </a:solidFill>
                      <a:effectLst/>
                      <a:uLnTx/>
                      <a:uFillTx/>
                      <a:ea typeface="Arial"/>
                      <a:cs typeface="Arial"/>
                      <a:sym typeface="Arial"/>
                    </a:rPr>
                    <a:t>Most businesses will have to follow one or more information security standards.</a:t>
                  </a:r>
                </a:p>
                <a:p>
                  <a:pPr marL="0" marR="0" lvl="0" indent="0" defTabSz="1219170" eaLnBrk="1" fontAlgn="auto" latinLnBrk="0" hangingPunct="1">
                    <a:lnSpc>
                      <a:spcPct val="100000"/>
                    </a:lnSpc>
                    <a:spcBef>
                      <a:spcPts val="0"/>
                    </a:spcBef>
                    <a:spcAft>
                      <a:spcPts val="0"/>
                    </a:spcAft>
                    <a:buClr>
                      <a:srgbClr val="000000"/>
                    </a:buClr>
                    <a:buSzPts val="1400"/>
                    <a:buFontTx/>
                    <a:buNone/>
                    <a:tabLst/>
                    <a:defRPr/>
                  </a:pPr>
                  <a:r>
                    <a:rPr kumimoji="0" lang="en-US" sz="2000" b="0" i="0" u="none" strike="noStrike" kern="0" cap="none" spc="0" normalizeH="0" baseline="0" noProof="0" dirty="0">
                      <a:ln>
                        <a:noFill/>
                      </a:ln>
                      <a:solidFill>
                        <a:srgbClr val="FFFFFF">
                          <a:lumMod val="95000"/>
                        </a:srgbClr>
                      </a:solidFill>
                      <a:effectLst/>
                      <a:uLnTx/>
                      <a:uFillTx/>
                      <a:ea typeface="Arial"/>
                      <a:cs typeface="Arial"/>
                      <a:sym typeface="Arial"/>
                    </a:rPr>
                    <a:t>SMSA will follow ISO 27001:2022.</a:t>
                  </a:r>
                </a:p>
              </p:txBody>
            </p:sp>
            <p:sp>
              <p:nvSpPr>
                <p:cNvPr id="166" name="TextBox 165">
                  <a:extLst>
                    <a:ext uri="{FF2B5EF4-FFF2-40B4-BE49-F238E27FC236}">
                      <a16:creationId xmlns:a16="http://schemas.microsoft.com/office/drawing/2014/main" id="{18E3CBC6-82F8-4459-8716-128C5C29AB72}"/>
                    </a:ext>
                  </a:extLst>
                </p:cNvPr>
                <p:cNvSpPr txBox="1"/>
                <p:nvPr/>
              </p:nvSpPr>
              <p:spPr>
                <a:xfrm>
                  <a:off x="355894" y="2138199"/>
                  <a:ext cx="448338" cy="400110"/>
                </a:xfrm>
                <a:prstGeom prst="rect">
                  <a:avLst/>
                </a:prstGeom>
                <a:noFill/>
              </p:spPr>
              <p:txBody>
                <a:bodyPr wrap="square" anchor="ctr">
                  <a:spAutoFit/>
                </a:bodyPr>
                <a:lstStyle/>
                <a:p>
                  <a:pPr marL="0" marR="0" lvl="0" indent="0" algn="ctr" defTabSz="1219170" eaLnBrk="1" fontAlgn="auto" latinLnBrk="0" hangingPunct="1">
                    <a:lnSpc>
                      <a:spcPct val="100000"/>
                    </a:lnSpc>
                    <a:spcBef>
                      <a:spcPts val="0"/>
                    </a:spcBef>
                    <a:spcAft>
                      <a:spcPts val="0"/>
                    </a:spcAft>
                    <a:buClr>
                      <a:srgbClr val="000000"/>
                    </a:buClr>
                    <a:buSzPts val="1400"/>
                    <a:buFontTx/>
                    <a:buNone/>
                    <a:tabLst/>
                    <a:defRPr/>
                  </a:pPr>
                  <a:r>
                    <a:rPr kumimoji="0" lang="en-US" sz="2000" b="1" i="0" u="none" strike="noStrike" kern="0" cap="none" spc="0" normalizeH="0" baseline="0" noProof="0" dirty="0">
                      <a:ln>
                        <a:noFill/>
                      </a:ln>
                      <a:solidFill>
                        <a:srgbClr val="FF671F"/>
                      </a:solidFill>
                      <a:effectLst/>
                      <a:uLnTx/>
                      <a:uFillTx/>
                      <a:ea typeface="Arial"/>
                      <a:cs typeface="Arial"/>
                      <a:sym typeface="Arial"/>
                    </a:rPr>
                    <a:t>02</a:t>
                  </a:r>
                </a:p>
              </p:txBody>
            </p:sp>
            <p:cxnSp>
              <p:nvCxnSpPr>
                <p:cNvPr id="167" name="Straight Connector 166">
                  <a:extLst>
                    <a:ext uri="{FF2B5EF4-FFF2-40B4-BE49-F238E27FC236}">
                      <a16:creationId xmlns:a16="http://schemas.microsoft.com/office/drawing/2014/main" id="{2DE4B792-4DDE-412D-AC3C-14C34A255A12}"/>
                    </a:ext>
                  </a:extLst>
                </p:cNvPr>
                <p:cNvCxnSpPr>
                  <a:cxnSpLocks/>
                </p:cNvCxnSpPr>
                <p:nvPr/>
              </p:nvCxnSpPr>
              <p:spPr>
                <a:xfrm>
                  <a:off x="849422" y="2077649"/>
                  <a:ext cx="0" cy="521208"/>
                </a:xfrm>
                <a:prstGeom prst="line">
                  <a:avLst/>
                </a:prstGeom>
                <a:noFill/>
                <a:ln w="6350" cap="flat" cmpd="sng" algn="ctr">
                  <a:solidFill>
                    <a:srgbClr val="9E01BF"/>
                  </a:solidFill>
                  <a:prstDash val="solid"/>
                  <a:miter lim="800000"/>
                </a:ln>
                <a:effectLst/>
              </p:spPr>
            </p:cxnSp>
          </p:grpSp>
          <p:grpSp>
            <p:nvGrpSpPr>
              <p:cNvPr id="161" name="Group 160">
                <a:extLst>
                  <a:ext uri="{FF2B5EF4-FFF2-40B4-BE49-F238E27FC236}">
                    <a16:creationId xmlns:a16="http://schemas.microsoft.com/office/drawing/2014/main" id="{926A3E2F-4982-4697-9B4A-A57505DD90DE}"/>
                  </a:ext>
                </a:extLst>
              </p:cNvPr>
              <p:cNvGrpSpPr/>
              <p:nvPr/>
            </p:nvGrpSpPr>
            <p:grpSpPr>
              <a:xfrm>
                <a:off x="340369" y="5595828"/>
                <a:ext cx="7722019" cy="1015663"/>
                <a:chOff x="355894" y="1827864"/>
                <a:chExt cx="7722019" cy="1015663"/>
              </a:xfrm>
            </p:grpSpPr>
            <p:sp>
              <p:nvSpPr>
                <p:cNvPr id="162" name="TextBox 161">
                  <a:extLst>
                    <a:ext uri="{FF2B5EF4-FFF2-40B4-BE49-F238E27FC236}">
                      <a16:creationId xmlns:a16="http://schemas.microsoft.com/office/drawing/2014/main" id="{67FF1A55-AB11-4D67-9EC7-EE082A67AB1D}"/>
                    </a:ext>
                  </a:extLst>
                </p:cNvPr>
                <p:cNvSpPr txBox="1"/>
                <p:nvPr/>
              </p:nvSpPr>
              <p:spPr>
                <a:xfrm>
                  <a:off x="894610" y="1827864"/>
                  <a:ext cx="7183303" cy="1015663"/>
                </a:xfrm>
                <a:prstGeom prst="rect">
                  <a:avLst/>
                </a:prstGeom>
                <a:noFill/>
              </p:spPr>
              <p:txBody>
                <a:bodyPr wrap="square" anchor="ctr">
                  <a:spAutoFit/>
                </a:bodyPr>
                <a:lstStyle/>
                <a:p>
                  <a:pPr marL="0" marR="0" lvl="0" indent="0" defTabSz="1219170" eaLnBrk="1" fontAlgn="auto" latinLnBrk="0" hangingPunct="1">
                    <a:lnSpc>
                      <a:spcPct val="100000"/>
                    </a:lnSpc>
                    <a:spcBef>
                      <a:spcPts val="0"/>
                    </a:spcBef>
                    <a:spcAft>
                      <a:spcPts val="0"/>
                    </a:spcAft>
                    <a:buClr>
                      <a:srgbClr val="000000"/>
                    </a:buClr>
                    <a:buSzPts val="1400"/>
                    <a:buFontTx/>
                    <a:buNone/>
                    <a:tabLst/>
                    <a:defRPr/>
                  </a:pPr>
                  <a:r>
                    <a:rPr kumimoji="0" lang="en-US" sz="2000" b="0" i="0" u="none" strike="noStrike" kern="0" cap="none" spc="0" normalizeH="0" baseline="0" noProof="0" dirty="0">
                      <a:ln>
                        <a:noFill/>
                      </a:ln>
                      <a:solidFill>
                        <a:srgbClr val="FFFFFF">
                          <a:lumMod val="95000"/>
                        </a:srgbClr>
                      </a:solidFill>
                      <a:effectLst/>
                      <a:uLnTx/>
                      <a:uFillTx/>
                      <a:ea typeface="Arial"/>
                      <a:cs typeface="Arial"/>
                      <a:sym typeface="Arial"/>
                    </a:rPr>
                    <a:t>Auditors will audit the data collection, storage and transfer practices. </a:t>
                  </a:r>
                </a:p>
                <a:p>
                  <a:pPr marL="0" marR="0" lvl="0" indent="0" defTabSz="1219170" eaLnBrk="1" fontAlgn="auto" latinLnBrk="0" hangingPunct="1">
                    <a:lnSpc>
                      <a:spcPct val="100000"/>
                    </a:lnSpc>
                    <a:spcBef>
                      <a:spcPts val="0"/>
                    </a:spcBef>
                    <a:spcAft>
                      <a:spcPts val="0"/>
                    </a:spcAft>
                    <a:buClr>
                      <a:srgbClr val="000000"/>
                    </a:buClr>
                    <a:buSzPts val="1400"/>
                    <a:buFontTx/>
                    <a:buNone/>
                    <a:tabLst/>
                    <a:defRPr/>
                  </a:pPr>
                  <a:r>
                    <a:rPr kumimoji="0" lang="en-US" sz="2000" b="0" i="0" u="none" strike="noStrike" kern="0" cap="none" spc="0" normalizeH="0" baseline="0" noProof="0" dirty="0">
                      <a:ln>
                        <a:noFill/>
                      </a:ln>
                      <a:solidFill>
                        <a:srgbClr val="FFFFFF">
                          <a:lumMod val="95000"/>
                        </a:srgbClr>
                      </a:solidFill>
                      <a:effectLst/>
                      <a:uLnTx/>
                      <a:uFillTx/>
                      <a:ea typeface="Arial"/>
                      <a:cs typeface="Arial"/>
                      <a:sym typeface="Arial"/>
                    </a:rPr>
                    <a:t>They will check the security measures to guarantee that data is necessarily encrypted and is shielded from a breach.</a:t>
                  </a:r>
                </a:p>
              </p:txBody>
            </p:sp>
            <p:sp>
              <p:nvSpPr>
                <p:cNvPr id="163" name="TextBox 162">
                  <a:extLst>
                    <a:ext uri="{FF2B5EF4-FFF2-40B4-BE49-F238E27FC236}">
                      <a16:creationId xmlns:a16="http://schemas.microsoft.com/office/drawing/2014/main" id="{70B56423-7988-406E-A34A-6F264828AC53}"/>
                    </a:ext>
                  </a:extLst>
                </p:cNvPr>
                <p:cNvSpPr txBox="1"/>
                <p:nvPr/>
              </p:nvSpPr>
              <p:spPr>
                <a:xfrm>
                  <a:off x="355894" y="2135641"/>
                  <a:ext cx="448338" cy="400110"/>
                </a:xfrm>
                <a:prstGeom prst="rect">
                  <a:avLst/>
                </a:prstGeom>
                <a:noFill/>
              </p:spPr>
              <p:txBody>
                <a:bodyPr wrap="square" anchor="ctr">
                  <a:spAutoFit/>
                </a:bodyPr>
                <a:lstStyle/>
                <a:p>
                  <a:pPr marL="0" marR="0" lvl="0" indent="0" algn="ctr" defTabSz="1219170" eaLnBrk="1" fontAlgn="auto" latinLnBrk="0" hangingPunct="1">
                    <a:lnSpc>
                      <a:spcPct val="100000"/>
                    </a:lnSpc>
                    <a:spcBef>
                      <a:spcPts val="0"/>
                    </a:spcBef>
                    <a:spcAft>
                      <a:spcPts val="0"/>
                    </a:spcAft>
                    <a:buClr>
                      <a:srgbClr val="000000"/>
                    </a:buClr>
                    <a:buSzPts val="1400"/>
                    <a:buFontTx/>
                    <a:buNone/>
                    <a:tabLst/>
                    <a:defRPr/>
                  </a:pPr>
                  <a:r>
                    <a:rPr kumimoji="0" lang="en-US" sz="2000" b="1" i="0" u="none" strike="noStrike" kern="0" cap="none" spc="0" normalizeH="0" baseline="0" noProof="0" dirty="0">
                      <a:ln>
                        <a:noFill/>
                      </a:ln>
                      <a:solidFill>
                        <a:srgbClr val="FF671F"/>
                      </a:solidFill>
                      <a:effectLst/>
                      <a:uLnTx/>
                      <a:uFillTx/>
                      <a:ea typeface="Arial"/>
                      <a:cs typeface="Arial"/>
                      <a:sym typeface="Arial"/>
                    </a:rPr>
                    <a:t>03</a:t>
                  </a:r>
                </a:p>
              </p:txBody>
            </p:sp>
            <p:cxnSp>
              <p:nvCxnSpPr>
                <p:cNvPr id="164" name="Straight Connector 163">
                  <a:extLst>
                    <a:ext uri="{FF2B5EF4-FFF2-40B4-BE49-F238E27FC236}">
                      <a16:creationId xmlns:a16="http://schemas.microsoft.com/office/drawing/2014/main" id="{EBF3F8E4-5EDE-446E-B4FD-F1D27C992E68}"/>
                    </a:ext>
                  </a:extLst>
                </p:cNvPr>
                <p:cNvCxnSpPr>
                  <a:cxnSpLocks/>
                </p:cNvCxnSpPr>
                <p:nvPr/>
              </p:nvCxnSpPr>
              <p:spPr>
                <a:xfrm>
                  <a:off x="849422" y="2077649"/>
                  <a:ext cx="0" cy="521208"/>
                </a:xfrm>
                <a:prstGeom prst="line">
                  <a:avLst/>
                </a:prstGeom>
                <a:noFill/>
                <a:ln w="6350" cap="flat" cmpd="sng" algn="ctr">
                  <a:solidFill>
                    <a:srgbClr val="E23E4E"/>
                  </a:solidFill>
                  <a:prstDash val="solid"/>
                  <a:miter lim="800000"/>
                </a:ln>
                <a:effectLst/>
              </p:spPr>
            </p:cxnSp>
          </p:grpSp>
        </p:grpSp>
        <p:cxnSp>
          <p:nvCxnSpPr>
            <p:cNvPr id="158" name="Straight Connector 157">
              <a:extLst>
                <a:ext uri="{FF2B5EF4-FFF2-40B4-BE49-F238E27FC236}">
                  <a16:creationId xmlns:a16="http://schemas.microsoft.com/office/drawing/2014/main" id="{7880DB8E-C751-4042-854C-B939D93BD586}"/>
                </a:ext>
              </a:extLst>
            </p:cNvPr>
            <p:cNvCxnSpPr>
              <a:cxnSpLocks/>
            </p:cNvCxnSpPr>
            <p:nvPr/>
          </p:nvCxnSpPr>
          <p:spPr>
            <a:xfrm>
              <a:off x="833897" y="5843055"/>
              <a:ext cx="0" cy="521208"/>
            </a:xfrm>
            <a:prstGeom prst="line">
              <a:avLst/>
            </a:prstGeom>
            <a:noFill/>
            <a:ln w="6350" cap="flat" cmpd="sng" algn="ctr">
              <a:solidFill>
                <a:srgbClr val="9E01BF"/>
              </a:solidFill>
              <a:prstDash val="solid"/>
              <a:miter lim="800000"/>
            </a:ln>
            <a:effectLst/>
          </p:spPr>
        </p:cxnSp>
      </p:grpSp>
      <p:pic>
        <p:nvPicPr>
          <p:cNvPr id="171" name="Picture 12">
            <a:extLst>
              <a:ext uri="{FF2B5EF4-FFF2-40B4-BE49-F238E27FC236}">
                <a16:creationId xmlns:a16="http://schemas.microsoft.com/office/drawing/2014/main" id="{3A717BD8-B5C0-46B8-ACCB-B4DA27C72BA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4008" t="-30621" r="4008" b="30621"/>
          <a:stretch>
            <a:fillRect/>
          </a:stretch>
        </p:blipFill>
        <p:spPr bwMode="auto">
          <a:xfrm>
            <a:off x="10753145" y="-34317"/>
            <a:ext cx="1230313"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2" name="object 18">
            <a:extLst>
              <a:ext uri="{FF2B5EF4-FFF2-40B4-BE49-F238E27FC236}">
                <a16:creationId xmlns:a16="http://schemas.microsoft.com/office/drawing/2014/main" id="{BDFD2E08-0C04-450D-A6A1-F285803CE87F}"/>
              </a:ext>
            </a:extLst>
          </p:cNvPr>
          <p:cNvSpPr txBox="1"/>
          <p:nvPr/>
        </p:nvSpPr>
        <p:spPr>
          <a:xfrm>
            <a:off x="3598863" y="6688138"/>
            <a:ext cx="4994275"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latin typeface="Calibri"/>
                <a:cs typeface="Calibri"/>
              </a:rPr>
              <a:t>“</a:t>
            </a:r>
            <a:r>
              <a:rPr sz="650" spc="-5" dirty="0">
                <a:solidFill>
                  <a:schemeClr val="bg1"/>
                </a:solidFill>
                <a:latin typeface="Calibri"/>
                <a:cs typeface="Calibri"/>
              </a:rPr>
              <a:t>C</a:t>
            </a:r>
            <a:r>
              <a:rPr sz="650" spc="-15" dirty="0">
                <a:solidFill>
                  <a:schemeClr val="bg1"/>
                </a:solidFill>
                <a:latin typeface="Calibri"/>
                <a:cs typeface="Calibri"/>
              </a:rPr>
              <a:t>o</a:t>
            </a:r>
            <a:r>
              <a:rPr sz="650" spc="-10" dirty="0">
                <a:solidFill>
                  <a:schemeClr val="bg1"/>
                </a:solidFill>
                <a:latin typeface="Calibri"/>
                <a:cs typeface="Calibri"/>
              </a:rPr>
              <a:t>p</a:t>
            </a:r>
            <a:r>
              <a:rPr sz="650" spc="-15" dirty="0">
                <a:solidFill>
                  <a:schemeClr val="bg1"/>
                </a:solidFill>
                <a:latin typeface="Calibri"/>
                <a:cs typeface="Calibri"/>
              </a:rPr>
              <a:t>y</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a:t>
            </a:r>
            <a:r>
              <a:rPr sz="650" spc="-10" dirty="0">
                <a:solidFill>
                  <a:schemeClr val="bg1"/>
                </a:solidFill>
                <a:latin typeface="Calibri"/>
                <a:cs typeface="Calibri"/>
              </a:rPr>
              <a:t>s</a:t>
            </a:r>
            <a:r>
              <a:rPr sz="650" spc="-5" dirty="0">
                <a:solidFill>
                  <a:schemeClr val="bg1"/>
                </a:solidFill>
                <a:latin typeface="Calibri"/>
                <a:cs typeface="Calibri"/>
              </a:rPr>
              <a:t>:</a:t>
            </a:r>
            <a:r>
              <a:rPr sz="650" spc="-10" dirty="0">
                <a:solidFill>
                  <a:schemeClr val="bg1"/>
                </a:solidFill>
                <a:latin typeface="Calibri"/>
                <a:cs typeface="Calibri"/>
              </a:rPr>
              <a:t> Al</a:t>
            </a:r>
            <a:r>
              <a:rPr sz="650" spc="-5" dirty="0">
                <a:solidFill>
                  <a:schemeClr val="bg1"/>
                </a:solidFill>
                <a:latin typeface="Calibri"/>
                <a:cs typeface="Calibri"/>
              </a:rPr>
              <a:t>l</a:t>
            </a:r>
            <a:r>
              <a:rPr sz="650" spc="15" dirty="0">
                <a:solidFill>
                  <a:schemeClr val="bg1"/>
                </a:solidFill>
                <a:latin typeface="Calibri"/>
                <a:cs typeface="Calibri"/>
              </a:rPr>
              <a:t> </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ts</a:t>
            </a:r>
            <a:r>
              <a:rPr sz="650" spc="-10" dirty="0">
                <a:solidFill>
                  <a:schemeClr val="bg1"/>
                </a:solidFill>
                <a:latin typeface="Calibri"/>
                <a:cs typeface="Calibri"/>
              </a:rPr>
              <a:t> </a:t>
            </a:r>
            <a:r>
              <a:rPr sz="650" spc="-5" dirty="0">
                <a:solidFill>
                  <a:schemeClr val="bg1"/>
                </a:solidFill>
                <a:latin typeface="Calibri"/>
                <a:cs typeface="Calibri"/>
              </a:rPr>
              <a:t>are</a:t>
            </a:r>
            <a:r>
              <a:rPr sz="650" spc="10" dirty="0">
                <a:solidFill>
                  <a:schemeClr val="bg1"/>
                </a:solidFill>
                <a:latin typeface="Calibri"/>
                <a:cs typeface="Calibri"/>
              </a:rPr>
              <a:t> </a:t>
            </a:r>
            <a:r>
              <a:rPr sz="650" spc="-5" dirty="0">
                <a:solidFill>
                  <a:schemeClr val="bg1"/>
                </a:solidFill>
                <a:latin typeface="Calibri"/>
                <a:cs typeface="Calibri"/>
              </a:rPr>
              <a:t>reser</a:t>
            </a:r>
            <a:r>
              <a:rPr sz="650" spc="-10" dirty="0">
                <a:solidFill>
                  <a:schemeClr val="bg1"/>
                </a:solidFill>
                <a:latin typeface="Calibri"/>
                <a:cs typeface="Calibri"/>
              </a:rPr>
              <a:t>v</a:t>
            </a:r>
            <a:r>
              <a:rPr sz="650" spc="-5" dirty="0">
                <a:solidFill>
                  <a:schemeClr val="bg1"/>
                </a:solidFill>
                <a:latin typeface="Calibri"/>
                <a:cs typeface="Calibri"/>
              </a:rPr>
              <a:t>e</a:t>
            </a:r>
            <a:r>
              <a:rPr sz="650" spc="-10" dirty="0">
                <a:solidFill>
                  <a:schemeClr val="bg1"/>
                </a:solidFill>
                <a:latin typeface="Calibri"/>
                <a:cs typeface="Calibri"/>
              </a:rPr>
              <a:t>d</a:t>
            </a:r>
            <a:r>
              <a:rPr sz="650" spc="-5" dirty="0">
                <a:solidFill>
                  <a:schemeClr val="bg1"/>
                </a:solidFill>
                <a:latin typeface="Calibri"/>
                <a:cs typeface="Calibri"/>
              </a:rPr>
              <a:t>,</a:t>
            </a:r>
            <a:r>
              <a:rPr sz="650" spc="-10" dirty="0">
                <a:solidFill>
                  <a:schemeClr val="bg1"/>
                </a:solidFill>
                <a:latin typeface="Calibri"/>
                <a:cs typeface="Calibri"/>
              </a:rPr>
              <a:t> n</a:t>
            </a:r>
            <a:r>
              <a:rPr sz="650" spc="-5" dirty="0">
                <a:solidFill>
                  <a:schemeClr val="bg1"/>
                </a:solidFill>
                <a:latin typeface="Calibri"/>
                <a:cs typeface="Calibri"/>
              </a:rPr>
              <a:t>o</a:t>
            </a:r>
            <a:r>
              <a:rPr sz="650" dirty="0">
                <a:solidFill>
                  <a:schemeClr val="bg1"/>
                </a:solidFill>
                <a:latin typeface="Calibri"/>
                <a:cs typeface="Calibri"/>
              </a:rPr>
              <a:t> </a:t>
            </a:r>
            <a:r>
              <a:rPr sz="650" spc="-10" dirty="0">
                <a:solidFill>
                  <a:schemeClr val="bg1"/>
                </a:solidFill>
                <a:latin typeface="Calibri"/>
                <a:cs typeface="Calibri"/>
              </a:rPr>
              <a:t>p</a:t>
            </a:r>
            <a:r>
              <a:rPr sz="650" spc="-5" dirty="0">
                <a:solidFill>
                  <a:schemeClr val="bg1"/>
                </a:solidFill>
                <a:latin typeface="Calibri"/>
                <a:cs typeface="Calibri"/>
              </a:rPr>
              <a:t>art </a:t>
            </a:r>
            <a:r>
              <a:rPr sz="650" spc="-15" dirty="0">
                <a:solidFill>
                  <a:schemeClr val="bg1"/>
                </a:solidFill>
                <a:latin typeface="Calibri"/>
                <a:cs typeface="Calibri"/>
              </a:rPr>
              <a:t>o</a:t>
            </a:r>
            <a:r>
              <a:rPr sz="650" spc="-5" dirty="0">
                <a:solidFill>
                  <a:schemeClr val="bg1"/>
                </a:solidFill>
                <a:latin typeface="Calibri"/>
                <a:cs typeface="Calibri"/>
              </a:rPr>
              <a:t>f</a:t>
            </a:r>
            <a:r>
              <a:rPr sz="650" spc="10" dirty="0">
                <a:solidFill>
                  <a:schemeClr val="bg1"/>
                </a:solidFill>
                <a:latin typeface="Calibri"/>
                <a:cs typeface="Calibri"/>
              </a:rPr>
              <a:t> </a:t>
            </a:r>
            <a:r>
              <a:rPr sz="650" spc="-5" dirty="0">
                <a:solidFill>
                  <a:schemeClr val="bg1"/>
                </a:solidFill>
                <a:latin typeface="Calibri"/>
                <a:cs typeface="Calibri"/>
              </a:rPr>
              <a:t>t</a:t>
            </a:r>
            <a:r>
              <a:rPr sz="650" spc="-15" dirty="0">
                <a:solidFill>
                  <a:schemeClr val="bg1"/>
                </a:solidFill>
                <a:latin typeface="Calibri"/>
                <a:cs typeface="Calibri"/>
              </a:rPr>
              <a:t>h</a:t>
            </a:r>
            <a:r>
              <a:rPr sz="650" spc="-10" dirty="0">
                <a:solidFill>
                  <a:schemeClr val="bg1"/>
                </a:solidFill>
                <a:latin typeface="Calibri"/>
                <a:cs typeface="Calibri"/>
              </a:rPr>
              <a:t>i</a:t>
            </a:r>
            <a:r>
              <a:rPr sz="650" spc="-5" dirty="0">
                <a:solidFill>
                  <a:schemeClr val="bg1"/>
                </a:solidFill>
                <a:latin typeface="Calibri"/>
                <a:cs typeface="Calibri"/>
              </a:rPr>
              <a:t>s </a:t>
            </a:r>
            <a:r>
              <a:rPr sz="650" spc="-10" dirty="0">
                <a:solidFill>
                  <a:schemeClr val="bg1"/>
                </a:solidFill>
                <a:latin typeface="Calibri"/>
                <a:cs typeface="Calibri"/>
              </a:rPr>
              <a:t>p</a:t>
            </a:r>
            <a:r>
              <a:rPr sz="650" spc="-5" dirty="0">
                <a:solidFill>
                  <a:schemeClr val="bg1"/>
                </a:solidFill>
                <a:latin typeface="Calibri"/>
                <a:cs typeface="Calibri"/>
              </a:rPr>
              <a:t>rese</a:t>
            </a:r>
            <a:r>
              <a:rPr sz="650" spc="-10" dirty="0">
                <a:solidFill>
                  <a:schemeClr val="bg1"/>
                </a:solidFill>
                <a:latin typeface="Calibri"/>
                <a:cs typeface="Calibri"/>
              </a:rPr>
              <a:t>n</a:t>
            </a:r>
            <a:r>
              <a:rPr sz="650" spc="-5" dirty="0">
                <a:solidFill>
                  <a:schemeClr val="bg1"/>
                </a:solidFill>
                <a:latin typeface="Calibri"/>
                <a:cs typeface="Calibri"/>
              </a:rPr>
              <a:t>tat</a:t>
            </a:r>
            <a:r>
              <a:rPr sz="650" spc="-15" dirty="0">
                <a:solidFill>
                  <a:schemeClr val="bg1"/>
                </a:solidFill>
                <a:latin typeface="Calibri"/>
                <a:cs typeface="Calibri"/>
              </a:rPr>
              <a:t>io</a:t>
            </a:r>
            <a:r>
              <a:rPr sz="650" spc="-5" dirty="0">
                <a:solidFill>
                  <a:schemeClr val="bg1"/>
                </a:solidFill>
                <a:latin typeface="Calibri"/>
                <a:cs typeface="Calibri"/>
              </a:rPr>
              <a:t>n</a:t>
            </a:r>
            <a:r>
              <a:rPr sz="650" dirty="0">
                <a:solidFill>
                  <a:schemeClr val="bg1"/>
                </a:solidFill>
                <a:latin typeface="Calibri"/>
                <a:cs typeface="Calibri"/>
              </a:rPr>
              <a:t> </a:t>
            </a:r>
            <a:r>
              <a:rPr sz="650" spc="-5" dirty="0">
                <a:solidFill>
                  <a:schemeClr val="bg1"/>
                </a:solidFill>
                <a:latin typeface="Calibri"/>
                <a:cs typeface="Calibri"/>
              </a:rPr>
              <a:t>can</a:t>
            </a:r>
            <a:r>
              <a:rPr sz="650"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e re</a:t>
            </a:r>
            <a:r>
              <a:rPr sz="650" spc="-10" dirty="0">
                <a:solidFill>
                  <a:schemeClr val="bg1"/>
                </a:solidFill>
                <a:latin typeface="Calibri"/>
                <a:cs typeface="Calibri"/>
              </a:rPr>
              <a:t>p</a:t>
            </a:r>
            <a:r>
              <a:rPr sz="650" spc="-5" dirty="0">
                <a:solidFill>
                  <a:schemeClr val="bg1"/>
                </a:solidFill>
                <a:latin typeface="Calibri"/>
                <a:cs typeface="Calibri"/>
              </a:rPr>
              <a:t>r</a:t>
            </a:r>
            <a:r>
              <a:rPr sz="650" spc="-10" dirty="0">
                <a:solidFill>
                  <a:schemeClr val="bg1"/>
                </a:solidFill>
                <a:latin typeface="Calibri"/>
                <a:cs typeface="Calibri"/>
              </a:rPr>
              <a:t>odu</a:t>
            </a:r>
            <a:r>
              <a:rPr sz="650" spc="-5" dirty="0">
                <a:solidFill>
                  <a:schemeClr val="bg1"/>
                </a:solidFill>
                <a:latin typeface="Calibri"/>
                <a:cs typeface="Calibri"/>
              </a:rPr>
              <a:t>ced</a:t>
            </a:r>
            <a:r>
              <a:rPr sz="650" dirty="0">
                <a:solidFill>
                  <a:schemeClr val="bg1"/>
                </a:solidFill>
                <a:latin typeface="Calibri"/>
                <a:cs typeface="Calibri"/>
              </a:rPr>
              <a:t> </a:t>
            </a:r>
            <a:r>
              <a:rPr sz="650" spc="-15" dirty="0">
                <a:solidFill>
                  <a:schemeClr val="bg1"/>
                </a:solidFill>
                <a:latin typeface="Calibri"/>
                <a:cs typeface="Calibri"/>
              </a:rPr>
              <a:t>o</a:t>
            </a:r>
            <a:r>
              <a:rPr sz="650" spc="-5" dirty="0">
                <a:solidFill>
                  <a:schemeClr val="bg1"/>
                </a:solidFill>
                <a:latin typeface="Calibri"/>
                <a:cs typeface="Calibri"/>
              </a:rPr>
              <a:t>r c</a:t>
            </a:r>
            <a:r>
              <a:rPr sz="650" spc="-10" dirty="0">
                <a:solidFill>
                  <a:schemeClr val="bg1"/>
                </a:solidFill>
                <a:latin typeface="Calibri"/>
                <a:cs typeface="Calibri"/>
              </a:rPr>
              <a:t>opi</a:t>
            </a:r>
            <a:r>
              <a:rPr sz="650" spc="-5" dirty="0">
                <a:solidFill>
                  <a:schemeClr val="bg1"/>
                </a:solidFill>
                <a:latin typeface="Calibri"/>
                <a:cs typeface="Calibri"/>
              </a:rPr>
              <a:t>ed</a:t>
            </a:r>
            <a:r>
              <a:rPr sz="650" spc="15"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y</a:t>
            </a:r>
            <a:r>
              <a:rPr sz="650" spc="-10" dirty="0">
                <a:solidFill>
                  <a:schemeClr val="bg1"/>
                </a:solidFill>
                <a:latin typeface="Calibri"/>
                <a:cs typeface="Calibri"/>
              </a:rPr>
              <a:t> </a:t>
            </a:r>
            <a:r>
              <a:rPr sz="650" spc="-5" dirty="0">
                <a:solidFill>
                  <a:schemeClr val="bg1"/>
                </a:solidFill>
                <a:latin typeface="Calibri"/>
                <a:cs typeface="Calibri"/>
              </a:rPr>
              <a:t>a</a:t>
            </a:r>
            <a:r>
              <a:rPr sz="650" spc="-10" dirty="0">
                <a:solidFill>
                  <a:schemeClr val="bg1"/>
                </a:solidFill>
                <a:latin typeface="Calibri"/>
                <a:cs typeface="Calibri"/>
              </a:rPr>
              <a:t>n</a:t>
            </a:r>
            <a:r>
              <a:rPr sz="650" spc="-5" dirty="0">
                <a:solidFill>
                  <a:schemeClr val="bg1"/>
                </a:solidFill>
                <a:latin typeface="Calibri"/>
                <a:cs typeface="Calibri"/>
              </a:rPr>
              <a:t>y</a:t>
            </a:r>
            <a:r>
              <a:rPr sz="650" dirty="0">
                <a:solidFill>
                  <a:schemeClr val="bg1"/>
                </a:solidFill>
                <a:latin typeface="Calibri"/>
                <a:cs typeface="Calibri"/>
              </a:rPr>
              <a:t> </a:t>
            </a:r>
            <a:r>
              <a:rPr sz="650" spc="-5" dirty="0">
                <a:solidFill>
                  <a:schemeClr val="bg1"/>
                </a:solidFill>
                <a:latin typeface="Calibri"/>
                <a:cs typeface="Calibri"/>
              </a:rPr>
              <a:t>mea</a:t>
            </a:r>
            <a:r>
              <a:rPr sz="650" spc="-10" dirty="0">
                <a:solidFill>
                  <a:schemeClr val="bg1"/>
                </a:solidFill>
                <a:latin typeface="Calibri"/>
                <a:cs typeface="Calibri"/>
              </a:rPr>
              <a:t>n</a:t>
            </a:r>
            <a:r>
              <a:rPr sz="650" spc="-5" dirty="0">
                <a:solidFill>
                  <a:schemeClr val="bg1"/>
                </a:solidFill>
                <a:latin typeface="Calibri"/>
                <a:cs typeface="Calibri"/>
              </a:rPr>
              <a:t>s e</a:t>
            </a:r>
            <a:r>
              <a:rPr sz="650" spc="-10" dirty="0">
                <a:solidFill>
                  <a:schemeClr val="bg1"/>
                </a:solidFill>
                <a:latin typeface="Calibri"/>
                <a:cs typeface="Calibri"/>
              </a:rPr>
              <a:t>x</a:t>
            </a:r>
            <a:r>
              <a:rPr sz="650" spc="-5" dirty="0">
                <a:solidFill>
                  <a:schemeClr val="bg1"/>
                </a:solidFill>
                <a:latin typeface="Calibri"/>
                <a:cs typeface="Calibri"/>
              </a:rPr>
              <a:t>ce</a:t>
            </a:r>
            <a:r>
              <a:rPr sz="650" spc="-10" dirty="0">
                <a:solidFill>
                  <a:schemeClr val="bg1"/>
                </a:solidFill>
                <a:latin typeface="Calibri"/>
                <a:cs typeface="Calibri"/>
              </a:rPr>
              <a:t>p</a:t>
            </a:r>
            <a:r>
              <a:rPr sz="650" spc="-5" dirty="0">
                <a:solidFill>
                  <a:schemeClr val="bg1"/>
                </a:solidFill>
                <a:latin typeface="Calibri"/>
                <a:cs typeface="Calibri"/>
              </a:rPr>
              <a:t>t</a:t>
            </a:r>
            <a:r>
              <a:rPr sz="650" spc="5" dirty="0">
                <a:solidFill>
                  <a:schemeClr val="bg1"/>
                </a:solidFill>
                <a:latin typeface="Calibri"/>
                <a:cs typeface="Calibri"/>
              </a:rPr>
              <a:t> </a:t>
            </a:r>
            <a:r>
              <a:rPr sz="650" spc="-5" dirty="0">
                <a:solidFill>
                  <a:schemeClr val="bg1"/>
                </a:solidFill>
                <a:latin typeface="Calibri"/>
                <a:cs typeface="Calibri"/>
              </a:rPr>
              <a:t>w</a:t>
            </a:r>
            <a:r>
              <a:rPr sz="650" spc="-10" dirty="0">
                <a:solidFill>
                  <a:schemeClr val="bg1"/>
                </a:solidFill>
                <a:latin typeface="Calibri"/>
                <a:cs typeface="Calibri"/>
              </a:rPr>
              <a:t>i</a:t>
            </a:r>
            <a:r>
              <a:rPr sz="650" spc="-5" dirty="0">
                <a:solidFill>
                  <a:schemeClr val="bg1"/>
                </a:solidFill>
                <a:latin typeface="Calibri"/>
                <a:cs typeface="Calibri"/>
              </a:rPr>
              <a:t>th</a:t>
            </a:r>
            <a:r>
              <a:rPr sz="650" spc="-10" dirty="0">
                <a:solidFill>
                  <a:schemeClr val="bg1"/>
                </a:solidFill>
                <a:latin typeface="Calibri"/>
                <a:cs typeface="Calibri"/>
              </a:rPr>
              <a:t> </a:t>
            </a:r>
            <a:r>
              <a:rPr sz="650" spc="-5" dirty="0">
                <a:solidFill>
                  <a:schemeClr val="bg1"/>
                </a:solidFill>
                <a:latin typeface="Calibri"/>
                <a:cs typeface="Calibri"/>
              </a:rPr>
              <a:t>wr</a:t>
            </a:r>
            <a:r>
              <a:rPr sz="650" spc="-10" dirty="0">
                <a:solidFill>
                  <a:schemeClr val="bg1"/>
                </a:solidFill>
                <a:latin typeface="Calibri"/>
                <a:cs typeface="Calibri"/>
              </a:rPr>
              <a:t>i</a:t>
            </a:r>
            <a:r>
              <a:rPr sz="650" spc="-5" dirty="0">
                <a:solidFill>
                  <a:schemeClr val="bg1"/>
                </a:solidFill>
                <a:latin typeface="Calibri"/>
                <a:cs typeface="Calibri"/>
              </a:rPr>
              <a:t>t</a:t>
            </a:r>
            <a:r>
              <a:rPr sz="650" spc="-10" dirty="0">
                <a:solidFill>
                  <a:schemeClr val="bg1"/>
                </a:solidFill>
                <a:latin typeface="Calibri"/>
                <a:cs typeface="Calibri"/>
              </a:rPr>
              <a:t>t</a:t>
            </a:r>
            <a:r>
              <a:rPr sz="650" spc="5" dirty="0">
                <a:solidFill>
                  <a:schemeClr val="bg1"/>
                </a:solidFill>
                <a:latin typeface="Calibri"/>
                <a:cs typeface="Calibri"/>
              </a:rPr>
              <a:t>e</a:t>
            </a:r>
            <a:r>
              <a:rPr sz="650" spc="-5" dirty="0">
                <a:solidFill>
                  <a:schemeClr val="bg1"/>
                </a:solidFill>
                <a:latin typeface="Calibri"/>
                <a:cs typeface="Calibri"/>
              </a:rPr>
              <a:t>n</a:t>
            </a:r>
            <a:r>
              <a:rPr sz="650" spc="-10" dirty="0">
                <a:solidFill>
                  <a:schemeClr val="bg1"/>
                </a:solidFill>
                <a:latin typeface="Calibri"/>
                <a:cs typeface="Calibri"/>
              </a:rPr>
              <a:t> p</a:t>
            </a:r>
            <a:r>
              <a:rPr sz="650" spc="-5" dirty="0">
                <a:solidFill>
                  <a:schemeClr val="bg1"/>
                </a:solidFill>
                <a:latin typeface="Calibri"/>
                <a:cs typeface="Calibri"/>
              </a:rPr>
              <a:t>erm</a:t>
            </a:r>
            <a:r>
              <a:rPr sz="650" spc="-15" dirty="0">
                <a:solidFill>
                  <a:schemeClr val="bg1"/>
                </a:solidFill>
                <a:latin typeface="Calibri"/>
                <a:cs typeface="Calibri"/>
              </a:rPr>
              <a:t>i</a:t>
            </a:r>
            <a:r>
              <a:rPr sz="650" spc="-5" dirty="0">
                <a:solidFill>
                  <a:schemeClr val="bg1"/>
                </a:solidFill>
                <a:latin typeface="Calibri"/>
                <a:cs typeface="Calibri"/>
              </a:rPr>
              <a:t>s</a:t>
            </a:r>
            <a:r>
              <a:rPr sz="650" spc="-10" dirty="0">
                <a:solidFill>
                  <a:schemeClr val="bg1"/>
                </a:solidFill>
                <a:latin typeface="Calibri"/>
                <a:cs typeface="Calibri"/>
              </a:rPr>
              <a:t>si</a:t>
            </a:r>
            <a:r>
              <a:rPr sz="650" spc="-15" dirty="0">
                <a:solidFill>
                  <a:schemeClr val="bg1"/>
                </a:solidFill>
                <a:latin typeface="Calibri"/>
                <a:cs typeface="Calibri"/>
              </a:rPr>
              <a:t>o</a:t>
            </a:r>
            <a:r>
              <a:rPr sz="650" spc="-5" dirty="0">
                <a:solidFill>
                  <a:schemeClr val="bg1"/>
                </a:solidFill>
                <a:latin typeface="Calibri"/>
                <a:cs typeface="Calibri"/>
              </a:rPr>
              <a:t>n</a:t>
            </a:r>
            <a:r>
              <a:rPr sz="650" dirty="0">
                <a:solidFill>
                  <a:schemeClr val="bg1"/>
                </a:solidFill>
                <a:latin typeface="Calibri"/>
                <a:cs typeface="Calibri"/>
              </a:rPr>
              <a:t> </a:t>
            </a:r>
            <a:r>
              <a:rPr sz="650" spc="-15" dirty="0">
                <a:solidFill>
                  <a:schemeClr val="bg1"/>
                </a:solidFill>
                <a:latin typeface="Calibri"/>
                <a:cs typeface="Calibri"/>
              </a:rPr>
              <a:t>f</a:t>
            </a:r>
            <a:r>
              <a:rPr sz="650" spc="-5" dirty="0">
                <a:solidFill>
                  <a:schemeClr val="bg1"/>
                </a:solidFill>
                <a:latin typeface="Calibri"/>
                <a:cs typeface="Calibri"/>
              </a:rPr>
              <a:t>r</a:t>
            </a:r>
            <a:r>
              <a:rPr sz="650" spc="-10" dirty="0">
                <a:solidFill>
                  <a:schemeClr val="bg1"/>
                </a:solidFill>
                <a:latin typeface="Calibri"/>
                <a:cs typeface="Calibri"/>
              </a:rPr>
              <a:t>om</a:t>
            </a:r>
            <a:r>
              <a:rPr sz="650" spc="5" dirty="0">
                <a:solidFill>
                  <a:schemeClr val="bg1"/>
                </a:solidFill>
                <a:latin typeface="Calibri"/>
                <a:cs typeface="Calibri"/>
              </a:rPr>
              <a:t> </a:t>
            </a:r>
            <a:r>
              <a:rPr sz="650" spc="-5" dirty="0">
                <a:solidFill>
                  <a:schemeClr val="bg1"/>
                </a:solidFill>
                <a:latin typeface="Calibri"/>
                <a:cs typeface="Calibri"/>
              </a:rPr>
              <a:t>S</a:t>
            </a:r>
            <a:r>
              <a:rPr sz="650" spc="-15" dirty="0">
                <a:solidFill>
                  <a:schemeClr val="bg1"/>
                </a:solidFill>
                <a:latin typeface="Calibri"/>
                <a:cs typeface="Calibri"/>
              </a:rPr>
              <a:t>M</a:t>
            </a:r>
            <a:r>
              <a:rPr sz="650" spc="-5" dirty="0">
                <a:solidFill>
                  <a:schemeClr val="bg1"/>
                </a:solidFill>
                <a:latin typeface="Calibri"/>
                <a:cs typeface="Calibri"/>
              </a:rPr>
              <a:t>SA</a:t>
            </a:r>
            <a:r>
              <a:rPr sz="650" dirty="0">
                <a:solidFill>
                  <a:schemeClr val="bg1"/>
                </a:solidFill>
                <a:latin typeface="Calibri"/>
                <a:cs typeface="Calibri"/>
              </a:rPr>
              <a:t>.</a:t>
            </a:r>
            <a:r>
              <a:rPr sz="650" spc="-5" dirty="0">
                <a:solidFill>
                  <a:schemeClr val="bg1"/>
                </a:solidFill>
                <a:latin typeface="Calibri"/>
                <a:cs typeface="Calibri"/>
              </a:rPr>
              <a:t>“</a:t>
            </a:r>
            <a:endParaRPr sz="650" dirty="0">
              <a:solidFill>
                <a:schemeClr val="bg1"/>
              </a:solidFill>
              <a:latin typeface="Calibri"/>
              <a:cs typeface="Calibri"/>
            </a:endParaRPr>
          </a:p>
        </p:txBody>
      </p:sp>
      <p:cxnSp>
        <p:nvCxnSpPr>
          <p:cNvPr id="173" name="Straight Connector 172">
            <a:extLst>
              <a:ext uri="{FF2B5EF4-FFF2-40B4-BE49-F238E27FC236}">
                <a16:creationId xmlns:a16="http://schemas.microsoft.com/office/drawing/2014/main" id="{FC12F3F3-8D3E-4099-AD29-264180E93027}"/>
              </a:ext>
            </a:extLst>
          </p:cNvPr>
          <p:cNvCxnSpPr>
            <a:cxnSpLocks/>
          </p:cNvCxnSpPr>
          <p:nvPr/>
        </p:nvCxnSpPr>
        <p:spPr>
          <a:xfrm>
            <a:off x="228600" y="6825009"/>
            <a:ext cx="11731052" cy="0"/>
          </a:xfrm>
          <a:prstGeom prst="line">
            <a:avLst/>
          </a:prstGeom>
          <a:ln w="57150">
            <a:solidFill>
              <a:srgbClr val="FF671F"/>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3699027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8" name="Straight Connector 17">
            <a:extLst>
              <a:ext uri="{FF2B5EF4-FFF2-40B4-BE49-F238E27FC236}">
                <a16:creationId xmlns:a16="http://schemas.microsoft.com/office/drawing/2014/main" id="{60499F43-82F7-E028-BB7E-B94205115AB9}"/>
              </a:ext>
            </a:extLst>
          </p:cNvPr>
          <p:cNvCxnSpPr>
            <a:cxnSpLocks/>
          </p:cNvCxnSpPr>
          <p:nvPr/>
        </p:nvCxnSpPr>
        <p:spPr>
          <a:xfrm>
            <a:off x="228600" y="6825009"/>
            <a:ext cx="11731052" cy="0"/>
          </a:xfrm>
          <a:prstGeom prst="line">
            <a:avLst/>
          </a:prstGeom>
          <a:ln w="57150">
            <a:solidFill>
              <a:srgbClr val="FF671F"/>
            </a:solidFill>
          </a:ln>
        </p:spPr>
        <p:style>
          <a:lnRef idx="1">
            <a:schemeClr val="dk1"/>
          </a:lnRef>
          <a:fillRef idx="0">
            <a:schemeClr val="dk1"/>
          </a:fillRef>
          <a:effectRef idx="0">
            <a:schemeClr val="dk1"/>
          </a:effectRef>
          <a:fontRef idx="minor">
            <a:schemeClr val="tx1"/>
          </a:fontRef>
        </p:style>
      </p:cxnSp>
      <p:sp>
        <p:nvSpPr>
          <p:cNvPr id="239" name="object 18">
            <a:extLst>
              <a:ext uri="{FF2B5EF4-FFF2-40B4-BE49-F238E27FC236}">
                <a16:creationId xmlns:a16="http://schemas.microsoft.com/office/drawing/2014/main" id="{C2EC8E56-76BC-4F74-CBAD-2B2219F3DB02}"/>
              </a:ext>
            </a:extLst>
          </p:cNvPr>
          <p:cNvSpPr txBox="1"/>
          <p:nvPr/>
        </p:nvSpPr>
        <p:spPr>
          <a:xfrm>
            <a:off x="3603625" y="6686664"/>
            <a:ext cx="4984750"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cs typeface="Calibri"/>
              </a:rPr>
              <a:t>“</a:t>
            </a:r>
            <a:r>
              <a:rPr sz="650" spc="-5" dirty="0">
                <a:solidFill>
                  <a:schemeClr val="bg1"/>
                </a:solidFill>
                <a:cs typeface="Calibri"/>
              </a:rPr>
              <a:t>C</a:t>
            </a:r>
            <a:r>
              <a:rPr sz="650" spc="-15" dirty="0">
                <a:solidFill>
                  <a:schemeClr val="bg1"/>
                </a:solidFill>
                <a:cs typeface="Calibri"/>
              </a:rPr>
              <a:t>o</a:t>
            </a:r>
            <a:r>
              <a:rPr sz="650" spc="-10" dirty="0">
                <a:solidFill>
                  <a:schemeClr val="bg1"/>
                </a:solidFill>
                <a:cs typeface="Calibri"/>
              </a:rPr>
              <a:t>p</a:t>
            </a:r>
            <a:r>
              <a:rPr sz="650" spc="-15" dirty="0">
                <a:solidFill>
                  <a:schemeClr val="bg1"/>
                </a:solidFill>
                <a:cs typeface="Calibri"/>
              </a:rPr>
              <a:t>y</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a:t>
            </a:r>
            <a:r>
              <a:rPr sz="650" spc="-10" dirty="0">
                <a:solidFill>
                  <a:schemeClr val="bg1"/>
                </a:solidFill>
                <a:cs typeface="Calibri"/>
              </a:rPr>
              <a:t>s</a:t>
            </a:r>
            <a:r>
              <a:rPr sz="650" spc="-5" dirty="0">
                <a:solidFill>
                  <a:schemeClr val="bg1"/>
                </a:solidFill>
                <a:cs typeface="Calibri"/>
              </a:rPr>
              <a:t>:</a:t>
            </a:r>
            <a:r>
              <a:rPr sz="650" spc="-10" dirty="0">
                <a:solidFill>
                  <a:schemeClr val="bg1"/>
                </a:solidFill>
                <a:cs typeface="Calibri"/>
              </a:rPr>
              <a:t> Al</a:t>
            </a:r>
            <a:r>
              <a:rPr sz="650" spc="-5" dirty="0">
                <a:solidFill>
                  <a:schemeClr val="bg1"/>
                </a:solidFill>
                <a:cs typeface="Calibri"/>
              </a:rPr>
              <a:t>l</a:t>
            </a:r>
            <a:r>
              <a:rPr sz="650" spc="15" dirty="0">
                <a:solidFill>
                  <a:schemeClr val="bg1"/>
                </a:solidFill>
                <a:cs typeface="Calibri"/>
              </a:rPr>
              <a:t> </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ts</a:t>
            </a:r>
            <a:r>
              <a:rPr sz="650" spc="-10" dirty="0">
                <a:solidFill>
                  <a:schemeClr val="bg1"/>
                </a:solidFill>
                <a:cs typeface="Calibri"/>
              </a:rPr>
              <a:t> </a:t>
            </a:r>
            <a:r>
              <a:rPr sz="650" spc="-5" dirty="0">
                <a:solidFill>
                  <a:schemeClr val="bg1"/>
                </a:solidFill>
                <a:cs typeface="Calibri"/>
              </a:rPr>
              <a:t>are</a:t>
            </a:r>
            <a:r>
              <a:rPr sz="650" spc="10" dirty="0">
                <a:solidFill>
                  <a:schemeClr val="bg1"/>
                </a:solidFill>
                <a:cs typeface="Calibri"/>
              </a:rPr>
              <a:t> </a:t>
            </a:r>
            <a:r>
              <a:rPr sz="650" spc="-5" dirty="0">
                <a:solidFill>
                  <a:schemeClr val="bg1"/>
                </a:solidFill>
                <a:cs typeface="Calibri"/>
              </a:rPr>
              <a:t>reser</a:t>
            </a:r>
            <a:r>
              <a:rPr sz="650" spc="-10" dirty="0">
                <a:solidFill>
                  <a:schemeClr val="bg1"/>
                </a:solidFill>
                <a:cs typeface="Calibri"/>
              </a:rPr>
              <a:t>v</a:t>
            </a:r>
            <a:r>
              <a:rPr sz="650" spc="-5" dirty="0">
                <a:solidFill>
                  <a:schemeClr val="bg1"/>
                </a:solidFill>
                <a:cs typeface="Calibri"/>
              </a:rPr>
              <a:t>e</a:t>
            </a:r>
            <a:r>
              <a:rPr sz="650" spc="-10" dirty="0">
                <a:solidFill>
                  <a:schemeClr val="bg1"/>
                </a:solidFill>
                <a:cs typeface="Calibri"/>
              </a:rPr>
              <a:t>d</a:t>
            </a:r>
            <a:r>
              <a:rPr sz="650" spc="-5" dirty="0">
                <a:solidFill>
                  <a:schemeClr val="bg1"/>
                </a:solidFill>
                <a:cs typeface="Calibri"/>
              </a:rPr>
              <a:t>,</a:t>
            </a:r>
            <a:r>
              <a:rPr sz="650" spc="-10" dirty="0">
                <a:solidFill>
                  <a:schemeClr val="bg1"/>
                </a:solidFill>
                <a:cs typeface="Calibri"/>
              </a:rPr>
              <a:t> n</a:t>
            </a:r>
            <a:r>
              <a:rPr sz="650" spc="-5" dirty="0">
                <a:solidFill>
                  <a:schemeClr val="bg1"/>
                </a:solidFill>
                <a:cs typeface="Calibri"/>
              </a:rPr>
              <a:t>o</a:t>
            </a:r>
            <a:r>
              <a:rPr sz="650" dirty="0">
                <a:solidFill>
                  <a:schemeClr val="bg1"/>
                </a:solidFill>
                <a:cs typeface="Calibri"/>
              </a:rPr>
              <a:t> </a:t>
            </a:r>
            <a:r>
              <a:rPr sz="650" spc="-10" dirty="0">
                <a:solidFill>
                  <a:schemeClr val="bg1"/>
                </a:solidFill>
                <a:cs typeface="Calibri"/>
              </a:rPr>
              <a:t>p</a:t>
            </a:r>
            <a:r>
              <a:rPr sz="650" spc="-5" dirty="0">
                <a:solidFill>
                  <a:schemeClr val="bg1"/>
                </a:solidFill>
                <a:cs typeface="Calibri"/>
              </a:rPr>
              <a:t>art </a:t>
            </a:r>
            <a:r>
              <a:rPr sz="650" spc="-15" dirty="0">
                <a:solidFill>
                  <a:schemeClr val="bg1"/>
                </a:solidFill>
                <a:cs typeface="Calibri"/>
              </a:rPr>
              <a:t>o</a:t>
            </a:r>
            <a:r>
              <a:rPr sz="650" spc="-5" dirty="0">
                <a:solidFill>
                  <a:schemeClr val="bg1"/>
                </a:solidFill>
                <a:cs typeface="Calibri"/>
              </a:rPr>
              <a:t>f</a:t>
            </a:r>
            <a:r>
              <a:rPr sz="650" spc="10" dirty="0">
                <a:solidFill>
                  <a:schemeClr val="bg1"/>
                </a:solidFill>
                <a:cs typeface="Calibri"/>
              </a:rPr>
              <a:t> </a:t>
            </a:r>
            <a:r>
              <a:rPr sz="650" spc="-5" dirty="0">
                <a:solidFill>
                  <a:schemeClr val="bg1"/>
                </a:solidFill>
                <a:cs typeface="Calibri"/>
              </a:rPr>
              <a:t>t</a:t>
            </a:r>
            <a:r>
              <a:rPr sz="650" spc="-15" dirty="0">
                <a:solidFill>
                  <a:schemeClr val="bg1"/>
                </a:solidFill>
                <a:cs typeface="Calibri"/>
              </a:rPr>
              <a:t>h</a:t>
            </a:r>
            <a:r>
              <a:rPr sz="650" spc="-10" dirty="0">
                <a:solidFill>
                  <a:schemeClr val="bg1"/>
                </a:solidFill>
                <a:cs typeface="Calibri"/>
              </a:rPr>
              <a:t>i</a:t>
            </a:r>
            <a:r>
              <a:rPr sz="650" spc="-5" dirty="0">
                <a:solidFill>
                  <a:schemeClr val="bg1"/>
                </a:solidFill>
                <a:cs typeface="Calibri"/>
              </a:rPr>
              <a:t>s </a:t>
            </a:r>
            <a:r>
              <a:rPr sz="650" spc="-10" dirty="0">
                <a:solidFill>
                  <a:schemeClr val="bg1"/>
                </a:solidFill>
                <a:cs typeface="Calibri"/>
              </a:rPr>
              <a:t>p</a:t>
            </a:r>
            <a:r>
              <a:rPr sz="650" spc="-5" dirty="0">
                <a:solidFill>
                  <a:schemeClr val="bg1"/>
                </a:solidFill>
                <a:cs typeface="Calibri"/>
              </a:rPr>
              <a:t>rese</a:t>
            </a:r>
            <a:r>
              <a:rPr sz="650" spc="-10" dirty="0">
                <a:solidFill>
                  <a:schemeClr val="bg1"/>
                </a:solidFill>
                <a:cs typeface="Calibri"/>
              </a:rPr>
              <a:t>n</a:t>
            </a:r>
            <a:r>
              <a:rPr sz="650" spc="-5" dirty="0">
                <a:solidFill>
                  <a:schemeClr val="bg1"/>
                </a:solidFill>
                <a:cs typeface="Calibri"/>
              </a:rPr>
              <a:t>tat</a:t>
            </a:r>
            <a:r>
              <a:rPr sz="650" spc="-15" dirty="0">
                <a:solidFill>
                  <a:schemeClr val="bg1"/>
                </a:solidFill>
                <a:cs typeface="Calibri"/>
              </a:rPr>
              <a:t>io</a:t>
            </a:r>
            <a:r>
              <a:rPr sz="650" spc="-5" dirty="0">
                <a:solidFill>
                  <a:schemeClr val="bg1"/>
                </a:solidFill>
                <a:cs typeface="Calibri"/>
              </a:rPr>
              <a:t>n</a:t>
            </a:r>
            <a:r>
              <a:rPr sz="650" dirty="0">
                <a:solidFill>
                  <a:schemeClr val="bg1"/>
                </a:solidFill>
                <a:cs typeface="Calibri"/>
              </a:rPr>
              <a:t> </a:t>
            </a:r>
            <a:r>
              <a:rPr sz="650" spc="-5" dirty="0">
                <a:solidFill>
                  <a:schemeClr val="bg1"/>
                </a:solidFill>
                <a:cs typeface="Calibri"/>
              </a:rPr>
              <a:t>can</a:t>
            </a:r>
            <a:r>
              <a:rPr sz="650" dirty="0">
                <a:solidFill>
                  <a:schemeClr val="bg1"/>
                </a:solidFill>
                <a:cs typeface="Calibri"/>
              </a:rPr>
              <a:t> </a:t>
            </a:r>
            <a:r>
              <a:rPr sz="650" spc="-10" dirty="0">
                <a:solidFill>
                  <a:schemeClr val="bg1"/>
                </a:solidFill>
                <a:cs typeface="Calibri"/>
              </a:rPr>
              <a:t>b</a:t>
            </a:r>
            <a:r>
              <a:rPr sz="650" spc="-5" dirty="0">
                <a:solidFill>
                  <a:schemeClr val="bg1"/>
                </a:solidFill>
                <a:cs typeface="Calibri"/>
              </a:rPr>
              <a:t>e re</a:t>
            </a:r>
            <a:r>
              <a:rPr sz="650" spc="-10" dirty="0">
                <a:solidFill>
                  <a:schemeClr val="bg1"/>
                </a:solidFill>
                <a:cs typeface="Calibri"/>
              </a:rPr>
              <a:t>p</a:t>
            </a:r>
            <a:r>
              <a:rPr sz="650" spc="-5" dirty="0">
                <a:solidFill>
                  <a:schemeClr val="bg1"/>
                </a:solidFill>
                <a:cs typeface="Calibri"/>
              </a:rPr>
              <a:t>r</a:t>
            </a:r>
            <a:r>
              <a:rPr sz="650" spc="-10" dirty="0">
                <a:solidFill>
                  <a:schemeClr val="bg1"/>
                </a:solidFill>
                <a:cs typeface="Calibri"/>
              </a:rPr>
              <a:t>odu</a:t>
            </a:r>
            <a:r>
              <a:rPr sz="650" spc="-5" dirty="0">
                <a:solidFill>
                  <a:schemeClr val="bg1"/>
                </a:solidFill>
                <a:cs typeface="Calibri"/>
              </a:rPr>
              <a:t>ced</a:t>
            </a:r>
            <a:r>
              <a:rPr sz="650" dirty="0">
                <a:solidFill>
                  <a:schemeClr val="bg1"/>
                </a:solidFill>
                <a:cs typeface="Calibri"/>
              </a:rPr>
              <a:t> </a:t>
            </a:r>
            <a:r>
              <a:rPr sz="650" spc="-15" dirty="0">
                <a:solidFill>
                  <a:schemeClr val="bg1"/>
                </a:solidFill>
                <a:cs typeface="Calibri"/>
              </a:rPr>
              <a:t>o</a:t>
            </a:r>
            <a:r>
              <a:rPr sz="650" spc="-5" dirty="0">
                <a:solidFill>
                  <a:schemeClr val="bg1"/>
                </a:solidFill>
                <a:cs typeface="Calibri"/>
              </a:rPr>
              <a:t>r c</a:t>
            </a:r>
            <a:r>
              <a:rPr sz="650" spc="-10" dirty="0">
                <a:solidFill>
                  <a:schemeClr val="bg1"/>
                </a:solidFill>
                <a:cs typeface="Calibri"/>
              </a:rPr>
              <a:t>opi</a:t>
            </a:r>
            <a:r>
              <a:rPr sz="650" spc="-5" dirty="0">
                <a:solidFill>
                  <a:schemeClr val="bg1"/>
                </a:solidFill>
                <a:cs typeface="Calibri"/>
              </a:rPr>
              <a:t>ed</a:t>
            </a:r>
            <a:r>
              <a:rPr sz="650" spc="15" dirty="0">
                <a:solidFill>
                  <a:schemeClr val="bg1"/>
                </a:solidFill>
                <a:cs typeface="Calibri"/>
              </a:rPr>
              <a:t> </a:t>
            </a:r>
            <a:r>
              <a:rPr sz="650" spc="-10" dirty="0">
                <a:solidFill>
                  <a:schemeClr val="bg1"/>
                </a:solidFill>
                <a:cs typeface="Calibri"/>
              </a:rPr>
              <a:t>b</a:t>
            </a:r>
            <a:r>
              <a:rPr sz="650" spc="-5" dirty="0">
                <a:solidFill>
                  <a:schemeClr val="bg1"/>
                </a:solidFill>
                <a:cs typeface="Calibri"/>
              </a:rPr>
              <a:t>y</a:t>
            </a:r>
            <a:r>
              <a:rPr sz="650" spc="-10" dirty="0">
                <a:solidFill>
                  <a:schemeClr val="bg1"/>
                </a:solidFill>
                <a:cs typeface="Calibri"/>
              </a:rPr>
              <a:t> </a:t>
            </a:r>
            <a:r>
              <a:rPr sz="650" spc="-5" dirty="0">
                <a:solidFill>
                  <a:schemeClr val="bg1"/>
                </a:solidFill>
                <a:cs typeface="Calibri"/>
              </a:rPr>
              <a:t>a</a:t>
            </a:r>
            <a:r>
              <a:rPr sz="650" spc="-10" dirty="0">
                <a:solidFill>
                  <a:schemeClr val="bg1"/>
                </a:solidFill>
                <a:cs typeface="Calibri"/>
              </a:rPr>
              <a:t>n</a:t>
            </a:r>
            <a:r>
              <a:rPr sz="650" spc="-5" dirty="0">
                <a:solidFill>
                  <a:schemeClr val="bg1"/>
                </a:solidFill>
                <a:cs typeface="Calibri"/>
              </a:rPr>
              <a:t>y</a:t>
            </a:r>
            <a:r>
              <a:rPr sz="650" dirty="0">
                <a:solidFill>
                  <a:schemeClr val="bg1"/>
                </a:solidFill>
                <a:cs typeface="Calibri"/>
              </a:rPr>
              <a:t> </a:t>
            </a:r>
            <a:r>
              <a:rPr sz="650" spc="-5" dirty="0">
                <a:solidFill>
                  <a:schemeClr val="bg1"/>
                </a:solidFill>
                <a:cs typeface="Calibri"/>
              </a:rPr>
              <a:t>mea</a:t>
            </a:r>
            <a:r>
              <a:rPr sz="650" spc="-10" dirty="0">
                <a:solidFill>
                  <a:schemeClr val="bg1"/>
                </a:solidFill>
                <a:cs typeface="Calibri"/>
              </a:rPr>
              <a:t>n</a:t>
            </a:r>
            <a:r>
              <a:rPr sz="650" spc="-5" dirty="0">
                <a:solidFill>
                  <a:schemeClr val="bg1"/>
                </a:solidFill>
                <a:cs typeface="Calibri"/>
              </a:rPr>
              <a:t>s e</a:t>
            </a:r>
            <a:r>
              <a:rPr sz="650" spc="-10" dirty="0">
                <a:solidFill>
                  <a:schemeClr val="bg1"/>
                </a:solidFill>
                <a:cs typeface="Calibri"/>
              </a:rPr>
              <a:t>x</a:t>
            </a:r>
            <a:r>
              <a:rPr sz="650" spc="-5" dirty="0">
                <a:solidFill>
                  <a:schemeClr val="bg1"/>
                </a:solidFill>
                <a:cs typeface="Calibri"/>
              </a:rPr>
              <a:t>ce</a:t>
            </a:r>
            <a:r>
              <a:rPr sz="650" spc="-10" dirty="0">
                <a:solidFill>
                  <a:schemeClr val="bg1"/>
                </a:solidFill>
                <a:cs typeface="Calibri"/>
              </a:rPr>
              <a:t>p</a:t>
            </a:r>
            <a:r>
              <a:rPr sz="650" spc="-5" dirty="0">
                <a:solidFill>
                  <a:schemeClr val="bg1"/>
                </a:solidFill>
                <a:cs typeface="Calibri"/>
              </a:rPr>
              <a:t>t</a:t>
            </a:r>
            <a:r>
              <a:rPr sz="650" spc="5" dirty="0">
                <a:solidFill>
                  <a:schemeClr val="bg1"/>
                </a:solidFill>
                <a:cs typeface="Calibri"/>
              </a:rPr>
              <a:t> </a:t>
            </a:r>
            <a:r>
              <a:rPr sz="650" spc="-5" dirty="0">
                <a:solidFill>
                  <a:schemeClr val="bg1"/>
                </a:solidFill>
                <a:cs typeface="Calibri"/>
              </a:rPr>
              <a:t>w</a:t>
            </a:r>
            <a:r>
              <a:rPr sz="650" spc="-10" dirty="0">
                <a:solidFill>
                  <a:schemeClr val="bg1"/>
                </a:solidFill>
                <a:cs typeface="Calibri"/>
              </a:rPr>
              <a:t>i</a:t>
            </a:r>
            <a:r>
              <a:rPr sz="650" spc="-5" dirty="0">
                <a:solidFill>
                  <a:schemeClr val="bg1"/>
                </a:solidFill>
                <a:cs typeface="Calibri"/>
              </a:rPr>
              <a:t>th</a:t>
            </a:r>
            <a:r>
              <a:rPr sz="650" spc="-10" dirty="0">
                <a:solidFill>
                  <a:schemeClr val="bg1"/>
                </a:solidFill>
                <a:cs typeface="Calibri"/>
              </a:rPr>
              <a:t> </a:t>
            </a:r>
            <a:r>
              <a:rPr sz="650" spc="-5" dirty="0">
                <a:solidFill>
                  <a:schemeClr val="bg1"/>
                </a:solidFill>
                <a:cs typeface="Calibri"/>
              </a:rPr>
              <a:t>wr</a:t>
            </a:r>
            <a:r>
              <a:rPr sz="650" spc="-10" dirty="0">
                <a:solidFill>
                  <a:schemeClr val="bg1"/>
                </a:solidFill>
                <a:cs typeface="Calibri"/>
              </a:rPr>
              <a:t>i</a:t>
            </a:r>
            <a:r>
              <a:rPr sz="650" spc="-5" dirty="0">
                <a:solidFill>
                  <a:schemeClr val="bg1"/>
                </a:solidFill>
                <a:cs typeface="Calibri"/>
              </a:rPr>
              <a:t>t</a:t>
            </a:r>
            <a:r>
              <a:rPr sz="650" spc="-10" dirty="0">
                <a:solidFill>
                  <a:schemeClr val="bg1"/>
                </a:solidFill>
                <a:cs typeface="Calibri"/>
              </a:rPr>
              <a:t>t</a:t>
            </a:r>
            <a:r>
              <a:rPr sz="650" spc="5" dirty="0">
                <a:solidFill>
                  <a:schemeClr val="bg1"/>
                </a:solidFill>
                <a:cs typeface="Calibri"/>
              </a:rPr>
              <a:t>e</a:t>
            </a:r>
            <a:r>
              <a:rPr sz="650" spc="-5" dirty="0">
                <a:solidFill>
                  <a:schemeClr val="bg1"/>
                </a:solidFill>
                <a:cs typeface="Calibri"/>
              </a:rPr>
              <a:t>n</a:t>
            </a:r>
            <a:r>
              <a:rPr sz="650" spc="-10" dirty="0">
                <a:solidFill>
                  <a:schemeClr val="bg1"/>
                </a:solidFill>
                <a:cs typeface="Calibri"/>
              </a:rPr>
              <a:t> p</a:t>
            </a:r>
            <a:r>
              <a:rPr sz="650" spc="-5" dirty="0">
                <a:solidFill>
                  <a:schemeClr val="bg1"/>
                </a:solidFill>
                <a:cs typeface="Calibri"/>
              </a:rPr>
              <a:t>erm</a:t>
            </a:r>
            <a:r>
              <a:rPr sz="650" spc="-15" dirty="0">
                <a:solidFill>
                  <a:schemeClr val="bg1"/>
                </a:solidFill>
                <a:cs typeface="Calibri"/>
              </a:rPr>
              <a:t>i</a:t>
            </a:r>
            <a:r>
              <a:rPr sz="650" spc="-5" dirty="0">
                <a:solidFill>
                  <a:schemeClr val="bg1"/>
                </a:solidFill>
                <a:cs typeface="Calibri"/>
              </a:rPr>
              <a:t>s</a:t>
            </a:r>
            <a:r>
              <a:rPr sz="650" spc="-10" dirty="0">
                <a:solidFill>
                  <a:schemeClr val="bg1"/>
                </a:solidFill>
                <a:cs typeface="Calibri"/>
              </a:rPr>
              <a:t>si</a:t>
            </a:r>
            <a:r>
              <a:rPr sz="650" spc="-15" dirty="0">
                <a:solidFill>
                  <a:schemeClr val="bg1"/>
                </a:solidFill>
                <a:cs typeface="Calibri"/>
              </a:rPr>
              <a:t>o</a:t>
            </a:r>
            <a:r>
              <a:rPr sz="650" spc="-5" dirty="0">
                <a:solidFill>
                  <a:schemeClr val="bg1"/>
                </a:solidFill>
                <a:cs typeface="Calibri"/>
              </a:rPr>
              <a:t>n</a:t>
            </a:r>
            <a:r>
              <a:rPr sz="650" dirty="0">
                <a:solidFill>
                  <a:schemeClr val="bg1"/>
                </a:solidFill>
                <a:cs typeface="Calibri"/>
              </a:rPr>
              <a:t> </a:t>
            </a:r>
            <a:r>
              <a:rPr sz="650" spc="-15" dirty="0">
                <a:solidFill>
                  <a:schemeClr val="bg1"/>
                </a:solidFill>
                <a:cs typeface="Calibri"/>
              </a:rPr>
              <a:t>f</a:t>
            </a:r>
            <a:r>
              <a:rPr sz="650" spc="-5" dirty="0">
                <a:solidFill>
                  <a:schemeClr val="bg1"/>
                </a:solidFill>
                <a:cs typeface="Calibri"/>
              </a:rPr>
              <a:t>r</a:t>
            </a:r>
            <a:r>
              <a:rPr sz="650" spc="-10" dirty="0">
                <a:solidFill>
                  <a:schemeClr val="bg1"/>
                </a:solidFill>
                <a:cs typeface="Calibri"/>
              </a:rPr>
              <a:t>om</a:t>
            </a:r>
            <a:r>
              <a:rPr lang="en-GB" sz="650" spc="5" dirty="0">
                <a:solidFill>
                  <a:schemeClr val="bg1"/>
                </a:solidFill>
                <a:cs typeface="Calibri"/>
              </a:rPr>
              <a:t> </a:t>
            </a:r>
            <a:r>
              <a:rPr lang="en-GB" sz="650" spc="-5" dirty="0">
                <a:solidFill>
                  <a:schemeClr val="bg1"/>
                </a:solidFill>
                <a:cs typeface="Calibri"/>
              </a:rPr>
              <a:t>S</a:t>
            </a:r>
            <a:r>
              <a:rPr lang="en-GB" sz="650" spc="-15" dirty="0">
                <a:solidFill>
                  <a:schemeClr val="bg1"/>
                </a:solidFill>
                <a:cs typeface="Calibri"/>
              </a:rPr>
              <a:t>M</a:t>
            </a:r>
            <a:r>
              <a:rPr lang="en-GB" sz="650" spc="-5" dirty="0">
                <a:solidFill>
                  <a:schemeClr val="bg1"/>
                </a:solidFill>
                <a:cs typeface="Calibri"/>
              </a:rPr>
              <a:t>SA</a:t>
            </a:r>
            <a:r>
              <a:rPr sz="650" spc="-5" dirty="0">
                <a:solidFill>
                  <a:schemeClr val="bg1"/>
                </a:solidFill>
                <a:cs typeface="Calibri"/>
              </a:rPr>
              <a:t>“</a:t>
            </a:r>
            <a:endParaRPr sz="650" dirty="0">
              <a:solidFill>
                <a:schemeClr val="bg1"/>
              </a:solidFill>
              <a:cs typeface="Calibri"/>
            </a:endParaRPr>
          </a:p>
        </p:txBody>
      </p:sp>
      <p:sp>
        <p:nvSpPr>
          <p:cNvPr id="2" name="Title 1">
            <a:extLst>
              <a:ext uri="{FF2B5EF4-FFF2-40B4-BE49-F238E27FC236}">
                <a16:creationId xmlns:a16="http://schemas.microsoft.com/office/drawing/2014/main" id="{AC473EFD-AD7B-A5E5-6B52-D954DF475603}"/>
              </a:ext>
            </a:extLst>
          </p:cNvPr>
          <p:cNvSpPr txBox="1">
            <a:spLocks/>
          </p:cNvSpPr>
          <p:nvPr/>
        </p:nvSpPr>
        <p:spPr>
          <a:xfrm>
            <a:off x="0" y="58616"/>
            <a:ext cx="7924800" cy="654479"/>
          </a:xfrm>
          <a:prstGeom prst="rect">
            <a:avLst/>
          </a:prstGeom>
        </p:spPr>
        <p:txBody>
          <a:bodyPr/>
          <a:lst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a:lstStyle>
          <a:p>
            <a:r>
              <a:rPr lang="en-GB" sz="3600" dirty="0">
                <a:solidFill>
                  <a:schemeClr val="bg1"/>
                </a:solidFill>
                <a:latin typeface="+mn-lt"/>
              </a:rPr>
              <a:t>Common Types of Cyberattacks</a:t>
            </a:r>
          </a:p>
        </p:txBody>
      </p:sp>
      <p:grpSp>
        <p:nvGrpSpPr>
          <p:cNvPr id="89" name="Group 88">
            <a:extLst>
              <a:ext uri="{FF2B5EF4-FFF2-40B4-BE49-F238E27FC236}">
                <a16:creationId xmlns:a16="http://schemas.microsoft.com/office/drawing/2014/main" id="{51E2D42B-8C43-F25B-B02D-627A769D9624}"/>
              </a:ext>
            </a:extLst>
          </p:cNvPr>
          <p:cNvGrpSpPr/>
          <p:nvPr/>
        </p:nvGrpSpPr>
        <p:grpSpPr>
          <a:xfrm>
            <a:off x="16622" y="1580031"/>
            <a:ext cx="12128276" cy="4745160"/>
            <a:chOff x="-30479" y="1302002"/>
            <a:chExt cx="12128276" cy="4745160"/>
          </a:xfrm>
        </p:grpSpPr>
        <p:grpSp>
          <p:nvGrpSpPr>
            <p:cNvPr id="90" name="Group 89">
              <a:extLst>
                <a:ext uri="{FF2B5EF4-FFF2-40B4-BE49-F238E27FC236}">
                  <a16:creationId xmlns:a16="http://schemas.microsoft.com/office/drawing/2014/main" id="{FEDF7C47-01C1-5876-B901-5E8F95895EB1}"/>
                </a:ext>
              </a:extLst>
            </p:cNvPr>
            <p:cNvGrpSpPr/>
            <p:nvPr/>
          </p:nvGrpSpPr>
          <p:grpSpPr>
            <a:xfrm>
              <a:off x="-30479" y="1302002"/>
              <a:ext cx="12128276" cy="4745160"/>
              <a:chOff x="-30479" y="1397761"/>
              <a:chExt cx="12128276" cy="4745160"/>
            </a:xfrm>
          </p:grpSpPr>
          <p:grpSp>
            <p:nvGrpSpPr>
              <p:cNvPr id="110" name="Group 109">
                <a:extLst>
                  <a:ext uri="{FF2B5EF4-FFF2-40B4-BE49-F238E27FC236}">
                    <a16:creationId xmlns:a16="http://schemas.microsoft.com/office/drawing/2014/main" id="{839D47A1-6392-F01D-06AB-4B0155CF930A}"/>
                  </a:ext>
                </a:extLst>
              </p:cNvPr>
              <p:cNvGrpSpPr/>
              <p:nvPr/>
            </p:nvGrpSpPr>
            <p:grpSpPr>
              <a:xfrm>
                <a:off x="-30479" y="3783932"/>
                <a:ext cx="12128276" cy="26739"/>
                <a:chOff x="-30479" y="3783932"/>
                <a:chExt cx="12128276" cy="26739"/>
              </a:xfrm>
            </p:grpSpPr>
            <p:sp>
              <p:nvSpPr>
                <p:cNvPr id="202" name="Freeform 108">
                  <a:extLst>
                    <a:ext uri="{FF2B5EF4-FFF2-40B4-BE49-F238E27FC236}">
                      <a16:creationId xmlns:a16="http://schemas.microsoft.com/office/drawing/2014/main" id="{46954518-5636-28B7-970A-A673FD9543CC}"/>
                    </a:ext>
                  </a:extLst>
                </p:cNvPr>
                <p:cNvSpPr/>
                <p:nvPr/>
              </p:nvSpPr>
              <p:spPr>
                <a:xfrm>
                  <a:off x="-30479" y="3783932"/>
                  <a:ext cx="570661" cy="26739"/>
                </a:xfrm>
                <a:custGeom>
                  <a:avLst/>
                  <a:gdLst>
                    <a:gd name="connsiteX0" fmla="*/ 0 w 570661"/>
                    <a:gd name="connsiteY0" fmla="*/ 0 h 24693"/>
                    <a:gd name="connsiteX1" fmla="*/ 570623 w 570661"/>
                    <a:gd name="connsiteY1" fmla="*/ 0 h 24693"/>
                    <a:gd name="connsiteX2" fmla="*/ 570661 w 570661"/>
                    <a:gd name="connsiteY2" fmla="*/ 24693 h 24693"/>
                    <a:gd name="connsiteX3" fmla="*/ 0 w 570661"/>
                    <a:gd name="connsiteY3" fmla="*/ 24693 h 24693"/>
                    <a:gd name="connsiteX4" fmla="*/ 0 w 570661"/>
                    <a:gd name="connsiteY4" fmla="*/ 0 h 24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661" h="24693">
                      <a:moveTo>
                        <a:pt x="0" y="0"/>
                      </a:moveTo>
                      <a:lnTo>
                        <a:pt x="570623" y="0"/>
                      </a:lnTo>
                      <a:lnTo>
                        <a:pt x="570661" y="24693"/>
                      </a:lnTo>
                      <a:lnTo>
                        <a:pt x="0" y="24693"/>
                      </a:lnTo>
                      <a:lnTo>
                        <a:pt x="0" y="0"/>
                      </a:lnTo>
                      <a:close/>
                    </a:path>
                  </a:pathLst>
                </a:custGeom>
                <a:solidFill>
                  <a:srgbClr val="FFFFFF">
                    <a:lumMod val="50000"/>
                  </a:srgbClr>
                </a:solidFill>
                <a:ln w="57150" cap="flat" cmpd="sng" algn="ctr">
                  <a:solidFill>
                    <a:schemeClr val="bg1"/>
                  </a:solid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bg1"/>
                    </a:solidFill>
                    <a:effectLst/>
                    <a:uLnTx/>
                    <a:uFillTx/>
                  </a:endParaRPr>
                </a:p>
              </p:txBody>
            </p:sp>
            <p:sp>
              <p:nvSpPr>
                <p:cNvPr id="203" name="Freeform 109">
                  <a:extLst>
                    <a:ext uri="{FF2B5EF4-FFF2-40B4-BE49-F238E27FC236}">
                      <a16:creationId xmlns:a16="http://schemas.microsoft.com/office/drawing/2014/main" id="{EC04AED4-2703-1B1E-7B1F-BBF862FB160C}"/>
                    </a:ext>
                  </a:extLst>
                </p:cNvPr>
                <p:cNvSpPr/>
                <p:nvPr/>
              </p:nvSpPr>
              <p:spPr>
                <a:xfrm>
                  <a:off x="2035084" y="3783932"/>
                  <a:ext cx="428861" cy="26739"/>
                </a:xfrm>
                <a:custGeom>
                  <a:avLst/>
                  <a:gdLst>
                    <a:gd name="connsiteX0" fmla="*/ 0 w 428861"/>
                    <a:gd name="connsiteY0" fmla="*/ 0 h 24693"/>
                    <a:gd name="connsiteX1" fmla="*/ 428823 w 428861"/>
                    <a:gd name="connsiteY1" fmla="*/ 0 h 24693"/>
                    <a:gd name="connsiteX2" fmla="*/ 428861 w 428861"/>
                    <a:gd name="connsiteY2" fmla="*/ 24693 h 24693"/>
                    <a:gd name="connsiteX3" fmla="*/ 11 w 428861"/>
                    <a:gd name="connsiteY3" fmla="*/ 24693 h 24693"/>
                    <a:gd name="connsiteX4" fmla="*/ 0 w 428861"/>
                    <a:gd name="connsiteY4" fmla="*/ 0 h 24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861" h="24693">
                      <a:moveTo>
                        <a:pt x="0" y="0"/>
                      </a:moveTo>
                      <a:lnTo>
                        <a:pt x="428823" y="0"/>
                      </a:lnTo>
                      <a:lnTo>
                        <a:pt x="428861" y="24693"/>
                      </a:lnTo>
                      <a:lnTo>
                        <a:pt x="11" y="24693"/>
                      </a:lnTo>
                      <a:lnTo>
                        <a:pt x="0" y="0"/>
                      </a:lnTo>
                      <a:close/>
                    </a:path>
                  </a:pathLst>
                </a:custGeom>
                <a:solidFill>
                  <a:srgbClr val="FFFFFF">
                    <a:lumMod val="50000"/>
                  </a:srgbClr>
                </a:solidFill>
                <a:ln w="57150" cap="flat" cmpd="sng" algn="ctr">
                  <a:solidFill>
                    <a:schemeClr val="bg1"/>
                  </a:solid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bg1"/>
                    </a:solidFill>
                    <a:effectLst/>
                    <a:uLnTx/>
                    <a:uFillTx/>
                  </a:endParaRPr>
                </a:p>
              </p:txBody>
            </p:sp>
            <p:sp>
              <p:nvSpPr>
                <p:cNvPr id="204" name="Freeform 110">
                  <a:extLst>
                    <a:ext uri="{FF2B5EF4-FFF2-40B4-BE49-F238E27FC236}">
                      <a16:creationId xmlns:a16="http://schemas.microsoft.com/office/drawing/2014/main" id="{E512634D-ECDD-5C3A-A003-49A2E240BDF8}"/>
                    </a:ext>
                  </a:extLst>
                </p:cNvPr>
                <p:cNvSpPr/>
                <p:nvPr/>
              </p:nvSpPr>
              <p:spPr>
                <a:xfrm>
                  <a:off x="3958846" y="3783932"/>
                  <a:ext cx="428862" cy="26739"/>
                </a:xfrm>
                <a:custGeom>
                  <a:avLst/>
                  <a:gdLst>
                    <a:gd name="connsiteX0" fmla="*/ 0 w 428862"/>
                    <a:gd name="connsiteY0" fmla="*/ 0 h 24693"/>
                    <a:gd name="connsiteX1" fmla="*/ 428823 w 428862"/>
                    <a:gd name="connsiteY1" fmla="*/ 0 h 24693"/>
                    <a:gd name="connsiteX2" fmla="*/ 428862 w 428862"/>
                    <a:gd name="connsiteY2" fmla="*/ 24693 h 24693"/>
                    <a:gd name="connsiteX3" fmla="*/ 12 w 428862"/>
                    <a:gd name="connsiteY3" fmla="*/ 24693 h 24693"/>
                    <a:gd name="connsiteX4" fmla="*/ 0 w 428862"/>
                    <a:gd name="connsiteY4" fmla="*/ 0 h 24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862" h="24693">
                      <a:moveTo>
                        <a:pt x="0" y="0"/>
                      </a:moveTo>
                      <a:lnTo>
                        <a:pt x="428823" y="0"/>
                      </a:lnTo>
                      <a:lnTo>
                        <a:pt x="428862" y="24693"/>
                      </a:lnTo>
                      <a:lnTo>
                        <a:pt x="12" y="24693"/>
                      </a:lnTo>
                      <a:lnTo>
                        <a:pt x="0" y="0"/>
                      </a:lnTo>
                      <a:close/>
                    </a:path>
                  </a:pathLst>
                </a:custGeom>
                <a:solidFill>
                  <a:srgbClr val="FFFFFF">
                    <a:lumMod val="50000"/>
                  </a:srgbClr>
                </a:solidFill>
                <a:ln w="57150" cap="flat" cmpd="sng" algn="ctr">
                  <a:solidFill>
                    <a:schemeClr val="bg1"/>
                  </a:solid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bg1"/>
                    </a:solidFill>
                    <a:effectLst/>
                    <a:uLnTx/>
                    <a:uFillTx/>
                  </a:endParaRPr>
                </a:p>
              </p:txBody>
            </p:sp>
            <p:sp>
              <p:nvSpPr>
                <p:cNvPr id="205" name="Freeform 111">
                  <a:extLst>
                    <a:ext uri="{FF2B5EF4-FFF2-40B4-BE49-F238E27FC236}">
                      <a16:creationId xmlns:a16="http://schemas.microsoft.com/office/drawing/2014/main" id="{FB0EE8D2-6342-BBF0-5E0C-701F0387308B}"/>
                    </a:ext>
                  </a:extLst>
                </p:cNvPr>
                <p:cNvSpPr/>
                <p:nvPr/>
              </p:nvSpPr>
              <p:spPr>
                <a:xfrm>
                  <a:off x="5882609" y="3783932"/>
                  <a:ext cx="428862" cy="26739"/>
                </a:xfrm>
                <a:custGeom>
                  <a:avLst/>
                  <a:gdLst>
                    <a:gd name="connsiteX0" fmla="*/ 0 w 428862"/>
                    <a:gd name="connsiteY0" fmla="*/ 0 h 24693"/>
                    <a:gd name="connsiteX1" fmla="*/ 428823 w 428862"/>
                    <a:gd name="connsiteY1" fmla="*/ 0 h 24693"/>
                    <a:gd name="connsiteX2" fmla="*/ 428862 w 428862"/>
                    <a:gd name="connsiteY2" fmla="*/ 24693 h 24693"/>
                    <a:gd name="connsiteX3" fmla="*/ 12 w 428862"/>
                    <a:gd name="connsiteY3" fmla="*/ 24693 h 24693"/>
                    <a:gd name="connsiteX4" fmla="*/ 0 w 428862"/>
                    <a:gd name="connsiteY4" fmla="*/ 0 h 24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862" h="24693">
                      <a:moveTo>
                        <a:pt x="0" y="0"/>
                      </a:moveTo>
                      <a:lnTo>
                        <a:pt x="428823" y="0"/>
                      </a:lnTo>
                      <a:lnTo>
                        <a:pt x="428862" y="24693"/>
                      </a:lnTo>
                      <a:lnTo>
                        <a:pt x="12" y="24693"/>
                      </a:lnTo>
                      <a:lnTo>
                        <a:pt x="0" y="0"/>
                      </a:lnTo>
                      <a:close/>
                    </a:path>
                  </a:pathLst>
                </a:custGeom>
                <a:solidFill>
                  <a:srgbClr val="FFFFFF">
                    <a:lumMod val="50000"/>
                  </a:srgbClr>
                </a:solidFill>
                <a:ln w="57150" cap="flat" cmpd="sng" algn="ctr">
                  <a:solidFill>
                    <a:schemeClr val="bg1"/>
                  </a:solid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bg1"/>
                    </a:solidFill>
                    <a:effectLst/>
                    <a:uLnTx/>
                    <a:uFillTx/>
                  </a:endParaRPr>
                </a:p>
              </p:txBody>
            </p:sp>
            <p:sp>
              <p:nvSpPr>
                <p:cNvPr id="206" name="Freeform 112">
                  <a:extLst>
                    <a:ext uri="{FF2B5EF4-FFF2-40B4-BE49-F238E27FC236}">
                      <a16:creationId xmlns:a16="http://schemas.microsoft.com/office/drawing/2014/main" id="{F7BFF7AE-B79A-4C34-CC96-DE0D9FBB0C00}"/>
                    </a:ext>
                  </a:extLst>
                </p:cNvPr>
                <p:cNvSpPr/>
                <p:nvPr/>
              </p:nvSpPr>
              <p:spPr>
                <a:xfrm>
                  <a:off x="7806372" y="3783932"/>
                  <a:ext cx="428862" cy="26739"/>
                </a:xfrm>
                <a:custGeom>
                  <a:avLst/>
                  <a:gdLst>
                    <a:gd name="connsiteX0" fmla="*/ 0 w 428862"/>
                    <a:gd name="connsiteY0" fmla="*/ 0 h 24693"/>
                    <a:gd name="connsiteX1" fmla="*/ 428823 w 428862"/>
                    <a:gd name="connsiteY1" fmla="*/ 0 h 24693"/>
                    <a:gd name="connsiteX2" fmla="*/ 428862 w 428862"/>
                    <a:gd name="connsiteY2" fmla="*/ 24693 h 24693"/>
                    <a:gd name="connsiteX3" fmla="*/ 12 w 428862"/>
                    <a:gd name="connsiteY3" fmla="*/ 24693 h 24693"/>
                    <a:gd name="connsiteX4" fmla="*/ 0 w 428862"/>
                    <a:gd name="connsiteY4" fmla="*/ 0 h 24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862" h="24693">
                      <a:moveTo>
                        <a:pt x="0" y="0"/>
                      </a:moveTo>
                      <a:lnTo>
                        <a:pt x="428823" y="0"/>
                      </a:lnTo>
                      <a:lnTo>
                        <a:pt x="428862" y="24693"/>
                      </a:lnTo>
                      <a:lnTo>
                        <a:pt x="12" y="24693"/>
                      </a:lnTo>
                      <a:lnTo>
                        <a:pt x="0" y="0"/>
                      </a:lnTo>
                      <a:close/>
                    </a:path>
                  </a:pathLst>
                </a:custGeom>
                <a:solidFill>
                  <a:srgbClr val="FFFFFF">
                    <a:lumMod val="50000"/>
                  </a:srgbClr>
                </a:solidFill>
                <a:ln w="57150" cap="flat" cmpd="sng" algn="ctr">
                  <a:solidFill>
                    <a:schemeClr val="bg1"/>
                  </a:solid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bg1"/>
                    </a:solidFill>
                    <a:effectLst/>
                    <a:uLnTx/>
                    <a:uFillTx/>
                  </a:endParaRPr>
                </a:p>
              </p:txBody>
            </p:sp>
            <p:sp>
              <p:nvSpPr>
                <p:cNvPr id="207" name="Freeform 113">
                  <a:extLst>
                    <a:ext uri="{FF2B5EF4-FFF2-40B4-BE49-F238E27FC236}">
                      <a16:creationId xmlns:a16="http://schemas.microsoft.com/office/drawing/2014/main" id="{039AF4DB-A874-9F84-A87F-A4F9ADBD58A8}"/>
                    </a:ext>
                  </a:extLst>
                </p:cNvPr>
                <p:cNvSpPr/>
                <p:nvPr/>
              </p:nvSpPr>
              <p:spPr>
                <a:xfrm>
                  <a:off x="9730134" y="3783932"/>
                  <a:ext cx="428862" cy="26739"/>
                </a:xfrm>
                <a:custGeom>
                  <a:avLst/>
                  <a:gdLst>
                    <a:gd name="connsiteX0" fmla="*/ 0 w 428862"/>
                    <a:gd name="connsiteY0" fmla="*/ 0 h 24693"/>
                    <a:gd name="connsiteX1" fmla="*/ 428824 w 428862"/>
                    <a:gd name="connsiteY1" fmla="*/ 0 h 24693"/>
                    <a:gd name="connsiteX2" fmla="*/ 428862 w 428862"/>
                    <a:gd name="connsiteY2" fmla="*/ 24693 h 24693"/>
                    <a:gd name="connsiteX3" fmla="*/ 12 w 428862"/>
                    <a:gd name="connsiteY3" fmla="*/ 24693 h 24693"/>
                    <a:gd name="connsiteX4" fmla="*/ 0 w 428862"/>
                    <a:gd name="connsiteY4" fmla="*/ 0 h 24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862" h="24693">
                      <a:moveTo>
                        <a:pt x="0" y="0"/>
                      </a:moveTo>
                      <a:lnTo>
                        <a:pt x="428824" y="0"/>
                      </a:lnTo>
                      <a:lnTo>
                        <a:pt x="428862" y="24693"/>
                      </a:lnTo>
                      <a:lnTo>
                        <a:pt x="12" y="24693"/>
                      </a:lnTo>
                      <a:lnTo>
                        <a:pt x="0" y="0"/>
                      </a:lnTo>
                      <a:close/>
                    </a:path>
                  </a:pathLst>
                </a:custGeom>
                <a:solidFill>
                  <a:srgbClr val="FFFFFF">
                    <a:lumMod val="50000"/>
                  </a:srgbClr>
                </a:solidFill>
                <a:ln w="57150" cap="flat" cmpd="sng" algn="ctr">
                  <a:solidFill>
                    <a:schemeClr val="bg1"/>
                  </a:solid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bg1"/>
                    </a:solidFill>
                    <a:effectLst/>
                    <a:uLnTx/>
                    <a:uFillTx/>
                  </a:endParaRPr>
                </a:p>
              </p:txBody>
            </p:sp>
            <p:sp>
              <p:nvSpPr>
                <p:cNvPr id="208" name="Freeform 114">
                  <a:extLst>
                    <a:ext uri="{FF2B5EF4-FFF2-40B4-BE49-F238E27FC236}">
                      <a16:creationId xmlns:a16="http://schemas.microsoft.com/office/drawing/2014/main" id="{CAB051BF-FD0C-6A58-6764-80DFA6F773AD}"/>
                    </a:ext>
                  </a:extLst>
                </p:cNvPr>
                <p:cNvSpPr/>
                <p:nvPr/>
              </p:nvSpPr>
              <p:spPr>
                <a:xfrm>
                  <a:off x="11650001" y="3783932"/>
                  <a:ext cx="447796" cy="26739"/>
                </a:xfrm>
                <a:custGeom>
                  <a:avLst/>
                  <a:gdLst>
                    <a:gd name="connsiteX0" fmla="*/ 0 w 568582"/>
                    <a:gd name="connsiteY0" fmla="*/ 0 h 24693"/>
                    <a:gd name="connsiteX1" fmla="*/ 568582 w 568582"/>
                    <a:gd name="connsiteY1" fmla="*/ 0 h 24693"/>
                    <a:gd name="connsiteX2" fmla="*/ 568582 w 568582"/>
                    <a:gd name="connsiteY2" fmla="*/ 24693 h 24693"/>
                    <a:gd name="connsiteX3" fmla="*/ 11 w 568582"/>
                    <a:gd name="connsiteY3" fmla="*/ 24693 h 24693"/>
                    <a:gd name="connsiteX4" fmla="*/ 0 w 568582"/>
                    <a:gd name="connsiteY4" fmla="*/ 0 h 24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8582" h="24693">
                      <a:moveTo>
                        <a:pt x="0" y="0"/>
                      </a:moveTo>
                      <a:lnTo>
                        <a:pt x="568582" y="0"/>
                      </a:lnTo>
                      <a:lnTo>
                        <a:pt x="568582" y="24693"/>
                      </a:lnTo>
                      <a:lnTo>
                        <a:pt x="11" y="24693"/>
                      </a:lnTo>
                      <a:lnTo>
                        <a:pt x="0" y="0"/>
                      </a:lnTo>
                      <a:close/>
                    </a:path>
                  </a:pathLst>
                </a:custGeom>
                <a:solidFill>
                  <a:srgbClr val="FFFFFF">
                    <a:lumMod val="50000"/>
                  </a:srgbClr>
                </a:solidFill>
                <a:ln w="57150" cap="flat" cmpd="sng" algn="ctr">
                  <a:solidFill>
                    <a:schemeClr val="bg1"/>
                  </a:solid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bg1"/>
                    </a:solidFill>
                    <a:effectLst/>
                    <a:uLnTx/>
                    <a:uFillTx/>
                  </a:endParaRPr>
                </a:p>
              </p:txBody>
            </p:sp>
          </p:grpSp>
          <p:grpSp>
            <p:nvGrpSpPr>
              <p:cNvPr id="111" name="Group 110">
                <a:extLst>
                  <a:ext uri="{FF2B5EF4-FFF2-40B4-BE49-F238E27FC236}">
                    <a16:creationId xmlns:a16="http://schemas.microsoft.com/office/drawing/2014/main" id="{D86D6C21-090C-32E3-B033-E018C5C8181A}"/>
                  </a:ext>
                </a:extLst>
              </p:cNvPr>
              <p:cNvGrpSpPr/>
              <p:nvPr/>
            </p:nvGrpSpPr>
            <p:grpSpPr>
              <a:xfrm>
                <a:off x="558918" y="1397761"/>
                <a:ext cx="11538876" cy="4745160"/>
                <a:chOff x="690807" y="1686788"/>
                <a:chExt cx="11538876" cy="4745160"/>
              </a:xfrm>
            </p:grpSpPr>
            <p:sp>
              <p:nvSpPr>
                <p:cNvPr id="112" name="TextBox 111">
                  <a:extLst>
                    <a:ext uri="{FF2B5EF4-FFF2-40B4-BE49-F238E27FC236}">
                      <a16:creationId xmlns:a16="http://schemas.microsoft.com/office/drawing/2014/main" id="{AFF061B1-0567-C533-9EC6-CA732D5B7223}"/>
                    </a:ext>
                  </a:extLst>
                </p:cNvPr>
                <p:cNvSpPr txBox="1"/>
                <p:nvPr/>
              </p:nvSpPr>
              <p:spPr>
                <a:xfrm>
                  <a:off x="9207237" y="1686788"/>
                  <a:ext cx="2048959" cy="646331"/>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b="1" i="0" u="none" strike="noStrike" kern="0" cap="none" spc="0" normalizeH="0" baseline="0" noProof="0" dirty="0">
                      <a:ln>
                        <a:noFill/>
                      </a:ln>
                      <a:solidFill>
                        <a:schemeClr val="bg1"/>
                      </a:solidFill>
                      <a:effectLst/>
                      <a:uLnTx/>
                      <a:uFillTx/>
                      <a:cs typeface="Arial" panose="020B0604020202020204" pitchFamily="34" charset="0"/>
                    </a:rPr>
                    <a:t>Man In The Middle </a:t>
                  </a:r>
                </a:p>
                <a:p>
                  <a:pPr marL="0" marR="0" lvl="0" indent="0" defTabSz="914400" eaLnBrk="1" fontAlgn="auto" latinLnBrk="0" hangingPunct="1">
                    <a:lnSpc>
                      <a:spcPct val="100000"/>
                    </a:lnSpc>
                    <a:spcBef>
                      <a:spcPts val="0"/>
                    </a:spcBef>
                    <a:spcAft>
                      <a:spcPts val="0"/>
                    </a:spcAft>
                    <a:buClrTx/>
                    <a:buSzTx/>
                    <a:buFontTx/>
                    <a:buNone/>
                    <a:tabLst/>
                    <a:defRPr/>
                  </a:pPr>
                  <a:r>
                    <a:rPr kumimoji="0" lang="en-GB" b="1" i="0" u="none" strike="noStrike" kern="0" cap="none" spc="0" normalizeH="0" baseline="0" noProof="0" dirty="0">
                      <a:ln>
                        <a:noFill/>
                      </a:ln>
                      <a:solidFill>
                        <a:schemeClr val="bg1"/>
                      </a:solidFill>
                      <a:effectLst/>
                      <a:uLnTx/>
                      <a:uFillTx/>
                      <a:cs typeface="Arial" panose="020B0604020202020204" pitchFamily="34" charset="0"/>
                    </a:rPr>
                    <a:t>(MITM) Attacks</a:t>
                  </a:r>
                  <a:endParaRPr kumimoji="0" lang="en-US" b="1" i="0" u="none" strike="noStrike" kern="0" cap="none" spc="0" normalizeH="0" baseline="0" noProof="0" dirty="0">
                    <a:ln>
                      <a:noFill/>
                    </a:ln>
                    <a:solidFill>
                      <a:schemeClr val="bg1"/>
                    </a:solidFill>
                    <a:effectLst/>
                    <a:uLnTx/>
                    <a:uFillTx/>
                    <a:cs typeface="Arial" panose="020B0604020202020204" pitchFamily="34" charset="0"/>
                  </a:endParaRPr>
                </a:p>
              </p:txBody>
            </p:sp>
            <p:grpSp>
              <p:nvGrpSpPr>
                <p:cNvPr id="113" name="Group 112">
                  <a:extLst>
                    <a:ext uri="{FF2B5EF4-FFF2-40B4-BE49-F238E27FC236}">
                      <a16:creationId xmlns:a16="http://schemas.microsoft.com/office/drawing/2014/main" id="{DE484F7B-3622-229B-3D0A-CDF2A671971C}"/>
                    </a:ext>
                  </a:extLst>
                </p:cNvPr>
                <p:cNvGrpSpPr/>
                <p:nvPr/>
              </p:nvGrpSpPr>
              <p:grpSpPr>
                <a:xfrm>
                  <a:off x="690807" y="1686788"/>
                  <a:ext cx="11538876" cy="4745160"/>
                  <a:chOff x="690807" y="1686788"/>
                  <a:chExt cx="11538876" cy="4745160"/>
                </a:xfrm>
              </p:grpSpPr>
              <p:grpSp>
                <p:nvGrpSpPr>
                  <p:cNvPr id="114" name="Group 113">
                    <a:extLst>
                      <a:ext uri="{FF2B5EF4-FFF2-40B4-BE49-F238E27FC236}">
                        <a16:creationId xmlns:a16="http://schemas.microsoft.com/office/drawing/2014/main" id="{EF19F715-9183-478A-F400-68F92B025695}"/>
                      </a:ext>
                    </a:extLst>
                  </p:cNvPr>
                  <p:cNvGrpSpPr/>
                  <p:nvPr/>
                </p:nvGrpSpPr>
                <p:grpSpPr>
                  <a:xfrm>
                    <a:off x="690807" y="1686788"/>
                    <a:ext cx="11538876" cy="4745160"/>
                    <a:chOff x="690807" y="1686788"/>
                    <a:chExt cx="11538876" cy="4745160"/>
                  </a:xfrm>
                </p:grpSpPr>
                <p:grpSp>
                  <p:nvGrpSpPr>
                    <p:cNvPr id="122" name="Group 121">
                      <a:extLst>
                        <a:ext uri="{FF2B5EF4-FFF2-40B4-BE49-F238E27FC236}">
                          <a16:creationId xmlns:a16="http://schemas.microsoft.com/office/drawing/2014/main" id="{511DD48E-D2ED-4DB2-31FF-7F16BE772B46}"/>
                        </a:ext>
                      </a:extLst>
                    </p:cNvPr>
                    <p:cNvGrpSpPr/>
                    <p:nvPr/>
                  </p:nvGrpSpPr>
                  <p:grpSpPr>
                    <a:xfrm>
                      <a:off x="1532560" y="1686788"/>
                      <a:ext cx="3748424" cy="1233057"/>
                      <a:chOff x="1648672" y="1636082"/>
                      <a:chExt cx="3748424" cy="1233057"/>
                    </a:xfrm>
                  </p:grpSpPr>
                  <p:sp>
                    <p:nvSpPr>
                      <p:cNvPr id="200" name="Rectangle 199">
                        <a:extLst>
                          <a:ext uri="{FF2B5EF4-FFF2-40B4-BE49-F238E27FC236}">
                            <a16:creationId xmlns:a16="http://schemas.microsoft.com/office/drawing/2014/main" id="{70895740-63D6-EECC-BA53-F71B2B018B91}"/>
                          </a:ext>
                        </a:extLst>
                      </p:cNvPr>
                      <p:cNvSpPr/>
                      <p:nvPr/>
                    </p:nvSpPr>
                    <p:spPr>
                      <a:xfrm>
                        <a:off x="1648700" y="1974407"/>
                        <a:ext cx="3748396" cy="894732"/>
                      </a:xfrm>
                      <a:prstGeom prst="rect">
                        <a:avLst/>
                      </a:prstGeom>
                    </p:spPr>
                    <p:txBody>
                      <a:bodyPr wrap="square">
                        <a:spAutoFit/>
                      </a:bodyPr>
                      <a:lstStyle/>
                      <a:p>
                        <a:pPr marL="0" marR="0" lvl="0" indent="0" defTabSz="914400" eaLnBrk="1" fontAlgn="auto" latinLnBrk="0" hangingPunct="1">
                          <a:lnSpc>
                            <a:spcPct val="150000"/>
                          </a:lnSpc>
                          <a:spcBef>
                            <a:spcPts val="0"/>
                          </a:spcBef>
                          <a:spcAft>
                            <a:spcPts val="0"/>
                          </a:spcAft>
                          <a:buClrTx/>
                          <a:buSzTx/>
                          <a:buFontTx/>
                          <a:buNone/>
                          <a:tabLst/>
                          <a:defRPr/>
                        </a:pPr>
                        <a:r>
                          <a:rPr kumimoji="0" lang="en-US" sz="1200" b="0" i="0" u="none" strike="noStrike" kern="0" cap="none" spc="0" normalizeH="0" baseline="0" noProof="0" dirty="0">
                            <a:ln>
                              <a:noFill/>
                            </a:ln>
                            <a:solidFill>
                              <a:schemeClr val="bg1"/>
                            </a:solidFill>
                            <a:effectLst/>
                            <a:uLnTx/>
                            <a:uFillTx/>
                            <a:cs typeface="Arial" panose="020B0604020202020204" pitchFamily="34" charset="0"/>
                          </a:rPr>
                          <a:t>Simple word -manipulation.</a:t>
                        </a:r>
                        <a:r>
                          <a:rPr kumimoji="0" lang="en-GB" sz="1200" b="0" i="0" u="none" strike="noStrike" kern="0" cap="none" spc="0" normalizeH="0" baseline="0" noProof="0" dirty="0">
                            <a:ln>
                              <a:noFill/>
                            </a:ln>
                            <a:solidFill>
                              <a:schemeClr val="bg1"/>
                            </a:solidFill>
                            <a:effectLst/>
                            <a:uLnTx/>
                            <a:uFillTx/>
                            <a:cs typeface="Arial" panose="020B0604020202020204" pitchFamily="34" charset="0"/>
                          </a:rPr>
                          <a:t> Social engineering attackers aim to take advantage of human nature in order to access private information.</a:t>
                        </a:r>
                        <a:r>
                          <a:rPr kumimoji="0" lang="en-US" sz="1200" b="0" i="0" u="none" strike="noStrike" kern="0" cap="none" spc="0" normalizeH="0" baseline="0" noProof="0" dirty="0">
                            <a:ln>
                              <a:noFill/>
                            </a:ln>
                            <a:solidFill>
                              <a:schemeClr val="bg1"/>
                            </a:solidFill>
                            <a:effectLst/>
                            <a:uLnTx/>
                            <a:uFillTx/>
                            <a:cs typeface="Arial" panose="020B0604020202020204" pitchFamily="34" charset="0"/>
                          </a:rPr>
                          <a:t> E.g. Phishing, Malware etc.</a:t>
                        </a:r>
                      </a:p>
                    </p:txBody>
                  </p:sp>
                  <p:sp>
                    <p:nvSpPr>
                      <p:cNvPr id="201" name="TextBox 200">
                        <a:extLst>
                          <a:ext uri="{FF2B5EF4-FFF2-40B4-BE49-F238E27FC236}">
                            <a16:creationId xmlns:a16="http://schemas.microsoft.com/office/drawing/2014/main" id="{8EEC70C4-6847-2224-BF3A-75755862FB1D}"/>
                          </a:ext>
                        </a:extLst>
                      </p:cNvPr>
                      <p:cNvSpPr txBox="1"/>
                      <p:nvPr/>
                    </p:nvSpPr>
                    <p:spPr>
                      <a:xfrm>
                        <a:off x="1648672" y="1636082"/>
                        <a:ext cx="1917513"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schemeClr val="bg1"/>
                            </a:solidFill>
                            <a:effectLst/>
                            <a:uLnTx/>
                            <a:uFillTx/>
                            <a:cs typeface="Arial" panose="020B0604020202020204" pitchFamily="34" charset="0"/>
                          </a:rPr>
                          <a:t>Social Engineering</a:t>
                        </a:r>
                      </a:p>
                    </p:txBody>
                  </p:sp>
                </p:grpSp>
                <p:grpSp>
                  <p:nvGrpSpPr>
                    <p:cNvPr id="123" name="Group 122">
                      <a:extLst>
                        <a:ext uri="{FF2B5EF4-FFF2-40B4-BE49-F238E27FC236}">
                          <a16:creationId xmlns:a16="http://schemas.microsoft.com/office/drawing/2014/main" id="{396A12D7-07B5-E504-A457-55ACCEEA2CB2}"/>
                        </a:ext>
                      </a:extLst>
                    </p:cNvPr>
                    <p:cNvGrpSpPr/>
                    <p:nvPr/>
                  </p:nvGrpSpPr>
                  <p:grpSpPr>
                    <a:xfrm>
                      <a:off x="5355906" y="1686788"/>
                      <a:ext cx="3757625" cy="1488901"/>
                      <a:chOff x="1648671" y="1636082"/>
                      <a:chExt cx="3757625" cy="1488901"/>
                    </a:xfrm>
                  </p:grpSpPr>
                  <p:sp>
                    <p:nvSpPr>
                      <p:cNvPr id="198" name="Rectangle 197">
                        <a:extLst>
                          <a:ext uri="{FF2B5EF4-FFF2-40B4-BE49-F238E27FC236}">
                            <a16:creationId xmlns:a16="http://schemas.microsoft.com/office/drawing/2014/main" id="{1E66FA73-C04D-541D-27A3-E46B763F908C}"/>
                          </a:ext>
                        </a:extLst>
                      </p:cNvPr>
                      <p:cNvSpPr/>
                      <p:nvPr/>
                    </p:nvSpPr>
                    <p:spPr>
                      <a:xfrm>
                        <a:off x="1648671" y="1958830"/>
                        <a:ext cx="3757625" cy="1166153"/>
                      </a:xfrm>
                      <a:prstGeom prst="rect">
                        <a:avLst/>
                      </a:prstGeom>
                    </p:spPr>
                    <p:txBody>
                      <a:bodyPr wrap="square">
                        <a:spAutoFit/>
                      </a:bodyPr>
                      <a:lstStyle/>
                      <a:p>
                        <a:pPr marL="0" marR="0" lvl="0" indent="0" defTabSz="914400" eaLnBrk="1" fontAlgn="auto" latinLnBrk="0" hangingPunct="1">
                          <a:lnSpc>
                            <a:spcPct val="150000"/>
                          </a:lnSpc>
                          <a:spcBef>
                            <a:spcPts val="0"/>
                          </a:spcBef>
                          <a:spcAft>
                            <a:spcPts val="0"/>
                          </a:spcAft>
                          <a:buClrTx/>
                          <a:buSzTx/>
                          <a:buFontTx/>
                          <a:buNone/>
                          <a:tabLst/>
                          <a:defRPr/>
                        </a:pPr>
                        <a:r>
                          <a:rPr lang="en-GB" sz="1200" kern="0" dirty="0">
                            <a:solidFill>
                              <a:schemeClr val="bg1"/>
                            </a:solidFill>
                            <a:cs typeface="Arial" panose="020B0604020202020204" pitchFamily="34" charset="0"/>
                          </a:rPr>
                          <a:t>H</a:t>
                        </a:r>
                        <a:r>
                          <a:rPr kumimoji="0" lang="en-GB" sz="1200" b="0" i="0" u="none" strike="noStrike" kern="0" cap="none" spc="0" normalizeH="0" baseline="0" noProof="0" dirty="0">
                            <a:ln>
                              <a:noFill/>
                            </a:ln>
                            <a:solidFill>
                              <a:schemeClr val="bg1"/>
                            </a:solidFill>
                            <a:effectLst/>
                            <a:uLnTx/>
                            <a:uFillTx/>
                            <a:cs typeface="Arial" panose="020B0604020202020204" pitchFamily="34" charset="0"/>
                          </a:rPr>
                          <a:t>acker or cybercriminals direct overwhelming traffic to a server or a system exhausting all the resources. As a result, the system shuts down, and legitimate users cannot access the system or network.</a:t>
                        </a:r>
                        <a:endParaRPr kumimoji="0" lang="en-US" sz="1200" b="0" i="0" u="none" strike="noStrike" kern="0" cap="none" spc="0" normalizeH="0" baseline="0" noProof="0" dirty="0">
                          <a:ln>
                            <a:noFill/>
                          </a:ln>
                          <a:solidFill>
                            <a:schemeClr val="bg1"/>
                          </a:solidFill>
                          <a:effectLst/>
                          <a:uLnTx/>
                          <a:uFillTx/>
                          <a:cs typeface="Arial" panose="020B0604020202020204" pitchFamily="34" charset="0"/>
                        </a:endParaRPr>
                      </a:p>
                    </p:txBody>
                  </p:sp>
                  <p:sp>
                    <p:nvSpPr>
                      <p:cNvPr id="199" name="TextBox 198">
                        <a:extLst>
                          <a:ext uri="{FF2B5EF4-FFF2-40B4-BE49-F238E27FC236}">
                            <a16:creationId xmlns:a16="http://schemas.microsoft.com/office/drawing/2014/main" id="{D174101B-D246-0099-9411-10A27394DF98}"/>
                          </a:ext>
                        </a:extLst>
                      </p:cNvPr>
                      <p:cNvSpPr txBox="1"/>
                      <p:nvPr/>
                    </p:nvSpPr>
                    <p:spPr>
                      <a:xfrm>
                        <a:off x="1648672" y="1636082"/>
                        <a:ext cx="3153427"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b="1" i="0" u="none" strike="noStrike" kern="0" cap="none" spc="0" normalizeH="0" baseline="0" noProof="0" dirty="0">
                            <a:ln>
                              <a:noFill/>
                            </a:ln>
                            <a:solidFill>
                              <a:schemeClr val="bg1"/>
                            </a:solidFill>
                            <a:effectLst/>
                            <a:uLnTx/>
                            <a:uFillTx/>
                            <a:cs typeface="Arial" panose="020B0604020202020204" pitchFamily="34" charset="0"/>
                          </a:rPr>
                          <a:t>Denial Of Service Attacks (DoS)</a:t>
                        </a:r>
                        <a:endParaRPr kumimoji="0" lang="en-US" b="1" i="0" u="none" strike="noStrike" kern="0" cap="none" spc="0" normalizeH="0" baseline="0" noProof="0" dirty="0">
                          <a:ln>
                            <a:noFill/>
                          </a:ln>
                          <a:solidFill>
                            <a:schemeClr val="bg1"/>
                          </a:solidFill>
                          <a:effectLst/>
                          <a:uLnTx/>
                          <a:uFillTx/>
                          <a:cs typeface="Arial" panose="020B0604020202020204" pitchFamily="34" charset="0"/>
                        </a:endParaRPr>
                      </a:p>
                    </p:txBody>
                  </p:sp>
                </p:grpSp>
                <p:sp>
                  <p:nvSpPr>
                    <p:cNvPr id="124" name="Rectangle 123">
                      <a:extLst>
                        <a:ext uri="{FF2B5EF4-FFF2-40B4-BE49-F238E27FC236}">
                          <a16:creationId xmlns:a16="http://schemas.microsoft.com/office/drawing/2014/main" id="{260EB8AD-C146-C41D-381B-25E68C095560}"/>
                        </a:ext>
                      </a:extLst>
                    </p:cNvPr>
                    <p:cNvSpPr/>
                    <p:nvPr/>
                  </p:nvSpPr>
                  <p:spPr>
                    <a:xfrm>
                      <a:off x="9207236" y="2206540"/>
                      <a:ext cx="3022447" cy="1166153"/>
                    </a:xfrm>
                    <a:prstGeom prst="rect">
                      <a:avLst/>
                    </a:prstGeom>
                  </p:spPr>
                  <p:txBody>
                    <a:bodyPr wrap="square">
                      <a:spAutoFit/>
                    </a:bodyPr>
                    <a:lstStyle/>
                    <a:p>
                      <a:pPr marL="0" marR="0" lvl="0" indent="0" defTabSz="914400" eaLnBrk="1" fontAlgn="auto" latinLnBrk="0" hangingPunct="1">
                        <a:lnSpc>
                          <a:spcPct val="150000"/>
                        </a:lnSpc>
                        <a:spcBef>
                          <a:spcPts val="0"/>
                        </a:spcBef>
                        <a:spcAft>
                          <a:spcPts val="0"/>
                        </a:spcAft>
                        <a:buClrTx/>
                        <a:buSzTx/>
                        <a:buFontTx/>
                        <a:buNone/>
                        <a:tabLst/>
                        <a:defRPr/>
                      </a:pPr>
                      <a:r>
                        <a:rPr kumimoji="0" lang="en-GB" sz="1200" b="0" i="0" u="none" strike="noStrike" kern="0" cap="none" spc="0" normalizeH="0" baseline="0" noProof="0" dirty="0">
                          <a:ln>
                            <a:noFill/>
                          </a:ln>
                          <a:solidFill>
                            <a:schemeClr val="bg1"/>
                          </a:solidFill>
                          <a:effectLst/>
                          <a:uLnTx/>
                          <a:uFillTx/>
                          <a:cs typeface="Arial" panose="020B0604020202020204" pitchFamily="34" charset="0"/>
                        </a:rPr>
                        <a:t>Attacker joins the two-party conversation without their notice to steal information from your conversation.(via insecure public WIFI's or a compromised router)</a:t>
                      </a:r>
                      <a:endParaRPr kumimoji="0" lang="en-US" sz="1200" b="0" i="0" u="none" strike="noStrike" kern="0" cap="none" spc="0" normalizeH="0" baseline="0" noProof="0" dirty="0">
                        <a:ln>
                          <a:noFill/>
                        </a:ln>
                        <a:solidFill>
                          <a:schemeClr val="bg1"/>
                        </a:solidFill>
                        <a:effectLst/>
                        <a:uLnTx/>
                        <a:uFillTx/>
                        <a:cs typeface="Arial" panose="020B0604020202020204" pitchFamily="34" charset="0"/>
                      </a:endParaRPr>
                    </a:p>
                  </p:txBody>
                </p:sp>
                <p:grpSp>
                  <p:nvGrpSpPr>
                    <p:cNvPr id="125" name="Group 124">
                      <a:extLst>
                        <a:ext uri="{FF2B5EF4-FFF2-40B4-BE49-F238E27FC236}">
                          <a16:creationId xmlns:a16="http://schemas.microsoft.com/office/drawing/2014/main" id="{24D851CE-7123-33B8-B44D-905EA7686958}"/>
                        </a:ext>
                      </a:extLst>
                    </p:cNvPr>
                    <p:cNvGrpSpPr/>
                    <p:nvPr/>
                  </p:nvGrpSpPr>
                  <p:grpSpPr>
                    <a:xfrm>
                      <a:off x="7770809" y="4711357"/>
                      <a:ext cx="3210579" cy="1438014"/>
                      <a:chOff x="1032967" y="1968982"/>
                      <a:chExt cx="3210579" cy="1438014"/>
                    </a:xfrm>
                  </p:grpSpPr>
                  <p:sp>
                    <p:nvSpPr>
                      <p:cNvPr id="196" name="Rectangle 195">
                        <a:extLst>
                          <a:ext uri="{FF2B5EF4-FFF2-40B4-BE49-F238E27FC236}">
                            <a16:creationId xmlns:a16="http://schemas.microsoft.com/office/drawing/2014/main" id="{48752CD2-68B1-E366-E190-D3F15EF926F3}"/>
                          </a:ext>
                        </a:extLst>
                      </p:cNvPr>
                      <p:cNvSpPr/>
                      <p:nvPr/>
                    </p:nvSpPr>
                    <p:spPr>
                      <a:xfrm>
                        <a:off x="1032967" y="2240843"/>
                        <a:ext cx="3173439" cy="1166153"/>
                      </a:xfrm>
                      <a:prstGeom prst="rect">
                        <a:avLst/>
                      </a:prstGeom>
                    </p:spPr>
                    <p:txBody>
                      <a:bodyPr wrap="square">
                        <a:spAutoFit/>
                      </a:bodyPr>
                      <a:lstStyle/>
                      <a:p>
                        <a:pPr marL="0" marR="0" lvl="0" indent="0" algn="r" defTabSz="914400" eaLnBrk="1" fontAlgn="auto" latinLnBrk="0" hangingPunct="1">
                          <a:lnSpc>
                            <a:spcPct val="150000"/>
                          </a:lnSpc>
                          <a:spcBef>
                            <a:spcPts val="0"/>
                          </a:spcBef>
                          <a:spcAft>
                            <a:spcPts val="0"/>
                          </a:spcAft>
                          <a:buClrTx/>
                          <a:buSzTx/>
                          <a:buFontTx/>
                          <a:buNone/>
                          <a:tabLst/>
                          <a:defRPr/>
                        </a:pPr>
                        <a:r>
                          <a:rPr kumimoji="0" lang="en-GB" sz="1200" b="0" i="0" u="none" strike="noStrike" kern="0" cap="none" spc="0" normalizeH="0" baseline="0" noProof="0" dirty="0">
                            <a:ln>
                              <a:noFill/>
                            </a:ln>
                            <a:solidFill>
                              <a:schemeClr val="bg1"/>
                            </a:solidFill>
                            <a:effectLst/>
                            <a:uLnTx/>
                            <a:uFillTx/>
                            <a:cs typeface="Arial" panose="020B0604020202020204" pitchFamily="34" charset="0"/>
                          </a:rPr>
                          <a:t> Attackers target and exploit the weakness disclosed for a system before a patch is designed. They can breach into the system to steal data or make changes.</a:t>
                        </a:r>
                        <a:r>
                          <a:rPr kumimoji="0" lang="en-US" sz="1200" b="0" i="0" u="none" strike="noStrike" kern="0" cap="none" spc="0" normalizeH="0" baseline="0" noProof="0" dirty="0">
                            <a:ln>
                              <a:noFill/>
                            </a:ln>
                            <a:solidFill>
                              <a:schemeClr val="bg1"/>
                            </a:solidFill>
                            <a:effectLst/>
                            <a:uLnTx/>
                            <a:uFillTx/>
                            <a:cs typeface="Arial" panose="020B0604020202020204" pitchFamily="34" charset="0"/>
                          </a:rPr>
                          <a:t>.</a:t>
                        </a:r>
                      </a:p>
                    </p:txBody>
                  </p:sp>
                  <p:sp>
                    <p:nvSpPr>
                      <p:cNvPr id="197" name="TextBox 196">
                        <a:extLst>
                          <a:ext uri="{FF2B5EF4-FFF2-40B4-BE49-F238E27FC236}">
                            <a16:creationId xmlns:a16="http://schemas.microsoft.com/office/drawing/2014/main" id="{5DDC0398-59F6-B528-EB8F-200E4F7B044B}"/>
                          </a:ext>
                        </a:extLst>
                      </p:cNvPr>
                      <p:cNvSpPr txBox="1"/>
                      <p:nvPr/>
                    </p:nvSpPr>
                    <p:spPr>
                      <a:xfrm>
                        <a:off x="2495953" y="1968982"/>
                        <a:ext cx="1747593" cy="369332"/>
                      </a:xfrm>
                      <a:prstGeom prst="rect">
                        <a:avLst/>
                      </a:prstGeom>
                      <a:noFill/>
                    </p:spPr>
                    <p:txBody>
                      <a:bodyPr wrap="non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schemeClr val="bg1"/>
                            </a:solidFill>
                            <a:effectLst/>
                            <a:uLnTx/>
                            <a:uFillTx/>
                            <a:cs typeface="Arial" panose="020B0604020202020204" pitchFamily="34" charset="0"/>
                          </a:rPr>
                          <a:t>Zero Day Exploit</a:t>
                        </a:r>
                      </a:p>
                    </p:txBody>
                  </p:sp>
                </p:grpSp>
                <p:grpSp>
                  <p:nvGrpSpPr>
                    <p:cNvPr id="126" name="Group 125">
                      <a:extLst>
                        <a:ext uri="{FF2B5EF4-FFF2-40B4-BE49-F238E27FC236}">
                          <a16:creationId xmlns:a16="http://schemas.microsoft.com/office/drawing/2014/main" id="{B6FBFD28-18DC-B169-4D01-A0313776F073}"/>
                        </a:ext>
                      </a:extLst>
                    </p:cNvPr>
                    <p:cNvGrpSpPr/>
                    <p:nvPr/>
                  </p:nvGrpSpPr>
                  <p:grpSpPr>
                    <a:xfrm>
                      <a:off x="3687811" y="4646308"/>
                      <a:ext cx="3408583" cy="1785640"/>
                      <a:chOff x="797823" y="1903933"/>
                      <a:chExt cx="3408583" cy="1785640"/>
                    </a:xfrm>
                  </p:grpSpPr>
                  <p:sp>
                    <p:nvSpPr>
                      <p:cNvPr id="194" name="Rectangle 193">
                        <a:extLst>
                          <a:ext uri="{FF2B5EF4-FFF2-40B4-BE49-F238E27FC236}">
                            <a16:creationId xmlns:a16="http://schemas.microsoft.com/office/drawing/2014/main" id="{82DDC656-807C-48F4-7DBF-A3398EFAE6E4}"/>
                          </a:ext>
                        </a:extLst>
                      </p:cNvPr>
                      <p:cNvSpPr/>
                      <p:nvPr/>
                    </p:nvSpPr>
                    <p:spPr>
                      <a:xfrm>
                        <a:off x="797823" y="2240843"/>
                        <a:ext cx="3408583" cy="1448730"/>
                      </a:xfrm>
                      <a:prstGeom prst="rect">
                        <a:avLst/>
                      </a:prstGeom>
                    </p:spPr>
                    <p:txBody>
                      <a:bodyPr wrap="square">
                        <a:spAutoFit/>
                      </a:bodyPr>
                      <a:lstStyle/>
                      <a:p>
                        <a:pPr marL="0" marR="0" lvl="0" indent="0" algn="r" defTabSz="914400" eaLnBrk="1" fontAlgn="auto" latinLnBrk="0" hangingPunct="1">
                          <a:lnSpc>
                            <a:spcPct val="150000"/>
                          </a:lnSpc>
                          <a:spcBef>
                            <a:spcPts val="0"/>
                          </a:spcBef>
                          <a:spcAft>
                            <a:spcPts val="0"/>
                          </a:spcAft>
                          <a:buClrTx/>
                          <a:buSzTx/>
                          <a:buFontTx/>
                          <a:buNone/>
                          <a:tabLst/>
                          <a:defRPr/>
                        </a:pPr>
                        <a:r>
                          <a:rPr kumimoji="0" lang="en-GB" sz="1200" b="0" i="0" u="none" strike="noStrike" kern="0" cap="none" spc="0" normalizeH="0" baseline="0" noProof="0" dirty="0">
                            <a:ln>
                              <a:noFill/>
                            </a:ln>
                            <a:solidFill>
                              <a:schemeClr val="bg1"/>
                            </a:solidFill>
                            <a:effectLst/>
                            <a:uLnTx/>
                            <a:uFillTx/>
                            <a:cs typeface="Arial" panose="020B0604020202020204" pitchFamily="34" charset="0"/>
                          </a:rPr>
                          <a:t>Malicious software is created to identify vulnerabilities in the system or network and target them to breach the system or network. Malware disrupts, destroys, and alters the network of the victim e.g.: Virus, Ransomware, Trojan</a:t>
                        </a:r>
                        <a:endParaRPr kumimoji="0" lang="en-US" sz="1200" b="0" i="0" u="none" strike="noStrike" kern="0" cap="none" spc="0" normalizeH="0" baseline="0" noProof="0" dirty="0">
                          <a:ln>
                            <a:noFill/>
                          </a:ln>
                          <a:solidFill>
                            <a:schemeClr val="bg1"/>
                          </a:solidFill>
                          <a:effectLst/>
                          <a:uLnTx/>
                          <a:uFillTx/>
                          <a:cs typeface="Arial" panose="020B0604020202020204" pitchFamily="34" charset="0"/>
                        </a:endParaRPr>
                      </a:p>
                    </p:txBody>
                  </p:sp>
                  <p:sp>
                    <p:nvSpPr>
                      <p:cNvPr id="195" name="TextBox 194">
                        <a:extLst>
                          <a:ext uri="{FF2B5EF4-FFF2-40B4-BE49-F238E27FC236}">
                            <a16:creationId xmlns:a16="http://schemas.microsoft.com/office/drawing/2014/main" id="{9922D2CF-0B7B-E6FE-F5C4-BB320C9DB9DA}"/>
                          </a:ext>
                        </a:extLst>
                      </p:cNvPr>
                      <p:cNvSpPr txBox="1"/>
                      <p:nvPr/>
                    </p:nvSpPr>
                    <p:spPr>
                      <a:xfrm>
                        <a:off x="3167340" y="1903933"/>
                        <a:ext cx="1039066" cy="369332"/>
                      </a:xfrm>
                      <a:prstGeom prst="rect">
                        <a:avLst/>
                      </a:prstGeom>
                      <a:noFill/>
                    </p:spPr>
                    <p:txBody>
                      <a:bodyPr wrap="non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schemeClr val="bg1"/>
                            </a:solidFill>
                            <a:effectLst/>
                            <a:uLnTx/>
                            <a:uFillTx/>
                            <a:cs typeface="Arial" panose="020B0604020202020204" pitchFamily="34" charset="0"/>
                          </a:rPr>
                          <a:t>Malware</a:t>
                        </a:r>
                      </a:p>
                    </p:txBody>
                  </p:sp>
                </p:grpSp>
                <p:grpSp>
                  <p:nvGrpSpPr>
                    <p:cNvPr id="127" name="Group 126">
                      <a:extLst>
                        <a:ext uri="{FF2B5EF4-FFF2-40B4-BE49-F238E27FC236}">
                          <a16:creationId xmlns:a16="http://schemas.microsoft.com/office/drawing/2014/main" id="{1A32F6BD-09BD-746B-A482-A08800232CC7}"/>
                        </a:ext>
                      </a:extLst>
                    </p:cNvPr>
                    <p:cNvGrpSpPr/>
                    <p:nvPr/>
                  </p:nvGrpSpPr>
                  <p:grpSpPr>
                    <a:xfrm>
                      <a:off x="690807" y="4637014"/>
                      <a:ext cx="2557734" cy="1789356"/>
                      <a:chOff x="1648672" y="1894639"/>
                      <a:chExt cx="2557734" cy="1789356"/>
                    </a:xfrm>
                  </p:grpSpPr>
                  <p:sp>
                    <p:nvSpPr>
                      <p:cNvPr id="192" name="Rectangle 191">
                        <a:extLst>
                          <a:ext uri="{FF2B5EF4-FFF2-40B4-BE49-F238E27FC236}">
                            <a16:creationId xmlns:a16="http://schemas.microsoft.com/office/drawing/2014/main" id="{32672FB3-F1A8-EF13-7F5A-54A8622D5BC4}"/>
                          </a:ext>
                        </a:extLst>
                      </p:cNvPr>
                      <p:cNvSpPr/>
                      <p:nvPr/>
                    </p:nvSpPr>
                    <p:spPr>
                      <a:xfrm>
                        <a:off x="1648672" y="2240843"/>
                        <a:ext cx="2557734" cy="1443152"/>
                      </a:xfrm>
                      <a:prstGeom prst="rect">
                        <a:avLst/>
                      </a:prstGeom>
                    </p:spPr>
                    <p:txBody>
                      <a:bodyPr wrap="square">
                        <a:spAutoFit/>
                      </a:bodyPr>
                      <a:lstStyle/>
                      <a:p>
                        <a:pPr marL="0" marR="0" lvl="0" indent="0" algn="r" defTabSz="914400" eaLnBrk="1" fontAlgn="auto" latinLnBrk="0" hangingPunct="1">
                          <a:lnSpc>
                            <a:spcPct val="150000"/>
                          </a:lnSpc>
                          <a:spcBef>
                            <a:spcPts val="0"/>
                          </a:spcBef>
                          <a:spcAft>
                            <a:spcPts val="0"/>
                          </a:spcAft>
                          <a:buClrTx/>
                          <a:buSzTx/>
                          <a:buFontTx/>
                          <a:buNone/>
                          <a:tabLst/>
                          <a:defRPr/>
                        </a:pPr>
                        <a:r>
                          <a:rPr kumimoji="0" lang="en-GB" sz="1200" b="0" i="0" u="none" strike="noStrike" kern="0" cap="none" spc="0" normalizeH="0" baseline="0" noProof="0" dirty="0">
                            <a:ln>
                              <a:noFill/>
                            </a:ln>
                            <a:solidFill>
                              <a:schemeClr val="bg1"/>
                            </a:solidFill>
                            <a:effectLst/>
                            <a:uLnTx/>
                            <a:uFillTx/>
                            <a:cs typeface="Arial" panose="020B0604020202020204" pitchFamily="34" charset="0"/>
                          </a:rPr>
                          <a:t>Phishing attacks use emails that mimic legitimate organisation’s to trick you into providing sensitive information (passwords or credit card numbers)</a:t>
                        </a:r>
                        <a:endParaRPr kumimoji="0" lang="en-US" sz="1200" b="0" i="0" u="none" strike="noStrike" kern="0" cap="none" spc="0" normalizeH="0" baseline="0" noProof="0" dirty="0">
                          <a:ln>
                            <a:noFill/>
                          </a:ln>
                          <a:solidFill>
                            <a:schemeClr val="bg1"/>
                          </a:solidFill>
                          <a:effectLst/>
                          <a:uLnTx/>
                          <a:uFillTx/>
                          <a:cs typeface="Arial" panose="020B0604020202020204" pitchFamily="34" charset="0"/>
                        </a:endParaRPr>
                      </a:p>
                    </p:txBody>
                  </p:sp>
                  <p:sp>
                    <p:nvSpPr>
                      <p:cNvPr id="193" name="TextBox 192">
                        <a:extLst>
                          <a:ext uri="{FF2B5EF4-FFF2-40B4-BE49-F238E27FC236}">
                            <a16:creationId xmlns:a16="http://schemas.microsoft.com/office/drawing/2014/main" id="{B76D201F-D71F-5574-0637-634D9AB1346A}"/>
                          </a:ext>
                        </a:extLst>
                      </p:cNvPr>
                      <p:cNvSpPr txBox="1"/>
                      <p:nvPr/>
                    </p:nvSpPr>
                    <p:spPr>
                      <a:xfrm>
                        <a:off x="2963568" y="1894639"/>
                        <a:ext cx="990977" cy="369332"/>
                      </a:xfrm>
                      <a:prstGeom prst="rect">
                        <a:avLst/>
                      </a:prstGeom>
                      <a:noFill/>
                    </p:spPr>
                    <p:txBody>
                      <a:bodyPr wrap="non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schemeClr val="bg1"/>
                            </a:solidFill>
                            <a:effectLst/>
                            <a:uLnTx/>
                            <a:uFillTx/>
                            <a:cs typeface="Arial" panose="020B0604020202020204" pitchFamily="34" charset="0"/>
                          </a:rPr>
                          <a:t>Phishing</a:t>
                        </a:r>
                      </a:p>
                    </p:txBody>
                  </p:sp>
                </p:grpSp>
              </p:grpSp>
              <p:grpSp>
                <p:nvGrpSpPr>
                  <p:cNvPr id="115" name="Group 114">
                    <a:extLst>
                      <a:ext uri="{FF2B5EF4-FFF2-40B4-BE49-F238E27FC236}">
                        <a16:creationId xmlns:a16="http://schemas.microsoft.com/office/drawing/2014/main" id="{EEA0FA5D-871E-E74B-A2ED-09B33AE0E32C}"/>
                      </a:ext>
                    </a:extLst>
                  </p:cNvPr>
                  <p:cNvGrpSpPr/>
                  <p:nvPr/>
                </p:nvGrpSpPr>
                <p:grpSpPr>
                  <a:xfrm>
                    <a:off x="1418482" y="2060333"/>
                    <a:ext cx="9618815" cy="4035621"/>
                    <a:chOff x="1381705" y="2065481"/>
                    <a:chExt cx="9618815" cy="4035621"/>
                  </a:xfrm>
                </p:grpSpPr>
                <p:cxnSp>
                  <p:nvCxnSpPr>
                    <p:cNvPr id="116" name="Straight Connector 115">
                      <a:extLst>
                        <a:ext uri="{FF2B5EF4-FFF2-40B4-BE49-F238E27FC236}">
                          <a16:creationId xmlns:a16="http://schemas.microsoft.com/office/drawing/2014/main" id="{F6CC4F27-DE8B-C003-C2C8-580FDC603DF0}"/>
                        </a:ext>
                      </a:extLst>
                    </p:cNvPr>
                    <p:cNvCxnSpPr/>
                    <p:nvPr/>
                  </p:nvCxnSpPr>
                  <p:spPr>
                    <a:xfrm>
                      <a:off x="1381705" y="2065481"/>
                      <a:ext cx="0" cy="1554480"/>
                    </a:xfrm>
                    <a:prstGeom prst="line">
                      <a:avLst/>
                    </a:prstGeom>
                    <a:noFill/>
                    <a:ln w="28575" cap="flat" cmpd="sng" algn="ctr">
                      <a:solidFill>
                        <a:schemeClr val="bg1"/>
                      </a:solidFill>
                      <a:prstDash val="sysDash"/>
                      <a:miter lim="800000"/>
                    </a:ln>
                    <a:effectLst/>
                  </p:spPr>
                </p:cxnSp>
                <p:cxnSp>
                  <p:nvCxnSpPr>
                    <p:cNvPr id="117" name="Straight Connector 116">
                      <a:extLst>
                        <a:ext uri="{FF2B5EF4-FFF2-40B4-BE49-F238E27FC236}">
                          <a16:creationId xmlns:a16="http://schemas.microsoft.com/office/drawing/2014/main" id="{76692FEA-ED17-6A46-1231-66078DEB2F1E}"/>
                        </a:ext>
                      </a:extLst>
                    </p:cNvPr>
                    <p:cNvCxnSpPr/>
                    <p:nvPr/>
                  </p:nvCxnSpPr>
                  <p:spPr>
                    <a:xfrm>
                      <a:off x="5229231" y="2065481"/>
                      <a:ext cx="0" cy="1554480"/>
                    </a:xfrm>
                    <a:prstGeom prst="line">
                      <a:avLst/>
                    </a:prstGeom>
                    <a:noFill/>
                    <a:ln w="28575" cap="flat" cmpd="sng" algn="ctr">
                      <a:solidFill>
                        <a:schemeClr val="bg1"/>
                      </a:solidFill>
                      <a:prstDash val="sysDash"/>
                      <a:miter lim="800000"/>
                    </a:ln>
                    <a:effectLst/>
                  </p:spPr>
                </p:cxnSp>
                <p:cxnSp>
                  <p:nvCxnSpPr>
                    <p:cNvPr id="118" name="Straight Connector 117">
                      <a:extLst>
                        <a:ext uri="{FF2B5EF4-FFF2-40B4-BE49-F238E27FC236}">
                          <a16:creationId xmlns:a16="http://schemas.microsoft.com/office/drawing/2014/main" id="{E5F964A3-B907-87C8-C4EC-E181E35588C8}"/>
                        </a:ext>
                      </a:extLst>
                    </p:cNvPr>
                    <p:cNvCxnSpPr/>
                    <p:nvPr/>
                  </p:nvCxnSpPr>
                  <p:spPr>
                    <a:xfrm>
                      <a:off x="9076757" y="2065481"/>
                      <a:ext cx="0" cy="1554480"/>
                    </a:xfrm>
                    <a:prstGeom prst="line">
                      <a:avLst/>
                    </a:prstGeom>
                    <a:noFill/>
                    <a:ln w="28575" cap="flat" cmpd="sng" algn="ctr">
                      <a:solidFill>
                        <a:schemeClr val="bg1"/>
                      </a:solidFill>
                      <a:prstDash val="sysDash"/>
                      <a:miter lim="800000"/>
                    </a:ln>
                    <a:effectLst/>
                  </p:spPr>
                </p:cxnSp>
                <p:cxnSp>
                  <p:nvCxnSpPr>
                    <p:cNvPr id="119" name="Straight Connector 118">
                      <a:extLst>
                        <a:ext uri="{FF2B5EF4-FFF2-40B4-BE49-F238E27FC236}">
                          <a16:creationId xmlns:a16="http://schemas.microsoft.com/office/drawing/2014/main" id="{E19D319F-89DD-3EF8-F92F-3AF3195B1BE2}"/>
                        </a:ext>
                      </a:extLst>
                    </p:cNvPr>
                    <p:cNvCxnSpPr/>
                    <p:nvPr/>
                  </p:nvCxnSpPr>
                  <p:spPr>
                    <a:xfrm>
                      <a:off x="3305468" y="4546622"/>
                      <a:ext cx="0" cy="1554480"/>
                    </a:xfrm>
                    <a:prstGeom prst="line">
                      <a:avLst/>
                    </a:prstGeom>
                    <a:noFill/>
                    <a:ln w="28575" cap="flat" cmpd="sng" algn="ctr">
                      <a:solidFill>
                        <a:schemeClr val="bg1"/>
                      </a:solidFill>
                      <a:prstDash val="sysDash"/>
                      <a:miter lim="800000"/>
                    </a:ln>
                    <a:effectLst/>
                  </p:spPr>
                </p:cxnSp>
                <p:cxnSp>
                  <p:nvCxnSpPr>
                    <p:cNvPr id="120" name="Straight Connector 119">
                      <a:extLst>
                        <a:ext uri="{FF2B5EF4-FFF2-40B4-BE49-F238E27FC236}">
                          <a16:creationId xmlns:a16="http://schemas.microsoft.com/office/drawing/2014/main" id="{F1338E91-AAA9-9C88-FFC2-6EA045D4B2E9}"/>
                        </a:ext>
                      </a:extLst>
                    </p:cNvPr>
                    <p:cNvCxnSpPr/>
                    <p:nvPr/>
                  </p:nvCxnSpPr>
                  <p:spPr>
                    <a:xfrm>
                      <a:off x="7152994" y="4546622"/>
                      <a:ext cx="0" cy="1554480"/>
                    </a:xfrm>
                    <a:prstGeom prst="line">
                      <a:avLst/>
                    </a:prstGeom>
                    <a:noFill/>
                    <a:ln w="28575" cap="flat" cmpd="sng" algn="ctr">
                      <a:solidFill>
                        <a:schemeClr val="bg1"/>
                      </a:solidFill>
                      <a:prstDash val="sysDash"/>
                      <a:miter lim="800000"/>
                    </a:ln>
                    <a:effectLst/>
                  </p:spPr>
                </p:cxnSp>
                <p:cxnSp>
                  <p:nvCxnSpPr>
                    <p:cNvPr id="121" name="Straight Connector 120">
                      <a:extLst>
                        <a:ext uri="{FF2B5EF4-FFF2-40B4-BE49-F238E27FC236}">
                          <a16:creationId xmlns:a16="http://schemas.microsoft.com/office/drawing/2014/main" id="{C47A1415-0A33-F1C0-0B39-240B41C91012}"/>
                        </a:ext>
                      </a:extLst>
                    </p:cNvPr>
                    <p:cNvCxnSpPr/>
                    <p:nvPr/>
                  </p:nvCxnSpPr>
                  <p:spPr>
                    <a:xfrm>
                      <a:off x="11000520" y="4546622"/>
                      <a:ext cx="0" cy="1554480"/>
                    </a:xfrm>
                    <a:prstGeom prst="line">
                      <a:avLst/>
                    </a:prstGeom>
                    <a:noFill/>
                    <a:ln w="28575" cap="flat" cmpd="sng" algn="ctr">
                      <a:solidFill>
                        <a:schemeClr val="bg1"/>
                      </a:solidFill>
                      <a:prstDash val="sysDash"/>
                      <a:miter lim="800000"/>
                    </a:ln>
                    <a:effectLst/>
                  </p:spPr>
                </p:cxnSp>
              </p:grpSp>
            </p:grpSp>
          </p:grpSp>
        </p:grpSp>
        <p:grpSp>
          <p:nvGrpSpPr>
            <p:cNvPr id="91" name="Group 90">
              <a:extLst>
                <a:ext uri="{FF2B5EF4-FFF2-40B4-BE49-F238E27FC236}">
                  <a16:creationId xmlns:a16="http://schemas.microsoft.com/office/drawing/2014/main" id="{DBACF561-3318-CB5C-31BD-A61599EAAFDD}"/>
                </a:ext>
              </a:extLst>
            </p:cNvPr>
            <p:cNvGrpSpPr/>
            <p:nvPr/>
          </p:nvGrpSpPr>
          <p:grpSpPr>
            <a:xfrm>
              <a:off x="607304" y="3003917"/>
              <a:ext cx="10975097" cy="1366362"/>
              <a:chOff x="607304" y="3003917"/>
              <a:chExt cx="10975097" cy="1366362"/>
            </a:xfrm>
          </p:grpSpPr>
          <p:grpSp>
            <p:nvGrpSpPr>
              <p:cNvPr id="92" name="Group 91">
                <a:extLst>
                  <a:ext uri="{FF2B5EF4-FFF2-40B4-BE49-F238E27FC236}">
                    <a16:creationId xmlns:a16="http://schemas.microsoft.com/office/drawing/2014/main" id="{E554A9E0-16EA-C6FA-064E-D3035ED461AD}"/>
                  </a:ext>
                </a:extLst>
              </p:cNvPr>
              <p:cNvGrpSpPr/>
              <p:nvPr/>
            </p:nvGrpSpPr>
            <p:grpSpPr>
              <a:xfrm>
                <a:off x="607304" y="3003917"/>
                <a:ext cx="1366362" cy="1366362"/>
                <a:chOff x="607304" y="3003917"/>
                <a:chExt cx="1366362" cy="1366362"/>
              </a:xfrm>
            </p:grpSpPr>
            <p:sp>
              <p:nvSpPr>
                <p:cNvPr id="108" name="Oval 107">
                  <a:extLst>
                    <a:ext uri="{FF2B5EF4-FFF2-40B4-BE49-F238E27FC236}">
                      <a16:creationId xmlns:a16="http://schemas.microsoft.com/office/drawing/2014/main" id="{C852BD0F-184C-A2BE-B268-322C6511CA11}"/>
                    </a:ext>
                  </a:extLst>
                </p:cNvPr>
                <p:cNvSpPr/>
                <p:nvPr/>
              </p:nvSpPr>
              <p:spPr>
                <a:xfrm>
                  <a:off x="607304" y="3003917"/>
                  <a:ext cx="1366362" cy="1366362"/>
                </a:xfrm>
                <a:prstGeom prst="ellipse">
                  <a:avLst/>
                </a:prstGeom>
                <a:solidFill>
                  <a:srgbClr val="FF671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bg1"/>
                    </a:solidFill>
                    <a:effectLst/>
                    <a:uLnTx/>
                    <a:uFillTx/>
                    <a:ea typeface="+mn-ea"/>
                    <a:cs typeface="+mn-cs"/>
                  </a:endParaRPr>
                </a:p>
              </p:txBody>
            </p:sp>
            <p:sp>
              <p:nvSpPr>
                <p:cNvPr id="109" name="Freeform 132">
                  <a:extLst>
                    <a:ext uri="{FF2B5EF4-FFF2-40B4-BE49-F238E27FC236}">
                      <a16:creationId xmlns:a16="http://schemas.microsoft.com/office/drawing/2014/main" id="{74C4B779-860D-8E94-5B12-CF43EDCE43C8}"/>
                    </a:ext>
                  </a:extLst>
                </p:cNvPr>
                <p:cNvSpPr>
                  <a:spLocks noEditPoints="1"/>
                </p:cNvSpPr>
                <p:nvPr/>
              </p:nvSpPr>
              <p:spPr bwMode="auto">
                <a:xfrm>
                  <a:off x="855438" y="3334255"/>
                  <a:ext cx="870092" cy="705684"/>
                </a:xfrm>
                <a:custGeom>
                  <a:avLst/>
                  <a:gdLst>
                    <a:gd name="T0" fmla="*/ 99 w 191"/>
                    <a:gd name="T1" fmla="*/ 97 h 155"/>
                    <a:gd name="T2" fmla="*/ 120 w 191"/>
                    <a:gd name="T3" fmla="*/ 91 h 155"/>
                    <a:gd name="T4" fmla="*/ 112 w 191"/>
                    <a:gd name="T5" fmla="*/ 71 h 155"/>
                    <a:gd name="T6" fmla="*/ 113 w 191"/>
                    <a:gd name="T7" fmla="*/ 66 h 155"/>
                    <a:gd name="T8" fmla="*/ 124 w 191"/>
                    <a:gd name="T9" fmla="*/ 48 h 155"/>
                    <a:gd name="T10" fmla="*/ 106 w 191"/>
                    <a:gd name="T11" fmla="*/ 38 h 155"/>
                    <a:gd name="T12" fmla="*/ 103 w 191"/>
                    <a:gd name="T13" fmla="*/ 33 h 155"/>
                    <a:gd name="T14" fmla="*/ 100 w 191"/>
                    <a:gd name="T15" fmla="*/ 12 h 155"/>
                    <a:gd name="T16" fmla="*/ 80 w 191"/>
                    <a:gd name="T17" fmla="*/ 16 h 155"/>
                    <a:gd name="T18" fmla="*/ 74 w 191"/>
                    <a:gd name="T19" fmla="*/ 15 h 155"/>
                    <a:gd name="T20" fmla="*/ 59 w 191"/>
                    <a:gd name="T21" fmla="*/ 0 h 155"/>
                    <a:gd name="T22" fmla="*/ 46 w 191"/>
                    <a:gd name="T23" fmla="*/ 17 h 155"/>
                    <a:gd name="T24" fmla="*/ 40 w 191"/>
                    <a:gd name="T25" fmla="*/ 19 h 155"/>
                    <a:gd name="T26" fmla="*/ 19 w 191"/>
                    <a:gd name="T27" fmla="*/ 18 h 155"/>
                    <a:gd name="T28" fmla="*/ 20 w 191"/>
                    <a:gd name="T29" fmla="*/ 39 h 155"/>
                    <a:gd name="T30" fmla="*/ 17 w 191"/>
                    <a:gd name="T31" fmla="*/ 44 h 155"/>
                    <a:gd name="T32" fmla="*/ 0 w 191"/>
                    <a:gd name="T33" fmla="*/ 56 h 155"/>
                    <a:gd name="T34" fmla="*/ 14 w 191"/>
                    <a:gd name="T35" fmla="*/ 72 h 155"/>
                    <a:gd name="T36" fmla="*/ 15 w 191"/>
                    <a:gd name="T37" fmla="*/ 78 h 155"/>
                    <a:gd name="T38" fmla="*/ 10 w 191"/>
                    <a:gd name="T39" fmla="*/ 98 h 155"/>
                    <a:gd name="T40" fmla="*/ 31 w 191"/>
                    <a:gd name="T41" fmla="*/ 101 h 155"/>
                    <a:gd name="T42" fmla="*/ 36 w 191"/>
                    <a:gd name="T43" fmla="*/ 105 h 155"/>
                    <a:gd name="T44" fmla="*/ 45 w 191"/>
                    <a:gd name="T45" fmla="*/ 124 h 155"/>
                    <a:gd name="T46" fmla="*/ 63 w 191"/>
                    <a:gd name="T47" fmla="*/ 113 h 155"/>
                    <a:gd name="T48" fmla="*/ 69 w 191"/>
                    <a:gd name="T49" fmla="*/ 112 h 155"/>
                    <a:gd name="T50" fmla="*/ 88 w 191"/>
                    <a:gd name="T51" fmla="*/ 121 h 155"/>
                    <a:gd name="T52" fmla="*/ 95 w 191"/>
                    <a:gd name="T53" fmla="*/ 101 h 155"/>
                    <a:gd name="T54" fmla="*/ 87 w 191"/>
                    <a:gd name="T55" fmla="*/ 89 h 155"/>
                    <a:gd name="T56" fmla="*/ 42 w 191"/>
                    <a:gd name="T57" fmla="*/ 91 h 155"/>
                    <a:gd name="T58" fmla="*/ 31 w 191"/>
                    <a:gd name="T59" fmla="*/ 48 h 155"/>
                    <a:gd name="T60" fmla="*/ 73 w 191"/>
                    <a:gd name="T61" fmla="*/ 29 h 155"/>
                    <a:gd name="T62" fmla="*/ 98 w 191"/>
                    <a:gd name="T63" fmla="*/ 67 h 155"/>
                    <a:gd name="T64" fmla="*/ 191 w 191"/>
                    <a:gd name="T65" fmla="*/ 120 h 155"/>
                    <a:gd name="T66" fmla="*/ 175 w 191"/>
                    <a:gd name="T67" fmla="*/ 107 h 155"/>
                    <a:gd name="T68" fmla="*/ 173 w 191"/>
                    <a:gd name="T69" fmla="*/ 103 h 155"/>
                    <a:gd name="T70" fmla="*/ 174 w 191"/>
                    <a:gd name="T71" fmla="*/ 83 h 155"/>
                    <a:gd name="T72" fmla="*/ 155 w 191"/>
                    <a:gd name="T73" fmla="*/ 90 h 155"/>
                    <a:gd name="T74" fmla="*/ 150 w 191"/>
                    <a:gd name="T75" fmla="*/ 90 h 155"/>
                    <a:gd name="T76" fmla="*/ 133 w 191"/>
                    <a:gd name="T77" fmla="*/ 78 h 155"/>
                    <a:gd name="T78" fmla="*/ 130 w 191"/>
                    <a:gd name="T79" fmla="*/ 98 h 155"/>
                    <a:gd name="T80" fmla="*/ 128 w 191"/>
                    <a:gd name="T81" fmla="*/ 102 h 155"/>
                    <a:gd name="T82" fmla="*/ 109 w 191"/>
                    <a:gd name="T83" fmla="*/ 111 h 155"/>
                    <a:gd name="T84" fmla="*/ 125 w 191"/>
                    <a:gd name="T85" fmla="*/ 124 h 155"/>
                    <a:gd name="T86" fmla="*/ 127 w 191"/>
                    <a:gd name="T87" fmla="*/ 128 h 155"/>
                    <a:gd name="T88" fmla="*/ 126 w 191"/>
                    <a:gd name="T89" fmla="*/ 148 h 155"/>
                    <a:gd name="T90" fmla="*/ 145 w 191"/>
                    <a:gd name="T91" fmla="*/ 141 h 155"/>
                    <a:gd name="T92" fmla="*/ 149 w 191"/>
                    <a:gd name="T93" fmla="*/ 142 h 155"/>
                    <a:gd name="T94" fmla="*/ 166 w 191"/>
                    <a:gd name="T95" fmla="*/ 153 h 155"/>
                    <a:gd name="T96" fmla="*/ 169 w 191"/>
                    <a:gd name="T97" fmla="*/ 133 h 155"/>
                    <a:gd name="T98" fmla="*/ 172 w 191"/>
                    <a:gd name="T99" fmla="*/ 129 h 155"/>
                    <a:gd name="T100" fmla="*/ 191 w 191"/>
                    <a:gd name="T101" fmla="*/ 120 h 155"/>
                    <a:gd name="T102" fmla="*/ 149 w 191"/>
                    <a:gd name="T103" fmla="*/ 127 h 155"/>
                    <a:gd name="T104" fmla="*/ 141 w 191"/>
                    <a:gd name="T105" fmla="*/ 109 h 155"/>
                    <a:gd name="T106" fmla="*/ 160 w 191"/>
                    <a:gd name="T107" fmla="*/ 111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1" h="155">
                      <a:moveTo>
                        <a:pt x="97" y="99"/>
                      </a:moveTo>
                      <a:cubicBezTo>
                        <a:pt x="98" y="98"/>
                        <a:pt x="99" y="98"/>
                        <a:pt x="99" y="97"/>
                      </a:cubicBezTo>
                      <a:cubicBezTo>
                        <a:pt x="100" y="96"/>
                        <a:pt x="104" y="96"/>
                        <a:pt x="108" y="97"/>
                      </a:cubicBezTo>
                      <a:cubicBezTo>
                        <a:pt x="112" y="98"/>
                        <a:pt x="118" y="95"/>
                        <a:pt x="120" y="91"/>
                      </a:cubicBezTo>
                      <a:cubicBezTo>
                        <a:pt x="122" y="87"/>
                        <a:pt x="120" y="81"/>
                        <a:pt x="117" y="79"/>
                      </a:cubicBezTo>
                      <a:cubicBezTo>
                        <a:pt x="114" y="76"/>
                        <a:pt x="112" y="73"/>
                        <a:pt x="112" y="71"/>
                      </a:cubicBezTo>
                      <a:cubicBezTo>
                        <a:pt x="112" y="70"/>
                        <a:pt x="112" y="70"/>
                        <a:pt x="112" y="69"/>
                      </a:cubicBezTo>
                      <a:cubicBezTo>
                        <a:pt x="113" y="68"/>
                        <a:pt x="113" y="67"/>
                        <a:pt x="113" y="66"/>
                      </a:cubicBezTo>
                      <a:cubicBezTo>
                        <a:pt x="113" y="64"/>
                        <a:pt x="116" y="62"/>
                        <a:pt x="119" y="60"/>
                      </a:cubicBezTo>
                      <a:cubicBezTo>
                        <a:pt x="123" y="58"/>
                        <a:pt x="125" y="52"/>
                        <a:pt x="124" y="48"/>
                      </a:cubicBezTo>
                      <a:cubicBezTo>
                        <a:pt x="123" y="44"/>
                        <a:pt x="119" y="40"/>
                        <a:pt x="115" y="40"/>
                      </a:cubicBezTo>
                      <a:cubicBezTo>
                        <a:pt x="111" y="40"/>
                        <a:pt x="107" y="39"/>
                        <a:pt x="106" y="38"/>
                      </a:cubicBezTo>
                      <a:cubicBezTo>
                        <a:pt x="105" y="37"/>
                        <a:pt x="105" y="36"/>
                        <a:pt x="104" y="36"/>
                      </a:cubicBezTo>
                      <a:cubicBezTo>
                        <a:pt x="104" y="35"/>
                        <a:pt x="103" y="34"/>
                        <a:pt x="103" y="33"/>
                      </a:cubicBezTo>
                      <a:cubicBezTo>
                        <a:pt x="102" y="32"/>
                        <a:pt x="102" y="28"/>
                        <a:pt x="104" y="24"/>
                      </a:cubicBezTo>
                      <a:cubicBezTo>
                        <a:pt x="106" y="21"/>
                        <a:pt x="104" y="15"/>
                        <a:pt x="100" y="12"/>
                      </a:cubicBezTo>
                      <a:cubicBezTo>
                        <a:pt x="97" y="10"/>
                        <a:pt x="91" y="10"/>
                        <a:pt x="88" y="12"/>
                      </a:cubicBezTo>
                      <a:cubicBezTo>
                        <a:pt x="85" y="15"/>
                        <a:pt x="81" y="17"/>
                        <a:pt x="80" y="16"/>
                      </a:cubicBezTo>
                      <a:cubicBezTo>
                        <a:pt x="79" y="16"/>
                        <a:pt x="78" y="16"/>
                        <a:pt x="77" y="16"/>
                      </a:cubicBezTo>
                      <a:cubicBezTo>
                        <a:pt x="76" y="15"/>
                        <a:pt x="75" y="15"/>
                        <a:pt x="74" y="15"/>
                      </a:cubicBezTo>
                      <a:cubicBezTo>
                        <a:pt x="73" y="15"/>
                        <a:pt x="71" y="11"/>
                        <a:pt x="69" y="7"/>
                      </a:cubicBezTo>
                      <a:cubicBezTo>
                        <a:pt x="68" y="3"/>
                        <a:pt x="63" y="0"/>
                        <a:pt x="59" y="0"/>
                      </a:cubicBezTo>
                      <a:cubicBezTo>
                        <a:pt x="54" y="1"/>
                        <a:pt x="50" y="4"/>
                        <a:pt x="49" y="8"/>
                      </a:cubicBezTo>
                      <a:cubicBezTo>
                        <a:pt x="48" y="12"/>
                        <a:pt x="47" y="16"/>
                        <a:pt x="46" y="17"/>
                      </a:cubicBezTo>
                      <a:cubicBezTo>
                        <a:pt x="45" y="17"/>
                        <a:pt x="44" y="17"/>
                        <a:pt x="43" y="18"/>
                      </a:cubicBezTo>
                      <a:cubicBezTo>
                        <a:pt x="42" y="18"/>
                        <a:pt x="41" y="19"/>
                        <a:pt x="40" y="19"/>
                      </a:cubicBezTo>
                      <a:cubicBezTo>
                        <a:pt x="39" y="20"/>
                        <a:pt x="35" y="18"/>
                        <a:pt x="32" y="16"/>
                      </a:cubicBezTo>
                      <a:cubicBezTo>
                        <a:pt x="28" y="14"/>
                        <a:pt x="22" y="15"/>
                        <a:pt x="19" y="18"/>
                      </a:cubicBezTo>
                      <a:cubicBezTo>
                        <a:pt x="16" y="21"/>
                        <a:pt x="15" y="26"/>
                        <a:pt x="17" y="30"/>
                      </a:cubicBezTo>
                      <a:cubicBezTo>
                        <a:pt x="19" y="34"/>
                        <a:pt x="20" y="37"/>
                        <a:pt x="20" y="39"/>
                      </a:cubicBezTo>
                      <a:cubicBezTo>
                        <a:pt x="19" y="40"/>
                        <a:pt x="19" y="40"/>
                        <a:pt x="18" y="41"/>
                      </a:cubicBezTo>
                      <a:cubicBezTo>
                        <a:pt x="18" y="42"/>
                        <a:pt x="17" y="43"/>
                        <a:pt x="17" y="44"/>
                      </a:cubicBezTo>
                      <a:cubicBezTo>
                        <a:pt x="16" y="45"/>
                        <a:pt x="13" y="47"/>
                        <a:pt x="9" y="47"/>
                      </a:cubicBezTo>
                      <a:cubicBezTo>
                        <a:pt x="5" y="48"/>
                        <a:pt x="0" y="52"/>
                        <a:pt x="0" y="56"/>
                      </a:cubicBezTo>
                      <a:cubicBezTo>
                        <a:pt x="0" y="61"/>
                        <a:pt x="3" y="66"/>
                        <a:pt x="6" y="67"/>
                      </a:cubicBezTo>
                      <a:cubicBezTo>
                        <a:pt x="10" y="69"/>
                        <a:pt x="14" y="71"/>
                        <a:pt x="14" y="72"/>
                      </a:cubicBezTo>
                      <a:cubicBezTo>
                        <a:pt x="14" y="73"/>
                        <a:pt x="14" y="74"/>
                        <a:pt x="15" y="75"/>
                      </a:cubicBezTo>
                      <a:cubicBezTo>
                        <a:pt x="15" y="76"/>
                        <a:pt x="15" y="77"/>
                        <a:pt x="15" y="78"/>
                      </a:cubicBezTo>
                      <a:cubicBezTo>
                        <a:pt x="16" y="79"/>
                        <a:pt x="14" y="83"/>
                        <a:pt x="11" y="86"/>
                      </a:cubicBezTo>
                      <a:cubicBezTo>
                        <a:pt x="8" y="89"/>
                        <a:pt x="8" y="95"/>
                        <a:pt x="10" y="98"/>
                      </a:cubicBezTo>
                      <a:cubicBezTo>
                        <a:pt x="13" y="102"/>
                        <a:pt x="18" y="104"/>
                        <a:pt x="22" y="102"/>
                      </a:cubicBezTo>
                      <a:cubicBezTo>
                        <a:pt x="26" y="101"/>
                        <a:pt x="30" y="100"/>
                        <a:pt x="31" y="101"/>
                      </a:cubicBezTo>
                      <a:cubicBezTo>
                        <a:pt x="32" y="102"/>
                        <a:pt x="33" y="103"/>
                        <a:pt x="33" y="103"/>
                      </a:cubicBezTo>
                      <a:cubicBezTo>
                        <a:pt x="34" y="104"/>
                        <a:pt x="35" y="104"/>
                        <a:pt x="36" y="105"/>
                      </a:cubicBezTo>
                      <a:cubicBezTo>
                        <a:pt x="37" y="106"/>
                        <a:pt x="38" y="110"/>
                        <a:pt x="38" y="114"/>
                      </a:cubicBezTo>
                      <a:cubicBezTo>
                        <a:pt x="38" y="118"/>
                        <a:pt x="41" y="122"/>
                        <a:pt x="45" y="124"/>
                      </a:cubicBezTo>
                      <a:cubicBezTo>
                        <a:pt x="49" y="125"/>
                        <a:pt x="55" y="123"/>
                        <a:pt x="57" y="119"/>
                      </a:cubicBezTo>
                      <a:cubicBezTo>
                        <a:pt x="59" y="116"/>
                        <a:pt x="62" y="113"/>
                        <a:pt x="63" y="113"/>
                      </a:cubicBezTo>
                      <a:cubicBezTo>
                        <a:pt x="64" y="113"/>
                        <a:pt x="65" y="113"/>
                        <a:pt x="66" y="113"/>
                      </a:cubicBezTo>
                      <a:cubicBezTo>
                        <a:pt x="67" y="113"/>
                        <a:pt x="68" y="113"/>
                        <a:pt x="69" y="112"/>
                      </a:cubicBezTo>
                      <a:cubicBezTo>
                        <a:pt x="71" y="112"/>
                        <a:pt x="74" y="115"/>
                        <a:pt x="76" y="118"/>
                      </a:cubicBezTo>
                      <a:cubicBezTo>
                        <a:pt x="79" y="121"/>
                        <a:pt x="84" y="123"/>
                        <a:pt x="88" y="121"/>
                      </a:cubicBezTo>
                      <a:cubicBezTo>
                        <a:pt x="92" y="119"/>
                        <a:pt x="95" y="114"/>
                        <a:pt x="95" y="110"/>
                      </a:cubicBezTo>
                      <a:cubicBezTo>
                        <a:pt x="94" y="106"/>
                        <a:pt x="94" y="102"/>
                        <a:pt x="95" y="101"/>
                      </a:cubicBezTo>
                      <a:cubicBezTo>
                        <a:pt x="96" y="100"/>
                        <a:pt x="97" y="100"/>
                        <a:pt x="97" y="99"/>
                      </a:cubicBezTo>
                      <a:close/>
                      <a:moveTo>
                        <a:pt x="87" y="89"/>
                      </a:moveTo>
                      <a:cubicBezTo>
                        <a:pt x="81" y="94"/>
                        <a:pt x="73" y="98"/>
                        <a:pt x="65" y="98"/>
                      </a:cubicBezTo>
                      <a:cubicBezTo>
                        <a:pt x="57" y="99"/>
                        <a:pt x="49" y="96"/>
                        <a:pt x="42" y="91"/>
                      </a:cubicBezTo>
                      <a:cubicBezTo>
                        <a:pt x="35" y="87"/>
                        <a:pt x="31" y="79"/>
                        <a:pt x="29" y="72"/>
                      </a:cubicBezTo>
                      <a:cubicBezTo>
                        <a:pt x="27" y="64"/>
                        <a:pt x="28" y="55"/>
                        <a:pt x="31" y="48"/>
                      </a:cubicBezTo>
                      <a:cubicBezTo>
                        <a:pt x="35" y="40"/>
                        <a:pt x="41" y="34"/>
                        <a:pt x="49" y="31"/>
                      </a:cubicBezTo>
                      <a:cubicBezTo>
                        <a:pt x="56" y="28"/>
                        <a:pt x="65" y="27"/>
                        <a:pt x="73" y="29"/>
                      </a:cubicBezTo>
                      <a:cubicBezTo>
                        <a:pt x="81" y="32"/>
                        <a:pt x="88" y="37"/>
                        <a:pt x="92" y="44"/>
                      </a:cubicBezTo>
                      <a:cubicBezTo>
                        <a:pt x="97" y="50"/>
                        <a:pt x="99" y="59"/>
                        <a:pt x="98" y="67"/>
                      </a:cubicBezTo>
                      <a:cubicBezTo>
                        <a:pt x="97" y="75"/>
                        <a:pt x="93" y="83"/>
                        <a:pt x="87" y="89"/>
                      </a:cubicBezTo>
                      <a:close/>
                      <a:moveTo>
                        <a:pt x="191" y="120"/>
                      </a:moveTo>
                      <a:cubicBezTo>
                        <a:pt x="191" y="116"/>
                        <a:pt x="187" y="111"/>
                        <a:pt x="183" y="110"/>
                      </a:cubicBezTo>
                      <a:cubicBezTo>
                        <a:pt x="179" y="109"/>
                        <a:pt x="175" y="108"/>
                        <a:pt x="175" y="107"/>
                      </a:cubicBezTo>
                      <a:cubicBezTo>
                        <a:pt x="174" y="106"/>
                        <a:pt x="174" y="106"/>
                        <a:pt x="174" y="105"/>
                      </a:cubicBezTo>
                      <a:cubicBezTo>
                        <a:pt x="173" y="104"/>
                        <a:pt x="173" y="104"/>
                        <a:pt x="173" y="103"/>
                      </a:cubicBezTo>
                      <a:cubicBezTo>
                        <a:pt x="172" y="102"/>
                        <a:pt x="174" y="98"/>
                        <a:pt x="176" y="95"/>
                      </a:cubicBezTo>
                      <a:cubicBezTo>
                        <a:pt x="178" y="91"/>
                        <a:pt x="177" y="85"/>
                        <a:pt x="174" y="83"/>
                      </a:cubicBezTo>
                      <a:cubicBezTo>
                        <a:pt x="171" y="80"/>
                        <a:pt x="165" y="81"/>
                        <a:pt x="162" y="84"/>
                      </a:cubicBezTo>
                      <a:cubicBezTo>
                        <a:pt x="159" y="87"/>
                        <a:pt x="156" y="90"/>
                        <a:pt x="155" y="90"/>
                      </a:cubicBezTo>
                      <a:cubicBezTo>
                        <a:pt x="154" y="90"/>
                        <a:pt x="153" y="90"/>
                        <a:pt x="153" y="90"/>
                      </a:cubicBezTo>
                      <a:cubicBezTo>
                        <a:pt x="152" y="90"/>
                        <a:pt x="151" y="90"/>
                        <a:pt x="150" y="90"/>
                      </a:cubicBezTo>
                      <a:cubicBezTo>
                        <a:pt x="149" y="89"/>
                        <a:pt x="147" y="86"/>
                        <a:pt x="145" y="82"/>
                      </a:cubicBezTo>
                      <a:cubicBezTo>
                        <a:pt x="143" y="79"/>
                        <a:pt x="137" y="76"/>
                        <a:pt x="133" y="78"/>
                      </a:cubicBezTo>
                      <a:cubicBezTo>
                        <a:pt x="129" y="80"/>
                        <a:pt x="127" y="85"/>
                        <a:pt x="129" y="90"/>
                      </a:cubicBezTo>
                      <a:cubicBezTo>
                        <a:pt x="130" y="94"/>
                        <a:pt x="131" y="97"/>
                        <a:pt x="130" y="98"/>
                      </a:cubicBezTo>
                      <a:cubicBezTo>
                        <a:pt x="130" y="99"/>
                        <a:pt x="129" y="100"/>
                        <a:pt x="129" y="100"/>
                      </a:cubicBezTo>
                      <a:cubicBezTo>
                        <a:pt x="128" y="101"/>
                        <a:pt x="128" y="101"/>
                        <a:pt x="128" y="102"/>
                      </a:cubicBezTo>
                      <a:cubicBezTo>
                        <a:pt x="127" y="103"/>
                        <a:pt x="123" y="103"/>
                        <a:pt x="119" y="103"/>
                      </a:cubicBezTo>
                      <a:cubicBezTo>
                        <a:pt x="114" y="103"/>
                        <a:pt x="110" y="107"/>
                        <a:pt x="109" y="111"/>
                      </a:cubicBezTo>
                      <a:cubicBezTo>
                        <a:pt x="109" y="115"/>
                        <a:pt x="112" y="120"/>
                        <a:pt x="117" y="121"/>
                      </a:cubicBezTo>
                      <a:cubicBezTo>
                        <a:pt x="121" y="122"/>
                        <a:pt x="125" y="123"/>
                        <a:pt x="125" y="124"/>
                      </a:cubicBezTo>
                      <a:cubicBezTo>
                        <a:pt x="125" y="125"/>
                        <a:pt x="126" y="125"/>
                        <a:pt x="126" y="126"/>
                      </a:cubicBezTo>
                      <a:cubicBezTo>
                        <a:pt x="126" y="127"/>
                        <a:pt x="127" y="127"/>
                        <a:pt x="127" y="128"/>
                      </a:cubicBezTo>
                      <a:cubicBezTo>
                        <a:pt x="128" y="129"/>
                        <a:pt x="126" y="133"/>
                        <a:pt x="123" y="136"/>
                      </a:cubicBezTo>
                      <a:cubicBezTo>
                        <a:pt x="121" y="140"/>
                        <a:pt x="122" y="146"/>
                        <a:pt x="126" y="148"/>
                      </a:cubicBezTo>
                      <a:cubicBezTo>
                        <a:pt x="129" y="151"/>
                        <a:pt x="135" y="150"/>
                        <a:pt x="138" y="147"/>
                      </a:cubicBezTo>
                      <a:cubicBezTo>
                        <a:pt x="141" y="144"/>
                        <a:pt x="144" y="141"/>
                        <a:pt x="145" y="141"/>
                      </a:cubicBezTo>
                      <a:cubicBezTo>
                        <a:pt x="146" y="141"/>
                        <a:pt x="146" y="141"/>
                        <a:pt x="147" y="141"/>
                      </a:cubicBezTo>
                      <a:cubicBezTo>
                        <a:pt x="148" y="141"/>
                        <a:pt x="149" y="141"/>
                        <a:pt x="149" y="142"/>
                      </a:cubicBezTo>
                      <a:cubicBezTo>
                        <a:pt x="151" y="142"/>
                        <a:pt x="153" y="145"/>
                        <a:pt x="155" y="149"/>
                      </a:cubicBezTo>
                      <a:cubicBezTo>
                        <a:pt x="157" y="152"/>
                        <a:pt x="162" y="155"/>
                        <a:pt x="166" y="153"/>
                      </a:cubicBezTo>
                      <a:cubicBezTo>
                        <a:pt x="170" y="151"/>
                        <a:pt x="172" y="146"/>
                        <a:pt x="171" y="141"/>
                      </a:cubicBezTo>
                      <a:cubicBezTo>
                        <a:pt x="170" y="137"/>
                        <a:pt x="169" y="134"/>
                        <a:pt x="169" y="133"/>
                      </a:cubicBezTo>
                      <a:cubicBezTo>
                        <a:pt x="170" y="132"/>
                        <a:pt x="170" y="131"/>
                        <a:pt x="171" y="131"/>
                      </a:cubicBezTo>
                      <a:cubicBezTo>
                        <a:pt x="171" y="130"/>
                        <a:pt x="172" y="130"/>
                        <a:pt x="172" y="129"/>
                      </a:cubicBezTo>
                      <a:cubicBezTo>
                        <a:pt x="173" y="128"/>
                        <a:pt x="177" y="128"/>
                        <a:pt x="181" y="128"/>
                      </a:cubicBezTo>
                      <a:cubicBezTo>
                        <a:pt x="185" y="128"/>
                        <a:pt x="190" y="124"/>
                        <a:pt x="191" y="120"/>
                      </a:cubicBezTo>
                      <a:close/>
                      <a:moveTo>
                        <a:pt x="159" y="122"/>
                      </a:moveTo>
                      <a:cubicBezTo>
                        <a:pt x="157" y="126"/>
                        <a:pt x="153" y="127"/>
                        <a:pt x="149" y="127"/>
                      </a:cubicBezTo>
                      <a:cubicBezTo>
                        <a:pt x="145" y="126"/>
                        <a:pt x="141" y="124"/>
                        <a:pt x="139" y="120"/>
                      </a:cubicBezTo>
                      <a:cubicBezTo>
                        <a:pt x="138" y="117"/>
                        <a:pt x="138" y="112"/>
                        <a:pt x="141" y="109"/>
                      </a:cubicBezTo>
                      <a:cubicBezTo>
                        <a:pt x="143" y="105"/>
                        <a:pt x="147" y="104"/>
                        <a:pt x="151" y="104"/>
                      </a:cubicBezTo>
                      <a:cubicBezTo>
                        <a:pt x="155" y="105"/>
                        <a:pt x="159" y="107"/>
                        <a:pt x="160" y="111"/>
                      </a:cubicBezTo>
                      <a:cubicBezTo>
                        <a:pt x="162" y="115"/>
                        <a:pt x="161" y="119"/>
                        <a:pt x="159" y="122"/>
                      </a:cubicBezTo>
                      <a:close/>
                    </a:path>
                  </a:pathLst>
                </a:custGeom>
                <a:solidFill>
                  <a:sysClr val="window" lastClr="FFFFFF"/>
                </a:solidFill>
                <a:ln>
                  <a:noFill/>
                </a:ln>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bg1"/>
                    </a:solidFill>
                    <a:effectLst/>
                    <a:uLnTx/>
                    <a:uFillTx/>
                  </a:endParaRPr>
                </a:p>
              </p:txBody>
            </p:sp>
          </p:grpSp>
          <p:grpSp>
            <p:nvGrpSpPr>
              <p:cNvPr id="93" name="Group 92">
                <a:extLst>
                  <a:ext uri="{FF2B5EF4-FFF2-40B4-BE49-F238E27FC236}">
                    <a16:creationId xmlns:a16="http://schemas.microsoft.com/office/drawing/2014/main" id="{DCA9308E-FA81-6C9F-41C9-2FBECE993E11}"/>
                  </a:ext>
                </a:extLst>
              </p:cNvPr>
              <p:cNvGrpSpPr/>
              <p:nvPr/>
            </p:nvGrpSpPr>
            <p:grpSpPr>
              <a:xfrm>
                <a:off x="2537241" y="3003917"/>
                <a:ext cx="1366362" cy="1366362"/>
                <a:chOff x="2515404" y="3003917"/>
                <a:chExt cx="1366362" cy="1366362"/>
              </a:xfrm>
            </p:grpSpPr>
            <p:sp>
              <p:nvSpPr>
                <p:cNvPr id="106" name="Oval 105">
                  <a:extLst>
                    <a:ext uri="{FF2B5EF4-FFF2-40B4-BE49-F238E27FC236}">
                      <a16:creationId xmlns:a16="http://schemas.microsoft.com/office/drawing/2014/main" id="{F6255675-528C-BF44-677F-2FC0133A1E64}"/>
                    </a:ext>
                  </a:extLst>
                </p:cNvPr>
                <p:cNvSpPr/>
                <p:nvPr/>
              </p:nvSpPr>
              <p:spPr>
                <a:xfrm>
                  <a:off x="2515404" y="3003917"/>
                  <a:ext cx="1366362" cy="1366362"/>
                </a:xfrm>
                <a:prstGeom prst="ellipse">
                  <a:avLst/>
                </a:prstGeom>
                <a:solidFill>
                  <a:srgbClr val="9E01B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bg1"/>
                    </a:solidFill>
                    <a:effectLst/>
                    <a:uLnTx/>
                    <a:uFillTx/>
                    <a:ea typeface="+mn-ea"/>
                    <a:cs typeface="+mn-cs"/>
                  </a:endParaRPr>
                </a:p>
              </p:txBody>
            </p:sp>
            <p:sp>
              <p:nvSpPr>
                <p:cNvPr id="107" name="Freeform 77">
                  <a:extLst>
                    <a:ext uri="{FF2B5EF4-FFF2-40B4-BE49-F238E27FC236}">
                      <a16:creationId xmlns:a16="http://schemas.microsoft.com/office/drawing/2014/main" id="{31E87D03-DC99-D7FD-9EE7-C177F6A71054}"/>
                    </a:ext>
                  </a:extLst>
                </p:cNvPr>
                <p:cNvSpPr>
                  <a:spLocks/>
                </p:cNvSpPr>
                <p:nvPr/>
              </p:nvSpPr>
              <p:spPr bwMode="auto">
                <a:xfrm>
                  <a:off x="2961465" y="3285281"/>
                  <a:ext cx="474238" cy="803632"/>
                </a:xfrm>
                <a:custGeom>
                  <a:avLst/>
                  <a:gdLst>
                    <a:gd name="connsiteX0" fmla="*/ 155589 w 268310"/>
                    <a:gd name="connsiteY0" fmla="*/ 432407 h 454673"/>
                    <a:gd name="connsiteX1" fmla="*/ 158882 w 268310"/>
                    <a:gd name="connsiteY1" fmla="*/ 435449 h 454673"/>
                    <a:gd name="connsiteX2" fmla="*/ 132833 w 268310"/>
                    <a:gd name="connsiteY2" fmla="*/ 454673 h 454673"/>
                    <a:gd name="connsiteX3" fmla="*/ 113888 w 268310"/>
                    <a:gd name="connsiteY3" fmla="*/ 447464 h 454673"/>
                    <a:gd name="connsiteX4" fmla="*/ 118625 w 268310"/>
                    <a:gd name="connsiteY4" fmla="*/ 435449 h 454673"/>
                    <a:gd name="connsiteX5" fmla="*/ 155589 w 268310"/>
                    <a:gd name="connsiteY5" fmla="*/ 432407 h 454673"/>
                    <a:gd name="connsiteX6" fmla="*/ 173807 w 268310"/>
                    <a:gd name="connsiteY6" fmla="*/ 387045 h 454673"/>
                    <a:gd name="connsiteX7" fmla="*/ 190576 w 268310"/>
                    <a:gd name="connsiteY7" fmla="*/ 391892 h 454673"/>
                    <a:gd name="connsiteX8" fmla="*/ 185785 w 268310"/>
                    <a:gd name="connsiteY8" fmla="*/ 408854 h 454673"/>
                    <a:gd name="connsiteX9" fmla="*/ 92356 w 268310"/>
                    <a:gd name="connsiteY9" fmla="*/ 428239 h 454673"/>
                    <a:gd name="connsiteX10" fmla="*/ 89960 w 268310"/>
                    <a:gd name="connsiteY10" fmla="*/ 428239 h 454673"/>
                    <a:gd name="connsiteX11" fmla="*/ 77982 w 268310"/>
                    <a:gd name="connsiteY11" fmla="*/ 416123 h 454673"/>
                    <a:gd name="connsiteX12" fmla="*/ 89960 w 268310"/>
                    <a:gd name="connsiteY12" fmla="*/ 404008 h 454673"/>
                    <a:gd name="connsiteX13" fmla="*/ 173807 w 268310"/>
                    <a:gd name="connsiteY13" fmla="*/ 387045 h 454673"/>
                    <a:gd name="connsiteX14" fmla="*/ 173807 w 268310"/>
                    <a:gd name="connsiteY14" fmla="*/ 351371 h 454673"/>
                    <a:gd name="connsiteX15" fmla="*/ 190576 w 268310"/>
                    <a:gd name="connsiteY15" fmla="*/ 356240 h 454673"/>
                    <a:gd name="connsiteX16" fmla="*/ 183389 w 268310"/>
                    <a:gd name="connsiteY16" fmla="*/ 373284 h 454673"/>
                    <a:gd name="connsiteX17" fmla="*/ 92356 w 268310"/>
                    <a:gd name="connsiteY17" fmla="*/ 395196 h 454673"/>
                    <a:gd name="connsiteX18" fmla="*/ 89960 w 268310"/>
                    <a:gd name="connsiteY18" fmla="*/ 395196 h 454673"/>
                    <a:gd name="connsiteX19" fmla="*/ 77982 w 268310"/>
                    <a:gd name="connsiteY19" fmla="*/ 380588 h 454673"/>
                    <a:gd name="connsiteX20" fmla="*/ 89960 w 268310"/>
                    <a:gd name="connsiteY20" fmla="*/ 368414 h 454673"/>
                    <a:gd name="connsiteX21" fmla="*/ 173807 w 268310"/>
                    <a:gd name="connsiteY21" fmla="*/ 351371 h 454673"/>
                    <a:gd name="connsiteX22" fmla="*/ 135342 w 268310"/>
                    <a:gd name="connsiteY22" fmla="*/ 0 h 454673"/>
                    <a:gd name="connsiteX23" fmla="*/ 268310 w 268310"/>
                    <a:gd name="connsiteY23" fmla="*/ 133328 h 454673"/>
                    <a:gd name="connsiteX24" fmla="*/ 211324 w 268310"/>
                    <a:gd name="connsiteY24" fmla="*/ 273798 h 454673"/>
                    <a:gd name="connsiteX25" fmla="*/ 182831 w 268310"/>
                    <a:gd name="connsiteY25" fmla="*/ 333320 h 454673"/>
                    <a:gd name="connsiteX26" fmla="*/ 168584 w 268310"/>
                    <a:gd name="connsiteY26" fmla="*/ 342843 h 454673"/>
                    <a:gd name="connsiteX27" fmla="*/ 159086 w 268310"/>
                    <a:gd name="connsiteY27" fmla="*/ 345224 h 454673"/>
                    <a:gd name="connsiteX28" fmla="*/ 111598 w 268310"/>
                    <a:gd name="connsiteY28" fmla="*/ 357128 h 454673"/>
                    <a:gd name="connsiteX29" fmla="*/ 75982 w 268310"/>
                    <a:gd name="connsiteY29" fmla="*/ 352367 h 454673"/>
                    <a:gd name="connsiteX30" fmla="*/ 56986 w 268310"/>
                    <a:gd name="connsiteY30" fmla="*/ 273798 h 454673"/>
                    <a:gd name="connsiteX31" fmla="*/ 0 w 268310"/>
                    <a:gd name="connsiteY31" fmla="*/ 133328 h 454673"/>
                    <a:gd name="connsiteX32" fmla="*/ 135342 w 268310"/>
                    <a:gd name="connsiteY32" fmla="*/ 0 h 45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68310" h="454673">
                      <a:moveTo>
                        <a:pt x="155589" y="432407"/>
                      </a:moveTo>
                      <a:cubicBezTo>
                        <a:pt x="158142" y="432745"/>
                        <a:pt x="159474" y="433646"/>
                        <a:pt x="158882" y="435449"/>
                      </a:cubicBezTo>
                      <a:cubicBezTo>
                        <a:pt x="154146" y="447464"/>
                        <a:pt x="144673" y="454673"/>
                        <a:pt x="132833" y="454673"/>
                      </a:cubicBezTo>
                      <a:cubicBezTo>
                        <a:pt x="125729" y="454673"/>
                        <a:pt x="116256" y="449867"/>
                        <a:pt x="113888" y="447464"/>
                      </a:cubicBezTo>
                      <a:cubicBezTo>
                        <a:pt x="111520" y="445061"/>
                        <a:pt x="104416" y="437852"/>
                        <a:pt x="118625" y="435449"/>
                      </a:cubicBezTo>
                      <a:cubicBezTo>
                        <a:pt x="129281" y="435449"/>
                        <a:pt x="147930" y="431393"/>
                        <a:pt x="155589" y="432407"/>
                      </a:cubicBezTo>
                      <a:close/>
                      <a:moveTo>
                        <a:pt x="173807" y="387045"/>
                      </a:moveTo>
                      <a:cubicBezTo>
                        <a:pt x="180994" y="384622"/>
                        <a:pt x="188181" y="387045"/>
                        <a:pt x="190576" y="391892"/>
                      </a:cubicBezTo>
                      <a:cubicBezTo>
                        <a:pt x="192972" y="399161"/>
                        <a:pt x="190576" y="406431"/>
                        <a:pt x="185785" y="408854"/>
                      </a:cubicBezTo>
                      <a:cubicBezTo>
                        <a:pt x="157038" y="423393"/>
                        <a:pt x="118708" y="428239"/>
                        <a:pt x="92356" y="428239"/>
                      </a:cubicBezTo>
                      <a:cubicBezTo>
                        <a:pt x="89960" y="428239"/>
                        <a:pt x="89960" y="428239"/>
                        <a:pt x="89960" y="428239"/>
                      </a:cubicBezTo>
                      <a:cubicBezTo>
                        <a:pt x="82773" y="428239"/>
                        <a:pt x="77982" y="423393"/>
                        <a:pt x="77982" y="416123"/>
                      </a:cubicBezTo>
                      <a:cubicBezTo>
                        <a:pt x="77982" y="408854"/>
                        <a:pt x="82773" y="404008"/>
                        <a:pt x="89960" y="404008"/>
                      </a:cubicBezTo>
                      <a:cubicBezTo>
                        <a:pt x="118708" y="404008"/>
                        <a:pt x="152246" y="396738"/>
                        <a:pt x="173807" y="387045"/>
                      </a:cubicBezTo>
                      <a:close/>
                      <a:moveTo>
                        <a:pt x="173807" y="351371"/>
                      </a:moveTo>
                      <a:cubicBezTo>
                        <a:pt x="178598" y="348936"/>
                        <a:pt x="185785" y="351371"/>
                        <a:pt x="190576" y="356240"/>
                      </a:cubicBezTo>
                      <a:cubicBezTo>
                        <a:pt x="192972" y="363545"/>
                        <a:pt x="190576" y="370849"/>
                        <a:pt x="183389" y="373284"/>
                      </a:cubicBezTo>
                      <a:cubicBezTo>
                        <a:pt x="157038" y="387892"/>
                        <a:pt x="118708" y="395196"/>
                        <a:pt x="92356" y="395196"/>
                      </a:cubicBezTo>
                      <a:cubicBezTo>
                        <a:pt x="89960" y="395196"/>
                        <a:pt x="89960" y="395196"/>
                        <a:pt x="89960" y="395196"/>
                      </a:cubicBezTo>
                      <a:cubicBezTo>
                        <a:pt x="82773" y="392762"/>
                        <a:pt x="77982" y="387892"/>
                        <a:pt x="77982" y="380588"/>
                      </a:cubicBezTo>
                      <a:cubicBezTo>
                        <a:pt x="77982" y="375718"/>
                        <a:pt x="82773" y="368414"/>
                        <a:pt x="89960" y="368414"/>
                      </a:cubicBezTo>
                      <a:cubicBezTo>
                        <a:pt x="118708" y="370849"/>
                        <a:pt x="152246" y="363545"/>
                        <a:pt x="173807" y="351371"/>
                      </a:cubicBezTo>
                      <a:close/>
                      <a:moveTo>
                        <a:pt x="135342" y="0"/>
                      </a:moveTo>
                      <a:cubicBezTo>
                        <a:pt x="208949" y="0"/>
                        <a:pt x="268310" y="59522"/>
                        <a:pt x="268310" y="133328"/>
                      </a:cubicBezTo>
                      <a:cubicBezTo>
                        <a:pt x="268310" y="202373"/>
                        <a:pt x="211324" y="228562"/>
                        <a:pt x="211324" y="273798"/>
                      </a:cubicBezTo>
                      <a:cubicBezTo>
                        <a:pt x="211324" y="297607"/>
                        <a:pt x="199452" y="319035"/>
                        <a:pt x="182831" y="333320"/>
                      </a:cubicBezTo>
                      <a:cubicBezTo>
                        <a:pt x="182831" y="335701"/>
                        <a:pt x="170959" y="340462"/>
                        <a:pt x="168584" y="342843"/>
                      </a:cubicBezTo>
                      <a:cubicBezTo>
                        <a:pt x="166210" y="345224"/>
                        <a:pt x="163835" y="345224"/>
                        <a:pt x="159086" y="345224"/>
                      </a:cubicBezTo>
                      <a:cubicBezTo>
                        <a:pt x="140091" y="354748"/>
                        <a:pt x="132968" y="357128"/>
                        <a:pt x="111598" y="357128"/>
                      </a:cubicBezTo>
                      <a:cubicBezTo>
                        <a:pt x="109224" y="357128"/>
                        <a:pt x="83105" y="359509"/>
                        <a:pt x="75982" y="352367"/>
                      </a:cubicBezTo>
                      <a:cubicBezTo>
                        <a:pt x="56986" y="333320"/>
                        <a:pt x="56986" y="295226"/>
                        <a:pt x="56986" y="273798"/>
                      </a:cubicBezTo>
                      <a:cubicBezTo>
                        <a:pt x="56986" y="233324"/>
                        <a:pt x="0" y="202373"/>
                        <a:pt x="0" y="133328"/>
                      </a:cubicBezTo>
                      <a:cubicBezTo>
                        <a:pt x="0" y="59522"/>
                        <a:pt x="59361" y="0"/>
                        <a:pt x="135342" y="0"/>
                      </a:cubicBezTo>
                      <a:close/>
                    </a:path>
                  </a:pathLst>
                </a:custGeom>
                <a:solidFill>
                  <a:sysClr val="window" lastClr="FFFFFF"/>
                </a:solidFill>
                <a:ln>
                  <a:noFill/>
                </a:ln>
              </p:spPr>
              <p:txBody>
                <a:bodyPr vert="horz" wrap="square" lIns="91440" tIns="45720" rIns="91440" bIns="45720" numCol="1" anchor="ctr" anchorCtr="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bg1"/>
                    </a:solidFill>
                    <a:effectLst/>
                    <a:uLnTx/>
                    <a:uFillTx/>
                  </a:endParaRPr>
                </a:p>
              </p:txBody>
            </p:sp>
          </p:grpSp>
          <p:grpSp>
            <p:nvGrpSpPr>
              <p:cNvPr id="94" name="Group 93">
                <a:extLst>
                  <a:ext uri="{FF2B5EF4-FFF2-40B4-BE49-F238E27FC236}">
                    <a16:creationId xmlns:a16="http://schemas.microsoft.com/office/drawing/2014/main" id="{49A025C7-CEF8-BE13-F6B3-FB1E71777631}"/>
                  </a:ext>
                </a:extLst>
              </p:cNvPr>
              <p:cNvGrpSpPr/>
              <p:nvPr/>
            </p:nvGrpSpPr>
            <p:grpSpPr>
              <a:xfrm>
                <a:off x="6383467" y="3003917"/>
                <a:ext cx="1366362" cy="1366362"/>
                <a:chOff x="6331604" y="3003917"/>
                <a:chExt cx="1366362" cy="1366362"/>
              </a:xfrm>
            </p:grpSpPr>
            <p:sp>
              <p:nvSpPr>
                <p:cNvPr id="104" name="Oval 103">
                  <a:extLst>
                    <a:ext uri="{FF2B5EF4-FFF2-40B4-BE49-F238E27FC236}">
                      <a16:creationId xmlns:a16="http://schemas.microsoft.com/office/drawing/2014/main" id="{932E6BC1-C8C4-16CB-1941-A4541AE321C3}"/>
                    </a:ext>
                  </a:extLst>
                </p:cNvPr>
                <p:cNvSpPr/>
                <p:nvPr/>
              </p:nvSpPr>
              <p:spPr>
                <a:xfrm>
                  <a:off x="6331604" y="3003917"/>
                  <a:ext cx="1366362" cy="1366362"/>
                </a:xfrm>
                <a:prstGeom prst="ellipse">
                  <a:avLst/>
                </a:prstGeom>
                <a:solidFill>
                  <a:srgbClr val="9E01B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bg1"/>
                    </a:solidFill>
                    <a:effectLst/>
                    <a:uLnTx/>
                    <a:uFillTx/>
                    <a:ea typeface="+mn-ea"/>
                    <a:cs typeface="+mn-cs"/>
                  </a:endParaRPr>
                </a:p>
              </p:txBody>
            </p:sp>
            <p:sp>
              <p:nvSpPr>
                <p:cNvPr id="105" name="Freeform 75">
                  <a:extLst>
                    <a:ext uri="{FF2B5EF4-FFF2-40B4-BE49-F238E27FC236}">
                      <a16:creationId xmlns:a16="http://schemas.microsoft.com/office/drawing/2014/main" id="{FB218BFE-3135-EB9C-F632-D222445ACB36}"/>
                    </a:ext>
                  </a:extLst>
                </p:cNvPr>
                <p:cNvSpPr>
                  <a:spLocks/>
                </p:cNvSpPr>
                <p:nvPr/>
              </p:nvSpPr>
              <p:spPr bwMode="auto">
                <a:xfrm>
                  <a:off x="6646738" y="3320128"/>
                  <a:ext cx="736092" cy="733938"/>
                </a:xfrm>
                <a:custGeom>
                  <a:avLst/>
                  <a:gdLst>
                    <a:gd name="connsiteX0" fmla="*/ 210276 w 412139"/>
                    <a:gd name="connsiteY0" fmla="*/ 255686 h 410935"/>
                    <a:gd name="connsiteX1" fmla="*/ 238541 w 412139"/>
                    <a:gd name="connsiteY1" fmla="*/ 262155 h 410935"/>
                    <a:gd name="connsiteX2" fmla="*/ 262458 w 412139"/>
                    <a:gd name="connsiteY2" fmla="*/ 270780 h 410935"/>
                    <a:gd name="connsiteX3" fmla="*/ 275503 w 412139"/>
                    <a:gd name="connsiteY3" fmla="*/ 279405 h 410935"/>
                    <a:gd name="connsiteX4" fmla="*/ 297246 w 412139"/>
                    <a:gd name="connsiteY4" fmla="*/ 296655 h 410935"/>
                    <a:gd name="connsiteX5" fmla="*/ 321163 w 412139"/>
                    <a:gd name="connsiteY5" fmla="*/ 296655 h 410935"/>
                    <a:gd name="connsiteX6" fmla="*/ 342905 w 412139"/>
                    <a:gd name="connsiteY6" fmla="*/ 303124 h 410935"/>
                    <a:gd name="connsiteX7" fmla="*/ 303769 w 412139"/>
                    <a:gd name="connsiteY7" fmla="*/ 341936 h 410935"/>
                    <a:gd name="connsiteX8" fmla="*/ 277678 w 412139"/>
                    <a:gd name="connsiteY8" fmla="*/ 365654 h 410935"/>
                    <a:gd name="connsiteX9" fmla="*/ 208101 w 412139"/>
                    <a:gd name="connsiteY9" fmla="*/ 410935 h 410935"/>
                    <a:gd name="connsiteX10" fmla="*/ 192881 w 412139"/>
                    <a:gd name="connsiteY10" fmla="*/ 410935 h 410935"/>
                    <a:gd name="connsiteX11" fmla="*/ 195056 w 412139"/>
                    <a:gd name="connsiteY11" fmla="*/ 395842 h 410935"/>
                    <a:gd name="connsiteX12" fmla="*/ 199404 w 412139"/>
                    <a:gd name="connsiteY12" fmla="*/ 357029 h 410935"/>
                    <a:gd name="connsiteX13" fmla="*/ 188533 w 412139"/>
                    <a:gd name="connsiteY13" fmla="*/ 341936 h 410935"/>
                    <a:gd name="connsiteX14" fmla="*/ 164616 w 412139"/>
                    <a:gd name="connsiteY14" fmla="*/ 303124 h 410935"/>
                    <a:gd name="connsiteX15" fmla="*/ 168965 w 412139"/>
                    <a:gd name="connsiteY15" fmla="*/ 283718 h 410935"/>
                    <a:gd name="connsiteX16" fmla="*/ 171139 w 412139"/>
                    <a:gd name="connsiteY16" fmla="*/ 266468 h 410935"/>
                    <a:gd name="connsiteX17" fmla="*/ 184184 w 412139"/>
                    <a:gd name="connsiteY17" fmla="*/ 262155 h 410935"/>
                    <a:gd name="connsiteX18" fmla="*/ 210276 w 412139"/>
                    <a:gd name="connsiteY18" fmla="*/ 255686 h 410935"/>
                    <a:gd name="connsiteX19" fmla="*/ 126292 w 412139"/>
                    <a:gd name="connsiteY19" fmla="*/ 212677 h 410935"/>
                    <a:gd name="connsiteX20" fmla="*/ 141786 w 412139"/>
                    <a:gd name="connsiteY20" fmla="*/ 247522 h 410935"/>
                    <a:gd name="connsiteX21" fmla="*/ 99731 w 412139"/>
                    <a:gd name="connsiteY21" fmla="*/ 219211 h 410935"/>
                    <a:gd name="connsiteX22" fmla="*/ 119652 w 412139"/>
                    <a:gd name="connsiteY22" fmla="*/ 214855 h 410935"/>
                    <a:gd name="connsiteX23" fmla="*/ 126292 w 412139"/>
                    <a:gd name="connsiteY23" fmla="*/ 212677 h 410935"/>
                    <a:gd name="connsiteX24" fmla="*/ 47762 w 412139"/>
                    <a:gd name="connsiteY24" fmla="*/ 74496 h 410935"/>
                    <a:gd name="connsiteX25" fmla="*/ 32565 w 412139"/>
                    <a:gd name="connsiteY25" fmla="*/ 128413 h 410935"/>
                    <a:gd name="connsiteX26" fmla="*/ 65131 w 412139"/>
                    <a:gd name="connsiteY26" fmla="*/ 210366 h 410935"/>
                    <a:gd name="connsiteX27" fmla="*/ 156313 w 412139"/>
                    <a:gd name="connsiteY27" fmla="*/ 272909 h 410935"/>
                    <a:gd name="connsiteX28" fmla="*/ 154142 w 412139"/>
                    <a:gd name="connsiteY28" fmla="*/ 279379 h 410935"/>
                    <a:gd name="connsiteX29" fmla="*/ 149800 w 412139"/>
                    <a:gd name="connsiteY29" fmla="*/ 303102 h 410935"/>
                    <a:gd name="connsiteX30" fmla="*/ 182365 w 412139"/>
                    <a:gd name="connsiteY30" fmla="*/ 354862 h 410935"/>
                    <a:gd name="connsiteX31" fmla="*/ 182365 w 412139"/>
                    <a:gd name="connsiteY31" fmla="*/ 389369 h 410935"/>
                    <a:gd name="connsiteX32" fmla="*/ 178023 w 412139"/>
                    <a:gd name="connsiteY32" fmla="*/ 410935 h 410935"/>
                    <a:gd name="connsiteX33" fmla="*/ 0 w 412139"/>
                    <a:gd name="connsiteY33" fmla="*/ 206053 h 410935"/>
                    <a:gd name="connsiteX34" fmla="*/ 47762 w 412139"/>
                    <a:gd name="connsiteY34" fmla="*/ 74496 h 410935"/>
                    <a:gd name="connsiteX35" fmla="*/ 285975 w 412139"/>
                    <a:gd name="connsiteY35" fmla="*/ 15620 h 410935"/>
                    <a:gd name="connsiteX36" fmla="*/ 412139 w 412139"/>
                    <a:gd name="connsiteY36" fmla="*/ 192772 h 410935"/>
                    <a:gd name="connsiteX37" fmla="*/ 399088 w 412139"/>
                    <a:gd name="connsiteY37" fmla="*/ 229499 h 410935"/>
                    <a:gd name="connsiteX38" fmla="*/ 396912 w 412139"/>
                    <a:gd name="connsiteY38" fmla="*/ 225178 h 410935"/>
                    <a:gd name="connsiteX39" fmla="*/ 379510 w 412139"/>
                    <a:gd name="connsiteY39" fmla="*/ 205734 h 410935"/>
                    <a:gd name="connsiteX40" fmla="*/ 368634 w 412139"/>
                    <a:gd name="connsiteY40" fmla="*/ 140923 h 410935"/>
                    <a:gd name="connsiteX41" fmla="*/ 355583 w 412139"/>
                    <a:gd name="connsiteY41" fmla="*/ 76111 h 410935"/>
                    <a:gd name="connsiteX42" fmla="*/ 340356 w 412139"/>
                    <a:gd name="connsiteY42" fmla="*/ 67469 h 410935"/>
                    <a:gd name="connsiteX43" fmla="*/ 322954 w 412139"/>
                    <a:gd name="connsiteY43" fmla="*/ 56667 h 410935"/>
                    <a:gd name="connsiteX44" fmla="*/ 285975 w 412139"/>
                    <a:gd name="connsiteY44" fmla="*/ 15620 h 410935"/>
                    <a:gd name="connsiteX45" fmla="*/ 236305 w 412139"/>
                    <a:gd name="connsiteY45" fmla="*/ 2403 h 410935"/>
                    <a:gd name="connsiteX46" fmla="*/ 255816 w 412139"/>
                    <a:gd name="connsiteY46" fmla="*/ 4570 h 410935"/>
                    <a:gd name="connsiteX47" fmla="*/ 257984 w 412139"/>
                    <a:gd name="connsiteY47" fmla="*/ 6736 h 410935"/>
                    <a:gd name="connsiteX48" fmla="*/ 275327 w 412139"/>
                    <a:gd name="connsiteY48" fmla="*/ 26236 h 410935"/>
                    <a:gd name="connsiteX49" fmla="*/ 307845 w 412139"/>
                    <a:gd name="connsiteY49" fmla="*/ 58736 h 410935"/>
                    <a:gd name="connsiteX50" fmla="*/ 333859 w 412139"/>
                    <a:gd name="connsiteY50" fmla="*/ 80403 h 410935"/>
                    <a:gd name="connsiteX51" fmla="*/ 344698 w 412139"/>
                    <a:gd name="connsiteY51" fmla="*/ 84736 h 410935"/>
                    <a:gd name="connsiteX52" fmla="*/ 353370 w 412139"/>
                    <a:gd name="connsiteY52" fmla="*/ 143236 h 410935"/>
                    <a:gd name="connsiteX53" fmla="*/ 366377 w 412139"/>
                    <a:gd name="connsiteY53" fmla="*/ 212569 h 410935"/>
                    <a:gd name="connsiteX54" fmla="*/ 385888 w 412139"/>
                    <a:gd name="connsiteY54" fmla="*/ 236402 h 410935"/>
                    <a:gd name="connsiteX55" fmla="*/ 394559 w 412139"/>
                    <a:gd name="connsiteY55" fmla="*/ 245069 h 410935"/>
                    <a:gd name="connsiteX56" fmla="*/ 401063 w 412139"/>
                    <a:gd name="connsiteY56" fmla="*/ 249402 h 410935"/>
                    <a:gd name="connsiteX57" fmla="*/ 403230 w 412139"/>
                    <a:gd name="connsiteY57" fmla="*/ 249402 h 410935"/>
                    <a:gd name="connsiteX58" fmla="*/ 409734 w 412139"/>
                    <a:gd name="connsiteY58" fmla="*/ 240735 h 410935"/>
                    <a:gd name="connsiteX59" fmla="*/ 240641 w 412139"/>
                    <a:gd name="connsiteY59" fmla="*/ 409734 h 410935"/>
                    <a:gd name="connsiteX60" fmla="*/ 290502 w 412139"/>
                    <a:gd name="connsiteY60" fmla="*/ 370734 h 410935"/>
                    <a:gd name="connsiteX61" fmla="*/ 312180 w 412139"/>
                    <a:gd name="connsiteY61" fmla="*/ 355568 h 410935"/>
                    <a:gd name="connsiteX62" fmla="*/ 357705 w 412139"/>
                    <a:gd name="connsiteY62" fmla="*/ 299235 h 410935"/>
                    <a:gd name="connsiteX63" fmla="*/ 318684 w 412139"/>
                    <a:gd name="connsiteY63" fmla="*/ 284068 h 410935"/>
                    <a:gd name="connsiteX64" fmla="*/ 299173 w 412139"/>
                    <a:gd name="connsiteY64" fmla="*/ 284068 h 410935"/>
                    <a:gd name="connsiteX65" fmla="*/ 288334 w 412139"/>
                    <a:gd name="connsiteY65" fmla="*/ 273235 h 410935"/>
                    <a:gd name="connsiteX66" fmla="*/ 264487 w 412139"/>
                    <a:gd name="connsiteY66" fmla="*/ 255902 h 410935"/>
                    <a:gd name="connsiteX67" fmla="*/ 244977 w 412139"/>
                    <a:gd name="connsiteY67" fmla="*/ 249402 h 410935"/>
                    <a:gd name="connsiteX68" fmla="*/ 208123 w 412139"/>
                    <a:gd name="connsiteY68" fmla="*/ 240735 h 410935"/>
                    <a:gd name="connsiteX69" fmla="*/ 177773 w 412139"/>
                    <a:gd name="connsiteY69" fmla="*/ 249402 h 410935"/>
                    <a:gd name="connsiteX70" fmla="*/ 166934 w 412139"/>
                    <a:gd name="connsiteY70" fmla="*/ 253735 h 410935"/>
                    <a:gd name="connsiteX71" fmla="*/ 140920 w 412139"/>
                    <a:gd name="connsiteY71" fmla="*/ 210402 h 410935"/>
                    <a:gd name="connsiteX72" fmla="*/ 136584 w 412139"/>
                    <a:gd name="connsiteY72" fmla="*/ 199569 h 410935"/>
                    <a:gd name="connsiteX73" fmla="*/ 114905 w 412139"/>
                    <a:gd name="connsiteY73" fmla="*/ 201735 h 410935"/>
                    <a:gd name="connsiteX74" fmla="*/ 99730 w 412139"/>
                    <a:gd name="connsiteY74" fmla="*/ 206069 h 410935"/>
                    <a:gd name="connsiteX75" fmla="*/ 99730 w 412139"/>
                    <a:gd name="connsiteY75" fmla="*/ 203902 h 410935"/>
                    <a:gd name="connsiteX76" fmla="*/ 125745 w 412139"/>
                    <a:gd name="connsiteY76" fmla="*/ 167069 h 410935"/>
                    <a:gd name="connsiteX77" fmla="*/ 136584 w 412139"/>
                    <a:gd name="connsiteY77" fmla="*/ 164902 h 410935"/>
                    <a:gd name="connsiteX78" fmla="*/ 151759 w 412139"/>
                    <a:gd name="connsiteY78" fmla="*/ 182235 h 410935"/>
                    <a:gd name="connsiteX79" fmla="*/ 169102 w 412139"/>
                    <a:gd name="connsiteY79" fmla="*/ 193069 h 410935"/>
                    <a:gd name="connsiteX80" fmla="*/ 173437 w 412139"/>
                    <a:gd name="connsiteY80" fmla="*/ 182235 h 410935"/>
                    <a:gd name="connsiteX81" fmla="*/ 249312 w 412139"/>
                    <a:gd name="connsiteY81" fmla="*/ 108569 h 410935"/>
                    <a:gd name="connsiteX82" fmla="*/ 264487 w 412139"/>
                    <a:gd name="connsiteY82" fmla="*/ 97736 h 410935"/>
                    <a:gd name="connsiteX83" fmla="*/ 214627 w 412139"/>
                    <a:gd name="connsiteY83" fmla="*/ 56569 h 410935"/>
                    <a:gd name="connsiteX84" fmla="*/ 212459 w 412139"/>
                    <a:gd name="connsiteY84" fmla="*/ 56569 h 410935"/>
                    <a:gd name="connsiteX85" fmla="*/ 216794 w 412139"/>
                    <a:gd name="connsiteY85" fmla="*/ 52236 h 410935"/>
                    <a:gd name="connsiteX86" fmla="*/ 223298 w 412139"/>
                    <a:gd name="connsiteY86" fmla="*/ 47903 h 410935"/>
                    <a:gd name="connsiteX87" fmla="*/ 266655 w 412139"/>
                    <a:gd name="connsiteY87" fmla="*/ 34903 h 410935"/>
                    <a:gd name="connsiteX88" fmla="*/ 264487 w 412139"/>
                    <a:gd name="connsiteY88" fmla="*/ 19736 h 410935"/>
                    <a:gd name="connsiteX89" fmla="*/ 236305 w 412139"/>
                    <a:gd name="connsiteY89" fmla="*/ 2403 h 410935"/>
                    <a:gd name="connsiteX90" fmla="*/ 201563 w 412139"/>
                    <a:gd name="connsiteY90" fmla="*/ 0 h 410935"/>
                    <a:gd name="connsiteX91" fmla="*/ 253531 w 412139"/>
                    <a:gd name="connsiteY91" fmla="*/ 28181 h 410935"/>
                    <a:gd name="connsiteX92" fmla="*/ 227547 w 412139"/>
                    <a:gd name="connsiteY92" fmla="*/ 34684 h 410935"/>
                    <a:gd name="connsiteX93" fmla="*/ 199398 w 412139"/>
                    <a:gd name="connsiteY93" fmla="*/ 49859 h 410935"/>
                    <a:gd name="connsiteX94" fmla="*/ 208059 w 412139"/>
                    <a:gd name="connsiteY94" fmla="*/ 69369 h 410935"/>
                    <a:gd name="connsiteX95" fmla="*/ 249200 w 412139"/>
                    <a:gd name="connsiteY95" fmla="*/ 95382 h 410935"/>
                    <a:gd name="connsiteX96" fmla="*/ 173414 w 412139"/>
                    <a:gd name="connsiteY96" fmla="*/ 153912 h 410935"/>
                    <a:gd name="connsiteX97" fmla="*/ 162588 w 412139"/>
                    <a:gd name="connsiteY97" fmla="*/ 171254 h 410935"/>
                    <a:gd name="connsiteX98" fmla="*/ 145265 w 412139"/>
                    <a:gd name="connsiteY98" fmla="*/ 153912 h 410935"/>
                    <a:gd name="connsiteX99" fmla="*/ 119281 w 412139"/>
                    <a:gd name="connsiteY99" fmla="*/ 153912 h 410935"/>
                    <a:gd name="connsiteX100" fmla="*/ 84636 w 412139"/>
                    <a:gd name="connsiteY100" fmla="*/ 203771 h 410935"/>
                    <a:gd name="connsiteX101" fmla="*/ 86801 w 412139"/>
                    <a:gd name="connsiteY101" fmla="*/ 210274 h 410935"/>
                    <a:gd name="connsiteX102" fmla="*/ 75975 w 412139"/>
                    <a:gd name="connsiteY102" fmla="*/ 199435 h 410935"/>
                    <a:gd name="connsiteX103" fmla="*/ 45660 w 412139"/>
                    <a:gd name="connsiteY103" fmla="*/ 127899 h 410935"/>
                    <a:gd name="connsiteX104" fmla="*/ 75975 w 412139"/>
                    <a:gd name="connsiteY104" fmla="*/ 47691 h 410935"/>
                    <a:gd name="connsiteX105" fmla="*/ 75975 w 412139"/>
                    <a:gd name="connsiteY105" fmla="*/ 45523 h 410935"/>
                    <a:gd name="connsiteX106" fmla="*/ 201563 w 412139"/>
                    <a:gd name="connsiteY106" fmla="*/ 0 h 41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412139" h="410935">
                      <a:moveTo>
                        <a:pt x="210276" y="255686"/>
                      </a:moveTo>
                      <a:cubicBezTo>
                        <a:pt x="221147" y="253530"/>
                        <a:pt x="229844" y="257843"/>
                        <a:pt x="238541" y="262155"/>
                      </a:cubicBezTo>
                      <a:cubicBezTo>
                        <a:pt x="245064" y="264311"/>
                        <a:pt x="251586" y="268624"/>
                        <a:pt x="262458" y="270780"/>
                      </a:cubicBezTo>
                      <a:cubicBezTo>
                        <a:pt x="271155" y="270780"/>
                        <a:pt x="271155" y="272936"/>
                        <a:pt x="275503" y="279405"/>
                      </a:cubicBezTo>
                      <a:cubicBezTo>
                        <a:pt x="277678" y="285874"/>
                        <a:pt x="284200" y="294499"/>
                        <a:pt x="297246" y="296655"/>
                      </a:cubicBezTo>
                      <a:cubicBezTo>
                        <a:pt x="305943" y="298811"/>
                        <a:pt x="314640" y="298811"/>
                        <a:pt x="321163" y="296655"/>
                      </a:cubicBezTo>
                      <a:cubicBezTo>
                        <a:pt x="336383" y="294499"/>
                        <a:pt x="340731" y="294499"/>
                        <a:pt x="342905" y="303124"/>
                      </a:cubicBezTo>
                      <a:cubicBezTo>
                        <a:pt x="347254" y="313905"/>
                        <a:pt x="321163" y="331155"/>
                        <a:pt x="303769" y="341936"/>
                      </a:cubicBezTo>
                      <a:cubicBezTo>
                        <a:pt x="286375" y="352717"/>
                        <a:pt x="277678" y="359186"/>
                        <a:pt x="277678" y="365654"/>
                      </a:cubicBezTo>
                      <a:cubicBezTo>
                        <a:pt x="273329" y="372123"/>
                        <a:pt x="238541" y="393685"/>
                        <a:pt x="208101" y="410935"/>
                      </a:cubicBezTo>
                      <a:cubicBezTo>
                        <a:pt x="208101" y="410935"/>
                        <a:pt x="208101" y="410935"/>
                        <a:pt x="192881" y="410935"/>
                      </a:cubicBezTo>
                      <a:cubicBezTo>
                        <a:pt x="190707" y="408779"/>
                        <a:pt x="190707" y="402310"/>
                        <a:pt x="195056" y="395842"/>
                      </a:cubicBezTo>
                      <a:cubicBezTo>
                        <a:pt x="203753" y="382904"/>
                        <a:pt x="201578" y="365654"/>
                        <a:pt x="199404" y="357029"/>
                      </a:cubicBezTo>
                      <a:cubicBezTo>
                        <a:pt x="197230" y="350561"/>
                        <a:pt x="192881" y="346248"/>
                        <a:pt x="188533" y="341936"/>
                      </a:cubicBezTo>
                      <a:cubicBezTo>
                        <a:pt x="184184" y="339780"/>
                        <a:pt x="164616" y="313905"/>
                        <a:pt x="164616" y="303124"/>
                      </a:cubicBezTo>
                      <a:cubicBezTo>
                        <a:pt x="164616" y="298811"/>
                        <a:pt x="166791" y="290186"/>
                        <a:pt x="168965" y="283718"/>
                      </a:cubicBezTo>
                      <a:cubicBezTo>
                        <a:pt x="171139" y="277249"/>
                        <a:pt x="173313" y="270780"/>
                        <a:pt x="171139" y="266468"/>
                      </a:cubicBezTo>
                      <a:cubicBezTo>
                        <a:pt x="175487" y="266468"/>
                        <a:pt x="179836" y="264311"/>
                        <a:pt x="184184" y="262155"/>
                      </a:cubicBezTo>
                      <a:cubicBezTo>
                        <a:pt x="190707" y="257843"/>
                        <a:pt x="197230" y="255686"/>
                        <a:pt x="210276" y="255686"/>
                      </a:cubicBezTo>
                      <a:close/>
                      <a:moveTo>
                        <a:pt x="126292" y="212677"/>
                      </a:moveTo>
                      <a:cubicBezTo>
                        <a:pt x="128506" y="223566"/>
                        <a:pt x="135146" y="236633"/>
                        <a:pt x="141786" y="247522"/>
                      </a:cubicBezTo>
                      <a:cubicBezTo>
                        <a:pt x="130719" y="240989"/>
                        <a:pt x="113012" y="230100"/>
                        <a:pt x="99731" y="219211"/>
                      </a:cubicBezTo>
                      <a:cubicBezTo>
                        <a:pt x="106372" y="219211"/>
                        <a:pt x="113012" y="217033"/>
                        <a:pt x="119652" y="214855"/>
                      </a:cubicBezTo>
                      <a:cubicBezTo>
                        <a:pt x="121865" y="214855"/>
                        <a:pt x="124079" y="212677"/>
                        <a:pt x="126292" y="212677"/>
                      </a:cubicBezTo>
                      <a:close/>
                      <a:moveTo>
                        <a:pt x="47762" y="74496"/>
                      </a:moveTo>
                      <a:cubicBezTo>
                        <a:pt x="39078" y="91749"/>
                        <a:pt x="32565" y="113316"/>
                        <a:pt x="32565" y="128413"/>
                      </a:cubicBezTo>
                      <a:cubicBezTo>
                        <a:pt x="32565" y="154293"/>
                        <a:pt x="54276" y="199583"/>
                        <a:pt x="65131" y="210366"/>
                      </a:cubicBezTo>
                      <a:cubicBezTo>
                        <a:pt x="69473" y="214679"/>
                        <a:pt x="134603" y="262126"/>
                        <a:pt x="156313" y="272909"/>
                      </a:cubicBezTo>
                      <a:cubicBezTo>
                        <a:pt x="156313" y="275066"/>
                        <a:pt x="156313" y="277222"/>
                        <a:pt x="154142" y="279379"/>
                      </a:cubicBezTo>
                      <a:cubicBezTo>
                        <a:pt x="151971" y="288006"/>
                        <a:pt x="149800" y="296632"/>
                        <a:pt x="149800" y="303102"/>
                      </a:cubicBezTo>
                      <a:cubicBezTo>
                        <a:pt x="149800" y="320356"/>
                        <a:pt x="173681" y="350549"/>
                        <a:pt x="182365" y="354862"/>
                      </a:cubicBezTo>
                      <a:cubicBezTo>
                        <a:pt x="186707" y="357019"/>
                        <a:pt x="191049" y="374272"/>
                        <a:pt x="182365" y="389369"/>
                      </a:cubicBezTo>
                      <a:cubicBezTo>
                        <a:pt x="178023" y="395839"/>
                        <a:pt x="178023" y="404465"/>
                        <a:pt x="178023" y="410935"/>
                      </a:cubicBezTo>
                      <a:cubicBezTo>
                        <a:pt x="78157" y="395839"/>
                        <a:pt x="0" y="309572"/>
                        <a:pt x="0" y="206053"/>
                      </a:cubicBezTo>
                      <a:cubicBezTo>
                        <a:pt x="0" y="156449"/>
                        <a:pt x="17368" y="111159"/>
                        <a:pt x="47762" y="74496"/>
                      </a:cubicBezTo>
                      <a:close/>
                      <a:moveTo>
                        <a:pt x="285975" y="15620"/>
                      </a:moveTo>
                      <a:cubicBezTo>
                        <a:pt x="357758" y="45865"/>
                        <a:pt x="407789" y="112838"/>
                        <a:pt x="412139" y="192772"/>
                      </a:cubicBezTo>
                      <a:cubicBezTo>
                        <a:pt x="412139" y="197093"/>
                        <a:pt x="405613" y="218697"/>
                        <a:pt x="399088" y="229499"/>
                      </a:cubicBezTo>
                      <a:cubicBezTo>
                        <a:pt x="399088" y="229499"/>
                        <a:pt x="399088" y="227339"/>
                        <a:pt x="396912" y="225178"/>
                      </a:cubicBezTo>
                      <a:cubicBezTo>
                        <a:pt x="390387" y="218697"/>
                        <a:pt x="381686" y="210055"/>
                        <a:pt x="379510" y="205734"/>
                      </a:cubicBezTo>
                      <a:cubicBezTo>
                        <a:pt x="377335" y="201414"/>
                        <a:pt x="372985" y="166847"/>
                        <a:pt x="368634" y="140923"/>
                      </a:cubicBezTo>
                      <a:cubicBezTo>
                        <a:pt x="359933" y="89073"/>
                        <a:pt x="357758" y="80432"/>
                        <a:pt x="355583" y="76111"/>
                      </a:cubicBezTo>
                      <a:cubicBezTo>
                        <a:pt x="353407" y="73951"/>
                        <a:pt x="349057" y="71790"/>
                        <a:pt x="340356" y="67469"/>
                      </a:cubicBezTo>
                      <a:cubicBezTo>
                        <a:pt x="336006" y="65309"/>
                        <a:pt x="322954" y="58828"/>
                        <a:pt x="322954" y="56667"/>
                      </a:cubicBezTo>
                      <a:cubicBezTo>
                        <a:pt x="320779" y="50186"/>
                        <a:pt x="309903" y="39384"/>
                        <a:pt x="285975" y="15620"/>
                      </a:cubicBezTo>
                      <a:close/>
                      <a:moveTo>
                        <a:pt x="236305" y="2403"/>
                      </a:moveTo>
                      <a:cubicBezTo>
                        <a:pt x="242809" y="2403"/>
                        <a:pt x="249312" y="4570"/>
                        <a:pt x="255816" y="4570"/>
                      </a:cubicBezTo>
                      <a:cubicBezTo>
                        <a:pt x="255816" y="4570"/>
                        <a:pt x="255816" y="4570"/>
                        <a:pt x="257984" y="6736"/>
                      </a:cubicBezTo>
                      <a:cubicBezTo>
                        <a:pt x="260152" y="11069"/>
                        <a:pt x="266655" y="17569"/>
                        <a:pt x="275327" y="26236"/>
                      </a:cubicBezTo>
                      <a:cubicBezTo>
                        <a:pt x="286166" y="34903"/>
                        <a:pt x="307845" y="54403"/>
                        <a:pt x="307845" y="58736"/>
                      </a:cubicBezTo>
                      <a:cubicBezTo>
                        <a:pt x="310012" y="67403"/>
                        <a:pt x="323020" y="73902"/>
                        <a:pt x="333859" y="80403"/>
                      </a:cubicBezTo>
                      <a:cubicBezTo>
                        <a:pt x="338195" y="82569"/>
                        <a:pt x="342530" y="84736"/>
                        <a:pt x="344698" y="84736"/>
                      </a:cubicBezTo>
                      <a:cubicBezTo>
                        <a:pt x="346866" y="91236"/>
                        <a:pt x="351202" y="119402"/>
                        <a:pt x="353370" y="143236"/>
                      </a:cubicBezTo>
                      <a:cubicBezTo>
                        <a:pt x="359873" y="188735"/>
                        <a:pt x="364209" y="208235"/>
                        <a:pt x="366377" y="212569"/>
                      </a:cubicBezTo>
                      <a:cubicBezTo>
                        <a:pt x="370713" y="219069"/>
                        <a:pt x="379384" y="227735"/>
                        <a:pt x="385888" y="236402"/>
                      </a:cubicBezTo>
                      <a:cubicBezTo>
                        <a:pt x="390223" y="240735"/>
                        <a:pt x="394559" y="245069"/>
                        <a:pt x="394559" y="245069"/>
                      </a:cubicBezTo>
                      <a:cubicBezTo>
                        <a:pt x="396727" y="247235"/>
                        <a:pt x="398895" y="249402"/>
                        <a:pt x="401063" y="249402"/>
                      </a:cubicBezTo>
                      <a:cubicBezTo>
                        <a:pt x="401063" y="249402"/>
                        <a:pt x="401063" y="249402"/>
                        <a:pt x="403230" y="249402"/>
                      </a:cubicBezTo>
                      <a:cubicBezTo>
                        <a:pt x="405398" y="249402"/>
                        <a:pt x="407566" y="245069"/>
                        <a:pt x="409734" y="240735"/>
                      </a:cubicBezTo>
                      <a:cubicBezTo>
                        <a:pt x="396727" y="327401"/>
                        <a:pt x="327355" y="396734"/>
                        <a:pt x="240641" y="409734"/>
                      </a:cubicBezTo>
                      <a:cubicBezTo>
                        <a:pt x="264487" y="396734"/>
                        <a:pt x="288334" y="379401"/>
                        <a:pt x="290502" y="370734"/>
                      </a:cubicBezTo>
                      <a:cubicBezTo>
                        <a:pt x="292670" y="368568"/>
                        <a:pt x="303509" y="359901"/>
                        <a:pt x="312180" y="355568"/>
                      </a:cubicBezTo>
                      <a:cubicBezTo>
                        <a:pt x="336027" y="340401"/>
                        <a:pt x="366377" y="320901"/>
                        <a:pt x="357705" y="299235"/>
                      </a:cubicBezTo>
                      <a:cubicBezTo>
                        <a:pt x="349034" y="277568"/>
                        <a:pt x="331691" y="281902"/>
                        <a:pt x="318684" y="284068"/>
                      </a:cubicBezTo>
                      <a:cubicBezTo>
                        <a:pt x="312180" y="284068"/>
                        <a:pt x="305677" y="286235"/>
                        <a:pt x="299173" y="284068"/>
                      </a:cubicBezTo>
                      <a:cubicBezTo>
                        <a:pt x="292670" y="281902"/>
                        <a:pt x="290502" y="277568"/>
                        <a:pt x="288334" y="273235"/>
                      </a:cubicBezTo>
                      <a:cubicBezTo>
                        <a:pt x="283998" y="266735"/>
                        <a:pt x="279662" y="258068"/>
                        <a:pt x="264487" y="255902"/>
                      </a:cubicBezTo>
                      <a:cubicBezTo>
                        <a:pt x="255816" y="255902"/>
                        <a:pt x="251480" y="251568"/>
                        <a:pt x="244977" y="249402"/>
                      </a:cubicBezTo>
                      <a:cubicBezTo>
                        <a:pt x="234137" y="245069"/>
                        <a:pt x="225466" y="240735"/>
                        <a:pt x="208123" y="240735"/>
                      </a:cubicBezTo>
                      <a:cubicBezTo>
                        <a:pt x="195116" y="240735"/>
                        <a:pt x="184277" y="245069"/>
                        <a:pt x="177773" y="249402"/>
                      </a:cubicBezTo>
                      <a:cubicBezTo>
                        <a:pt x="171269" y="253735"/>
                        <a:pt x="166934" y="253735"/>
                        <a:pt x="166934" y="253735"/>
                      </a:cubicBezTo>
                      <a:cubicBezTo>
                        <a:pt x="156095" y="247235"/>
                        <a:pt x="140920" y="223402"/>
                        <a:pt x="140920" y="210402"/>
                      </a:cubicBezTo>
                      <a:cubicBezTo>
                        <a:pt x="140920" y="203902"/>
                        <a:pt x="138752" y="201735"/>
                        <a:pt x="136584" y="199569"/>
                      </a:cubicBezTo>
                      <a:cubicBezTo>
                        <a:pt x="130080" y="195235"/>
                        <a:pt x="123577" y="197402"/>
                        <a:pt x="114905" y="201735"/>
                      </a:cubicBezTo>
                      <a:cubicBezTo>
                        <a:pt x="110570" y="203902"/>
                        <a:pt x="101898" y="206069"/>
                        <a:pt x="99730" y="206069"/>
                      </a:cubicBezTo>
                      <a:cubicBezTo>
                        <a:pt x="99730" y="206069"/>
                        <a:pt x="99730" y="206069"/>
                        <a:pt x="99730" y="203902"/>
                      </a:cubicBezTo>
                      <a:cubicBezTo>
                        <a:pt x="99730" y="188735"/>
                        <a:pt x="112737" y="173569"/>
                        <a:pt x="125745" y="167069"/>
                      </a:cubicBezTo>
                      <a:cubicBezTo>
                        <a:pt x="132248" y="164902"/>
                        <a:pt x="134416" y="164902"/>
                        <a:pt x="136584" y="164902"/>
                      </a:cubicBezTo>
                      <a:cubicBezTo>
                        <a:pt x="143087" y="169236"/>
                        <a:pt x="147423" y="175735"/>
                        <a:pt x="151759" y="182235"/>
                      </a:cubicBezTo>
                      <a:cubicBezTo>
                        <a:pt x="160430" y="190902"/>
                        <a:pt x="162598" y="195235"/>
                        <a:pt x="169102" y="193069"/>
                      </a:cubicBezTo>
                      <a:cubicBezTo>
                        <a:pt x="173437" y="190902"/>
                        <a:pt x="175605" y="188735"/>
                        <a:pt x="173437" y="182235"/>
                      </a:cubicBezTo>
                      <a:cubicBezTo>
                        <a:pt x="175605" y="171402"/>
                        <a:pt x="223298" y="110736"/>
                        <a:pt x="249312" y="108569"/>
                      </a:cubicBezTo>
                      <a:cubicBezTo>
                        <a:pt x="260152" y="108569"/>
                        <a:pt x="264487" y="102069"/>
                        <a:pt x="264487" y="97736"/>
                      </a:cubicBezTo>
                      <a:cubicBezTo>
                        <a:pt x="266655" y="80403"/>
                        <a:pt x="218962" y="58736"/>
                        <a:pt x="214627" y="56569"/>
                      </a:cubicBezTo>
                      <a:cubicBezTo>
                        <a:pt x="212459" y="56569"/>
                        <a:pt x="212459" y="54403"/>
                        <a:pt x="212459" y="56569"/>
                      </a:cubicBezTo>
                      <a:cubicBezTo>
                        <a:pt x="212459" y="54403"/>
                        <a:pt x="214627" y="52236"/>
                        <a:pt x="216794" y="52236"/>
                      </a:cubicBezTo>
                      <a:cubicBezTo>
                        <a:pt x="218962" y="47903"/>
                        <a:pt x="221130" y="47903"/>
                        <a:pt x="223298" y="47903"/>
                      </a:cubicBezTo>
                      <a:cubicBezTo>
                        <a:pt x="231969" y="52236"/>
                        <a:pt x="260152" y="45736"/>
                        <a:pt x="266655" y="34903"/>
                      </a:cubicBezTo>
                      <a:cubicBezTo>
                        <a:pt x="270991" y="30569"/>
                        <a:pt x="268823" y="24069"/>
                        <a:pt x="264487" y="19736"/>
                      </a:cubicBezTo>
                      <a:cubicBezTo>
                        <a:pt x="260152" y="15403"/>
                        <a:pt x="249312" y="8903"/>
                        <a:pt x="236305" y="2403"/>
                      </a:cubicBezTo>
                      <a:close/>
                      <a:moveTo>
                        <a:pt x="201563" y="0"/>
                      </a:moveTo>
                      <a:cubicBezTo>
                        <a:pt x="221051" y="8671"/>
                        <a:pt x="244870" y="21678"/>
                        <a:pt x="253531" y="28181"/>
                      </a:cubicBezTo>
                      <a:cubicBezTo>
                        <a:pt x="247035" y="32516"/>
                        <a:pt x="231878" y="36852"/>
                        <a:pt x="227547" y="34684"/>
                      </a:cubicBezTo>
                      <a:cubicBezTo>
                        <a:pt x="216721" y="30349"/>
                        <a:pt x="203729" y="41188"/>
                        <a:pt x="199398" y="49859"/>
                      </a:cubicBezTo>
                      <a:cubicBezTo>
                        <a:pt x="197233" y="58530"/>
                        <a:pt x="199398" y="65033"/>
                        <a:pt x="208059" y="69369"/>
                      </a:cubicBezTo>
                      <a:cubicBezTo>
                        <a:pt x="223216" y="75872"/>
                        <a:pt x="242704" y="86711"/>
                        <a:pt x="249200" y="95382"/>
                      </a:cubicBezTo>
                      <a:cubicBezTo>
                        <a:pt x="225382" y="97550"/>
                        <a:pt x="190737" y="132234"/>
                        <a:pt x="173414" y="153912"/>
                      </a:cubicBezTo>
                      <a:cubicBezTo>
                        <a:pt x="166918" y="162583"/>
                        <a:pt x="164753" y="166919"/>
                        <a:pt x="162588" y="171254"/>
                      </a:cubicBezTo>
                      <a:cubicBezTo>
                        <a:pt x="158257" y="164751"/>
                        <a:pt x="151761" y="158248"/>
                        <a:pt x="145265" y="153912"/>
                      </a:cubicBezTo>
                      <a:cubicBezTo>
                        <a:pt x="138769" y="149576"/>
                        <a:pt x="130108" y="149576"/>
                        <a:pt x="119281" y="153912"/>
                      </a:cubicBezTo>
                      <a:cubicBezTo>
                        <a:pt x="101959" y="162583"/>
                        <a:pt x="84636" y="182093"/>
                        <a:pt x="84636" y="203771"/>
                      </a:cubicBezTo>
                      <a:cubicBezTo>
                        <a:pt x="84636" y="205939"/>
                        <a:pt x="86801" y="208106"/>
                        <a:pt x="86801" y="210274"/>
                      </a:cubicBezTo>
                      <a:cubicBezTo>
                        <a:pt x="80305" y="205939"/>
                        <a:pt x="78140" y="201603"/>
                        <a:pt x="75975" y="199435"/>
                      </a:cubicBezTo>
                      <a:cubicBezTo>
                        <a:pt x="67313" y="192932"/>
                        <a:pt x="45660" y="149576"/>
                        <a:pt x="45660" y="127899"/>
                      </a:cubicBezTo>
                      <a:cubicBezTo>
                        <a:pt x="45660" y="108389"/>
                        <a:pt x="67313" y="62865"/>
                        <a:pt x="75975" y="47691"/>
                      </a:cubicBezTo>
                      <a:cubicBezTo>
                        <a:pt x="75975" y="47691"/>
                        <a:pt x="75975" y="47691"/>
                        <a:pt x="75975" y="45523"/>
                      </a:cubicBezTo>
                      <a:cubicBezTo>
                        <a:pt x="110620" y="17342"/>
                        <a:pt x="153926" y="0"/>
                        <a:pt x="201563" y="0"/>
                      </a:cubicBezTo>
                      <a:close/>
                    </a:path>
                  </a:pathLst>
                </a:custGeom>
                <a:solidFill>
                  <a:sysClr val="window" lastClr="FFFFFF"/>
                </a:solidFill>
                <a:ln>
                  <a:noFill/>
                </a:ln>
              </p:spPr>
              <p:txBody>
                <a:bodyPr vert="horz" wrap="square" lIns="91440" tIns="45720" rIns="91440" bIns="45720" numCol="1" anchor="ctr" anchorCtr="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bg1"/>
                    </a:solidFill>
                    <a:effectLst/>
                    <a:uLnTx/>
                    <a:uFillTx/>
                  </a:endParaRPr>
                </a:p>
              </p:txBody>
            </p:sp>
          </p:grpSp>
          <p:grpSp>
            <p:nvGrpSpPr>
              <p:cNvPr id="95" name="Group 94">
                <a:extLst>
                  <a:ext uri="{FF2B5EF4-FFF2-40B4-BE49-F238E27FC236}">
                    <a16:creationId xmlns:a16="http://schemas.microsoft.com/office/drawing/2014/main" id="{C077DB5C-9A77-92D2-CE43-310FF857C241}"/>
                  </a:ext>
                </a:extLst>
              </p:cNvPr>
              <p:cNvGrpSpPr/>
              <p:nvPr/>
            </p:nvGrpSpPr>
            <p:grpSpPr>
              <a:xfrm>
                <a:off x="8299755" y="3003917"/>
                <a:ext cx="1366362" cy="1366362"/>
                <a:chOff x="8239704" y="3003917"/>
                <a:chExt cx="1366362" cy="1366362"/>
              </a:xfrm>
            </p:grpSpPr>
            <p:sp>
              <p:nvSpPr>
                <p:cNvPr id="102" name="Oval 101">
                  <a:extLst>
                    <a:ext uri="{FF2B5EF4-FFF2-40B4-BE49-F238E27FC236}">
                      <a16:creationId xmlns:a16="http://schemas.microsoft.com/office/drawing/2014/main" id="{B303B962-6466-D417-6BCA-3077513B508B}"/>
                    </a:ext>
                  </a:extLst>
                </p:cNvPr>
                <p:cNvSpPr/>
                <p:nvPr/>
              </p:nvSpPr>
              <p:spPr>
                <a:xfrm>
                  <a:off x="8239704" y="3003917"/>
                  <a:ext cx="1366362" cy="1366362"/>
                </a:xfrm>
                <a:prstGeom prst="ellipse">
                  <a:avLst/>
                </a:prstGeom>
                <a:solidFill>
                  <a:srgbClr val="FF671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bg1"/>
                    </a:solidFill>
                    <a:effectLst/>
                    <a:uLnTx/>
                    <a:uFillTx/>
                    <a:ea typeface="+mn-ea"/>
                    <a:cs typeface="+mn-cs"/>
                  </a:endParaRPr>
                </a:p>
              </p:txBody>
            </p:sp>
            <p:sp>
              <p:nvSpPr>
                <p:cNvPr id="103" name="Freeform 73">
                  <a:extLst>
                    <a:ext uri="{FF2B5EF4-FFF2-40B4-BE49-F238E27FC236}">
                      <a16:creationId xmlns:a16="http://schemas.microsoft.com/office/drawing/2014/main" id="{F27ACB06-9C67-AD12-32B7-C5A601251D4B}"/>
                    </a:ext>
                  </a:extLst>
                </p:cNvPr>
                <p:cNvSpPr>
                  <a:spLocks/>
                </p:cNvSpPr>
                <p:nvPr/>
              </p:nvSpPr>
              <p:spPr bwMode="auto">
                <a:xfrm>
                  <a:off x="8553984" y="3396710"/>
                  <a:ext cx="737800" cy="580774"/>
                </a:xfrm>
                <a:custGeom>
                  <a:avLst/>
                  <a:gdLst>
                    <a:gd name="connsiteX0" fmla="*/ 78526 w 404016"/>
                    <a:gd name="connsiteY0" fmla="*/ 104832 h 318030"/>
                    <a:gd name="connsiteX1" fmla="*/ 120973 w 404016"/>
                    <a:gd name="connsiteY1" fmla="*/ 208265 h 318030"/>
                    <a:gd name="connsiteX2" fmla="*/ 235578 w 404016"/>
                    <a:gd name="connsiteY2" fmla="*/ 250482 h 318030"/>
                    <a:gd name="connsiteX3" fmla="*/ 129462 w 404016"/>
                    <a:gd name="connsiteY3" fmla="*/ 290589 h 318030"/>
                    <a:gd name="connsiteX4" fmla="*/ 82770 w 404016"/>
                    <a:gd name="connsiteY4" fmla="*/ 284256 h 318030"/>
                    <a:gd name="connsiteX5" fmla="*/ 12734 w 404016"/>
                    <a:gd name="connsiteY5" fmla="*/ 318030 h 318030"/>
                    <a:gd name="connsiteX6" fmla="*/ 29712 w 404016"/>
                    <a:gd name="connsiteY6" fmla="*/ 256815 h 318030"/>
                    <a:gd name="connsiteX7" fmla="*/ 0 w 404016"/>
                    <a:gd name="connsiteY7" fmla="*/ 195600 h 318030"/>
                    <a:gd name="connsiteX8" fmla="*/ 78526 w 404016"/>
                    <a:gd name="connsiteY8" fmla="*/ 104832 h 318030"/>
                    <a:gd name="connsiteX9" fmla="*/ 255013 w 404016"/>
                    <a:gd name="connsiteY9" fmla="*/ 0 h 318030"/>
                    <a:gd name="connsiteX10" fmla="*/ 404016 w 404016"/>
                    <a:gd name="connsiteY10" fmla="*/ 114901 h 318030"/>
                    <a:gd name="connsiteX11" fmla="*/ 369958 w 404016"/>
                    <a:gd name="connsiteY11" fmla="*/ 187246 h 318030"/>
                    <a:gd name="connsiteX12" fmla="*/ 389116 w 404016"/>
                    <a:gd name="connsiteY12" fmla="*/ 263847 h 318030"/>
                    <a:gd name="connsiteX13" fmla="*/ 308229 w 404016"/>
                    <a:gd name="connsiteY13" fmla="*/ 221291 h 318030"/>
                    <a:gd name="connsiteX14" fmla="*/ 255013 w 404016"/>
                    <a:gd name="connsiteY14" fmla="*/ 227675 h 318030"/>
                    <a:gd name="connsiteX15" fmla="*/ 106010 w 404016"/>
                    <a:gd name="connsiteY15" fmla="*/ 114901 h 318030"/>
                    <a:gd name="connsiteX16" fmla="*/ 255013 w 404016"/>
                    <a:gd name="connsiteY16" fmla="*/ 0 h 318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04016" h="318030">
                      <a:moveTo>
                        <a:pt x="78526" y="104832"/>
                      </a:moveTo>
                      <a:cubicBezTo>
                        <a:pt x="74281" y="132273"/>
                        <a:pt x="74281" y="170269"/>
                        <a:pt x="120973" y="208265"/>
                      </a:cubicBezTo>
                      <a:cubicBezTo>
                        <a:pt x="167664" y="248371"/>
                        <a:pt x="207988" y="248371"/>
                        <a:pt x="235578" y="250482"/>
                      </a:cubicBezTo>
                      <a:cubicBezTo>
                        <a:pt x="195254" y="280034"/>
                        <a:pt x="157052" y="290589"/>
                        <a:pt x="129462" y="290589"/>
                      </a:cubicBezTo>
                      <a:cubicBezTo>
                        <a:pt x="112483" y="290589"/>
                        <a:pt x="95504" y="288478"/>
                        <a:pt x="82770" y="284256"/>
                      </a:cubicBezTo>
                      <a:cubicBezTo>
                        <a:pt x="12734" y="318030"/>
                        <a:pt x="12734" y="318030"/>
                        <a:pt x="12734" y="318030"/>
                      </a:cubicBezTo>
                      <a:cubicBezTo>
                        <a:pt x="29712" y="256815"/>
                        <a:pt x="29712" y="256815"/>
                        <a:pt x="29712" y="256815"/>
                      </a:cubicBezTo>
                      <a:cubicBezTo>
                        <a:pt x="10611" y="239928"/>
                        <a:pt x="0" y="218819"/>
                        <a:pt x="0" y="195600"/>
                      </a:cubicBezTo>
                      <a:cubicBezTo>
                        <a:pt x="0" y="163937"/>
                        <a:pt x="33957" y="117497"/>
                        <a:pt x="78526" y="104832"/>
                      </a:cubicBezTo>
                      <a:close/>
                      <a:moveTo>
                        <a:pt x="255013" y="0"/>
                      </a:moveTo>
                      <a:cubicBezTo>
                        <a:pt x="338029" y="0"/>
                        <a:pt x="404016" y="51067"/>
                        <a:pt x="404016" y="114901"/>
                      </a:cubicBezTo>
                      <a:cubicBezTo>
                        <a:pt x="404016" y="142563"/>
                        <a:pt x="391245" y="168096"/>
                        <a:pt x="369958" y="187246"/>
                      </a:cubicBezTo>
                      <a:cubicBezTo>
                        <a:pt x="369958" y="187246"/>
                        <a:pt x="369958" y="187246"/>
                        <a:pt x="389116" y="263847"/>
                      </a:cubicBezTo>
                      <a:cubicBezTo>
                        <a:pt x="389116" y="263847"/>
                        <a:pt x="389116" y="263847"/>
                        <a:pt x="308229" y="221291"/>
                      </a:cubicBezTo>
                      <a:cubicBezTo>
                        <a:pt x="293328" y="225547"/>
                        <a:pt x="274171" y="227675"/>
                        <a:pt x="255013" y="227675"/>
                      </a:cubicBezTo>
                      <a:cubicBezTo>
                        <a:pt x="171997" y="227675"/>
                        <a:pt x="106010" y="176607"/>
                        <a:pt x="106010" y="114901"/>
                      </a:cubicBezTo>
                      <a:cubicBezTo>
                        <a:pt x="106010" y="51067"/>
                        <a:pt x="171997" y="0"/>
                        <a:pt x="255013" y="0"/>
                      </a:cubicBezTo>
                      <a:close/>
                    </a:path>
                  </a:pathLst>
                </a:custGeom>
                <a:solidFill>
                  <a:sysClr val="window" lastClr="FFFFFF"/>
                </a:solidFill>
                <a:ln>
                  <a:noFill/>
                </a:ln>
              </p:spPr>
              <p:txBody>
                <a:bodyPr vert="horz" wrap="square" lIns="91440" tIns="45720" rIns="91440" bIns="45720" numCol="1" anchor="ctr" anchorCtr="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bg1"/>
                    </a:solidFill>
                    <a:effectLst/>
                    <a:uLnTx/>
                    <a:uFillTx/>
                  </a:endParaRPr>
                </a:p>
              </p:txBody>
            </p:sp>
          </p:grpSp>
          <p:grpSp>
            <p:nvGrpSpPr>
              <p:cNvPr id="96" name="Group 95">
                <a:extLst>
                  <a:ext uri="{FF2B5EF4-FFF2-40B4-BE49-F238E27FC236}">
                    <a16:creationId xmlns:a16="http://schemas.microsoft.com/office/drawing/2014/main" id="{8379A193-93D5-4FC2-CF21-E94C3EB656DE}"/>
                  </a:ext>
                </a:extLst>
              </p:cNvPr>
              <p:cNvGrpSpPr/>
              <p:nvPr/>
            </p:nvGrpSpPr>
            <p:grpSpPr>
              <a:xfrm>
                <a:off x="4439882" y="3003917"/>
                <a:ext cx="1366362" cy="1366362"/>
                <a:chOff x="4423504" y="3003917"/>
                <a:chExt cx="1366362" cy="1366362"/>
              </a:xfrm>
            </p:grpSpPr>
            <p:sp>
              <p:nvSpPr>
                <p:cNvPr id="100" name="Oval 99">
                  <a:extLst>
                    <a:ext uri="{FF2B5EF4-FFF2-40B4-BE49-F238E27FC236}">
                      <a16:creationId xmlns:a16="http://schemas.microsoft.com/office/drawing/2014/main" id="{7963BF12-B479-B989-3643-B8925E6CD047}"/>
                    </a:ext>
                  </a:extLst>
                </p:cNvPr>
                <p:cNvSpPr/>
                <p:nvPr/>
              </p:nvSpPr>
              <p:spPr>
                <a:xfrm>
                  <a:off x="4423504" y="3003917"/>
                  <a:ext cx="1366362" cy="1366362"/>
                </a:xfrm>
                <a:prstGeom prst="ellipse">
                  <a:avLst/>
                </a:prstGeom>
                <a:solidFill>
                  <a:srgbClr val="FF671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bg1"/>
                    </a:solidFill>
                    <a:effectLst/>
                    <a:uLnTx/>
                    <a:uFillTx/>
                    <a:ea typeface="+mn-ea"/>
                    <a:cs typeface="+mn-cs"/>
                  </a:endParaRPr>
                </a:p>
              </p:txBody>
            </p:sp>
            <p:sp>
              <p:nvSpPr>
                <p:cNvPr id="101" name="Freeform 71">
                  <a:extLst>
                    <a:ext uri="{FF2B5EF4-FFF2-40B4-BE49-F238E27FC236}">
                      <a16:creationId xmlns:a16="http://schemas.microsoft.com/office/drawing/2014/main" id="{419A1A2D-C208-5668-FE6F-A87282E73FA9}"/>
                    </a:ext>
                  </a:extLst>
                </p:cNvPr>
                <p:cNvSpPr>
                  <a:spLocks/>
                </p:cNvSpPr>
                <p:nvPr/>
              </p:nvSpPr>
              <p:spPr bwMode="auto">
                <a:xfrm>
                  <a:off x="4795095" y="3375508"/>
                  <a:ext cx="623178" cy="623178"/>
                </a:xfrm>
                <a:custGeom>
                  <a:avLst/>
                  <a:gdLst>
                    <a:gd name="connsiteX0" fmla="*/ 136017 w 352575"/>
                    <a:gd name="connsiteY0" fmla="*/ 37589 h 352576"/>
                    <a:gd name="connsiteX1" fmla="*/ 159283 w 352575"/>
                    <a:gd name="connsiteY1" fmla="*/ 59065 h 352576"/>
                    <a:gd name="connsiteX2" fmla="*/ 159283 w 352575"/>
                    <a:gd name="connsiteY2" fmla="*/ 171816 h 352576"/>
                    <a:gd name="connsiteX3" fmla="*/ 180760 w 352575"/>
                    <a:gd name="connsiteY3" fmla="*/ 195082 h 352576"/>
                    <a:gd name="connsiteX4" fmla="*/ 293511 w 352575"/>
                    <a:gd name="connsiteY4" fmla="*/ 195082 h 352576"/>
                    <a:gd name="connsiteX5" fmla="*/ 314988 w 352575"/>
                    <a:gd name="connsiteY5" fmla="*/ 216559 h 352576"/>
                    <a:gd name="connsiteX6" fmla="*/ 159283 w 352575"/>
                    <a:gd name="connsiteY6" fmla="*/ 352576 h 352576"/>
                    <a:gd name="connsiteX7" fmla="*/ 0 w 352575"/>
                    <a:gd name="connsiteY7" fmla="*/ 195082 h 352576"/>
                    <a:gd name="connsiteX8" fmla="*/ 136017 w 352575"/>
                    <a:gd name="connsiteY8" fmla="*/ 37589 h 352576"/>
                    <a:gd name="connsiteX9" fmla="*/ 218488 w 352575"/>
                    <a:gd name="connsiteY9" fmla="*/ 196 h 352576"/>
                    <a:gd name="connsiteX10" fmla="*/ 352380 w 352575"/>
                    <a:gd name="connsiteY10" fmla="*/ 134088 h 352576"/>
                    <a:gd name="connsiteX11" fmla="*/ 330957 w 352575"/>
                    <a:gd name="connsiteY11" fmla="*/ 157296 h 352576"/>
                    <a:gd name="connsiteX12" fmla="*/ 218488 w 352575"/>
                    <a:gd name="connsiteY12" fmla="*/ 157296 h 352576"/>
                    <a:gd name="connsiteX13" fmla="*/ 195280 w 352575"/>
                    <a:gd name="connsiteY13" fmla="*/ 134088 h 352576"/>
                    <a:gd name="connsiteX14" fmla="*/ 195280 w 352575"/>
                    <a:gd name="connsiteY14" fmla="*/ 21619 h 352576"/>
                    <a:gd name="connsiteX15" fmla="*/ 218488 w 352575"/>
                    <a:gd name="connsiteY15" fmla="*/ 196 h 352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52575" h="352576">
                      <a:moveTo>
                        <a:pt x="136017" y="37589"/>
                      </a:moveTo>
                      <a:cubicBezTo>
                        <a:pt x="148545" y="35799"/>
                        <a:pt x="159283" y="46537"/>
                        <a:pt x="159283" y="59065"/>
                      </a:cubicBezTo>
                      <a:cubicBezTo>
                        <a:pt x="159283" y="59065"/>
                        <a:pt x="159283" y="59065"/>
                        <a:pt x="159283" y="171816"/>
                      </a:cubicBezTo>
                      <a:cubicBezTo>
                        <a:pt x="159283" y="184344"/>
                        <a:pt x="168232" y="195082"/>
                        <a:pt x="180760" y="195082"/>
                      </a:cubicBezTo>
                      <a:cubicBezTo>
                        <a:pt x="180760" y="195082"/>
                        <a:pt x="180760" y="195082"/>
                        <a:pt x="293511" y="195082"/>
                      </a:cubicBezTo>
                      <a:cubicBezTo>
                        <a:pt x="306039" y="195082"/>
                        <a:pt x="316777" y="204031"/>
                        <a:pt x="314988" y="216559"/>
                      </a:cubicBezTo>
                      <a:cubicBezTo>
                        <a:pt x="304249" y="293516"/>
                        <a:pt x="238030" y="352576"/>
                        <a:pt x="159283" y="352576"/>
                      </a:cubicBezTo>
                      <a:cubicBezTo>
                        <a:pt x="71588" y="352576"/>
                        <a:pt x="0" y="280988"/>
                        <a:pt x="0" y="195082"/>
                      </a:cubicBezTo>
                      <a:cubicBezTo>
                        <a:pt x="0" y="114546"/>
                        <a:pt x="59060" y="48327"/>
                        <a:pt x="136017" y="37589"/>
                      </a:cubicBezTo>
                      <a:close/>
                      <a:moveTo>
                        <a:pt x="218488" y="196"/>
                      </a:moveTo>
                      <a:cubicBezTo>
                        <a:pt x="288112" y="10908"/>
                        <a:pt x="341669" y="64464"/>
                        <a:pt x="352380" y="134088"/>
                      </a:cubicBezTo>
                      <a:cubicBezTo>
                        <a:pt x="354165" y="146585"/>
                        <a:pt x="343454" y="157296"/>
                        <a:pt x="330957" y="157296"/>
                      </a:cubicBezTo>
                      <a:cubicBezTo>
                        <a:pt x="330957" y="157296"/>
                        <a:pt x="330957" y="157296"/>
                        <a:pt x="218488" y="157296"/>
                      </a:cubicBezTo>
                      <a:cubicBezTo>
                        <a:pt x="205992" y="157296"/>
                        <a:pt x="195280" y="146585"/>
                        <a:pt x="195280" y="134088"/>
                      </a:cubicBezTo>
                      <a:cubicBezTo>
                        <a:pt x="195280" y="134088"/>
                        <a:pt x="195280" y="134088"/>
                        <a:pt x="195280" y="21619"/>
                      </a:cubicBezTo>
                      <a:cubicBezTo>
                        <a:pt x="195280" y="9122"/>
                        <a:pt x="205992" y="-1589"/>
                        <a:pt x="218488" y="196"/>
                      </a:cubicBezTo>
                      <a:close/>
                    </a:path>
                  </a:pathLst>
                </a:custGeom>
                <a:solidFill>
                  <a:sysClr val="window" lastClr="FFFFFF"/>
                </a:solidFill>
                <a:ln>
                  <a:noFill/>
                </a:ln>
              </p:spPr>
              <p:txBody>
                <a:bodyPr vert="horz" wrap="square" lIns="91440" tIns="45720" rIns="91440" bIns="45720" numCol="1" anchor="ctr" anchorCtr="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bg1"/>
                    </a:solidFill>
                    <a:effectLst/>
                    <a:uLnTx/>
                    <a:uFillTx/>
                  </a:endParaRPr>
                </a:p>
              </p:txBody>
            </p:sp>
          </p:grpSp>
          <p:grpSp>
            <p:nvGrpSpPr>
              <p:cNvPr id="97" name="Group 96">
                <a:extLst>
                  <a:ext uri="{FF2B5EF4-FFF2-40B4-BE49-F238E27FC236}">
                    <a16:creationId xmlns:a16="http://schemas.microsoft.com/office/drawing/2014/main" id="{865319CD-33F5-5F9B-1B48-F743AADFC656}"/>
                  </a:ext>
                </a:extLst>
              </p:cNvPr>
              <p:cNvGrpSpPr/>
              <p:nvPr/>
            </p:nvGrpSpPr>
            <p:grpSpPr>
              <a:xfrm>
                <a:off x="10216039" y="3003917"/>
                <a:ext cx="1366362" cy="1366362"/>
                <a:chOff x="10147804" y="3003917"/>
                <a:chExt cx="1366362" cy="1366362"/>
              </a:xfrm>
            </p:grpSpPr>
            <p:sp>
              <p:nvSpPr>
                <p:cNvPr id="98" name="Oval 97">
                  <a:extLst>
                    <a:ext uri="{FF2B5EF4-FFF2-40B4-BE49-F238E27FC236}">
                      <a16:creationId xmlns:a16="http://schemas.microsoft.com/office/drawing/2014/main" id="{E9910F7F-4FF0-7043-2687-9EEBE11F9067}"/>
                    </a:ext>
                  </a:extLst>
                </p:cNvPr>
                <p:cNvSpPr/>
                <p:nvPr/>
              </p:nvSpPr>
              <p:spPr>
                <a:xfrm>
                  <a:off x="10147804" y="3003917"/>
                  <a:ext cx="1366362" cy="1366362"/>
                </a:xfrm>
                <a:prstGeom prst="ellipse">
                  <a:avLst/>
                </a:prstGeom>
                <a:solidFill>
                  <a:srgbClr val="9E01B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bg1"/>
                    </a:solidFill>
                    <a:effectLst/>
                    <a:uLnTx/>
                    <a:uFillTx/>
                    <a:ea typeface="+mn-ea"/>
                    <a:cs typeface="+mn-cs"/>
                  </a:endParaRPr>
                </a:p>
              </p:txBody>
            </p:sp>
            <p:sp>
              <p:nvSpPr>
                <p:cNvPr id="99" name="Freeform 69">
                  <a:extLst>
                    <a:ext uri="{FF2B5EF4-FFF2-40B4-BE49-F238E27FC236}">
                      <a16:creationId xmlns:a16="http://schemas.microsoft.com/office/drawing/2014/main" id="{55D93A3A-086A-D690-A69F-F4C04B9C8D0D}"/>
                    </a:ext>
                  </a:extLst>
                </p:cNvPr>
                <p:cNvSpPr/>
                <p:nvPr/>
              </p:nvSpPr>
              <p:spPr>
                <a:xfrm>
                  <a:off x="10448817" y="3304930"/>
                  <a:ext cx="764334" cy="764334"/>
                </a:xfrm>
                <a:custGeom>
                  <a:avLst/>
                  <a:gdLst>
                    <a:gd name="connsiteX0" fmla="*/ 1197294 w 1715301"/>
                    <a:gd name="connsiteY0" fmla="*/ 889953 h 1715301"/>
                    <a:gd name="connsiteX1" fmla="*/ 1193583 w 1715301"/>
                    <a:gd name="connsiteY1" fmla="*/ 926756 h 1715301"/>
                    <a:gd name="connsiteX2" fmla="*/ 926756 w 1715301"/>
                    <a:gd name="connsiteY2" fmla="*/ 1193584 h 1715301"/>
                    <a:gd name="connsiteX3" fmla="*/ 889953 w 1715301"/>
                    <a:gd name="connsiteY3" fmla="*/ 1197294 h 1715301"/>
                    <a:gd name="connsiteX4" fmla="*/ 889953 w 1715301"/>
                    <a:gd name="connsiteY4" fmla="*/ 1416818 h 1715301"/>
                    <a:gd name="connsiteX5" fmla="*/ 970998 w 1715301"/>
                    <a:gd name="connsiteY5" fmla="*/ 1408648 h 1715301"/>
                    <a:gd name="connsiteX6" fmla="*/ 1408648 w 1715301"/>
                    <a:gd name="connsiteY6" fmla="*/ 970998 h 1715301"/>
                    <a:gd name="connsiteX7" fmla="*/ 1416818 w 1715301"/>
                    <a:gd name="connsiteY7" fmla="*/ 889953 h 1715301"/>
                    <a:gd name="connsiteX8" fmla="*/ 298482 w 1715301"/>
                    <a:gd name="connsiteY8" fmla="*/ 889953 h 1715301"/>
                    <a:gd name="connsiteX9" fmla="*/ 306652 w 1715301"/>
                    <a:gd name="connsiteY9" fmla="*/ 970998 h 1715301"/>
                    <a:gd name="connsiteX10" fmla="*/ 744302 w 1715301"/>
                    <a:gd name="connsiteY10" fmla="*/ 1408648 h 1715301"/>
                    <a:gd name="connsiteX11" fmla="*/ 825348 w 1715301"/>
                    <a:gd name="connsiteY11" fmla="*/ 1416818 h 1715301"/>
                    <a:gd name="connsiteX12" fmla="*/ 825348 w 1715301"/>
                    <a:gd name="connsiteY12" fmla="*/ 1197294 h 1715301"/>
                    <a:gd name="connsiteX13" fmla="*/ 788544 w 1715301"/>
                    <a:gd name="connsiteY13" fmla="*/ 1193584 h 1715301"/>
                    <a:gd name="connsiteX14" fmla="*/ 521717 w 1715301"/>
                    <a:gd name="connsiteY14" fmla="*/ 926756 h 1715301"/>
                    <a:gd name="connsiteX15" fmla="*/ 518006 w 1715301"/>
                    <a:gd name="connsiteY15" fmla="*/ 889953 h 1715301"/>
                    <a:gd name="connsiteX16" fmla="*/ 889953 w 1715301"/>
                    <a:gd name="connsiteY16" fmla="*/ 298483 h 1715301"/>
                    <a:gd name="connsiteX17" fmla="*/ 889953 w 1715301"/>
                    <a:gd name="connsiteY17" fmla="*/ 518007 h 1715301"/>
                    <a:gd name="connsiteX18" fmla="*/ 926756 w 1715301"/>
                    <a:gd name="connsiteY18" fmla="*/ 521717 h 1715301"/>
                    <a:gd name="connsiteX19" fmla="*/ 1193583 w 1715301"/>
                    <a:gd name="connsiteY19" fmla="*/ 788544 h 1715301"/>
                    <a:gd name="connsiteX20" fmla="*/ 1197294 w 1715301"/>
                    <a:gd name="connsiteY20" fmla="*/ 825348 h 1715301"/>
                    <a:gd name="connsiteX21" fmla="*/ 1416818 w 1715301"/>
                    <a:gd name="connsiteY21" fmla="*/ 825348 h 1715301"/>
                    <a:gd name="connsiteX22" fmla="*/ 1408648 w 1715301"/>
                    <a:gd name="connsiteY22" fmla="*/ 744302 h 1715301"/>
                    <a:gd name="connsiteX23" fmla="*/ 970998 w 1715301"/>
                    <a:gd name="connsiteY23" fmla="*/ 306653 h 1715301"/>
                    <a:gd name="connsiteX24" fmla="*/ 825348 w 1715301"/>
                    <a:gd name="connsiteY24" fmla="*/ 298482 h 1715301"/>
                    <a:gd name="connsiteX25" fmla="*/ 744302 w 1715301"/>
                    <a:gd name="connsiteY25" fmla="*/ 306653 h 1715301"/>
                    <a:gd name="connsiteX26" fmla="*/ 306652 w 1715301"/>
                    <a:gd name="connsiteY26" fmla="*/ 744302 h 1715301"/>
                    <a:gd name="connsiteX27" fmla="*/ 298482 w 1715301"/>
                    <a:gd name="connsiteY27" fmla="*/ 825348 h 1715301"/>
                    <a:gd name="connsiteX28" fmla="*/ 518006 w 1715301"/>
                    <a:gd name="connsiteY28" fmla="*/ 825348 h 1715301"/>
                    <a:gd name="connsiteX29" fmla="*/ 521717 w 1715301"/>
                    <a:gd name="connsiteY29" fmla="*/ 788544 h 1715301"/>
                    <a:gd name="connsiteX30" fmla="*/ 788544 w 1715301"/>
                    <a:gd name="connsiteY30" fmla="*/ 521717 h 1715301"/>
                    <a:gd name="connsiteX31" fmla="*/ 825348 w 1715301"/>
                    <a:gd name="connsiteY31" fmla="*/ 518006 h 1715301"/>
                    <a:gd name="connsiteX32" fmla="*/ 825348 w 1715301"/>
                    <a:gd name="connsiteY32" fmla="*/ 0 h 1715301"/>
                    <a:gd name="connsiteX33" fmla="*/ 889953 w 1715301"/>
                    <a:gd name="connsiteY33" fmla="*/ 0 h 1715301"/>
                    <a:gd name="connsiteX34" fmla="*/ 889953 w 1715301"/>
                    <a:gd name="connsiteY34" fmla="*/ 86549 h 1715301"/>
                    <a:gd name="connsiteX35" fmla="*/ 936657 w 1715301"/>
                    <a:gd name="connsiteY35" fmla="*/ 88908 h 1715301"/>
                    <a:gd name="connsiteX36" fmla="*/ 1626392 w 1715301"/>
                    <a:gd name="connsiteY36" fmla="*/ 778643 h 1715301"/>
                    <a:gd name="connsiteX37" fmla="*/ 1628751 w 1715301"/>
                    <a:gd name="connsiteY37" fmla="*/ 825348 h 1715301"/>
                    <a:gd name="connsiteX38" fmla="*/ 1715301 w 1715301"/>
                    <a:gd name="connsiteY38" fmla="*/ 825348 h 1715301"/>
                    <a:gd name="connsiteX39" fmla="*/ 1715301 w 1715301"/>
                    <a:gd name="connsiteY39" fmla="*/ 889953 h 1715301"/>
                    <a:gd name="connsiteX40" fmla="*/ 1628751 w 1715301"/>
                    <a:gd name="connsiteY40" fmla="*/ 889953 h 1715301"/>
                    <a:gd name="connsiteX41" fmla="*/ 1626392 w 1715301"/>
                    <a:gd name="connsiteY41" fmla="*/ 936658 h 1715301"/>
                    <a:gd name="connsiteX42" fmla="*/ 936657 w 1715301"/>
                    <a:gd name="connsiteY42" fmla="*/ 1626393 h 1715301"/>
                    <a:gd name="connsiteX43" fmla="*/ 889953 w 1715301"/>
                    <a:gd name="connsiteY43" fmla="*/ 1628751 h 1715301"/>
                    <a:gd name="connsiteX44" fmla="*/ 889953 w 1715301"/>
                    <a:gd name="connsiteY44" fmla="*/ 1715301 h 1715301"/>
                    <a:gd name="connsiteX45" fmla="*/ 825348 w 1715301"/>
                    <a:gd name="connsiteY45" fmla="*/ 1715301 h 1715301"/>
                    <a:gd name="connsiteX46" fmla="*/ 825348 w 1715301"/>
                    <a:gd name="connsiteY46" fmla="*/ 1628751 h 1715301"/>
                    <a:gd name="connsiteX47" fmla="*/ 778643 w 1715301"/>
                    <a:gd name="connsiteY47" fmla="*/ 1626393 h 1715301"/>
                    <a:gd name="connsiteX48" fmla="*/ 88908 w 1715301"/>
                    <a:gd name="connsiteY48" fmla="*/ 936658 h 1715301"/>
                    <a:gd name="connsiteX49" fmla="*/ 86549 w 1715301"/>
                    <a:gd name="connsiteY49" fmla="*/ 889953 h 1715301"/>
                    <a:gd name="connsiteX50" fmla="*/ 0 w 1715301"/>
                    <a:gd name="connsiteY50" fmla="*/ 889953 h 1715301"/>
                    <a:gd name="connsiteX51" fmla="*/ 0 w 1715301"/>
                    <a:gd name="connsiteY51" fmla="*/ 825348 h 1715301"/>
                    <a:gd name="connsiteX52" fmla="*/ 86549 w 1715301"/>
                    <a:gd name="connsiteY52" fmla="*/ 825348 h 1715301"/>
                    <a:gd name="connsiteX53" fmla="*/ 88908 w 1715301"/>
                    <a:gd name="connsiteY53" fmla="*/ 778643 h 1715301"/>
                    <a:gd name="connsiteX54" fmla="*/ 778643 w 1715301"/>
                    <a:gd name="connsiteY54" fmla="*/ 88908 h 1715301"/>
                    <a:gd name="connsiteX55" fmla="*/ 825348 w 1715301"/>
                    <a:gd name="connsiteY55" fmla="*/ 86549 h 1715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715301" h="1715301">
                      <a:moveTo>
                        <a:pt x="1197294" y="889953"/>
                      </a:moveTo>
                      <a:lnTo>
                        <a:pt x="1193583" y="926756"/>
                      </a:lnTo>
                      <a:cubicBezTo>
                        <a:pt x="1166177" y="1060688"/>
                        <a:pt x="1060688" y="1166177"/>
                        <a:pt x="926756" y="1193584"/>
                      </a:cubicBezTo>
                      <a:lnTo>
                        <a:pt x="889953" y="1197294"/>
                      </a:lnTo>
                      <a:lnTo>
                        <a:pt x="889953" y="1416818"/>
                      </a:lnTo>
                      <a:lnTo>
                        <a:pt x="970998" y="1408648"/>
                      </a:lnTo>
                      <a:cubicBezTo>
                        <a:pt x="1190673" y="1363696"/>
                        <a:pt x="1363696" y="1190673"/>
                        <a:pt x="1408648" y="970998"/>
                      </a:cubicBezTo>
                      <a:lnTo>
                        <a:pt x="1416818" y="889953"/>
                      </a:lnTo>
                      <a:close/>
                      <a:moveTo>
                        <a:pt x="298482" y="889953"/>
                      </a:moveTo>
                      <a:lnTo>
                        <a:pt x="306652" y="970998"/>
                      </a:lnTo>
                      <a:cubicBezTo>
                        <a:pt x="351604" y="1190673"/>
                        <a:pt x="524627" y="1363696"/>
                        <a:pt x="744302" y="1408648"/>
                      </a:cubicBezTo>
                      <a:lnTo>
                        <a:pt x="825348" y="1416818"/>
                      </a:lnTo>
                      <a:lnTo>
                        <a:pt x="825348" y="1197294"/>
                      </a:lnTo>
                      <a:lnTo>
                        <a:pt x="788544" y="1193584"/>
                      </a:lnTo>
                      <a:cubicBezTo>
                        <a:pt x="654612" y="1166177"/>
                        <a:pt x="549123" y="1060688"/>
                        <a:pt x="521717" y="926756"/>
                      </a:cubicBezTo>
                      <a:lnTo>
                        <a:pt x="518006" y="889953"/>
                      </a:lnTo>
                      <a:close/>
                      <a:moveTo>
                        <a:pt x="889953" y="298483"/>
                      </a:moveTo>
                      <a:lnTo>
                        <a:pt x="889953" y="518007"/>
                      </a:lnTo>
                      <a:lnTo>
                        <a:pt x="926756" y="521717"/>
                      </a:lnTo>
                      <a:cubicBezTo>
                        <a:pt x="1060688" y="549123"/>
                        <a:pt x="1166177" y="654612"/>
                        <a:pt x="1193583" y="788544"/>
                      </a:cubicBezTo>
                      <a:lnTo>
                        <a:pt x="1197294" y="825348"/>
                      </a:lnTo>
                      <a:lnTo>
                        <a:pt x="1416818" y="825348"/>
                      </a:lnTo>
                      <a:lnTo>
                        <a:pt x="1408648" y="744302"/>
                      </a:lnTo>
                      <a:cubicBezTo>
                        <a:pt x="1363696" y="524628"/>
                        <a:pt x="1190673" y="351605"/>
                        <a:pt x="970998" y="306653"/>
                      </a:cubicBezTo>
                      <a:close/>
                      <a:moveTo>
                        <a:pt x="825348" y="298482"/>
                      </a:moveTo>
                      <a:lnTo>
                        <a:pt x="744302" y="306653"/>
                      </a:lnTo>
                      <a:cubicBezTo>
                        <a:pt x="524627" y="351605"/>
                        <a:pt x="351604" y="524628"/>
                        <a:pt x="306652" y="744302"/>
                      </a:cubicBezTo>
                      <a:lnTo>
                        <a:pt x="298482" y="825348"/>
                      </a:lnTo>
                      <a:lnTo>
                        <a:pt x="518006" y="825348"/>
                      </a:lnTo>
                      <a:lnTo>
                        <a:pt x="521717" y="788544"/>
                      </a:lnTo>
                      <a:cubicBezTo>
                        <a:pt x="549123" y="654612"/>
                        <a:pt x="654612" y="549123"/>
                        <a:pt x="788544" y="521717"/>
                      </a:cubicBezTo>
                      <a:lnTo>
                        <a:pt x="825348" y="518006"/>
                      </a:lnTo>
                      <a:close/>
                      <a:moveTo>
                        <a:pt x="825348" y="0"/>
                      </a:moveTo>
                      <a:lnTo>
                        <a:pt x="889953" y="0"/>
                      </a:lnTo>
                      <a:lnTo>
                        <a:pt x="889953" y="86549"/>
                      </a:lnTo>
                      <a:lnTo>
                        <a:pt x="936657" y="88908"/>
                      </a:lnTo>
                      <a:cubicBezTo>
                        <a:pt x="1300335" y="125841"/>
                        <a:pt x="1589459" y="414965"/>
                        <a:pt x="1626392" y="778643"/>
                      </a:cubicBezTo>
                      <a:lnTo>
                        <a:pt x="1628751" y="825348"/>
                      </a:lnTo>
                      <a:lnTo>
                        <a:pt x="1715301" y="825348"/>
                      </a:lnTo>
                      <a:lnTo>
                        <a:pt x="1715301" y="889953"/>
                      </a:lnTo>
                      <a:lnTo>
                        <a:pt x="1628751" y="889953"/>
                      </a:lnTo>
                      <a:lnTo>
                        <a:pt x="1626392" y="936658"/>
                      </a:lnTo>
                      <a:cubicBezTo>
                        <a:pt x="1589459" y="1300335"/>
                        <a:pt x="1300335" y="1589459"/>
                        <a:pt x="936657" y="1626393"/>
                      </a:cubicBezTo>
                      <a:lnTo>
                        <a:pt x="889953" y="1628751"/>
                      </a:lnTo>
                      <a:lnTo>
                        <a:pt x="889953" y="1715301"/>
                      </a:lnTo>
                      <a:lnTo>
                        <a:pt x="825348" y="1715301"/>
                      </a:lnTo>
                      <a:lnTo>
                        <a:pt x="825348" y="1628751"/>
                      </a:lnTo>
                      <a:lnTo>
                        <a:pt x="778643" y="1626393"/>
                      </a:lnTo>
                      <a:cubicBezTo>
                        <a:pt x="414965" y="1589459"/>
                        <a:pt x="125841" y="1300335"/>
                        <a:pt x="88908" y="936658"/>
                      </a:cubicBezTo>
                      <a:lnTo>
                        <a:pt x="86549" y="889953"/>
                      </a:lnTo>
                      <a:lnTo>
                        <a:pt x="0" y="889953"/>
                      </a:lnTo>
                      <a:lnTo>
                        <a:pt x="0" y="825348"/>
                      </a:lnTo>
                      <a:lnTo>
                        <a:pt x="86549" y="825348"/>
                      </a:lnTo>
                      <a:lnTo>
                        <a:pt x="88908" y="778643"/>
                      </a:lnTo>
                      <a:cubicBezTo>
                        <a:pt x="125841" y="414965"/>
                        <a:pt x="414965" y="125841"/>
                        <a:pt x="778643" y="88908"/>
                      </a:cubicBezTo>
                      <a:lnTo>
                        <a:pt x="825348" y="86549"/>
                      </a:lnTo>
                      <a:close/>
                    </a:path>
                  </a:pathLst>
                </a:cu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bg1"/>
                    </a:solidFill>
                    <a:effectLst/>
                    <a:uLnTx/>
                    <a:uFillTx/>
                    <a:ea typeface="+mn-ea"/>
                    <a:cs typeface="Arial" panose="020B0604020202020204" pitchFamily="34" charset="0"/>
                  </a:endParaRPr>
                </a:p>
              </p:txBody>
            </p:sp>
          </p:grpSp>
        </p:grpSp>
      </p:grpSp>
      <p:sp>
        <p:nvSpPr>
          <p:cNvPr id="222" name="TextBox 221">
            <a:extLst>
              <a:ext uri="{FF2B5EF4-FFF2-40B4-BE49-F238E27FC236}">
                <a16:creationId xmlns:a16="http://schemas.microsoft.com/office/drawing/2014/main" id="{2EE3C037-B0C4-C06E-04E9-09D3E11B17F7}"/>
              </a:ext>
            </a:extLst>
          </p:cNvPr>
          <p:cNvSpPr txBox="1"/>
          <p:nvPr/>
        </p:nvSpPr>
        <p:spPr>
          <a:xfrm>
            <a:off x="1370887" y="733642"/>
            <a:ext cx="9359240" cy="707886"/>
          </a:xfrm>
          <a:prstGeom prst="rect">
            <a:avLst/>
          </a:prstGeom>
          <a:noFill/>
        </p:spPr>
        <p:txBody>
          <a:bodyPr wrap="square">
            <a:spAutoFit/>
          </a:bodyPr>
          <a:lstStyle/>
          <a:p>
            <a:pPr algn="ctr"/>
            <a:r>
              <a:rPr lang="en-GB" sz="2000" dirty="0">
                <a:solidFill>
                  <a:schemeClr val="bg1"/>
                </a:solidFill>
                <a:cs typeface="Arial" panose="020B0604020202020204" pitchFamily="34" charset="0"/>
              </a:rPr>
              <a:t>A cyber-attack is an attempt by an individual or a group to gain unauthorized access to a computer system or network to steal, expose or destroy private data.</a:t>
            </a:r>
            <a:endParaRPr lang="en-US" sz="2000" dirty="0">
              <a:solidFill>
                <a:schemeClr val="bg1"/>
              </a:solidFill>
              <a:cs typeface="Arial" panose="020B0604020202020204" pitchFamily="34" charset="0"/>
            </a:endParaRPr>
          </a:p>
        </p:txBody>
      </p:sp>
    </p:spTree>
    <p:extLst>
      <p:ext uri="{BB962C8B-B14F-4D97-AF65-F5344CB8AC3E}">
        <p14:creationId xmlns:p14="http://schemas.microsoft.com/office/powerpoint/2010/main" val="14649450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8" name="Straight Connector 17">
            <a:extLst>
              <a:ext uri="{FF2B5EF4-FFF2-40B4-BE49-F238E27FC236}">
                <a16:creationId xmlns:a16="http://schemas.microsoft.com/office/drawing/2014/main" id="{60499F43-82F7-E028-BB7E-B94205115AB9}"/>
              </a:ext>
            </a:extLst>
          </p:cNvPr>
          <p:cNvCxnSpPr>
            <a:cxnSpLocks/>
          </p:cNvCxnSpPr>
          <p:nvPr/>
        </p:nvCxnSpPr>
        <p:spPr>
          <a:xfrm>
            <a:off x="228600" y="6825009"/>
            <a:ext cx="11731052" cy="0"/>
          </a:xfrm>
          <a:prstGeom prst="line">
            <a:avLst/>
          </a:prstGeom>
          <a:ln w="57150">
            <a:solidFill>
              <a:srgbClr val="FF671F"/>
            </a:solidFill>
          </a:ln>
        </p:spPr>
        <p:style>
          <a:lnRef idx="1">
            <a:schemeClr val="dk1"/>
          </a:lnRef>
          <a:fillRef idx="0">
            <a:schemeClr val="dk1"/>
          </a:fillRef>
          <a:effectRef idx="0">
            <a:schemeClr val="dk1"/>
          </a:effectRef>
          <a:fontRef idx="minor">
            <a:schemeClr val="tx1"/>
          </a:fontRef>
        </p:style>
      </p:cxnSp>
      <p:pic>
        <p:nvPicPr>
          <p:cNvPr id="7174" name="Picture Placeholder 64" descr="A group of people sitting at a table using a computer">
            <a:extLst>
              <a:ext uri="{FF2B5EF4-FFF2-40B4-BE49-F238E27FC236}">
                <a16:creationId xmlns:a16="http://schemas.microsoft.com/office/drawing/2014/main" id="{EE4B766E-9589-C446-DC11-896BF1014C24}"/>
              </a:ext>
            </a:extLst>
          </p:cNvPr>
          <p:cNvPicPr>
            <a:picLocks noChangeAspect="1"/>
          </p:cNvPicPr>
          <p:nvPr/>
        </p:nvPicPr>
        <p:blipFill rotWithShape="1">
          <a:blip r:embed="rId3" cstate="screen"/>
          <a:srcRect/>
          <a:stretch/>
        </p:blipFill>
        <p:spPr>
          <a:xfrm>
            <a:off x="-1" y="1066800"/>
            <a:ext cx="5107623" cy="5240510"/>
          </a:xfrm>
          <a:custGeom>
            <a:avLst/>
            <a:gdLst>
              <a:gd name="connsiteX0" fmla="*/ 0 w 4881966"/>
              <a:gd name="connsiteY0" fmla="*/ 0 h 5989320"/>
              <a:gd name="connsiteX1" fmla="*/ 4881966 w 4881966"/>
              <a:gd name="connsiteY1" fmla="*/ 0 h 5989320"/>
              <a:gd name="connsiteX2" fmla="*/ 4881966 w 4881966"/>
              <a:gd name="connsiteY2" fmla="*/ 5989320 h 5989320"/>
              <a:gd name="connsiteX3" fmla="*/ 0 w 4881966"/>
              <a:gd name="connsiteY3" fmla="*/ 5989320 h 5989320"/>
            </a:gdLst>
            <a:ahLst/>
            <a:cxnLst>
              <a:cxn ang="0">
                <a:pos x="connsiteX0" y="connsiteY0"/>
              </a:cxn>
              <a:cxn ang="0">
                <a:pos x="connsiteX1" y="connsiteY1"/>
              </a:cxn>
              <a:cxn ang="0">
                <a:pos x="connsiteX2" y="connsiteY2"/>
              </a:cxn>
              <a:cxn ang="0">
                <a:pos x="connsiteX3" y="connsiteY3"/>
              </a:cxn>
            </a:cxnLst>
            <a:rect l="l" t="t" r="r" b="b"/>
            <a:pathLst>
              <a:path w="4881966" h="5989320">
                <a:moveTo>
                  <a:pt x="0" y="0"/>
                </a:moveTo>
                <a:lnTo>
                  <a:pt x="4881966" y="0"/>
                </a:lnTo>
                <a:lnTo>
                  <a:pt x="4881966" y="5989320"/>
                </a:lnTo>
                <a:lnTo>
                  <a:pt x="0" y="5989320"/>
                </a:lnTo>
                <a:close/>
              </a:path>
            </a:pathLst>
          </a:custGeom>
        </p:spPr>
      </p:pic>
      <p:sp>
        <p:nvSpPr>
          <p:cNvPr id="2" name="Title 1">
            <a:extLst>
              <a:ext uri="{FF2B5EF4-FFF2-40B4-BE49-F238E27FC236}">
                <a16:creationId xmlns:a16="http://schemas.microsoft.com/office/drawing/2014/main" id="{AC473EFD-AD7B-A5E5-6B52-D954DF475603}"/>
              </a:ext>
            </a:extLst>
          </p:cNvPr>
          <p:cNvSpPr txBox="1">
            <a:spLocks/>
          </p:cNvSpPr>
          <p:nvPr/>
        </p:nvSpPr>
        <p:spPr>
          <a:xfrm>
            <a:off x="0" y="58616"/>
            <a:ext cx="5410200" cy="654479"/>
          </a:xfrm>
          <a:prstGeom prst="rect">
            <a:avLst/>
          </a:prstGeom>
        </p:spPr>
        <p:txBody>
          <a:bodyPr/>
          <a:lst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a:lstStyle>
          <a:p>
            <a:r>
              <a:rPr lang="en-GB" sz="3600" dirty="0">
                <a:solidFill>
                  <a:schemeClr val="bg1"/>
                </a:solidFill>
                <a:latin typeface="+mn-lt"/>
              </a:rPr>
              <a:t>Contents</a:t>
            </a:r>
          </a:p>
        </p:txBody>
      </p:sp>
      <p:sp>
        <p:nvSpPr>
          <p:cNvPr id="273" name="Rectangle 272">
            <a:extLst>
              <a:ext uri="{FF2B5EF4-FFF2-40B4-BE49-F238E27FC236}">
                <a16:creationId xmlns:a16="http://schemas.microsoft.com/office/drawing/2014/main" id="{3C93C0C3-F9EA-E104-0372-C75C131E8170}"/>
              </a:ext>
            </a:extLst>
          </p:cNvPr>
          <p:cNvSpPr/>
          <p:nvPr/>
        </p:nvSpPr>
        <p:spPr>
          <a:xfrm>
            <a:off x="4638674" y="1208112"/>
            <a:ext cx="468949" cy="4932337"/>
          </a:xfrm>
          <a:prstGeom prst="rect">
            <a:avLst/>
          </a:prstGeom>
          <a:solidFill>
            <a:srgbClr val="FF671F">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bg1"/>
              </a:solidFill>
            </a:endParaRPr>
          </a:p>
        </p:txBody>
      </p:sp>
      <p:sp>
        <p:nvSpPr>
          <p:cNvPr id="274" name="Rectangle 273">
            <a:extLst>
              <a:ext uri="{FF2B5EF4-FFF2-40B4-BE49-F238E27FC236}">
                <a16:creationId xmlns:a16="http://schemas.microsoft.com/office/drawing/2014/main" id="{49AE850A-6E01-A484-B731-C7B6941525C5}"/>
              </a:ext>
            </a:extLst>
          </p:cNvPr>
          <p:cNvSpPr/>
          <p:nvPr/>
        </p:nvSpPr>
        <p:spPr>
          <a:xfrm>
            <a:off x="5257800" y="1447800"/>
            <a:ext cx="5957954" cy="400110"/>
          </a:xfrm>
          <a:prstGeom prst="rect">
            <a:avLst/>
          </a:prstGeom>
        </p:spPr>
        <p:txBody>
          <a:bodyPr wrap="square" anchor="ctr">
            <a:spAutoFit/>
          </a:bodyPr>
          <a:lstStyle/>
          <a:p>
            <a:pPr>
              <a:defRPr/>
            </a:pPr>
            <a:r>
              <a:rPr lang="en-US" sz="2000" b="1" dirty="0">
                <a:solidFill>
                  <a:schemeClr val="bg1"/>
                </a:solidFill>
                <a:cs typeface="Arial" panose="020B0604020202020204" pitchFamily="34" charset="0"/>
              </a:rPr>
              <a:t>Course Objectives, Definitions</a:t>
            </a:r>
          </a:p>
        </p:txBody>
      </p:sp>
      <p:sp>
        <p:nvSpPr>
          <p:cNvPr id="275" name="Rectangle 274">
            <a:extLst>
              <a:ext uri="{FF2B5EF4-FFF2-40B4-BE49-F238E27FC236}">
                <a16:creationId xmlns:a16="http://schemas.microsoft.com/office/drawing/2014/main" id="{8AC4F535-2864-F29C-5588-3E586CE1228C}"/>
              </a:ext>
            </a:extLst>
          </p:cNvPr>
          <p:cNvSpPr/>
          <p:nvPr/>
        </p:nvSpPr>
        <p:spPr>
          <a:xfrm>
            <a:off x="5257800" y="5410200"/>
            <a:ext cx="6155887" cy="400110"/>
          </a:xfrm>
          <a:prstGeom prst="rect">
            <a:avLst/>
          </a:prstGeom>
        </p:spPr>
        <p:txBody>
          <a:bodyPr wrap="square" anchor="ctr">
            <a:spAutoFit/>
          </a:bodyPr>
          <a:lstStyle/>
          <a:p>
            <a:pPr>
              <a:defRPr/>
            </a:pPr>
            <a:r>
              <a:rPr lang="en-US" sz="2000" b="1" dirty="0">
                <a:solidFill>
                  <a:schemeClr val="bg1"/>
                </a:solidFill>
                <a:cs typeface="Arial" panose="020B0604020202020204" pitchFamily="34" charset="0"/>
              </a:rPr>
              <a:t>Controls</a:t>
            </a:r>
          </a:p>
        </p:txBody>
      </p:sp>
      <p:sp>
        <p:nvSpPr>
          <p:cNvPr id="277" name="Rectangle 276">
            <a:extLst>
              <a:ext uri="{FF2B5EF4-FFF2-40B4-BE49-F238E27FC236}">
                <a16:creationId xmlns:a16="http://schemas.microsoft.com/office/drawing/2014/main" id="{2CE5BEA8-37B6-BA63-AB82-F5025F4F2792}"/>
              </a:ext>
            </a:extLst>
          </p:cNvPr>
          <p:cNvSpPr/>
          <p:nvPr/>
        </p:nvSpPr>
        <p:spPr>
          <a:xfrm>
            <a:off x="5257800" y="2419290"/>
            <a:ext cx="5957954" cy="400110"/>
          </a:xfrm>
          <a:prstGeom prst="rect">
            <a:avLst/>
          </a:prstGeom>
        </p:spPr>
        <p:txBody>
          <a:bodyPr wrap="square" anchor="ctr">
            <a:spAutoFit/>
          </a:bodyPr>
          <a:lstStyle/>
          <a:p>
            <a:pPr>
              <a:defRPr/>
            </a:pPr>
            <a:r>
              <a:rPr lang="en-US" sz="2000" b="1" dirty="0">
                <a:solidFill>
                  <a:schemeClr val="bg1"/>
                </a:solidFill>
                <a:cs typeface="Arial" panose="020B0604020202020204" pitchFamily="34" charset="0"/>
              </a:rPr>
              <a:t>Information Security Management Principles</a:t>
            </a:r>
          </a:p>
        </p:txBody>
      </p:sp>
      <p:grpSp>
        <p:nvGrpSpPr>
          <p:cNvPr id="7177" name="Group 23">
            <a:extLst>
              <a:ext uri="{FF2B5EF4-FFF2-40B4-BE49-F238E27FC236}">
                <a16:creationId xmlns:a16="http://schemas.microsoft.com/office/drawing/2014/main" id="{50C74DE5-6A16-76B7-1C11-364FE4609FF6}"/>
              </a:ext>
            </a:extLst>
          </p:cNvPr>
          <p:cNvGrpSpPr>
            <a:grpSpLocks/>
          </p:cNvGrpSpPr>
          <p:nvPr/>
        </p:nvGrpSpPr>
        <p:grpSpPr bwMode="auto">
          <a:xfrm>
            <a:off x="4595813" y="1371600"/>
            <a:ext cx="539750" cy="541338"/>
            <a:chOff x="4605369" y="2322066"/>
            <a:chExt cx="538901" cy="540000"/>
          </a:xfrm>
        </p:grpSpPr>
        <p:sp>
          <p:nvSpPr>
            <p:cNvPr id="286" name="Oval 285">
              <a:extLst>
                <a:ext uri="{FF2B5EF4-FFF2-40B4-BE49-F238E27FC236}">
                  <a16:creationId xmlns:a16="http://schemas.microsoft.com/office/drawing/2014/main" id="{66B13400-A1EC-8AC5-8F48-1D97DC3D7ED5}"/>
                </a:ext>
              </a:extLst>
            </p:cNvPr>
            <p:cNvSpPr/>
            <p:nvPr/>
          </p:nvSpPr>
          <p:spPr>
            <a:xfrm>
              <a:off x="4605369" y="2322066"/>
              <a:ext cx="538901" cy="540000"/>
            </a:xfrm>
            <a:prstGeom prst="ellipse">
              <a:avLst/>
            </a:prstGeom>
            <a:solidFill>
              <a:srgbClr val="7E7E7E"/>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bg1"/>
                </a:solidFill>
              </a:endParaRPr>
            </a:p>
          </p:txBody>
        </p:sp>
        <p:grpSp>
          <p:nvGrpSpPr>
            <p:cNvPr id="287" name="Group 286">
              <a:extLst>
                <a:ext uri="{FF2B5EF4-FFF2-40B4-BE49-F238E27FC236}">
                  <a16:creationId xmlns:a16="http://schemas.microsoft.com/office/drawing/2014/main" id="{9B304D67-2B9B-17EA-4CD6-A7ABD3C16E84}"/>
                </a:ext>
              </a:extLst>
            </p:cNvPr>
            <p:cNvGrpSpPr/>
            <p:nvPr/>
          </p:nvGrpSpPr>
          <p:grpSpPr>
            <a:xfrm>
              <a:off x="4718452" y="2432535"/>
              <a:ext cx="312734" cy="315399"/>
              <a:chOff x="4875028" y="2710033"/>
              <a:chExt cx="811151" cy="818065"/>
            </a:xfrm>
            <a:solidFill>
              <a:schemeClr val="bg1"/>
            </a:solidFill>
          </p:grpSpPr>
          <p:sp>
            <p:nvSpPr>
              <p:cNvPr id="288" name="Freeform: Shape 287">
                <a:extLst>
                  <a:ext uri="{FF2B5EF4-FFF2-40B4-BE49-F238E27FC236}">
                    <a16:creationId xmlns:a16="http://schemas.microsoft.com/office/drawing/2014/main" id="{FB0D8FEC-0295-CBBE-081D-0D09F14E9A18}"/>
                  </a:ext>
                </a:extLst>
              </p:cNvPr>
              <p:cNvSpPr/>
              <p:nvPr/>
            </p:nvSpPr>
            <p:spPr>
              <a:xfrm>
                <a:off x="5012379" y="2710033"/>
                <a:ext cx="247650" cy="123825"/>
              </a:xfrm>
              <a:custGeom>
                <a:avLst/>
                <a:gdLst>
                  <a:gd name="connsiteX0" fmla="*/ 241916 w 247650"/>
                  <a:gd name="connsiteY0" fmla="*/ 75771 h 123825"/>
                  <a:gd name="connsiteX1" fmla="*/ 241916 w 247650"/>
                  <a:gd name="connsiteY1" fmla="*/ 101670 h 123825"/>
                  <a:gd name="connsiteX2" fmla="*/ 218027 w 247650"/>
                  <a:gd name="connsiteY2" fmla="*/ 125520 h 123825"/>
                  <a:gd name="connsiteX3" fmla="*/ 31032 w 247650"/>
                  <a:gd name="connsiteY3" fmla="*/ 125520 h 123825"/>
                  <a:gd name="connsiteX4" fmla="*/ 22584 w 247650"/>
                  <a:gd name="connsiteY4" fmla="*/ 123958 h 123825"/>
                  <a:gd name="connsiteX5" fmla="*/ 7144 w 247650"/>
                  <a:gd name="connsiteY5" fmla="*/ 101670 h 123825"/>
                  <a:gd name="connsiteX6" fmla="*/ 7144 w 247650"/>
                  <a:gd name="connsiteY6" fmla="*/ 75771 h 123825"/>
                  <a:gd name="connsiteX7" fmla="*/ 31032 w 247650"/>
                  <a:gd name="connsiteY7" fmla="*/ 51883 h 123825"/>
                  <a:gd name="connsiteX8" fmla="*/ 47444 w 247650"/>
                  <a:gd name="connsiteY8" fmla="*/ 51883 h 123825"/>
                  <a:gd name="connsiteX9" fmla="*/ 47444 w 247650"/>
                  <a:gd name="connsiteY9" fmla="*/ 31032 h 123825"/>
                  <a:gd name="connsiteX10" fmla="*/ 71333 w 247650"/>
                  <a:gd name="connsiteY10" fmla="*/ 7144 h 123825"/>
                  <a:gd name="connsiteX11" fmla="*/ 177794 w 247650"/>
                  <a:gd name="connsiteY11" fmla="*/ 7144 h 123825"/>
                  <a:gd name="connsiteX12" fmla="*/ 197329 w 247650"/>
                  <a:gd name="connsiteY12" fmla="*/ 17393 h 123825"/>
                  <a:gd name="connsiteX13" fmla="*/ 201644 w 247650"/>
                  <a:gd name="connsiteY13" fmla="*/ 31032 h 123825"/>
                  <a:gd name="connsiteX14" fmla="*/ 201644 w 247650"/>
                  <a:gd name="connsiteY14" fmla="*/ 51883 h 123825"/>
                  <a:gd name="connsiteX15" fmla="*/ 218037 w 247650"/>
                  <a:gd name="connsiteY15" fmla="*/ 51883 h 123825"/>
                  <a:gd name="connsiteX16" fmla="*/ 241916 w 247650"/>
                  <a:gd name="connsiteY16" fmla="*/ 75771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7650" h="123825">
                    <a:moveTo>
                      <a:pt x="241916" y="75771"/>
                    </a:moveTo>
                    <a:lnTo>
                      <a:pt x="241916" y="101670"/>
                    </a:lnTo>
                    <a:cubicBezTo>
                      <a:pt x="241916" y="114881"/>
                      <a:pt x="231238" y="125520"/>
                      <a:pt x="218027" y="125520"/>
                    </a:cubicBezTo>
                    <a:lnTo>
                      <a:pt x="31032" y="125520"/>
                    </a:lnTo>
                    <a:cubicBezTo>
                      <a:pt x="28070" y="125520"/>
                      <a:pt x="25213" y="124978"/>
                      <a:pt x="22584" y="123958"/>
                    </a:cubicBezTo>
                    <a:cubicBezTo>
                      <a:pt x="13564" y="120586"/>
                      <a:pt x="7144" y="111900"/>
                      <a:pt x="7144" y="101670"/>
                    </a:cubicBezTo>
                    <a:lnTo>
                      <a:pt x="7144" y="75771"/>
                    </a:lnTo>
                    <a:cubicBezTo>
                      <a:pt x="7144" y="62560"/>
                      <a:pt x="17840" y="51883"/>
                      <a:pt x="31032" y="51883"/>
                    </a:cubicBezTo>
                    <a:lnTo>
                      <a:pt x="47444" y="51883"/>
                    </a:lnTo>
                    <a:lnTo>
                      <a:pt x="47444" y="31032"/>
                    </a:lnTo>
                    <a:cubicBezTo>
                      <a:pt x="47444" y="17840"/>
                      <a:pt x="58122" y="7144"/>
                      <a:pt x="71333" y="7144"/>
                    </a:cubicBezTo>
                    <a:lnTo>
                      <a:pt x="177794" y="7144"/>
                    </a:lnTo>
                    <a:cubicBezTo>
                      <a:pt x="185909" y="7144"/>
                      <a:pt x="193072" y="11201"/>
                      <a:pt x="197329" y="17393"/>
                    </a:cubicBezTo>
                    <a:cubicBezTo>
                      <a:pt x="200044" y="21241"/>
                      <a:pt x="201644" y="25946"/>
                      <a:pt x="201644" y="31032"/>
                    </a:cubicBezTo>
                    <a:lnTo>
                      <a:pt x="201644" y="51883"/>
                    </a:lnTo>
                    <a:lnTo>
                      <a:pt x="218037" y="51883"/>
                    </a:lnTo>
                    <a:cubicBezTo>
                      <a:pt x="231238" y="51883"/>
                      <a:pt x="241916" y="62560"/>
                      <a:pt x="241916" y="75771"/>
                    </a:cubicBezTo>
                    <a:close/>
                  </a:path>
                </a:pathLst>
              </a:custGeom>
              <a:grpFill/>
              <a:ln w="9525" cap="flat">
                <a:noFill/>
                <a:prstDash val="solid"/>
                <a:miter/>
              </a:ln>
            </p:spPr>
            <p:txBody>
              <a:bodyPr anchor="ctr"/>
              <a:lstStyle/>
              <a:p>
                <a:pPr>
                  <a:defRPr/>
                </a:pPr>
                <a:endParaRPr lang="en-US">
                  <a:solidFill>
                    <a:schemeClr val="bg1"/>
                  </a:solidFill>
                </a:endParaRPr>
              </a:p>
            </p:txBody>
          </p:sp>
          <p:sp>
            <p:nvSpPr>
              <p:cNvPr id="289" name="Freeform: Shape 288">
                <a:extLst>
                  <a:ext uri="{FF2B5EF4-FFF2-40B4-BE49-F238E27FC236}">
                    <a16:creationId xmlns:a16="http://schemas.microsoft.com/office/drawing/2014/main" id="{CBBAAE59-BE01-B0A4-F55D-C94EA7D42356}"/>
                  </a:ext>
                </a:extLst>
              </p:cNvPr>
              <p:cNvSpPr/>
              <p:nvPr/>
            </p:nvSpPr>
            <p:spPr>
              <a:xfrm>
                <a:off x="4875028" y="2766641"/>
                <a:ext cx="409575" cy="666750"/>
              </a:xfrm>
              <a:custGeom>
                <a:avLst/>
                <a:gdLst>
                  <a:gd name="connsiteX0" fmla="*/ 407699 w 409575"/>
                  <a:gd name="connsiteY0" fmla="*/ 619963 h 666750"/>
                  <a:gd name="connsiteX1" fmla="*/ 381210 w 409575"/>
                  <a:gd name="connsiteY1" fmla="*/ 665893 h 666750"/>
                  <a:gd name="connsiteX2" fmla="*/ 53988 w 409575"/>
                  <a:gd name="connsiteY2" fmla="*/ 665893 h 666750"/>
                  <a:gd name="connsiteX3" fmla="*/ 21955 w 409575"/>
                  <a:gd name="connsiteY3" fmla="*/ 653110 h 666750"/>
                  <a:gd name="connsiteX4" fmla="*/ 7144 w 409575"/>
                  <a:gd name="connsiteY4" fmla="*/ 619030 h 666750"/>
                  <a:gd name="connsiteX5" fmla="*/ 7144 w 409575"/>
                  <a:gd name="connsiteY5" fmla="*/ 53969 h 666750"/>
                  <a:gd name="connsiteX6" fmla="*/ 53988 w 409575"/>
                  <a:gd name="connsiteY6" fmla="*/ 7144 h 666750"/>
                  <a:gd name="connsiteX7" fmla="*/ 115338 w 409575"/>
                  <a:gd name="connsiteY7" fmla="*/ 7144 h 666750"/>
                  <a:gd name="connsiteX8" fmla="*/ 115338 w 409575"/>
                  <a:gd name="connsiteY8" fmla="*/ 7258 h 666750"/>
                  <a:gd name="connsiteX9" fmla="*/ 113957 w 409575"/>
                  <a:gd name="connsiteY9" fmla="*/ 19202 h 666750"/>
                  <a:gd name="connsiteX10" fmla="*/ 113957 w 409575"/>
                  <a:gd name="connsiteY10" fmla="*/ 45101 h 666750"/>
                  <a:gd name="connsiteX11" fmla="*/ 114738 w 409575"/>
                  <a:gd name="connsiteY11" fmla="*/ 53197 h 666750"/>
                  <a:gd name="connsiteX12" fmla="*/ 53978 w 409575"/>
                  <a:gd name="connsiteY12" fmla="*/ 53045 h 666750"/>
                  <a:gd name="connsiteX13" fmla="*/ 53045 w 409575"/>
                  <a:gd name="connsiteY13" fmla="*/ 619039 h 666750"/>
                  <a:gd name="connsiteX14" fmla="*/ 53978 w 409575"/>
                  <a:gd name="connsiteY14" fmla="*/ 619973 h 666750"/>
                  <a:gd name="connsiteX15" fmla="*/ 407699 w 409575"/>
                  <a:gd name="connsiteY15" fmla="*/ 619973 h 66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9575" h="666750">
                    <a:moveTo>
                      <a:pt x="407699" y="619963"/>
                    </a:moveTo>
                    <a:lnTo>
                      <a:pt x="381210" y="665893"/>
                    </a:lnTo>
                    <a:lnTo>
                      <a:pt x="53988" y="665893"/>
                    </a:lnTo>
                    <a:cubicBezTo>
                      <a:pt x="41596" y="665893"/>
                      <a:pt x="30328" y="661016"/>
                      <a:pt x="21955" y="653110"/>
                    </a:cubicBezTo>
                    <a:cubicBezTo>
                      <a:pt x="12821" y="644557"/>
                      <a:pt x="7144" y="632422"/>
                      <a:pt x="7144" y="619030"/>
                    </a:cubicBezTo>
                    <a:lnTo>
                      <a:pt x="7144" y="53969"/>
                    </a:lnTo>
                    <a:cubicBezTo>
                      <a:pt x="7144" y="28261"/>
                      <a:pt x="28127" y="7144"/>
                      <a:pt x="53988" y="7144"/>
                    </a:cubicBezTo>
                    <a:lnTo>
                      <a:pt x="115338" y="7144"/>
                    </a:lnTo>
                    <a:lnTo>
                      <a:pt x="115338" y="7258"/>
                    </a:lnTo>
                    <a:cubicBezTo>
                      <a:pt x="114557" y="11182"/>
                      <a:pt x="113957" y="15126"/>
                      <a:pt x="113957" y="19202"/>
                    </a:cubicBezTo>
                    <a:lnTo>
                      <a:pt x="113957" y="45101"/>
                    </a:lnTo>
                    <a:cubicBezTo>
                      <a:pt x="113957" y="47854"/>
                      <a:pt x="114252" y="50587"/>
                      <a:pt x="114738" y="53197"/>
                    </a:cubicBezTo>
                    <a:lnTo>
                      <a:pt x="53978" y="53045"/>
                    </a:lnTo>
                    <a:lnTo>
                      <a:pt x="53045" y="619039"/>
                    </a:lnTo>
                    <a:cubicBezTo>
                      <a:pt x="53045" y="619487"/>
                      <a:pt x="53340" y="619973"/>
                      <a:pt x="53978" y="619973"/>
                    </a:cubicBezTo>
                    <a:lnTo>
                      <a:pt x="407699" y="619973"/>
                    </a:lnTo>
                    <a:close/>
                  </a:path>
                </a:pathLst>
              </a:custGeom>
              <a:grpFill/>
              <a:ln w="9525" cap="flat">
                <a:noFill/>
                <a:prstDash val="solid"/>
                <a:miter/>
              </a:ln>
            </p:spPr>
            <p:txBody>
              <a:bodyPr anchor="ctr"/>
              <a:lstStyle/>
              <a:p>
                <a:pPr>
                  <a:defRPr/>
                </a:pPr>
                <a:endParaRPr lang="en-US">
                  <a:solidFill>
                    <a:schemeClr val="bg1"/>
                  </a:solidFill>
                </a:endParaRPr>
              </a:p>
            </p:txBody>
          </p:sp>
          <p:sp>
            <p:nvSpPr>
              <p:cNvPr id="290" name="Freeform: Shape 289">
                <a:extLst>
                  <a:ext uri="{FF2B5EF4-FFF2-40B4-BE49-F238E27FC236}">
                    <a16:creationId xmlns:a16="http://schemas.microsoft.com/office/drawing/2014/main" id="{9AF67369-EDEB-1A6C-5CCB-E1FF4A82AF0A}"/>
                  </a:ext>
                </a:extLst>
              </p:cNvPr>
              <p:cNvSpPr/>
              <p:nvPr/>
            </p:nvSpPr>
            <p:spPr>
              <a:xfrm>
                <a:off x="5276288" y="2766669"/>
                <a:ext cx="114300" cy="514350"/>
              </a:xfrm>
              <a:custGeom>
                <a:avLst/>
                <a:gdLst>
                  <a:gd name="connsiteX0" fmla="*/ 115376 w 114300"/>
                  <a:gd name="connsiteY0" fmla="*/ 53978 h 514350"/>
                  <a:gd name="connsiteX1" fmla="*/ 115338 w 114300"/>
                  <a:gd name="connsiteY1" fmla="*/ 431292 h 514350"/>
                  <a:gd name="connsiteX2" fmla="*/ 69428 w 114300"/>
                  <a:gd name="connsiteY2" fmla="*/ 510845 h 514350"/>
                  <a:gd name="connsiteX3" fmla="*/ 69466 w 114300"/>
                  <a:gd name="connsiteY3" fmla="*/ 53978 h 514350"/>
                  <a:gd name="connsiteX4" fmla="*/ 15440 w 114300"/>
                  <a:gd name="connsiteY4" fmla="*/ 53864 h 514350"/>
                  <a:gd name="connsiteX5" fmla="*/ 7734 w 114300"/>
                  <a:gd name="connsiteY5" fmla="*/ 53864 h 514350"/>
                  <a:gd name="connsiteX6" fmla="*/ 8611 w 114300"/>
                  <a:gd name="connsiteY6" fmla="*/ 45025 h 514350"/>
                  <a:gd name="connsiteX7" fmla="*/ 8611 w 114300"/>
                  <a:gd name="connsiteY7" fmla="*/ 19126 h 514350"/>
                  <a:gd name="connsiteX8" fmla="*/ 7144 w 114300"/>
                  <a:gd name="connsiteY8" fmla="*/ 7144 h 514350"/>
                  <a:gd name="connsiteX9" fmla="*/ 68570 w 114300"/>
                  <a:gd name="connsiteY9" fmla="*/ 7144 h 514350"/>
                  <a:gd name="connsiteX10" fmla="*/ 107861 w 114300"/>
                  <a:gd name="connsiteY10" fmla="*/ 28556 h 514350"/>
                  <a:gd name="connsiteX11" fmla="*/ 115376 w 114300"/>
                  <a:gd name="connsiteY11" fmla="*/ 53978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300" h="514350">
                    <a:moveTo>
                      <a:pt x="115376" y="53978"/>
                    </a:moveTo>
                    <a:lnTo>
                      <a:pt x="115338" y="431292"/>
                    </a:lnTo>
                    <a:lnTo>
                      <a:pt x="69428" y="510845"/>
                    </a:lnTo>
                    <a:lnTo>
                      <a:pt x="69466" y="53978"/>
                    </a:lnTo>
                    <a:lnTo>
                      <a:pt x="15440" y="53864"/>
                    </a:lnTo>
                    <a:lnTo>
                      <a:pt x="7734" y="53864"/>
                    </a:lnTo>
                    <a:cubicBezTo>
                      <a:pt x="8163" y="50959"/>
                      <a:pt x="8611" y="48044"/>
                      <a:pt x="8611" y="45025"/>
                    </a:cubicBezTo>
                    <a:lnTo>
                      <a:pt x="8611" y="19126"/>
                    </a:lnTo>
                    <a:cubicBezTo>
                      <a:pt x="8611" y="14973"/>
                      <a:pt x="8001" y="11011"/>
                      <a:pt x="7144" y="7144"/>
                    </a:cubicBezTo>
                    <a:lnTo>
                      <a:pt x="68570" y="7144"/>
                    </a:lnTo>
                    <a:cubicBezTo>
                      <a:pt x="85039" y="7144"/>
                      <a:pt x="99508" y="15678"/>
                      <a:pt x="107861" y="28556"/>
                    </a:cubicBezTo>
                    <a:cubicBezTo>
                      <a:pt x="112605" y="35871"/>
                      <a:pt x="115376" y="44615"/>
                      <a:pt x="115376" y="53978"/>
                    </a:cubicBezTo>
                    <a:close/>
                  </a:path>
                </a:pathLst>
              </a:custGeom>
              <a:grpFill/>
              <a:ln w="9525" cap="flat">
                <a:noFill/>
                <a:prstDash val="solid"/>
                <a:miter/>
              </a:ln>
            </p:spPr>
            <p:txBody>
              <a:bodyPr anchor="ctr"/>
              <a:lstStyle/>
              <a:p>
                <a:pPr>
                  <a:defRPr/>
                </a:pPr>
                <a:endParaRPr lang="en-US">
                  <a:solidFill>
                    <a:schemeClr val="bg1"/>
                  </a:solidFill>
                </a:endParaRPr>
              </a:p>
            </p:txBody>
          </p:sp>
          <p:sp>
            <p:nvSpPr>
              <p:cNvPr id="291" name="Freeform: Shape 290">
                <a:extLst>
                  <a:ext uri="{FF2B5EF4-FFF2-40B4-BE49-F238E27FC236}">
                    <a16:creationId xmlns:a16="http://schemas.microsoft.com/office/drawing/2014/main" id="{B344E821-76FA-278A-3829-0D9F0D14C7C7}"/>
                  </a:ext>
                </a:extLst>
              </p:cNvPr>
              <p:cNvSpPr/>
              <p:nvPr/>
            </p:nvSpPr>
            <p:spPr>
              <a:xfrm>
                <a:off x="5116020" y="2906782"/>
                <a:ext cx="190500" cy="57150"/>
              </a:xfrm>
              <a:custGeom>
                <a:avLst/>
                <a:gdLst>
                  <a:gd name="connsiteX0" fmla="*/ 191024 w 190500"/>
                  <a:gd name="connsiteY0" fmla="*/ 56683 h 57150"/>
                  <a:gd name="connsiteX1" fmla="*/ 191024 w 190500"/>
                  <a:gd name="connsiteY1" fmla="*/ 56683 h 57150"/>
                  <a:gd name="connsiteX2" fmla="*/ 7144 w 190500"/>
                  <a:gd name="connsiteY2" fmla="*/ 56683 h 57150"/>
                  <a:gd name="connsiteX3" fmla="*/ 7144 w 190500"/>
                  <a:gd name="connsiteY3" fmla="*/ 56683 h 57150"/>
                  <a:gd name="connsiteX4" fmla="*/ 7144 w 190500"/>
                  <a:gd name="connsiteY4" fmla="*/ 7144 h 57150"/>
                  <a:gd name="connsiteX5" fmla="*/ 7144 w 190500"/>
                  <a:gd name="connsiteY5" fmla="*/ 7144 h 57150"/>
                  <a:gd name="connsiteX6" fmla="*/ 191024 w 190500"/>
                  <a:gd name="connsiteY6" fmla="*/ 7144 h 57150"/>
                  <a:gd name="connsiteX7" fmla="*/ 191024 w 190500"/>
                  <a:gd name="connsiteY7" fmla="*/ 714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0500" h="57150">
                    <a:moveTo>
                      <a:pt x="191024" y="56683"/>
                    </a:moveTo>
                    <a:lnTo>
                      <a:pt x="191024" y="56683"/>
                    </a:lnTo>
                    <a:lnTo>
                      <a:pt x="7144" y="56683"/>
                    </a:lnTo>
                    <a:lnTo>
                      <a:pt x="7144" y="56683"/>
                    </a:lnTo>
                    <a:lnTo>
                      <a:pt x="7144" y="7144"/>
                    </a:lnTo>
                    <a:lnTo>
                      <a:pt x="7144" y="7144"/>
                    </a:lnTo>
                    <a:lnTo>
                      <a:pt x="191024" y="7144"/>
                    </a:lnTo>
                    <a:lnTo>
                      <a:pt x="191024" y="7144"/>
                    </a:lnTo>
                    <a:close/>
                  </a:path>
                </a:pathLst>
              </a:custGeom>
              <a:grpFill/>
              <a:ln w="9525" cap="flat">
                <a:noFill/>
                <a:prstDash val="solid"/>
                <a:miter/>
              </a:ln>
            </p:spPr>
            <p:txBody>
              <a:bodyPr anchor="ctr"/>
              <a:lstStyle/>
              <a:p>
                <a:pPr>
                  <a:defRPr/>
                </a:pPr>
                <a:endParaRPr lang="en-US">
                  <a:solidFill>
                    <a:schemeClr val="bg1"/>
                  </a:solidFill>
                </a:endParaRPr>
              </a:p>
            </p:txBody>
          </p:sp>
          <p:sp>
            <p:nvSpPr>
              <p:cNvPr id="292" name="Freeform: Shape 291">
                <a:extLst>
                  <a:ext uri="{FF2B5EF4-FFF2-40B4-BE49-F238E27FC236}">
                    <a16:creationId xmlns:a16="http://schemas.microsoft.com/office/drawing/2014/main" id="{5591A7A3-1648-F3E8-DCC7-4B123C433F4F}"/>
                  </a:ext>
                </a:extLst>
              </p:cNvPr>
              <p:cNvSpPr/>
              <p:nvPr/>
            </p:nvSpPr>
            <p:spPr>
              <a:xfrm>
                <a:off x="4966164" y="2876702"/>
                <a:ext cx="123825" cy="123825"/>
              </a:xfrm>
              <a:custGeom>
                <a:avLst/>
                <a:gdLst>
                  <a:gd name="connsiteX0" fmla="*/ 106375 w 123825"/>
                  <a:gd name="connsiteY0" fmla="*/ 7144 h 123825"/>
                  <a:gd name="connsiteX1" fmla="*/ 17640 w 123825"/>
                  <a:gd name="connsiteY1" fmla="*/ 7144 h 123825"/>
                  <a:gd name="connsiteX2" fmla="*/ 7144 w 123825"/>
                  <a:gd name="connsiteY2" fmla="*/ 17659 h 123825"/>
                  <a:gd name="connsiteX3" fmla="*/ 7144 w 123825"/>
                  <a:gd name="connsiteY3" fmla="*/ 106375 h 123825"/>
                  <a:gd name="connsiteX4" fmla="*/ 17640 w 123825"/>
                  <a:gd name="connsiteY4" fmla="*/ 116891 h 123825"/>
                  <a:gd name="connsiteX5" fmla="*/ 106375 w 123825"/>
                  <a:gd name="connsiteY5" fmla="*/ 116891 h 123825"/>
                  <a:gd name="connsiteX6" fmla="*/ 116872 w 123825"/>
                  <a:gd name="connsiteY6" fmla="*/ 106375 h 123825"/>
                  <a:gd name="connsiteX7" fmla="*/ 116872 w 123825"/>
                  <a:gd name="connsiteY7" fmla="*/ 17659 h 123825"/>
                  <a:gd name="connsiteX8" fmla="*/ 106375 w 123825"/>
                  <a:gd name="connsiteY8" fmla="*/ 7144 h 123825"/>
                  <a:gd name="connsiteX9" fmla="*/ 110823 w 123825"/>
                  <a:gd name="connsiteY9" fmla="*/ 39976 h 123825"/>
                  <a:gd name="connsiteX10" fmla="*/ 58512 w 123825"/>
                  <a:gd name="connsiteY10" fmla="*/ 92269 h 123825"/>
                  <a:gd name="connsiteX11" fmla="*/ 50140 w 123825"/>
                  <a:gd name="connsiteY11" fmla="*/ 100698 h 123825"/>
                  <a:gd name="connsiteX12" fmla="*/ 49025 w 123825"/>
                  <a:gd name="connsiteY12" fmla="*/ 101813 h 123825"/>
                  <a:gd name="connsiteX13" fmla="*/ 41662 w 123825"/>
                  <a:gd name="connsiteY13" fmla="*/ 101813 h 123825"/>
                  <a:gd name="connsiteX14" fmla="*/ 13202 w 123825"/>
                  <a:gd name="connsiteY14" fmla="*/ 73371 h 123825"/>
                  <a:gd name="connsiteX15" fmla="*/ 13202 w 123825"/>
                  <a:gd name="connsiteY15" fmla="*/ 65951 h 123825"/>
                  <a:gd name="connsiteX16" fmla="*/ 22708 w 123825"/>
                  <a:gd name="connsiteY16" fmla="*/ 56445 h 123825"/>
                  <a:gd name="connsiteX17" fmla="*/ 30109 w 123825"/>
                  <a:gd name="connsiteY17" fmla="*/ 56445 h 123825"/>
                  <a:gd name="connsiteX18" fmla="*/ 47425 w 123825"/>
                  <a:gd name="connsiteY18" fmla="*/ 73819 h 123825"/>
                  <a:gd name="connsiteX19" fmla="*/ 96069 w 123825"/>
                  <a:gd name="connsiteY19" fmla="*/ 25203 h 123825"/>
                  <a:gd name="connsiteX20" fmla="*/ 103432 w 123825"/>
                  <a:gd name="connsiteY20" fmla="*/ 25203 h 123825"/>
                  <a:gd name="connsiteX21" fmla="*/ 110814 w 123825"/>
                  <a:gd name="connsiteY21" fmla="*/ 32585 h 123825"/>
                  <a:gd name="connsiteX22" fmla="*/ 110823 w 123825"/>
                  <a:gd name="connsiteY22" fmla="*/ 39976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3825" h="123825">
                    <a:moveTo>
                      <a:pt x="106375" y="7144"/>
                    </a:moveTo>
                    <a:lnTo>
                      <a:pt x="17640" y="7144"/>
                    </a:lnTo>
                    <a:cubicBezTo>
                      <a:pt x="11859" y="7144"/>
                      <a:pt x="7144" y="11811"/>
                      <a:pt x="7144" y="17659"/>
                    </a:cubicBezTo>
                    <a:lnTo>
                      <a:pt x="7144" y="106375"/>
                    </a:lnTo>
                    <a:cubicBezTo>
                      <a:pt x="7144" y="112157"/>
                      <a:pt x="11849" y="116891"/>
                      <a:pt x="17640" y="116891"/>
                    </a:cubicBezTo>
                    <a:lnTo>
                      <a:pt x="106375" y="116891"/>
                    </a:lnTo>
                    <a:cubicBezTo>
                      <a:pt x="112195" y="116891"/>
                      <a:pt x="116872" y="112166"/>
                      <a:pt x="116872" y="106375"/>
                    </a:cubicBezTo>
                    <a:lnTo>
                      <a:pt x="116872" y="17659"/>
                    </a:lnTo>
                    <a:cubicBezTo>
                      <a:pt x="116872" y="11811"/>
                      <a:pt x="112204" y="7144"/>
                      <a:pt x="106375" y="7144"/>
                    </a:cubicBezTo>
                    <a:close/>
                    <a:moveTo>
                      <a:pt x="110823" y="39976"/>
                    </a:moveTo>
                    <a:lnTo>
                      <a:pt x="58512" y="92269"/>
                    </a:lnTo>
                    <a:lnTo>
                      <a:pt x="50140" y="100698"/>
                    </a:lnTo>
                    <a:lnTo>
                      <a:pt x="49025" y="101813"/>
                    </a:lnTo>
                    <a:cubicBezTo>
                      <a:pt x="46996" y="103842"/>
                      <a:pt x="43682" y="103842"/>
                      <a:pt x="41662" y="101813"/>
                    </a:cubicBezTo>
                    <a:lnTo>
                      <a:pt x="13202" y="73371"/>
                    </a:lnTo>
                    <a:cubicBezTo>
                      <a:pt x="11173" y="71323"/>
                      <a:pt x="11173" y="67980"/>
                      <a:pt x="13202" y="65951"/>
                    </a:cubicBezTo>
                    <a:lnTo>
                      <a:pt x="22708" y="56445"/>
                    </a:lnTo>
                    <a:cubicBezTo>
                      <a:pt x="24736" y="54416"/>
                      <a:pt x="28070" y="54416"/>
                      <a:pt x="30109" y="56445"/>
                    </a:cubicBezTo>
                    <a:lnTo>
                      <a:pt x="47425" y="73819"/>
                    </a:lnTo>
                    <a:lnTo>
                      <a:pt x="96069" y="25203"/>
                    </a:lnTo>
                    <a:cubicBezTo>
                      <a:pt x="98098" y="23155"/>
                      <a:pt x="101413" y="23155"/>
                      <a:pt x="103432" y="25203"/>
                    </a:cubicBezTo>
                    <a:lnTo>
                      <a:pt x="110814" y="32585"/>
                    </a:lnTo>
                    <a:cubicBezTo>
                      <a:pt x="112871" y="34633"/>
                      <a:pt x="112871" y="37929"/>
                      <a:pt x="110823" y="39976"/>
                    </a:cubicBezTo>
                    <a:close/>
                  </a:path>
                </a:pathLst>
              </a:custGeom>
              <a:grpFill/>
              <a:ln w="9525" cap="flat">
                <a:noFill/>
                <a:prstDash val="solid"/>
                <a:miter/>
              </a:ln>
            </p:spPr>
            <p:txBody>
              <a:bodyPr anchor="ctr"/>
              <a:lstStyle/>
              <a:p>
                <a:pPr>
                  <a:defRPr/>
                </a:pPr>
                <a:endParaRPr lang="en-US">
                  <a:solidFill>
                    <a:schemeClr val="bg1"/>
                  </a:solidFill>
                </a:endParaRPr>
              </a:p>
            </p:txBody>
          </p:sp>
          <p:sp>
            <p:nvSpPr>
              <p:cNvPr id="293" name="Freeform: Shape 292">
                <a:extLst>
                  <a:ext uri="{FF2B5EF4-FFF2-40B4-BE49-F238E27FC236}">
                    <a16:creationId xmlns:a16="http://schemas.microsoft.com/office/drawing/2014/main" id="{B1299E48-0EE6-D646-4087-C3960CDDC265}"/>
                  </a:ext>
                </a:extLst>
              </p:cNvPr>
              <p:cNvSpPr/>
              <p:nvPr/>
            </p:nvSpPr>
            <p:spPr>
              <a:xfrm>
                <a:off x="5116020" y="3080404"/>
                <a:ext cx="190500" cy="57150"/>
              </a:xfrm>
              <a:custGeom>
                <a:avLst/>
                <a:gdLst>
                  <a:gd name="connsiteX0" fmla="*/ 191024 w 190500"/>
                  <a:gd name="connsiteY0" fmla="*/ 56693 h 57150"/>
                  <a:gd name="connsiteX1" fmla="*/ 191024 w 190500"/>
                  <a:gd name="connsiteY1" fmla="*/ 56693 h 57150"/>
                  <a:gd name="connsiteX2" fmla="*/ 7144 w 190500"/>
                  <a:gd name="connsiteY2" fmla="*/ 56693 h 57150"/>
                  <a:gd name="connsiteX3" fmla="*/ 7144 w 190500"/>
                  <a:gd name="connsiteY3" fmla="*/ 56693 h 57150"/>
                  <a:gd name="connsiteX4" fmla="*/ 7144 w 190500"/>
                  <a:gd name="connsiteY4" fmla="*/ 7144 h 57150"/>
                  <a:gd name="connsiteX5" fmla="*/ 7144 w 190500"/>
                  <a:gd name="connsiteY5" fmla="*/ 7144 h 57150"/>
                  <a:gd name="connsiteX6" fmla="*/ 191024 w 190500"/>
                  <a:gd name="connsiteY6" fmla="*/ 7144 h 57150"/>
                  <a:gd name="connsiteX7" fmla="*/ 191024 w 190500"/>
                  <a:gd name="connsiteY7" fmla="*/ 714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0500" h="57150">
                    <a:moveTo>
                      <a:pt x="191024" y="56693"/>
                    </a:moveTo>
                    <a:lnTo>
                      <a:pt x="191024" y="56693"/>
                    </a:lnTo>
                    <a:lnTo>
                      <a:pt x="7144" y="56693"/>
                    </a:lnTo>
                    <a:lnTo>
                      <a:pt x="7144" y="56693"/>
                    </a:lnTo>
                    <a:lnTo>
                      <a:pt x="7144" y="7144"/>
                    </a:lnTo>
                    <a:lnTo>
                      <a:pt x="7144" y="7144"/>
                    </a:lnTo>
                    <a:lnTo>
                      <a:pt x="191024" y="7144"/>
                    </a:lnTo>
                    <a:lnTo>
                      <a:pt x="191024" y="7144"/>
                    </a:lnTo>
                    <a:close/>
                  </a:path>
                </a:pathLst>
              </a:custGeom>
              <a:grpFill/>
              <a:ln w="9525" cap="flat">
                <a:noFill/>
                <a:prstDash val="solid"/>
                <a:miter/>
              </a:ln>
            </p:spPr>
            <p:txBody>
              <a:bodyPr anchor="ctr"/>
              <a:lstStyle/>
              <a:p>
                <a:pPr>
                  <a:defRPr/>
                </a:pPr>
                <a:endParaRPr lang="en-US">
                  <a:solidFill>
                    <a:schemeClr val="bg1"/>
                  </a:solidFill>
                </a:endParaRPr>
              </a:p>
            </p:txBody>
          </p:sp>
          <p:sp>
            <p:nvSpPr>
              <p:cNvPr id="294" name="Freeform: Shape 293">
                <a:extLst>
                  <a:ext uri="{FF2B5EF4-FFF2-40B4-BE49-F238E27FC236}">
                    <a16:creationId xmlns:a16="http://schemas.microsoft.com/office/drawing/2014/main" id="{7BB82922-7B1D-647A-2C6E-7C14A15FB805}"/>
                  </a:ext>
                </a:extLst>
              </p:cNvPr>
              <p:cNvSpPr/>
              <p:nvPr/>
            </p:nvSpPr>
            <p:spPr>
              <a:xfrm>
                <a:off x="4966164" y="3050305"/>
                <a:ext cx="123825" cy="123825"/>
              </a:xfrm>
              <a:custGeom>
                <a:avLst/>
                <a:gdLst>
                  <a:gd name="connsiteX0" fmla="*/ 106375 w 123825"/>
                  <a:gd name="connsiteY0" fmla="*/ 7144 h 123825"/>
                  <a:gd name="connsiteX1" fmla="*/ 17640 w 123825"/>
                  <a:gd name="connsiteY1" fmla="*/ 7144 h 123825"/>
                  <a:gd name="connsiteX2" fmla="*/ 7144 w 123825"/>
                  <a:gd name="connsiteY2" fmla="*/ 17659 h 123825"/>
                  <a:gd name="connsiteX3" fmla="*/ 7144 w 123825"/>
                  <a:gd name="connsiteY3" fmla="*/ 106375 h 123825"/>
                  <a:gd name="connsiteX4" fmla="*/ 17640 w 123825"/>
                  <a:gd name="connsiteY4" fmla="*/ 116872 h 123825"/>
                  <a:gd name="connsiteX5" fmla="*/ 106375 w 123825"/>
                  <a:gd name="connsiteY5" fmla="*/ 116872 h 123825"/>
                  <a:gd name="connsiteX6" fmla="*/ 116872 w 123825"/>
                  <a:gd name="connsiteY6" fmla="*/ 106375 h 123825"/>
                  <a:gd name="connsiteX7" fmla="*/ 116872 w 123825"/>
                  <a:gd name="connsiteY7" fmla="*/ 17659 h 123825"/>
                  <a:gd name="connsiteX8" fmla="*/ 106375 w 123825"/>
                  <a:gd name="connsiteY8" fmla="*/ 7144 h 123825"/>
                  <a:gd name="connsiteX9" fmla="*/ 110823 w 123825"/>
                  <a:gd name="connsiteY9" fmla="*/ 40015 h 123825"/>
                  <a:gd name="connsiteX10" fmla="*/ 49025 w 123825"/>
                  <a:gd name="connsiteY10" fmla="*/ 101813 h 123825"/>
                  <a:gd name="connsiteX11" fmla="*/ 41662 w 123825"/>
                  <a:gd name="connsiteY11" fmla="*/ 101813 h 123825"/>
                  <a:gd name="connsiteX12" fmla="*/ 13202 w 123825"/>
                  <a:gd name="connsiteY12" fmla="*/ 73371 h 123825"/>
                  <a:gd name="connsiteX13" fmla="*/ 13202 w 123825"/>
                  <a:gd name="connsiteY13" fmla="*/ 65989 h 123825"/>
                  <a:gd name="connsiteX14" fmla="*/ 22708 w 123825"/>
                  <a:gd name="connsiteY14" fmla="*/ 56445 h 123825"/>
                  <a:gd name="connsiteX15" fmla="*/ 30109 w 123825"/>
                  <a:gd name="connsiteY15" fmla="*/ 56445 h 123825"/>
                  <a:gd name="connsiteX16" fmla="*/ 47425 w 123825"/>
                  <a:gd name="connsiteY16" fmla="*/ 73800 h 123825"/>
                  <a:gd name="connsiteX17" fmla="*/ 96069 w 123825"/>
                  <a:gd name="connsiteY17" fmla="*/ 25203 h 123825"/>
                  <a:gd name="connsiteX18" fmla="*/ 103432 w 123825"/>
                  <a:gd name="connsiteY18" fmla="*/ 25203 h 123825"/>
                  <a:gd name="connsiteX19" fmla="*/ 110814 w 123825"/>
                  <a:gd name="connsiteY19" fmla="*/ 32585 h 123825"/>
                  <a:gd name="connsiteX20" fmla="*/ 110823 w 123825"/>
                  <a:gd name="connsiteY20" fmla="*/ 40015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3825" h="123825">
                    <a:moveTo>
                      <a:pt x="106375" y="7144"/>
                    </a:moveTo>
                    <a:lnTo>
                      <a:pt x="17640" y="7144"/>
                    </a:lnTo>
                    <a:cubicBezTo>
                      <a:pt x="11859" y="7144"/>
                      <a:pt x="7144" y="11868"/>
                      <a:pt x="7144" y="17659"/>
                    </a:cubicBezTo>
                    <a:lnTo>
                      <a:pt x="7144" y="106375"/>
                    </a:lnTo>
                    <a:cubicBezTo>
                      <a:pt x="7144" y="112157"/>
                      <a:pt x="11849" y="116872"/>
                      <a:pt x="17640" y="116872"/>
                    </a:cubicBezTo>
                    <a:lnTo>
                      <a:pt x="106375" y="116872"/>
                    </a:lnTo>
                    <a:cubicBezTo>
                      <a:pt x="112195" y="116872"/>
                      <a:pt x="116872" y="112166"/>
                      <a:pt x="116872" y="106375"/>
                    </a:cubicBezTo>
                    <a:lnTo>
                      <a:pt x="116872" y="17659"/>
                    </a:lnTo>
                    <a:cubicBezTo>
                      <a:pt x="116872" y="11868"/>
                      <a:pt x="112204" y="7144"/>
                      <a:pt x="106375" y="7144"/>
                    </a:cubicBezTo>
                    <a:close/>
                    <a:moveTo>
                      <a:pt x="110823" y="40015"/>
                    </a:moveTo>
                    <a:lnTo>
                      <a:pt x="49025" y="101813"/>
                    </a:lnTo>
                    <a:cubicBezTo>
                      <a:pt x="46996" y="103842"/>
                      <a:pt x="43682" y="103842"/>
                      <a:pt x="41662" y="101813"/>
                    </a:cubicBezTo>
                    <a:lnTo>
                      <a:pt x="13202" y="73371"/>
                    </a:lnTo>
                    <a:cubicBezTo>
                      <a:pt x="11173" y="71323"/>
                      <a:pt x="11173" y="68008"/>
                      <a:pt x="13202" y="65989"/>
                    </a:cubicBezTo>
                    <a:lnTo>
                      <a:pt x="22708" y="56445"/>
                    </a:lnTo>
                    <a:cubicBezTo>
                      <a:pt x="24736" y="54416"/>
                      <a:pt x="28070" y="54416"/>
                      <a:pt x="30109" y="56445"/>
                    </a:cubicBezTo>
                    <a:lnTo>
                      <a:pt x="47425" y="73800"/>
                    </a:lnTo>
                    <a:lnTo>
                      <a:pt x="96069" y="25203"/>
                    </a:lnTo>
                    <a:cubicBezTo>
                      <a:pt x="98098" y="23174"/>
                      <a:pt x="101413" y="23174"/>
                      <a:pt x="103432" y="25203"/>
                    </a:cubicBezTo>
                    <a:lnTo>
                      <a:pt x="110814" y="32585"/>
                    </a:lnTo>
                    <a:cubicBezTo>
                      <a:pt x="112871" y="34642"/>
                      <a:pt x="112871" y="37976"/>
                      <a:pt x="110823" y="40015"/>
                    </a:cubicBezTo>
                    <a:close/>
                  </a:path>
                </a:pathLst>
              </a:custGeom>
              <a:grpFill/>
              <a:ln w="9525" cap="flat">
                <a:noFill/>
                <a:prstDash val="solid"/>
                <a:miter/>
              </a:ln>
            </p:spPr>
            <p:txBody>
              <a:bodyPr anchor="ctr"/>
              <a:lstStyle/>
              <a:p>
                <a:pPr>
                  <a:defRPr/>
                </a:pPr>
                <a:endParaRPr lang="en-US">
                  <a:solidFill>
                    <a:schemeClr val="bg1"/>
                  </a:solidFill>
                </a:endParaRPr>
              </a:p>
            </p:txBody>
          </p:sp>
          <p:sp>
            <p:nvSpPr>
              <p:cNvPr id="295" name="Freeform: Shape 294">
                <a:extLst>
                  <a:ext uri="{FF2B5EF4-FFF2-40B4-BE49-F238E27FC236}">
                    <a16:creationId xmlns:a16="http://schemas.microsoft.com/office/drawing/2014/main" id="{074BCF00-760D-EAAC-13C0-32AB483C555A}"/>
                  </a:ext>
                </a:extLst>
              </p:cNvPr>
              <p:cNvSpPr/>
              <p:nvPr/>
            </p:nvSpPr>
            <p:spPr>
              <a:xfrm>
                <a:off x="5116020" y="3254035"/>
                <a:ext cx="190500" cy="57150"/>
              </a:xfrm>
              <a:custGeom>
                <a:avLst/>
                <a:gdLst>
                  <a:gd name="connsiteX0" fmla="*/ 191024 w 190500"/>
                  <a:gd name="connsiteY0" fmla="*/ 56683 h 57150"/>
                  <a:gd name="connsiteX1" fmla="*/ 191024 w 190500"/>
                  <a:gd name="connsiteY1" fmla="*/ 56683 h 57150"/>
                  <a:gd name="connsiteX2" fmla="*/ 7144 w 190500"/>
                  <a:gd name="connsiteY2" fmla="*/ 56683 h 57150"/>
                  <a:gd name="connsiteX3" fmla="*/ 7144 w 190500"/>
                  <a:gd name="connsiteY3" fmla="*/ 56683 h 57150"/>
                  <a:gd name="connsiteX4" fmla="*/ 7144 w 190500"/>
                  <a:gd name="connsiteY4" fmla="*/ 7144 h 57150"/>
                  <a:gd name="connsiteX5" fmla="*/ 7144 w 190500"/>
                  <a:gd name="connsiteY5" fmla="*/ 7144 h 57150"/>
                  <a:gd name="connsiteX6" fmla="*/ 191024 w 190500"/>
                  <a:gd name="connsiteY6" fmla="*/ 7144 h 57150"/>
                  <a:gd name="connsiteX7" fmla="*/ 191024 w 190500"/>
                  <a:gd name="connsiteY7" fmla="*/ 714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0500" h="57150">
                    <a:moveTo>
                      <a:pt x="191024" y="56683"/>
                    </a:moveTo>
                    <a:lnTo>
                      <a:pt x="191024" y="56683"/>
                    </a:lnTo>
                    <a:lnTo>
                      <a:pt x="7144" y="56683"/>
                    </a:lnTo>
                    <a:lnTo>
                      <a:pt x="7144" y="56683"/>
                    </a:lnTo>
                    <a:lnTo>
                      <a:pt x="7144" y="7144"/>
                    </a:lnTo>
                    <a:lnTo>
                      <a:pt x="7144" y="7144"/>
                    </a:lnTo>
                    <a:lnTo>
                      <a:pt x="191024" y="7144"/>
                    </a:lnTo>
                    <a:lnTo>
                      <a:pt x="191024" y="7144"/>
                    </a:lnTo>
                    <a:close/>
                  </a:path>
                </a:pathLst>
              </a:custGeom>
              <a:grpFill/>
              <a:ln w="9525" cap="flat">
                <a:noFill/>
                <a:prstDash val="solid"/>
                <a:miter/>
              </a:ln>
            </p:spPr>
            <p:txBody>
              <a:bodyPr anchor="ctr"/>
              <a:lstStyle/>
              <a:p>
                <a:pPr>
                  <a:defRPr/>
                </a:pPr>
                <a:endParaRPr lang="en-US">
                  <a:solidFill>
                    <a:schemeClr val="bg1"/>
                  </a:solidFill>
                </a:endParaRPr>
              </a:p>
            </p:txBody>
          </p:sp>
          <p:sp>
            <p:nvSpPr>
              <p:cNvPr id="296" name="Freeform: Shape 295">
                <a:extLst>
                  <a:ext uri="{FF2B5EF4-FFF2-40B4-BE49-F238E27FC236}">
                    <a16:creationId xmlns:a16="http://schemas.microsoft.com/office/drawing/2014/main" id="{9B148E21-BD89-C2CF-16F0-1E4F6559D09C}"/>
                  </a:ext>
                </a:extLst>
              </p:cNvPr>
              <p:cNvSpPr/>
              <p:nvPr/>
            </p:nvSpPr>
            <p:spPr>
              <a:xfrm>
                <a:off x="4966164" y="3223917"/>
                <a:ext cx="123825" cy="123825"/>
              </a:xfrm>
              <a:custGeom>
                <a:avLst/>
                <a:gdLst>
                  <a:gd name="connsiteX0" fmla="*/ 106375 w 123825"/>
                  <a:gd name="connsiteY0" fmla="*/ 7144 h 123825"/>
                  <a:gd name="connsiteX1" fmla="*/ 17640 w 123825"/>
                  <a:gd name="connsiteY1" fmla="*/ 7144 h 123825"/>
                  <a:gd name="connsiteX2" fmla="*/ 7144 w 123825"/>
                  <a:gd name="connsiteY2" fmla="*/ 17640 h 123825"/>
                  <a:gd name="connsiteX3" fmla="*/ 7144 w 123825"/>
                  <a:gd name="connsiteY3" fmla="*/ 106375 h 123825"/>
                  <a:gd name="connsiteX4" fmla="*/ 17640 w 123825"/>
                  <a:gd name="connsiteY4" fmla="*/ 116872 h 123825"/>
                  <a:gd name="connsiteX5" fmla="*/ 106375 w 123825"/>
                  <a:gd name="connsiteY5" fmla="*/ 116872 h 123825"/>
                  <a:gd name="connsiteX6" fmla="*/ 116872 w 123825"/>
                  <a:gd name="connsiteY6" fmla="*/ 106375 h 123825"/>
                  <a:gd name="connsiteX7" fmla="*/ 116872 w 123825"/>
                  <a:gd name="connsiteY7" fmla="*/ 17631 h 123825"/>
                  <a:gd name="connsiteX8" fmla="*/ 106375 w 123825"/>
                  <a:gd name="connsiteY8" fmla="*/ 7144 h 123825"/>
                  <a:gd name="connsiteX9" fmla="*/ 110823 w 123825"/>
                  <a:gd name="connsiteY9" fmla="*/ 40014 h 123825"/>
                  <a:gd name="connsiteX10" fmla="*/ 58512 w 123825"/>
                  <a:gd name="connsiteY10" fmla="*/ 92307 h 123825"/>
                  <a:gd name="connsiteX11" fmla="*/ 50140 w 123825"/>
                  <a:gd name="connsiteY11" fmla="*/ 100736 h 123825"/>
                  <a:gd name="connsiteX12" fmla="*/ 49025 w 123825"/>
                  <a:gd name="connsiteY12" fmla="*/ 101813 h 123825"/>
                  <a:gd name="connsiteX13" fmla="*/ 41662 w 123825"/>
                  <a:gd name="connsiteY13" fmla="*/ 101813 h 123825"/>
                  <a:gd name="connsiteX14" fmla="*/ 13202 w 123825"/>
                  <a:gd name="connsiteY14" fmla="*/ 73352 h 123825"/>
                  <a:gd name="connsiteX15" fmla="*/ 13202 w 123825"/>
                  <a:gd name="connsiteY15" fmla="*/ 65970 h 123825"/>
                  <a:gd name="connsiteX16" fmla="*/ 22708 w 123825"/>
                  <a:gd name="connsiteY16" fmla="*/ 56483 h 123825"/>
                  <a:gd name="connsiteX17" fmla="*/ 30109 w 123825"/>
                  <a:gd name="connsiteY17" fmla="*/ 56483 h 123825"/>
                  <a:gd name="connsiteX18" fmla="*/ 47425 w 123825"/>
                  <a:gd name="connsiteY18" fmla="*/ 73800 h 123825"/>
                  <a:gd name="connsiteX19" fmla="*/ 96069 w 123825"/>
                  <a:gd name="connsiteY19" fmla="*/ 25203 h 123825"/>
                  <a:gd name="connsiteX20" fmla="*/ 103432 w 123825"/>
                  <a:gd name="connsiteY20" fmla="*/ 25203 h 123825"/>
                  <a:gd name="connsiteX21" fmla="*/ 110814 w 123825"/>
                  <a:gd name="connsiteY21" fmla="*/ 32623 h 123825"/>
                  <a:gd name="connsiteX22" fmla="*/ 110823 w 123825"/>
                  <a:gd name="connsiteY22" fmla="*/ 4001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3825" h="123825">
                    <a:moveTo>
                      <a:pt x="106375" y="7144"/>
                    </a:moveTo>
                    <a:lnTo>
                      <a:pt x="17640" y="7144"/>
                    </a:lnTo>
                    <a:cubicBezTo>
                      <a:pt x="11859" y="7144"/>
                      <a:pt x="7144" y="11849"/>
                      <a:pt x="7144" y="17640"/>
                    </a:cubicBezTo>
                    <a:lnTo>
                      <a:pt x="7144" y="106375"/>
                    </a:lnTo>
                    <a:cubicBezTo>
                      <a:pt x="7144" y="112195"/>
                      <a:pt x="11849" y="116872"/>
                      <a:pt x="17640" y="116872"/>
                    </a:cubicBezTo>
                    <a:lnTo>
                      <a:pt x="106375" y="116872"/>
                    </a:lnTo>
                    <a:cubicBezTo>
                      <a:pt x="112195" y="116872"/>
                      <a:pt x="116872" y="112204"/>
                      <a:pt x="116872" y="106375"/>
                    </a:cubicBezTo>
                    <a:lnTo>
                      <a:pt x="116872" y="17631"/>
                    </a:lnTo>
                    <a:cubicBezTo>
                      <a:pt x="116872" y="11849"/>
                      <a:pt x="112204" y="7144"/>
                      <a:pt x="106375" y="7144"/>
                    </a:cubicBezTo>
                    <a:close/>
                    <a:moveTo>
                      <a:pt x="110823" y="40014"/>
                    </a:moveTo>
                    <a:lnTo>
                      <a:pt x="58512" y="92307"/>
                    </a:lnTo>
                    <a:lnTo>
                      <a:pt x="50140" y="100736"/>
                    </a:lnTo>
                    <a:lnTo>
                      <a:pt x="49025" y="101813"/>
                    </a:lnTo>
                    <a:cubicBezTo>
                      <a:pt x="46996" y="103861"/>
                      <a:pt x="43682" y="103861"/>
                      <a:pt x="41662" y="101813"/>
                    </a:cubicBezTo>
                    <a:lnTo>
                      <a:pt x="13202" y="73352"/>
                    </a:lnTo>
                    <a:cubicBezTo>
                      <a:pt x="11173" y="71323"/>
                      <a:pt x="11173" y="68008"/>
                      <a:pt x="13202" y="65970"/>
                    </a:cubicBezTo>
                    <a:lnTo>
                      <a:pt x="22708" y="56483"/>
                    </a:lnTo>
                    <a:cubicBezTo>
                      <a:pt x="24736" y="54435"/>
                      <a:pt x="28070" y="54435"/>
                      <a:pt x="30109" y="56483"/>
                    </a:cubicBezTo>
                    <a:lnTo>
                      <a:pt x="47425" y="73800"/>
                    </a:lnTo>
                    <a:lnTo>
                      <a:pt x="96069" y="25203"/>
                    </a:lnTo>
                    <a:cubicBezTo>
                      <a:pt x="98098" y="23155"/>
                      <a:pt x="101413" y="23155"/>
                      <a:pt x="103432" y="25203"/>
                    </a:cubicBezTo>
                    <a:lnTo>
                      <a:pt x="110814" y="32623"/>
                    </a:lnTo>
                    <a:cubicBezTo>
                      <a:pt x="112871" y="34671"/>
                      <a:pt x="112871" y="37967"/>
                      <a:pt x="110823" y="40014"/>
                    </a:cubicBezTo>
                    <a:close/>
                  </a:path>
                </a:pathLst>
              </a:custGeom>
              <a:grpFill/>
              <a:ln w="9525" cap="flat">
                <a:noFill/>
                <a:prstDash val="solid"/>
                <a:miter/>
              </a:ln>
            </p:spPr>
            <p:txBody>
              <a:bodyPr anchor="ctr"/>
              <a:lstStyle/>
              <a:p>
                <a:pPr>
                  <a:defRPr/>
                </a:pPr>
                <a:endParaRPr lang="en-US">
                  <a:solidFill>
                    <a:schemeClr val="bg1"/>
                  </a:solidFill>
                </a:endParaRPr>
              </a:p>
            </p:txBody>
          </p:sp>
          <p:sp>
            <p:nvSpPr>
              <p:cNvPr id="297" name="Freeform: Shape 296">
                <a:extLst>
                  <a:ext uri="{FF2B5EF4-FFF2-40B4-BE49-F238E27FC236}">
                    <a16:creationId xmlns:a16="http://schemas.microsoft.com/office/drawing/2014/main" id="{8C149663-CC7F-EA72-29A2-B892ECB52EE1}"/>
                  </a:ext>
                </a:extLst>
              </p:cNvPr>
              <p:cNvSpPr/>
              <p:nvPr/>
            </p:nvSpPr>
            <p:spPr>
              <a:xfrm>
                <a:off x="5257554" y="3147098"/>
                <a:ext cx="428625" cy="381000"/>
              </a:xfrm>
              <a:custGeom>
                <a:avLst/>
                <a:gdLst>
                  <a:gd name="connsiteX0" fmla="*/ 416698 w 428625"/>
                  <a:gd name="connsiteY0" fmla="*/ 326793 h 381000"/>
                  <a:gd name="connsiteX1" fmla="*/ 241990 w 428625"/>
                  <a:gd name="connsiteY1" fmla="*/ 24165 h 381000"/>
                  <a:gd name="connsiteX2" fmla="*/ 214349 w 428625"/>
                  <a:gd name="connsiteY2" fmla="*/ 7144 h 381000"/>
                  <a:gd name="connsiteX3" fmla="*/ 186764 w 428625"/>
                  <a:gd name="connsiteY3" fmla="*/ 24165 h 381000"/>
                  <a:gd name="connsiteX4" fmla="*/ 12038 w 428625"/>
                  <a:gd name="connsiteY4" fmla="*/ 326793 h 381000"/>
                  <a:gd name="connsiteX5" fmla="*/ 11066 w 428625"/>
                  <a:gd name="connsiteY5" fmla="*/ 359197 h 381000"/>
                  <a:gd name="connsiteX6" fmla="*/ 39660 w 428625"/>
                  <a:gd name="connsiteY6" fmla="*/ 374599 h 381000"/>
                  <a:gd name="connsiteX7" fmla="*/ 389075 w 428625"/>
                  <a:gd name="connsiteY7" fmla="*/ 374599 h 381000"/>
                  <a:gd name="connsiteX8" fmla="*/ 417669 w 428625"/>
                  <a:gd name="connsiteY8" fmla="*/ 359197 h 381000"/>
                  <a:gd name="connsiteX9" fmla="*/ 416698 w 428625"/>
                  <a:gd name="connsiteY9" fmla="*/ 326793 h 381000"/>
                  <a:gd name="connsiteX10" fmla="*/ 62634 w 428625"/>
                  <a:gd name="connsiteY10" fmla="*/ 329451 h 381000"/>
                  <a:gd name="connsiteX11" fmla="*/ 214349 w 428625"/>
                  <a:gd name="connsiteY11" fmla="*/ 66675 h 381000"/>
                  <a:gd name="connsiteX12" fmla="*/ 366063 w 428625"/>
                  <a:gd name="connsiteY12" fmla="*/ 329451 h 381000"/>
                  <a:gd name="connsiteX13" fmla="*/ 62634 w 428625"/>
                  <a:gd name="connsiteY13" fmla="*/ 329451 h 3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8625" h="381000">
                    <a:moveTo>
                      <a:pt x="416698" y="326793"/>
                    </a:moveTo>
                    <a:lnTo>
                      <a:pt x="241990" y="24165"/>
                    </a:lnTo>
                    <a:cubicBezTo>
                      <a:pt x="235837" y="13487"/>
                      <a:pt x="225512" y="7144"/>
                      <a:pt x="214349" y="7144"/>
                    </a:cubicBezTo>
                    <a:cubicBezTo>
                      <a:pt x="203223" y="7144"/>
                      <a:pt x="192917" y="13487"/>
                      <a:pt x="186764" y="24165"/>
                    </a:cubicBezTo>
                    <a:lnTo>
                      <a:pt x="12038" y="326793"/>
                    </a:lnTo>
                    <a:cubicBezTo>
                      <a:pt x="5884" y="337433"/>
                      <a:pt x="5503" y="349606"/>
                      <a:pt x="11066" y="359197"/>
                    </a:cubicBezTo>
                    <a:cubicBezTo>
                      <a:pt x="16629" y="368856"/>
                      <a:pt x="27325" y="374599"/>
                      <a:pt x="39660" y="374599"/>
                    </a:cubicBezTo>
                    <a:lnTo>
                      <a:pt x="389075" y="374599"/>
                    </a:lnTo>
                    <a:cubicBezTo>
                      <a:pt x="401391" y="374599"/>
                      <a:pt x="412069" y="368846"/>
                      <a:pt x="417669" y="359197"/>
                    </a:cubicBezTo>
                    <a:cubicBezTo>
                      <a:pt x="423232" y="349596"/>
                      <a:pt x="422860" y="337433"/>
                      <a:pt x="416698" y="326793"/>
                    </a:cubicBezTo>
                    <a:close/>
                    <a:moveTo>
                      <a:pt x="62634" y="329451"/>
                    </a:moveTo>
                    <a:lnTo>
                      <a:pt x="214349" y="66675"/>
                    </a:lnTo>
                    <a:lnTo>
                      <a:pt x="366063" y="329451"/>
                    </a:lnTo>
                    <a:lnTo>
                      <a:pt x="62634" y="329451"/>
                    </a:lnTo>
                    <a:close/>
                  </a:path>
                </a:pathLst>
              </a:custGeom>
              <a:grpFill/>
              <a:ln w="9525" cap="flat">
                <a:noFill/>
                <a:prstDash val="solid"/>
                <a:miter/>
              </a:ln>
            </p:spPr>
            <p:txBody>
              <a:bodyPr anchor="ctr"/>
              <a:lstStyle/>
              <a:p>
                <a:pPr>
                  <a:defRPr/>
                </a:pPr>
                <a:endParaRPr lang="en-US">
                  <a:solidFill>
                    <a:schemeClr val="bg1"/>
                  </a:solidFill>
                </a:endParaRPr>
              </a:p>
            </p:txBody>
          </p:sp>
          <p:sp>
            <p:nvSpPr>
              <p:cNvPr id="298" name="Freeform: Shape 297">
                <a:extLst>
                  <a:ext uri="{FF2B5EF4-FFF2-40B4-BE49-F238E27FC236}">
                    <a16:creationId xmlns:a16="http://schemas.microsoft.com/office/drawing/2014/main" id="{EEF10091-B7EF-D095-0386-608A0E9D59C5}"/>
                  </a:ext>
                </a:extLst>
              </p:cNvPr>
              <p:cNvSpPr/>
              <p:nvPr/>
            </p:nvSpPr>
            <p:spPr>
              <a:xfrm>
                <a:off x="5449862" y="3278800"/>
                <a:ext cx="38100" cy="133350"/>
              </a:xfrm>
              <a:custGeom>
                <a:avLst/>
                <a:gdLst>
                  <a:gd name="connsiteX0" fmla="*/ 37148 w 38100"/>
                  <a:gd name="connsiteY0" fmla="*/ 120063 h 133350"/>
                  <a:gd name="connsiteX1" fmla="*/ 24575 w 38100"/>
                  <a:gd name="connsiteY1" fmla="*/ 132636 h 133350"/>
                  <a:gd name="connsiteX2" fmla="*/ 19698 w 38100"/>
                  <a:gd name="connsiteY2" fmla="*/ 132636 h 133350"/>
                  <a:gd name="connsiteX3" fmla="*/ 7144 w 38100"/>
                  <a:gd name="connsiteY3" fmla="*/ 120063 h 133350"/>
                  <a:gd name="connsiteX4" fmla="*/ 7144 w 38100"/>
                  <a:gd name="connsiteY4" fmla="*/ 19717 h 133350"/>
                  <a:gd name="connsiteX5" fmla="*/ 19698 w 38100"/>
                  <a:gd name="connsiteY5" fmla="*/ 7144 h 133350"/>
                  <a:gd name="connsiteX6" fmla="*/ 24575 w 38100"/>
                  <a:gd name="connsiteY6" fmla="*/ 7144 h 133350"/>
                  <a:gd name="connsiteX7" fmla="*/ 37148 w 38100"/>
                  <a:gd name="connsiteY7" fmla="*/ 19717 h 133350"/>
                  <a:gd name="connsiteX8" fmla="*/ 37148 w 38100"/>
                  <a:gd name="connsiteY8" fmla="*/ 120063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100" h="133350">
                    <a:moveTo>
                      <a:pt x="37148" y="120063"/>
                    </a:moveTo>
                    <a:cubicBezTo>
                      <a:pt x="37148" y="127016"/>
                      <a:pt x="31509" y="132636"/>
                      <a:pt x="24575" y="132636"/>
                    </a:cubicBezTo>
                    <a:lnTo>
                      <a:pt x="19698" y="132636"/>
                    </a:lnTo>
                    <a:cubicBezTo>
                      <a:pt x="12754" y="132636"/>
                      <a:pt x="7144" y="127016"/>
                      <a:pt x="7144" y="120063"/>
                    </a:cubicBezTo>
                    <a:lnTo>
                      <a:pt x="7144" y="19717"/>
                    </a:lnTo>
                    <a:cubicBezTo>
                      <a:pt x="7144" y="12763"/>
                      <a:pt x="12763" y="7144"/>
                      <a:pt x="19698" y="7144"/>
                    </a:cubicBezTo>
                    <a:lnTo>
                      <a:pt x="24575" y="7144"/>
                    </a:lnTo>
                    <a:cubicBezTo>
                      <a:pt x="31518" y="7144"/>
                      <a:pt x="37148" y="12763"/>
                      <a:pt x="37148" y="19717"/>
                    </a:cubicBezTo>
                    <a:lnTo>
                      <a:pt x="37148" y="120063"/>
                    </a:lnTo>
                    <a:close/>
                  </a:path>
                </a:pathLst>
              </a:custGeom>
              <a:grpFill/>
              <a:ln w="9525" cap="flat">
                <a:noFill/>
                <a:prstDash val="solid"/>
                <a:miter/>
              </a:ln>
            </p:spPr>
            <p:txBody>
              <a:bodyPr anchor="ctr"/>
              <a:lstStyle/>
              <a:p>
                <a:pPr>
                  <a:defRPr/>
                </a:pPr>
                <a:endParaRPr lang="en-US">
                  <a:solidFill>
                    <a:schemeClr val="bg1"/>
                  </a:solidFill>
                </a:endParaRPr>
              </a:p>
            </p:txBody>
          </p:sp>
          <p:sp>
            <p:nvSpPr>
              <p:cNvPr id="299" name="Freeform: Shape 298">
                <a:extLst>
                  <a:ext uri="{FF2B5EF4-FFF2-40B4-BE49-F238E27FC236}">
                    <a16:creationId xmlns:a16="http://schemas.microsoft.com/office/drawing/2014/main" id="{2268B41A-5D43-62DB-0C40-6CE5C7D06E89}"/>
                  </a:ext>
                </a:extLst>
              </p:cNvPr>
              <p:cNvSpPr/>
              <p:nvPr/>
            </p:nvSpPr>
            <p:spPr>
              <a:xfrm>
                <a:off x="5448948" y="3411207"/>
                <a:ext cx="38100" cy="38100"/>
              </a:xfrm>
              <a:custGeom>
                <a:avLst/>
                <a:gdLst>
                  <a:gd name="connsiteX0" fmla="*/ 38976 w 38100"/>
                  <a:gd name="connsiteY0" fmla="*/ 23060 h 38100"/>
                  <a:gd name="connsiteX1" fmla="*/ 23060 w 38100"/>
                  <a:gd name="connsiteY1" fmla="*/ 38976 h 38100"/>
                  <a:gd name="connsiteX2" fmla="*/ 7144 w 38100"/>
                  <a:gd name="connsiteY2" fmla="*/ 23060 h 38100"/>
                  <a:gd name="connsiteX3" fmla="*/ 23060 w 38100"/>
                  <a:gd name="connsiteY3" fmla="*/ 7144 h 38100"/>
                  <a:gd name="connsiteX4" fmla="*/ 38976 w 38100"/>
                  <a:gd name="connsiteY4" fmla="*/ 2306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8976" y="23060"/>
                    </a:moveTo>
                    <a:cubicBezTo>
                      <a:pt x="38976" y="31850"/>
                      <a:pt x="31850" y="38976"/>
                      <a:pt x="23060" y="38976"/>
                    </a:cubicBezTo>
                    <a:cubicBezTo>
                      <a:pt x="14270" y="38976"/>
                      <a:pt x="7144" y="31850"/>
                      <a:pt x="7144" y="23060"/>
                    </a:cubicBezTo>
                    <a:cubicBezTo>
                      <a:pt x="7144" y="14270"/>
                      <a:pt x="14270" y="7144"/>
                      <a:pt x="23060" y="7144"/>
                    </a:cubicBezTo>
                    <a:cubicBezTo>
                      <a:pt x="31850" y="7144"/>
                      <a:pt x="38976" y="14270"/>
                      <a:pt x="38976" y="23060"/>
                    </a:cubicBezTo>
                    <a:close/>
                  </a:path>
                </a:pathLst>
              </a:custGeom>
              <a:grpFill/>
              <a:ln w="9525" cap="flat">
                <a:noFill/>
                <a:prstDash val="solid"/>
                <a:miter/>
              </a:ln>
            </p:spPr>
            <p:txBody>
              <a:bodyPr anchor="ctr"/>
              <a:lstStyle/>
              <a:p>
                <a:pPr>
                  <a:defRPr/>
                </a:pPr>
                <a:endParaRPr lang="en-US">
                  <a:solidFill>
                    <a:schemeClr val="bg1"/>
                  </a:solidFill>
                </a:endParaRPr>
              </a:p>
            </p:txBody>
          </p:sp>
        </p:grpSp>
      </p:grpSp>
      <p:grpSp>
        <p:nvGrpSpPr>
          <p:cNvPr id="7170" name="Group 7169">
            <a:extLst>
              <a:ext uri="{FF2B5EF4-FFF2-40B4-BE49-F238E27FC236}">
                <a16:creationId xmlns:a16="http://schemas.microsoft.com/office/drawing/2014/main" id="{E6B3AD4D-03C3-5F85-2089-AA7BA19AA048}"/>
              </a:ext>
            </a:extLst>
          </p:cNvPr>
          <p:cNvGrpSpPr/>
          <p:nvPr/>
        </p:nvGrpSpPr>
        <p:grpSpPr>
          <a:xfrm>
            <a:off x="4610100" y="2355850"/>
            <a:ext cx="538163" cy="539750"/>
            <a:chOff x="4610100" y="2497138"/>
            <a:chExt cx="538163" cy="539750"/>
          </a:xfrm>
        </p:grpSpPr>
        <p:sp>
          <p:nvSpPr>
            <p:cNvPr id="300" name="Oval 299">
              <a:extLst>
                <a:ext uri="{FF2B5EF4-FFF2-40B4-BE49-F238E27FC236}">
                  <a16:creationId xmlns:a16="http://schemas.microsoft.com/office/drawing/2014/main" id="{6F5AB25F-872E-7F7C-4BD3-3F625C6690D1}"/>
                </a:ext>
              </a:extLst>
            </p:cNvPr>
            <p:cNvSpPr/>
            <p:nvPr/>
          </p:nvSpPr>
          <p:spPr bwMode="auto">
            <a:xfrm>
              <a:off x="4610100" y="2497138"/>
              <a:ext cx="538163" cy="539750"/>
            </a:xfrm>
            <a:prstGeom prst="ellipse">
              <a:avLst/>
            </a:prstGeom>
            <a:solidFill>
              <a:srgbClr val="37499C"/>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endParaRPr>
            </a:p>
          </p:txBody>
        </p:sp>
        <p:grpSp>
          <p:nvGrpSpPr>
            <p:cNvPr id="301" name="Group 300">
              <a:extLst>
                <a:ext uri="{FF2B5EF4-FFF2-40B4-BE49-F238E27FC236}">
                  <a16:creationId xmlns:a16="http://schemas.microsoft.com/office/drawing/2014/main" id="{1BACF854-CB01-F53C-2381-3E9F5164516E}"/>
                </a:ext>
              </a:extLst>
            </p:cNvPr>
            <p:cNvGrpSpPr/>
            <p:nvPr/>
          </p:nvGrpSpPr>
          <p:grpSpPr bwMode="auto">
            <a:xfrm>
              <a:off x="4720545" y="2616171"/>
              <a:ext cx="317274" cy="298021"/>
              <a:chOff x="5784056" y="3055141"/>
              <a:chExt cx="619125" cy="581027"/>
            </a:xfrm>
            <a:solidFill>
              <a:schemeClr val="bg1"/>
            </a:solidFill>
          </p:grpSpPr>
          <p:sp>
            <p:nvSpPr>
              <p:cNvPr id="302" name="Freeform: Shape 301">
                <a:extLst>
                  <a:ext uri="{FF2B5EF4-FFF2-40B4-BE49-F238E27FC236}">
                    <a16:creationId xmlns:a16="http://schemas.microsoft.com/office/drawing/2014/main" id="{80653B51-5742-2942-C33D-252445114B03}"/>
                  </a:ext>
                </a:extLst>
              </p:cNvPr>
              <p:cNvSpPr/>
              <p:nvPr/>
            </p:nvSpPr>
            <p:spPr>
              <a:xfrm>
                <a:off x="5788819" y="3055141"/>
                <a:ext cx="590551" cy="228601"/>
              </a:xfrm>
              <a:custGeom>
                <a:avLst/>
                <a:gdLst>
                  <a:gd name="connsiteX0" fmla="*/ 7144 w 590550"/>
                  <a:gd name="connsiteY0" fmla="*/ 178594 h 228600"/>
                  <a:gd name="connsiteX1" fmla="*/ 55721 w 590550"/>
                  <a:gd name="connsiteY1" fmla="*/ 129064 h 228600"/>
                  <a:gd name="connsiteX2" fmla="*/ 91916 w 590550"/>
                  <a:gd name="connsiteY2" fmla="*/ 145256 h 228600"/>
                  <a:gd name="connsiteX3" fmla="*/ 184309 w 590550"/>
                  <a:gd name="connsiteY3" fmla="*/ 81439 h 228600"/>
                  <a:gd name="connsiteX4" fmla="*/ 184309 w 590550"/>
                  <a:gd name="connsiteY4" fmla="*/ 81439 h 228600"/>
                  <a:gd name="connsiteX5" fmla="*/ 180499 w 590550"/>
                  <a:gd name="connsiteY5" fmla="*/ 62389 h 228600"/>
                  <a:gd name="connsiteX6" fmla="*/ 229076 w 590550"/>
                  <a:gd name="connsiteY6" fmla="*/ 12859 h 228600"/>
                  <a:gd name="connsiteX7" fmla="*/ 277654 w 590550"/>
                  <a:gd name="connsiteY7" fmla="*/ 62389 h 228600"/>
                  <a:gd name="connsiteX8" fmla="*/ 272891 w 590550"/>
                  <a:gd name="connsiteY8" fmla="*/ 83344 h 228600"/>
                  <a:gd name="connsiteX9" fmla="*/ 342424 w 590550"/>
                  <a:gd name="connsiteY9" fmla="*/ 134779 h 228600"/>
                  <a:gd name="connsiteX10" fmla="*/ 383381 w 590550"/>
                  <a:gd name="connsiteY10" fmla="*/ 113824 h 228600"/>
                  <a:gd name="connsiteX11" fmla="*/ 424339 w 590550"/>
                  <a:gd name="connsiteY11" fmla="*/ 134779 h 228600"/>
                  <a:gd name="connsiteX12" fmla="*/ 496729 w 590550"/>
                  <a:gd name="connsiteY12" fmla="*/ 78581 h 228600"/>
                  <a:gd name="connsiteX13" fmla="*/ 491966 w 590550"/>
                  <a:gd name="connsiteY13" fmla="*/ 56674 h 228600"/>
                  <a:gd name="connsiteX14" fmla="*/ 540544 w 590550"/>
                  <a:gd name="connsiteY14" fmla="*/ 7144 h 228600"/>
                  <a:gd name="connsiteX15" fmla="*/ 589121 w 590550"/>
                  <a:gd name="connsiteY15" fmla="*/ 56674 h 228600"/>
                  <a:gd name="connsiteX16" fmla="*/ 540544 w 590550"/>
                  <a:gd name="connsiteY16" fmla="*/ 107156 h 228600"/>
                  <a:gd name="connsiteX17" fmla="*/ 508159 w 590550"/>
                  <a:gd name="connsiteY17" fmla="*/ 94774 h 228600"/>
                  <a:gd name="connsiteX18" fmla="*/ 431959 w 590550"/>
                  <a:gd name="connsiteY18" fmla="*/ 153829 h 228600"/>
                  <a:gd name="connsiteX19" fmla="*/ 432911 w 590550"/>
                  <a:gd name="connsiteY19" fmla="*/ 164306 h 228600"/>
                  <a:gd name="connsiteX20" fmla="*/ 383381 w 590550"/>
                  <a:gd name="connsiteY20" fmla="*/ 213836 h 228600"/>
                  <a:gd name="connsiteX21" fmla="*/ 332899 w 590550"/>
                  <a:gd name="connsiteY21" fmla="*/ 164306 h 228600"/>
                  <a:gd name="connsiteX22" fmla="*/ 333851 w 590550"/>
                  <a:gd name="connsiteY22" fmla="*/ 152876 h 228600"/>
                  <a:gd name="connsiteX23" fmla="*/ 261461 w 590550"/>
                  <a:gd name="connsiteY23" fmla="*/ 99536 h 228600"/>
                  <a:gd name="connsiteX24" fmla="*/ 228124 w 590550"/>
                  <a:gd name="connsiteY24" fmla="*/ 112871 h 228600"/>
                  <a:gd name="connsiteX25" fmla="*/ 193834 w 590550"/>
                  <a:gd name="connsiteY25" fmla="*/ 98584 h 228600"/>
                  <a:gd name="connsiteX26" fmla="*/ 100489 w 590550"/>
                  <a:gd name="connsiteY26" fmla="*/ 162401 h 228600"/>
                  <a:gd name="connsiteX27" fmla="*/ 103346 w 590550"/>
                  <a:gd name="connsiteY27" fmla="*/ 179546 h 228600"/>
                  <a:gd name="connsiteX28" fmla="*/ 54769 w 590550"/>
                  <a:gd name="connsiteY28" fmla="*/ 229076 h 228600"/>
                  <a:gd name="connsiteX29" fmla="*/ 7144 w 590550"/>
                  <a:gd name="connsiteY29" fmla="*/ 178594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90550" h="228600">
                    <a:moveTo>
                      <a:pt x="7144" y="178594"/>
                    </a:moveTo>
                    <a:cubicBezTo>
                      <a:pt x="7144" y="150971"/>
                      <a:pt x="29051" y="129064"/>
                      <a:pt x="55721" y="129064"/>
                    </a:cubicBezTo>
                    <a:cubicBezTo>
                      <a:pt x="70009" y="129064"/>
                      <a:pt x="83344" y="135731"/>
                      <a:pt x="91916" y="145256"/>
                    </a:cubicBezTo>
                    <a:lnTo>
                      <a:pt x="184309" y="81439"/>
                    </a:lnTo>
                    <a:cubicBezTo>
                      <a:pt x="184309" y="81439"/>
                      <a:pt x="184309" y="81439"/>
                      <a:pt x="184309" y="81439"/>
                    </a:cubicBezTo>
                    <a:cubicBezTo>
                      <a:pt x="181451" y="75724"/>
                      <a:pt x="180499" y="69056"/>
                      <a:pt x="180499" y="62389"/>
                    </a:cubicBezTo>
                    <a:cubicBezTo>
                      <a:pt x="180499" y="34766"/>
                      <a:pt x="202406" y="12859"/>
                      <a:pt x="229076" y="12859"/>
                    </a:cubicBezTo>
                    <a:cubicBezTo>
                      <a:pt x="255746" y="12859"/>
                      <a:pt x="277654" y="35719"/>
                      <a:pt x="277654" y="62389"/>
                    </a:cubicBezTo>
                    <a:cubicBezTo>
                      <a:pt x="277654" y="70009"/>
                      <a:pt x="275749" y="77629"/>
                      <a:pt x="272891" y="83344"/>
                    </a:cubicBezTo>
                    <a:lnTo>
                      <a:pt x="342424" y="134779"/>
                    </a:lnTo>
                    <a:cubicBezTo>
                      <a:pt x="351949" y="122396"/>
                      <a:pt x="366236" y="113824"/>
                      <a:pt x="383381" y="113824"/>
                    </a:cubicBezTo>
                    <a:cubicBezTo>
                      <a:pt x="400526" y="113824"/>
                      <a:pt x="414814" y="122396"/>
                      <a:pt x="424339" y="134779"/>
                    </a:cubicBezTo>
                    <a:lnTo>
                      <a:pt x="496729" y="78581"/>
                    </a:lnTo>
                    <a:cubicBezTo>
                      <a:pt x="493871" y="71914"/>
                      <a:pt x="491966" y="64294"/>
                      <a:pt x="491966" y="56674"/>
                    </a:cubicBezTo>
                    <a:cubicBezTo>
                      <a:pt x="491966" y="29051"/>
                      <a:pt x="513874" y="7144"/>
                      <a:pt x="540544" y="7144"/>
                    </a:cubicBezTo>
                    <a:cubicBezTo>
                      <a:pt x="567214" y="7144"/>
                      <a:pt x="589121" y="29051"/>
                      <a:pt x="589121" y="56674"/>
                    </a:cubicBezTo>
                    <a:cubicBezTo>
                      <a:pt x="589121" y="84296"/>
                      <a:pt x="567214" y="107156"/>
                      <a:pt x="540544" y="107156"/>
                    </a:cubicBezTo>
                    <a:cubicBezTo>
                      <a:pt x="528161" y="107156"/>
                      <a:pt x="516731" y="102394"/>
                      <a:pt x="508159" y="94774"/>
                    </a:cubicBezTo>
                    <a:lnTo>
                      <a:pt x="431959" y="153829"/>
                    </a:lnTo>
                    <a:cubicBezTo>
                      <a:pt x="432911" y="157639"/>
                      <a:pt x="432911" y="160496"/>
                      <a:pt x="432911" y="164306"/>
                    </a:cubicBezTo>
                    <a:cubicBezTo>
                      <a:pt x="432911" y="191929"/>
                      <a:pt x="411004" y="213836"/>
                      <a:pt x="383381" y="213836"/>
                    </a:cubicBezTo>
                    <a:cubicBezTo>
                      <a:pt x="355759" y="213836"/>
                      <a:pt x="332899" y="191929"/>
                      <a:pt x="332899" y="164306"/>
                    </a:cubicBezTo>
                    <a:cubicBezTo>
                      <a:pt x="332899" y="160496"/>
                      <a:pt x="332899" y="156686"/>
                      <a:pt x="333851" y="152876"/>
                    </a:cubicBezTo>
                    <a:lnTo>
                      <a:pt x="261461" y="99536"/>
                    </a:lnTo>
                    <a:cubicBezTo>
                      <a:pt x="252889" y="108109"/>
                      <a:pt x="241459" y="112871"/>
                      <a:pt x="228124" y="112871"/>
                    </a:cubicBezTo>
                    <a:cubicBezTo>
                      <a:pt x="214789" y="112871"/>
                      <a:pt x="202406" y="107156"/>
                      <a:pt x="193834" y="98584"/>
                    </a:cubicBezTo>
                    <a:lnTo>
                      <a:pt x="100489" y="162401"/>
                    </a:lnTo>
                    <a:cubicBezTo>
                      <a:pt x="102394" y="167164"/>
                      <a:pt x="103346" y="172879"/>
                      <a:pt x="103346" y="179546"/>
                    </a:cubicBezTo>
                    <a:cubicBezTo>
                      <a:pt x="103346" y="207169"/>
                      <a:pt x="81439" y="229076"/>
                      <a:pt x="54769" y="229076"/>
                    </a:cubicBezTo>
                    <a:cubicBezTo>
                      <a:pt x="28099" y="229076"/>
                      <a:pt x="7144" y="206216"/>
                      <a:pt x="7144" y="178594"/>
                    </a:cubicBezTo>
                    <a:close/>
                  </a:path>
                </a:pathLst>
              </a:custGeom>
              <a:grpFill/>
              <a:ln w="9525" cap="flat">
                <a:noFill/>
                <a:prstDash val="solid"/>
                <a:miter/>
              </a:ln>
            </p:spPr>
            <p:txBody>
              <a:bodyPr anchor="ctr"/>
              <a:lstStyle/>
              <a:p>
                <a:pPr>
                  <a:defRPr/>
                </a:pPr>
                <a:endParaRPr lang="en-US">
                  <a:solidFill>
                    <a:schemeClr val="bg1"/>
                  </a:solidFill>
                </a:endParaRPr>
              </a:p>
            </p:txBody>
          </p:sp>
          <p:sp>
            <p:nvSpPr>
              <p:cNvPr id="303" name="Freeform: Shape 302">
                <a:extLst>
                  <a:ext uri="{FF2B5EF4-FFF2-40B4-BE49-F238E27FC236}">
                    <a16:creationId xmlns:a16="http://schemas.microsoft.com/office/drawing/2014/main" id="{2506CE0A-989C-184B-E25D-1A233987B76A}"/>
                  </a:ext>
                </a:extLst>
              </p:cNvPr>
              <p:cNvSpPr/>
              <p:nvPr/>
            </p:nvSpPr>
            <p:spPr>
              <a:xfrm>
                <a:off x="5797392" y="3372326"/>
                <a:ext cx="123825" cy="228601"/>
              </a:xfrm>
              <a:custGeom>
                <a:avLst/>
                <a:gdLst>
                  <a:gd name="connsiteX0" fmla="*/ 124301 w 123825"/>
                  <a:gd name="connsiteY0" fmla="*/ 16669 h 228600"/>
                  <a:gd name="connsiteX1" fmla="*/ 124301 w 123825"/>
                  <a:gd name="connsiteY1" fmla="*/ 223361 h 228600"/>
                  <a:gd name="connsiteX2" fmla="*/ 7144 w 123825"/>
                  <a:gd name="connsiteY2" fmla="*/ 223361 h 228600"/>
                  <a:gd name="connsiteX3" fmla="*/ 7144 w 123825"/>
                  <a:gd name="connsiteY3" fmla="*/ 16669 h 228600"/>
                  <a:gd name="connsiteX4" fmla="*/ 16669 w 123825"/>
                  <a:gd name="connsiteY4" fmla="*/ 7144 h 228600"/>
                  <a:gd name="connsiteX5" fmla="*/ 114776 w 123825"/>
                  <a:gd name="connsiteY5" fmla="*/ 7144 h 228600"/>
                  <a:gd name="connsiteX6" fmla="*/ 124301 w 123825"/>
                  <a:gd name="connsiteY6" fmla="*/ 16669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825" h="228600">
                    <a:moveTo>
                      <a:pt x="124301" y="16669"/>
                    </a:moveTo>
                    <a:lnTo>
                      <a:pt x="124301" y="223361"/>
                    </a:lnTo>
                    <a:lnTo>
                      <a:pt x="7144" y="223361"/>
                    </a:lnTo>
                    <a:lnTo>
                      <a:pt x="7144" y="16669"/>
                    </a:lnTo>
                    <a:cubicBezTo>
                      <a:pt x="7144" y="11906"/>
                      <a:pt x="11906" y="7144"/>
                      <a:pt x="16669" y="7144"/>
                    </a:cubicBezTo>
                    <a:lnTo>
                      <a:pt x="114776" y="7144"/>
                    </a:lnTo>
                    <a:cubicBezTo>
                      <a:pt x="120491" y="7144"/>
                      <a:pt x="124301" y="10954"/>
                      <a:pt x="124301" y="16669"/>
                    </a:cubicBezTo>
                    <a:close/>
                  </a:path>
                </a:pathLst>
              </a:custGeom>
              <a:grpFill/>
              <a:ln w="9525" cap="flat">
                <a:noFill/>
                <a:prstDash val="solid"/>
                <a:miter/>
              </a:ln>
            </p:spPr>
            <p:txBody>
              <a:bodyPr anchor="ctr"/>
              <a:lstStyle/>
              <a:p>
                <a:pPr>
                  <a:defRPr/>
                </a:pPr>
                <a:endParaRPr lang="en-US">
                  <a:solidFill>
                    <a:schemeClr val="bg1"/>
                  </a:solidFill>
                </a:endParaRPr>
              </a:p>
            </p:txBody>
          </p:sp>
          <p:sp>
            <p:nvSpPr>
              <p:cNvPr id="304" name="Freeform: Shape 303">
                <a:extLst>
                  <a:ext uri="{FF2B5EF4-FFF2-40B4-BE49-F238E27FC236}">
                    <a16:creationId xmlns:a16="http://schemas.microsoft.com/office/drawing/2014/main" id="{03CD0BE4-52BA-0DA9-7A06-A4BE5D0833D4}"/>
                  </a:ext>
                </a:extLst>
              </p:cNvPr>
              <p:cNvSpPr/>
              <p:nvPr/>
            </p:nvSpPr>
            <p:spPr>
              <a:xfrm>
                <a:off x="5953600" y="3270408"/>
                <a:ext cx="123825" cy="323851"/>
              </a:xfrm>
              <a:custGeom>
                <a:avLst/>
                <a:gdLst>
                  <a:gd name="connsiteX0" fmla="*/ 123349 w 123825"/>
                  <a:gd name="connsiteY0" fmla="*/ 16669 h 323850"/>
                  <a:gd name="connsiteX1" fmla="*/ 123349 w 123825"/>
                  <a:gd name="connsiteY1" fmla="*/ 325279 h 323850"/>
                  <a:gd name="connsiteX2" fmla="*/ 7144 w 123825"/>
                  <a:gd name="connsiteY2" fmla="*/ 325279 h 323850"/>
                  <a:gd name="connsiteX3" fmla="*/ 7144 w 123825"/>
                  <a:gd name="connsiteY3" fmla="*/ 16669 h 323850"/>
                  <a:gd name="connsiteX4" fmla="*/ 16669 w 123825"/>
                  <a:gd name="connsiteY4" fmla="*/ 7144 h 323850"/>
                  <a:gd name="connsiteX5" fmla="*/ 113824 w 123825"/>
                  <a:gd name="connsiteY5" fmla="*/ 7144 h 323850"/>
                  <a:gd name="connsiteX6" fmla="*/ 123349 w 123825"/>
                  <a:gd name="connsiteY6" fmla="*/ 16669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825" h="323850">
                    <a:moveTo>
                      <a:pt x="123349" y="16669"/>
                    </a:moveTo>
                    <a:lnTo>
                      <a:pt x="123349" y="325279"/>
                    </a:lnTo>
                    <a:lnTo>
                      <a:pt x="7144" y="325279"/>
                    </a:lnTo>
                    <a:lnTo>
                      <a:pt x="7144" y="16669"/>
                    </a:lnTo>
                    <a:cubicBezTo>
                      <a:pt x="7144" y="11906"/>
                      <a:pt x="11906" y="7144"/>
                      <a:pt x="16669" y="7144"/>
                    </a:cubicBezTo>
                    <a:lnTo>
                      <a:pt x="113824" y="7144"/>
                    </a:lnTo>
                    <a:cubicBezTo>
                      <a:pt x="119539" y="7144"/>
                      <a:pt x="123349" y="11906"/>
                      <a:pt x="123349" y="16669"/>
                    </a:cubicBezTo>
                    <a:close/>
                  </a:path>
                </a:pathLst>
              </a:custGeom>
              <a:grpFill/>
              <a:ln w="9525" cap="flat">
                <a:noFill/>
                <a:prstDash val="solid"/>
                <a:miter/>
              </a:ln>
            </p:spPr>
            <p:txBody>
              <a:bodyPr anchor="ctr"/>
              <a:lstStyle/>
              <a:p>
                <a:pPr>
                  <a:defRPr/>
                </a:pPr>
                <a:endParaRPr lang="en-US">
                  <a:solidFill>
                    <a:schemeClr val="bg1"/>
                  </a:solidFill>
                </a:endParaRPr>
              </a:p>
            </p:txBody>
          </p:sp>
          <p:sp>
            <p:nvSpPr>
              <p:cNvPr id="305" name="Freeform: Shape 304">
                <a:extLst>
                  <a:ext uri="{FF2B5EF4-FFF2-40B4-BE49-F238E27FC236}">
                    <a16:creationId xmlns:a16="http://schemas.microsoft.com/office/drawing/2014/main" id="{8118AF72-51A5-7BC8-30AB-FA55B63F9DA2}"/>
                  </a:ext>
                </a:extLst>
              </p:cNvPr>
              <p:cNvSpPr/>
              <p:nvPr/>
            </p:nvSpPr>
            <p:spPr>
              <a:xfrm>
                <a:off x="6108859" y="3378994"/>
                <a:ext cx="123825" cy="219075"/>
              </a:xfrm>
              <a:custGeom>
                <a:avLst/>
                <a:gdLst>
                  <a:gd name="connsiteX0" fmla="*/ 124301 w 123825"/>
                  <a:gd name="connsiteY0" fmla="*/ 16669 h 219075"/>
                  <a:gd name="connsiteX1" fmla="*/ 124301 w 123825"/>
                  <a:gd name="connsiteY1" fmla="*/ 216694 h 219075"/>
                  <a:gd name="connsiteX2" fmla="*/ 7144 w 123825"/>
                  <a:gd name="connsiteY2" fmla="*/ 216694 h 219075"/>
                  <a:gd name="connsiteX3" fmla="*/ 7144 w 123825"/>
                  <a:gd name="connsiteY3" fmla="*/ 16669 h 219075"/>
                  <a:gd name="connsiteX4" fmla="*/ 16669 w 123825"/>
                  <a:gd name="connsiteY4" fmla="*/ 7144 h 219075"/>
                  <a:gd name="connsiteX5" fmla="*/ 114776 w 123825"/>
                  <a:gd name="connsiteY5" fmla="*/ 7144 h 219075"/>
                  <a:gd name="connsiteX6" fmla="*/ 124301 w 123825"/>
                  <a:gd name="connsiteY6" fmla="*/ 16669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825" h="219075">
                    <a:moveTo>
                      <a:pt x="124301" y="16669"/>
                    </a:moveTo>
                    <a:lnTo>
                      <a:pt x="124301" y="216694"/>
                    </a:lnTo>
                    <a:lnTo>
                      <a:pt x="7144" y="216694"/>
                    </a:lnTo>
                    <a:lnTo>
                      <a:pt x="7144" y="16669"/>
                    </a:lnTo>
                    <a:cubicBezTo>
                      <a:pt x="7144" y="11906"/>
                      <a:pt x="11906" y="7144"/>
                      <a:pt x="16669" y="7144"/>
                    </a:cubicBezTo>
                    <a:lnTo>
                      <a:pt x="114776" y="7144"/>
                    </a:lnTo>
                    <a:cubicBezTo>
                      <a:pt x="119539" y="7144"/>
                      <a:pt x="124301" y="10954"/>
                      <a:pt x="124301" y="16669"/>
                    </a:cubicBezTo>
                    <a:close/>
                  </a:path>
                </a:pathLst>
              </a:custGeom>
              <a:grpFill/>
              <a:ln w="9525" cap="flat">
                <a:noFill/>
                <a:prstDash val="solid"/>
                <a:miter/>
              </a:ln>
            </p:spPr>
            <p:txBody>
              <a:bodyPr anchor="ctr"/>
              <a:lstStyle/>
              <a:p>
                <a:pPr>
                  <a:defRPr/>
                </a:pPr>
                <a:endParaRPr lang="en-US">
                  <a:solidFill>
                    <a:schemeClr val="bg1"/>
                  </a:solidFill>
                </a:endParaRPr>
              </a:p>
            </p:txBody>
          </p:sp>
          <p:sp>
            <p:nvSpPr>
              <p:cNvPr id="306" name="Freeform: Shape 305">
                <a:extLst>
                  <a:ext uri="{FF2B5EF4-FFF2-40B4-BE49-F238E27FC236}">
                    <a16:creationId xmlns:a16="http://schemas.microsoft.com/office/drawing/2014/main" id="{FCDB52F4-451D-6103-8DC6-FE20B303BF48}"/>
                  </a:ext>
                </a:extLst>
              </p:cNvPr>
              <p:cNvSpPr/>
              <p:nvPr/>
            </p:nvSpPr>
            <p:spPr>
              <a:xfrm>
                <a:off x="6264115" y="3272313"/>
                <a:ext cx="123825" cy="323851"/>
              </a:xfrm>
              <a:custGeom>
                <a:avLst/>
                <a:gdLst>
                  <a:gd name="connsiteX0" fmla="*/ 124301 w 123825"/>
                  <a:gd name="connsiteY0" fmla="*/ 16669 h 323850"/>
                  <a:gd name="connsiteX1" fmla="*/ 124301 w 123825"/>
                  <a:gd name="connsiteY1" fmla="*/ 323374 h 323850"/>
                  <a:gd name="connsiteX2" fmla="*/ 7144 w 123825"/>
                  <a:gd name="connsiteY2" fmla="*/ 323374 h 323850"/>
                  <a:gd name="connsiteX3" fmla="*/ 7144 w 123825"/>
                  <a:gd name="connsiteY3" fmla="*/ 16669 h 323850"/>
                  <a:gd name="connsiteX4" fmla="*/ 16669 w 123825"/>
                  <a:gd name="connsiteY4" fmla="*/ 7144 h 323850"/>
                  <a:gd name="connsiteX5" fmla="*/ 114776 w 123825"/>
                  <a:gd name="connsiteY5" fmla="*/ 7144 h 323850"/>
                  <a:gd name="connsiteX6" fmla="*/ 124301 w 123825"/>
                  <a:gd name="connsiteY6" fmla="*/ 16669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825" h="323850">
                    <a:moveTo>
                      <a:pt x="124301" y="16669"/>
                    </a:moveTo>
                    <a:lnTo>
                      <a:pt x="124301" y="323374"/>
                    </a:lnTo>
                    <a:lnTo>
                      <a:pt x="7144" y="323374"/>
                    </a:lnTo>
                    <a:lnTo>
                      <a:pt x="7144" y="16669"/>
                    </a:lnTo>
                    <a:cubicBezTo>
                      <a:pt x="7144" y="10954"/>
                      <a:pt x="11906" y="7144"/>
                      <a:pt x="16669" y="7144"/>
                    </a:cubicBezTo>
                    <a:lnTo>
                      <a:pt x="114776" y="7144"/>
                    </a:lnTo>
                    <a:cubicBezTo>
                      <a:pt x="119539" y="7144"/>
                      <a:pt x="124301" y="11906"/>
                      <a:pt x="124301" y="16669"/>
                    </a:cubicBezTo>
                    <a:close/>
                  </a:path>
                </a:pathLst>
              </a:custGeom>
              <a:grpFill/>
              <a:ln w="9525" cap="flat">
                <a:noFill/>
                <a:prstDash val="solid"/>
                <a:miter/>
              </a:ln>
            </p:spPr>
            <p:txBody>
              <a:bodyPr anchor="ctr"/>
              <a:lstStyle/>
              <a:p>
                <a:pPr>
                  <a:defRPr/>
                </a:pPr>
                <a:endParaRPr lang="en-US">
                  <a:solidFill>
                    <a:schemeClr val="bg1"/>
                  </a:solidFill>
                </a:endParaRPr>
              </a:p>
            </p:txBody>
          </p:sp>
          <p:sp>
            <p:nvSpPr>
              <p:cNvPr id="307" name="Freeform: Shape 306">
                <a:extLst>
                  <a:ext uri="{FF2B5EF4-FFF2-40B4-BE49-F238E27FC236}">
                    <a16:creationId xmlns:a16="http://schemas.microsoft.com/office/drawing/2014/main" id="{2AF917C1-0EF3-EEB5-C334-75EC66A2749A}"/>
                  </a:ext>
                </a:extLst>
              </p:cNvPr>
              <p:cNvSpPr/>
              <p:nvPr/>
            </p:nvSpPr>
            <p:spPr>
              <a:xfrm>
                <a:off x="5784056" y="3607593"/>
                <a:ext cx="619125" cy="28575"/>
              </a:xfrm>
              <a:custGeom>
                <a:avLst/>
                <a:gdLst>
                  <a:gd name="connsiteX0" fmla="*/ 607219 w 619125"/>
                  <a:gd name="connsiteY0" fmla="*/ 26194 h 28575"/>
                  <a:gd name="connsiteX1" fmla="*/ 16669 w 619125"/>
                  <a:gd name="connsiteY1" fmla="*/ 26194 h 28575"/>
                  <a:gd name="connsiteX2" fmla="*/ 7144 w 619125"/>
                  <a:gd name="connsiteY2" fmla="*/ 16669 h 28575"/>
                  <a:gd name="connsiteX3" fmla="*/ 16669 w 619125"/>
                  <a:gd name="connsiteY3" fmla="*/ 7144 h 28575"/>
                  <a:gd name="connsiteX4" fmla="*/ 607219 w 619125"/>
                  <a:gd name="connsiteY4" fmla="*/ 7144 h 28575"/>
                  <a:gd name="connsiteX5" fmla="*/ 616744 w 619125"/>
                  <a:gd name="connsiteY5" fmla="*/ 16669 h 28575"/>
                  <a:gd name="connsiteX6" fmla="*/ 607219 w 619125"/>
                  <a:gd name="connsiteY6" fmla="*/ 2619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9125" h="28575">
                    <a:moveTo>
                      <a:pt x="607219" y="26194"/>
                    </a:moveTo>
                    <a:lnTo>
                      <a:pt x="16669" y="26194"/>
                    </a:lnTo>
                    <a:cubicBezTo>
                      <a:pt x="10954" y="26194"/>
                      <a:pt x="7144" y="22384"/>
                      <a:pt x="7144" y="16669"/>
                    </a:cubicBezTo>
                    <a:cubicBezTo>
                      <a:pt x="7144" y="10954"/>
                      <a:pt x="10954" y="7144"/>
                      <a:pt x="16669" y="7144"/>
                    </a:cubicBezTo>
                    <a:lnTo>
                      <a:pt x="607219" y="7144"/>
                    </a:lnTo>
                    <a:cubicBezTo>
                      <a:pt x="612934" y="7144"/>
                      <a:pt x="616744" y="10954"/>
                      <a:pt x="616744" y="16669"/>
                    </a:cubicBezTo>
                    <a:cubicBezTo>
                      <a:pt x="616744" y="21431"/>
                      <a:pt x="612934" y="26194"/>
                      <a:pt x="607219" y="26194"/>
                    </a:cubicBezTo>
                    <a:close/>
                  </a:path>
                </a:pathLst>
              </a:custGeom>
              <a:grpFill/>
              <a:ln w="9525" cap="flat">
                <a:noFill/>
                <a:prstDash val="solid"/>
                <a:miter/>
              </a:ln>
            </p:spPr>
            <p:txBody>
              <a:bodyPr anchor="ctr"/>
              <a:lstStyle/>
              <a:p>
                <a:pPr>
                  <a:defRPr/>
                </a:pPr>
                <a:endParaRPr lang="en-US">
                  <a:solidFill>
                    <a:schemeClr val="bg1"/>
                  </a:solidFill>
                </a:endParaRPr>
              </a:p>
            </p:txBody>
          </p:sp>
        </p:grpSp>
      </p:grpSp>
      <p:grpSp>
        <p:nvGrpSpPr>
          <p:cNvPr id="7171" name="Group 7170">
            <a:extLst>
              <a:ext uri="{FF2B5EF4-FFF2-40B4-BE49-F238E27FC236}">
                <a16:creationId xmlns:a16="http://schemas.microsoft.com/office/drawing/2014/main" id="{9BF8F186-5FEF-8C0D-8681-86FA04BF0423}"/>
              </a:ext>
            </a:extLst>
          </p:cNvPr>
          <p:cNvGrpSpPr/>
          <p:nvPr/>
        </p:nvGrpSpPr>
        <p:grpSpPr>
          <a:xfrm>
            <a:off x="4603750" y="3346450"/>
            <a:ext cx="538163" cy="539750"/>
            <a:chOff x="4603750" y="3216275"/>
            <a:chExt cx="538163" cy="539750"/>
          </a:xfrm>
        </p:grpSpPr>
        <p:sp>
          <p:nvSpPr>
            <p:cNvPr id="112" name="Oval 111">
              <a:extLst>
                <a:ext uri="{FF2B5EF4-FFF2-40B4-BE49-F238E27FC236}">
                  <a16:creationId xmlns:a16="http://schemas.microsoft.com/office/drawing/2014/main" id="{FFBC2CBC-A397-DEAA-C594-E28355EE1C9E}"/>
                </a:ext>
              </a:extLst>
            </p:cNvPr>
            <p:cNvSpPr/>
            <p:nvPr/>
          </p:nvSpPr>
          <p:spPr>
            <a:xfrm>
              <a:off x="4603750" y="3216275"/>
              <a:ext cx="538163" cy="539750"/>
            </a:xfrm>
            <a:prstGeom prst="ellipse">
              <a:avLst/>
            </a:prstGeom>
            <a:solidFill>
              <a:srgbClr val="440099"/>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endParaRPr>
            </a:p>
          </p:txBody>
        </p:sp>
        <p:grpSp>
          <p:nvGrpSpPr>
            <p:cNvPr id="98" name="Group 97">
              <a:extLst>
                <a:ext uri="{FF2B5EF4-FFF2-40B4-BE49-F238E27FC236}">
                  <a16:creationId xmlns:a16="http://schemas.microsoft.com/office/drawing/2014/main" id="{61153FB1-CB8F-9DB3-403B-1A96775254F7}"/>
                </a:ext>
              </a:extLst>
            </p:cNvPr>
            <p:cNvGrpSpPr/>
            <p:nvPr/>
          </p:nvGrpSpPr>
          <p:grpSpPr>
            <a:xfrm>
              <a:off x="4716097" y="3285769"/>
              <a:ext cx="362899" cy="396199"/>
              <a:chOff x="5889631" y="3125772"/>
              <a:chExt cx="404813" cy="470458"/>
            </a:xfrm>
            <a:solidFill>
              <a:schemeClr val="bg1"/>
            </a:solidFill>
          </p:grpSpPr>
          <p:sp>
            <p:nvSpPr>
              <p:cNvPr id="99" name="Freeform: Shape 98">
                <a:extLst>
                  <a:ext uri="{FF2B5EF4-FFF2-40B4-BE49-F238E27FC236}">
                    <a16:creationId xmlns:a16="http://schemas.microsoft.com/office/drawing/2014/main" id="{0A07197D-C4BE-979E-C341-F4745D22FD34}"/>
                  </a:ext>
                </a:extLst>
              </p:cNvPr>
              <p:cNvSpPr/>
              <p:nvPr/>
            </p:nvSpPr>
            <p:spPr>
              <a:xfrm>
                <a:off x="5889631" y="3160728"/>
                <a:ext cx="333375" cy="333375"/>
              </a:xfrm>
              <a:custGeom>
                <a:avLst/>
                <a:gdLst>
                  <a:gd name="connsiteX0" fmla="*/ 311791 w 333375"/>
                  <a:gd name="connsiteY0" fmla="*/ 122063 h 333375"/>
                  <a:gd name="connsiteX1" fmla="*/ 286960 w 333375"/>
                  <a:gd name="connsiteY1" fmla="*/ 120777 h 333375"/>
                  <a:gd name="connsiteX2" fmla="*/ 297656 w 333375"/>
                  <a:gd name="connsiteY2" fmla="*/ 171450 h 333375"/>
                  <a:gd name="connsiteX3" fmla="*/ 171450 w 333375"/>
                  <a:gd name="connsiteY3" fmla="*/ 297656 h 333375"/>
                  <a:gd name="connsiteX4" fmla="*/ 45244 w 333375"/>
                  <a:gd name="connsiteY4" fmla="*/ 171450 h 333375"/>
                  <a:gd name="connsiteX5" fmla="*/ 171450 w 333375"/>
                  <a:gd name="connsiteY5" fmla="*/ 45244 h 333375"/>
                  <a:gd name="connsiteX6" fmla="*/ 244840 w 333375"/>
                  <a:gd name="connsiteY6" fmla="*/ 68971 h 333375"/>
                  <a:gd name="connsiteX7" fmla="*/ 252917 w 333375"/>
                  <a:gd name="connsiteY7" fmla="*/ 28956 h 333375"/>
                  <a:gd name="connsiteX8" fmla="*/ 171450 w 333375"/>
                  <a:gd name="connsiteY8" fmla="*/ 7144 h 333375"/>
                  <a:gd name="connsiteX9" fmla="*/ 7144 w 333375"/>
                  <a:gd name="connsiteY9" fmla="*/ 171450 h 333375"/>
                  <a:gd name="connsiteX10" fmla="*/ 171450 w 333375"/>
                  <a:gd name="connsiteY10" fmla="*/ 335756 h 333375"/>
                  <a:gd name="connsiteX11" fmla="*/ 335756 w 333375"/>
                  <a:gd name="connsiteY11" fmla="*/ 171450 h 333375"/>
                  <a:gd name="connsiteX12" fmla="*/ 327870 w 333375"/>
                  <a:gd name="connsiteY12" fmla="*/ 121272 h 333375"/>
                  <a:gd name="connsiteX13" fmla="*/ 311791 w 333375"/>
                  <a:gd name="connsiteY13" fmla="*/ 122063 h 3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3375" h="333375">
                    <a:moveTo>
                      <a:pt x="311791" y="122063"/>
                    </a:moveTo>
                    <a:cubicBezTo>
                      <a:pt x="304105" y="122063"/>
                      <a:pt x="295732" y="121587"/>
                      <a:pt x="286960" y="120777"/>
                    </a:cubicBezTo>
                    <a:cubicBezTo>
                      <a:pt x="293808" y="136303"/>
                      <a:pt x="297656" y="153429"/>
                      <a:pt x="297656" y="171450"/>
                    </a:cubicBezTo>
                    <a:cubicBezTo>
                      <a:pt x="297656" y="241040"/>
                      <a:pt x="241049" y="297656"/>
                      <a:pt x="171450" y="297656"/>
                    </a:cubicBezTo>
                    <a:cubicBezTo>
                      <a:pt x="101870" y="297656"/>
                      <a:pt x="45244" y="241040"/>
                      <a:pt x="45244" y="171450"/>
                    </a:cubicBezTo>
                    <a:cubicBezTo>
                      <a:pt x="45244" y="101860"/>
                      <a:pt x="101870" y="45244"/>
                      <a:pt x="171450" y="45244"/>
                    </a:cubicBezTo>
                    <a:cubicBezTo>
                      <a:pt x="198834" y="45244"/>
                      <a:pt x="224133" y="54102"/>
                      <a:pt x="244840" y="68971"/>
                    </a:cubicBezTo>
                    <a:cubicBezTo>
                      <a:pt x="246697" y="53445"/>
                      <a:pt x="249403" y="40091"/>
                      <a:pt x="252917" y="28956"/>
                    </a:cubicBezTo>
                    <a:cubicBezTo>
                      <a:pt x="228886" y="15154"/>
                      <a:pt x="201111" y="7144"/>
                      <a:pt x="171450" y="7144"/>
                    </a:cubicBezTo>
                    <a:cubicBezTo>
                      <a:pt x="80848" y="7144"/>
                      <a:pt x="7144" y="80848"/>
                      <a:pt x="7144" y="171450"/>
                    </a:cubicBezTo>
                    <a:cubicBezTo>
                      <a:pt x="7144" y="262052"/>
                      <a:pt x="80848" y="335756"/>
                      <a:pt x="171450" y="335756"/>
                    </a:cubicBezTo>
                    <a:cubicBezTo>
                      <a:pt x="262052" y="335756"/>
                      <a:pt x="335756" y="262052"/>
                      <a:pt x="335756" y="171450"/>
                    </a:cubicBezTo>
                    <a:cubicBezTo>
                      <a:pt x="335756" y="153953"/>
                      <a:pt x="332946" y="137112"/>
                      <a:pt x="327870" y="121272"/>
                    </a:cubicBezTo>
                    <a:cubicBezTo>
                      <a:pt x="322859" y="121749"/>
                      <a:pt x="317621" y="122063"/>
                      <a:pt x="311791" y="122063"/>
                    </a:cubicBezTo>
                    <a:close/>
                  </a:path>
                </a:pathLst>
              </a:custGeom>
              <a:grpFill/>
              <a:ln w="9525" cap="flat">
                <a:noFill/>
                <a:prstDash val="solid"/>
                <a:miter/>
              </a:ln>
            </p:spPr>
            <p:txBody>
              <a:bodyPr anchor="ctr"/>
              <a:lstStyle/>
              <a:p>
                <a:pPr>
                  <a:defRPr/>
                </a:pPr>
                <a:endParaRPr lang="en-US">
                  <a:solidFill>
                    <a:schemeClr val="bg1"/>
                  </a:solidFill>
                </a:endParaRPr>
              </a:p>
            </p:txBody>
          </p:sp>
          <p:sp>
            <p:nvSpPr>
              <p:cNvPr id="100" name="Freeform: Shape 99">
                <a:extLst>
                  <a:ext uri="{FF2B5EF4-FFF2-40B4-BE49-F238E27FC236}">
                    <a16:creationId xmlns:a16="http://schemas.microsoft.com/office/drawing/2014/main" id="{785B1CA8-36B2-5FB2-2BD1-AC1DEB37A19C}"/>
                  </a:ext>
                </a:extLst>
              </p:cNvPr>
              <p:cNvSpPr/>
              <p:nvPr/>
            </p:nvSpPr>
            <p:spPr>
              <a:xfrm>
                <a:off x="5922972" y="3491455"/>
                <a:ext cx="95250" cy="104775"/>
              </a:xfrm>
              <a:custGeom>
                <a:avLst/>
                <a:gdLst>
                  <a:gd name="connsiteX0" fmla="*/ 9913 w 95250"/>
                  <a:gd name="connsiteY0" fmla="*/ 77543 h 104775"/>
                  <a:gd name="connsiteX1" fmla="*/ 12980 w 95250"/>
                  <a:gd name="connsiteY1" fmla="*/ 97517 h 104775"/>
                  <a:gd name="connsiteX2" fmla="*/ 21429 w 95250"/>
                  <a:gd name="connsiteY2" fmla="*/ 100289 h 104775"/>
                  <a:gd name="connsiteX3" fmla="*/ 32944 w 95250"/>
                  <a:gd name="connsiteY3" fmla="*/ 94459 h 104775"/>
                  <a:gd name="connsiteX4" fmla="*/ 89570 w 95250"/>
                  <a:gd name="connsiteY4" fmla="*/ 17355 h 104775"/>
                  <a:gd name="connsiteX5" fmla="*/ 61605 w 95250"/>
                  <a:gd name="connsiteY5" fmla="*/ 7144 h 104775"/>
                  <a:gd name="connsiteX6" fmla="*/ 9913 w 95250"/>
                  <a:gd name="connsiteY6" fmla="*/ 77543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 h="104775">
                    <a:moveTo>
                      <a:pt x="9913" y="77543"/>
                    </a:moveTo>
                    <a:cubicBezTo>
                      <a:pt x="5246" y="83896"/>
                      <a:pt x="6617" y="92840"/>
                      <a:pt x="12980" y="97517"/>
                    </a:cubicBezTo>
                    <a:cubicBezTo>
                      <a:pt x="15533" y="99384"/>
                      <a:pt x="18485" y="100289"/>
                      <a:pt x="21429" y="100289"/>
                    </a:cubicBezTo>
                    <a:cubicBezTo>
                      <a:pt x="25820" y="100289"/>
                      <a:pt x="30153" y="98269"/>
                      <a:pt x="32944" y="94459"/>
                    </a:cubicBezTo>
                    <a:lnTo>
                      <a:pt x="89570" y="17355"/>
                    </a:lnTo>
                    <a:cubicBezTo>
                      <a:pt x="79893" y="14697"/>
                      <a:pt x="70578" y="11287"/>
                      <a:pt x="61605" y="7144"/>
                    </a:cubicBezTo>
                    <a:lnTo>
                      <a:pt x="9913" y="77543"/>
                    </a:lnTo>
                    <a:close/>
                  </a:path>
                </a:pathLst>
              </a:custGeom>
              <a:grpFill/>
              <a:ln w="9525" cap="flat">
                <a:noFill/>
                <a:prstDash val="solid"/>
                <a:miter/>
              </a:ln>
            </p:spPr>
            <p:txBody>
              <a:bodyPr anchor="ctr"/>
              <a:lstStyle/>
              <a:p>
                <a:pPr>
                  <a:defRPr/>
                </a:pPr>
                <a:endParaRPr lang="en-US">
                  <a:solidFill>
                    <a:schemeClr val="bg1"/>
                  </a:solidFill>
                </a:endParaRPr>
              </a:p>
            </p:txBody>
          </p:sp>
          <p:sp>
            <p:nvSpPr>
              <p:cNvPr id="101" name="Freeform: Shape 100">
                <a:extLst>
                  <a:ext uri="{FF2B5EF4-FFF2-40B4-BE49-F238E27FC236}">
                    <a16:creationId xmlns:a16="http://schemas.microsoft.com/office/drawing/2014/main" id="{89C09BB5-DAFD-F74F-5346-2F480395A780}"/>
                  </a:ext>
                </a:extLst>
              </p:cNvPr>
              <p:cNvSpPr/>
              <p:nvPr/>
            </p:nvSpPr>
            <p:spPr>
              <a:xfrm>
                <a:off x="6102487" y="3491455"/>
                <a:ext cx="95250" cy="104775"/>
              </a:xfrm>
              <a:custGeom>
                <a:avLst/>
                <a:gdLst>
                  <a:gd name="connsiteX0" fmla="*/ 35109 w 95250"/>
                  <a:gd name="connsiteY0" fmla="*/ 7144 h 104775"/>
                  <a:gd name="connsiteX1" fmla="*/ 7144 w 95250"/>
                  <a:gd name="connsiteY1" fmla="*/ 17355 h 104775"/>
                  <a:gd name="connsiteX2" fmla="*/ 63751 w 95250"/>
                  <a:gd name="connsiteY2" fmla="*/ 94459 h 104775"/>
                  <a:gd name="connsiteX3" fmla="*/ 75286 w 95250"/>
                  <a:gd name="connsiteY3" fmla="*/ 100289 h 104775"/>
                  <a:gd name="connsiteX4" fmla="*/ 83734 w 95250"/>
                  <a:gd name="connsiteY4" fmla="*/ 97517 h 104775"/>
                  <a:gd name="connsiteX5" fmla="*/ 86782 w 95250"/>
                  <a:gd name="connsiteY5" fmla="*/ 77543 h 104775"/>
                  <a:gd name="connsiteX6" fmla="*/ 35109 w 95250"/>
                  <a:gd name="connsiteY6" fmla="*/ 7144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 h="104775">
                    <a:moveTo>
                      <a:pt x="35109" y="7144"/>
                    </a:moveTo>
                    <a:cubicBezTo>
                      <a:pt x="26146" y="11287"/>
                      <a:pt x="16821" y="14688"/>
                      <a:pt x="7144" y="17355"/>
                    </a:cubicBezTo>
                    <a:lnTo>
                      <a:pt x="63751" y="94459"/>
                    </a:lnTo>
                    <a:cubicBezTo>
                      <a:pt x="66561" y="98269"/>
                      <a:pt x="70895" y="100289"/>
                      <a:pt x="75286" y="100289"/>
                    </a:cubicBezTo>
                    <a:cubicBezTo>
                      <a:pt x="78229" y="100289"/>
                      <a:pt x="81182" y="99384"/>
                      <a:pt x="83734" y="97517"/>
                    </a:cubicBezTo>
                    <a:cubicBezTo>
                      <a:pt x="90097" y="92850"/>
                      <a:pt x="91459" y="83906"/>
                      <a:pt x="86782" y="77543"/>
                    </a:cubicBezTo>
                    <a:lnTo>
                      <a:pt x="35109" y="7144"/>
                    </a:lnTo>
                    <a:close/>
                  </a:path>
                </a:pathLst>
              </a:custGeom>
              <a:grpFill/>
              <a:ln w="9525" cap="flat">
                <a:noFill/>
                <a:prstDash val="solid"/>
                <a:miter/>
              </a:ln>
            </p:spPr>
            <p:txBody>
              <a:bodyPr anchor="ctr"/>
              <a:lstStyle/>
              <a:p>
                <a:pPr>
                  <a:defRPr/>
                </a:pPr>
                <a:endParaRPr lang="en-US">
                  <a:solidFill>
                    <a:schemeClr val="bg1"/>
                  </a:solidFill>
                </a:endParaRPr>
              </a:p>
            </p:txBody>
          </p:sp>
          <p:sp>
            <p:nvSpPr>
              <p:cNvPr id="102" name="Freeform: Shape 101">
                <a:extLst>
                  <a:ext uri="{FF2B5EF4-FFF2-40B4-BE49-F238E27FC236}">
                    <a16:creationId xmlns:a16="http://schemas.microsoft.com/office/drawing/2014/main" id="{2069F77C-09D4-6A4A-9BA6-3D9C7468507B}"/>
                  </a:ext>
                </a:extLst>
              </p:cNvPr>
              <p:cNvSpPr/>
              <p:nvPr/>
            </p:nvSpPr>
            <p:spPr>
              <a:xfrm>
                <a:off x="5958678" y="3229785"/>
                <a:ext cx="200025" cy="200025"/>
              </a:xfrm>
              <a:custGeom>
                <a:avLst/>
                <a:gdLst>
                  <a:gd name="connsiteX0" fmla="*/ 102403 w 200025"/>
                  <a:gd name="connsiteY0" fmla="*/ 35719 h 200025"/>
                  <a:gd name="connsiteX1" fmla="*/ 128464 w 200025"/>
                  <a:gd name="connsiteY1" fmla="*/ 41024 h 200025"/>
                  <a:gd name="connsiteX2" fmla="*/ 152591 w 200025"/>
                  <a:gd name="connsiteY2" fmla="*/ 21584 h 200025"/>
                  <a:gd name="connsiteX3" fmla="*/ 102394 w 200025"/>
                  <a:gd name="connsiteY3" fmla="*/ 7144 h 200025"/>
                  <a:gd name="connsiteX4" fmla="*/ 7144 w 200025"/>
                  <a:gd name="connsiteY4" fmla="*/ 102394 h 200025"/>
                  <a:gd name="connsiteX5" fmla="*/ 102394 w 200025"/>
                  <a:gd name="connsiteY5" fmla="*/ 197644 h 200025"/>
                  <a:gd name="connsiteX6" fmla="*/ 197644 w 200025"/>
                  <a:gd name="connsiteY6" fmla="*/ 102394 h 200025"/>
                  <a:gd name="connsiteX7" fmla="*/ 191691 w 200025"/>
                  <a:gd name="connsiteY7" fmla="*/ 69571 h 200025"/>
                  <a:gd name="connsiteX8" fmla="*/ 167707 w 200025"/>
                  <a:gd name="connsiteY8" fmla="*/ 88906 h 200025"/>
                  <a:gd name="connsiteX9" fmla="*/ 169069 w 200025"/>
                  <a:gd name="connsiteY9" fmla="*/ 102394 h 200025"/>
                  <a:gd name="connsiteX10" fmla="*/ 102394 w 200025"/>
                  <a:gd name="connsiteY10" fmla="*/ 169069 h 200025"/>
                  <a:gd name="connsiteX11" fmla="*/ 35719 w 200025"/>
                  <a:gd name="connsiteY11" fmla="*/ 102394 h 200025"/>
                  <a:gd name="connsiteX12" fmla="*/ 102403 w 200025"/>
                  <a:gd name="connsiteY12" fmla="*/ 35719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0025" h="200025">
                    <a:moveTo>
                      <a:pt x="102403" y="35719"/>
                    </a:moveTo>
                    <a:cubicBezTo>
                      <a:pt x="111652" y="35719"/>
                      <a:pt x="120453" y="37614"/>
                      <a:pt x="128464" y="41024"/>
                    </a:cubicBezTo>
                    <a:lnTo>
                      <a:pt x="152591" y="21584"/>
                    </a:lnTo>
                    <a:cubicBezTo>
                      <a:pt x="137989" y="12487"/>
                      <a:pt x="120834" y="7144"/>
                      <a:pt x="102394" y="7144"/>
                    </a:cubicBezTo>
                    <a:cubicBezTo>
                      <a:pt x="49873" y="7144"/>
                      <a:pt x="7144" y="49873"/>
                      <a:pt x="7144" y="102394"/>
                    </a:cubicBezTo>
                    <a:cubicBezTo>
                      <a:pt x="7144" y="154915"/>
                      <a:pt x="49873" y="197644"/>
                      <a:pt x="102394" y="197644"/>
                    </a:cubicBezTo>
                    <a:cubicBezTo>
                      <a:pt x="154934" y="197644"/>
                      <a:pt x="197644" y="154915"/>
                      <a:pt x="197644" y="102394"/>
                    </a:cubicBezTo>
                    <a:cubicBezTo>
                      <a:pt x="197644" y="90849"/>
                      <a:pt x="195482" y="79820"/>
                      <a:pt x="191691" y="69571"/>
                    </a:cubicBezTo>
                    <a:lnTo>
                      <a:pt x="167707" y="88906"/>
                    </a:lnTo>
                    <a:cubicBezTo>
                      <a:pt x="168602" y="93269"/>
                      <a:pt x="169069" y="97774"/>
                      <a:pt x="169069" y="102394"/>
                    </a:cubicBezTo>
                    <a:cubicBezTo>
                      <a:pt x="169069" y="139160"/>
                      <a:pt x="139170" y="169069"/>
                      <a:pt x="102394" y="169069"/>
                    </a:cubicBezTo>
                    <a:cubicBezTo>
                      <a:pt x="65637" y="169069"/>
                      <a:pt x="35719" y="139160"/>
                      <a:pt x="35719" y="102394"/>
                    </a:cubicBezTo>
                    <a:cubicBezTo>
                      <a:pt x="35719" y="65627"/>
                      <a:pt x="65646" y="35719"/>
                      <a:pt x="102403" y="35719"/>
                    </a:cubicBezTo>
                    <a:close/>
                  </a:path>
                </a:pathLst>
              </a:custGeom>
              <a:grpFill/>
              <a:ln w="9525" cap="flat">
                <a:noFill/>
                <a:prstDash val="solid"/>
                <a:miter/>
              </a:ln>
            </p:spPr>
            <p:txBody>
              <a:bodyPr anchor="ctr"/>
              <a:lstStyle/>
              <a:p>
                <a:pPr>
                  <a:defRPr/>
                </a:pPr>
                <a:endParaRPr lang="en-US">
                  <a:solidFill>
                    <a:schemeClr val="bg1"/>
                  </a:solidFill>
                </a:endParaRPr>
              </a:p>
            </p:txBody>
          </p:sp>
          <p:sp>
            <p:nvSpPr>
              <p:cNvPr id="103" name="Freeform: Shape 102">
                <a:extLst>
                  <a:ext uri="{FF2B5EF4-FFF2-40B4-BE49-F238E27FC236}">
                    <a16:creationId xmlns:a16="http://schemas.microsoft.com/office/drawing/2014/main" id="{48E424BD-875F-8EE7-4914-650109C5CE2B}"/>
                  </a:ext>
                </a:extLst>
              </p:cNvPr>
              <p:cNvSpPr/>
              <p:nvPr/>
            </p:nvSpPr>
            <p:spPr>
              <a:xfrm>
                <a:off x="6018219" y="3125772"/>
                <a:ext cx="276225" cy="247650"/>
              </a:xfrm>
              <a:custGeom>
                <a:avLst/>
                <a:gdLst>
                  <a:gd name="connsiteX0" fmla="*/ 218237 w 276225"/>
                  <a:gd name="connsiteY0" fmla="*/ 64456 h 247650"/>
                  <a:gd name="connsiteX1" fmla="*/ 231162 w 276225"/>
                  <a:gd name="connsiteY1" fmla="*/ 7144 h 247650"/>
                  <a:gd name="connsiteX2" fmla="*/ 150124 w 276225"/>
                  <a:gd name="connsiteY2" fmla="*/ 52064 h 247650"/>
                  <a:gd name="connsiteX3" fmla="*/ 133998 w 276225"/>
                  <a:gd name="connsiteY3" fmla="*/ 117072 h 247650"/>
                  <a:gd name="connsiteX4" fmla="*/ 61074 w 276225"/>
                  <a:gd name="connsiteY4" fmla="*/ 175841 h 247650"/>
                  <a:gd name="connsiteX5" fmla="*/ 42863 w 276225"/>
                  <a:gd name="connsiteY5" fmla="*/ 170698 h 247650"/>
                  <a:gd name="connsiteX6" fmla="*/ 7144 w 276225"/>
                  <a:gd name="connsiteY6" fmla="*/ 206416 h 247650"/>
                  <a:gd name="connsiteX7" fmla="*/ 42863 w 276225"/>
                  <a:gd name="connsiteY7" fmla="*/ 242135 h 247650"/>
                  <a:gd name="connsiteX8" fmla="*/ 78581 w 276225"/>
                  <a:gd name="connsiteY8" fmla="*/ 206416 h 247650"/>
                  <a:gd name="connsiteX9" fmla="*/ 76295 w 276225"/>
                  <a:gd name="connsiteY9" fmla="*/ 194158 h 247650"/>
                  <a:gd name="connsiteX10" fmla="*/ 148942 w 276225"/>
                  <a:gd name="connsiteY10" fmla="*/ 135607 h 247650"/>
                  <a:gd name="connsiteX11" fmla="*/ 215894 w 276225"/>
                  <a:gd name="connsiteY11" fmla="*/ 133636 h 247650"/>
                  <a:gd name="connsiteX12" fmla="*/ 276987 w 276225"/>
                  <a:gd name="connsiteY12" fmla="*/ 63989 h 247650"/>
                  <a:gd name="connsiteX13" fmla="*/ 218237 w 276225"/>
                  <a:gd name="connsiteY13" fmla="*/ 64456 h 24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6225" h="247650">
                    <a:moveTo>
                      <a:pt x="218237" y="64456"/>
                    </a:moveTo>
                    <a:lnTo>
                      <a:pt x="231162" y="7144"/>
                    </a:lnTo>
                    <a:cubicBezTo>
                      <a:pt x="231162" y="7144"/>
                      <a:pt x="165792" y="27203"/>
                      <a:pt x="150124" y="52064"/>
                    </a:cubicBezTo>
                    <a:cubicBezTo>
                      <a:pt x="139798" y="68475"/>
                      <a:pt x="135636" y="98498"/>
                      <a:pt x="133998" y="117072"/>
                    </a:cubicBezTo>
                    <a:lnTo>
                      <a:pt x="61074" y="175841"/>
                    </a:lnTo>
                    <a:cubicBezTo>
                      <a:pt x="55731" y="172650"/>
                      <a:pt x="49559" y="170698"/>
                      <a:pt x="42863" y="170698"/>
                    </a:cubicBezTo>
                    <a:cubicBezTo>
                      <a:pt x="23146" y="170698"/>
                      <a:pt x="7144" y="186690"/>
                      <a:pt x="7144" y="206416"/>
                    </a:cubicBezTo>
                    <a:cubicBezTo>
                      <a:pt x="7144" y="226143"/>
                      <a:pt x="23146" y="242135"/>
                      <a:pt x="42863" y="242135"/>
                    </a:cubicBezTo>
                    <a:cubicBezTo>
                      <a:pt x="62598" y="242135"/>
                      <a:pt x="78581" y="226143"/>
                      <a:pt x="78581" y="206416"/>
                    </a:cubicBezTo>
                    <a:cubicBezTo>
                      <a:pt x="78581" y="202092"/>
                      <a:pt x="77705" y="197996"/>
                      <a:pt x="76295" y="194158"/>
                    </a:cubicBezTo>
                    <a:lnTo>
                      <a:pt x="148942" y="135607"/>
                    </a:lnTo>
                    <a:cubicBezTo>
                      <a:pt x="167430" y="137941"/>
                      <a:pt x="197663" y="140256"/>
                      <a:pt x="215894" y="133636"/>
                    </a:cubicBezTo>
                    <a:cubicBezTo>
                      <a:pt x="243497" y="123615"/>
                      <a:pt x="276987" y="63989"/>
                      <a:pt x="276987" y="63989"/>
                    </a:cubicBezTo>
                    <a:lnTo>
                      <a:pt x="218237" y="64456"/>
                    </a:lnTo>
                    <a:close/>
                  </a:path>
                </a:pathLst>
              </a:custGeom>
              <a:grpFill/>
              <a:ln w="9525" cap="flat">
                <a:noFill/>
                <a:prstDash val="solid"/>
                <a:miter/>
              </a:ln>
            </p:spPr>
            <p:txBody>
              <a:bodyPr anchor="ctr"/>
              <a:lstStyle/>
              <a:p>
                <a:pPr>
                  <a:defRPr/>
                </a:pPr>
                <a:endParaRPr lang="en-US">
                  <a:solidFill>
                    <a:schemeClr val="bg1"/>
                  </a:solidFill>
                </a:endParaRPr>
              </a:p>
            </p:txBody>
          </p:sp>
        </p:grpSp>
      </p:grpSp>
      <p:grpSp>
        <p:nvGrpSpPr>
          <p:cNvPr id="7173" name="Group 7172">
            <a:extLst>
              <a:ext uri="{FF2B5EF4-FFF2-40B4-BE49-F238E27FC236}">
                <a16:creationId xmlns:a16="http://schemas.microsoft.com/office/drawing/2014/main" id="{A2F3720C-5707-FD23-3F59-976AA2368EE3}"/>
              </a:ext>
            </a:extLst>
          </p:cNvPr>
          <p:cNvGrpSpPr/>
          <p:nvPr/>
        </p:nvGrpSpPr>
        <p:grpSpPr>
          <a:xfrm>
            <a:off x="4587875" y="5327650"/>
            <a:ext cx="538163" cy="539750"/>
            <a:chOff x="4587875" y="5632450"/>
            <a:chExt cx="538163" cy="539750"/>
          </a:xfrm>
        </p:grpSpPr>
        <p:sp>
          <p:nvSpPr>
            <p:cNvPr id="318" name="Oval 317">
              <a:extLst>
                <a:ext uri="{FF2B5EF4-FFF2-40B4-BE49-F238E27FC236}">
                  <a16:creationId xmlns:a16="http://schemas.microsoft.com/office/drawing/2014/main" id="{D0C8FE9B-ADBD-C312-716D-FB6ABB9FE939}"/>
                </a:ext>
              </a:extLst>
            </p:cNvPr>
            <p:cNvSpPr/>
            <p:nvPr/>
          </p:nvSpPr>
          <p:spPr>
            <a:xfrm>
              <a:off x="4587875" y="5632450"/>
              <a:ext cx="538163" cy="539750"/>
            </a:xfrm>
            <a:prstGeom prst="ellipse">
              <a:avLst/>
            </a:prstGeom>
            <a:solidFill>
              <a:srgbClr val="7E7E7E"/>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endParaRPr>
            </a:p>
          </p:txBody>
        </p:sp>
        <p:grpSp>
          <p:nvGrpSpPr>
            <p:cNvPr id="72" name="Group 71">
              <a:extLst>
                <a:ext uri="{FF2B5EF4-FFF2-40B4-BE49-F238E27FC236}">
                  <a16:creationId xmlns:a16="http://schemas.microsoft.com/office/drawing/2014/main" id="{5D9AFFF4-216A-62EF-3C1C-64C06B82AC6A}"/>
                </a:ext>
              </a:extLst>
            </p:cNvPr>
            <p:cNvGrpSpPr/>
            <p:nvPr/>
          </p:nvGrpSpPr>
          <p:grpSpPr>
            <a:xfrm>
              <a:off x="4697851" y="5721719"/>
              <a:ext cx="331349" cy="360032"/>
              <a:chOff x="6581222" y="2244172"/>
              <a:chExt cx="510693" cy="510693"/>
            </a:xfrm>
            <a:solidFill>
              <a:schemeClr val="bg1"/>
            </a:solidFill>
          </p:grpSpPr>
          <p:sp>
            <p:nvSpPr>
              <p:cNvPr id="73" name="Graphic 12">
                <a:extLst>
                  <a:ext uri="{FF2B5EF4-FFF2-40B4-BE49-F238E27FC236}">
                    <a16:creationId xmlns:a16="http://schemas.microsoft.com/office/drawing/2014/main" id="{16D6CCDE-9AC5-D11E-7D22-B32A1ED89F78}"/>
                  </a:ext>
                </a:extLst>
              </p:cNvPr>
              <p:cNvSpPr/>
              <p:nvPr/>
            </p:nvSpPr>
            <p:spPr>
              <a:xfrm>
                <a:off x="6581222" y="2244172"/>
                <a:ext cx="510693" cy="510693"/>
              </a:xfrm>
              <a:custGeom>
                <a:avLst/>
                <a:gdLst>
                  <a:gd name="connsiteX0" fmla="*/ 1588294 w 2581275"/>
                  <a:gd name="connsiteY0" fmla="*/ 378619 h 2581275"/>
                  <a:gd name="connsiteX1" fmla="*/ 1731169 w 2581275"/>
                  <a:gd name="connsiteY1" fmla="*/ 435769 h 2581275"/>
                  <a:gd name="connsiteX2" fmla="*/ 1959769 w 2581275"/>
                  <a:gd name="connsiteY2" fmla="*/ 264319 h 2581275"/>
                  <a:gd name="connsiteX3" fmla="*/ 2093119 w 2581275"/>
                  <a:gd name="connsiteY3" fmla="*/ 273844 h 2581275"/>
                  <a:gd name="connsiteX4" fmla="*/ 2302669 w 2581275"/>
                  <a:gd name="connsiteY4" fmla="*/ 483394 h 2581275"/>
                  <a:gd name="connsiteX5" fmla="*/ 2312194 w 2581275"/>
                  <a:gd name="connsiteY5" fmla="*/ 616744 h 2581275"/>
                  <a:gd name="connsiteX6" fmla="*/ 2150269 w 2581275"/>
                  <a:gd name="connsiteY6" fmla="*/ 854869 h 2581275"/>
                  <a:gd name="connsiteX7" fmla="*/ 2207419 w 2581275"/>
                  <a:gd name="connsiteY7" fmla="*/ 997744 h 2581275"/>
                  <a:gd name="connsiteX8" fmla="*/ 2493169 w 2581275"/>
                  <a:gd name="connsiteY8" fmla="*/ 1045369 h 2581275"/>
                  <a:gd name="connsiteX9" fmla="*/ 2578894 w 2581275"/>
                  <a:gd name="connsiteY9" fmla="*/ 1140619 h 2581275"/>
                  <a:gd name="connsiteX10" fmla="*/ 2578894 w 2581275"/>
                  <a:gd name="connsiteY10" fmla="*/ 1435894 h 2581275"/>
                  <a:gd name="connsiteX11" fmla="*/ 2493169 w 2581275"/>
                  <a:gd name="connsiteY11" fmla="*/ 1540669 h 2581275"/>
                  <a:gd name="connsiteX12" fmla="*/ 2207419 w 2581275"/>
                  <a:gd name="connsiteY12" fmla="*/ 1588294 h 2581275"/>
                  <a:gd name="connsiteX13" fmla="*/ 2150269 w 2581275"/>
                  <a:gd name="connsiteY13" fmla="*/ 1731169 h 2581275"/>
                  <a:gd name="connsiteX14" fmla="*/ 2321719 w 2581275"/>
                  <a:gd name="connsiteY14" fmla="*/ 1959769 h 2581275"/>
                  <a:gd name="connsiteX15" fmla="*/ 2312194 w 2581275"/>
                  <a:gd name="connsiteY15" fmla="*/ 2093119 h 2581275"/>
                  <a:gd name="connsiteX16" fmla="*/ 2102644 w 2581275"/>
                  <a:gd name="connsiteY16" fmla="*/ 2302669 h 2581275"/>
                  <a:gd name="connsiteX17" fmla="*/ 1969294 w 2581275"/>
                  <a:gd name="connsiteY17" fmla="*/ 2312194 h 2581275"/>
                  <a:gd name="connsiteX18" fmla="*/ 1731169 w 2581275"/>
                  <a:gd name="connsiteY18" fmla="*/ 2150269 h 2581275"/>
                  <a:gd name="connsiteX19" fmla="*/ 1588294 w 2581275"/>
                  <a:gd name="connsiteY19" fmla="*/ 2207419 h 2581275"/>
                  <a:gd name="connsiteX20" fmla="*/ 1540669 w 2581275"/>
                  <a:gd name="connsiteY20" fmla="*/ 2493169 h 2581275"/>
                  <a:gd name="connsiteX21" fmla="*/ 1435894 w 2581275"/>
                  <a:gd name="connsiteY21" fmla="*/ 2578894 h 2581275"/>
                  <a:gd name="connsiteX22" fmla="*/ 1140619 w 2581275"/>
                  <a:gd name="connsiteY22" fmla="*/ 2578894 h 2581275"/>
                  <a:gd name="connsiteX23" fmla="*/ 1045369 w 2581275"/>
                  <a:gd name="connsiteY23" fmla="*/ 2493169 h 2581275"/>
                  <a:gd name="connsiteX24" fmla="*/ 997744 w 2581275"/>
                  <a:gd name="connsiteY24" fmla="*/ 2207419 h 2581275"/>
                  <a:gd name="connsiteX25" fmla="*/ 854869 w 2581275"/>
                  <a:gd name="connsiteY25" fmla="*/ 2150269 h 2581275"/>
                  <a:gd name="connsiteX26" fmla="*/ 616744 w 2581275"/>
                  <a:gd name="connsiteY26" fmla="*/ 2312194 h 2581275"/>
                  <a:gd name="connsiteX27" fmla="*/ 483394 w 2581275"/>
                  <a:gd name="connsiteY27" fmla="*/ 2302669 h 2581275"/>
                  <a:gd name="connsiteX28" fmla="*/ 273844 w 2581275"/>
                  <a:gd name="connsiteY28" fmla="*/ 2093119 h 2581275"/>
                  <a:gd name="connsiteX29" fmla="*/ 264319 w 2581275"/>
                  <a:gd name="connsiteY29" fmla="*/ 1969294 h 2581275"/>
                  <a:gd name="connsiteX30" fmla="*/ 435769 w 2581275"/>
                  <a:gd name="connsiteY30" fmla="*/ 1731169 h 2581275"/>
                  <a:gd name="connsiteX31" fmla="*/ 378619 w 2581275"/>
                  <a:gd name="connsiteY31" fmla="*/ 1588294 h 2581275"/>
                  <a:gd name="connsiteX32" fmla="*/ 92869 w 2581275"/>
                  <a:gd name="connsiteY32" fmla="*/ 1540669 h 2581275"/>
                  <a:gd name="connsiteX33" fmla="*/ 7144 w 2581275"/>
                  <a:gd name="connsiteY33" fmla="*/ 1435894 h 2581275"/>
                  <a:gd name="connsiteX34" fmla="*/ 7144 w 2581275"/>
                  <a:gd name="connsiteY34" fmla="*/ 1140619 h 2581275"/>
                  <a:gd name="connsiteX35" fmla="*/ 92869 w 2581275"/>
                  <a:gd name="connsiteY35" fmla="*/ 1045369 h 2581275"/>
                  <a:gd name="connsiteX36" fmla="*/ 378619 w 2581275"/>
                  <a:gd name="connsiteY36" fmla="*/ 997744 h 2581275"/>
                  <a:gd name="connsiteX37" fmla="*/ 435769 w 2581275"/>
                  <a:gd name="connsiteY37" fmla="*/ 854869 h 2581275"/>
                  <a:gd name="connsiteX38" fmla="*/ 264319 w 2581275"/>
                  <a:gd name="connsiteY38" fmla="*/ 616744 h 2581275"/>
                  <a:gd name="connsiteX39" fmla="*/ 283369 w 2581275"/>
                  <a:gd name="connsiteY39" fmla="*/ 483394 h 2581275"/>
                  <a:gd name="connsiteX40" fmla="*/ 492919 w 2581275"/>
                  <a:gd name="connsiteY40" fmla="*/ 273844 h 2581275"/>
                  <a:gd name="connsiteX41" fmla="*/ 616744 w 2581275"/>
                  <a:gd name="connsiteY41" fmla="*/ 264319 h 2581275"/>
                  <a:gd name="connsiteX42" fmla="*/ 854869 w 2581275"/>
                  <a:gd name="connsiteY42" fmla="*/ 435769 h 2581275"/>
                  <a:gd name="connsiteX43" fmla="*/ 997744 w 2581275"/>
                  <a:gd name="connsiteY43" fmla="*/ 378619 h 2581275"/>
                  <a:gd name="connsiteX44" fmla="*/ 1045369 w 2581275"/>
                  <a:gd name="connsiteY44" fmla="*/ 92869 h 2581275"/>
                  <a:gd name="connsiteX45" fmla="*/ 1140619 w 2581275"/>
                  <a:gd name="connsiteY45" fmla="*/ 7144 h 2581275"/>
                  <a:gd name="connsiteX46" fmla="*/ 1435894 w 2581275"/>
                  <a:gd name="connsiteY46" fmla="*/ 7144 h 2581275"/>
                  <a:gd name="connsiteX47" fmla="*/ 1540669 w 2581275"/>
                  <a:gd name="connsiteY47" fmla="*/ 92869 h 2581275"/>
                  <a:gd name="connsiteX48" fmla="*/ 1588294 w 2581275"/>
                  <a:gd name="connsiteY48" fmla="*/ 378619 h 2581275"/>
                  <a:gd name="connsiteX49" fmla="*/ 1293019 w 2581275"/>
                  <a:gd name="connsiteY49" fmla="*/ 588169 h 2581275"/>
                  <a:gd name="connsiteX50" fmla="*/ 1997869 w 2581275"/>
                  <a:gd name="connsiteY50" fmla="*/ 1293019 h 2581275"/>
                  <a:gd name="connsiteX51" fmla="*/ 1293019 w 2581275"/>
                  <a:gd name="connsiteY51" fmla="*/ 1997869 h 2581275"/>
                  <a:gd name="connsiteX52" fmla="*/ 588169 w 2581275"/>
                  <a:gd name="connsiteY52" fmla="*/ 1293019 h 2581275"/>
                  <a:gd name="connsiteX53" fmla="*/ 1293019 w 2581275"/>
                  <a:gd name="connsiteY53" fmla="*/ 588169 h 2581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581275" h="2581275">
                    <a:moveTo>
                      <a:pt x="1588294" y="378619"/>
                    </a:moveTo>
                    <a:cubicBezTo>
                      <a:pt x="1635919" y="397669"/>
                      <a:pt x="1683544" y="416719"/>
                      <a:pt x="1731169" y="435769"/>
                    </a:cubicBezTo>
                    <a:lnTo>
                      <a:pt x="1959769" y="264319"/>
                    </a:lnTo>
                    <a:cubicBezTo>
                      <a:pt x="2007394" y="235744"/>
                      <a:pt x="2064544" y="245269"/>
                      <a:pt x="2093119" y="273844"/>
                    </a:cubicBezTo>
                    <a:lnTo>
                      <a:pt x="2302669" y="483394"/>
                    </a:lnTo>
                    <a:cubicBezTo>
                      <a:pt x="2340769" y="521494"/>
                      <a:pt x="2340769" y="578644"/>
                      <a:pt x="2312194" y="616744"/>
                    </a:cubicBezTo>
                    <a:lnTo>
                      <a:pt x="2150269" y="854869"/>
                    </a:lnTo>
                    <a:cubicBezTo>
                      <a:pt x="2169319" y="902494"/>
                      <a:pt x="2188369" y="950119"/>
                      <a:pt x="2207419" y="997744"/>
                    </a:cubicBezTo>
                    <a:lnTo>
                      <a:pt x="2493169" y="1045369"/>
                    </a:lnTo>
                    <a:cubicBezTo>
                      <a:pt x="2540794" y="1045369"/>
                      <a:pt x="2578894" y="1092994"/>
                      <a:pt x="2578894" y="1140619"/>
                    </a:cubicBezTo>
                    <a:lnTo>
                      <a:pt x="2578894" y="1435894"/>
                    </a:lnTo>
                    <a:cubicBezTo>
                      <a:pt x="2578894" y="1483519"/>
                      <a:pt x="2540794" y="1531144"/>
                      <a:pt x="2493169" y="1540669"/>
                    </a:cubicBezTo>
                    <a:lnTo>
                      <a:pt x="2207419" y="1588294"/>
                    </a:lnTo>
                    <a:cubicBezTo>
                      <a:pt x="2188369" y="1635919"/>
                      <a:pt x="2169319" y="1683544"/>
                      <a:pt x="2150269" y="1731169"/>
                    </a:cubicBezTo>
                    <a:lnTo>
                      <a:pt x="2321719" y="1959769"/>
                    </a:lnTo>
                    <a:cubicBezTo>
                      <a:pt x="2350294" y="2007394"/>
                      <a:pt x="2340769" y="2064544"/>
                      <a:pt x="2312194" y="2093119"/>
                    </a:cubicBezTo>
                    <a:lnTo>
                      <a:pt x="2102644" y="2302669"/>
                    </a:lnTo>
                    <a:cubicBezTo>
                      <a:pt x="2064544" y="2340769"/>
                      <a:pt x="2007394" y="2340769"/>
                      <a:pt x="1969294" y="2312194"/>
                    </a:cubicBezTo>
                    <a:lnTo>
                      <a:pt x="1731169" y="2150269"/>
                    </a:lnTo>
                    <a:cubicBezTo>
                      <a:pt x="1683544" y="2169319"/>
                      <a:pt x="1635919" y="2188369"/>
                      <a:pt x="1588294" y="2207419"/>
                    </a:cubicBezTo>
                    <a:lnTo>
                      <a:pt x="1540669" y="2493169"/>
                    </a:lnTo>
                    <a:cubicBezTo>
                      <a:pt x="1531144" y="2540794"/>
                      <a:pt x="1483519" y="2578894"/>
                      <a:pt x="1435894" y="2578894"/>
                    </a:cubicBezTo>
                    <a:lnTo>
                      <a:pt x="1140619" y="2578894"/>
                    </a:lnTo>
                    <a:cubicBezTo>
                      <a:pt x="1092994" y="2578894"/>
                      <a:pt x="1045369" y="2540794"/>
                      <a:pt x="1045369" y="2493169"/>
                    </a:cubicBezTo>
                    <a:lnTo>
                      <a:pt x="997744" y="2207419"/>
                    </a:lnTo>
                    <a:cubicBezTo>
                      <a:pt x="950119" y="2188369"/>
                      <a:pt x="902494" y="2169319"/>
                      <a:pt x="854869" y="2150269"/>
                    </a:cubicBezTo>
                    <a:lnTo>
                      <a:pt x="616744" y="2312194"/>
                    </a:lnTo>
                    <a:cubicBezTo>
                      <a:pt x="578644" y="2340769"/>
                      <a:pt x="521494" y="2340769"/>
                      <a:pt x="483394" y="2302669"/>
                    </a:cubicBezTo>
                    <a:lnTo>
                      <a:pt x="273844" y="2093119"/>
                    </a:lnTo>
                    <a:cubicBezTo>
                      <a:pt x="245269" y="2064544"/>
                      <a:pt x="235744" y="2007394"/>
                      <a:pt x="264319" y="1969294"/>
                    </a:cubicBezTo>
                    <a:lnTo>
                      <a:pt x="435769" y="1731169"/>
                    </a:lnTo>
                    <a:cubicBezTo>
                      <a:pt x="407194" y="1683544"/>
                      <a:pt x="388144" y="1635919"/>
                      <a:pt x="378619" y="1588294"/>
                    </a:cubicBezTo>
                    <a:lnTo>
                      <a:pt x="92869" y="1540669"/>
                    </a:lnTo>
                    <a:cubicBezTo>
                      <a:pt x="45244" y="1531144"/>
                      <a:pt x="7144" y="1483519"/>
                      <a:pt x="7144" y="1435894"/>
                    </a:cubicBezTo>
                    <a:lnTo>
                      <a:pt x="7144" y="1140619"/>
                    </a:lnTo>
                    <a:cubicBezTo>
                      <a:pt x="7144" y="1092994"/>
                      <a:pt x="45244" y="1045369"/>
                      <a:pt x="92869" y="1045369"/>
                    </a:cubicBezTo>
                    <a:lnTo>
                      <a:pt x="378619" y="997744"/>
                    </a:lnTo>
                    <a:cubicBezTo>
                      <a:pt x="388144" y="940594"/>
                      <a:pt x="407194" y="902494"/>
                      <a:pt x="435769" y="854869"/>
                    </a:cubicBezTo>
                    <a:lnTo>
                      <a:pt x="264319" y="616744"/>
                    </a:lnTo>
                    <a:cubicBezTo>
                      <a:pt x="235744" y="578644"/>
                      <a:pt x="245269" y="521494"/>
                      <a:pt x="283369" y="483394"/>
                    </a:cubicBezTo>
                    <a:lnTo>
                      <a:pt x="492919" y="273844"/>
                    </a:lnTo>
                    <a:cubicBezTo>
                      <a:pt x="521494" y="245269"/>
                      <a:pt x="578644" y="235744"/>
                      <a:pt x="616744" y="264319"/>
                    </a:cubicBezTo>
                    <a:lnTo>
                      <a:pt x="854869" y="435769"/>
                    </a:lnTo>
                    <a:cubicBezTo>
                      <a:pt x="902494" y="416719"/>
                      <a:pt x="950119" y="397669"/>
                      <a:pt x="997744" y="378619"/>
                    </a:cubicBezTo>
                    <a:lnTo>
                      <a:pt x="1045369" y="92869"/>
                    </a:lnTo>
                    <a:cubicBezTo>
                      <a:pt x="1045369" y="45244"/>
                      <a:pt x="1092994" y="7144"/>
                      <a:pt x="1140619" y="7144"/>
                    </a:cubicBezTo>
                    <a:lnTo>
                      <a:pt x="1435894" y="7144"/>
                    </a:lnTo>
                    <a:cubicBezTo>
                      <a:pt x="1483519" y="7144"/>
                      <a:pt x="1531144" y="45244"/>
                      <a:pt x="1540669" y="92869"/>
                    </a:cubicBezTo>
                    <a:lnTo>
                      <a:pt x="1588294" y="378619"/>
                    </a:lnTo>
                    <a:close/>
                    <a:moveTo>
                      <a:pt x="1293019" y="588169"/>
                    </a:moveTo>
                    <a:cubicBezTo>
                      <a:pt x="1683544" y="588169"/>
                      <a:pt x="1997869" y="902494"/>
                      <a:pt x="1997869" y="1293019"/>
                    </a:cubicBezTo>
                    <a:cubicBezTo>
                      <a:pt x="1997869" y="1683544"/>
                      <a:pt x="1683544" y="1997869"/>
                      <a:pt x="1293019" y="1997869"/>
                    </a:cubicBezTo>
                    <a:cubicBezTo>
                      <a:pt x="902494" y="1997869"/>
                      <a:pt x="588169" y="1683544"/>
                      <a:pt x="588169" y="1293019"/>
                    </a:cubicBezTo>
                    <a:cubicBezTo>
                      <a:pt x="588169" y="902494"/>
                      <a:pt x="902494" y="588169"/>
                      <a:pt x="1293019" y="588169"/>
                    </a:cubicBezTo>
                    <a:close/>
                  </a:path>
                </a:pathLst>
              </a:custGeom>
              <a:grpFill/>
              <a:ln w="9525" cap="flat">
                <a:noFill/>
                <a:prstDash val="solid"/>
                <a:miter/>
              </a:ln>
            </p:spPr>
            <p:txBody>
              <a:bodyPr anchor="ctr"/>
              <a:lstStyle/>
              <a:p>
                <a:pPr>
                  <a:defRPr/>
                </a:pPr>
                <a:endParaRPr lang="en-US" dirty="0">
                  <a:solidFill>
                    <a:schemeClr val="bg1"/>
                  </a:solidFill>
                </a:endParaRPr>
              </a:p>
            </p:txBody>
          </p:sp>
          <p:sp>
            <p:nvSpPr>
              <p:cNvPr id="74" name="Freeform: Shape 73">
                <a:extLst>
                  <a:ext uri="{FF2B5EF4-FFF2-40B4-BE49-F238E27FC236}">
                    <a16:creationId xmlns:a16="http://schemas.microsoft.com/office/drawing/2014/main" id="{08FEA956-085F-7B76-4F0B-F1428EE6D164}"/>
                  </a:ext>
                </a:extLst>
              </p:cNvPr>
              <p:cNvSpPr/>
              <p:nvPr/>
            </p:nvSpPr>
            <p:spPr>
              <a:xfrm>
                <a:off x="6742128" y="2413705"/>
                <a:ext cx="188881" cy="171626"/>
              </a:xfrm>
              <a:custGeom>
                <a:avLst/>
                <a:gdLst>
                  <a:gd name="connsiteX0" fmla="*/ 158108 w 188881"/>
                  <a:gd name="connsiteY0" fmla="*/ 171667 h 171626"/>
                  <a:gd name="connsiteX1" fmla="*/ 30928 w 188881"/>
                  <a:gd name="connsiteY1" fmla="*/ 171667 h 171626"/>
                  <a:gd name="connsiteX2" fmla="*/ 4386 w 188881"/>
                  <a:gd name="connsiteY2" fmla="*/ 156343 h 171626"/>
                  <a:gd name="connsiteX3" fmla="*/ 4386 w 188881"/>
                  <a:gd name="connsiteY3" fmla="*/ 125695 h 171626"/>
                  <a:gd name="connsiteX4" fmla="*/ 67976 w 188881"/>
                  <a:gd name="connsiteY4" fmla="*/ 15555 h 171626"/>
                  <a:gd name="connsiteX5" fmla="*/ 94518 w 188881"/>
                  <a:gd name="connsiteY5" fmla="*/ 231 h 171626"/>
                  <a:gd name="connsiteX6" fmla="*/ 121060 w 188881"/>
                  <a:gd name="connsiteY6" fmla="*/ 15555 h 171626"/>
                  <a:gd name="connsiteX7" fmla="*/ 184650 w 188881"/>
                  <a:gd name="connsiteY7" fmla="*/ 125695 h 171626"/>
                  <a:gd name="connsiteX8" fmla="*/ 184650 w 188881"/>
                  <a:gd name="connsiteY8" fmla="*/ 156343 h 171626"/>
                  <a:gd name="connsiteX9" fmla="*/ 158108 w 188881"/>
                  <a:gd name="connsiteY9" fmla="*/ 171667 h 171626"/>
                  <a:gd name="connsiteX10" fmla="*/ 94518 w 188881"/>
                  <a:gd name="connsiteY10" fmla="*/ 9039 h 171626"/>
                  <a:gd name="connsiteX11" fmla="*/ 75604 w 188881"/>
                  <a:gd name="connsiteY11" fmla="*/ 19959 h 171626"/>
                  <a:gd name="connsiteX12" fmla="*/ 12014 w 188881"/>
                  <a:gd name="connsiteY12" fmla="*/ 130099 h 171626"/>
                  <a:gd name="connsiteX13" fmla="*/ 12014 w 188881"/>
                  <a:gd name="connsiteY13" fmla="*/ 151939 h 171626"/>
                  <a:gd name="connsiteX14" fmla="*/ 30928 w 188881"/>
                  <a:gd name="connsiteY14" fmla="*/ 162858 h 171626"/>
                  <a:gd name="connsiteX15" fmla="*/ 158107 w 188881"/>
                  <a:gd name="connsiteY15" fmla="*/ 162858 h 171626"/>
                  <a:gd name="connsiteX16" fmla="*/ 177021 w 188881"/>
                  <a:gd name="connsiteY16" fmla="*/ 151939 h 171626"/>
                  <a:gd name="connsiteX17" fmla="*/ 177021 w 188881"/>
                  <a:gd name="connsiteY17" fmla="*/ 130099 h 171626"/>
                  <a:gd name="connsiteX18" fmla="*/ 113431 w 188881"/>
                  <a:gd name="connsiteY18" fmla="*/ 19959 h 171626"/>
                  <a:gd name="connsiteX19" fmla="*/ 94518 w 188881"/>
                  <a:gd name="connsiteY19" fmla="*/ 9039 h 171626"/>
                  <a:gd name="connsiteX20" fmla="*/ 171393 w 188881"/>
                  <a:gd name="connsiteY20" fmla="*/ 130597 h 171626"/>
                  <a:gd name="connsiteX21" fmla="*/ 110078 w 188881"/>
                  <a:gd name="connsiteY21" fmla="*/ 24396 h 171626"/>
                  <a:gd name="connsiteX22" fmla="*/ 94518 w 188881"/>
                  <a:gd name="connsiteY22" fmla="*/ 15412 h 171626"/>
                  <a:gd name="connsiteX23" fmla="*/ 78958 w 188881"/>
                  <a:gd name="connsiteY23" fmla="*/ 24396 h 171626"/>
                  <a:gd name="connsiteX24" fmla="*/ 17643 w 188881"/>
                  <a:gd name="connsiteY24" fmla="*/ 130597 h 171626"/>
                  <a:gd name="connsiteX25" fmla="*/ 17643 w 188881"/>
                  <a:gd name="connsiteY25" fmla="*/ 148564 h 171626"/>
                  <a:gd name="connsiteX26" fmla="*/ 33203 w 188881"/>
                  <a:gd name="connsiteY26" fmla="*/ 157547 h 171626"/>
                  <a:gd name="connsiteX27" fmla="*/ 155833 w 188881"/>
                  <a:gd name="connsiteY27" fmla="*/ 157547 h 171626"/>
                  <a:gd name="connsiteX28" fmla="*/ 171394 w 188881"/>
                  <a:gd name="connsiteY28" fmla="*/ 148564 h 171626"/>
                  <a:gd name="connsiteX29" fmla="*/ 171393 w 188881"/>
                  <a:gd name="connsiteY29" fmla="*/ 130597 h 171626"/>
                  <a:gd name="connsiteX30" fmla="*/ 83414 w 188881"/>
                  <a:gd name="connsiteY30" fmla="*/ 57536 h 171626"/>
                  <a:gd name="connsiteX31" fmla="*/ 94517 w 188881"/>
                  <a:gd name="connsiteY31" fmla="*/ 46432 h 171626"/>
                  <a:gd name="connsiteX32" fmla="*/ 105621 w 188881"/>
                  <a:gd name="connsiteY32" fmla="*/ 57536 h 171626"/>
                  <a:gd name="connsiteX33" fmla="*/ 105621 w 188881"/>
                  <a:gd name="connsiteY33" fmla="*/ 93570 h 171626"/>
                  <a:gd name="connsiteX34" fmla="*/ 94517 w 188881"/>
                  <a:gd name="connsiteY34" fmla="*/ 104674 h 171626"/>
                  <a:gd name="connsiteX35" fmla="*/ 83414 w 188881"/>
                  <a:gd name="connsiteY35" fmla="*/ 93570 h 171626"/>
                  <a:gd name="connsiteX36" fmla="*/ 83414 w 188881"/>
                  <a:gd name="connsiteY36" fmla="*/ 57536 h 171626"/>
                  <a:gd name="connsiteX37" fmla="*/ 94517 w 188881"/>
                  <a:gd name="connsiteY37" fmla="*/ 137427 h 171626"/>
                  <a:gd name="connsiteX38" fmla="*/ 83139 w 188881"/>
                  <a:gd name="connsiteY38" fmla="*/ 126048 h 171626"/>
                  <a:gd name="connsiteX39" fmla="*/ 94517 w 188881"/>
                  <a:gd name="connsiteY39" fmla="*/ 114670 h 171626"/>
                  <a:gd name="connsiteX40" fmla="*/ 105896 w 188881"/>
                  <a:gd name="connsiteY40" fmla="*/ 126048 h 171626"/>
                  <a:gd name="connsiteX41" fmla="*/ 94517 w 188881"/>
                  <a:gd name="connsiteY41" fmla="*/ 137427 h 171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88881" h="171626">
                    <a:moveTo>
                      <a:pt x="158108" y="171667"/>
                    </a:moveTo>
                    <a:lnTo>
                      <a:pt x="30928" y="171667"/>
                    </a:lnTo>
                    <a:cubicBezTo>
                      <a:pt x="19848" y="171667"/>
                      <a:pt x="9926" y="165938"/>
                      <a:pt x="4386" y="156343"/>
                    </a:cubicBezTo>
                    <a:cubicBezTo>
                      <a:pt x="-1153" y="146748"/>
                      <a:pt x="-1154" y="135290"/>
                      <a:pt x="4386" y="125695"/>
                    </a:cubicBezTo>
                    <a:lnTo>
                      <a:pt x="67976" y="15555"/>
                    </a:lnTo>
                    <a:cubicBezTo>
                      <a:pt x="73516" y="5960"/>
                      <a:pt x="83439" y="231"/>
                      <a:pt x="94518" y="231"/>
                    </a:cubicBezTo>
                    <a:cubicBezTo>
                      <a:pt x="105598" y="231"/>
                      <a:pt x="115521" y="5960"/>
                      <a:pt x="121060" y="15555"/>
                    </a:cubicBezTo>
                    <a:lnTo>
                      <a:pt x="184650" y="125695"/>
                    </a:lnTo>
                    <a:cubicBezTo>
                      <a:pt x="190190" y="135290"/>
                      <a:pt x="190190" y="146747"/>
                      <a:pt x="184650" y="156343"/>
                    </a:cubicBezTo>
                    <a:cubicBezTo>
                      <a:pt x="179109" y="165939"/>
                      <a:pt x="169187" y="171667"/>
                      <a:pt x="158108" y="171667"/>
                    </a:cubicBezTo>
                    <a:close/>
                    <a:moveTo>
                      <a:pt x="94518" y="9039"/>
                    </a:moveTo>
                    <a:cubicBezTo>
                      <a:pt x="86623" y="9039"/>
                      <a:pt x="79552" y="13122"/>
                      <a:pt x="75604" y="19959"/>
                    </a:cubicBezTo>
                    <a:lnTo>
                      <a:pt x="12014" y="130099"/>
                    </a:lnTo>
                    <a:cubicBezTo>
                      <a:pt x="8067" y="136937"/>
                      <a:pt x="8067" y="145101"/>
                      <a:pt x="12014" y="151939"/>
                    </a:cubicBezTo>
                    <a:cubicBezTo>
                      <a:pt x="15961" y="158776"/>
                      <a:pt x="23033" y="162858"/>
                      <a:pt x="30928" y="162858"/>
                    </a:cubicBezTo>
                    <a:lnTo>
                      <a:pt x="158107" y="162858"/>
                    </a:lnTo>
                    <a:cubicBezTo>
                      <a:pt x="166003" y="162858"/>
                      <a:pt x="173073" y="158776"/>
                      <a:pt x="177021" y="151939"/>
                    </a:cubicBezTo>
                    <a:cubicBezTo>
                      <a:pt x="180969" y="145102"/>
                      <a:pt x="180969" y="136936"/>
                      <a:pt x="177021" y="130099"/>
                    </a:cubicBezTo>
                    <a:lnTo>
                      <a:pt x="113431" y="19959"/>
                    </a:lnTo>
                    <a:cubicBezTo>
                      <a:pt x="109484" y="13121"/>
                      <a:pt x="102414" y="9039"/>
                      <a:pt x="94518" y="9039"/>
                    </a:cubicBezTo>
                    <a:close/>
                    <a:moveTo>
                      <a:pt x="171393" y="130597"/>
                    </a:moveTo>
                    <a:lnTo>
                      <a:pt x="110078" y="24396"/>
                    </a:lnTo>
                    <a:cubicBezTo>
                      <a:pt x="106830" y="18770"/>
                      <a:pt x="101014" y="15412"/>
                      <a:pt x="94518" y="15412"/>
                    </a:cubicBezTo>
                    <a:cubicBezTo>
                      <a:pt x="88022" y="15412"/>
                      <a:pt x="82205" y="18771"/>
                      <a:pt x="78958" y="24396"/>
                    </a:cubicBezTo>
                    <a:lnTo>
                      <a:pt x="17643" y="130597"/>
                    </a:lnTo>
                    <a:cubicBezTo>
                      <a:pt x="14394" y="136222"/>
                      <a:pt x="14395" y="142939"/>
                      <a:pt x="17643" y="148564"/>
                    </a:cubicBezTo>
                    <a:cubicBezTo>
                      <a:pt x="20890" y="154189"/>
                      <a:pt x="26707" y="157547"/>
                      <a:pt x="33203" y="157547"/>
                    </a:cubicBezTo>
                    <a:lnTo>
                      <a:pt x="155833" y="157547"/>
                    </a:lnTo>
                    <a:cubicBezTo>
                      <a:pt x="162330" y="157547"/>
                      <a:pt x="168146" y="154189"/>
                      <a:pt x="171394" y="148564"/>
                    </a:cubicBezTo>
                    <a:cubicBezTo>
                      <a:pt x="174642" y="142939"/>
                      <a:pt x="174641" y="136222"/>
                      <a:pt x="171393" y="130597"/>
                    </a:cubicBezTo>
                    <a:close/>
                    <a:moveTo>
                      <a:pt x="83414" y="57536"/>
                    </a:moveTo>
                    <a:cubicBezTo>
                      <a:pt x="83414" y="51413"/>
                      <a:pt x="88395" y="46432"/>
                      <a:pt x="94517" y="46432"/>
                    </a:cubicBezTo>
                    <a:cubicBezTo>
                      <a:pt x="100640" y="46432"/>
                      <a:pt x="105621" y="51413"/>
                      <a:pt x="105621" y="57536"/>
                    </a:cubicBezTo>
                    <a:lnTo>
                      <a:pt x="105621" y="93570"/>
                    </a:lnTo>
                    <a:cubicBezTo>
                      <a:pt x="105621" y="99693"/>
                      <a:pt x="100640" y="104674"/>
                      <a:pt x="94517" y="104674"/>
                    </a:cubicBezTo>
                    <a:cubicBezTo>
                      <a:pt x="88395" y="104674"/>
                      <a:pt x="83414" y="99693"/>
                      <a:pt x="83414" y="93570"/>
                    </a:cubicBezTo>
                    <a:lnTo>
                      <a:pt x="83414" y="57536"/>
                    </a:lnTo>
                    <a:close/>
                    <a:moveTo>
                      <a:pt x="94517" y="137427"/>
                    </a:moveTo>
                    <a:cubicBezTo>
                      <a:pt x="88243" y="137427"/>
                      <a:pt x="83139" y="132322"/>
                      <a:pt x="83139" y="126048"/>
                    </a:cubicBezTo>
                    <a:cubicBezTo>
                      <a:pt x="83139" y="119774"/>
                      <a:pt x="88243" y="114670"/>
                      <a:pt x="94517" y="114670"/>
                    </a:cubicBezTo>
                    <a:cubicBezTo>
                      <a:pt x="100792" y="114670"/>
                      <a:pt x="105896" y="119774"/>
                      <a:pt x="105896" y="126048"/>
                    </a:cubicBezTo>
                    <a:cubicBezTo>
                      <a:pt x="105896" y="132322"/>
                      <a:pt x="100792" y="137427"/>
                      <a:pt x="94517" y="137427"/>
                    </a:cubicBezTo>
                    <a:close/>
                  </a:path>
                </a:pathLst>
              </a:custGeom>
              <a:grpFill/>
              <a:ln w="9525" cap="flat">
                <a:noFill/>
                <a:prstDash val="solid"/>
                <a:miter/>
              </a:ln>
            </p:spPr>
            <p:txBody>
              <a:bodyPr anchor="ctr"/>
              <a:lstStyle/>
              <a:p>
                <a:pPr>
                  <a:defRPr/>
                </a:pPr>
                <a:endParaRPr lang="en-US">
                  <a:solidFill>
                    <a:schemeClr val="bg1"/>
                  </a:solidFill>
                </a:endParaRPr>
              </a:p>
            </p:txBody>
          </p:sp>
        </p:grpSp>
      </p:grpSp>
      <p:grpSp>
        <p:nvGrpSpPr>
          <p:cNvPr id="7172" name="Group 7171">
            <a:extLst>
              <a:ext uri="{FF2B5EF4-FFF2-40B4-BE49-F238E27FC236}">
                <a16:creationId xmlns:a16="http://schemas.microsoft.com/office/drawing/2014/main" id="{7A8BCD18-6D8F-368C-D14E-AD17A5B511DF}"/>
              </a:ext>
            </a:extLst>
          </p:cNvPr>
          <p:cNvGrpSpPr/>
          <p:nvPr/>
        </p:nvGrpSpPr>
        <p:grpSpPr>
          <a:xfrm>
            <a:off x="4592638" y="4337050"/>
            <a:ext cx="538162" cy="539750"/>
            <a:chOff x="4592638" y="4413250"/>
            <a:chExt cx="538162" cy="539750"/>
          </a:xfrm>
        </p:grpSpPr>
        <p:sp>
          <p:nvSpPr>
            <p:cNvPr id="317" name="Oval 316">
              <a:extLst>
                <a:ext uri="{FF2B5EF4-FFF2-40B4-BE49-F238E27FC236}">
                  <a16:creationId xmlns:a16="http://schemas.microsoft.com/office/drawing/2014/main" id="{7B03285F-40FE-7244-226C-2EC615AD3E1C}"/>
                </a:ext>
              </a:extLst>
            </p:cNvPr>
            <p:cNvSpPr/>
            <p:nvPr/>
          </p:nvSpPr>
          <p:spPr>
            <a:xfrm>
              <a:off x="4592638" y="4413250"/>
              <a:ext cx="538162" cy="539750"/>
            </a:xfrm>
            <a:prstGeom prst="ellipse">
              <a:avLst/>
            </a:prstGeom>
            <a:solidFill>
              <a:srgbClr val="FC6719"/>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endParaRPr>
            </a:p>
          </p:txBody>
        </p:sp>
        <p:grpSp>
          <p:nvGrpSpPr>
            <p:cNvPr id="75" name="Group 74">
              <a:extLst>
                <a:ext uri="{FF2B5EF4-FFF2-40B4-BE49-F238E27FC236}">
                  <a16:creationId xmlns:a16="http://schemas.microsoft.com/office/drawing/2014/main" id="{26DE6457-D9C5-5AE6-B3DC-04D2A65DFA4B}"/>
                </a:ext>
              </a:extLst>
            </p:cNvPr>
            <p:cNvGrpSpPr/>
            <p:nvPr/>
          </p:nvGrpSpPr>
          <p:grpSpPr>
            <a:xfrm>
              <a:off x="4674093" y="4498643"/>
              <a:ext cx="385225" cy="378543"/>
              <a:chOff x="3893344" y="3426619"/>
              <a:chExt cx="633412" cy="633412"/>
            </a:xfrm>
            <a:solidFill>
              <a:schemeClr val="bg1"/>
            </a:solidFill>
          </p:grpSpPr>
          <p:sp>
            <p:nvSpPr>
              <p:cNvPr id="76" name="Freeform: Shape 75">
                <a:extLst>
                  <a:ext uri="{FF2B5EF4-FFF2-40B4-BE49-F238E27FC236}">
                    <a16:creationId xmlns:a16="http://schemas.microsoft.com/office/drawing/2014/main" id="{B9AF9623-7D12-EC6F-1174-79DC28C42C6F}"/>
                  </a:ext>
                </a:extLst>
              </p:cNvPr>
              <p:cNvSpPr/>
              <p:nvPr/>
            </p:nvSpPr>
            <p:spPr>
              <a:xfrm>
                <a:off x="4160931" y="3647599"/>
                <a:ext cx="95250" cy="114300"/>
              </a:xfrm>
              <a:custGeom>
                <a:avLst/>
                <a:gdLst>
                  <a:gd name="connsiteX0" fmla="*/ 29117 w 95250"/>
                  <a:gd name="connsiteY0" fmla="*/ 99536 h 114300"/>
                  <a:gd name="connsiteX1" fmla="*/ 92934 w 95250"/>
                  <a:gd name="connsiteY1" fmla="*/ 50006 h 114300"/>
                  <a:gd name="connsiteX2" fmla="*/ 50072 w 95250"/>
                  <a:gd name="connsiteY2" fmla="*/ 7144 h 114300"/>
                  <a:gd name="connsiteX3" fmla="*/ 7209 w 95250"/>
                  <a:gd name="connsiteY3" fmla="*/ 50006 h 114300"/>
                  <a:gd name="connsiteX4" fmla="*/ 29117 w 95250"/>
                  <a:gd name="connsiteY4" fmla="*/ 99536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114300">
                    <a:moveTo>
                      <a:pt x="29117" y="99536"/>
                    </a:moveTo>
                    <a:cubicBezTo>
                      <a:pt x="59597" y="125254"/>
                      <a:pt x="92934" y="83344"/>
                      <a:pt x="92934" y="50006"/>
                    </a:cubicBezTo>
                    <a:cubicBezTo>
                      <a:pt x="92934" y="26194"/>
                      <a:pt x="73884" y="7144"/>
                      <a:pt x="50072" y="7144"/>
                    </a:cubicBezTo>
                    <a:cubicBezTo>
                      <a:pt x="26259" y="7144"/>
                      <a:pt x="7209" y="26194"/>
                      <a:pt x="7209" y="50006"/>
                    </a:cubicBezTo>
                    <a:cubicBezTo>
                      <a:pt x="6257" y="67151"/>
                      <a:pt x="15782" y="88106"/>
                      <a:pt x="29117" y="99536"/>
                    </a:cubicBezTo>
                    <a:close/>
                  </a:path>
                </a:pathLst>
              </a:custGeom>
              <a:grpFill/>
              <a:ln w="9525" cap="flat">
                <a:noFill/>
                <a:prstDash val="solid"/>
                <a:miter/>
              </a:ln>
            </p:spPr>
            <p:txBody>
              <a:bodyPr anchor="ctr"/>
              <a:lstStyle/>
              <a:p>
                <a:pPr>
                  <a:defRPr/>
                </a:pPr>
                <a:endParaRPr lang="en-US">
                  <a:solidFill>
                    <a:schemeClr val="bg1"/>
                  </a:solidFill>
                </a:endParaRPr>
              </a:p>
            </p:txBody>
          </p:sp>
          <p:sp>
            <p:nvSpPr>
              <p:cNvPr id="77" name="Freeform: Shape 76">
                <a:extLst>
                  <a:ext uri="{FF2B5EF4-FFF2-40B4-BE49-F238E27FC236}">
                    <a16:creationId xmlns:a16="http://schemas.microsoft.com/office/drawing/2014/main" id="{10273DF4-F74B-4286-A254-B49DA8280B16}"/>
                  </a:ext>
                </a:extLst>
              </p:cNvPr>
              <p:cNvSpPr/>
              <p:nvPr/>
            </p:nvSpPr>
            <p:spPr>
              <a:xfrm>
                <a:off x="4111466" y="3752374"/>
                <a:ext cx="190500" cy="85725"/>
              </a:xfrm>
              <a:custGeom>
                <a:avLst/>
                <a:gdLst>
                  <a:gd name="connsiteX0" fmla="*/ 182404 w 190500"/>
                  <a:gd name="connsiteY0" fmla="*/ 26194 h 85725"/>
                  <a:gd name="connsiteX1" fmla="*/ 131921 w 190500"/>
                  <a:gd name="connsiteY1" fmla="*/ 8096 h 85725"/>
                  <a:gd name="connsiteX2" fmla="*/ 64294 w 190500"/>
                  <a:gd name="connsiteY2" fmla="*/ 7144 h 85725"/>
                  <a:gd name="connsiteX3" fmla="*/ 14764 w 190500"/>
                  <a:gd name="connsiteY3" fmla="*/ 25241 h 85725"/>
                  <a:gd name="connsiteX4" fmla="*/ 7144 w 190500"/>
                  <a:gd name="connsiteY4" fmla="*/ 41434 h 85725"/>
                  <a:gd name="connsiteX5" fmla="*/ 7144 w 190500"/>
                  <a:gd name="connsiteY5" fmla="*/ 78581 h 85725"/>
                  <a:gd name="connsiteX6" fmla="*/ 190976 w 190500"/>
                  <a:gd name="connsiteY6" fmla="*/ 78581 h 85725"/>
                  <a:gd name="connsiteX7" fmla="*/ 190976 w 190500"/>
                  <a:gd name="connsiteY7" fmla="*/ 41434 h 85725"/>
                  <a:gd name="connsiteX8" fmla="*/ 182404 w 190500"/>
                  <a:gd name="connsiteY8" fmla="*/ 2619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0" h="85725">
                    <a:moveTo>
                      <a:pt x="182404" y="26194"/>
                    </a:moveTo>
                    <a:lnTo>
                      <a:pt x="131921" y="8096"/>
                    </a:lnTo>
                    <a:cubicBezTo>
                      <a:pt x="109061" y="28099"/>
                      <a:pt x="84296" y="25241"/>
                      <a:pt x="64294" y="7144"/>
                    </a:cubicBezTo>
                    <a:lnTo>
                      <a:pt x="14764" y="25241"/>
                    </a:lnTo>
                    <a:cubicBezTo>
                      <a:pt x="10001" y="29051"/>
                      <a:pt x="7144" y="34766"/>
                      <a:pt x="7144" y="41434"/>
                    </a:cubicBezTo>
                    <a:lnTo>
                      <a:pt x="7144" y="78581"/>
                    </a:lnTo>
                    <a:lnTo>
                      <a:pt x="190976" y="78581"/>
                    </a:lnTo>
                    <a:lnTo>
                      <a:pt x="190976" y="41434"/>
                    </a:lnTo>
                    <a:cubicBezTo>
                      <a:pt x="190024" y="36671"/>
                      <a:pt x="187166" y="30004"/>
                      <a:pt x="182404" y="26194"/>
                    </a:cubicBezTo>
                    <a:close/>
                  </a:path>
                </a:pathLst>
              </a:custGeom>
              <a:grpFill/>
              <a:ln w="9525" cap="flat">
                <a:noFill/>
                <a:prstDash val="solid"/>
                <a:miter/>
              </a:ln>
            </p:spPr>
            <p:txBody>
              <a:bodyPr anchor="ctr"/>
              <a:lstStyle/>
              <a:p>
                <a:pPr>
                  <a:defRPr/>
                </a:pPr>
                <a:endParaRPr lang="en-US">
                  <a:solidFill>
                    <a:schemeClr val="bg1"/>
                  </a:solidFill>
                </a:endParaRPr>
              </a:p>
            </p:txBody>
          </p:sp>
          <p:sp>
            <p:nvSpPr>
              <p:cNvPr id="78" name="Freeform: Shape 77">
                <a:extLst>
                  <a:ext uri="{FF2B5EF4-FFF2-40B4-BE49-F238E27FC236}">
                    <a16:creationId xmlns:a16="http://schemas.microsoft.com/office/drawing/2014/main" id="{F9E8F6AB-97A4-694D-12EC-92607490DC81}"/>
                  </a:ext>
                </a:extLst>
              </p:cNvPr>
              <p:cNvSpPr/>
              <p:nvPr/>
            </p:nvSpPr>
            <p:spPr>
              <a:xfrm>
                <a:off x="4021931" y="3555206"/>
                <a:ext cx="371475" cy="371475"/>
              </a:xfrm>
              <a:custGeom>
                <a:avLst/>
                <a:gdLst>
                  <a:gd name="connsiteX0" fmla="*/ 188119 w 371475"/>
                  <a:gd name="connsiteY0" fmla="*/ 7144 h 371475"/>
                  <a:gd name="connsiteX1" fmla="*/ 7144 w 371475"/>
                  <a:gd name="connsiteY1" fmla="*/ 188119 h 371475"/>
                  <a:gd name="connsiteX2" fmla="*/ 70009 w 371475"/>
                  <a:gd name="connsiteY2" fmla="*/ 325279 h 371475"/>
                  <a:gd name="connsiteX3" fmla="*/ 188119 w 371475"/>
                  <a:gd name="connsiteY3" fmla="*/ 369094 h 371475"/>
                  <a:gd name="connsiteX4" fmla="*/ 306229 w 371475"/>
                  <a:gd name="connsiteY4" fmla="*/ 325279 h 371475"/>
                  <a:gd name="connsiteX5" fmla="*/ 369094 w 371475"/>
                  <a:gd name="connsiteY5" fmla="*/ 188119 h 371475"/>
                  <a:gd name="connsiteX6" fmla="*/ 188119 w 371475"/>
                  <a:gd name="connsiteY6" fmla="*/ 7144 h 371475"/>
                  <a:gd name="connsiteX7" fmla="*/ 298609 w 371475"/>
                  <a:gd name="connsiteY7" fmla="*/ 286226 h 371475"/>
                  <a:gd name="connsiteX8" fmla="*/ 289084 w 371475"/>
                  <a:gd name="connsiteY8" fmla="*/ 295751 h 371475"/>
                  <a:gd name="connsiteX9" fmla="*/ 87154 w 371475"/>
                  <a:gd name="connsiteY9" fmla="*/ 295751 h 371475"/>
                  <a:gd name="connsiteX10" fmla="*/ 77629 w 371475"/>
                  <a:gd name="connsiteY10" fmla="*/ 286226 h 371475"/>
                  <a:gd name="connsiteX11" fmla="*/ 77629 w 371475"/>
                  <a:gd name="connsiteY11" fmla="*/ 239554 h 371475"/>
                  <a:gd name="connsiteX12" fmla="*/ 94774 w 371475"/>
                  <a:gd name="connsiteY12" fmla="*/ 207169 h 371475"/>
                  <a:gd name="connsiteX13" fmla="*/ 141446 w 371475"/>
                  <a:gd name="connsiteY13" fmla="*/ 190024 h 371475"/>
                  <a:gd name="connsiteX14" fmla="*/ 126206 w 371475"/>
                  <a:gd name="connsiteY14" fmla="*/ 143351 h 371475"/>
                  <a:gd name="connsiteX15" fmla="*/ 188119 w 371475"/>
                  <a:gd name="connsiteY15" fmla="*/ 81439 h 371475"/>
                  <a:gd name="connsiteX16" fmla="*/ 250031 w 371475"/>
                  <a:gd name="connsiteY16" fmla="*/ 143351 h 371475"/>
                  <a:gd name="connsiteX17" fmla="*/ 234791 w 371475"/>
                  <a:gd name="connsiteY17" fmla="*/ 190976 h 371475"/>
                  <a:gd name="connsiteX18" fmla="*/ 281464 w 371475"/>
                  <a:gd name="connsiteY18" fmla="*/ 208121 h 371475"/>
                  <a:gd name="connsiteX19" fmla="*/ 299561 w 371475"/>
                  <a:gd name="connsiteY19" fmla="*/ 240506 h 371475"/>
                  <a:gd name="connsiteX20" fmla="*/ 299561 w 371475"/>
                  <a:gd name="connsiteY20" fmla="*/ 286226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71475" h="371475">
                    <a:moveTo>
                      <a:pt x="188119" y="7144"/>
                    </a:moveTo>
                    <a:cubicBezTo>
                      <a:pt x="88106" y="7144"/>
                      <a:pt x="7144" y="88106"/>
                      <a:pt x="7144" y="188119"/>
                    </a:cubicBezTo>
                    <a:cubicBezTo>
                      <a:pt x="7144" y="241459"/>
                      <a:pt x="30004" y="290989"/>
                      <a:pt x="70009" y="325279"/>
                    </a:cubicBezTo>
                    <a:cubicBezTo>
                      <a:pt x="102394" y="353854"/>
                      <a:pt x="144304" y="369094"/>
                      <a:pt x="188119" y="369094"/>
                    </a:cubicBezTo>
                    <a:cubicBezTo>
                      <a:pt x="231934" y="369094"/>
                      <a:pt x="273844" y="353854"/>
                      <a:pt x="306229" y="325279"/>
                    </a:cubicBezTo>
                    <a:cubicBezTo>
                      <a:pt x="346234" y="290989"/>
                      <a:pt x="369094" y="241459"/>
                      <a:pt x="369094" y="188119"/>
                    </a:cubicBezTo>
                    <a:cubicBezTo>
                      <a:pt x="369094" y="88106"/>
                      <a:pt x="288131" y="7144"/>
                      <a:pt x="188119" y="7144"/>
                    </a:cubicBezTo>
                    <a:close/>
                    <a:moveTo>
                      <a:pt x="298609" y="286226"/>
                    </a:moveTo>
                    <a:cubicBezTo>
                      <a:pt x="298609" y="291941"/>
                      <a:pt x="294799" y="295751"/>
                      <a:pt x="289084" y="295751"/>
                    </a:cubicBezTo>
                    <a:lnTo>
                      <a:pt x="87154" y="295751"/>
                    </a:lnTo>
                    <a:cubicBezTo>
                      <a:pt x="81439" y="295751"/>
                      <a:pt x="77629" y="291941"/>
                      <a:pt x="77629" y="286226"/>
                    </a:cubicBezTo>
                    <a:lnTo>
                      <a:pt x="77629" y="239554"/>
                    </a:lnTo>
                    <a:cubicBezTo>
                      <a:pt x="77629" y="226219"/>
                      <a:pt x="84296" y="214789"/>
                      <a:pt x="94774" y="207169"/>
                    </a:cubicBezTo>
                    <a:cubicBezTo>
                      <a:pt x="96679" y="206216"/>
                      <a:pt x="94774" y="207169"/>
                      <a:pt x="141446" y="190024"/>
                    </a:cubicBezTo>
                    <a:cubicBezTo>
                      <a:pt x="131921" y="175736"/>
                      <a:pt x="126206" y="158591"/>
                      <a:pt x="126206" y="143351"/>
                    </a:cubicBezTo>
                    <a:cubicBezTo>
                      <a:pt x="126206" y="109061"/>
                      <a:pt x="153829" y="81439"/>
                      <a:pt x="188119" y="81439"/>
                    </a:cubicBezTo>
                    <a:cubicBezTo>
                      <a:pt x="222409" y="81439"/>
                      <a:pt x="250031" y="109061"/>
                      <a:pt x="250031" y="143351"/>
                    </a:cubicBezTo>
                    <a:cubicBezTo>
                      <a:pt x="250031" y="159544"/>
                      <a:pt x="244316" y="176689"/>
                      <a:pt x="234791" y="190976"/>
                    </a:cubicBezTo>
                    <a:cubicBezTo>
                      <a:pt x="281464" y="207169"/>
                      <a:pt x="279559" y="206216"/>
                      <a:pt x="281464" y="208121"/>
                    </a:cubicBezTo>
                    <a:cubicBezTo>
                      <a:pt x="292894" y="215741"/>
                      <a:pt x="299561" y="228124"/>
                      <a:pt x="299561" y="240506"/>
                    </a:cubicBezTo>
                    <a:lnTo>
                      <a:pt x="299561" y="286226"/>
                    </a:lnTo>
                    <a:close/>
                  </a:path>
                </a:pathLst>
              </a:custGeom>
              <a:grpFill/>
              <a:ln w="9525" cap="flat">
                <a:noFill/>
                <a:prstDash val="solid"/>
                <a:miter/>
              </a:ln>
            </p:spPr>
            <p:txBody>
              <a:bodyPr anchor="ctr"/>
              <a:lstStyle/>
              <a:p>
                <a:pPr>
                  <a:defRPr/>
                </a:pPr>
                <a:endParaRPr lang="en-US">
                  <a:solidFill>
                    <a:schemeClr val="bg1"/>
                  </a:solidFill>
                </a:endParaRPr>
              </a:p>
            </p:txBody>
          </p:sp>
          <p:sp>
            <p:nvSpPr>
              <p:cNvPr id="79" name="Freeform: Shape 78">
                <a:extLst>
                  <a:ext uri="{FF2B5EF4-FFF2-40B4-BE49-F238E27FC236}">
                    <a16:creationId xmlns:a16="http://schemas.microsoft.com/office/drawing/2014/main" id="{13FE4E0B-20DB-47FF-DC76-B57B65EC3518}"/>
                  </a:ext>
                </a:extLst>
              </p:cNvPr>
              <p:cNvSpPr/>
              <p:nvPr/>
            </p:nvSpPr>
            <p:spPr>
              <a:xfrm>
                <a:off x="4295299" y="3904774"/>
                <a:ext cx="95250" cy="114300"/>
              </a:xfrm>
              <a:custGeom>
                <a:avLst/>
                <a:gdLst>
                  <a:gd name="connsiteX0" fmla="*/ 70009 w 95250"/>
                  <a:gd name="connsiteY0" fmla="*/ 106204 h 114300"/>
                  <a:gd name="connsiteX1" fmla="*/ 11906 w 95250"/>
                  <a:gd name="connsiteY1" fmla="*/ 61436 h 114300"/>
                  <a:gd name="connsiteX2" fmla="*/ 22384 w 95250"/>
                  <a:gd name="connsiteY2" fmla="*/ 43339 h 114300"/>
                  <a:gd name="connsiteX3" fmla="*/ 7144 w 95250"/>
                  <a:gd name="connsiteY3" fmla="*/ 16669 h 114300"/>
                  <a:gd name="connsiteX4" fmla="*/ 23336 w 95250"/>
                  <a:gd name="connsiteY4" fmla="*/ 7144 h 114300"/>
                  <a:gd name="connsiteX5" fmla="*/ 38576 w 95250"/>
                  <a:gd name="connsiteY5" fmla="*/ 33814 h 114300"/>
                  <a:gd name="connsiteX6" fmla="*/ 59531 w 95250"/>
                  <a:gd name="connsiteY6" fmla="*/ 33814 h 114300"/>
                  <a:gd name="connsiteX7" fmla="*/ 83344 w 95250"/>
                  <a:gd name="connsiteY7" fmla="*/ 52864 h 114300"/>
                  <a:gd name="connsiteX8" fmla="*/ 70009 w 95250"/>
                  <a:gd name="connsiteY8" fmla="*/ 106204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250" h="114300">
                    <a:moveTo>
                      <a:pt x="70009" y="106204"/>
                    </a:moveTo>
                    <a:cubicBezTo>
                      <a:pt x="39529" y="123349"/>
                      <a:pt x="2381" y="96679"/>
                      <a:pt x="11906" y="61436"/>
                    </a:cubicBezTo>
                    <a:cubicBezTo>
                      <a:pt x="13811" y="53816"/>
                      <a:pt x="17621" y="48101"/>
                      <a:pt x="22384" y="43339"/>
                    </a:cubicBezTo>
                    <a:lnTo>
                      <a:pt x="7144" y="16669"/>
                    </a:lnTo>
                    <a:cubicBezTo>
                      <a:pt x="12859" y="13811"/>
                      <a:pt x="18574" y="10954"/>
                      <a:pt x="23336" y="7144"/>
                    </a:cubicBezTo>
                    <a:lnTo>
                      <a:pt x="38576" y="33814"/>
                    </a:lnTo>
                    <a:cubicBezTo>
                      <a:pt x="45244" y="31909"/>
                      <a:pt x="52864" y="31909"/>
                      <a:pt x="59531" y="33814"/>
                    </a:cubicBezTo>
                    <a:cubicBezTo>
                      <a:pt x="70009" y="36671"/>
                      <a:pt x="78581" y="43339"/>
                      <a:pt x="83344" y="52864"/>
                    </a:cubicBezTo>
                    <a:cubicBezTo>
                      <a:pt x="94774" y="70961"/>
                      <a:pt x="88106" y="95726"/>
                      <a:pt x="70009" y="106204"/>
                    </a:cubicBezTo>
                    <a:close/>
                  </a:path>
                </a:pathLst>
              </a:custGeom>
              <a:grpFill/>
              <a:ln w="9525" cap="flat">
                <a:noFill/>
                <a:prstDash val="solid"/>
                <a:miter/>
              </a:ln>
            </p:spPr>
            <p:txBody>
              <a:bodyPr anchor="ctr"/>
              <a:lstStyle/>
              <a:p>
                <a:pPr>
                  <a:defRPr/>
                </a:pPr>
                <a:endParaRPr lang="en-US">
                  <a:solidFill>
                    <a:schemeClr val="bg1"/>
                  </a:solidFill>
                </a:endParaRPr>
              </a:p>
            </p:txBody>
          </p:sp>
          <p:sp>
            <p:nvSpPr>
              <p:cNvPr id="80" name="Freeform: Shape 79">
                <a:extLst>
                  <a:ext uri="{FF2B5EF4-FFF2-40B4-BE49-F238E27FC236}">
                    <a16:creationId xmlns:a16="http://schemas.microsoft.com/office/drawing/2014/main" id="{F7BFD13D-95BD-6B5F-E73B-4FA7815D54E3}"/>
                  </a:ext>
                </a:extLst>
              </p:cNvPr>
              <p:cNvSpPr/>
              <p:nvPr/>
            </p:nvSpPr>
            <p:spPr>
              <a:xfrm>
                <a:off x="4371499" y="3829526"/>
                <a:ext cx="114300" cy="95250"/>
              </a:xfrm>
              <a:custGeom>
                <a:avLst/>
                <a:gdLst>
                  <a:gd name="connsiteX0" fmla="*/ 106204 w 114300"/>
                  <a:gd name="connsiteY0" fmla="*/ 69056 h 95250"/>
                  <a:gd name="connsiteX1" fmla="*/ 33814 w 114300"/>
                  <a:gd name="connsiteY1" fmla="*/ 38576 h 95250"/>
                  <a:gd name="connsiteX2" fmla="*/ 7144 w 114300"/>
                  <a:gd name="connsiteY2" fmla="*/ 23336 h 95250"/>
                  <a:gd name="connsiteX3" fmla="*/ 16669 w 114300"/>
                  <a:gd name="connsiteY3" fmla="*/ 7144 h 95250"/>
                  <a:gd name="connsiteX4" fmla="*/ 43339 w 114300"/>
                  <a:gd name="connsiteY4" fmla="*/ 22384 h 95250"/>
                  <a:gd name="connsiteX5" fmla="*/ 91916 w 114300"/>
                  <a:gd name="connsiteY5" fmla="*/ 15716 h 95250"/>
                  <a:gd name="connsiteX6" fmla="*/ 110966 w 114300"/>
                  <a:gd name="connsiteY6" fmla="*/ 39529 h 95250"/>
                  <a:gd name="connsiteX7" fmla="*/ 106204 w 114300"/>
                  <a:gd name="connsiteY7" fmla="*/ 6905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300" h="95250">
                    <a:moveTo>
                      <a:pt x="106204" y="69056"/>
                    </a:moveTo>
                    <a:cubicBezTo>
                      <a:pt x="83344" y="109061"/>
                      <a:pt x="20479" y="83344"/>
                      <a:pt x="33814" y="38576"/>
                    </a:cubicBezTo>
                    <a:lnTo>
                      <a:pt x="7144" y="23336"/>
                    </a:lnTo>
                    <a:cubicBezTo>
                      <a:pt x="10954" y="17621"/>
                      <a:pt x="13811" y="12859"/>
                      <a:pt x="16669" y="7144"/>
                    </a:cubicBezTo>
                    <a:lnTo>
                      <a:pt x="43339" y="22384"/>
                    </a:lnTo>
                    <a:cubicBezTo>
                      <a:pt x="55721" y="9049"/>
                      <a:pt x="75724" y="6191"/>
                      <a:pt x="91916" y="15716"/>
                    </a:cubicBezTo>
                    <a:cubicBezTo>
                      <a:pt x="101441" y="21431"/>
                      <a:pt x="108109" y="30004"/>
                      <a:pt x="110966" y="39529"/>
                    </a:cubicBezTo>
                    <a:cubicBezTo>
                      <a:pt x="112871" y="49054"/>
                      <a:pt x="111919" y="59531"/>
                      <a:pt x="106204" y="69056"/>
                    </a:cubicBezTo>
                    <a:close/>
                  </a:path>
                </a:pathLst>
              </a:custGeom>
              <a:grpFill/>
              <a:ln w="9525" cap="flat">
                <a:noFill/>
                <a:prstDash val="solid"/>
                <a:miter/>
              </a:ln>
            </p:spPr>
            <p:txBody>
              <a:bodyPr anchor="ctr"/>
              <a:lstStyle/>
              <a:p>
                <a:pPr>
                  <a:defRPr/>
                </a:pPr>
                <a:endParaRPr lang="en-US">
                  <a:solidFill>
                    <a:schemeClr val="bg1"/>
                  </a:solidFill>
                </a:endParaRPr>
              </a:p>
            </p:txBody>
          </p:sp>
          <p:sp>
            <p:nvSpPr>
              <p:cNvPr id="81" name="Freeform: Shape 80">
                <a:extLst>
                  <a:ext uri="{FF2B5EF4-FFF2-40B4-BE49-F238E27FC236}">
                    <a16:creationId xmlns:a16="http://schemas.microsoft.com/office/drawing/2014/main" id="{7FC290E7-1AC2-5CF2-D1DC-C2F813595952}"/>
                  </a:ext>
                </a:extLst>
              </p:cNvPr>
              <p:cNvSpPr/>
              <p:nvPr/>
            </p:nvSpPr>
            <p:spPr>
              <a:xfrm>
                <a:off x="4371499" y="3562403"/>
                <a:ext cx="114300" cy="95250"/>
              </a:xfrm>
              <a:custGeom>
                <a:avLst/>
                <a:gdLst>
                  <a:gd name="connsiteX0" fmla="*/ 91916 w 114300"/>
                  <a:gd name="connsiteY0" fmla="*/ 80910 h 95250"/>
                  <a:gd name="connsiteX1" fmla="*/ 43339 w 114300"/>
                  <a:gd name="connsiteY1" fmla="*/ 74242 h 95250"/>
                  <a:gd name="connsiteX2" fmla="*/ 16669 w 114300"/>
                  <a:gd name="connsiteY2" fmla="*/ 89482 h 95250"/>
                  <a:gd name="connsiteX3" fmla="*/ 7144 w 114300"/>
                  <a:gd name="connsiteY3" fmla="*/ 73290 h 95250"/>
                  <a:gd name="connsiteX4" fmla="*/ 33814 w 114300"/>
                  <a:gd name="connsiteY4" fmla="*/ 58050 h 95250"/>
                  <a:gd name="connsiteX5" fmla="*/ 51911 w 114300"/>
                  <a:gd name="connsiteY5" fmla="*/ 12330 h 95250"/>
                  <a:gd name="connsiteX6" fmla="*/ 106204 w 114300"/>
                  <a:gd name="connsiteY6" fmla="*/ 26617 h 95250"/>
                  <a:gd name="connsiteX7" fmla="*/ 91916 w 114300"/>
                  <a:gd name="connsiteY7" fmla="*/ 80910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300" h="95250">
                    <a:moveTo>
                      <a:pt x="91916" y="80910"/>
                    </a:moveTo>
                    <a:cubicBezTo>
                      <a:pt x="75724" y="90435"/>
                      <a:pt x="55721" y="86625"/>
                      <a:pt x="43339" y="74242"/>
                    </a:cubicBezTo>
                    <a:lnTo>
                      <a:pt x="16669" y="89482"/>
                    </a:lnTo>
                    <a:cubicBezTo>
                      <a:pt x="13811" y="83767"/>
                      <a:pt x="10954" y="78052"/>
                      <a:pt x="7144" y="73290"/>
                    </a:cubicBezTo>
                    <a:lnTo>
                      <a:pt x="33814" y="58050"/>
                    </a:lnTo>
                    <a:cubicBezTo>
                      <a:pt x="29051" y="40905"/>
                      <a:pt x="35719" y="21855"/>
                      <a:pt x="51911" y="12330"/>
                    </a:cubicBezTo>
                    <a:cubicBezTo>
                      <a:pt x="70961" y="1852"/>
                      <a:pt x="95726" y="7567"/>
                      <a:pt x="106204" y="26617"/>
                    </a:cubicBezTo>
                    <a:cubicBezTo>
                      <a:pt x="117634" y="45667"/>
                      <a:pt x="110966" y="69480"/>
                      <a:pt x="91916" y="80910"/>
                    </a:cubicBezTo>
                    <a:close/>
                  </a:path>
                </a:pathLst>
              </a:custGeom>
              <a:grpFill/>
              <a:ln w="9525" cap="flat">
                <a:noFill/>
                <a:prstDash val="solid"/>
                <a:miter/>
              </a:ln>
            </p:spPr>
            <p:txBody>
              <a:bodyPr anchor="ctr"/>
              <a:lstStyle/>
              <a:p>
                <a:pPr>
                  <a:defRPr/>
                </a:pPr>
                <a:endParaRPr lang="en-US">
                  <a:solidFill>
                    <a:schemeClr val="bg1"/>
                  </a:solidFill>
                </a:endParaRPr>
              </a:p>
            </p:txBody>
          </p:sp>
          <p:sp>
            <p:nvSpPr>
              <p:cNvPr id="82" name="Freeform: Shape 81">
                <a:extLst>
                  <a:ext uri="{FF2B5EF4-FFF2-40B4-BE49-F238E27FC236}">
                    <a16:creationId xmlns:a16="http://schemas.microsoft.com/office/drawing/2014/main" id="{55499581-E206-CDF6-0058-C91D20A5AE84}"/>
                  </a:ext>
                </a:extLst>
              </p:cNvPr>
              <p:cNvSpPr/>
              <p:nvPr/>
            </p:nvSpPr>
            <p:spPr>
              <a:xfrm>
                <a:off x="4295299" y="3462594"/>
                <a:ext cx="95250" cy="114300"/>
              </a:xfrm>
              <a:custGeom>
                <a:avLst/>
                <a:gdLst>
                  <a:gd name="connsiteX0" fmla="*/ 84296 w 95250"/>
                  <a:gd name="connsiteY0" fmla="*/ 67371 h 114300"/>
                  <a:gd name="connsiteX1" fmla="*/ 38576 w 95250"/>
                  <a:gd name="connsiteY1" fmla="*/ 85468 h 114300"/>
                  <a:gd name="connsiteX2" fmla="*/ 23336 w 95250"/>
                  <a:gd name="connsiteY2" fmla="*/ 112138 h 114300"/>
                  <a:gd name="connsiteX3" fmla="*/ 7144 w 95250"/>
                  <a:gd name="connsiteY3" fmla="*/ 102613 h 114300"/>
                  <a:gd name="connsiteX4" fmla="*/ 22384 w 95250"/>
                  <a:gd name="connsiteY4" fmla="*/ 75943 h 114300"/>
                  <a:gd name="connsiteX5" fmla="*/ 70009 w 95250"/>
                  <a:gd name="connsiteY5" fmla="*/ 13078 h 114300"/>
                  <a:gd name="connsiteX6" fmla="*/ 84296 w 95250"/>
                  <a:gd name="connsiteY6" fmla="*/ 67371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 h="114300">
                    <a:moveTo>
                      <a:pt x="84296" y="67371"/>
                    </a:moveTo>
                    <a:cubicBezTo>
                      <a:pt x="75724" y="82611"/>
                      <a:pt x="56674" y="91183"/>
                      <a:pt x="38576" y="85468"/>
                    </a:cubicBezTo>
                    <a:lnTo>
                      <a:pt x="23336" y="112138"/>
                    </a:lnTo>
                    <a:cubicBezTo>
                      <a:pt x="17621" y="108328"/>
                      <a:pt x="12859" y="105471"/>
                      <a:pt x="7144" y="102613"/>
                    </a:cubicBezTo>
                    <a:lnTo>
                      <a:pt x="22384" y="75943"/>
                    </a:lnTo>
                    <a:cubicBezTo>
                      <a:pt x="-11906" y="42606"/>
                      <a:pt x="30004" y="-10734"/>
                      <a:pt x="70009" y="13078"/>
                    </a:cubicBezTo>
                    <a:cubicBezTo>
                      <a:pt x="88106" y="23556"/>
                      <a:pt x="94774" y="48321"/>
                      <a:pt x="84296" y="67371"/>
                    </a:cubicBezTo>
                    <a:close/>
                  </a:path>
                </a:pathLst>
              </a:custGeom>
              <a:grpFill/>
              <a:ln w="9525" cap="flat">
                <a:noFill/>
                <a:prstDash val="solid"/>
                <a:miter/>
              </a:ln>
            </p:spPr>
            <p:txBody>
              <a:bodyPr anchor="ctr"/>
              <a:lstStyle/>
              <a:p>
                <a:pPr>
                  <a:defRPr/>
                </a:pPr>
                <a:endParaRPr lang="en-US">
                  <a:solidFill>
                    <a:schemeClr val="bg1"/>
                  </a:solidFill>
                </a:endParaRPr>
              </a:p>
            </p:txBody>
          </p:sp>
          <p:sp>
            <p:nvSpPr>
              <p:cNvPr id="83" name="Freeform: Shape 82">
                <a:extLst>
                  <a:ext uri="{FF2B5EF4-FFF2-40B4-BE49-F238E27FC236}">
                    <a16:creationId xmlns:a16="http://schemas.microsoft.com/office/drawing/2014/main" id="{B5B0D13E-0727-A3E9-2D44-E360BAF79A2A}"/>
                  </a:ext>
                </a:extLst>
              </p:cNvPr>
              <p:cNvSpPr/>
              <p:nvPr/>
            </p:nvSpPr>
            <p:spPr>
              <a:xfrm>
                <a:off x="4028236" y="3462955"/>
                <a:ext cx="95250" cy="114300"/>
              </a:xfrm>
              <a:custGeom>
                <a:avLst/>
                <a:gdLst>
                  <a:gd name="connsiteX0" fmla="*/ 90374 w 95250"/>
                  <a:gd name="connsiteY0" fmla="*/ 102252 h 114300"/>
                  <a:gd name="connsiteX1" fmla="*/ 74182 w 95250"/>
                  <a:gd name="connsiteY1" fmla="*/ 111777 h 114300"/>
                  <a:gd name="connsiteX2" fmla="*/ 57989 w 95250"/>
                  <a:gd name="connsiteY2" fmla="*/ 85107 h 114300"/>
                  <a:gd name="connsiteX3" fmla="*/ 8459 w 95250"/>
                  <a:gd name="connsiteY3" fmla="*/ 36530 h 114300"/>
                  <a:gd name="connsiteX4" fmla="*/ 81802 w 95250"/>
                  <a:gd name="connsiteY4" fmla="*/ 27005 h 114300"/>
                  <a:gd name="connsiteX5" fmla="*/ 75134 w 95250"/>
                  <a:gd name="connsiteY5" fmla="*/ 75582 h 114300"/>
                  <a:gd name="connsiteX6" fmla="*/ 90374 w 95250"/>
                  <a:gd name="connsiteY6" fmla="*/ 102252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 h="114300">
                    <a:moveTo>
                      <a:pt x="90374" y="102252"/>
                    </a:moveTo>
                    <a:cubicBezTo>
                      <a:pt x="84659" y="105110"/>
                      <a:pt x="78944" y="107967"/>
                      <a:pt x="74182" y="111777"/>
                    </a:cubicBezTo>
                    <a:lnTo>
                      <a:pt x="57989" y="85107"/>
                    </a:lnTo>
                    <a:cubicBezTo>
                      <a:pt x="27509" y="93680"/>
                      <a:pt x="839" y="66057"/>
                      <a:pt x="8459" y="36530"/>
                    </a:cubicBezTo>
                    <a:cubicBezTo>
                      <a:pt x="17984" y="2240"/>
                      <a:pt x="63704" y="-3475"/>
                      <a:pt x="81802" y="27005"/>
                    </a:cubicBezTo>
                    <a:cubicBezTo>
                      <a:pt x="91327" y="43197"/>
                      <a:pt x="87517" y="63200"/>
                      <a:pt x="75134" y="75582"/>
                    </a:cubicBezTo>
                    <a:lnTo>
                      <a:pt x="90374" y="102252"/>
                    </a:lnTo>
                    <a:close/>
                  </a:path>
                </a:pathLst>
              </a:custGeom>
              <a:grpFill/>
              <a:ln w="9525" cap="flat">
                <a:noFill/>
                <a:prstDash val="solid"/>
                <a:miter/>
              </a:ln>
            </p:spPr>
            <p:txBody>
              <a:bodyPr anchor="ctr"/>
              <a:lstStyle/>
              <a:p>
                <a:pPr>
                  <a:defRPr/>
                </a:pPr>
                <a:endParaRPr lang="en-US">
                  <a:solidFill>
                    <a:schemeClr val="bg1"/>
                  </a:solidFill>
                </a:endParaRPr>
              </a:p>
            </p:txBody>
          </p:sp>
          <p:sp>
            <p:nvSpPr>
              <p:cNvPr id="84" name="Freeform: Shape 83">
                <a:extLst>
                  <a:ext uri="{FF2B5EF4-FFF2-40B4-BE49-F238E27FC236}">
                    <a16:creationId xmlns:a16="http://schemas.microsoft.com/office/drawing/2014/main" id="{40B03C1A-C1D0-4F00-53E6-9FF5BD42B22B}"/>
                  </a:ext>
                </a:extLst>
              </p:cNvPr>
              <p:cNvSpPr/>
              <p:nvPr/>
            </p:nvSpPr>
            <p:spPr>
              <a:xfrm>
                <a:off x="4162901" y="3936206"/>
                <a:ext cx="85725" cy="123825"/>
              </a:xfrm>
              <a:custGeom>
                <a:avLst/>
                <a:gdLst>
                  <a:gd name="connsiteX0" fmla="*/ 87154 w 85725"/>
                  <a:gd name="connsiteY0" fmla="*/ 76676 h 123825"/>
                  <a:gd name="connsiteX1" fmla="*/ 47149 w 85725"/>
                  <a:gd name="connsiteY1" fmla="*/ 116681 h 123825"/>
                  <a:gd name="connsiteX2" fmla="*/ 7144 w 85725"/>
                  <a:gd name="connsiteY2" fmla="*/ 76676 h 123825"/>
                  <a:gd name="connsiteX3" fmla="*/ 37624 w 85725"/>
                  <a:gd name="connsiteY3" fmla="*/ 38576 h 123825"/>
                  <a:gd name="connsiteX4" fmla="*/ 37624 w 85725"/>
                  <a:gd name="connsiteY4" fmla="*/ 7144 h 123825"/>
                  <a:gd name="connsiteX5" fmla="*/ 47149 w 85725"/>
                  <a:gd name="connsiteY5" fmla="*/ 7144 h 123825"/>
                  <a:gd name="connsiteX6" fmla="*/ 56674 w 85725"/>
                  <a:gd name="connsiteY6" fmla="*/ 7144 h 123825"/>
                  <a:gd name="connsiteX7" fmla="*/ 56674 w 85725"/>
                  <a:gd name="connsiteY7" fmla="*/ 38576 h 123825"/>
                  <a:gd name="connsiteX8" fmla="*/ 87154 w 85725"/>
                  <a:gd name="connsiteY8" fmla="*/ 76676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725" h="123825">
                    <a:moveTo>
                      <a:pt x="87154" y="76676"/>
                    </a:moveTo>
                    <a:cubicBezTo>
                      <a:pt x="87154" y="98584"/>
                      <a:pt x="69056" y="116681"/>
                      <a:pt x="47149" y="116681"/>
                    </a:cubicBezTo>
                    <a:cubicBezTo>
                      <a:pt x="25241" y="116681"/>
                      <a:pt x="7144" y="98584"/>
                      <a:pt x="7144" y="76676"/>
                    </a:cubicBezTo>
                    <a:cubicBezTo>
                      <a:pt x="7144" y="57626"/>
                      <a:pt x="20479" y="42386"/>
                      <a:pt x="37624" y="38576"/>
                    </a:cubicBezTo>
                    <a:lnTo>
                      <a:pt x="37624" y="7144"/>
                    </a:lnTo>
                    <a:cubicBezTo>
                      <a:pt x="40481" y="7144"/>
                      <a:pt x="44291" y="7144"/>
                      <a:pt x="47149" y="7144"/>
                    </a:cubicBezTo>
                    <a:cubicBezTo>
                      <a:pt x="50006" y="7144"/>
                      <a:pt x="53816" y="7144"/>
                      <a:pt x="56674" y="7144"/>
                    </a:cubicBezTo>
                    <a:lnTo>
                      <a:pt x="56674" y="38576"/>
                    </a:lnTo>
                    <a:cubicBezTo>
                      <a:pt x="73819" y="42386"/>
                      <a:pt x="87154" y="58579"/>
                      <a:pt x="87154" y="76676"/>
                    </a:cubicBezTo>
                    <a:close/>
                  </a:path>
                </a:pathLst>
              </a:custGeom>
              <a:grpFill/>
              <a:ln w="9525" cap="flat">
                <a:noFill/>
                <a:prstDash val="solid"/>
                <a:miter/>
              </a:ln>
            </p:spPr>
            <p:txBody>
              <a:bodyPr anchor="ctr"/>
              <a:lstStyle/>
              <a:p>
                <a:pPr>
                  <a:defRPr/>
                </a:pPr>
                <a:endParaRPr lang="en-US">
                  <a:solidFill>
                    <a:schemeClr val="bg1"/>
                  </a:solidFill>
                </a:endParaRPr>
              </a:p>
            </p:txBody>
          </p:sp>
          <p:sp>
            <p:nvSpPr>
              <p:cNvPr id="85" name="Freeform: Shape 84">
                <a:extLst>
                  <a:ext uri="{FF2B5EF4-FFF2-40B4-BE49-F238E27FC236}">
                    <a16:creationId xmlns:a16="http://schemas.microsoft.com/office/drawing/2014/main" id="{31C85CF5-CA3C-B03F-7951-F28ECD4B1C45}"/>
                  </a:ext>
                </a:extLst>
              </p:cNvPr>
              <p:cNvSpPr/>
              <p:nvPr/>
            </p:nvSpPr>
            <p:spPr>
              <a:xfrm>
                <a:off x="4402931" y="3696176"/>
                <a:ext cx="123825" cy="85725"/>
              </a:xfrm>
              <a:custGeom>
                <a:avLst/>
                <a:gdLst>
                  <a:gd name="connsiteX0" fmla="*/ 116681 w 123825"/>
                  <a:gd name="connsiteY0" fmla="*/ 47149 h 85725"/>
                  <a:gd name="connsiteX1" fmla="*/ 76676 w 123825"/>
                  <a:gd name="connsiteY1" fmla="*/ 87154 h 85725"/>
                  <a:gd name="connsiteX2" fmla="*/ 38576 w 123825"/>
                  <a:gd name="connsiteY2" fmla="*/ 56674 h 85725"/>
                  <a:gd name="connsiteX3" fmla="*/ 7144 w 123825"/>
                  <a:gd name="connsiteY3" fmla="*/ 56674 h 85725"/>
                  <a:gd name="connsiteX4" fmla="*/ 7144 w 123825"/>
                  <a:gd name="connsiteY4" fmla="*/ 47149 h 85725"/>
                  <a:gd name="connsiteX5" fmla="*/ 7144 w 123825"/>
                  <a:gd name="connsiteY5" fmla="*/ 37624 h 85725"/>
                  <a:gd name="connsiteX6" fmla="*/ 38576 w 123825"/>
                  <a:gd name="connsiteY6" fmla="*/ 37624 h 85725"/>
                  <a:gd name="connsiteX7" fmla="*/ 76676 w 123825"/>
                  <a:gd name="connsiteY7" fmla="*/ 7144 h 85725"/>
                  <a:gd name="connsiteX8" fmla="*/ 116681 w 123825"/>
                  <a:gd name="connsiteY8" fmla="*/ 47149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3825" h="85725">
                    <a:moveTo>
                      <a:pt x="116681" y="47149"/>
                    </a:moveTo>
                    <a:cubicBezTo>
                      <a:pt x="116681" y="69056"/>
                      <a:pt x="98584" y="87154"/>
                      <a:pt x="76676" y="87154"/>
                    </a:cubicBezTo>
                    <a:cubicBezTo>
                      <a:pt x="57626" y="87154"/>
                      <a:pt x="42386" y="73819"/>
                      <a:pt x="38576" y="56674"/>
                    </a:cubicBezTo>
                    <a:lnTo>
                      <a:pt x="7144" y="56674"/>
                    </a:lnTo>
                    <a:cubicBezTo>
                      <a:pt x="7144" y="53816"/>
                      <a:pt x="7144" y="50006"/>
                      <a:pt x="7144" y="47149"/>
                    </a:cubicBezTo>
                    <a:cubicBezTo>
                      <a:pt x="7144" y="44291"/>
                      <a:pt x="7144" y="40481"/>
                      <a:pt x="7144" y="37624"/>
                    </a:cubicBezTo>
                    <a:lnTo>
                      <a:pt x="38576" y="37624"/>
                    </a:lnTo>
                    <a:cubicBezTo>
                      <a:pt x="43339" y="20479"/>
                      <a:pt x="58579" y="7144"/>
                      <a:pt x="76676" y="7144"/>
                    </a:cubicBezTo>
                    <a:cubicBezTo>
                      <a:pt x="98584" y="7144"/>
                      <a:pt x="116681" y="25241"/>
                      <a:pt x="116681" y="47149"/>
                    </a:cubicBezTo>
                    <a:close/>
                  </a:path>
                </a:pathLst>
              </a:custGeom>
              <a:grpFill/>
              <a:ln w="9525" cap="flat">
                <a:noFill/>
                <a:prstDash val="solid"/>
                <a:miter/>
              </a:ln>
            </p:spPr>
            <p:txBody>
              <a:bodyPr anchor="ctr"/>
              <a:lstStyle/>
              <a:p>
                <a:pPr>
                  <a:defRPr/>
                </a:pPr>
                <a:endParaRPr lang="en-US">
                  <a:solidFill>
                    <a:schemeClr val="bg1"/>
                  </a:solidFill>
                </a:endParaRPr>
              </a:p>
            </p:txBody>
          </p:sp>
          <p:sp>
            <p:nvSpPr>
              <p:cNvPr id="86" name="Freeform: Shape 85">
                <a:extLst>
                  <a:ext uri="{FF2B5EF4-FFF2-40B4-BE49-F238E27FC236}">
                    <a16:creationId xmlns:a16="http://schemas.microsoft.com/office/drawing/2014/main" id="{49930176-ED01-D053-0F98-A1A5F6BF7F3A}"/>
                  </a:ext>
                </a:extLst>
              </p:cNvPr>
              <p:cNvSpPr/>
              <p:nvPr/>
            </p:nvSpPr>
            <p:spPr>
              <a:xfrm>
                <a:off x="3893344" y="3696176"/>
                <a:ext cx="123825" cy="85725"/>
              </a:xfrm>
              <a:custGeom>
                <a:avLst/>
                <a:gdLst>
                  <a:gd name="connsiteX0" fmla="*/ 116681 w 123825"/>
                  <a:gd name="connsiteY0" fmla="*/ 47149 h 85725"/>
                  <a:gd name="connsiteX1" fmla="*/ 116681 w 123825"/>
                  <a:gd name="connsiteY1" fmla="*/ 56674 h 85725"/>
                  <a:gd name="connsiteX2" fmla="*/ 85249 w 123825"/>
                  <a:gd name="connsiteY2" fmla="*/ 56674 h 85725"/>
                  <a:gd name="connsiteX3" fmla="*/ 47149 w 123825"/>
                  <a:gd name="connsiteY3" fmla="*/ 87154 h 85725"/>
                  <a:gd name="connsiteX4" fmla="*/ 7144 w 123825"/>
                  <a:gd name="connsiteY4" fmla="*/ 47149 h 85725"/>
                  <a:gd name="connsiteX5" fmla="*/ 47149 w 123825"/>
                  <a:gd name="connsiteY5" fmla="*/ 7144 h 85725"/>
                  <a:gd name="connsiteX6" fmla="*/ 85249 w 123825"/>
                  <a:gd name="connsiteY6" fmla="*/ 37624 h 85725"/>
                  <a:gd name="connsiteX7" fmla="*/ 116681 w 123825"/>
                  <a:gd name="connsiteY7" fmla="*/ 37624 h 85725"/>
                  <a:gd name="connsiteX8" fmla="*/ 116681 w 123825"/>
                  <a:gd name="connsiteY8" fmla="*/ 47149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3825" h="85725">
                    <a:moveTo>
                      <a:pt x="116681" y="47149"/>
                    </a:moveTo>
                    <a:cubicBezTo>
                      <a:pt x="116681" y="50006"/>
                      <a:pt x="116681" y="53816"/>
                      <a:pt x="116681" y="56674"/>
                    </a:cubicBezTo>
                    <a:lnTo>
                      <a:pt x="85249" y="56674"/>
                    </a:lnTo>
                    <a:cubicBezTo>
                      <a:pt x="81439" y="73819"/>
                      <a:pt x="65246" y="87154"/>
                      <a:pt x="47149" y="87154"/>
                    </a:cubicBezTo>
                    <a:cubicBezTo>
                      <a:pt x="25241" y="87154"/>
                      <a:pt x="7144" y="69056"/>
                      <a:pt x="7144" y="47149"/>
                    </a:cubicBezTo>
                    <a:cubicBezTo>
                      <a:pt x="7144" y="25241"/>
                      <a:pt x="25241" y="7144"/>
                      <a:pt x="47149" y="7144"/>
                    </a:cubicBezTo>
                    <a:cubicBezTo>
                      <a:pt x="66199" y="7144"/>
                      <a:pt x="81439" y="20479"/>
                      <a:pt x="85249" y="37624"/>
                    </a:cubicBezTo>
                    <a:lnTo>
                      <a:pt x="116681" y="37624"/>
                    </a:lnTo>
                    <a:cubicBezTo>
                      <a:pt x="116681" y="40481"/>
                      <a:pt x="116681" y="44291"/>
                      <a:pt x="116681" y="47149"/>
                    </a:cubicBezTo>
                    <a:close/>
                  </a:path>
                </a:pathLst>
              </a:custGeom>
              <a:grpFill/>
              <a:ln w="9525" cap="flat">
                <a:noFill/>
                <a:prstDash val="solid"/>
                <a:miter/>
              </a:ln>
            </p:spPr>
            <p:txBody>
              <a:bodyPr anchor="ctr"/>
              <a:lstStyle/>
              <a:p>
                <a:pPr>
                  <a:defRPr/>
                </a:pPr>
                <a:endParaRPr lang="en-US">
                  <a:solidFill>
                    <a:schemeClr val="bg1"/>
                  </a:solidFill>
                </a:endParaRPr>
              </a:p>
            </p:txBody>
          </p:sp>
          <p:sp>
            <p:nvSpPr>
              <p:cNvPr id="87" name="Freeform: Shape 86">
                <a:extLst>
                  <a:ext uri="{FF2B5EF4-FFF2-40B4-BE49-F238E27FC236}">
                    <a16:creationId xmlns:a16="http://schemas.microsoft.com/office/drawing/2014/main" id="{0C022034-C2C8-1E08-6853-ABFDFE6BD09C}"/>
                  </a:ext>
                </a:extLst>
              </p:cNvPr>
              <p:cNvSpPr/>
              <p:nvPr/>
            </p:nvSpPr>
            <p:spPr>
              <a:xfrm>
                <a:off x="3929921" y="3827621"/>
                <a:ext cx="114300" cy="95250"/>
              </a:xfrm>
              <a:custGeom>
                <a:avLst/>
                <a:gdLst>
                  <a:gd name="connsiteX0" fmla="*/ 84867 w 114300"/>
                  <a:gd name="connsiteY0" fmla="*/ 39529 h 95250"/>
                  <a:gd name="connsiteX1" fmla="*/ 66769 w 114300"/>
                  <a:gd name="connsiteY1" fmla="*/ 85249 h 95250"/>
                  <a:gd name="connsiteX2" fmla="*/ 46767 w 114300"/>
                  <a:gd name="connsiteY2" fmla="*/ 90011 h 95250"/>
                  <a:gd name="connsiteX3" fmla="*/ 12477 w 114300"/>
                  <a:gd name="connsiteY3" fmla="*/ 70009 h 95250"/>
                  <a:gd name="connsiteX4" fmla="*/ 57244 w 114300"/>
                  <a:gd name="connsiteY4" fmla="*/ 11906 h 95250"/>
                  <a:gd name="connsiteX5" fmla="*/ 75342 w 114300"/>
                  <a:gd name="connsiteY5" fmla="*/ 22384 h 95250"/>
                  <a:gd name="connsiteX6" fmla="*/ 102012 w 114300"/>
                  <a:gd name="connsiteY6" fmla="*/ 7144 h 95250"/>
                  <a:gd name="connsiteX7" fmla="*/ 111537 w 114300"/>
                  <a:gd name="connsiteY7" fmla="*/ 23336 h 95250"/>
                  <a:gd name="connsiteX8" fmla="*/ 84867 w 114300"/>
                  <a:gd name="connsiteY8" fmla="*/ 39529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00" h="95250">
                    <a:moveTo>
                      <a:pt x="84867" y="39529"/>
                    </a:moveTo>
                    <a:cubicBezTo>
                      <a:pt x="89629" y="56674"/>
                      <a:pt x="82962" y="75724"/>
                      <a:pt x="66769" y="85249"/>
                    </a:cubicBezTo>
                    <a:cubicBezTo>
                      <a:pt x="60102" y="89059"/>
                      <a:pt x="53434" y="90011"/>
                      <a:pt x="46767" y="90011"/>
                    </a:cubicBezTo>
                    <a:cubicBezTo>
                      <a:pt x="33432" y="90011"/>
                      <a:pt x="19144" y="82391"/>
                      <a:pt x="12477" y="70009"/>
                    </a:cubicBezTo>
                    <a:cubicBezTo>
                      <a:pt x="-4668" y="39529"/>
                      <a:pt x="22002" y="2381"/>
                      <a:pt x="57244" y="11906"/>
                    </a:cubicBezTo>
                    <a:cubicBezTo>
                      <a:pt x="64864" y="13811"/>
                      <a:pt x="70579" y="17621"/>
                      <a:pt x="75342" y="22384"/>
                    </a:cubicBezTo>
                    <a:lnTo>
                      <a:pt x="102012" y="7144"/>
                    </a:lnTo>
                    <a:cubicBezTo>
                      <a:pt x="104869" y="12859"/>
                      <a:pt x="107727" y="18574"/>
                      <a:pt x="111537" y="23336"/>
                    </a:cubicBezTo>
                    <a:lnTo>
                      <a:pt x="84867" y="39529"/>
                    </a:lnTo>
                    <a:close/>
                  </a:path>
                </a:pathLst>
              </a:custGeom>
              <a:grpFill/>
              <a:ln w="9525" cap="flat">
                <a:noFill/>
                <a:prstDash val="solid"/>
                <a:miter/>
              </a:ln>
            </p:spPr>
            <p:txBody>
              <a:bodyPr anchor="ctr"/>
              <a:lstStyle/>
              <a:p>
                <a:pPr>
                  <a:defRPr/>
                </a:pPr>
                <a:endParaRPr lang="en-US">
                  <a:solidFill>
                    <a:schemeClr val="bg1"/>
                  </a:solidFill>
                </a:endParaRPr>
              </a:p>
            </p:txBody>
          </p:sp>
          <p:sp>
            <p:nvSpPr>
              <p:cNvPr id="88" name="Freeform: Shape 87">
                <a:extLst>
                  <a:ext uri="{FF2B5EF4-FFF2-40B4-BE49-F238E27FC236}">
                    <a16:creationId xmlns:a16="http://schemas.microsoft.com/office/drawing/2014/main" id="{EBCD9D66-E28F-9289-0C3B-6A2C5F56AE85}"/>
                  </a:ext>
                </a:extLst>
              </p:cNvPr>
              <p:cNvSpPr/>
              <p:nvPr/>
            </p:nvSpPr>
            <p:spPr>
              <a:xfrm>
                <a:off x="3929656" y="3561027"/>
                <a:ext cx="114300" cy="95250"/>
              </a:xfrm>
              <a:custGeom>
                <a:avLst/>
                <a:gdLst>
                  <a:gd name="connsiteX0" fmla="*/ 111802 w 114300"/>
                  <a:gd name="connsiteY0" fmla="*/ 73713 h 95250"/>
                  <a:gd name="connsiteX1" fmla="*/ 102277 w 114300"/>
                  <a:gd name="connsiteY1" fmla="*/ 89905 h 95250"/>
                  <a:gd name="connsiteX2" fmla="*/ 75607 w 114300"/>
                  <a:gd name="connsiteY2" fmla="*/ 74665 h 95250"/>
                  <a:gd name="connsiteX3" fmla="*/ 12742 w 114300"/>
                  <a:gd name="connsiteY3" fmla="*/ 27040 h 95250"/>
                  <a:gd name="connsiteX4" fmla="*/ 67034 w 114300"/>
                  <a:gd name="connsiteY4" fmla="*/ 12753 h 95250"/>
                  <a:gd name="connsiteX5" fmla="*/ 85132 w 114300"/>
                  <a:gd name="connsiteY5" fmla="*/ 58473 h 95250"/>
                  <a:gd name="connsiteX6" fmla="*/ 111802 w 114300"/>
                  <a:gd name="connsiteY6" fmla="*/ 73713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300" h="95250">
                    <a:moveTo>
                      <a:pt x="111802" y="73713"/>
                    </a:moveTo>
                    <a:cubicBezTo>
                      <a:pt x="107992" y="79428"/>
                      <a:pt x="105134" y="84190"/>
                      <a:pt x="102277" y="89905"/>
                    </a:cubicBezTo>
                    <a:lnTo>
                      <a:pt x="75607" y="74665"/>
                    </a:lnTo>
                    <a:cubicBezTo>
                      <a:pt x="42269" y="108955"/>
                      <a:pt x="-10118" y="67045"/>
                      <a:pt x="12742" y="27040"/>
                    </a:cubicBezTo>
                    <a:cubicBezTo>
                      <a:pt x="24172" y="7990"/>
                      <a:pt x="47984" y="1323"/>
                      <a:pt x="67034" y="12753"/>
                    </a:cubicBezTo>
                    <a:cubicBezTo>
                      <a:pt x="83227" y="22278"/>
                      <a:pt x="89894" y="41328"/>
                      <a:pt x="85132" y="58473"/>
                    </a:cubicBezTo>
                    <a:lnTo>
                      <a:pt x="111802" y="73713"/>
                    </a:lnTo>
                    <a:close/>
                  </a:path>
                </a:pathLst>
              </a:custGeom>
              <a:grpFill/>
              <a:ln w="9525" cap="flat">
                <a:noFill/>
                <a:prstDash val="solid"/>
                <a:miter/>
              </a:ln>
            </p:spPr>
            <p:txBody>
              <a:bodyPr anchor="ctr"/>
              <a:lstStyle/>
              <a:p>
                <a:pPr>
                  <a:defRPr/>
                </a:pPr>
                <a:endParaRPr lang="en-US">
                  <a:solidFill>
                    <a:schemeClr val="bg1"/>
                  </a:solidFill>
                </a:endParaRPr>
              </a:p>
            </p:txBody>
          </p:sp>
          <p:sp>
            <p:nvSpPr>
              <p:cNvPr id="89" name="Freeform: Shape 88">
                <a:extLst>
                  <a:ext uri="{FF2B5EF4-FFF2-40B4-BE49-F238E27FC236}">
                    <a16:creationId xmlns:a16="http://schemas.microsoft.com/office/drawing/2014/main" id="{9D8F31E2-F38D-E575-47F6-A00B6C623A43}"/>
                  </a:ext>
                </a:extLst>
              </p:cNvPr>
              <p:cNvSpPr/>
              <p:nvPr/>
            </p:nvSpPr>
            <p:spPr>
              <a:xfrm>
                <a:off x="4162901" y="3426619"/>
                <a:ext cx="85725" cy="123825"/>
              </a:xfrm>
              <a:custGeom>
                <a:avLst/>
                <a:gdLst>
                  <a:gd name="connsiteX0" fmla="*/ 87154 w 85725"/>
                  <a:gd name="connsiteY0" fmla="*/ 47149 h 123825"/>
                  <a:gd name="connsiteX1" fmla="*/ 56674 w 85725"/>
                  <a:gd name="connsiteY1" fmla="*/ 85249 h 123825"/>
                  <a:gd name="connsiteX2" fmla="*/ 56674 w 85725"/>
                  <a:gd name="connsiteY2" fmla="*/ 116681 h 123825"/>
                  <a:gd name="connsiteX3" fmla="*/ 37624 w 85725"/>
                  <a:gd name="connsiteY3" fmla="*/ 116681 h 123825"/>
                  <a:gd name="connsiteX4" fmla="*/ 37624 w 85725"/>
                  <a:gd name="connsiteY4" fmla="*/ 85249 h 123825"/>
                  <a:gd name="connsiteX5" fmla="*/ 7144 w 85725"/>
                  <a:gd name="connsiteY5" fmla="*/ 47149 h 123825"/>
                  <a:gd name="connsiteX6" fmla="*/ 47149 w 85725"/>
                  <a:gd name="connsiteY6" fmla="*/ 7144 h 123825"/>
                  <a:gd name="connsiteX7" fmla="*/ 87154 w 85725"/>
                  <a:gd name="connsiteY7" fmla="*/ 47149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725" h="123825">
                    <a:moveTo>
                      <a:pt x="87154" y="47149"/>
                    </a:moveTo>
                    <a:cubicBezTo>
                      <a:pt x="87154" y="66199"/>
                      <a:pt x="73819" y="81439"/>
                      <a:pt x="56674" y="85249"/>
                    </a:cubicBezTo>
                    <a:lnTo>
                      <a:pt x="56674" y="116681"/>
                    </a:lnTo>
                    <a:cubicBezTo>
                      <a:pt x="50006" y="116681"/>
                      <a:pt x="44291" y="116681"/>
                      <a:pt x="37624" y="116681"/>
                    </a:cubicBezTo>
                    <a:lnTo>
                      <a:pt x="37624" y="85249"/>
                    </a:lnTo>
                    <a:cubicBezTo>
                      <a:pt x="20479" y="81439"/>
                      <a:pt x="7144" y="65246"/>
                      <a:pt x="7144" y="47149"/>
                    </a:cubicBezTo>
                    <a:cubicBezTo>
                      <a:pt x="7144" y="25241"/>
                      <a:pt x="25241" y="7144"/>
                      <a:pt x="47149" y="7144"/>
                    </a:cubicBezTo>
                    <a:cubicBezTo>
                      <a:pt x="69056" y="7144"/>
                      <a:pt x="87154" y="25241"/>
                      <a:pt x="87154" y="47149"/>
                    </a:cubicBezTo>
                    <a:close/>
                  </a:path>
                </a:pathLst>
              </a:custGeom>
              <a:grpFill/>
              <a:ln w="9525" cap="flat">
                <a:noFill/>
                <a:prstDash val="solid"/>
                <a:miter/>
              </a:ln>
            </p:spPr>
            <p:txBody>
              <a:bodyPr anchor="ctr"/>
              <a:lstStyle/>
              <a:p>
                <a:pPr>
                  <a:defRPr/>
                </a:pPr>
                <a:endParaRPr lang="en-US">
                  <a:solidFill>
                    <a:schemeClr val="bg1"/>
                  </a:solidFill>
                </a:endParaRPr>
              </a:p>
            </p:txBody>
          </p:sp>
          <p:sp>
            <p:nvSpPr>
              <p:cNvPr id="90" name="Freeform: Shape 89">
                <a:extLst>
                  <a:ext uri="{FF2B5EF4-FFF2-40B4-BE49-F238E27FC236}">
                    <a16:creationId xmlns:a16="http://schemas.microsoft.com/office/drawing/2014/main" id="{E1BD4462-DC77-5F42-EC47-070A8EE7128E}"/>
                  </a:ext>
                </a:extLst>
              </p:cNvPr>
              <p:cNvSpPr/>
              <p:nvPr/>
            </p:nvSpPr>
            <p:spPr>
              <a:xfrm>
                <a:off x="4028209" y="3903821"/>
                <a:ext cx="95250" cy="114300"/>
              </a:xfrm>
              <a:custGeom>
                <a:avLst/>
                <a:gdLst>
                  <a:gd name="connsiteX0" fmla="*/ 74209 w 95250"/>
                  <a:gd name="connsiteY0" fmla="*/ 44291 h 114300"/>
                  <a:gd name="connsiteX1" fmla="*/ 26584 w 95250"/>
                  <a:gd name="connsiteY1" fmla="*/ 107156 h 114300"/>
                  <a:gd name="connsiteX2" fmla="*/ 8486 w 95250"/>
                  <a:gd name="connsiteY2" fmla="*/ 83344 h 114300"/>
                  <a:gd name="connsiteX3" fmla="*/ 12296 w 95250"/>
                  <a:gd name="connsiteY3" fmla="*/ 52864 h 114300"/>
                  <a:gd name="connsiteX4" fmla="*/ 36109 w 95250"/>
                  <a:gd name="connsiteY4" fmla="*/ 33814 h 114300"/>
                  <a:gd name="connsiteX5" fmla="*/ 57064 w 95250"/>
                  <a:gd name="connsiteY5" fmla="*/ 33814 h 114300"/>
                  <a:gd name="connsiteX6" fmla="*/ 72304 w 95250"/>
                  <a:gd name="connsiteY6" fmla="*/ 7144 h 114300"/>
                  <a:gd name="connsiteX7" fmla="*/ 88496 w 95250"/>
                  <a:gd name="connsiteY7" fmla="*/ 16669 h 114300"/>
                  <a:gd name="connsiteX8" fmla="*/ 74209 w 95250"/>
                  <a:gd name="connsiteY8" fmla="*/ 44291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250" h="114300">
                    <a:moveTo>
                      <a:pt x="74209" y="44291"/>
                    </a:moveTo>
                    <a:cubicBezTo>
                      <a:pt x="108499" y="77629"/>
                      <a:pt x="65636" y="130016"/>
                      <a:pt x="26584" y="107156"/>
                    </a:cubicBezTo>
                    <a:cubicBezTo>
                      <a:pt x="17059" y="101441"/>
                      <a:pt x="10391" y="92869"/>
                      <a:pt x="8486" y="83344"/>
                    </a:cubicBezTo>
                    <a:cubicBezTo>
                      <a:pt x="5629" y="72866"/>
                      <a:pt x="7534" y="62389"/>
                      <a:pt x="12296" y="52864"/>
                    </a:cubicBezTo>
                    <a:cubicBezTo>
                      <a:pt x="18011" y="43339"/>
                      <a:pt x="26584" y="36671"/>
                      <a:pt x="36109" y="33814"/>
                    </a:cubicBezTo>
                    <a:cubicBezTo>
                      <a:pt x="43729" y="31909"/>
                      <a:pt x="50396" y="31909"/>
                      <a:pt x="57064" y="33814"/>
                    </a:cubicBezTo>
                    <a:lnTo>
                      <a:pt x="72304" y="7144"/>
                    </a:lnTo>
                    <a:cubicBezTo>
                      <a:pt x="78019" y="10954"/>
                      <a:pt x="82781" y="13811"/>
                      <a:pt x="88496" y="16669"/>
                    </a:cubicBezTo>
                    <a:lnTo>
                      <a:pt x="74209" y="44291"/>
                    </a:lnTo>
                    <a:close/>
                  </a:path>
                </a:pathLst>
              </a:custGeom>
              <a:grpFill/>
              <a:ln w="9525" cap="flat">
                <a:noFill/>
                <a:prstDash val="solid"/>
                <a:miter/>
              </a:ln>
            </p:spPr>
            <p:txBody>
              <a:bodyPr anchor="ctr"/>
              <a:lstStyle/>
              <a:p>
                <a:pPr>
                  <a:defRPr/>
                </a:pPr>
                <a:endParaRPr lang="en-US">
                  <a:solidFill>
                    <a:schemeClr val="bg1"/>
                  </a:solidFill>
                </a:endParaRPr>
              </a:p>
            </p:txBody>
          </p:sp>
        </p:grpSp>
      </p:grpSp>
      <p:sp>
        <p:nvSpPr>
          <p:cNvPr id="7168" name="Rectangle 7167">
            <a:extLst>
              <a:ext uri="{FF2B5EF4-FFF2-40B4-BE49-F238E27FC236}">
                <a16:creationId xmlns:a16="http://schemas.microsoft.com/office/drawing/2014/main" id="{995A4843-5484-9349-3ACB-996C72BB69C2}"/>
              </a:ext>
            </a:extLst>
          </p:cNvPr>
          <p:cNvSpPr/>
          <p:nvPr/>
        </p:nvSpPr>
        <p:spPr>
          <a:xfrm>
            <a:off x="5257800" y="4419600"/>
            <a:ext cx="5957954" cy="400110"/>
          </a:xfrm>
          <a:prstGeom prst="rect">
            <a:avLst/>
          </a:prstGeom>
        </p:spPr>
        <p:txBody>
          <a:bodyPr wrap="square" anchor="ctr">
            <a:spAutoFit/>
          </a:bodyPr>
          <a:lstStyle/>
          <a:p>
            <a:pPr>
              <a:defRPr/>
            </a:pPr>
            <a:r>
              <a:rPr lang="en-US" sz="2000" b="1" dirty="0">
                <a:solidFill>
                  <a:schemeClr val="bg1"/>
                </a:solidFill>
                <a:cs typeface="Arial" panose="020B0604020202020204" pitchFamily="34" charset="0"/>
              </a:rPr>
              <a:t>Structure &amp; Requirements of ISMS Standard</a:t>
            </a:r>
          </a:p>
        </p:txBody>
      </p:sp>
      <p:sp>
        <p:nvSpPr>
          <p:cNvPr id="7169" name="Rectangle 7168">
            <a:extLst>
              <a:ext uri="{FF2B5EF4-FFF2-40B4-BE49-F238E27FC236}">
                <a16:creationId xmlns:a16="http://schemas.microsoft.com/office/drawing/2014/main" id="{90BBD549-9DA3-0B47-B3D2-02D64034021D}"/>
              </a:ext>
            </a:extLst>
          </p:cNvPr>
          <p:cNvSpPr/>
          <p:nvPr/>
        </p:nvSpPr>
        <p:spPr>
          <a:xfrm>
            <a:off x="5257800" y="3409890"/>
            <a:ext cx="5957954" cy="400110"/>
          </a:xfrm>
          <a:prstGeom prst="rect">
            <a:avLst/>
          </a:prstGeom>
        </p:spPr>
        <p:txBody>
          <a:bodyPr wrap="square" anchor="ctr">
            <a:spAutoFit/>
          </a:bodyPr>
          <a:lstStyle/>
          <a:p>
            <a:pPr>
              <a:defRPr/>
            </a:pPr>
            <a:r>
              <a:rPr lang="en-US" sz="2000" b="1" dirty="0">
                <a:solidFill>
                  <a:schemeClr val="bg1"/>
                </a:solidFill>
                <a:cs typeface="Arial" panose="020B0604020202020204" pitchFamily="34" charset="0"/>
              </a:rPr>
              <a:t>Information Security Management B</a:t>
            </a:r>
            <a:r>
              <a:rPr lang="en-US" altLang="en-US" sz="2000" b="1" dirty="0">
                <a:solidFill>
                  <a:schemeClr val="bg1"/>
                </a:solidFill>
                <a:cs typeface="Arial" panose="020B0604020202020204" pitchFamily="34" charset="0"/>
              </a:rPr>
              <a:t>enefits</a:t>
            </a:r>
            <a:endParaRPr lang="en-US" sz="2000" b="1" dirty="0">
              <a:solidFill>
                <a:schemeClr val="bg1"/>
              </a:solidFill>
              <a:cs typeface="Arial" panose="020B0604020202020204" pitchFamily="34" charset="0"/>
            </a:endParaRPr>
          </a:p>
        </p:txBody>
      </p:sp>
      <p:pic>
        <p:nvPicPr>
          <p:cNvPr id="94" name="Picture Placeholder 2">
            <a:extLst>
              <a:ext uri="{FF2B5EF4-FFF2-40B4-BE49-F238E27FC236}">
                <a16:creationId xmlns:a16="http://schemas.microsoft.com/office/drawing/2014/main" id="{285AC0C0-9E06-4E57-ACA2-F9727C27F30E}"/>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0" y="0"/>
            <a:ext cx="12188952" cy="6858000"/>
          </a:xfrm>
          <a:prstGeom prst="rect">
            <a:avLst/>
          </a:prstGeom>
        </p:spPr>
      </p:pic>
      <p:sp>
        <p:nvSpPr>
          <p:cNvPr id="95" name="Title 4">
            <a:extLst>
              <a:ext uri="{FF2B5EF4-FFF2-40B4-BE49-F238E27FC236}">
                <a16:creationId xmlns:a16="http://schemas.microsoft.com/office/drawing/2014/main" id="{FA0506BF-4A3D-4D84-881B-1A3ACF2A19DA}"/>
              </a:ext>
            </a:extLst>
          </p:cNvPr>
          <p:cNvSpPr txBox="1">
            <a:spLocks/>
          </p:cNvSpPr>
          <p:nvPr/>
        </p:nvSpPr>
        <p:spPr>
          <a:xfrm>
            <a:off x="4861095" y="458337"/>
            <a:ext cx="7068312" cy="699227"/>
          </a:xfrm>
          <a:prstGeom prst="rect">
            <a:avLst/>
          </a:prstGeom>
        </p:spPr>
        <p:txBody>
          <a:bodyPr/>
          <a:lst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a:lstStyle>
          <a:p>
            <a:pPr algn="ctr"/>
            <a:r>
              <a:rPr lang="en-GB" sz="3750" dirty="0">
                <a:solidFill>
                  <a:schemeClr val="bg1"/>
                </a:solidFill>
                <a:latin typeface="+mn-lt"/>
                <a:sym typeface="Arial"/>
              </a:rPr>
              <a:t>Table of Contents</a:t>
            </a:r>
            <a:endParaRPr lang="en-GB" sz="3750" dirty="0">
              <a:solidFill>
                <a:schemeClr val="bg1"/>
              </a:solidFill>
              <a:latin typeface="+mn-lt"/>
            </a:endParaRPr>
          </a:p>
        </p:txBody>
      </p:sp>
      <p:grpSp>
        <p:nvGrpSpPr>
          <p:cNvPr id="149" name="Group 148">
            <a:extLst>
              <a:ext uri="{FF2B5EF4-FFF2-40B4-BE49-F238E27FC236}">
                <a16:creationId xmlns:a16="http://schemas.microsoft.com/office/drawing/2014/main" id="{03069C5D-1541-43A8-B412-AD18EC65DC6B}"/>
              </a:ext>
            </a:extLst>
          </p:cNvPr>
          <p:cNvGrpSpPr/>
          <p:nvPr/>
        </p:nvGrpSpPr>
        <p:grpSpPr>
          <a:xfrm>
            <a:off x="5249628" y="1813528"/>
            <a:ext cx="354585" cy="344397"/>
            <a:chOff x="5341524" y="4712758"/>
            <a:chExt cx="515031" cy="500234"/>
          </a:xfrm>
        </p:grpSpPr>
        <p:grpSp>
          <p:nvGrpSpPr>
            <p:cNvPr id="150" name="Group 149">
              <a:extLst>
                <a:ext uri="{FF2B5EF4-FFF2-40B4-BE49-F238E27FC236}">
                  <a16:creationId xmlns:a16="http://schemas.microsoft.com/office/drawing/2014/main" id="{D251B0C7-6D01-4A05-828E-B39632CF1EEB}"/>
                </a:ext>
              </a:extLst>
            </p:cNvPr>
            <p:cNvGrpSpPr/>
            <p:nvPr/>
          </p:nvGrpSpPr>
          <p:grpSpPr>
            <a:xfrm>
              <a:off x="5348922" y="4712758"/>
              <a:ext cx="500236" cy="500234"/>
              <a:chOff x="1003061" y="990028"/>
              <a:chExt cx="849090" cy="849090"/>
            </a:xfrm>
          </p:grpSpPr>
          <p:sp>
            <p:nvSpPr>
              <p:cNvPr id="152" name="Oval 151">
                <a:extLst>
                  <a:ext uri="{FF2B5EF4-FFF2-40B4-BE49-F238E27FC236}">
                    <a16:creationId xmlns:a16="http://schemas.microsoft.com/office/drawing/2014/main" id="{23784053-B519-4BB0-964A-6BBF20CD5E61}"/>
                  </a:ext>
                </a:extLst>
              </p:cNvPr>
              <p:cNvSpPr/>
              <p:nvPr/>
            </p:nvSpPr>
            <p:spPr>
              <a:xfrm rot="10800000" flipH="1" flipV="1">
                <a:off x="1003061" y="990028"/>
                <a:ext cx="849090" cy="849090"/>
              </a:xfrm>
              <a:prstGeom prst="ellipse">
                <a:avLst/>
              </a:prstGeom>
              <a:solidFill>
                <a:srgbClr val="FF671F">
                  <a:alpha val="20000"/>
                </a:srgbClr>
              </a:solidFill>
              <a:ln w="38100" cap="flat" cmpd="sng" algn="ctr">
                <a:solidFill>
                  <a:srgbClr val="FF671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a typeface="+mn-ea"/>
                  <a:cs typeface="+mn-cs"/>
                </a:endParaRPr>
              </a:p>
            </p:txBody>
          </p:sp>
          <p:sp>
            <p:nvSpPr>
              <p:cNvPr id="153" name="Oval 152">
                <a:extLst>
                  <a:ext uri="{FF2B5EF4-FFF2-40B4-BE49-F238E27FC236}">
                    <a16:creationId xmlns:a16="http://schemas.microsoft.com/office/drawing/2014/main" id="{C70294D4-346A-48CC-BD99-6E334C1C2D55}"/>
                  </a:ext>
                </a:extLst>
              </p:cNvPr>
              <p:cNvSpPr/>
              <p:nvPr/>
            </p:nvSpPr>
            <p:spPr>
              <a:xfrm rot="10800000" flipH="1" flipV="1">
                <a:off x="1105199" y="1092151"/>
                <a:ext cx="644830" cy="644828"/>
              </a:xfrm>
              <a:prstGeom prst="ellipse">
                <a:avLst/>
              </a:prstGeom>
              <a:solidFill>
                <a:schemeClr val="bg2"/>
              </a:solidFill>
              <a:ln w="6350" cap="flat" cmpd="sng" algn="ctr">
                <a:noFill/>
                <a:prstDash val="solid"/>
                <a:miter lim="800000"/>
              </a:ln>
              <a:effectLst>
                <a:innerShdw blurRad="63500" dist="25400" dir="19200000">
                  <a:prstClr val="black">
                    <a:alpha val="37000"/>
                  </a:prstClr>
                </a:inn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a typeface="+mn-ea"/>
                  <a:cs typeface="+mn-cs"/>
                </a:endParaRPr>
              </a:p>
            </p:txBody>
          </p:sp>
        </p:grpSp>
        <p:sp>
          <p:nvSpPr>
            <p:cNvPr id="151" name="TextBox 150">
              <a:extLst>
                <a:ext uri="{FF2B5EF4-FFF2-40B4-BE49-F238E27FC236}">
                  <a16:creationId xmlns:a16="http://schemas.microsoft.com/office/drawing/2014/main" id="{5E5166C9-C4F5-4264-B209-E9AFD1D638CF}"/>
                </a:ext>
              </a:extLst>
            </p:cNvPr>
            <p:cNvSpPr txBox="1"/>
            <p:nvPr/>
          </p:nvSpPr>
          <p:spPr>
            <a:xfrm flipH="1">
              <a:off x="5341524" y="4750530"/>
              <a:ext cx="515031" cy="424691"/>
            </a:xfrm>
            <a:prstGeom prst="rect">
              <a:avLst/>
            </a:prstGeom>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lumMod val="85000"/>
                      <a:lumOff val="15000"/>
                    </a:srgbClr>
                  </a:solidFill>
                  <a:effectLst/>
                  <a:uLnTx/>
                  <a:uFillTx/>
                  <a:ea typeface="+mn-ea"/>
                  <a:cs typeface="Arial" panose="020B0604020202020204" pitchFamily="34" charset="0"/>
                </a:rPr>
                <a:t>01</a:t>
              </a:r>
            </a:p>
          </p:txBody>
        </p:sp>
      </p:grpSp>
      <p:grpSp>
        <p:nvGrpSpPr>
          <p:cNvPr id="143" name="Group 142">
            <a:extLst>
              <a:ext uri="{FF2B5EF4-FFF2-40B4-BE49-F238E27FC236}">
                <a16:creationId xmlns:a16="http://schemas.microsoft.com/office/drawing/2014/main" id="{CEF2AD06-48E0-4A42-B90B-84ABF335C425}"/>
              </a:ext>
            </a:extLst>
          </p:cNvPr>
          <p:cNvGrpSpPr/>
          <p:nvPr/>
        </p:nvGrpSpPr>
        <p:grpSpPr>
          <a:xfrm>
            <a:off x="5249628" y="2865893"/>
            <a:ext cx="354585" cy="344397"/>
            <a:chOff x="5341524" y="4712758"/>
            <a:chExt cx="515031" cy="500234"/>
          </a:xfrm>
        </p:grpSpPr>
        <p:grpSp>
          <p:nvGrpSpPr>
            <p:cNvPr id="144" name="Group 143">
              <a:extLst>
                <a:ext uri="{FF2B5EF4-FFF2-40B4-BE49-F238E27FC236}">
                  <a16:creationId xmlns:a16="http://schemas.microsoft.com/office/drawing/2014/main" id="{CEADBF7D-E593-4224-B432-6C6A12EEF3EC}"/>
                </a:ext>
              </a:extLst>
            </p:cNvPr>
            <p:cNvGrpSpPr/>
            <p:nvPr/>
          </p:nvGrpSpPr>
          <p:grpSpPr>
            <a:xfrm>
              <a:off x="5348922" y="4712758"/>
              <a:ext cx="500236" cy="500234"/>
              <a:chOff x="1003061" y="990028"/>
              <a:chExt cx="849090" cy="849090"/>
            </a:xfrm>
          </p:grpSpPr>
          <p:sp>
            <p:nvSpPr>
              <p:cNvPr id="146" name="Oval 145">
                <a:extLst>
                  <a:ext uri="{FF2B5EF4-FFF2-40B4-BE49-F238E27FC236}">
                    <a16:creationId xmlns:a16="http://schemas.microsoft.com/office/drawing/2014/main" id="{F0A440EF-6EC0-46F6-8B68-93496B13EEAD}"/>
                  </a:ext>
                </a:extLst>
              </p:cNvPr>
              <p:cNvSpPr/>
              <p:nvPr/>
            </p:nvSpPr>
            <p:spPr>
              <a:xfrm rot="10800000" flipH="1" flipV="1">
                <a:off x="1003061" y="990028"/>
                <a:ext cx="849090" cy="849090"/>
              </a:xfrm>
              <a:prstGeom prst="ellipse">
                <a:avLst/>
              </a:prstGeom>
              <a:solidFill>
                <a:schemeClr val="bg2">
                  <a:alpha val="20000"/>
                </a:schemeClr>
              </a:solidFill>
              <a:ln w="38100" cap="flat" cmpd="sng" algn="ctr">
                <a:solidFill>
                  <a:srgbClr val="FF671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a typeface="+mn-ea"/>
                  <a:cs typeface="+mn-cs"/>
                </a:endParaRPr>
              </a:p>
            </p:txBody>
          </p:sp>
          <p:sp>
            <p:nvSpPr>
              <p:cNvPr id="147" name="Oval 146">
                <a:extLst>
                  <a:ext uri="{FF2B5EF4-FFF2-40B4-BE49-F238E27FC236}">
                    <a16:creationId xmlns:a16="http://schemas.microsoft.com/office/drawing/2014/main" id="{08FB2432-FC6E-4635-A447-1E451D08BAF4}"/>
                  </a:ext>
                </a:extLst>
              </p:cNvPr>
              <p:cNvSpPr/>
              <p:nvPr/>
            </p:nvSpPr>
            <p:spPr>
              <a:xfrm rot="10800000" flipH="1" flipV="1">
                <a:off x="1105191" y="1092160"/>
                <a:ext cx="644829" cy="644828"/>
              </a:xfrm>
              <a:prstGeom prst="ellipse">
                <a:avLst/>
              </a:prstGeom>
              <a:solidFill>
                <a:schemeClr val="bg2"/>
              </a:solidFill>
              <a:ln w="6350" cap="flat" cmpd="sng" algn="ctr">
                <a:noFill/>
                <a:prstDash val="solid"/>
                <a:miter lim="800000"/>
              </a:ln>
              <a:effectLst>
                <a:innerShdw blurRad="63500" dist="25400" dir="19200000">
                  <a:prstClr val="black">
                    <a:alpha val="37000"/>
                  </a:prstClr>
                </a:inn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a typeface="+mn-ea"/>
                  <a:cs typeface="+mn-cs"/>
                </a:endParaRPr>
              </a:p>
            </p:txBody>
          </p:sp>
        </p:grpSp>
        <p:sp>
          <p:nvSpPr>
            <p:cNvPr id="145" name="TextBox 144">
              <a:extLst>
                <a:ext uri="{FF2B5EF4-FFF2-40B4-BE49-F238E27FC236}">
                  <a16:creationId xmlns:a16="http://schemas.microsoft.com/office/drawing/2014/main" id="{FF26AA89-0AFD-49C9-B2B1-AF68C053A5D1}"/>
                </a:ext>
              </a:extLst>
            </p:cNvPr>
            <p:cNvSpPr txBox="1"/>
            <p:nvPr/>
          </p:nvSpPr>
          <p:spPr>
            <a:xfrm flipH="1">
              <a:off x="5341524" y="4750530"/>
              <a:ext cx="515031" cy="424691"/>
            </a:xfrm>
            <a:prstGeom prst="rect">
              <a:avLst/>
            </a:prstGeom>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lumMod val="85000"/>
                      <a:lumOff val="15000"/>
                    </a:srgbClr>
                  </a:solidFill>
                  <a:effectLst/>
                  <a:uLnTx/>
                  <a:uFillTx/>
                  <a:ea typeface="+mn-ea"/>
                  <a:cs typeface="Arial" panose="020B0604020202020204" pitchFamily="34" charset="0"/>
                </a:rPr>
                <a:t>02</a:t>
              </a:r>
            </a:p>
          </p:txBody>
        </p:sp>
      </p:grpSp>
      <p:grpSp>
        <p:nvGrpSpPr>
          <p:cNvPr id="135" name="Group 134">
            <a:extLst>
              <a:ext uri="{FF2B5EF4-FFF2-40B4-BE49-F238E27FC236}">
                <a16:creationId xmlns:a16="http://schemas.microsoft.com/office/drawing/2014/main" id="{D0A842A9-06EB-4A21-BF45-3117B790733C}"/>
              </a:ext>
            </a:extLst>
          </p:cNvPr>
          <p:cNvGrpSpPr/>
          <p:nvPr/>
        </p:nvGrpSpPr>
        <p:grpSpPr>
          <a:xfrm>
            <a:off x="5249628" y="3918258"/>
            <a:ext cx="354585" cy="344397"/>
            <a:chOff x="5341524" y="4712758"/>
            <a:chExt cx="515031" cy="500234"/>
          </a:xfrm>
        </p:grpSpPr>
        <p:grpSp>
          <p:nvGrpSpPr>
            <p:cNvPr id="136" name="Group 135">
              <a:extLst>
                <a:ext uri="{FF2B5EF4-FFF2-40B4-BE49-F238E27FC236}">
                  <a16:creationId xmlns:a16="http://schemas.microsoft.com/office/drawing/2014/main" id="{B1EF583F-9C18-4B2E-9C8D-9E37BA52F069}"/>
                </a:ext>
              </a:extLst>
            </p:cNvPr>
            <p:cNvGrpSpPr/>
            <p:nvPr/>
          </p:nvGrpSpPr>
          <p:grpSpPr>
            <a:xfrm>
              <a:off x="5348922" y="4712758"/>
              <a:ext cx="500236" cy="500234"/>
              <a:chOff x="1003061" y="990028"/>
              <a:chExt cx="849090" cy="849090"/>
            </a:xfrm>
          </p:grpSpPr>
          <p:sp>
            <p:nvSpPr>
              <p:cNvPr id="138" name="Oval 137">
                <a:extLst>
                  <a:ext uri="{FF2B5EF4-FFF2-40B4-BE49-F238E27FC236}">
                    <a16:creationId xmlns:a16="http://schemas.microsoft.com/office/drawing/2014/main" id="{7F9FE4BA-2EAB-4333-8E8E-454AFB1BF21F}"/>
                  </a:ext>
                </a:extLst>
              </p:cNvPr>
              <p:cNvSpPr/>
              <p:nvPr/>
            </p:nvSpPr>
            <p:spPr>
              <a:xfrm rot="10800000" flipH="1" flipV="1">
                <a:off x="1003061" y="990028"/>
                <a:ext cx="849090" cy="849090"/>
              </a:xfrm>
              <a:prstGeom prst="ellipse">
                <a:avLst/>
              </a:prstGeom>
              <a:solidFill>
                <a:schemeClr val="bg2">
                  <a:alpha val="20000"/>
                </a:schemeClr>
              </a:solidFill>
              <a:ln w="38100" cap="flat" cmpd="sng" algn="ctr">
                <a:solidFill>
                  <a:srgbClr val="FF671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a typeface="+mn-ea"/>
                  <a:cs typeface="+mn-cs"/>
                </a:endParaRPr>
              </a:p>
            </p:txBody>
          </p:sp>
          <p:sp>
            <p:nvSpPr>
              <p:cNvPr id="139" name="Oval 138">
                <a:extLst>
                  <a:ext uri="{FF2B5EF4-FFF2-40B4-BE49-F238E27FC236}">
                    <a16:creationId xmlns:a16="http://schemas.microsoft.com/office/drawing/2014/main" id="{35C1B360-EA4B-47DB-A469-A68510368A44}"/>
                  </a:ext>
                </a:extLst>
              </p:cNvPr>
              <p:cNvSpPr/>
              <p:nvPr/>
            </p:nvSpPr>
            <p:spPr>
              <a:xfrm rot="10800000" flipH="1" flipV="1">
                <a:off x="1105191" y="1092160"/>
                <a:ext cx="644829" cy="644828"/>
              </a:xfrm>
              <a:prstGeom prst="ellipse">
                <a:avLst/>
              </a:prstGeom>
              <a:solidFill>
                <a:schemeClr val="bg2"/>
              </a:solidFill>
              <a:ln w="6350" cap="flat" cmpd="sng" algn="ctr">
                <a:noFill/>
                <a:prstDash val="solid"/>
                <a:miter lim="800000"/>
              </a:ln>
              <a:effectLst>
                <a:innerShdw blurRad="63500" dist="25400" dir="19200000">
                  <a:prstClr val="black">
                    <a:alpha val="37000"/>
                  </a:prstClr>
                </a:inn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a typeface="+mn-ea"/>
                  <a:cs typeface="+mn-cs"/>
                </a:endParaRPr>
              </a:p>
            </p:txBody>
          </p:sp>
        </p:grpSp>
        <p:sp>
          <p:nvSpPr>
            <p:cNvPr id="137" name="TextBox 136">
              <a:extLst>
                <a:ext uri="{FF2B5EF4-FFF2-40B4-BE49-F238E27FC236}">
                  <a16:creationId xmlns:a16="http://schemas.microsoft.com/office/drawing/2014/main" id="{B3C70734-2C86-4287-8A98-9146898F8016}"/>
                </a:ext>
              </a:extLst>
            </p:cNvPr>
            <p:cNvSpPr txBox="1"/>
            <p:nvPr/>
          </p:nvSpPr>
          <p:spPr>
            <a:xfrm flipH="1">
              <a:off x="5341524" y="4750530"/>
              <a:ext cx="515031" cy="424691"/>
            </a:xfrm>
            <a:prstGeom prst="rect">
              <a:avLst/>
            </a:prstGeom>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lumMod val="85000"/>
                      <a:lumOff val="15000"/>
                    </a:srgbClr>
                  </a:solidFill>
                  <a:effectLst/>
                  <a:uLnTx/>
                  <a:uFillTx/>
                  <a:ea typeface="+mn-ea"/>
                  <a:cs typeface="Arial" panose="020B0604020202020204" pitchFamily="34" charset="0"/>
                </a:rPr>
                <a:t>03</a:t>
              </a:r>
            </a:p>
          </p:txBody>
        </p:sp>
      </p:grpSp>
      <p:grpSp>
        <p:nvGrpSpPr>
          <p:cNvPr id="124" name="Group 123">
            <a:extLst>
              <a:ext uri="{FF2B5EF4-FFF2-40B4-BE49-F238E27FC236}">
                <a16:creationId xmlns:a16="http://schemas.microsoft.com/office/drawing/2014/main" id="{EDAF014A-B3D9-421D-90B9-1D568A4ACCF8}"/>
              </a:ext>
            </a:extLst>
          </p:cNvPr>
          <p:cNvGrpSpPr/>
          <p:nvPr/>
        </p:nvGrpSpPr>
        <p:grpSpPr>
          <a:xfrm>
            <a:off x="5249628" y="4970623"/>
            <a:ext cx="354585" cy="344397"/>
            <a:chOff x="5341524" y="4712758"/>
            <a:chExt cx="515031" cy="500234"/>
          </a:xfrm>
        </p:grpSpPr>
        <p:grpSp>
          <p:nvGrpSpPr>
            <p:cNvPr id="125" name="Group 124">
              <a:extLst>
                <a:ext uri="{FF2B5EF4-FFF2-40B4-BE49-F238E27FC236}">
                  <a16:creationId xmlns:a16="http://schemas.microsoft.com/office/drawing/2014/main" id="{3A2BE7A1-5640-4F82-940F-74618C9126D3}"/>
                </a:ext>
              </a:extLst>
            </p:cNvPr>
            <p:cNvGrpSpPr/>
            <p:nvPr/>
          </p:nvGrpSpPr>
          <p:grpSpPr>
            <a:xfrm>
              <a:off x="5348922" y="4712758"/>
              <a:ext cx="500236" cy="500234"/>
              <a:chOff x="1003061" y="990028"/>
              <a:chExt cx="849090" cy="849090"/>
            </a:xfrm>
          </p:grpSpPr>
          <p:sp>
            <p:nvSpPr>
              <p:cNvPr id="127" name="Oval 126">
                <a:extLst>
                  <a:ext uri="{FF2B5EF4-FFF2-40B4-BE49-F238E27FC236}">
                    <a16:creationId xmlns:a16="http://schemas.microsoft.com/office/drawing/2014/main" id="{A7BE97B7-C54D-45A4-9F28-E2B2E8E44D70}"/>
                  </a:ext>
                </a:extLst>
              </p:cNvPr>
              <p:cNvSpPr/>
              <p:nvPr/>
            </p:nvSpPr>
            <p:spPr>
              <a:xfrm rot="10800000" flipH="1" flipV="1">
                <a:off x="1003061" y="990028"/>
                <a:ext cx="849090" cy="849090"/>
              </a:xfrm>
              <a:prstGeom prst="ellipse">
                <a:avLst/>
              </a:prstGeom>
              <a:solidFill>
                <a:schemeClr val="bg2">
                  <a:alpha val="20000"/>
                </a:schemeClr>
              </a:solidFill>
              <a:ln w="38100" cap="flat" cmpd="sng" algn="ctr">
                <a:solidFill>
                  <a:srgbClr val="FF671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a typeface="+mn-ea"/>
                  <a:cs typeface="+mn-cs"/>
                </a:endParaRPr>
              </a:p>
            </p:txBody>
          </p:sp>
          <p:sp>
            <p:nvSpPr>
              <p:cNvPr id="128" name="Oval 127">
                <a:extLst>
                  <a:ext uri="{FF2B5EF4-FFF2-40B4-BE49-F238E27FC236}">
                    <a16:creationId xmlns:a16="http://schemas.microsoft.com/office/drawing/2014/main" id="{CA64AA9B-84B5-424C-8BA0-1EF49FE4D6F3}"/>
                  </a:ext>
                </a:extLst>
              </p:cNvPr>
              <p:cNvSpPr/>
              <p:nvPr/>
            </p:nvSpPr>
            <p:spPr>
              <a:xfrm rot="10800000" flipH="1" flipV="1">
                <a:off x="1105196" y="1092159"/>
                <a:ext cx="644830" cy="644828"/>
              </a:xfrm>
              <a:prstGeom prst="ellipse">
                <a:avLst/>
              </a:prstGeom>
              <a:solidFill>
                <a:schemeClr val="bg2"/>
              </a:solidFill>
              <a:ln w="6350" cap="flat" cmpd="sng" algn="ctr">
                <a:noFill/>
                <a:prstDash val="solid"/>
                <a:miter lim="800000"/>
              </a:ln>
              <a:effectLst>
                <a:innerShdw blurRad="63500" dist="25400" dir="19200000">
                  <a:prstClr val="black">
                    <a:alpha val="37000"/>
                  </a:prstClr>
                </a:inn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a typeface="+mn-ea"/>
                  <a:cs typeface="+mn-cs"/>
                </a:endParaRPr>
              </a:p>
            </p:txBody>
          </p:sp>
        </p:grpSp>
        <p:sp>
          <p:nvSpPr>
            <p:cNvPr id="126" name="TextBox 125">
              <a:extLst>
                <a:ext uri="{FF2B5EF4-FFF2-40B4-BE49-F238E27FC236}">
                  <a16:creationId xmlns:a16="http://schemas.microsoft.com/office/drawing/2014/main" id="{CBBAA577-D016-4BB0-8E7A-9635EAD98021}"/>
                </a:ext>
              </a:extLst>
            </p:cNvPr>
            <p:cNvSpPr txBox="1"/>
            <p:nvPr/>
          </p:nvSpPr>
          <p:spPr>
            <a:xfrm flipH="1">
              <a:off x="5341524" y="4750526"/>
              <a:ext cx="515031" cy="424691"/>
            </a:xfrm>
            <a:prstGeom prst="rect">
              <a:avLst/>
            </a:prstGeom>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lumMod val="85000"/>
                      <a:lumOff val="15000"/>
                    </a:srgbClr>
                  </a:solidFill>
                  <a:effectLst/>
                  <a:uLnTx/>
                  <a:uFillTx/>
                  <a:ea typeface="+mn-ea"/>
                  <a:cs typeface="Arial" panose="020B0604020202020204" pitchFamily="34" charset="0"/>
                </a:rPr>
                <a:t>04</a:t>
              </a:r>
            </a:p>
          </p:txBody>
        </p:sp>
      </p:grpSp>
      <p:grpSp>
        <p:nvGrpSpPr>
          <p:cNvPr id="118" name="Group 117">
            <a:extLst>
              <a:ext uri="{FF2B5EF4-FFF2-40B4-BE49-F238E27FC236}">
                <a16:creationId xmlns:a16="http://schemas.microsoft.com/office/drawing/2014/main" id="{F400515F-375A-48A7-8EEA-9BA27D89F357}"/>
              </a:ext>
            </a:extLst>
          </p:cNvPr>
          <p:cNvGrpSpPr/>
          <p:nvPr/>
        </p:nvGrpSpPr>
        <p:grpSpPr>
          <a:xfrm>
            <a:off x="5249628" y="6022988"/>
            <a:ext cx="354585" cy="344397"/>
            <a:chOff x="5341524" y="4712758"/>
            <a:chExt cx="515031" cy="500234"/>
          </a:xfrm>
        </p:grpSpPr>
        <p:grpSp>
          <p:nvGrpSpPr>
            <p:cNvPr id="119" name="Group 118">
              <a:extLst>
                <a:ext uri="{FF2B5EF4-FFF2-40B4-BE49-F238E27FC236}">
                  <a16:creationId xmlns:a16="http://schemas.microsoft.com/office/drawing/2014/main" id="{68E5B28A-B494-42BF-BB86-5DA26E70F841}"/>
                </a:ext>
              </a:extLst>
            </p:cNvPr>
            <p:cNvGrpSpPr/>
            <p:nvPr/>
          </p:nvGrpSpPr>
          <p:grpSpPr>
            <a:xfrm>
              <a:off x="5348922" y="4712758"/>
              <a:ext cx="500236" cy="500234"/>
              <a:chOff x="1003061" y="990028"/>
              <a:chExt cx="849090" cy="849090"/>
            </a:xfrm>
          </p:grpSpPr>
          <p:sp>
            <p:nvSpPr>
              <p:cNvPr id="121" name="Oval 120">
                <a:extLst>
                  <a:ext uri="{FF2B5EF4-FFF2-40B4-BE49-F238E27FC236}">
                    <a16:creationId xmlns:a16="http://schemas.microsoft.com/office/drawing/2014/main" id="{BC94011D-4CD9-4C0D-8938-0785A26431CC}"/>
                  </a:ext>
                </a:extLst>
              </p:cNvPr>
              <p:cNvSpPr/>
              <p:nvPr/>
            </p:nvSpPr>
            <p:spPr>
              <a:xfrm rot="10800000" flipH="1" flipV="1">
                <a:off x="1003061" y="990028"/>
                <a:ext cx="849090" cy="849090"/>
              </a:xfrm>
              <a:prstGeom prst="ellipse">
                <a:avLst/>
              </a:prstGeom>
              <a:solidFill>
                <a:schemeClr val="bg2">
                  <a:alpha val="20000"/>
                </a:schemeClr>
              </a:solidFill>
              <a:ln w="38100" cap="flat" cmpd="sng" algn="ctr">
                <a:solidFill>
                  <a:srgbClr val="FF671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a typeface="+mn-ea"/>
                  <a:cs typeface="+mn-cs"/>
                </a:endParaRPr>
              </a:p>
            </p:txBody>
          </p:sp>
          <p:sp>
            <p:nvSpPr>
              <p:cNvPr id="122" name="Oval 121">
                <a:extLst>
                  <a:ext uri="{FF2B5EF4-FFF2-40B4-BE49-F238E27FC236}">
                    <a16:creationId xmlns:a16="http://schemas.microsoft.com/office/drawing/2014/main" id="{9E30235D-BDD4-4933-8AE3-93CD93A60237}"/>
                  </a:ext>
                </a:extLst>
              </p:cNvPr>
              <p:cNvSpPr/>
              <p:nvPr/>
            </p:nvSpPr>
            <p:spPr>
              <a:xfrm rot="10800000" flipH="1" flipV="1">
                <a:off x="1105191" y="1092160"/>
                <a:ext cx="644829" cy="644828"/>
              </a:xfrm>
              <a:prstGeom prst="ellipse">
                <a:avLst/>
              </a:prstGeom>
              <a:solidFill>
                <a:schemeClr val="bg2"/>
              </a:solidFill>
              <a:ln w="6350" cap="flat" cmpd="sng" algn="ctr">
                <a:noFill/>
                <a:prstDash val="solid"/>
                <a:miter lim="800000"/>
              </a:ln>
              <a:effectLst>
                <a:innerShdw blurRad="63500" dist="25400" dir="19200000">
                  <a:prstClr val="black">
                    <a:alpha val="37000"/>
                  </a:prstClr>
                </a:inn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a typeface="+mn-ea"/>
                  <a:cs typeface="+mn-cs"/>
                </a:endParaRPr>
              </a:p>
            </p:txBody>
          </p:sp>
        </p:grpSp>
        <p:sp>
          <p:nvSpPr>
            <p:cNvPr id="120" name="TextBox 119">
              <a:extLst>
                <a:ext uri="{FF2B5EF4-FFF2-40B4-BE49-F238E27FC236}">
                  <a16:creationId xmlns:a16="http://schemas.microsoft.com/office/drawing/2014/main" id="{08C55A9F-0A18-490B-AF99-5A42BF561ACE}"/>
                </a:ext>
              </a:extLst>
            </p:cNvPr>
            <p:cNvSpPr txBox="1"/>
            <p:nvPr/>
          </p:nvSpPr>
          <p:spPr>
            <a:xfrm flipH="1">
              <a:off x="5341524" y="4750530"/>
              <a:ext cx="515031" cy="424691"/>
            </a:xfrm>
            <a:prstGeom prst="rect">
              <a:avLst/>
            </a:prstGeom>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lumMod val="85000"/>
                      <a:lumOff val="15000"/>
                    </a:srgbClr>
                  </a:solidFill>
                  <a:effectLst/>
                  <a:uLnTx/>
                  <a:uFillTx/>
                  <a:ea typeface="+mn-ea"/>
                  <a:cs typeface="Arial" panose="020B0604020202020204" pitchFamily="34" charset="0"/>
                </a:rPr>
                <a:t>05</a:t>
              </a:r>
            </a:p>
          </p:txBody>
        </p:sp>
      </p:grpSp>
      <p:sp>
        <p:nvSpPr>
          <p:cNvPr id="104" name="Rectangle 103">
            <a:extLst>
              <a:ext uri="{FF2B5EF4-FFF2-40B4-BE49-F238E27FC236}">
                <a16:creationId xmlns:a16="http://schemas.microsoft.com/office/drawing/2014/main" id="{7A77B5E9-771E-4BB7-AE0A-52787CEF62B5}"/>
              </a:ext>
            </a:extLst>
          </p:cNvPr>
          <p:cNvSpPr/>
          <p:nvPr/>
        </p:nvSpPr>
        <p:spPr>
          <a:xfrm>
            <a:off x="4919105" y="1679871"/>
            <a:ext cx="6952293" cy="4900192"/>
          </a:xfrm>
          <a:prstGeom prst="rect">
            <a:avLst/>
          </a:prstGeom>
          <a:noFill/>
          <a:ln w="38100">
            <a:solidFill>
              <a:srgbClr val="FF67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mn-ea"/>
              <a:cs typeface="+mn-cs"/>
            </a:endParaRPr>
          </a:p>
        </p:txBody>
      </p:sp>
      <p:sp>
        <p:nvSpPr>
          <p:cNvPr id="157" name="Rectangle 156">
            <a:extLst>
              <a:ext uri="{FF2B5EF4-FFF2-40B4-BE49-F238E27FC236}">
                <a16:creationId xmlns:a16="http://schemas.microsoft.com/office/drawing/2014/main" id="{B2AB0F56-AC92-427E-98AC-4A1D87F89C74}"/>
              </a:ext>
            </a:extLst>
          </p:cNvPr>
          <p:cNvSpPr/>
          <p:nvPr/>
        </p:nvSpPr>
        <p:spPr>
          <a:xfrm>
            <a:off x="5655113" y="1752600"/>
            <a:ext cx="5957954" cy="400110"/>
          </a:xfrm>
          <a:prstGeom prst="rect">
            <a:avLst/>
          </a:prstGeom>
        </p:spPr>
        <p:txBody>
          <a:bodyPr wrap="square" anchor="ctr">
            <a:spAutoFit/>
          </a:bodyPr>
          <a:lstStyle/>
          <a:p>
            <a:pPr>
              <a:defRPr/>
            </a:pPr>
            <a:r>
              <a:rPr lang="en-US" sz="2000" b="1" dirty="0">
                <a:solidFill>
                  <a:schemeClr val="bg1"/>
                </a:solidFill>
                <a:cs typeface="Arial" panose="020B0604020202020204" pitchFamily="34" charset="0"/>
              </a:rPr>
              <a:t>Course Objectives, Definitions</a:t>
            </a:r>
          </a:p>
        </p:txBody>
      </p:sp>
      <p:sp>
        <p:nvSpPr>
          <p:cNvPr id="158" name="Rectangle 157">
            <a:extLst>
              <a:ext uri="{FF2B5EF4-FFF2-40B4-BE49-F238E27FC236}">
                <a16:creationId xmlns:a16="http://schemas.microsoft.com/office/drawing/2014/main" id="{CA6F56EA-53ED-4105-8D7D-AAA240AF4E9D}"/>
              </a:ext>
            </a:extLst>
          </p:cNvPr>
          <p:cNvSpPr/>
          <p:nvPr/>
        </p:nvSpPr>
        <p:spPr>
          <a:xfrm>
            <a:off x="5651363" y="5973332"/>
            <a:ext cx="6155887" cy="400110"/>
          </a:xfrm>
          <a:prstGeom prst="rect">
            <a:avLst/>
          </a:prstGeom>
        </p:spPr>
        <p:txBody>
          <a:bodyPr wrap="square" anchor="ctr">
            <a:spAutoFit/>
          </a:bodyPr>
          <a:lstStyle/>
          <a:p>
            <a:pPr>
              <a:defRPr/>
            </a:pPr>
            <a:r>
              <a:rPr lang="en-US" sz="2000" b="1" dirty="0">
                <a:solidFill>
                  <a:schemeClr val="bg1"/>
                </a:solidFill>
                <a:cs typeface="Arial" panose="020B0604020202020204" pitchFamily="34" charset="0"/>
              </a:rPr>
              <a:t>Controls</a:t>
            </a:r>
          </a:p>
        </p:txBody>
      </p:sp>
      <p:sp>
        <p:nvSpPr>
          <p:cNvPr id="159" name="Rectangle 158">
            <a:extLst>
              <a:ext uri="{FF2B5EF4-FFF2-40B4-BE49-F238E27FC236}">
                <a16:creationId xmlns:a16="http://schemas.microsoft.com/office/drawing/2014/main" id="{A3BB2A17-B084-417E-AF08-21196A3480EF}"/>
              </a:ext>
            </a:extLst>
          </p:cNvPr>
          <p:cNvSpPr/>
          <p:nvPr/>
        </p:nvSpPr>
        <p:spPr>
          <a:xfrm>
            <a:off x="5655113" y="2807783"/>
            <a:ext cx="5957954" cy="400110"/>
          </a:xfrm>
          <a:prstGeom prst="rect">
            <a:avLst/>
          </a:prstGeom>
        </p:spPr>
        <p:txBody>
          <a:bodyPr wrap="square" anchor="ctr">
            <a:spAutoFit/>
          </a:bodyPr>
          <a:lstStyle/>
          <a:p>
            <a:pPr>
              <a:defRPr/>
            </a:pPr>
            <a:r>
              <a:rPr lang="en-US" sz="2000" b="1" dirty="0">
                <a:solidFill>
                  <a:schemeClr val="bg1"/>
                </a:solidFill>
                <a:cs typeface="Arial" panose="020B0604020202020204" pitchFamily="34" charset="0"/>
              </a:rPr>
              <a:t>Information Security Management Principles</a:t>
            </a:r>
          </a:p>
        </p:txBody>
      </p:sp>
      <p:sp>
        <p:nvSpPr>
          <p:cNvPr id="160" name="Rectangle 159">
            <a:extLst>
              <a:ext uri="{FF2B5EF4-FFF2-40B4-BE49-F238E27FC236}">
                <a16:creationId xmlns:a16="http://schemas.microsoft.com/office/drawing/2014/main" id="{5C6838E3-8349-441F-AB55-04E10DC2B3BA}"/>
              </a:ext>
            </a:extLst>
          </p:cNvPr>
          <p:cNvSpPr/>
          <p:nvPr/>
        </p:nvSpPr>
        <p:spPr>
          <a:xfrm>
            <a:off x="5655113" y="4918149"/>
            <a:ext cx="5957954" cy="400110"/>
          </a:xfrm>
          <a:prstGeom prst="rect">
            <a:avLst/>
          </a:prstGeom>
        </p:spPr>
        <p:txBody>
          <a:bodyPr wrap="square" anchor="ctr">
            <a:spAutoFit/>
          </a:bodyPr>
          <a:lstStyle/>
          <a:p>
            <a:pPr>
              <a:defRPr/>
            </a:pPr>
            <a:r>
              <a:rPr lang="en-US" sz="2000" b="1" dirty="0">
                <a:solidFill>
                  <a:schemeClr val="bg1"/>
                </a:solidFill>
                <a:cs typeface="Arial" panose="020B0604020202020204" pitchFamily="34" charset="0"/>
              </a:rPr>
              <a:t>Structure &amp; Requirements of ISMS Standard</a:t>
            </a:r>
          </a:p>
        </p:txBody>
      </p:sp>
      <p:sp>
        <p:nvSpPr>
          <p:cNvPr id="161" name="Rectangle 160">
            <a:extLst>
              <a:ext uri="{FF2B5EF4-FFF2-40B4-BE49-F238E27FC236}">
                <a16:creationId xmlns:a16="http://schemas.microsoft.com/office/drawing/2014/main" id="{DA98C373-4207-4394-B3AD-2737AEB7A9C4}"/>
              </a:ext>
            </a:extLst>
          </p:cNvPr>
          <p:cNvSpPr/>
          <p:nvPr/>
        </p:nvSpPr>
        <p:spPr>
          <a:xfrm>
            <a:off x="5655113" y="3862966"/>
            <a:ext cx="5957954" cy="400110"/>
          </a:xfrm>
          <a:prstGeom prst="rect">
            <a:avLst/>
          </a:prstGeom>
        </p:spPr>
        <p:txBody>
          <a:bodyPr wrap="square" anchor="ctr">
            <a:spAutoFit/>
          </a:bodyPr>
          <a:lstStyle/>
          <a:p>
            <a:pPr>
              <a:defRPr/>
            </a:pPr>
            <a:r>
              <a:rPr lang="en-US" sz="2000" b="1" dirty="0">
                <a:solidFill>
                  <a:schemeClr val="bg1"/>
                </a:solidFill>
                <a:cs typeface="Arial" panose="020B0604020202020204" pitchFamily="34" charset="0"/>
              </a:rPr>
              <a:t>Information Security Management B</a:t>
            </a:r>
            <a:r>
              <a:rPr lang="en-US" altLang="en-US" sz="2000" b="1" dirty="0">
                <a:solidFill>
                  <a:schemeClr val="bg1"/>
                </a:solidFill>
                <a:cs typeface="Arial" panose="020B0604020202020204" pitchFamily="34" charset="0"/>
              </a:rPr>
              <a:t>enefits</a:t>
            </a:r>
            <a:endParaRPr lang="en-US" sz="2000" b="1" dirty="0">
              <a:solidFill>
                <a:schemeClr val="bg1"/>
              </a:solidFill>
              <a:cs typeface="Arial" panose="020B0604020202020204" pitchFamily="34" charset="0"/>
            </a:endParaRPr>
          </a:p>
        </p:txBody>
      </p:sp>
      <p:pic>
        <p:nvPicPr>
          <p:cNvPr id="163" name="Picture 12">
            <a:extLst>
              <a:ext uri="{FF2B5EF4-FFF2-40B4-BE49-F238E27FC236}">
                <a16:creationId xmlns:a16="http://schemas.microsoft.com/office/drawing/2014/main" id="{941FF4B8-E5EB-424F-B3E3-21282D5C5C5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l="-4008" t="-30621" r="4008" b="30621"/>
          <a:stretch>
            <a:fillRect/>
          </a:stretch>
        </p:blipFill>
        <p:spPr bwMode="auto">
          <a:xfrm>
            <a:off x="10753145" y="-20030"/>
            <a:ext cx="1230313"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 name="object 18">
            <a:extLst>
              <a:ext uri="{FF2B5EF4-FFF2-40B4-BE49-F238E27FC236}">
                <a16:creationId xmlns:a16="http://schemas.microsoft.com/office/drawing/2014/main" id="{40704614-3C80-432E-90E2-C425194F2235}"/>
              </a:ext>
            </a:extLst>
          </p:cNvPr>
          <p:cNvSpPr txBox="1"/>
          <p:nvPr/>
        </p:nvSpPr>
        <p:spPr>
          <a:xfrm>
            <a:off x="3598863" y="6688138"/>
            <a:ext cx="4994275"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latin typeface="Calibri"/>
                <a:cs typeface="Calibri"/>
              </a:rPr>
              <a:t>“</a:t>
            </a:r>
            <a:r>
              <a:rPr sz="650" spc="-5" dirty="0">
                <a:solidFill>
                  <a:schemeClr val="bg1"/>
                </a:solidFill>
                <a:latin typeface="Calibri"/>
                <a:cs typeface="Calibri"/>
              </a:rPr>
              <a:t>C</a:t>
            </a:r>
            <a:r>
              <a:rPr sz="650" spc="-15" dirty="0">
                <a:solidFill>
                  <a:schemeClr val="bg1"/>
                </a:solidFill>
                <a:latin typeface="Calibri"/>
                <a:cs typeface="Calibri"/>
              </a:rPr>
              <a:t>o</a:t>
            </a:r>
            <a:r>
              <a:rPr sz="650" spc="-10" dirty="0">
                <a:solidFill>
                  <a:schemeClr val="bg1"/>
                </a:solidFill>
                <a:latin typeface="Calibri"/>
                <a:cs typeface="Calibri"/>
              </a:rPr>
              <a:t>p</a:t>
            </a:r>
            <a:r>
              <a:rPr sz="650" spc="-15" dirty="0">
                <a:solidFill>
                  <a:schemeClr val="bg1"/>
                </a:solidFill>
                <a:latin typeface="Calibri"/>
                <a:cs typeface="Calibri"/>
              </a:rPr>
              <a:t>y</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a:t>
            </a:r>
            <a:r>
              <a:rPr sz="650" spc="-10" dirty="0">
                <a:solidFill>
                  <a:schemeClr val="bg1"/>
                </a:solidFill>
                <a:latin typeface="Calibri"/>
                <a:cs typeface="Calibri"/>
              </a:rPr>
              <a:t>s</a:t>
            </a:r>
            <a:r>
              <a:rPr sz="650" spc="-5" dirty="0">
                <a:solidFill>
                  <a:schemeClr val="bg1"/>
                </a:solidFill>
                <a:latin typeface="Calibri"/>
                <a:cs typeface="Calibri"/>
              </a:rPr>
              <a:t>:</a:t>
            </a:r>
            <a:r>
              <a:rPr sz="650" spc="-10" dirty="0">
                <a:solidFill>
                  <a:schemeClr val="bg1"/>
                </a:solidFill>
                <a:latin typeface="Calibri"/>
                <a:cs typeface="Calibri"/>
              </a:rPr>
              <a:t> Al</a:t>
            </a:r>
            <a:r>
              <a:rPr sz="650" spc="-5" dirty="0">
                <a:solidFill>
                  <a:schemeClr val="bg1"/>
                </a:solidFill>
                <a:latin typeface="Calibri"/>
                <a:cs typeface="Calibri"/>
              </a:rPr>
              <a:t>l</a:t>
            </a:r>
            <a:r>
              <a:rPr sz="650" spc="15" dirty="0">
                <a:solidFill>
                  <a:schemeClr val="bg1"/>
                </a:solidFill>
                <a:latin typeface="Calibri"/>
                <a:cs typeface="Calibri"/>
              </a:rPr>
              <a:t> </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ts</a:t>
            </a:r>
            <a:r>
              <a:rPr sz="650" spc="-10" dirty="0">
                <a:solidFill>
                  <a:schemeClr val="bg1"/>
                </a:solidFill>
                <a:latin typeface="Calibri"/>
                <a:cs typeface="Calibri"/>
              </a:rPr>
              <a:t> </a:t>
            </a:r>
            <a:r>
              <a:rPr sz="650" spc="-5" dirty="0">
                <a:solidFill>
                  <a:schemeClr val="bg1"/>
                </a:solidFill>
                <a:latin typeface="Calibri"/>
                <a:cs typeface="Calibri"/>
              </a:rPr>
              <a:t>are</a:t>
            </a:r>
            <a:r>
              <a:rPr sz="650" spc="10" dirty="0">
                <a:solidFill>
                  <a:schemeClr val="bg1"/>
                </a:solidFill>
                <a:latin typeface="Calibri"/>
                <a:cs typeface="Calibri"/>
              </a:rPr>
              <a:t> </a:t>
            </a:r>
            <a:r>
              <a:rPr sz="650" spc="-5" dirty="0">
                <a:solidFill>
                  <a:schemeClr val="bg1"/>
                </a:solidFill>
                <a:latin typeface="Calibri"/>
                <a:cs typeface="Calibri"/>
              </a:rPr>
              <a:t>reser</a:t>
            </a:r>
            <a:r>
              <a:rPr sz="650" spc="-10" dirty="0">
                <a:solidFill>
                  <a:schemeClr val="bg1"/>
                </a:solidFill>
                <a:latin typeface="Calibri"/>
                <a:cs typeface="Calibri"/>
              </a:rPr>
              <a:t>v</a:t>
            </a:r>
            <a:r>
              <a:rPr sz="650" spc="-5" dirty="0">
                <a:solidFill>
                  <a:schemeClr val="bg1"/>
                </a:solidFill>
                <a:latin typeface="Calibri"/>
                <a:cs typeface="Calibri"/>
              </a:rPr>
              <a:t>e</a:t>
            </a:r>
            <a:r>
              <a:rPr sz="650" spc="-10" dirty="0">
                <a:solidFill>
                  <a:schemeClr val="bg1"/>
                </a:solidFill>
                <a:latin typeface="Calibri"/>
                <a:cs typeface="Calibri"/>
              </a:rPr>
              <a:t>d</a:t>
            </a:r>
            <a:r>
              <a:rPr sz="650" spc="-5" dirty="0">
                <a:solidFill>
                  <a:schemeClr val="bg1"/>
                </a:solidFill>
                <a:latin typeface="Calibri"/>
                <a:cs typeface="Calibri"/>
              </a:rPr>
              <a:t>,</a:t>
            </a:r>
            <a:r>
              <a:rPr sz="650" spc="-10" dirty="0">
                <a:solidFill>
                  <a:schemeClr val="bg1"/>
                </a:solidFill>
                <a:latin typeface="Calibri"/>
                <a:cs typeface="Calibri"/>
              </a:rPr>
              <a:t> n</a:t>
            </a:r>
            <a:r>
              <a:rPr sz="650" spc="-5" dirty="0">
                <a:solidFill>
                  <a:schemeClr val="bg1"/>
                </a:solidFill>
                <a:latin typeface="Calibri"/>
                <a:cs typeface="Calibri"/>
              </a:rPr>
              <a:t>o</a:t>
            </a:r>
            <a:r>
              <a:rPr sz="650" dirty="0">
                <a:solidFill>
                  <a:schemeClr val="bg1"/>
                </a:solidFill>
                <a:latin typeface="Calibri"/>
                <a:cs typeface="Calibri"/>
              </a:rPr>
              <a:t> </a:t>
            </a:r>
            <a:r>
              <a:rPr sz="650" spc="-10" dirty="0">
                <a:solidFill>
                  <a:schemeClr val="bg1"/>
                </a:solidFill>
                <a:latin typeface="Calibri"/>
                <a:cs typeface="Calibri"/>
              </a:rPr>
              <a:t>p</a:t>
            </a:r>
            <a:r>
              <a:rPr sz="650" spc="-5" dirty="0">
                <a:solidFill>
                  <a:schemeClr val="bg1"/>
                </a:solidFill>
                <a:latin typeface="Calibri"/>
                <a:cs typeface="Calibri"/>
              </a:rPr>
              <a:t>art </a:t>
            </a:r>
            <a:r>
              <a:rPr sz="650" spc="-15" dirty="0">
                <a:solidFill>
                  <a:schemeClr val="bg1"/>
                </a:solidFill>
                <a:latin typeface="Calibri"/>
                <a:cs typeface="Calibri"/>
              </a:rPr>
              <a:t>o</a:t>
            </a:r>
            <a:r>
              <a:rPr sz="650" spc="-5" dirty="0">
                <a:solidFill>
                  <a:schemeClr val="bg1"/>
                </a:solidFill>
                <a:latin typeface="Calibri"/>
                <a:cs typeface="Calibri"/>
              </a:rPr>
              <a:t>f</a:t>
            </a:r>
            <a:r>
              <a:rPr sz="650" spc="10" dirty="0">
                <a:solidFill>
                  <a:schemeClr val="bg1"/>
                </a:solidFill>
                <a:latin typeface="Calibri"/>
                <a:cs typeface="Calibri"/>
              </a:rPr>
              <a:t> </a:t>
            </a:r>
            <a:r>
              <a:rPr sz="650" spc="-5" dirty="0">
                <a:solidFill>
                  <a:schemeClr val="bg1"/>
                </a:solidFill>
                <a:latin typeface="Calibri"/>
                <a:cs typeface="Calibri"/>
              </a:rPr>
              <a:t>t</a:t>
            </a:r>
            <a:r>
              <a:rPr sz="650" spc="-15" dirty="0">
                <a:solidFill>
                  <a:schemeClr val="bg1"/>
                </a:solidFill>
                <a:latin typeface="Calibri"/>
                <a:cs typeface="Calibri"/>
              </a:rPr>
              <a:t>h</a:t>
            </a:r>
            <a:r>
              <a:rPr sz="650" spc="-10" dirty="0">
                <a:solidFill>
                  <a:schemeClr val="bg1"/>
                </a:solidFill>
                <a:latin typeface="Calibri"/>
                <a:cs typeface="Calibri"/>
              </a:rPr>
              <a:t>i</a:t>
            </a:r>
            <a:r>
              <a:rPr sz="650" spc="-5" dirty="0">
                <a:solidFill>
                  <a:schemeClr val="bg1"/>
                </a:solidFill>
                <a:latin typeface="Calibri"/>
                <a:cs typeface="Calibri"/>
              </a:rPr>
              <a:t>s </a:t>
            </a:r>
            <a:r>
              <a:rPr sz="650" spc="-10" dirty="0">
                <a:solidFill>
                  <a:schemeClr val="bg1"/>
                </a:solidFill>
                <a:latin typeface="Calibri"/>
                <a:cs typeface="Calibri"/>
              </a:rPr>
              <a:t>p</a:t>
            </a:r>
            <a:r>
              <a:rPr sz="650" spc="-5" dirty="0">
                <a:solidFill>
                  <a:schemeClr val="bg1"/>
                </a:solidFill>
                <a:latin typeface="Calibri"/>
                <a:cs typeface="Calibri"/>
              </a:rPr>
              <a:t>rese</a:t>
            </a:r>
            <a:r>
              <a:rPr sz="650" spc="-10" dirty="0">
                <a:solidFill>
                  <a:schemeClr val="bg1"/>
                </a:solidFill>
                <a:latin typeface="Calibri"/>
                <a:cs typeface="Calibri"/>
              </a:rPr>
              <a:t>n</a:t>
            </a:r>
            <a:r>
              <a:rPr sz="650" spc="-5" dirty="0">
                <a:solidFill>
                  <a:schemeClr val="bg1"/>
                </a:solidFill>
                <a:latin typeface="Calibri"/>
                <a:cs typeface="Calibri"/>
              </a:rPr>
              <a:t>tat</a:t>
            </a:r>
            <a:r>
              <a:rPr sz="650" spc="-15" dirty="0">
                <a:solidFill>
                  <a:schemeClr val="bg1"/>
                </a:solidFill>
                <a:latin typeface="Calibri"/>
                <a:cs typeface="Calibri"/>
              </a:rPr>
              <a:t>io</a:t>
            </a:r>
            <a:r>
              <a:rPr sz="650" spc="-5" dirty="0">
                <a:solidFill>
                  <a:schemeClr val="bg1"/>
                </a:solidFill>
                <a:latin typeface="Calibri"/>
                <a:cs typeface="Calibri"/>
              </a:rPr>
              <a:t>n</a:t>
            </a:r>
            <a:r>
              <a:rPr sz="650" dirty="0">
                <a:solidFill>
                  <a:schemeClr val="bg1"/>
                </a:solidFill>
                <a:latin typeface="Calibri"/>
                <a:cs typeface="Calibri"/>
              </a:rPr>
              <a:t> </a:t>
            </a:r>
            <a:r>
              <a:rPr sz="650" spc="-5" dirty="0">
                <a:solidFill>
                  <a:schemeClr val="bg1"/>
                </a:solidFill>
                <a:latin typeface="Calibri"/>
                <a:cs typeface="Calibri"/>
              </a:rPr>
              <a:t>can</a:t>
            </a:r>
            <a:r>
              <a:rPr sz="650"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e re</a:t>
            </a:r>
            <a:r>
              <a:rPr sz="650" spc="-10" dirty="0">
                <a:solidFill>
                  <a:schemeClr val="bg1"/>
                </a:solidFill>
                <a:latin typeface="Calibri"/>
                <a:cs typeface="Calibri"/>
              </a:rPr>
              <a:t>p</a:t>
            </a:r>
            <a:r>
              <a:rPr sz="650" spc="-5" dirty="0">
                <a:solidFill>
                  <a:schemeClr val="bg1"/>
                </a:solidFill>
                <a:latin typeface="Calibri"/>
                <a:cs typeface="Calibri"/>
              </a:rPr>
              <a:t>r</a:t>
            </a:r>
            <a:r>
              <a:rPr sz="650" spc="-10" dirty="0">
                <a:solidFill>
                  <a:schemeClr val="bg1"/>
                </a:solidFill>
                <a:latin typeface="Calibri"/>
                <a:cs typeface="Calibri"/>
              </a:rPr>
              <a:t>odu</a:t>
            </a:r>
            <a:r>
              <a:rPr sz="650" spc="-5" dirty="0">
                <a:solidFill>
                  <a:schemeClr val="bg1"/>
                </a:solidFill>
                <a:latin typeface="Calibri"/>
                <a:cs typeface="Calibri"/>
              </a:rPr>
              <a:t>ced</a:t>
            </a:r>
            <a:r>
              <a:rPr sz="650" dirty="0">
                <a:solidFill>
                  <a:schemeClr val="bg1"/>
                </a:solidFill>
                <a:latin typeface="Calibri"/>
                <a:cs typeface="Calibri"/>
              </a:rPr>
              <a:t> </a:t>
            </a:r>
            <a:r>
              <a:rPr sz="650" spc="-15" dirty="0">
                <a:solidFill>
                  <a:schemeClr val="bg1"/>
                </a:solidFill>
                <a:latin typeface="Calibri"/>
                <a:cs typeface="Calibri"/>
              </a:rPr>
              <a:t>o</a:t>
            </a:r>
            <a:r>
              <a:rPr sz="650" spc="-5" dirty="0">
                <a:solidFill>
                  <a:schemeClr val="bg1"/>
                </a:solidFill>
                <a:latin typeface="Calibri"/>
                <a:cs typeface="Calibri"/>
              </a:rPr>
              <a:t>r c</a:t>
            </a:r>
            <a:r>
              <a:rPr sz="650" spc="-10" dirty="0">
                <a:solidFill>
                  <a:schemeClr val="bg1"/>
                </a:solidFill>
                <a:latin typeface="Calibri"/>
                <a:cs typeface="Calibri"/>
              </a:rPr>
              <a:t>opi</a:t>
            </a:r>
            <a:r>
              <a:rPr sz="650" spc="-5" dirty="0">
                <a:solidFill>
                  <a:schemeClr val="bg1"/>
                </a:solidFill>
                <a:latin typeface="Calibri"/>
                <a:cs typeface="Calibri"/>
              </a:rPr>
              <a:t>ed</a:t>
            </a:r>
            <a:r>
              <a:rPr sz="650" spc="15"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y</a:t>
            </a:r>
            <a:r>
              <a:rPr sz="650" spc="-10" dirty="0">
                <a:solidFill>
                  <a:schemeClr val="bg1"/>
                </a:solidFill>
                <a:latin typeface="Calibri"/>
                <a:cs typeface="Calibri"/>
              </a:rPr>
              <a:t> </a:t>
            </a:r>
            <a:r>
              <a:rPr sz="650" spc="-5" dirty="0">
                <a:solidFill>
                  <a:schemeClr val="bg1"/>
                </a:solidFill>
                <a:latin typeface="Calibri"/>
                <a:cs typeface="Calibri"/>
              </a:rPr>
              <a:t>a</a:t>
            </a:r>
            <a:r>
              <a:rPr sz="650" spc="-10" dirty="0">
                <a:solidFill>
                  <a:schemeClr val="bg1"/>
                </a:solidFill>
                <a:latin typeface="Calibri"/>
                <a:cs typeface="Calibri"/>
              </a:rPr>
              <a:t>n</a:t>
            </a:r>
            <a:r>
              <a:rPr sz="650" spc="-5" dirty="0">
                <a:solidFill>
                  <a:schemeClr val="bg1"/>
                </a:solidFill>
                <a:latin typeface="Calibri"/>
                <a:cs typeface="Calibri"/>
              </a:rPr>
              <a:t>y</a:t>
            </a:r>
            <a:r>
              <a:rPr sz="650" dirty="0">
                <a:solidFill>
                  <a:schemeClr val="bg1"/>
                </a:solidFill>
                <a:latin typeface="Calibri"/>
                <a:cs typeface="Calibri"/>
              </a:rPr>
              <a:t> </a:t>
            </a:r>
            <a:r>
              <a:rPr sz="650" spc="-5" dirty="0">
                <a:solidFill>
                  <a:schemeClr val="bg1"/>
                </a:solidFill>
                <a:latin typeface="Calibri"/>
                <a:cs typeface="Calibri"/>
              </a:rPr>
              <a:t>mea</a:t>
            </a:r>
            <a:r>
              <a:rPr sz="650" spc="-10" dirty="0">
                <a:solidFill>
                  <a:schemeClr val="bg1"/>
                </a:solidFill>
                <a:latin typeface="Calibri"/>
                <a:cs typeface="Calibri"/>
              </a:rPr>
              <a:t>n</a:t>
            </a:r>
            <a:r>
              <a:rPr sz="650" spc="-5" dirty="0">
                <a:solidFill>
                  <a:schemeClr val="bg1"/>
                </a:solidFill>
                <a:latin typeface="Calibri"/>
                <a:cs typeface="Calibri"/>
              </a:rPr>
              <a:t>s e</a:t>
            </a:r>
            <a:r>
              <a:rPr sz="650" spc="-10" dirty="0">
                <a:solidFill>
                  <a:schemeClr val="bg1"/>
                </a:solidFill>
                <a:latin typeface="Calibri"/>
                <a:cs typeface="Calibri"/>
              </a:rPr>
              <a:t>x</a:t>
            </a:r>
            <a:r>
              <a:rPr sz="650" spc="-5" dirty="0">
                <a:solidFill>
                  <a:schemeClr val="bg1"/>
                </a:solidFill>
                <a:latin typeface="Calibri"/>
                <a:cs typeface="Calibri"/>
              </a:rPr>
              <a:t>ce</a:t>
            </a:r>
            <a:r>
              <a:rPr sz="650" spc="-10" dirty="0">
                <a:solidFill>
                  <a:schemeClr val="bg1"/>
                </a:solidFill>
                <a:latin typeface="Calibri"/>
                <a:cs typeface="Calibri"/>
              </a:rPr>
              <a:t>p</a:t>
            </a:r>
            <a:r>
              <a:rPr sz="650" spc="-5" dirty="0">
                <a:solidFill>
                  <a:schemeClr val="bg1"/>
                </a:solidFill>
                <a:latin typeface="Calibri"/>
                <a:cs typeface="Calibri"/>
              </a:rPr>
              <a:t>t</a:t>
            </a:r>
            <a:r>
              <a:rPr sz="650" spc="5" dirty="0">
                <a:solidFill>
                  <a:schemeClr val="bg1"/>
                </a:solidFill>
                <a:latin typeface="Calibri"/>
                <a:cs typeface="Calibri"/>
              </a:rPr>
              <a:t> </a:t>
            </a:r>
            <a:r>
              <a:rPr sz="650" spc="-5" dirty="0">
                <a:solidFill>
                  <a:schemeClr val="bg1"/>
                </a:solidFill>
                <a:latin typeface="Calibri"/>
                <a:cs typeface="Calibri"/>
              </a:rPr>
              <a:t>w</a:t>
            </a:r>
            <a:r>
              <a:rPr sz="650" spc="-10" dirty="0">
                <a:solidFill>
                  <a:schemeClr val="bg1"/>
                </a:solidFill>
                <a:latin typeface="Calibri"/>
                <a:cs typeface="Calibri"/>
              </a:rPr>
              <a:t>i</a:t>
            </a:r>
            <a:r>
              <a:rPr sz="650" spc="-5" dirty="0">
                <a:solidFill>
                  <a:schemeClr val="bg1"/>
                </a:solidFill>
                <a:latin typeface="Calibri"/>
                <a:cs typeface="Calibri"/>
              </a:rPr>
              <a:t>th</a:t>
            </a:r>
            <a:r>
              <a:rPr sz="650" spc="-10" dirty="0">
                <a:solidFill>
                  <a:schemeClr val="bg1"/>
                </a:solidFill>
                <a:latin typeface="Calibri"/>
                <a:cs typeface="Calibri"/>
              </a:rPr>
              <a:t> </a:t>
            </a:r>
            <a:r>
              <a:rPr sz="650" spc="-5" dirty="0">
                <a:solidFill>
                  <a:schemeClr val="bg1"/>
                </a:solidFill>
                <a:latin typeface="Calibri"/>
                <a:cs typeface="Calibri"/>
              </a:rPr>
              <a:t>wr</a:t>
            </a:r>
            <a:r>
              <a:rPr sz="650" spc="-10" dirty="0">
                <a:solidFill>
                  <a:schemeClr val="bg1"/>
                </a:solidFill>
                <a:latin typeface="Calibri"/>
                <a:cs typeface="Calibri"/>
              </a:rPr>
              <a:t>i</a:t>
            </a:r>
            <a:r>
              <a:rPr sz="650" spc="-5" dirty="0">
                <a:solidFill>
                  <a:schemeClr val="bg1"/>
                </a:solidFill>
                <a:latin typeface="Calibri"/>
                <a:cs typeface="Calibri"/>
              </a:rPr>
              <a:t>t</a:t>
            </a:r>
            <a:r>
              <a:rPr sz="650" spc="-10" dirty="0">
                <a:solidFill>
                  <a:schemeClr val="bg1"/>
                </a:solidFill>
                <a:latin typeface="Calibri"/>
                <a:cs typeface="Calibri"/>
              </a:rPr>
              <a:t>t</a:t>
            </a:r>
            <a:r>
              <a:rPr sz="650" spc="5" dirty="0">
                <a:solidFill>
                  <a:schemeClr val="bg1"/>
                </a:solidFill>
                <a:latin typeface="Calibri"/>
                <a:cs typeface="Calibri"/>
              </a:rPr>
              <a:t>e</a:t>
            </a:r>
            <a:r>
              <a:rPr sz="650" spc="-5" dirty="0">
                <a:solidFill>
                  <a:schemeClr val="bg1"/>
                </a:solidFill>
                <a:latin typeface="Calibri"/>
                <a:cs typeface="Calibri"/>
              </a:rPr>
              <a:t>n</a:t>
            </a:r>
            <a:r>
              <a:rPr sz="650" spc="-10" dirty="0">
                <a:solidFill>
                  <a:schemeClr val="bg1"/>
                </a:solidFill>
                <a:latin typeface="Calibri"/>
                <a:cs typeface="Calibri"/>
              </a:rPr>
              <a:t> p</a:t>
            </a:r>
            <a:r>
              <a:rPr sz="650" spc="-5" dirty="0">
                <a:solidFill>
                  <a:schemeClr val="bg1"/>
                </a:solidFill>
                <a:latin typeface="Calibri"/>
                <a:cs typeface="Calibri"/>
              </a:rPr>
              <a:t>erm</a:t>
            </a:r>
            <a:r>
              <a:rPr sz="650" spc="-15" dirty="0">
                <a:solidFill>
                  <a:schemeClr val="bg1"/>
                </a:solidFill>
                <a:latin typeface="Calibri"/>
                <a:cs typeface="Calibri"/>
              </a:rPr>
              <a:t>i</a:t>
            </a:r>
            <a:r>
              <a:rPr sz="650" spc="-5" dirty="0">
                <a:solidFill>
                  <a:schemeClr val="bg1"/>
                </a:solidFill>
                <a:latin typeface="Calibri"/>
                <a:cs typeface="Calibri"/>
              </a:rPr>
              <a:t>s</a:t>
            </a:r>
            <a:r>
              <a:rPr sz="650" spc="-10" dirty="0">
                <a:solidFill>
                  <a:schemeClr val="bg1"/>
                </a:solidFill>
                <a:latin typeface="Calibri"/>
                <a:cs typeface="Calibri"/>
              </a:rPr>
              <a:t>si</a:t>
            </a:r>
            <a:r>
              <a:rPr sz="650" spc="-15" dirty="0">
                <a:solidFill>
                  <a:schemeClr val="bg1"/>
                </a:solidFill>
                <a:latin typeface="Calibri"/>
                <a:cs typeface="Calibri"/>
              </a:rPr>
              <a:t>o</a:t>
            </a:r>
            <a:r>
              <a:rPr sz="650" spc="-5" dirty="0">
                <a:solidFill>
                  <a:schemeClr val="bg1"/>
                </a:solidFill>
                <a:latin typeface="Calibri"/>
                <a:cs typeface="Calibri"/>
              </a:rPr>
              <a:t>n</a:t>
            </a:r>
            <a:r>
              <a:rPr sz="650" dirty="0">
                <a:solidFill>
                  <a:schemeClr val="bg1"/>
                </a:solidFill>
                <a:latin typeface="Calibri"/>
                <a:cs typeface="Calibri"/>
              </a:rPr>
              <a:t> </a:t>
            </a:r>
            <a:r>
              <a:rPr sz="650" spc="-15" dirty="0">
                <a:solidFill>
                  <a:schemeClr val="bg1"/>
                </a:solidFill>
                <a:latin typeface="Calibri"/>
                <a:cs typeface="Calibri"/>
              </a:rPr>
              <a:t>f</a:t>
            </a:r>
            <a:r>
              <a:rPr sz="650" spc="-5" dirty="0">
                <a:solidFill>
                  <a:schemeClr val="bg1"/>
                </a:solidFill>
                <a:latin typeface="Calibri"/>
                <a:cs typeface="Calibri"/>
              </a:rPr>
              <a:t>r</a:t>
            </a:r>
            <a:r>
              <a:rPr sz="650" spc="-10" dirty="0">
                <a:solidFill>
                  <a:schemeClr val="bg1"/>
                </a:solidFill>
                <a:latin typeface="Calibri"/>
                <a:cs typeface="Calibri"/>
              </a:rPr>
              <a:t>om</a:t>
            </a:r>
            <a:r>
              <a:rPr sz="650" spc="5" dirty="0">
                <a:solidFill>
                  <a:schemeClr val="bg1"/>
                </a:solidFill>
                <a:latin typeface="Calibri"/>
                <a:cs typeface="Calibri"/>
              </a:rPr>
              <a:t> </a:t>
            </a:r>
            <a:r>
              <a:rPr sz="650" spc="-5" dirty="0">
                <a:solidFill>
                  <a:schemeClr val="bg1"/>
                </a:solidFill>
                <a:latin typeface="Calibri"/>
                <a:cs typeface="Calibri"/>
              </a:rPr>
              <a:t>S</a:t>
            </a:r>
            <a:r>
              <a:rPr sz="650" spc="-15" dirty="0">
                <a:solidFill>
                  <a:schemeClr val="bg1"/>
                </a:solidFill>
                <a:latin typeface="Calibri"/>
                <a:cs typeface="Calibri"/>
              </a:rPr>
              <a:t>M</a:t>
            </a:r>
            <a:r>
              <a:rPr sz="650" spc="-5" dirty="0">
                <a:solidFill>
                  <a:schemeClr val="bg1"/>
                </a:solidFill>
                <a:latin typeface="Calibri"/>
                <a:cs typeface="Calibri"/>
              </a:rPr>
              <a:t>SA</a:t>
            </a:r>
            <a:r>
              <a:rPr sz="650" dirty="0">
                <a:solidFill>
                  <a:schemeClr val="bg1"/>
                </a:solidFill>
                <a:latin typeface="Calibri"/>
                <a:cs typeface="Calibri"/>
              </a:rPr>
              <a:t>.</a:t>
            </a:r>
            <a:r>
              <a:rPr sz="650" spc="-5" dirty="0">
                <a:solidFill>
                  <a:schemeClr val="bg1"/>
                </a:solidFill>
                <a:latin typeface="Calibri"/>
                <a:cs typeface="Calibri"/>
              </a:rPr>
              <a:t>“</a:t>
            </a:r>
            <a:endParaRPr sz="650" dirty="0">
              <a:solidFill>
                <a:schemeClr val="bg1"/>
              </a:solidFill>
              <a:latin typeface="Calibri"/>
              <a:cs typeface="Calibri"/>
            </a:endParaRPr>
          </a:p>
        </p:txBody>
      </p:sp>
    </p:spTree>
    <p:extLst>
      <p:ext uri="{BB962C8B-B14F-4D97-AF65-F5344CB8AC3E}">
        <p14:creationId xmlns:p14="http://schemas.microsoft.com/office/powerpoint/2010/main" val="18226285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Title 1">
            <a:extLst>
              <a:ext uri="{FF2B5EF4-FFF2-40B4-BE49-F238E27FC236}">
                <a16:creationId xmlns:a16="http://schemas.microsoft.com/office/drawing/2014/main" id="{35B3592C-737D-FEC3-F8B0-7FC46617498E}"/>
              </a:ext>
            </a:extLst>
          </p:cNvPr>
          <p:cNvSpPr txBox="1">
            <a:spLocks/>
          </p:cNvSpPr>
          <p:nvPr/>
        </p:nvSpPr>
        <p:spPr>
          <a:xfrm>
            <a:off x="0" y="25163"/>
            <a:ext cx="6629400" cy="654479"/>
          </a:xfrm>
          <a:prstGeom prst="rect">
            <a:avLst/>
          </a:prstGeom>
        </p:spPr>
        <p:txBody>
          <a:bodyPr/>
          <a:lst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a:lstStyle>
          <a:p>
            <a:r>
              <a:rPr lang="en-GB" sz="3600" dirty="0">
                <a:solidFill>
                  <a:schemeClr val="bg1"/>
                </a:solidFill>
                <a:latin typeface="+mn-lt"/>
              </a:rPr>
              <a:t>Structure Of ISMS Standard</a:t>
            </a:r>
          </a:p>
        </p:txBody>
      </p:sp>
      <p:grpSp>
        <p:nvGrpSpPr>
          <p:cNvPr id="16386" name="Group 112">
            <a:extLst>
              <a:ext uri="{FF2B5EF4-FFF2-40B4-BE49-F238E27FC236}">
                <a16:creationId xmlns:a16="http://schemas.microsoft.com/office/drawing/2014/main" id="{5ADC18A2-0468-D4C5-74FA-738BE4703271}"/>
              </a:ext>
            </a:extLst>
          </p:cNvPr>
          <p:cNvGrpSpPr>
            <a:grpSpLocks/>
          </p:cNvGrpSpPr>
          <p:nvPr/>
        </p:nvGrpSpPr>
        <p:grpSpPr bwMode="auto">
          <a:xfrm>
            <a:off x="3368675" y="2973388"/>
            <a:ext cx="1112838" cy="1260475"/>
            <a:chOff x="4607135" y="1856580"/>
            <a:chExt cx="3428866" cy="3884772"/>
          </a:xfrm>
        </p:grpSpPr>
        <p:sp>
          <p:nvSpPr>
            <p:cNvPr id="115" name="Oval 114">
              <a:extLst>
                <a:ext uri="{FF2B5EF4-FFF2-40B4-BE49-F238E27FC236}">
                  <a16:creationId xmlns:a16="http://schemas.microsoft.com/office/drawing/2014/main" id="{A19113BD-CD16-8494-8D2B-2A17739866A7}"/>
                </a:ext>
              </a:extLst>
            </p:cNvPr>
            <p:cNvSpPr/>
            <p:nvPr/>
          </p:nvSpPr>
          <p:spPr>
            <a:xfrm>
              <a:off x="4607135" y="1993574"/>
              <a:ext cx="3428866" cy="3429753"/>
            </a:xfrm>
            <a:prstGeom prst="ellipse">
              <a:avLst/>
            </a:prstGeom>
            <a:solidFill>
              <a:srgbClr val="9E01BF"/>
            </a:solidFill>
            <a:ln w="12700" cap="flat" cmpd="sng" algn="ctr">
              <a:solidFill>
                <a:srgbClr val="FF671F"/>
              </a:solidFill>
              <a:prstDash val="solid"/>
              <a:miter lim="800000"/>
            </a:ln>
            <a:effectLst/>
          </p:spPr>
          <p:txBody>
            <a:bodyPr anchor="ctr"/>
            <a:lstStyle/>
            <a:p>
              <a:pPr algn="ctr" eaLnBrk="1" fontAlgn="auto" hangingPunct="1">
                <a:spcBef>
                  <a:spcPts val="0"/>
                </a:spcBef>
                <a:spcAft>
                  <a:spcPts val="0"/>
                </a:spcAft>
                <a:defRPr/>
              </a:pPr>
              <a:endParaRPr lang="en-US" sz="2000" kern="0" dirty="0">
                <a:solidFill>
                  <a:schemeClr val="bg1"/>
                </a:solidFill>
              </a:endParaRPr>
            </a:p>
          </p:txBody>
        </p:sp>
        <p:grpSp>
          <p:nvGrpSpPr>
            <p:cNvPr id="16465" name="Group 115">
              <a:extLst>
                <a:ext uri="{FF2B5EF4-FFF2-40B4-BE49-F238E27FC236}">
                  <a16:creationId xmlns:a16="http://schemas.microsoft.com/office/drawing/2014/main" id="{43633E06-5556-65EC-5F8C-91635EB168DB}"/>
                </a:ext>
              </a:extLst>
            </p:cNvPr>
            <p:cNvGrpSpPr>
              <a:grpSpLocks/>
            </p:cNvGrpSpPr>
            <p:nvPr/>
          </p:nvGrpSpPr>
          <p:grpSpPr bwMode="auto">
            <a:xfrm>
              <a:off x="4637570" y="1856580"/>
              <a:ext cx="3398431" cy="3884772"/>
              <a:chOff x="4637570" y="1856580"/>
              <a:chExt cx="3398431" cy="3884772"/>
            </a:xfrm>
          </p:grpSpPr>
          <p:sp>
            <p:nvSpPr>
              <p:cNvPr id="117" name="Arc 14">
                <a:extLst>
                  <a:ext uri="{FF2B5EF4-FFF2-40B4-BE49-F238E27FC236}">
                    <a16:creationId xmlns:a16="http://schemas.microsoft.com/office/drawing/2014/main" id="{B457FC62-A0DE-69E8-B1A0-38AC83550DE0}"/>
                  </a:ext>
                </a:extLst>
              </p:cNvPr>
              <p:cNvSpPr/>
              <p:nvPr/>
            </p:nvSpPr>
            <p:spPr>
              <a:xfrm rot="6999378">
                <a:off x="6105988" y="3752627"/>
                <a:ext cx="2764354" cy="1095672"/>
              </a:xfrm>
              <a:custGeom>
                <a:avLst/>
                <a:gdLst>
                  <a:gd name="connsiteX0" fmla="*/ 157295 w 3077378"/>
                  <a:gd name="connsiteY0" fmla="*/ 607255 h 2170542"/>
                  <a:gd name="connsiteX1" fmla="*/ 1534522 w 3077378"/>
                  <a:gd name="connsiteY1" fmla="*/ 4 h 2170542"/>
                  <a:gd name="connsiteX2" fmla="*/ 2913372 w 3077378"/>
                  <a:gd name="connsiteY2" fmla="*/ 597725 h 2170542"/>
                  <a:gd name="connsiteX3" fmla="*/ 1538689 w 3077378"/>
                  <a:gd name="connsiteY3" fmla="*/ 1085271 h 2170542"/>
                  <a:gd name="connsiteX4" fmla="*/ 157295 w 3077378"/>
                  <a:gd name="connsiteY4" fmla="*/ 607255 h 2170542"/>
                  <a:gd name="connsiteX0" fmla="*/ 157295 w 3077378"/>
                  <a:gd name="connsiteY0" fmla="*/ 607255 h 2170542"/>
                  <a:gd name="connsiteX1" fmla="*/ 1534522 w 3077378"/>
                  <a:gd name="connsiteY1" fmla="*/ 4 h 2170542"/>
                  <a:gd name="connsiteX2" fmla="*/ 2913372 w 3077378"/>
                  <a:gd name="connsiteY2" fmla="*/ 597725 h 2170542"/>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Lst>
                <a:ahLst/>
                <a:cxnLst>
                  <a:cxn ang="0">
                    <a:pos x="connsiteX0" y="connsiteY0"/>
                  </a:cxn>
                  <a:cxn ang="0">
                    <a:pos x="connsiteX1" y="connsiteY1"/>
                  </a:cxn>
                  <a:cxn ang="0">
                    <a:pos x="connsiteX2" y="connsiteY2"/>
                  </a:cxn>
                </a:cxnLst>
                <a:rect l="l" t="t" r="r" b="b"/>
                <a:pathLst>
                  <a:path w="2766003" h="1097661" stroke="0" extrusionOk="0">
                    <a:moveTo>
                      <a:pt x="9926" y="619645"/>
                    </a:moveTo>
                    <a:cubicBezTo>
                      <a:pt x="267810" y="248901"/>
                      <a:pt x="801664" y="13512"/>
                      <a:pt x="1387153" y="12394"/>
                    </a:cubicBezTo>
                    <a:cubicBezTo>
                      <a:pt x="1970209" y="11280"/>
                      <a:pt x="2504071" y="242706"/>
                      <a:pt x="2766003" y="610115"/>
                    </a:cubicBezTo>
                    <a:lnTo>
                      <a:pt x="1391320" y="1097661"/>
                    </a:lnTo>
                    <a:lnTo>
                      <a:pt x="9926" y="619645"/>
                    </a:lnTo>
                    <a:close/>
                  </a:path>
                  <a:path w="2766003" h="1097661" fill="none">
                    <a:moveTo>
                      <a:pt x="0" y="612225"/>
                    </a:moveTo>
                    <a:cubicBezTo>
                      <a:pt x="255515" y="310880"/>
                      <a:pt x="774394" y="8600"/>
                      <a:pt x="1387133" y="3"/>
                    </a:cubicBezTo>
                    <a:cubicBezTo>
                      <a:pt x="1970189" y="-1111"/>
                      <a:pt x="2449589" y="270055"/>
                      <a:pt x="2756097" y="615088"/>
                    </a:cubicBezTo>
                  </a:path>
                </a:pathLst>
              </a:custGeom>
              <a:noFill/>
              <a:ln w="6350" cap="flat" cmpd="sng" algn="ctr">
                <a:solidFill>
                  <a:srgbClr val="FF671F"/>
                </a:solidFill>
                <a:prstDash val="solid"/>
                <a:miter lim="800000"/>
                <a:headEnd type="none"/>
                <a:tailEnd type="none"/>
              </a:ln>
              <a:effectLst/>
            </p:spPr>
            <p:txBody>
              <a:bodyPr anchor="ctr"/>
              <a:lstStyle/>
              <a:p>
                <a:pPr algn="ctr" eaLnBrk="1" fontAlgn="auto" hangingPunct="1">
                  <a:spcBef>
                    <a:spcPts val="0"/>
                  </a:spcBef>
                  <a:spcAft>
                    <a:spcPts val="0"/>
                  </a:spcAft>
                  <a:defRPr/>
                </a:pPr>
                <a:endParaRPr lang="en-US" sz="2000" kern="0">
                  <a:solidFill>
                    <a:schemeClr val="bg1"/>
                  </a:solidFill>
                </a:endParaRPr>
              </a:p>
            </p:txBody>
          </p:sp>
          <p:sp>
            <p:nvSpPr>
              <p:cNvPr id="118" name="Arc 14">
                <a:extLst>
                  <a:ext uri="{FF2B5EF4-FFF2-40B4-BE49-F238E27FC236}">
                    <a16:creationId xmlns:a16="http://schemas.microsoft.com/office/drawing/2014/main" id="{092B6569-E86F-78F1-90B8-17518A6E6985}"/>
                  </a:ext>
                </a:extLst>
              </p:cNvPr>
              <p:cNvSpPr/>
              <p:nvPr/>
            </p:nvSpPr>
            <p:spPr>
              <a:xfrm rot="14400000">
                <a:off x="3802141" y="3811339"/>
                <a:ext cx="2764354" cy="1095672"/>
              </a:xfrm>
              <a:custGeom>
                <a:avLst/>
                <a:gdLst>
                  <a:gd name="connsiteX0" fmla="*/ 157295 w 3077378"/>
                  <a:gd name="connsiteY0" fmla="*/ 607255 h 2170542"/>
                  <a:gd name="connsiteX1" fmla="*/ 1534522 w 3077378"/>
                  <a:gd name="connsiteY1" fmla="*/ 4 h 2170542"/>
                  <a:gd name="connsiteX2" fmla="*/ 2913372 w 3077378"/>
                  <a:gd name="connsiteY2" fmla="*/ 597725 h 2170542"/>
                  <a:gd name="connsiteX3" fmla="*/ 1538689 w 3077378"/>
                  <a:gd name="connsiteY3" fmla="*/ 1085271 h 2170542"/>
                  <a:gd name="connsiteX4" fmla="*/ 157295 w 3077378"/>
                  <a:gd name="connsiteY4" fmla="*/ 607255 h 2170542"/>
                  <a:gd name="connsiteX0" fmla="*/ 157295 w 3077378"/>
                  <a:gd name="connsiteY0" fmla="*/ 607255 h 2170542"/>
                  <a:gd name="connsiteX1" fmla="*/ 1534522 w 3077378"/>
                  <a:gd name="connsiteY1" fmla="*/ 4 h 2170542"/>
                  <a:gd name="connsiteX2" fmla="*/ 2913372 w 3077378"/>
                  <a:gd name="connsiteY2" fmla="*/ 597725 h 2170542"/>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Lst>
                <a:ahLst/>
                <a:cxnLst>
                  <a:cxn ang="0">
                    <a:pos x="connsiteX0" y="connsiteY0"/>
                  </a:cxn>
                  <a:cxn ang="0">
                    <a:pos x="connsiteX1" y="connsiteY1"/>
                  </a:cxn>
                  <a:cxn ang="0">
                    <a:pos x="connsiteX2" y="connsiteY2"/>
                  </a:cxn>
                </a:cxnLst>
                <a:rect l="l" t="t" r="r" b="b"/>
                <a:pathLst>
                  <a:path w="2766003" h="1097661" stroke="0" extrusionOk="0">
                    <a:moveTo>
                      <a:pt x="9926" y="619645"/>
                    </a:moveTo>
                    <a:cubicBezTo>
                      <a:pt x="267810" y="248901"/>
                      <a:pt x="801664" y="13512"/>
                      <a:pt x="1387153" y="12394"/>
                    </a:cubicBezTo>
                    <a:cubicBezTo>
                      <a:pt x="1970209" y="11280"/>
                      <a:pt x="2504071" y="242706"/>
                      <a:pt x="2766003" y="610115"/>
                    </a:cubicBezTo>
                    <a:lnTo>
                      <a:pt x="1391320" y="1097661"/>
                    </a:lnTo>
                    <a:lnTo>
                      <a:pt x="9926" y="619645"/>
                    </a:lnTo>
                    <a:close/>
                  </a:path>
                  <a:path w="2766003" h="1097661" fill="none">
                    <a:moveTo>
                      <a:pt x="0" y="612225"/>
                    </a:moveTo>
                    <a:cubicBezTo>
                      <a:pt x="255515" y="310880"/>
                      <a:pt x="774394" y="8600"/>
                      <a:pt x="1387133" y="3"/>
                    </a:cubicBezTo>
                    <a:cubicBezTo>
                      <a:pt x="1970189" y="-1111"/>
                      <a:pt x="2449589" y="270055"/>
                      <a:pt x="2756097" y="615088"/>
                    </a:cubicBezTo>
                  </a:path>
                </a:pathLst>
              </a:custGeom>
              <a:noFill/>
              <a:ln w="6350" cap="flat" cmpd="sng" algn="ctr">
                <a:solidFill>
                  <a:srgbClr val="FF671F"/>
                </a:solidFill>
                <a:prstDash val="solid"/>
                <a:miter lim="800000"/>
                <a:headEnd type="none"/>
                <a:tailEnd type="none"/>
              </a:ln>
              <a:effectLst/>
            </p:spPr>
            <p:txBody>
              <a:bodyPr anchor="ctr"/>
              <a:lstStyle/>
              <a:p>
                <a:pPr algn="ctr" eaLnBrk="1" fontAlgn="auto" hangingPunct="1">
                  <a:spcBef>
                    <a:spcPts val="0"/>
                  </a:spcBef>
                  <a:spcAft>
                    <a:spcPts val="0"/>
                  </a:spcAft>
                  <a:defRPr/>
                </a:pPr>
                <a:endParaRPr lang="en-US" sz="2000" kern="0">
                  <a:solidFill>
                    <a:schemeClr val="bg1"/>
                  </a:solidFill>
                </a:endParaRPr>
              </a:p>
            </p:txBody>
          </p:sp>
          <p:sp>
            <p:nvSpPr>
              <p:cNvPr id="119" name="Arc 14">
                <a:extLst>
                  <a:ext uri="{FF2B5EF4-FFF2-40B4-BE49-F238E27FC236}">
                    <a16:creationId xmlns:a16="http://schemas.microsoft.com/office/drawing/2014/main" id="{03368574-A093-E68B-A01C-525D88957729}"/>
                  </a:ext>
                </a:extLst>
              </p:cNvPr>
              <p:cNvSpPr/>
              <p:nvPr/>
            </p:nvSpPr>
            <p:spPr>
              <a:xfrm>
                <a:off x="4934859" y="1856580"/>
                <a:ext cx="2768528" cy="1095956"/>
              </a:xfrm>
              <a:custGeom>
                <a:avLst/>
                <a:gdLst>
                  <a:gd name="connsiteX0" fmla="*/ 157295 w 3077378"/>
                  <a:gd name="connsiteY0" fmla="*/ 607255 h 2170542"/>
                  <a:gd name="connsiteX1" fmla="*/ 1534522 w 3077378"/>
                  <a:gd name="connsiteY1" fmla="*/ 4 h 2170542"/>
                  <a:gd name="connsiteX2" fmla="*/ 2913372 w 3077378"/>
                  <a:gd name="connsiteY2" fmla="*/ 597725 h 2170542"/>
                  <a:gd name="connsiteX3" fmla="*/ 1538689 w 3077378"/>
                  <a:gd name="connsiteY3" fmla="*/ 1085271 h 2170542"/>
                  <a:gd name="connsiteX4" fmla="*/ 157295 w 3077378"/>
                  <a:gd name="connsiteY4" fmla="*/ 607255 h 2170542"/>
                  <a:gd name="connsiteX0" fmla="*/ 157295 w 3077378"/>
                  <a:gd name="connsiteY0" fmla="*/ 607255 h 2170542"/>
                  <a:gd name="connsiteX1" fmla="*/ 1534522 w 3077378"/>
                  <a:gd name="connsiteY1" fmla="*/ 4 h 2170542"/>
                  <a:gd name="connsiteX2" fmla="*/ 2913372 w 3077378"/>
                  <a:gd name="connsiteY2" fmla="*/ 597725 h 2170542"/>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Lst>
                <a:ahLst/>
                <a:cxnLst>
                  <a:cxn ang="0">
                    <a:pos x="connsiteX0" y="connsiteY0"/>
                  </a:cxn>
                  <a:cxn ang="0">
                    <a:pos x="connsiteX1" y="connsiteY1"/>
                  </a:cxn>
                  <a:cxn ang="0">
                    <a:pos x="connsiteX2" y="connsiteY2"/>
                  </a:cxn>
                </a:cxnLst>
                <a:rect l="l" t="t" r="r" b="b"/>
                <a:pathLst>
                  <a:path w="2766003" h="1097661" stroke="0" extrusionOk="0">
                    <a:moveTo>
                      <a:pt x="9926" y="619645"/>
                    </a:moveTo>
                    <a:cubicBezTo>
                      <a:pt x="267810" y="248901"/>
                      <a:pt x="801664" y="13512"/>
                      <a:pt x="1387153" y="12394"/>
                    </a:cubicBezTo>
                    <a:cubicBezTo>
                      <a:pt x="1970209" y="11280"/>
                      <a:pt x="2504071" y="242706"/>
                      <a:pt x="2766003" y="610115"/>
                    </a:cubicBezTo>
                    <a:lnTo>
                      <a:pt x="1391320" y="1097661"/>
                    </a:lnTo>
                    <a:lnTo>
                      <a:pt x="9926" y="619645"/>
                    </a:lnTo>
                    <a:close/>
                  </a:path>
                  <a:path w="2766003" h="1097661" fill="none">
                    <a:moveTo>
                      <a:pt x="0" y="612225"/>
                    </a:moveTo>
                    <a:cubicBezTo>
                      <a:pt x="255515" y="310880"/>
                      <a:pt x="774394" y="8600"/>
                      <a:pt x="1387133" y="3"/>
                    </a:cubicBezTo>
                    <a:cubicBezTo>
                      <a:pt x="1970189" y="-1111"/>
                      <a:pt x="2449589" y="270055"/>
                      <a:pt x="2756097" y="615088"/>
                    </a:cubicBezTo>
                  </a:path>
                </a:pathLst>
              </a:custGeom>
              <a:noFill/>
              <a:ln w="6350" cap="flat" cmpd="sng" algn="ctr">
                <a:solidFill>
                  <a:srgbClr val="FF671F"/>
                </a:solidFill>
                <a:prstDash val="solid"/>
                <a:miter lim="800000"/>
                <a:headEnd type="none"/>
                <a:tailEnd type="none"/>
              </a:ln>
              <a:effectLst/>
            </p:spPr>
            <p:txBody>
              <a:bodyPr anchor="ctr"/>
              <a:lstStyle/>
              <a:p>
                <a:pPr algn="ctr" eaLnBrk="1" fontAlgn="auto" hangingPunct="1">
                  <a:spcBef>
                    <a:spcPts val="0"/>
                  </a:spcBef>
                  <a:spcAft>
                    <a:spcPts val="0"/>
                  </a:spcAft>
                  <a:defRPr/>
                </a:pPr>
                <a:endParaRPr lang="en-US" sz="2000" kern="0">
                  <a:solidFill>
                    <a:schemeClr val="bg1"/>
                  </a:solidFill>
                </a:endParaRPr>
              </a:p>
            </p:txBody>
          </p:sp>
        </p:grpSp>
      </p:grpSp>
      <p:cxnSp>
        <p:nvCxnSpPr>
          <p:cNvPr id="16387" name="Straight Arrow Connector 170">
            <a:extLst>
              <a:ext uri="{FF2B5EF4-FFF2-40B4-BE49-F238E27FC236}">
                <a16:creationId xmlns:a16="http://schemas.microsoft.com/office/drawing/2014/main" id="{5AB17635-CAC9-6CDD-F2E6-A01F5B20C08D}"/>
              </a:ext>
            </a:extLst>
          </p:cNvPr>
          <p:cNvCxnSpPr>
            <a:cxnSpLocks/>
          </p:cNvCxnSpPr>
          <p:nvPr/>
        </p:nvCxnSpPr>
        <p:spPr bwMode="auto">
          <a:xfrm flipV="1">
            <a:off x="6781800" y="5562600"/>
            <a:ext cx="220663" cy="61913"/>
          </a:xfrm>
          <a:prstGeom prst="straightConnector1">
            <a:avLst/>
          </a:prstGeom>
          <a:noFill/>
          <a:ln w="6350" algn="ctr">
            <a:solidFill>
              <a:srgbClr val="767171"/>
            </a:solidFill>
            <a:miter lim="800000"/>
            <a:headEnd type="triangle" w="med" len="med"/>
            <a:tailEnd/>
          </a:ln>
          <a:extLst>
            <a:ext uri="{909E8E84-426E-40DD-AFC4-6F175D3DCCD1}">
              <a14:hiddenFill xmlns:a14="http://schemas.microsoft.com/office/drawing/2010/main">
                <a:noFill/>
              </a14:hiddenFill>
            </a:ext>
          </a:extLst>
        </p:spPr>
      </p:cxnSp>
      <p:cxnSp>
        <p:nvCxnSpPr>
          <p:cNvPr id="16388" name="Straight Arrow Connector 171">
            <a:extLst>
              <a:ext uri="{FF2B5EF4-FFF2-40B4-BE49-F238E27FC236}">
                <a16:creationId xmlns:a16="http://schemas.microsoft.com/office/drawing/2014/main" id="{F67C1CED-D882-84DA-1043-AC0E7C4F5870}"/>
              </a:ext>
            </a:extLst>
          </p:cNvPr>
          <p:cNvCxnSpPr>
            <a:cxnSpLocks noChangeShapeType="1"/>
          </p:cNvCxnSpPr>
          <p:nvPr/>
        </p:nvCxnSpPr>
        <p:spPr bwMode="auto">
          <a:xfrm rot="3060000">
            <a:off x="4335462" y="5256213"/>
            <a:ext cx="276225" cy="0"/>
          </a:xfrm>
          <a:prstGeom prst="straightConnector1">
            <a:avLst/>
          </a:prstGeom>
          <a:noFill/>
          <a:ln w="6350" algn="ctr">
            <a:solidFill>
              <a:srgbClr val="767171"/>
            </a:solidFill>
            <a:miter lim="800000"/>
            <a:headEnd type="triangle" w="med" len="med"/>
            <a:tailEnd/>
          </a:ln>
          <a:extLst>
            <a:ext uri="{909E8E84-426E-40DD-AFC4-6F175D3DCCD1}">
              <a14:hiddenFill xmlns:a14="http://schemas.microsoft.com/office/drawing/2010/main">
                <a:noFill/>
              </a14:hiddenFill>
            </a:ext>
          </a:extLst>
        </p:spPr>
      </p:cxnSp>
      <p:cxnSp>
        <p:nvCxnSpPr>
          <p:cNvPr id="16389" name="Straight Arrow Connector 172">
            <a:extLst>
              <a:ext uri="{FF2B5EF4-FFF2-40B4-BE49-F238E27FC236}">
                <a16:creationId xmlns:a16="http://schemas.microsoft.com/office/drawing/2014/main" id="{FBE704E6-8668-BCC3-09CB-B5777E01838B}"/>
              </a:ext>
            </a:extLst>
          </p:cNvPr>
          <p:cNvCxnSpPr>
            <a:cxnSpLocks noChangeShapeType="1"/>
          </p:cNvCxnSpPr>
          <p:nvPr/>
        </p:nvCxnSpPr>
        <p:spPr bwMode="auto">
          <a:xfrm rot="6120000">
            <a:off x="3895725" y="3608388"/>
            <a:ext cx="276225" cy="0"/>
          </a:xfrm>
          <a:prstGeom prst="straightConnector1">
            <a:avLst/>
          </a:prstGeom>
          <a:noFill/>
          <a:ln w="6350" algn="ctr">
            <a:solidFill>
              <a:srgbClr val="767171"/>
            </a:solidFill>
            <a:miter lim="800000"/>
            <a:headEnd type="triangle" w="med" len="med"/>
            <a:tailEnd/>
          </a:ln>
          <a:extLst>
            <a:ext uri="{909E8E84-426E-40DD-AFC4-6F175D3DCCD1}">
              <a14:hiddenFill xmlns:a14="http://schemas.microsoft.com/office/drawing/2010/main">
                <a:noFill/>
              </a14:hiddenFill>
            </a:ext>
          </a:extLst>
        </p:spPr>
      </p:cxnSp>
      <p:cxnSp>
        <p:nvCxnSpPr>
          <p:cNvPr id="16391" name="Straight Arrow Connector 174">
            <a:extLst>
              <a:ext uri="{FF2B5EF4-FFF2-40B4-BE49-F238E27FC236}">
                <a16:creationId xmlns:a16="http://schemas.microsoft.com/office/drawing/2014/main" id="{07FCB2D1-AECA-9784-47DA-7373C9E7215A}"/>
              </a:ext>
            </a:extLst>
          </p:cNvPr>
          <p:cNvCxnSpPr>
            <a:cxnSpLocks noChangeShapeType="1"/>
          </p:cNvCxnSpPr>
          <p:nvPr/>
        </p:nvCxnSpPr>
        <p:spPr bwMode="auto">
          <a:xfrm rot="12240000">
            <a:off x="6745288" y="1624013"/>
            <a:ext cx="276225" cy="0"/>
          </a:xfrm>
          <a:prstGeom prst="straightConnector1">
            <a:avLst/>
          </a:prstGeom>
          <a:noFill/>
          <a:ln w="6350" algn="ctr">
            <a:solidFill>
              <a:srgbClr val="767171"/>
            </a:solidFill>
            <a:miter lim="800000"/>
            <a:headEnd type="triangle" w="med" len="med"/>
            <a:tailEnd/>
          </a:ln>
          <a:extLst>
            <a:ext uri="{909E8E84-426E-40DD-AFC4-6F175D3DCCD1}">
              <a14:hiddenFill xmlns:a14="http://schemas.microsoft.com/office/drawing/2010/main">
                <a:noFill/>
              </a14:hiddenFill>
            </a:ext>
          </a:extLst>
        </p:spPr>
      </p:cxnSp>
      <p:cxnSp>
        <p:nvCxnSpPr>
          <p:cNvPr id="16392" name="Straight Arrow Connector 175">
            <a:extLst>
              <a:ext uri="{FF2B5EF4-FFF2-40B4-BE49-F238E27FC236}">
                <a16:creationId xmlns:a16="http://schemas.microsoft.com/office/drawing/2014/main" id="{888E7689-411E-FC92-F7BF-669B11EC3F59}"/>
              </a:ext>
            </a:extLst>
          </p:cNvPr>
          <p:cNvCxnSpPr>
            <a:cxnSpLocks noChangeShapeType="1"/>
          </p:cNvCxnSpPr>
          <p:nvPr/>
        </p:nvCxnSpPr>
        <p:spPr bwMode="auto">
          <a:xfrm rot="15300000">
            <a:off x="7854950" y="3573463"/>
            <a:ext cx="276225" cy="0"/>
          </a:xfrm>
          <a:prstGeom prst="straightConnector1">
            <a:avLst/>
          </a:prstGeom>
          <a:noFill/>
          <a:ln w="6350" algn="ctr">
            <a:solidFill>
              <a:srgbClr val="767171"/>
            </a:solidFill>
            <a:miter lim="800000"/>
            <a:headEnd type="triangle" w="med" len="med"/>
            <a:tailEnd/>
          </a:ln>
          <a:extLst>
            <a:ext uri="{909E8E84-426E-40DD-AFC4-6F175D3DCCD1}">
              <a14:hiddenFill xmlns:a14="http://schemas.microsoft.com/office/drawing/2010/main">
                <a:noFill/>
              </a14:hiddenFill>
            </a:ext>
          </a:extLst>
        </p:spPr>
      </p:cxnSp>
      <p:cxnSp>
        <p:nvCxnSpPr>
          <p:cNvPr id="16393" name="Straight Arrow Connector 176">
            <a:extLst>
              <a:ext uri="{FF2B5EF4-FFF2-40B4-BE49-F238E27FC236}">
                <a16:creationId xmlns:a16="http://schemas.microsoft.com/office/drawing/2014/main" id="{6BDAFE0F-1B3A-3BC2-D884-957579A7C619}"/>
              </a:ext>
            </a:extLst>
          </p:cNvPr>
          <p:cNvCxnSpPr>
            <a:cxnSpLocks/>
          </p:cNvCxnSpPr>
          <p:nvPr/>
        </p:nvCxnSpPr>
        <p:spPr bwMode="auto">
          <a:xfrm flipV="1">
            <a:off x="7966075" y="4254500"/>
            <a:ext cx="123825" cy="277813"/>
          </a:xfrm>
          <a:prstGeom prst="straightConnector1">
            <a:avLst/>
          </a:prstGeom>
          <a:noFill/>
          <a:ln w="6350" algn="ctr">
            <a:solidFill>
              <a:srgbClr val="767171"/>
            </a:solidFill>
            <a:miter lim="800000"/>
            <a:headEnd type="triangle" w="med" len="med"/>
            <a:tailEnd/>
          </a:ln>
          <a:extLst>
            <a:ext uri="{909E8E84-426E-40DD-AFC4-6F175D3DCCD1}">
              <a14:hiddenFill xmlns:a14="http://schemas.microsoft.com/office/drawing/2010/main">
                <a:noFill/>
              </a14:hiddenFill>
            </a:ext>
          </a:extLst>
        </p:spPr>
      </p:cxnSp>
      <p:grpSp>
        <p:nvGrpSpPr>
          <p:cNvPr id="16394" name="Group 163">
            <a:extLst>
              <a:ext uri="{FF2B5EF4-FFF2-40B4-BE49-F238E27FC236}">
                <a16:creationId xmlns:a16="http://schemas.microsoft.com/office/drawing/2014/main" id="{68967DF2-0738-DAF1-3FB9-8B8B694A4599}"/>
              </a:ext>
            </a:extLst>
          </p:cNvPr>
          <p:cNvGrpSpPr>
            <a:grpSpLocks/>
          </p:cNvGrpSpPr>
          <p:nvPr/>
        </p:nvGrpSpPr>
        <p:grpSpPr bwMode="auto">
          <a:xfrm>
            <a:off x="7023100" y="1495425"/>
            <a:ext cx="1111250" cy="1260475"/>
            <a:chOff x="4607135" y="1856580"/>
            <a:chExt cx="3428866" cy="3884772"/>
          </a:xfrm>
        </p:grpSpPr>
        <p:sp>
          <p:nvSpPr>
            <p:cNvPr id="166" name="Oval 165">
              <a:extLst>
                <a:ext uri="{FF2B5EF4-FFF2-40B4-BE49-F238E27FC236}">
                  <a16:creationId xmlns:a16="http://schemas.microsoft.com/office/drawing/2014/main" id="{EF6AD43A-5800-037A-7EEE-733210B726B9}"/>
                </a:ext>
              </a:extLst>
            </p:cNvPr>
            <p:cNvSpPr/>
            <p:nvPr/>
          </p:nvSpPr>
          <p:spPr>
            <a:xfrm>
              <a:off x="4607135" y="1993574"/>
              <a:ext cx="3428866" cy="3429756"/>
            </a:xfrm>
            <a:prstGeom prst="ellipse">
              <a:avLst/>
            </a:prstGeom>
            <a:solidFill>
              <a:srgbClr val="9E01BF"/>
            </a:solidFill>
            <a:ln w="12700" cap="flat" cmpd="sng" algn="ctr">
              <a:solidFill>
                <a:srgbClr val="FF671F"/>
              </a:solidFill>
              <a:prstDash val="solid"/>
              <a:miter lim="800000"/>
            </a:ln>
            <a:effectLst/>
          </p:spPr>
          <p:txBody>
            <a:bodyPr anchor="ctr"/>
            <a:lstStyle/>
            <a:p>
              <a:pPr algn="ctr" eaLnBrk="1" fontAlgn="auto" hangingPunct="1">
                <a:spcBef>
                  <a:spcPts val="0"/>
                </a:spcBef>
                <a:spcAft>
                  <a:spcPts val="0"/>
                </a:spcAft>
                <a:defRPr/>
              </a:pPr>
              <a:endParaRPr lang="en-US" sz="2000" kern="0">
                <a:solidFill>
                  <a:schemeClr val="bg1"/>
                </a:solidFill>
              </a:endParaRPr>
            </a:p>
          </p:txBody>
        </p:sp>
        <p:grpSp>
          <p:nvGrpSpPr>
            <p:cNvPr id="16460" name="Group 166">
              <a:extLst>
                <a:ext uri="{FF2B5EF4-FFF2-40B4-BE49-F238E27FC236}">
                  <a16:creationId xmlns:a16="http://schemas.microsoft.com/office/drawing/2014/main" id="{AE6F76CF-D681-5DEE-788A-258F6E2D8D4A}"/>
                </a:ext>
              </a:extLst>
            </p:cNvPr>
            <p:cNvGrpSpPr>
              <a:grpSpLocks/>
            </p:cNvGrpSpPr>
            <p:nvPr/>
          </p:nvGrpSpPr>
          <p:grpSpPr bwMode="auto">
            <a:xfrm>
              <a:off x="4637570" y="1856580"/>
              <a:ext cx="3398431" cy="3884772"/>
              <a:chOff x="4637570" y="1856580"/>
              <a:chExt cx="3398431" cy="3884772"/>
            </a:xfrm>
          </p:grpSpPr>
          <p:sp>
            <p:nvSpPr>
              <p:cNvPr id="168" name="Arc 14">
                <a:extLst>
                  <a:ext uri="{FF2B5EF4-FFF2-40B4-BE49-F238E27FC236}">
                    <a16:creationId xmlns:a16="http://schemas.microsoft.com/office/drawing/2014/main" id="{0D5653E4-E1D1-B5D2-5BA7-B3BC37CEBA82}"/>
                  </a:ext>
                </a:extLst>
              </p:cNvPr>
              <p:cNvSpPr/>
              <p:nvPr/>
            </p:nvSpPr>
            <p:spPr>
              <a:xfrm rot="6999378">
                <a:off x="6105205" y="3751847"/>
                <a:ext cx="2764351" cy="1097238"/>
              </a:xfrm>
              <a:custGeom>
                <a:avLst/>
                <a:gdLst>
                  <a:gd name="connsiteX0" fmla="*/ 157295 w 3077378"/>
                  <a:gd name="connsiteY0" fmla="*/ 607255 h 2170542"/>
                  <a:gd name="connsiteX1" fmla="*/ 1534522 w 3077378"/>
                  <a:gd name="connsiteY1" fmla="*/ 4 h 2170542"/>
                  <a:gd name="connsiteX2" fmla="*/ 2913372 w 3077378"/>
                  <a:gd name="connsiteY2" fmla="*/ 597725 h 2170542"/>
                  <a:gd name="connsiteX3" fmla="*/ 1538689 w 3077378"/>
                  <a:gd name="connsiteY3" fmla="*/ 1085271 h 2170542"/>
                  <a:gd name="connsiteX4" fmla="*/ 157295 w 3077378"/>
                  <a:gd name="connsiteY4" fmla="*/ 607255 h 2170542"/>
                  <a:gd name="connsiteX0" fmla="*/ 157295 w 3077378"/>
                  <a:gd name="connsiteY0" fmla="*/ 607255 h 2170542"/>
                  <a:gd name="connsiteX1" fmla="*/ 1534522 w 3077378"/>
                  <a:gd name="connsiteY1" fmla="*/ 4 h 2170542"/>
                  <a:gd name="connsiteX2" fmla="*/ 2913372 w 3077378"/>
                  <a:gd name="connsiteY2" fmla="*/ 597725 h 2170542"/>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Lst>
                <a:ahLst/>
                <a:cxnLst>
                  <a:cxn ang="0">
                    <a:pos x="connsiteX0" y="connsiteY0"/>
                  </a:cxn>
                  <a:cxn ang="0">
                    <a:pos x="connsiteX1" y="connsiteY1"/>
                  </a:cxn>
                  <a:cxn ang="0">
                    <a:pos x="connsiteX2" y="connsiteY2"/>
                  </a:cxn>
                </a:cxnLst>
                <a:rect l="l" t="t" r="r" b="b"/>
                <a:pathLst>
                  <a:path w="2766003" h="1097661" stroke="0" extrusionOk="0">
                    <a:moveTo>
                      <a:pt x="9926" y="619645"/>
                    </a:moveTo>
                    <a:cubicBezTo>
                      <a:pt x="267810" y="248901"/>
                      <a:pt x="801664" y="13512"/>
                      <a:pt x="1387153" y="12394"/>
                    </a:cubicBezTo>
                    <a:cubicBezTo>
                      <a:pt x="1970209" y="11280"/>
                      <a:pt x="2504071" y="242706"/>
                      <a:pt x="2766003" y="610115"/>
                    </a:cubicBezTo>
                    <a:lnTo>
                      <a:pt x="1391320" y="1097661"/>
                    </a:lnTo>
                    <a:lnTo>
                      <a:pt x="9926" y="619645"/>
                    </a:lnTo>
                    <a:close/>
                  </a:path>
                  <a:path w="2766003" h="1097661" fill="none">
                    <a:moveTo>
                      <a:pt x="0" y="612225"/>
                    </a:moveTo>
                    <a:cubicBezTo>
                      <a:pt x="255515" y="310880"/>
                      <a:pt x="774394" y="8600"/>
                      <a:pt x="1387133" y="3"/>
                    </a:cubicBezTo>
                    <a:cubicBezTo>
                      <a:pt x="1970189" y="-1111"/>
                      <a:pt x="2449589" y="270055"/>
                      <a:pt x="2756097" y="615088"/>
                    </a:cubicBezTo>
                  </a:path>
                </a:pathLst>
              </a:custGeom>
              <a:noFill/>
              <a:ln w="6350" cap="flat" cmpd="sng" algn="ctr">
                <a:solidFill>
                  <a:srgbClr val="FF671F"/>
                </a:solidFill>
                <a:prstDash val="solid"/>
                <a:miter lim="800000"/>
                <a:headEnd type="none"/>
                <a:tailEnd type="none"/>
              </a:ln>
              <a:effectLst/>
            </p:spPr>
            <p:txBody>
              <a:bodyPr anchor="ctr"/>
              <a:lstStyle/>
              <a:p>
                <a:pPr algn="ctr" eaLnBrk="1" fontAlgn="auto" hangingPunct="1">
                  <a:spcBef>
                    <a:spcPts val="0"/>
                  </a:spcBef>
                  <a:spcAft>
                    <a:spcPts val="0"/>
                  </a:spcAft>
                  <a:defRPr/>
                </a:pPr>
                <a:endParaRPr lang="en-US" sz="2000" kern="0">
                  <a:solidFill>
                    <a:schemeClr val="bg1"/>
                  </a:solidFill>
                </a:endParaRPr>
              </a:p>
            </p:txBody>
          </p:sp>
          <p:sp>
            <p:nvSpPr>
              <p:cNvPr id="169" name="Arc 14">
                <a:extLst>
                  <a:ext uri="{FF2B5EF4-FFF2-40B4-BE49-F238E27FC236}">
                    <a16:creationId xmlns:a16="http://schemas.microsoft.com/office/drawing/2014/main" id="{F56239AF-BD1D-4290-20FC-FA43DBBD034C}"/>
                  </a:ext>
                </a:extLst>
              </p:cNvPr>
              <p:cNvSpPr/>
              <p:nvPr/>
            </p:nvSpPr>
            <p:spPr>
              <a:xfrm rot="14400000">
                <a:off x="3802966" y="3810559"/>
                <a:ext cx="2764351" cy="1097238"/>
              </a:xfrm>
              <a:custGeom>
                <a:avLst/>
                <a:gdLst>
                  <a:gd name="connsiteX0" fmla="*/ 157295 w 3077378"/>
                  <a:gd name="connsiteY0" fmla="*/ 607255 h 2170542"/>
                  <a:gd name="connsiteX1" fmla="*/ 1534522 w 3077378"/>
                  <a:gd name="connsiteY1" fmla="*/ 4 h 2170542"/>
                  <a:gd name="connsiteX2" fmla="*/ 2913372 w 3077378"/>
                  <a:gd name="connsiteY2" fmla="*/ 597725 h 2170542"/>
                  <a:gd name="connsiteX3" fmla="*/ 1538689 w 3077378"/>
                  <a:gd name="connsiteY3" fmla="*/ 1085271 h 2170542"/>
                  <a:gd name="connsiteX4" fmla="*/ 157295 w 3077378"/>
                  <a:gd name="connsiteY4" fmla="*/ 607255 h 2170542"/>
                  <a:gd name="connsiteX0" fmla="*/ 157295 w 3077378"/>
                  <a:gd name="connsiteY0" fmla="*/ 607255 h 2170542"/>
                  <a:gd name="connsiteX1" fmla="*/ 1534522 w 3077378"/>
                  <a:gd name="connsiteY1" fmla="*/ 4 h 2170542"/>
                  <a:gd name="connsiteX2" fmla="*/ 2913372 w 3077378"/>
                  <a:gd name="connsiteY2" fmla="*/ 597725 h 2170542"/>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Lst>
                <a:ahLst/>
                <a:cxnLst>
                  <a:cxn ang="0">
                    <a:pos x="connsiteX0" y="connsiteY0"/>
                  </a:cxn>
                  <a:cxn ang="0">
                    <a:pos x="connsiteX1" y="connsiteY1"/>
                  </a:cxn>
                  <a:cxn ang="0">
                    <a:pos x="connsiteX2" y="connsiteY2"/>
                  </a:cxn>
                </a:cxnLst>
                <a:rect l="l" t="t" r="r" b="b"/>
                <a:pathLst>
                  <a:path w="2766003" h="1097661" stroke="0" extrusionOk="0">
                    <a:moveTo>
                      <a:pt x="9926" y="619645"/>
                    </a:moveTo>
                    <a:cubicBezTo>
                      <a:pt x="267810" y="248901"/>
                      <a:pt x="801664" y="13512"/>
                      <a:pt x="1387153" y="12394"/>
                    </a:cubicBezTo>
                    <a:cubicBezTo>
                      <a:pt x="1970209" y="11280"/>
                      <a:pt x="2504071" y="242706"/>
                      <a:pt x="2766003" y="610115"/>
                    </a:cubicBezTo>
                    <a:lnTo>
                      <a:pt x="1391320" y="1097661"/>
                    </a:lnTo>
                    <a:lnTo>
                      <a:pt x="9926" y="619645"/>
                    </a:lnTo>
                    <a:close/>
                  </a:path>
                  <a:path w="2766003" h="1097661" fill="none">
                    <a:moveTo>
                      <a:pt x="0" y="612225"/>
                    </a:moveTo>
                    <a:cubicBezTo>
                      <a:pt x="255515" y="310880"/>
                      <a:pt x="774394" y="8600"/>
                      <a:pt x="1387133" y="3"/>
                    </a:cubicBezTo>
                    <a:cubicBezTo>
                      <a:pt x="1970189" y="-1111"/>
                      <a:pt x="2449589" y="270055"/>
                      <a:pt x="2756097" y="615088"/>
                    </a:cubicBezTo>
                  </a:path>
                </a:pathLst>
              </a:custGeom>
              <a:noFill/>
              <a:ln w="6350" cap="flat" cmpd="sng" algn="ctr">
                <a:solidFill>
                  <a:srgbClr val="FF671F"/>
                </a:solidFill>
                <a:prstDash val="solid"/>
                <a:miter lim="800000"/>
                <a:headEnd type="none"/>
                <a:tailEnd type="none"/>
              </a:ln>
              <a:effectLst/>
            </p:spPr>
            <p:txBody>
              <a:bodyPr anchor="ctr"/>
              <a:lstStyle/>
              <a:p>
                <a:pPr algn="ctr" eaLnBrk="1" fontAlgn="auto" hangingPunct="1">
                  <a:spcBef>
                    <a:spcPts val="0"/>
                  </a:spcBef>
                  <a:spcAft>
                    <a:spcPts val="0"/>
                  </a:spcAft>
                  <a:defRPr/>
                </a:pPr>
                <a:endParaRPr lang="en-US" sz="2000" kern="0">
                  <a:solidFill>
                    <a:schemeClr val="bg1"/>
                  </a:solidFill>
                </a:endParaRPr>
              </a:p>
            </p:txBody>
          </p:sp>
          <p:sp>
            <p:nvSpPr>
              <p:cNvPr id="170" name="Arc 14">
                <a:extLst>
                  <a:ext uri="{FF2B5EF4-FFF2-40B4-BE49-F238E27FC236}">
                    <a16:creationId xmlns:a16="http://schemas.microsoft.com/office/drawing/2014/main" id="{2B96C4D8-EDED-FD73-29F5-59E7E3A10C13}"/>
                  </a:ext>
                </a:extLst>
              </p:cNvPr>
              <p:cNvSpPr/>
              <p:nvPr/>
            </p:nvSpPr>
            <p:spPr>
              <a:xfrm>
                <a:off x="4935327" y="1856580"/>
                <a:ext cx="2767584" cy="1095956"/>
              </a:xfrm>
              <a:custGeom>
                <a:avLst/>
                <a:gdLst>
                  <a:gd name="connsiteX0" fmla="*/ 157295 w 3077378"/>
                  <a:gd name="connsiteY0" fmla="*/ 607255 h 2170542"/>
                  <a:gd name="connsiteX1" fmla="*/ 1534522 w 3077378"/>
                  <a:gd name="connsiteY1" fmla="*/ 4 h 2170542"/>
                  <a:gd name="connsiteX2" fmla="*/ 2913372 w 3077378"/>
                  <a:gd name="connsiteY2" fmla="*/ 597725 h 2170542"/>
                  <a:gd name="connsiteX3" fmla="*/ 1538689 w 3077378"/>
                  <a:gd name="connsiteY3" fmla="*/ 1085271 h 2170542"/>
                  <a:gd name="connsiteX4" fmla="*/ 157295 w 3077378"/>
                  <a:gd name="connsiteY4" fmla="*/ 607255 h 2170542"/>
                  <a:gd name="connsiteX0" fmla="*/ 157295 w 3077378"/>
                  <a:gd name="connsiteY0" fmla="*/ 607255 h 2170542"/>
                  <a:gd name="connsiteX1" fmla="*/ 1534522 w 3077378"/>
                  <a:gd name="connsiteY1" fmla="*/ 4 h 2170542"/>
                  <a:gd name="connsiteX2" fmla="*/ 2913372 w 3077378"/>
                  <a:gd name="connsiteY2" fmla="*/ 597725 h 2170542"/>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Lst>
                <a:ahLst/>
                <a:cxnLst>
                  <a:cxn ang="0">
                    <a:pos x="connsiteX0" y="connsiteY0"/>
                  </a:cxn>
                  <a:cxn ang="0">
                    <a:pos x="connsiteX1" y="connsiteY1"/>
                  </a:cxn>
                  <a:cxn ang="0">
                    <a:pos x="connsiteX2" y="connsiteY2"/>
                  </a:cxn>
                </a:cxnLst>
                <a:rect l="l" t="t" r="r" b="b"/>
                <a:pathLst>
                  <a:path w="2766003" h="1097661" stroke="0" extrusionOk="0">
                    <a:moveTo>
                      <a:pt x="9926" y="619645"/>
                    </a:moveTo>
                    <a:cubicBezTo>
                      <a:pt x="267810" y="248901"/>
                      <a:pt x="801664" y="13512"/>
                      <a:pt x="1387153" y="12394"/>
                    </a:cubicBezTo>
                    <a:cubicBezTo>
                      <a:pt x="1970209" y="11280"/>
                      <a:pt x="2504071" y="242706"/>
                      <a:pt x="2766003" y="610115"/>
                    </a:cubicBezTo>
                    <a:lnTo>
                      <a:pt x="1391320" y="1097661"/>
                    </a:lnTo>
                    <a:lnTo>
                      <a:pt x="9926" y="619645"/>
                    </a:lnTo>
                    <a:close/>
                  </a:path>
                  <a:path w="2766003" h="1097661" fill="none">
                    <a:moveTo>
                      <a:pt x="0" y="612225"/>
                    </a:moveTo>
                    <a:cubicBezTo>
                      <a:pt x="255515" y="310880"/>
                      <a:pt x="774394" y="8600"/>
                      <a:pt x="1387133" y="3"/>
                    </a:cubicBezTo>
                    <a:cubicBezTo>
                      <a:pt x="1970189" y="-1111"/>
                      <a:pt x="2449589" y="270055"/>
                      <a:pt x="2756097" y="615088"/>
                    </a:cubicBezTo>
                  </a:path>
                </a:pathLst>
              </a:custGeom>
              <a:noFill/>
              <a:ln w="6350" cap="flat" cmpd="sng" algn="ctr">
                <a:solidFill>
                  <a:srgbClr val="FF671F"/>
                </a:solidFill>
                <a:prstDash val="solid"/>
                <a:miter lim="800000"/>
                <a:headEnd type="none"/>
                <a:tailEnd type="none"/>
              </a:ln>
              <a:effectLst/>
            </p:spPr>
            <p:txBody>
              <a:bodyPr anchor="ctr"/>
              <a:lstStyle/>
              <a:p>
                <a:pPr algn="ctr" eaLnBrk="1" fontAlgn="auto" hangingPunct="1">
                  <a:spcBef>
                    <a:spcPts val="0"/>
                  </a:spcBef>
                  <a:spcAft>
                    <a:spcPts val="0"/>
                  </a:spcAft>
                  <a:defRPr/>
                </a:pPr>
                <a:endParaRPr lang="en-US" sz="2000" kern="0">
                  <a:solidFill>
                    <a:schemeClr val="bg1"/>
                  </a:solidFill>
                </a:endParaRPr>
              </a:p>
            </p:txBody>
          </p:sp>
        </p:grpSp>
      </p:grpSp>
      <p:grpSp>
        <p:nvGrpSpPr>
          <p:cNvPr id="16395" name="Group 106">
            <a:extLst>
              <a:ext uri="{FF2B5EF4-FFF2-40B4-BE49-F238E27FC236}">
                <a16:creationId xmlns:a16="http://schemas.microsoft.com/office/drawing/2014/main" id="{E7745CC9-BD53-5ED3-4910-3D67EAB3F180}"/>
              </a:ext>
            </a:extLst>
          </p:cNvPr>
          <p:cNvGrpSpPr>
            <a:grpSpLocks/>
          </p:cNvGrpSpPr>
          <p:nvPr/>
        </p:nvGrpSpPr>
        <p:grpSpPr bwMode="auto">
          <a:xfrm>
            <a:off x="3676859" y="2974975"/>
            <a:ext cx="4995654" cy="1260475"/>
            <a:chOff x="3632546" y="3700071"/>
            <a:chExt cx="4995560" cy="1260076"/>
          </a:xfrm>
        </p:grpSpPr>
        <p:grpSp>
          <p:nvGrpSpPr>
            <p:cNvPr id="16452" name="Group 152">
              <a:extLst>
                <a:ext uri="{FF2B5EF4-FFF2-40B4-BE49-F238E27FC236}">
                  <a16:creationId xmlns:a16="http://schemas.microsoft.com/office/drawing/2014/main" id="{551560B1-90C7-BBB3-C3D4-76D9EA757737}"/>
                </a:ext>
              </a:extLst>
            </p:cNvPr>
            <p:cNvGrpSpPr>
              <a:grpSpLocks/>
            </p:cNvGrpSpPr>
            <p:nvPr/>
          </p:nvGrpSpPr>
          <p:grpSpPr bwMode="auto">
            <a:xfrm>
              <a:off x="7515908" y="3700071"/>
              <a:ext cx="1112198" cy="1260076"/>
              <a:chOff x="4607135" y="1856580"/>
              <a:chExt cx="3428866" cy="3884772"/>
            </a:xfrm>
          </p:grpSpPr>
          <p:sp>
            <p:nvSpPr>
              <p:cNvPr id="159" name="Oval 158">
                <a:extLst>
                  <a:ext uri="{FF2B5EF4-FFF2-40B4-BE49-F238E27FC236}">
                    <a16:creationId xmlns:a16="http://schemas.microsoft.com/office/drawing/2014/main" id="{83D379FF-5F80-83B3-3599-C27D8539C07C}"/>
                  </a:ext>
                </a:extLst>
              </p:cNvPr>
              <p:cNvSpPr/>
              <p:nvPr/>
            </p:nvSpPr>
            <p:spPr>
              <a:xfrm>
                <a:off x="4605227" y="1993574"/>
                <a:ext cx="3430774" cy="3429756"/>
              </a:xfrm>
              <a:prstGeom prst="ellipse">
                <a:avLst/>
              </a:prstGeom>
              <a:solidFill>
                <a:srgbClr val="9E01BF"/>
              </a:solidFill>
              <a:ln w="12700" cap="flat" cmpd="sng" algn="ctr">
                <a:solidFill>
                  <a:srgbClr val="FF671F"/>
                </a:solidFill>
                <a:prstDash val="solid"/>
                <a:miter lim="800000"/>
              </a:ln>
              <a:effectLst/>
            </p:spPr>
            <p:txBody>
              <a:bodyPr anchor="ctr"/>
              <a:lstStyle/>
              <a:p>
                <a:pPr algn="ctr" eaLnBrk="1" fontAlgn="auto" hangingPunct="1">
                  <a:spcBef>
                    <a:spcPts val="0"/>
                  </a:spcBef>
                  <a:spcAft>
                    <a:spcPts val="0"/>
                  </a:spcAft>
                  <a:defRPr/>
                </a:pPr>
                <a:endParaRPr lang="en-US" kern="0" dirty="0">
                  <a:solidFill>
                    <a:schemeClr val="bg1"/>
                  </a:solidFill>
                </a:endParaRPr>
              </a:p>
            </p:txBody>
          </p:sp>
          <p:grpSp>
            <p:nvGrpSpPr>
              <p:cNvPr id="16455" name="Group 159">
                <a:extLst>
                  <a:ext uri="{FF2B5EF4-FFF2-40B4-BE49-F238E27FC236}">
                    <a16:creationId xmlns:a16="http://schemas.microsoft.com/office/drawing/2014/main" id="{33D5AE16-0058-59C3-5FD3-54059925A668}"/>
                  </a:ext>
                </a:extLst>
              </p:cNvPr>
              <p:cNvGrpSpPr>
                <a:grpSpLocks/>
              </p:cNvGrpSpPr>
              <p:nvPr/>
            </p:nvGrpSpPr>
            <p:grpSpPr bwMode="auto">
              <a:xfrm>
                <a:off x="4637570" y="1856580"/>
                <a:ext cx="3398431" cy="3884772"/>
                <a:chOff x="4637570" y="1856580"/>
                <a:chExt cx="3398431" cy="3884772"/>
              </a:xfrm>
            </p:grpSpPr>
            <p:sp>
              <p:nvSpPr>
                <p:cNvPr id="161" name="Arc 14">
                  <a:extLst>
                    <a:ext uri="{FF2B5EF4-FFF2-40B4-BE49-F238E27FC236}">
                      <a16:creationId xmlns:a16="http://schemas.microsoft.com/office/drawing/2014/main" id="{EE231291-A753-1501-DA51-17AA93A190F3}"/>
                    </a:ext>
                  </a:extLst>
                </p:cNvPr>
                <p:cNvSpPr/>
                <p:nvPr/>
              </p:nvSpPr>
              <p:spPr>
                <a:xfrm rot="6999378">
                  <a:off x="6105683" y="3752325"/>
                  <a:ext cx="2764351" cy="1096281"/>
                </a:xfrm>
                <a:custGeom>
                  <a:avLst/>
                  <a:gdLst>
                    <a:gd name="connsiteX0" fmla="*/ 157295 w 3077378"/>
                    <a:gd name="connsiteY0" fmla="*/ 607255 h 2170542"/>
                    <a:gd name="connsiteX1" fmla="*/ 1534522 w 3077378"/>
                    <a:gd name="connsiteY1" fmla="*/ 4 h 2170542"/>
                    <a:gd name="connsiteX2" fmla="*/ 2913372 w 3077378"/>
                    <a:gd name="connsiteY2" fmla="*/ 597725 h 2170542"/>
                    <a:gd name="connsiteX3" fmla="*/ 1538689 w 3077378"/>
                    <a:gd name="connsiteY3" fmla="*/ 1085271 h 2170542"/>
                    <a:gd name="connsiteX4" fmla="*/ 157295 w 3077378"/>
                    <a:gd name="connsiteY4" fmla="*/ 607255 h 2170542"/>
                    <a:gd name="connsiteX0" fmla="*/ 157295 w 3077378"/>
                    <a:gd name="connsiteY0" fmla="*/ 607255 h 2170542"/>
                    <a:gd name="connsiteX1" fmla="*/ 1534522 w 3077378"/>
                    <a:gd name="connsiteY1" fmla="*/ 4 h 2170542"/>
                    <a:gd name="connsiteX2" fmla="*/ 2913372 w 3077378"/>
                    <a:gd name="connsiteY2" fmla="*/ 597725 h 2170542"/>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Lst>
                  <a:ahLst/>
                  <a:cxnLst>
                    <a:cxn ang="0">
                      <a:pos x="connsiteX0" y="connsiteY0"/>
                    </a:cxn>
                    <a:cxn ang="0">
                      <a:pos x="connsiteX1" y="connsiteY1"/>
                    </a:cxn>
                    <a:cxn ang="0">
                      <a:pos x="connsiteX2" y="connsiteY2"/>
                    </a:cxn>
                  </a:cxnLst>
                  <a:rect l="l" t="t" r="r" b="b"/>
                  <a:pathLst>
                    <a:path w="2766003" h="1097661" stroke="0" extrusionOk="0">
                      <a:moveTo>
                        <a:pt x="9926" y="619645"/>
                      </a:moveTo>
                      <a:cubicBezTo>
                        <a:pt x="267810" y="248901"/>
                        <a:pt x="801664" y="13512"/>
                        <a:pt x="1387153" y="12394"/>
                      </a:cubicBezTo>
                      <a:cubicBezTo>
                        <a:pt x="1970209" y="11280"/>
                        <a:pt x="2504071" y="242706"/>
                        <a:pt x="2766003" y="610115"/>
                      </a:cubicBezTo>
                      <a:lnTo>
                        <a:pt x="1391320" y="1097661"/>
                      </a:lnTo>
                      <a:lnTo>
                        <a:pt x="9926" y="619645"/>
                      </a:lnTo>
                      <a:close/>
                    </a:path>
                    <a:path w="2766003" h="1097661" fill="none">
                      <a:moveTo>
                        <a:pt x="0" y="612225"/>
                      </a:moveTo>
                      <a:cubicBezTo>
                        <a:pt x="255515" y="310880"/>
                        <a:pt x="774394" y="8600"/>
                        <a:pt x="1387133" y="3"/>
                      </a:cubicBezTo>
                      <a:cubicBezTo>
                        <a:pt x="1970189" y="-1111"/>
                        <a:pt x="2449589" y="270055"/>
                        <a:pt x="2756097" y="615088"/>
                      </a:cubicBezTo>
                    </a:path>
                  </a:pathLst>
                </a:custGeom>
                <a:noFill/>
                <a:ln w="6350" cap="flat" cmpd="sng" algn="ctr">
                  <a:solidFill>
                    <a:srgbClr val="FF671F"/>
                  </a:solidFill>
                  <a:prstDash val="solid"/>
                  <a:miter lim="800000"/>
                  <a:headEnd type="none"/>
                  <a:tailEnd type="none"/>
                </a:ln>
                <a:effectLst/>
              </p:spPr>
              <p:txBody>
                <a:bodyPr anchor="ctr"/>
                <a:lstStyle/>
                <a:p>
                  <a:pPr algn="ctr" eaLnBrk="1" fontAlgn="auto" hangingPunct="1">
                    <a:spcBef>
                      <a:spcPts val="0"/>
                    </a:spcBef>
                    <a:spcAft>
                      <a:spcPts val="0"/>
                    </a:spcAft>
                    <a:defRPr/>
                  </a:pPr>
                  <a:endParaRPr lang="en-US" kern="0">
                    <a:solidFill>
                      <a:schemeClr val="bg1"/>
                    </a:solidFill>
                  </a:endParaRPr>
                </a:p>
              </p:txBody>
            </p:sp>
            <p:sp>
              <p:nvSpPr>
                <p:cNvPr id="162" name="Arc 14">
                  <a:extLst>
                    <a:ext uri="{FF2B5EF4-FFF2-40B4-BE49-F238E27FC236}">
                      <a16:creationId xmlns:a16="http://schemas.microsoft.com/office/drawing/2014/main" id="{96558BE6-C479-A301-33B9-7A7B0BC6BA57}"/>
                    </a:ext>
                  </a:extLst>
                </p:cNvPr>
                <p:cNvSpPr/>
                <p:nvPr/>
              </p:nvSpPr>
              <p:spPr>
                <a:xfrm rot="14400000">
                  <a:off x="3780979" y="3791461"/>
                  <a:ext cx="2764351" cy="1135434"/>
                </a:xfrm>
                <a:custGeom>
                  <a:avLst/>
                  <a:gdLst>
                    <a:gd name="connsiteX0" fmla="*/ 157295 w 3077378"/>
                    <a:gd name="connsiteY0" fmla="*/ 607255 h 2170542"/>
                    <a:gd name="connsiteX1" fmla="*/ 1534522 w 3077378"/>
                    <a:gd name="connsiteY1" fmla="*/ 4 h 2170542"/>
                    <a:gd name="connsiteX2" fmla="*/ 2913372 w 3077378"/>
                    <a:gd name="connsiteY2" fmla="*/ 597725 h 2170542"/>
                    <a:gd name="connsiteX3" fmla="*/ 1538689 w 3077378"/>
                    <a:gd name="connsiteY3" fmla="*/ 1085271 h 2170542"/>
                    <a:gd name="connsiteX4" fmla="*/ 157295 w 3077378"/>
                    <a:gd name="connsiteY4" fmla="*/ 607255 h 2170542"/>
                    <a:gd name="connsiteX0" fmla="*/ 157295 w 3077378"/>
                    <a:gd name="connsiteY0" fmla="*/ 607255 h 2170542"/>
                    <a:gd name="connsiteX1" fmla="*/ 1534522 w 3077378"/>
                    <a:gd name="connsiteY1" fmla="*/ 4 h 2170542"/>
                    <a:gd name="connsiteX2" fmla="*/ 2913372 w 3077378"/>
                    <a:gd name="connsiteY2" fmla="*/ 597725 h 2170542"/>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Lst>
                  <a:ahLst/>
                  <a:cxnLst>
                    <a:cxn ang="0">
                      <a:pos x="connsiteX0" y="connsiteY0"/>
                    </a:cxn>
                    <a:cxn ang="0">
                      <a:pos x="connsiteX1" y="connsiteY1"/>
                    </a:cxn>
                    <a:cxn ang="0">
                      <a:pos x="connsiteX2" y="connsiteY2"/>
                    </a:cxn>
                  </a:cxnLst>
                  <a:rect l="l" t="t" r="r" b="b"/>
                  <a:pathLst>
                    <a:path w="2766003" h="1097661" stroke="0" extrusionOk="0">
                      <a:moveTo>
                        <a:pt x="9926" y="619645"/>
                      </a:moveTo>
                      <a:cubicBezTo>
                        <a:pt x="267810" y="248901"/>
                        <a:pt x="801664" y="13512"/>
                        <a:pt x="1387153" y="12394"/>
                      </a:cubicBezTo>
                      <a:cubicBezTo>
                        <a:pt x="1970209" y="11280"/>
                        <a:pt x="2504071" y="242706"/>
                        <a:pt x="2766003" y="610115"/>
                      </a:cubicBezTo>
                      <a:lnTo>
                        <a:pt x="1391320" y="1097661"/>
                      </a:lnTo>
                      <a:lnTo>
                        <a:pt x="9926" y="619645"/>
                      </a:lnTo>
                      <a:close/>
                    </a:path>
                    <a:path w="2766003" h="1097661" fill="none">
                      <a:moveTo>
                        <a:pt x="0" y="612225"/>
                      </a:moveTo>
                      <a:cubicBezTo>
                        <a:pt x="255515" y="310880"/>
                        <a:pt x="774394" y="8600"/>
                        <a:pt x="1387133" y="3"/>
                      </a:cubicBezTo>
                      <a:cubicBezTo>
                        <a:pt x="1970189" y="-1111"/>
                        <a:pt x="2449589" y="270055"/>
                        <a:pt x="2756097" y="615088"/>
                      </a:cubicBezTo>
                    </a:path>
                  </a:pathLst>
                </a:custGeom>
                <a:noFill/>
                <a:ln w="6350" cap="flat" cmpd="sng" algn="ctr">
                  <a:solidFill>
                    <a:srgbClr val="FF671F"/>
                  </a:solidFill>
                  <a:prstDash val="solid"/>
                  <a:miter lim="800000"/>
                  <a:headEnd type="none"/>
                  <a:tailEnd type="none"/>
                </a:ln>
                <a:effectLst/>
              </p:spPr>
              <p:txBody>
                <a:bodyPr anchor="ctr"/>
                <a:lstStyle/>
                <a:p>
                  <a:pPr algn="ctr" eaLnBrk="1" fontAlgn="auto" hangingPunct="1">
                    <a:spcBef>
                      <a:spcPts val="0"/>
                    </a:spcBef>
                    <a:spcAft>
                      <a:spcPts val="0"/>
                    </a:spcAft>
                    <a:defRPr/>
                  </a:pPr>
                  <a:endParaRPr lang="en-US" kern="0">
                    <a:solidFill>
                      <a:schemeClr val="bg1"/>
                    </a:solidFill>
                  </a:endParaRPr>
                </a:p>
              </p:txBody>
            </p:sp>
            <p:sp>
              <p:nvSpPr>
                <p:cNvPr id="163" name="Arc 14">
                  <a:extLst>
                    <a:ext uri="{FF2B5EF4-FFF2-40B4-BE49-F238E27FC236}">
                      <a16:creationId xmlns:a16="http://schemas.microsoft.com/office/drawing/2014/main" id="{18F56F4D-8E35-6B2B-D6C4-10983044423F}"/>
                    </a:ext>
                  </a:extLst>
                </p:cNvPr>
                <p:cNvSpPr/>
                <p:nvPr/>
              </p:nvSpPr>
              <p:spPr>
                <a:xfrm>
                  <a:off x="4893981" y="1856580"/>
                  <a:ext cx="2809220" cy="1095956"/>
                </a:xfrm>
                <a:custGeom>
                  <a:avLst/>
                  <a:gdLst>
                    <a:gd name="connsiteX0" fmla="*/ 157295 w 3077378"/>
                    <a:gd name="connsiteY0" fmla="*/ 607255 h 2170542"/>
                    <a:gd name="connsiteX1" fmla="*/ 1534522 w 3077378"/>
                    <a:gd name="connsiteY1" fmla="*/ 4 h 2170542"/>
                    <a:gd name="connsiteX2" fmla="*/ 2913372 w 3077378"/>
                    <a:gd name="connsiteY2" fmla="*/ 597725 h 2170542"/>
                    <a:gd name="connsiteX3" fmla="*/ 1538689 w 3077378"/>
                    <a:gd name="connsiteY3" fmla="*/ 1085271 h 2170542"/>
                    <a:gd name="connsiteX4" fmla="*/ 157295 w 3077378"/>
                    <a:gd name="connsiteY4" fmla="*/ 607255 h 2170542"/>
                    <a:gd name="connsiteX0" fmla="*/ 157295 w 3077378"/>
                    <a:gd name="connsiteY0" fmla="*/ 607255 h 2170542"/>
                    <a:gd name="connsiteX1" fmla="*/ 1534522 w 3077378"/>
                    <a:gd name="connsiteY1" fmla="*/ 4 h 2170542"/>
                    <a:gd name="connsiteX2" fmla="*/ 2913372 w 3077378"/>
                    <a:gd name="connsiteY2" fmla="*/ 597725 h 2170542"/>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Lst>
                  <a:ahLst/>
                  <a:cxnLst>
                    <a:cxn ang="0">
                      <a:pos x="connsiteX0" y="connsiteY0"/>
                    </a:cxn>
                    <a:cxn ang="0">
                      <a:pos x="connsiteX1" y="connsiteY1"/>
                    </a:cxn>
                    <a:cxn ang="0">
                      <a:pos x="connsiteX2" y="connsiteY2"/>
                    </a:cxn>
                  </a:cxnLst>
                  <a:rect l="l" t="t" r="r" b="b"/>
                  <a:pathLst>
                    <a:path w="2766003" h="1097661" stroke="0" extrusionOk="0">
                      <a:moveTo>
                        <a:pt x="9926" y="619645"/>
                      </a:moveTo>
                      <a:cubicBezTo>
                        <a:pt x="267810" y="248901"/>
                        <a:pt x="801664" y="13512"/>
                        <a:pt x="1387153" y="12394"/>
                      </a:cubicBezTo>
                      <a:cubicBezTo>
                        <a:pt x="1970209" y="11280"/>
                        <a:pt x="2504071" y="242706"/>
                        <a:pt x="2766003" y="610115"/>
                      </a:cubicBezTo>
                      <a:lnTo>
                        <a:pt x="1391320" y="1097661"/>
                      </a:lnTo>
                      <a:lnTo>
                        <a:pt x="9926" y="619645"/>
                      </a:lnTo>
                      <a:close/>
                    </a:path>
                    <a:path w="2766003" h="1097661" fill="none">
                      <a:moveTo>
                        <a:pt x="0" y="612225"/>
                      </a:moveTo>
                      <a:cubicBezTo>
                        <a:pt x="255515" y="310880"/>
                        <a:pt x="774394" y="8600"/>
                        <a:pt x="1387133" y="3"/>
                      </a:cubicBezTo>
                      <a:cubicBezTo>
                        <a:pt x="1970189" y="-1111"/>
                        <a:pt x="2449589" y="270055"/>
                        <a:pt x="2756097" y="615088"/>
                      </a:cubicBezTo>
                    </a:path>
                  </a:pathLst>
                </a:custGeom>
                <a:noFill/>
                <a:ln w="6350" cap="flat" cmpd="sng" algn="ctr">
                  <a:solidFill>
                    <a:srgbClr val="FF671F"/>
                  </a:solidFill>
                  <a:prstDash val="solid"/>
                  <a:miter lim="800000"/>
                  <a:headEnd type="none"/>
                  <a:tailEnd type="none"/>
                </a:ln>
                <a:effectLst/>
              </p:spPr>
              <p:txBody>
                <a:bodyPr anchor="ctr"/>
                <a:lstStyle/>
                <a:p>
                  <a:pPr algn="ctr" eaLnBrk="1" fontAlgn="auto" hangingPunct="1">
                    <a:spcBef>
                      <a:spcPts val="0"/>
                    </a:spcBef>
                    <a:spcAft>
                      <a:spcPts val="0"/>
                    </a:spcAft>
                    <a:defRPr/>
                  </a:pPr>
                  <a:endParaRPr lang="en-US" kern="0">
                    <a:solidFill>
                      <a:schemeClr val="bg1"/>
                    </a:solidFill>
                  </a:endParaRPr>
                </a:p>
              </p:txBody>
            </p:sp>
          </p:grpSp>
        </p:grpSp>
        <p:grpSp>
          <p:nvGrpSpPr>
            <p:cNvPr id="154" name="Group 153">
              <a:extLst>
                <a:ext uri="{FF2B5EF4-FFF2-40B4-BE49-F238E27FC236}">
                  <a16:creationId xmlns:a16="http://schemas.microsoft.com/office/drawing/2014/main" id="{51FC8AB3-C018-57E4-BD98-D65695F61D46}"/>
                </a:ext>
              </a:extLst>
            </p:cNvPr>
            <p:cNvGrpSpPr/>
            <p:nvPr/>
          </p:nvGrpSpPr>
          <p:grpSpPr>
            <a:xfrm flipH="1">
              <a:off x="3632546" y="4175216"/>
              <a:ext cx="475046" cy="276440"/>
              <a:chOff x="20764155" y="3157860"/>
              <a:chExt cx="1821288" cy="1059851"/>
            </a:xfrm>
            <a:solidFill>
              <a:srgbClr val="FFFFFF"/>
            </a:solidFill>
          </p:grpSpPr>
          <p:sp>
            <p:nvSpPr>
              <p:cNvPr id="156" name="Rounded Rectangle 193">
                <a:extLst>
                  <a:ext uri="{FF2B5EF4-FFF2-40B4-BE49-F238E27FC236}">
                    <a16:creationId xmlns:a16="http://schemas.microsoft.com/office/drawing/2014/main" id="{48ADAE08-D5A8-0115-F691-DF2EDEC0E72C}"/>
                  </a:ext>
                </a:extLst>
              </p:cNvPr>
              <p:cNvSpPr/>
              <p:nvPr/>
            </p:nvSpPr>
            <p:spPr>
              <a:xfrm>
                <a:off x="21052886" y="3157860"/>
                <a:ext cx="1176098" cy="714279"/>
              </a:xfrm>
              <a:prstGeom prst="roundRect">
                <a:avLst>
                  <a:gd name="adj" fmla="val 6325"/>
                </a:avLst>
              </a:prstGeom>
              <a:grpFill/>
              <a:ln w="12700" cap="flat" cmpd="sng" algn="ctr">
                <a:noFill/>
                <a:prstDash val="solid"/>
                <a:miter lim="800000"/>
              </a:ln>
              <a:effectLst/>
            </p:spPr>
            <p:txBody>
              <a:bodyPr lIns="121920" tIns="60960" rIns="121920" bIns="60960" anchor="ctr"/>
              <a:lstStyle/>
              <a:p>
                <a:pPr algn="ctr" eaLnBrk="1" fontAlgn="auto" hangingPunct="1">
                  <a:spcBef>
                    <a:spcPts val="0"/>
                  </a:spcBef>
                  <a:spcAft>
                    <a:spcPts val="0"/>
                  </a:spcAft>
                  <a:defRPr/>
                </a:pPr>
                <a:endParaRPr lang="en-US" sz="2400" kern="0">
                  <a:solidFill>
                    <a:schemeClr val="bg1"/>
                  </a:solidFill>
                </a:endParaRPr>
              </a:p>
            </p:txBody>
          </p:sp>
          <p:sp>
            <p:nvSpPr>
              <p:cNvPr id="157" name="Freeform 194">
                <a:extLst>
                  <a:ext uri="{FF2B5EF4-FFF2-40B4-BE49-F238E27FC236}">
                    <a16:creationId xmlns:a16="http://schemas.microsoft.com/office/drawing/2014/main" id="{3D9D75EB-7FD6-16AD-E56B-AEDBBD6B9F40}"/>
                  </a:ext>
                </a:extLst>
              </p:cNvPr>
              <p:cNvSpPr/>
              <p:nvPr/>
            </p:nvSpPr>
            <p:spPr>
              <a:xfrm>
                <a:off x="20764155" y="3817285"/>
                <a:ext cx="400426" cy="400426"/>
              </a:xfrm>
              <a:custGeom>
                <a:avLst/>
                <a:gdLst>
                  <a:gd name="connsiteX0" fmla="*/ 200214 w 400426"/>
                  <a:gd name="connsiteY0" fmla="*/ 115262 h 400426"/>
                  <a:gd name="connsiteX1" fmla="*/ 115262 w 400426"/>
                  <a:gd name="connsiteY1" fmla="*/ 200214 h 400426"/>
                  <a:gd name="connsiteX2" fmla="*/ 200214 w 400426"/>
                  <a:gd name="connsiteY2" fmla="*/ 285166 h 400426"/>
                  <a:gd name="connsiteX3" fmla="*/ 285166 w 400426"/>
                  <a:gd name="connsiteY3" fmla="*/ 200214 h 400426"/>
                  <a:gd name="connsiteX4" fmla="*/ 200214 w 400426"/>
                  <a:gd name="connsiteY4" fmla="*/ 115262 h 400426"/>
                  <a:gd name="connsiteX5" fmla="*/ 200213 w 400426"/>
                  <a:gd name="connsiteY5" fmla="*/ 0 h 400426"/>
                  <a:gd name="connsiteX6" fmla="*/ 400426 w 400426"/>
                  <a:gd name="connsiteY6" fmla="*/ 200213 h 400426"/>
                  <a:gd name="connsiteX7" fmla="*/ 200213 w 400426"/>
                  <a:gd name="connsiteY7" fmla="*/ 400426 h 400426"/>
                  <a:gd name="connsiteX8" fmla="*/ 0 w 400426"/>
                  <a:gd name="connsiteY8" fmla="*/ 200213 h 400426"/>
                  <a:gd name="connsiteX9" fmla="*/ 200213 w 400426"/>
                  <a:gd name="connsiteY9" fmla="*/ 0 h 400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0426" h="400426">
                    <a:moveTo>
                      <a:pt x="200214" y="115262"/>
                    </a:moveTo>
                    <a:cubicBezTo>
                      <a:pt x="153296" y="115262"/>
                      <a:pt x="115262" y="153296"/>
                      <a:pt x="115262" y="200214"/>
                    </a:cubicBezTo>
                    <a:cubicBezTo>
                      <a:pt x="115262" y="247132"/>
                      <a:pt x="153296" y="285166"/>
                      <a:pt x="200214" y="285166"/>
                    </a:cubicBezTo>
                    <a:cubicBezTo>
                      <a:pt x="247132" y="285166"/>
                      <a:pt x="285166" y="247132"/>
                      <a:pt x="285166" y="200214"/>
                    </a:cubicBezTo>
                    <a:cubicBezTo>
                      <a:pt x="285166" y="153296"/>
                      <a:pt x="247132" y="115262"/>
                      <a:pt x="200214" y="115262"/>
                    </a:cubicBezTo>
                    <a:close/>
                    <a:moveTo>
                      <a:pt x="200213" y="0"/>
                    </a:moveTo>
                    <a:cubicBezTo>
                      <a:pt x="310788" y="0"/>
                      <a:pt x="400426" y="89638"/>
                      <a:pt x="400426" y="200213"/>
                    </a:cubicBezTo>
                    <a:cubicBezTo>
                      <a:pt x="400426" y="310788"/>
                      <a:pt x="310788" y="400426"/>
                      <a:pt x="200213" y="400426"/>
                    </a:cubicBezTo>
                    <a:cubicBezTo>
                      <a:pt x="89638" y="400426"/>
                      <a:pt x="0" y="310788"/>
                      <a:pt x="0" y="200213"/>
                    </a:cubicBezTo>
                    <a:cubicBezTo>
                      <a:pt x="0" y="89638"/>
                      <a:pt x="89638" y="0"/>
                      <a:pt x="200213" y="0"/>
                    </a:cubicBezTo>
                    <a:close/>
                  </a:path>
                </a:pathLst>
              </a:custGeom>
              <a:grpFill/>
              <a:ln w="12700" cap="flat" cmpd="sng" algn="ctr">
                <a:noFill/>
                <a:prstDash val="solid"/>
                <a:miter lim="800000"/>
              </a:ln>
              <a:effectLst/>
            </p:spPr>
            <p:txBody>
              <a:bodyPr lIns="121920" tIns="60960" rIns="121920" bIns="60960" anchor="ctr"/>
              <a:lstStyle/>
              <a:p>
                <a:pPr algn="ctr" eaLnBrk="1" fontAlgn="auto" hangingPunct="1">
                  <a:spcBef>
                    <a:spcPts val="0"/>
                  </a:spcBef>
                  <a:spcAft>
                    <a:spcPts val="0"/>
                  </a:spcAft>
                  <a:defRPr/>
                </a:pPr>
                <a:endParaRPr lang="en-US" sz="2400" kern="0">
                  <a:solidFill>
                    <a:schemeClr val="bg1"/>
                  </a:solidFill>
                </a:endParaRPr>
              </a:p>
            </p:txBody>
          </p:sp>
          <p:sp>
            <p:nvSpPr>
              <p:cNvPr id="158" name="Freeform 195">
                <a:extLst>
                  <a:ext uri="{FF2B5EF4-FFF2-40B4-BE49-F238E27FC236}">
                    <a16:creationId xmlns:a16="http://schemas.microsoft.com/office/drawing/2014/main" id="{4D64AC55-4225-DCF4-5692-C24F925A4EB6}"/>
                  </a:ext>
                </a:extLst>
              </p:cNvPr>
              <p:cNvSpPr/>
              <p:nvPr/>
            </p:nvSpPr>
            <p:spPr>
              <a:xfrm>
                <a:off x="22185017" y="3817285"/>
                <a:ext cx="400426" cy="400426"/>
              </a:xfrm>
              <a:custGeom>
                <a:avLst/>
                <a:gdLst>
                  <a:gd name="connsiteX0" fmla="*/ 200214 w 400426"/>
                  <a:gd name="connsiteY0" fmla="*/ 115262 h 400426"/>
                  <a:gd name="connsiteX1" fmla="*/ 115262 w 400426"/>
                  <a:gd name="connsiteY1" fmla="*/ 200214 h 400426"/>
                  <a:gd name="connsiteX2" fmla="*/ 200214 w 400426"/>
                  <a:gd name="connsiteY2" fmla="*/ 285166 h 400426"/>
                  <a:gd name="connsiteX3" fmla="*/ 285166 w 400426"/>
                  <a:gd name="connsiteY3" fmla="*/ 200214 h 400426"/>
                  <a:gd name="connsiteX4" fmla="*/ 200214 w 400426"/>
                  <a:gd name="connsiteY4" fmla="*/ 115262 h 400426"/>
                  <a:gd name="connsiteX5" fmla="*/ 200213 w 400426"/>
                  <a:gd name="connsiteY5" fmla="*/ 0 h 400426"/>
                  <a:gd name="connsiteX6" fmla="*/ 400426 w 400426"/>
                  <a:gd name="connsiteY6" fmla="*/ 200213 h 400426"/>
                  <a:gd name="connsiteX7" fmla="*/ 200213 w 400426"/>
                  <a:gd name="connsiteY7" fmla="*/ 400426 h 400426"/>
                  <a:gd name="connsiteX8" fmla="*/ 0 w 400426"/>
                  <a:gd name="connsiteY8" fmla="*/ 200213 h 400426"/>
                  <a:gd name="connsiteX9" fmla="*/ 200213 w 400426"/>
                  <a:gd name="connsiteY9" fmla="*/ 0 h 400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0426" h="400426">
                    <a:moveTo>
                      <a:pt x="200214" y="115262"/>
                    </a:moveTo>
                    <a:cubicBezTo>
                      <a:pt x="153296" y="115262"/>
                      <a:pt x="115262" y="153296"/>
                      <a:pt x="115262" y="200214"/>
                    </a:cubicBezTo>
                    <a:cubicBezTo>
                      <a:pt x="115262" y="247132"/>
                      <a:pt x="153296" y="285166"/>
                      <a:pt x="200214" y="285166"/>
                    </a:cubicBezTo>
                    <a:cubicBezTo>
                      <a:pt x="247132" y="285166"/>
                      <a:pt x="285166" y="247132"/>
                      <a:pt x="285166" y="200214"/>
                    </a:cubicBezTo>
                    <a:cubicBezTo>
                      <a:pt x="285166" y="153296"/>
                      <a:pt x="247132" y="115262"/>
                      <a:pt x="200214" y="115262"/>
                    </a:cubicBezTo>
                    <a:close/>
                    <a:moveTo>
                      <a:pt x="200213" y="0"/>
                    </a:moveTo>
                    <a:cubicBezTo>
                      <a:pt x="310788" y="0"/>
                      <a:pt x="400426" y="89638"/>
                      <a:pt x="400426" y="200213"/>
                    </a:cubicBezTo>
                    <a:cubicBezTo>
                      <a:pt x="400426" y="310788"/>
                      <a:pt x="310788" y="400426"/>
                      <a:pt x="200213" y="400426"/>
                    </a:cubicBezTo>
                    <a:cubicBezTo>
                      <a:pt x="89638" y="400426"/>
                      <a:pt x="0" y="310788"/>
                      <a:pt x="0" y="200213"/>
                    </a:cubicBezTo>
                    <a:cubicBezTo>
                      <a:pt x="0" y="89638"/>
                      <a:pt x="89638" y="0"/>
                      <a:pt x="200213" y="0"/>
                    </a:cubicBezTo>
                    <a:close/>
                  </a:path>
                </a:pathLst>
              </a:custGeom>
              <a:grpFill/>
              <a:ln w="12700" cap="flat" cmpd="sng" algn="ctr">
                <a:noFill/>
                <a:prstDash val="solid"/>
                <a:miter lim="800000"/>
              </a:ln>
              <a:effectLst/>
            </p:spPr>
            <p:txBody>
              <a:bodyPr lIns="121920" tIns="60960" rIns="121920" bIns="60960" anchor="ctr"/>
              <a:lstStyle/>
              <a:p>
                <a:pPr algn="ctr" eaLnBrk="1" fontAlgn="auto" hangingPunct="1">
                  <a:spcBef>
                    <a:spcPts val="0"/>
                  </a:spcBef>
                  <a:spcAft>
                    <a:spcPts val="0"/>
                  </a:spcAft>
                  <a:defRPr/>
                </a:pPr>
                <a:endParaRPr lang="en-US" sz="2400" kern="0" dirty="0">
                  <a:solidFill>
                    <a:schemeClr val="bg1"/>
                  </a:solidFill>
                </a:endParaRPr>
              </a:p>
            </p:txBody>
          </p:sp>
        </p:grpSp>
      </p:grpSp>
      <p:grpSp>
        <p:nvGrpSpPr>
          <p:cNvPr id="16396" name="Group 145">
            <a:extLst>
              <a:ext uri="{FF2B5EF4-FFF2-40B4-BE49-F238E27FC236}">
                <a16:creationId xmlns:a16="http://schemas.microsoft.com/office/drawing/2014/main" id="{22B70A9C-7F56-E9F9-41B7-1C57E59D474B}"/>
              </a:ext>
            </a:extLst>
          </p:cNvPr>
          <p:cNvGrpSpPr>
            <a:grpSpLocks/>
          </p:cNvGrpSpPr>
          <p:nvPr/>
        </p:nvGrpSpPr>
        <p:grpSpPr bwMode="auto">
          <a:xfrm>
            <a:off x="4024313" y="4470400"/>
            <a:ext cx="1112837" cy="1260475"/>
            <a:chOff x="4607135" y="1856580"/>
            <a:chExt cx="3428866" cy="3884772"/>
          </a:xfrm>
        </p:grpSpPr>
        <p:sp>
          <p:nvSpPr>
            <p:cNvPr id="148" name="Oval 147">
              <a:extLst>
                <a:ext uri="{FF2B5EF4-FFF2-40B4-BE49-F238E27FC236}">
                  <a16:creationId xmlns:a16="http://schemas.microsoft.com/office/drawing/2014/main" id="{03A5BEBC-2CC3-8A48-B5AC-1555D57317D8}"/>
                </a:ext>
              </a:extLst>
            </p:cNvPr>
            <p:cNvSpPr/>
            <p:nvPr/>
          </p:nvSpPr>
          <p:spPr>
            <a:xfrm>
              <a:off x="4607135" y="1993574"/>
              <a:ext cx="3428866" cy="3429756"/>
            </a:xfrm>
            <a:prstGeom prst="ellipse">
              <a:avLst/>
            </a:prstGeom>
            <a:solidFill>
              <a:srgbClr val="9E01BF"/>
            </a:solidFill>
            <a:ln w="12700" cap="flat" cmpd="sng" algn="ctr">
              <a:solidFill>
                <a:srgbClr val="FF671F"/>
              </a:solidFill>
              <a:prstDash val="solid"/>
              <a:miter lim="800000"/>
            </a:ln>
            <a:effectLst/>
          </p:spPr>
          <p:txBody>
            <a:bodyPr anchor="ctr"/>
            <a:lstStyle/>
            <a:p>
              <a:pPr algn="ctr" eaLnBrk="1" fontAlgn="auto" hangingPunct="1">
                <a:spcBef>
                  <a:spcPts val="0"/>
                </a:spcBef>
                <a:spcAft>
                  <a:spcPts val="0"/>
                </a:spcAft>
                <a:defRPr/>
              </a:pPr>
              <a:endParaRPr lang="en-US" sz="2000" kern="0" dirty="0">
                <a:solidFill>
                  <a:schemeClr val="bg1"/>
                </a:solidFill>
              </a:endParaRPr>
            </a:p>
          </p:txBody>
        </p:sp>
        <p:grpSp>
          <p:nvGrpSpPr>
            <p:cNvPr id="16448" name="Group 148">
              <a:extLst>
                <a:ext uri="{FF2B5EF4-FFF2-40B4-BE49-F238E27FC236}">
                  <a16:creationId xmlns:a16="http://schemas.microsoft.com/office/drawing/2014/main" id="{B8A1AC39-A573-7A8B-B634-9C0AAB098C95}"/>
                </a:ext>
              </a:extLst>
            </p:cNvPr>
            <p:cNvGrpSpPr>
              <a:grpSpLocks/>
            </p:cNvGrpSpPr>
            <p:nvPr/>
          </p:nvGrpSpPr>
          <p:grpSpPr bwMode="auto">
            <a:xfrm>
              <a:off x="4637570" y="1856580"/>
              <a:ext cx="3398431" cy="3884772"/>
              <a:chOff x="4637570" y="1856580"/>
              <a:chExt cx="3398431" cy="3884772"/>
            </a:xfrm>
          </p:grpSpPr>
          <p:sp>
            <p:nvSpPr>
              <p:cNvPr id="150" name="Arc 14">
                <a:extLst>
                  <a:ext uri="{FF2B5EF4-FFF2-40B4-BE49-F238E27FC236}">
                    <a16:creationId xmlns:a16="http://schemas.microsoft.com/office/drawing/2014/main" id="{D3DE79DF-7270-D422-F735-50876A71D15E}"/>
                  </a:ext>
                </a:extLst>
              </p:cNvPr>
              <p:cNvSpPr/>
              <p:nvPr/>
            </p:nvSpPr>
            <p:spPr>
              <a:xfrm rot="6999378">
                <a:off x="6105987" y="3752630"/>
                <a:ext cx="2764351" cy="1095673"/>
              </a:xfrm>
              <a:custGeom>
                <a:avLst/>
                <a:gdLst>
                  <a:gd name="connsiteX0" fmla="*/ 157295 w 3077378"/>
                  <a:gd name="connsiteY0" fmla="*/ 607255 h 2170542"/>
                  <a:gd name="connsiteX1" fmla="*/ 1534522 w 3077378"/>
                  <a:gd name="connsiteY1" fmla="*/ 4 h 2170542"/>
                  <a:gd name="connsiteX2" fmla="*/ 2913372 w 3077378"/>
                  <a:gd name="connsiteY2" fmla="*/ 597725 h 2170542"/>
                  <a:gd name="connsiteX3" fmla="*/ 1538689 w 3077378"/>
                  <a:gd name="connsiteY3" fmla="*/ 1085271 h 2170542"/>
                  <a:gd name="connsiteX4" fmla="*/ 157295 w 3077378"/>
                  <a:gd name="connsiteY4" fmla="*/ 607255 h 2170542"/>
                  <a:gd name="connsiteX0" fmla="*/ 157295 w 3077378"/>
                  <a:gd name="connsiteY0" fmla="*/ 607255 h 2170542"/>
                  <a:gd name="connsiteX1" fmla="*/ 1534522 w 3077378"/>
                  <a:gd name="connsiteY1" fmla="*/ 4 h 2170542"/>
                  <a:gd name="connsiteX2" fmla="*/ 2913372 w 3077378"/>
                  <a:gd name="connsiteY2" fmla="*/ 597725 h 2170542"/>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Lst>
                <a:ahLst/>
                <a:cxnLst>
                  <a:cxn ang="0">
                    <a:pos x="connsiteX0" y="connsiteY0"/>
                  </a:cxn>
                  <a:cxn ang="0">
                    <a:pos x="connsiteX1" y="connsiteY1"/>
                  </a:cxn>
                  <a:cxn ang="0">
                    <a:pos x="connsiteX2" y="connsiteY2"/>
                  </a:cxn>
                </a:cxnLst>
                <a:rect l="l" t="t" r="r" b="b"/>
                <a:pathLst>
                  <a:path w="2766003" h="1097661" stroke="0" extrusionOk="0">
                    <a:moveTo>
                      <a:pt x="9926" y="619645"/>
                    </a:moveTo>
                    <a:cubicBezTo>
                      <a:pt x="267810" y="248901"/>
                      <a:pt x="801664" y="13512"/>
                      <a:pt x="1387153" y="12394"/>
                    </a:cubicBezTo>
                    <a:cubicBezTo>
                      <a:pt x="1970209" y="11280"/>
                      <a:pt x="2504071" y="242706"/>
                      <a:pt x="2766003" y="610115"/>
                    </a:cubicBezTo>
                    <a:lnTo>
                      <a:pt x="1391320" y="1097661"/>
                    </a:lnTo>
                    <a:lnTo>
                      <a:pt x="9926" y="619645"/>
                    </a:lnTo>
                    <a:close/>
                  </a:path>
                  <a:path w="2766003" h="1097661" fill="none">
                    <a:moveTo>
                      <a:pt x="0" y="612225"/>
                    </a:moveTo>
                    <a:cubicBezTo>
                      <a:pt x="255515" y="310880"/>
                      <a:pt x="774394" y="8600"/>
                      <a:pt x="1387133" y="3"/>
                    </a:cubicBezTo>
                    <a:cubicBezTo>
                      <a:pt x="1970189" y="-1111"/>
                      <a:pt x="2449589" y="270055"/>
                      <a:pt x="2756097" y="615088"/>
                    </a:cubicBezTo>
                  </a:path>
                </a:pathLst>
              </a:custGeom>
              <a:noFill/>
              <a:ln w="6350" cap="flat" cmpd="sng" algn="ctr">
                <a:solidFill>
                  <a:srgbClr val="FF671F"/>
                </a:solidFill>
                <a:prstDash val="solid"/>
                <a:miter lim="800000"/>
                <a:headEnd type="none"/>
                <a:tailEnd type="none"/>
              </a:ln>
              <a:effectLst/>
            </p:spPr>
            <p:txBody>
              <a:bodyPr anchor="ctr"/>
              <a:lstStyle/>
              <a:p>
                <a:pPr algn="ctr" eaLnBrk="1" fontAlgn="auto" hangingPunct="1">
                  <a:spcBef>
                    <a:spcPts val="0"/>
                  </a:spcBef>
                  <a:spcAft>
                    <a:spcPts val="0"/>
                  </a:spcAft>
                  <a:defRPr/>
                </a:pPr>
                <a:endParaRPr lang="en-US" sz="2000" kern="0">
                  <a:solidFill>
                    <a:schemeClr val="bg1"/>
                  </a:solidFill>
                </a:endParaRPr>
              </a:p>
            </p:txBody>
          </p:sp>
          <p:sp>
            <p:nvSpPr>
              <p:cNvPr id="151" name="Arc 14">
                <a:extLst>
                  <a:ext uri="{FF2B5EF4-FFF2-40B4-BE49-F238E27FC236}">
                    <a16:creationId xmlns:a16="http://schemas.microsoft.com/office/drawing/2014/main" id="{A446D894-EF5B-A1D2-4D28-81BF994270B2}"/>
                  </a:ext>
                </a:extLst>
              </p:cNvPr>
              <p:cNvSpPr/>
              <p:nvPr/>
            </p:nvSpPr>
            <p:spPr>
              <a:xfrm rot="14400000">
                <a:off x="3802141" y="3811342"/>
                <a:ext cx="2764351" cy="1095673"/>
              </a:xfrm>
              <a:custGeom>
                <a:avLst/>
                <a:gdLst>
                  <a:gd name="connsiteX0" fmla="*/ 157295 w 3077378"/>
                  <a:gd name="connsiteY0" fmla="*/ 607255 h 2170542"/>
                  <a:gd name="connsiteX1" fmla="*/ 1534522 w 3077378"/>
                  <a:gd name="connsiteY1" fmla="*/ 4 h 2170542"/>
                  <a:gd name="connsiteX2" fmla="*/ 2913372 w 3077378"/>
                  <a:gd name="connsiteY2" fmla="*/ 597725 h 2170542"/>
                  <a:gd name="connsiteX3" fmla="*/ 1538689 w 3077378"/>
                  <a:gd name="connsiteY3" fmla="*/ 1085271 h 2170542"/>
                  <a:gd name="connsiteX4" fmla="*/ 157295 w 3077378"/>
                  <a:gd name="connsiteY4" fmla="*/ 607255 h 2170542"/>
                  <a:gd name="connsiteX0" fmla="*/ 157295 w 3077378"/>
                  <a:gd name="connsiteY0" fmla="*/ 607255 h 2170542"/>
                  <a:gd name="connsiteX1" fmla="*/ 1534522 w 3077378"/>
                  <a:gd name="connsiteY1" fmla="*/ 4 h 2170542"/>
                  <a:gd name="connsiteX2" fmla="*/ 2913372 w 3077378"/>
                  <a:gd name="connsiteY2" fmla="*/ 597725 h 2170542"/>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Lst>
                <a:ahLst/>
                <a:cxnLst>
                  <a:cxn ang="0">
                    <a:pos x="connsiteX0" y="connsiteY0"/>
                  </a:cxn>
                  <a:cxn ang="0">
                    <a:pos x="connsiteX1" y="connsiteY1"/>
                  </a:cxn>
                  <a:cxn ang="0">
                    <a:pos x="connsiteX2" y="connsiteY2"/>
                  </a:cxn>
                </a:cxnLst>
                <a:rect l="l" t="t" r="r" b="b"/>
                <a:pathLst>
                  <a:path w="2766003" h="1097661" stroke="0" extrusionOk="0">
                    <a:moveTo>
                      <a:pt x="9926" y="619645"/>
                    </a:moveTo>
                    <a:cubicBezTo>
                      <a:pt x="267810" y="248901"/>
                      <a:pt x="801664" y="13512"/>
                      <a:pt x="1387153" y="12394"/>
                    </a:cubicBezTo>
                    <a:cubicBezTo>
                      <a:pt x="1970209" y="11280"/>
                      <a:pt x="2504071" y="242706"/>
                      <a:pt x="2766003" y="610115"/>
                    </a:cubicBezTo>
                    <a:lnTo>
                      <a:pt x="1391320" y="1097661"/>
                    </a:lnTo>
                    <a:lnTo>
                      <a:pt x="9926" y="619645"/>
                    </a:lnTo>
                    <a:close/>
                  </a:path>
                  <a:path w="2766003" h="1097661" fill="none">
                    <a:moveTo>
                      <a:pt x="0" y="612225"/>
                    </a:moveTo>
                    <a:cubicBezTo>
                      <a:pt x="255515" y="310880"/>
                      <a:pt x="774394" y="8600"/>
                      <a:pt x="1387133" y="3"/>
                    </a:cubicBezTo>
                    <a:cubicBezTo>
                      <a:pt x="1970189" y="-1111"/>
                      <a:pt x="2449589" y="270055"/>
                      <a:pt x="2756097" y="615088"/>
                    </a:cubicBezTo>
                  </a:path>
                </a:pathLst>
              </a:custGeom>
              <a:noFill/>
              <a:ln w="6350" cap="flat" cmpd="sng" algn="ctr">
                <a:solidFill>
                  <a:srgbClr val="FF671F"/>
                </a:solidFill>
                <a:prstDash val="solid"/>
                <a:miter lim="800000"/>
                <a:headEnd type="none"/>
                <a:tailEnd type="none"/>
              </a:ln>
              <a:effectLst/>
            </p:spPr>
            <p:txBody>
              <a:bodyPr anchor="ctr"/>
              <a:lstStyle/>
              <a:p>
                <a:pPr algn="ctr" eaLnBrk="1" fontAlgn="auto" hangingPunct="1">
                  <a:spcBef>
                    <a:spcPts val="0"/>
                  </a:spcBef>
                  <a:spcAft>
                    <a:spcPts val="0"/>
                  </a:spcAft>
                  <a:defRPr/>
                </a:pPr>
                <a:endParaRPr lang="en-US" sz="2000" kern="0">
                  <a:solidFill>
                    <a:schemeClr val="bg1"/>
                  </a:solidFill>
                </a:endParaRPr>
              </a:p>
            </p:txBody>
          </p:sp>
          <p:sp>
            <p:nvSpPr>
              <p:cNvPr id="152" name="Arc 14">
                <a:extLst>
                  <a:ext uri="{FF2B5EF4-FFF2-40B4-BE49-F238E27FC236}">
                    <a16:creationId xmlns:a16="http://schemas.microsoft.com/office/drawing/2014/main" id="{94B003D1-AFD3-8DEE-E38D-DB3CF0C82E75}"/>
                  </a:ext>
                </a:extLst>
              </p:cNvPr>
              <p:cNvSpPr/>
              <p:nvPr/>
            </p:nvSpPr>
            <p:spPr>
              <a:xfrm>
                <a:off x="4934856" y="1856580"/>
                <a:ext cx="2768530" cy="1095956"/>
              </a:xfrm>
              <a:custGeom>
                <a:avLst/>
                <a:gdLst>
                  <a:gd name="connsiteX0" fmla="*/ 157295 w 3077378"/>
                  <a:gd name="connsiteY0" fmla="*/ 607255 h 2170542"/>
                  <a:gd name="connsiteX1" fmla="*/ 1534522 w 3077378"/>
                  <a:gd name="connsiteY1" fmla="*/ 4 h 2170542"/>
                  <a:gd name="connsiteX2" fmla="*/ 2913372 w 3077378"/>
                  <a:gd name="connsiteY2" fmla="*/ 597725 h 2170542"/>
                  <a:gd name="connsiteX3" fmla="*/ 1538689 w 3077378"/>
                  <a:gd name="connsiteY3" fmla="*/ 1085271 h 2170542"/>
                  <a:gd name="connsiteX4" fmla="*/ 157295 w 3077378"/>
                  <a:gd name="connsiteY4" fmla="*/ 607255 h 2170542"/>
                  <a:gd name="connsiteX0" fmla="*/ 157295 w 3077378"/>
                  <a:gd name="connsiteY0" fmla="*/ 607255 h 2170542"/>
                  <a:gd name="connsiteX1" fmla="*/ 1534522 w 3077378"/>
                  <a:gd name="connsiteY1" fmla="*/ 4 h 2170542"/>
                  <a:gd name="connsiteX2" fmla="*/ 2913372 w 3077378"/>
                  <a:gd name="connsiteY2" fmla="*/ 597725 h 2170542"/>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Lst>
                <a:ahLst/>
                <a:cxnLst>
                  <a:cxn ang="0">
                    <a:pos x="connsiteX0" y="connsiteY0"/>
                  </a:cxn>
                  <a:cxn ang="0">
                    <a:pos x="connsiteX1" y="connsiteY1"/>
                  </a:cxn>
                  <a:cxn ang="0">
                    <a:pos x="connsiteX2" y="connsiteY2"/>
                  </a:cxn>
                </a:cxnLst>
                <a:rect l="l" t="t" r="r" b="b"/>
                <a:pathLst>
                  <a:path w="2766003" h="1097661" stroke="0" extrusionOk="0">
                    <a:moveTo>
                      <a:pt x="9926" y="619645"/>
                    </a:moveTo>
                    <a:cubicBezTo>
                      <a:pt x="267810" y="248901"/>
                      <a:pt x="801664" y="13512"/>
                      <a:pt x="1387153" y="12394"/>
                    </a:cubicBezTo>
                    <a:cubicBezTo>
                      <a:pt x="1970209" y="11280"/>
                      <a:pt x="2504071" y="242706"/>
                      <a:pt x="2766003" y="610115"/>
                    </a:cubicBezTo>
                    <a:lnTo>
                      <a:pt x="1391320" y="1097661"/>
                    </a:lnTo>
                    <a:lnTo>
                      <a:pt x="9926" y="619645"/>
                    </a:lnTo>
                    <a:close/>
                  </a:path>
                  <a:path w="2766003" h="1097661" fill="none">
                    <a:moveTo>
                      <a:pt x="0" y="612225"/>
                    </a:moveTo>
                    <a:cubicBezTo>
                      <a:pt x="255515" y="310880"/>
                      <a:pt x="774394" y="8600"/>
                      <a:pt x="1387133" y="3"/>
                    </a:cubicBezTo>
                    <a:cubicBezTo>
                      <a:pt x="1970189" y="-1111"/>
                      <a:pt x="2449589" y="270055"/>
                      <a:pt x="2756097" y="615088"/>
                    </a:cubicBezTo>
                  </a:path>
                </a:pathLst>
              </a:custGeom>
              <a:noFill/>
              <a:ln w="6350" cap="flat" cmpd="sng" algn="ctr">
                <a:solidFill>
                  <a:srgbClr val="FF671F"/>
                </a:solidFill>
                <a:prstDash val="solid"/>
                <a:miter lim="800000"/>
                <a:headEnd type="none"/>
                <a:tailEnd type="none"/>
              </a:ln>
              <a:effectLst/>
            </p:spPr>
            <p:txBody>
              <a:bodyPr anchor="ctr"/>
              <a:lstStyle/>
              <a:p>
                <a:pPr algn="ctr" eaLnBrk="1" fontAlgn="auto" hangingPunct="1">
                  <a:spcBef>
                    <a:spcPts val="0"/>
                  </a:spcBef>
                  <a:spcAft>
                    <a:spcPts val="0"/>
                  </a:spcAft>
                  <a:defRPr/>
                </a:pPr>
                <a:endParaRPr lang="en-US" sz="2000" kern="0">
                  <a:solidFill>
                    <a:schemeClr val="bg1"/>
                  </a:solidFill>
                </a:endParaRPr>
              </a:p>
            </p:txBody>
          </p:sp>
        </p:grpSp>
      </p:grpSp>
      <p:grpSp>
        <p:nvGrpSpPr>
          <p:cNvPr id="16397" name="Group 135">
            <a:extLst>
              <a:ext uri="{FF2B5EF4-FFF2-40B4-BE49-F238E27FC236}">
                <a16:creationId xmlns:a16="http://schemas.microsoft.com/office/drawing/2014/main" id="{5D75B090-347B-6CA8-6D79-232AF0108150}"/>
              </a:ext>
            </a:extLst>
          </p:cNvPr>
          <p:cNvGrpSpPr>
            <a:grpSpLocks/>
          </p:cNvGrpSpPr>
          <p:nvPr/>
        </p:nvGrpSpPr>
        <p:grpSpPr bwMode="auto">
          <a:xfrm>
            <a:off x="5487988" y="5111750"/>
            <a:ext cx="1111250" cy="1260475"/>
            <a:chOff x="4607135" y="1856580"/>
            <a:chExt cx="3428866" cy="3884772"/>
          </a:xfrm>
        </p:grpSpPr>
        <p:sp>
          <p:nvSpPr>
            <p:cNvPr id="141" name="Oval 140">
              <a:extLst>
                <a:ext uri="{FF2B5EF4-FFF2-40B4-BE49-F238E27FC236}">
                  <a16:creationId xmlns:a16="http://schemas.microsoft.com/office/drawing/2014/main" id="{C217A8DD-3DED-E890-2591-14C3653FBA07}"/>
                </a:ext>
              </a:extLst>
            </p:cNvPr>
            <p:cNvSpPr/>
            <p:nvPr/>
          </p:nvSpPr>
          <p:spPr>
            <a:xfrm>
              <a:off x="4607135" y="1993574"/>
              <a:ext cx="3428866" cy="3429756"/>
            </a:xfrm>
            <a:prstGeom prst="ellipse">
              <a:avLst/>
            </a:prstGeom>
            <a:solidFill>
              <a:srgbClr val="9E01BF"/>
            </a:solidFill>
            <a:ln w="12700" cap="flat" cmpd="sng" algn="ctr">
              <a:solidFill>
                <a:srgbClr val="FF671F"/>
              </a:solidFill>
              <a:prstDash val="solid"/>
              <a:miter lim="800000"/>
            </a:ln>
            <a:effectLst/>
          </p:spPr>
          <p:txBody>
            <a:bodyPr anchor="ctr"/>
            <a:lstStyle/>
            <a:p>
              <a:pPr algn="ctr" eaLnBrk="1" fontAlgn="auto" hangingPunct="1">
                <a:spcBef>
                  <a:spcPts val="0"/>
                </a:spcBef>
                <a:spcAft>
                  <a:spcPts val="0"/>
                </a:spcAft>
                <a:defRPr/>
              </a:pPr>
              <a:endParaRPr lang="en-US" sz="2000" kern="0" dirty="0">
                <a:solidFill>
                  <a:schemeClr val="bg1"/>
                </a:solidFill>
              </a:endParaRPr>
            </a:p>
          </p:txBody>
        </p:sp>
        <p:grpSp>
          <p:nvGrpSpPr>
            <p:cNvPr id="16443" name="Group 141">
              <a:extLst>
                <a:ext uri="{FF2B5EF4-FFF2-40B4-BE49-F238E27FC236}">
                  <a16:creationId xmlns:a16="http://schemas.microsoft.com/office/drawing/2014/main" id="{6E9267E8-9537-3383-E5AB-90B901CC2997}"/>
                </a:ext>
              </a:extLst>
            </p:cNvPr>
            <p:cNvGrpSpPr>
              <a:grpSpLocks/>
            </p:cNvGrpSpPr>
            <p:nvPr/>
          </p:nvGrpSpPr>
          <p:grpSpPr bwMode="auto">
            <a:xfrm>
              <a:off x="4637570" y="1856580"/>
              <a:ext cx="3398431" cy="3884772"/>
              <a:chOff x="4637570" y="1856580"/>
              <a:chExt cx="3398431" cy="3884772"/>
            </a:xfrm>
          </p:grpSpPr>
          <p:sp>
            <p:nvSpPr>
              <p:cNvPr id="143" name="Arc 14">
                <a:extLst>
                  <a:ext uri="{FF2B5EF4-FFF2-40B4-BE49-F238E27FC236}">
                    <a16:creationId xmlns:a16="http://schemas.microsoft.com/office/drawing/2014/main" id="{4931DD02-B8B1-F4D5-44E1-2974E33BE981}"/>
                  </a:ext>
                </a:extLst>
              </p:cNvPr>
              <p:cNvSpPr/>
              <p:nvPr/>
            </p:nvSpPr>
            <p:spPr>
              <a:xfrm rot="6999378">
                <a:off x="6105205" y="3751847"/>
                <a:ext cx="2764351" cy="1097238"/>
              </a:xfrm>
              <a:custGeom>
                <a:avLst/>
                <a:gdLst>
                  <a:gd name="connsiteX0" fmla="*/ 157295 w 3077378"/>
                  <a:gd name="connsiteY0" fmla="*/ 607255 h 2170542"/>
                  <a:gd name="connsiteX1" fmla="*/ 1534522 w 3077378"/>
                  <a:gd name="connsiteY1" fmla="*/ 4 h 2170542"/>
                  <a:gd name="connsiteX2" fmla="*/ 2913372 w 3077378"/>
                  <a:gd name="connsiteY2" fmla="*/ 597725 h 2170542"/>
                  <a:gd name="connsiteX3" fmla="*/ 1538689 w 3077378"/>
                  <a:gd name="connsiteY3" fmla="*/ 1085271 h 2170542"/>
                  <a:gd name="connsiteX4" fmla="*/ 157295 w 3077378"/>
                  <a:gd name="connsiteY4" fmla="*/ 607255 h 2170542"/>
                  <a:gd name="connsiteX0" fmla="*/ 157295 w 3077378"/>
                  <a:gd name="connsiteY0" fmla="*/ 607255 h 2170542"/>
                  <a:gd name="connsiteX1" fmla="*/ 1534522 w 3077378"/>
                  <a:gd name="connsiteY1" fmla="*/ 4 h 2170542"/>
                  <a:gd name="connsiteX2" fmla="*/ 2913372 w 3077378"/>
                  <a:gd name="connsiteY2" fmla="*/ 597725 h 2170542"/>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Lst>
                <a:ahLst/>
                <a:cxnLst>
                  <a:cxn ang="0">
                    <a:pos x="connsiteX0" y="connsiteY0"/>
                  </a:cxn>
                  <a:cxn ang="0">
                    <a:pos x="connsiteX1" y="connsiteY1"/>
                  </a:cxn>
                  <a:cxn ang="0">
                    <a:pos x="connsiteX2" y="connsiteY2"/>
                  </a:cxn>
                </a:cxnLst>
                <a:rect l="l" t="t" r="r" b="b"/>
                <a:pathLst>
                  <a:path w="2766003" h="1097661" stroke="0" extrusionOk="0">
                    <a:moveTo>
                      <a:pt x="9926" y="619645"/>
                    </a:moveTo>
                    <a:cubicBezTo>
                      <a:pt x="267810" y="248901"/>
                      <a:pt x="801664" y="13512"/>
                      <a:pt x="1387153" y="12394"/>
                    </a:cubicBezTo>
                    <a:cubicBezTo>
                      <a:pt x="1970209" y="11280"/>
                      <a:pt x="2504071" y="242706"/>
                      <a:pt x="2766003" y="610115"/>
                    </a:cubicBezTo>
                    <a:lnTo>
                      <a:pt x="1391320" y="1097661"/>
                    </a:lnTo>
                    <a:lnTo>
                      <a:pt x="9926" y="619645"/>
                    </a:lnTo>
                    <a:close/>
                  </a:path>
                  <a:path w="2766003" h="1097661" fill="none">
                    <a:moveTo>
                      <a:pt x="0" y="612225"/>
                    </a:moveTo>
                    <a:cubicBezTo>
                      <a:pt x="255515" y="310880"/>
                      <a:pt x="774394" y="8600"/>
                      <a:pt x="1387133" y="3"/>
                    </a:cubicBezTo>
                    <a:cubicBezTo>
                      <a:pt x="1970189" y="-1111"/>
                      <a:pt x="2449589" y="270055"/>
                      <a:pt x="2756097" y="615088"/>
                    </a:cubicBezTo>
                  </a:path>
                </a:pathLst>
              </a:custGeom>
              <a:noFill/>
              <a:ln w="6350" cap="flat" cmpd="sng" algn="ctr">
                <a:solidFill>
                  <a:srgbClr val="FF671F"/>
                </a:solidFill>
                <a:prstDash val="solid"/>
                <a:miter lim="800000"/>
                <a:headEnd type="none"/>
                <a:tailEnd type="none"/>
              </a:ln>
              <a:effectLst/>
            </p:spPr>
            <p:txBody>
              <a:bodyPr anchor="ctr"/>
              <a:lstStyle/>
              <a:p>
                <a:pPr algn="ctr" eaLnBrk="1" fontAlgn="auto" hangingPunct="1">
                  <a:spcBef>
                    <a:spcPts val="0"/>
                  </a:spcBef>
                  <a:spcAft>
                    <a:spcPts val="0"/>
                  </a:spcAft>
                  <a:defRPr/>
                </a:pPr>
                <a:endParaRPr lang="en-US" sz="2000" kern="0">
                  <a:solidFill>
                    <a:schemeClr val="bg1"/>
                  </a:solidFill>
                </a:endParaRPr>
              </a:p>
            </p:txBody>
          </p:sp>
          <p:sp>
            <p:nvSpPr>
              <p:cNvPr id="144" name="Arc 14">
                <a:extLst>
                  <a:ext uri="{FF2B5EF4-FFF2-40B4-BE49-F238E27FC236}">
                    <a16:creationId xmlns:a16="http://schemas.microsoft.com/office/drawing/2014/main" id="{4BAF703B-4479-2EE3-3CE9-B8AC0FD3370F}"/>
                  </a:ext>
                </a:extLst>
              </p:cNvPr>
              <p:cNvSpPr/>
              <p:nvPr/>
            </p:nvSpPr>
            <p:spPr>
              <a:xfrm rot="14400000">
                <a:off x="3802966" y="3810559"/>
                <a:ext cx="2764351" cy="1097238"/>
              </a:xfrm>
              <a:custGeom>
                <a:avLst/>
                <a:gdLst>
                  <a:gd name="connsiteX0" fmla="*/ 157295 w 3077378"/>
                  <a:gd name="connsiteY0" fmla="*/ 607255 h 2170542"/>
                  <a:gd name="connsiteX1" fmla="*/ 1534522 w 3077378"/>
                  <a:gd name="connsiteY1" fmla="*/ 4 h 2170542"/>
                  <a:gd name="connsiteX2" fmla="*/ 2913372 w 3077378"/>
                  <a:gd name="connsiteY2" fmla="*/ 597725 h 2170542"/>
                  <a:gd name="connsiteX3" fmla="*/ 1538689 w 3077378"/>
                  <a:gd name="connsiteY3" fmla="*/ 1085271 h 2170542"/>
                  <a:gd name="connsiteX4" fmla="*/ 157295 w 3077378"/>
                  <a:gd name="connsiteY4" fmla="*/ 607255 h 2170542"/>
                  <a:gd name="connsiteX0" fmla="*/ 157295 w 3077378"/>
                  <a:gd name="connsiteY0" fmla="*/ 607255 h 2170542"/>
                  <a:gd name="connsiteX1" fmla="*/ 1534522 w 3077378"/>
                  <a:gd name="connsiteY1" fmla="*/ 4 h 2170542"/>
                  <a:gd name="connsiteX2" fmla="*/ 2913372 w 3077378"/>
                  <a:gd name="connsiteY2" fmla="*/ 597725 h 2170542"/>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Lst>
                <a:ahLst/>
                <a:cxnLst>
                  <a:cxn ang="0">
                    <a:pos x="connsiteX0" y="connsiteY0"/>
                  </a:cxn>
                  <a:cxn ang="0">
                    <a:pos x="connsiteX1" y="connsiteY1"/>
                  </a:cxn>
                  <a:cxn ang="0">
                    <a:pos x="connsiteX2" y="connsiteY2"/>
                  </a:cxn>
                </a:cxnLst>
                <a:rect l="l" t="t" r="r" b="b"/>
                <a:pathLst>
                  <a:path w="2766003" h="1097661" stroke="0" extrusionOk="0">
                    <a:moveTo>
                      <a:pt x="9926" y="619645"/>
                    </a:moveTo>
                    <a:cubicBezTo>
                      <a:pt x="267810" y="248901"/>
                      <a:pt x="801664" y="13512"/>
                      <a:pt x="1387153" y="12394"/>
                    </a:cubicBezTo>
                    <a:cubicBezTo>
                      <a:pt x="1970209" y="11280"/>
                      <a:pt x="2504071" y="242706"/>
                      <a:pt x="2766003" y="610115"/>
                    </a:cubicBezTo>
                    <a:lnTo>
                      <a:pt x="1391320" y="1097661"/>
                    </a:lnTo>
                    <a:lnTo>
                      <a:pt x="9926" y="619645"/>
                    </a:lnTo>
                    <a:close/>
                  </a:path>
                  <a:path w="2766003" h="1097661" fill="none">
                    <a:moveTo>
                      <a:pt x="0" y="612225"/>
                    </a:moveTo>
                    <a:cubicBezTo>
                      <a:pt x="255515" y="310880"/>
                      <a:pt x="774394" y="8600"/>
                      <a:pt x="1387133" y="3"/>
                    </a:cubicBezTo>
                    <a:cubicBezTo>
                      <a:pt x="1970189" y="-1111"/>
                      <a:pt x="2449589" y="270055"/>
                      <a:pt x="2756097" y="615088"/>
                    </a:cubicBezTo>
                  </a:path>
                </a:pathLst>
              </a:custGeom>
              <a:noFill/>
              <a:ln w="6350" cap="flat" cmpd="sng" algn="ctr">
                <a:solidFill>
                  <a:srgbClr val="FF671F"/>
                </a:solidFill>
                <a:prstDash val="solid"/>
                <a:miter lim="800000"/>
                <a:headEnd type="none"/>
                <a:tailEnd type="none"/>
              </a:ln>
              <a:effectLst/>
            </p:spPr>
            <p:txBody>
              <a:bodyPr anchor="ctr"/>
              <a:lstStyle/>
              <a:p>
                <a:pPr algn="ctr" eaLnBrk="1" fontAlgn="auto" hangingPunct="1">
                  <a:spcBef>
                    <a:spcPts val="0"/>
                  </a:spcBef>
                  <a:spcAft>
                    <a:spcPts val="0"/>
                  </a:spcAft>
                  <a:defRPr/>
                </a:pPr>
                <a:endParaRPr lang="en-US" sz="2000" kern="0">
                  <a:solidFill>
                    <a:schemeClr val="bg1"/>
                  </a:solidFill>
                </a:endParaRPr>
              </a:p>
            </p:txBody>
          </p:sp>
          <p:sp>
            <p:nvSpPr>
              <p:cNvPr id="145" name="Arc 14">
                <a:extLst>
                  <a:ext uri="{FF2B5EF4-FFF2-40B4-BE49-F238E27FC236}">
                    <a16:creationId xmlns:a16="http://schemas.microsoft.com/office/drawing/2014/main" id="{90190424-4534-ED6C-1179-66593D9F8474}"/>
                  </a:ext>
                </a:extLst>
              </p:cNvPr>
              <p:cNvSpPr/>
              <p:nvPr/>
            </p:nvSpPr>
            <p:spPr>
              <a:xfrm>
                <a:off x="4935324" y="1856580"/>
                <a:ext cx="2767587" cy="1095956"/>
              </a:xfrm>
              <a:custGeom>
                <a:avLst/>
                <a:gdLst>
                  <a:gd name="connsiteX0" fmla="*/ 157295 w 3077378"/>
                  <a:gd name="connsiteY0" fmla="*/ 607255 h 2170542"/>
                  <a:gd name="connsiteX1" fmla="*/ 1534522 w 3077378"/>
                  <a:gd name="connsiteY1" fmla="*/ 4 h 2170542"/>
                  <a:gd name="connsiteX2" fmla="*/ 2913372 w 3077378"/>
                  <a:gd name="connsiteY2" fmla="*/ 597725 h 2170542"/>
                  <a:gd name="connsiteX3" fmla="*/ 1538689 w 3077378"/>
                  <a:gd name="connsiteY3" fmla="*/ 1085271 h 2170542"/>
                  <a:gd name="connsiteX4" fmla="*/ 157295 w 3077378"/>
                  <a:gd name="connsiteY4" fmla="*/ 607255 h 2170542"/>
                  <a:gd name="connsiteX0" fmla="*/ 157295 w 3077378"/>
                  <a:gd name="connsiteY0" fmla="*/ 607255 h 2170542"/>
                  <a:gd name="connsiteX1" fmla="*/ 1534522 w 3077378"/>
                  <a:gd name="connsiteY1" fmla="*/ 4 h 2170542"/>
                  <a:gd name="connsiteX2" fmla="*/ 2913372 w 3077378"/>
                  <a:gd name="connsiteY2" fmla="*/ 597725 h 2170542"/>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Lst>
                <a:ahLst/>
                <a:cxnLst>
                  <a:cxn ang="0">
                    <a:pos x="connsiteX0" y="connsiteY0"/>
                  </a:cxn>
                  <a:cxn ang="0">
                    <a:pos x="connsiteX1" y="connsiteY1"/>
                  </a:cxn>
                  <a:cxn ang="0">
                    <a:pos x="connsiteX2" y="connsiteY2"/>
                  </a:cxn>
                </a:cxnLst>
                <a:rect l="l" t="t" r="r" b="b"/>
                <a:pathLst>
                  <a:path w="2766003" h="1097661" stroke="0" extrusionOk="0">
                    <a:moveTo>
                      <a:pt x="9926" y="619645"/>
                    </a:moveTo>
                    <a:cubicBezTo>
                      <a:pt x="267810" y="248901"/>
                      <a:pt x="801664" y="13512"/>
                      <a:pt x="1387153" y="12394"/>
                    </a:cubicBezTo>
                    <a:cubicBezTo>
                      <a:pt x="1970209" y="11280"/>
                      <a:pt x="2504071" y="242706"/>
                      <a:pt x="2766003" y="610115"/>
                    </a:cubicBezTo>
                    <a:lnTo>
                      <a:pt x="1391320" y="1097661"/>
                    </a:lnTo>
                    <a:lnTo>
                      <a:pt x="9926" y="619645"/>
                    </a:lnTo>
                    <a:close/>
                  </a:path>
                  <a:path w="2766003" h="1097661" fill="none">
                    <a:moveTo>
                      <a:pt x="0" y="612225"/>
                    </a:moveTo>
                    <a:cubicBezTo>
                      <a:pt x="255515" y="310880"/>
                      <a:pt x="774394" y="8600"/>
                      <a:pt x="1387133" y="3"/>
                    </a:cubicBezTo>
                    <a:cubicBezTo>
                      <a:pt x="1970189" y="-1111"/>
                      <a:pt x="2449589" y="270055"/>
                      <a:pt x="2756097" y="615088"/>
                    </a:cubicBezTo>
                  </a:path>
                </a:pathLst>
              </a:custGeom>
              <a:noFill/>
              <a:ln w="6350" cap="flat" cmpd="sng" algn="ctr">
                <a:solidFill>
                  <a:srgbClr val="FF671F"/>
                </a:solidFill>
                <a:prstDash val="solid"/>
                <a:miter lim="800000"/>
                <a:headEnd type="none"/>
                <a:tailEnd type="none"/>
              </a:ln>
              <a:effectLst/>
            </p:spPr>
            <p:txBody>
              <a:bodyPr anchor="ctr"/>
              <a:lstStyle/>
              <a:p>
                <a:pPr algn="ctr" eaLnBrk="1" fontAlgn="auto" hangingPunct="1">
                  <a:spcBef>
                    <a:spcPts val="0"/>
                  </a:spcBef>
                  <a:spcAft>
                    <a:spcPts val="0"/>
                  </a:spcAft>
                  <a:defRPr/>
                </a:pPr>
                <a:endParaRPr lang="en-US" sz="2000" kern="0">
                  <a:solidFill>
                    <a:schemeClr val="bg1"/>
                  </a:solidFill>
                </a:endParaRPr>
              </a:p>
            </p:txBody>
          </p:sp>
        </p:grpSp>
      </p:grpSp>
      <p:grpSp>
        <p:nvGrpSpPr>
          <p:cNvPr id="16398" name="Group 126">
            <a:extLst>
              <a:ext uri="{FF2B5EF4-FFF2-40B4-BE49-F238E27FC236}">
                <a16:creationId xmlns:a16="http://schemas.microsoft.com/office/drawing/2014/main" id="{A8F5A5B5-DD5C-47EE-23F7-E74168B6889F}"/>
              </a:ext>
            </a:extLst>
          </p:cNvPr>
          <p:cNvGrpSpPr>
            <a:grpSpLocks/>
          </p:cNvGrpSpPr>
          <p:nvPr/>
        </p:nvGrpSpPr>
        <p:grpSpPr bwMode="auto">
          <a:xfrm>
            <a:off x="5468938" y="903288"/>
            <a:ext cx="1112837" cy="1258887"/>
            <a:chOff x="4607135" y="1856580"/>
            <a:chExt cx="3428866" cy="3884772"/>
          </a:xfrm>
        </p:grpSpPr>
        <p:sp>
          <p:nvSpPr>
            <p:cNvPr id="131" name="Oval 130">
              <a:extLst>
                <a:ext uri="{FF2B5EF4-FFF2-40B4-BE49-F238E27FC236}">
                  <a16:creationId xmlns:a16="http://schemas.microsoft.com/office/drawing/2014/main" id="{741548AB-C6C3-B395-77C1-0633D6046DF7}"/>
                </a:ext>
              </a:extLst>
            </p:cNvPr>
            <p:cNvSpPr/>
            <p:nvPr/>
          </p:nvSpPr>
          <p:spPr>
            <a:xfrm>
              <a:off x="4607135" y="1993747"/>
              <a:ext cx="3428866" cy="3429182"/>
            </a:xfrm>
            <a:prstGeom prst="ellipse">
              <a:avLst/>
            </a:prstGeom>
            <a:solidFill>
              <a:srgbClr val="9E01BF"/>
            </a:solidFill>
            <a:ln w="12700" cap="flat" cmpd="sng" algn="ctr">
              <a:solidFill>
                <a:srgbClr val="FF671F"/>
              </a:solidFill>
              <a:prstDash val="solid"/>
              <a:miter lim="800000"/>
            </a:ln>
            <a:effectLst/>
          </p:spPr>
          <p:txBody>
            <a:bodyPr anchor="ctr"/>
            <a:lstStyle/>
            <a:p>
              <a:pPr algn="ctr" eaLnBrk="1" fontAlgn="auto" hangingPunct="1">
                <a:spcBef>
                  <a:spcPts val="0"/>
                </a:spcBef>
                <a:spcAft>
                  <a:spcPts val="0"/>
                </a:spcAft>
                <a:defRPr/>
              </a:pPr>
              <a:endParaRPr lang="en-US" sz="2000" kern="0">
                <a:solidFill>
                  <a:schemeClr val="bg1"/>
                </a:solidFill>
              </a:endParaRPr>
            </a:p>
          </p:txBody>
        </p:sp>
        <p:grpSp>
          <p:nvGrpSpPr>
            <p:cNvPr id="16438" name="Group 131">
              <a:extLst>
                <a:ext uri="{FF2B5EF4-FFF2-40B4-BE49-F238E27FC236}">
                  <a16:creationId xmlns:a16="http://schemas.microsoft.com/office/drawing/2014/main" id="{848A074F-D3D2-7CCD-27BA-5A720D4F64E9}"/>
                </a:ext>
              </a:extLst>
            </p:cNvPr>
            <p:cNvGrpSpPr>
              <a:grpSpLocks/>
            </p:cNvGrpSpPr>
            <p:nvPr/>
          </p:nvGrpSpPr>
          <p:grpSpPr bwMode="auto">
            <a:xfrm>
              <a:off x="4637570" y="1856580"/>
              <a:ext cx="3398431" cy="3884772"/>
              <a:chOff x="4637570" y="1856580"/>
              <a:chExt cx="3398431" cy="3884772"/>
            </a:xfrm>
          </p:grpSpPr>
          <p:sp>
            <p:nvSpPr>
              <p:cNvPr id="133" name="Arc 14">
                <a:extLst>
                  <a:ext uri="{FF2B5EF4-FFF2-40B4-BE49-F238E27FC236}">
                    <a16:creationId xmlns:a16="http://schemas.microsoft.com/office/drawing/2014/main" id="{E7BE096D-C37C-F746-9C9A-5E7912843C17}"/>
                  </a:ext>
                </a:extLst>
              </p:cNvPr>
              <p:cNvSpPr/>
              <p:nvPr/>
            </p:nvSpPr>
            <p:spPr>
              <a:xfrm rot="6999378">
                <a:off x="6106694" y="3753259"/>
                <a:ext cx="2762941" cy="1095673"/>
              </a:xfrm>
              <a:custGeom>
                <a:avLst/>
                <a:gdLst>
                  <a:gd name="connsiteX0" fmla="*/ 157295 w 3077378"/>
                  <a:gd name="connsiteY0" fmla="*/ 607255 h 2170542"/>
                  <a:gd name="connsiteX1" fmla="*/ 1534522 w 3077378"/>
                  <a:gd name="connsiteY1" fmla="*/ 4 h 2170542"/>
                  <a:gd name="connsiteX2" fmla="*/ 2913372 w 3077378"/>
                  <a:gd name="connsiteY2" fmla="*/ 597725 h 2170542"/>
                  <a:gd name="connsiteX3" fmla="*/ 1538689 w 3077378"/>
                  <a:gd name="connsiteY3" fmla="*/ 1085271 h 2170542"/>
                  <a:gd name="connsiteX4" fmla="*/ 157295 w 3077378"/>
                  <a:gd name="connsiteY4" fmla="*/ 607255 h 2170542"/>
                  <a:gd name="connsiteX0" fmla="*/ 157295 w 3077378"/>
                  <a:gd name="connsiteY0" fmla="*/ 607255 h 2170542"/>
                  <a:gd name="connsiteX1" fmla="*/ 1534522 w 3077378"/>
                  <a:gd name="connsiteY1" fmla="*/ 4 h 2170542"/>
                  <a:gd name="connsiteX2" fmla="*/ 2913372 w 3077378"/>
                  <a:gd name="connsiteY2" fmla="*/ 597725 h 2170542"/>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Lst>
                <a:ahLst/>
                <a:cxnLst>
                  <a:cxn ang="0">
                    <a:pos x="connsiteX0" y="connsiteY0"/>
                  </a:cxn>
                  <a:cxn ang="0">
                    <a:pos x="connsiteX1" y="connsiteY1"/>
                  </a:cxn>
                  <a:cxn ang="0">
                    <a:pos x="connsiteX2" y="connsiteY2"/>
                  </a:cxn>
                </a:cxnLst>
                <a:rect l="l" t="t" r="r" b="b"/>
                <a:pathLst>
                  <a:path w="2766003" h="1097661" stroke="0" extrusionOk="0">
                    <a:moveTo>
                      <a:pt x="9926" y="619645"/>
                    </a:moveTo>
                    <a:cubicBezTo>
                      <a:pt x="267810" y="248901"/>
                      <a:pt x="801664" y="13512"/>
                      <a:pt x="1387153" y="12394"/>
                    </a:cubicBezTo>
                    <a:cubicBezTo>
                      <a:pt x="1970209" y="11280"/>
                      <a:pt x="2504071" y="242706"/>
                      <a:pt x="2766003" y="610115"/>
                    </a:cubicBezTo>
                    <a:lnTo>
                      <a:pt x="1391320" y="1097661"/>
                    </a:lnTo>
                    <a:lnTo>
                      <a:pt x="9926" y="619645"/>
                    </a:lnTo>
                    <a:close/>
                  </a:path>
                  <a:path w="2766003" h="1097661" fill="none">
                    <a:moveTo>
                      <a:pt x="0" y="612225"/>
                    </a:moveTo>
                    <a:cubicBezTo>
                      <a:pt x="255515" y="310880"/>
                      <a:pt x="774394" y="8600"/>
                      <a:pt x="1387133" y="3"/>
                    </a:cubicBezTo>
                    <a:cubicBezTo>
                      <a:pt x="1970189" y="-1111"/>
                      <a:pt x="2449589" y="270055"/>
                      <a:pt x="2756097" y="615088"/>
                    </a:cubicBezTo>
                  </a:path>
                </a:pathLst>
              </a:custGeom>
              <a:noFill/>
              <a:ln w="6350" cap="flat" cmpd="sng" algn="ctr">
                <a:solidFill>
                  <a:srgbClr val="FF671F"/>
                </a:solidFill>
                <a:prstDash val="solid"/>
                <a:miter lim="800000"/>
                <a:headEnd type="none"/>
                <a:tailEnd type="none"/>
              </a:ln>
              <a:effectLst/>
            </p:spPr>
            <p:txBody>
              <a:bodyPr anchor="ctr"/>
              <a:lstStyle/>
              <a:p>
                <a:pPr algn="ctr" eaLnBrk="1" fontAlgn="auto" hangingPunct="1">
                  <a:spcBef>
                    <a:spcPts val="0"/>
                  </a:spcBef>
                  <a:spcAft>
                    <a:spcPts val="0"/>
                  </a:spcAft>
                  <a:defRPr/>
                </a:pPr>
                <a:endParaRPr lang="en-US" sz="2000" kern="0">
                  <a:solidFill>
                    <a:schemeClr val="bg1"/>
                  </a:solidFill>
                </a:endParaRPr>
              </a:p>
            </p:txBody>
          </p:sp>
          <p:sp>
            <p:nvSpPr>
              <p:cNvPr id="134" name="Arc 14">
                <a:extLst>
                  <a:ext uri="{FF2B5EF4-FFF2-40B4-BE49-F238E27FC236}">
                    <a16:creationId xmlns:a16="http://schemas.microsoft.com/office/drawing/2014/main" id="{E3345AFE-B7A6-23A6-6A55-A3EDA98A78F4}"/>
                  </a:ext>
                </a:extLst>
              </p:cNvPr>
              <p:cNvSpPr/>
              <p:nvPr/>
            </p:nvSpPr>
            <p:spPr>
              <a:xfrm rot="14400000">
                <a:off x="3800398" y="3809598"/>
                <a:ext cx="2767838" cy="1095673"/>
              </a:xfrm>
              <a:custGeom>
                <a:avLst/>
                <a:gdLst>
                  <a:gd name="connsiteX0" fmla="*/ 157295 w 3077378"/>
                  <a:gd name="connsiteY0" fmla="*/ 607255 h 2170542"/>
                  <a:gd name="connsiteX1" fmla="*/ 1534522 w 3077378"/>
                  <a:gd name="connsiteY1" fmla="*/ 4 h 2170542"/>
                  <a:gd name="connsiteX2" fmla="*/ 2913372 w 3077378"/>
                  <a:gd name="connsiteY2" fmla="*/ 597725 h 2170542"/>
                  <a:gd name="connsiteX3" fmla="*/ 1538689 w 3077378"/>
                  <a:gd name="connsiteY3" fmla="*/ 1085271 h 2170542"/>
                  <a:gd name="connsiteX4" fmla="*/ 157295 w 3077378"/>
                  <a:gd name="connsiteY4" fmla="*/ 607255 h 2170542"/>
                  <a:gd name="connsiteX0" fmla="*/ 157295 w 3077378"/>
                  <a:gd name="connsiteY0" fmla="*/ 607255 h 2170542"/>
                  <a:gd name="connsiteX1" fmla="*/ 1534522 w 3077378"/>
                  <a:gd name="connsiteY1" fmla="*/ 4 h 2170542"/>
                  <a:gd name="connsiteX2" fmla="*/ 2913372 w 3077378"/>
                  <a:gd name="connsiteY2" fmla="*/ 597725 h 2170542"/>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Lst>
                <a:ahLst/>
                <a:cxnLst>
                  <a:cxn ang="0">
                    <a:pos x="connsiteX0" y="connsiteY0"/>
                  </a:cxn>
                  <a:cxn ang="0">
                    <a:pos x="connsiteX1" y="connsiteY1"/>
                  </a:cxn>
                  <a:cxn ang="0">
                    <a:pos x="connsiteX2" y="connsiteY2"/>
                  </a:cxn>
                </a:cxnLst>
                <a:rect l="l" t="t" r="r" b="b"/>
                <a:pathLst>
                  <a:path w="2766003" h="1097661" stroke="0" extrusionOk="0">
                    <a:moveTo>
                      <a:pt x="9926" y="619645"/>
                    </a:moveTo>
                    <a:cubicBezTo>
                      <a:pt x="267810" y="248901"/>
                      <a:pt x="801664" y="13512"/>
                      <a:pt x="1387153" y="12394"/>
                    </a:cubicBezTo>
                    <a:cubicBezTo>
                      <a:pt x="1970209" y="11280"/>
                      <a:pt x="2504071" y="242706"/>
                      <a:pt x="2766003" y="610115"/>
                    </a:cubicBezTo>
                    <a:lnTo>
                      <a:pt x="1391320" y="1097661"/>
                    </a:lnTo>
                    <a:lnTo>
                      <a:pt x="9926" y="619645"/>
                    </a:lnTo>
                    <a:close/>
                  </a:path>
                  <a:path w="2766003" h="1097661" fill="none">
                    <a:moveTo>
                      <a:pt x="0" y="612225"/>
                    </a:moveTo>
                    <a:cubicBezTo>
                      <a:pt x="255515" y="310880"/>
                      <a:pt x="774394" y="8600"/>
                      <a:pt x="1387133" y="3"/>
                    </a:cubicBezTo>
                    <a:cubicBezTo>
                      <a:pt x="1970189" y="-1111"/>
                      <a:pt x="2449589" y="270055"/>
                      <a:pt x="2756097" y="615088"/>
                    </a:cubicBezTo>
                  </a:path>
                </a:pathLst>
              </a:custGeom>
              <a:noFill/>
              <a:ln w="6350" cap="flat" cmpd="sng" algn="ctr">
                <a:solidFill>
                  <a:srgbClr val="FF671F"/>
                </a:solidFill>
                <a:prstDash val="solid"/>
                <a:miter lim="800000"/>
                <a:headEnd type="none"/>
                <a:tailEnd type="none"/>
              </a:ln>
              <a:effectLst/>
            </p:spPr>
            <p:txBody>
              <a:bodyPr anchor="ctr"/>
              <a:lstStyle/>
              <a:p>
                <a:pPr algn="ctr" eaLnBrk="1" fontAlgn="auto" hangingPunct="1">
                  <a:spcBef>
                    <a:spcPts val="0"/>
                  </a:spcBef>
                  <a:spcAft>
                    <a:spcPts val="0"/>
                  </a:spcAft>
                  <a:defRPr/>
                </a:pPr>
                <a:endParaRPr lang="en-US" sz="2000" kern="0">
                  <a:solidFill>
                    <a:schemeClr val="bg1"/>
                  </a:solidFill>
                </a:endParaRPr>
              </a:p>
            </p:txBody>
          </p:sp>
          <p:sp>
            <p:nvSpPr>
              <p:cNvPr id="135" name="Arc 14">
                <a:extLst>
                  <a:ext uri="{FF2B5EF4-FFF2-40B4-BE49-F238E27FC236}">
                    <a16:creationId xmlns:a16="http://schemas.microsoft.com/office/drawing/2014/main" id="{DAB15FC3-2760-9CEE-EFC4-97E6406F8C65}"/>
                  </a:ext>
                </a:extLst>
              </p:cNvPr>
              <p:cNvSpPr/>
              <p:nvPr/>
            </p:nvSpPr>
            <p:spPr>
              <a:xfrm>
                <a:off x="4934856" y="1856580"/>
                <a:ext cx="2768530" cy="1097338"/>
              </a:xfrm>
              <a:custGeom>
                <a:avLst/>
                <a:gdLst>
                  <a:gd name="connsiteX0" fmla="*/ 157295 w 3077378"/>
                  <a:gd name="connsiteY0" fmla="*/ 607255 h 2170542"/>
                  <a:gd name="connsiteX1" fmla="*/ 1534522 w 3077378"/>
                  <a:gd name="connsiteY1" fmla="*/ 4 h 2170542"/>
                  <a:gd name="connsiteX2" fmla="*/ 2913372 w 3077378"/>
                  <a:gd name="connsiteY2" fmla="*/ 597725 h 2170542"/>
                  <a:gd name="connsiteX3" fmla="*/ 1538689 w 3077378"/>
                  <a:gd name="connsiteY3" fmla="*/ 1085271 h 2170542"/>
                  <a:gd name="connsiteX4" fmla="*/ 157295 w 3077378"/>
                  <a:gd name="connsiteY4" fmla="*/ 607255 h 2170542"/>
                  <a:gd name="connsiteX0" fmla="*/ 157295 w 3077378"/>
                  <a:gd name="connsiteY0" fmla="*/ 607255 h 2170542"/>
                  <a:gd name="connsiteX1" fmla="*/ 1534522 w 3077378"/>
                  <a:gd name="connsiteY1" fmla="*/ 4 h 2170542"/>
                  <a:gd name="connsiteX2" fmla="*/ 2913372 w 3077378"/>
                  <a:gd name="connsiteY2" fmla="*/ 597725 h 2170542"/>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Lst>
                <a:ahLst/>
                <a:cxnLst>
                  <a:cxn ang="0">
                    <a:pos x="connsiteX0" y="connsiteY0"/>
                  </a:cxn>
                  <a:cxn ang="0">
                    <a:pos x="connsiteX1" y="connsiteY1"/>
                  </a:cxn>
                  <a:cxn ang="0">
                    <a:pos x="connsiteX2" y="connsiteY2"/>
                  </a:cxn>
                </a:cxnLst>
                <a:rect l="l" t="t" r="r" b="b"/>
                <a:pathLst>
                  <a:path w="2766003" h="1097661" stroke="0" extrusionOk="0">
                    <a:moveTo>
                      <a:pt x="9926" y="619645"/>
                    </a:moveTo>
                    <a:cubicBezTo>
                      <a:pt x="267810" y="248901"/>
                      <a:pt x="801664" y="13512"/>
                      <a:pt x="1387153" y="12394"/>
                    </a:cubicBezTo>
                    <a:cubicBezTo>
                      <a:pt x="1970209" y="11280"/>
                      <a:pt x="2504071" y="242706"/>
                      <a:pt x="2766003" y="610115"/>
                    </a:cubicBezTo>
                    <a:lnTo>
                      <a:pt x="1391320" y="1097661"/>
                    </a:lnTo>
                    <a:lnTo>
                      <a:pt x="9926" y="619645"/>
                    </a:lnTo>
                    <a:close/>
                  </a:path>
                  <a:path w="2766003" h="1097661" fill="none">
                    <a:moveTo>
                      <a:pt x="0" y="612225"/>
                    </a:moveTo>
                    <a:cubicBezTo>
                      <a:pt x="255515" y="310880"/>
                      <a:pt x="774394" y="8600"/>
                      <a:pt x="1387133" y="3"/>
                    </a:cubicBezTo>
                    <a:cubicBezTo>
                      <a:pt x="1970189" y="-1111"/>
                      <a:pt x="2449589" y="270055"/>
                      <a:pt x="2756097" y="615088"/>
                    </a:cubicBezTo>
                  </a:path>
                </a:pathLst>
              </a:custGeom>
              <a:noFill/>
              <a:ln w="6350" cap="flat" cmpd="sng" algn="ctr">
                <a:solidFill>
                  <a:srgbClr val="FF671F"/>
                </a:solidFill>
                <a:prstDash val="solid"/>
                <a:miter lim="800000"/>
                <a:headEnd type="none"/>
                <a:tailEnd type="none"/>
              </a:ln>
              <a:effectLst/>
            </p:spPr>
            <p:txBody>
              <a:bodyPr anchor="ctr"/>
              <a:lstStyle/>
              <a:p>
                <a:pPr algn="ctr" eaLnBrk="1" fontAlgn="auto" hangingPunct="1">
                  <a:spcBef>
                    <a:spcPts val="0"/>
                  </a:spcBef>
                  <a:spcAft>
                    <a:spcPts val="0"/>
                  </a:spcAft>
                  <a:defRPr/>
                </a:pPr>
                <a:endParaRPr lang="en-US" sz="2000" kern="0">
                  <a:solidFill>
                    <a:schemeClr val="bg1"/>
                  </a:solidFill>
                </a:endParaRPr>
              </a:p>
            </p:txBody>
          </p:sp>
        </p:grpSp>
      </p:grpSp>
      <p:grpSp>
        <p:nvGrpSpPr>
          <p:cNvPr id="16399" name="Group 110">
            <a:extLst>
              <a:ext uri="{FF2B5EF4-FFF2-40B4-BE49-F238E27FC236}">
                <a16:creationId xmlns:a16="http://schemas.microsoft.com/office/drawing/2014/main" id="{C9F9DD40-4871-BE2F-96E4-C713F5B61275}"/>
              </a:ext>
            </a:extLst>
          </p:cNvPr>
          <p:cNvGrpSpPr>
            <a:grpSpLocks/>
          </p:cNvGrpSpPr>
          <p:nvPr/>
        </p:nvGrpSpPr>
        <p:grpSpPr bwMode="auto">
          <a:xfrm>
            <a:off x="6977063" y="4470400"/>
            <a:ext cx="1112837" cy="1260475"/>
            <a:chOff x="6423108" y="5070930"/>
            <a:chExt cx="1112198" cy="1260076"/>
          </a:xfrm>
        </p:grpSpPr>
        <p:grpSp>
          <p:nvGrpSpPr>
            <p:cNvPr id="16430" name="Group 119">
              <a:extLst>
                <a:ext uri="{FF2B5EF4-FFF2-40B4-BE49-F238E27FC236}">
                  <a16:creationId xmlns:a16="http://schemas.microsoft.com/office/drawing/2014/main" id="{E74311C3-E7CC-4411-2CB5-7961C8B306BD}"/>
                </a:ext>
              </a:extLst>
            </p:cNvPr>
            <p:cNvGrpSpPr>
              <a:grpSpLocks/>
            </p:cNvGrpSpPr>
            <p:nvPr/>
          </p:nvGrpSpPr>
          <p:grpSpPr bwMode="auto">
            <a:xfrm>
              <a:off x="6423108" y="5070930"/>
              <a:ext cx="1112198" cy="1260076"/>
              <a:chOff x="4607135" y="1856580"/>
              <a:chExt cx="3428866" cy="3884772"/>
            </a:xfrm>
          </p:grpSpPr>
          <p:sp>
            <p:nvSpPr>
              <p:cNvPr id="122" name="Oval 121">
                <a:extLst>
                  <a:ext uri="{FF2B5EF4-FFF2-40B4-BE49-F238E27FC236}">
                    <a16:creationId xmlns:a16="http://schemas.microsoft.com/office/drawing/2014/main" id="{D00BC01F-E3C6-7D32-E034-462C1CDF9BED}"/>
                  </a:ext>
                </a:extLst>
              </p:cNvPr>
              <p:cNvSpPr/>
              <p:nvPr/>
            </p:nvSpPr>
            <p:spPr>
              <a:xfrm>
                <a:off x="4607135" y="1993574"/>
                <a:ext cx="3428866" cy="3429756"/>
              </a:xfrm>
              <a:prstGeom prst="ellipse">
                <a:avLst/>
              </a:prstGeom>
              <a:solidFill>
                <a:srgbClr val="9E01BF"/>
              </a:solidFill>
              <a:ln w="12700" cap="flat" cmpd="sng" algn="ctr">
                <a:solidFill>
                  <a:srgbClr val="FF671F"/>
                </a:solidFill>
                <a:prstDash val="solid"/>
                <a:miter lim="800000"/>
              </a:ln>
              <a:effectLst/>
            </p:spPr>
            <p:txBody>
              <a:bodyPr anchor="ctr"/>
              <a:lstStyle/>
              <a:p>
                <a:pPr algn="ctr" eaLnBrk="1" fontAlgn="auto" hangingPunct="1">
                  <a:spcBef>
                    <a:spcPts val="0"/>
                  </a:spcBef>
                  <a:spcAft>
                    <a:spcPts val="0"/>
                  </a:spcAft>
                  <a:defRPr/>
                </a:pPr>
                <a:endParaRPr lang="en-US" sz="2000" kern="0" dirty="0">
                  <a:solidFill>
                    <a:schemeClr val="bg1"/>
                  </a:solidFill>
                </a:endParaRPr>
              </a:p>
            </p:txBody>
          </p:sp>
          <p:grpSp>
            <p:nvGrpSpPr>
              <p:cNvPr id="16433" name="Group 122">
                <a:extLst>
                  <a:ext uri="{FF2B5EF4-FFF2-40B4-BE49-F238E27FC236}">
                    <a16:creationId xmlns:a16="http://schemas.microsoft.com/office/drawing/2014/main" id="{6191E3CD-9BBB-9D88-9193-1FA8A603C9B5}"/>
                  </a:ext>
                </a:extLst>
              </p:cNvPr>
              <p:cNvGrpSpPr>
                <a:grpSpLocks/>
              </p:cNvGrpSpPr>
              <p:nvPr/>
            </p:nvGrpSpPr>
            <p:grpSpPr bwMode="auto">
              <a:xfrm>
                <a:off x="4637570" y="1856580"/>
                <a:ext cx="3398431" cy="3884772"/>
                <a:chOff x="4637570" y="1856580"/>
                <a:chExt cx="3398431" cy="3884772"/>
              </a:xfrm>
            </p:grpSpPr>
            <p:sp>
              <p:nvSpPr>
                <p:cNvPr id="124" name="Arc 14">
                  <a:extLst>
                    <a:ext uri="{FF2B5EF4-FFF2-40B4-BE49-F238E27FC236}">
                      <a16:creationId xmlns:a16="http://schemas.microsoft.com/office/drawing/2014/main" id="{AA95808F-2327-876B-5F05-194F6B3C6F20}"/>
                    </a:ext>
                  </a:extLst>
                </p:cNvPr>
                <p:cNvSpPr/>
                <p:nvPr/>
              </p:nvSpPr>
              <p:spPr>
                <a:xfrm rot="6999378">
                  <a:off x="6105987" y="3752630"/>
                  <a:ext cx="2764351" cy="1095673"/>
                </a:xfrm>
                <a:custGeom>
                  <a:avLst/>
                  <a:gdLst>
                    <a:gd name="connsiteX0" fmla="*/ 157295 w 3077378"/>
                    <a:gd name="connsiteY0" fmla="*/ 607255 h 2170542"/>
                    <a:gd name="connsiteX1" fmla="*/ 1534522 w 3077378"/>
                    <a:gd name="connsiteY1" fmla="*/ 4 h 2170542"/>
                    <a:gd name="connsiteX2" fmla="*/ 2913372 w 3077378"/>
                    <a:gd name="connsiteY2" fmla="*/ 597725 h 2170542"/>
                    <a:gd name="connsiteX3" fmla="*/ 1538689 w 3077378"/>
                    <a:gd name="connsiteY3" fmla="*/ 1085271 h 2170542"/>
                    <a:gd name="connsiteX4" fmla="*/ 157295 w 3077378"/>
                    <a:gd name="connsiteY4" fmla="*/ 607255 h 2170542"/>
                    <a:gd name="connsiteX0" fmla="*/ 157295 w 3077378"/>
                    <a:gd name="connsiteY0" fmla="*/ 607255 h 2170542"/>
                    <a:gd name="connsiteX1" fmla="*/ 1534522 w 3077378"/>
                    <a:gd name="connsiteY1" fmla="*/ 4 h 2170542"/>
                    <a:gd name="connsiteX2" fmla="*/ 2913372 w 3077378"/>
                    <a:gd name="connsiteY2" fmla="*/ 597725 h 2170542"/>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Lst>
                  <a:ahLst/>
                  <a:cxnLst>
                    <a:cxn ang="0">
                      <a:pos x="connsiteX0" y="connsiteY0"/>
                    </a:cxn>
                    <a:cxn ang="0">
                      <a:pos x="connsiteX1" y="connsiteY1"/>
                    </a:cxn>
                    <a:cxn ang="0">
                      <a:pos x="connsiteX2" y="connsiteY2"/>
                    </a:cxn>
                  </a:cxnLst>
                  <a:rect l="l" t="t" r="r" b="b"/>
                  <a:pathLst>
                    <a:path w="2766003" h="1097661" stroke="0" extrusionOk="0">
                      <a:moveTo>
                        <a:pt x="9926" y="619645"/>
                      </a:moveTo>
                      <a:cubicBezTo>
                        <a:pt x="267810" y="248901"/>
                        <a:pt x="801664" y="13512"/>
                        <a:pt x="1387153" y="12394"/>
                      </a:cubicBezTo>
                      <a:cubicBezTo>
                        <a:pt x="1970209" y="11280"/>
                        <a:pt x="2504071" y="242706"/>
                        <a:pt x="2766003" y="610115"/>
                      </a:cubicBezTo>
                      <a:lnTo>
                        <a:pt x="1391320" y="1097661"/>
                      </a:lnTo>
                      <a:lnTo>
                        <a:pt x="9926" y="619645"/>
                      </a:lnTo>
                      <a:close/>
                    </a:path>
                    <a:path w="2766003" h="1097661" fill="none">
                      <a:moveTo>
                        <a:pt x="0" y="612225"/>
                      </a:moveTo>
                      <a:cubicBezTo>
                        <a:pt x="255515" y="310880"/>
                        <a:pt x="774394" y="8600"/>
                        <a:pt x="1387133" y="3"/>
                      </a:cubicBezTo>
                      <a:cubicBezTo>
                        <a:pt x="1970189" y="-1111"/>
                        <a:pt x="2449589" y="270055"/>
                        <a:pt x="2756097" y="615088"/>
                      </a:cubicBezTo>
                    </a:path>
                  </a:pathLst>
                </a:custGeom>
                <a:noFill/>
                <a:ln w="6350" cap="flat" cmpd="sng" algn="ctr">
                  <a:solidFill>
                    <a:srgbClr val="FF671F"/>
                  </a:solidFill>
                  <a:prstDash val="solid"/>
                  <a:miter lim="800000"/>
                  <a:headEnd type="none"/>
                  <a:tailEnd type="none"/>
                </a:ln>
                <a:effectLst/>
              </p:spPr>
              <p:txBody>
                <a:bodyPr anchor="ctr"/>
                <a:lstStyle/>
                <a:p>
                  <a:pPr algn="ctr" eaLnBrk="1" fontAlgn="auto" hangingPunct="1">
                    <a:spcBef>
                      <a:spcPts val="0"/>
                    </a:spcBef>
                    <a:spcAft>
                      <a:spcPts val="0"/>
                    </a:spcAft>
                    <a:defRPr/>
                  </a:pPr>
                  <a:endParaRPr lang="en-US" sz="2000" kern="0">
                    <a:solidFill>
                      <a:schemeClr val="bg1"/>
                    </a:solidFill>
                  </a:endParaRPr>
                </a:p>
              </p:txBody>
            </p:sp>
            <p:sp>
              <p:nvSpPr>
                <p:cNvPr id="125" name="Arc 14">
                  <a:extLst>
                    <a:ext uri="{FF2B5EF4-FFF2-40B4-BE49-F238E27FC236}">
                      <a16:creationId xmlns:a16="http://schemas.microsoft.com/office/drawing/2014/main" id="{AF071138-81BC-1BC1-AACF-CFE63C932E79}"/>
                    </a:ext>
                  </a:extLst>
                </p:cNvPr>
                <p:cNvSpPr/>
                <p:nvPr/>
              </p:nvSpPr>
              <p:spPr>
                <a:xfrm rot="14400000">
                  <a:off x="3802141" y="3811342"/>
                  <a:ext cx="2764351" cy="1095673"/>
                </a:xfrm>
                <a:custGeom>
                  <a:avLst/>
                  <a:gdLst>
                    <a:gd name="connsiteX0" fmla="*/ 157295 w 3077378"/>
                    <a:gd name="connsiteY0" fmla="*/ 607255 h 2170542"/>
                    <a:gd name="connsiteX1" fmla="*/ 1534522 w 3077378"/>
                    <a:gd name="connsiteY1" fmla="*/ 4 h 2170542"/>
                    <a:gd name="connsiteX2" fmla="*/ 2913372 w 3077378"/>
                    <a:gd name="connsiteY2" fmla="*/ 597725 h 2170542"/>
                    <a:gd name="connsiteX3" fmla="*/ 1538689 w 3077378"/>
                    <a:gd name="connsiteY3" fmla="*/ 1085271 h 2170542"/>
                    <a:gd name="connsiteX4" fmla="*/ 157295 w 3077378"/>
                    <a:gd name="connsiteY4" fmla="*/ 607255 h 2170542"/>
                    <a:gd name="connsiteX0" fmla="*/ 157295 w 3077378"/>
                    <a:gd name="connsiteY0" fmla="*/ 607255 h 2170542"/>
                    <a:gd name="connsiteX1" fmla="*/ 1534522 w 3077378"/>
                    <a:gd name="connsiteY1" fmla="*/ 4 h 2170542"/>
                    <a:gd name="connsiteX2" fmla="*/ 2913372 w 3077378"/>
                    <a:gd name="connsiteY2" fmla="*/ 597725 h 2170542"/>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Lst>
                  <a:ahLst/>
                  <a:cxnLst>
                    <a:cxn ang="0">
                      <a:pos x="connsiteX0" y="connsiteY0"/>
                    </a:cxn>
                    <a:cxn ang="0">
                      <a:pos x="connsiteX1" y="connsiteY1"/>
                    </a:cxn>
                    <a:cxn ang="0">
                      <a:pos x="connsiteX2" y="connsiteY2"/>
                    </a:cxn>
                  </a:cxnLst>
                  <a:rect l="l" t="t" r="r" b="b"/>
                  <a:pathLst>
                    <a:path w="2766003" h="1097661" stroke="0" extrusionOk="0">
                      <a:moveTo>
                        <a:pt x="9926" y="619645"/>
                      </a:moveTo>
                      <a:cubicBezTo>
                        <a:pt x="267810" y="248901"/>
                        <a:pt x="801664" y="13512"/>
                        <a:pt x="1387153" y="12394"/>
                      </a:cubicBezTo>
                      <a:cubicBezTo>
                        <a:pt x="1970209" y="11280"/>
                        <a:pt x="2504071" y="242706"/>
                        <a:pt x="2766003" y="610115"/>
                      </a:cubicBezTo>
                      <a:lnTo>
                        <a:pt x="1391320" y="1097661"/>
                      </a:lnTo>
                      <a:lnTo>
                        <a:pt x="9926" y="619645"/>
                      </a:lnTo>
                      <a:close/>
                    </a:path>
                    <a:path w="2766003" h="1097661" fill="none">
                      <a:moveTo>
                        <a:pt x="0" y="612225"/>
                      </a:moveTo>
                      <a:cubicBezTo>
                        <a:pt x="255515" y="310880"/>
                        <a:pt x="774394" y="8600"/>
                        <a:pt x="1387133" y="3"/>
                      </a:cubicBezTo>
                      <a:cubicBezTo>
                        <a:pt x="1970189" y="-1111"/>
                        <a:pt x="2449589" y="270055"/>
                        <a:pt x="2756097" y="615088"/>
                      </a:cubicBezTo>
                    </a:path>
                  </a:pathLst>
                </a:custGeom>
                <a:noFill/>
                <a:ln w="6350" cap="flat" cmpd="sng" algn="ctr">
                  <a:solidFill>
                    <a:srgbClr val="FF671F"/>
                  </a:solidFill>
                  <a:prstDash val="solid"/>
                  <a:miter lim="800000"/>
                  <a:headEnd type="none"/>
                  <a:tailEnd type="none"/>
                </a:ln>
                <a:effectLst/>
              </p:spPr>
              <p:txBody>
                <a:bodyPr anchor="ctr"/>
                <a:lstStyle/>
                <a:p>
                  <a:pPr algn="ctr" eaLnBrk="1" fontAlgn="auto" hangingPunct="1">
                    <a:spcBef>
                      <a:spcPts val="0"/>
                    </a:spcBef>
                    <a:spcAft>
                      <a:spcPts val="0"/>
                    </a:spcAft>
                    <a:defRPr/>
                  </a:pPr>
                  <a:endParaRPr lang="en-US" sz="2000" kern="0">
                    <a:solidFill>
                      <a:schemeClr val="bg1"/>
                    </a:solidFill>
                  </a:endParaRPr>
                </a:p>
              </p:txBody>
            </p:sp>
            <p:sp>
              <p:nvSpPr>
                <p:cNvPr id="126" name="Arc 14">
                  <a:extLst>
                    <a:ext uri="{FF2B5EF4-FFF2-40B4-BE49-F238E27FC236}">
                      <a16:creationId xmlns:a16="http://schemas.microsoft.com/office/drawing/2014/main" id="{85D72AB8-D237-8ED2-2249-AB23913A904A}"/>
                    </a:ext>
                  </a:extLst>
                </p:cNvPr>
                <p:cNvSpPr/>
                <p:nvPr/>
              </p:nvSpPr>
              <p:spPr>
                <a:xfrm>
                  <a:off x="4934856" y="1856580"/>
                  <a:ext cx="2768530" cy="1095956"/>
                </a:xfrm>
                <a:custGeom>
                  <a:avLst/>
                  <a:gdLst>
                    <a:gd name="connsiteX0" fmla="*/ 157295 w 3077378"/>
                    <a:gd name="connsiteY0" fmla="*/ 607255 h 2170542"/>
                    <a:gd name="connsiteX1" fmla="*/ 1534522 w 3077378"/>
                    <a:gd name="connsiteY1" fmla="*/ 4 h 2170542"/>
                    <a:gd name="connsiteX2" fmla="*/ 2913372 w 3077378"/>
                    <a:gd name="connsiteY2" fmla="*/ 597725 h 2170542"/>
                    <a:gd name="connsiteX3" fmla="*/ 1538689 w 3077378"/>
                    <a:gd name="connsiteY3" fmla="*/ 1085271 h 2170542"/>
                    <a:gd name="connsiteX4" fmla="*/ 157295 w 3077378"/>
                    <a:gd name="connsiteY4" fmla="*/ 607255 h 2170542"/>
                    <a:gd name="connsiteX0" fmla="*/ 157295 w 3077378"/>
                    <a:gd name="connsiteY0" fmla="*/ 607255 h 2170542"/>
                    <a:gd name="connsiteX1" fmla="*/ 1534522 w 3077378"/>
                    <a:gd name="connsiteY1" fmla="*/ 4 h 2170542"/>
                    <a:gd name="connsiteX2" fmla="*/ 2913372 w 3077378"/>
                    <a:gd name="connsiteY2" fmla="*/ 597725 h 2170542"/>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Lst>
                  <a:ahLst/>
                  <a:cxnLst>
                    <a:cxn ang="0">
                      <a:pos x="connsiteX0" y="connsiteY0"/>
                    </a:cxn>
                    <a:cxn ang="0">
                      <a:pos x="connsiteX1" y="connsiteY1"/>
                    </a:cxn>
                    <a:cxn ang="0">
                      <a:pos x="connsiteX2" y="connsiteY2"/>
                    </a:cxn>
                  </a:cxnLst>
                  <a:rect l="l" t="t" r="r" b="b"/>
                  <a:pathLst>
                    <a:path w="2766003" h="1097661" stroke="0" extrusionOk="0">
                      <a:moveTo>
                        <a:pt x="9926" y="619645"/>
                      </a:moveTo>
                      <a:cubicBezTo>
                        <a:pt x="267810" y="248901"/>
                        <a:pt x="801664" y="13512"/>
                        <a:pt x="1387153" y="12394"/>
                      </a:cubicBezTo>
                      <a:cubicBezTo>
                        <a:pt x="1970209" y="11280"/>
                        <a:pt x="2504071" y="242706"/>
                        <a:pt x="2766003" y="610115"/>
                      </a:cubicBezTo>
                      <a:lnTo>
                        <a:pt x="1391320" y="1097661"/>
                      </a:lnTo>
                      <a:lnTo>
                        <a:pt x="9926" y="619645"/>
                      </a:lnTo>
                      <a:close/>
                    </a:path>
                    <a:path w="2766003" h="1097661" fill="none">
                      <a:moveTo>
                        <a:pt x="0" y="612225"/>
                      </a:moveTo>
                      <a:cubicBezTo>
                        <a:pt x="255515" y="310880"/>
                        <a:pt x="774394" y="8600"/>
                        <a:pt x="1387133" y="3"/>
                      </a:cubicBezTo>
                      <a:cubicBezTo>
                        <a:pt x="1970189" y="-1111"/>
                        <a:pt x="2449589" y="270055"/>
                        <a:pt x="2756097" y="615088"/>
                      </a:cubicBezTo>
                    </a:path>
                  </a:pathLst>
                </a:custGeom>
                <a:noFill/>
                <a:ln w="6350" cap="flat" cmpd="sng" algn="ctr">
                  <a:solidFill>
                    <a:srgbClr val="FF671F"/>
                  </a:solidFill>
                  <a:prstDash val="solid"/>
                  <a:miter lim="800000"/>
                  <a:headEnd type="none"/>
                  <a:tailEnd type="none"/>
                </a:ln>
                <a:effectLst/>
              </p:spPr>
              <p:txBody>
                <a:bodyPr anchor="ctr"/>
                <a:lstStyle/>
                <a:p>
                  <a:pPr algn="ctr" eaLnBrk="1" fontAlgn="auto" hangingPunct="1">
                    <a:spcBef>
                      <a:spcPts val="0"/>
                    </a:spcBef>
                    <a:spcAft>
                      <a:spcPts val="0"/>
                    </a:spcAft>
                    <a:defRPr/>
                  </a:pPr>
                  <a:endParaRPr lang="en-US" sz="2000" kern="0">
                    <a:solidFill>
                      <a:schemeClr val="bg1"/>
                    </a:solidFill>
                  </a:endParaRPr>
                </a:p>
              </p:txBody>
            </p:sp>
          </p:grpSp>
        </p:grpSp>
        <p:sp>
          <p:nvSpPr>
            <p:cNvPr id="121" name="Freeform 185">
              <a:extLst>
                <a:ext uri="{FF2B5EF4-FFF2-40B4-BE49-F238E27FC236}">
                  <a16:creationId xmlns:a16="http://schemas.microsoft.com/office/drawing/2014/main" id="{99754880-6C19-ABE3-5AD3-3801A24776D0}"/>
                </a:ext>
              </a:extLst>
            </p:cNvPr>
            <p:cNvSpPr/>
            <p:nvPr/>
          </p:nvSpPr>
          <p:spPr>
            <a:xfrm rot="13500000">
              <a:off x="6734011" y="5178915"/>
              <a:ext cx="526883" cy="536267"/>
            </a:xfrm>
            <a:custGeom>
              <a:avLst/>
              <a:gdLst>
                <a:gd name="connsiteX0" fmla="*/ 2753149 w 6859735"/>
                <a:gd name="connsiteY0" fmla="*/ 6689357 h 6974837"/>
                <a:gd name="connsiteX1" fmla="*/ 2815740 w 6859735"/>
                <a:gd name="connsiteY1" fmla="*/ 6538251 h 6974837"/>
                <a:gd name="connsiteX2" fmla="*/ 2815740 w 6859735"/>
                <a:gd name="connsiteY2" fmla="*/ 4594624 h 6974837"/>
                <a:gd name="connsiteX3" fmla="*/ 2952417 w 6859735"/>
                <a:gd name="connsiteY3" fmla="*/ 4594624 h 6974837"/>
                <a:gd name="connsiteX4" fmla="*/ 2952417 w 6859735"/>
                <a:gd name="connsiteY4" fmla="*/ 4586491 h 6974837"/>
                <a:gd name="connsiteX5" fmla="*/ 4767500 w 6859735"/>
                <a:gd name="connsiteY5" fmla="*/ 4586491 h 6974837"/>
                <a:gd name="connsiteX6" fmla="*/ 4981196 w 6859735"/>
                <a:gd name="connsiteY6" fmla="*/ 4372795 h 6974837"/>
                <a:gd name="connsiteX7" fmla="*/ 4767500 w 6859735"/>
                <a:gd name="connsiteY7" fmla="*/ 4159098 h 6974837"/>
                <a:gd name="connsiteX8" fmla="*/ 2952417 w 6859735"/>
                <a:gd name="connsiteY8" fmla="*/ 4159098 h 6974837"/>
                <a:gd name="connsiteX9" fmla="*/ 2952417 w 6859735"/>
                <a:gd name="connsiteY9" fmla="*/ 4150495 h 6974837"/>
                <a:gd name="connsiteX10" fmla="*/ 2815740 w 6859735"/>
                <a:gd name="connsiteY10" fmla="*/ 4150497 h 6974837"/>
                <a:gd name="connsiteX11" fmla="*/ 2815740 w 6859735"/>
                <a:gd name="connsiteY11" fmla="*/ 2207342 h 6974837"/>
                <a:gd name="connsiteX12" fmla="*/ 2602043 w 6859735"/>
                <a:gd name="connsiteY12" fmla="*/ 1993645 h 6974837"/>
                <a:gd name="connsiteX13" fmla="*/ 2388346 w 6859735"/>
                <a:gd name="connsiteY13" fmla="*/ 2207342 h 6974837"/>
                <a:gd name="connsiteX14" fmla="*/ 2388347 w 6859735"/>
                <a:gd name="connsiteY14" fmla="*/ 4150497 h 6974837"/>
                <a:gd name="connsiteX15" fmla="*/ 2298101 w 6859735"/>
                <a:gd name="connsiteY15" fmla="*/ 4150497 h 6974837"/>
                <a:gd name="connsiteX16" fmla="*/ 2298101 w 6859735"/>
                <a:gd name="connsiteY16" fmla="*/ 4159098 h 6974837"/>
                <a:gd name="connsiteX17" fmla="*/ 436590 w 6859735"/>
                <a:gd name="connsiteY17" fmla="*/ 4159098 h 6974837"/>
                <a:gd name="connsiteX18" fmla="*/ 222893 w 6859735"/>
                <a:gd name="connsiteY18" fmla="*/ 4372795 h 6974837"/>
                <a:gd name="connsiteX19" fmla="*/ 436590 w 6859735"/>
                <a:gd name="connsiteY19" fmla="*/ 4586491 h 6974837"/>
                <a:gd name="connsiteX20" fmla="*/ 2298104 w 6859735"/>
                <a:gd name="connsiteY20" fmla="*/ 4586491 h 6974837"/>
                <a:gd name="connsiteX21" fmla="*/ 2298104 w 6859735"/>
                <a:gd name="connsiteY21" fmla="*/ 4594625 h 6974837"/>
                <a:gd name="connsiteX22" fmla="*/ 2388347 w 6859735"/>
                <a:gd name="connsiteY22" fmla="*/ 4594624 h 6974837"/>
                <a:gd name="connsiteX23" fmla="*/ 2388346 w 6859735"/>
                <a:gd name="connsiteY23" fmla="*/ 6538252 h 6974837"/>
                <a:gd name="connsiteX24" fmla="*/ 2602043 w 6859735"/>
                <a:gd name="connsiteY24" fmla="*/ 6751948 h 6974837"/>
                <a:gd name="connsiteX25" fmla="*/ 2753149 w 6859735"/>
                <a:gd name="connsiteY25" fmla="*/ 6689357 h 6974837"/>
                <a:gd name="connsiteX26" fmla="*/ 6798986 w 6859735"/>
                <a:gd name="connsiteY26" fmla="*/ 3087896 h 6974837"/>
                <a:gd name="connsiteX27" fmla="*/ 4015896 w 6859735"/>
                <a:gd name="connsiteY27" fmla="*/ 5870987 h 6974837"/>
                <a:gd name="connsiteX28" fmla="*/ 3722571 w 6859735"/>
                <a:gd name="connsiteY28" fmla="*/ 5870987 h 6974837"/>
                <a:gd name="connsiteX29" fmla="*/ 3722573 w 6859735"/>
                <a:gd name="connsiteY29" fmla="*/ 5870986 h 6974837"/>
                <a:gd name="connsiteX30" fmla="*/ 3722573 w 6859735"/>
                <a:gd name="connsiteY30" fmla="*/ 5577661 h 6974837"/>
                <a:gd name="connsiteX31" fmla="*/ 4502849 w 6859735"/>
                <a:gd name="connsiteY31" fmla="*/ 4797385 h 6974837"/>
                <a:gd name="connsiteX32" fmla="*/ 3995969 w 6859735"/>
                <a:gd name="connsiteY32" fmla="*/ 4797385 h 6974837"/>
                <a:gd name="connsiteX33" fmla="*/ 3469132 w 6859735"/>
                <a:gd name="connsiteY33" fmla="*/ 5324223 h 6974837"/>
                <a:gd name="connsiteX34" fmla="*/ 3175807 w 6859735"/>
                <a:gd name="connsiteY34" fmla="*/ 5324223 h 6974837"/>
                <a:gd name="connsiteX35" fmla="*/ 3175808 w 6859735"/>
                <a:gd name="connsiteY35" fmla="*/ 5324221 h 6974837"/>
                <a:gd name="connsiteX36" fmla="*/ 3175808 w 6859735"/>
                <a:gd name="connsiteY36" fmla="*/ 5030896 h 6974837"/>
                <a:gd name="connsiteX37" fmla="*/ 3409319 w 6859735"/>
                <a:gd name="connsiteY37" fmla="*/ 4797385 h 6974837"/>
                <a:gd name="connsiteX38" fmla="*/ 3026634 w 6859735"/>
                <a:gd name="connsiteY38" fmla="*/ 4797385 h 6974837"/>
                <a:gd name="connsiteX39" fmla="*/ 3026634 w 6859735"/>
                <a:gd name="connsiteY39" fmla="*/ 6550247 h 6974837"/>
                <a:gd name="connsiteX40" fmla="*/ 2902274 w 6859735"/>
                <a:gd name="connsiteY40" fmla="*/ 6850478 h 6974837"/>
                <a:gd name="connsiteX41" fmla="*/ 2602043 w 6859735"/>
                <a:gd name="connsiteY41" fmla="*/ 6974837 h 6974837"/>
                <a:gd name="connsiteX42" fmla="*/ 2177453 w 6859735"/>
                <a:gd name="connsiteY42" fmla="*/ 6550247 h 6974837"/>
                <a:gd name="connsiteX43" fmla="*/ 2177453 w 6859735"/>
                <a:gd name="connsiteY43" fmla="*/ 4797385 h 6974837"/>
                <a:gd name="connsiteX44" fmla="*/ 424591 w 6859735"/>
                <a:gd name="connsiteY44" fmla="*/ 4797385 h 6974837"/>
                <a:gd name="connsiteX45" fmla="*/ 0 w 6859735"/>
                <a:gd name="connsiteY45" fmla="*/ 4372794 h 6974837"/>
                <a:gd name="connsiteX46" fmla="*/ 424591 w 6859735"/>
                <a:gd name="connsiteY46" fmla="*/ 3948204 h 6974837"/>
                <a:gd name="connsiteX47" fmla="*/ 2081087 w 6859735"/>
                <a:gd name="connsiteY47" fmla="*/ 3948204 h 6974837"/>
                <a:gd name="connsiteX48" fmla="*/ 2078809 w 6859735"/>
                <a:gd name="connsiteY48" fmla="*/ 3942591 h 6974837"/>
                <a:gd name="connsiteX49" fmla="*/ 2082278 w 6859735"/>
                <a:gd name="connsiteY49" fmla="*/ 3937368 h 6974837"/>
                <a:gd name="connsiteX50" fmla="*/ 2177452 w 6859735"/>
                <a:gd name="connsiteY50" fmla="*/ 3842194 h 6974837"/>
                <a:gd name="connsiteX51" fmla="*/ 2177452 w 6859735"/>
                <a:gd name="connsiteY51" fmla="*/ 3335313 h 6974837"/>
                <a:gd name="connsiteX52" fmla="*/ 1828837 w 6859735"/>
                <a:gd name="connsiteY52" fmla="*/ 3683928 h 6974837"/>
                <a:gd name="connsiteX53" fmla="*/ 1535512 w 6859735"/>
                <a:gd name="connsiteY53" fmla="*/ 3683928 h 6974837"/>
                <a:gd name="connsiteX54" fmla="*/ 1535513 w 6859735"/>
                <a:gd name="connsiteY54" fmla="*/ 3683926 h 6974837"/>
                <a:gd name="connsiteX55" fmla="*/ 1535513 w 6859735"/>
                <a:gd name="connsiteY55" fmla="*/ 3390602 h 6974837"/>
                <a:gd name="connsiteX56" fmla="*/ 2177453 w 6859735"/>
                <a:gd name="connsiteY56" fmla="*/ 2748663 h 6974837"/>
                <a:gd name="connsiteX57" fmla="*/ 2177453 w 6859735"/>
                <a:gd name="connsiteY57" fmla="*/ 2241780 h 6974837"/>
                <a:gd name="connsiteX58" fmla="*/ 1282070 w 6859735"/>
                <a:gd name="connsiteY58" fmla="*/ 3137163 h 6974837"/>
                <a:gd name="connsiteX59" fmla="*/ 988747 w 6859735"/>
                <a:gd name="connsiteY59" fmla="*/ 3137163 h 6974837"/>
                <a:gd name="connsiteX60" fmla="*/ 988747 w 6859735"/>
                <a:gd name="connsiteY60" fmla="*/ 2843839 h 6974837"/>
                <a:gd name="connsiteX61" fmla="*/ 3771837 w 6859735"/>
                <a:gd name="connsiteY61" fmla="*/ 60749 h 6974837"/>
                <a:gd name="connsiteX62" fmla="*/ 4065160 w 6859735"/>
                <a:gd name="connsiteY62" fmla="*/ 60749 h 6974837"/>
                <a:gd name="connsiteX63" fmla="*/ 4065160 w 6859735"/>
                <a:gd name="connsiteY63" fmla="*/ 354072 h 6974837"/>
                <a:gd name="connsiteX64" fmla="*/ 2644229 w 6859735"/>
                <a:gd name="connsiteY64" fmla="*/ 1775004 h 6974837"/>
                <a:gd name="connsiteX65" fmla="*/ 2687612 w 6859735"/>
                <a:gd name="connsiteY65" fmla="*/ 1779377 h 6974837"/>
                <a:gd name="connsiteX66" fmla="*/ 2954120 w 6859735"/>
                <a:gd name="connsiteY66" fmla="*/ 1957950 h 6974837"/>
                <a:gd name="connsiteX67" fmla="*/ 2959062 w 6859735"/>
                <a:gd name="connsiteY67" fmla="*/ 1967054 h 6974837"/>
                <a:gd name="connsiteX68" fmla="*/ 4318604 w 6859735"/>
                <a:gd name="connsiteY68" fmla="*/ 607514 h 6974837"/>
                <a:gd name="connsiteX69" fmla="*/ 4543315 w 6859735"/>
                <a:gd name="connsiteY69" fmla="*/ 561952 h 6974837"/>
                <a:gd name="connsiteX70" fmla="*/ 4611927 w 6859735"/>
                <a:gd name="connsiteY70" fmla="*/ 607513 h 6974837"/>
                <a:gd name="connsiteX71" fmla="*/ 4657489 w 6859735"/>
                <a:gd name="connsiteY71" fmla="*/ 676126 h 6974837"/>
                <a:gd name="connsiteX72" fmla="*/ 4611927 w 6859735"/>
                <a:gd name="connsiteY72" fmla="*/ 900838 h 6974837"/>
                <a:gd name="connsiteX73" fmla="*/ 3026633 w 6859735"/>
                <a:gd name="connsiteY73" fmla="*/ 2486131 h 6974837"/>
                <a:gd name="connsiteX74" fmla="*/ 3026633 w 6859735"/>
                <a:gd name="connsiteY74" fmla="*/ 2993012 h 6974837"/>
                <a:gd name="connsiteX75" fmla="*/ 4865368 w 6859735"/>
                <a:gd name="connsiteY75" fmla="*/ 1154281 h 6974837"/>
                <a:gd name="connsiteX76" fmla="*/ 5090079 w 6859735"/>
                <a:gd name="connsiteY76" fmla="*/ 1108719 h 6974837"/>
                <a:gd name="connsiteX77" fmla="*/ 5158691 w 6859735"/>
                <a:gd name="connsiteY77" fmla="*/ 1154280 h 6974837"/>
                <a:gd name="connsiteX78" fmla="*/ 5204253 w 6859735"/>
                <a:gd name="connsiteY78" fmla="*/ 1222893 h 6974837"/>
                <a:gd name="connsiteX79" fmla="*/ 5158691 w 6859735"/>
                <a:gd name="connsiteY79" fmla="*/ 1447604 h 6974837"/>
                <a:gd name="connsiteX80" fmla="*/ 3026633 w 6859735"/>
                <a:gd name="connsiteY80" fmla="*/ 3579662 h 6974837"/>
                <a:gd name="connsiteX81" fmla="*/ 3026634 w 6859735"/>
                <a:gd name="connsiteY81" fmla="*/ 3948204 h 6974837"/>
                <a:gd name="connsiteX82" fmla="*/ 3164971 w 6859735"/>
                <a:gd name="connsiteY82" fmla="*/ 3948204 h 6974837"/>
                <a:gd name="connsiteX83" fmla="*/ 5412134 w 6859735"/>
                <a:gd name="connsiteY83" fmla="*/ 1701044 h 6974837"/>
                <a:gd name="connsiteX84" fmla="*/ 5636845 w 6859735"/>
                <a:gd name="connsiteY84" fmla="*/ 1655482 h 6974837"/>
                <a:gd name="connsiteX85" fmla="*/ 5705457 w 6859735"/>
                <a:gd name="connsiteY85" fmla="*/ 1701043 h 6974837"/>
                <a:gd name="connsiteX86" fmla="*/ 5751019 w 6859735"/>
                <a:gd name="connsiteY86" fmla="*/ 1769656 h 6974837"/>
                <a:gd name="connsiteX87" fmla="*/ 5705457 w 6859735"/>
                <a:gd name="connsiteY87" fmla="*/ 1994368 h 6974837"/>
                <a:gd name="connsiteX88" fmla="*/ 3751621 w 6859735"/>
                <a:gd name="connsiteY88" fmla="*/ 3948204 h 6974837"/>
                <a:gd name="connsiteX89" fmla="*/ 4258501 w 6859735"/>
                <a:gd name="connsiteY89" fmla="*/ 3948204 h 6974837"/>
                <a:gd name="connsiteX90" fmla="*/ 5958898 w 6859735"/>
                <a:gd name="connsiteY90" fmla="*/ 2247809 h 6974837"/>
                <a:gd name="connsiteX91" fmla="*/ 6183610 w 6859735"/>
                <a:gd name="connsiteY91" fmla="*/ 2202247 h 6974837"/>
                <a:gd name="connsiteX92" fmla="*/ 6252222 w 6859735"/>
                <a:gd name="connsiteY92" fmla="*/ 2247807 h 6974837"/>
                <a:gd name="connsiteX93" fmla="*/ 6297784 w 6859735"/>
                <a:gd name="connsiteY93" fmla="*/ 2316421 h 6974837"/>
                <a:gd name="connsiteX94" fmla="*/ 6252222 w 6859735"/>
                <a:gd name="connsiteY94" fmla="*/ 2541132 h 6974837"/>
                <a:gd name="connsiteX95" fmla="*/ 4837805 w 6859735"/>
                <a:gd name="connsiteY95" fmla="*/ 3955549 h 6974837"/>
                <a:gd name="connsiteX96" fmla="*/ 4885607 w 6859735"/>
                <a:gd name="connsiteY96" fmla="*/ 3961571 h 6974837"/>
                <a:gd name="connsiteX97" fmla="*/ 5131573 w 6859735"/>
                <a:gd name="connsiteY97" fmla="*/ 4135402 h 6974837"/>
                <a:gd name="connsiteX98" fmla="*/ 5143274 w 6859735"/>
                <a:gd name="connsiteY98" fmla="*/ 4156960 h 6974837"/>
                <a:gd name="connsiteX99" fmla="*/ 6505663 w 6859735"/>
                <a:gd name="connsiteY99" fmla="*/ 2794574 h 6974837"/>
                <a:gd name="connsiteX100" fmla="*/ 6730374 w 6859735"/>
                <a:gd name="connsiteY100" fmla="*/ 2749011 h 6974837"/>
                <a:gd name="connsiteX101" fmla="*/ 6798986 w 6859735"/>
                <a:gd name="connsiteY101" fmla="*/ 2794572 h 6974837"/>
                <a:gd name="connsiteX102" fmla="*/ 6844548 w 6859735"/>
                <a:gd name="connsiteY102" fmla="*/ 2863185 h 6974837"/>
                <a:gd name="connsiteX103" fmla="*/ 6798986 w 6859735"/>
                <a:gd name="connsiteY103" fmla="*/ 3087896 h 6974837"/>
                <a:gd name="connsiteX0" fmla="*/ 2753149 w 6859735"/>
                <a:gd name="connsiteY0" fmla="*/ 6689357 h 6974837"/>
                <a:gd name="connsiteX1" fmla="*/ 2815740 w 6859735"/>
                <a:gd name="connsiteY1" fmla="*/ 6538251 h 6974837"/>
                <a:gd name="connsiteX2" fmla="*/ 2815740 w 6859735"/>
                <a:gd name="connsiteY2" fmla="*/ 4594624 h 6974837"/>
                <a:gd name="connsiteX3" fmla="*/ 2952417 w 6859735"/>
                <a:gd name="connsiteY3" fmla="*/ 4594624 h 6974837"/>
                <a:gd name="connsiteX4" fmla="*/ 2952417 w 6859735"/>
                <a:gd name="connsiteY4" fmla="*/ 4586491 h 6974837"/>
                <a:gd name="connsiteX5" fmla="*/ 4767500 w 6859735"/>
                <a:gd name="connsiteY5" fmla="*/ 4586491 h 6974837"/>
                <a:gd name="connsiteX6" fmla="*/ 4981196 w 6859735"/>
                <a:gd name="connsiteY6" fmla="*/ 4372795 h 6974837"/>
                <a:gd name="connsiteX7" fmla="*/ 4767500 w 6859735"/>
                <a:gd name="connsiteY7" fmla="*/ 4159098 h 6974837"/>
                <a:gd name="connsiteX8" fmla="*/ 2952417 w 6859735"/>
                <a:gd name="connsiteY8" fmla="*/ 4159098 h 6974837"/>
                <a:gd name="connsiteX9" fmla="*/ 2815740 w 6859735"/>
                <a:gd name="connsiteY9" fmla="*/ 4150497 h 6974837"/>
                <a:gd name="connsiteX10" fmla="*/ 2815740 w 6859735"/>
                <a:gd name="connsiteY10" fmla="*/ 2207342 h 6974837"/>
                <a:gd name="connsiteX11" fmla="*/ 2602043 w 6859735"/>
                <a:gd name="connsiteY11" fmla="*/ 1993645 h 6974837"/>
                <a:gd name="connsiteX12" fmla="*/ 2388346 w 6859735"/>
                <a:gd name="connsiteY12" fmla="*/ 2207342 h 6974837"/>
                <a:gd name="connsiteX13" fmla="*/ 2388347 w 6859735"/>
                <a:gd name="connsiteY13" fmla="*/ 4150497 h 6974837"/>
                <a:gd name="connsiteX14" fmla="*/ 2298101 w 6859735"/>
                <a:gd name="connsiteY14" fmla="*/ 4150497 h 6974837"/>
                <a:gd name="connsiteX15" fmla="*/ 2298101 w 6859735"/>
                <a:gd name="connsiteY15" fmla="*/ 4159098 h 6974837"/>
                <a:gd name="connsiteX16" fmla="*/ 436590 w 6859735"/>
                <a:gd name="connsiteY16" fmla="*/ 4159098 h 6974837"/>
                <a:gd name="connsiteX17" fmla="*/ 222893 w 6859735"/>
                <a:gd name="connsiteY17" fmla="*/ 4372795 h 6974837"/>
                <a:gd name="connsiteX18" fmla="*/ 436590 w 6859735"/>
                <a:gd name="connsiteY18" fmla="*/ 4586491 h 6974837"/>
                <a:gd name="connsiteX19" fmla="*/ 2298104 w 6859735"/>
                <a:gd name="connsiteY19" fmla="*/ 4586491 h 6974837"/>
                <a:gd name="connsiteX20" fmla="*/ 2298104 w 6859735"/>
                <a:gd name="connsiteY20" fmla="*/ 4594625 h 6974837"/>
                <a:gd name="connsiteX21" fmla="*/ 2388347 w 6859735"/>
                <a:gd name="connsiteY21" fmla="*/ 4594624 h 6974837"/>
                <a:gd name="connsiteX22" fmla="*/ 2388346 w 6859735"/>
                <a:gd name="connsiteY22" fmla="*/ 6538252 h 6974837"/>
                <a:gd name="connsiteX23" fmla="*/ 2602043 w 6859735"/>
                <a:gd name="connsiteY23" fmla="*/ 6751948 h 6974837"/>
                <a:gd name="connsiteX24" fmla="*/ 2753149 w 6859735"/>
                <a:gd name="connsiteY24" fmla="*/ 6689357 h 6974837"/>
                <a:gd name="connsiteX25" fmla="*/ 6798986 w 6859735"/>
                <a:gd name="connsiteY25" fmla="*/ 3087896 h 6974837"/>
                <a:gd name="connsiteX26" fmla="*/ 4015896 w 6859735"/>
                <a:gd name="connsiteY26" fmla="*/ 5870987 h 6974837"/>
                <a:gd name="connsiteX27" fmla="*/ 3722571 w 6859735"/>
                <a:gd name="connsiteY27" fmla="*/ 5870987 h 6974837"/>
                <a:gd name="connsiteX28" fmla="*/ 3722573 w 6859735"/>
                <a:gd name="connsiteY28" fmla="*/ 5870986 h 6974837"/>
                <a:gd name="connsiteX29" fmla="*/ 3722573 w 6859735"/>
                <a:gd name="connsiteY29" fmla="*/ 5577661 h 6974837"/>
                <a:gd name="connsiteX30" fmla="*/ 4502849 w 6859735"/>
                <a:gd name="connsiteY30" fmla="*/ 4797385 h 6974837"/>
                <a:gd name="connsiteX31" fmla="*/ 3995969 w 6859735"/>
                <a:gd name="connsiteY31" fmla="*/ 4797385 h 6974837"/>
                <a:gd name="connsiteX32" fmla="*/ 3469132 w 6859735"/>
                <a:gd name="connsiteY32" fmla="*/ 5324223 h 6974837"/>
                <a:gd name="connsiteX33" fmla="*/ 3175807 w 6859735"/>
                <a:gd name="connsiteY33" fmla="*/ 5324223 h 6974837"/>
                <a:gd name="connsiteX34" fmla="*/ 3175808 w 6859735"/>
                <a:gd name="connsiteY34" fmla="*/ 5324221 h 6974837"/>
                <a:gd name="connsiteX35" fmla="*/ 3175808 w 6859735"/>
                <a:gd name="connsiteY35" fmla="*/ 5030896 h 6974837"/>
                <a:gd name="connsiteX36" fmla="*/ 3409319 w 6859735"/>
                <a:gd name="connsiteY36" fmla="*/ 4797385 h 6974837"/>
                <a:gd name="connsiteX37" fmla="*/ 3026634 w 6859735"/>
                <a:gd name="connsiteY37" fmla="*/ 4797385 h 6974837"/>
                <a:gd name="connsiteX38" fmla="*/ 3026634 w 6859735"/>
                <a:gd name="connsiteY38" fmla="*/ 6550247 h 6974837"/>
                <a:gd name="connsiteX39" fmla="*/ 2902274 w 6859735"/>
                <a:gd name="connsiteY39" fmla="*/ 6850478 h 6974837"/>
                <a:gd name="connsiteX40" fmla="*/ 2602043 w 6859735"/>
                <a:gd name="connsiteY40" fmla="*/ 6974837 h 6974837"/>
                <a:gd name="connsiteX41" fmla="*/ 2177453 w 6859735"/>
                <a:gd name="connsiteY41" fmla="*/ 6550247 h 6974837"/>
                <a:gd name="connsiteX42" fmla="*/ 2177453 w 6859735"/>
                <a:gd name="connsiteY42" fmla="*/ 4797385 h 6974837"/>
                <a:gd name="connsiteX43" fmla="*/ 424591 w 6859735"/>
                <a:gd name="connsiteY43" fmla="*/ 4797385 h 6974837"/>
                <a:gd name="connsiteX44" fmla="*/ 0 w 6859735"/>
                <a:gd name="connsiteY44" fmla="*/ 4372794 h 6974837"/>
                <a:gd name="connsiteX45" fmla="*/ 424591 w 6859735"/>
                <a:gd name="connsiteY45" fmla="*/ 3948204 h 6974837"/>
                <a:gd name="connsiteX46" fmla="*/ 2081087 w 6859735"/>
                <a:gd name="connsiteY46" fmla="*/ 3948204 h 6974837"/>
                <a:gd name="connsiteX47" fmla="*/ 2078809 w 6859735"/>
                <a:gd name="connsiteY47" fmla="*/ 3942591 h 6974837"/>
                <a:gd name="connsiteX48" fmla="*/ 2082278 w 6859735"/>
                <a:gd name="connsiteY48" fmla="*/ 3937368 h 6974837"/>
                <a:gd name="connsiteX49" fmla="*/ 2177452 w 6859735"/>
                <a:gd name="connsiteY49" fmla="*/ 3842194 h 6974837"/>
                <a:gd name="connsiteX50" fmla="*/ 2177452 w 6859735"/>
                <a:gd name="connsiteY50" fmla="*/ 3335313 h 6974837"/>
                <a:gd name="connsiteX51" fmla="*/ 1828837 w 6859735"/>
                <a:gd name="connsiteY51" fmla="*/ 3683928 h 6974837"/>
                <a:gd name="connsiteX52" fmla="*/ 1535512 w 6859735"/>
                <a:gd name="connsiteY52" fmla="*/ 3683928 h 6974837"/>
                <a:gd name="connsiteX53" fmla="*/ 1535513 w 6859735"/>
                <a:gd name="connsiteY53" fmla="*/ 3683926 h 6974837"/>
                <a:gd name="connsiteX54" fmla="*/ 1535513 w 6859735"/>
                <a:gd name="connsiteY54" fmla="*/ 3390602 h 6974837"/>
                <a:gd name="connsiteX55" fmla="*/ 2177453 w 6859735"/>
                <a:gd name="connsiteY55" fmla="*/ 2748663 h 6974837"/>
                <a:gd name="connsiteX56" fmla="*/ 2177453 w 6859735"/>
                <a:gd name="connsiteY56" fmla="*/ 2241780 h 6974837"/>
                <a:gd name="connsiteX57" fmla="*/ 1282070 w 6859735"/>
                <a:gd name="connsiteY57" fmla="*/ 3137163 h 6974837"/>
                <a:gd name="connsiteX58" fmla="*/ 988747 w 6859735"/>
                <a:gd name="connsiteY58" fmla="*/ 3137163 h 6974837"/>
                <a:gd name="connsiteX59" fmla="*/ 988747 w 6859735"/>
                <a:gd name="connsiteY59" fmla="*/ 2843839 h 6974837"/>
                <a:gd name="connsiteX60" fmla="*/ 3771837 w 6859735"/>
                <a:gd name="connsiteY60" fmla="*/ 60749 h 6974837"/>
                <a:gd name="connsiteX61" fmla="*/ 4065160 w 6859735"/>
                <a:gd name="connsiteY61" fmla="*/ 60749 h 6974837"/>
                <a:gd name="connsiteX62" fmla="*/ 4065160 w 6859735"/>
                <a:gd name="connsiteY62" fmla="*/ 354072 h 6974837"/>
                <a:gd name="connsiteX63" fmla="*/ 2644229 w 6859735"/>
                <a:gd name="connsiteY63" fmla="*/ 1775004 h 6974837"/>
                <a:gd name="connsiteX64" fmla="*/ 2687612 w 6859735"/>
                <a:gd name="connsiteY64" fmla="*/ 1779377 h 6974837"/>
                <a:gd name="connsiteX65" fmla="*/ 2954120 w 6859735"/>
                <a:gd name="connsiteY65" fmla="*/ 1957950 h 6974837"/>
                <a:gd name="connsiteX66" fmla="*/ 2959062 w 6859735"/>
                <a:gd name="connsiteY66" fmla="*/ 1967054 h 6974837"/>
                <a:gd name="connsiteX67" fmla="*/ 4318604 w 6859735"/>
                <a:gd name="connsiteY67" fmla="*/ 607514 h 6974837"/>
                <a:gd name="connsiteX68" fmla="*/ 4543315 w 6859735"/>
                <a:gd name="connsiteY68" fmla="*/ 561952 h 6974837"/>
                <a:gd name="connsiteX69" fmla="*/ 4611927 w 6859735"/>
                <a:gd name="connsiteY69" fmla="*/ 607513 h 6974837"/>
                <a:gd name="connsiteX70" fmla="*/ 4657489 w 6859735"/>
                <a:gd name="connsiteY70" fmla="*/ 676126 h 6974837"/>
                <a:gd name="connsiteX71" fmla="*/ 4611927 w 6859735"/>
                <a:gd name="connsiteY71" fmla="*/ 900838 h 6974837"/>
                <a:gd name="connsiteX72" fmla="*/ 3026633 w 6859735"/>
                <a:gd name="connsiteY72" fmla="*/ 2486131 h 6974837"/>
                <a:gd name="connsiteX73" fmla="*/ 3026633 w 6859735"/>
                <a:gd name="connsiteY73" fmla="*/ 2993012 h 6974837"/>
                <a:gd name="connsiteX74" fmla="*/ 4865368 w 6859735"/>
                <a:gd name="connsiteY74" fmla="*/ 1154281 h 6974837"/>
                <a:gd name="connsiteX75" fmla="*/ 5090079 w 6859735"/>
                <a:gd name="connsiteY75" fmla="*/ 1108719 h 6974837"/>
                <a:gd name="connsiteX76" fmla="*/ 5158691 w 6859735"/>
                <a:gd name="connsiteY76" fmla="*/ 1154280 h 6974837"/>
                <a:gd name="connsiteX77" fmla="*/ 5204253 w 6859735"/>
                <a:gd name="connsiteY77" fmla="*/ 1222893 h 6974837"/>
                <a:gd name="connsiteX78" fmla="*/ 5158691 w 6859735"/>
                <a:gd name="connsiteY78" fmla="*/ 1447604 h 6974837"/>
                <a:gd name="connsiteX79" fmla="*/ 3026633 w 6859735"/>
                <a:gd name="connsiteY79" fmla="*/ 3579662 h 6974837"/>
                <a:gd name="connsiteX80" fmla="*/ 3026634 w 6859735"/>
                <a:gd name="connsiteY80" fmla="*/ 3948204 h 6974837"/>
                <a:gd name="connsiteX81" fmla="*/ 3164971 w 6859735"/>
                <a:gd name="connsiteY81" fmla="*/ 3948204 h 6974837"/>
                <a:gd name="connsiteX82" fmla="*/ 5412134 w 6859735"/>
                <a:gd name="connsiteY82" fmla="*/ 1701044 h 6974837"/>
                <a:gd name="connsiteX83" fmla="*/ 5636845 w 6859735"/>
                <a:gd name="connsiteY83" fmla="*/ 1655482 h 6974837"/>
                <a:gd name="connsiteX84" fmla="*/ 5705457 w 6859735"/>
                <a:gd name="connsiteY84" fmla="*/ 1701043 h 6974837"/>
                <a:gd name="connsiteX85" fmla="*/ 5751019 w 6859735"/>
                <a:gd name="connsiteY85" fmla="*/ 1769656 h 6974837"/>
                <a:gd name="connsiteX86" fmla="*/ 5705457 w 6859735"/>
                <a:gd name="connsiteY86" fmla="*/ 1994368 h 6974837"/>
                <a:gd name="connsiteX87" fmla="*/ 3751621 w 6859735"/>
                <a:gd name="connsiteY87" fmla="*/ 3948204 h 6974837"/>
                <a:gd name="connsiteX88" fmla="*/ 4258501 w 6859735"/>
                <a:gd name="connsiteY88" fmla="*/ 3948204 h 6974837"/>
                <a:gd name="connsiteX89" fmla="*/ 5958898 w 6859735"/>
                <a:gd name="connsiteY89" fmla="*/ 2247809 h 6974837"/>
                <a:gd name="connsiteX90" fmla="*/ 6183610 w 6859735"/>
                <a:gd name="connsiteY90" fmla="*/ 2202247 h 6974837"/>
                <a:gd name="connsiteX91" fmla="*/ 6252222 w 6859735"/>
                <a:gd name="connsiteY91" fmla="*/ 2247807 h 6974837"/>
                <a:gd name="connsiteX92" fmla="*/ 6297784 w 6859735"/>
                <a:gd name="connsiteY92" fmla="*/ 2316421 h 6974837"/>
                <a:gd name="connsiteX93" fmla="*/ 6252222 w 6859735"/>
                <a:gd name="connsiteY93" fmla="*/ 2541132 h 6974837"/>
                <a:gd name="connsiteX94" fmla="*/ 4837805 w 6859735"/>
                <a:gd name="connsiteY94" fmla="*/ 3955549 h 6974837"/>
                <a:gd name="connsiteX95" fmla="*/ 4885607 w 6859735"/>
                <a:gd name="connsiteY95" fmla="*/ 3961571 h 6974837"/>
                <a:gd name="connsiteX96" fmla="*/ 5131573 w 6859735"/>
                <a:gd name="connsiteY96" fmla="*/ 4135402 h 6974837"/>
                <a:gd name="connsiteX97" fmla="*/ 5143274 w 6859735"/>
                <a:gd name="connsiteY97" fmla="*/ 4156960 h 6974837"/>
                <a:gd name="connsiteX98" fmla="*/ 6505663 w 6859735"/>
                <a:gd name="connsiteY98" fmla="*/ 2794574 h 6974837"/>
                <a:gd name="connsiteX99" fmla="*/ 6730374 w 6859735"/>
                <a:gd name="connsiteY99" fmla="*/ 2749011 h 6974837"/>
                <a:gd name="connsiteX100" fmla="*/ 6798986 w 6859735"/>
                <a:gd name="connsiteY100" fmla="*/ 2794572 h 6974837"/>
                <a:gd name="connsiteX101" fmla="*/ 6844548 w 6859735"/>
                <a:gd name="connsiteY101" fmla="*/ 2863185 h 6974837"/>
                <a:gd name="connsiteX102" fmla="*/ 6798986 w 6859735"/>
                <a:gd name="connsiteY102" fmla="*/ 3087896 h 6974837"/>
                <a:gd name="connsiteX0" fmla="*/ 2753149 w 6859735"/>
                <a:gd name="connsiteY0" fmla="*/ 6689357 h 6974837"/>
                <a:gd name="connsiteX1" fmla="*/ 2815740 w 6859735"/>
                <a:gd name="connsiteY1" fmla="*/ 6538251 h 6974837"/>
                <a:gd name="connsiteX2" fmla="*/ 2815740 w 6859735"/>
                <a:gd name="connsiteY2" fmla="*/ 4594624 h 6974837"/>
                <a:gd name="connsiteX3" fmla="*/ 2952417 w 6859735"/>
                <a:gd name="connsiteY3" fmla="*/ 4594624 h 6974837"/>
                <a:gd name="connsiteX4" fmla="*/ 2952417 w 6859735"/>
                <a:gd name="connsiteY4" fmla="*/ 4586491 h 6974837"/>
                <a:gd name="connsiteX5" fmla="*/ 4767500 w 6859735"/>
                <a:gd name="connsiteY5" fmla="*/ 4586491 h 6974837"/>
                <a:gd name="connsiteX6" fmla="*/ 4981196 w 6859735"/>
                <a:gd name="connsiteY6" fmla="*/ 4372795 h 6974837"/>
                <a:gd name="connsiteX7" fmla="*/ 4767500 w 6859735"/>
                <a:gd name="connsiteY7" fmla="*/ 4159098 h 6974837"/>
                <a:gd name="connsiteX8" fmla="*/ 2815740 w 6859735"/>
                <a:gd name="connsiteY8" fmla="*/ 4150497 h 6974837"/>
                <a:gd name="connsiteX9" fmla="*/ 2815740 w 6859735"/>
                <a:gd name="connsiteY9" fmla="*/ 2207342 h 6974837"/>
                <a:gd name="connsiteX10" fmla="*/ 2602043 w 6859735"/>
                <a:gd name="connsiteY10" fmla="*/ 1993645 h 6974837"/>
                <a:gd name="connsiteX11" fmla="*/ 2388346 w 6859735"/>
                <a:gd name="connsiteY11" fmla="*/ 2207342 h 6974837"/>
                <a:gd name="connsiteX12" fmla="*/ 2388347 w 6859735"/>
                <a:gd name="connsiteY12" fmla="*/ 4150497 h 6974837"/>
                <a:gd name="connsiteX13" fmla="*/ 2298101 w 6859735"/>
                <a:gd name="connsiteY13" fmla="*/ 4150497 h 6974837"/>
                <a:gd name="connsiteX14" fmla="*/ 2298101 w 6859735"/>
                <a:gd name="connsiteY14" fmla="*/ 4159098 h 6974837"/>
                <a:gd name="connsiteX15" fmla="*/ 436590 w 6859735"/>
                <a:gd name="connsiteY15" fmla="*/ 4159098 h 6974837"/>
                <a:gd name="connsiteX16" fmla="*/ 222893 w 6859735"/>
                <a:gd name="connsiteY16" fmla="*/ 4372795 h 6974837"/>
                <a:gd name="connsiteX17" fmla="*/ 436590 w 6859735"/>
                <a:gd name="connsiteY17" fmla="*/ 4586491 h 6974837"/>
                <a:gd name="connsiteX18" fmla="*/ 2298104 w 6859735"/>
                <a:gd name="connsiteY18" fmla="*/ 4586491 h 6974837"/>
                <a:gd name="connsiteX19" fmla="*/ 2298104 w 6859735"/>
                <a:gd name="connsiteY19" fmla="*/ 4594625 h 6974837"/>
                <a:gd name="connsiteX20" fmla="*/ 2388347 w 6859735"/>
                <a:gd name="connsiteY20" fmla="*/ 4594624 h 6974837"/>
                <a:gd name="connsiteX21" fmla="*/ 2388346 w 6859735"/>
                <a:gd name="connsiteY21" fmla="*/ 6538252 h 6974837"/>
                <a:gd name="connsiteX22" fmla="*/ 2602043 w 6859735"/>
                <a:gd name="connsiteY22" fmla="*/ 6751948 h 6974837"/>
                <a:gd name="connsiteX23" fmla="*/ 2753149 w 6859735"/>
                <a:gd name="connsiteY23" fmla="*/ 6689357 h 6974837"/>
                <a:gd name="connsiteX24" fmla="*/ 6798986 w 6859735"/>
                <a:gd name="connsiteY24" fmla="*/ 3087896 h 6974837"/>
                <a:gd name="connsiteX25" fmla="*/ 4015896 w 6859735"/>
                <a:gd name="connsiteY25" fmla="*/ 5870987 h 6974837"/>
                <a:gd name="connsiteX26" fmla="*/ 3722571 w 6859735"/>
                <a:gd name="connsiteY26" fmla="*/ 5870987 h 6974837"/>
                <a:gd name="connsiteX27" fmla="*/ 3722573 w 6859735"/>
                <a:gd name="connsiteY27" fmla="*/ 5870986 h 6974837"/>
                <a:gd name="connsiteX28" fmla="*/ 3722573 w 6859735"/>
                <a:gd name="connsiteY28" fmla="*/ 5577661 h 6974837"/>
                <a:gd name="connsiteX29" fmla="*/ 4502849 w 6859735"/>
                <a:gd name="connsiteY29" fmla="*/ 4797385 h 6974837"/>
                <a:gd name="connsiteX30" fmla="*/ 3995969 w 6859735"/>
                <a:gd name="connsiteY30" fmla="*/ 4797385 h 6974837"/>
                <a:gd name="connsiteX31" fmla="*/ 3469132 w 6859735"/>
                <a:gd name="connsiteY31" fmla="*/ 5324223 h 6974837"/>
                <a:gd name="connsiteX32" fmla="*/ 3175807 w 6859735"/>
                <a:gd name="connsiteY32" fmla="*/ 5324223 h 6974837"/>
                <a:gd name="connsiteX33" fmla="*/ 3175808 w 6859735"/>
                <a:gd name="connsiteY33" fmla="*/ 5324221 h 6974837"/>
                <a:gd name="connsiteX34" fmla="*/ 3175808 w 6859735"/>
                <a:gd name="connsiteY34" fmla="*/ 5030896 h 6974837"/>
                <a:gd name="connsiteX35" fmla="*/ 3409319 w 6859735"/>
                <a:gd name="connsiteY35" fmla="*/ 4797385 h 6974837"/>
                <a:gd name="connsiteX36" fmla="*/ 3026634 w 6859735"/>
                <a:gd name="connsiteY36" fmla="*/ 4797385 h 6974837"/>
                <a:gd name="connsiteX37" fmla="*/ 3026634 w 6859735"/>
                <a:gd name="connsiteY37" fmla="*/ 6550247 h 6974837"/>
                <a:gd name="connsiteX38" fmla="*/ 2902274 w 6859735"/>
                <a:gd name="connsiteY38" fmla="*/ 6850478 h 6974837"/>
                <a:gd name="connsiteX39" fmla="*/ 2602043 w 6859735"/>
                <a:gd name="connsiteY39" fmla="*/ 6974837 h 6974837"/>
                <a:gd name="connsiteX40" fmla="*/ 2177453 w 6859735"/>
                <a:gd name="connsiteY40" fmla="*/ 6550247 h 6974837"/>
                <a:gd name="connsiteX41" fmla="*/ 2177453 w 6859735"/>
                <a:gd name="connsiteY41" fmla="*/ 4797385 h 6974837"/>
                <a:gd name="connsiteX42" fmla="*/ 424591 w 6859735"/>
                <a:gd name="connsiteY42" fmla="*/ 4797385 h 6974837"/>
                <a:gd name="connsiteX43" fmla="*/ 0 w 6859735"/>
                <a:gd name="connsiteY43" fmla="*/ 4372794 h 6974837"/>
                <a:gd name="connsiteX44" fmla="*/ 424591 w 6859735"/>
                <a:gd name="connsiteY44" fmla="*/ 3948204 h 6974837"/>
                <a:gd name="connsiteX45" fmla="*/ 2081087 w 6859735"/>
                <a:gd name="connsiteY45" fmla="*/ 3948204 h 6974837"/>
                <a:gd name="connsiteX46" fmla="*/ 2078809 w 6859735"/>
                <a:gd name="connsiteY46" fmla="*/ 3942591 h 6974837"/>
                <a:gd name="connsiteX47" fmla="*/ 2082278 w 6859735"/>
                <a:gd name="connsiteY47" fmla="*/ 3937368 h 6974837"/>
                <a:gd name="connsiteX48" fmla="*/ 2177452 w 6859735"/>
                <a:gd name="connsiteY48" fmla="*/ 3842194 h 6974837"/>
                <a:gd name="connsiteX49" fmla="*/ 2177452 w 6859735"/>
                <a:gd name="connsiteY49" fmla="*/ 3335313 h 6974837"/>
                <a:gd name="connsiteX50" fmla="*/ 1828837 w 6859735"/>
                <a:gd name="connsiteY50" fmla="*/ 3683928 h 6974837"/>
                <a:gd name="connsiteX51" fmla="*/ 1535512 w 6859735"/>
                <a:gd name="connsiteY51" fmla="*/ 3683928 h 6974837"/>
                <a:gd name="connsiteX52" fmla="*/ 1535513 w 6859735"/>
                <a:gd name="connsiteY52" fmla="*/ 3683926 h 6974837"/>
                <a:gd name="connsiteX53" fmla="*/ 1535513 w 6859735"/>
                <a:gd name="connsiteY53" fmla="*/ 3390602 h 6974837"/>
                <a:gd name="connsiteX54" fmla="*/ 2177453 w 6859735"/>
                <a:gd name="connsiteY54" fmla="*/ 2748663 h 6974837"/>
                <a:gd name="connsiteX55" fmla="*/ 2177453 w 6859735"/>
                <a:gd name="connsiteY55" fmla="*/ 2241780 h 6974837"/>
                <a:gd name="connsiteX56" fmla="*/ 1282070 w 6859735"/>
                <a:gd name="connsiteY56" fmla="*/ 3137163 h 6974837"/>
                <a:gd name="connsiteX57" fmla="*/ 988747 w 6859735"/>
                <a:gd name="connsiteY57" fmla="*/ 3137163 h 6974837"/>
                <a:gd name="connsiteX58" fmla="*/ 988747 w 6859735"/>
                <a:gd name="connsiteY58" fmla="*/ 2843839 h 6974837"/>
                <a:gd name="connsiteX59" fmla="*/ 3771837 w 6859735"/>
                <a:gd name="connsiteY59" fmla="*/ 60749 h 6974837"/>
                <a:gd name="connsiteX60" fmla="*/ 4065160 w 6859735"/>
                <a:gd name="connsiteY60" fmla="*/ 60749 h 6974837"/>
                <a:gd name="connsiteX61" fmla="*/ 4065160 w 6859735"/>
                <a:gd name="connsiteY61" fmla="*/ 354072 h 6974837"/>
                <a:gd name="connsiteX62" fmla="*/ 2644229 w 6859735"/>
                <a:gd name="connsiteY62" fmla="*/ 1775004 h 6974837"/>
                <a:gd name="connsiteX63" fmla="*/ 2687612 w 6859735"/>
                <a:gd name="connsiteY63" fmla="*/ 1779377 h 6974837"/>
                <a:gd name="connsiteX64" fmla="*/ 2954120 w 6859735"/>
                <a:gd name="connsiteY64" fmla="*/ 1957950 h 6974837"/>
                <a:gd name="connsiteX65" fmla="*/ 2959062 w 6859735"/>
                <a:gd name="connsiteY65" fmla="*/ 1967054 h 6974837"/>
                <a:gd name="connsiteX66" fmla="*/ 4318604 w 6859735"/>
                <a:gd name="connsiteY66" fmla="*/ 607514 h 6974837"/>
                <a:gd name="connsiteX67" fmla="*/ 4543315 w 6859735"/>
                <a:gd name="connsiteY67" fmla="*/ 561952 h 6974837"/>
                <a:gd name="connsiteX68" fmla="*/ 4611927 w 6859735"/>
                <a:gd name="connsiteY68" fmla="*/ 607513 h 6974837"/>
                <a:gd name="connsiteX69" fmla="*/ 4657489 w 6859735"/>
                <a:gd name="connsiteY69" fmla="*/ 676126 h 6974837"/>
                <a:gd name="connsiteX70" fmla="*/ 4611927 w 6859735"/>
                <a:gd name="connsiteY70" fmla="*/ 900838 h 6974837"/>
                <a:gd name="connsiteX71" fmla="*/ 3026633 w 6859735"/>
                <a:gd name="connsiteY71" fmla="*/ 2486131 h 6974837"/>
                <a:gd name="connsiteX72" fmla="*/ 3026633 w 6859735"/>
                <a:gd name="connsiteY72" fmla="*/ 2993012 h 6974837"/>
                <a:gd name="connsiteX73" fmla="*/ 4865368 w 6859735"/>
                <a:gd name="connsiteY73" fmla="*/ 1154281 h 6974837"/>
                <a:gd name="connsiteX74" fmla="*/ 5090079 w 6859735"/>
                <a:gd name="connsiteY74" fmla="*/ 1108719 h 6974837"/>
                <a:gd name="connsiteX75" fmla="*/ 5158691 w 6859735"/>
                <a:gd name="connsiteY75" fmla="*/ 1154280 h 6974837"/>
                <a:gd name="connsiteX76" fmla="*/ 5204253 w 6859735"/>
                <a:gd name="connsiteY76" fmla="*/ 1222893 h 6974837"/>
                <a:gd name="connsiteX77" fmla="*/ 5158691 w 6859735"/>
                <a:gd name="connsiteY77" fmla="*/ 1447604 h 6974837"/>
                <a:gd name="connsiteX78" fmla="*/ 3026633 w 6859735"/>
                <a:gd name="connsiteY78" fmla="*/ 3579662 h 6974837"/>
                <a:gd name="connsiteX79" fmla="*/ 3026634 w 6859735"/>
                <a:gd name="connsiteY79" fmla="*/ 3948204 h 6974837"/>
                <a:gd name="connsiteX80" fmla="*/ 3164971 w 6859735"/>
                <a:gd name="connsiteY80" fmla="*/ 3948204 h 6974837"/>
                <a:gd name="connsiteX81" fmla="*/ 5412134 w 6859735"/>
                <a:gd name="connsiteY81" fmla="*/ 1701044 h 6974837"/>
                <a:gd name="connsiteX82" fmla="*/ 5636845 w 6859735"/>
                <a:gd name="connsiteY82" fmla="*/ 1655482 h 6974837"/>
                <a:gd name="connsiteX83" fmla="*/ 5705457 w 6859735"/>
                <a:gd name="connsiteY83" fmla="*/ 1701043 h 6974837"/>
                <a:gd name="connsiteX84" fmla="*/ 5751019 w 6859735"/>
                <a:gd name="connsiteY84" fmla="*/ 1769656 h 6974837"/>
                <a:gd name="connsiteX85" fmla="*/ 5705457 w 6859735"/>
                <a:gd name="connsiteY85" fmla="*/ 1994368 h 6974837"/>
                <a:gd name="connsiteX86" fmla="*/ 3751621 w 6859735"/>
                <a:gd name="connsiteY86" fmla="*/ 3948204 h 6974837"/>
                <a:gd name="connsiteX87" fmla="*/ 4258501 w 6859735"/>
                <a:gd name="connsiteY87" fmla="*/ 3948204 h 6974837"/>
                <a:gd name="connsiteX88" fmla="*/ 5958898 w 6859735"/>
                <a:gd name="connsiteY88" fmla="*/ 2247809 h 6974837"/>
                <a:gd name="connsiteX89" fmla="*/ 6183610 w 6859735"/>
                <a:gd name="connsiteY89" fmla="*/ 2202247 h 6974837"/>
                <a:gd name="connsiteX90" fmla="*/ 6252222 w 6859735"/>
                <a:gd name="connsiteY90" fmla="*/ 2247807 h 6974837"/>
                <a:gd name="connsiteX91" fmla="*/ 6297784 w 6859735"/>
                <a:gd name="connsiteY91" fmla="*/ 2316421 h 6974837"/>
                <a:gd name="connsiteX92" fmla="*/ 6252222 w 6859735"/>
                <a:gd name="connsiteY92" fmla="*/ 2541132 h 6974837"/>
                <a:gd name="connsiteX93" fmla="*/ 4837805 w 6859735"/>
                <a:gd name="connsiteY93" fmla="*/ 3955549 h 6974837"/>
                <a:gd name="connsiteX94" fmla="*/ 4885607 w 6859735"/>
                <a:gd name="connsiteY94" fmla="*/ 3961571 h 6974837"/>
                <a:gd name="connsiteX95" fmla="*/ 5131573 w 6859735"/>
                <a:gd name="connsiteY95" fmla="*/ 4135402 h 6974837"/>
                <a:gd name="connsiteX96" fmla="*/ 5143274 w 6859735"/>
                <a:gd name="connsiteY96" fmla="*/ 4156960 h 6974837"/>
                <a:gd name="connsiteX97" fmla="*/ 6505663 w 6859735"/>
                <a:gd name="connsiteY97" fmla="*/ 2794574 h 6974837"/>
                <a:gd name="connsiteX98" fmla="*/ 6730374 w 6859735"/>
                <a:gd name="connsiteY98" fmla="*/ 2749011 h 6974837"/>
                <a:gd name="connsiteX99" fmla="*/ 6798986 w 6859735"/>
                <a:gd name="connsiteY99" fmla="*/ 2794572 h 6974837"/>
                <a:gd name="connsiteX100" fmla="*/ 6844548 w 6859735"/>
                <a:gd name="connsiteY100" fmla="*/ 2863185 h 6974837"/>
                <a:gd name="connsiteX101" fmla="*/ 6798986 w 6859735"/>
                <a:gd name="connsiteY101" fmla="*/ 3087896 h 6974837"/>
                <a:gd name="connsiteX0" fmla="*/ 2753149 w 6859735"/>
                <a:gd name="connsiteY0" fmla="*/ 6689357 h 6974837"/>
                <a:gd name="connsiteX1" fmla="*/ 2815740 w 6859735"/>
                <a:gd name="connsiteY1" fmla="*/ 6538251 h 6974837"/>
                <a:gd name="connsiteX2" fmla="*/ 2815740 w 6859735"/>
                <a:gd name="connsiteY2" fmla="*/ 4594624 h 6974837"/>
                <a:gd name="connsiteX3" fmla="*/ 2952417 w 6859735"/>
                <a:gd name="connsiteY3" fmla="*/ 4594624 h 6974837"/>
                <a:gd name="connsiteX4" fmla="*/ 4767500 w 6859735"/>
                <a:gd name="connsiteY4" fmla="*/ 4586491 h 6974837"/>
                <a:gd name="connsiteX5" fmla="*/ 4981196 w 6859735"/>
                <a:gd name="connsiteY5" fmla="*/ 4372795 h 6974837"/>
                <a:gd name="connsiteX6" fmla="*/ 4767500 w 6859735"/>
                <a:gd name="connsiteY6" fmla="*/ 4159098 h 6974837"/>
                <a:gd name="connsiteX7" fmla="*/ 2815740 w 6859735"/>
                <a:gd name="connsiteY7" fmla="*/ 4150497 h 6974837"/>
                <a:gd name="connsiteX8" fmla="*/ 2815740 w 6859735"/>
                <a:gd name="connsiteY8" fmla="*/ 2207342 h 6974837"/>
                <a:gd name="connsiteX9" fmla="*/ 2602043 w 6859735"/>
                <a:gd name="connsiteY9" fmla="*/ 1993645 h 6974837"/>
                <a:gd name="connsiteX10" fmla="*/ 2388346 w 6859735"/>
                <a:gd name="connsiteY10" fmla="*/ 2207342 h 6974837"/>
                <a:gd name="connsiteX11" fmla="*/ 2388347 w 6859735"/>
                <a:gd name="connsiteY11" fmla="*/ 4150497 h 6974837"/>
                <a:gd name="connsiteX12" fmla="*/ 2298101 w 6859735"/>
                <a:gd name="connsiteY12" fmla="*/ 4150497 h 6974837"/>
                <a:gd name="connsiteX13" fmla="*/ 2298101 w 6859735"/>
                <a:gd name="connsiteY13" fmla="*/ 4159098 h 6974837"/>
                <a:gd name="connsiteX14" fmla="*/ 436590 w 6859735"/>
                <a:gd name="connsiteY14" fmla="*/ 4159098 h 6974837"/>
                <a:gd name="connsiteX15" fmla="*/ 222893 w 6859735"/>
                <a:gd name="connsiteY15" fmla="*/ 4372795 h 6974837"/>
                <a:gd name="connsiteX16" fmla="*/ 436590 w 6859735"/>
                <a:gd name="connsiteY16" fmla="*/ 4586491 h 6974837"/>
                <a:gd name="connsiteX17" fmla="*/ 2298104 w 6859735"/>
                <a:gd name="connsiteY17" fmla="*/ 4586491 h 6974837"/>
                <a:gd name="connsiteX18" fmla="*/ 2298104 w 6859735"/>
                <a:gd name="connsiteY18" fmla="*/ 4594625 h 6974837"/>
                <a:gd name="connsiteX19" fmla="*/ 2388347 w 6859735"/>
                <a:gd name="connsiteY19" fmla="*/ 4594624 h 6974837"/>
                <a:gd name="connsiteX20" fmla="*/ 2388346 w 6859735"/>
                <a:gd name="connsiteY20" fmla="*/ 6538252 h 6974837"/>
                <a:gd name="connsiteX21" fmla="*/ 2602043 w 6859735"/>
                <a:gd name="connsiteY21" fmla="*/ 6751948 h 6974837"/>
                <a:gd name="connsiteX22" fmla="*/ 2753149 w 6859735"/>
                <a:gd name="connsiteY22" fmla="*/ 6689357 h 6974837"/>
                <a:gd name="connsiteX23" fmla="*/ 6798986 w 6859735"/>
                <a:gd name="connsiteY23" fmla="*/ 3087896 h 6974837"/>
                <a:gd name="connsiteX24" fmla="*/ 4015896 w 6859735"/>
                <a:gd name="connsiteY24" fmla="*/ 5870987 h 6974837"/>
                <a:gd name="connsiteX25" fmla="*/ 3722571 w 6859735"/>
                <a:gd name="connsiteY25" fmla="*/ 5870987 h 6974837"/>
                <a:gd name="connsiteX26" fmla="*/ 3722573 w 6859735"/>
                <a:gd name="connsiteY26" fmla="*/ 5870986 h 6974837"/>
                <a:gd name="connsiteX27" fmla="*/ 3722573 w 6859735"/>
                <a:gd name="connsiteY27" fmla="*/ 5577661 h 6974837"/>
                <a:gd name="connsiteX28" fmla="*/ 4502849 w 6859735"/>
                <a:gd name="connsiteY28" fmla="*/ 4797385 h 6974837"/>
                <a:gd name="connsiteX29" fmla="*/ 3995969 w 6859735"/>
                <a:gd name="connsiteY29" fmla="*/ 4797385 h 6974837"/>
                <a:gd name="connsiteX30" fmla="*/ 3469132 w 6859735"/>
                <a:gd name="connsiteY30" fmla="*/ 5324223 h 6974837"/>
                <a:gd name="connsiteX31" fmla="*/ 3175807 w 6859735"/>
                <a:gd name="connsiteY31" fmla="*/ 5324223 h 6974837"/>
                <a:gd name="connsiteX32" fmla="*/ 3175808 w 6859735"/>
                <a:gd name="connsiteY32" fmla="*/ 5324221 h 6974837"/>
                <a:gd name="connsiteX33" fmla="*/ 3175808 w 6859735"/>
                <a:gd name="connsiteY33" fmla="*/ 5030896 h 6974837"/>
                <a:gd name="connsiteX34" fmla="*/ 3409319 w 6859735"/>
                <a:gd name="connsiteY34" fmla="*/ 4797385 h 6974837"/>
                <a:gd name="connsiteX35" fmla="*/ 3026634 w 6859735"/>
                <a:gd name="connsiteY35" fmla="*/ 4797385 h 6974837"/>
                <a:gd name="connsiteX36" fmla="*/ 3026634 w 6859735"/>
                <a:gd name="connsiteY36" fmla="*/ 6550247 h 6974837"/>
                <a:gd name="connsiteX37" fmla="*/ 2902274 w 6859735"/>
                <a:gd name="connsiteY37" fmla="*/ 6850478 h 6974837"/>
                <a:gd name="connsiteX38" fmla="*/ 2602043 w 6859735"/>
                <a:gd name="connsiteY38" fmla="*/ 6974837 h 6974837"/>
                <a:gd name="connsiteX39" fmla="*/ 2177453 w 6859735"/>
                <a:gd name="connsiteY39" fmla="*/ 6550247 h 6974837"/>
                <a:gd name="connsiteX40" fmla="*/ 2177453 w 6859735"/>
                <a:gd name="connsiteY40" fmla="*/ 4797385 h 6974837"/>
                <a:gd name="connsiteX41" fmla="*/ 424591 w 6859735"/>
                <a:gd name="connsiteY41" fmla="*/ 4797385 h 6974837"/>
                <a:gd name="connsiteX42" fmla="*/ 0 w 6859735"/>
                <a:gd name="connsiteY42" fmla="*/ 4372794 h 6974837"/>
                <a:gd name="connsiteX43" fmla="*/ 424591 w 6859735"/>
                <a:gd name="connsiteY43" fmla="*/ 3948204 h 6974837"/>
                <a:gd name="connsiteX44" fmla="*/ 2081087 w 6859735"/>
                <a:gd name="connsiteY44" fmla="*/ 3948204 h 6974837"/>
                <a:gd name="connsiteX45" fmla="*/ 2078809 w 6859735"/>
                <a:gd name="connsiteY45" fmla="*/ 3942591 h 6974837"/>
                <a:gd name="connsiteX46" fmla="*/ 2082278 w 6859735"/>
                <a:gd name="connsiteY46" fmla="*/ 3937368 h 6974837"/>
                <a:gd name="connsiteX47" fmla="*/ 2177452 w 6859735"/>
                <a:gd name="connsiteY47" fmla="*/ 3842194 h 6974837"/>
                <a:gd name="connsiteX48" fmla="*/ 2177452 w 6859735"/>
                <a:gd name="connsiteY48" fmla="*/ 3335313 h 6974837"/>
                <a:gd name="connsiteX49" fmla="*/ 1828837 w 6859735"/>
                <a:gd name="connsiteY49" fmla="*/ 3683928 h 6974837"/>
                <a:gd name="connsiteX50" fmla="*/ 1535512 w 6859735"/>
                <a:gd name="connsiteY50" fmla="*/ 3683928 h 6974837"/>
                <a:gd name="connsiteX51" fmla="*/ 1535513 w 6859735"/>
                <a:gd name="connsiteY51" fmla="*/ 3683926 h 6974837"/>
                <a:gd name="connsiteX52" fmla="*/ 1535513 w 6859735"/>
                <a:gd name="connsiteY52" fmla="*/ 3390602 h 6974837"/>
                <a:gd name="connsiteX53" fmla="*/ 2177453 w 6859735"/>
                <a:gd name="connsiteY53" fmla="*/ 2748663 h 6974837"/>
                <a:gd name="connsiteX54" fmla="*/ 2177453 w 6859735"/>
                <a:gd name="connsiteY54" fmla="*/ 2241780 h 6974837"/>
                <a:gd name="connsiteX55" fmla="*/ 1282070 w 6859735"/>
                <a:gd name="connsiteY55" fmla="*/ 3137163 h 6974837"/>
                <a:gd name="connsiteX56" fmla="*/ 988747 w 6859735"/>
                <a:gd name="connsiteY56" fmla="*/ 3137163 h 6974837"/>
                <a:gd name="connsiteX57" fmla="*/ 988747 w 6859735"/>
                <a:gd name="connsiteY57" fmla="*/ 2843839 h 6974837"/>
                <a:gd name="connsiteX58" fmla="*/ 3771837 w 6859735"/>
                <a:gd name="connsiteY58" fmla="*/ 60749 h 6974837"/>
                <a:gd name="connsiteX59" fmla="*/ 4065160 w 6859735"/>
                <a:gd name="connsiteY59" fmla="*/ 60749 h 6974837"/>
                <a:gd name="connsiteX60" fmla="*/ 4065160 w 6859735"/>
                <a:gd name="connsiteY60" fmla="*/ 354072 h 6974837"/>
                <a:gd name="connsiteX61" fmla="*/ 2644229 w 6859735"/>
                <a:gd name="connsiteY61" fmla="*/ 1775004 h 6974837"/>
                <a:gd name="connsiteX62" fmla="*/ 2687612 w 6859735"/>
                <a:gd name="connsiteY62" fmla="*/ 1779377 h 6974837"/>
                <a:gd name="connsiteX63" fmla="*/ 2954120 w 6859735"/>
                <a:gd name="connsiteY63" fmla="*/ 1957950 h 6974837"/>
                <a:gd name="connsiteX64" fmla="*/ 2959062 w 6859735"/>
                <a:gd name="connsiteY64" fmla="*/ 1967054 h 6974837"/>
                <a:gd name="connsiteX65" fmla="*/ 4318604 w 6859735"/>
                <a:gd name="connsiteY65" fmla="*/ 607514 h 6974837"/>
                <a:gd name="connsiteX66" fmla="*/ 4543315 w 6859735"/>
                <a:gd name="connsiteY66" fmla="*/ 561952 h 6974837"/>
                <a:gd name="connsiteX67" fmla="*/ 4611927 w 6859735"/>
                <a:gd name="connsiteY67" fmla="*/ 607513 h 6974837"/>
                <a:gd name="connsiteX68" fmla="*/ 4657489 w 6859735"/>
                <a:gd name="connsiteY68" fmla="*/ 676126 h 6974837"/>
                <a:gd name="connsiteX69" fmla="*/ 4611927 w 6859735"/>
                <a:gd name="connsiteY69" fmla="*/ 900838 h 6974837"/>
                <a:gd name="connsiteX70" fmla="*/ 3026633 w 6859735"/>
                <a:gd name="connsiteY70" fmla="*/ 2486131 h 6974837"/>
                <a:gd name="connsiteX71" fmla="*/ 3026633 w 6859735"/>
                <a:gd name="connsiteY71" fmla="*/ 2993012 h 6974837"/>
                <a:gd name="connsiteX72" fmla="*/ 4865368 w 6859735"/>
                <a:gd name="connsiteY72" fmla="*/ 1154281 h 6974837"/>
                <a:gd name="connsiteX73" fmla="*/ 5090079 w 6859735"/>
                <a:gd name="connsiteY73" fmla="*/ 1108719 h 6974837"/>
                <a:gd name="connsiteX74" fmla="*/ 5158691 w 6859735"/>
                <a:gd name="connsiteY74" fmla="*/ 1154280 h 6974837"/>
                <a:gd name="connsiteX75" fmla="*/ 5204253 w 6859735"/>
                <a:gd name="connsiteY75" fmla="*/ 1222893 h 6974837"/>
                <a:gd name="connsiteX76" fmla="*/ 5158691 w 6859735"/>
                <a:gd name="connsiteY76" fmla="*/ 1447604 h 6974837"/>
                <a:gd name="connsiteX77" fmla="*/ 3026633 w 6859735"/>
                <a:gd name="connsiteY77" fmla="*/ 3579662 h 6974837"/>
                <a:gd name="connsiteX78" fmla="*/ 3026634 w 6859735"/>
                <a:gd name="connsiteY78" fmla="*/ 3948204 h 6974837"/>
                <a:gd name="connsiteX79" fmla="*/ 3164971 w 6859735"/>
                <a:gd name="connsiteY79" fmla="*/ 3948204 h 6974837"/>
                <a:gd name="connsiteX80" fmla="*/ 5412134 w 6859735"/>
                <a:gd name="connsiteY80" fmla="*/ 1701044 h 6974837"/>
                <a:gd name="connsiteX81" fmla="*/ 5636845 w 6859735"/>
                <a:gd name="connsiteY81" fmla="*/ 1655482 h 6974837"/>
                <a:gd name="connsiteX82" fmla="*/ 5705457 w 6859735"/>
                <a:gd name="connsiteY82" fmla="*/ 1701043 h 6974837"/>
                <a:gd name="connsiteX83" fmla="*/ 5751019 w 6859735"/>
                <a:gd name="connsiteY83" fmla="*/ 1769656 h 6974837"/>
                <a:gd name="connsiteX84" fmla="*/ 5705457 w 6859735"/>
                <a:gd name="connsiteY84" fmla="*/ 1994368 h 6974837"/>
                <a:gd name="connsiteX85" fmla="*/ 3751621 w 6859735"/>
                <a:gd name="connsiteY85" fmla="*/ 3948204 h 6974837"/>
                <a:gd name="connsiteX86" fmla="*/ 4258501 w 6859735"/>
                <a:gd name="connsiteY86" fmla="*/ 3948204 h 6974837"/>
                <a:gd name="connsiteX87" fmla="*/ 5958898 w 6859735"/>
                <a:gd name="connsiteY87" fmla="*/ 2247809 h 6974837"/>
                <a:gd name="connsiteX88" fmla="*/ 6183610 w 6859735"/>
                <a:gd name="connsiteY88" fmla="*/ 2202247 h 6974837"/>
                <a:gd name="connsiteX89" fmla="*/ 6252222 w 6859735"/>
                <a:gd name="connsiteY89" fmla="*/ 2247807 h 6974837"/>
                <a:gd name="connsiteX90" fmla="*/ 6297784 w 6859735"/>
                <a:gd name="connsiteY90" fmla="*/ 2316421 h 6974837"/>
                <a:gd name="connsiteX91" fmla="*/ 6252222 w 6859735"/>
                <a:gd name="connsiteY91" fmla="*/ 2541132 h 6974837"/>
                <a:gd name="connsiteX92" fmla="*/ 4837805 w 6859735"/>
                <a:gd name="connsiteY92" fmla="*/ 3955549 h 6974837"/>
                <a:gd name="connsiteX93" fmla="*/ 4885607 w 6859735"/>
                <a:gd name="connsiteY93" fmla="*/ 3961571 h 6974837"/>
                <a:gd name="connsiteX94" fmla="*/ 5131573 w 6859735"/>
                <a:gd name="connsiteY94" fmla="*/ 4135402 h 6974837"/>
                <a:gd name="connsiteX95" fmla="*/ 5143274 w 6859735"/>
                <a:gd name="connsiteY95" fmla="*/ 4156960 h 6974837"/>
                <a:gd name="connsiteX96" fmla="*/ 6505663 w 6859735"/>
                <a:gd name="connsiteY96" fmla="*/ 2794574 h 6974837"/>
                <a:gd name="connsiteX97" fmla="*/ 6730374 w 6859735"/>
                <a:gd name="connsiteY97" fmla="*/ 2749011 h 6974837"/>
                <a:gd name="connsiteX98" fmla="*/ 6798986 w 6859735"/>
                <a:gd name="connsiteY98" fmla="*/ 2794572 h 6974837"/>
                <a:gd name="connsiteX99" fmla="*/ 6844548 w 6859735"/>
                <a:gd name="connsiteY99" fmla="*/ 2863185 h 6974837"/>
                <a:gd name="connsiteX100" fmla="*/ 6798986 w 6859735"/>
                <a:gd name="connsiteY100" fmla="*/ 3087896 h 6974837"/>
                <a:gd name="connsiteX0" fmla="*/ 2753149 w 6859735"/>
                <a:gd name="connsiteY0" fmla="*/ 6689357 h 6974837"/>
                <a:gd name="connsiteX1" fmla="*/ 2815740 w 6859735"/>
                <a:gd name="connsiteY1" fmla="*/ 6538251 h 6974837"/>
                <a:gd name="connsiteX2" fmla="*/ 2815740 w 6859735"/>
                <a:gd name="connsiteY2" fmla="*/ 4594624 h 6974837"/>
                <a:gd name="connsiteX3" fmla="*/ 4767500 w 6859735"/>
                <a:gd name="connsiteY3" fmla="*/ 4586491 h 6974837"/>
                <a:gd name="connsiteX4" fmla="*/ 4981196 w 6859735"/>
                <a:gd name="connsiteY4" fmla="*/ 4372795 h 6974837"/>
                <a:gd name="connsiteX5" fmla="*/ 4767500 w 6859735"/>
                <a:gd name="connsiteY5" fmla="*/ 4159098 h 6974837"/>
                <a:gd name="connsiteX6" fmla="*/ 2815740 w 6859735"/>
                <a:gd name="connsiteY6" fmla="*/ 4150497 h 6974837"/>
                <a:gd name="connsiteX7" fmla="*/ 2815740 w 6859735"/>
                <a:gd name="connsiteY7" fmla="*/ 2207342 h 6974837"/>
                <a:gd name="connsiteX8" fmla="*/ 2602043 w 6859735"/>
                <a:gd name="connsiteY8" fmla="*/ 1993645 h 6974837"/>
                <a:gd name="connsiteX9" fmla="*/ 2388346 w 6859735"/>
                <a:gd name="connsiteY9" fmla="*/ 2207342 h 6974837"/>
                <a:gd name="connsiteX10" fmla="*/ 2388347 w 6859735"/>
                <a:gd name="connsiteY10" fmla="*/ 4150497 h 6974837"/>
                <a:gd name="connsiteX11" fmla="*/ 2298101 w 6859735"/>
                <a:gd name="connsiteY11" fmla="*/ 4150497 h 6974837"/>
                <a:gd name="connsiteX12" fmla="*/ 2298101 w 6859735"/>
                <a:gd name="connsiteY12" fmla="*/ 4159098 h 6974837"/>
                <a:gd name="connsiteX13" fmla="*/ 436590 w 6859735"/>
                <a:gd name="connsiteY13" fmla="*/ 4159098 h 6974837"/>
                <a:gd name="connsiteX14" fmla="*/ 222893 w 6859735"/>
                <a:gd name="connsiteY14" fmla="*/ 4372795 h 6974837"/>
                <a:gd name="connsiteX15" fmla="*/ 436590 w 6859735"/>
                <a:gd name="connsiteY15" fmla="*/ 4586491 h 6974837"/>
                <a:gd name="connsiteX16" fmla="*/ 2298104 w 6859735"/>
                <a:gd name="connsiteY16" fmla="*/ 4586491 h 6974837"/>
                <a:gd name="connsiteX17" fmla="*/ 2298104 w 6859735"/>
                <a:gd name="connsiteY17" fmla="*/ 4594625 h 6974837"/>
                <a:gd name="connsiteX18" fmla="*/ 2388347 w 6859735"/>
                <a:gd name="connsiteY18" fmla="*/ 4594624 h 6974837"/>
                <a:gd name="connsiteX19" fmla="*/ 2388346 w 6859735"/>
                <a:gd name="connsiteY19" fmla="*/ 6538252 h 6974837"/>
                <a:gd name="connsiteX20" fmla="*/ 2602043 w 6859735"/>
                <a:gd name="connsiteY20" fmla="*/ 6751948 h 6974837"/>
                <a:gd name="connsiteX21" fmla="*/ 2753149 w 6859735"/>
                <a:gd name="connsiteY21" fmla="*/ 6689357 h 6974837"/>
                <a:gd name="connsiteX22" fmla="*/ 6798986 w 6859735"/>
                <a:gd name="connsiteY22" fmla="*/ 3087896 h 6974837"/>
                <a:gd name="connsiteX23" fmla="*/ 4015896 w 6859735"/>
                <a:gd name="connsiteY23" fmla="*/ 5870987 h 6974837"/>
                <a:gd name="connsiteX24" fmla="*/ 3722571 w 6859735"/>
                <a:gd name="connsiteY24" fmla="*/ 5870987 h 6974837"/>
                <a:gd name="connsiteX25" fmla="*/ 3722573 w 6859735"/>
                <a:gd name="connsiteY25" fmla="*/ 5870986 h 6974837"/>
                <a:gd name="connsiteX26" fmla="*/ 3722573 w 6859735"/>
                <a:gd name="connsiteY26" fmla="*/ 5577661 h 6974837"/>
                <a:gd name="connsiteX27" fmla="*/ 4502849 w 6859735"/>
                <a:gd name="connsiteY27" fmla="*/ 4797385 h 6974837"/>
                <a:gd name="connsiteX28" fmla="*/ 3995969 w 6859735"/>
                <a:gd name="connsiteY28" fmla="*/ 4797385 h 6974837"/>
                <a:gd name="connsiteX29" fmla="*/ 3469132 w 6859735"/>
                <a:gd name="connsiteY29" fmla="*/ 5324223 h 6974837"/>
                <a:gd name="connsiteX30" fmla="*/ 3175807 w 6859735"/>
                <a:gd name="connsiteY30" fmla="*/ 5324223 h 6974837"/>
                <a:gd name="connsiteX31" fmla="*/ 3175808 w 6859735"/>
                <a:gd name="connsiteY31" fmla="*/ 5324221 h 6974837"/>
                <a:gd name="connsiteX32" fmla="*/ 3175808 w 6859735"/>
                <a:gd name="connsiteY32" fmla="*/ 5030896 h 6974837"/>
                <a:gd name="connsiteX33" fmla="*/ 3409319 w 6859735"/>
                <a:gd name="connsiteY33" fmla="*/ 4797385 h 6974837"/>
                <a:gd name="connsiteX34" fmla="*/ 3026634 w 6859735"/>
                <a:gd name="connsiteY34" fmla="*/ 4797385 h 6974837"/>
                <a:gd name="connsiteX35" fmla="*/ 3026634 w 6859735"/>
                <a:gd name="connsiteY35" fmla="*/ 6550247 h 6974837"/>
                <a:gd name="connsiteX36" fmla="*/ 2902274 w 6859735"/>
                <a:gd name="connsiteY36" fmla="*/ 6850478 h 6974837"/>
                <a:gd name="connsiteX37" fmla="*/ 2602043 w 6859735"/>
                <a:gd name="connsiteY37" fmla="*/ 6974837 h 6974837"/>
                <a:gd name="connsiteX38" fmla="*/ 2177453 w 6859735"/>
                <a:gd name="connsiteY38" fmla="*/ 6550247 h 6974837"/>
                <a:gd name="connsiteX39" fmla="*/ 2177453 w 6859735"/>
                <a:gd name="connsiteY39" fmla="*/ 4797385 h 6974837"/>
                <a:gd name="connsiteX40" fmla="*/ 424591 w 6859735"/>
                <a:gd name="connsiteY40" fmla="*/ 4797385 h 6974837"/>
                <a:gd name="connsiteX41" fmla="*/ 0 w 6859735"/>
                <a:gd name="connsiteY41" fmla="*/ 4372794 h 6974837"/>
                <a:gd name="connsiteX42" fmla="*/ 424591 w 6859735"/>
                <a:gd name="connsiteY42" fmla="*/ 3948204 h 6974837"/>
                <a:gd name="connsiteX43" fmla="*/ 2081087 w 6859735"/>
                <a:gd name="connsiteY43" fmla="*/ 3948204 h 6974837"/>
                <a:gd name="connsiteX44" fmla="*/ 2078809 w 6859735"/>
                <a:gd name="connsiteY44" fmla="*/ 3942591 h 6974837"/>
                <a:gd name="connsiteX45" fmla="*/ 2082278 w 6859735"/>
                <a:gd name="connsiteY45" fmla="*/ 3937368 h 6974837"/>
                <a:gd name="connsiteX46" fmla="*/ 2177452 w 6859735"/>
                <a:gd name="connsiteY46" fmla="*/ 3842194 h 6974837"/>
                <a:gd name="connsiteX47" fmla="*/ 2177452 w 6859735"/>
                <a:gd name="connsiteY47" fmla="*/ 3335313 h 6974837"/>
                <a:gd name="connsiteX48" fmla="*/ 1828837 w 6859735"/>
                <a:gd name="connsiteY48" fmla="*/ 3683928 h 6974837"/>
                <a:gd name="connsiteX49" fmla="*/ 1535512 w 6859735"/>
                <a:gd name="connsiteY49" fmla="*/ 3683928 h 6974837"/>
                <a:gd name="connsiteX50" fmla="*/ 1535513 w 6859735"/>
                <a:gd name="connsiteY50" fmla="*/ 3683926 h 6974837"/>
                <a:gd name="connsiteX51" fmla="*/ 1535513 w 6859735"/>
                <a:gd name="connsiteY51" fmla="*/ 3390602 h 6974837"/>
                <a:gd name="connsiteX52" fmla="*/ 2177453 w 6859735"/>
                <a:gd name="connsiteY52" fmla="*/ 2748663 h 6974837"/>
                <a:gd name="connsiteX53" fmla="*/ 2177453 w 6859735"/>
                <a:gd name="connsiteY53" fmla="*/ 2241780 h 6974837"/>
                <a:gd name="connsiteX54" fmla="*/ 1282070 w 6859735"/>
                <a:gd name="connsiteY54" fmla="*/ 3137163 h 6974837"/>
                <a:gd name="connsiteX55" fmla="*/ 988747 w 6859735"/>
                <a:gd name="connsiteY55" fmla="*/ 3137163 h 6974837"/>
                <a:gd name="connsiteX56" fmla="*/ 988747 w 6859735"/>
                <a:gd name="connsiteY56" fmla="*/ 2843839 h 6974837"/>
                <a:gd name="connsiteX57" fmla="*/ 3771837 w 6859735"/>
                <a:gd name="connsiteY57" fmla="*/ 60749 h 6974837"/>
                <a:gd name="connsiteX58" fmla="*/ 4065160 w 6859735"/>
                <a:gd name="connsiteY58" fmla="*/ 60749 h 6974837"/>
                <a:gd name="connsiteX59" fmla="*/ 4065160 w 6859735"/>
                <a:gd name="connsiteY59" fmla="*/ 354072 h 6974837"/>
                <a:gd name="connsiteX60" fmla="*/ 2644229 w 6859735"/>
                <a:gd name="connsiteY60" fmla="*/ 1775004 h 6974837"/>
                <a:gd name="connsiteX61" fmla="*/ 2687612 w 6859735"/>
                <a:gd name="connsiteY61" fmla="*/ 1779377 h 6974837"/>
                <a:gd name="connsiteX62" fmla="*/ 2954120 w 6859735"/>
                <a:gd name="connsiteY62" fmla="*/ 1957950 h 6974837"/>
                <a:gd name="connsiteX63" fmla="*/ 2959062 w 6859735"/>
                <a:gd name="connsiteY63" fmla="*/ 1967054 h 6974837"/>
                <a:gd name="connsiteX64" fmla="*/ 4318604 w 6859735"/>
                <a:gd name="connsiteY64" fmla="*/ 607514 h 6974837"/>
                <a:gd name="connsiteX65" fmla="*/ 4543315 w 6859735"/>
                <a:gd name="connsiteY65" fmla="*/ 561952 h 6974837"/>
                <a:gd name="connsiteX66" fmla="*/ 4611927 w 6859735"/>
                <a:gd name="connsiteY66" fmla="*/ 607513 h 6974837"/>
                <a:gd name="connsiteX67" fmla="*/ 4657489 w 6859735"/>
                <a:gd name="connsiteY67" fmla="*/ 676126 h 6974837"/>
                <a:gd name="connsiteX68" fmla="*/ 4611927 w 6859735"/>
                <a:gd name="connsiteY68" fmla="*/ 900838 h 6974837"/>
                <a:gd name="connsiteX69" fmla="*/ 3026633 w 6859735"/>
                <a:gd name="connsiteY69" fmla="*/ 2486131 h 6974837"/>
                <a:gd name="connsiteX70" fmla="*/ 3026633 w 6859735"/>
                <a:gd name="connsiteY70" fmla="*/ 2993012 h 6974837"/>
                <a:gd name="connsiteX71" fmla="*/ 4865368 w 6859735"/>
                <a:gd name="connsiteY71" fmla="*/ 1154281 h 6974837"/>
                <a:gd name="connsiteX72" fmla="*/ 5090079 w 6859735"/>
                <a:gd name="connsiteY72" fmla="*/ 1108719 h 6974837"/>
                <a:gd name="connsiteX73" fmla="*/ 5158691 w 6859735"/>
                <a:gd name="connsiteY73" fmla="*/ 1154280 h 6974837"/>
                <a:gd name="connsiteX74" fmla="*/ 5204253 w 6859735"/>
                <a:gd name="connsiteY74" fmla="*/ 1222893 h 6974837"/>
                <a:gd name="connsiteX75" fmla="*/ 5158691 w 6859735"/>
                <a:gd name="connsiteY75" fmla="*/ 1447604 h 6974837"/>
                <a:gd name="connsiteX76" fmla="*/ 3026633 w 6859735"/>
                <a:gd name="connsiteY76" fmla="*/ 3579662 h 6974837"/>
                <a:gd name="connsiteX77" fmla="*/ 3026634 w 6859735"/>
                <a:gd name="connsiteY77" fmla="*/ 3948204 h 6974837"/>
                <a:gd name="connsiteX78" fmla="*/ 3164971 w 6859735"/>
                <a:gd name="connsiteY78" fmla="*/ 3948204 h 6974837"/>
                <a:gd name="connsiteX79" fmla="*/ 5412134 w 6859735"/>
                <a:gd name="connsiteY79" fmla="*/ 1701044 h 6974837"/>
                <a:gd name="connsiteX80" fmla="*/ 5636845 w 6859735"/>
                <a:gd name="connsiteY80" fmla="*/ 1655482 h 6974837"/>
                <a:gd name="connsiteX81" fmla="*/ 5705457 w 6859735"/>
                <a:gd name="connsiteY81" fmla="*/ 1701043 h 6974837"/>
                <a:gd name="connsiteX82" fmla="*/ 5751019 w 6859735"/>
                <a:gd name="connsiteY82" fmla="*/ 1769656 h 6974837"/>
                <a:gd name="connsiteX83" fmla="*/ 5705457 w 6859735"/>
                <a:gd name="connsiteY83" fmla="*/ 1994368 h 6974837"/>
                <a:gd name="connsiteX84" fmla="*/ 3751621 w 6859735"/>
                <a:gd name="connsiteY84" fmla="*/ 3948204 h 6974837"/>
                <a:gd name="connsiteX85" fmla="*/ 4258501 w 6859735"/>
                <a:gd name="connsiteY85" fmla="*/ 3948204 h 6974837"/>
                <a:gd name="connsiteX86" fmla="*/ 5958898 w 6859735"/>
                <a:gd name="connsiteY86" fmla="*/ 2247809 h 6974837"/>
                <a:gd name="connsiteX87" fmla="*/ 6183610 w 6859735"/>
                <a:gd name="connsiteY87" fmla="*/ 2202247 h 6974837"/>
                <a:gd name="connsiteX88" fmla="*/ 6252222 w 6859735"/>
                <a:gd name="connsiteY88" fmla="*/ 2247807 h 6974837"/>
                <a:gd name="connsiteX89" fmla="*/ 6297784 w 6859735"/>
                <a:gd name="connsiteY89" fmla="*/ 2316421 h 6974837"/>
                <a:gd name="connsiteX90" fmla="*/ 6252222 w 6859735"/>
                <a:gd name="connsiteY90" fmla="*/ 2541132 h 6974837"/>
                <a:gd name="connsiteX91" fmla="*/ 4837805 w 6859735"/>
                <a:gd name="connsiteY91" fmla="*/ 3955549 h 6974837"/>
                <a:gd name="connsiteX92" fmla="*/ 4885607 w 6859735"/>
                <a:gd name="connsiteY92" fmla="*/ 3961571 h 6974837"/>
                <a:gd name="connsiteX93" fmla="*/ 5131573 w 6859735"/>
                <a:gd name="connsiteY93" fmla="*/ 4135402 h 6974837"/>
                <a:gd name="connsiteX94" fmla="*/ 5143274 w 6859735"/>
                <a:gd name="connsiteY94" fmla="*/ 4156960 h 6974837"/>
                <a:gd name="connsiteX95" fmla="*/ 6505663 w 6859735"/>
                <a:gd name="connsiteY95" fmla="*/ 2794574 h 6974837"/>
                <a:gd name="connsiteX96" fmla="*/ 6730374 w 6859735"/>
                <a:gd name="connsiteY96" fmla="*/ 2749011 h 6974837"/>
                <a:gd name="connsiteX97" fmla="*/ 6798986 w 6859735"/>
                <a:gd name="connsiteY97" fmla="*/ 2794572 h 6974837"/>
                <a:gd name="connsiteX98" fmla="*/ 6844548 w 6859735"/>
                <a:gd name="connsiteY98" fmla="*/ 2863185 h 6974837"/>
                <a:gd name="connsiteX99" fmla="*/ 6798986 w 6859735"/>
                <a:gd name="connsiteY99" fmla="*/ 3087896 h 6974837"/>
                <a:gd name="connsiteX0" fmla="*/ 2753149 w 6859735"/>
                <a:gd name="connsiteY0" fmla="*/ 6689357 h 6974837"/>
                <a:gd name="connsiteX1" fmla="*/ 2815740 w 6859735"/>
                <a:gd name="connsiteY1" fmla="*/ 6538251 h 6974837"/>
                <a:gd name="connsiteX2" fmla="*/ 2815740 w 6859735"/>
                <a:gd name="connsiteY2" fmla="*/ 4594624 h 6974837"/>
                <a:gd name="connsiteX3" fmla="*/ 4767500 w 6859735"/>
                <a:gd name="connsiteY3" fmla="*/ 4586491 h 6974837"/>
                <a:gd name="connsiteX4" fmla="*/ 4981196 w 6859735"/>
                <a:gd name="connsiteY4" fmla="*/ 4372795 h 6974837"/>
                <a:gd name="connsiteX5" fmla="*/ 4767500 w 6859735"/>
                <a:gd name="connsiteY5" fmla="*/ 4159098 h 6974837"/>
                <a:gd name="connsiteX6" fmla="*/ 2815740 w 6859735"/>
                <a:gd name="connsiteY6" fmla="*/ 4150497 h 6974837"/>
                <a:gd name="connsiteX7" fmla="*/ 2815740 w 6859735"/>
                <a:gd name="connsiteY7" fmla="*/ 2207342 h 6974837"/>
                <a:gd name="connsiteX8" fmla="*/ 2602043 w 6859735"/>
                <a:gd name="connsiteY8" fmla="*/ 1993645 h 6974837"/>
                <a:gd name="connsiteX9" fmla="*/ 2388346 w 6859735"/>
                <a:gd name="connsiteY9" fmla="*/ 2207342 h 6974837"/>
                <a:gd name="connsiteX10" fmla="*/ 2388347 w 6859735"/>
                <a:gd name="connsiteY10" fmla="*/ 4150497 h 6974837"/>
                <a:gd name="connsiteX11" fmla="*/ 2298101 w 6859735"/>
                <a:gd name="connsiteY11" fmla="*/ 4150497 h 6974837"/>
                <a:gd name="connsiteX12" fmla="*/ 2298101 w 6859735"/>
                <a:gd name="connsiteY12" fmla="*/ 4159098 h 6974837"/>
                <a:gd name="connsiteX13" fmla="*/ 436590 w 6859735"/>
                <a:gd name="connsiteY13" fmla="*/ 4159098 h 6974837"/>
                <a:gd name="connsiteX14" fmla="*/ 222893 w 6859735"/>
                <a:gd name="connsiteY14" fmla="*/ 4372795 h 6974837"/>
                <a:gd name="connsiteX15" fmla="*/ 436590 w 6859735"/>
                <a:gd name="connsiteY15" fmla="*/ 4586491 h 6974837"/>
                <a:gd name="connsiteX16" fmla="*/ 2298104 w 6859735"/>
                <a:gd name="connsiteY16" fmla="*/ 4586491 h 6974837"/>
                <a:gd name="connsiteX17" fmla="*/ 2388347 w 6859735"/>
                <a:gd name="connsiteY17" fmla="*/ 4594624 h 6974837"/>
                <a:gd name="connsiteX18" fmla="*/ 2388346 w 6859735"/>
                <a:gd name="connsiteY18" fmla="*/ 6538252 h 6974837"/>
                <a:gd name="connsiteX19" fmla="*/ 2602043 w 6859735"/>
                <a:gd name="connsiteY19" fmla="*/ 6751948 h 6974837"/>
                <a:gd name="connsiteX20" fmla="*/ 2753149 w 6859735"/>
                <a:gd name="connsiteY20" fmla="*/ 6689357 h 6974837"/>
                <a:gd name="connsiteX21" fmla="*/ 6798986 w 6859735"/>
                <a:gd name="connsiteY21" fmla="*/ 3087896 h 6974837"/>
                <a:gd name="connsiteX22" fmla="*/ 4015896 w 6859735"/>
                <a:gd name="connsiteY22" fmla="*/ 5870987 h 6974837"/>
                <a:gd name="connsiteX23" fmla="*/ 3722571 w 6859735"/>
                <a:gd name="connsiteY23" fmla="*/ 5870987 h 6974837"/>
                <a:gd name="connsiteX24" fmla="*/ 3722573 w 6859735"/>
                <a:gd name="connsiteY24" fmla="*/ 5870986 h 6974837"/>
                <a:gd name="connsiteX25" fmla="*/ 3722573 w 6859735"/>
                <a:gd name="connsiteY25" fmla="*/ 5577661 h 6974837"/>
                <a:gd name="connsiteX26" fmla="*/ 4502849 w 6859735"/>
                <a:gd name="connsiteY26" fmla="*/ 4797385 h 6974837"/>
                <a:gd name="connsiteX27" fmla="*/ 3995969 w 6859735"/>
                <a:gd name="connsiteY27" fmla="*/ 4797385 h 6974837"/>
                <a:gd name="connsiteX28" fmla="*/ 3469132 w 6859735"/>
                <a:gd name="connsiteY28" fmla="*/ 5324223 h 6974837"/>
                <a:gd name="connsiteX29" fmla="*/ 3175807 w 6859735"/>
                <a:gd name="connsiteY29" fmla="*/ 5324223 h 6974837"/>
                <a:gd name="connsiteX30" fmla="*/ 3175808 w 6859735"/>
                <a:gd name="connsiteY30" fmla="*/ 5324221 h 6974837"/>
                <a:gd name="connsiteX31" fmla="*/ 3175808 w 6859735"/>
                <a:gd name="connsiteY31" fmla="*/ 5030896 h 6974837"/>
                <a:gd name="connsiteX32" fmla="*/ 3409319 w 6859735"/>
                <a:gd name="connsiteY32" fmla="*/ 4797385 h 6974837"/>
                <a:gd name="connsiteX33" fmla="*/ 3026634 w 6859735"/>
                <a:gd name="connsiteY33" fmla="*/ 4797385 h 6974837"/>
                <a:gd name="connsiteX34" fmla="*/ 3026634 w 6859735"/>
                <a:gd name="connsiteY34" fmla="*/ 6550247 h 6974837"/>
                <a:gd name="connsiteX35" fmla="*/ 2902274 w 6859735"/>
                <a:gd name="connsiteY35" fmla="*/ 6850478 h 6974837"/>
                <a:gd name="connsiteX36" fmla="*/ 2602043 w 6859735"/>
                <a:gd name="connsiteY36" fmla="*/ 6974837 h 6974837"/>
                <a:gd name="connsiteX37" fmla="*/ 2177453 w 6859735"/>
                <a:gd name="connsiteY37" fmla="*/ 6550247 h 6974837"/>
                <a:gd name="connsiteX38" fmla="*/ 2177453 w 6859735"/>
                <a:gd name="connsiteY38" fmla="*/ 4797385 h 6974837"/>
                <a:gd name="connsiteX39" fmla="*/ 424591 w 6859735"/>
                <a:gd name="connsiteY39" fmla="*/ 4797385 h 6974837"/>
                <a:gd name="connsiteX40" fmla="*/ 0 w 6859735"/>
                <a:gd name="connsiteY40" fmla="*/ 4372794 h 6974837"/>
                <a:gd name="connsiteX41" fmla="*/ 424591 w 6859735"/>
                <a:gd name="connsiteY41" fmla="*/ 3948204 h 6974837"/>
                <a:gd name="connsiteX42" fmla="*/ 2081087 w 6859735"/>
                <a:gd name="connsiteY42" fmla="*/ 3948204 h 6974837"/>
                <a:gd name="connsiteX43" fmla="*/ 2078809 w 6859735"/>
                <a:gd name="connsiteY43" fmla="*/ 3942591 h 6974837"/>
                <a:gd name="connsiteX44" fmla="*/ 2082278 w 6859735"/>
                <a:gd name="connsiteY44" fmla="*/ 3937368 h 6974837"/>
                <a:gd name="connsiteX45" fmla="*/ 2177452 w 6859735"/>
                <a:gd name="connsiteY45" fmla="*/ 3842194 h 6974837"/>
                <a:gd name="connsiteX46" fmla="*/ 2177452 w 6859735"/>
                <a:gd name="connsiteY46" fmla="*/ 3335313 h 6974837"/>
                <a:gd name="connsiteX47" fmla="*/ 1828837 w 6859735"/>
                <a:gd name="connsiteY47" fmla="*/ 3683928 h 6974837"/>
                <a:gd name="connsiteX48" fmla="*/ 1535512 w 6859735"/>
                <a:gd name="connsiteY48" fmla="*/ 3683928 h 6974837"/>
                <a:gd name="connsiteX49" fmla="*/ 1535513 w 6859735"/>
                <a:gd name="connsiteY49" fmla="*/ 3683926 h 6974837"/>
                <a:gd name="connsiteX50" fmla="*/ 1535513 w 6859735"/>
                <a:gd name="connsiteY50" fmla="*/ 3390602 h 6974837"/>
                <a:gd name="connsiteX51" fmla="*/ 2177453 w 6859735"/>
                <a:gd name="connsiteY51" fmla="*/ 2748663 h 6974837"/>
                <a:gd name="connsiteX52" fmla="*/ 2177453 w 6859735"/>
                <a:gd name="connsiteY52" fmla="*/ 2241780 h 6974837"/>
                <a:gd name="connsiteX53" fmla="*/ 1282070 w 6859735"/>
                <a:gd name="connsiteY53" fmla="*/ 3137163 h 6974837"/>
                <a:gd name="connsiteX54" fmla="*/ 988747 w 6859735"/>
                <a:gd name="connsiteY54" fmla="*/ 3137163 h 6974837"/>
                <a:gd name="connsiteX55" fmla="*/ 988747 w 6859735"/>
                <a:gd name="connsiteY55" fmla="*/ 2843839 h 6974837"/>
                <a:gd name="connsiteX56" fmla="*/ 3771837 w 6859735"/>
                <a:gd name="connsiteY56" fmla="*/ 60749 h 6974837"/>
                <a:gd name="connsiteX57" fmla="*/ 4065160 w 6859735"/>
                <a:gd name="connsiteY57" fmla="*/ 60749 h 6974837"/>
                <a:gd name="connsiteX58" fmla="*/ 4065160 w 6859735"/>
                <a:gd name="connsiteY58" fmla="*/ 354072 h 6974837"/>
                <a:gd name="connsiteX59" fmla="*/ 2644229 w 6859735"/>
                <a:gd name="connsiteY59" fmla="*/ 1775004 h 6974837"/>
                <a:gd name="connsiteX60" fmla="*/ 2687612 w 6859735"/>
                <a:gd name="connsiteY60" fmla="*/ 1779377 h 6974837"/>
                <a:gd name="connsiteX61" fmla="*/ 2954120 w 6859735"/>
                <a:gd name="connsiteY61" fmla="*/ 1957950 h 6974837"/>
                <a:gd name="connsiteX62" fmla="*/ 2959062 w 6859735"/>
                <a:gd name="connsiteY62" fmla="*/ 1967054 h 6974837"/>
                <a:gd name="connsiteX63" fmla="*/ 4318604 w 6859735"/>
                <a:gd name="connsiteY63" fmla="*/ 607514 h 6974837"/>
                <a:gd name="connsiteX64" fmla="*/ 4543315 w 6859735"/>
                <a:gd name="connsiteY64" fmla="*/ 561952 h 6974837"/>
                <a:gd name="connsiteX65" fmla="*/ 4611927 w 6859735"/>
                <a:gd name="connsiteY65" fmla="*/ 607513 h 6974837"/>
                <a:gd name="connsiteX66" fmla="*/ 4657489 w 6859735"/>
                <a:gd name="connsiteY66" fmla="*/ 676126 h 6974837"/>
                <a:gd name="connsiteX67" fmla="*/ 4611927 w 6859735"/>
                <a:gd name="connsiteY67" fmla="*/ 900838 h 6974837"/>
                <a:gd name="connsiteX68" fmla="*/ 3026633 w 6859735"/>
                <a:gd name="connsiteY68" fmla="*/ 2486131 h 6974837"/>
                <a:gd name="connsiteX69" fmla="*/ 3026633 w 6859735"/>
                <a:gd name="connsiteY69" fmla="*/ 2993012 h 6974837"/>
                <a:gd name="connsiteX70" fmla="*/ 4865368 w 6859735"/>
                <a:gd name="connsiteY70" fmla="*/ 1154281 h 6974837"/>
                <a:gd name="connsiteX71" fmla="*/ 5090079 w 6859735"/>
                <a:gd name="connsiteY71" fmla="*/ 1108719 h 6974837"/>
                <a:gd name="connsiteX72" fmla="*/ 5158691 w 6859735"/>
                <a:gd name="connsiteY72" fmla="*/ 1154280 h 6974837"/>
                <a:gd name="connsiteX73" fmla="*/ 5204253 w 6859735"/>
                <a:gd name="connsiteY73" fmla="*/ 1222893 h 6974837"/>
                <a:gd name="connsiteX74" fmla="*/ 5158691 w 6859735"/>
                <a:gd name="connsiteY74" fmla="*/ 1447604 h 6974837"/>
                <a:gd name="connsiteX75" fmla="*/ 3026633 w 6859735"/>
                <a:gd name="connsiteY75" fmla="*/ 3579662 h 6974837"/>
                <a:gd name="connsiteX76" fmla="*/ 3026634 w 6859735"/>
                <a:gd name="connsiteY76" fmla="*/ 3948204 h 6974837"/>
                <a:gd name="connsiteX77" fmla="*/ 3164971 w 6859735"/>
                <a:gd name="connsiteY77" fmla="*/ 3948204 h 6974837"/>
                <a:gd name="connsiteX78" fmla="*/ 5412134 w 6859735"/>
                <a:gd name="connsiteY78" fmla="*/ 1701044 h 6974837"/>
                <a:gd name="connsiteX79" fmla="*/ 5636845 w 6859735"/>
                <a:gd name="connsiteY79" fmla="*/ 1655482 h 6974837"/>
                <a:gd name="connsiteX80" fmla="*/ 5705457 w 6859735"/>
                <a:gd name="connsiteY80" fmla="*/ 1701043 h 6974837"/>
                <a:gd name="connsiteX81" fmla="*/ 5751019 w 6859735"/>
                <a:gd name="connsiteY81" fmla="*/ 1769656 h 6974837"/>
                <a:gd name="connsiteX82" fmla="*/ 5705457 w 6859735"/>
                <a:gd name="connsiteY82" fmla="*/ 1994368 h 6974837"/>
                <a:gd name="connsiteX83" fmla="*/ 3751621 w 6859735"/>
                <a:gd name="connsiteY83" fmla="*/ 3948204 h 6974837"/>
                <a:gd name="connsiteX84" fmla="*/ 4258501 w 6859735"/>
                <a:gd name="connsiteY84" fmla="*/ 3948204 h 6974837"/>
                <a:gd name="connsiteX85" fmla="*/ 5958898 w 6859735"/>
                <a:gd name="connsiteY85" fmla="*/ 2247809 h 6974837"/>
                <a:gd name="connsiteX86" fmla="*/ 6183610 w 6859735"/>
                <a:gd name="connsiteY86" fmla="*/ 2202247 h 6974837"/>
                <a:gd name="connsiteX87" fmla="*/ 6252222 w 6859735"/>
                <a:gd name="connsiteY87" fmla="*/ 2247807 h 6974837"/>
                <a:gd name="connsiteX88" fmla="*/ 6297784 w 6859735"/>
                <a:gd name="connsiteY88" fmla="*/ 2316421 h 6974837"/>
                <a:gd name="connsiteX89" fmla="*/ 6252222 w 6859735"/>
                <a:gd name="connsiteY89" fmla="*/ 2541132 h 6974837"/>
                <a:gd name="connsiteX90" fmla="*/ 4837805 w 6859735"/>
                <a:gd name="connsiteY90" fmla="*/ 3955549 h 6974837"/>
                <a:gd name="connsiteX91" fmla="*/ 4885607 w 6859735"/>
                <a:gd name="connsiteY91" fmla="*/ 3961571 h 6974837"/>
                <a:gd name="connsiteX92" fmla="*/ 5131573 w 6859735"/>
                <a:gd name="connsiteY92" fmla="*/ 4135402 h 6974837"/>
                <a:gd name="connsiteX93" fmla="*/ 5143274 w 6859735"/>
                <a:gd name="connsiteY93" fmla="*/ 4156960 h 6974837"/>
                <a:gd name="connsiteX94" fmla="*/ 6505663 w 6859735"/>
                <a:gd name="connsiteY94" fmla="*/ 2794574 h 6974837"/>
                <a:gd name="connsiteX95" fmla="*/ 6730374 w 6859735"/>
                <a:gd name="connsiteY95" fmla="*/ 2749011 h 6974837"/>
                <a:gd name="connsiteX96" fmla="*/ 6798986 w 6859735"/>
                <a:gd name="connsiteY96" fmla="*/ 2794572 h 6974837"/>
                <a:gd name="connsiteX97" fmla="*/ 6844548 w 6859735"/>
                <a:gd name="connsiteY97" fmla="*/ 2863185 h 6974837"/>
                <a:gd name="connsiteX98" fmla="*/ 6798986 w 6859735"/>
                <a:gd name="connsiteY98" fmla="*/ 3087896 h 6974837"/>
                <a:gd name="connsiteX0" fmla="*/ 2753149 w 6859735"/>
                <a:gd name="connsiteY0" fmla="*/ 6689357 h 6974837"/>
                <a:gd name="connsiteX1" fmla="*/ 2815740 w 6859735"/>
                <a:gd name="connsiteY1" fmla="*/ 6538251 h 6974837"/>
                <a:gd name="connsiteX2" fmla="*/ 2815740 w 6859735"/>
                <a:gd name="connsiteY2" fmla="*/ 4594624 h 6974837"/>
                <a:gd name="connsiteX3" fmla="*/ 4767500 w 6859735"/>
                <a:gd name="connsiteY3" fmla="*/ 4586491 h 6974837"/>
                <a:gd name="connsiteX4" fmla="*/ 4981196 w 6859735"/>
                <a:gd name="connsiteY4" fmla="*/ 4372795 h 6974837"/>
                <a:gd name="connsiteX5" fmla="*/ 4767500 w 6859735"/>
                <a:gd name="connsiteY5" fmla="*/ 4159098 h 6974837"/>
                <a:gd name="connsiteX6" fmla="*/ 2815740 w 6859735"/>
                <a:gd name="connsiteY6" fmla="*/ 4150497 h 6974837"/>
                <a:gd name="connsiteX7" fmla="*/ 2815740 w 6859735"/>
                <a:gd name="connsiteY7" fmla="*/ 2207342 h 6974837"/>
                <a:gd name="connsiteX8" fmla="*/ 2602043 w 6859735"/>
                <a:gd name="connsiteY8" fmla="*/ 1993645 h 6974837"/>
                <a:gd name="connsiteX9" fmla="*/ 2388346 w 6859735"/>
                <a:gd name="connsiteY9" fmla="*/ 2207342 h 6974837"/>
                <a:gd name="connsiteX10" fmla="*/ 2388347 w 6859735"/>
                <a:gd name="connsiteY10" fmla="*/ 4150497 h 6974837"/>
                <a:gd name="connsiteX11" fmla="*/ 2298101 w 6859735"/>
                <a:gd name="connsiteY11" fmla="*/ 4150497 h 6974837"/>
                <a:gd name="connsiteX12" fmla="*/ 2298101 w 6859735"/>
                <a:gd name="connsiteY12" fmla="*/ 4159098 h 6974837"/>
                <a:gd name="connsiteX13" fmla="*/ 436590 w 6859735"/>
                <a:gd name="connsiteY13" fmla="*/ 4159098 h 6974837"/>
                <a:gd name="connsiteX14" fmla="*/ 222893 w 6859735"/>
                <a:gd name="connsiteY14" fmla="*/ 4372795 h 6974837"/>
                <a:gd name="connsiteX15" fmla="*/ 436590 w 6859735"/>
                <a:gd name="connsiteY15" fmla="*/ 4586491 h 6974837"/>
                <a:gd name="connsiteX16" fmla="*/ 2388347 w 6859735"/>
                <a:gd name="connsiteY16" fmla="*/ 4594624 h 6974837"/>
                <a:gd name="connsiteX17" fmla="*/ 2388346 w 6859735"/>
                <a:gd name="connsiteY17" fmla="*/ 6538252 h 6974837"/>
                <a:gd name="connsiteX18" fmla="*/ 2602043 w 6859735"/>
                <a:gd name="connsiteY18" fmla="*/ 6751948 h 6974837"/>
                <a:gd name="connsiteX19" fmla="*/ 2753149 w 6859735"/>
                <a:gd name="connsiteY19" fmla="*/ 6689357 h 6974837"/>
                <a:gd name="connsiteX20" fmla="*/ 6798986 w 6859735"/>
                <a:gd name="connsiteY20" fmla="*/ 3087896 h 6974837"/>
                <a:gd name="connsiteX21" fmla="*/ 4015896 w 6859735"/>
                <a:gd name="connsiteY21" fmla="*/ 5870987 h 6974837"/>
                <a:gd name="connsiteX22" fmla="*/ 3722571 w 6859735"/>
                <a:gd name="connsiteY22" fmla="*/ 5870987 h 6974837"/>
                <a:gd name="connsiteX23" fmla="*/ 3722573 w 6859735"/>
                <a:gd name="connsiteY23" fmla="*/ 5870986 h 6974837"/>
                <a:gd name="connsiteX24" fmla="*/ 3722573 w 6859735"/>
                <a:gd name="connsiteY24" fmla="*/ 5577661 h 6974837"/>
                <a:gd name="connsiteX25" fmla="*/ 4502849 w 6859735"/>
                <a:gd name="connsiteY25" fmla="*/ 4797385 h 6974837"/>
                <a:gd name="connsiteX26" fmla="*/ 3995969 w 6859735"/>
                <a:gd name="connsiteY26" fmla="*/ 4797385 h 6974837"/>
                <a:gd name="connsiteX27" fmla="*/ 3469132 w 6859735"/>
                <a:gd name="connsiteY27" fmla="*/ 5324223 h 6974837"/>
                <a:gd name="connsiteX28" fmla="*/ 3175807 w 6859735"/>
                <a:gd name="connsiteY28" fmla="*/ 5324223 h 6974837"/>
                <a:gd name="connsiteX29" fmla="*/ 3175808 w 6859735"/>
                <a:gd name="connsiteY29" fmla="*/ 5324221 h 6974837"/>
                <a:gd name="connsiteX30" fmla="*/ 3175808 w 6859735"/>
                <a:gd name="connsiteY30" fmla="*/ 5030896 h 6974837"/>
                <a:gd name="connsiteX31" fmla="*/ 3409319 w 6859735"/>
                <a:gd name="connsiteY31" fmla="*/ 4797385 h 6974837"/>
                <a:gd name="connsiteX32" fmla="*/ 3026634 w 6859735"/>
                <a:gd name="connsiteY32" fmla="*/ 4797385 h 6974837"/>
                <a:gd name="connsiteX33" fmla="*/ 3026634 w 6859735"/>
                <a:gd name="connsiteY33" fmla="*/ 6550247 h 6974837"/>
                <a:gd name="connsiteX34" fmla="*/ 2902274 w 6859735"/>
                <a:gd name="connsiteY34" fmla="*/ 6850478 h 6974837"/>
                <a:gd name="connsiteX35" fmla="*/ 2602043 w 6859735"/>
                <a:gd name="connsiteY35" fmla="*/ 6974837 h 6974837"/>
                <a:gd name="connsiteX36" fmla="*/ 2177453 w 6859735"/>
                <a:gd name="connsiteY36" fmla="*/ 6550247 h 6974837"/>
                <a:gd name="connsiteX37" fmla="*/ 2177453 w 6859735"/>
                <a:gd name="connsiteY37" fmla="*/ 4797385 h 6974837"/>
                <a:gd name="connsiteX38" fmla="*/ 424591 w 6859735"/>
                <a:gd name="connsiteY38" fmla="*/ 4797385 h 6974837"/>
                <a:gd name="connsiteX39" fmla="*/ 0 w 6859735"/>
                <a:gd name="connsiteY39" fmla="*/ 4372794 h 6974837"/>
                <a:gd name="connsiteX40" fmla="*/ 424591 w 6859735"/>
                <a:gd name="connsiteY40" fmla="*/ 3948204 h 6974837"/>
                <a:gd name="connsiteX41" fmla="*/ 2081087 w 6859735"/>
                <a:gd name="connsiteY41" fmla="*/ 3948204 h 6974837"/>
                <a:gd name="connsiteX42" fmla="*/ 2078809 w 6859735"/>
                <a:gd name="connsiteY42" fmla="*/ 3942591 h 6974837"/>
                <a:gd name="connsiteX43" fmla="*/ 2082278 w 6859735"/>
                <a:gd name="connsiteY43" fmla="*/ 3937368 h 6974837"/>
                <a:gd name="connsiteX44" fmla="*/ 2177452 w 6859735"/>
                <a:gd name="connsiteY44" fmla="*/ 3842194 h 6974837"/>
                <a:gd name="connsiteX45" fmla="*/ 2177452 w 6859735"/>
                <a:gd name="connsiteY45" fmla="*/ 3335313 h 6974837"/>
                <a:gd name="connsiteX46" fmla="*/ 1828837 w 6859735"/>
                <a:gd name="connsiteY46" fmla="*/ 3683928 h 6974837"/>
                <a:gd name="connsiteX47" fmla="*/ 1535512 w 6859735"/>
                <a:gd name="connsiteY47" fmla="*/ 3683928 h 6974837"/>
                <a:gd name="connsiteX48" fmla="*/ 1535513 w 6859735"/>
                <a:gd name="connsiteY48" fmla="*/ 3683926 h 6974837"/>
                <a:gd name="connsiteX49" fmla="*/ 1535513 w 6859735"/>
                <a:gd name="connsiteY49" fmla="*/ 3390602 h 6974837"/>
                <a:gd name="connsiteX50" fmla="*/ 2177453 w 6859735"/>
                <a:gd name="connsiteY50" fmla="*/ 2748663 h 6974837"/>
                <a:gd name="connsiteX51" fmla="*/ 2177453 w 6859735"/>
                <a:gd name="connsiteY51" fmla="*/ 2241780 h 6974837"/>
                <a:gd name="connsiteX52" fmla="*/ 1282070 w 6859735"/>
                <a:gd name="connsiteY52" fmla="*/ 3137163 h 6974837"/>
                <a:gd name="connsiteX53" fmla="*/ 988747 w 6859735"/>
                <a:gd name="connsiteY53" fmla="*/ 3137163 h 6974837"/>
                <a:gd name="connsiteX54" fmla="*/ 988747 w 6859735"/>
                <a:gd name="connsiteY54" fmla="*/ 2843839 h 6974837"/>
                <a:gd name="connsiteX55" fmla="*/ 3771837 w 6859735"/>
                <a:gd name="connsiteY55" fmla="*/ 60749 h 6974837"/>
                <a:gd name="connsiteX56" fmla="*/ 4065160 w 6859735"/>
                <a:gd name="connsiteY56" fmla="*/ 60749 h 6974837"/>
                <a:gd name="connsiteX57" fmla="*/ 4065160 w 6859735"/>
                <a:gd name="connsiteY57" fmla="*/ 354072 h 6974837"/>
                <a:gd name="connsiteX58" fmla="*/ 2644229 w 6859735"/>
                <a:gd name="connsiteY58" fmla="*/ 1775004 h 6974837"/>
                <a:gd name="connsiteX59" fmla="*/ 2687612 w 6859735"/>
                <a:gd name="connsiteY59" fmla="*/ 1779377 h 6974837"/>
                <a:gd name="connsiteX60" fmla="*/ 2954120 w 6859735"/>
                <a:gd name="connsiteY60" fmla="*/ 1957950 h 6974837"/>
                <a:gd name="connsiteX61" fmla="*/ 2959062 w 6859735"/>
                <a:gd name="connsiteY61" fmla="*/ 1967054 h 6974837"/>
                <a:gd name="connsiteX62" fmla="*/ 4318604 w 6859735"/>
                <a:gd name="connsiteY62" fmla="*/ 607514 h 6974837"/>
                <a:gd name="connsiteX63" fmla="*/ 4543315 w 6859735"/>
                <a:gd name="connsiteY63" fmla="*/ 561952 h 6974837"/>
                <a:gd name="connsiteX64" fmla="*/ 4611927 w 6859735"/>
                <a:gd name="connsiteY64" fmla="*/ 607513 h 6974837"/>
                <a:gd name="connsiteX65" fmla="*/ 4657489 w 6859735"/>
                <a:gd name="connsiteY65" fmla="*/ 676126 h 6974837"/>
                <a:gd name="connsiteX66" fmla="*/ 4611927 w 6859735"/>
                <a:gd name="connsiteY66" fmla="*/ 900838 h 6974837"/>
                <a:gd name="connsiteX67" fmla="*/ 3026633 w 6859735"/>
                <a:gd name="connsiteY67" fmla="*/ 2486131 h 6974837"/>
                <a:gd name="connsiteX68" fmla="*/ 3026633 w 6859735"/>
                <a:gd name="connsiteY68" fmla="*/ 2993012 h 6974837"/>
                <a:gd name="connsiteX69" fmla="*/ 4865368 w 6859735"/>
                <a:gd name="connsiteY69" fmla="*/ 1154281 h 6974837"/>
                <a:gd name="connsiteX70" fmla="*/ 5090079 w 6859735"/>
                <a:gd name="connsiteY70" fmla="*/ 1108719 h 6974837"/>
                <a:gd name="connsiteX71" fmla="*/ 5158691 w 6859735"/>
                <a:gd name="connsiteY71" fmla="*/ 1154280 h 6974837"/>
                <a:gd name="connsiteX72" fmla="*/ 5204253 w 6859735"/>
                <a:gd name="connsiteY72" fmla="*/ 1222893 h 6974837"/>
                <a:gd name="connsiteX73" fmla="*/ 5158691 w 6859735"/>
                <a:gd name="connsiteY73" fmla="*/ 1447604 h 6974837"/>
                <a:gd name="connsiteX74" fmla="*/ 3026633 w 6859735"/>
                <a:gd name="connsiteY74" fmla="*/ 3579662 h 6974837"/>
                <a:gd name="connsiteX75" fmla="*/ 3026634 w 6859735"/>
                <a:gd name="connsiteY75" fmla="*/ 3948204 h 6974837"/>
                <a:gd name="connsiteX76" fmla="*/ 3164971 w 6859735"/>
                <a:gd name="connsiteY76" fmla="*/ 3948204 h 6974837"/>
                <a:gd name="connsiteX77" fmla="*/ 5412134 w 6859735"/>
                <a:gd name="connsiteY77" fmla="*/ 1701044 h 6974837"/>
                <a:gd name="connsiteX78" fmla="*/ 5636845 w 6859735"/>
                <a:gd name="connsiteY78" fmla="*/ 1655482 h 6974837"/>
                <a:gd name="connsiteX79" fmla="*/ 5705457 w 6859735"/>
                <a:gd name="connsiteY79" fmla="*/ 1701043 h 6974837"/>
                <a:gd name="connsiteX80" fmla="*/ 5751019 w 6859735"/>
                <a:gd name="connsiteY80" fmla="*/ 1769656 h 6974837"/>
                <a:gd name="connsiteX81" fmla="*/ 5705457 w 6859735"/>
                <a:gd name="connsiteY81" fmla="*/ 1994368 h 6974837"/>
                <a:gd name="connsiteX82" fmla="*/ 3751621 w 6859735"/>
                <a:gd name="connsiteY82" fmla="*/ 3948204 h 6974837"/>
                <a:gd name="connsiteX83" fmla="*/ 4258501 w 6859735"/>
                <a:gd name="connsiteY83" fmla="*/ 3948204 h 6974837"/>
                <a:gd name="connsiteX84" fmla="*/ 5958898 w 6859735"/>
                <a:gd name="connsiteY84" fmla="*/ 2247809 h 6974837"/>
                <a:gd name="connsiteX85" fmla="*/ 6183610 w 6859735"/>
                <a:gd name="connsiteY85" fmla="*/ 2202247 h 6974837"/>
                <a:gd name="connsiteX86" fmla="*/ 6252222 w 6859735"/>
                <a:gd name="connsiteY86" fmla="*/ 2247807 h 6974837"/>
                <a:gd name="connsiteX87" fmla="*/ 6297784 w 6859735"/>
                <a:gd name="connsiteY87" fmla="*/ 2316421 h 6974837"/>
                <a:gd name="connsiteX88" fmla="*/ 6252222 w 6859735"/>
                <a:gd name="connsiteY88" fmla="*/ 2541132 h 6974837"/>
                <a:gd name="connsiteX89" fmla="*/ 4837805 w 6859735"/>
                <a:gd name="connsiteY89" fmla="*/ 3955549 h 6974837"/>
                <a:gd name="connsiteX90" fmla="*/ 4885607 w 6859735"/>
                <a:gd name="connsiteY90" fmla="*/ 3961571 h 6974837"/>
                <a:gd name="connsiteX91" fmla="*/ 5131573 w 6859735"/>
                <a:gd name="connsiteY91" fmla="*/ 4135402 h 6974837"/>
                <a:gd name="connsiteX92" fmla="*/ 5143274 w 6859735"/>
                <a:gd name="connsiteY92" fmla="*/ 4156960 h 6974837"/>
                <a:gd name="connsiteX93" fmla="*/ 6505663 w 6859735"/>
                <a:gd name="connsiteY93" fmla="*/ 2794574 h 6974837"/>
                <a:gd name="connsiteX94" fmla="*/ 6730374 w 6859735"/>
                <a:gd name="connsiteY94" fmla="*/ 2749011 h 6974837"/>
                <a:gd name="connsiteX95" fmla="*/ 6798986 w 6859735"/>
                <a:gd name="connsiteY95" fmla="*/ 2794572 h 6974837"/>
                <a:gd name="connsiteX96" fmla="*/ 6844548 w 6859735"/>
                <a:gd name="connsiteY96" fmla="*/ 2863185 h 6974837"/>
                <a:gd name="connsiteX97" fmla="*/ 6798986 w 6859735"/>
                <a:gd name="connsiteY97" fmla="*/ 3087896 h 6974837"/>
                <a:gd name="connsiteX0" fmla="*/ 2753149 w 6859735"/>
                <a:gd name="connsiteY0" fmla="*/ 6689357 h 6974837"/>
                <a:gd name="connsiteX1" fmla="*/ 2815740 w 6859735"/>
                <a:gd name="connsiteY1" fmla="*/ 6538251 h 6974837"/>
                <a:gd name="connsiteX2" fmla="*/ 2815740 w 6859735"/>
                <a:gd name="connsiteY2" fmla="*/ 4594624 h 6974837"/>
                <a:gd name="connsiteX3" fmla="*/ 4767500 w 6859735"/>
                <a:gd name="connsiteY3" fmla="*/ 4586491 h 6974837"/>
                <a:gd name="connsiteX4" fmla="*/ 4981196 w 6859735"/>
                <a:gd name="connsiteY4" fmla="*/ 4372795 h 6974837"/>
                <a:gd name="connsiteX5" fmla="*/ 4767500 w 6859735"/>
                <a:gd name="connsiteY5" fmla="*/ 4159098 h 6974837"/>
                <a:gd name="connsiteX6" fmla="*/ 2815740 w 6859735"/>
                <a:gd name="connsiteY6" fmla="*/ 4150497 h 6974837"/>
                <a:gd name="connsiteX7" fmla="*/ 2815740 w 6859735"/>
                <a:gd name="connsiteY7" fmla="*/ 2207342 h 6974837"/>
                <a:gd name="connsiteX8" fmla="*/ 2602043 w 6859735"/>
                <a:gd name="connsiteY8" fmla="*/ 1993645 h 6974837"/>
                <a:gd name="connsiteX9" fmla="*/ 2388346 w 6859735"/>
                <a:gd name="connsiteY9" fmla="*/ 2207342 h 6974837"/>
                <a:gd name="connsiteX10" fmla="*/ 2388347 w 6859735"/>
                <a:gd name="connsiteY10" fmla="*/ 4150497 h 6974837"/>
                <a:gd name="connsiteX11" fmla="*/ 2298101 w 6859735"/>
                <a:gd name="connsiteY11" fmla="*/ 4150497 h 6974837"/>
                <a:gd name="connsiteX12" fmla="*/ 436590 w 6859735"/>
                <a:gd name="connsiteY12" fmla="*/ 4159098 h 6974837"/>
                <a:gd name="connsiteX13" fmla="*/ 222893 w 6859735"/>
                <a:gd name="connsiteY13" fmla="*/ 4372795 h 6974837"/>
                <a:gd name="connsiteX14" fmla="*/ 436590 w 6859735"/>
                <a:gd name="connsiteY14" fmla="*/ 4586491 h 6974837"/>
                <a:gd name="connsiteX15" fmla="*/ 2388347 w 6859735"/>
                <a:gd name="connsiteY15" fmla="*/ 4594624 h 6974837"/>
                <a:gd name="connsiteX16" fmla="*/ 2388346 w 6859735"/>
                <a:gd name="connsiteY16" fmla="*/ 6538252 h 6974837"/>
                <a:gd name="connsiteX17" fmla="*/ 2602043 w 6859735"/>
                <a:gd name="connsiteY17" fmla="*/ 6751948 h 6974837"/>
                <a:gd name="connsiteX18" fmla="*/ 2753149 w 6859735"/>
                <a:gd name="connsiteY18" fmla="*/ 6689357 h 6974837"/>
                <a:gd name="connsiteX19" fmla="*/ 6798986 w 6859735"/>
                <a:gd name="connsiteY19" fmla="*/ 3087896 h 6974837"/>
                <a:gd name="connsiteX20" fmla="*/ 4015896 w 6859735"/>
                <a:gd name="connsiteY20" fmla="*/ 5870987 h 6974837"/>
                <a:gd name="connsiteX21" fmla="*/ 3722571 w 6859735"/>
                <a:gd name="connsiteY21" fmla="*/ 5870987 h 6974837"/>
                <a:gd name="connsiteX22" fmla="*/ 3722573 w 6859735"/>
                <a:gd name="connsiteY22" fmla="*/ 5870986 h 6974837"/>
                <a:gd name="connsiteX23" fmla="*/ 3722573 w 6859735"/>
                <a:gd name="connsiteY23" fmla="*/ 5577661 h 6974837"/>
                <a:gd name="connsiteX24" fmla="*/ 4502849 w 6859735"/>
                <a:gd name="connsiteY24" fmla="*/ 4797385 h 6974837"/>
                <a:gd name="connsiteX25" fmla="*/ 3995969 w 6859735"/>
                <a:gd name="connsiteY25" fmla="*/ 4797385 h 6974837"/>
                <a:gd name="connsiteX26" fmla="*/ 3469132 w 6859735"/>
                <a:gd name="connsiteY26" fmla="*/ 5324223 h 6974837"/>
                <a:gd name="connsiteX27" fmla="*/ 3175807 w 6859735"/>
                <a:gd name="connsiteY27" fmla="*/ 5324223 h 6974837"/>
                <a:gd name="connsiteX28" fmla="*/ 3175808 w 6859735"/>
                <a:gd name="connsiteY28" fmla="*/ 5324221 h 6974837"/>
                <a:gd name="connsiteX29" fmla="*/ 3175808 w 6859735"/>
                <a:gd name="connsiteY29" fmla="*/ 5030896 h 6974837"/>
                <a:gd name="connsiteX30" fmla="*/ 3409319 w 6859735"/>
                <a:gd name="connsiteY30" fmla="*/ 4797385 h 6974837"/>
                <a:gd name="connsiteX31" fmla="*/ 3026634 w 6859735"/>
                <a:gd name="connsiteY31" fmla="*/ 4797385 h 6974837"/>
                <a:gd name="connsiteX32" fmla="*/ 3026634 w 6859735"/>
                <a:gd name="connsiteY32" fmla="*/ 6550247 h 6974837"/>
                <a:gd name="connsiteX33" fmla="*/ 2902274 w 6859735"/>
                <a:gd name="connsiteY33" fmla="*/ 6850478 h 6974837"/>
                <a:gd name="connsiteX34" fmla="*/ 2602043 w 6859735"/>
                <a:gd name="connsiteY34" fmla="*/ 6974837 h 6974837"/>
                <a:gd name="connsiteX35" fmla="*/ 2177453 w 6859735"/>
                <a:gd name="connsiteY35" fmla="*/ 6550247 h 6974837"/>
                <a:gd name="connsiteX36" fmla="*/ 2177453 w 6859735"/>
                <a:gd name="connsiteY36" fmla="*/ 4797385 h 6974837"/>
                <a:gd name="connsiteX37" fmla="*/ 424591 w 6859735"/>
                <a:gd name="connsiteY37" fmla="*/ 4797385 h 6974837"/>
                <a:gd name="connsiteX38" fmla="*/ 0 w 6859735"/>
                <a:gd name="connsiteY38" fmla="*/ 4372794 h 6974837"/>
                <a:gd name="connsiteX39" fmla="*/ 424591 w 6859735"/>
                <a:gd name="connsiteY39" fmla="*/ 3948204 h 6974837"/>
                <a:gd name="connsiteX40" fmla="*/ 2081087 w 6859735"/>
                <a:gd name="connsiteY40" fmla="*/ 3948204 h 6974837"/>
                <a:gd name="connsiteX41" fmla="*/ 2078809 w 6859735"/>
                <a:gd name="connsiteY41" fmla="*/ 3942591 h 6974837"/>
                <a:gd name="connsiteX42" fmla="*/ 2082278 w 6859735"/>
                <a:gd name="connsiteY42" fmla="*/ 3937368 h 6974837"/>
                <a:gd name="connsiteX43" fmla="*/ 2177452 w 6859735"/>
                <a:gd name="connsiteY43" fmla="*/ 3842194 h 6974837"/>
                <a:gd name="connsiteX44" fmla="*/ 2177452 w 6859735"/>
                <a:gd name="connsiteY44" fmla="*/ 3335313 h 6974837"/>
                <a:gd name="connsiteX45" fmla="*/ 1828837 w 6859735"/>
                <a:gd name="connsiteY45" fmla="*/ 3683928 h 6974837"/>
                <a:gd name="connsiteX46" fmla="*/ 1535512 w 6859735"/>
                <a:gd name="connsiteY46" fmla="*/ 3683928 h 6974837"/>
                <a:gd name="connsiteX47" fmla="*/ 1535513 w 6859735"/>
                <a:gd name="connsiteY47" fmla="*/ 3683926 h 6974837"/>
                <a:gd name="connsiteX48" fmla="*/ 1535513 w 6859735"/>
                <a:gd name="connsiteY48" fmla="*/ 3390602 h 6974837"/>
                <a:gd name="connsiteX49" fmla="*/ 2177453 w 6859735"/>
                <a:gd name="connsiteY49" fmla="*/ 2748663 h 6974837"/>
                <a:gd name="connsiteX50" fmla="*/ 2177453 w 6859735"/>
                <a:gd name="connsiteY50" fmla="*/ 2241780 h 6974837"/>
                <a:gd name="connsiteX51" fmla="*/ 1282070 w 6859735"/>
                <a:gd name="connsiteY51" fmla="*/ 3137163 h 6974837"/>
                <a:gd name="connsiteX52" fmla="*/ 988747 w 6859735"/>
                <a:gd name="connsiteY52" fmla="*/ 3137163 h 6974837"/>
                <a:gd name="connsiteX53" fmla="*/ 988747 w 6859735"/>
                <a:gd name="connsiteY53" fmla="*/ 2843839 h 6974837"/>
                <a:gd name="connsiteX54" fmla="*/ 3771837 w 6859735"/>
                <a:gd name="connsiteY54" fmla="*/ 60749 h 6974837"/>
                <a:gd name="connsiteX55" fmla="*/ 4065160 w 6859735"/>
                <a:gd name="connsiteY55" fmla="*/ 60749 h 6974837"/>
                <a:gd name="connsiteX56" fmla="*/ 4065160 w 6859735"/>
                <a:gd name="connsiteY56" fmla="*/ 354072 h 6974837"/>
                <a:gd name="connsiteX57" fmla="*/ 2644229 w 6859735"/>
                <a:gd name="connsiteY57" fmla="*/ 1775004 h 6974837"/>
                <a:gd name="connsiteX58" fmla="*/ 2687612 w 6859735"/>
                <a:gd name="connsiteY58" fmla="*/ 1779377 h 6974837"/>
                <a:gd name="connsiteX59" fmla="*/ 2954120 w 6859735"/>
                <a:gd name="connsiteY59" fmla="*/ 1957950 h 6974837"/>
                <a:gd name="connsiteX60" fmla="*/ 2959062 w 6859735"/>
                <a:gd name="connsiteY60" fmla="*/ 1967054 h 6974837"/>
                <a:gd name="connsiteX61" fmla="*/ 4318604 w 6859735"/>
                <a:gd name="connsiteY61" fmla="*/ 607514 h 6974837"/>
                <a:gd name="connsiteX62" fmla="*/ 4543315 w 6859735"/>
                <a:gd name="connsiteY62" fmla="*/ 561952 h 6974837"/>
                <a:gd name="connsiteX63" fmla="*/ 4611927 w 6859735"/>
                <a:gd name="connsiteY63" fmla="*/ 607513 h 6974837"/>
                <a:gd name="connsiteX64" fmla="*/ 4657489 w 6859735"/>
                <a:gd name="connsiteY64" fmla="*/ 676126 h 6974837"/>
                <a:gd name="connsiteX65" fmla="*/ 4611927 w 6859735"/>
                <a:gd name="connsiteY65" fmla="*/ 900838 h 6974837"/>
                <a:gd name="connsiteX66" fmla="*/ 3026633 w 6859735"/>
                <a:gd name="connsiteY66" fmla="*/ 2486131 h 6974837"/>
                <a:gd name="connsiteX67" fmla="*/ 3026633 w 6859735"/>
                <a:gd name="connsiteY67" fmla="*/ 2993012 h 6974837"/>
                <a:gd name="connsiteX68" fmla="*/ 4865368 w 6859735"/>
                <a:gd name="connsiteY68" fmla="*/ 1154281 h 6974837"/>
                <a:gd name="connsiteX69" fmla="*/ 5090079 w 6859735"/>
                <a:gd name="connsiteY69" fmla="*/ 1108719 h 6974837"/>
                <a:gd name="connsiteX70" fmla="*/ 5158691 w 6859735"/>
                <a:gd name="connsiteY70" fmla="*/ 1154280 h 6974837"/>
                <a:gd name="connsiteX71" fmla="*/ 5204253 w 6859735"/>
                <a:gd name="connsiteY71" fmla="*/ 1222893 h 6974837"/>
                <a:gd name="connsiteX72" fmla="*/ 5158691 w 6859735"/>
                <a:gd name="connsiteY72" fmla="*/ 1447604 h 6974837"/>
                <a:gd name="connsiteX73" fmla="*/ 3026633 w 6859735"/>
                <a:gd name="connsiteY73" fmla="*/ 3579662 h 6974837"/>
                <a:gd name="connsiteX74" fmla="*/ 3026634 w 6859735"/>
                <a:gd name="connsiteY74" fmla="*/ 3948204 h 6974837"/>
                <a:gd name="connsiteX75" fmla="*/ 3164971 w 6859735"/>
                <a:gd name="connsiteY75" fmla="*/ 3948204 h 6974837"/>
                <a:gd name="connsiteX76" fmla="*/ 5412134 w 6859735"/>
                <a:gd name="connsiteY76" fmla="*/ 1701044 h 6974837"/>
                <a:gd name="connsiteX77" fmla="*/ 5636845 w 6859735"/>
                <a:gd name="connsiteY77" fmla="*/ 1655482 h 6974837"/>
                <a:gd name="connsiteX78" fmla="*/ 5705457 w 6859735"/>
                <a:gd name="connsiteY78" fmla="*/ 1701043 h 6974837"/>
                <a:gd name="connsiteX79" fmla="*/ 5751019 w 6859735"/>
                <a:gd name="connsiteY79" fmla="*/ 1769656 h 6974837"/>
                <a:gd name="connsiteX80" fmla="*/ 5705457 w 6859735"/>
                <a:gd name="connsiteY80" fmla="*/ 1994368 h 6974837"/>
                <a:gd name="connsiteX81" fmla="*/ 3751621 w 6859735"/>
                <a:gd name="connsiteY81" fmla="*/ 3948204 h 6974837"/>
                <a:gd name="connsiteX82" fmla="*/ 4258501 w 6859735"/>
                <a:gd name="connsiteY82" fmla="*/ 3948204 h 6974837"/>
                <a:gd name="connsiteX83" fmla="*/ 5958898 w 6859735"/>
                <a:gd name="connsiteY83" fmla="*/ 2247809 h 6974837"/>
                <a:gd name="connsiteX84" fmla="*/ 6183610 w 6859735"/>
                <a:gd name="connsiteY84" fmla="*/ 2202247 h 6974837"/>
                <a:gd name="connsiteX85" fmla="*/ 6252222 w 6859735"/>
                <a:gd name="connsiteY85" fmla="*/ 2247807 h 6974837"/>
                <a:gd name="connsiteX86" fmla="*/ 6297784 w 6859735"/>
                <a:gd name="connsiteY86" fmla="*/ 2316421 h 6974837"/>
                <a:gd name="connsiteX87" fmla="*/ 6252222 w 6859735"/>
                <a:gd name="connsiteY87" fmla="*/ 2541132 h 6974837"/>
                <a:gd name="connsiteX88" fmla="*/ 4837805 w 6859735"/>
                <a:gd name="connsiteY88" fmla="*/ 3955549 h 6974837"/>
                <a:gd name="connsiteX89" fmla="*/ 4885607 w 6859735"/>
                <a:gd name="connsiteY89" fmla="*/ 3961571 h 6974837"/>
                <a:gd name="connsiteX90" fmla="*/ 5131573 w 6859735"/>
                <a:gd name="connsiteY90" fmla="*/ 4135402 h 6974837"/>
                <a:gd name="connsiteX91" fmla="*/ 5143274 w 6859735"/>
                <a:gd name="connsiteY91" fmla="*/ 4156960 h 6974837"/>
                <a:gd name="connsiteX92" fmla="*/ 6505663 w 6859735"/>
                <a:gd name="connsiteY92" fmla="*/ 2794574 h 6974837"/>
                <a:gd name="connsiteX93" fmla="*/ 6730374 w 6859735"/>
                <a:gd name="connsiteY93" fmla="*/ 2749011 h 6974837"/>
                <a:gd name="connsiteX94" fmla="*/ 6798986 w 6859735"/>
                <a:gd name="connsiteY94" fmla="*/ 2794572 h 6974837"/>
                <a:gd name="connsiteX95" fmla="*/ 6844548 w 6859735"/>
                <a:gd name="connsiteY95" fmla="*/ 2863185 h 6974837"/>
                <a:gd name="connsiteX96" fmla="*/ 6798986 w 6859735"/>
                <a:gd name="connsiteY96" fmla="*/ 3087896 h 6974837"/>
                <a:gd name="connsiteX0" fmla="*/ 2753149 w 6859735"/>
                <a:gd name="connsiteY0" fmla="*/ 6689357 h 6974837"/>
                <a:gd name="connsiteX1" fmla="*/ 2815740 w 6859735"/>
                <a:gd name="connsiteY1" fmla="*/ 6538251 h 6974837"/>
                <a:gd name="connsiteX2" fmla="*/ 2815740 w 6859735"/>
                <a:gd name="connsiteY2" fmla="*/ 4594624 h 6974837"/>
                <a:gd name="connsiteX3" fmla="*/ 4767500 w 6859735"/>
                <a:gd name="connsiteY3" fmla="*/ 4586491 h 6974837"/>
                <a:gd name="connsiteX4" fmla="*/ 4981196 w 6859735"/>
                <a:gd name="connsiteY4" fmla="*/ 4372795 h 6974837"/>
                <a:gd name="connsiteX5" fmla="*/ 4767500 w 6859735"/>
                <a:gd name="connsiteY5" fmla="*/ 4159098 h 6974837"/>
                <a:gd name="connsiteX6" fmla="*/ 2815740 w 6859735"/>
                <a:gd name="connsiteY6" fmla="*/ 4150497 h 6974837"/>
                <a:gd name="connsiteX7" fmla="*/ 2815740 w 6859735"/>
                <a:gd name="connsiteY7" fmla="*/ 2207342 h 6974837"/>
                <a:gd name="connsiteX8" fmla="*/ 2602043 w 6859735"/>
                <a:gd name="connsiteY8" fmla="*/ 1993645 h 6974837"/>
                <a:gd name="connsiteX9" fmla="*/ 2388346 w 6859735"/>
                <a:gd name="connsiteY9" fmla="*/ 2207342 h 6974837"/>
                <a:gd name="connsiteX10" fmla="*/ 2388347 w 6859735"/>
                <a:gd name="connsiteY10" fmla="*/ 4150497 h 6974837"/>
                <a:gd name="connsiteX11" fmla="*/ 436590 w 6859735"/>
                <a:gd name="connsiteY11" fmla="*/ 4159098 h 6974837"/>
                <a:gd name="connsiteX12" fmla="*/ 222893 w 6859735"/>
                <a:gd name="connsiteY12" fmla="*/ 4372795 h 6974837"/>
                <a:gd name="connsiteX13" fmla="*/ 436590 w 6859735"/>
                <a:gd name="connsiteY13" fmla="*/ 4586491 h 6974837"/>
                <a:gd name="connsiteX14" fmla="*/ 2388347 w 6859735"/>
                <a:gd name="connsiteY14" fmla="*/ 4594624 h 6974837"/>
                <a:gd name="connsiteX15" fmla="*/ 2388346 w 6859735"/>
                <a:gd name="connsiteY15" fmla="*/ 6538252 h 6974837"/>
                <a:gd name="connsiteX16" fmla="*/ 2602043 w 6859735"/>
                <a:gd name="connsiteY16" fmla="*/ 6751948 h 6974837"/>
                <a:gd name="connsiteX17" fmla="*/ 2753149 w 6859735"/>
                <a:gd name="connsiteY17" fmla="*/ 6689357 h 6974837"/>
                <a:gd name="connsiteX18" fmla="*/ 6798986 w 6859735"/>
                <a:gd name="connsiteY18" fmla="*/ 3087896 h 6974837"/>
                <a:gd name="connsiteX19" fmla="*/ 4015896 w 6859735"/>
                <a:gd name="connsiteY19" fmla="*/ 5870987 h 6974837"/>
                <a:gd name="connsiteX20" fmla="*/ 3722571 w 6859735"/>
                <a:gd name="connsiteY20" fmla="*/ 5870987 h 6974837"/>
                <a:gd name="connsiteX21" fmla="*/ 3722573 w 6859735"/>
                <a:gd name="connsiteY21" fmla="*/ 5870986 h 6974837"/>
                <a:gd name="connsiteX22" fmla="*/ 3722573 w 6859735"/>
                <a:gd name="connsiteY22" fmla="*/ 5577661 h 6974837"/>
                <a:gd name="connsiteX23" fmla="*/ 4502849 w 6859735"/>
                <a:gd name="connsiteY23" fmla="*/ 4797385 h 6974837"/>
                <a:gd name="connsiteX24" fmla="*/ 3995969 w 6859735"/>
                <a:gd name="connsiteY24" fmla="*/ 4797385 h 6974837"/>
                <a:gd name="connsiteX25" fmla="*/ 3469132 w 6859735"/>
                <a:gd name="connsiteY25" fmla="*/ 5324223 h 6974837"/>
                <a:gd name="connsiteX26" fmla="*/ 3175807 w 6859735"/>
                <a:gd name="connsiteY26" fmla="*/ 5324223 h 6974837"/>
                <a:gd name="connsiteX27" fmla="*/ 3175808 w 6859735"/>
                <a:gd name="connsiteY27" fmla="*/ 5324221 h 6974837"/>
                <a:gd name="connsiteX28" fmla="*/ 3175808 w 6859735"/>
                <a:gd name="connsiteY28" fmla="*/ 5030896 h 6974837"/>
                <a:gd name="connsiteX29" fmla="*/ 3409319 w 6859735"/>
                <a:gd name="connsiteY29" fmla="*/ 4797385 h 6974837"/>
                <a:gd name="connsiteX30" fmla="*/ 3026634 w 6859735"/>
                <a:gd name="connsiteY30" fmla="*/ 4797385 h 6974837"/>
                <a:gd name="connsiteX31" fmla="*/ 3026634 w 6859735"/>
                <a:gd name="connsiteY31" fmla="*/ 6550247 h 6974837"/>
                <a:gd name="connsiteX32" fmla="*/ 2902274 w 6859735"/>
                <a:gd name="connsiteY32" fmla="*/ 6850478 h 6974837"/>
                <a:gd name="connsiteX33" fmla="*/ 2602043 w 6859735"/>
                <a:gd name="connsiteY33" fmla="*/ 6974837 h 6974837"/>
                <a:gd name="connsiteX34" fmla="*/ 2177453 w 6859735"/>
                <a:gd name="connsiteY34" fmla="*/ 6550247 h 6974837"/>
                <a:gd name="connsiteX35" fmla="*/ 2177453 w 6859735"/>
                <a:gd name="connsiteY35" fmla="*/ 4797385 h 6974837"/>
                <a:gd name="connsiteX36" fmla="*/ 424591 w 6859735"/>
                <a:gd name="connsiteY36" fmla="*/ 4797385 h 6974837"/>
                <a:gd name="connsiteX37" fmla="*/ 0 w 6859735"/>
                <a:gd name="connsiteY37" fmla="*/ 4372794 h 6974837"/>
                <a:gd name="connsiteX38" fmla="*/ 424591 w 6859735"/>
                <a:gd name="connsiteY38" fmla="*/ 3948204 h 6974837"/>
                <a:gd name="connsiteX39" fmla="*/ 2081087 w 6859735"/>
                <a:gd name="connsiteY39" fmla="*/ 3948204 h 6974837"/>
                <a:gd name="connsiteX40" fmla="*/ 2078809 w 6859735"/>
                <a:gd name="connsiteY40" fmla="*/ 3942591 h 6974837"/>
                <a:gd name="connsiteX41" fmla="*/ 2082278 w 6859735"/>
                <a:gd name="connsiteY41" fmla="*/ 3937368 h 6974837"/>
                <a:gd name="connsiteX42" fmla="*/ 2177452 w 6859735"/>
                <a:gd name="connsiteY42" fmla="*/ 3842194 h 6974837"/>
                <a:gd name="connsiteX43" fmla="*/ 2177452 w 6859735"/>
                <a:gd name="connsiteY43" fmla="*/ 3335313 h 6974837"/>
                <a:gd name="connsiteX44" fmla="*/ 1828837 w 6859735"/>
                <a:gd name="connsiteY44" fmla="*/ 3683928 h 6974837"/>
                <a:gd name="connsiteX45" fmla="*/ 1535512 w 6859735"/>
                <a:gd name="connsiteY45" fmla="*/ 3683928 h 6974837"/>
                <a:gd name="connsiteX46" fmla="*/ 1535513 w 6859735"/>
                <a:gd name="connsiteY46" fmla="*/ 3683926 h 6974837"/>
                <a:gd name="connsiteX47" fmla="*/ 1535513 w 6859735"/>
                <a:gd name="connsiteY47" fmla="*/ 3390602 h 6974837"/>
                <a:gd name="connsiteX48" fmla="*/ 2177453 w 6859735"/>
                <a:gd name="connsiteY48" fmla="*/ 2748663 h 6974837"/>
                <a:gd name="connsiteX49" fmla="*/ 2177453 w 6859735"/>
                <a:gd name="connsiteY49" fmla="*/ 2241780 h 6974837"/>
                <a:gd name="connsiteX50" fmla="*/ 1282070 w 6859735"/>
                <a:gd name="connsiteY50" fmla="*/ 3137163 h 6974837"/>
                <a:gd name="connsiteX51" fmla="*/ 988747 w 6859735"/>
                <a:gd name="connsiteY51" fmla="*/ 3137163 h 6974837"/>
                <a:gd name="connsiteX52" fmla="*/ 988747 w 6859735"/>
                <a:gd name="connsiteY52" fmla="*/ 2843839 h 6974837"/>
                <a:gd name="connsiteX53" fmla="*/ 3771837 w 6859735"/>
                <a:gd name="connsiteY53" fmla="*/ 60749 h 6974837"/>
                <a:gd name="connsiteX54" fmla="*/ 4065160 w 6859735"/>
                <a:gd name="connsiteY54" fmla="*/ 60749 h 6974837"/>
                <a:gd name="connsiteX55" fmla="*/ 4065160 w 6859735"/>
                <a:gd name="connsiteY55" fmla="*/ 354072 h 6974837"/>
                <a:gd name="connsiteX56" fmla="*/ 2644229 w 6859735"/>
                <a:gd name="connsiteY56" fmla="*/ 1775004 h 6974837"/>
                <a:gd name="connsiteX57" fmla="*/ 2687612 w 6859735"/>
                <a:gd name="connsiteY57" fmla="*/ 1779377 h 6974837"/>
                <a:gd name="connsiteX58" fmla="*/ 2954120 w 6859735"/>
                <a:gd name="connsiteY58" fmla="*/ 1957950 h 6974837"/>
                <a:gd name="connsiteX59" fmla="*/ 2959062 w 6859735"/>
                <a:gd name="connsiteY59" fmla="*/ 1967054 h 6974837"/>
                <a:gd name="connsiteX60" fmla="*/ 4318604 w 6859735"/>
                <a:gd name="connsiteY60" fmla="*/ 607514 h 6974837"/>
                <a:gd name="connsiteX61" fmla="*/ 4543315 w 6859735"/>
                <a:gd name="connsiteY61" fmla="*/ 561952 h 6974837"/>
                <a:gd name="connsiteX62" fmla="*/ 4611927 w 6859735"/>
                <a:gd name="connsiteY62" fmla="*/ 607513 h 6974837"/>
                <a:gd name="connsiteX63" fmla="*/ 4657489 w 6859735"/>
                <a:gd name="connsiteY63" fmla="*/ 676126 h 6974837"/>
                <a:gd name="connsiteX64" fmla="*/ 4611927 w 6859735"/>
                <a:gd name="connsiteY64" fmla="*/ 900838 h 6974837"/>
                <a:gd name="connsiteX65" fmla="*/ 3026633 w 6859735"/>
                <a:gd name="connsiteY65" fmla="*/ 2486131 h 6974837"/>
                <a:gd name="connsiteX66" fmla="*/ 3026633 w 6859735"/>
                <a:gd name="connsiteY66" fmla="*/ 2993012 h 6974837"/>
                <a:gd name="connsiteX67" fmla="*/ 4865368 w 6859735"/>
                <a:gd name="connsiteY67" fmla="*/ 1154281 h 6974837"/>
                <a:gd name="connsiteX68" fmla="*/ 5090079 w 6859735"/>
                <a:gd name="connsiteY68" fmla="*/ 1108719 h 6974837"/>
                <a:gd name="connsiteX69" fmla="*/ 5158691 w 6859735"/>
                <a:gd name="connsiteY69" fmla="*/ 1154280 h 6974837"/>
                <a:gd name="connsiteX70" fmla="*/ 5204253 w 6859735"/>
                <a:gd name="connsiteY70" fmla="*/ 1222893 h 6974837"/>
                <a:gd name="connsiteX71" fmla="*/ 5158691 w 6859735"/>
                <a:gd name="connsiteY71" fmla="*/ 1447604 h 6974837"/>
                <a:gd name="connsiteX72" fmla="*/ 3026633 w 6859735"/>
                <a:gd name="connsiteY72" fmla="*/ 3579662 h 6974837"/>
                <a:gd name="connsiteX73" fmla="*/ 3026634 w 6859735"/>
                <a:gd name="connsiteY73" fmla="*/ 3948204 h 6974837"/>
                <a:gd name="connsiteX74" fmla="*/ 3164971 w 6859735"/>
                <a:gd name="connsiteY74" fmla="*/ 3948204 h 6974837"/>
                <a:gd name="connsiteX75" fmla="*/ 5412134 w 6859735"/>
                <a:gd name="connsiteY75" fmla="*/ 1701044 h 6974837"/>
                <a:gd name="connsiteX76" fmla="*/ 5636845 w 6859735"/>
                <a:gd name="connsiteY76" fmla="*/ 1655482 h 6974837"/>
                <a:gd name="connsiteX77" fmla="*/ 5705457 w 6859735"/>
                <a:gd name="connsiteY77" fmla="*/ 1701043 h 6974837"/>
                <a:gd name="connsiteX78" fmla="*/ 5751019 w 6859735"/>
                <a:gd name="connsiteY78" fmla="*/ 1769656 h 6974837"/>
                <a:gd name="connsiteX79" fmla="*/ 5705457 w 6859735"/>
                <a:gd name="connsiteY79" fmla="*/ 1994368 h 6974837"/>
                <a:gd name="connsiteX80" fmla="*/ 3751621 w 6859735"/>
                <a:gd name="connsiteY80" fmla="*/ 3948204 h 6974837"/>
                <a:gd name="connsiteX81" fmla="*/ 4258501 w 6859735"/>
                <a:gd name="connsiteY81" fmla="*/ 3948204 h 6974837"/>
                <a:gd name="connsiteX82" fmla="*/ 5958898 w 6859735"/>
                <a:gd name="connsiteY82" fmla="*/ 2247809 h 6974837"/>
                <a:gd name="connsiteX83" fmla="*/ 6183610 w 6859735"/>
                <a:gd name="connsiteY83" fmla="*/ 2202247 h 6974837"/>
                <a:gd name="connsiteX84" fmla="*/ 6252222 w 6859735"/>
                <a:gd name="connsiteY84" fmla="*/ 2247807 h 6974837"/>
                <a:gd name="connsiteX85" fmla="*/ 6297784 w 6859735"/>
                <a:gd name="connsiteY85" fmla="*/ 2316421 h 6974837"/>
                <a:gd name="connsiteX86" fmla="*/ 6252222 w 6859735"/>
                <a:gd name="connsiteY86" fmla="*/ 2541132 h 6974837"/>
                <a:gd name="connsiteX87" fmla="*/ 4837805 w 6859735"/>
                <a:gd name="connsiteY87" fmla="*/ 3955549 h 6974837"/>
                <a:gd name="connsiteX88" fmla="*/ 4885607 w 6859735"/>
                <a:gd name="connsiteY88" fmla="*/ 3961571 h 6974837"/>
                <a:gd name="connsiteX89" fmla="*/ 5131573 w 6859735"/>
                <a:gd name="connsiteY89" fmla="*/ 4135402 h 6974837"/>
                <a:gd name="connsiteX90" fmla="*/ 5143274 w 6859735"/>
                <a:gd name="connsiteY90" fmla="*/ 4156960 h 6974837"/>
                <a:gd name="connsiteX91" fmla="*/ 6505663 w 6859735"/>
                <a:gd name="connsiteY91" fmla="*/ 2794574 h 6974837"/>
                <a:gd name="connsiteX92" fmla="*/ 6730374 w 6859735"/>
                <a:gd name="connsiteY92" fmla="*/ 2749011 h 6974837"/>
                <a:gd name="connsiteX93" fmla="*/ 6798986 w 6859735"/>
                <a:gd name="connsiteY93" fmla="*/ 2794572 h 6974837"/>
                <a:gd name="connsiteX94" fmla="*/ 6844548 w 6859735"/>
                <a:gd name="connsiteY94" fmla="*/ 2863185 h 6974837"/>
                <a:gd name="connsiteX95" fmla="*/ 6798986 w 6859735"/>
                <a:gd name="connsiteY95" fmla="*/ 3087896 h 6974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6859735" h="6974837">
                  <a:moveTo>
                    <a:pt x="2753149" y="6689357"/>
                  </a:moveTo>
                  <a:cubicBezTo>
                    <a:pt x="2791820" y="6650686"/>
                    <a:pt x="2815739" y="6597262"/>
                    <a:pt x="2815740" y="6538251"/>
                  </a:cubicBezTo>
                  <a:lnTo>
                    <a:pt x="2815740" y="4594624"/>
                  </a:lnTo>
                  <a:lnTo>
                    <a:pt x="4767500" y="4586491"/>
                  </a:lnTo>
                  <a:cubicBezTo>
                    <a:pt x="4885521" y="4586491"/>
                    <a:pt x="4981196" y="4490815"/>
                    <a:pt x="4981196" y="4372795"/>
                  </a:cubicBezTo>
                  <a:cubicBezTo>
                    <a:pt x="4981196" y="4254773"/>
                    <a:pt x="4885521" y="4159098"/>
                    <a:pt x="4767500" y="4159098"/>
                  </a:cubicBezTo>
                  <a:lnTo>
                    <a:pt x="2815740" y="4150497"/>
                  </a:lnTo>
                  <a:lnTo>
                    <a:pt x="2815740" y="2207342"/>
                  </a:lnTo>
                  <a:cubicBezTo>
                    <a:pt x="2815740" y="2089321"/>
                    <a:pt x="2720064" y="1993645"/>
                    <a:pt x="2602043" y="1993645"/>
                  </a:cubicBezTo>
                  <a:cubicBezTo>
                    <a:pt x="2484022" y="1993645"/>
                    <a:pt x="2388346" y="2089321"/>
                    <a:pt x="2388346" y="2207342"/>
                  </a:cubicBezTo>
                  <a:cubicBezTo>
                    <a:pt x="2388346" y="2855060"/>
                    <a:pt x="2388347" y="3502779"/>
                    <a:pt x="2388347" y="4150497"/>
                  </a:cubicBezTo>
                  <a:lnTo>
                    <a:pt x="436590" y="4159098"/>
                  </a:lnTo>
                  <a:cubicBezTo>
                    <a:pt x="318569" y="4159098"/>
                    <a:pt x="222894" y="4254773"/>
                    <a:pt x="222893" y="4372795"/>
                  </a:cubicBezTo>
                  <a:cubicBezTo>
                    <a:pt x="222894" y="4490816"/>
                    <a:pt x="318569" y="4586491"/>
                    <a:pt x="436590" y="4586491"/>
                  </a:cubicBezTo>
                  <a:lnTo>
                    <a:pt x="2388347" y="4594624"/>
                  </a:lnTo>
                  <a:cubicBezTo>
                    <a:pt x="2388347" y="5242500"/>
                    <a:pt x="2388346" y="5890376"/>
                    <a:pt x="2388346" y="6538252"/>
                  </a:cubicBezTo>
                  <a:cubicBezTo>
                    <a:pt x="2388346" y="6656272"/>
                    <a:pt x="2484022" y="6751948"/>
                    <a:pt x="2602043" y="6751948"/>
                  </a:cubicBezTo>
                  <a:cubicBezTo>
                    <a:pt x="2661053" y="6751948"/>
                    <a:pt x="2714478" y="6728029"/>
                    <a:pt x="2753149" y="6689357"/>
                  </a:cubicBezTo>
                  <a:close/>
                  <a:moveTo>
                    <a:pt x="6798986" y="3087896"/>
                  </a:moveTo>
                  <a:lnTo>
                    <a:pt x="4015896" y="5870987"/>
                  </a:lnTo>
                  <a:cubicBezTo>
                    <a:pt x="3934897" y="5951985"/>
                    <a:pt x="3803570" y="5951986"/>
                    <a:pt x="3722571" y="5870987"/>
                  </a:cubicBezTo>
                  <a:cubicBezTo>
                    <a:pt x="3722572" y="5870987"/>
                    <a:pt x="3722572" y="5870986"/>
                    <a:pt x="3722573" y="5870986"/>
                  </a:cubicBezTo>
                  <a:cubicBezTo>
                    <a:pt x="3641574" y="5789987"/>
                    <a:pt x="3641574" y="5658660"/>
                    <a:pt x="3722573" y="5577661"/>
                  </a:cubicBezTo>
                  <a:lnTo>
                    <a:pt x="4502849" y="4797385"/>
                  </a:lnTo>
                  <a:lnTo>
                    <a:pt x="3995969" y="4797385"/>
                  </a:lnTo>
                  <a:lnTo>
                    <a:pt x="3469132" y="5324223"/>
                  </a:lnTo>
                  <a:cubicBezTo>
                    <a:pt x="3388133" y="5405221"/>
                    <a:pt x="3256805" y="5405221"/>
                    <a:pt x="3175807" y="5324223"/>
                  </a:cubicBezTo>
                  <a:cubicBezTo>
                    <a:pt x="3175807" y="5324222"/>
                    <a:pt x="3175808" y="5324222"/>
                    <a:pt x="3175808" y="5324221"/>
                  </a:cubicBezTo>
                  <a:cubicBezTo>
                    <a:pt x="3094809" y="5243222"/>
                    <a:pt x="3094809" y="5111895"/>
                    <a:pt x="3175808" y="5030896"/>
                  </a:cubicBezTo>
                  <a:lnTo>
                    <a:pt x="3409319" y="4797385"/>
                  </a:lnTo>
                  <a:lnTo>
                    <a:pt x="3026634" y="4797385"/>
                  </a:lnTo>
                  <a:lnTo>
                    <a:pt x="3026634" y="6550247"/>
                  </a:lnTo>
                  <a:cubicBezTo>
                    <a:pt x="3026633" y="6667493"/>
                    <a:pt x="2979108" y="6773642"/>
                    <a:pt x="2902274" y="6850478"/>
                  </a:cubicBezTo>
                  <a:cubicBezTo>
                    <a:pt x="2825438" y="6927312"/>
                    <a:pt x="2719289" y="6974838"/>
                    <a:pt x="2602043" y="6974837"/>
                  </a:cubicBezTo>
                  <a:cubicBezTo>
                    <a:pt x="2367549" y="6974838"/>
                    <a:pt x="2177452" y="6784742"/>
                    <a:pt x="2177453" y="6550247"/>
                  </a:cubicBezTo>
                  <a:lnTo>
                    <a:pt x="2177453" y="4797385"/>
                  </a:lnTo>
                  <a:lnTo>
                    <a:pt x="424591" y="4797385"/>
                  </a:lnTo>
                  <a:cubicBezTo>
                    <a:pt x="190096" y="4797385"/>
                    <a:pt x="0" y="4607289"/>
                    <a:pt x="0" y="4372794"/>
                  </a:cubicBezTo>
                  <a:cubicBezTo>
                    <a:pt x="0" y="4138300"/>
                    <a:pt x="190096" y="3948204"/>
                    <a:pt x="424591" y="3948204"/>
                  </a:cubicBezTo>
                  <a:lnTo>
                    <a:pt x="2081087" y="3948204"/>
                  </a:lnTo>
                  <a:lnTo>
                    <a:pt x="2078809" y="3942591"/>
                  </a:lnTo>
                  <a:lnTo>
                    <a:pt x="2082278" y="3937368"/>
                  </a:lnTo>
                  <a:lnTo>
                    <a:pt x="2177452" y="3842194"/>
                  </a:lnTo>
                  <a:lnTo>
                    <a:pt x="2177452" y="3335313"/>
                  </a:lnTo>
                  <a:lnTo>
                    <a:pt x="1828837" y="3683928"/>
                  </a:lnTo>
                  <a:cubicBezTo>
                    <a:pt x="1747838" y="3764927"/>
                    <a:pt x="1616511" y="3764927"/>
                    <a:pt x="1535512" y="3683928"/>
                  </a:cubicBezTo>
                  <a:cubicBezTo>
                    <a:pt x="1535512" y="3683927"/>
                    <a:pt x="1535513" y="3683927"/>
                    <a:pt x="1535513" y="3683926"/>
                  </a:cubicBezTo>
                  <a:cubicBezTo>
                    <a:pt x="1454515" y="3602928"/>
                    <a:pt x="1454515" y="3471600"/>
                    <a:pt x="1535513" y="3390602"/>
                  </a:cubicBezTo>
                  <a:lnTo>
                    <a:pt x="2177453" y="2748663"/>
                  </a:lnTo>
                  <a:lnTo>
                    <a:pt x="2177453" y="2241780"/>
                  </a:lnTo>
                  <a:lnTo>
                    <a:pt x="1282070" y="3137163"/>
                  </a:lnTo>
                  <a:cubicBezTo>
                    <a:pt x="1201071" y="3218162"/>
                    <a:pt x="1069746" y="3218162"/>
                    <a:pt x="988747" y="3137163"/>
                  </a:cubicBezTo>
                  <a:cubicBezTo>
                    <a:pt x="907748" y="3056163"/>
                    <a:pt x="907748" y="2924838"/>
                    <a:pt x="988747" y="2843839"/>
                  </a:cubicBezTo>
                  <a:lnTo>
                    <a:pt x="3771837" y="60749"/>
                  </a:lnTo>
                  <a:cubicBezTo>
                    <a:pt x="3852836" y="-20250"/>
                    <a:pt x="3984161" y="-20250"/>
                    <a:pt x="4065160" y="60749"/>
                  </a:cubicBezTo>
                  <a:cubicBezTo>
                    <a:pt x="4146160" y="141748"/>
                    <a:pt x="4146160" y="273073"/>
                    <a:pt x="4065160" y="354072"/>
                  </a:cubicBezTo>
                  <a:lnTo>
                    <a:pt x="2644229" y="1775004"/>
                  </a:lnTo>
                  <a:lnTo>
                    <a:pt x="2687612" y="1779377"/>
                  </a:lnTo>
                  <a:cubicBezTo>
                    <a:pt x="2798172" y="1802001"/>
                    <a:pt x="2893079" y="1867596"/>
                    <a:pt x="2954120" y="1957950"/>
                  </a:cubicBezTo>
                  <a:lnTo>
                    <a:pt x="2959062" y="1967054"/>
                  </a:lnTo>
                  <a:lnTo>
                    <a:pt x="4318604" y="607514"/>
                  </a:lnTo>
                  <a:cubicBezTo>
                    <a:pt x="4379352" y="546766"/>
                    <a:pt x="4468412" y="531578"/>
                    <a:pt x="4543315" y="561952"/>
                  </a:cubicBezTo>
                  <a:lnTo>
                    <a:pt x="4611927" y="607513"/>
                  </a:lnTo>
                  <a:lnTo>
                    <a:pt x="4657489" y="676126"/>
                  </a:lnTo>
                  <a:cubicBezTo>
                    <a:pt x="4687864" y="751030"/>
                    <a:pt x="4672675" y="840089"/>
                    <a:pt x="4611927" y="900838"/>
                  </a:cubicBezTo>
                  <a:lnTo>
                    <a:pt x="3026633" y="2486131"/>
                  </a:lnTo>
                  <a:lnTo>
                    <a:pt x="3026633" y="2993012"/>
                  </a:lnTo>
                  <a:lnTo>
                    <a:pt x="4865368" y="1154281"/>
                  </a:lnTo>
                  <a:cubicBezTo>
                    <a:pt x="4926116" y="1093533"/>
                    <a:pt x="5015176" y="1078345"/>
                    <a:pt x="5090079" y="1108719"/>
                  </a:cubicBezTo>
                  <a:lnTo>
                    <a:pt x="5158691" y="1154280"/>
                  </a:lnTo>
                  <a:lnTo>
                    <a:pt x="5204253" y="1222893"/>
                  </a:lnTo>
                  <a:cubicBezTo>
                    <a:pt x="5234628" y="1297797"/>
                    <a:pt x="5219439" y="1386856"/>
                    <a:pt x="5158691" y="1447604"/>
                  </a:cubicBezTo>
                  <a:lnTo>
                    <a:pt x="3026633" y="3579662"/>
                  </a:lnTo>
                  <a:cubicBezTo>
                    <a:pt x="3026633" y="3702509"/>
                    <a:pt x="3026634" y="3825357"/>
                    <a:pt x="3026634" y="3948204"/>
                  </a:cubicBezTo>
                  <a:lnTo>
                    <a:pt x="3164971" y="3948204"/>
                  </a:lnTo>
                  <a:lnTo>
                    <a:pt x="5412134" y="1701044"/>
                  </a:lnTo>
                  <a:cubicBezTo>
                    <a:pt x="5472882" y="1640296"/>
                    <a:pt x="5561941" y="1625108"/>
                    <a:pt x="5636845" y="1655482"/>
                  </a:cubicBezTo>
                  <a:lnTo>
                    <a:pt x="5705457" y="1701043"/>
                  </a:lnTo>
                  <a:lnTo>
                    <a:pt x="5751019" y="1769656"/>
                  </a:lnTo>
                  <a:cubicBezTo>
                    <a:pt x="5781394" y="1844560"/>
                    <a:pt x="5766205" y="1933619"/>
                    <a:pt x="5705457" y="1994368"/>
                  </a:cubicBezTo>
                  <a:lnTo>
                    <a:pt x="3751621" y="3948204"/>
                  </a:lnTo>
                  <a:lnTo>
                    <a:pt x="4258501" y="3948204"/>
                  </a:lnTo>
                  <a:lnTo>
                    <a:pt x="5958898" y="2247809"/>
                  </a:lnTo>
                  <a:cubicBezTo>
                    <a:pt x="6019647" y="2187061"/>
                    <a:pt x="6108706" y="2171872"/>
                    <a:pt x="6183610" y="2202247"/>
                  </a:cubicBezTo>
                  <a:lnTo>
                    <a:pt x="6252222" y="2247807"/>
                  </a:lnTo>
                  <a:lnTo>
                    <a:pt x="6297784" y="2316421"/>
                  </a:lnTo>
                  <a:cubicBezTo>
                    <a:pt x="6328158" y="2391325"/>
                    <a:pt x="6312970" y="2480384"/>
                    <a:pt x="6252222" y="2541132"/>
                  </a:cubicBezTo>
                  <a:lnTo>
                    <a:pt x="4837805" y="3955549"/>
                  </a:lnTo>
                  <a:lnTo>
                    <a:pt x="4885607" y="3961571"/>
                  </a:lnTo>
                  <a:cubicBezTo>
                    <a:pt x="4987355" y="3987750"/>
                    <a:pt x="5074346" y="4050696"/>
                    <a:pt x="5131573" y="4135402"/>
                  </a:cubicBezTo>
                  <a:lnTo>
                    <a:pt x="5143274" y="4156960"/>
                  </a:lnTo>
                  <a:lnTo>
                    <a:pt x="6505663" y="2794574"/>
                  </a:lnTo>
                  <a:cubicBezTo>
                    <a:pt x="6566411" y="2733825"/>
                    <a:pt x="6655471" y="2718637"/>
                    <a:pt x="6730374" y="2749011"/>
                  </a:cubicBezTo>
                  <a:lnTo>
                    <a:pt x="6798986" y="2794572"/>
                  </a:lnTo>
                  <a:lnTo>
                    <a:pt x="6844548" y="2863185"/>
                  </a:lnTo>
                  <a:cubicBezTo>
                    <a:pt x="6874923" y="2938089"/>
                    <a:pt x="6859734" y="3027148"/>
                    <a:pt x="6798986" y="3087896"/>
                  </a:cubicBezTo>
                  <a:close/>
                </a:path>
              </a:pathLst>
            </a:custGeom>
            <a:solidFill>
              <a:srgbClr val="FFFFFF"/>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en-US" sz="2000" kern="0">
                <a:solidFill>
                  <a:schemeClr val="bg1"/>
                </a:solidFill>
              </a:endParaRPr>
            </a:p>
          </p:txBody>
        </p:sp>
      </p:grpSp>
      <p:cxnSp>
        <p:nvCxnSpPr>
          <p:cNvPr id="16401" name="Straight Arrow Connector 211">
            <a:extLst>
              <a:ext uri="{FF2B5EF4-FFF2-40B4-BE49-F238E27FC236}">
                <a16:creationId xmlns:a16="http://schemas.microsoft.com/office/drawing/2014/main" id="{3CF506AB-708F-5625-8ECD-F51F9E0DC295}"/>
              </a:ext>
            </a:extLst>
          </p:cNvPr>
          <p:cNvCxnSpPr>
            <a:cxnSpLocks/>
          </p:cNvCxnSpPr>
          <p:nvPr/>
        </p:nvCxnSpPr>
        <p:spPr bwMode="auto">
          <a:xfrm flipH="1" flipV="1">
            <a:off x="7993063" y="2705100"/>
            <a:ext cx="61912" cy="214313"/>
          </a:xfrm>
          <a:prstGeom prst="straightConnector1">
            <a:avLst/>
          </a:prstGeom>
          <a:noFill/>
          <a:ln w="6350" algn="ctr">
            <a:solidFill>
              <a:srgbClr val="767171"/>
            </a:solidFill>
            <a:miter lim="800000"/>
            <a:headEnd type="triangle" w="med" len="med"/>
            <a:tailEnd/>
          </a:ln>
          <a:extLst>
            <a:ext uri="{909E8E84-426E-40DD-AFC4-6F175D3DCCD1}">
              <a14:hiddenFill xmlns:a14="http://schemas.microsoft.com/office/drawing/2010/main">
                <a:noFill/>
              </a14:hiddenFill>
            </a:ext>
          </a:extLst>
        </p:spPr>
      </p:cxnSp>
      <p:cxnSp>
        <p:nvCxnSpPr>
          <p:cNvPr id="16402" name="Straight Arrow Connector 214">
            <a:extLst>
              <a:ext uri="{FF2B5EF4-FFF2-40B4-BE49-F238E27FC236}">
                <a16:creationId xmlns:a16="http://schemas.microsoft.com/office/drawing/2014/main" id="{363BDE6F-6B6F-1471-82F4-E5E34C30B435}"/>
              </a:ext>
            </a:extLst>
          </p:cNvPr>
          <p:cNvCxnSpPr>
            <a:cxnSpLocks/>
          </p:cNvCxnSpPr>
          <p:nvPr/>
        </p:nvCxnSpPr>
        <p:spPr bwMode="auto">
          <a:xfrm>
            <a:off x="5106988" y="5568950"/>
            <a:ext cx="238125" cy="109538"/>
          </a:xfrm>
          <a:prstGeom prst="straightConnector1">
            <a:avLst/>
          </a:prstGeom>
          <a:noFill/>
          <a:ln w="6350" algn="ctr">
            <a:solidFill>
              <a:srgbClr val="767171"/>
            </a:solidFill>
            <a:miter lim="800000"/>
            <a:headEnd type="triangle" w="med" len="med"/>
            <a:tailEnd/>
          </a:ln>
          <a:extLst>
            <a:ext uri="{909E8E84-426E-40DD-AFC4-6F175D3DCCD1}">
              <a14:hiddenFill xmlns:a14="http://schemas.microsoft.com/office/drawing/2010/main">
                <a:noFill/>
              </a14:hiddenFill>
            </a:ext>
          </a:extLst>
        </p:spPr>
      </p:cxnSp>
      <p:cxnSp>
        <p:nvCxnSpPr>
          <p:cNvPr id="16403" name="Straight Arrow Connector 218">
            <a:extLst>
              <a:ext uri="{FF2B5EF4-FFF2-40B4-BE49-F238E27FC236}">
                <a16:creationId xmlns:a16="http://schemas.microsoft.com/office/drawing/2014/main" id="{F670C572-BA25-4D56-BD28-9BBB293B7135}"/>
              </a:ext>
            </a:extLst>
          </p:cNvPr>
          <p:cNvCxnSpPr>
            <a:cxnSpLocks/>
          </p:cNvCxnSpPr>
          <p:nvPr/>
        </p:nvCxnSpPr>
        <p:spPr bwMode="auto">
          <a:xfrm>
            <a:off x="3971925" y="4276725"/>
            <a:ext cx="85725" cy="252413"/>
          </a:xfrm>
          <a:prstGeom prst="straightConnector1">
            <a:avLst/>
          </a:prstGeom>
          <a:noFill/>
          <a:ln w="6350" algn="ctr">
            <a:solidFill>
              <a:srgbClr val="767171"/>
            </a:solidFill>
            <a:miter lim="800000"/>
            <a:headEnd type="triangle" w="med" len="med"/>
            <a:tailEnd/>
          </a:ln>
          <a:extLst>
            <a:ext uri="{909E8E84-426E-40DD-AFC4-6F175D3DCCD1}">
              <a14:hiddenFill xmlns:a14="http://schemas.microsoft.com/office/drawing/2010/main">
                <a:noFill/>
              </a14:hiddenFill>
            </a:ext>
          </a:extLst>
        </p:spPr>
      </p:cxnSp>
      <p:sp>
        <p:nvSpPr>
          <p:cNvPr id="228" name="Round Same Side Corner Rectangle 8">
            <a:extLst>
              <a:ext uri="{FF2B5EF4-FFF2-40B4-BE49-F238E27FC236}">
                <a16:creationId xmlns:a16="http://schemas.microsoft.com/office/drawing/2014/main" id="{EECA32F8-6357-6023-661F-80E82DF125D3}"/>
              </a:ext>
            </a:extLst>
          </p:cNvPr>
          <p:cNvSpPr/>
          <p:nvPr/>
        </p:nvSpPr>
        <p:spPr>
          <a:xfrm>
            <a:off x="4338638" y="1736725"/>
            <a:ext cx="177800" cy="465138"/>
          </a:xfrm>
          <a:custGeom>
            <a:avLst/>
            <a:gdLst>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8887 w 1489775"/>
              <a:gd name="connsiteY10" fmla="*/ 2305078 h 3923699"/>
              <a:gd name="connsiteX11" fmla="*/ 1151853 w 1489775"/>
              <a:gd name="connsiteY11" fmla="*/ 3743699 h 3923699"/>
              <a:gd name="connsiteX12" fmla="*/ 971853 w 1489775"/>
              <a:gd name="connsiteY12" fmla="*/ 3923699 h 3923699"/>
              <a:gd name="connsiteX13" fmla="*/ 791853 w 1489775"/>
              <a:gd name="connsiteY13" fmla="*/ 3743699 h 3923699"/>
              <a:gd name="connsiteX14" fmla="*/ 791853 w 1489775"/>
              <a:gd name="connsiteY14" fmla="*/ 2305078 h 3923699"/>
              <a:gd name="connsiteX15" fmla="*/ 683854 w 1489775"/>
              <a:gd name="connsiteY15" fmla="*/ 2305078 h 3923699"/>
              <a:gd name="connsiteX16" fmla="*/ 683854 w 1489775"/>
              <a:gd name="connsiteY16" fmla="*/ 3743698 h 3923699"/>
              <a:gd name="connsiteX17" fmla="*/ 503854 w 1489775"/>
              <a:gd name="connsiteY17" fmla="*/ 3923698 h 3923699"/>
              <a:gd name="connsiteX18" fmla="*/ 323854 w 1489775"/>
              <a:gd name="connsiteY18" fmla="*/ 3743698 h 3923699"/>
              <a:gd name="connsiteX19" fmla="*/ 323854 w 1489775"/>
              <a:gd name="connsiteY19" fmla="*/ 2238914 h 3923699"/>
              <a:gd name="connsiteX20" fmla="*/ 330887 w 1489775"/>
              <a:gd name="connsiteY20" fmla="*/ 2238914 h 3923699"/>
              <a:gd name="connsiteX21" fmla="*/ 330887 w 1489775"/>
              <a:gd name="connsiteY21" fmla="*/ 1390678 h 3923699"/>
              <a:gd name="connsiteX22" fmla="*/ 288033 w 1489775"/>
              <a:gd name="connsiteY22" fmla="*/ 1390678 h 3923699"/>
              <a:gd name="connsiteX23" fmla="*/ 288033 w 1489775"/>
              <a:gd name="connsiteY23" fmla="*/ 2063902 h 3923699"/>
              <a:gd name="connsiteX24" fmla="*/ 144017 w 1489775"/>
              <a:gd name="connsiteY24" fmla="*/ 2207918 h 3923699"/>
              <a:gd name="connsiteX25" fmla="*/ 1 w 1489775"/>
              <a:gd name="connsiteY25" fmla="*/ 2063902 h 3923699"/>
              <a:gd name="connsiteX26" fmla="*/ 1 w 1489775"/>
              <a:gd name="connsiteY26" fmla="*/ 1390678 h 3923699"/>
              <a:gd name="connsiteX27" fmla="*/ 0 w 1489775"/>
              <a:gd name="connsiteY27" fmla="*/ 1390678 h 3923699"/>
              <a:gd name="connsiteX28" fmla="*/ 0 w 1489775"/>
              <a:gd name="connsiteY28" fmla="*/ 1030958 h 3923699"/>
              <a:gd name="connsiteX29" fmla="*/ 280204 w 1489775"/>
              <a:gd name="connsiteY29" fmla="*/ 750754 h 3923699"/>
              <a:gd name="connsiteX30" fmla="*/ 744888 w 1489775"/>
              <a:gd name="connsiteY30" fmla="*/ 0 h 3923699"/>
              <a:gd name="connsiteX31" fmla="*/ 1082199 w 1489775"/>
              <a:gd name="connsiteY31" fmla="*/ 337311 h 3923699"/>
              <a:gd name="connsiteX32" fmla="*/ 744888 w 1489775"/>
              <a:gd name="connsiteY32" fmla="*/ 674622 h 3923699"/>
              <a:gd name="connsiteX33" fmla="*/ 407577 w 1489775"/>
              <a:gd name="connsiteY33" fmla="*/ 337311 h 3923699"/>
              <a:gd name="connsiteX34" fmla="*/ 744888 w 1489775"/>
              <a:gd name="connsiteY34"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2238914 h 3923699"/>
              <a:gd name="connsiteX20" fmla="*/ 330887 w 1489775"/>
              <a:gd name="connsiteY20" fmla="*/ 1390678 h 3923699"/>
              <a:gd name="connsiteX21" fmla="*/ 288033 w 1489775"/>
              <a:gd name="connsiteY21" fmla="*/ 1390678 h 3923699"/>
              <a:gd name="connsiteX22" fmla="*/ 288033 w 1489775"/>
              <a:gd name="connsiteY22" fmla="*/ 2063902 h 3923699"/>
              <a:gd name="connsiteX23" fmla="*/ 144017 w 1489775"/>
              <a:gd name="connsiteY23" fmla="*/ 2207918 h 3923699"/>
              <a:gd name="connsiteX24" fmla="*/ 1 w 1489775"/>
              <a:gd name="connsiteY24" fmla="*/ 2063902 h 3923699"/>
              <a:gd name="connsiteX25" fmla="*/ 1 w 1489775"/>
              <a:gd name="connsiteY25" fmla="*/ 1390678 h 3923699"/>
              <a:gd name="connsiteX26" fmla="*/ 0 w 1489775"/>
              <a:gd name="connsiteY26" fmla="*/ 1390678 h 3923699"/>
              <a:gd name="connsiteX27" fmla="*/ 0 w 1489775"/>
              <a:gd name="connsiteY27" fmla="*/ 1030958 h 3923699"/>
              <a:gd name="connsiteX28" fmla="*/ 280204 w 1489775"/>
              <a:gd name="connsiteY28" fmla="*/ 750754 h 3923699"/>
              <a:gd name="connsiteX29" fmla="*/ 744888 w 1489775"/>
              <a:gd name="connsiteY29" fmla="*/ 0 h 3923699"/>
              <a:gd name="connsiteX30" fmla="*/ 1082199 w 1489775"/>
              <a:gd name="connsiteY30" fmla="*/ 337311 h 3923699"/>
              <a:gd name="connsiteX31" fmla="*/ 744888 w 1489775"/>
              <a:gd name="connsiteY31" fmla="*/ 674622 h 3923699"/>
              <a:gd name="connsiteX32" fmla="*/ 407577 w 1489775"/>
              <a:gd name="connsiteY32" fmla="*/ 337311 h 3923699"/>
              <a:gd name="connsiteX33" fmla="*/ 744888 w 1489775"/>
              <a:gd name="connsiteY33"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1390678 h 3923699"/>
              <a:gd name="connsiteX20" fmla="*/ 288033 w 1489775"/>
              <a:gd name="connsiteY20" fmla="*/ 1390678 h 3923699"/>
              <a:gd name="connsiteX21" fmla="*/ 288033 w 1489775"/>
              <a:gd name="connsiteY21" fmla="*/ 2063902 h 3923699"/>
              <a:gd name="connsiteX22" fmla="*/ 144017 w 1489775"/>
              <a:gd name="connsiteY22" fmla="*/ 2207918 h 3923699"/>
              <a:gd name="connsiteX23" fmla="*/ 1 w 1489775"/>
              <a:gd name="connsiteY23" fmla="*/ 2063902 h 3923699"/>
              <a:gd name="connsiteX24" fmla="*/ 1 w 1489775"/>
              <a:gd name="connsiteY24" fmla="*/ 1390678 h 3923699"/>
              <a:gd name="connsiteX25" fmla="*/ 0 w 1489775"/>
              <a:gd name="connsiteY25" fmla="*/ 1390678 h 3923699"/>
              <a:gd name="connsiteX26" fmla="*/ 0 w 1489775"/>
              <a:gd name="connsiteY26" fmla="*/ 1030958 h 3923699"/>
              <a:gd name="connsiteX27" fmla="*/ 280204 w 1489775"/>
              <a:gd name="connsiteY27" fmla="*/ 750754 h 3923699"/>
              <a:gd name="connsiteX28" fmla="*/ 744888 w 1489775"/>
              <a:gd name="connsiteY28" fmla="*/ 0 h 3923699"/>
              <a:gd name="connsiteX29" fmla="*/ 1082199 w 1489775"/>
              <a:gd name="connsiteY29" fmla="*/ 337311 h 3923699"/>
              <a:gd name="connsiteX30" fmla="*/ 744888 w 1489775"/>
              <a:gd name="connsiteY30" fmla="*/ 674622 h 3923699"/>
              <a:gd name="connsiteX31" fmla="*/ 407577 w 1489775"/>
              <a:gd name="connsiteY31" fmla="*/ 337311 h 3923699"/>
              <a:gd name="connsiteX32" fmla="*/ 744888 w 1489775"/>
              <a:gd name="connsiteY32"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30887 w 1489775"/>
              <a:gd name="connsiteY18" fmla="*/ 1390678 h 3923699"/>
              <a:gd name="connsiteX19" fmla="*/ 288033 w 1489775"/>
              <a:gd name="connsiteY19" fmla="*/ 1390678 h 3923699"/>
              <a:gd name="connsiteX20" fmla="*/ 288033 w 1489775"/>
              <a:gd name="connsiteY20" fmla="*/ 2063902 h 3923699"/>
              <a:gd name="connsiteX21" fmla="*/ 144017 w 1489775"/>
              <a:gd name="connsiteY21" fmla="*/ 2207918 h 3923699"/>
              <a:gd name="connsiteX22" fmla="*/ 1 w 1489775"/>
              <a:gd name="connsiteY22" fmla="*/ 2063902 h 3923699"/>
              <a:gd name="connsiteX23" fmla="*/ 1 w 1489775"/>
              <a:gd name="connsiteY23" fmla="*/ 1390678 h 3923699"/>
              <a:gd name="connsiteX24" fmla="*/ 0 w 1489775"/>
              <a:gd name="connsiteY24" fmla="*/ 1390678 h 3923699"/>
              <a:gd name="connsiteX25" fmla="*/ 0 w 1489775"/>
              <a:gd name="connsiteY25" fmla="*/ 1030958 h 3923699"/>
              <a:gd name="connsiteX26" fmla="*/ 280204 w 1489775"/>
              <a:gd name="connsiteY26" fmla="*/ 750754 h 3923699"/>
              <a:gd name="connsiteX27" fmla="*/ 744888 w 1489775"/>
              <a:gd name="connsiteY27" fmla="*/ 0 h 3923699"/>
              <a:gd name="connsiteX28" fmla="*/ 1082199 w 1489775"/>
              <a:gd name="connsiteY28" fmla="*/ 337311 h 3923699"/>
              <a:gd name="connsiteX29" fmla="*/ 744888 w 1489775"/>
              <a:gd name="connsiteY29" fmla="*/ 674622 h 3923699"/>
              <a:gd name="connsiteX30" fmla="*/ 407577 w 1489775"/>
              <a:gd name="connsiteY30" fmla="*/ 337311 h 3923699"/>
              <a:gd name="connsiteX31" fmla="*/ 744888 w 1489775"/>
              <a:gd name="connsiteY31" fmla="*/ 0 h 392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775" h="3923699">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sz="2000">
              <a:solidFill>
                <a:schemeClr val="bg1"/>
              </a:solidFill>
            </a:endParaRPr>
          </a:p>
        </p:txBody>
      </p:sp>
      <p:sp>
        <p:nvSpPr>
          <p:cNvPr id="229" name="Round Same Side Corner Rectangle 20">
            <a:extLst>
              <a:ext uri="{FF2B5EF4-FFF2-40B4-BE49-F238E27FC236}">
                <a16:creationId xmlns:a16="http://schemas.microsoft.com/office/drawing/2014/main" id="{57D7A9C9-B4A3-C80E-F675-2176A743BBF9}"/>
              </a:ext>
            </a:extLst>
          </p:cNvPr>
          <p:cNvSpPr/>
          <p:nvPr/>
        </p:nvSpPr>
        <p:spPr>
          <a:xfrm rot="10800000">
            <a:off x="4513263" y="1743075"/>
            <a:ext cx="211137" cy="465138"/>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sz="2000">
              <a:solidFill>
                <a:schemeClr val="bg1"/>
              </a:solidFill>
            </a:endParaRPr>
          </a:p>
        </p:txBody>
      </p:sp>
      <p:sp>
        <p:nvSpPr>
          <p:cNvPr id="16407" name="Freeform: Shape 50">
            <a:extLst>
              <a:ext uri="{FF2B5EF4-FFF2-40B4-BE49-F238E27FC236}">
                <a16:creationId xmlns:a16="http://schemas.microsoft.com/office/drawing/2014/main" id="{6D8EAF91-D730-6B23-C0FC-3CA4816D4A9A}"/>
              </a:ext>
            </a:extLst>
          </p:cNvPr>
          <p:cNvSpPr>
            <a:spLocks/>
          </p:cNvSpPr>
          <p:nvPr/>
        </p:nvSpPr>
        <p:spPr bwMode="auto">
          <a:xfrm>
            <a:off x="4373563" y="2263775"/>
            <a:ext cx="293687" cy="309563"/>
          </a:xfrm>
          <a:custGeom>
            <a:avLst/>
            <a:gdLst>
              <a:gd name="T0" fmla="*/ 0 w 2290218"/>
              <a:gd name="T1" fmla="*/ 0 h 2412412"/>
              <a:gd name="T2" fmla="*/ 0 w 2290218"/>
              <a:gd name="T3" fmla="*/ 0 h 2412412"/>
              <a:gd name="T4" fmla="*/ 0 w 2290218"/>
              <a:gd name="T5" fmla="*/ 0 h 2412412"/>
              <a:gd name="T6" fmla="*/ 0 w 2290218"/>
              <a:gd name="T7" fmla="*/ 0 h 2412412"/>
              <a:gd name="T8" fmla="*/ 0 w 2290218"/>
              <a:gd name="T9" fmla="*/ 0 h 2412412"/>
              <a:gd name="T10" fmla="*/ 0 w 2290218"/>
              <a:gd name="T11" fmla="*/ 0 h 2412412"/>
              <a:gd name="T12" fmla="*/ 0 w 2290218"/>
              <a:gd name="T13" fmla="*/ 0 h 2412412"/>
              <a:gd name="T14" fmla="*/ 0 w 2290218"/>
              <a:gd name="T15" fmla="*/ 0 h 2412412"/>
              <a:gd name="T16" fmla="*/ 0 w 2290218"/>
              <a:gd name="T17" fmla="*/ 0 h 2412412"/>
              <a:gd name="T18" fmla="*/ 0 w 2290218"/>
              <a:gd name="T19" fmla="*/ 0 h 2412412"/>
              <a:gd name="T20" fmla="*/ 0 w 2290218"/>
              <a:gd name="T21" fmla="*/ 0 h 2412412"/>
              <a:gd name="T22" fmla="*/ 0 w 2290218"/>
              <a:gd name="T23" fmla="*/ 0 h 2412412"/>
              <a:gd name="T24" fmla="*/ 0 w 2290218"/>
              <a:gd name="T25" fmla="*/ 0 h 2412412"/>
              <a:gd name="T26" fmla="*/ 0 w 2290218"/>
              <a:gd name="T27" fmla="*/ 0 h 2412412"/>
              <a:gd name="T28" fmla="*/ 0 w 2290218"/>
              <a:gd name="T29" fmla="*/ 0 h 2412412"/>
              <a:gd name="T30" fmla="*/ 0 w 2290218"/>
              <a:gd name="T31" fmla="*/ 0 h 2412412"/>
              <a:gd name="T32" fmla="*/ 0 w 2290218"/>
              <a:gd name="T33" fmla="*/ 0 h 2412412"/>
              <a:gd name="T34" fmla="*/ 0 w 2290218"/>
              <a:gd name="T35" fmla="*/ 0 h 2412412"/>
              <a:gd name="T36" fmla="*/ 0 w 2290218"/>
              <a:gd name="T37" fmla="*/ 0 h 2412412"/>
              <a:gd name="T38" fmla="*/ 0 w 2290218"/>
              <a:gd name="T39" fmla="*/ 0 h 2412412"/>
              <a:gd name="T40" fmla="*/ 0 w 2290218"/>
              <a:gd name="T41" fmla="*/ 0 h 2412412"/>
              <a:gd name="T42" fmla="*/ 0 w 2290218"/>
              <a:gd name="T43" fmla="*/ 0 h 2412412"/>
              <a:gd name="T44" fmla="*/ 0 w 2290218"/>
              <a:gd name="T45" fmla="*/ 0 h 2412412"/>
              <a:gd name="T46" fmla="*/ 0 w 2290218"/>
              <a:gd name="T47" fmla="*/ 0 h 2412412"/>
              <a:gd name="T48" fmla="*/ 0 w 2290218"/>
              <a:gd name="T49" fmla="*/ 0 h 2412412"/>
              <a:gd name="T50" fmla="*/ 0 w 2290218"/>
              <a:gd name="T51" fmla="*/ 0 h 2412412"/>
              <a:gd name="T52" fmla="*/ 0 w 2290218"/>
              <a:gd name="T53" fmla="*/ 0 h 2412412"/>
              <a:gd name="T54" fmla="*/ 0 w 2290218"/>
              <a:gd name="T55" fmla="*/ 0 h 2412412"/>
              <a:gd name="T56" fmla="*/ 0 w 2290218"/>
              <a:gd name="T57" fmla="*/ 0 h 2412412"/>
              <a:gd name="T58" fmla="*/ 0 w 2290218"/>
              <a:gd name="T59" fmla="*/ 0 h 2412412"/>
              <a:gd name="T60" fmla="*/ 0 w 2290218"/>
              <a:gd name="T61" fmla="*/ 0 h 2412412"/>
              <a:gd name="T62" fmla="*/ 0 w 2290218"/>
              <a:gd name="T63" fmla="*/ 0 h 2412412"/>
              <a:gd name="T64" fmla="*/ 0 w 2290218"/>
              <a:gd name="T65" fmla="*/ 0 h 2412412"/>
              <a:gd name="T66" fmla="*/ 0 w 2290218"/>
              <a:gd name="T67" fmla="*/ 0 h 2412412"/>
              <a:gd name="T68" fmla="*/ 0 w 2290218"/>
              <a:gd name="T69" fmla="*/ 0 h 2412412"/>
              <a:gd name="T70" fmla="*/ 0 w 2290218"/>
              <a:gd name="T71" fmla="*/ 0 h 2412412"/>
              <a:gd name="T72" fmla="*/ 0 w 2290218"/>
              <a:gd name="T73" fmla="*/ 0 h 2412412"/>
              <a:gd name="T74" fmla="*/ 0 w 2290218"/>
              <a:gd name="T75" fmla="*/ 0 h 2412412"/>
              <a:gd name="T76" fmla="*/ 0 w 2290218"/>
              <a:gd name="T77" fmla="*/ 0 h 2412412"/>
              <a:gd name="T78" fmla="*/ 0 w 2290218"/>
              <a:gd name="T79" fmla="*/ 0 h 2412412"/>
              <a:gd name="T80" fmla="*/ 0 w 2290218"/>
              <a:gd name="T81" fmla="*/ 0 h 2412412"/>
              <a:gd name="T82" fmla="*/ 0 w 2290218"/>
              <a:gd name="T83" fmla="*/ 0 h 2412412"/>
              <a:gd name="T84" fmla="*/ 0 w 2290218"/>
              <a:gd name="T85" fmla="*/ 0 h 2412412"/>
              <a:gd name="T86" fmla="*/ 0 w 2290218"/>
              <a:gd name="T87" fmla="*/ 0 h 2412412"/>
              <a:gd name="T88" fmla="*/ 0 w 2290218"/>
              <a:gd name="T89" fmla="*/ 0 h 2412412"/>
              <a:gd name="T90" fmla="*/ 0 w 2290218"/>
              <a:gd name="T91" fmla="*/ 0 h 2412412"/>
              <a:gd name="T92" fmla="*/ 0 w 2290218"/>
              <a:gd name="T93" fmla="*/ 0 h 2412412"/>
              <a:gd name="T94" fmla="*/ 0 w 2290218"/>
              <a:gd name="T95" fmla="*/ 0 h 2412412"/>
              <a:gd name="T96" fmla="*/ 0 w 2290218"/>
              <a:gd name="T97" fmla="*/ 0 h 2412412"/>
              <a:gd name="T98" fmla="*/ 0 w 2290218"/>
              <a:gd name="T99" fmla="*/ 0 h 2412412"/>
              <a:gd name="T100" fmla="*/ 0 w 2290218"/>
              <a:gd name="T101" fmla="*/ 0 h 2412412"/>
              <a:gd name="T102" fmla="*/ 0 w 2290218"/>
              <a:gd name="T103" fmla="*/ 0 h 2412412"/>
              <a:gd name="T104" fmla="*/ 0 w 2290218"/>
              <a:gd name="T105" fmla="*/ 0 h 2412412"/>
              <a:gd name="T106" fmla="*/ 0 w 2290218"/>
              <a:gd name="T107" fmla="*/ 0 h 2412412"/>
              <a:gd name="T108" fmla="*/ 0 w 2290218"/>
              <a:gd name="T109" fmla="*/ 0 h 2412412"/>
              <a:gd name="T110" fmla="*/ 0 w 2290218"/>
              <a:gd name="T111" fmla="*/ 0 h 2412412"/>
              <a:gd name="T112" fmla="*/ 0 w 2290218"/>
              <a:gd name="T113" fmla="*/ 0 h 2412412"/>
              <a:gd name="T114" fmla="*/ 0 w 2290218"/>
              <a:gd name="T115" fmla="*/ 0 h 241241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290218" h="2412412">
                <a:moveTo>
                  <a:pt x="1359762" y="1042113"/>
                </a:moveTo>
                <a:lnTo>
                  <a:pt x="1428361" y="1042113"/>
                </a:lnTo>
                <a:cubicBezTo>
                  <a:pt x="1433241" y="1042113"/>
                  <a:pt x="1436781" y="1045653"/>
                  <a:pt x="1436781" y="1050532"/>
                </a:cubicBezTo>
                <a:lnTo>
                  <a:pt x="1436781" y="1162092"/>
                </a:lnTo>
                <a:lnTo>
                  <a:pt x="1451994" y="1163814"/>
                </a:lnTo>
                <a:cubicBezTo>
                  <a:pt x="1506147" y="1170033"/>
                  <a:pt x="1544417" y="1188499"/>
                  <a:pt x="1567954" y="1201415"/>
                </a:cubicBezTo>
                <a:cubicBezTo>
                  <a:pt x="1576852" y="1206677"/>
                  <a:pt x="1586324" y="1213279"/>
                  <a:pt x="1595414" y="1220264"/>
                </a:cubicBezTo>
                <a:cubicBezTo>
                  <a:pt x="1598188" y="1222943"/>
                  <a:pt x="1599815" y="1227343"/>
                  <a:pt x="1597519" y="1231648"/>
                </a:cubicBezTo>
                <a:lnTo>
                  <a:pt x="1565467" y="1290585"/>
                </a:lnTo>
                <a:cubicBezTo>
                  <a:pt x="1564414" y="1292595"/>
                  <a:pt x="1562979" y="1293839"/>
                  <a:pt x="1560969" y="1294412"/>
                </a:cubicBezTo>
                <a:cubicBezTo>
                  <a:pt x="1558196" y="1295179"/>
                  <a:pt x="1554846" y="1294604"/>
                  <a:pt x="1551306" y="1292404"/>
                </a:cubicBezTo>
                <a:cubicBezTo>
                  <a:pt x="1546714" y="1289916"/>
                  <a:pt x="1542505" y="1287333"/>
                  <a:pt x="1538199" y="1284845"/>
                </a:cubicBezTo>
                <a:cubicBezTo>
                  <a:pt x="1533798" y="1282262"/>
                  <a:pt x="1529397" y="1279679"/>
                  <a:pt x="1524421" y="1276904"/>
                </a:cubicBezTo>
                <a:cubicBezTo>
                  <a:pt x="1481845" y="1254133"/>
                  <a:pt x="1441661" y="1243131"/>
                  <a:pt x="1401668" y="1243131"/>
                </a:cubicBezTo>
                <a:cubicBezTo>
                  <a:pt x="1321586" y="1243131"/>
                  <a:pt x="1267721" y="1284176"/>
                  <a:pt x="1267721" y="1345313"/>
                </a:cubicBezTo>
                <a:cubicBezTo>
                  <a:pt x="1267721" y="1415157"/>
                  <a:pt x="1342731" y="1444052"/>
                  <a:pt x="1422238" y="1474572"/>
                </a:cubicBezTo>
                <a:cubicBezTo>
                  <a:pt x="1520403" y="1512270"/>
                  <a:pt x="1622012" y="1551306"/>
                  <a:pt x="1622012" y="1664778"/>
                </a:cubicBezTo>
                <a:cubicBezTo>
                  <a:pt x="1622012" y="1763708"/>
                  <a:pt x="1554369" y="1839867"/>
                  <a:pt x="1449793" y="1858811"/>
                </a:cubicBezTo>
                <a:lnTo>
                  <a:pt x="1435633" y="1861394"/>
                </a:lnTo>
                <a:lnTo>
                  <a:pt x="1435633" y="1971997"/>
                </a:lnTo>
                <a:cubicBezTo>
                  <a:pt x="1435633" y="1976876"/>
                  <a:pt x="1432093" y="1980416"/>
                  <a:pt x="1427213" y="1980416"/>
                </a:cubicBezTo>
                <a:lnTo>
                  <a:pt x="1358614" y="1980416"/>
                </a:lnTo>
                <a:cubicBezTo>
                  <a:pt x="1353734" y="1980416"/>
                  <a:pt x="1350195" y="1976876"/>
                  <a:pt x="1350195" y="1971997"/>
                </a:cubicBezTo>
                <a:lnTo>
                  <a:pt x="1350195" y="1861969"/>
                </a:lnTo>
                <a:lnTo>
                  <a:pt x="1335555" y="1859768"/>
                </a:lnTo>
                <a:cubicBezTo>
                  <a:pt x="1271738" y="1850008"/>
                  <a:pt x="1226771" y="1826855"/>
                  <a:pt x="1200459" y="1809346"/>
                </a:cubicBezTo>
                <a:lnTo>
                  <a:pt x="1194431" y="1805136"/>
                </a:lnTo>
                <a:cubicBezTo>
                  <a:pt x="1183812" y="1797865"/>
                  <a:pt x="1173765" y="1790881"/>
                  <a:pt x="1165346" y="1784087"/>
                </a:cubicBezTo>
                <a:cubicBezTo>
                  <a:pt x="1161519" y="1780643"/>
                  <a:pt x="1160753" y="1775094"/>
                  <a:pt x="1163529" y="1771363"/>
                </a:cubicBezTo>
                <a:lnTo>
                  <a:pt x="1205625" y="1714913"/>
                </a:lnTo>
                <a:cubicBezTo>
                  <a:pt x="1207061" y="1712999"/>
                  <a:pt x="1209548" y="1711947"/>
                  <a:pt x="1212131" y="1711947"/>
                </a:cubicBezTo>
                <a:cubicBezTo>
                  <a:pt x="1214045" y="1711947"/>
                  <a:pt x="1215960" y="1712521"/>
                  <a:pt x="1217490" y="1713765"/>
                </a:cubicBezTo>
                <a:cubicBezTo>
                  <a:pt x="1228875" y="1721993"/>
                  <a:pt x="1240644" y="1730604"/>
                  <a:pt x="1253655" y="1738162"/>
                </a:cubicBezTo>
                <a:cubicBezTo>
                  <a:pt x="1286186" y="1757490"/>
                  <a:pt x="1336512" y="1780547"/>
                  <a:pt x="1391431" y="1780547"/>
                </a:cubicBezTo>
                <a:cubicBezTo>
                  <a:pt x="1467302" y="1780547"/>
                  <a:pt x="1520307" y="1736441"/>
                  <a:pt x="1520307" y="1673198"/>
                </a:cubicBezTo>
                <a:cubicBezTo>
                  <a:pt x="1520307" y="1607372"/>
                  <a:pt x="1447880" y="1578861"/>
                  <a:pt x="1371243" y="1548722"/>
                </a:cubicBezTo>
                <a:cubicBezTo>
                  <a:pt x="1275086" y="1510930"/>
                  <a:pt x="1166016" y="1468066"/>
                  <a:pt x="1166016" y="1347513"/>
                </a:cubicBezTo>
                <a:cubicBezTo>
                  <a:pt x="1166016" y="1258152"/>
                  <a:pt x="1233372" y="1186776"/>
                  <a:pt x="1337564" y="1165727"/>
                </a:cubicBezTo>
                <a:lnTo>
                  <a:pt x="1351343" y="1162953"/>
                </a:lnTo>
                <a:lnTo>
                  <a:pt x="1351343" y="1050532"/>
                </a:lnTo>
                <a:cubicBezTo>
                  <a:pt x="1351343" y="1045653"/>
                  <a:pt x="1354883" y="1042113"/>
                  <a:pt x="1359762" y="1042113"/>
                </a:cubicBezTo>
                <a:close/>
                <a:moveTo>
                  <a:pt x="1359857" y="1007477"/>
                </a:moveTo>
                <a:cubicBezTo>
                  <a:pt x="1335843" y="1007477"/>
                  <a:pt x="1316993" y="1026325"/>
                  <a:pt x="1316993" y="1050341"/>
                </a:cubicBezTo>
                <a:lnTo>
                  <a:pt x="1316993" y="1134822"/>
                </a:lnTo>
                <a:cubicBezTo>
                  <a:pt x="1203904" y="1162665"/>
                  <a:pt x="1131667" y="1244851"/>
                  <a:pt x="1131667" y="1347226"/>
                </a:cubicBezTo>
                <a:cubicBezTo>
                  <a:pt x="1131667" y="1491220"/>
                  <a:pt x="1257578" y="1540684"/>
                  <a:pt x="1358709" y="1580486"/>
                </a:cubicBezTo>
                <a:cubicBezTo>
                  <a:pt x="1427021" y="1607371"/>
                  <a:pt x="1485959" y="1630525"/>
                  <a:pt x="1485959" y="1672909"/>
                </a:cubicBezTo>
                <a:cubicBezTo>
                  <a:pt x="1485959" y="1723236"/>
                  <a:pt x="1438504" y="1745816"/>
                  <a:pt x="1391526" y="1745816"/>
                </a:cubicBezTo>
                <a:cubicBezTo>
                  <a:pt x="1341870" y="1745816"/>
                  <a:pt x="1294893" y="1722279"/>
                  <a:pt x="1271165" y="1708215"/>
                </a:cubicBezTo>
                <a:cubicBezTo>
                  <a:pt x="1259492" y="1701421"/>
                  <a:pt x="1248490" y="1693385"/>
                  <a:pt x="1237774" y="1685635"/>
                </a:cubicBezTo>
                <a:cubicBezTo>
                  <a:pt x="1218447" y="1671666"/>
                  <a:pt x="1191657" y="1675685"/>
                  <a:pt x="1177976" y="1694437"/>
                </a:cubicBezTo>
                <a:lnTo>
                  <a:pt x="1135877" y="1750886"/>
                </a:lnTo>
                <a:cubicBezTo>
                  <a:pt x="1122578" y="1769161"/>
                  <a:pt x="1125353" y="1794419"/>
                  <a:pt x="1142958" y="1810206"/>
                </a:cubicBezTo>
                <a:cubicBezTo>
                  <a:pt x="1153003" y="1818530"/>
                  <a:pt x="1163624" y="1825801"/>
                  <a:pt x="1174913" y="1833551"/>
                </a:cubicBezTo>
                <a:lnTo>
                  <a:pt x="1181132" y="1837857"/>
                </a:lnTo>
                <a:cubicBezTo>
                  <a:pt x="1208496" y="1856131"/>
                  <a:pt x="1253369" y="1879571"/>
                  <a:pt x="1315845" y="1891340"/>
                </a:cubicBezTo>
                <a:lnTo>
                  <a:pt x="1315845" y="1972091"/>
                </a:lnTo>
                <a:cubicBezTo>
                  <a:pt x="1315845" y="1996106"/>
                  <a:pt x="1334694" y="2014954"/>
                  <a:pt x="1358709" y="2014954"/>
                </a:cubicBezTo>
                <a:lnTo>
                  <a:pt x="1427309" y="2014954"/>
                </a:lnTo>
                <a:cubicBezTo>
                  <a:pt x="1451324" y="2014954"/>
                  <a:pt x="1470077" y="1996106"/>
                  <a:pt x="1470364" y="1972091"/>
                </a:cubicBezTo>
                <a:lnTo>
                  <a:pt x="1470364" y="1889905"/>
                </a:lnTo>
                <a:cubicBezTo>
                  <a:pt x="1584123" y="1863689"/>
                  <a:pt x="1656743" y="1776719"/>
                  <a:pt x="1656743" y="1664872"/>
                </a:cubicBezTo>
                <a:cubicBezTo>
                  <a:pt x="1656743" y="1527768"/>
                  <a:pt x="1533701" y="1480504"/>
                  <a:pt x="1434868" y="1442520"/>
                </a:cubicBezTo>
                <a:cubicBezTo>
                  <a:pt x="1363876" y="1415252"/>
                  <a:pt x="1302451" y="1391619"/>
                  <a:pt x="1302451" y="1345408"/>
                </a:cubicBezTo>
                <a:cubicBezTo>
                  <a:pt x="1302451" y="1295464"/>
                  <a:pt x="1353830" y="1277669"/>
                  <a:pt x="1401955" y="1277669"/>
                </a:cubicBezTo>
                <a:cubicBezTo>
                  <a:pt x="1436112" y="1277669"/>
                  <a:pt x="1471034" y="1287332"/>
                  <a:pt x="1508252" y="1307233"/>
                </a:cubicBezTo>
                <a:cubicBezTo>
                  <a:pt x="1512654" y="1309624"/>
                  <a:pt x="1516862" y="1312112"/>
                  <a:pt x="1521073" y="1314600"/>
                </a:cubicBezTo>
                <a:cubicBezTo>
                  <a:pt x="1525569" y="1317279"/>
                  <a:pt x="1530066" y="1319862"/>
                  <a:pt x="1534181" y="1322158"/>
                </a:cubicBezTo>
                <a:cubicBezTo>
                  <a:pt x="1545278" y="1329047"/>
                  <a:pt x="1558577" y="1330961"/>
                  <a:pt x="1570633" y="1327516"/>
                </a:cubicBezTo>
                <a:cubicBezTo>
                  <a:pt x="1581924" y="1324264"/>
                  <a:pt x="1591108" y="1316609"/>
                  <a:pt x="1596179" y="1306467"/>
                </a:cubicBezTo>
                <a:lnTo>
                  <a:pt x="1627943" y="1248104"/>
                </a:lnTo>
                <a:cubicBezTo>
                  <a:pt x="1637703" y="1230213"/>
                  <a:pt x="1633685" y="1208016"/>
                  <a:pt x="1618090" y="1194239"/>
                </a:cubicBezTo>
                <a:lnTo>
                  <a:pt x="1617227" y="1193473"/>
                </a:lnTo>
                <a:cubicBezTo>
                  <a:pt x="1606895" y="1185436"/>
                  <a:pt x="1596084" y="1177973"/>
                  <a:pt x="1585272" y="1171467"/>
                </a:cubicBezTo>
                <a:cubicBezTo>
                  <a:pt x="1548341" y="1150993"/>
                  <a:pt x="1510835" y="1137885"/>
                  <a:pt x="1471320" y="1131570"/>
                </a:cubicBezTo>
                <a:lnTo>
                  <a:pt x="1471320" y="1050341"/>
                </a:lnTo>
                <a:cubicBezTo>
                  <a:pt x="1471320" y="1026325"/>
                  <a:pt x="1452472" y="1007477"/>
                  <a:pt x="1428457" y="1007477"/>
                </a:cubicBezTo>
                <a:lnTo>
                  <a:pt x="1359857" y="1007477"/>
                </a:lnTo>
                <a:close/>
                <a:moveTo>
                  <a:pt x="428442" y="831050"/>
                </a:moveTo>
                <a:cubicBezTo>
                  <a:pt x="424901" y="831050"/>
                  <a:pt x="421745" y="833346"/>
                  <a:pt x="420788" y="836695"/>
                </a:cubicBezTo>
                <a:lnTo>
                  <a:pt x="387683" y="938496"/>
                </a:lnTo>
                <a:lnTo>
                  <a:pt x="280621" y="938496"/>
                </a:lnTo>
                <a:cubicBezTo>
                  <a:pt x="276985" y="938496"/>
                  <a:pt x="273923" y="940792"/>
                  <a:pt x="272775" y="944141"/>
                </a:cubicBezTo>
                <a:cubicBezTo>
                  <a:pt x="271627" y="947490"/>
                  <a:pt x="272871" y="951220"/>
                  <a:pt x="275741" y="953326"/>
                </a:cubicBezTo>
                <a:lnTo>
                  <a:pt x="362330" y="1016281"/>
                </a:lnTo>
                <a:lnTo>
                  <a:pt x="329224" y="1118081"/>
                </a:lnTo>
                <a:cubicBezTo>
                  <a:pt x="328077" y="1121430"/>
                  <a:pt x="329321" y="1125162"/>
                  <a:pt x="332191" y="1127266"/>
                </a:cubicBezTo>
                <a:cubicBezTo>
                  <a:pt x="333721" y="1128319"/>
                  <a:pt x="335348" y="1128797"/>
                  <a:pt x="337071" y="1128797"/>
                </a:cubicBezTo>
                <a:cubicBezTo>
                  <a:pt x="338792" y="1128797"/>
                  <a:pt x="340514" y="1128319"/>
                  <a:pt x="341950" y="1127266"/>
                </a:cubicBezTo>
                <a:lnTo>
                  <a:pt x="428537" y="1064311"/>
                </a:lnTo>
                <a:lnTo>
                  <a:pt x="515126" y="1127266"/>
                </a:lnTo>
                <a:cubicBezTo>
                  <a:pt x="516657" y="1128319"/>
                  <a:pt x="518283" y="1128797"/>
                  <a:pt x="520005" y="1128797"/>
                </a:cubicBezTo>
                <a:cubicBezTo>
                  <a:pt x="521726" y="1128797"/>
                  <a:pt x="523449" y="1128319"/>
                  <a:pt x="524884" y="1127266"/>
                </a:cubicBezTo>
                <a:cubicBezTo>
                  <a:pt x="527754" y="1125162"/>
                  <a:pt x="528902" y="1121430"/>
                  <a:pt x="527851" y="1118081"/>
                </a:cubicBezTo>
                <a:lnTo>
                  <a:pt x="494746" y="1016281"/>
                </a:lnTo>
                <a:lnTo>
                  <a:pt x="581333" y="953326"/>
                </a:lnTo>
                <a:cubicBezTo>
                  <a:pt x="584204" y="951220"/>
                  <a:pt x="585352" y="947490"/>
                  <a:pt x="584299" y="944141"/>
                </a:cubicBezTo>
                <a:cubicBezTo>
                  <a:pt x="583151" y="940792"/>
                  <a:pt x="579995" y="938496"/>
                  <a:pt x="576454" y="938496"/>
                </a:cubicBezTo>
                <a:lnTo>
                  <a:pt x="469392" y="938496"/>
                </a:lnTo>
                <a:lnTo>
                  <a:pt x="436288" y="836695"/>
                </a:lnTo>
                <a:cubicBezTo>
                  <a:pt x="435140" y="833346"/>
                  <a:pt x="431982" y="831050"/>
                  <a:pt x="428442" y="831050"/>
                </a:cubicBezTo>
                <a:close/>
                <a:moveTo>
                  <a:pt x="428442" y="785700"/>
                </a:moveTo>
                <a:cubicBezTo>
                  <a:pt x="451692" y="785700"/>
                  <a:pt x="472167" y="800529"/>
                  <a:pt x="479534" y="822726"/>
                </a:cubicBezTo>
                <a:lnTo>
                  <a:pt x="502400" y="893241"/>
                </a:lnTo>
                <a:lnTo>
                  <a:pt x="576549" y="893241"/>
                </a:lnTo>
                <a:cubicBezTo>
                  <a:pt x="599800" y="893241"/>
                  <a:pt x="620274" y="908166"/>
                  <a:pt x="627450" y="930267"/>
                </a:cubicBezTo>
                <a:cubicBezTo>
                  <a:pt x="634626" y="952368"/>
                  <a:pt x="626875" y="976479"/>
                  <a:pt x="608027" y="990161"/>
                </a:cubicBezTo>
                <a:lnTo>
                  <a:pt x="548038" y="1033694"/>
                </a:lnTo>
                <a:lnTo>
                  <a:pt x="571000" y="1104208"/>
                </a:lnTo>
                <a:cubicBezTo>
                  <a:pt x="578176" y="1126310"/>
                  <a:pt x="570331" y="1150421"/>
                  <a:pt x="551482" y="1164102"/>
                </a:cubicBezTo>
                <a:cubicBezTo>
                  <a:pt x="542202" y="1170800"/>
                  <a:pt x="531390" y="1174339"/>
                  <a:pt x="520005" y="1174339"/>
                </a:cubicBezTo>
                <a:cubicBezTo>
                  <a:pt x="508619" y="1174339"/>
                  <a:pt x="497712" y="1170800"/>
                  <a:pt x="488527" y="1164102"/>
                </a:cubicBezTo>
                <a:lnTo>
                  <a:pt x="428537" y="1120569"/>
                </a:lnTo>
                <a:lnTo>
                  <a:pt x="368548" y="1164102"/>
                </a:lnTo>
                <a:cubicBezTo>
                  <a:pt x="359363" y="1170800"/>
                  <a:pt x="348456" y="1174339"/>
                  <a:pt x="337071" y="1174339"/>
                </a:cubicBezTo>
                <a:cubicBezTo>
                  <a:pt x="325684" y="1174339"/>
                  <a:pt x="314778" y="1170800"/>
                  <a:pt x="305593" y="1164102"/>
                </a:cubicBezTo>
                <a:cubicBezTo>
                  <a:pt x="286840" y="1150421"/>
                  <a:pt x="278994" y="1126310"/>
                  <a:pt x="286170" y="1104208"/>
                </a:cubicBezTo>
                <a:lnTo>
                  <a:pt x="309037" y="1033694"/>
                </a:lnTo>
                <a:lnTo>
                  <a:pt x="249047" y="990161"/>
                </a:lnTo>
                <a:cubicBezTo>
                  <a:pt x="230295" y="976479"/>
                  <a:pt x="222450" y="952464"/>
                  <a:pt x="229626" y="930267"/>
                </a:cubicBezTo>
                <a:cubicBezTo>
                  <a:pt x="236802" y="908071"/>
                  <a:pt x="257275" y="893241"/>
                  <a:pt x="280526" y="893241"/>
                </a:cubicBezTo>
                <a:lnTo>
                  <a:pt x="354675" y="893241"/>
                </a:lnTo>
                <a:lnTo>
                  <a:pt x="377542" y="822726"/>
                </a:lnTo>
                <a:cubicBezTo>
                  <a:pt x="384718" y="800529"/>
                  <a:pt x="405193" y="785700"/>
                  <a:pt x="428442" y="785700"/>
                </a:cubicBezTo>
                <a:close/>
                <a:moveTo>
                  <a:pt x="1398032" y="771441"/>
                </a:moveTo>
                <a:cubicBezTo>
                  <a:pt x="1593212" y="772591"/>
                  <a:pt x="1780070" y="851046"/>
                  <a:pt x="1917557" y="989681"/>
                </a:cubicBezTo>
                <a:cubicBezTo>
                  <a:pt x="2054949" y="1128317"/>
                  <a:pt x="2131778" y="1315843"/>
                  <a:pt x="2131108" y="1511120"/>
                </a:cubicBezTo>
                <a:cubicBezTo>
                  <a:pt x="2131108" y="1657793"/>
                  <a:pt x="2087575" y="1801116"/>
                  <a:pt x="2006058" y="1922913"/>
                </a:cubicBezTo>
                <a:cubicBezTo>
                  <a:pt x="1924541" y="2044710"/>
                  <a:pt x="1808581" y="2139525"/>
                  <a:pt x="1673007" y="2195400"/>
                </a:cubicBezTo>
                <a:cubicBezTo>
                  <a:pt x="1537433" y="2251180"/>
                  <a:pt x="1388272" y="2265532"/>
                  <a:pt x="1244661" y="2236446"/>
                </a:cubicBezTo>
                <a:cubicBezTo>
                  <a:pt x="1101050" y="2207361"/>
                  <a:pt x="969207" y="2136272"/>
                  <a:pt x="865971" y="2032176"/>
                </a:cubicBezTo>
                <a:cubicBezTo>
                  <a:pt x="762737" y="1928080"/>
                  <a:pt x="692796" y="1795663"/>
                  <a:pt x="664954" y="1651668"/>
                </a:cubicBezTo>
                <a:cubicBezTo>
                  <a:pt x="659214" y="1621914"/>
                  <a:pt x="655482" y="1591871"/>
                  <a:pt x="653473" y="1561733"/>
                </a:cubicBezTo>
                <a:lnTo>
                  <a:pt x="873913" y="1561733"/>
                </a:lnTo>
                <a:cubicBezTo>
                  <a:pt x="884341" y="1561733"/>
                  <a:pt x="892569" y="1553505"/>
                  <a:pt x="892569" y="1543076"/>
                </a:cubicBezTo>
                <a:lnTo>
                  <a:pt x="892569" y="1505666"/>
                </a:lnTo>
                <a:cubicBezTo>
                  <a:pt x="892856" y="1503753"/>
                  <a:pt x="892953" y="1501839"/>
                  <a:pt x="892953" y="1499830"/>
                </a:cubicBezTo>
                <a:lnTo>
                  <a:pt x="892953" y="964710"/>
                </a:lnTo>
                <a:cubicBezTo>
                  <a:pt x="921656" y="938494"/>
                  <a:pt x="952463" y="914479"/>
                  <a:pt x="985185" y="892952"/>
                </a:cubicBezTo>
                <a:cubicBezTo>
                  <a:pt x="1107747" y="812392"/>
                  <a:pt x="1251454" y="770102"/>
                  <a:pt x="1398032" y="771441"/>
                </a:cubicBezTo>
                <a:close/>
                <a:moveTo>
                  <a:pt x="428059" y="707627"/>
                </a:moveTo>
                <a:cubicBezTo>
                  <a:pt x="273922" y="707627"/>
                  <a:pt x="148777" y="832772"/>
                  <a:pt x="148777" y="986907"/>
                </a:cubicBezTo>
                <a:cubicBezTo>
                  <a:pt x="148777" y="1141042"/>
                  <a:pt x="273922" y="1266188"/>
                  <a:pt x="428059" y="1266188"/>
                </a:cubicBezTo>
                <a:cubicBezTo>
                  <a:pt x="582195" y="1266188"/>
                  <a:pt x="707339" y="1141042"/>
                  <a:pt x="707339" y="986907"/>
                </a:cubicBezTo>
                <a:cubicBezTo>
                  <a:pt x="707339" y="832772"/>
                  <a:pt x="582195" y="707627"/>
                  <a:pt x="428059" y="707627"/>
                </a:cubicBezTo>
                <a:close/>
                <a:moveTo>
                  <a:pt x="1455868" y="610407"/>
                </a:moveTo>
                <a:cubicBezTo>
                  <a:pt x="1487059" y="612811"/>
                  <a:pt x="1517675" y="622713"/>
                  <a:pt x="1544992" y="639887"/>
                </a:cubicBezTo>
                <a:lnTo>
                  <a:pt x="1597900" y="673183"/>
                </a:lnTo>
                <a:cubicBezTo>
                  <a:pt x="1633397" y="695285"/>
                  <a:pt x="1673581" y="708584"/>
                  <a:pt x="1715200" y="712028"/>
                </a:cubicBezTo>
                <a:lnTo>
                  <a:pt x="1777677" y="716716"/>
                </a:lnTo>
                <a:cubicBezTo>
                  <a:pt x="1841877" y="721691"/>
                  <a:pt x="1899570" y="757953"/>
                  <a:pt x="1932101" y="813732"/>
                </a:cubicBezTo>
                <a:lnTo>
                  <a:pt x="1963674" y="868076"/>
                </a:lnTo>
                <a:cubicBezTo>
                  <a:pt x="1984627" y="904243"/>
                  <a:pt x="2014095" y="934764"/>
                  <a:pt x="2049400" y="956961"/>
                </a:cubicBezTo>
                <a:lnTo>
                  <a:pt x="2102596" y="990257"/>
                </a:lnTo>
                <a:cubicBezTo>
                  <a:pt x="2157133" y="1024508"/>
                  <a:pt x="2191385" y="1083542"/>
                  <a:pt x="2194160" y="1148123"/>
                </a:cubicBezTo>
                <a:lnTo>
                  <a:pt x="2197221" y="1210887"/>
                </a:lnTo>
                <a:cubicBezTo>
                  <a:pt x="2198848" y="1252697"/>
                  <a:pt x="2210712" y="1293456"/>
                  <a:pt x="2231856" y="1329623"/>
                </a:cubicBezTo>
                <a:lnTo>
                  <a:pt x="2263430" y="1384063"/>
                </a:lnTo>
                <a:cubicBezTo>
                  <a:pt x="2295864" y="1439841"/>
                  <a:pt x="2299021" y="1508060"/>
                  <a:pt x="2271945" y="1566327"/>
                </a:cubicBezTo>
                <a:lnTo>
                  <a:pt x="2245347" y="1623542"/>
                </a:lnTo>
                <a:cubicBezTo>
                  <a:pt x="2227647" y="1661430"/>
                  <a:pt x="2219419" y="1703144"/>
                  <a:pt x="2221236" y="1745051"/>
                </a:cubicBezTo>
                <a:lnTo>
                  <a:pt x="2224011" y="1807815"/>
                </a:lnTo>
                <a:cubicBezTo>
                  <a:pt x="2226786" y="1872302"/>
                  <a:pt x="2197795" y="1934109"/>
                  <a:pt x="2146609" y="1973145"/>
                </a:cubicBezTo>
                <a:lnTo>
                  <a:pt x="2096760" y="2011033"/>
                </a:lnTo>
                <a:cubicBezTo>
                  <a:pt x="2063657" y="2036579"/>
                  <a:pt x="2037058" y="2069587"/>
                  <a:pt x="2019071" y="2107380"/>
                </a:cubicBezTo>
                <a:lnTo>
                  <a:pt x="1992473" y="2164594"/>
                </a:lnTo>
                <a:cubicBezTo>
                  <a:pt x="1965204" y="2223053"/>
                  <a:pt x="1911052" y="2264290"/>
                  <a:pt x="1847617" y="2274909"/>
                </a:cubicBezTo>
                <a:lnTo>
                  <a:pt x="1785714" y="2285147"/>
                </a:lnTo>
                <a:cubicBezTo>
                  <a:pt x="1744574" y="2292227"/>
                  <a:pt x="1705824" y="2309067"/>
                  <a:pt x="1672433" y="2334230"/>
                </a:cubicBezTo>
                <a:lnTo>
                  <a:pt x="1622585" y="2372501"/>
                </a:lnTo>
                <a:cubicBezTo>
                  <a:pt x="1571302" y="2411440"/>
                  <a:pt x="1504233" y="2422731"/>
                  <a:pt x="1443095" y="2402638"/>
                </a:cubicBezTo>
                <a:lnTo>
                  <a:pt x="1383393" y="2383025"/>
                </a:lnTo>
                <a:cubicBezTo>
                  <a:pt x="1357464" y="2374414"/>
                  <a:pt x="1330292" y="2370013"/>
                  <a:pt x="1302929" y="2370013"/>
                </a:cubicBezTo>
                <a:cubicBezTo>
                  <a:pt x="1288768" y="2370108"/>
                  <a:pt x="1274608" y="2371256"/>
                  <a:pt x="1260544" y="2373457"/>
                </a:cubicBezTo>
                <a:lnTo>
                  <a:pt x="1198640" y="2384076"/>
                </a:lnTo>
                <a:cubicBezTo>
                  <a:pt x="1135111" y="2394698"/>
                  <a:pt x="1070433" y="2373361"/>
                  <a:pt x="1025656" y="2326862"/>
                </a:cubicBezTo>
                <a:lnTo>
                  <a:pt x="982027" y="2281798"/>
                </a:lnTo>
                <a:cubicBezTo>
                  <a:pt x="952943" y="2251851"/>
                  <a:pt x="917063" y="2229272"/>
                  <a:pt x="877453" y="2216260"/>
                </a:cubicBezTo>
                <a:lnTo>
                  <a:pt x="818037" y="2196359"/>
                </a:lnTo>
                <a:cubicBezTo>
                  <a:pt x="756804" y="2176363"/>
                  <a:pt x="709252" y="2127281"/>
                  <a:pt x="691170" y="2065186"/>
                </a:cubicBezTo>
                <a:lnTo>
                  <a:pt x="673565" y="2004910"/>
                </a:lnTo>
                <a:cubicBezTo>
                  <a:pt x="661893" y="1964630"/>
                  <a:pt x="640461" y="1927985"/>
                  <a:pt x="611374" y="1897943"/>
                </a:cubicBezTo>
                <a:lnTo>
                  <a:pt x="567746" y="1852879"/>
                </a:lnTo>
                <a:cubicBezTo>
                  <a:pt x="522873" y="1806572"/>
                  <a:pt x="503738" y="1740937"/>
                  <a:pt x="516368" y="1677599"/>
                </a:cubicBezTo>
                <a:lnTo>
                  <a:pt x="528423" y="1615696"/>
                </a:lnTo>
                <a:cubicBezTo>
                  <a:pt x="531964" y="1597996"/>
                  <a:pt x="533589" y="1580104"/>
                  <a:pt x="533399" y="1562212"/>
                </a:cubicBezTo>
                <a:lnTo>
                  <a:pt x="616158" y="1562212"/>
                </a:lnTo>
                <a:cubicBezTo>
                  <a:pt x="621900" y="1647748"/>
                  <a:pt x="641800" y="1732230"/>
                  <a:pt x="675287" y="1812120"/>
                </a:cubicBezTo>
                <a:cubicBezTo>
                  <a:pt x="734990" y="1954297"/>
                  <a:pt x="835355" y="2075520"/>
                  <a:pt x="963754" y="2160384"/>
                </a:cubicBezTo>
                <a:cubicBezTo>
                  <a:pt x="1092152" y="2245250"/>
                  <a:pt x="1242747" y="2289835"/>
                  <a:pt x="1396405" y="2288591"/>
                </a:cubicBezTo>
                <a:cubicBezTo>
                  <a:pt x="1601250" y="2287540"/>
                  <a:pt x="1797292" y="2204874"/>
                  <a:pt x="1941476" y="2058776"/>
                </a:cubicBezTo>
                <a:cubicBezTo>
                  <a:pt x="2085758" y="1912677"/>
                  <a:pt x="2166318" y="1715105"/>
                  <a:pt x="2165744" y="1509399"/>
                </a:cubicBezTo>
                <a:cubicBezTo>
                  <a:pt x="2165648" y="1355072"/>
                  <a:pt x="2120010" y="1204190"/>
                  <a:pt x="2034474" y="1075983"/>
                </a:cubicBezTo>
                <a:cubicBezTo>
                  <a:pt x="1948940" y="947776"/>
                  <a:pt x="1827335" y="847889"/>
                  <a:pt x="1685253" y="789143"/>
                </a:cubicBezTo>
                <a:cubicBezTo>
                  <a:pt x="1543173" y="730398"/>
                  <a:pt x="1386837" y="715376"/>
                  <a:pt x="1236242" y="745994"/>
                </a:cubicBezTo>
                <a:cubicBezTo>
                  <a:pt x="1108895" y="771826"/>
                  <a:pt x="990447" y="829424"/>
                  <a:pt x="891517" y="912854"/>
                </a:cubicBezTo>
                <a:lnTo>
                  <a:pt x="891517" y="813254"/>
                </a:lnTo>
                <a:cubicBezTo>
                  <a:pt x="899937" y="805312"/>
                  <a:pt x="907877" y="796893"/>
                  <a:pt x="915149" y="787804"/>
                </a:cubicBezTo>
                <a:lnTo>
                  <a:pt x="954472" y="739009"/>
                </a:lnTo>
                <a:cubicBezTo>
                  <a:pt x="994944" y="688779"/>
                  <a:pt x="1057421" y="661702"/>
                  <a:pt x="1121620" y="666581"/>
                </a:cubicBezTo>
                <a:lnTo>
                  <a:pt x="1184097" y="671269"/>
                </a:lnTo>
                <a:cubicBezTo>
                  <a:pt x="1225622" y="674426"/>
                  <a:pt x="1267337" y="667538"/>
                  <a:pt x="1305703" y="651081"/>
                </a:cubicBezTo>
                <a:lnTo>
                  <a:pt x="1363301" y="625919"/>
                </a:lnTo>
                <a:cubicBezTo>
                  <a:pt x="1392913" y="613099"/>
                  <a:pt x="1424677" y="608004"/>
                  <a:pt x="1455868" y="610407"/>
                </a:cubicBezTo>
                <a:close/>
                <a:moveTo>
                  <a:pt x="428059" y="372470"/>
                </a:moveTo>
                <a:cubicBezTo>
                  <a:pt x="397154" y="372470"/>
                  <a:pt x="372182" y="397442"/>
                  <a:pt x="372182" y="428345"/>
                </a:cubicBezTo>
                <a:cubicBezTo>
                  <a:pt x="372182" y="459249"/>
                  <a:pt x="397154" y="484221"/>
                  <a:pt x="428059" y="484221"/>
                </a:cubicBezTo>
                <a:cubicBezTo>
                  <a:pt x="458963" y="484221"/>
                  <a:pt x="483934" y="459249"/>
                  <a:pt x="483934" y="428345"/>
                </a:cubicBezTo>
                <a:cubicBezTo>
                  <a:pt x="483934" y="397442"/>
                  <a:pt x="458963" y="372470"/>
                  <a:pt x="428059" y="372470"/>
                </a:cubicBezTo>
                <a:close/>
                <a:moveTo>
                  <a:pt x="427963" y="0"/>
                </a:moveTo>
                <a:cubicBezTo>
                  <a:pt x="438392" y="0"/>
                  <a:pt x="446620" y="8228"/>
                  <a:pt x="446620" y="18656"/>
                </a:cubicBezTo>
                <a:lnTo>
                  <a:pt x="446620" y="186283"/>
                </a:lnTo>
                <a:lnTo>
                  <a:pt x="614246" y="186283"/>
                </a:lnTo>
                <a:cubicBezTo>
                  <a:pt x="619891" y="186283"/>
                  <a:pt x="624674" y="188483"/>
                  <a:pt x="629171" y="192598"/>
                </a:cubicBezTo>
                <a:lnTo>
                  <a:pt x="852577" y="453317"/>
                </a:lnTo>
                <a:cubicBezTo>
                  <a:pt x="852960" y="453987"/>
                  <a:pt x="853343" y="454752"/>
                  <a:pt x="853726" y="455518"/>
                </a:cubicBezTo>
                <a:cubicBezTo>
                  <a:pt x="854396" y="457049"/>
                  <a:pt x="855160" y="458101"/>
                  <a:pt x="855544" y="459249"/>
                </a:cubicBezTo>
                <a:cubicBezTo>
                  <a:pt x="855926" y="460397"/>
                  <a:pt x="856309" y="461449"/>
                  <a:pt x="856309" y="462980"/>
                </a:cubicBezTo>
                <a:cubicBezTo>
                  <a:pt x="856309" y="463746"/>
                  <a:pt x="856691" y="464894"/>
                  <a:pt x="856595" y="465564"/>
                </a:cubicBezTo>
                <a:lnTo>
                  <a:pt x="856595" y="1508251"/>
                </a:lnTo>
                <a:cubicBezTo>
                  <a:pt x="856595" y="1518679"/>
                  <a:pt x="848368" y="1526908"/>
                  <a:pt x="837939" y="1526908"/>
                </a:cubicBezTo>
                <a:lnTo>
                  <a:pt x="18656" y="1526908"/>
                </a:lnTo>
                <a:cubicBezTo>
                  <a:pt x="8228" y="1526908"/>
                  <a:pt x="0" y="1518679"/>
                  <a:pt x="0" y="1508251"/>
                </a:cubicBezTo>
                <a:lnTo>
                  <a:pt x="0" y="465564"/>
                </a:lnTo>
                <a:cubicBezTo>
                  <a:pt x="0" y="464511"/>
                  <a:pt x="382" y="463746"/>
                  <a:pt x="382" y="462980"/>
                </a:cubicBezTo>
                <a:cubicBezTo>
                  <a:pt x="382" y="461832"/>
                  <a:pt x="765" y="460397"/>
                  <a:pt x="1148" y="459249"/>
                </a:cubicBezTo>
                <a:cubicBezTo>
                  <a:pt x="1435" y="457719"/>
                  <a:pt x="2200" y="456666"/>
                  <a:pt x="2965" y="455518"/>
                </a:cubicBezTo>
                <a:cubicBezTo>
                  <a:pt x="3348" y="454848"/>
                  <a:pt x="3348" y="454082"/>
                  <a:pt x="4114" y="453317"/>
                </a:cubicBezTo>
                <a:lnTo>
                  <a:pt x="227519" y="192598"/>
                </a:lnTo>
                <a:cubicBezTo>
                  <a:pt x="231250" y="188483"/>
                  <a:pt x="236130" y="186283"/>
                  <a:pt x="241679" y="186283"/>
                </a:cubicBezTo>
                <a:lnTo>
                  <a:pt x="409305" y="186283"/>
                </a:lnTo>
                <a:lnTo>
                  <a:pt x="409305" y="18656"/>
                </a:lnTo>
                <a:cubicBezTo>
                  <a:pt x="409305" y="8228"/>
                  <a:pt x="417534" y="0"/>
                  <a:pt x="427963" y="0"/>
                </a:cubicBezTo>
                <a:close/>
              </a:path>
            </a:pathLst>
          </a:custGeom>
          <a:solidFill>
            <a:schemeClr val="bg1"/>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sz="2000">
              <a:solidFill>
                <a:schemeClr val="bg1"/>
              </a:solidFill>
            </a:endParaRPr>
          </a:p>
        </p:txBody>
      </p:sp>
      <p:sp>
        <p:nvSpPr>
          <p:cNvPr id="16409" name="Freeform: Shape 14">
            <a:extLst>
              <a:ext uri="{FF2B5EF4-FFF2-40B4-BE49-F238E27FC236}">
                <a16:creationId xmlns:a16="http://schemas.microsoft.com/office/drawing/2014/main" id="{3FE947DE-F616-4A6F-80B5-36765A3A2B16}"/>
              </a:ext>
            </a:extLst>
          </p:cNvPr>
          <p:cNvSpPr>
            <a:spLocks/>
          </p:cNvSpPr>
          <p:nvPr/>
        </p:nvSpPr>
        <p:spPr bwMode="auto">
          <a:xfrm>
            <a:off x="5675313" y="1136650"/>
            <a:ext cx="719137" cy="719138"/>
          </a:xfrm>
          <a:custGeom>
            <a:avLst/>
            <a:gdLst>
              <a:gd name="T0" fmla="*/ 0 w 5486400"/>
              <a:gd name="T1" fmla="*/ 0 h 5486392"/>
              <a:gd name="T2" fmla="*/ 0 w 5486400"/>
              <a:gd name="T3" fmla="*/ 0 h 5486392"/>
              <a:gd name="T4" fmla="*/ 0 w 5486400"/>
              <a:gd name="T5" fmla="*/ 0 h 5486392"/>
              <a:gd name="T6" fmla="*/ 0 w 5486400"/>
              <a:gd name="T7" fmla="*/ 0 h 5486392"/>
              <a:gd name="T8" fmla="*/ 0 w 5486400"/>
              <a:gd name="T9" fmla="*/ 0 h 5486392"/>
              <a:gd name="T10" fmla="*/ 0 w 5486400"/>
              <a:gd name="T11" fmla="*/ 0 h 5486392"/>
              <a:gd name="T12" fmla="*/ 0 w 5486400"/>
              <a:gd name="T13" fmla="*/ 0 h 5486392"/>
              <a:gd name="T14" fmla="*/ 0 w 5486400"/>
              <a:gd name="T15" fmla="*/ 0 h 5486392"/>
              <a:gd name="T16" fmla="*/ 0 w 5486400"/>
              <a:gd name="T17" fmla="*/ 0 h 5486392"/>
              <a:gd name="T18" fmla="*/ 0 w 5486400"/>
              <a:gd name="T19" fmla="*/ 0 h 5486392"/>
              <a:gd name="T20" fmla="*/ 0 w 5486400"/>
              <a:gd name="T21" fmla="*/ 0 h 5486392"/>
              <a:gd name="T22" fmla="*/ 0 w 5486400"/>
              <a:gd name="T23" fmla="*/ 0 h 5486392"/>
              <a:gd name="T24" fmla="*/ 0 w 5486400"/>
              <a:gd name="T25" fmla="*/ 0 h 5486392"/>
              <a:gd name="T26" fmla="*/ 0 w 5486400"/>
              <a:gd name="T27" fmla="*/ 0 h 5486392"/>
              <a:gd name="T28" fmla="*/ 0 w 5486400"/>
              <a:gd name="T29" fmla="*/ 0 h 5486392"/>
              <a:gd name="T30" fmla="*/ 0 w 5486400"/>
              <a:gd name="T31" fmla="*/ 0 h 5486392"/>
              <a:gd name="T32" fmla="*/ 0 w 5486400"/>
              <a:gd name="T33" fmla="*/ 0 h 5486392"/>
              <a:gd name="T34" fmla="*/ 0 w 5486400"/>
              <a:gd name="T35" fmla="*/ 0 h 5486392"/>
              <a:gd name="T36" fmla="*/ 0 w 5486400"/>
              <a:gd name="T37" fmla="*/ 0 h 5486392"/>
              <a:gd name="T38" fmla="*/ 0 w 5486400"/>
              <a:gd name="T39" fmla="*/ 0 h 5486392"/>
              <a:gd name="T40" fmla="*/ 0 w 5486400"/>
              <a:gd name="T41" fmla="*/ 0 h 5486392"/>
              <a:gd name="T42" fmla="*/ 0 w 5486400"/>
              <a:gd name="T43" fmla="*/ 0 h 5486392"/>
              <a:gd name="T44" fmla="*/ 0 w 5486400"/>
              <a:gd name="T45" fmla="*/ 0 h 5486392"/>
              <a:gd name="T46" fmla="*/ 0 w 5486400"/>
              <a:gd name="T47" fmla="*/ 0 h 5486392"/>
              <a:gd name="T48" fmla="*/ 0 w 5486400"/>
              <a:gd name="T49" fmla="*/ 0 h 5486392"/>
              <a:gd name="T50" fmla="*/ 0 w 5486400"/>
              <a:gd name="T51" fmla="*/ 0 h 5486392"/>
              <a:gd name="T52" fmla="*/ 0 w 5486400"/>
              <a:gd name="T53" fmla="*/ 0 h 5486392"/>
              <a:gd name="T54" fmla="*/ 0 w 5486400"/>
              <a:gd name="T55" fmla="*/ 0 h 5486392"/>
              <a:gd name="T56" fmla="*/ 0 w 5486400"/>
              <a:gd name="T57" fmla="*/ 0 h 5486392"/>
              <a:gd name="T58" fmla="*/ 0 w 5486400"/>
              <a:gd name="T59" fmla="*/ 0 h 5486392"/>
              <a:gd name="T60" fmla="*/ 0 w 5486400"/>
              <a:gd name="T61" fmla="*/ 0 h 5486392"/>
              <a:gd name="T62" fmla="*/ 0 w 5486400"/>
              <a:gd name="T63" fmla="*/ 0 h 5486392"/>
              <a:gd name="T64" fmla="*/ 0 w 5486400"/>
              <a:gd name="T65" fmla="*/ 0 h 5486392"/>
              <a:gd name="T66" fmla="*/ 0 w 5486400"/>
              <a:gd name="T67" fmla="*/ 0 h 5486392"/>
              <a:gd name="T68" fmla="*/ 0 w 5486400"/>
              <a:gd name="T69" fmla="*/ 0 h 5486392"/>
              <a:gd name="T70" fmla="*/ 0 w 5486400"/>
              <a:gd name="T71" fmla="*/ 0 h 5486392"/>
              <a:gd name="T72" fmla="*/ 0 w 5486400"/>
              <a:gd name="T73" fmla="*/ 0 h 5486392"/>
              <a:gd name="T74" fmla="*/ 0 w 5486400"/>
              <a:gd name="T75" fmla="*/ 0 h 5486392"/>
              <a:gd name="T76" fmla="*/ 0 w 5486400"/>
              <a:gd name="T77" fmla="*/ 0 h 5486392"/>
              <a:gd name="T78" fmla="*/ 0 w 5486400"/>
              <a:gd name="T79" fmla="*/ 0 h 5486392"/>
              <a:gd name="T80" fmla="*/ 0 w 5486400"/>
              <a:gd name="T81" fmla="*/ 0 h 5486392"/>
              <a:gd name="T82" fmla="*/ 0 w 5486400"/>
              <a:gd name="T83" fmla="*/ 0 h 5486392"/>
              <a:gd name="T84" fmla="*/ 0 w 5486400"/>
              <a:gd name="T85" fmla="*/ 0 h 5486392"/>
              <a:gd name="T86" fmla="*/ 0 w 5486400"/>
              <a:gd name="T87" fmla="*/ 0 h 5486392"/>
              <a:gd name="T88" fmla="*/ 0 w 5486400"/>
              <a:gd name="T89" fmla="*/ 0 h 5486392"/>
              <a:gd name="T90" fmla="*/ 0 w 5486400"/>
              <a:gd name="T91" fmla="*/ 0 h 5486392"/>
              <a:gd name="T92" fmla="*/ 0 w 5486400"/>
              <a:gd name="T93" fmla="*/ 0 h 5486392"/>
              <a:gd name="T94" fmla="*/ 0 w 5486400"/>
              <a:gd name="T95" fmla="*/ 0 h 5486392"/>
              <a:gd name="T96" fmla="*/ 0 w 5486400"/>
              <a:gd name="T97" fmla="*/ 0 h 5486392"/>
              <a:gd name="T98" fmla="*/ 0 w 5486400"/>
              <a:gd name="T99" fmla="*/ 0 h 5486392"/>
              <a:gd name="T100" fmla="*/ 0 w 5486400"/>
              <a:gd name="T101" fmla="*/ 0 h 5486392"/>
              <a:gd name="T102" fmla="*/ 0 w 5486400"/>
              <a:gd name="T103" fmla="*/ 0 h 5486392"/>
              <a:gd name="T104" fmla="*/ 0 w 5486400"/>
              <a:gd name="T105" fmla="*/ 0 h 5486392"/>
              <a:gd name="T106" fmla="*/ 0 w 5486400"/>
              <a:gd name="T107" fmla="*/ 0 h 5486392"/>
              <a:gd name="T108" fmla="*/ 0 w 5486400"/>
              <a:gd name="T109" fmla="*/ 0 h 5486392"/>
              <a:gd name="T110" fmla="*/ 0 w 5486400"/>
              <a:gd name="T111" fmla="*/ 0 h 5486392"/>
              <a:gd name="T112" fmla="*/ 0 w 5486400"/>
              <a:gd name="T113" fmla="*/ 0 h 5486392"/>
              <a:gd name="T114" fmla="*/ 0 w 5486400"/>
              <a:gd name="T115" fmla="*/ 0 h 548639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5486400" h="5486392">
                <a:moveTo>
                  <a:pt x="3857616" y="4543427"/>
                </a:moveTo>
                <a:cubicBezTo>
                  <a:pt x="3789428" y="4543427"/>
                  <a:pt x="3723982" y="4570526"/>
                  <a:pt x="3675761" y="4618747"/>
                </a:cubicBezTo>
                <a:cubicBezTo>
                  <a:pt x="3627539" y="4666949"/>
                  <a:pt x="3600441" y="4732404"/>
                  <a:pt x="3600441" y="4800592"/>
                </a:cubicBezTo>
                <a:cubicBezTo>
                  <a:pt x="3600441" y="4868790"/>
                  <a:pt x="3627549" y="4934235"/>
                  <a:pt x="3675761" y="4982447"/>
                </a:cubicBezTo>
                <a:cubicBezTo>
                  <a:pt x="3723973" y="5030668"/>
                  <a:pt x="3789418" y="5057767"/>
                  <a:pt x="3857616" y="5057767"/>
                </a:cubicBezTo>
                <a:cubicBezTo>
                  <a:pt x="3925774" y="5057581"/>
                  <a:pt x="3991063" y="5030413"/>
                  <a:pt x="4039245" y="4982221"/>
                </a:cubicBezTo>
                <a:cubicBezTo>
                  <a:pt x="4087427" y="4934039"/>
                  <a:pt x="4114595" y="4868751"/>
                  <a:pt x="4114791" y="4800592"/>
                </a:cubicBezTo>
                <a:cubicBezTo>
                  <a:pt x="4114791" y="4732404"/>
                  <a:pt x="4087682" y="4666959"/>
                  <a:pt x="4039470" y="4618747"/>
                </a:cubicBezTo>
                <a:cubicBezTo>
                  <a:pt x="3991258" y="4570526"/>
                  <a:pt x="3925804" y="4543427"/>
                  <a:pt x="3857616" y="4543427"/>
                </a:cubicBezTo>
                <a:close/>
                <a:moveTo>
                  <a:pt x="2024607" y="4528914"/>
                </a:moveTo>
                <a:cubicBezTo>
                  <a:pt x="2035721" y="4528699"/>
                  <a:pt x="2046877" y="4530670"/>
                  <a:pt x="2057419" y="4534844"/>
                </a:cubicBezTo>
                <a:cubicBezTo>
                  <a:pt x="2158261" y="4575453"/>
                  <a:pt x="2262513" y="4606980"/>
                  <a:pt x="2368939" y="4629141"/>
                </a:cubicBezTo>
                <a:lnTo>
                  <a:pt x="2368929" y="4629141"/>
                </a:lnTo>
                <a:cubicBezTo>
                  <a:pt x="2415162" y="4639281"/>
                  <a:pt x="2444710" y="4684710"/>
                  <a:pt x="2435217" y="4731051"/>
                </a:cubicBezTo>
                <a:cubicBezTo>
                  <a:pt x="2427448" y="4771013"/>
                  <a:pt x="2392658" y="4799984"/>
                  <a:pt x="2351980" y="4800434"/>
                </a:cubicBezTo>
                <a:cubicBezTo>
                  <a:pt x="2346200" y="4800434"/>
                  <a:pt x="2340459" y="4799866"/>
                  <a:pt x="2334835" y="4798720"/>
                </a:cubicBezTo>
                <a:cubicBezTo>
                  <a:pt x="2218690" y="4774609"/>
                  <a:pt x="2104945" y="4740162"/>
                  <a:pt x="1994923" y="4695850"/>
                </a:cubicBezTo>
                <a:cubicBezTo>
                  <a:pt x="1950954" y="4677784"/>
                  <a:pt x="1929635" y="4627760"/>
                  <a:pt x="1947006" y="4583526"/>
                </a:cubicBezTo>
                <a:cubicBezTo>
                  <a:pt x="1955088" y="4562364"/>
                  <a:pt x="1971273" y="4545258"/>
                  <a:pt x="1992053" y="4536107"/>
                </a:cubicBezTo>
                <a:cubicBezTo>
                  <a:pt x="2002423" y="4531532"/>
                  <a:pt x="2013494" y="4529130"/>
                  <a:pt x="2024607" y="4528914"/>
                </a:cubicBezTo>
                <a:close/>
                <a:moveTo>
                  <a:pt x="1444520" y="4168539"/>
                </a:moveTo>
                <a:cubicBezTo>
                  <a:pt x="1467102" y="4167157"/>
                  <a:pt x="1489293" y="4174887"/>
                  <a:pt x="1506095" y="4190083"/>
                </a:cubicBezTo>
                <a:cubicBezTo>
                  <a:pt x="1587157" y="4263297"/>
                  <a:pt x="1674528" y="4329271"/>
                  <a:pt x="1767101" y="4387250"/>
                </a:cubicBezTo>
                <a:cubicBezTo>
                  <a:pt x="1807289" y="4412781"/>
                  <a:pt x="1819682" y="4465745"/>
                  <a:pt x="1795072" y="4506501"/>
                </a:cubicBezTo>
                <a:cubicBezTo>
                  <a:pt x="1779768" y="4532033"/>
                  <a:pt x="1752209" y="4547678"/>
                  <a:pt x="1722436" y="4547718"/>
                </a:cubicBezTo>
                <a:cubicBezTo>
                  <a:pt x="1706750" y="4547678"/>
                  <a:pt x="1691369" y="4543240"/>
                  <a:pt x="1678045" y="4534864"/>
                </a:cubicBezTo>
                <a:cubicBezTo>
                  <a:pt x="1577085" y="4471564"/>
                  <a:pt x="1481788" y="4399536"/>
                  <a:pt x="1393350" y="4319709"/>
                </a:cubicBezTo>
                <a:cubicBezTo>
                  <a:pt x="1358178" y="4287711"/>
                  <a:pt x="1354925" y="4233484"/>
                  <a:pt x="1386080" y="4197548"/>
                </a:cubicBezTo>
                <a:cubicBezTo>
                  <a:pt x="1400854" y="4180403"/>
                  <a:pt x="1421898" y="4169950"/>
                  <a:pt x="1444520" y="4168539"/>
                </a:cubicBezTo>
                <a:close/>
                <a:moveTo>
                  <a:pt x="2828916" y="4114792"/>
                </a:moveTo>
                <a:lnTo>
                  <a:pt x="4714866" y="4114792"/>
                </a:lnTo>
                <a:cubicBezTo>
                  <a:pt x="4757571" y="4114792"/>
                  <a:pt x="4793743" y="4146251"/>
                  <a:pt x="4799748" y="4188496"/>
                </a:cubicBezTo>
                <a:lnTo>
                  <a:pt x="4971198" y="5388646"/>
                </a:lnTo>
                <a:cubicBezTo>
                  <a:pt x="4974833" y="5413296"/>
                  <a:pt x="4967642" y="5438288"/>
                  <a:pt x="4951447" y="5457226"/>
                </a:cubicBezTo>
                <a:cubicBezTo>
                  <a:pt x="4934763" y="5475635"/>
                  <a:pt x="4911151" y="5486196"/>
                  <a:pt x="4886316" y="5486392"/>
                </a:cubicBezTo>
                <a:lnTo>
                  <a:pt x="3000366" y="5486392"/>
                </a:lnTo>
                <a:cubicBezTo>
                  <a:pt x="2957660" y="5486392"/>
                  <a:pt x="2921489" y="5454933"/>
                  <a:pt x="2915483" y="5412688"/>
                </a:cubicBezTo>
                <a:lnTo>
                  <a:pt x="2744033" y="4212538"/>
                </a:lnTo>
                <a:cubicBezTo>
                  <a:pt x="2740398" y="4187888"/>
                  <a:pt x="2747590" y="4162896"/>
                  <a:pt x="2763784" y="4143958"/>
                </a:cubicBezTo>
                <a:cubicBezTo>
                  <a:pt x="2780469" y="4125549"/>
                  <a:pt x="2804080" y="4114988"/>
                  <a:pt x="2828916" y="4114792"/>
                </a:cubicBezTo>
                <a:close/>
                <a:moveTo>
                  <a:pt x="1019124" y="3630187"/>
                </a:moveTo>
                <a:cubicBezTo>
                  <a:pt x="1030160" y="3628995"/>
                  <a:pt x="1041432" y="3629980"/>
                  <a:pt x="1052282" y="3633213"/>
                </a:cubicBezTo>
                <a:cubicBezTo>
                  <a:pt x="1073944" y="3639640"/>
                  <a:pt x="1092157" y="3654532"/>
                  <a:pt x="1102757" y="3674508"/>
                </a:cubicBezTo>
                <a:lnTo>
                  <a:pt x="1102757" y="3674498"/>
                </a:lnTo>
                <a:cubicBezTo>
                  <a:pt x="1154535" y="3771441"/>
                  <a:pt x="1214582" y="3863671"/>
                  <a:pt x="1282280" y="3950200"/>
                </a:cubicBezTo>
                <a:cubicBezTo>
                  <a:pt x="1311593" y="3987742"/>
                  <a:pt x="1305587" y="4041783"/>
                  <a:pt x="1268731" y="4071939"/>
                </a:cubicBezTo>
                <a:cubicBezTo>
                  <a:pt x="1251203" y="4086331"/>
                  <a:pt x="1228592" y="4093022"/>
                  <a:pt x="1206048" y="4090465"/>
                </a:cubicBezTo>
                <a:cubicBezTo>
                  <a:pt x="1183505" y="4087938"/>
                  <a:pt x="1162961" y="4076416"/>
                  <a:pt x="1149068" y="4058468"/>
                </a:cubicBezTo>
                <a:cubicBezTo>
                  <a:pt x="1075247" y="3964013"/>
                  <a:pt x="1009684" y="3863368"/>
                  <a:pt x="953086" y="3757666"/>
                </a:cubicBezTo>
                <a:cubicBezTo>
                  <a:pt x="930661" y="3715725"/>
                  <a:pt x="945924" y="3663525"/>
                  <a:pt x="987376" y="3640218"/>
                </a:cubicBezTo>
                <a:cubicBezTo>
                  <a:pt x="997286" y="3634746"/>
                  <a:pt x="1008087" y="3631378"/>
                  <a:pt x="1019124" y="3630187"/>
                </a:cubicBezTo>
                <a:close/>
                <a:moveTo>
                  <a:pt x="4714875" y="3428962"/>
                </a:moveTo>
                <a:cubicBezTo>
                  <a:pt x="4919390" y="3429275"/>
                  <a:pt x="5115441" y="3510670"/>
                  <a:pt x="5260066" y="3655296"/>
                </a:cubicBezTo>
                <a:cubicBezTo>
                  <a:pt x="5404692" y="3799911"/>
                  <a:pt x="5486096" y="3995972"/>
                  <a:pt x="5486400" y="4200487"/>
                </a:cubicBezTo>
                <a:lnTo>
                  <a:pt x="5486400" y="4886287"/>
                </a:lnTo>
                <a:cubicBezTo>
                  <a:pt x="5486400" y="5000032"/>
                  <a:pt x="5453991" y="5111396"/>
                  <a:pt x="5392945" y="5207340"/>
                </a:cubicBezTo>
                <a:cubicBezTo>
                  <a:pt x="5331899" y="5303322"/>
                  <a:pt x="5244803" y="5379857"/>
                  <a:pt x="5141776" y="5428079"/>
                </a:cubicBezTo>
                <a:cubicBezTo>
                  <a:pt x="5144078" y="5406946"/>
                  <a:pt x="5143765" y="5385676"/>
                  <a:pt x="5140933" y="5364623"/>
                </a:cubicBezTo>
                <a:lnTo>
                  <a:pt x="5129794" y="5284031"/>
                </a:lnTo>
                <a:lnTo>
                  <a:pt x="4969493" y="4164512"/>
                </a:lnTo>
                <a:cubicBezTo>
                  <a:pt x="4960460" y="4103309"/>
                  <a:pt x="4929844" y="4047358"/>
                  <a:pt x="4883151" y="4006797"/>
                </a:cubicBezTo>
                <a:cubicBezTo>
                  <a:pt x="4836418" y="3966227"/>
                  <a:pt x="4776754" y="3943723"/>
                  <a:pt x="4714875" y="3943341"/>
                </a:cubicBezTo>
                <a:lnTo>
                  <a:pt x="3302127" y="3943341"/>
                </a:lnTo>
                <a:cubicBezTo>
                  <a:pt x="3355551" y="3793171"/>
                  <a:pt x="3454022" y="3663124"/>
                  <a:pt x="3584177" y="3571089"/>
                </a:cubicBezTo>
                <a:cubicBezTo>
                  <a:pt x="3714293" y="3479006"/>
                  <a:pt x="3869666" y="3429373"/>
                  <a:pt x="4029065" y="3428991"/>
                </a:cubicBezTo>
                <a:lnTo>
                  <a:pt x="4714865" y="3428991"/>
                </a:lnTo>
                <a:lnTo>
                  <a:pt x="4714875" y="3428962"/>
                </a:lnTo>
                <a:close/>
                <a:moveTo>
                  <a:pt x="1628766" y="2486027"/>
                </a:moveTo>
                <a:cubicBezTo>
                  <a:pt x="1560577" y="2486027"/>
                  <a:pt x="1495133" y="2513126"/>
                  <a:pt x="1446911" y="2561347"/>
                </a:cubicBezTo>
                <a:cubicBezTo>
                  <a:pt x="1398690" y="2609549"/>
                  <a:pt x="1371600" y="2675004"/>
                  <a:pt x="1371600" y="2743192"/>
                </a:cubicBezTo>
                <a:cubicBezTo>
                  <a:pt x="1371600" y="2811390"/>
                  <a:pt x="1398699" y="2876835"/>
                  <a:pt x="1446911" y="2925047"/>
                </a:cubicBezTo>
                <a:cubicBezTo>
                  <a:pt x="1495123" y="2973268"/>
                  <a:pt x="1560568" y="3000367"/>
                  <a:pt x="1628766" y="3000367"/>
                </a:cubicBezTo>
                <a:cubicBezTo>
                  <a:pt x="1696924" y="3000181"/>
                  <a:pt x="1762213" y="2973004"/>
                  <a:pt x="1810395" y="2924821"/>
                </a:cubicBezTo>
                <a:cubicBezTo>
                  <a:pt x="1858577" y="2876639"/>
                  <a:pt x="1885745" y="2811351"/>
                  <a:pt x="1885941" y="2743192"/>
                </a:cubicBezTo>
                <a:cubicBezTo>
                  <a:pt x="1885941" y="2675004"/>
                  <a:pt x="1858832" y="2609559"/>
                  <a:pt x="1810620" y="2561347"/>
                </a:cubicBezTo>
                <a:cubicBezTo>
                  <a:pt x="1762408" y="2513126"/>
                  <a:pt x="1696954" y="2486027"/>
                  <a:pt x="1628766" y="2486027"/>
                </a:cubicBezTo>
                <a:close/>
                <a:moveTo>
                  <a:pt x="4371965" y="2057399"/>
                </a:moveTo>
                <a:cubicBezTo>
                  <a:pt x="4460771" y="2057399"/>
                  <a:pt x="4549578" y="2080371"/>
                  <a:pt x="4629140" y="2126315"/>
                </a:cubicBezTo>
                <a:cubicBezTo>
                  <a:pt x="4788265" y="2218163"/>
                  <a:pt x="4886315" y="2387967"/>
                  <a:pt x="4886315" y="2571742"/>
                </a:cubicBezTo>
                <a:lnTo>
                  <a:pt x="4886315" y="2743192"/>
                </a:lnTo>
                <a:cubicBezTo>
                  <a:pt x="4886315" y="2879627"/>
                  <a:pt x="4832127" y="3010428"/>
                  <a:pt x="4735684" y="3106911"/>
                </a:cubicBezTo>
                <a:cubicBezTo>
                  <a:pt x="4639201" y="3203354"/>
                  <a:pt x="4508400" y="3257542"/>
                  <a:pt x="4371965" y="3257542"/>
                </a:cubicBezTo>
                <a:cubicBezTo>
                  <a:pt x="4235530" y="3257542"/>
                  <a:pt x="4104728" y="3203354"/>
                  <a:pt x="4008246" y="3106911"/>
                </a:cubicBezTo>
                <a:cubicBezTo>
                  <a:pt x="3911803" y="3010428"/>
                  <a:pt x="3857615" y="2879627"/>
                  <a:pt x="3857615" y="2743192"/>
                </a:cubicBezTo>
                <a:lnTo>
                  <a:pt x="3857615" y="2571742"/>
                </a:lnTo>
                <a:cubicBezTo>
                  <a:pt x="3857615" y="2387967"/>
                  <a:pt x="3955665" y="2218163"/>
                  <a:pt x="4114790" y="2126315"/>
                </a:cubicBezTo>
                <a:cubicBezTo>
                  <a:pt x="4194353" y="2080371"/>
                  <a:pt x="4283159" y="2057399"/>
                  <a:pt x="4371965" y="2057399"/>
                </a:cubicBezTo>
                <a:close/>
                <a:moveTo>
                  <a:pt x="771516" y="2057392"/>
                </a:moveTo>
                <a:lnTo>
                  <a:pt x="2657466" y="2057392"/>
                </a:lnTo>
                <a:cubicBezTo>
                  <a:pt x="2682301" y="2057588"/>
                  <a:pt x="2705913" y="2068149"/>
                  <a:pt x="2722597" y="2086558"/>
                </a:cubicBezTo>
                <a:cubicBezTo>
                  <a:pt x="2738792" y="2105496"/>
                  <a:pt x="2745983" y="2130488"/>
                  <a:pt x="2742348" y="2155138"/>
                </a:cubicBezTo>
                <a:lnTo>
                  <a:pt x="2570898" y="3355288"/>
                </a:lnTo>
                <a:cubicBezTo>
                  <a:pt x="2564892" y="3397533"/>
                  <a:pt x="2528721" y="3428992"/>
                  <a:pt x="2486016" y="3428992"/>
                </a:cubicBezTo>
                <a:lnTo>
                  <a:pt x="600066" y="3428992"/>
                </a:lnTo>
                <a:cubicBezTo>
                  <a:pt x="575230" y="3428796"/>
                  <a:pt x="551619" y="3418235"/>
                  <a:pt x="534934" y="3399826"/>
                </a:cubicBezTo>
                <a:cubicBezTo>
                  <a:pt x="518739" y="3380888"/>
                  <a:pt x="511548" y="3355896"/>
                  <a:pt x="515183" y="3331246"/>
                </a:cubicBezTo>
                <a:lnTo>
                  <a:pt x="686633" y="2131096"/>
                </a:lnTo>
                <a:cubicBezTo>
                  <a:pt x="692639" y="2088851"/>
                  <a:pt x="728810" y="2057392"/>
                  <a:pt x="771516" y="2057392"/>
                </a:cubicBezTo>
                <a:close/>
                <a:moveTo>
                  <a:pt x="4277688" y="1427768"/>
                </a:moveTo>
                <a:cubicBezTo>
                  <a:pt x="4300310" y="1430217"/>
                  <a:pt x="4320972" y="1441739"/>
                  <a:pt x="4334943" y="1459648"/>
                </a:cubicBezTo>
                <a:cubicBezTo>
                  <a:pt x="4409371" y="1553593"/>
                  <a:pt x="4475580" y="1653788"/>
                  <a:pt x="4532796" y="1759108"/>
                </a:cubicBezTo>
                <a:cubicBezTo>
                  <a:pt x="4555525" y="1800824"/>
                  <a:pt x="4540751" y="1853062"/>
                  <a:pt x="4499534" y="1876713"/>
                </a:cubicBezTo>
                <a:cubicBezTo>
                  <a:pt x="4487024" y="1883796"/>
                  <a:pt x="4472867" y="1887548"/>
                  <a:pt x="4458475" y="1887509"/>
                </a:cubicBezTo>
                <a:lnTo>
                  <a:pt x="4458475" y="1887519"/>
                </a:lnTo>
                <a:cubicBezTo>
                  <a:pt x="4427173" y="1887548"/>
                  <a:pt x="4398389" y="1870335"/>
                  <a:pt x="4383654" y="1842697"/>
                </a:cubicBezTo>
                <a:cubicBezTo>
                  <a:pt x="4331112" y="1746215"/>
                  <a:pt x="4270379" y="1654454"/>
                  <a:pt x="4202182" y="1568377"/>
                </a:cubicBezTo>
                <a:cubicBezTo>
                  <a:pt x="4172711" y="1531030"/>
                  <a:pt x="4178374" y="1477028"/>
                  <a:pt x="4214928" y="1446638"/>
                </a:cubicBezTo>
                <a:cubicBezTo>
                  <a:pt x="4232455" y="1432138"/>
                  <a:pt x="4255076" y="1425319"/>
                  <a:pt x="4277688" y="1427768"/>
                </a:cubicBezTo>
                <a:close/>
                <a:moveTo>
                  <a:pt x="771525" y="1371592"/>
                </a:moveTo>
                <a:lnTo>
                  <a:pt x="1457325" y="1371592"/>
                </a:lnTo>
                <a:cubicBezTo>
                  <a:pt x="1616715" y="1371974"/>
                  <a:pt x="1772098" y="1421616"/>
                  <a:pt x="1902213" y="1513690"/>
                </a:cubicBezTo>
                <a:cubicBezTo>
                  <a:pt x="2032369" y="1605724"/>
                  <a:pt x="2130840" y="1735771"/>
                  <a:pt x="2184263" y="1885942"/>
                </a:cubicBezTo>
                <a:lnTo>
                  <a:pt x="771515" y="1885942"/>
                </a:lnTo>
                <a:lnTo>
                  <a:pt x="771525" y="1885971"/>
                </a:lnTo>
                <a:cubicBezTo>
                  <a:pt x="709637" y="1886354"/>
                  <a:pt x="649982" y="1908858"/>
                  <a:pt x="603249" y="1949427"/>
                </a:cubicBezTo>
                <a:cubicBezTo>
                  <a:pt x="556566" y="1989998"/>
                  <a:pt x="525950" y="2045949"/>
                  <a:pt x="516917" y="2107142"/>
                </a:cubicBezTo>
                <a:lnTo>
                  <a:pt x="356606" y="3227543"/>
                </a:lnTo>
                <a:lnTo>
                  <a:pt x="345467" y="3308135"/>
                </a:lnTo>
                <a:cubicBezTo>
                  <a:pt x="342635" y="3328875"/>
                  <a:pt x="342332" y="3349890"/>
                  <a:pt x="344624" y="3370709"/>
                </a:cubicBezTo>
                <a:cubicBezTo>
                  <a:pt x="241599" y="3322487"/>
                  <a:pt x="154497" y="3245952"/>
                  <a:pt x="93456" y="3149969"/>
                </a:cubicBezTo>
                <a:cubicBezTo>
                  <a:pt x="32415" y="3054026"/>
                  <a:pt x="0" y="2942652"/>
                  <a:pt x="0" y="2828917"/>
                </a:cubicBezTo>
                <a:lnTo>
                  <a:pt x="0" y="2143117"/>
                </a:lnTo>
                <a:cubicBezTo>
                  <a:pt x="313" y="1938602"/>
                  <a:pt x="81708" y="1742551"/>
                  <a:pt x="226334" y="1597926"/>
                </a:cubicBezTo>
                <a:cubicBezTo>
                  <a:pt x="370949" y="1453300"/>
                  <a:pt x="567010" y="1371896"/>
                  <a:pt x="771525" y="1371592"/>
                </a:cubicBezTo>
                <a:close/>
                <a:moveTo>
                  <a:pt x="3772085" y="974432"/>
                </a:moveTo>
                <a:cubicBezTo>
                  <a:pt x="3783054" y="976116"/>
                  <a:pt x="3793694" y="979963"/>
                  <a:pt x="3803359" y="985878"/>
                </a:cubicBezTo>
                <a:cubicBezTo>
                  <a:pt x="3904730" y="1048668"/>
                  <a:pt x="4000409" y="1120158"/>
                  <a:pt x="4089347" y="1199564"/>
                </a:cubicBezTo>
                <a:cubicBezTo>
                  <a:pt x="4124666" y="1231414"/>
                  <a:pt x="4128222" y="1285602"/>
                  <a:pt x="4097303" y="1321734"/>
                </a:cubicBezTo>
                <a:cubicBezTo>
                  <a:pt x="4081304" y="1340476"/>
                  <a:pt x="4057928" y="1351312"/>
                  <a:pt x="4033278" y="1351312"/>
                </a:cubicBezTo>
                <a:lnTo>
                  <a:pt x="4033288" y="1351322"/>
                </a:lnTo>
                <a:cubicBezTo>
                  <a:pt x="4012734" y="1351204"/>
                  <a:pt x="3992943" y="1343582"/>
                  <a:pt x="3977640" y="1329885"/>
                </a:cubicBezTo>
                <a:cubicBezTo>
                  <a:pt x="3896010" y="1257093"/>
                  <a:pt x="3808179" y="1191501"/>
                  <a:pt x="3715145" y="1133903"/>
                </a:cubicBezTo>
                <a:cubicBezTo>
                  <a:pt x="3674889" y="1108685"/>
                  <a:pt x="3662143" y="1055830"/>
                  <a:pt x="3686518" y="1015035"/>
                </a:cubicBezTo>
                <a:cubicBezTo>
                  <a:pt x="3698000" y="995519"/>
                  <a:pt x="3716870" y="981430"/>
                  <a:pt x="3738835" y="975962"/>
                </a:cubicBezTo>
                <a:cubicBezTo>
                  <a:pt x="3749818" y="973226"/>
                  <a:pt x="3761116" y="972747"/>
                  <a:pt x="3772085" y="974432"/>
                </a:cubicBezTo>
                <a:close/>
                <a:moveTo>
                  <a:pt x="2127316" y="790181"/>
                </a:moveTo>
                <a:cubicBezTo>
                  <a:pt x="2138420" y="790951"/>
                  <a:pt x="2149375" y="793908"/>
                  <a:pt x="2159516" y="798998"/>
                </a:cubicBezTo>
                <a:cubicBezTo>
                  <a:pt x="2179756" y="809215"/>
                  <a:pt x="2195069" y="827126"/>
                  <a:pt x="2201996" y="848748"/>
                </a:cubicBezTo>
                <a:cubicBezTo>
                  <a:pt x="2217231" y="893752"/>
                  <a:pt x="2193463" y="942661"/>
                  <a:pt x="2148690" y="958467"/>
                </a:cubicBezTo>
                <a:cubicBezTo>
                  <a:pt x="2045820" y="993941"/>
                  <a:pt x="1946310" y="1038450"/>
                  <a:pt x="1851356" y="1091531"/>
                </a:cubicBezTo>
                <a:cubicBezTo>
                  <a:pt x="1838924" y="1098575"/>
                  <a:pt x="1824874" y="1102249"/>
                  <a:pt x="1810561" y="1102249"/>
                </a:cubicBezTo>
                <a:cubicBezTo>
                  <a:pt x="1779298" y="1102170"/>
                  <a:pt x="1750632" y="1084908"/>
                  <a:pt x="1735897" y="1057319"/>
                </a:cubicBezTo>
                <a:cubicBezTo>
                  <a:pt x="1713246" y="1015534"/>
                  <a:pt x="1728206" y="963290"/>
                  <a:pt x="1769501" y="939792"/>
                </a:cubicBezTo>
                <a:cubicBezTo>
                  <a:pt x="1873214" y="881814"/>
                  <a:pt x="1981903" y="833172"/>
                  <a:pt x="2094227" y="794481"/>
                </a:cubicBezTo>
                <a:lnTo>
                  <a:pt x="2094227" y="794482"/>
                </a:lnTo>
                <a:cubicBezTo>
                  <a:pt x="2104960" y="790827"/>
                  <a:pt x="2116212" y="789411"/>
                  <a:pt x="2127316" y="790181"/>
                </a:cubicBezTo>
                <a:close/>
                <a:moveTo>
                  <a:pt x="3144775" y="725480"/>
                </a:moveTo>
                <a:lnTo>
                  <a:pt x="3144775" y="725484"/>
                </a:lnTo>
                <a:cubicBezTo>
                  <a:pt x="3261077" y="749023"/>
                  <a:pt x="3375047" y="782777"/>
                  <a:pt x="3485383" y="826404"/>
                </a:cubicBezTo>
                <a:cubicBezTo>
                  <a:pt x="3529352" y="844350"/>
                  <a:pt x="3550857" y="894178"/>
                  <a:pt x="3533830" y="938533"/>
                </a:cubicBezTo>
                <a:cubicBezTo>
                  <a:pt x="3521387" y="971598"/>
                  <a:pt x="3489782" y="993598"/>
                  <a:pt x="3454424" y="993716"/>
                </a:cubicBezTo>
                <a:cubicBezTo>
                  <a:pt x="3443892" y="993716"/>
                  <a:pt x="3433448" y="991727"/>
                  <a:pt x="3423651" y="987828"/>
                </a:cubicBezTo>
                <a:cubicBezTo>
                  <a:pt x="3322613" y="947794"/>
                  <a:pt x="3218215" y="916833"/>
                  <a:pt x="3111710" y="895325"/>
                </a:cubicBezTo>
                <a:cubicBezTo>
                  <a:pt x="3065291" y="885449"/>
                  <a:pt x="3035479" y="840060"/>
                  <a:pt x="3044854" y="793562"/>
                </a:cubicBezTo>
                <a:cubicBezTo>
                  <a:pt x="3048910" y="771212"/>
                  <a:pt x="3061803" y="751427"/>
                  <a:pt x="3080594" y="738606"/>
                </a:cubicBezTo>
                <a:cubicBezTo>
                  <a:pt x="3099385" y="725825"/>
                  <a:pt x="3122507" y="721117"/>
                  <a:pt x="3144775" y="725480"/>
                </a:cubicBezTo>
                <a:close/>
                <a:moveTo>
                  <a:pt x="2792577" y="686285"/>
                </a:moveTo>
                <a:cubicBezTo>
                  <a:pt x="2839614" y="688389"/>
                  <a:pt x="2876353" y="727654"/>
                  <a:pt x="2875285" y="774727"/>
                </a:cubicBezTo>
                <a:cubicBezTo>
                  <a:pt x="2874247" y="821799"/>
                  <a:pt x="2835783" y="859380"/>
                  <a:pt x="2788717" y="859380"/>
                </a:cubicBezTo>
                <a:cubicBezTo>
                  <a:pt x="2680185" y="856969"/>
                  <a:pt x="2571652" y="864010"/>
                  <a:pt x="2464344" y="880466"/>
                </a:cubicBezTo>
                <a:cubicBezTo>
                  <a:pt x="2460092" y="881117"/>
                  <a:pt x="2455810" y="881424"/>
                  <a:pt x="2451480" y="881424"/>
                </a:cubicBezTo>
                <a:cubicBezTo>
                  <a:pt x="2406746" y="880544"/>
                  <a:pt x="2370007" y="845718"/>
                  <a:pt x="2366715" y="801095"/>
                </a:cubicBezTo>
                <a:cubicBezTo>
                  <a:pt x="2363463" y="756434"/>
                  <a:pt x="2394725" y="716633"/>
                  <a:pt x="2438891" y="709285"/>
                </a:cubicBezTo>
                <a:lnTo>
                  <a:pt x="2438881" y="709286"/>
                </a:lnTo>
                <a:cubicBezTo>
                  <a:pt x="2555879" y="691299"/>
                  <a:pt x="2674248" y="683606"/>
                  <a:pt x="2792577" y="686285"/>
                </a:cubicBezTo>
                <a:close/>
                <a:moveTo>
                  <a:pt x="1114415" y="0"/>
                </a:moveTo>
                <a:cubicBezTo>
                  <a:pt x="1203221" y="0"/>
                  <a:pt x="1292028" y="22971"/>
                  <a:pt x="1371590" y="68915"/>
                </a:cubicBezTo>
                <a:cubicBezTo>
                  <a:pt x="1530715" y="160763"/>
                  <a:pt x="1628765" y="330567"/>
                  <a:pt x="1628765" y="514342"/>
                </a:cubicBezTo>
                <a:lnTo>
                  <a:pt x="1628765" y="685792"/>
                </a:lnTo>
                <a:cubicBezTo>
                  <a:pt x="1628765" y="822227"/>
                  <a:pt x="1574577" y="953032"/>
                  <a:pt x="1478134" y="1049511"/>
                </a:cubicBezTo>
                <a:cubicBezTo>
                  <a:pt x="1381652" y="1145954"/>
                  <a:pt x="1250850" y="1200142"/>
                  <a:pt x="1114415" y="1200142"/>
                </a:cubicBezTo>
                <a:cubicBezTo>
                  <a:pt x="977980" y="1200142"/>
                  <a:pt x="847178" y="1145954"/>
                  <a:pt x="750696" y="1049511"/>
                </a:cubicBezTo>
                <a:cubicBezTo>
                  <a:pt x="654253" y="953029"/>
                  <a:pt x="600065" y="822227"/>
                  <a:pt x="600065" y="685792"/>
                </a:cubicBezTo>
                <a:lnTo>
                  <a:pt x="600065" y="514342"/>
                </a:lnTo>
                <a:cubicBezTo>
                  <a:pt x="600065" y="330567"/>
                  <a:pt x="698115" y="160763"/>
                  <a:pt x="857240" y="68915"/>
                </a:cubicBezTo>
                <a:cubicBezTo>
                  <a:pt x="936803" y="22971"/>
                  <a:pt x="1025609" y="0"/>
                  <a:pt x="1114415" y="0"/>
                </a:cubicBezTo>
                <a:close/>
              </a:path>
            </a:pathLst>
          </a:custGeom>
          <a:solidFill>
            <a:schemeClr val="bg1"/>
          </a:solidFill>
          <a:ln>
            <a:noFill/>
          </a:ln>
          <a:extLst>
            <a:ext uri="{91240B29-F687-4F45-9708-019B960494DF}">
              <a14:hiddenLine xmlns:a14="http://schemas.microsoft.com/office/drawing/2010/main" w="9797" cap="flat">
                <a:solidFill>
                  <a:srgbClr val="000000"/>
                </a:solidFill>
                <a:prstDash val="solid"/>
                <a:miter lim="800000"/>
                <a:headEnd/>
                <a:tailEnd/>
              </a14:hiddenLine>
            </a:ext>
          </a:extLst>
        </p:spPr>
        <p:txBody>
          <a:bodyPr anchor="ctr"/>
          <a:lstStyle/>
          <a:p>
            <a:endParaRPr lang="en-US" sz="2000">
              <a:solidFill>
                <a:schemeClr val="bg1"/>
              </a:solidFill>
            </a:endParaRPr>
          </a:p>
        </p:txBody>
      </p:sp>
      <p:sp>
        <p:nvSpPr>
          <p:cNvPr id="16410" name="TextBox 232">
            <a:extLst>
              <a:ext uri="{FF2B5EF4-FFF2-40B4-BE49-F238E27FC236}">
                <a16:creationId xmlns:a16="http://schemas.microsoft.com/office/drawing/2014/main" id="{52D58E10-2A96-6F87-1382-462185A0DA56}"/>
              </a:ext>
            </a:extLst>
          </p:cNvPr>
          <p:cNvSpPr txBox="1">
            <a:spLocks noChangeArrowheads="1"/>
          </p:cNvSpPr>
          <p:nvPr/>
        </p:nvSpPr>
        <p:spPr bwMode="auto">
          <a:xfrm>
            <a:off x="4237844" y="584654"/>
            <a:ext cx="416485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GB" altLang="en-US" sz="2000" b="1" dirty="0">
                <a:solidFill>
                  <a:schemeClr val="bg1"/>
                </a:solidFill>
                <a:latin typeface="+mn-lt"/>
              </a:rPr>
              <a:t>Clause 4. Context Of the Organisation</a:t>
            </a:r>
          </a:p>
        </p:txBody>
      </p:sp>
      <p:sp>
        <p:nvSpPr>
          <p:cNvPr id="234" name="Freeform 77">
            <a:extLst>
              <a:ext uri="{FF2B5EF4-FFF2-40B4-BE49-F238E27FC236}">
                <a16:creationId xmlns:a16="http://schemas.microsoft.com/office/drawing/2014/main" id="{2E96D43A-E8EF-1BDA-3601-E57AA786AF63}"/>
              </a:ext>
            </a:extLst>
          </p:cNvPr>
          <p:cNvSpPr>
            <a:spLocks/>
          </p:cNvSpPr>
          <p:nvPr/>
        </p:nvSpPr>
        <p:spPr bwMode="auto">
          <a:xfrm>
            <a:off x="7348538" y="1725613"/>
            <a:ext cx="479425" cy="690562"/>
          </a:xfrm>
          <a:custGeom>
            <a:avLst/>
            <a:gdLst>
              <a:gd name="connsiteX0" fmla="*/ 243419 w 676766"/>
              <a:gd name="connsiteY0" fmla="*/ 681895 h 974136"/>
              <a:gd name="connsiteX1" fmla="*/ 535467 w 676766"/>
              <a:gd name="connsiteY1" fmla="*/ 681895 h 974136"/>
              <a:gd name="connsiteX2" fmla="*/ 564260 w 676766"/>
              <a:gd name="connsiteY2" fmla="*/ 712008 h 974136"/>
              <a:gd name="connsiteX3" fmla="*/ 535467 w 676766"/>
              <a:gd name="connsiteY3" fmla="*/ 737818 h 974136"/>
              <a:gd name="connsiteX4" fmla="*/ 243419 w 676766"/>
              <a:gd name="connsiteY4" fmla="*/ 737818 h 974136"/>
              <a:gd name="connsiteX5" fmla="*/ 214626 w 676766"/>
              <a:gd name="connsiteY5" fmla="*/ 712008 h 974136"/>
              <a:gd name="connsiteX6" fmla="*/ 243419 w 676766"/>
              <a:gd name="connsiteY6" fmla="*/ 681895 h 974136"/>
              <a:gd name="connsiteX7" fmla="*/ 121339 w 676766"/>
              <a:gd name="connsiteY7" fmla="*/ 681895 h 974136"/>
              <a:gd name="connsiteX8" fmla="*/ 128808 w 676766"/>
              <a:gd name="connsiteY8" fmla="*/ 681895 h 974136"/>
              <a:gd name="connsiteX9" fmla="*/ 154949 w 676766"/>
              <a:gd name="connsiteY9" fmla="*/ 715428 h 974136"/>
              <a:gd name="connsiteX10" fmla="*/ 128808 w 676766"/>
              <a:gd name="connsiteY10" fmla="*/ 744170 h 974136"/>
              <a:gd name="connsiteX11" fmla="*/ 121339 w 676766"/>
              <a:gd name="connsiteY11" fmla="*/ 744170 h 974136"/>
              <a:gd name="connsiteX12" fmla="*/ 95198 w 676766"/>
              <a:gd name="connsiteY12" fmla="*/ 715428 h 974136"/>
              <a:gd name="connsiteX13" fmla="*/ 121339 w 676766"/>
              <a:gd name="connsiteY13" fmla="*/ 681895 h 974136"/>
              <a:gd name="connsiteX14" fmla="*/ 243419 w 676766"/>
              <a:gd name="connsiteY14" fmla="*/ 485265 h 974136"/>
              <a:gd name="connsiteX15" fmla="*/ 535467 w 676766"/>
              <a:gd name="connsiteY15" fmla="*/ 485265 h 974136"/>
              <a:gd name="connsiteX16" fmla="*/ 564260 w 676766"/>
              <a:gd name="connsiteY16" fmla="*/ 515031 h 974136"/>
              <a:gd name="connsiteX17" fmla="*/ 535467 w 676766"/>
              <a:gd name="connsiteY17" fmla="*/ 544796 h 974136"/>
              <a:gd name="connsiteX18" fmla="*/ 243419 w 676766"/>
              <a:gd name="connsiteY18" fmla="*/ 544796 h 974136"/>
              <a:gd name="connsiteX19" fmla="*/ 214626 w 676766"/>
              <a:gd name="connsiteY19" fmla="*/ 515031 h 974136"/>
              <a:gd name="connsiteX20" fmla="*/ 243419 w 676766"/>
              <a:gd name="connsiteY20" fmla="*/ 485265 h 974136"/>
              <a:gd name="connsiteX21" fmla="*/ 121339 w 676766"/>
              <a:gd name="connsiteY21" fmla="*/ 485265 h 974136"/>
              <a:gd name="connsiteX22" fmla="*/ 128808 w 676766"/>
              <a:gd name="connsiteY22" fmla="*/ 485265 h 974136"/>
              <a:gd name="connsiteX23" fmla="*/ 154949 w 676766"/>
              <a:gd name="connsiteY23" fmla="*/ 516403 h 974136"/>
              <a:gd name="connsiteX24" fmla="*/ 128808 w 676766"/>
              <a:gd name="connsiteY24" fmla="*/ 547540 h 974136"/>
              <a:gd name="connsiteX25" fmla="*/ 121339 w 676766"/>
              <a:gd name="connsiteY25" fmla="*/ 547540 h 974136"/>
              <a:gd name="connsiteX26" fmla="*/ 95198 w 676766"/>
              <a:gd name="connsiteY26" fmla="*/ 516403 h 974136"/>
              <a:gd name="connsiteX27" fmla="*/ 121339 w 676766"/>
              <a:gd name="connsiteY27" fmla="*/ 485265 h 974136"/>
              <a:gd name="connsiteX28" fmla="*/ 243419 w 676766"/>
              <a:gd name="connsiteY28" fmla="*/ 286831 h 974136"/>
              <a:gd name="connsiteX29" fmla="*/ 535467 w 676766"/>
              <a:gd name="connsiteY29" fmla="*/ 286831 h 974136"/>
              <a:gd name="connsiteX30" fmla="*/ 564260 w 676766"/>
              <a:gd name="connsiteY30" fmla="*/ 317498 h 974136"/>
              <a:gd name="connsiteX31" fmla="*/ 535467 w 676766"/>
              <a:gd name="connsiteY31" fmla="*/ 348164 h 974136"/>
              <a:gd name="connsiteX32" fmla="*/ 243419 w 676766"/>
              <a:gd name="connsiteY32" fmla="*/ 348164 h 974136"/>
              <a:gd name="connsiteX33" fmla="*/ 214626 w 676766"/>
              <a:gd name="connsiteY33" fmla="*/ 317498 h 974136"/>
              <a:gd name="connsiteX34" fmla="*/ 243419 w 676766"/>
              <a:gd name="connsiteY34" fmla="*/ 286831 h 974136"/>
              <a:gd name="connsiteX35" fmla="*/ 121339 w 676766"/>
              <a:gd name="connsiteY35" fmla="*/ 286831 h 974136"/>
              <a:gd name="connsiteX36" fmla="*/ 128808 w 676766"/>
              <a:gd name="connsiteY36" fmla="*/ 286831 h 974136"/>
              <a:gd name="connsiteX37" fmla="*/ 154949 w 676766"/>
              <a:gd name="connsiteY37" fmla="*/ 317498 h 974136"/>
              <a:gd name="connsiteX38" fmla="*/ 128808 w 676766"/>
              <a:gd name="connsiteY38" fmla="*/ 348164 h 974136"/>
              <a:gd name="connsiteX39" fmla="*/ 121339 w 676766"/>
              <a:gd name="connsiteY39" fmla="*/ 348164 h 974136"/>
              <a:gd name="connsiteX40" fmla="*/ 95198 w 676766"/>
              <a:gd name="connsiteY40" fmla="*/ 317498 h 974136"/>
              <a:gd name="connsiteX41" fmla="*/ 121339 w 676766"/>
              <a:gd name="connsiteY41" fmla="*/ 286831 h 974136"/>
              <a:gd name="connsiteX42" fmla="*/ 78406 w 676766"/>
              <a:gd name="connsiteY42" fmla="*/ 90198 h 974136"/>
              <a:gd name="connsiteX43" fmla="*/ 202204 w 676766"/>
              <a:gd name="connsiteY43" fmla="*/ 90198 h 974136"/>
              <a:gd name="connsiteX44" fmla="*/ 202204 w 676766"/>
              <a:gd name="connsiteY44" fmla="*/ 150272 h 974136"/>
              <a:gd name="connsiteX45" fmla="*/ 78406 w 676766"/>
              <a:gd name="connsiteY45" fmla="*/ 150272 h 974136"/>
              <a:gd name="connsiteX46" fmla="*/ 53646 w 676766"/>
              <a:gd name="connsiteY46" fmla="*/ 163144 h 974136"/>
              <a:gd name="connsiteX47" fmla="*/ 53646 w 676766"/>
              <a:gd name="connsiteY47" fmla="*/ 901190 h 974136"/>
              <a:gd name="connsiteX48" fmla="*/ 78406 w 676766"/>
              <a:gd name="connsiteY48" fmla="*/ 918354 h 974136"/>
              <a:gd name="connsiteX49" fmla="*/ 598360 w 676766"/>
              <a:gd name="connsiteY49" fmla="*/ 918354 h 974136"/>
              <a:gd name="connsiteX50" fmla="*/ 623120 w 676766"/>
              <a:gd name="connsiteY50" fmla="*/ 901190 h 974136"/>
              <a:gd name="connsiteX51" fmla="*/ 623120 w 676766"/>
              <a:gd name="connsiteY51" fmla="*/ 163144 h 974136"/>
              <a:gd name="connsiteX52" fmla="*/ 598360 w 676766"/>
              <a:gd name="connsiteY52" fmla="*/ 150272 h 974136"/>
              <a:gd name="connsiteX53" fmla="*/ 474562 w 676766"/>
              <a:gd name="connsiteY53" fmla="*/ 150272 h 974136"/>
              <a:gd name="connsiteX54" fmla="*/ 474562 w 676766"/>
              <a:gd name="connsiteY54" fmla="*/ 90198 h 974136"/>
              <a:gd name="connsiteX55" fmla="*/ 598360 w 676766"/>
              <a:gd name="connsiteY55" fmla="*/ 90198 h 974136"/>
              <a:gd name="connsiteX56" fmla="*/ 676766 w 676766"/>
              <a:gd name="connsiteY56" fmla="*/ 163144 h 974136"/>
              <a:gd name="connsiteX57" fmla="*/ 676766 w 676766"/>
              <a:gd name="connsiteY57" fmla="*/ 901190 h 974136"/>
              <a:gd name="connsiteX58" fmla="*/ 598360 w 676766"/>
              <a:gd name="connsiteY58" fmla="*/ 974136 h 974136"/>
              <a:gd name="connsiteX59" fmla="*/ 78406 w 676766"/>
              <a:gd name="connsiteY59" fmla="*/ 974136 h 974136"/>
              <a:gd name="connsiteX60" fmla="*/ 0 w 676766"/>
              <a:gd name="connsiteY60" fmla="*/ 901190 h 974136"/>
              <a:gd name="connsiteX61" fmla="*/ 0 w 676766"/>
              <a:gd name="connsiteY61" fmla="*/ 163144 h 974136"/>
              <a:gd name="connsiteX62" fmla="*/ 78406 w 676766"/>
              <a:gd name="connsiteY62" fmla="*/ 90198 h 974136"/>
              <a:gd name="connsiteX63" fmla="*/ 293067 w 676766"/>
              <a:gd name="connsiteY63" fmla="*/ 0 h 974136"/>
              <a:gd name="connsiteX64" fmla="*/ 383696 w 676766"/>
              <a:gd name="connsiteY64" fmla="*/ 0 h 974136"/>
              <a:gd name="connsiteX65" fmla="*/ 391934 w 676766"/>
              <a:gd name="connsiteY65" fmla="*/ 8558 h 974136"/>
              <a:gd name="connsiteX66" fmla="*/ 391934 w 676766"/>
              <a:gd name="connsiteY66" fmla="*/ 55628 h 974136"/>
              <a:gd name="connsiteX67" fmla="*/ 424890 w 676766"/>
              <a:gd name="connsiteY67" fmla="*/ 55628 h 974136"/>
              <a:gd name="connsiteX68" fmla="*/ 441368 w 676766"/>
              <a:gd name="connsiteY68" fmla="*/ 77024 h 974136"/>
              <a:gd name="connsiteX69" fmla="*/ 441368 w 676766"/>
              <a:gd name="connsiteY69" fmla="*/ 162606 h 974136"/>
              <a:gd name="connsiteX70" fmla="*/ 424890 w 676766"/>
              <a:gd name="connsiteY70" fmla="*/ 184002 h 974136"/>
              <a:gd name="connsiteX71" fmla="*/ 251873 w 676766"/>
              <a:gd name="connsiteY71" fmla="*/ 184002 h 974136"/>
              <a:gd name="connsiteX72" fmla="*/ 235395 w 676766"/>
              <a:gd name="connsiteY72" fmla="*/ 162606 h 974136"/>
              <a:gd name="connsiteX73" fmla="*/ 235395 w 676766"/>
              <a:gd name="connsiteY73" fmla="*/ 77024 h 974136"/>
              <a:gd name="connsiteX74" fmla="*/ 251873 w 676766"/>
              <a:gd name="connsiteY74" fmla="*/ 55628 h 974136"/>
              <a:gd name="connsiteX75" fmla="*/ 284829 w 676766"/>
              <a:gd name="connsiteY75" fmla="*/ 55628 h 974136"/>
              <a:gd name="connsiteX76" fmla="*/ 284829 w 676766"/>
              <a:gd name="connsiteY76" fmla="*/ 8558 h 974136"/>
              <a:gd name="connsiteX77" fmla="*/ 293067 w 676766"/>
              <a:gd name="connsiteY77" fmla="*/ 0 h 974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676766" h="974136">
                <a:moveTo>
                  <a:pt x="243419" y="681895"/>
                </a:moveTo>
                <a:cubicBezTo>
                  <a:pt x="243419" y="681895"/>
                  <a:pt x="243419" y="681895"/>
                  <a:pt x="535467" y="681895"/>
                </a:cubicBezTo>
                <a:cubicBezTo>
                  <a:pt x="551920" y="681895"/>
                  <a:pt x="564260" y="694800"/>
                  <a:pt x="564260" y="712008"/>
                </a:cubicBezTo>
                <a:cubicBezTo>
                  <a:pt x="564260" y="729215"/>
                  <a:pt x="551920" y="737818"/>
                  <a:pt x="535467" y="737818"/>
                </a:cubicBezTo>
                <a:cubicBezTo>
                  <a:pt x="535467" y="737818"/>
                  <a:pt x="535467" y="737818"/>
                  <a:pt x="243419" y="737818"/>
                </a:cubicBezTo>
                <a:cubicBezTo>
                  <a:pt x="226966" y="737818"/>
                  <a:pt x="214626" y="729215"/>
                  <a:pt x="214626" y="712008"/>
                </a:cubicBezTo>
                <a:cubicBezTo>
                  <a:pt x="214626" y="694800"/>
                  <a:pt x="226966" y="681895"/>
                  <a:pt x="243419" y="681895"/>
                </a:cubicBezTo>
                <a:close/>
                <a:moveTo>
                  <a:pt x="121339" y="681895"/>
                </a:moveTo>
                <a:cubicBezTo>
                  <a:pt x="121339" y="681895"/>
                  <a:pt x="121339" y="681895"/>
                  <a:pt x="128808" y="681895"/>
                </a:cubicBezTo>
                <a:cubicBezTo>
                  <a:pt x="143746" y="681895"/>
                  <a:pt x="154949" y="696266"/>
                  <a:pt x="154949" y="715428"/>
                </a:cubicBezTo>
                <a:cubicBezTo>
                  <a:pt x="154949" y="734589"/>
                  <a:pt x="143746" y="744170"/>
                  <a:pt x="128808" y="744170"/>
                </a:cubicBezTo>
                <a:cubicBezTo>
                  <a:pt x="128808" y="744170"/>
                  <a:pt x="128808" y="744170"/>
                  <a:pt x="121339" y="744170"/>
                </a:cubicBezTo>
                <a:cubicBezTo>
                  <a:pt x="106401" y="744170"/>
                  <a:pt x="95198" y="734589"/>
                  <a:pt x="95198" y="715428"/>
                </a:cubicBezTo>
                <a:cubicBezTo>
                  <a:pt x="95198" y="696266"/>
                  <a:pt x="106401" y="681895"/>
                  <a:pt x="121339" y="681895"/>
                </a:cubicBezTo>
                <a:close/>
                <a:moveTo>
                  <a:pt x="243419" y="485265"/>
                </a:moveTo>
                <a:cubicBezTo>
                  <a:pt x="243419" y="485265"/>
                  <a:pt x="243419" y="485265"/>
                  <a:pt x="535467" y="485265"/>
                </a:cubicBezTo>
                <a:cubicBezTo>
                  <a:pt x="551920" y="485265"/>
                  <a:pt x="564260" y="498022"/>
                  <a:pt x="564260" y="515031"/>
                </a:cubicBezTo>
                <a:cubicBezTo>
                  <a:pt x="564260" y="532039"/>
                  <a:pt x="551920" y="544796"/>
                  <a:pt x="535467" y="544796"/>
                </a:cubicBezTo>
                <a:cubicBezTo>
                  <a:pt x="535467" y="544796"/>
                  <a:pt x="535467" y="544796"/>
                  <a:pt x="243419" y="544796"/>
                </a:cubicBezTo>
                <a:cubicBezTo>
                  <a:pt x="226966" y="544796"/>
                  <a:pt x="214626" y="532039"/>
                  <a:pt x="214626" y="515031"/>
                </a:cubicBezTo>
                <a:cubicBezTo>
                  <a:pt x="214626" y="498022"/>
                  <a:pt x="226966" y="485265"/>
                  <a:pt x="243419" y="485265"/>
                </a:cubicBezTo>
                <a:close/>
                <a:moveTo>
                  <a:pt x="121339" y="485265"/>
                </a:moveTo>
                <a:cubicBezTo>
                  <a:pt x="121339" y="485265"/>
                  <a:pt x="121339" y="485265"/>
                  <a:pt x="128808" y="485265"/>
                </a:cubicBezTo>
                <a:cubicBezTo>
                  <a:pt x="143746" y="485265"/>
                  <a:pt x="154949" y="498610"/>
                  <a:pt x="154949" y="516403"/>
                </a:cubicBezTo>
                <a:cubicBezTo>
                  <a:pt x="154949" y="534195"/>
                  <a:pt x="143746" y="547540"/>
                  <a:pt x="128808" y="547540"/>
                </a:cubicBezTo>
                <a:cubicBezTo>
                  <a:pt x="128808" y="547540"/>
                  <a:pt x="128808" y="547540"/>
                  <a:pt x="121339" y="547540"/>
                </a:cubicBezTo>
                <a:cubicBezTo>
                  <a:pt x="106401" y="547540"/>
                  <a:pt x="95198" y="534195"/>
                  <a:pt x="95198" y="516403"/>
                </a:cubicBezTo>
                <a:cubicBezTo>
                  <a:pt x="95198" y="498610"/>
                  <a:pt x="106401" y="485265"/>
                  <a:pt x="121339" y="485265"/>
                </a:cubicBezTo>
                <a:close/>
                <a:moveTo>
                  <a:pt x="243419" y="286831"/>
                </a:moveTo>
                <a:cubicBezTo>
                  <a:pt x="243419" y="286831"/>
                  <a:pt x="243419" y="286831"/>
                  <a:pt x="535467" y="286831"/>
                </a:cubicBezTo>
                <a:cubicBezTo>
                  <a:pt x="551920" y="286831"/>
                  <a:pt x="564260" y="299974"/>
                  <a:pt x="564260" y="317498"/>
                </a:cubicBezTo>
                <a:cubicBezTo>
                  <a:pt x="564260" y="335021"/>
                  <a:pt x="551920" y="348164"/>
                  <a:pt x="535467" y="348164"/>
                </a:cubicBezTo>
                <a:cubicBezTo>
                  <a:pt x="535467" y="348164"/>
                  <a:pt x="535467" y="348164"/>
                  <a:pt x="243419" y="348164"/>
                </a:cubicBezTo>
                <a:cubicBezTo>
                  <a:pt x="226966" y="348164"/>
                  <a:pt x="214626" y="335021"/>
                  <a:pt x="214626" y="317498"/>
                </a:cubicBezTo>
                <a:cubicBezTo>
                  <a:pt x="214626" y="299974"/>
                  <a:pt x="226966" y="286831"/>
                  <a:pt x="243419" y="286831"/>
                </a:cubicBezTo>
                <a:close/>
                <a:moveTo>
                  <a:pt x="121339" y="286831"/>
                </a:moveTo>
                <a:cubicBezTo>
                  <a:pt x="121339" y="286831"/>
                  <a:pt x="121339" y="286831"/>
                  <a:pt x="128808" y="286831"/>
                </a:cubicBezTo>
                <a:cubicBezTo>
                  <a:pt x="143746" y="286831"/>
                  <a:pt x="154949" y="299974"/>
                  <a:pt x="154949" y="317498"/>
                </a:cubicBezTo>
                <a:cubicBezTo>
                  <a:pt x="154949" y="335021"/>
                  <a:pt x="143746" y="348164"/>
                  <a:pt x="128808" y="348164"/>
                </a:cubicBezTo>
                <a:cubicBezTo>
                  <a:pt x="128808" y="348164"/>
                  <a:pt x="128808" y="348164"/>
                  <a:pt x="121339" y="348164"/>
                </a:cubicBezTo>
                <a:cubicBezTo>
                  <a:pt x="106401" y="348164"/>
                  <a:pt x="95198" y="335021"/>
                  <a:pt x="95198" y="317498"/>
                </a:cubicBezTo>
                <a:cubicBezTo>
                  <a:pt x="95198" y="299974"/>
                  <a:pt x="106401" y="286831"/>
                  <a:pt x="121339" y="286831"/>
                </a:cubicBezTo>
                <a:close/>
                <a:moveTo>
                  <a:pt x="78406" y="90198"/>
                </a:moveTo>
                <a:cubicBezTo>
                  <a:pt x="78406" y="90198"/>
                  <a:pt x="78406" y="90198"/>
                  <a:pt x="202204" y="90198"/>
                </a:cubicBezTo>
                <a:cubicBezTo>
                  <a:pt x="202204" y="90198"/>
                  <a:pt x="202204" y="90198"/>
                  <a:pt x="202204" y="150272"/>
                </a:cubicBezTo>
                <a:cubicBezTo>
                  <a:pt x="202204" y="150272"/>
                  <a:pt x="202204" y="150272"/>
                  <a:pt x="78406" y="150272"/>
                </a:cubicBezTo>
                <a:cubicBezTo>
                  <a:pt x="66026" y="150272"/>
                  <a:pt x="53646" y="158853"/>
                  <a:pt x="53646" y="163144"/>
                </a:cubicBezTo>
                <a:cubicBezTo>
                  <a:pt x="53646" y="163144"/>
                  <a:pt x="53646" y="163144"/>
                  <a:pt x="53646" y="901190"/>
                </a:cubicBezTo>
                <a:cubicBezTo>
                  <a:pt x="53646" y="909772"/>
                  <a:pt x="66026" y="918354"/>
                  <a:pt x="78406" y="918354"/>
                </a:cubicBezTo>
                <a:cubicBezTo>
                  <a:pt x="78406" y="918354"/>
                  <a:pt x="78406" y="918354"/>
                  <a:pt x="598360" y="918354"/>
                </a:cubicBezTo>
                <a:cubicBezTo>
                  <a:pt x="610740" y="918354"/>
                  <a:pt x="623120" y="909772"/>
                  <a:pt x="623120" y="901190"/>
                </a:cubicBezTo>
                <a:cubicBezTo>
                  <a:pt x="623120" y="901190"/>
                  <a:pt x="623120" y="901190"/>
                  <a:pt x="623120" y="163144"/>
                </a:cubicBezTo>
                <a:cubicBezTo>
                  <a:pt x="623120" y="158853"/>
                  <a:pt x="610740" y="150272"/>
                  <a:pt x="598360" y="150272"/>
                </a:cubicBezTo>
                <a:cubicBezTo>
                  <a:pt x="598360" y="150272"/>
                  <a:pt x="598360" y="150272"/>
                  <a:pt x="474562" y="150272"/>
                </a:cubicBezTo>
                <a:cubicBezTo>
                  <a:pt x="474562" y="150272"/>
                  <a:pt x="474562" y="150272"/>
                  <a:pt x="474562" y="90198"/>
                </a:cubicBezTo>
                <a:cubicBezTo>
                  <a:pt x="474562" y="90198"/>
                  <a:pt x="474562" y="90198"/>
                  <a:pt x="598360" y="90198"/>
                </a:cubicBezTo>
                <a:cubicBezTo>
                  <a:pt x="639626" y="90198"/>
                  <a:pt x="676766" y="124526"/>
                  <a:pt x="676766" y="163144"/>
                </a:cubicBezTo>
                <a:cubicBezTo>
                  <a:pt x="676766" y="163144"/>
                  <a:pt x="676766" y="163144"/>
                  <a:pt x="676766" y="901190"/>
                </a:cubicBezTo>
                <a:cubicBezTo>
                  <a:pt x="676766" y="939808"/>
                  <a:pt x="639626" y="974136"/>
                  <a:pt x="598360" y="974136"/>
                </a:cubicBezTo>
                <a:cubicBezTo>
                  <a:pt x="598360" y="974136"/>
                  <a:pt x="598360" y="974136"/>
                  <a:pt x="78406" y="974136"/>
                </a:cubicBezTo>
                <a:cubicBezTo>
                  <a:pt x="33013" y="974136"/>
                  <a:pt x="0" y="939808"/>
                  <a:pt x="0" y="901190"/>
                </a:cubicBezTo>
                <a:cubicBezTo>
                  <a:pt x="0" y="901190"/>
                  <a:pt x="0" y="901190"/>
                  <a:pt x="0" y="163144"/>
                </a:cubicBezTo>
                <a:cubicBezTo>
                  <a:pt x="0" y="124526"/>
                  <a:pt x="33013" y="90198"/>
                  <a:pt x="78406" y="90198"/>
                </a:cubicBezTo>
                <a:close/>
                <a:moveTo>
                  <a:pt x="293067" y="0"/>
                </a:moveTo>
                <a:cubicBezTo>
                  <a:pt x="293067" y="0"/>
                  <a:pt x="293067" y="0"/>
                  <a:pt x="383696" y="0"/>
                </a:cubicBezTo>
                <a:cubicBezTo>
                  <a:pt x="387815" y="0"/>
                  <a:pt x="391934" y="4279"/>
                  <a:pt x="391934" y="8558"/>
                </a:cubicBezTo>
                <a:cubicBezTo>
                  <a:pt x="391934" y="8558"/>
                  <a:pt x="391934" y="8558"/>
                  <a:pt x="391934" y="55628"/>
                </a:cubicBezTo>
                <a:cubicBezTo>
                  <a:pt x="391934" y="55628"/>
                  <a:pt x="391934" y="55628"/>
                  <a:pt x="424890" y="55628"/>
                </a:cubicBezTo>
                <a:cubicBezTo>
                  <a:pt x="433129" y="55628"/>
                  <a:pt x="441368" y="64187"/>
                  <a:pt x="441368" y="77024"/>
                </a:cubicBezTo>
                <a:cubicBezTo>
                  <a:pt x="441368" y="77024"/>
                  <a:pt x="441368" y="77024"/>
                  <a:pt x="441368" y="162606"/>
                </a:cubicBezTo>
                <a:cubicBezTo>
                  <a:pt x="441368" y="175444"/>
                  <a:pt x="433129" y="184002"/>
                  <a:pt x="424890" y="184002"/>
                </a:cubicBezTo>
                <a:cubicBezTo>
                  <a:pt x="424890" y="184002"/>
                  <a:pt x="424890" y="184002"/>
                  <a:pt x="251873" y="184002"/>
                </a:cubicBezTo>
                <a:cubicBezTo>
                  <a:pt x="243634" y="184002"/>
                  <a:pt x="235395" y="175444"/>
                  <a:pt x="235395" y="162606"/>
                </a:cubicBezTo>
                <a:cubicBezTo>
                  <a:pt x="235395" y="162606"/>
                  <a:pt x="235395" y="162606"/>
                  <a:pt x="235395" y="77024"/>
                </a:cubicBezTo>
                <a:cubicBezTo>
                  <a:pt x="235395" y="64187"/>
                  <a:pt x="243634" y="55628"/>
                  <a:pt x="251873" y="55628"/>
                </a:cubicBezTo>
                <a:cubicBezTo>
                  <a:pt x="251873" y="55628"/>
                  <a:pt x="251873" y="55628"/>
                  <a:pt x="284829" y="55628"/>
                </a:cubicBezTo>
                <a:cubicBezTo>
                  <a:pt x="284829" y="55628"/>
                  <a:pt x="284829" y="55628"/>
                  <a:pt x="284829" y="8558"/>
                </a:cubicBezTo>
                <a:cubicBezTo>
                  <a:pt x="284829" y="4279"/>
                  <a:pt x="288948" y="0"/>
                  <a:pt x="293067" y="0"/>
                </a:cubicBezTo>
                <a:close/>
              </a:path>
            </a:pathLst>
          </a:custGeom>
          <a:solidFill>
            <a:schemeClr val="bg1"/>
          </a:solidFill>
          <a:ln>
            <a:noFill/>
          </a:ln>
        </p:spPr>
        <p:txBody>
          <a:bodyPr/>
          <a:lstStyle/>
          <a:p>
            <a:pPr eaLnBrk="1" fontAlgn="auto" hangingPunct="1">
              <a:spcBef>
                <a:spcPts val="0"/>
              </a:spcBef>
              <a:spcAft>
                <a:spcPts val="0"/>
              </a:spcAft>
              <a:defRPr/>
            </a:pPr>
            <a:endParaRPr lang="en-US" sz="2000" kern="0">
              <a:solidFill>
                <a:schemeClr val="bg1"/>
              </a:solidFill>
            </a:endParaRPr>
          </a:p>
        </p:txBody>
      </p:sp>
      <p:sp>
        <p:nvSpPr>
          <p:cNvPr id="16412" name="TextBox 234">
            <a:extLst>
              <a:ext uri="{FF2B5EF4-FFF2-40B4-BE49-F238E27FC236}">
                <a16:creationId xmlns:a16="http://schemas.microsoft.com/office/drawing/2014/main" id="{07F74458-9305-F167-0721-60DE6B53FC2D}"/>
              </a:ext>
            </a:extLst>
          </p:cNvPr>
          <p:cNvSpPr txBox="1">
            <a:spLocks noChangeArrowheads="1"/>
          </p:cNvSpPr>
          <p:nvPr/>
        </p:nvSpPr>
        <p:spPr bwMode="auto">
          <a:xfrm>
            <a:off x="8272463" y="1971675"/>
            <a:ext cx="235679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GB" altLang="en-US" sz="2000" b="1" dirty="0">
                <a:solidFill>
                  <a:schemeClr val="bg1"/>
                </a:solidFill>
                <a:latin typeface="+mn-lt"/>
              </a:rPr>
              <a:t>Clause 5. Leadership</a:t>
            </a:r>
          </a:p>
        </p:txBody>
      </p:sp>
      <p:sp>
        <p:nvSpPr>
          <p:cNvPr id="16413" name="TextBox 235">
            <a:extLst>
              <a:ext uri="{FF2B5EF4-FFF2-40B4-BE49-F238E27FC236}">
                <a16:creationId xmlns:a16="http://schemas.microsoft.com/office/drawing/2014/main" id="{F5BB6325-3131-5DBA-2FED-9E3A6862609A}"/>
              </a:ext>
            </a:extLst>
          </p:cNvPr>
          <p:cNvSpPr txBox="1">
            <a:spLocks noChangeArrowheads="1"/>
          </p:cNvSpPr>
          <p:nvPr/>
        </p:nvSpPr>
        <p:spPr bwMode="auto">
          <a:xfrm>
            <a:off x="567752" y="3358994"/>
            <a:ext cx="277608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GB" altLang="en-US" sz="2000" b="1" dirty="0">
                <a:solidFill>
                  <a:schemeClr val="bg1"/>
                </a:solidFill>
                <a:latin typeface="+mn-lt"/>
              </a:rPr>
              <a:t>Clause 10. Improvement</a:t>
            </a:r>
          </a:p>
        </p:txBody>
      </p:sp>
      <p:grpSp>
        <p:nvGrpSpPr>
          <p:cNvPr id="237" name="Group 236">
            <a:extLst>
              <a:ext uri="{FF2B5EF4-FFF2-40B4-BE49-F238E27FC236}">
                <a16:creationId xmlns:a16="http://schemas.microsoft.com/office/drawing/2014/main" id="{FFB04CBF-AB75-50A7-B4AD-7593644A13FE}"/>
              </a:ext>
            </a:extLst>
          </p:cNvPr>
          <p:cNvGrpSpPr/>
          <p:nvPr/>
        </p:nvGrpSpPr>
        <p:grpSpPr>
          <a:xfrm>
            <a:off x="7851186" y="3206895"/>
            <a:ext cx="591649" cy="613003"/>
            <a:chOff x="1916690" y="1175483"/>
            <a:chExt cx="4676286" cy="4402113"/>
          </a:xfrm>
          <a:solidFill>
            <a:schemeClr val="bg1"/>
          </a:solidFill>
        </p:grpSpPr>
        <p:sp>
          <p:nvSpPr>
            <p:cNvPr id="238" name="Freeform 26">
              <a:extLst>
                <a:ext uri="{FF2B5EF4-FFF2-40B4-BE49-F238E27FC236}">
                  <a16:creationId xmlns:a16="http://schemas.microsoft.com/office/drawing/2014/main" id="{4B42B166-B0F2-4EF4-A83F-D6DDA2934E74}"/>
                </a:ext>
              </a:extLst>
            </p:cNvPr>
            <p:cNvSpPr/>
            <p:nvPr/>
          </p:nvSpPr>
          <p:spPr>
            <a:xfrm flipH="1">
              <a:off x="1921014" y="1175483"/>
              <a:ext cx="4671962" cy="2380833"/>
            </a:xfrm>
            <a:custGeom>
              <a:avLst/>
              <a:gdLst>
                <a:gd name="connsiteX0" fmla="*/ 3692341 w 4671962"/>
                <a:gd name="connsiteY0" fmla="*/ 410615 h 2380833"/>
                <a:gd name="connsiteX1" fmla="*/ 4544575 w 4671962"/>
                <a:gd name="connsiteY1" fmla="*/ 1081805 h 2380833"/>
                <a:gd name="connsiteX2" fmla="*/ 3692341 w 4671962"/>
                <a:gd name="connsiteY2" fmla="*/ 1752995 h 2380833"/>
                <a:gd name="connsiteX3" fmla="*/ 3606546 w 4671962"/>
                <a:gd name="connsiteY3" fmla="*/ 1746184 h 2380833"/>
                <a:gd name="connsiteX4" fmla="*/ 3583473 w 4671962"/>
                <a:gd name="connsiteY4" fmla="*/ 1822781 h 2380833"/>
                <a:gd name="connsiteX5" fmla="*/ 3533284 w 4671962"/>
                <a:gd name="connsiteY5" fmla="*/ 2124130 h 2380833"/>
                <a:gd name="connsiteX6" fmla="*/ 3390013 w 4671962"/>
                <a:gd name="connsiteY6" fmla="*/ 1791107 h 2380833"/>
                <a:gd name="connsiteX7" fmla="*/ 3367937 w 4671962"/>
                <a:gd name="connsiteY7" fmla="*/ 1702040 h 2380833"/>
                <a:gd name="connsiteX8" fmla="*/ 3360613 w 4671962"/>
                <a:gd name="connsiteY8" fmla="*/ 1700250 h 2380833"/>
                <a:gd name="connsiteX9" fmla="*/ 3061502 w 4671962"/>
                <a:gd name="connsiteY9" fmla="*/ 1533099 h 2380833"/>
                <a:gd name="connsiteX10" fmla="*/ 3058188 w 4671962"/>
                <a:gd name="connsiteY10" fmla="*/ 1529777 h 2380833"/>
                <a:gd name="connsiteX11" fmla="*/ 3123573 w 4671962"/>
                <a:gd name="connsiteY11" fmla="*/ 1462343 h 2380833"/>
                <a:gd name="connsiteX12" fmla="*/ 3338629 w 4671962"/>
                <a:gd name="connsiteY12" fmla="*/ 832038 h 2380833"/>
                <a:gd name="connsiteX13" fmla="*/ 3257529 w 4671962"/>
                <a:gd name="connsiteY13" fmla="*/ 511451 h 2380833"/>
                <a:gd name="connsiteX14" fmla="*/ 3255122 w 4671962"/>
                <a:gd name="connsiteY14" fmla="*/ 507466 h 2380833"/>
                <a:gd name="connsiteX15" fmla="*/ 3322862 w 4671962"/>
                <a:gd name="connsiteY15" fmla="*/ 476802 h 2380833"/>
                <a:gd name="connsiteX16" fmla="*/ 3692341 w 4671962"/>
                <a:gd name="connsiteY16" fmla="*/ 410615 h 2380833"/>
                <a:gd name="connsiteX17" fmla="*/ 979621 w 4671962"/>
                <a:gd name="connsiteY17" fmla="*/ 402995 h 2380833"/>
                <a:gd name="connsiteX18" fmla="*/ 1831855 w 4671962"/>
                <a:gd name="connsiteY18" fmla="*/ 1074185 h 2380833"/>
                <a:gd name="connsiteX19" fmla="*/ 1311349 w 4671962"/>
                <a:gd name="connsiteY19" fmla="*/ 1692630 h 2380833"/>
                <a:gd name="connsiteX20" fmla="*/ 1304025 w 4671962"/>
                <a:gd name="connsiteY20" fmla="*/ 1694420 h 2380833"/>
                <a:gd name="connsiteX21" fmla="*/ 1281949 w 4671962"/>
                <a:gd name="connsiteY21" fmla="*/ 1783487 h 2380833"/>
                <a:gd name="connsiteX22" fmla="*/ 1138678 w 4671962"/>
                <a:gd name="connsiteY22" fmla="*/ 2116510 h 2380833"/>
                <a:gd name="connsiteX23" fmla="*/ 1088489 w 4671962"/>
                <a:gd name="connsiteY23" fmla="*/ 1815161 h 2380833"/>
                <a:gd name="connsiteX24" fmla="*/ 1065416 w 4671962"/>
                <a:gd name="connsiteY24" fmla="*/ 1738564 h 2380833"/>
                <a:gd name="connsiteX25" fmla="*/ 979621 w 4671962"/>
                <a:gd name="connsiteY25" fmla="*/ 1745375 h 2380833"/>
                <a:gd name="connsiteX26" fmla="*/ 127387 w 4671962"/>
                <a:gd name="connsiteY26" fmla="*/ 1074185 h 2380833"/>
                <a:gd name="connsiteX27" fmla="*/ 979621 w 4671962"/>
                <a:gd name="connsiteY27" fmla="*/ 402995 h 2380833"/>
                <a:gd name="connsiteX28" fmla="*/ 2346788 w 4671962"/>
                <a:gd name="connsiteY28" fmla="*/ 175885 h 2380833"/>
                <a:gd name="connsiteX29" fmla="*/ 3150459 w 4671962"/>
                <a:gd name="connsiteY29" fmla="*/ 850070 h 2380833"/>
                <a:gd name="connsiteX30" fmla="*/ 2488303 w 4671962"/>
                <a:gd name="connsiteY30" fmla="*/ 1658923 h 2380833"/>
                <a:gd name="connsiteX31" fmla="*/ 2330631 w 4671962"/>
                <a:gd name="connsiteY31" fmla="*/ 1973574 h 2380833"/>
                <a:gd name="connsiteX32" fmla="*/ 2179074 w 4671962"/>
                <a:gd name="connsiteY32" fmla="*/ 1672377 h 2380833"/>
                <a:gd name="connsiteX33" fmla="*/ 1855897 w 4671962"/>
                <a:gd name="connsiteY33" fmla="*/ 1555017 h 2380833"/>
                <a:gd name="connsiteX34" fmla="*/ 1807277 w 4671962"/>
                <a:gd name="connsiteY34" fmla="*/ 1518498 h 2380833"/>
                <a:gd name="connsiteX35" fmla="*/ 1841007 w 4671962"/>
                <a:gd name="connsiteY35" fmla="*/ 1472407 h 2380833"/>
                <a:gd name="connsiteX36" fmla="*/ 1959242 w 4671962"/>
                <a:gd name="connsiteY36" fmla="*/ 1074185 h 2380833"/>
                <a:gd name="connsiteX37" fmla="*/ 1791938 w 4671962"/>
                <a:gd name="connsiteY37" fmla="*/ 607081 h 2380833"/>
                <a:gd name="connsiteX38" fmla="*/ 1697035 w 4671962"/>
                <a:gd name="connsiteY38" fmla="*/ 508986 h 2380833"/>
                <a:gd name="connsiteX39" fmla="*/ 1723185 w 4671962"/>
                <a:gd name="connsiteY39" fmla="*/ 473479 h 2380833"/>
                <a:gd name="connsiteX40" fmla="*/ 2346788 w 4671962"/>
                <a:gd name="connsiteY40" fmla="*/ 175885 h 2380833"/>
                <a:gd name="connsiteX41" fmla="*/ 2446404 w 4671962"/>
                <a:gd name="connsiteY41" fmla="*/ 1101 h 2380833"/>
                <a:gd name="connsiteX42" fmla="*/ 2348129 w 4671962"/>
                <a:gd name="connsiteY42" fmla="*/ 1128 h 2380833"/>
                <a:gd name="connsiteX43" fmla="*/ 1579560 w 4671962"/>
                <a:gd name="connsiteY43" fmla="*/ 367903 h 2380833"/>
                <a:gd name="connsiteX44" fmla="*/ 1555175 w 4671962"/>
                <a:gd name="connsiteY44" fmla="*/ 401012 h 2380833"/>
                <a:gd name="connsiteX45" fmla="*/ 1527337 w 4671962"/>
                <a:gd name="connsiteY45" fmla="*/ 381423 h 2380833"/>
                <a:gd name="connsiteX46" fmla="*/ 979621 w 4671962"/>
                <a:gd name="connsiteY46" fmla="*/ 238743 h 2380833"/>
                <a:gd name="connsiteX47" fmla="*/ 0 w 4671962"/>
                <a:gd name="connsiteY47" fmla="*/ 1074185 h 2380833"/>
                <a:gd name="connsiteX48" fmla="*/ 879460 w 4671962"/>
                <a:gd name="connsiteY48" fmla="*/ 1905314 h 2380833"/>
                <a:gd name="connsiteX49" fmla="*/ 942739 w 4671962"/>
                <a:gd name="connsiteY49" fmla="*/ 1908039 h 2380833"/>
                <a:gd name="connsiteX50" fmla="*/ 953133 w 4671962"/>
                <a:gd name="connsiteY50" fmla="*/ 1927027 h 2380833"/>
                <a:gd name="connsiteX51" fmla="*/ 1062479 w 4671962"/>
                <a:gd name="connsiteY51" fmla="*/ 2368921 h 2380833"/>
                <a:gd name="connsiteX52" fmla="*/ 1398760 w 4671962"/>
                <a:gd name="connsiteY52" fmla="*/ 1929788 h 2380833"/>
                <a:gd name="connsiteX53" fmla="*/ 1430455 w 4671962"/>
                <a:gd name="connsiteY53" fmla="*/ 1811793 h 2380833"/>
                <a:gd name="connsiteX54" fmla="*/ 1527336 w 4671962"/>
                <a:gd name="connsiteY54" fmla="*/ 1766947 h 2380833"/>
                <a:gd name="connsiteX55" fmla="*/ 1620710 w 4671962"/>
                <a:gd name="connsiteY55" fmla="*/ 1705903 h 2380833"/>
                <a:gd name="connsiteX56" fmla="*/ 1683087 w 4671962"/>
                <a:gd name="connsiteY56" fmla="*/ 1653960 h 2380833"/>
                <a:gd name="connsiteX57" fmla="*/ 1782024 w 4671962"/>
                <a:gd name="connsiteY57" fmla="*/ 1724500 h 2380833"/>
                <a:gd name="connsiteX58" fmla="*/ 2141427 w 4671962"/>
                <a:gd name="connsiteY58" fmla="*/ 1845506 h 2380833"/>
                <a:gd name="connsiteX59" fmla="*/ 2328218 w 4671962"/>
                <a:gd name="connsiteY59" fmla="*/ 2216721 h 2380833"/>
                <a:gd name="connsiteX60" fmla="*/ 2522543 w 4671962"/>
                <a:gd name="connsiteY60" fmla="*/ 1828921 h 2380833"/>
                <a:gd name="connsiteX61" fmla="*/ 2860544 w 4671962"/>
                <a:gd name="connsiteY61" fmla="*/ 1691743 h 2380833"/>
                <a:gd name="connsiteX62" fmla="*/ 2950281 w 4671962"/>
                <a:gd name="connsiteY62" fmla="*/ 1625612 h 2380833"/>
                <a:gd name="connsiteX63" fmla="*/ 2967208 w 4671962"/>
                <a:gd name="connsiteY63" fmla="*/ 1643538 h 2380833"/>
                <a:gd name="connsiteX64" fmla="*/ 3144626 w 4671962"/>
                <a:gd name="connsiteY64" fmla="*/ 1774567 h 2380833"/>
                <a:gd name="connsiteX65" fmla="*/ 3241507 w 4671962"/>
                <a:gd name="connsiteY65" fmla="*/ 1819413 h 2380833"/>
                <a:gd name="connsiteX66" fmla="*/ 3273202 w 4671962"/>
                <a:gd name="connsiteY66" fmla="*/ 1937408 h 2380833"/>
                <a:gd name="connsiteX67" fmla="*/ 3609483 w 4671962"/>
                <a:gd name="connsiteY67" fmla="*/ 2376541 h 2380833"/>
                <a:gd name="connsiteX68" fmla="*/ 3718829 w 4671962"/>
                <a:gd name="connsiteY68" fmla="*/ 1934647 h 2380833"/>
                <a:gd name="connsiteX69" fmla="*/ 3729223 w 4671962"/>
                <a:gd name="connsiteY69" fmla="*/ 1915659 h 2380833"/>
                <a:gd name="connsiteX70" fmla="*/ 3792502 w 4671962"/>
                <a:gd name="connsiteY70" fmla="*/ 1912934 h 2380833"/>
                <a:gd name="connsiteX71" fmla="*/ 4671962 w 4671962"/>
                <a:gd name="connsiteY71" fmla="*/ 1081805 h 2380833"/>
                <a:gd name="connsiteX72" fmla="*/ 3692341 w 4671962"/>
                <a:gd name="connsiteY72" fmla="*/ 246363 h 2380833"/>
                <a:gd name="connsiteX73" fmla="*/ 3311028 w 4671962"/>
                <a:gd name="connsiteY73" fmla="*/ 312016 h 2380833"/>
                <a:gd name="connsiteX74" fmla="*/ 3175075 w 4671962"/>
                <a:gd name="connsiteY74" fmla="*/ 374949 h 2380833"/>
                <a:gd name="connsiteX75" fmla="*/ 3173900 w 4671962"/>
                <a:gd name="connsiteY75" fmla="*/ 373003 h 2380833"/>
                <a:gd name="connsiteX76" fmla="*/ 2446404 w 4671962"/>
                <a:gd name="connsiteY76" fmla="*/ 1101 h 2380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4671962" h="2380833">
                  <a:moveTo>
                    <a:pt x="3692341" y="410615"/>
                  </a:moveTo>
                  <a:cubicBezTo>
                    <a:pt x="4163017" y="410615"/>
                    <a:pt x="4544575" y="711117"/>
                    <a:pt x="4544575" y="1081805"/>
                  </a:cubicBezTo>
                  <a:cubicBezTo>
                    <a:pt x="4544575" y="1452493"/>
                    <a:pt x="4163017" y="1752995"/>
                    <a:pt x="3692341" y="1752995"/>
                  </a:cubicBezTo>
                  <a:lnTo>
                    <a:pt x="3606546" y="1746184"/>
                  </a:lnTo>
                  <a:lnTo>
                    <a:pt x="3583473" y="1822781"/>
                  </a:lnTo>
                  <a:cubicBezTo>
                    <a:pt x="3551298" y="1950809"/>
                    <a:pt x="3550625" y="2066599"/>
                    <a:pt x="3533284" y="2124130"/>
                  </a:cubicBezTo>
                  <a:cubicBezTo>
                    <a:pt x="3474063" y="2059901"/>
                    <a:pt x="3441541" y="1990621"/>
                    <a:pt x="3390013" y="1791107"/>
                  </a:cubicBezTo>
                  <a:lnTo>
                    <a:pt x="3367937" y="1702040"/>
                  </a:lnTo>
                  <a:lnTo>
                    <a:pt x="3360613" y="1700250"/>
                  </a:lnTo>
                  <a:cubicBezTo>
                    <a:pt x="3245909" y="1662041"/>
                    <a:pt x="3144036" y="1604616"/>
                    <a:pt x="3061502" y="1533099"/>
                  </a:cubicBezTo>
                  <a:lnTo>
                    <a:pt x="3058188" y="1529777"/>
                  </a:lnTo>
                  <a:lnTo>
                    <a:pt x="3123573" y="1462343"/>
                  </a:lnTo>
                  <a:cubicBezTo>
                    <a:pt x="3269152" y="1284512"/>
                    <a:pt x="3350402" y="1062726"/>
                    <a:pt x="3338629" y="832038"/>
                  </a:cubicBezTo>
                  <a:cubicBezTo>
                    <a:pt x="3332766" y="717164"/>
                    <a:pt x="3304383" y="609170"/>
                    <a:pt x="3257529" y="511451"/>
                  </a:cubicBezTo>
                  <a:lnTo>
                    <a:pt x="3255122" y="507466"/>
                  </a:lnTo>
                  <a:lnTo>
                    <a:pt x="3322862" y="476802"/>
                  </a:lnTo>
                  <a:cubicBezTo>
                    <a:pt x="3434635" y="434385"/>
                    <a:pt x="3559964" y="410615"/>
                    <a:pt x="3692341" y="410615"/>
                  </a:cubicBezTo>
                  <a:close/>
                  <a:moveTo>
                    <a:pt x="979621" y="402995"/>
                  </a:moveTo>
                  <a:cubicBezTo>
                    <a:pt x="1450297" y="402995"/>
                    <a:pt x="1831855" y="703497"/>
                    <a:pt x="1831855" y="1074185"/>
                  </a:cubicBezTo>
                  <a:cubicBezTo>
                    <a:pt x="1831855" y="1352201"/>
                    <a:pt x="1617228" y="1590738"/>
                    <a:pt x="1311349" y="1692630"/>
                  </a:cubicBezTo>
                  <a:lnTo>
                    <a:pt x="1304025" y="1694420"/>
                  </a:lnTo>
                  <a:lnTo>
                    <a:pt x="1281949" y="1783487"/>
                  </a:lnTo>
                  <a:cubicBezTo>
                    <a:pt x="1230421" y="1983001"/>
                    <a:pt x="1197899" y="2052281"/>
                    <a:pt x="1138678" y="2116510"/>
                  </a:cubicBezTo>
                  <a:cubicBezTo>
                    <a:pt x="1121337" y="2058979"/>
                    <a:pt x="1120664" y="1943189"/>
                    <a:pt x="1088489" y="1815161"/>
                  </a:cubicBezTo>
                  <a:lnTo>
                    <a:pt x="1065416" y="1738564"/>
                  </a:lnTo>
                  <a:lnTo>
                    <a:pt x="979621" y="1745375"/>
                  </a:lnTo>
                  <a:cubicBezTo>
                    <a:pt x="508945" y="1745375"/>
                    <a:pt x="127387" y="1444873"/>
                    <a:pt x="127387" y="1074185"/>
                  </a:cubicBezTo>
                  <a:cubicBezTo>
                    <a:pt x="127387" y="703497"/>
                    <a:pt x="508945" y="402995"/>
                    <a:pt x="979621" y="402995"/>
                  </a:cubicBezTo>
                  <a:close/>
                  <a:moveTo>
                    <a:pt x="2346788" y="175885"/>
                  </a:moveTo>
                  <a:cubicBezTo>
                    <a:pt x="2777233" y="156324"/>
                    <a:pt x="3130164" y="452391"/>
                    <a:pt x="3150459" y="850070"/>
                  </a:cubicBezTo>
                  <a:cubicBezTo>
                    <a:pt x="3169565" y="1224423"/>
                    <a:pt x="2886759" y="1569882"/>
                    <a:pt x="2488303" y="1658923"/>
                  </a:cubicBezTo>
                  <a:lnTo>
                    <a:pt x="2330631" y="1973574"/>
                  </a:lnTo>
                  <a:lnTo>
                    <a:pt x="2179074" y="1672377"/>
                  </a:lnTo>
                  <a:cubicBezTo>
                    <a:pt x="2058071" y="1655790"/>
                    <a:pt x="1948786" y="1614628"/>
                    <a:pt x="1855897" y="1555017"/>
                  </a:cubicBezTo>
                  <a:lnTo>
                    <a:pt x="1807277" y="1518498"/>
                  </a:lnTo>
                  <a:lnTo>
                    <a:pt x="1841007" y="1472407"/>
                  </a:lnTo>
                  <a:cubicBezTo>
                    <a:pt x="1916411" y="1354030"/>
                    <a:pt x="1959242" y="1218373"/>
                    <a:pt x="1959242" y="1074185"/>
                  </a:cubicBezTo>
                  <a:cubicBezTo>
                    <a:pt x="1959242" y="901159"/>
                    <a:pt x="1897565" y="740419"/>
                    <a:pt x="1791938" y="607081"/>
                  </a:cubicBezTo>
                  <a:lnTo>
                    <a:pt x="1697035" y="508986"/>
                  </a:lnTo>
                  <a:lnTo>
                    <a:pt x="1723185" y="473479"/>
                  </a:lnTo>
                  <a:cubicBezTo>
                    <a:pt x="1874229" y="300770"/>
                    <a:pt x="2099623" y="187118"/>
                    <a:pt x="2346788" y="175885"/>
                  </a:cubicBezTo>
                  <a:close/>
                  <a:moveTo>
                    <a:pt x="2446404" y="1101"/>
                  </a:moveTo>
                  <a:cubicBezTo>
                    <a:pt x="2414070" y="-366"/>
                    <a:pt x="2381286" y="-379"/>
                    <a:pt x="2348129" y="1128"/>
                  </a:cubicBezTo>
                  <a:cubicBezTo>
                    <a:pt x="2043509" y="14972"/>
                    <a:pt x="1765716" y="155045"/>
                    <a:pt x="1579560" y="367903"/>
                  </a:cubicBezTo>
                  <a:lnTo>
                    <a:pt x="1555175" y="401012"/>
                  </a:lnTo>
                  <a:lnTo>
                    <a:pt x="1527337" y="381423"/>
                  </a:lnTo>
                  <a:cubicBezTo>
                    <a:pt x="1370988" y="291342"/>
                    <a:pt x="1182507" y="238743"/>
                    <a:pt x="979621" y="238743"/>
                  </a:cubicBezTo>
                  <a:cubicBezTo>
                    <a:pt x="438591" y="238743"/>
                    <a:pt x="0" y="612783"/>
                    <a:pt x="0" y="1074185"/>
                  </a:cubicBezTo>
                  <a:cubicBezTo>
                    <a:pt x="0" y="1506749"/>
                    <a:pt x="385480" y="1862531"/>
                    <a:pt x="879460" y="1905314"/>
                  </a:cubicBezTo>
                  <a:lnTo>
                    <a:pt x="942739" y="1908039"/>
                  </a:lnTo>
                  <a:lnTo>
                    <a:pt x="953133" y="1927027"/>
                  </a:lnTo>
                  <a:cubicBezTo>
                    <a:pt x="1034092" y="2117086"/>
                    <a:pt x="988196" y="2338385"/>
                    <a:pt x="1062479" y="2368921"/>
                  </a:cubicBezTo>
                  <a:cubicBezTo>
                    <a:pt x="1160741" y="2402334"/>
                    <a:pt x="1302880" y="2239265"/>
                    <a:pt x="1398760" y="1929788"/>
                  </a:cubicBezTo>
                  <a:lnTo>
                    <a:pt x="1430455" y="1811793"/>
                  </a:lnTo>
                  <a:lnTo>
                    <a:pt x="1527336" y="1766947"/>
                  </a:lnTo>
                  <a:cubicBezTo>
                    <a:pt x="1559909" y="1748180"/>
                    <a:pt x="1591087" y="1727787"/>
                    <a:pt x="1620710" y="1705903"/>
                  </a:cubicBezTo>
                  <a:lnTo>
                    <a:pt x="1683087" y="1653960"/>
                  </a:lnTo>
                  <a:lnTo>
                    <a:pt x="1782024" y="1724500"/>
                  </a:lnTo>
                  <a:cubicBezTo>
                    <a:pt x="1887714" y="1785232"/>
                    <a:pt x="2008864" y="1827334"/>
                    <a:pt x="2141427" y="1845506"/>
                  </a:cubicBezTo>
                  <a:lnTo>
                    <a:pt x="2328218" y="2216721"/>
                  </a:lnTo>
                  <a:lnTo>
                    <a:pt x="2522543" y="1828921"/>
                  </a:lnTo>
                  <a:cubicBezTo>
                    <a:pt x="2645314" y="1801486"/>
                    <a:pt x="2759177" y="1754300"/>
                    <a:pt x="2860544" y="1691743"/>
                  </a:cubicBezTo>
                  <a:lnTo>
                    <a:pt x="2950281" y="1625612"/>
                  </a:lnTo>
                  <a:lnTo>
                    <a:pt x="2967208" y="1643538"/>
                  </a:lnTo>
                  <a:cubicBezTo>
                    <a:pt x="3019914" y="1692992"/>
                    <a:pt x="3079481" y="1737033"/>
                    <a:pt x="3144626" y="1774567"/>
                  </a:cubicBezTo>
                  <a:lnTo>
                    <a:pt x="3241507" y="1819413"/>
                  </a:lnTo>
                  <a:lnTo>
                    <a:pt x="3273202" y="1937408"/>
                  </a:lnTo>
                  <a:cubicBezTo>
                    <a:pt x="3369082" y="2246885"/>
                    <a:pt x="3511221" y="2409954"/>
                    <a:pt x="3609483" y="2376541"/>
                  </a:cubicBezTo>
                  <a:cubicBezTo>
                    <a:pt x="3683766" y="2346005"/>
                    <a:pt x="3637870" y="2124706"/>
                    <a:pt x="3718829" y="1934647"/>
                  </a:cubicBezTo>
                  <a:lnTo>
                    <a:pt x="3729223" y="1915659"/>
                  </a:lnTo>
                  <a:lnTo>
                    <a:pt x="3792502" y="1912934"/>
                  </a:lnTo>
                  <a:cubicBezTo>
                    <a:pt x="4286482" y="1870151"/>
                    <a:pt x="4671962" y="1514369"/>
                    <a:pt x="4671962" y="1081805"/>
                  </a:cubicBezTo>
                  <a:cubicBezTo>
                    <a:pt x="4671962" y="620403"/>
                    <a:pt x="4233371" y="246363"/>
                    <a:pt x="3692341" y="246363"/>
                  </a:cubicBezTo>
                  <a:cubicBezTo>
                    <a:pt x="3557084" y="246363"/>
                    <a:pt x="3428229" y="269741"/>
                    <a:pt x="3311028" y="312016"/>
                  </a:cubicBezTo>
                  <a:lnTo>
                    <a:pt x="3175075" y="374949"/>
                  </a:lnTo>
                  <a:lnTo>
                    <a:pt x="3173900" y="373003"/>
                  </a:lnTo>
                  <a:cubicBezTo>
                    <a:pt x="3013115" y="156516"/>
                    <a:pt x="2749532" y="14862"/>
                    <a:pt x="2446404" y="1101"/>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dirty="0">
                <a:solidFill>
                  <a:schemeClr val="bg1"/>
                </a:solidFill>
              </a:endParaRPr>
            </a:p>
          </p:txBody>
        </p:sp>
        <p:grpSp>
          <p:nvGrpSpPr>
            <p:cNvPr id="239" name="Group 238">
              <a:extLst>
                <a:ext uri="{FF2B5EF4-FFF2-40B4-BE49-F238E27FC236}">
                  <a16:creationId xmlns:a16="http://schemas.microsoft.com/office/drawing/2014/main" id="{DC0C0184-02C5-3206-5EA2-16EDF2C0D0DA}"/>
                </a:ext>
              </a:extLst>
            </p:cNvPr>
            <p:cNvGrpSpPr/>
            <p:nvPr/>
          </p:nvGrpSpPr>
          <p:grpSpPr>
            <a:xfrm>
              <a:off x="1916690" y="3532418"/>
              <a:ext cx="1291330" cy="2045178"/>
              <a:chOff x="3900489" y="2066925"/>
              <a:chExt cx="909638" cy="1440656"/>
            </a:xfrm>
            <a:grpFill/>
          </p:grpSpPr>
          <p:sp>
            <p:nvSpPr>
              <p:cNvPr id="249" name="Freeform 37">
                <a:extLst>
                  <a:ext uri="{FF2B5EF4-FFF2-40B4-BE49-F238E27FC236}">
                    <a16:creationId xmlns:a16="http://schemas.microsoft.com/office/drawing/2014/main" id="{C5EEF4AA-D70A-1B9A-9306-5E9AF0254228}"/>
                  </a:ext>
                </a:extLst>
              </p:cNvPr>
              <p:cNvSpPr/>
              <p:nvPr/>
            </p:nvSpPr>
            <p:spPr>
              <a:xfrm>
                <a:off x="3900489" y="2714832"/>
                <a:ext cx="909638" cy="792749"/>
              </a:xfrm>
              <a:custGeom>
                <a:avLst/>
                <a:gdLst>
                  <a:gd name="connsiteX0" fmla="*/ 637829 w 909638"/>
                  <a:gd name="connsiteY0" fmla="*/ 0 h 792749"/>
                  <a:gd name="connsiteX1" fmla="*/ 690981 w 909638"/>
                  <a:gd name="connsiteY1" fmla="*/ 5358 h 792749"/>
                  <a:gd name="connsiteX2" fmla="*/ 909638 w 909638"/>
                  <a:gd name="connsiteY2" fmla="*/ 273641 h 792749"/>
                  <a:gd name="connsiteX3" fmla="*/ 909638 w 909638"/>
                  <a:gd name="connsiteY3" fmla="*/ 792749 h 792749"/>
                  <a:gd name="connsiteX4" fmla="*/ 0 w 909638"/>
                  <a:gd name="connsiteY4" fmla="*/ 792749 h 792749"/>
                  <a:gd name="connsiteX5" fmla="*/ 0 w 909638"/>
                  <a:gd name="connsiteY5" fmla="*/ 273641 h 792749"/>
                  <a:gd name="connsiteX6" fmla="*/ 218657 w 909638"/>
                  <a:gd name="connsiteY6" fmla="*/ 5358 h 792749"/>
                  <a:gd name="connsiteX7" fmla="*/ 266116 w 909638"/>
                  <a:gd name="connsiteY7" fmla="*/ 573 h 792749"/>
                  <a:gd name="connsiteX8" fmla="*/ 373857 w 909638"/>
                  <a:gd name="connsiteY8" fmla="*/ 335549 h 792749"/>
                  <a:gd name="connsiteX9" fmla="*/ 395252 w 909638"/>
                  <a:gd name="connsiteY9" fmla="*/ 335198 h 792749"/>
                  <a:gd name="connsiteX10" fmla="*/ 431210 w 909638"/>
                  <a:gd name="connsiteY10" fmla="*/ 106202 h 792749"/>
                  <a:gd name="connsiteX11" fmla="*/ 416872 w 909638"/>
                  <a:gd name="connsiteY11" fmla="*/ 89282 h 792749"/>
                  <a:gd name="connsiteX12" fmla="*/ 454819 w 909638"/>
                  <a:gd name="connsiteY12" fmla="*/ 44499 h 792749"/>
                  <a:gd name="connsiteX13" fmla="*/ 492765 w 909638"/>
                  <a:gd name="connsiteY13" fmla="*/ 89282 h 792749"/>
                  <a:gd name="connsiteX14" fmla="*/ 479814 w 909638"/>
                  <a:gd name="connsiteY14" fmla="*/ 104567 h 792749"/>
                  <a:gd name="connsiteX15" fmla="*/ 480627 w 909638"/>
                  <a:gd name="connsiteY15" fmla="*/ 104567 h 792749"/>
                  <a:gd name="connsiteX16" fmla="*/ 513560 w 909638"/>
                  <a:gd name="connsiteY16" fmla="*/ 333259 h 792749"/>
                  <a:gd name="connsiteX17" fmla="*/ 519114 w 909638"/>
                  <a:gd name="connsiteY17" fmla="*/ 333168 h 79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09638" h="792749">
                    <a:moveTo>
                      <a:pt x="637829" y="0"/>
                    </a:moveTo>
                    <a:lnTo>
                      <a:pt x="690981" y="5358"/>
                    </a:lnTo>
                    <a:cubicBezTo>
                      <a:pt x="815769" y="30893"/>
                      <a:pt x="909638" y="141304"/>
                      <a:pt x="909638" y="273641"/>
                    </a:cubicBezTo>
                    <a:lnTo>
                      <a:pt x="909638" y="792749"/>
                    </a:lnTo>
                    <a:lnTo>
                      <a:pt x="0" y="792749"/>
                    </a:lnTo>
                    <a:lnTo>
                      <a:pt x="0" y="273641"/>
                    </a:lnTo>
                    <a:cubicBezTo>
                      <a:pt x="0" y="141304"/>
                      <a:pt x="93870" y="30893"/>
                      <a:pt x="218657" y="5358"/>
                    </a:cubicBezTo>
                    <a:lnTo>
                      <a:pt x="266116" y="573"/>
                    </a:lnTo>
                    <a:lnTo>
                      <a:pt x="373857" y="335549"/>
                    </a:lnTo>
                    <a:lnTo>
                      <a:pt x="395252" y="335198"/>
                    </a:lnTo>
                    <a:lnTo>
                      <a:pt x="431210" y="106202"/>
                    </a:lnTo>
                    <a:lnTo>
                      <a:pt x="416872" y="89282"/>
                    </a:lnTo>
                    <a:lnTo>
                      <a:pt x="454819" y="44499"/>
                    </a:lnTo>
                    <a:lnTo>
                      <a:pt x="492765" y="89282"/>
                    </a:lnTo>
                    <a:lnTo>
                      <a:pt x="479814" y="104567"/>
                    </a:lnTo>
                    <a:lnTo>
                      <a:pt x="480627" y="104567"/>
                    </a:lnTo>
                    <a:lnTo>
                      <a:pt x="513560" y="333259"/>
                    </a:lnTo>
                    <a:lnTo>
                      <a:pt x="519114" y="333168"/>
                    </a:ln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dirty="0">
                  <a:solidFill>
                    <a:schemeClr val="bg1"/>
                  </a:solidFill>
                </a:endParaRPr>
              </a:p>
            </p:txBody>
          </p:sp>
          <p:sp>
            <p:nvSpPr>
              <p:cNvPr id="250" name="Freeform 38">
                <a:extLst>
                  <a:ext uri="{FF2B5EF4-FFF2-40B4-BE49-F238E27FC236}">
                    <a16:creationId xmlns:a16="http://schemas.microsoft.com/office/drawing/2014/main" id="{5665A9C2-4CAE-7428-D38B-5703C08B03A6}"/>
                  </a:ext>
                </a:extLst>
              </p:cNvPr>
              <p:cNvSpPr/>
              <p:nvPr/>
            </p:nvSpPr>
            <p:spPr>
              <a:xfrm>
                <a:off x="4127281" y="2066925"/>
                <a:ext cx="470332" cy="593881"/>
              </a:xfrm>
              <a:custGeom>
                <a:avLst/>
                <a:gdLst>
                  <a:gd name="connsiteX0" fmla="*/ 235147 w 470294"/>
                  <a:gd name="connsiteY0" fmla="*/ 0 h 593725"/>
                  <a:gd name="connsiteX1" fmla="*/ 470294 w 470294"/>
                  <a:gd name="connsiteY1" fmla="*/ 211138 h 593725"/>
                  <a:gd name="connsiteX2" fmla="*/ 430135 w 470294"/>
                  <a:gd name="connsiteY2" fmla="*/ 329187 h 593725"/>
                  <a:gd name="connsiteX3" fmla="*/ 412832 w 470294"/>
                  <a:gd name="connsiteY3" fmla="*/ 348017 h 593725"/>
                  <a:gd name="connsiteX4" fmla="*/ 410699 w 470294"/>
                  <a:gd name="connsiteY4" fmla="*/ 378239 h 593725"/>
                  <a:gd name="connsiteX5" fmla="*/ 225621 w 470294"/>
                  <a:gd name="connsiteY5" fmla="*/ 593725 h 593725"/>
                  <a:gd name="connsiteX6" fmla="*/ 36705 w 470294"/>
                  <a:gd name="connsiteY6" fmla="*/ 323850 h 593725"/>
                  <a:gd name="connsiteX7" fmla="*/ 36729 w 470294"/>
                  <a:gd name="connsiteY7" fmla="*/ 323512 h 593725"/>
                  <a:gd name="connsiteX8" fmla="*/ 18479 w 470294"/>
                  <a:gd name="connsiteY8" fmla="*/ 293322 h 593725"/>
                  <a:gd name="connsiteX9" fmla="*/ 0 w 470294"/>
                  <a:gd name="connsiteY9" fmla="*/ 211138 h 593725"/>
                  <a:gd name="connsiteX10" fmla="*/ 235147 w 470294"/>
                  <a:gd name="connsiteY10" fmla="*/ 0 h 593725"/>
                  <a:gd name="connsiteX0" fmla="*/ 235147 w 470294"/>
                  <a:gd name="connsiteY0" fmla="*/ 0 h 593725"/>
                  <a:gd name="connsiteX1" fmla="*/ 470294 w 470294"/>
                  <a:gd name="connsiteY1" fmla="*/ 211138 h 593725"/>
                  <a:gd name="connsiteX2" fmla="*/ 430135 w 470294"/>
                  <a:gd name="connsiteY2" fmla="*/ 329187 h 593725"/>
                  <a:gd name="connsiteX3" fmla="*/ 412832 w 470294"/>
                  <a:gd name="connsiteY3" fmla="*/ 348017 h 593725"/>
                  <a:gd name="connsiteX4" fmla="*/ 410699 w 470294"/>
                  <a:gd name="connsiteY4" fmla="*/ 378239 h 593725"/>
                  <a:gd name="connsiteX5" fmla="*/ 225621 w 470294"/>
                  <a:gd name="connsiteY5" fmla="*/ 593725 h 593725"/>
                  <a:gd name="connsiteX6" fmla="*/ 36705 w 470294"/>
                  <a:gd name="connsiteY6" fmla="*/ 323850 h 593725"/>
                  <a:gd name="connsiteX7" fmla="*/ 18479 w 470294"/>
                  <a:gd name="connsiteY7" fmla="*/ 293322 h 593725"/>
                  <a:gd name="connsiteX8" fmla="*/ 0 w 470294"/>
                  <a:gd name="connsiteY8" fmla="*/ 211138 h 593725"/>
                  <a:gd name="connsiteX9" fmla="*/ 235147 w 470294"/>
                  <a:gd name="connsiteY9" fmla="*/ 0 h 593725"/>
                  <a:gd name="connsiteX0" fmla="*/ 235147 w 470294"/>
                  <a:gd name="connsiteY0" fmla="*/ 0 h 594990"/>
                  <a:gd name="connsiteX1" fmla="*/ 470294 w 470294"/>
                  <a:gd name="connsiteY1" fmla="*/ 211138 h 594990"/>
                  <a:gd name="connsiteX2" fmla="*/ 430135 w 470294"/>
                  <a:gd name="connsiteY2" fmla="*/ 329187 h 594990"/>
                  <a:gd name="connsiteX3" fmla="*/ 412832 w 470294"/>
                  <a:gd name="connsiteY3" fmla="*/ 348017 h 594990"/>
                  <a:gd name="connsiteX4" fmla="*/ 410699 w 470294"/>
                  <a:gd name="connsiteY4" fmla="*/ 378239 h 594990"/>
                  <a:gd name="connsiteX5" fmla="*/ 225621 w 470294"/>
                  <a:gd name="connsiteY5" fmla="*/ 593725 h 594990"/>
                  <a:gd name="connsiteX6" fmla="*/ 18479 w 470294"/>
                  <a:gd name="connsiteY6" fmla="*/ 293322 h 594990"/>
                  <a:gd name="connsiteX7" fmla="*/ 0 w 470294"/>
                  <a:gd name="connsiteY7" fmla="*/ 211138 h 594990"/>
                  <a:gd name="connsiteX8" fmla="*/ 235147 w 470294"/>
                  <a:gd name="connsiteY8" fmla="*/ 0 h 594990"/>
                  <a:gd name="connsiteX0" fmla="*/ 235147 w 470294"/>
                  <a:gd name="connsiteY0" fmla="*/ 0 h 594990"/>
                  <a:gd name="connsiteX1" fmla="*/ 470294 w 470294"/>
                  <a:gd name="connsiteY1" fmla="*/ 211138 h 594990"/>
                  <a:gd name="connsiteX2" fmla="*/ 430135 w 470294"/>
                  <a:gd name="connsiteY2" fmla="*/ 329187 h 594990"/>
                  <a:gd name="connsiteX3" fmla="*/ 410699 w 470294"/>
                  <a:gd name="connsiteY3" fmla="*/ 378239 h 594990"/>
                  <a:gd name="connsiteX4" fmla="*/ 225621 w 470294"/>
                  <a:gd name="connsiteY4" fmla="*/ 593725 h 594990"/>
                  <a:gd name="connsiteX5" fmla="*/ 18479 w 470294"/>
                  <a:gd name="connsiteY5" fmla="*/ 293322 h 594990"/>
                  <a:gd name="connsiteX6" fmla="*/ 0 w 470294"/>
                  <a:gd name="connsiteY6" fmla="*/ 211138 h 594990"/>
                  <a:gd name="connsiteX7" fmla="*/ 235147 w 470294"/>
                  <a:gd name="connsiteY7" fmla="*/ 0 h 594990"/>
                  <a:gd name="connsiteX0" fmla="*/ 235147 w 470294"/>
                  <a:gd name="connsiteY0" fmla="*/ 0 h 593725"/>
                  <a:gd name="connsiteX1" fmla="*/ 470294 w 470294"/>
                  <a:gd name="connsiteY1" fmla="*/ 211138 h 593725"/>
                  <a:gd name="connsiteX2" fmla="*/ 430135 w 470294"/>
                  <a:gd name="connsiteY2" fmla="*/ 329187 h 593725"/>
                  <a:gd name="connsiteX3" fmla="*/ 225621 w 470294"/>
                  <a:gd name="connsiteY3" fmla="*/ 593725 h 593725"/>
                  <a:gd name="connsiteX4" fmla="*/ 18479 w 470294"/>
                  <a:gd name="connsiteY4" fmla="*/ 293322 h 593725"/>
                  <a:gd name="connsiteX5" fmla="*/ 0 w 470294"/>
                  <a:gd name="connsiteY5" fmla="*/ 211138 h 593725"/>
                  <a:gd name="connsiteX6" fmla="*/ 235147 w 470294"/>
                  <a:gd name="connsiteY6" fmla="*/ 0 h 593725"/>
                  <a:gd name="connsiteX0" fmla="*/ 235147 w 484428"/>
                  <a:gd name="connsiteY0" fmla="*/ 0 h 593896"/>
                  <a:gd name="connsiteX1" fmla="*/ 470294 w 484428"/>
                  <a:gd name="connsiteY1" fmla="*/ 211138 h 593896"/>
                  <a:gd name="connsiteX2" fmla="*/ 442835 w 484428"/>
                  <a:gd name="connsiteY2" fmla="*/ 332362 h 593896"/>
                  <a:gd name="connsiteX3" fmla="*/ 225621 w 484428"/>
                  <a:gd name="connsiteY3" fmla="*/ 593725 h 593896"/>
                  <a:gd name="connsiteX4" fmla="*/ 18479 w 484428"/>
                  <a:gd name="connsiteY4" fmla="*/ 293322 h 593896"/>
                  <a:gd name="connsiteX5" fmla="*/ 0 w 484428"/>
                  <a:gd name="connsiteY5" fmla="*/ 211138 h 593896"/>
                  <a:gd name="connsiteX6" fmla="*/ 235147 w 484428"/>
                  <a:gd name="connsiteY6" fmla="*/ 0 h 593896"/>
                  <a:gd name="connsiteX0" fmla="*/ 235147 w 470311"/>
                  <a:gd name="connsiteY0" fmla="*/ 0 h 594266"/>
                  <a:gd name="connsiteX1" fmla="*/ 470294 w 470311"/>
                  <a:gd name="connsiteY1" fmla="*/ 211138 h 594266"/>
                  <a:gd name="connsiteX2" fmla="*/ 225621 w 470311"/>
                  <a:gd name="connsiteY2" fmla="*/ 593725 h 594266"/>
                  <a:gd name="connsiteX3" fmla="*/ 18479 w 470311"/>
                  <a:gd name="connsiteY3" fmla="*/ 293322 h 594266"/>
                  <a:gd name="connsiteX4" fmla="*/ 0 w 470311"/>
                  <a:gd name="connsiteY4" fmla="*/ 211138 h 594266"/>
                  <a:gd name="connsiteX5" fmla="*/ 235147 w 470311"/>
                  <a:gd name="connsiteY5" fmla="*/ 0 h 594266"/>
                  <a:gd name="connsiteX0" fmla="*/ 235159 w 470323"/>
                  <a:gd name="connsiteY0" fmla="*/ 0 h 593725"/>
                  <a:gd name="connsiteX1" fmla="*/ 470306 w 470323"/>
                  <a:gd name="connsiteY1" fmla="*/ 211138 h 593725"/>
                  <a:gd name="connsiteX2" fmla="*/ 225633 w 470323"/>
                  <a:gd name="connsiteY2" fmla="*/ 593725 h 593725"/>
                  <a:gd name="connsiteX3" fmla="*/ 12 w 470323"/>
                  <a:gd name="connsiteY3" fmla="*/ 211138 h 593725"/>
                  <a:gd name="connsiteX4" fmla="*/ 235159 w 470323"/>
                  <a:gd name="connsiteY4" fmla="*/ 0 h 593725"/>
                  <a:gd name="connsiteX0" fmla="*/ 235159 w 470323"/>
                  <a:gd name="connsiteY0" fmla="*/ 0 h 593869"/>
                  <a:gd name="connsiteX1" fmla="*/ 470306 w 470323"/>
                  <a:gd name="connsiteY1" fmla="*/ 211138 h 593869"/>
                  <a:gd name="connsiteX2" fmla="*/ 225633 w 470323"/>
                  <a:gd name="connsiteY2" fmla="*/ 593725 h 593869"/>
                  <a:gd name="connsiteX3" fmla="*/ 12 w 470323"/>
                  <a:gd name="connsiteY3" fmla="*/ 211138 h 593869"/>
                  <a:gd name="connsiteX4" fmla="*/ 235159 w 470323"/>
                  <a:gd name="connsiteY4" fmla="*/ 0 h 593869"/>
                  <a:gd name="connsiteX0" fmla="*/ 235167 w 470331"/>
                  <a:gd name="connsiteY0" fmla="*/ 0 h 594448"/>
                  <a:gd name="connsiteX1" fmla="*/ 470314 w 470331"/>
                  <a:gd name="connsiteY1" fmla="*/ 211138 h 594448"/>
                  <a:gd name="connsiteX2" fmla="*/ 225641 w 470331"/>
                  <a:gd name="connsiteY2" fmla="*/ 593725 h 594448"/>
                  <a:gd name="connsiteX3" fmla="*/ 20 w 470331"/>
                  <a:gd name="connsiteY3" fmla="*/ 211138 h 594448"/>
                  <a:gd name="connsiteX4" fmla="*/ 235167 w 470331"/>
                  <a:gd name="connsiteY4" fmla="*/ 0 h 594448"/>
                  <a:gd name="connsiteX0" fmla="*/ 235168 w 470332"/>
                  <a:gd name="connsiteY0" fmla="*/ 0 h 593881"/>
                  <a:gd name="connsiteX1" fmla="*/ 470315 w 470332"/>
                  <a:gd name="connsiteY1" fmla="*/ 211138 h 593881"/>
                  <a:gd name="connsiteX2" fmla="*/ 225642 w 470332"/>
                  <a:gd name="connsiteY2" fmla="*/ 593725 h 593881"/>
                  <a:gd name="connsiteX3" fmla="*/ 21 w 470332"/>
                  <a:gd name="connsiteY3" fmla="*/ 211138 h 593881"/>
                  <a:gd name="connsiteX4" fmla="*/ 235168 w 470332"/>
                  <a:gd name="connsiteY4" fmla="*/ 0 h 593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332" h="593881">
                    <a:moveTo>
                      <a:pt x="235168" y="0"/>
                    </a:moveTo>
                    <a:cubicBezTo>
                      <a:pt x="365036" y="0"/>
                      <a:pt x="471903" y="112184"/>
                      <a:pt x="470315" y="211138"/>
                    </a:cubicBezTo>
                    <a:cubicBezTo>
                      <a:pt x="468727" y="310092"/>
                      <a:pt x="386420" y="601595"/>
                      <a:pt x="225642" y="593725"/>
                    </a:cubicBezTo>
                    <a:cubicBezTo>
                      <a:pt x="86689" y="586923"/>
                      <a:pt x="-1567" y="310092"/>
                      <a:pt x="21" y="211138"/>
                    </a:cubicBezTo>
                    <a:cubicBezTo>
                      <a:pt x="1609" y="112184"/>
                      <a:pt x="105300" y="0"/>
                      <a:pt x="235168" y="0"/>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dirty="0">
                  <a:solidFill>
                    <a:schemeClr val="bg1"/>
                  </a:solidFill>
                </a:endParaRPr>
              </a:p>
            </p:txBody>
          </p:sp>
        </p:grpSp>
        <p:grpSp>
          <p:nvGrpSpPr>
            <p:cNvPr id="240" name="Group 239">
              <a:extLst>
                <a:ext uri="{FF2B5EF4-FFF2-40B4-BE49-F238E27FC236}">
                  <a16:creationId xmlns:a16="http://schemas.microsoft.com/office/drawing/2014/main" id="{D641FFFE-BA26-D507-9A4B-9285D59A0A72}"/>
                </a:ext>
              </a:extLst>
            </p:cNvPr>
            <p:cNvGrpSpPr/>
            <p:nvPr/>
          </p:nvGrpSpPr>
          <p:grpSpPr>
            <a:xfrm>
              <a:off x="3600710" y="3532425"/>
              <a:ext cx="1291330" cy="2045171"/>
              <a:chOff x="3900489" y="2066930"/>
              <a:chExt cx="909638" cy="1440651"/>
            </a:xfrm>
            <a:grpFill/>
          </p:grpSpPr>
          <p:sp>
            <p:nvSpPr>
              <p:cNvPr id="247" name="Freeform 35">
                <a:extLst>
                  <a:ext uri="{FF2B5EF4-FFF2-40B4-BE49-F238E27FC236}">
                    <a16:creationId xmlns:a16="http://schemas.microsoft.com/office/drawing/2014/main" id="{B7CCC5DB-0386-0DD3-46C8-9497515F2557}"/>
                  </a:ext>
                </a:extLst>
              </p:cNvPr>
              <p:cNvSpPr/>
              <p:nvPr/>
            </p:nvSpPr>
            <p:spPr>
              <a:xfrm>
                <a:off x="3900489" y="2714832"/>
                <a:ext cx="909638" cy="792749"/>
              </a:xfrm>
              <a:custGeom>
                <a:avLst/>
                <a:gdLst>
                  <a:gd name="connsiteX0" fmla="*/ 637829 w 909638"/>
                  <a:gd name="connsiteY0" fmla="*/ 0 h 792749"/>
                  <a:gd name="connsiteX1" fmla="*/ 690981 w 909638"/>
                  <a:gd name="connsiteY1" fmla="*/ 5358 h 792749"/>
                  <a:gd name="connsiteX2" fmla="*/ 909638 w 909638"/>
                  <a:gd name="connsiteY2" fmla="*/ 273641 h 792749"/>
                  <a:gd name="connsiteX3" fmla="*/ 909638 w 909638"/>
                  <a:gd name="connsiteY3" fmla="*/ 792749 h 792749"/>
                  <a:gd name="connsiteX4" fmla="*/ 0 w 909638"/>
                  <a:gd name="connsiteY4" fmla="*/ 792749 h 792749"/>
                  <a:gd name="connsiteX5" fmla="*/ 0 w 909638"/>
                  <a:gd name="connsiteY5" fmla="*/ 273641 h 792749"/>
                  <a:gd name="connsiteX6" fmla="*/ 218657 w 909638"/>
                  <a:gd name="connsiteY6" fmla="*/ 5358 h 792749"/>
                  <a:gd name="connsiteX7" fmla="*/ 266116 w 909638"/>
                  <a:gd name="connsiteY7" fmla="*/ 573 h 792749"/>
                  <a:gd name="connsiteX8" fmla="*/ 373857 w 909638"/>
                  <a:gd name="connsiteY8" fmla="*/ 335549 h 792749"/>
                  <a:gd name="connsiteX9" fmla="*/ 395252 w 909638"/>
                  <a:gd name="connsiteY9" fmla="*/ 335198 h 792749"/>
                  <a:gd name="connsiteX10" fmla="*/ 431210 w 909638"/>
                  <a:gd name="connsiteY10" fmla="*/ 106202 h 792749"/>
                  <a:gd name="connsiteX11" fmla="*/ 416872 w 909638"/>
                  <a:gd name="connsiteY11" fmla="*/ 89282 h 792749"/>
                  <a:gd name="connsiteX12" fmla="*/ 454819 w 909638"/>
                  <a:gd name="connsiteY12" fmla="*/ 44499 h 792749"/>
                  <a:gd name="connsiteX13" fmla="*/ 492765 w 909638"/>
                  <a:gd name="connsiteY13" fmla="*/ 89282 h 792749"/>
                  <a:gd name="connsiteX14" fmla="*/ 479814 w 909638"/>
                  <a:gd name="connsiteY14" fmla="*/ 104567 h 792749"/>
                  <a:gd name="connsiteX15" fmla="*/ 480627 w 909638"/>
                  <a:gd name="connsiteY15" fmla="*/ 104567 h 792749"/>
                  <a:gd name="connsiteX16" fmla="*/ 513560 w 909638"/>
                  <a:gd name="connsiteY16" fmla="*/ 333259 h 792749"/>
                  <a:gd name="connsiteX17" fmla="*/ 519114 w 909638"/>
                  <a:gd name="connsiteY17" fmla="*/ 333168 h 79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09638" h="792749">
                    <a:moveTo>
                      <a:pt x="637829" y="0"/>
                    </a:moveTo>
                    <a:lnTo>
                      <a:pt x="690981" y="5358"/>
                    </a:lnTo>
                    <a:cubicBezTo>
                      <a:pt x="815769" y="30893"/>
                      <a:pt x="909638" y="141304"/>
                      <a:pt x="909638" y="273641"/>
                    </a:cubicBezTo>
                    <a:lnTo>
                      <a:pt x="909638" y="792749"/>
                    </a:lnTo>
                    <a:lnTo>
                      <a:pt x="0" y="792749"/>
                    </a:lnTo>
                    <a:lnTo>
                      <a:pt x="0" y="273641"/>
                    </a:lnTo>
                    <a:cubicBezTo>
                      <a:pt x="0" y="141304"/>
                      <a:pt x="93870" y="30893"/>
                      <a:pt x="218657" y="5358"/>
                    </a:cubicBezTo>
                    <a:lnTo>
                      <a:pt x="266116" y="573"/>
                    </a:lnTo>
                    <a:lnTo>
                      <a:pt x="373857" y="335549"/>
                    </a:lnTo>
                    <a:lnTo>
                      <a:pt x="395252" y="335198"/>
                    </a:lnTo>
                    <a:lnTo>
                      <a:pt x="431210" y="106202"/>
                    </a:lnTo>
                    <a:lnTo>
                      <a:pt x="416872" y="89282"/>
                    </a:lnTo>
                    <a:lnTo>
                      <a:pt x="454819" y="44499"/>
                    </a:lnTo>
                    <a:lnTo>
                      <a:pt x="492765" y="89282"/>
                    </a:lnTo>
                    <a:lnTo>
                      <a:pt x="479814" y="104567"/>
                    </a:lnTo>
                    <a:lnTo>
                      <a:pt x="480627" y="104567"/>
                    </a:lnTo>
                    <a:lnTo>
                      <a:pt x="513560" y="333259"/>
                    </a:lnTo>
                    <a:lnTo>
                      <a:pt x="519114" y="333168"/>
                    </a:ln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dirty="0">
                  <a:solidFill>
                    <a:schemeClr val="bg1"/>
                  </a:solidFill>
                </a:endParaRPr>
              </a:p>
            </p:txBody>
          </p:sp>
          <p:sp>
            <p:nvSpPr>
              <p:cNvPr id="248" name="Freeform 36">
                <a:extLst>
                  <a:ext uri="{FF2B5EF4-FFF2-40B4-BE49-F238E27FC236}">
                    <a16:creationId xmlns:a16="http://schemas.microsoft.com/office/drawing/2014/main" id="{E5A6AEBD-8222-B36D-C102-D96225E17447}"/>
                  </a:ext>
                </a:extLst>
              </p:cNvPr>
              <p:cNvSpPr/>
              <p:nvPr/>
            </p:nvSpPr>
            <p:spPr>
              <a:xfrm>
                <a:off x="4127281" y="2066930"/>
                <a:ext cx="470333" cy="593881"/>
              </a:xfrm>
              <a:custGeom>
                <a:avLst/>
                <a:gdLst>
                  <a:gd name="connsiteX0" fmla="*/ 235147 w 470294"/>
                  <a:gd name="connsiteY0" fmla="*/ 0 h 593725"/>
                  <a:gd name="connsiteX1" fmla="*/ 470294 w 470294"/>
                  <a:gd name="connsiteY1" fmla="*/ 211138 h 593725"/>
                  <a:gd name="connsiteX2" fmla="*/ 430135 w 470294"/>
                  <a:gd name="connsiteY2" fmla="*/ 329187 h 593725"/>
                  <a:gd name="connsiteX3" fmla="*/ 412832 w 470294"/>
                  <a:gd name="connsiteY3" fmla="*/ 348017 h 593725"/>
                  <a:gd name="connsiteX4" fmla="*/ 410699 w 470294"/>
                  <a:gd name="connsiteY4" fmla="*/ 378239 h 593725"/>
                  <a:gd name="connsiteX5" fmla="*/ 225621 w 470294"/>
                  <a:gd name="connsiteY5" fmla="*/ 593725 h 593725"/>
                  <a:gd name="connsiteX6" fmla="*/ 36705 w 470294"/>
                  <a:gd name="connsiteY6" fmla="*/ 323850 h 593725"/>
                  <a:gd name="connsiteX7" fmla="*/ 36729 w 470294"/>
                  <a:gd name="connsiteY7" fmla="*/ 323512 h 593725"/>
                  <a:gd name="connsiteX8" fmla="*/ 18479 w 470294"/>
                  <a:gd name="connsiteY8" fmla="*/ 293322 h 593725"/>
                  <a:gd name="connsiteX9" fmla="*/ 0 w 470294"/>
                  <a:gd name="connsiteY9" fmla="*/ 211138 h 593725"/>
                  <a:gd name="connsiteX10" fmla="*/ 235147 w 470294"/>
                  <a:gd name="connsiteY10" fmla="*/ 0 h 593725"/>
                  <a:gd name="connsiteX0" fmla="*/ 235147 w 470294"/>
                  <a:gd name="connsiteY0" fmla="*/ 0 h 593725"/>
                  <a:gd name="connsiteX1" fmla="*/ 470294 w 470294"/>
                  <a:gd name="connsiteY1" fmla="*/ 211138 h 593725"/>
                  <a:gd name="connsiteX2" fmla="*/ 430135 w 470294"/>
                  <a:gd name="connsiteY2" fmla="*/ 329187 h 593725"/>
                  <a:gd name="connsiteX3" fmla="*/ 412832 w 470294"/>
                  <a:gd name="connsiteY3" fmla="*/ 348017 h 593725"/>
                  <a:gd name="connsiteX4" fmla="*/ 410699 w 470294"/>
                  <a:gd name="connsiteY4" fmla="*/ 378239 h 593725"/>
                  <a:gd name="connsiteX5" fmla="*/ 225621 w 470294"/>
                  <a:gd name="connsiteY5" fmla="*/ 593725 h 593725"/>
                  <a:gd name="connsiteX6" fmla="*/ 36705 w 470294"/>
                  <a:gd name="connsiteY6" fmla="*/ 323850 h 593725"/>
                  <a:gd name="connsiteX7" fmla="*/ 18479 w 470294"/>
                  <a:gd name="connsiteY7" fmla="*/ 293322 h 593725"/>
                  <a:gd name="connsiteX8" fmla="*/ 0 w 470294"/>
                  <a:gd name="connsiteY8" fmla="*/ 211138 h 593725"/>
                  <a:gd name="connsiteX9" fmla="*/ 235147 w 470294"/>
                  <a:gd name="connsiteY9" fmla="*/ 0 h 593725"/>
                  <a:gd name="connsiteX0" fmla="*/ 235147 w 470294"/>
                  <a:gd name="connsiteY0" fmla="*/ 0 h 594990"/>
                  <a:gd name="connsiteX1" fmla="*/ 470294 w 470294"/>
                  <a:gd name="connsiteY1" fmla="*/ 211138 h 594990"/>
                  <a:gd name="connsiteX2" fmla="*/ 430135 w 470294"/>
                  <a:gd name="connsiteY2" fmla="*/ 329187 h 594990"/>
                  <a:gd name="connsiteX3" fmla="*/ 412832 w 470294"/>
                  <a:gd name="connsiteY3" fmla="*/ 348017 h 594990"/>
                  <a:gd name="connsiteX4" fmla="*/ 410699 w 470294"/>
                  <a:gd name="connsiteY4" fmla="*/ 378239 h 594990"/>
                  <a:gd name="connsiteX5" fmla="*/ 225621 w 470294"/>
                  <a:gd name="connsiteY5" fmla="*/ 593725 h 594990"/>
                  <a:gd name="connsiteX6" fmla="*/ 18479 w 470294"/>
                  <a:gd name="connsiteY6" fmla="*/ 293322 h 594990"/>
                  <a:gd name="connsiteX7" fmla="*/ 0 w 470294"/>
                  <a:gd name="connsiteY7" fmla="*/ 211138 h 594990"/>
                  <a:gd name="connsiteX8" fmla="*/ 235147 w 470294"/>
                  <a:gd name="connsiteY8" fmla="*/ 0 h 594990"/>
                  <a:gd name="connsiteX0" fmla="*/ 235147 w 470294"/>
                  <a:gd name="connsiteY0" fmla="*/ 0 h 594990"/>
                  <a:gd name="connsiteX1" fmla="*/ 470294 w 470294"/>
                  <a:gd name="connsiteY1" fmla="*/ 211138 h 594990"/>
                  <a:gd name="connsiteX2" fmla="*/ 430135 w 470294"/>
                  <a:gd name="connsiteY2" fmla="*/ 329187 h 594990"/>
                  <a:gd name="connsiteX3" fmla="*/ 410699 w 470294"/>
                  <a:gd name="connsiteY3" fmla="*/ 378239 h 594990"/>
                  <a:gd name="connsiteX4" fmla="*/ 225621 w 470294"/>
                  <a:gd name="connsiteY4" fmla="*/ 593725 h 594990"/>
                  <a:gd name="connsiteX5" fmla="*/ 18479 w 470294"/>
                  <a:gd name="connsiteY5" fmla="*/ 293322 h 594990"/>
                  <a:gd name="connsiteX6" fmla="*/ 0 w 470294"/>
                  <a:gd name="connsiteY6" fmla="*/ 211138 h 594990"/>
                  <a:gd name="connsiteX7" fmla="*/ 235147 w 470294"/>
                  <a:gd name="connsiteY7" fmla="*/ 0 h 594990"/>
                  <a:gd name="connsiteX0" fmla="*/ 235147 w 470294"/>
                  <a:gd name="connsiteY0" fmla="*/ 0 h 593725"/>
                  <a:gd name="connsiteX1" fmla="*/ 470294 w 470294"/>
                  <a:gd name="connsiteY1" fmla="*/ 211138 h 593725"/>
                  <a:gd name="connsiteX2" fmla="*/ 430135 w 470294"/>
                  <a:gd name="connsiteY2" fmla="*/ 329187 h 593725"/>
                  <a:gd name="connsiteX3" fmla="*/ 225621 w 470294"/>
                  <a:gd name="connsiteY3" fmla="*/ 593725 h 593725"/>
                  <a:gd name="connsiteX4" fmla="*/ 18479 w 470294"/>
                  <a:gd name="connsiteY4" fmla="*/ 293322 h 593725"/>
                  <a:gd name="connsiteX5" fmla="*/ 0 w 470294"/>
                  <a:gd name="connsiteY5" fmla="*/ 211138 h 593725"/>
                  <a:gd name="connsiteX6" fmla="*/ 235147 w 470294"/>
                  <a:gd name="connsiteY6" fmla="*/ 0 h 593725"/>
                  <a:gd name="connsiteX0" fmla="*/ 235147 w 484428"/>
                  <a:gd name="connsiteY0" fmla="*/ 0 h 593896"/>
                  <a:gd name="connsiteX1" fmla="*/ 470294 w 484428"/>
                  <a:gd name="connsiteY1" fmla="*/ 211138 h 593896"/>
                  <a:gd name="connsiteX2" fmla="*/ 442835 w 484428"/>
                  <a:gd name="connsiteY2" fmla="*/ 332362 h 593896"/>
                  <a:gd name="connsiteX3" fmla="*/ 225621 w 484428"/>
                  <a:gd name="connsiteY3" fmla="*/ 593725 h 593896"/>
                  <a:gd name="connsiteX4" fmla="*/ 18479 w 484428"/>
                  <a:gd name="connsiteY4" fmla="*/ 293322 h 593896"/>
                  <a:gd name="connsiteX5" fmla="*/ 0 w 484428"/>
                  <a:gd name="connsiteY5" fmla="*/ 211138 h 593896"/>
                  <a:gd name="connsiteX6" fmla="*/ 235147 w 484428"/>
                  <a:gd name="connsiteY6" fmla="*/ 0 h 593896"/>
                  <a:gd name="connsiteX0" fmla="*/ 235147 w 470311"/>
                  <a:gd name="connsiteY0" fmla="*/ 0 h 594266"/>
                  <a:gd name="connsiteX1" fmla="*/ 470294 w 470311"/>
                  <a:gd name="connsiteY1" fmla="*/ 211138 h 594266"/>
                  <a:gd name="connsiteX2" fmla="*/ 225621 w 470311"/>
                  <a:gd name="connsiteY2" fmla="*/ 593725 h 594266"/>
                  <a:gd name="connsiteX3" fmla="*/ 18479 w 470311"/>
                  <a:gd name="connsiteY3" fmla="*/ 293322 h 594266"/>
                  <a:gd name="connsiteX4" fmla="*/ 0 w 470311"/>
                  <a:gd name="connsiteY4" fmla="*/ 211138 h 594266"/>
                  <a:gd name="connsiteX5" fmla="*/ 235147 w 470311"/>
                  <a:gd name="connsiteY5" fmla="*/ 0 h 594266"/>
                  <a:gd name="connsiteX0" fmla="*/ 235159 w 470323"/>
                  <a:gd name="connsiteY0" fmla="*/ 0 h 593725"/>
                  <a:gd name="connsiteX1" fmla="*/ 470306 w 470323"/>
                  <a:gd name="connsiteY1" fmla="*/ 211138 h 593725"/>
                  <a:gd name="connsiteX2" fmla="*/ 225633 w 470323"/>
                  <a:gd name="connsiteY2" fmla="*/ 593725 h 593725"/>
                  <a:gd name="connsiteX3" fmla="*/ 12 w 470323"/>
                  <a:gd name="connsiteY3" fmla="*/ 211138 h 593725"/>
                  <a:gd name="connsiteX4" fmla="*/ 235159 w 470323"/>
                  <a:gd name="connsiteY4" fmla="*/ 0 h 593725"/>
                  <a:gd name="connsiteX0" fmla="*/ 235159 w 470323"/>
                  <a:gd name="connsiteY0" fmla="*/ 0 h 593869"/>
                  <a:gd name="connsiteX1" fmla="*/ 470306 w 470323"/>
                  <a:gd name="connsiteY1" fmla="*/ 211138 h 593869"/>
                  <a:gd name="connsiteX2" fmla="*/ 225633 w 470323"/>
                  <a:gd name="connsiteY2" fmla="*/ 593725 h 593869"/>
                  <a:gd name="connsiteX3" fmla="*/ 12 w 470323"/>
                  <a:gd name="connsiteY3" fmla="*/ 211138 h 593869"/>
                  <a:gd name="connsiteX4" fmla="*/ 235159 w 470323"/>
                  <a:gd name="connsiteY4" fmla="*/ 0 h 593869"/>
                  <a:gd name="connsiteX0" fmla="*/ 235167 w 470331"/>
                  <a:gd name="connsiteY0" fmla="*/ 0 h 594448"/>
                  <a:gd name="connsiteX1" fmla="*/ 470314 w 470331"/>
                  <a:gd name="connsiteY1" fmla="*/ 211138 h 594448"/>
                  <a:gd name="connsiteX2" fmla="*/ 225641 w 470331"/>
                  <a:gd name="connsiteY2" fmla="*/ 593725 h 594448"/>
                  <a:gd name="connsiteX3" fmla="*/ 20 w 470331"/>
                  <a:gd name="connsiteY3" fmla="*/ 211138 h 594448"/>
                  <a:gd name="connsiteX4" fmla="*/ 235167 w 470331"/>
                  <a:gd name="connsiteY4" fmla="*/ 0 h 594448"/>
                  <a:gd name="connsiteX0" fmla="*/ 235168 w 470332"/>
                  <a:gd name="connsiteY0" fmla="*/ 0 h 593881"/>
                  <a:gd name="connsiteX1" fmla="*/ 470315 w 470332"/>
                  <a:gd name="connsiteY1" fmla="*/ 211138 h 593881"/>
                  <a:gd name="connsiteX2" fmla="*/ 225642 w 470332"/>
                  <a:gd name="connsiteY2" fmla="*/ 593725 h 593881"/>
                  <a:gd name="connsiteX3" fmla="*/ 21 w 470332"/>
                  <a:gd name="connsiteY3" fmla="*/ 211138 h 593881"/>
                  <a:gd name="connsiteX4" fmla="*/ 235168 w 470332"/>
                  <a:gd name="connsiteY4" fmla="*/ 0 h 593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332" h="593881">
                    <a:moveTo>
                      <a:pt x="235168" y="0"/>
                    </a:moveTo>
                    <a:cubicBezTo>
                      <a:pt x="365036" y="0"/>
                      <a:pt x="471903" y="112184"/>
                      <a:pt x="470315" y="211138"/>
                    </a:cubicBezTo>
                    <a:cubicBezTo>
                      <a:pt x="468727" y="310092"/>
                      <a:pt x="386420" y="601595"/>
                      <a:pt x="225642" y="593725"/>
                    </a:cubicBezTo>
                    <a:cubicBezTo>
                      <a:pt x="86689" y="586923"/>
                      <a:pt x="-1567" y="310092"/>
                      <a:pt x="21" y="211138"/>
                    </a:cubicBezTo>
                    <a:cubicBezTo>
                      <a:pt x="1609" y="112184"/>
                      <a:pt x="105300" y="0"/>
                      <a:pt x="235168" y="0"/>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dirty="0">
                  <a:solidFill>
                    <a:schemeClr val="bg1"/>
                  </a:solidFill>
                </a:endParaRPr>
              </a:p>
            </p:txBody>
          </p:sp>
        </p:grpSp>
        <p:grpSp>
          <p:nvGrpSpPr>
            <p:cNvPr id="241" name="Group 240">
              <a:extLst>
                <a:ext uri="{FF2B5EF4-FFF2-40B4-BE49-F238E27FC236}">
                  <a16:creationId xmlns:a16="http://schemas.microsoft.com/office/drawing/2014/main" id="{ADAA18ED-6857-DF9B-960D-64A18D7C3582}"/>
                </a:ext>
              </a:extLst>
            </p:cNvPr>
            <p:cNvGrpSpPr/>
            <p:nvPr/>
          </p:nvGrpSpPr>
          <p:grpSpPr>
            <a:xfrm>
              <a:off x="5284730" y="3532418"/>
              <a:ext cx="1291330" cy="2045178"/>
              <a:chOff x="3900489" y="2066925"/>
              <a:chExt cx="909638" cy="1440656"/>
            </a:xfrm>
            <a:grpFill/>
          </p:grpSpPr>
          <p:sp>
            <p:nvSpPr>
              <p:cNvPr id="245" name="Freeform 33">
                <a:extLst>
                  <a:ext uri="{FF2B5EF4-FFF2-40B4-BE49-F238E27FC236}">
                    <a16:creationId xmlns:a16="http://schemas.microsoft.com/office/drawing/2014/main" id="{FFB1C537-EC9E-73E3-8AF2-5D6B08BE718F}"/>
                  </a:ext>
                </a:extLst>
              </p:cNvPr>
              <p:cNvSpPr/>
              <p:nvPr/>
            </p:nvSpPr>
            <p:spPr>
              <a:xfrm>
                <a:off x="3900489" y="2714832"/>
                <a:ext cx="909638" cy="792749"/>
              </a:xfrm>
              <a:custGeom>
                <a:avLst/>
                <a:gdLst>
                  <a:gd name="connsiteX0" fmla="*/ 637829 w 909638"/>
                  <a:gd name="connsiteY0" fmla="*/ 0 h 792749"/>
                  <a:gd name="connsiteX1" fmla="*/ 690981 w 909638"/>
                  <a:gd name="connsiteY1" fmla="*/ 5358 h 792749"/>
                  <a:gd name="connsiteX2" fmla="*/ 909638 w 909638"/>
                  <a:gd name="connsiteY2" fmla="*/ 273641 h 792749"/>
                  <a:gd name="connsiteX3" fmla="*/ 909638 w 909638"/>
                  <a:gd name="connsiteY3" fmla="*/ 792749 h 792749"/>
                  <a:gd name="connsiteX4" fmla="*/ 0 w 909638"/>
                  <a:gd name="connsiteY4" fmla="*/ 792749 h 792749"/>
                  <a:gd name="connsiteX5" fmla="*/ 0 w 909638"/>
                  <a:gd name="connsiteY5" fmla="*/ 273641 h 792749"/>
                  <a:gd name="connsiteX6" fmla="*/ 218657 w 909638"/>
                  <a:gd name="connsiteY6" fmla="*/ 5358 h 792749"/>
                  <a:gd name="connsiteX7" fmla="*/ 266116 w 909638"/>
                  <a:gd name="connsiteY7" fmla="*/ 573 h 792749"/>
                  <a:gd name="connsiteX8" fmla="*/ 373857 w 909638"/>
                  <a:gd name="connsiteY8" fmla="*/ 335549 h 792749"/>
                  <a:gd name="connsiteX9" fmla="*/ 395252 w 909638"/>
                  <a:gd name="connsiteY9" fmla="*/ 335198 h 792749"/>
                  <a:gd name="connsiteX10" fmla="*/ 431210 w 909638"/>
                  <a:gd name="connsiteY10" fmla="*/ 106202 h 792749"/>
                  <a:gd name="connsiteX11" fmla="*/ 416872 w 909638"/>
                  <a:gd name="connsiteY11" fmla="*/ 89282 h 792749"/>
                  <a:gd name="connsiteX12" fmla="*/ 454819 w 909638"/>
                  <a:gd name="connsiteY12" fmla="*/ 44499 h 792749"/>
                  <a:gd name="connsiteX13" fmla="*/ 492765 w 909638"/>
                  <a:gd name="connsiteY13" fmla="*/ 89282 h 792749"/>
                  <a:gd name="connsiteX14" fmla="*/ 479814 w 909638"/>
                  <a:gd name="connsiteY14" fmla="*/ 104567 h 792749"/>
                  <a:gd name="connsiteX15" fmla="*/ 480627 w 909638"/>
                  <a:gd name="connsiteY15" fmla="*/ 104567 h 792749"/>
                  <a:gd name="connsiteX16" fmla="*/ 513560 w 909638"/>
                  <a:gd name="connsiteY16" fmla="*/ 333259 h 792749"/>
                  <a:gd name="connsiteX17" fmla="*/ 519114 w 909638"/>
                  <a:gd name="connsiteY17" fmla="*/ 333168 h 79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09638" h="792749">
                    <a:moveTo>
                      <a:pt x="637829" y="0"/>
                    </a:moveTo>
                    <a:lnTo>
                      <a:pt x="690981" y="5358"/>
                    </a:lnTo>
                    <a:cubicBezTo>
                      <a:pt x="815769" y="30893"/>
                      <a:pt x="909638" y="141304"/>
                      <a:pt x="909638" y="273641"/>
                    </a:cubicBezTo>
                    <a:lnTo>
                      <a:pt x="909638" y="792749"/>
                    </a:lnTo>
                    <a:lnTo>
                      <a:pt x="0" y="792749"/>
                    </a:lnTo>
                    <a:lnTo>
                      <a:pt x="0" y="273641"/>
                    </a:lnTo>
                    <a:cubicBezTo>
                      <a:pt x="0" y="141304"/>
                      <a:pt x="93870" y="30893"/>
                      <a:pt x="218657" y="5358"/>
                    </a:cubicBezTo>
                    <a:lnTo>
                      <a:pt x="266116" y="573"/>
                    </a:lnTo>
                    <a:lnTo>
                      <a:pt x="373857" y="335549"/>
                    </a:lnTo>
                    <a:lnTo>
                      <a:pt x="395252" y="335198"/>
                    </a:lnTo>
                    <a:lnTo>
                      <a:pt x="431210" y="106202"/>
                    </a:lnTo>
                    <a:lnTo>
                      <a:pt x="416872" y="89282"/>
                    </a:lnTo>
                    <a:lnTo>
                      <a:pt x="454819" y="44499"/>
                    </a:lnTo>
                    <a:lnTo>
                      <a:pt x="492765" y="89282"/>
                    </a:lnTo>
                    <a:lnTo>
                      <a:pt x="479814" y="104567"/>
                    </a:lnTo>
                    <a:lnTo>
                      <a:pt x="480627" y="104567"/>
                    </a:lnTo>
                    <a:lnTo>
                      <a:pt x="513560" y="333259"/>
                    </a:lnTo>
                    <a:lnTo>
                      <a:pt x="519114" y="333168"/>
                    </a:ln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dirty="0">
                  <a:solidFill>
                    <a:schemeClr val="bg1"/>
                  </a:solidFill>
                </a:endParaRPr>
              </a:p>
            </p:txBody>
          </p:sp>
          <p:sp>
            <p:nvSpPr>
              <p:cNvPr id="246" name="Freeform 34">
                <a:extLst>
                  <a:ext uri="{FF2B5EF4-FFF2-40B4-BE49-F238E27FC236}">
                    <a16:creationId xmlns:a16="http://schemas.microsoft.com/office/drawing/2014/main" id="{D872EA04-1F0D-9FD7-95D0-177849364C12}"/>
                  </a:ext>
                </a:extLst>
              </p:cNvPr>
              <p:cNvSpPr/>
              <p:nvPr/>
            </p:nvSpPr>
            <p:spPr>
              <a:xfrm>
                <a:off x="4127281" y="2066925"/>
                <a:ext cx="470332" cy="593881"/>
              </a:xfrm>
              <a:custGeom>
                <a:avLst/>
                <a:gdLst>
                  <a:gd name="connsiteX0" fmla="*/ 235147 w 470294"/>
                  <a:gd name="connsiteY0" fmla="*/ 0 h 593725"/>
                  <a:gd name="connsiteX1" fmla="*/ 470294 w 470294"/>
                  <a:gd name="connsiteY1" fmla="*/ 211138 h 593725"/>
                  <a:gd name="connsiteX2" fmla="*/ 430135 w 470294"/>
                  <a:gd name="connsiteY2" fmla="*/ 329187 h 593725"/>
                  <a:gd name="connsiteX3" fmla="*/ 412832 w 470294"/>
                  <a:gd name="connsiteY3" fmla="*/ 348017 h 593725"/>
                  <a:gd name="connsiteX4" fmla="*/ 410699 w 470294"/>
                  <a:gd name="connsiteY4" fmla="*/ 378239 h 593725"/>
                  <a:gd name="connsiteX5" fmla="*/ 225621 w 470294"/>
                  <a:gd name="connsiteY5" fmla="*/ 593725 h 593725"/>
                  <a:gd name="connsiteX6" fmla="*/ 36705 w 470294"/>
                  <a:gd name="connsiteY6" fmla="*/ 323850 h 593725"/>
                  <a:gd name="connsiteX7" fmla="*/ 36729 w 470294"/>
                  <a:gd name="connsiteY7" fmla="*/ 323512 h 593725"/>
                  <a:gd name="connsiteX8" fmla="*/ 18479 w 470294"/>
                  <a:gd name="connsiteY8" fmla="*/ 293322 h 593725"/>
                  <a:gd name="connsiteX9" fmla="*/ 0 w 470294"/>
                  <a:gd name="connsiteY9" fmla="*/ 211138 h 593725"/>
                  <a:gd name="connsiteX10" fmla="*/ 235147 w 470294"/>
                  <a:gd name="connsiteY10" fmla="*/ 0 h 593725"/>
                  <a:gd name="connsiteX0" fmla="*/ 235147 w 470294"/>
                  <a:gd name="connsiteY0" fmla="*/ 0 h 593725"/>
                  <a:gd name="connsiteX1" fmla="*/ 470294 w 470294"/>
                  <a:gd name="connsiteY1" fmla="*/ 211138 h 593725"/>
                  <a:gd name="connsiteX2" fmla="*/ 430135 w 470294"/>
                  <a:gd name="connsiteY2" fmla="*/ 329187 h 593725"/>
                  <a:gd name="connsiteX3" fmla="*/ 412832 w 470294"/>
                  <a:gd name="connsiteY3" fmla="*/ 348017 h 593725"/>
                  <a:gd name="connsiteX4" fmla="*/ 410699 w 470294"/>
                  <a:gd name="connsiteY4" fmla="*/ 378239 h 593725"/>
                  <a:gd name="connsiteX5" fmla="*/ 225621 w 470294"/>
                  <a:gd name="connsiteY5" fmla="*/ 593725 h 593725"/>
                  <a:gd name="connsiteX6" fmla="*/ 36705 w 470294"/>
                  <a:gd name="connsiteY6" fmla="*/ 323850 h 593725"/>
                  <a:gd name="connsiteX7" fmla="*/ 18479 w 470294"/>
                  <a:gd name="connsiteY7" fmla="*/ 293322 h 593725"/>
                  <a:gd name="connsiteX8" fmla="*/ 0 w 470294"/>
                  <a:gd name="connsiteY8" fmla="*/ 211138 h 593725"/>
                  <a:gd name="connsiteX9" fmla="*/ 235147 w 470294"/>
                  <a:gd name="connsiteY9" fmla="*/ 0 h 593725"/>
                  <a:gd name="connsiteX0" fmla="*/ 235147 w 470294"/>
                  <a:gd name="connsiteY0" fmla="*/ 0 h 594990"/>
                  <a:gd name="connsiteX1" fmla="*/ 470294 w 470294"/>
                  <a:gd name="connsiteY1" fmla="*/ 211138 h 594990"/>
                  <a:gd name="connsiteX2" fmla="*/ 430135 w 470294"/>
                  <a:gd name="connsiteY2" fmla="*/ 329187 h 594990"/>
                  <a:gd name="connsiteX3" fmla="*/ 412832 w 470294"/>
                  <a:gd name="connsiteY3" fmla="*/ 348017 h 594990"/>
                  <a:gd name="connsiteX4" fmla="*/ 410699 w 470294"/>
                  <a:gd name="connsiteY4" fmla="*/ 378239 h 594990"/>
                  <a:gd name="connsiteX5" fmla="*/ 225621 w 470294"/>
                  <a:gd name="connsiteY5" fmla="*/ 593725 h 594990"/>
                  <a:gd name="connsiteX6" fmla="*/ 18479 w 470294"/>
                  <a:gd name="connsiteY6" fmla="*/ 293322 h 594990"/>
                  <a:gd name="connsiteX7" fmla="*/ 0 w 470294"/>
                  <a:gd name="connsiteY7" fmla="*/ 211138 h 594990"/>
                  <a:gd name="connsiteX8" fmla="*/ 235147 w 470294"/>
                  <a:gd name="connsiteY8" fmla="*/ 0 h 594990"/>
                  <a:gd name="connsiteX0" fmla="*/ 235147 w 470294"/>
                  <a:gd name="connsiteY0" fmla="*/ 0 h 594990"/>
                  <a:gd name="connsiteX1" fmla="*/ 470294 w 470294"/>
                  <a:gd name="connsiteY1" fmla="*/ 211138 h 594990"/>
                  <a:gd name="connsiteX2" fmla="*/ 430135 w 470294"/>
                  <a:gd name="connsiteY2" fmla="*/ 329187 h 594990"/>
                  <a:gd name="connsiteX3" fmla="*/ 410699 w 470294"/>
                  <a:gd name="connsiteY3" fmla="*/ 378239 h 594990"/>
                  <a:gd name="connsiteX4" fmla="*/ 225621 w 470294"/>
                  <a:gd name="connsiteY4" fmla="*/ 593725 h 594990"/>
                  <a:gd name="connsiteX5" fmla="*/ 18479 w 470294"/>
                  <a:gd name="connsiteY5" fmla="*/ 293322 h 594990"/>
                  <a:gd name="connsiteX6" fmla="*/ 0 w 470294"/>
                  <a:gd name="connsiteY6" fmla="*/ 211138 h 594990"/>
                  <a:gd name="connsiteX7" fmla="*/ 235147 w 470294"/>
                  <a:gd name="connsiteY7" fmla="*/ 0 h 594990"/>
                  <a:gd name="connsiteX0" fmla="*/ 235147 w 470294"/>
                  <a:gd name="connsiteY0" fmla="*/ 0 h 593725"/>
                  <a:gd name="connsiteX1" fmla="*/ 470294 w 470294"/>
                  <a:gd name="connsiteY1" fmla="*/ 211138 h 593725"/>
                  <a:gd name="connsiteX2" fmla="*/ 430135 w 470294"/>
                  <a:gd name="connsiteY2" fmla="*/ 329187 h 593725"/>
                  <a:gd name="connsiteX3" fmla="*/ 225621 w 470294"/>
                  <a:gd name="connsiteY3" fmla="*/ 593725 h 593725"/>
                  <a:gd name="connsiteX4" fmla="*/ 18479 w 470294"/>
                  <a:gd name="connsiteY4" fmla="*/ 293322 h 593725"/>
                  <a:gd name="connsiteX5" fmla="*/ 0 w 470294"/>
                  <a:gd name="connsiteY5" fmla="*/ 211138 h 593725"/>
                  <a:gd name="connsiteX6" fmla="*/ 235147 w 470294"/>
                  <a:gd name="connsiteY6" fmla="*/ 0 h 593725"/>
                  <a:gd name="connsiteX0" fmla="*/ 235147 w 484428"/>
                  <a:gd name="connsiteY0" fmla="*/ 0 h 593896"/>
                  <a:gd name="connsiteX1" fmla="*/ 470294 w 484428"/>
                  <a:gd name="connsiteY1" fmla="*/ 211138 h 593896"/>
                  <a:gd name="connsiteX2" fmla="*/ 442835 w 484428"/>
                  <a:gd name="connsiteY2" fmla="*/ 332362 h 593896"/>
                  <a:gd name="connsiteX3" fmla="*/ 225621 w 484428"/>
                  <a:gd name="connsiteY3" fmla="*/ 593725 h 593896"/>
                  <a:gd name="connsiteX4" fmla="*/ 18479 w 484428"/>
                  <a:gd name="connsiteY4" fmla="*/ 293322 h 593896"/>
                  <a:gd name="connsiteX5" fmla="*/ 0 w 484428"/>
                  <a:gd name="connsiteY5" fmla="*/ 211138 h 593896"/>
                  <a:gd name="connsiteX6" fmla="*/ 235147 w 484428"/>
                  <a:gd name="connsiteY6" fmla="*/ 0 h 593896"/>
                  <a:gd name="connsiteX0" fmla="*/ 235147 w 470311"/>
                  <a:gd name="connsiteY0" fmla="*/ 0 h 594266"/>
                  <a:gd name="connsiteX1" fmla="*/ 470294 w 470311"/>
                  <a:gd name="connsiteY1" fmla="*/ 211138 h 594266"/>
                  <a:gd name="connsiteX2" fmla="*/ 225621 w 470311"/>
                  <a:gd name="connsiteY2" fmla="*/ 593725 h 594266"/>
                  <a:gd name="connsiteX3" fmla="*/ 18479 w 470311"/>
                  <a:gd name="connsiteY3" fmla="*/ 293322 h 594266"/>
                  <a:gd name="connsiteX4" fmla="*/ 0 w 470311"/>
                  <a:gd name="connsiteY4" fmla="*/ 211138 h 594266"/>
                  <a:gd name="connsiteX5" fmla="*/ 235147 w 470311"/>
                  <a:gd name="connsiteY5" fmla="*/ 0 h 594266"/>
                  <a:gd name="connsiteX0" fmla="*/ 235159 w 470323"/>
                  <a:gd name="connsiteY0" fmla="*/ 0 h 593725"/>
                  <a:gd name="connsiteX1" fmla="*/ 470306 w 470323"/>
                  <a:gd name="connsiteY1" fmla="*/ 211138 h 593725"/>
                  <a:gd name="connsiteX2" fmla="*/ 225633 w 470323"/>
                  <a:gd name="connsiteY2" fmla="*/ 593725 h 593725"/>
                  <a:gd name="connsiteX3" fmla="*/ 12 w 470323"/>
                  <a:gd name="connsiteY3" fmla="*/ 211138 h 593725"/>
                  <a:gd name="connsiteX4" fmla="*/ 235159 w 470323"/>
                  <a:gd name="connsiteY4" fmla="*/ 0 h 593725"/>
                  <a:gd name="connsiteX0" fmla="*/ 235159 w 470323"/>
                  <a:gd name="connsiteY0" fmla="*/ 0 h 593869"/>
                  <a:gd name="connsiteX1" fmla="*/ 470306 w 470323"/>
                  <a:gd name="connsiteY1" fmla="*/ 211138 h 593869"/>
                  <a:gd name="connsiteX2" fmla="*/ 225633 w 470323"/>
                  <a:gd name="connsiteY2" fmla="*/ 593725 h 593869"/>
                  <a:gd name="connsiteX3" fmla="*/ 12 w 470323"/>
                  <a:gd name="connsiteY3" fmla="*/ 211138 h 593869"/>
                  <a:gd name="connsiteX4" fmla="*/ 235159 w 470323"/>
                  <a:gd name="connsiteY4" fmla="*/ 0 h 593869"/>
                  <a:gd name="connsiteX0" fmla="*/ 235167 w 470331"/>
                  <a:gd name="connsiteY0" fmla="*/ 0 h 594448"/>
                  <a:gd name="connsiteX1" fmla="*/ 470314 w 470331"/>
                  <a:gd name="connsiteY1" fmla="*/ 211138 h 594448"/>
                  <a:gd name="connsiteX2" fmla="*/ 225641 w 470331"/>
                  <a:gd name="connsiteY2" fmla="*/ 593725 h 594448"/>
                  <a:gd name="connsiteX3" fmla="*/ 20 w 470331"/>
                  <a:gd name="connsiteY3" fmla="*/ 211138 h 594448"/>
                  <a:gd name="connsiteX4" fmla="*/ 235167 w 470331"/>
                  <a:gd name="connsiteY4" fmla="*/ 0 h 594448"/>
                  <a:gd name="connsiteX0" fmla="*/ 235168 w 470332"/>
                  <a:gd name="connsiteY0" fmla="*/ 0 h 593881"/>
                  <a:gd name="connsiteX1" fmla="*/ 470315 w 470332"/>
                  <a:gd name="connsiteY1" fmla="*/ 211138 h 593881"/>
                  <a:gd name="connsiteX2" fmla="*/ 225642 w 470332"/>
                  <a:gd name="connsiteY2" fmla="*/ 593725 h 593881"/>
                  <a:gd name="connsiteX3" fmla="*/ 21 w 470332"/>
                  <a:gd name="connsiteY3" fmla="*/ 211138 h 593881"/>
                  <a:gd name="connsiteX4" fmla="*/ 235168 w 470332"/>
                  <a:gd name="connsiteY4" fmla="*/ 0 h 593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332" h="593881">
                    <a:moveTo>
                      <a:pt x="235168" y="0"/>
                    </a:moveTo>
                    <a:cubicBezTo>
                      <a:pt x="365036" y="0"/>
                      <a:pt x="471903" y="112184"/>
                      <a:pt x="470315" y="211138"/>
                    </a:cubicBezTo>
                    <a:cubicBezTo>
                      <a:pt x="468727" y="310092"/>
                      <a:pt x="386420" y="601595"/>
                      <a:pt x="225642" y="593725"/>
                    </a:cubicBezTo>
                    <a:cubicBezTo>
                      <a:pt x="86689" y="586923"/>
                      <a:pt x="-1567" y="310092"/>
                      <a:pt x="21" y="211138"/>
                    </a:cubicBezTo>
                    <a:cubicBezTo>
                      <a:pt x="1609" y="112184"/>
                      <a:pt x="105300" y="0"/>
                      <a:pt x="235168" y="0"/>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dirty="0">
                  <a:solidFill>
                    <a:schemeClr val="bg1"/>
                  </a:solidFill>
                </a:endParaRPr>
              </a:p>
            </p:txBody>
          </p:sp>
        </p:grpSp>
        <p:sp>
          <p:nvSpPr>
            <p:cNvPr id="242" name="TextBox 241">
              <a:extLst>
                <a:ext uri="{FF2B5EF4-FFF2-40B4-BE49-F238E27FC236}">
                  <a16:creationId xmlns:a16="http://schemas.microsoft.com/office/drawing/2014/main" id="{3D5987BD-7136-1B9C-8FA1-AD0F69B9BBDD}"/>
                </a:ext>
              </a:extLst>
            </p:cNvPr>
            <p:cNvSpPr txBox="1"/>
            <p:nvPr/>
          </p:nvSpPr>
          <p:spPr>
            <a:xfrm>
              <a:off x="2569650" y="1997020"/>
              <a:ext cx="456419" cy="490910"/>
            </a:xfrm>
            <a:custGeom>
              <a:avLst/>
              <a:gdLst/>
              <a:ahLst/>
              <a:cxnLst/>
              <a:rect l="l" t="t" r="r" b="b"/>
              <a:pathLst>
                <a:path w="456419" h="490910">
                  <a:moveTo>
                    <a:pt x="15739" y="0"/>
                  </a:moveTo>
                  <a:lnTo>
                    <a:pt x="131601" y="0"/>
                  </a:lnTo>
                  <a:lnTo>
                    <a:pt x="230051" y="157721"/>
                  </a:lnTo>
                  <a:lnTo>
                    <a:pt x="326492" y="0"/>
                  </a:lnTo>
                  <a:lnTo>
                    <a:pt x="441350" y="0"/>
                  </a:lnTo>
                  <a:lnTo>
                    <a:pt x="288652" y="238423"/>
                  </a:lnTo>
                  <a:lnTo>
                    <a:pt x="456419" y="490910"/>
                  </a:lnTo>
                  <a:lnTo>
                    <a:pt x="336873" y="490910"/>
                  </a:lnTo>
                  <a:lnTo>
                    <a:pt x="228042" y="321134"/>
                  </a:lnTo>
                  <a:lnTo>
                    <a:pt x="118877" y="490910"/>
                  </a:lnTo>
                  <a:lnTo>
                    <a:pt x="0" y="490910"/>
                  </a:lnTo>
                  <a:lnTo>
                    <a:pt x="167767" y="234740"/>
                  </a:lnTo>
                  <a:lnTo>
                    <a:pt x="15739" y="0"/>
                  </a:lnTo>
                  <a:close/>
                </a:path>
              </a:pathLst>
            </a:custGeom>
            <a:grpFill/>
            <a:ln>
              <a:noFill/>
            </a:ln>
            <a:effectLst/>
          </p:spPr>
          <p:txBody>
            <a:bodyPr/>
            <a:lstStyle/>
            <a:p>
              <a:pPr>
                <a:defRPr/>
              </a:pPr>
              <a:endParaRPr lang="en-US" sz="2000" b="1" dirty="0">
                <a:solidFill>
                  <a:schemeClr val="bg1"/>
                </a:solidFill>
                <a:cs typeface="Arial" panose="020B0604020202020204" pitchFamily="34" charset="0"/>
              </a:endParaRPr>
            </a:p>
          </p:txBody>
        </p:sp>
        <p:sp>
          <p:nvSpPr>
            <p:cNvPr id="243" name="TextBox 242">
              <a:extLst>
                <a:ext uri="{FF2B5EF4-FFF2-40B4-BE49-F238E27FC236}">
                  <a16:creationId xmlns:a16="http://schemas.microsoft.com/office/drawing/2014/main" id="{B1A47A19-4F08-F6BE-FE16-921989106EBB}"/>
                </a:ext>
              </a:extLst>
            </p:cNvPr>
            <p:cNvSpPr txBox="1"/>
            <p:nvPr/>
          </p:nvSpPr>
          <p:spPr>
            <a:xfrm>
              <a:off x="3951636" y="1806520"/>
              <a:ext cx="459097" cy="490910"/>
            </a:xfrm>
            <a:custGeom>
              <a:avLst/>
              <a:gdLst/>
              <a:ahLst/>
              <a:cxnLst/>
              <a:rect l="l" t="t" r="r" b="b"/>
              <a:pathLst>
                <a:path w="459097" h="490910">
                  <a:moveTo>
                    <a:pt x="0" y="0"/>
                  </a:moveTo>
                  <a:lnTo>
                    <a:pt x="116197" y="0"/>
                  </a:lnTo>
                  <a:lnTo>
                    <a:pt x="231725" y="194221"/>
                  </a:lnTo>
                  <a:lnTo>
                    <a:pt x="344909" y="0"/>
                  </a:lnTo>
                  <a:lnTo>
                    <a:pt x="459097" y="0"/>
                  </a:lnTo>
                  <a:lnTo>
                    <a:pt x="278606" y="284969"/>
                  </a:lnTo>
                  <a:lnTo>
                    <a:pt x="278606" y="490910"/>
                  </a:lnTo>
                  <a:lnTo>
                    <a:pt x="179821" y="490910"/>
                  </a:lnTo>
                  <a:lnTo>
                    <a:pt x="179821" y="284299"/>
                  </a:lnTo>
                  <a:lnTo>
                    <a:pt x="0" y="0"/>
                  </a:lnTo>
                  <a:close/>
                </a:path>
              </a:pathLst>
            </a:custGeom>
            <a:grpFill/>
            <a:ln>
              <a:noFill/>
            </a:ln>
            <a:effectLst/>
          </p:spPr>
          <p:txBody>
            <a:bodyPr/>
            <a:lstStyle/>
            <a:p>
              <a:pPr>
                <a:defRPr/>
              </a:pPr>
              <a:endParaRPr lang="en-US" sz="2000" b="1" dirty="0">
                <a:solidFill>
                  <a:schemeClr val="bg1"/>
                </a:solidFill>
                <a:cs typeface="Arial" panose="020B0604020202020204" pitchFamily="34" charset="0"/>
              </a:endParaRPr>
            </a:p>
          </p:txBody>
        </p:sp>
        <p:sp>
          <p:nvSpPr>
            <p:cNvPr id="244" name="TextBox 243">
              <a:extLst>
                <a:ext uri="{FF2B5EF4-FFF2-40B4-BE49-F238E27FC236}">
                  <a16:creationId xmlns:a16="http://schemas.microsoft.com/office/drawing/2014/main" id="{E9B4E3D2-5668-7FA3-428D-9BD4BCBD4066}"/>
                </a:ext>
              </a:extLst>
            </p:cNvPr>
            <p:cNvSpPr txBox="1"/>
            <p:nvPr/>
          </p:nvSpPr>
          <p:spPr>
            <a:xfrm>
              <a:off x="5413944" y="2004640"/>
              <a:ext cx="398822" cy="490910"/>
            </a:xfrm>
            <a:custGeom>
              <a:avLst/>
              <a:gdLst/>
              <a:ahLst/>
              <a:cxnLst/>
              <a:rect l="l" t="t" r="r" b="b"/>
              <a:pathLst>
                <a:path w="398822" h="490910">
                  <a:moveTo>
                    <a:pt x="29133" y="0"/>
                  </a:moveTo>
                  <a:lnTo>
                    <a:pt x="388442" y="0"/>
                  </a:lnTo>
                  <a:lnTo>
                    <a:pt x="388442" y="77019"/>
                  </a:lnTo>
                  <a:lnTo>
                    <a:pt x="119546" y="408199"/>
                  </a:lnTo>
                  <a:lnTo>
                    <a:pt x="398822" y="408199"/>
                  </a:lnTo>
                  <a:lnTo>
                    <a:pt x="398822" y="490910"/>
                  </a:lnTo>
                  <a:lnTo>
                    <a:pt x="0" y="490910"/>
                  </a:lnTo>
                  <a:lnTo>
                    <a:pt x="0" y="401502"/>
                  </a:lnTo>
                  <a:lnTo>
                    <a:pt x="257845" y="83047"/>
                  </a:lnTo>
                  <a:lnTo>
                    <a:pt x="29133" y="83047"/>
                  </a:lnTo>
                  <a:lnTo>
                    <a:pt x="29133" y="0"/>
                  </a:lnTo>
                  <a:close/>
                </a:path>
              </a:pathLst>
            </a:custGeom>
            <a:grpFill/>
            <a:ln>
              <a:noFill/>
            </a:ln>
            <a:effectLst/>
          </p:spPr>
          <p:txBody>
            <a:bodyPr/>
            <a:lstStyle/>
            <a:p>
              <a:pPr>
                <a:defRPr/>
              </a:pPr>
              <a:endParaRPr lang="en-US" sz="2000" b="1" dirty="0">
                <a:solidFill>
                  <a:schemeClr val="bg1"/>
                </a:solidFill>
                <a:cs typeface="Arial" panose="020B0604020202020204" pitchFamily="34" charset="0"/>
              </a:endParaRPr>
            </a:p>
          </p:txBody>
        </p:sp>
      </p:grpSp>
      <p:sp>
        <p:nvSpPr>
          <p:cNvPr id="16415" name="TextBox 250">
            <a:extLst>
              <a:ext uri="{FF2B5EF4-FFF2-40B4-BE49-F238E27FC236}">
                <a16:creationId xmlns:a16="http://schemas.microsoft.com/office/drawing/2014/main" id="{A4A1FBB3-7A03-9D38-51B0-71B718935B33}"/>
              </a:ext>
            </a:extLst>
          </p:cNvPr>
          <p:cNvSpPr txBox="1">
            <a:spLocks noChangeArrowheads="1"/>
          </p:cNvSpPr>
          <p:nvPr/>
        </p:nvSpPr>
        <p:spPr bwMode="auto">
          <a:xfrm>
            <a:off x="8732838" y="3373438"/>
            <a:ext cx="211788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GB" altLang="en-US" sz="2000" b="1" dirty="0">
                <a:solidFill>
                  <a:schemeClr val="bg1"/>
                </a:solidFill>
                <a:latin typeface="+mn-lt"/>
              </a:rPr>
              <a:t>Clause 6. Planning</a:t>
            </a:r>
          </a:p>
        </p:txBody>
      </p:sp>
      <p:sp>
        <p:nvSpPr>
          <p:cNvPr id="16416" name="TextBox 251">
            <a:extLst>
              <a:ext uri="{FF2B5EF4-FFF2-40B4-BE49-F238E27FC236}">
                <a16:creationId xmlns:a16="http://schemas.microsoft.com/office/drawing/2014/main" id="{5E067BEB-52F9-48B8-5E97-E6BFEBD0C8CA}"/>
              </a:ext>
            </a:extLst>
          </p:cNvPr>
          <p:cNvSpPr txBox="1">
            <a:spLocks noChangeArrowheads="1"/>
          </p:cNvSpPr>
          <p:nvPr/>
        </p:nvSpPr>
        <p:spPr bwMode="auto">
          <a:xfrm>
            <a:off x="8180388" y="4964113"/>
            <a:ext cx="204735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GB" altLang="en-US" sz="2000" b="1" dirty="0">
                <a:solidFill>
                  <a:schemeClr val="bg1"/>
                </a:solidFill>
                <a:latin typeface="+mn-lt"/>
              </a:rPr>
              <a:t>Clause 7. Support</a:t>
            </a:r>
          </a:p>
        </p:txBody>
      </p:sp>
      <p:sp>
        <p:nvSpPr>
          <p:cNvPr id="16417" name="Freeform: Shape 51">
            <a:extLst>
              <a:ext uri="{FF2B5EF4-FFF2-40B4-BE49-F238E27FC236}">
                <a16:creationId xmlns:a16="http://schemas.microsoft.com/office/drawing/2014/main" id="{3B9D8157-C945-D282-FAD9-E409032725A6}"/>
              </a:ext>
            </a:extLst>
          </p:cNvPr>
          <p:cNvSpPr>
            <a:spLocks/>
          </p:cNvSpPr>
          <p:nvPr/>
        </p:nvSpPr>
        <p:spPr bwMode="auto">
          <a:xfrm>
            <a:off x="7378700" y="5165725"/>
            <a:ext cx="393700" cy="396875"/>
          </a:xfrm>
          <a:custGeom>
            <a:avLst/>
            <a:gdLst>
              <a:gd name="T0" fmla="*/ 0 w 3651924"/>
              <a:gd name="T1" fmla="*/ 0 h 3958751"/>
              <a:gd name="T2" fmla="*/ 0 w 3651924"/>
              <a:gd name="T3" fmla="*/ 0 h 3958751"/>
              <a:gd name="T4" fmla="*/ 0 w 3651924"/>
              <a:gd name="T5" fmla="*/ 0 h 3958751"/>
              <a:gd name="T6" fmla="*/ 0 w 3651924"/>
              <a:gd name="T7" fmla="*/ 0 h 3958751"/>
              <a:gd name="T8" fmla="*/ 0 w 3651924"/>
              <a:gd name="T9" fmla="*/ 0 h 3958751"/>
              <a:gd name="T10" fmla="*/ 0 w 3651924"/>
              <a:gd name="T11" fmla="*/ 0 h 3958751"/>
              <a:gd name="T12" fmla="*/ 0 w 3651924"/>
              <a:gd name="T13" fmla="*/ 0 h 3958751"/>
              <a:gd name="T14" fmla="*/ 0 w 3651924"/>
              <a:gd name="T15" fmla="*/ 0 h 3958751"/>
              <a:gd name="T16" fmla="*/ 0 w 3651924"/>
              <a:gd name="T17" fmla="*/ 0 h 3958751"/>
              <a:gd name="T18" fmla="*/ 0 w 3651924"/>
              <a:gd name="T19" fmla="*/ 0 h 3958751"/>
              <a:gd name="T20" fmla="*/ 0 w 3651924"/>
              <a:gd name="T21" fmla="*/ 0 h 3958751"/>
              <a:gd name="T22" fmla="*/ 0 w 3651924"/>
              <a:gd name="T23" fmla="*/ 0 h 3958751"/>
              <a:gd name="T24" fmla="*/ 0 w 3651924"/>
              <a:gd name="T25" fmla="*/ 0 h 3958751"/>
              <a:gd name="T26" fmla="*/ 0 w 3651924"/>
              <a:gd name="T27" fmla="*/ 0 h 3958751"/>
              <a:gd name="T28" fmla="*/ 0 w 3651924"/>
              <a:gd name="T29" fmla="*/ 0 h 3958751"/>
              <a:gd name="T30" fmla="*/ 0 w 3651924"/>
              <a:gd name="T31" fmla="*/ 0 h 3958751"/>
              <a:gd name="T32" fmla="*/ 0 w 3651924"/>
              <a:gd name="T33" fmla="*/ 0 h 3958751"/>
              <a:gd name="T34" fmla="*/ 0 w 3651924"/>
              <a:gd name="T35" fmla="*/ 0 h 3958751"/>
              <a:gd name="T36" fmla="*/ 0 w 3651924"/>
              <a:gd name="T37" fmla="*/ 0 h 3958751"/>
              <a:gd name="T38" fmla="*/ 0 w 3651924"/>
              <a:gd name="T39" fmla="*/ 0 h 3958751"/>
              <a:gd name="T40" fmla="*/ 0 w 3651924"/>
              <a:gd name="T41" fmla="*/ 0 h 3958751"/>
              <a:gd name="T42" fmla="*/ 0 w 3651924"/>
              <a:gd name="T43" fmla="*/ 0 h 3958751"/>
              <a:gd name="T44" fmla="*/ 0 w 3651924"/>
              <a:gd name="T45" fmla="*/ 0 h 3958751"/>
              <a:gd name="T46" fmla="*/ 0 w 3651924"/>
              <a:gd name="T47" fmla="*/ 0 h 3958751"/>
              <a:gd name="T48" fmla="*/ 0 w 3651924"/>
              <a:gd name="T49" fmla="*/ 0 h 3958751"/>
              <a:gd name="T50" fmla="*/ 0 w 3651924"/>
              <a:gd name="T51" fmla="*/ 0 h 3958751"/>
              <a:gd name="T52" fmla="*/ 0 w 3651924"/>
              <a:gd name="T53" fmla="*/ 0 h 3958751"/>
              <a:gd name="T54" fmla="*/ 0 w 3651924"/>
              <a:gd name="T55" fmla="*/ 0 h 3958751"/>
              <a:gd name="T56" fmla="*/ 0 w 3651924"/>
              <a:gd name="T57" fmla="*/ 0 h 3958751"/>
              <a:gd name="T58" fmla="*/ 0 w 3651924"/>
              <a:gd name="T59" fmla="*/ 0 h 3958751"/>
              <a:gd name="T60" fmla="*/ 0 w 3651924"/>
              <a:gd name="T61" fmla="*/ 0 h 3958751"/>
              <a:gd name="T62" fmla="*/ 0 w 3651924"/>
              <a:gd name="T63" fmla="*/ 0 h 3958751"/>
              <a:gd name="T64" fmla="*/ 0 w 3651924"/>
              <a:gd name="T65" fmla="*/ 0 h 3958751"/>
              <a:gd name="T66" fmla="*/ 0 w 3651924"/>
              <a:gd name="T67" fmla="*/ 0 h 3958751"/>
              <a:gd name="T68" fmla="*/ 0 w 3651924"/>
              <a:gd name="T69" fmla="*/ 0 h 3958751"/>
              <a:gd name="T70" fmla="*/ 0 w 3651924"/>
              <a:gd name="T71" fmla="*/ 0 h 3958751"/>
              <a:gd name="T72" fmla="*/ 0 w 3651924"/>
              <a:gd name="T73" fmla="*/ 0 h 3958751"/>
              <a:gd name="T74" fmla="*/ 0 w 3651924"/>
              <a:gd name="T75" fmla="*/ 0 h 3958751"/>
              <a:gd name="T76" fmla="*/ 0 w 3651924"/>
              <a:gd name="T77" fmla="*/ 0 h 3958751"/>
              <a:gd name="T78" fmla="*/ 0 w 3651924"/>
              <a:gd name="T79" fmla="*/ 0 h 3958751"/>
              <a:gd name="T80" fmla="*/ 0 w 3651924"/>
              <a:gd name="T81" fmla="*/ 0 h 3958751"/>
              <a:gd name="T82" fmla="*/ 0 w 3651924"/>
              <a:gd name="T83" fmla="*/ 0 h 3958751"/>
              <a:gd name="T84" fmla="*/ 0 w 3651924"/>
              <a:gd name="T85" fmla="*/ 0 h 3958751"/>
              <a:gd name="T86" fmla="*/ 0 w 3651924"/>
              <a:gd name="T87" fmla="*/ 0 h 3958751"/>
              <a:gd name="T88" fmla="*/ 0 w 3651924"/>
              <a:gd name="T89" fmla="*/ 0 h 3958751"/>
              <a:gd name="T90" fmla="*/ 0 w 3651924"/>
              <a:gd name="T91" fmla="*/ 0 h 3958751"/>
              <a:gd name="T92" fmla="*/ 0 w 3651924"/>
              <a:gd name="T93" fmla="*/ 0 h 3958751"/>
              <a:gd name="T94" fmla="*/ 0 w 3651924"/>
              <a:gd name="T95" fmla="*/ 0 h 3958751"/>
              <a:gd name="T96" fmla="*/ 0 w 3651924"/>
              <a:gd name="T97" fmla="*/ 0 h 3958751"/>
              <a:gd name="T98" fmla="*/ 0 w 3651924"/>
              <a:gd name="T99" fmla="*/ 0 h 3958751"/>
              <a:gd name="T100" fmla="*/ 0 w 3651924"/>
              <a:gd name="T101" fmla="*/ 0 h 3958751"/>
              <a:gd name="T102" fmla="*/ 0 w 3651924"/>
              <a:gd name="T103" fmla="*/ 0 h 3958751"/>
              <a:gd name="T104" fmla="*/ 0 w 3651924"/>
              <a:gd name="T105" fmla="*/ 0 h 395875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3651924" h="3958751">
                <a:moveTo>
                  <a:pt x="3450975" y="3084562"/>
                </a:moveTo>
                <a:cubicBezTo>
                  <a:pt x="3427090" y="3085140"/>
                  <a:pt x="3404546" y="3095623"/>
                  <a:pt x="3388743" y="3113493"/>
                </a:cubicBezTo>
                <a:lnTo>
                  <a:pt x="2940407" y="3542118"/>
                </a:lnTo>
                <a:lnTo>
                  <a:pt x="2733824" y="3363820"/>
                </a:lnTo>
                <a:cubicBezTo>
                  <a:pt x="2716718" y="3348556"/>
                  <a:pt x="2694214" y="3340787"/>
                  <a:pt x="2671328" y="3342237"/>
                </a:cubicBezTo>
                <a:cubicBezTo>
                  <a:pt x="2648442" y="3343696"/>
                  <a:pt x="2627123" y="3354258"/>
                  <a:pt x="2612085" y="3371520"/>
                </a:cubicBezTo>
                <a:cubicBezTo>
                  <a:pt x="2581087" y="3407299"/>
                  <a:pt x="2584917" y="3461379"/>
                  <a:pt x="2620657" y="3492417"/>
                </a:cubicBezTo>
                <a:lnTo>
                  <a:pt x="2887247" y="3725589"/>
                </a:lnTo>
                <a:cubicBezTo>
                  <a:pt x="2902786" y="3738874"/>
                  <a:pt x="2922536" y="3746143"/>
                  <a:pt x="2942973" y="3746143"/>
                </a:cubicBezTo>
                <a:cubicBezTo>
                  <a:pt x="2965360" y="3746300"/>
                  <a:pt x="2986865" y="3737688"/>
                  <a:pt x="3002981" y="3722150"/>
                </a:cubicBezTo>
                <a:lnTo>
                  <a:pt x="3507916" y="3236075"/>
                </a:lnTo>
                <a:cubicBezTo>
                  <a:pt x="3526246" y="3220801"/>
                  <a:pt x="3537346" y="3198571"/>
                  <a:pt x="3538611" y="3174725"/>
                </a:cubicBezTo>
                <a:cubicBezTo>
                  <a:pt x="3539835" y="3150889"/>
                  <a:pt x="3531105" y="3127620"/>
                  <a:pt x="3514460" y="3110515"/>
                </a:cubicBezTo>
                <a:cubicBezTo>
                  <a:pt x="3497815" y="3093409"/>
                  <a:pt x="3474811" y="3083994"/>
                  <a:pt x="3450975" y="3084562"/>
                </a:cubicBezTo>
                <a:close/>
                <a:moveTo>
                  <a:pt x="3034704" y="2724311"/>
                </a:moveTo>
                <a:cubicBezTo>
                  <a:pt x="3198346" y="2724536"/>
                  <a:pt x="3355178" y="2789638"/>
                  <a:pt x="3470902" y="2905362"/>
                </a:cubicBezTo>
                <a:cubicBezTo>
                  <a:pt x="3586596" y="3021057"/>
                  <a:pt x="3651699" y="3177929"/>
                  <a:pt x="3651924" y="3341531"/>
                </a:cubicBezTo>
                <a:cubicBezTo>
                  <a:pt x="3651924" y="3505251"/>
                  <a:pt x="3586900" y="3662241"/>
                  <a:pt x="3471137" y="3778004"/>
                </a:cubicBezTo>
                <a:cubicBezTo>
                  <a:pt x="3355404" y="3893727"/>
                  <a:pt x="3198385" y="3958751"/>
                  <a:pt x="3034704" y="3958751"/>
                </a:cubicBezTo>
                <a:cubicBezTo>
                  <a:pt x="2871023" y="3958751"/>
                  <a:pt x="2713994" y="3893727"/>
                  <a:pt x="2598271" y="3778004"/>
                </a:cubicBezTo>
                <a:cubicBezTo>
                  <a:pt x="2482508" y="3662231"/>
                  <a:pt x="2417484" y="3505251"/>
                  <a:pt x="2417484" y="3341531"/>
                </a:cubicBezTo>
                <a:cubicBezTo>
                  <a:pt x="2417484" y="3177850"/>
                  <a:pt x="2482508" y="3020861"/>
                  <a:pt x="2598271" y="2905098"/>
                </a:cubicBezTo>
                <a:cubicBezTo>
                  <a:pt x="2714004" y="2789374"/>
                  <a:pt x="2871023" y="2724311"/>
                  <a:pt x="3034704" y="2724311"/>
                </a:cubicBezTo>
                <a:close/>
                <a:moveTo>
                  <a:pt x="162084" y="1892759"/>
                </a:moveTo>
                <a:cubicBezTo>
                  <a:pt x="114705" y="1892759"/>
                  <a:pt x="76359" y="1931144"/>
                  <a:pt x="76359" y="1978484"/>
                </a:cubicBezTo>
                <a:cubicBezTo>
                  <a:pt x="76359" y="2025863"/>
                  <a:pt x="114705" y="2064209"/>
                  <a:pt x="162084" y="2064209"/>
                </a:cubicBezTo>
                <a:lnTo>
                  <a:pt x="762159" y="2064209"/>
                </a:lnTo>
                <a:cubicBezTo>
                  <a:pt x="809499" y="2064209"/>
                  <a:pt x="847884" y="2025863"/>
                  <a:pt x="847884" y="1978484"/>
                </a:cubicBezTo>
                <a:cubicBezTo>
                  <a:pt x="847884" y="1931144"/>
                  <a:pt x="809499" y="1892759"/>
                  <a:pt x="762159" y="1892759"/>
                </a:cubicBezTo>
                <a:lnTo>
                  <a:pt x="162084" y="1892759"/>
                </a:lnTo>
                <a:close/>
                <a:moveTo>
                  <a:pt x="162084" y="1627012"/>
                </a:moveTo>
                <a:cubicBezTo>
                  <a:pt x="114705" y="1627012"/>
                  <a:pt x="76359" y="1665397"/>
                  <a:pt x="76359" y="1712737"/>
                </a:cubicBezTo>
                <a:cubicBezTo>
                  <a:pt x="76359" y="1760116"/>
                  <a:pt x="114705" y="1798462"/>
                  <a:pt x="162084" y="1798462"/>
                </a:cubicBezTo>
                <a:lnTo>
                  <a:pt x="762159" y="1798462"/>
                </a:lnTo>
                <a:cubicBezTo>
                  <a:pt x="809499" y="1798462"/>
                  <a:pt x="847884" y="1760116"/>
                  <a:pt x="847884" y="1712737"/>
                </a:cubicBezTo>
                <a:cubicBezTo>
                  <a:pt x="847884" y="1665397"/>
                  <a:pt x="809499" y="1627012"/>
                  <a:pt x="762159" y="1627012"/>
                </a:cubicBezTo>
                <a:lnTo>
                  <a:pt x="162084" y="1627012"/>
                </a:lnTo>
                <a:close/>
                <a:moveTo>
                  <a:pt x="162084" y="1030385"/>
                </a:moveTo>
                <a:cubicBezTo>
                  <a:pt x="114705" y="1030385"/>
                  <a:pt x="76359" y="1068770"/>
                  <a:pt x="76359" y="1116110"/>
                </a:cubicBezTo>
                <a:lnTo>
                  <a:pt x="76359" y="1484728"/>
                </a:lnTo>
                <a:cubicBezTo>
                  <a:pt x="76359" y="1532067"/>
                  <a:pt x="114705" y="1570453"/>
                  <a:pt x="162084" y="1570453"/>
                </a:cubicBezTo>
                <a:lnTo>
                  <a:pt x="528095" y="1570453"/>
                </a:lnTo>
                <a:cubicBezTo>
                  <a:pt x="550825" y="1570453"/>
                  <a:pt x="572643" y="1561420"/>
                  <a:pt x="588720" y="1545343"/>
                </a:cubicBezTo>
                <a:cubicBezTo>
                  <a:pt x="604787" y="1529275"/>
                  <a:pt x="613820" y="1507457"/>
                  <a:pt x="613820" y="1484728"/>
                </a:cubicBezTo>
                <a:lnTo>
                  <a:pt x="613820" y="1116110"/>
                </a:lnTo>
                <a:cubicBezTo>
                  <a:pt x="613820" y="1093381"/>
                  <a:pt x="604787" y="1071562"/>
                  <a:pt x="588720" y="1055485"/>
                </a:cubicBezTo>
                <a:cubicBezTo>
                  <a:pt x="572643" y="1039418"/>
                  <a:pt x="550825" y="1030385"/>
                  <a:pt x="528095" y="1030385"/>
                </a:cubicBezTo>
                <a:lnTo>
                  <a:pt x="162084" y="1030385"/>
                </a:lnTo>
                <a:close/>
                <a:moveTo>
                  <a:pt x="1305606" y="929279"/>
                </a:moveTo>
                <a:lnTo>
                  <a:pt x="1644215" y="929279"/>
                </a:lnTo>
                <a:lnTo>
                  <a:pt x="1644215" y="1934858"/>
                </a:lnTo>
                <a:lnTo>
                  <a:pt x="1305606" y="1934858"/>
                </a:lnTo>
                <a:lnTo>
                  <a:pt x="1305606" y="929279"/>
                </a:lnTo>
                <a:close/>
                <a:moveTo>
                  <a:pt x="0" y="929259"/>
                </a:moveTo>
                <a:lnTo>
                  <a:pt x="1134117" y="929259"/>
                </a:lnTo>
                <a:lnTo>
                  <a:pt x="1134117" y="2019681"/>
                </a:lnTo>
                <a:cubicBezTo>
                  <a:pt x="1134117" y="2067021"/>
                  <a:pt x="1172502" y="2105406"/>
                  <a:pt x="1219842" y="2105406"/>
                </a:cubicBezTo>
                <a:lnTo>
                  <a:pt x="1729068" y="2105406"/>
                </a:lnTo>
                <a:cubicBezTo>
                  <a:pt x="1751807" y="2105406"/>
                  <a:pt x="1773616" y="2096383"/>
                  <a:pt x="1789693" y="2080306"/>
                </a:cubicBezTo>
                <a:cubicBezTo>
                  <a:pt x="1805760" y="2064189"/>
                  <a:pt x="1814793" y="2042420"/>
                  <a:pt x="1814793" y="2019681"/>
                </a:cubicBezTo>
                <a:lnTo>
                  <a:pt x="1814793" y="932688"/>
                </a:lnTo>
                <a:lnTo>
                  <a:pt x="2949009" y="932688"/>
                </a:lnTo>
                <a:lnTo>
                  <a:pt x="2949009" y="2561463"/>
                </a:lnTo>
                <a:cubicBezTo>
                  <a:pt x="2925858" y="2564030"/>
                  <a:pt x="2901865" y="2572602"/>
                  <a:pt x="2878704" y="2572602"/>
                </a:cubicBezTo>
                <a:lnTo>
                  <a:pt x="2861559" y="2572602"/>
                </a:lnTo>
                <a:lnTo>
                  <a:pt x="2807567" y="2586308"/>
                </a:lnTo>
                <a:lnTo>
                  <a:pt x="2782692" y="2594881"/>
                </a:lnTo>
                <a:lnTo>
                  <a:pt x="2738987" y="2611183"/>
                </a:lnTo>
                <a:lnTo>
                  <a:pt x="2713270" y="2622313"/>
                </a:lnTo>
                <a:lnTo>
                  <a:pt x="2672964" y="2641182"/>
                </a:lnTo>
                <a:lnTo>
                  <a:pt x="2648089" y="2654888"/>
                </a:lnTo>
                <a:lnTo>
                  <a:pt x="2610360" y="2678039"/>
                </a:lnTo>
                <a:lnTo>
                  <a:pt x="2587200" y="2692617"/>
                </a:lnTo>
                <a:cubicBezTo>
                  <a:pt x="2573504" y="2702072"/>
                  <a:pt x="2561483" y="2712368"/>
                  <a:pt x="2548629" y="2721783"/>
                </a:cubicBezTo>
                <a:lnTo>
                  <a:pt x="2530641" y="2736362"/>
                </a:lnTo>
                <a:lnTo>
                  <a:pt x="2530563" y="2736313"/>
                </a:lnTo>
                <a:cubicBezTo>
                  <a:pt x="2493402" y="2766390"/>
                  <a:pt x="2459269" y="2799994"/>
                  <a:pt x="2428535" y="2836616"/>
                </a:cubicBezTo>
                <a:lnTo>
                  <a:pt x="2428535" y="2836577"/>
                </a:lnTo>
                <a:lnTo>
                  <a:pt x="2414829" y="2854564"/>
                </a:lnTo>
                <a:lnTo>
                  <a:pt x="2385673" y="2893145"/>
                </a:lnTo>
                <a:lnTo>
                  <a:pt x="2371095" y="2916296"/>
                </a:lnTo>
                <a:cubicBezTo>
                  <a:pt x="2363355" y="2928317"/>
                  <a:pt x="2354792" y="2941171"/>
                  <a:pt x="2347934" y="2954034"/>
                </a:cubicBezTo>
                <a:lnTo>
                  <a:pt x="2334238" y="2978909"/>
                </a:lnTo>
                <a:cubicBezTo>
                  <a:pt x="2327390" y="2992645"/>
                  <a:pt x="2321374" y="3005509"/>
                  <a:pt x="2315369" y="3019205"/>
                </a:cubicBezTo>
                <a:lnTo>
                  <a:pt x="2303348" y="3044923"/>
                </a:lnTo>
                <a:lnTo>
                  <a:pt x="2287927" y="3088628"/>
                </a:lnTo>
                <a:cubicBezTo>
                  <a:pt x="2285370" y="3097200"/>
                  <a:pt x="2284488" y="3095515"/>
                  <a:pt x="2279354" y="3113503"/>
                </a:cubicBezTo>
                <a:cubicBezTo>
                  <a:pt x="2274230" y="3131529"/>
                  <a:pt x="2265658" y="3160656"/>
                  <a:pt x="2265658" y="3166662"/>
                </a:cubicBezTo>
                <a:lnTo>
                  <a:pt x="2265658" y="3184649"/>
                </a:lnTo>
                <a:cubicBezTo>
                  <a:pt x="2260642" y="3208143"/>
                  <a:pt x="2256890" y="3231911"/>
                  <a:pt x="2254519" y="3255787"/>
                </a:cubicBezTo>
                <a:lnTo>
                  <a:pt x="0" y="3255787"/>
                </a:lnTo>
                <a:lnTo>
                  <a:pt x="0" y="929259"/>
                </a:lnTo>
                <a:close/>
                <a:moveTo>
                  <a:pt x="464649" y="10"/>
                </a:moveTo>
                <a:lnTo>
                  <a:pt x="1230168" y="10"/>
                </a:lnTo>
                <a:lnTo>
                  <a:pt x="1142689" y="756957"/>
                </a:lnTo>
                <a:lnTo>
                  <a:pt x="57460" y="756957"/>
                </a:lnTo>
                <a:lnTo>
                  <a:pt x="464649" y="10"/>
                </a:lnTo>
                <a:close/>
                <a:moveTo>
                  <a:pt x="1402481" y="10"/>
                </a:moveTo>
                <a:lnTo>
                  <a:pt x="1569640" y="10"/>
                </a:lnTo>
                <a:lnTo>
                  <a:pt x="1635663" y="756957"/>
                </a:lnTo>
                <a:lnTo>
                  <a:pt x="1315913" y="756957"/>
                </a:lnTo>
                <a:lnTo>
                  <a:pt x="1402481" y="10"/>
                </a:lnTo>
                <a:close/>
                <a:moveTo>
                  <a:pt x="1741961" y="0"/>
                </a:moveTo>
                <a:lnTo>
                  <a:pt x="2546894" y="0"/>
                </a:lnTo>
                <a:lnTo>
                  <a:pt x="2900091" y="756947"/>
                </a:lnTo>
                <a:lnTo>
                  <a:pt x="1807974" y="756947"/>
                </a:lnTo>
                <a:lnTo>
                  <a:pt x="1741961" y="0"/>
                </a:lnTo>
                <a:close/>
              </a:path>
            </a:pathLst>
          </a:custGeom>
          <a:solidFill>
            <a:schemeClr val="bg1"/>
          </a:solidFill>
          <a:ln>
            <a:noFill/>
          </a:ln>
          <a:extLst>
            <a:ext uri="{91240B29-F687-4F45-9708-019B960494DF}">
              <a14:hiddenLine xmlns:a14="http://schemas.microsoft.com/office/drawing/2010/main" w="9797" cap="flat">
                <a:solidFill>
                  <a:srgbClr val="000000"/>
                </a:solidFill>
                <a:prstDash val="solid"/>
                <a:miter lim="800000"/>
                <a:headEnd/>
                <a:tailEnd/>
              </a14:hiddenLine>
            </a:ext>
          </a:extLst>
        </p:spPr>
        <p:txBody>
          <a:bodyPr anchor="ctr"/>
          <a:lstStyle/>
          <a:p>
            <a:endParaRPr lang="en-US" sz="2000">
              <a:solidFill>
                <a:schemeClr val="bg1"/>
              </a:solidFill>
            </a:endParaRPr>
          </a:p>
        </p:txBody>
      </p:sp>
      <p:sp>
        <p:nvSpPr>
          <p:cNvPr id="16418" name="TextBox 253">
            <a:extLst>
              <a:ext uri="{FF2B5EF4-FFF2-40B4-BE49-F238E27FC236}">
                <a16:creationId xmlns:a16="http://schemas.microsoft.com/office/drawing/2014/main" id="{A209F011-8A43-E663-6511-BC0DA15AED88}"/>
              </a:ext>
            </a:extLst>
          </p:cNvPr>
          <p:cNvSpPr txBox="1">
            <a:spLocks noChangeArrowheads="1"/>
          </p:cNvSpPr>
          <p:nvPr/>
        </p:nvSpPr>
        <p:spPr bwMode="auto">
          <a:xfrm>
            <a:off x="4986453" y="6283325"/>
            <a:ext cx="237436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GB" altLang="en-US" sz="2000" b="1" dirty="0">
                <a:solidFill>
                  <a:schemeClr val="bg1"/>
                </a:solidFill>
                <a:latin typeface="+mn-lt"/>
              </a:rPr>
              <a:t>Clause 8. Operations</a:t>
            </a:r>
          </a:p>
        </p:txBody>
      </p:sp>
      <p:sp>
        <p:nvSpPr>
          <p:cNvPr id="16419" name="Freeform: Shape 11">
            <a:extLst>
              <a:ext uri="{FF2B5EF4-FFF2-40B4-BE49-F238E27FC236}">
                <a16:creationId xmlns:a16="http://schemas.microsoft.com/office/drawing/2014/main" id="{89C3FF37-FC90-4553-D39F-850837CC27E8}"/>
              </a:ext>
            </a:extLst>
          </p:cNvPr>
          <p:cNvSpPr>
            <a:spLocks/>
          </p:cNvSpPr>
          <p:nvPr/>
        </p:nvSpPr>
        <p:spPr bwMode="auto">
          <a:xfrm>
            <a:off x="4283075" y="4764088"/>
            <a:ext cx="603250" cy="573087"/>
          </a:xfrm>
          <a:custGeom>
            <a:avLst/>
            <a:gdLst>
              <a:gd name="T0" fmla="*/ 0 w 5210846"/>
              <a:gd name="T1" fmla="*/ 0 h 5036486"/>
              <a:gd name="T2" fmla="*/ 0 w 5210846"/>
              <a:gd name="T3" fmla="*/ 0 h 5036486"/>
              <a:gd name="T4" fmla="*/ 0 w 5210846"/>
              <a:gd name="T5" fmla="*/ 0 h 5036486"/>
              <a:gd name="T6" fmla="*/ 0 w 5210846"/>
              <a:gd name="T7" fmla="*/ 0 h 5036486"/>
              <a:gd name="T8" fmla="*/ 0 w 5210846"/>
              <a:gd name="T9" fmla="*/ 0 h 5036486"/>
              <a:gd name="T10" fmla="*/ 0 w 5210846"/>
              <a:gd name="T11" fmla="*/ 0 h 5036486"/>
              <a:gd name="T12" fmla="*/ 0 w 5210846"/>
              <a:gd name="T13" fmla="*/ 0 h 5036486"/>
              <a:gd name="T14" fmla="*/ 0 w 5210846"/>
              <a:gd name="T15" fmla="*/ 0 h 5036486"/>
              <a:gd name="T16" fmla="*/ 0 w 5210846"/>
              <a:gd name="T17" fmla="*/ 0 h 5036486"/>
              <a:gd name="T18" fmla="*/ 0 w 5210846"/>
              <a:gd name="T19" fmla="*/ 0 h 5036486"/>
              <a:gd name="T20" fmla="*/ 0 w 5210846"/>
              <a:gd name="T21" fmla="*/ 0 h 5036486"/>
              <a:gd name="T22" fmla="*/ 0 w 5210846"/>
              <a:gd name="T23" fmla="*/ 0 h 5036486"/>
              <a:gd name="T24" fmla="*/ 0 w 5210846"/>
              <a:gd name="T25" fmla="*/ 0 h 5036486"/>
              <a:gd name="T26" fmla="*/ 0 w 5210846"/>
              <a:gd name="T27" fmla="*/ 0 h 5036486"/>
              <a:gd name="T28" fmla="*/ 0 w 5210846"/>
              <a:gd name="T29" fmla="*/ 0 h 5036486"/>
              <a:gd name="T30" fmla="*/ 0 w 5210846"/>
              <a:gd name="T31" fmla="*/ 0 h 5036486"/>
              <a:gd name="T32" fmla="*/ 0 w 5210846"/>
              <a:gd name="T33" fmla="*/ 0 h 5036486"/>
              <a:gd name="T34" fmla="*/ 0 w 5210846"/>
              <a:gd name="T35" fmla="*/ 0 h 5036486"/>
              <a:gd name="T36" fmla="*/ 0 w 5210846"/>
              <a:gd name="T37" fmla="*/ 0 h 5036486"/>
              <a:gd name="T38" fmla="*/ 0 w 5210846"/>
              <a:gd name="T39" fmla="*/ 0 h 5036486"/>
              <a:gd name="T40" fmla="*/ 0 w 5210846"/>
              <a:gd name="T41" fmla="*/ 0 h 5036486"/>
              <a:gd name="T42" fmla="*/ 0 w 5210846"/>
              <a:gd name="T43" fmla="*/ 0 h 5036486"/>
              <a:gd name="T44" fmla="*/ 0 w 5210846"/>
              <a:gd name="T45" fmla="*/ 0 h 5036486"/>
              <a:gd name="T46" fmla="*/ 0 w 5210846"/>
              <a:gd name="T47" fmla="*/ 0 h 5036486"/>
              <a:gd name="T48" fmla="*/ 0 w 5210846"/>
              <a:gd name="T49" fmla="*/ 0 h 5036486"/>
              <a:gd name="T50" fmla="*/ 0 w 5210846"/>
              <a:gd name="T51" fmla="*/ 0 h 5036486"/>
              <a:gd name="T52" fmla="*/ 0 w 5210846"/>
              <a:gd name="T53" fmla="*/ 0 h 5036486"/>
              <a:gd name="T54" fmla="*/ 0 w 5210846"/>
              <a:gd name="T55" fmla="*/ 0 h 5036486"/>
              <a:gd name="T56" fmla="*/ 0 w 5210846"/>
              <a:gd name="T57" fmla="*/ 0 h 5036486"/>
              <a:gd name="T58" fmla="*/ 0 w 5210846"/>
              <a:gd name="T59" fmla="*/ 0 h 5036486"/>
              <a:gd name="T60" fmla="*/ 0 w 5210846"/>
              <a:gd name="T61" fmla="*/ 0 h 5036486"/>
              <a:gd name="T62" fmla="*/ 0 w 5210846"/>
              <a:gd name="T63" fmla="*/ 0 h 5036486"/>
              <a:gd name="T64" fmla="*/ 0 w 5210846"/>
              <a:gd name="T65" fmla="*/ 0 h 5036486"/>
              <a:gd name="T66" fmla="*/ 0 w 5210846"/>
              <a:gd name="T67" fmla="*/ 0 h 5036486"/>
              <a:gd name="T68" fmla="*/ 0 w 5210846"/>
              <a:gd name="T69" fmla="*/ 0 h 5036486"/>
              <a:gd name="T70" fmla="*/ 0 w 5210846"/>
              <a:gd name="T71" fmla="*/ 0 h 5036486"/>
              <a:gd name="T72" fmla="*/ 0 w 5210846"/>
              <a:gd name="T73" fmla="*/ 0 h 5036486"/>
              <a:gd name="T74" fmla="*/ 0 w 5210846"/>
              <a:gd name="T75" fmla="*/ 0 h 5036486"/>
              <a:gd name="T76" fmla="*/ 0 w 5210846"/>
              <a:gd name="T77" fmla="*/ 0 h 5036486"/>
              <a:gd name="T78" fmla="*/ 0 w 5210846"/>
              <a:gd name="T79" fmla="*/ 0 h 5036486"/>
              <a:gd name="T80" fmla="*/ 0 w 5210846"/>
              <a:gd name="T81" fmla="*/ 0 h 5036486"/>
              <a:gd name="T82" fmla="*/ 0 w 5210846"/>
              <a:gd name="T83" fmla="*/ 0 h 5036486"/>
              <a:gd name="T84" fmla="*/ 0 w 5210846"/>
              <a:gd name="T85" fmla="*/ 0 h 5036486"/>
              <a:gd name="T86" fmla="*/ 0 w 5210846"/>
              <a:gd name="T87" fmla="*/ 0 h 5036486"/>
              <a:gd name="T88" fmla="*/ 0 w 5210846"/>
              <a:gd name="T89" fmla="*/ 0 h 5036486"/>
              <a:gd name="T90" fmla="*/ 0 w 5210846"/>
              <a:gd name="T91" fmla="*/ 0 h 5036486"/>
              <a:gd name="T92" fmla="*/ 0 w 5210846"/>
              <a:gd name="T93" fmla="*/ 0 h 5036486"/>
              <a:gd name="T94" fmla="*/ 0 w 5210846"/>
              <a:gd name="T95" fmla="*/ 0 h 5036486"/>
              <a:gd name="T96" fmla="*/ 0 w 5210846"/>
              <a:gd name="T97" fmla="*/ 0 h 503648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210846" h="5036486">
                <a:moveTo>
                  <a:pt x="608379" y="2737713"/>
                </a:moveTo>
                <a:cubicBezTo>
                  <a:pt x="509643" y="2787120"/>
                  <a:pt x="438310" y="2841954"/>
                  <a:pt x="388942" y="2885856"/>
                </a:cubicBezTo>
                <a:lnTo>
                  <a:pt x="591929" y="3226002"/>
                </a:lnTo>
                <a:cubicBezTo>
                  <a:pt x="597435" y="3231469"/>
                  <a:pt x="597435" y="3242452"/>
                  <a:pt x="602912" y="3247929"/>
                </a:cubicBezTo>
                <a:lnTo>
                  <a:pt x="608379" y="2737713"/>
                </a:lnTo>
                <a:close/>
                <a:moveTo>
                  <a:pt x="4602498" y="2737674"/>
                </a:moveTo>
                <a:lnTo>
                  <a:pt x="4607974" y="3253405"/>
                </a:lnTo>
                <a:cubicBezTo>
                  <a:pt x="4607974" y="3242423"/>
                  <a:pt x="4613480" y="3236946"/>
                  <a:pt x="4618957" y="3225964"/>
                </a:cubicBezTo>
                <a:lnTo>
                  <a:pt x="4821934" y="2885817"/>
                </a:lnTo>
                <a:cubicBezTo>
                  <a:pt x="4778082" y="2841925"/>
                  <a:pt x="4701234" y="2781565"/>
                  <a:pt x="4602498" y="2737674"/>
                </a:cubicBezTo>
                <a:close/>
                <a:moveTo>
                  <a:pt x="4191018" y="2304258"/>
                </a:moveTo>
                <a:cubicBezTo>
                  <a:pt x="4865845" y="2304258"/>
                  <a:pt x="5173073" y="2754162"/>
                  <a:pt x="5184056" y="2770622"/>
                </a:cubicBezTo>
                <a:lnTo>
                  <a:pt x="5184056" y="2770592"/>
                </a:lnTo>
                <a:cubicBezTo>
                  <a:pt x="5216965" y="2830943"/>
                  <a:pt x="5222481" y="2902237"/>
                  <a:pt x="5184056" y="2957120"/>
                </a:cubicBezTo>
                <a:lnTo>
                  <a:pt x="4909814" y="3407024"/>
                </a:lnTo>
                <a:cubicBezTo>
                  <a:pt x="4876906" y="3461869"/>
                  <a:pt x="4822022" y="3489301"/>
                  <a:pt x="4761672" y="3489301"/>
                </a:cubicBezTo>
                <a:cubicBezTo>
                  <a:pt x="4734230" y="3489301"/>
                  <a:pt x="4701321" y="3478318"/>
                  <a:pt x="4673879" y="3461869"/>
                </a:cubicBezTo>
                <a:cubicBezTo>
                  <a:pt x="4640971" y="3445410"/>
                  <a:pt x="4613529" y="3412501"/>
                  <a:pt x="4602546" y="3379583"/>
                </a:cubicBezTo>
                <a:lnTo>
                  <a:pt x="4602546" y="3544184"/>
                </a:lnTo>
                <a:lnTo>
                  <a:pt x="4619006" y="4838975"/>
                </a:lnTo>
                <a:cubicBezTo>
                  <a:pt x="4619006" y="4948693"/>
                  <a:pt x="4531214" y="5036486"/>
                  <a:pt x="4426962" y="5036486"/>
                </a:cubicBezTo>
                <a:cubicBezTo>
                  <a:pt x="4322701" y="5036486"/>
                  <a:pt x="4234918" y="4948693"/>
                  <a:pt x="4234918" y="4844442"/>
                </a:cubicBezTo>
                <a:lnTo>
                  <a:pt x="4223936" y="3615488"/>
                </a:lnTo>
                <a:lnTo>
                  <a:pt x="4141650" y="3615488"/>
                </a:lnTo>
                <a:lnTo>
                  <a:pt x="3922174" y="4169605"/>
                </a:lnTo>
                <a:lnTo>
                  <a:pt x="3916737" y="4844422"/>
                </a:lnTo>
                <a:cubicBezTo>
                  <a:pt x="3916737" y="4948674"/>
                  <a:pt x="3828945" y="5036466"/>
                  <a:pt x="3724693" y="5036466"/>
                </a:cubicBezTo>
                <a:cubicBezTo>
                  <a:pt x="3620442" y="5030999"/>
                  <a:pt x="3532650" y="4943207"/>
                  <a:pt x="3532650" y="4838955"/>
                </a:cubicBezTo>
                <a:lnTo>
                  <a:pt x="3538126" y="4131229"/>
                </a:lnTo>
                <a:cubicBezTo>
                  <a:pt x="3538126" y="4109264"/>
                  <a:pt x="3538126" y="4081862"/>
                  <a:pt x="3549109" y="4059896"/>
                </a:cubicBezTo>
                <a:lnTo>
                  <a:pt x="3768545" y="3505780"/>
                </a:lnTo>
                <a:lnTo>
                  <a:pt x="3784965" y="2940681"/>
                </a:lnTo>
                <a:cubicBezTo>
                  <a:pt x="3763039" y="2968083"/>
                  <a:pt x="3746541" y="2995525"/>
                  <a:pt x="3724615" y="3022967"/>
                </a:cubicBezTo>
                <a:cubicBezTo>
                  <a:pt x="3571005" y="3225954"/>
                  <a:pt x="3379001" y="3396062"/>
                  <a:pt x="3368018" y="3401538"/>
                </a:cubicBezTo>
                <a:cubicBezTo>
                  <a:pt x="3291209" y="3467355"/>
                  <a:pt x="3181491" y="3456412"/>
                  <a:pt x="3121140" y="3385079"/>
                </a:cubicBezTo>
                <a:cubicBezTo>
                  <a:pt x="3055313" y="3308269"/>
                  <a:pt x="3066257" y="3198551"/>
                  <a:pt x="3137590" y="3138201"/>
                </a:cubicBezTo>
                <a:cubicBezTo>
                  <a:pt x="3137590" y="3138201"/>
                  <a:pt x="3313174" y="2990058"/>
                  <a:pt x="3439351" y="2819990"/>
                </a:cubicBezTo>
                <a:cubicBezTo>
                  <a:pt x="3455811" y="2792548"/>
                  <a:pt x="3477776" y="2770622"/>
                  <a:pt x="3494235" y="2743180"/>
                </a:cubicBezTo>
                <a:cubicBezTo>
                  <a:pt x="3620451" y="2556652"/>
                  <a:pt x="3801464" y="2304258"/>
                  <a:pt x="4191018" y="2304258"/>
                </a:cubicBezTo>
                <a:close/>
                <a:moveTo>
                  <a:pt x="2307071" y="2276105"/>
                </a:moveTo>
                <a:cubicBezTo>
                  <a:pt x="2351646" y="2279535"/>
                  <a:pt x="2394163" y="2298747"/>
                  <a:pt x="2424338" y="2331700"/>
                </a:cubicBezTo>
                <a:cubicBezTo>
                  <a:pt x="2490204" y="2408509"/>
                  <a:pt x="2479221" y="2518227"/>
                  <a:pt x="2402412" y="2578578"/>
                </a:cubicBezTo>
                <a:cubicBezTo>
                  <a:pt x="2369503" y="2611486"/>
                  <a:pt x="2040300" y="2869347"/>
                  <a:pt x="1733071" y="2814473"/>
                </a:cubicBezTo>
                <a:cubicBezTo>
                  <a:pt x="1645279" y="2798014"/>
                  <a:pt x="1563002" y="2770573"/>
                  <a:pt x="1486193" y="2743140"/>
                </a:cubicBezTo>
                <a:cubicBezTo>
                  <a:pt x="1469734" y="2737664"/>
                  <a:pt x="1453284" y="2732158"/>
                  <a:pt x="1436825" y="2726681"/>
                </a:cubicBezTo>
                <a:lnTo>
                  <a:pt x="1442302" y="3505750"/>
                </a:lnTo>
                <a:lnTo>
                  <a:pt x="1661738" y="4059867"/>
                </a:lnTo>
                <a:cubicBezTo>
                  <a:pt x="1667244" y="4081832"/>
                  <a:pt x="1672721" y="4109274"/>
                  <a:pt x="1672721" y="4131200"/>
                </a:cubicBezTo>
                <a:lnTo>
                  <a:pt x="1678187" y="4838926"/>
                </a:lnTo>
                <a:cubicBezTo>
                  <a:pt x="1678187" y="4948644"/>
                  <a:pt x="1590395" y="5036436"/>
                  <a:pt x="1486144" y="5036436"/>
                </a:cubicBezTo>
                <a:cubicBezTo>
                  <a:pt x="1381892" y="5036436"/>
                  <a:pt x="1294100" y="4948644"/>
                  <a:pt x="1294100" y="4844393"/>
                </a:cubicBezTo>
                <a:lnTo>
                  <a:pt x="1288633" y="4169575"/>
                </a:lnTo>
                <a:lnTo>
                  <a:pt x="1069197" y="3615459"/>
                </a:lnTo>
                <a:lnTo>
                  <a:pt x="986911" y="3615459"/>
                </a:lnTo>
                <a:lnTo>
                  <a:pt x="970530" y="4838926"/>
                </a:lnTo>
                <a:cubicBezTo>
                  <a:pt x="970530" y="4943177"/>
                  <a:pt x="882738" y="5030969"/>
                  <a:pt x="778486" y="5030969"/>
                </a:cubicBezTo>
                <a:cubicBezTo>
                  <a:pt x="668729" y="5025503"/>
                  <a:pt x="586443" y="4937710"/>
                  <a:pt x="586443" y="4833459"/>
                </a:cubicBezTo>
                <a:lnTo>
                  <a:pt x="602902" y="3379563"/>
                </a:lnTo>
                <a:cubicBezTo>
                  <a:pt x="586443" y="3407005"/>
                  <a:pt x="564478" y="3439913"/>
                  <a:pt x="531569" y="3456373"/>
                </a:cubicBezTo>
                <a:cubicBezTo>
                  <a:pt x="504127" y="3478338"/>
                  <a:pt x="476685" y="3483814"/>
                  <a:pt x="443777" y="3483814"/>
                </a:cubicBezTo>
                <a:cubicBezTo>
                  <a:pt x="383426" y="3483814"/>
                  <a:pt x="328543" y="3456412"/>
                  <a:pt x="295634" y="3401528"/>
                </a:cubicBezTo>
                <a:lnTo>
                  <a:pt x="26791" y="2957140"/>
                </a:lnTo>
                <a:cubicBezTo>
                  <a:pt x="-11633" y="2902266"/>
                  <a:pt x="-6122" y="2830972"/>
                  <a:pt x="26791" y="2770612"/>
                </a:cubicBezTo>
                <a:cubicBezTo>
                  <a:pt x="43289" y="2754123"/>
                  <a:pt x="350528" y="2304258"/>
                  <a:pt x="1019829" y="2304219"/>
                </a:cubicBezTo>
                <a:cubicBezTo>
                  <a:pt x="1272223" y="2304219"/>
                  <a:pt x="1453274" y="2370085"/>
                  <a:pt x="1595911" y="2419453"/>
                </a:cubicBezTo>
                <a:cubicBezTo>
                  <a:pt x="1667254" y="2441428"/>
                  <a:pt x="1727604" y="2463354"/>
                  <a:pt x="1787955" y="2474336"/>
                </a:cubicBezTo>
                <a:cubicBezTo>
                  <a:pt x="1908665" y="2496302"/>
                  <a:pt x="2106176" y="2375601"/>
                  <a:pt x="2177509" y="2315250"/>
                </a:cubicBezTo>
                <a:lnTo>
                  <a:pt x="2177460" y="2315201"/>
                </a:lnTo>
                <a:cubicBezTo>
                  <a:pt x="2215865" y="2285026"/>
                  <a:pt x="2262497" y="2272675"/>
                  <a:pt x="2307071" y="2276105"/>
                </a:cubicBezTo>
                <a:close/>
                <a:moveTo>
                  <a:pt x="4191017" y="1426415"/>
                </a:moveTo>
                <a:cubicBezTo>
                  <a:pt x="4399471" y="1426415"/>
                  <a:pt x="4575055" y="1601999"/>
                  <a:pt x="4575055" y="1815969"/>
                </a:cubicBezTo>
                <a:cubicBezTo>
                  <a:pt x="4575055" y="2029939"/>
                  <a:pt x="4404987" y="2205523"/>
                  <a:pt x="4191017" y="2205523"/>
                </a:cubicBezTo>
                <a:cubicBezTo>
                  <a:pt x="3977047" y="2205523"/>
                  <a:pt x="3801463" y="2029978"/>
                  <a:pt x="3801463" y="1815969"/>
                </a:cubicBezTo>
                <a:cubicBezTo>
                  <a:pt x="3801463" y="1601999"/>
                  <a:pt x="3977047" y="1426415"/>
                  <a:pt x="4191017" y="1426415"/>
                </a:cubicBezTo>
                <a:close/>
                <a:moveTo>
                  <a:pt x="1019878" y="1426415"/>
                </a:moveTo>
                <a:cubicBezTo>
                  <a:pt x="1233848" y="1426415"/>
                  <a:pt x="1409432" y="1601999"/>
                  <a:pt x="1409432" y="1815969"/>
                </a:cubicBezTo>
                <a:cubicBezTo>
                  <a:pt x="1409432" y="2029939"/>
                  <a:pt x="1233848" y="2205523"/>
                  <a:pt x="1019878" y="2205523"/>
                </a:cubicBezTo>
                <a:cubicBezTo>
                  <a:pt x="811385" y="2205523"/>
                  <a:pt x="635840" y="2029978"/>
                  <a:pt x="635840" y="1815969"/>
                </a:cubicBezTo>
                <a:cubicBezTo>
                  <a:pt x="635840" y="1601999"/>
                  <a:pt x="805909" y="1426415"/>
                  <a:pt x="1019878" y="1426415"/>
                </a:cubicBezTo>
                <a:close/>
                <a:moveTo>
                  <a:pt x="2940069" y="312705"/>
                </a:moveTo>
                <a:cubicBezTo>
                  <a:pt x="3313164" y="334670"/>
                  <a:pt x="3609410" y="647375"/>
                  <a:pt x="3609410" y="1025947"/>
                </a:cubicBezTo>
                <a:cubicBezTo>
                  <a:pt x="3609410" y="1157630"/>
                  <a:pt x="3571025" y="1283808"/>
                  <a:pt x="3510674" y="1388059"/>
                </a:cubicBezTo>
                <a:lnTo>
                  <a:pt x="3642358" y="1673362"/>
                </a:lnTo>
                <a:cubicBezTo>
                  <a:pt x="3669799" y="1733673"/>
                  <a:pt x="3609449" y="1799539"/>
                  <a:pt x="3543622" y="1772097"/>
                </a:cubicBezTo>
                <a:lnTo>
                  <a:pt x="3252774" y="1645920"/>
                </a:lnTo>
                <a:cubicBezTo>
                  <a:pt x="3148523" y="1706231"/>
                  <a:pt x="3022345" y="1744655"/>
                  <a:pt x="2890662" y="1744655"/>
                </a:cubicBezTo>
                <a:cubicBezTo>
                  <a:pt x="2709601" y="1744655"/>
                  <a:pt x="2539532" y="1673362"/>
                  <a:pt x="2413355" y="1558128"/>
                </a:cubicBezTo>
                <a:cubicBezTo>
                  <a:pt x="2775467" y="1448400"/>
                  <a:pt x="3038805" y="1113729"/>
                  <a:pt x="3038805" y="718708"/>
                </a:cubicBezTo>
                <a:cubicBezTo>
                  <a:pt x="3038805" y="570566"/>
                  <a:pt x="3005896" y="433406"/>
                  <a:pt x="2940069" y="312705"/>
                </a:cubicBezTo>
                <a:close/>
                <a:moveTo>
                  <a:pt x="2166536" y="0"/>
                </a:moveTo>
                <a:cubicBezTo>
                  <a:pt x="2561566" y="0"/>
                  <a:pt x="2879778" y="318221"/>
                  <a:pt x="2879778" y="713203"/>
                </a:cubicBezTo>
                <a:cubicBezTo>
                  <a:pt x="2879778" y="1113700"/>
                  <a:pt x="2556090" y="1431911"/>
                  <a:pt x="2161069" y="1431911"/>
                </a:cubicBezTo>
                <a:cubicBezTo>
                  <a:pt x="2029385" y="1431911"/>
                  <a:pt x="1903208" y="1393526"/>
                  <a:pt x="1798957" y="1333176"/>
                </a:cubicBezTo>
                <a:lnTo>
                  <a:pt x="1513654" y="1464859"/>
                </a:lnTo>
                <a:lnTo>
                  <a:pt x="1513644" y="1464859"/>
                </a:lnTo>
                <a:cubicBezTo>
                  <a:pt x="1453294" y="1492301"/>
                  <a:pt x="1387467" y="1426435"/>
                  <a:pt x="1414909" y="1366084"/>
                </a:cubicBezTo>
                <a:lnTo>
                  <a:pt x="1546563" y="1080821"/>
                </a:lnTo>
                <a:cubicBezTo>
                  <a:pt x="1486251" y="976569"/>
                  <a:pt x="1447827" y="850392"/>
                  <a:pt x="1447827" y="718709"/>
                </a:cubicBezTo>
                <a:cubicBezTo>
                  <a:pt x="1447827" y="318211"/>
                  <a:pt x="1771515" y="0"/>
                  <a:pt x="2166536" y="0"/>
                </a:cubicBezTo>
                <a:close/>
              </a:path>
            </a:pathLst>
          </a:custGeom>
          <a:solidFill>
            <a:schemeClr val="bg1"/>
          </a:solidFill>
          <a:ln>
            <a:noFill/>
          </a:ln>
          <a:extLst>
            <a:ext uri="{91240B29-F687-4F45-9708-019B960494DF}">
              <a14:hiddenLine xmlns:a14="http://schemas.microsoft.com/office/drawing/2010/main" w="9797" cap="flat">
                <a:solidFill>
                  <a:srgbClr val="000000"/>
                </a:solidFill>
                <a:prstDash val="solid"/>
                <a:miter lim="800000"/>
                <a:headEnd/>
                <a:tailEnd/>
              </a14:hiddenLine>
            </a:ext>
          </a:extLst>
        </p:spPr>
        <p:txBody>
          <a:bodyPr anchor="ctr"/>
          <a:lstStyle/>
          <a:p>
            <a:endParaRPr lang="en-US" sz="2000">
              <a:solidFill>
                <a:schemeClr val="bg1"/>
              </a:solidFill>
            </a:endParaRPr>
          </a:p>
        </p:txBody>
      </p:sp>
      <p:sp>
        <p:nvSpPr>
          <p:cNvPr id="16420" name="TextBox 256">
            <a:extLst>
              <a:ext uri="{FF2B5EF4-FFF2-40B4-BE49-F238E27FC236}">
                <a16:creationId xmlns:a16="http://schemas.microsoft.com/office/drawing/2014/main" id="{CB8583AA-7222-1818-60CD-CB93EFC8F8A7}"/>
              </a:ext>
            </a:extLst>
          </p:cNvPr>
          <p:cNvSpPr txBox="1">
            <a:spLocks noChangeArrowheads="1"/>
          </p:cNvSpPr>
          <p:nvPr/>
        </p:nvSpPr>
        <p:spPr bwMode="auto">
          <a:xfrm>
            <a:off x="268202" y="4910967"/>
            <a:ext cx="373692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GB" altLang="en-US" sz="2000" b="1" dirty="0">
                <a:solidFill>
                  <a:schemeClr val="bg1"/>
                </a:solidFill>
                <a:latin typeface="+mn-lt"/>
              </a:rPr>
              <a:t>Clause 9. Performance Evaluation</a:t>
            </a:r>
          </a:p>
        </p:txBody>
      </p:sp>
      <p:sp>
        <p:nvSpPr>
          <p:cNvPr id="258" name="Freeform: Shape 257">
            <a:extLst>
              <a:ext uri="{FF2B5EF4-FFF2-40B4-BE49-F238E27FC236}">
                <a16:creationId xmlns:a16="http://schemas.microsoft.com/office/drawing/2014/main" id="{F0C8AE61-F5B8-4191-9BD4-5BDA5255FAC6}"/>
              </a:ext>
            </a:extLst>
          </p:cNvPr>
          <p:cNvSpPr/>
          <p:nvPr/>
        </p:nvSpPr>
        <p:spPr bwMode="auto">
          <a:xfrm>
            <a:off x="5768975" y="5427663"/>
            <a:ext cx="547688" cy="546100"/>
          </a:xfrm>
          <a:custGeom>
            <a:avLst/>
            <a:gdLst>
              <a:gd name="connsiteX0" fmla="*/ 250151 w 577275"/>
              <a:gd name="connsiteY0" fmla="*/ 557161 h 576374"/>
              <a:gd name="connsiteX1" fmla="*/ 327121 w 577275"/>
              <a:gd name="connsiteY1" fmla="*/ 557161 h 576374"/>
              <a:gd name="connsiteX2" fmla="*/ 327121 w 577275"/>
              <a:gd name="connsiteY2" fmla="*/ 576373 h 576374"/>
              <a:gd name="connsiteX3" fmla="*/ 250151 w 577275"/>
              <a:gd name="connsiteY3" fmla="*/ 576373 h 576374"/>
              <a:gd name="connsiteX4" fmla="*/ 250153 w 577275"/>
              <a:gd name="connsiteY4" fmla="*/ 345824 h 576374"/>
              <a:gd name="connsiteX5" fmla="*/ 327122 w 577275"/>
              <a:gd name="connsiteY5" fmla="*/ 345824 h 576374"/>
              <a:gd name="connsiteX6" fmla="*/ 371756 w 577275"/>
              <a:gd name="connsiteY6" fmla="*/ 358225 h 576374"/>
              <a:gd name="connsiteX7" fmla="*/ 376191 w 577275"/>
              <a:gd name="connsiteY7" fmla="*/ 361103 h 576374"/>
              <a:gd name="connsiteX8" fmla="*/ 399751 w 577275"/>
              <a:gd name="connsiteY8" fmla="*/ 385513 h 576374"/>
              <a:gd name="connsiteX9" fmla="*/ 413714 w 577275"/>
              <a:gd name="connsiteY9" fmla="*/ 384249 h 576374"/>
              <a:gd name="connsiteX10" fmla="*/ 490684 w 577275"/>
              <a:gd name="connsiteY10" fmla="*/ 384249 h 576374"/>
              <a:gd name="connsiteX11" fmla="*/ 539421 w 577275"/>
              <a:gd name="connsiteY11" fmla="*/ 399288 h 576374"/>
              <a:gd name="connsiteX12" fmla="*/ 577275 w 577275"/>
              <a:gd name="connsiteY12" fmla="*/ 470705 h 576374"/>
              <a:gd name="connsiteX13" fmla="*/ 577275 w 577275"/>
              <a:gd name="connsiteY13" fmla="*/ 509129 h 576374"/>
              <a:gd name="connsiteX14" fmla="*/ 537933 w 577275"/>
              <a:gd name="connsiteY14" fmla="*/ 570241 h 576374"/>
              <a:gd name="connsiteX15" fmla="*/ 509926 w 577275"/>
              <a:gd name="connsiteY15" fmla="*/ 576373 h 576374"/>
              <a:gd name="connsiteX16" fmla="*/ 413714 w 577275"/>
              <a:gd name="connsiteY16" fmla="*/ 576373 h 576374"/>
              <a:gd name="connsiteX17" fmla="*/ 413714 w 577275"/>
              <a:gd name="connsiteY17" fmla="*/ 557161 h 576374"/>
              <a:gd name="connsiteX18" fmla="*/ 500305 w 577275"/>
              <a:gd name="connsiteY18" fmla="*/ 557161 h 576374"/>
              <a:gd name="connsiteX19" fmla="*/ 500305 w 577275"/>
              <a:gd name="connsiteY19" fmla="*/ 451492 h 576374"/>
              <a:gd name="connsiteX20" fmla="*/ 519547 w 577275"/>
              <a:gd name="connsiteY20" fmla="*/ 451492 h 576374"/>
              <a:gd name="connsiteX21" fmla="*/ 519547 w 577275"/>
              <a:gd name="connsiteY21" fmla="*/ 556196 h 576374"/>
              <a:gd name="connsiteX22" fmla="*/ 529864 w 577275"/>
              <a:gd name="connsiteY22" fmla="*/ 552796 h 576374"/>
              <a:gd name="connsiteX23" fmla="*/ 558033 w 577275"/>
              <a:gd name="connsiteY23" fmla="*/ 509129 h 576374"/>
              <a:gd name="connsiteX24" fmla="*/ 558033 w 577275"/>
              <a:gd name="connsiteY24" fmla="*/ 470705 h 576374"/>
              <a:gd name="connsiteX25" fmla="*/ 528560 w 577275"/>
              <a:gd name="connsiteY25" fmla="*/ 415138 h 576374"/>
              <a:gd name="connsiteX26" fmla="*/ 490684 w 577275"/>
              <a:gd name="connsiteY26" fmla="*/ 403461 h 576374"/>
              <a:gd name="connsiteX27" fmla="*/ 413714 w 577275"/>
              <a:gd name="connsiteY27" fmla="*/ 403461 h 576374"/>
              <a:gd name="connsiteX28" fmla="*/ 408738 w 577275"/>
              <a:gd name="connsiteY28" fmla="*/ 403754 h 576374"/>
              <a:gd name="connsiteX29" fmla="*/ 413714 w 577275"/>
              <a:gd name="connsiteY29" fmla="*/ 432280 h 576374"/>
              <a:gd name="connsiteX30" fmla="*/ 413714 w 577275"/>
              <a:gd name="connsiteY30" fmla="*/ 528342 h 576374"/>
              <a:gd name="connsiteX31" fmla="*/ 365607 w 577275"/>
              <a:gd name="connsiteY31" fmla="*/ 576373 h 576374"/>
              <a:gd name="connsiteX32" fmla="*/ 336744 w 577275"/>
              <a:gd name="connsiteY32" fmla="*/ 576373 h 576374"/>
              <a:gd name="connsiteX33" fmla="*/ 336744 w 577275"/>
              <a:gd name="connsiteY33" fmla="*/ 422674 h 576374"/>
              <a:gd name="connsiteX34" fmla="*/ 355986 w 577275"/>
              <a:gd name="connsiteY34" fmla="*/ 422674 h 576374"/>
              <a:gd name="connsiteX35" fmla="*/ 355986 w 577275"/>
              <a:gd name="connsiteY35" fmla="*/ 557161 h 576374"/>
              <a:gd name="connsiteX36" fmla="*/ 365607 w 577275"/>
              <a:gd name="connsiteY36" fmla="*/ 557161 h 576374"/>
              <a:gd name="connsiteX37" fmla="*/ 394471 w 577275"/>
              <a:gd name="connsiteY37" fmla="*/ 528342 h 576374"/>
              <a:gd name="connsiteX38" fmla="*/ 394471 w 577275"/>
              <a:gd name="connsiteY38" fmla="*/ 432280 h 576374"/>
              <a:gd name="connsiteX39" fmla="*/ 386571 w 577275"/>
              <a:gd name="connsiteY39" fmla="*/ 400729 h 576374"/>
              <a:gd name="connsiteX40" fmla="*/ 364998 w 577275"/>
              <a:gd name="connsiteY40" fmla="*/ 376714 h 576374"/>
              <a:gd name="connsiteX41" fmla="*/ 362191 w 577275"/>
              <a:gd name="connsiteY41" fmla="*/ 374920 h 576374"/>
              <a:gd name="connsiteX42" fmla="*/ 327122 w 577275"/>
              <a:gd name="connsiteY42" fmla="*/ 365036 h 576374"/>
              <a:gd name="connsiteX43" fmla="*/ 250153 w 577275"/>
              <a:gd name="connsiteY43" fmla="*/ 365036 h 576374"/>
              <a:gd name="connsiteX44" fmla="*/ 182804 w 577275"/>
              <a:gd name="connsiteY44" fmla="*/ 432280 h 576374"/>
              <a:gd name="connsiteX45" fmla="*/ 182804 w 577275"/>
              <a:gd name="connsiteY45" fmla="*/ 528342 h 576374"/>
              <a:gd name="connsiteX46" fmla="*/ 211668 w 577275"/>
              <a:gd name="connsiteY46" fmla="*/ 557161 h 576374"/>
              <a:gd name="connsiteX47" fmla="*/ 221289 w 577275"/>
              <a:gd name="connsiteY47" fmla="*/ 557161 h 576374"/>
              <a:gd name="connsiteX48" fmla="*/ 221289 w 577275"/>
              <a:gd name="connsiteY48" fmla="*/ 422674 h 576374"/>
              <a:gd name="connsiteX49" fmla="*/ 240531 w 577275"/>
              <a:gd name="connsiteY49" fmla="*/ 422674 h 576374"/>
              <a:gd name="connsiteX50" fmla="*/ 240531 w 577275"/>
              <a:gd name="connsiteY50" fmla="*/ 576373 h 576374"/>
              <a:gd name="connsiteX51" fmla="*/ 211668 w 577275"/>
              <a:gd name="connsiteY51" fmla="*/ 576373 h 576374"/>
              <a:gd name="connsiteX52" fmla="*/ 163561 w 577275"/>
              <a:gd name="connsiteY52" fmla="*/ 528342 h 576374"/>
              <a:gd name="connsiteX53" fmla="*/ 163561 w 577275"/>
              <a:gd name="connsiteY53" fmla="*/ 432280 h 576374"/>
              <a:gd name="connsiteX54" fmla="*/ 168545 w 577275"/>
              <a:gd name="connsiteY54" fmla="*/ 403754 h 576374"/>
              <a:gd name="connsiteX55" fmla="*/ 163561 w 577275"/>
              <a:gd name="connsiteY55" fmla="*/ 403461 h 576374"/>
              <a:gd name="connsiteX56" fmla="*/ 86591 w 577275"/>
              <a:gd name="connsiteY56" fmla="*/ 403461 h 576374"/>
              <a:gd name="connsiteX57" fmla="*/ 48741 w 577275"/>
              <a:gd name="connsiteY57" fmla="*/ 415120 h 576374"/>
              <a:gd name="connsiteX58" fmla="*/ 19243 w 577275"/>
              <a:gd name="connsiteY58" fmla="*/ 470705 h 576374"/>
              <a:gd name="connsiteX59" fmla="*/ 19243 w 577275"/>
              <a:gd name="connsiteY59" fmla="*/ 509129 h 576374"/>
              <a:gd name="connsiteX60" fmla="*/ 47249 w 577275"/>
              <a:gd name="connsiteY60" fmla="*/ 552722 h 576374"/>
              <a:gd name="connsiteX61" fmla="*/ 57728 w 577275"/>
              <a:gd name="connsiteY61" fmla="*/ 556196 h 576374"/>
              <a:gd name="connsiteX62" fmla="*/ 57728 w 577275"/>
              <a:gd name="connsiteY62" fmla="*/ 451492 h 576374"/>
              <a:gd name="connsiteX63" fmla="*/ 76970 w 577275"/>
              <a:gd name="connsiteY63" fmla="*/ 451492 h 576374"/>
              <a:gd name="connsiteX64" fmla="*/ 76970 w 577275"/>
              <a:gd name="connsiteY64" fmla="*/ 557161 h 576374"/>
              <a:gd name="connsiteX65" fmla="*/ 163561 w 577275"/>
              <a:gd name="connsiteY65" fmla="*/ 557161 h 576374"/>
              <a:gd name="connsiteX66" fmla="*/ 163561 w 577275"/>
              <a:gd name="connsiteY66" fmla="*/ 576373 h 576374"/>
              <a:gd name="connsiteX67" fmla="*/ 67349 w 577275"/>
              <a:gd name="connsiteY67" fmla="*/ 576373 h 576374"/>
              <a:gd name="connsiteX68" fmla="*/ 39180 w 577275"/>
              <a:gd name="connsiteY68" fmla="*/ 570166 h 576374"/>
              <a:gd name="connsiteX69" fmla="*/ 0 w 577275"/>
              <a:gd name="connsiteY69" fmla="*/ 509129 h 576374"/>
              <a:gd name="connsiteX70" fmla="*/ 0 w 577275"/>
              <a:gd name="connsiteY70" fmla="*/ 470705 h 576374"/>
              <a:gd name="connsiteX71" fmla="*/ 37880 w 577275"/>
              <a:gd name="connsiteY71" fmla="*/ 399270 h 576374"/>
              <a:gd name="connsiteX72" fmla="*/ 86591 w 577275"/>
              <a:gd name="connsiteY72" fmla="*/ 384249 h 576374"/>
              <a:gd name="connsiteX73" fmla="*/ 163561 w 577275"/>
              <a:gd name="connsiteY73" fmla="*/ 384249 h 576374"/>
              <a:gd name="connsiteX74" fmla="*/ 177550 w 577275"/>
              <a:gd name="connsiteY74" fmla="*/ 385513 h 576374"/>
              <a:gd name="connsiteX75" fmla="*/ 250153 w 577275"/>
              <a:gd name="connsiteY75" fmla="*/ 345824 h 576374"/>
              <a:gd name="connsiteX76" fmla="*/ 452199 w 577275"/>
              <a:gd name="connsiteY76" fmla="*/ 278580 h 576374"/>
              <a:gd name="connsiteX77" fmla="*/ 413714 w 577275"/>
              <a:gd name="connsiteY77" fmla="*/ 317005 h 576374"/>
              <a:gd name="connsiteX78" fmla="*/ 452199 w 577275"/>
              <a:gd name="connsiteY78" fmla="*/ 355430 h 576374"/>
              <a:gd name="connsiteX79" fmla="*/ 490684 w 577275"/>
              <a:gd name="connsiteY79" fmla="*/ 317005 h 576374"/>
              <a:gd name="connsiteX80" fmla="*/ 452199 w 577275"/>
              <a:gd name="connsiteY80" fmla="*/ 278580 h 576374"/>
              <a:gd name="connsiteX81" fmla="*/ 125076 w 577275"/>
              <a:gd name="connsiteY81" fmla="*/ 278580 h 576374"/>
              <a:gd name="connsiteX82" fmla="*/ 86591 w 577275"/>
              <a:gd name="connsiteY82" fmla="*/ 317005 h 576374"/>
              <a:gd name="connsiteX83" fmla="*/ 125076 w 577275"/>
              <a:gd name="connsiteY83" fmla="*/ 355430 h 576374"/>
              <a:gd name="connsiteX84" fmla="*/ 163561 w 577275"/>
              <a:gd name="connsiteY84" fmla="*/ 317005 h 576374"/>
              <a:gd name="connsiteX85" fmla="*/ 125076 w 577275"/>
              <a:gd name="connsiteY85" fmla="*/ 278580 h 576374"/>
              <a:gd name="connsiteX86" fmla="*/ 452199 w 577275"/>
              <a:gd name="connsiteY86" fmla="*/ 259368 h 576374"/>
              <a:gd name="connsiteX87" fmla="*/ 509926 w 577275"/>
              <a:gd name="connsiteY87" fmla="*/ 317005 h 576374"/>
              <a:gd name="connsiteX88" fmla="*/ 452199 w 577275"/>
              <a:gd name="connsiteY88" fmla="*/ 374642 h 576374"/>
              <a:gd name="connsiteX89" fmla="*/ 394471 w 577275"/>
              <a:gd name="connsiteY89" fmla="*/ 317005 h 576374"/>
              <a:gd name="connsiteX90" fmla="*/ 452199 w 577275"/>
              <a:gd name="connsiteY90" fmla="*/ 259368 h 576374"/>
              <a:gd name="connsiteX91" fmla="*/ 125076 w 577275"/>
              <a:gd name="connsiteY91" fmla="*/ 259368 h 576374"/>
              <a:gd name="connsiteX92" fmla="*/ 182804 w 577275"/>
              <a:gd name="connsiteY92" fmla="*/ 317005 h 576374"/>
              <a:gd name="connsiteX93" fmla="*/ 125076 w 577275"/>
              <a:gd name="connsiteY93" fmla="*/ 374642 h 576374"/>
              <a:gd name="connsiteX94" fmla="*/ 67349 w 577275"/>
              <a:gd name="connsiteY94" fmla="*/ 317005 h 576374"/>
              <a:gd name="connsiteX95" fmla="*/ 125076 w 577275"/>
              <a:gd name="connsiteY95" fmla="*/ 259368 h 576374"/>
              <a:gd name="connsiteX96" fmla="*/ 288637 w 577275"/>
              <a:gd name="connsiteY96" fmla="*/ 240155 h 576374"/>
              <a:gd name="connsiteX97" fmla="*/ 250152 w 577275"/>
              <a:gd name="connsiteY97" fmla="*/ 278580 h 576374"/>
              <a:gd name="connsiteX98" fmla="*/ 288637 w 577275"/>
              <a:gd name="connsiteY98" fmla="*/ 317005 h 576374"/>
              <a:gd name="connsiteX99" fmla="*/ 327122 w 577275"/>
              <a:gd name="connsiteY99" fmla="*/ 278580 h 576374"/>
              <a:gd name="connsiteX100" fmla="*/ 288637 w 577275"/>
              <a:gd name="connsiteY100" fmla="*/ 240155 h 576374"/>
              <a:gd name="connsiteX101" fmla="*/ 288637 w 577275"/>
              <a:gd name="connsiteY101" fmla="*/ 220943 h 576374"/>
              <a:gd name="connsiteX102" fmla="*/ 346365 w 577275"/>
              <a:gd name="connsiteY102" fmla="*/ 278580 h 576374"/>
              <a:gd name="connsiteX103" fmla="*/ 288637 w 577275"/>
              <a:gd name="connsiteY103" fmla="*/ 336218 h 576374"/>
              <a:gd name="connsiteX104" fmla="*/ 230910 w 577275"/>
              <a:gd name="connsiteY104" fmla="*/ 278580 h 576374"/>
              <a:gd name="connsiteX105" fmla="*/ 288637 w 577275"/>
              <a:gd name="connsiteY105" fmla="*/ 220943 h 576374"/>
              <a:gd name="connsiteX106" fmla="*/ 288637 w 577275"/>
              <a:gd name="connsiteY106" fmla="*/ 124881 h 576374"/>
              <a:gd name="connsiteX107" fmla="*/ 423335 w 577275"/>
              <a:gd name="connsiteY107" fmla="*/ 259368 h 576374"/>
              <a:gd name="connsiteX108" fmla="*/ 404093 w 577275"/>
              <a:gd name="connsiteY108" fmla="*/ 259368 h 576374"/>
              <a:gd name="connsiteX109" fmla="*/ 288637 w 577275"/>
              <a:gd name="connsiteY109" fmla="*/ 144093 h 576374"/>
              <a:gd name="connsiteX110" fmla="*/ 173182 w 577275"/>
              <a:gd name="connsiteY110" fmla="*/ 259368 h 576374"/>
              <a:gd name="connsiteX111" fmla="*/ 153940 w 577275"/>
              <a:gd name="connsiteY111" fmla="*/ 259368 h 576374"/>
              <a:gd name="connsiteX112" fmla="*/ 288637 w 577275"/>
              <a:gd name="connsiteY112" fmla="*/ 124881 h 576374"/>
              <a:gd name="connsiteX113" fmla="*/ 259774 w 577275"/>
              <a:gd name="connsiteY113" fmla="*/ 0 h 576374"/>
              <a:gd name="connsiteX114" fmla="*/ 317501 w 577275"/>
              <a:gd name="connsiteY114" fmla="*/ 0 h 576374"/>
              <a:gd name="connsiteX115" fmla="*/ 346365 w 577275"/>
              <a:gd name="connsiteY115" fmla="*/ 28819 h 576374"/>
              <a:gd name="connsiteX116" fmla="*/ 346365 w 577275"/>
              <a:gd name="connsiteY116" fmla="*/ 65994 h 576374"/>
              <a:gd name="connsiteX117" fmla="*/ 384685 w 577275"/>
              <a:gd name="connsiteY117" fmla="*/ 81972 h 576374"/>
              <a:gd name="connsiteX118" fmla="*/ 411143 w 577275"/>
              <a:gd name="connsiteY118" fmla="*/ 55555 h 576374"/>
              <a:gd name="connsiteX119" fmla="*/ 451891 w 577275"/>
              <a:gd name="connsiteY119" fmla="*/ 55555 h 576374"/>
              <a:gd name="connsiteX120" fmla="*/ 492773 w 577275"/>
              <a:gd name="connsiteY120" fmla="*/ 96370 h 576374"/>
              <a:gd name="connsiteX121" fmla="*/ 501218 w 577275"/>
              <a:gd name="connsiteY121" fmla="*/ 116704 h 576374"/>
              <a:gd name="connsiteX122" fmla="*/ 492773 w 577275"/>
              <a:gd name="connsiteY122" fmla="*/ 137042 h 576374"/>
              <a:gd name="connsiteX123" fmla="*/ 466315 w 577275"/>
              <a:gd name="connsiteY123" fmla="*/ 163460 h 576374"/>
              <a:gd name="connsiteX124" fmla="*/ 482322 w 577275"/>
              <a:gd name="connsiteY124" fmla="*/ 201731 h 576374"/>
              <a:gd name="connsiteX125" fmla="*/ 519547 w 577275"/>
              <a:gd name="connsiteY125" fmla="*/ 201731 h 576374"/>
              <a:gd name="connsiteX126" fmla="*/ 548411 w 577275"/>
              <a:gd name="connsiteY126" fmla="*/ 230549 h 576374"/>
              <a:gd name="connsiteX127" fmla="*/ 548411 w 577275"/>
              <a:gd name="connsiteY127" fmla="*/ 288187 h 576374"/>
              <a:gd name="connsiteX128" fmla="*/ 519547 w 577275"/>
              <a:gd name="connsiteY128" fmla="*/ 317005 h 576374"/>
              <a:gd name="connsiteX129" fmla="*/ 519547 w 577275"/>
              <a:gd name="connsiteY129" fmla="*/ 297793 h 576374"/>
              <a:gd name="connsiteX130" fmla="*/ 529169 w 577275"/>
              <a:gd name="connsiteY130" fmla="*/ 288187 h 576374"/>
              <a:gd name="connsiteX131" fmla="*/ 529169 w 577275"/>
              <a:gd name="connsiteY131" fmla="*/ 230549 h 576374"/>
              <a:gd name="connsiteX132" fmla="*/ 519547 w 577275"/>
              <a:gd name="connsiteY132" fmla="*/ 220943 h 576374"/>
              <a:gd name="connsiteX133" fmla="*/ 467593 w 577275"/>
              <a:gd name="connsiteY133" fmla="*/ 220943 h 576374"/>
              <a:gd name="connsiteX134" fmla="*/ 465728 w 577275"/>
              <a:gd name="connsiteY134" fmla="*/ 213727 h 576374"/>
              <a:gd name="connsiteX135" fmla="*/ 446099 w 577275"/>
              <a:gd name="connsiteY135" fmla="*/ 166792 h 576374"/>
              <a:gd name="connsiteX136" fmla="*/ 442250 w 577275"/>
              <a:gd name="connsiteY136" fmla="*/ 160364 h 576374"/>
              <a:gd name="connsiteX137" fmla="*/ 479138 w 577275"/>
              <a:gd name="connsiteY137" fmla="*/ 123470 h 576374"/>
              <a:gd name="connsiteX138" fmla="*/ 479138 w 577275"/>
              <a:gd name="connsiteY138" fmla="*/ 110021 h 576374"/>
              <a:gd name="connsiteX139" fmla="*/ 438278 w 577275"/>
              <a:gd name="connsiteY139" fmla="*/ 69165 h 576374"/>
              <a:gd name="connsiteX140" fmla="*/ 424804 w 577275"/>
              <a:gd name="connsiteY140" fmla="*/ 69165 h 576374"/>
              <a:gd name="connsiteX141" fmla="*/ 387849 w 577275"/>
              <a:gd name="connsiteY141" fmla="*/ 106062 h 576374"/>
              <a:gd name="connsiteX142" fmla="*/ 381415 w 577275"/>
              <a:gd name="connsiteY142" fmla="*/ 102220 h 576374"/>
              <a:gd name="connsiteX143" fmla="*/ 334346 w 577275"/>
              <a:gd name="connsiteY143" fmla="*/ 82614 h 576374"/>
              <a:gd name="connsiteX144" fmla="*/ 327122 w 577275"/>
              <a:gd name="connsiteY144" fmla="*/ 80737 h 576374"/>
              <a:gd name="connsiteX145" fmla="*/ 327122 w 577275"/>
              <a:gd name="connsiteY145" fmla="*/ 28819 h 576374"/>
              <a:gd name="connsiteX146" fmla="*/ 317501 w 577275"/>
              <a:gd name="connsiteY146" fmla="*/ 19213 h 576374"/>
              <a:gd name="connsiteX147" fmla="*/ 259774 w 577275"/>
              <a:gd name="connsiteY147" fmla="*/ 19213 h 576374"/>
              <a:gd name="connsiteX148" fmla="*/ 250153 w 577275"/>
              <a:gd name="connsiteY148" fmla="*/ 28819 h 576374"/>
              <a:gd name="connsiteX149" fmla="*/ 250153 w 577275"/>
              <a:gd name="connsiteY149" fmla="*/ 80692 h 576374"/>
              <a:gd name="connsiteX150" fmla="*/ 242925 w 577275"/>
              <a:gd name="connsiteY150" fmla="*/ 82557 h 576374"/>
              <a:gd name="connsiteX151" fmla="*/ 195909 w 577275"/>
              <a:gd name="connsiteY151" fmla="*/ 102141 h 576374"/>
              <a:gd name="connsiteX152" fmla="*/ 189471 w 577275"/>
              <a:gd name="connsiteY152" fmla="*/ 105987 h 576374"/>
              <a:gd name="connsiteX153" fmla="*/ 152527 w 577275"/>
              <a:gd name="connsiteY153" fmla="*/ 69165 h 576374"/>
              <a:gd name="connsiteX154" fmla="*/ 139008 w 577275"/>
              <a:gd name="connsiteY154" fmla="*/ 69165 h 576374"/>
              <a:gd name="connsiteX155" fmla="*/ 98137 w 577275"/>
              <a:gd name="connsiteY155" fmla="*/ 109962 h 576374"/>
              <a:gd name="connsiteX156" fmla="*/ 95329 w 577275"/>
              <a:gd name="connsiteY156" fmla="*/ 116716 h 576374"/>
              <a:gd name="connsiteX157" fmla="*/ 98137 w 577275"/>
              <a:gd name="connsiteY157" fmla="*/ 123470 h 576374"/>
              <a:gd name="connsiteX158" fmla="*/ 135092 w 577275"/>
              <a:gd name="connsiteY158" fmla="*/ 160364 h 576374"/>
              <a:gd name="connsiteX159" fmla="*/ 131243 w 577275"/>
              <a:gd name="connsiteY159" fmla="*/ 166792 h 576374"/>
              <a:gd name="connsiteX160" fmla="*/ 111618 w 577275"/>
              <a:gd name="connsiteY160" fmla="*/ 213727 h 576374"/>
              <a:gd name="connsiteX161" fmla="*/ 109731 w 577275"/>
              <a:gd name="connsiteY161" fmla="*/ 220943 h 576374"/>
              <a:gd name="connsiteX162" fmla="*/ 57728 w 577275"/>
              <a:gd name="connsiteY162" fmla="*/ 220943 h 576374"/>
              <a:gd name="connsiteX163" fmla="*/ 48106 w 577275"/>
              <a:gd name="connsiteY163" fmla="*/ 230549 h 576374"/>
              <a:gd name="connsiteX164" fmla="*/ 48106 w 577275"/>
              <a:gd name="connsiteY164" fmla="*/ 288187 h 576374"/>
              <a:gd name="connsiteX165" fmla="*/ 57728 w 577275"/>
              <a:gd name="connsiteY165" fmla="*/ 297793 h 576374"/>
              <a:gd name="connsiteX166" fmla="*/ 57728 w 577275"/>
              <a:gd name="connsiteY166" fmla="*/ 317005 h 576374"/>
              <a:gd name="connsiteX167" fmla="*/ 28864 w 577275"/>
              <a:gd name="connsiteY167" fmla="*/ 288187 h 576374"/>
              <a:gd name="connsiteX168" fmla="*/ 28864 w 577275"/>
              <a:gd name="connsiteY168" fmla="*/ 230549 h 576374"/>
              <a:gd name="connsiteX169" fmla="*/ 57728 w 577275"/>
              <a:gd name="connsiteY169" fmla="*/ 201731 h 576374"/>
              <a:gd name="connsiteX170" fmla="*/ 94953 w 577275"/>
              <a:gd name="connsiteY170" fmla="*/ 201731 h 576374"/>
              <a:gd name="connsiteX171" fmla="*/ 110964 w 577275"/>
              <a:gd name="connsiteY171" fmla="*/ 163471 h 576374"/>
              <a:gd name="connsiteX172" fmla="*/ 84505 w 577275"/>
              <a:gd name="connsiteY172" fmla="*/ 137054 h 576374"/>
              <a:gd name="connsiteX173" fmla="*/ 76053 w 577275"/>
              <a:gd name="connsiteY173" fmla="*/ 116716 h 576374"/>
              <a:gd name="connsiteX174" fmla="*/ 84505 w 577275"/>
              <a:gd name="connsiteY174" fmla="*/ 96381 h 576374"/>
              <a:gd name="connsiteX175" fmla="*/ 125396 w 577275"/>
              <a:gd name="connsiteY175" fmla="*/ 55555 h 576374"/>
              <a:gd name="connsiteX176" fmla="*/ 166140 w 577275"/>
              <a:gd name="connsiteY176" fmla="*/ 55555 h 576374"/>
              <a:gd name="connsiteX177" fmla="*/ 192590 w 577275"/>
              <a:gd name="connsiteY177" fmla="*/ 81961 h 576374"/>
              <a:gd name="connsiteX178" fmla="*/ 230910 w 577275"/>
              <a:gd name="connsiteY178" fmla="*/ 65994 h 576374"/>
              <a:gd name="connsiteX179" fmla="*/ 230910 w 577275"/>
              <a:gd name="connsiteY179" fmla="*/ 28819 h 576374"/>
              <a:gd name="connsiteX180" fmla="*/ 259774 w 577275"/>
              <a:gd name="connsiteY180" fmla="*/ 0 h 576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577275" h="576374">
                <a:moveTo>
                  <a:pt x="250151" y="557161"/>
                </a:moveTo>
                <a:lnTo>
                  <a:pt x="327121" y="557161"/>
                </a:lnTo>
                <a:lnTo>
                  <a:pt x="327121" y="576373"/>
                </a:lnTo>
                <a:lnTo>
                  <a:pt x="250151" y="576373"/>
                </a:lnTo>
                <a:close/>
                <a:moveTo>
                  <a:pt x="250153" y="345824"/>
                </a:moveTo>
                <a:lnTo>
                  <a:pt x="327122" y="345824"/>
                </a:lnTo>
                <a:cubicBezTo>
                  <a:pt x="342855" y="345802"/>
                  <a:pt x="358297" y="350087"/>
                  <a:pt x="371756" y="358225"/>
                </a:cubicBezTo>
                <a:cubicBezTo>
                  <a:pt x="373301" y="359078"/>
                  <a:pt x="374781" y="360042"/>
                  <a:pt x="376191" y="361103"/>
                </a:cubicBezTo>
                <a:cubicBezTo>
                  <a:pt x="385587" y="367607"/>
                  <a:pt x="393596" y="375900"/>
                  <a:pt x="399751" y="385513"/>
                </a:cubicBezTo>
                <a:cubicBezTo>
                  <a:pt x="404363" y="384714"/>
                  <a:pt x="409035" y="384290"/>
                  <a:pt x="413714" y="384249"/>
                </a:cubicBezTo>
                <a:lnTo>
                  <a:pt x="490684" y="384249"/>
                </a:lnTo>
                <a:cubicBezTo>
                  <a:pt x="508085" y="384200"/>
                  <a:pt x="525084" y="389450"/>
                  <a:pt x="539421" y="399288"/>
                </a:cubicBezTo>
                <a:cubicBezTo>
                  <a:pt x="563091" y="415382"/>
                  <a:pt x="577260" y="442115"/>
                  <a:pt x="577275" y="470705"/>
                </a:cubicBezTo>
                <a:lnTo>
                  <a:pt x="577275" y="509129"/>
                </a:lnTo>
                <a:cubicBezTo>
                  <a:pt x="577237" y="535423"/>
                  <a:pt x="561873" y="559288"/>
                  <a:pt x="537933" y="570241"/>
                </a:cubicBezTo>
                <a:cubicBezTo>
                  <a:pt x="529173" y="574339"/>
                  <a:pt x="519604" y="576433"/>
                  <a:pt x="509926" y="576373"/>
                </a:cubicBezTo>
                <a:lnTo>
                  <a:pt x="413714" y="576373"/>
                </a:lnTo>
                <a:lnTo>
                  <a:pt x="413714" y="557161"/>
                </a:lnTo>
                <a:lnTo>
                  <a:pt x="500305" y="557161"/>
                </a:lnTo>
                <a:lnTo>
                  <a:pt x="500305" y="451492"/>
                </a:lnTo>
                <a:lnTo>
                  <a:pt x="519547" y="451492"/>
                </a:lnTo>
                <a:lnTo>
                  <a:pt x="519547" y="556196"/>
                </a:lnTo>
                <a:cubicBezTo>
                  <a:pt x="523110" y="555491"/>
                  <a:pt x="526576" y="554350"/>
                  <a:pt x="529864" y="552796"/>
                </a:cubicBezTo>
                <a:cubicBezTo>
                  <a:pt x="546990" y="544991"/>
                  <a:pt x="557999" y="527933"/>
                  <a:pt x="558033" y="509129"/>
                </a:cubicBezTo>
                <a:lnTo>
                  <a:pt x="558033" y="470705"/>
                </a:lnTo>
                <a:cubicBezTo>
                  <a:pt x="558007" y="448457"/>
                  <a:pt x="546976" y="427664"/>
                  <a:pt x="528560" y="415138"/>
                </a:cubicBezTo>
                <a:cubicBezTo>
                  <a:pt x="517416" y="407499"/>
                  <a:pt x="504203" y="403424"/>
                  <a:pt x="490684" y="403461"/>
                </a:cubicBezTo>
                <a:lnTo>
                  <a:pt x="413714" y="403461"/>
                </a:lnTo>
                <a:cubicBezTo>
                  <a:pt x="412030" y="403461"/>
                  <a:pt x="410395" y="403642"/>
                  <a:pt x="408738" y="403754"/>
                </a:cubicBezTo>
                <a:cubicBezTo>
                  <a:pt x="411989" y="412921"/>
                  <a:pt x="413669" y="422561"/>
                  <a:pt x="413714" y="432280"/>
                </a:cubicBezTo>
                <a:lnTo>
                  <a:pt x="413714" y="528342"/>
                </a:lnTo>
                <a:cubicBezTo>
                  <a:pt x="413680" y="554857"/>
                  <a:pt x="392164" y="576339"/>
                  <a:pt x="365607" y="576373"/>
                </a:cubicBezTo>
                <a:lnTo>
                  <a:pt x="336744" y="576373"/>
                </a:lnTo>
                <a:lnTo>
                  <a:pt x="336744" y="422674"/>
                </a:lnTo>
                <a:lnTo>
                  <a:pt x="355986" y="422674"/>
                </a:lnTo>
                <a:lnTo>
                  <a:pt x="355986" y="557161"/>
                </a:lnTo>
                <a:lnTo>
                  <a:pt x="365607" y="557161"/>
                </a:lnTo>
                <a:cubicBezTo>
                  <a:pt x="381546" y="557161"/>
                  <a:pt x="394471" y="544256"/>
                  <a:pt x="394471" y="528342"/>
                </a:cubicBezTo>
                <a:lnTo>
                  <a:pt x="394471" y="432280"/>
                </a:lnTo>
                <a:cubicBezTo>
                  <a:pt x="394471" y="421274"/>
                  <a:pt x="391754" y="410441"/>
                  <a:pt x="386571" y="400729"/>
                </a:cubicBezTo>
                <a:cubicBezTo>
                  <a:pt x="381415" y="391115"/>
                  <a:pt x="374015" y="382879"/>
                  <a:pt x="364998" y="376714"/>
                </a:cubicBezTo>
                <a:cubicBezTo>
                  <a:pt x="364108" y="376054"/>
                  <a:pt x="363168" y="375453"/>
                  <a:pt x="362191" y="374920"/>
                </a:cubicBezTo>
                <a:cubicBezTo>
                  <a:pt x="351635" y="368466"/>
                  <a:pt x="339502" y="365044"/>
                  <a:pt x="327122" y="365036"/>
                </a:cubicBezTo>
                <a:lnTo>
                  <a:pt x="250153" y="365036"/>
                </a:lnTo>
                <a:cubicBezTo>
                  <a:pt x="212961" y="365036"/>
                  <a:pt x="182804" y="395138"/>
                  <a:pt x="182804" y="432280"/>
                </a:cubicBezTo>
                <a:lnTo>
                  <a:pt x="182804" y="528342"/>
                </a:lnTo>
                <a:cubicBezTo>
                  <a:pt x="182804" y="544256"/>
                  <a:pt x="195729" y="557161"/>
                  <a:pt x="211668" y="557161"/>
                </a:cubicBezTo>
                <a:lnTo>
                  <a:pt x="221289" y="557161"/>
                </a:lnTo>
                <a:lnTo>
                  <a:pt x="221289" y="422674"/>
                </a:lnTo>
                <a:lnTo>
                  <a:pt x="240531" y="422674"/>
                </a:lnTo>
                <a:lnTo>
                  <a:pt x="240531" y="576373"/>
                </a:lnTo>
                <a:lnTo>
                  <a:pt x="211668" y="576373"/>
                </a:lnTo>
                <a:cubicBezTo>
                  <a:pt x="185115" y="576339"/>
                  <a:pt x="163595" y="554857"/>
                  <a:pt x="163561" y="528342"/>
                </a:cubicBezTo>
                <a:lnTo>
                  <a:pt x="163561" y="432280"/>
                </a:lnTo>
                <a:cubicBezTo>
                  <a:pt x="163603" y="422561"/>
                  <a:pt x="165290" y="412917"/>
                  <a:pt x="168545" y="403754"/>
                </a:cubicBezTo>
                <a:cubicBezTo>
                  <a:pt x="166891" y="403642"/>
                  <a:pt x="165257" y="403461"/>
                  <a:pt x="163561" y="403461"/>
                </a:cubicBezTo>
                <a:lnTo>
                  <a:pt x="86591" y="403461"/>
                </a:lnTo>
                <a:cubicBezTo>
                  <a:pt x="73080" y="403424"/>
                  <a:pt x="59877" y="407487"/>
                  <a:pt x="48741" y="415120"/>
                </a:cubicBezTo>
                <a:cubicBezTo>
                  <a:pt x="30311" y="427638"/>
                  <a:pt x="19265" y="448445"/>
                  <a:pt x="19243" y="470705"/>
                </a:cubicBezTo>
                <a:lnTo>
                  <a:pt x="19243" y="509129"/>
                </a:lnTo>
                <a:cubicBezTo>
                  <a:pt x="19280" y="527865"/>
                  <a:pt x="30205" y="544875"/>
                  <a:pt x="47249" y="552722"/>
                </a:cubicBezTo>
                <a:cubicBezTo>
                  <a:pt x="50587" y="554301"/>
                  <a:pt x="54105" y="555472"/>
                  <a:pt x="57728" y="556196"/>
                </a:cubicBezTo>
                <a:lnTo>
                  <a:pt x="57728" y="451492"/>
                </a:lnTo>
                <a:lnTo>
                  <a:pt x="76970" y="451492"/>
                </a:lnTo>
                <a:lnTo>
                  <a:pt x="76970" y="557161"/>
                </a:lnTo>
                <a:lnTo>
                  <a:pt x="163561" y="557161"/>
                </a:lnTo>
                <a:lnTo>
                  <a:pt x="163561" y="576373"/>
                </a:lnTo>
                <a:lnTo>
                  <a:pt x="67349" y="576373"/>
                </a:lnTo>
                <a:cubicBezTo>
                  <a:pt x="57615" y="576430"/>
                  <a:pt x="47990" y="574310"/>
                  <a:pt x="39180" y="570166"/>
                </a:cubicBezTo>
                <a:cubicBezTo>
                  <a:pt x="15319" y="559180"/>
                  <a:pt x="34" y="535359"/>
                  <a:pt x="0" y="509129"/>
                </a:cubicBezTo>
                <a:lnTo>
                  <a:pt x="0" y="470705"/>
                </a:lnTo>
                <a:cubicBezTo>
                  <a:pt x="15" y="442104"/>
                  <a:pt x="14195" y="415360"/>
                  <a:pt x="37880" y="399270"/>
                </a:cubicBezTo>
                <a:cubicBezTo>
                  <a:pt x="52210" y="389442"/>
                  <a:pt x="69205" y="384200"/>
                  <a:pt x="86591" y="384249"/>
                </a:cubicBezTo>
                <a:lnTo>
                  <a:pt x="163561" y="384249"/>
                </a:lnTo>
                <a:cubicBezTo>
                  <a:pt x="168248" y="384290"/>
                  <a:pt x="172927" y="384714"/>
                  <a:pt x="177550" y="385513"/>
                </a:cubicBezTo>
                <a:cubicBezTo>
                  <a:pt x="193312" y="360710"/>
                  <a:pt x="220729" y="345719"/>
                  <a:pt x="250153" y="345824"/>
                </a:cubicBezTo>
                <a:close/>
                <a:moveTo>
                  <a:pt x="452199" y="278580"/>
                </a:moveTo>
                <a:cubicBezTo>
                  <a:pt x="430945" y="278580"/>
                  <a:pt x="413714" y="295785"/>
                  <a:pt x="413714" y="317005"/>
                </a:cubicBezTo>
                <a:cubicBezTo>
                  <a:pt x="413714" y="338225"/>
                  <a:pt x="430945" y="355430"/>
                  <a:pt x="452199" y="355430"/>
                </a:cubicBezTo>
                <a:cubicBezTo>
                  <a:pt x="473452" y="355430"/>
                  <a:pt x="490684" y="338225"/>
                  <a:pt x="490684" y="317005"/>
                </a:cubicBezTo>
                <a:cubicBezTo>
                  <a:pt x="490684" y="295785"/>
                  <a:pt x="473452" y="278580"/>
                  <a:pt x="452199" y="278580"/>
                </a:cubicBezTo>
                <a:close/>
                <a:moveTo>
                  <a:pt x="125076" y="278580"/>
                </a:moveTo>
                <a:cubicBezTo>
                  <a:pt x="103823" y="278580"/>
                  <a:pt x="86591" y="295785"/>
                  <a:pt x="86591" y="317005"/>
                </a:cubicBezTo>
                <a:cubicBezTo>
                  <a:pt x="86591" y="338225"/>
                  <a:pt x="103823" y="355430"/>
                  <a:pt x="125076" y="355430"/>
                </a:cubicBezTo>
                <a:cubicBezTo>
                  <a:pt x="146329" y="355430"/>
                  <a:pt x="163561" y="338225"/>
                  <a:pt x="163561" y="317005"/>
                </a:cubicBezTo>
                <a:cubicBezTo>
                  <a:pt x="163561" y="295785"/>
                  <a:pt x="146329" y="278580"/>
                  <a:pt x="125076" y="278580"/>
                </a:cubicBezTo>
                <a:close/>
                <a:moveTo>
                  <a:pt x="452199" y="259368"/>
                </a:moveTo>
                <a:cubicBezTo>
                  <a:pt x="484081" y="259368"/>
                  <a:pt x="509926" y="285173"/>
                  <a:pt x="509926" y="317005"/>
                </a:cubicBezTo>
                <a:cubicBezTo>
                  <a:pt x="509893" y="348826"/>
                  <a:pt x="484069" y="374609"/>
                  <a:pt x="452199" y="374642"/>
                </a:cubicBezTo>
                <a:cubicBezTo>
                  <a:pt x="420317" y="374642"/>
                  <a:pt x="394471" y="348833"/>
                  <a:pt x="394471" y="317005"/>
                </a:cubicBezTo>
                <a:cubicBezTo>
                  <a:pt x="394471" y="285173"/>
                  <a:pt x="420317" y="259368"/>
                  <a:pt x="452199" y="259368"/>
                </a:cubicBezTo>
                <a:close/>
                <a:moveTo>
                  <a:pt x="125076" y="259368"/>
                </a:moveTo>
                <a:cubicBezTo>
                  <a:pt x="156962" y="259368"/>
                  <a:pt x="182804" y="285173"/>
                  <a:pt x="182804" y="317005"/>
                </a:cubicBezTo>
                <a:cubicBezTo>
                  <a:pt x="182770" y="348826"/>
                  <a:pt x="156947" y="374609"/>
                  <a:pt x="125076" y="374642"/>
                </a:cubicBezTo>
                <a:cubicBezTo>
                  <a:pt x="93195" y="374642"/>
                  <a:pt x="67349" y="348833"/>
                  <a:pt x="67349" y="317005"/>
                </a:cubicBezTo>
                <a:cubicBezTo>
                  <a:pt x="67349" y="285173"/>
                  <a:pt x="93195" y="259368"/>
                  <a:pt x="125076" y="259368"/>
                </a:cubicBezTo>
                <a:close/>
                <a:moveTo>
                  <a:pt x="288637" y="240155"/>
                </a:moveTo>
                <a:cubicBezTo>
                  <a:pt x="267384" y="240155"/>
                  <a:pt x="250152" y="257360"/>
                  <a:pt x="250152" y="278580"/>
                </a:cubicBezTo>
                <a:cubicBezTo>
                  <a:pt x="250152" y="299800"/>
                  <a:pt x="267384" y="317005"/>
                  <a:pt x="288637" y="317005"/>
                </a:cubicBezTo>
                <a:cubicBezTo>
                  <a:pt x="309891" y="317005"/>
                  <a:pt x="327122" y="299800"/>
                  <a:pt x="327122" y="278580"/>
                </a:cubicBezTo>
                <a:cubicBezTo>
                  <a:pt x="327122" y="257360"/>
                  <a:pt x="309891" y="240155"/>
                  <a:pt x="288637" y="240155"/>
                </a:cubicBezTo>
                <a:close/>
                <a:moveTo>
                  <a:pt x="288637" y="220943"/>
                </a:moveTo>
                <a:cubicBezTo>
                  <a:pt x="320523" y="220943"/>
                  <a:pt x="346365" y="246748"/>
                  <a:pt x="346365" y="278580"/>
                </a:cubicBezTo>
                <a:cubicBezTo>
                  <a:pt x="346331" y="310401"/>
                  <a:pt x="320508" y="336184"/>
                  <a:pt x="288637" y="336218"/>
                </a:cubicBezTo>
                <a:cubicBezTo>
                  <a:pt x="256755" y="336218"/>
                  <a:pt x="230910" y="310409"/>
                  <a:pt x="230910" y="278580"/>
                </a:cubicBezTo>
                <a:cubicBezTo>
                  <a:pt x="230910" y="246748"/>
                  <a:pt x="256755" y="220943"/>
                  <a:pt x="288637" y="220943"/>
                </a:cubicBezTo>
                <a:close/>
                <a:moveTo>
                  <a:pt x="288637" y="124881"/>
                </a:moveTo>
                <a:cubicBezTo>
                  <a:pt x="363025" y="124881"/>
                  <a:pt x="423335" y="185093"/>
                  <a:pt x="423335" y="259368"/>
                </a:cubicBezTo>
                <a:lnTo>
                  <a:pt x="404093" y="259368"/>
                </a:lnTo>
                <a:cubicBezTo>
                  <a:pt x="404093" y="195705"/>
                  <a:pt x="352400" y="144093"/>
                  <a:pt x="288637" y="144093"/>
                </a:cubicBezTo>
                <a:cubicBezTo>
                  <a:pt x="224875" y="144093"/>
                  <a:pt x="173182" y="195705"/>
                  <a:pt x="173182" y="259368"/>
                </a:cubicBezTo>
                <a:lnTo>
                  <a:pt x="153940" y="259368"/>
                </a:lnTo>
                <a:cubicBezTo>
                  <a:pt x="153940" y="185093"/>
                  <a:pt x="214246" y="124881"/>
                  <a:pt x="288637" y="124881"/>
                </a:cubicBezTo>
                <a:close/>
                <a:moveTo>
                  <a:pt x="259774" y="0"/>
                </a:moveTo>
                <a:lnTo>
                  <a:pt x="317501" y="0"/>
                </a:lnTo>
                <a:cubicBezTo>
                  <a:pt x="333440" y="0"/>
                  <a:pt x="346365" y="12905"/>
                  <a:pt x="346365" y="28819"/>
                </a:cubicBezTo>
                <a:lnTo>
                  <a:pt x="346365" y="65994"/>
                </a:lnTo>
                <a:cubicBezTo>
                  <a:pt x="359669" y="69953"/>
                  <a:pt x="372512" y="75311"/>
                  <a:pt x="384685" y="81972"/>
                </a:cubicBezTo>
                <a:lnTo>
                  <a:pt x="411143" y="55555"/>
                </a:lnTo>
                <a:cubicBezTo>
                  <a:pt x="422538" y="44669"/>
                  <a:pt x="440495" y="44669"/>
                  <a:pt x="451891" y="55555"/>
                </a:cubicBezTo>
                <a:lnTo>
                  <a:pt x="492773" y="96370"/>
                </a:lnTo>
                <a:cubicBezTo>
                  <a:pt x="498182" y="101763"/>
                  <a:pt x="501218" y="109072"/>
                  <a:pt x="501218" y="116704"/>
                </a:cubicBezTo>
                <a:cubicBezTo>
                  <a:pt x="501218" y="124337"/>
                  <a:pt x="498182" y="131654"/>
                  <a:pt x="492773" y="137042"/>
                </a:cubicBezTo>
                <a:lnTo>
                  <a:pt x="466315" y="163460"/>
                </a:lnTo>
                <a:cubicBezTo>
                  <a:pt x="472985" y="175617"/>
                  <a:pt x="478349" y="188447"/>
                  <a:pt x="482322" y="201731"/>
                </a:cubicBezTo>
                <a:lnTo>
                  <a:pt x="519547" y="201731"/>
                </a:lnTo>
                <a:cubicBezTo>
                  <a:pt x="535486" y="201731"/>
                  <a:pt x="548411" y="214636"/>
                  <a:pt x="548411" y="230549"/>
                </a:cubicBezTo>
                <a:lnTo>
                  <a:pt x="548411" y="288187"/>
                </a:lnTo>
                <a:cubicBezTo>
                  <a:pt x="548411" y="304100"/>
                  <a:pt x="535486" y="317005"/>
                  <a:pt x="519547" y="317005"/>
                </a:cubicBezTo>
                <a:lnTo>
                  <a:pt x="519547" y="297793"/>
                </a:lnTo>
                <a:cubicBezTo>
                  <a:pt x="524858" y="297793"/>
                  <a:pt x="529169" y="293492"/>
                  <a:pt x="529169" y="288187"/>
                </a:cubicBezTo>
                <a:lnTo>
                  <a:pt x="529169" y="230549"/>
                </a:lnTo>
                <a:cubicBezTo>
                  <a:pt x="529169" y="225244"/>
                  <a:pt x="524858" y="220943"/>
                  <a:pt x="519547" y="220943"/>
                </a:cubicBezTo>
                <a:lnTo>
                  <a:pt x="467593" y="220943"/>
                </a:lnTo>
                <a:lnTo>
                  <a:pt x="465728" y="213727"/>
                </a:lnTo>
                <a:cubicBezTo>
                  <a:pt x="461475" y="197224"/>
                  <a:pt x="454867" y="181415"/>
                  <a:pt x="446099" y="166792"/>
                </a:cubicBezTo>
                <a:lnTo>
                  <a:pt x="442250" y="160364"/>
                </a:lnTo>
                <a:lnTo>
                  <a:pt x="479138" y="123470"/>
                </a:lnTo>
                <a:cubicBezTo>
                  <a:pt x="482851" y="119755"/>
                  <a:pt x="482851" y="113736"/>
                  <a:pt x="479138" y="110021"/>
                </a:cubicBezTo>
                <a:lnTo>
                  <a:pt x="438278" y="69165"/>
                </a:lnTo>
                <a:cubicBezTo>
                  <a:pt x="434504" y="65574"/>
                  <a:pt x="428578" y="65574"/>
                  <a:pt x="424804" y="69165"/>
                </a:cubicBezTo>
                <a:lnTo>
                  <a:pt x="387849" y="106062"/>
                </a:lnTo>
                <a:lnTo>
                  <a:pt x="381415" y="102220"/>
                </a:lnTo>
                <a:cubicBezTo>
                  <a:pt x="366747" y="93462"/>
                  <a:pt x="350898" y="86865"/>
                  <a:pt x="334346" y="82614"/>
                </a:cubicBezTo>
                <a:lnTo>
                  <a:pt x="327122" y="80737"/>
                </a:lnTo>
                <a:lnTo>
                  <a:pt x="327122" y="28819"/>
                </a:lnTo>
                <a:cubicBezTo>
                  <a:pt x="327122" y="23513"/>
                  <a:pt x="322815" y="19213"/>
                  <a:pt x="317501" y="19213"/>
                </a:cubicBezTo>
                <a:lnTo>
                  <a:pt x="259774" y="19213"/>
                </a:lnTo>
                <a:cubicBezTo>
                  <a:pt x="254460" y="19213"/>
                  <a:pt x="250153" y="23513"/>
                  <a:pt x="250153" y="28819"/>
                </a:cubicBezTo>
                <a:lnTo>
                  <a:pt x="250153" y="80692"/>
                </a:lnTo>
                <a:lnTo>
                  <a:pt x="242925" y="82557"/>
                </a:lnTo>
                <a:cubicBezTo>
                  <a:pt x="226397" y="86801"/>
                  <a:pt x="210563" y="93398"/>
                  <a:pt x="195909" y="102141"/>
                </a:cubicBezTo>
                <a:lnTo>
                  <a:pt x="189471" y="105987"/>
                </a:lnTo>
                <a:lnTo>
                  <a:pt x="152527" y="69165"/>
                </a:lnTo>
                <a:cubicBezTo>
                  <a:pt x="148749" y="65544"/>
                  <a:pt x="142785" y="65544"/>
                  <a:pt x="139008" y="69165"/>
                </a:cubicBezTo>
                <a:lnTo>
                  <a:pt x="98137" y="109962"/>
                </a:lnTo>
                <a:cubicBezTo>
                  <a:pt x="96340" y="111751"/>
                  <a:pt x="95329" y="114182"/>
                  <a:pt x="95329" y="116716"/>
                </a:cubicBezTo>
                <a:cubicBezTo>
                  <a:pt x="95329" y="119253"/>
                  <a:pt x="96340" y="121680"/>
                  <a:pt x="98137" y="123470"/>
                </a:cubicBezTo>
                <a:lnTo>
                  <a:pt x="135092" y="160364"/>
                </a:lnTo>
                <a:lnTo>
                  <a:pt x="131243" y="166792"/>
                </a:lnTo>
                <a:cubicBezTo>
                  <a:pt x="122480" y="181415"/>
                  <a:pt x="115869" y="197224"/>
                  <a:pt x="111618" y="213727"/>
                </a:cubicBezTo>
                <a:lnTo>
                  <a:pt x="109731" y="220943"/>
                </a:lnTo>
                <a:lnTo>
                  <a:pt x="57728" y="220943"/>
                </a:lnTo>
                <a:cubicBezTo>
                  <a:pt x="52413" y="220943"/>
                  <a:pt x="48106" y="225244"/>
                  <a:pt x="48106" y="230549"/>
                </a:cubicBezTo>
                <a:lnTo>
                  <a:pt x="48106" y="288187"/>
                </a:lnTo>
                <a:cubicBezTo>
                  <a:pt x="48106" y="293492"/>
                  <a:pt x="52413" y="297793"/>
                  <a:pt x="57728" y="297793"/>
                </a:cubicBezTo>
                <a:lnTo>
                  <a:pt x="57728" y="317005"/>
                </a:lnTo>
                <a:cubicBezTo>
                  <a:pt x="41789" y="317005"/>
                  <a:pt x="28864" y="304100"/>
                  <a:pt x="28864" y="288187"/>
                </a:cubicBezTo>
                <a:lnTo>
                  <a:pt x="28864" y="230549"/>
                </a:lnTo>
                <a:cubicBezTo>
                  <a:pt x="28864" y="214636"/>
                  <a:pt x="41789" y="201731"/>
                  <a:pt x="57728" y="201731"/>
                </a:cubicBezTo>
                <a:lnTo>
                  <a:pt x="94953" y="201731"/>
                </a:lnTo>
                <a:cubicBezTo>
                  <a:pt x="98922" y="188447"/>
                  <a:pt x="104290" y="175621"/>
                  <a:pt x="110964" y="163471"/>
                </a:cubicBezTo>
                <a:lnTo>
                  <a:pt x="84505" y="137054"/>
                </a:lnTo>
                <a:cubicBezTo>
                  <a:pt x="79093" y="131662"/>
                  <a:pt x="76053" y="124344"/>
                  <a:pt x="76053" y="116716"/>
                </a:cubicBezTo>
                <a:cubicBezTo>
                  <a:pt x="76053" y="109087"/>
                  <a:pt x="79093" y="101769"/>
                  <a:pt x="84505" y="96381"/>
                </a:cubicBezTo>
                <a:lnTo>
                  <a:pt x="125396" y="55555"/>
                </a:lnTo>
                <a:cubicBezTo>
                  <a:pt x="136787" y="44669"/>
                  <a:pt x="154748" y="44669"/>
                  <a:pt x="166140" y="55555"/>
                </a:cubicBezTo>
                <a:lnTo>
                  <a:pt x="192590" y="81961"/>
                </a:lnTo>
                <a:cubicBezTo>
                  <a:pt x="204759" y="75300"/>
                  <a:pt x="217610" y="69953"/>
                  <a:pt x="230910" y="65994"/>
                </a:cubicBezTo>
                <a:lnTo>
                  <a:pt x="230910" y="28819"/>
                </a:lnTo>
                <a:cubicBezTo>
                  <a:pt x="230910" y="12905"/>
                  <a:pt x="243835" y="0"/>
                  <a:pt x="259774" y="0"/>
                </a:cubicBezTo>
                <a:close/>
              </a:path>
            </a:pathLst>
          </a:custGeom>
          <a:solidFill>
            <a:schemeClr val="bg1"/>
          </a:solidFill>
          <a:ln w="12700" cap="flat" cmpd="sng" algn="ctr">
            <a:solidFill>
              <a:schemeClr val="bg1"/>
            </a:solidFill>
            <a:prstDash val="solid"/>
            <a:miter lim="800000"/>
          </a:ln>
          <a:effectLst/>
        </p:spPr>
        <p:txBody>
          <a:bodyPr anchor="ctr"/>
          <a:lstStyle/>
          <a:p>
            <a:pPr algn="ctr" defTabSz="457200" eaLnBrk="1" fontAlgn="auto" hangingPunct="1">
              <a:spcBef>
                <a:spcPts val="0"/>
              </a:spcBef>
              <a:spcAft>
                <a:spcPts val="0"/>
              </a:spcAft>
              <a:defRPr/>
            </a:pPr>
            <a:endParaRPr lang="en-IN" sz="2000" kern="0">
              <a:solidFill>
                <a:schemeClr val="bg1"/>
              </a:solidFill>
            </a:endParaRPr>
          </a:p>
        </p:txBody>
      </p:sp>
      <p:sp>
        <p:nvSpPr>
          <p:cNvPr id="259" name="TextBox 258">
            <a:extLst>
              <a:ext uri="{FF2B5EF4-FFF2-40B4-BE49-F238E27FC236}">
                <a16:creationId xmlns:a16="http://schemas.microsoft.com/office/drawing/2014/main" id="{0A69A36B-6D6E-D95A-DD84-99F1A8CCF11A}"/>
              </a:ext>
            </a:extLst>
          </p:cNvPr>
          <p:cNvSpPr txBox="1"/>
          <p:nvPr/>
        </p:nvSpPr>
        <p:spPr>
          <a:xfrm>
            <a:off x="4452242" y="2903538"/>
            <a:ext cx="3150992" cy="1569660"/>
          </a:xfrm>
          <a:prstGeom prst="rect">
            <a:avLst/>
          </a:prstGeom>
          <a:noFill/>
        </p:spPr>
        <p:txBody>
          <a:bodyPr wrap="none">
            <a:spAutoFit/>
          </a:bodyPr>
          <a:lstStyle/>
          <a:p>
            <a:pPr algn="ctr">
              <a:defRPr/>
            </a:pPr>
            <a:r>
              <a:rPr lang="en-GB" sz="3200" b="1" dirty="0">
                <a:solidFill>
                  <a:schemeClr val="bg1"/>
                </a:solidFill>
                <a:effectLst>
                  <a:outerShdw blurRad="38100" dist="38100" dir="2700000" algn="tl">
                    <a:srgbClr val="000000">
                      <a:alpha val="43137"/>
                    </a:srgbClr>
                  </a:outerShdw>
                </a:effectLst>
              </a:rPr>
              <a:t>Similar to Quality</a:t>
            </a:r>
          </a:p>
          <a:p>
            <a:pPr algn="ctr">
              <a:defRPr/>
            </a:pPr>
            <a:r>
              <a:rPr lang="en-GB" sz="3200" b="1" dirty="0">
                <a:solidFill>
                  <a:schemeClr val="bg1"/>
                </a:solidFill>
                <a:effectLst>
                  <a:outerShdw blurRad="38100" dist="38100" dir="2700000" algn="tl">
                    <a:srgbClr val="000000">
                      <a:alpha val="43137"/>
                    </a:srgbClr>
                  </a:outerShdw>
                </a:effectLst>
              </a:rPr>
              <a:t>Management </a:t>
            </a:r>
          </a:p>
          <a:p>
            <a:pPr algn="ctr">
              <a:defRPr/>
            </a:pPr>
            <a:r>
              <a:rPr lang="en-GB" sz="3200" b="1" dirty="0">
                <a:solidFill>
                  <a:schemeClr val="bg1"/>
                </a:solidFill>
                <a:effectLst>
                  <a:outerShdw blurRad="38100" dist="38100" dir="2700000" algn="tl">
                    <a:srgbClr val="000000">
                      <a:alpha val="43137"/>
                    </a:srgbClr>
                  </a:outerShdw>
                </a:effectLst>
              </a:rPr>
              <a:t>System</a:t>
            </a:r>
          </a:p>
        </p:txBody>
      </p:sp>
      <p:sp>
        <p:nvSpPr>
          <p:cNvPr id="2" name="object 3">
            <a:extLst>
              <a:ext uri="{FF2B5EF4-FFF2-40B4-BE49-F238E27FC236}">
                <a16:creationId xmlns:a16="http://schemas.microsoft.com/office/drawing/2014/main" id="{A6A18531-C8C7-E8C3-3BD9-E00BEAEA5CDA}"/>
              </a:ext>
            </a:extLst>
          </p:cNvPr>
          <p:cNvSpPr txBox="1"/>
          <p:nvPr/>
        </p:nvSpPr>
        <p:spPr>
          <a:xfrm>
            <a:off x="9683945" y="6175603"/>
            <a:ext cx="2593142" cy="307777"/>
          </a:xfrm>
          <a:prstGeom prst="rect">
            <a:avLst/>
          </a:prstGeom>
        </p:spPr>
        <p:txBody>
          <a:bodyPr wrap="square" lIns="0" tIns="0" rIns="0" bIns="0">
            <a:spAutoFit/>
          </a:bodyPr>
          <a:lstStyle/>
          <a:p>
            <a:pPr marL="12700" eaLnBrk="1" fontAlgn="auto" hangingPunct="1">
              <a:spcBef>
                <a:spcPts val="0"/>
              </a:spcBef>
              <a:spcAft>
                <a:spcPts val="0"/>
              </a:spcAft>
              <a:defRPr/>
            </a:pPr>
            <a:r>
              <a:rPr lang="en-US" sz="2000" b="1" spc="-5" dirty="0">
                <a:solidFill>
                  <a:srgbClr val="FF671F"/>
                </a:solidFill>
                <a:cs typeface="Calibri"/>
              </a:rPr>
              <a:t>7 Effective Clauses</a:t>
            </a:r>
            <a:endParaRPr sz="2000" dirty="0">
              <a:solidFill>
                <a:srgbClr val="FF671F"/>
              </a:solidFill>
              <a:cs typeface="Calibri"/>
            </a:endParaRPr>
          </a:p>
        </p:txBody>
      </p:sp>
      <p:sp>
        <p:nvSpPr>
          <p:cNvPr id="8" name="TextBox 232">
            <a:extLst>
              <a:ext uri="{FF2B5EF4-FFF2-40B4-BE49-F238E27FC236}">
                <a16:creationId xmlns:a16="http://schemas.microsoft.com/office/drawing/2014/main" id="{DFE216A9-386C-2E40-86B9-D1514747471D}"/>
              </a:ext>
            </a:extLst>
          </p:cNvPr>
          <p:cNvSpPr txBox="1">
            <a:spLocks noChangeArrowheads="1"/>
          </p:cNvSpPr>
          <p:nvPr/>
        </p:nvSpPr>
        <p:spPr bwMode="auto">
          <a:xfrm>
            <a:off x="30614" y="1731608"/>
            <a:ext cx="409766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n-GB" altLang="en-US" sz="2000" b="1" dirty="0">
                <a:solidFill>
                  <a:schemeClr val="bg1"/>
                </a:solidFill>
                <a:latin typeface="+mn-lt"/>
              </a:rPr>
              <a:t>No Exclusions permitted when </a:t>
            </a:r>
          </a:p>
          <a:p>
            <a:pPr algn="ctr"/>
            <a:r>
              <a:rPr lang="en-GB" altLang="en-US" sz="2000" b="1" dirty="0">
                <a:solidFill>
                  <a:schemeClr val="bg1"/>
                </a:solidFill>
                <a:latin typeface="+mn-lt"/>
              </a:rPr>
              <a:t>Claiming conformity to this standard.</a:t>
            </a:r>
          </a:p>
        </p:txBody>
      </p:sp>
      <p:sp>
        <p:nvSpPr>
          <p:cNvPr id="3" name="object 18">
            <a:extLst>
              <a:ext uri="{FF2B5EF4-FFF2-40B4-BE49-F238E27FC236}">
                <a16:creationId xmlns:a16="http://schemas.microsoft.com/office/drawing/2014/main" id="{88E423CC-AAF8-7DBC-A791-8C98199603CC}"/>
              </a:ext>
            </a:extLst>
          </p:cNvPr>
          <p:cNvSpPr txBox="1"/>
          <p:nvPr/>
        </p:nvSpPr>
        <p:spPr>
          <a:xfrm>
            <a:off x="3603625" y="6686664"/>
            <a:ext cx="4984750"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cs typeface="Calibri"/>
              </a:rPr>
              <a:t>“</a:t>
            </a:r>
            <a:r>
              <a:rPr sz="650" spc="-5" dirty="0">
                <a:solidFill>
                  <a:schemeClr val="bg1"/>
                </a:solidFill>
                <a:cs typeface="Calibri"/>
              </a:rPr>
              <a:t>C</a:t>
            </a:r>
            <a:r>
              <a:rPr sz="650" spc="-15" dirty="0">
                <a:solidFill>
                  <a:schemeClr val="bg1"/>
                </a:solidFill>
                <a:cs typeface="Calibri"/>
              </a:rPr>
              <a:t>o</a:t>
            </a:r>
            <a:r>
              <a:rPr sz="650" spc="-10" dirty="0">
                <a:solidFill>
                  <a:schemeClr val="bg1"/>
                </a:solidFill>
                <a:cs typeface="Calibri"/>
              </a:rPr>
              <a:t>p</a:t>
            </a:r>
            <a:r>
              <a:rPr sz="650" spc="-15" dirty="0">
                <a:solidFill>
                  <a:schemeClr val="bg1"/>
                </a:solidFill>
                <a:cs typeface="Calibri"/>
              </a:rPr>
              <a:t>y</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a:t>
            </a:r>
            <a:r>
              <a:rPr sz="650" spc="-10" dirty="0">
                <a:solidFill>
                  <a:schemeClr val="bg1"/>
                </a:solidFill>
                <a:cs typeface="Calibri"/>
              </a:rPr>
              <a:t>s</a:t>
            </a:r>
            <a:r>
              <a:rPr sz="650" spc="-5" dirty="0">
                <a:solidFill>
                  <a:schemeClr val="bg1"/>
                </a:solidFill>
                <a:cs typeface="Calibri"/>
              </a:rPr>
              <a:t>:</a:t>
            </a:r>
            <a:r>
              <a:rPr sz="650" spc="-10" dirty="0">
                <a:solidFill>
                  <a:schemeClr val="bg1"/>
                </a:solidFill>
                <a:cs typeface="Calibri"/>
              </a:rPr>
              <a:t> Al</a:t>
            </a:r>
            <a:r>
              <a:rPr sz="650" spc="-5" dirty="0">
                <a:solidFill>
                  <a:schemeClr val="bg1"/>
                </a:solidFill>
                <a:cs typeface="Calibri"/>
              </a:rPr>
              <a:t>l</a:t>
            </a:r>
            <a:r>
              <a:rPr sz="650" spc="15" dirty="0">
                <a:solidFill>
                  <a:schemeClr val="bg1"/>
                </a:solidFill>
                <a:cs typeface="Calibri"/>
              </a:rPr>
              <a:t> </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ts</a:t>
            </a:r>
            <a:r>
              <a:rPr sz="650" spc="-10" dirty="0">
                <a:solidFill>
                  <a:schemeClr val="bg1"/>
                </a:solidFill>
                <a:cs typeface="Calibri"/>
              </a:rPr>
              <a:t> </a:t>
            </a:r>
            <a:r>
              <a:rPr sz="650" spc="-5" dirty="0">
                <a:solidFill>
                  <a:schemeClr val="bg1"/>
                </a:solidFill>
                <a:cs typeface="Calibri"/>
              </a:rPr>
              <a:t>are</a:t>
            </a:r>
            <a:r>
              <a:rPr sz="650" spc="10" dirty="0">
                <a:solidFill>
                  <a:schemeClr val="bg1"/>
                </a:solidFill>
                <a:cs typeface="Calibri"/>
              </a:rPr>
              <a:t> </a:t>
            </a:r>
            <a:r>
              <a:rPr sz="650" spc="-5" dirty="0">
                <a:solidFill>
                  <a:schemeClr val="bg1"/>
                </a:solidFill>
                <a:cs typeface="Calibri"/>
              </a:rPr>
              <a:t>reser</a:t>
            </a:r>
            <a:r>
              <a:rPr sz="650" spc="-10" dirty="0">
                <a:solidFill>
                  <a:schemeClr val="bg1"/>
                </a:solidFill>
                <a:cs typeface="Calibri"/>
              </a:rPr>
              <a:t>v</a:t>
            </a:r>
            <a:r>
              <a:rPr sz="650" spc="-5" dirty="0">
                <a:solidFill>
                  <a:schemeClr val="bg1"/>
                </a:solidFill>
                <a:cs typeface="Calibri"/>
              </a:rPr>
              <a:t>e</a:t>
            </a:r>
            <a:r>
              <a:rPr sz="650" spc="-10" dirty="0">
                <a:solidFill>
                  <a:schemeClr val="bg1"/>
                </a:solidFill>
                <a:cs typeface="Calibri"/>
              </a:rPr>
              <a:t>d</a:t>
            </a:r>
            <a:r>
              <a:rPr sz="650" spc="-5" dirty="0">
                <a:solidFill>
                  <a:schemeClr val="bg1"/>
                </a:solidFill>
                <a:cs typeface="Calibri"/>
              </a:rPr>
              <a:t>,</a:t>
            </a:r>
            <a:r>
              <a:rPr sz="650" spc="-10" dirty="0">
                <a:solidFill>
                  <a:schemeClr val="bg1"/>
                </a:solidFill>
                <a:cs typeface="Calibri"/>
              </a:rPr>
              <a:t> n</a:t>
            </a:r>
            <a:r>
              <a:rPr sz="650" spc="-5" dirty="0">
                <a:solidFill>
                  <a:schemeClr val="bg1"/>
                </a:solidFill>
                <a:cs typeface="Calibri"/>
              </a:rPr>
              <a:t>o</a:t>
            </a:r>
            <a:r>
              <a:rPr sz="650" dirty="0">
                <a:solidFill>
                  <a:schemeClr val="bg1"/>
                </a:solidFill>
                <a:cs typeface="Calibri"/>
              </a:rPr>
              <a:t> </a:t>
            </a:r>
            <a:r>
              <a:rPr sz="650" spc="-10" dirty="0">
                <a:solidFill>
                  <a:schemeClr val="bg1"/>
                </a:solidFill>
                <a:cs typeface="Calibri"/>
              </a:rPr>
              <a:t>p</a:t>
            </a:r>
            <a:r>
              <a:rPr sz="650" spc="-5" dirty="0">
                <a:solidFill>
                  <a:schemeClr val="bg1"/>
                </a:solidFill>
                <a:cs typeface="Calibri"/>
              </a:rPr>
              <a:t>art </a:t>
            </a:r>
            <a:r>
              <a:rPr sz="650" spc="-15" dirty="0">
                <a:solidFill>
                  <a:schemeClr val="bg1"/>
                </a:solidFill>
                <a:cs typeface="Calibri"/>
              </a:rPr>
              <a:t>o</a:t>
            </a:r>
            <a:r>
              <a:rPr sz="650" spc="-5" dirty="0">
                <a:solidFill>
                  <a:schemeClr val="bg1"/>
                </a:solidFill>
                <a:cs typeface="Calibri"/>
              </a:rPr>
              <a:t>f</a:t>
            </a:r>
            <a:r>
              <a:rPr sz="650" spc="10" dirty="0">
                <a:solidFill>
                  <a:schemeClr val="bg1"/>
                </a:solidFill>
                <a:cs typeface="Calibri"/>
              </a:rPr>
              <a:t> </a:t>
            </a:r>
            <a:r>
              <a:rPr sz="650" spc="-5" dirty="0">
                <a:solidFill>
                  <a:schemeClr val="bg1"/>
                </a:solidFill>
                <a:cs typeface="Calibri"/>
              </a:rPr>
              <a:t>t</a:t>
            </a:r>
            <a:r>
              <a:rPr sz="650" spc="-15" dirty="0">
                <a:solidFill>
                  <a:schemeClr val="bg1"/>
                </a:solidFill>
                <a:cs typeface="Calibri"/>
              </a:rPr>
              <a:t>h</a:t>
            </a:r>
            <a:r>
              <a:rPr sz="650" spc="-10" dirty="0">
                <a:solidFill>
                  <a:schemeClr val="bg1"/>
                </a:solidFill>
                <a:cs typeface="Calibri"/>
              </a:rPr>
              <a:t>i</a:t>
            </a:r>
            <a:r>
              <a:rPr sz="650" spc="-5" dirty="0">
                <a:solidFill>
                  <a:schemeClr val="bg1"/>
                </a:solidFill>
                <a:cs typeface="Calibri"/>
              </a:rPr>
              <a:t>s </a:t>
            </a:r>
            <a:r>
              <a:rPr sz="650" spc="-10" dirty="0">
                <a:solidFill>
                  <a:schemeClr val="bg1"/>
                </a:solidFill>
                <a:cs typeface="Calibri"/>
              </a:rPr>
              <a:t>p</a:t>
            </a:r>
            <a:r>
              <a:rPr sz="650" spc="-5" dirty="0">
                <a:solidFill>
                  <a:schemeClr val="bg1"/>
                </a:solidFill>
                <a:cs typeface="Calibri"/>
              </a:rPr>
              <a:t>rese</a:t>
            </a:r>
            <a:r>
              <a:rPr sz="650" spc="-10" dirty="0">
                <a:solidFill>
                  <a:schemeClr val="bg1"/>
                </a:solidFill>
                <a:cs typeface="Calibri"/>
              </a:rPr>
              <a:t>n</a:t>
            </a:r>
            <a:r>
              <a:rPr sz="650" spc="-5" dirty="0">
                <a:solidFill>
                  <a:schemeClr val="bg1"/>
                </a:solidFill>
                <a:cs typeface="Calibri"/>
              </a:rPr>
              <a:t>tat</a:t>
            </a:r>
            <a:r>
              <a:rPr sz="650" spc="-15" dirty="0">
                <a:solidFill>
                  <a:schemeClr val="bg1"/>
                </a:solidFill>
                <a:cs typeface="Calibri"/>
              </a:rPr>
              <a:t>io</a:t>
            </a:r>
            <a:r>
              <a:rPr sz="650" spc="-5" dirty="0">
                <a:solidFill>
                  <a:schemeClr val="bg1"/>
                </a:solidFill>
                <a:cs typeface="Calibri"/>
              </a:rPr>
              <a:t>n</a:t>
            </a:r>
            <a:r>
              <a:rPr sz="650" dirty="0">
                <a:solidFill>
                  <a:schemeClr val="bg1"/>
                </a:solidFill>
                <a:cs typeface="Calibri"/>
              </a:rPr>
              <a:t> </a:t>
            </a:r>
            <a:r>
              <a:rPr sz="650" spc="-5" dirty="0">
                <a:solidFill>
                  <a:schemeClr val="bg1"/>
                </a:solidFill>
                <a:cs typeface="Calibri"/>
              </a:rPr>
              <a:t>can</a:t>
            </a:r>
            <a:r>
              <a:rPr sz="650" dirty="0">
                <a:solidFill>
                  <a:schemeClr val="bg1"/>
                </a:solidFill>
                <a:cs typeface="Calibri"/>
              </a:rPr>
              <a:t> </a:t>
            </a:r>
            <a:r>
              <a:rPr sz="650" spc="-10" dirty="0">
                <a:solidFill>
                  <a:schemeClr val="bg1"/>
                </a:solidFill>
                <a:cs typeface="Calibri"/>
              </a:rPr>
              <a:t>b</a:t>
            </a:r>
            <a:r>
              <a:rPr sz="650" spc="-5" dirty="0">
                <a:solidFill>
                  <a:schemeClr val="bg1"/>
                </a:solidFill>
                <a:cs typeface="Calibri"/>
              </a:rPr>
              <a:t>e re</a:t>
            </a:r>
            <a:r>
              <a:rPr sz="650" spc="-10" dirty="0">
                <a:solidFill>
                  <a:schemeClr val="bg1"/>
                </a:solidFill>
                <a:cs typeface="Calibri"/>
              </a:rPr>
              <a:t>p</a:t>
            </a:r>
            <a:r>
              <a:rPr sz="650" spc="-5" dirty="0">
                <a:solidFill>
                  <a:schemeClr val="bg1"/>
                </a:solidFill>
                <a:cs typeface="Calibri"/>
              </a:rPr>
              <a:t>r</a:t>
            </a:r>
            <a:r>
              <a:rPr sz="650" spc="-10" dirty="0">
                <a:solidFill>
                  <a:schemeClr val="bg1"/>
                </a:solidFill>
                <a:cs typeface="Calibri"/>
              </a:rPr>
              <a:t>odu</a:t>
            </a:r>
            <a:r>
              <a:rPr sz="650" spc="-5" dirty="0">
                <a:solidFill>
                  <a:schemeClr val="bg1"/>
                </a:solidFill>
                <a:cs typeface="Calibri"/>
              </a:rPr>
              <a:t>ced</a:t>
            </a:r>
            <a:r>
              <a:rPr sz="650" dirty="0">
                <a:solidFill>
                  <a:schemeClr val="bg1"/>
                </a:solidFill>
                <a:cs typeface="Calibri"/>
              </a:rPr>
              <a:t> </a:t>
            </a:r>
            <a:r>
              <a:rPr sz="650" spc="-15" dirty="0">
                <a:solidFill>
                  <a:schemeClr val="bg1"/>
                </a:solidFill>
                <a:cs typeface="Calibri"/>
              </a:rPr>
              <a:t>o</a:t>
            </a:r>
            <a:r>
              <a:rPr sz="650" spc="-5" dirty="0">
                <a:solidFill>
                  <a:schemeClr val="bg1"/>
                </a:solidFill>
                <a:cs typeface="Calibri"/>
              </a:rPr>
              <a:t>r c</a:t>
            </a:r>
            <a:r>
              <a:rPr sz="650" spc="-10" dirty="0">
                <a:solidFill>
                  <a:schemeClr val="bg1"/>
                </a:solidFill>
                <a:cs typeface="Calibri"/>
              </a:rPr>
              <a:t>opi</a:t>
            </a:r>
            <a:r>
              <a:rPr sz="650" spc="-5" dirty="0">
                <a:solidFill>
                  <a:schemeClr val="bg1"/>
                </a:solidFill>
                <a:cs typeface="Calibri"/>
              </a:rPr>
              <a:t>ed</a:t>
            </a:r>
            <a:r>
              <a:rPr sz="650" spc="15" dirty="0">
                <a:solidFill>
                  <a:schemeClr val="bg1"/>
                </a:solidFill>
                <a:cs typeface="Calibri"/>
              </a:rPr>
              <a:t> </a:t>
            </a:r>
            <a:r>
              <a:rPr sz="650" spc="-10" dirty="0">
                <a:solidFill>
                  <a:schemeClr val="bg1"/>
                </a:solidFill>
                <a:cs typeface="Calibri"/>
              </a:rPr>
              <a:t>b</a:t>
            </a:r>
            <a:r>
              <a:rPr sz="650" spc="-5" dirty="0">
                <a:solidFill>
                  <a:schemeClr val="bg1"/>
                </a:solidFill>
                <a:cs typeface="Calibri"/>
              </a:rPr>
              <a:t>y</a:t>
            </a:r>
            <a:r>
              <a:rPr sz="650" spc="-10" dirty="0">
                <a:solidFill>
                  <a:schemeClr val="bg1"/>
                </a:solidFill>
                <a:cs typeface="Calibri"/>
              </a:rPr>
              <a:t> </a:t>
            </a:r>
            <a:r>
              <a:rPr sz="650" spc="-5" dirty="0">
                <a:solidFill>
                  <a:schemeClr val="bg1"/>
                </a:solidFill>
                <a:cs typeface="Calibri"/>
              </a:rPr>
              <a:t>a</a:t>
            </a:r>
            <a:r>
              <a:rPr sz="650" spc="-10" dirty="0">
                <a:solidFill>
                  <a:schemeClr val="bg1"/>
                </a:solidFill>
                <a:cs typeface="Calibri"/>
              </a:rPr>
              <a:t>n</a:t>
            </a:r>
            <a:r>
              <a:rPr sz="650" spc="-5" dirty="0">
                <a:solidFill>
                  <a:schemeClr val="bg1"/>
                </a:solidFill>
                <a:cs typeface="Calibri"/>
              </a:rPr>
              <a:t>y</a:t>
            </a:r>
            <a:r>
              <a:rPr sz="650" dirty="0">
                <a:solidFill>
                  <a:schemeClr val="bg1"/>
                </a:solidFill>
                <a:cs typeface="Calibri"/>
              </a:rPr>
              <a:t> </a:t>
            </a:r>
            <a:r>
              <a:rPr sz="650" spc="-5" dirty="0">
                <a:solidFill>
                  <a:schemeClr val="bg1"/>
                </a:solidFill>
                <a:cs typeface="Calibri"/>
              </a:rPr>
              <a:t>mea</a:t>
            </a:r>
            <a:r>
              <a:rPr sz="650" spc="-10" dirty="0">
                <a:solidFill>
                  <a:schemeClr val="bg1"/>
                </a:solidFill>
                <a:cs typeface="Calibri"/>
              </a:rPr>
              <a:t>n</a:t>
            </a:r>
            <a:r>
              <a:rPr sz="650" spc="-5" dirty="0">
                <a:solidFill>
                  <a:schemeClr val="bg1"/>
                </a:solidFill>
                <a:cs typeface="Calibri"/>
              </a:rPr>
              <a:t>s e</a:t>
            </a:r>
            <a:r>
              <a:rPr sz="650" spc="-10" dirty="0">
                <a:solidFill>
                  <a:schemeClr val="bg1"/>
                </a:solidFill>
                <a:cs typeface="Calibri"/>
              </a:rPr>
              <a:t>x</a:t>
            </a:r>
            <a:r>
              <a:rPr sz="650" spc="-5" dirty="0">
                <a:solidFill>
                  <a:schemeClr val="bg1"/>
                </a:solidFill>
                <a:cs typeface="Calibri"/>
              </a:rPr>
              <a:t>ce</a:t>
            </a:r>
            <a:r>
              <a:rPr sz="650" spc="-10" dirty="0">
                <a:solidFill>
                  <a:schemeClr val="bg1"/>
                </a:solidFill>
                <a:cs typeface="Calibri"/>
              </a:rPr>
              <a:t>p</a:t>
            </a:r>
            <a:r>
              <a:rPr sz="650" spc="-5" dirty="0">
                <a:solidFill>
                  <a:schemeClr val="bg1"/>
                </a:solidFill>
                <a:cs typeface="Calibri"/>
              </a:rPr>
              <a:t>t</a:t>
            </a:r>
            <a:r>
              <a:rPr sz="650" spc="5" dirty="0">
                <a:solidFill>
                  <a:schemeClr val="bg1"/>
                </a:solidFill>
                <a:cs typeface="Calibri"/>
              </a:rPr>
              <a:t> </a:t>
            </a:r>
            <a:r>
              <a:rPr sz="650" spc="-5" dirty="0">
                <a:solidFill>
                  <a:schemeClr val="bg1"/>
                </a:solidFill>
                <a:cs typeface="Calibri"/>
              </a:rPr>
              <a:t>w</a:t>
            </a:r>
            <a:r>
              <a:rPr sz="650" spc="-10" dirty="0">
                <a:solidFill>
                  <a:schemeClr val="bg1"/>
                </a:solidFill>
                <a:cs typeface="Calibri"/>
              </a:rPr>
              <a:t>i</a:t>
            </a:r>
            <a:r>
              <a:rPr sz="650" spc="-5" dirty="0">
                <a:solidFill>
                  <a:schemeClr val="bg1"/>
                </a:solidFill>
                <a:cs typeface="Calibri"/>
              </a:rPr>
              <a:t>th</a:t>
            </a:r>
            <a:r>
              <a:rPr sz="650" spc="-10" dirty="0">
                <a:solidFill>
                  <a:schemeClr val="bg1"/>
                </a:solidFill>
                <a:cs typeface="Calibri"/>
              </a:rPr>
              <a:t> </a:t>
            </a:r>
            <a:r>
              <a:rPr sz="650" spc="-5" dirty="0">
                <a:solidFill>
                  <a:schemeClr val="bg1"/>
                </a:solidFill>
                <a:cs typeface="Calibri"/>
              </a:rPr>
              <a:t>wr</a:t>
            </a:r>
            <a:r>
              <a:rPr sz="650" spc="-10" dirty="0">
                <a:solidFill>
                  <a:schemeClr val="bg1"/>
                </a:solidFill>
                <a:cs typeface="Calibri"/>
              </a:rPr>
              <a:t>i</a:t>
            </a:r>
            <a:r>
              <a:rPr sz="650" spc="-5" dirty="0">
                <a:solidFill>
                  <a:schemeClr val="bg1"/>
                </a:solidFill>
                <a:cs typeface="Calibri"/>
              </a:rPr>
              <a:t>t</a:t>
            </a:r>
            <a:r>
              <a:rPr sz="650" spc="-10" dirty="0">
                <a:solidFill>
                  <a:schemeClr val="bg1"/>
                </a:solidFill>
                <a:cs typeface="Calibri"/>
              </a:rPr>
              <a:t>t</a:t>
            </a:r>
            <a:r>
              <a:rPr sz="650" spc="5" dirty="0">
                <a:solidFill>
                  <a:schemeClr val="bg1"/>
                </a:solidFill>
                <a:cs typeface="Calibri"/>
              </a:rPr>
              <a:t>e</a:t>
            </a:r>
            <a:r>
              <a:rPr sz="650" spc="-5" dirty="0">
                <a:solidFill>
                  <a:schemeClr val="bg1"/>
                </a:solidFill>
                <a:cs typeface="Calibri"/>
              </a:rPr>
              <a:t>n</a:t>
            </a:r>
            <a:r>
              <a:rPr sz="650" spc="-10" dirty="0">
                <a:solidFill>
                  <a:schemeClr val="bg1"/>
                </a:solidFill>
                <a:cs typeface="Calibri"/>
              </a:rPr>
              <a:t> p</a:t>
            </a:r>
            <a:r>
              <a:rPr sz="650" spc="-5" dirty="0">
                <a:solidFill>
                  <a:schemeClr val="bg1"/>
                </a:solidFill>
                <a:cs typeface="Calibri"/>
              </a:rPr>
              <a:t>erm</a:t>
            </a:r>
            <a:r>
              <a:rPr sz="650" spc="-15" dirty="0">
                <a:solidFill>
                  <a:schemeClr val="bg1"/>
                </a:solidFill>
                <a:cs typeface="Calibri"/>
              </a:rPr>
              <a:t>i</a:t>
            </a:r>
            <a:r>
              <a:rPr sz="650" spc="-5" dirty="0">
                <a:solidFill>
                  <a:schemeClr val="bg1"/>
                </a:solidFill>
                <a:cs typeface="Calibri"/>
              </a:rPr>
              <a:t>s</a:t>
            </a:r>
            <a:r>
              <a:rPr sz="650" spc="-10" dirty="0">
                <a:solidFill>
                  <a:schemeClr val="bg1"/>
                </a:solidFill>
                <a:cs typeface="Calibri"/>
              </a:rPr>
              <a:t>si</a:t>
            </a:r>
            <a:r>
              <a:rPr sz="650" spc="-15" dirty="0">
                <a:solidFill>
                  <a:schemeClr val="bg1"/>
                </a:solidFill>
                <a:cs typeface="Calibri"/>
              </a:rPr>
              <a:t>o</a:t>
            </a:r>
            <a:r>
              <a:rPr sz="650" spc="-5" dirty="0">
                <a:solidFill>
                  <a:schemeClr val="bg1"/>
                </a:solidFill>
                <a:cs typeface="Calibri"/>
              </a:rPr>
              <a:t>n</a:t>
            </a:r>
            <a:r>
              <a:rPr sz="650" dirty="0">
                <a:solidFill>
                  <a:schemeClr val="bg1"/>
                </a:solidFill>
                <a:cs typeface="Calibri"/>
              </a:rPr>
              <a:t> </a:t>
            </a:r>
            <a:r>
              <a:rPr sz="650" spc="-15" dirty="0">
                <a:solidFill>
                  <a:schemeClr val="bg1"/>
                </a:solidFill>
                <a:cs typeface="Calibri"/>
              </a:rPr>
              <a:t>f</a:t>
            </a:r>
            <a:r>
              <a:rPr sz="650" spc="-5" dirty="0">
                <a:solidFill>
                  <a:schemeClr val="bg1"/>
                </a:solidFill>
                <a:cs typeface="Calibri"/>
              </a:rPr>
              <a:t>r</a:t>
            </a:r>
            <a:r>
              <a:rPr sz="650" spc="-10" dirty="0">
                <a:solidFill>
                  <a:schemeClr val="bg1"/>
                </a:solidFill>
                <a:cs typeface="Calibri"/>
              </a:rPr>
              <a:t>om</a:t>
            </a:r>
            <a:r>
              <a:rPr lang="en-GB" sz="650" spc="5" dirty="0">
                <a:solidFill>
                  <a:schemeClr val="bg1"/>
                </a:solidFill>
                <a:cs typeface="Calibri"/>
              </a:rPr>
              <a:t> </a:t>
            </a:r>
            <a:r>
              <a:rPr lang="en-GB" sz="650" spc="-5" dirty="0">
                <a:solidFill>
                  <a:schemeClr val="bg1"/>
                </a:solidFill>
                <a:cs typeface="Calibri"/>
              </a:rPr>
              <a:t>S</a:t>
            </a:r>
            <a:r>
              <a:rPr lang="en-GB" sz="650" spc="-15" dirty="0">
                <a:solidFill>
                  <a:schemeClr val="bg1"/>
                </a:solidFill>
                <a:cs typeface="Calibri"/>
              </a:rPr>
              <a:t>M</a:t>
            </a:r>
            <a:r>
              <a:rPr lang="en-GB" sz="650" spc="-5" dirty="0">
                <a:solidFill>
                  <a:schemeClr val="bg1"/>
                </a:solidFill>
                <a:cs typeface="Calibri"/>
              </a:rPr>
              <a:t>SA</a:t>
            </a:r>
            <a:r>
              <a:rPr sz="650" spc="-5" dirty="0">
                <a:solidFill>
                  <a:schemeClr val="bg1"/>
                </a:solidFill>
                <a:cs typeface="Calibri"/>
              </a:rPr>
              <a:t>“</a:t>
            </a:r>
            <a:endParaRPr sz="650" dirty="0">
              <a:solidFill>
                <a:schemeClr val="bg1"/>
              </a:solidFill>
              <a:cs typeface="Calibri"/>
            </a:endParaRPr>
          </a:p>
        </p:txBody>
      </p:sp>
    </p:spTree>
    <p:extLst>
      <p:ext uri="{BB962C8B-B14F-4D97-AF65-F5344CB8AC3E}">
        <p14:creationId xmlns:p14="http://schemas.microsoft.com/office/powerpoint/2010/main" val="19179997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Placeholder 746" descr="A person in a hoodie holding a computer&#10;&#10;Description automatically generated with medium confidence">
            <a:extLst>
              <a:ext uri="{FF2B5EF4-FFF2-40B4-BE49-F238E27FC236}">
                <a16:creationId xmlns:a16="http://schemas.microsoft.com/office/drawing/2014/main" id="{AFFEF61B-E64C-48CC-84E3-7FDB042FE62B}"/>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4700"/>
                    </a14:imgEffect>
                    <a14:imgEffect>
                      <a14:saturation sat="66000"/>
                    </a14:imgEffect>
                  </a14:imgLayer>
                </a14:imgProps>
              </a:ext>
              <a:ext uri="{28A0092B-C50C-407E-A947-70E740481C1C}">
                <a14:useLocalDpi xmlns:a14="http://schemas.microsoft.com/office/drawing/2010/main"/>
              </a:ext>
            </a:extLst>
          </a:blip>
          <a:srcRect/>
          <a:stretch/>
        </p:blipFill>
        <p:spPr>
          <a:xfrm>
            <a:off x="0" y="0"/>
            <a:ext cx="6845422" cy="6858000"/>
          </a:xfrm>
          <a:custGeom>
            <a:avLst/>
            <a:gdLst>
              <a:gd name="connsiteX0" fmla="*/ 0 w 12188952"/>
              <a:gd name="connsiteY0" fmla="*/ 0 h 6591018"/>
              <a:gd name="connsiteX1" fmla="*/ 12188952 w 12188952"/>
              <a:gd name="connsiteY1" fmla="*/ 0 h 6591018"/>
              <a:gd name="connsiteX2" fmla="*/ 12188952 w 12188952"/>
              <a:gd name="connsiteY2" fmla="*/ 6591018 h 6591018"/>
              <a:gd name="connsiteX3" fmla="*/ 0 w 12188952"/>
              <a:gd name="connsiteY3" fmla="*/ 6591018 h 6591018"/>
            </a:gdLst>
            <a:ahLst/>
            <a:cxnLst>
              <a:cxn ang="0">
                <a:pos x="connsiteX0" y="connsiteY0"/>
              </a:cxn>
              <a:cxn ang="0">
                <a:pos x="connsiteX1" y="connsiteY1"/>
              </a:cxn>
              <a:cxn ang="0">
                <a:pos x="connsiteX2" y="connsiteY2"/>
              </a:cxn>
              <a:cxn ang="0">
                <a:pos x="connsiteX3" y="connsiteY3"/>
              </a:cxn>
            </a:cxnLst>
            <a:rect l="l" t="t" r="r" b="b"/>
            <a:pathLst>
              <a:path w="12188952" h="6591018">
                <a:moveTo>
                  <a:pt x="0" y="0"/>
                </a:moveTo>
                <a:lnTo>
                  <a:pt x="12188952" y="0"/>
                </a:lnTo>
                <a:lnTo>
                  <a:pt x="12188952" y="6591018"/>
                </a:lnTo>
                <a:lnTo>
                  <a:pt x="0" y="6591018"/>
                </a:lnTo>
                <a:close/>
              </a:path>
            </a:pathLst>
          </a:custGeom>
        </p:spPr>
      </p:pic>
      <p:sp>
        <p:nvSpPr>
          <p:cNvPr id="28" name="Rectangle 27">
            <a:extLst>
              <a:ext uri="{FF2B5EF4-FFF2-40B4-BE49-F238E27FC236}">
                <a16:creationId xmlns:a16="http://schemas.microsoft.com/office/drawing/2014/main" id="{05B6E2A1-AEB7-47FB-AB21-3DB035ACDC35}"/>
              </a:ext>
            </a:extLst>
          </p:cNvPr>
          <p:cNvSpPr/>
          <p:nvPr/>
        </p:nvSpPr>
        <p:spPr>
          <a:xfrm flipH="1">
            <a:off x="0" y="0"/>
            <a:ext cx="12192000" cy="6857999"/>
          </a:xfrm>
          <a:prstGeom prst="rect">
            <a:avLst/>
          </a:prstGeom>
          <a:gradFill flip="none" rotWithShape="1">
            <a:gsLst>
              <a:gs pos="25000">
                <a:srgbClr val="000000"/>
              </a:gs>
              <a:gs pos="0">
                <a:schemeClr val="tx2"/>
              </a:gs>
              <a:gs pos="95000">
                <a:srgbClr val="000000"/>
              </a:gs>
              <a:gs pos="90000">
                <a:srgbClr val="000000">
                  <a:alpha val="58000"/>
                </a:srgbClr>
              </a:gs>
              <a:gs pos="73000">
                <a:schemeClr val="tx2">
                  <a:alpha val="0"/>
                </a:schemeClr>
              </a:gs>
              <a:gs pos="46000">
                <a:schemeClr val="tx2">
                  <a:alpha val="96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9" name="Group 28">
            <a:extLst>
              <a:ext uri="{FF2B5EF4-FFF2-40B4-BE49-F238E27FC236}">
                <a16:creationId xmlns:a16="http://schemas.microsoft.com/office/drawing/2014/main" id="{C31D0DD7-3DE0-4AA1-816B-7B7BCC16DDD7}"/>
              </a:ext>
            </a:extLst>
          </p:cNvPr>
          <p:cNvGrpSpPr/>
          <p:nvPr/>
        </p:nvGrpSpPr>
        <p:grpSpPr>
          <a:xfrm>
            <a:off x="1511744" y="2295448"/>
            <a:ext cx="3732847" cy="2699145"/>
            <a:chOff x="1511744" y="2230343"/>
            <a:chExt cx="3732847" cy="2699145"/>
          </a:xfrm>
        </p:grpSpPr>
        <p:grpSp>
          <p:nvGrpSpPr>
            <p:cNvPr id="31" name="Group 30">
              <a:extLst>
                <a:ext uri="{FF2B5EF4-FFF2-40B4-BE49-F238E27FC236}">
                  <a16:creationId xmlns:a16="http://schemas.microsoft.com/office/drawing/2014/main" id="{808D1A94-3B58-45A0-95C9-9068F476F044}"/>
                </a:ext>
              </a:extLst>
            </p:cNvPr>
            <p:cNvGrpSpPr/>
            <p:nvPr/>
          </p:nvGrpSpPr>
          <p:grpSpPr>
            <a:xfrm>
              <a:off x="2716542" y="3260436"/>
              <a:ext cx="1391908" cy="1669052"/>
              <a:chOff x="4461758" y="3107677"/>
              <a:chExt cx="1475446" cy="1769224"/>
            </a:xfrm>
          </p:grpSpPr>
          <p:grpSp>
            <p:nvGrpSpPr>
              <p:cNvPr id="43" name="Group 42">
                <a:extLst>
                  <a:ext uri="{FF2B5EF4-FFF2-40B4-BE49-F238E27FC236}">
                    <a16:creationId xmlns:a16="http://schemas.microsoft.com/office/drawing/2014/main" id="{CADCA1D9-2C58-4213-9A86-CE761901D3DC}"/>
                  </a:ext>
                </a:extLst>
              </p:cNvPr>
              <p:cNvGrpSpPr/>
              <p:nvPr/>
            </p:nvGrpSpPr>
            <p:grpSpPr>
              <a:xfrm>
                <a:off x="4461758" y="3107677"/>
                <a:ext cx="1475446" cy="1769224"/>
                <a:chOff x="2096119" y="1663983"/>
                <a:chExt cx="608347" cy="729479"/>
              </a:xfrm>
            </p:grpSpPr>
            <p:sp>
              <p:nvSpPr>
                <p:cNvPr id="50" name="Freeform: Shape 49">
                  <a:extLst>
                    <a:ext uri="{FF2B5EF4-FFF2-40B4-BE49-F238E27FC236}">
                      <a16:creationId xmlns:a16="http://schemas.microsoft.com/office/drawing/2014/main" id="{A80E67A7-DF3A-4F89-BB0A-D711341984A6}"/>
                    </a:ext>
                  </a:extLst>
                </p:cNvPr>
                <p:cNvSpPr/>
                <p:nvPr/>
              </p:nvSpPr>
              <p:spPr>
                <a:xfrm flipH="1">
                  <a:off x="2096119" y="1663983"/>
                  <a:ext cx="608347" cy="729479"/>
                </a:xfrm>
                <a:custGeom>
                  <a:avLst/>
                  <a:gdLst>
                    <a:gd name="connsiteX0" fmla="*/ 908659 w 1817318"/>
                    <a:gd name="connsiteY0" fmla="*/ 0 h 2179178"/>
                    <a:gd name="connsiteX1" fmla="*/ 719632 w 1817318"/>
                    <a:gd name="connsiteY1" fmla="*/ 11280 h 2179178"/>
                    <a:gd name="connsiteX2" fmla="*/ 0 w 1817318"/>
                    <a:gd name="connsiteY2" fmla="*/ 183088 h 2179178"/>
                    <a:gd name="connsiteX3" fmla="*/ 2135 w 1817318"/>
                    <a:gd name="connsiteY3" fmla="*/ 1096614 h 2179178"/>
                    <a:gd name="connsiteX4" fmla="*/ 20283 w 1817318"/>
                    <a:gd name="connsiteY4" fmla="*/ 1156232 h 2179178"/>
                    <a:gd name="connsiteX5" fmla="*/ 764649 w 1817318"/>
                    <a:gd name="connsiteY5" fmla="*/ 2061791 h 2179178"/>
                    <a:gd name="connsiteX6" fmla="*/ 908659 w 1817318"/>
                    <a:gd name="connsiteY6" fmla="*/ 2179178 h 2179178"/>
                    <a:gd name="connsiteX7" fmla="*/ 1052669 w 1817318"/>
                    <a:gd name="connsiteY7" fmla="*/ 2061791 h 2179178"/>
                    <a:gd name="connsiteX8" fmla="*/ 1797035 w 1817318"/>
                    <a:gd name="connsiteY8" fmla="*/ 1156232 h 2179178"/>
                    <a:gd name="connsiteX9" fmla="*/ 1815183 w 1817318"/>
                    <a:gd name="connsiteY9" fmla="*/ 1096614 h 2179178"/>
                    <a:gd name="connsiteX10" fmla="*/ 1817318 w 1817318"/>
                    <a:gd name="connsiteY10" fmla="*/ 183088 h 2179178"/>
                    <a:gd name="connsiteX11" fmla="*/ 1097686 w 1817318"/>
                    <a:gd name="connsiteY11" fmla="*/ 11280 h 2179178"/>
                    <a:gd name="connsiteX12" fmla="*/ 908659 w 1817318"/>
                    <a:gd name="connsiteY12" fmla="*/ 0 h 2179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17318" h="2179178">
                      <a:moveTo>
                        <a:pt x="908659" y="0"/>
                      </a:moveTo>
                      <a:lnTo>
                        <a:pt x="719632" y="11280"/>
                      </a:lnTo>
                      <a:cubicBezTo>
                        <a:pt x="516458" y="34565"/>
                        <a:pt x="294025" y="92061"/>
                        <a:pt x="0" y="183088"/>
                      </a:cubicBezTo>
                      <a:lnTo>
                        <a:pt x="2135" y="1096614"/>
                      </a:lnTo>
                      <a:lnTo>
                        <a:pt x="20283" y="1156232"/>
                      </a:lnTo>
                      <a:cubicBezTo>
                        <a:pt x="124704" y="1448631"/>
                        <a:pt x="438886" y="1785818"/>
                        <a:pt x="764649" y="2061791"/>
                      </a:cubicBezTo>
                      <a:lnTo>
                        <a:pt x="908659" y="2179178"/>
                      </a:lnTo>
                      <a:lnTo>
                        <a:pt x="1052669" y="2061791"/>
                      </a:lnTo>
                      <a:cubicBezTo>
                        <a:pt x="1378432" y="1785818"/>
                        <a:pt x="1692614" y="1448631"/>
                        <a:pt x="1797035" y="1156232"/>
                      </a:cubicBezTo>
                      <a:lnTo>
                        <a:pt x="1815183" y="1096614"/>
                      </a:lnTo>
                      <a:lnTo>
                        <a:pt x="1817318" y="183088"/>
                      </a:lnTo>
                      <a:cubicBezTo>
                        <a:pt x="1523293" y="92061"/>
                        <a:pt x="1300860" y="34565"/>
                        <a:pt x="1097686" y="11280"/>
                      </a:cubicBezTo>
                      <a:lnTo>
                        <a:pt x="908659" y="0"/>
                      </a:lnTo>
                      <a:close/>
                    </a:path>
                  </a:pathLst>
                </a:cu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sym typeface="Arial"/>
                  </a:endParaRPr>
                </a:p>
              </p:txBody>
            </p:sp>
            <p:sp>
              <p:nvSpPr>
                <p:cNvPr id="51" name="Freeform: Shape 50">
                  <a:extLst>
                    <a:ext uri="{FF2B5EF4-FFF2-40B4-BE49-F238E27FC236}">
                      <a16:creationId xmlns:a16="http://schemas.microsoft.com/office/drawing/2014/main" id="{41A8ED17-5E5C-4477-9C4A-A89059359887}"/>
                    </a:ext>
                  </a:extLst>
                </p:cNvPr>
                <p:cNvSpPr/>
                <p:nvPr/>
              </p:nvSpPr>
              <p:spPr>
                <a:xfrm flipH="1">
                  <a:off x="2113771" y="1677900"/>
                  <a:ext cx="573044" cy="687149"/>
                </a:xfrm>
                <a:custGeom>
                  <a:avLst/>
                  <a:gdLst>
                    <a:gd name="connsiteX0" fmla="*/ 908659 w 1817318"/>
                    <a:gd name="connsiteY0" fmla="*/ 0 h 2179178"/>
                    <a:gd name="connsiteX1" fmla="*/ 719632 w 1817318"/>
                    <a:gd name="connsiteY1" fmla="*/ 11280 h 2179178"/>
                    <a:gd name="connsiteX2" fmla="*/ 0 w 1817318"/>
                    <a:gd name="connsiteY2" fmla="*/ 183088 h 2179178"/>
                    <a:gd name="connsiteX3" fmla="*/ 2135 w 1817318"/>
                    <a:gd name="connsiteY3" fmla="*/ 1096614 h 2179178"/>
                    <a:gd name="connsiteX4" fmla="*/ 20283 w 1817318"/>
                    <a:gd name="connsiteY4" fmla="*/ 1156232 h 2179178"/>
                    <a:gd name="connsiteX5" fmla="*/ 764649 w 1817318"/>
                    <a:gd name="connsiteY5" fmla="*/ 2061791 h 2179178"/>
                    <a:gd name="connsiteX6" fmla="*/ 908659 w 1817318"/>
                    <a:gd name="connsiteY6" fmla="*/ 2179178 h 2179178"/>
                    <a:gd name="connsiteX7" fmla="*/ 1052669 w 1817318"/>
                    <a:gd name="connsiteY7" fmla="*/ 2061791 h 2179178"/>
                    <a:gd name="connsiteX8" fmla="*/ 1797035 w 1817318"/>
                    <a:gd name="connsiteY8" fmla="*/ 1156232 h 2179178"/>
                    <a:gd name="connsiteX9" fmla="*/ 1815183 w 1817318"/>
                    <a:gd name="connsiteY9" fmla="*/ 1096614 h 2179178"/>
                    <a:gd name="connsiteX10" fmla="*/ 1817318 w 1817318"/>
                    <a:gd name="connsiteY10" fmla="*/ 183088 h 2179178"/>
                    <a:gd name="connsiteX11" fmla="*/ 1097686 w 1817318"/>
                    <a:gd name="connsiteY11" fmla="*/ 11280 h 2179178"/>
                    <a:gd name="connsiteX12" fmla="*/ 908659 w 1817318"/>
                    <a:gd name="connsiteY12" fmla="*/ 0 h 2179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17318" h="2179178">
                      <a:moveTo>
                        <a:pt x="908659" y="0"/>
                      </a:moveTo>
                      <a:lnTo>
                        <a:pt x="719632" y="11280"/>
                      </a:lnTo>
                      <a:cubicBezTo>
                        <a:pt x="516458" y="34565"/>
                        <a:pt x="294025" y="92061"/>
                        <a:pt x="0" y="183088"/>
                      </a:cubicBezTo>
                      <a:lnTo>
                        <a:pt x="2135" y="1096614"/>
                      </a:lnTo>
                      <a:lnTo>
                        <a:pt x="20283" y="1156232"/>
                      </a:lnTo>
                      <a:cubicBezTo>
                        <a:pt x="124704" y="1448631"/>
                        <a:pt x="438886" y="1785818"/>
                        <a:pt x="764649" y="2061791"/>
                      </a:cubicBezTo>
                      <a:lnTo>
                        <a:pt x="908659" y="2179178"/>
                      </a:lnTo>
                      <a:lnTo>
                        <a:pt x="1052669" y="2061791"/>
                      </a:lnTo>
                      <a:cubicBezTo>
                        <a:pt x="1378432" y="1785818"/>
                        <a:pt x="1692614" y="1448631"/>
                        <a:pt x="1797035" y="1156232"/>
                      </a:cubicBezTo>
                      <a:lnTo>
                        <a:pt x="1815183" y="1096614"/>
                      </a:lnTo>
                      <a:lnTo>
                        <a:pt x="1817318" y="183088"/>
                      </a:lnTo>
                      <a:cubicBezTo>
                        <a:pt x="1523293" y="92061"/>
                        <a:pt x="1300860" y="34565"/>
                        <a:pt x="1097686" y="11280"/>
                      </a:cubicBezTo>
                      <a:lnTo>
                        <a:pt x="908659" y="0"/>
                      </a:lnTo>
                      <a:close/>
                    </a:path>
                  </a:pathLst>
                </a:custGeom>
                <a:solidFill>
                  <a:srgbClr val="9E01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grpSp>
          <p:grpSp>
            <p:nvGrpSpPr>
              <p:cNvPr id="44" name="Group 43">
                <a:extLst>
                  <a:ext uri="{FF2B5EF4-FFF2-40B4-BE49-F238E27FC236}">
                    <a16:creationId xmlns:a16="http://schemas.microsoft.com/office/drawing/2014/main" id="{2F95AF41-E1EC-4DDA-847D-2378C7FB4FB0}"/>
                  </a:ext>
                </a:extLst>
              </p:cNvPr>
              <p:cNvGrpSpPr/>
              <p:nvPr/>
            </p:nvGrpSpPr>
            <p:grpSpPr>
              <a:xfrm>
                <a:off x="4906212" y="3449674"/>
                <a:ext cx="586538" cy="814824"/>
                <a:chOff x="4291340" y="3588586"/>
                <a:chExt cx="345512" cy="479992"/>
              </a:xfrm>
            </p:grpSpPr>
            <p:sp>
              <p:nvSpPr>
                <p:cNvPr id="45" name="Freeform: Shape 44">
                  <a:extLst>
                    <a:ext uri="{FF2B5EF4-FFF2-40B4-BE49-F238E27FC236}">
                      <a16:creationId xmlns:a16="http://schemas.microsoft.com/office/drawing/2014/main" id="{930A7A74-11EB-463D-9EB5-C565BC538F84}"/>
                    </a:ext>
                  </a:extLst>
                </p:cNvPr>
                <p:cNvSpPr/>
                <p:nvPr/>
              </p:nvSpPr>
              <p:spPr>
                <a:xfrm flipH="1">
                  <a:off x="4340934" y="3594111"/>
                  <a:ext cx="253352" cy="340780"/>
                </a:xfrm>
                <a:custGeom>
                  <a:avLst/>
                  <a:gdLst>
                    <a:gd name="connsiteX0" fmla="*/ 992264 w 1984528"/>
                    <a:gd name="connsiteY0" fmla="*/ 0 h 2642952"/>
                    <a:gd name="connsiteX1" fmla="*/ 1984528 w 1984528"/>
                    <a:gd name="connsiteY1" fmla="*/ 992264 h 2642952"/>
                    <a:gd name="connsiteX2" fmla="*/ 1984528 w 1984528"/>
                    <a:gd name="connsiteY2" fmla="*/ 1650688 h 2642952"/>
                    <a:gd name="connsiteX3" fmla="*/ 992264 w 1984528"/>
                    <a:gd name="connsiteY3" fmla="*/ 2642952 h 2642952"/>
                    <a:gd name="connsiteX4" fmla="*/ 0 w 1984528"/>
                    <a:gd name="connsiteY4" fmla="*/ 1650688 h 2642952"/>
                    <a:gd name="connsiteX5" fmla="*/ 0 w 1984528"/>
                    <a:gd name="connsiteY5" fmla="*/ 992264 h 2642952"/>
                    <a:gd name="connsiteX6" fmla="*/ 992264 w 1984528"/>
                    <a:gd name="connsiteY6" fmla="*/ 0 h 2642952"/>
                    <a:gd name="connsiteX7" fmla="*/ 992265 w 1984528"/>
                    <a:gd name="connsiteY7" fmla="*/ 243467 h 2642952"/>
                    <a:gd name="connsiteX8" fmla="*/ 266171 w 1984528"/>
                    <a:gd name="connsiteY8" fmla="*/ 969561 h 2642952"/>
                    <a:gd name="connsiteX9" fmla="*/ 266171 w 1984528"/>
                    <a:gd name="connsiteY9" fmla="*/ 1529893 h 2642952"/>
                    <a:gd name="connsiteX10" fmla="*/ 992265 w 1984528"/>
                    <a:gd name="connsiteY10" fmla="*/ 2255987 h 2642952"/>
                    <a:gd name="connsiteX11" fmla="*/ 992264 w 1984528"/>
                    <a:gd name="connsiteY11" fmla="*/ 2255988 h 2642952"/>
                    <a:gd name="connsiteX12" fmla="*/ 1718358 w 1984528"/>
                    <a:gd name="connsiteY12" fmla="*/ 1529894 h 2642952"/>
                    <a:gd name="connsiteX13" fmla="*/ 1718359 w 1984528"/>
                    <a:gd name="connsiteY13" fmla="*/ 969561 h 2642952"/>
                    <a:gd name="connsiteX14" fmla="*/ 992265 w 1984528"/>
                    <a:gd name="connsiteY14" fmla="*/ 243467 h 2642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84528" h="2642952">
                      <a:moveTo>
                        <a:pt x="992264" y="0"/>
                      </a:moveTo>
                      <a:cubicBezTo>
                        <a:pt x="1540276" y="0"/>
                        <a:pt x="1984528" y="444252"/>
                        <a:pt x="1984528" y="992264"/>
                      </a:cubicBezTo>
                      <a:lnTo>
                        <a:pt x="1984528" y="1650688"/>
                      </a:lnTo>
                      <a:cubicBezTo>
                        <a:pt x="1984528" y="2198700"/>
                        <a:pt x="1540276" y="2642952"/>
                        <a:pt x="992264" y="2642952"/>
                      </a:cubicBezTo>
                      <a:cubicBezTo>
                        <a:pt x="444252" y="2642952"/>
                        <a:pt x="0" y="2198700"/>
                        <a:pt x="0" y="1650688"/>
                      </a:cubicBezTo>
                      <a:lnTo>
                        <a:pt x="0" y="992264"/>
                      </a:lnTo>
                      <a:cubicBezTo>
                        <a:pt x="0" y="444252"/>
                        <a:pt x="444252" y="0"/>
                        <a:pt x="992264" y="0"/>
                      </a:cubicBezTo>
                      <a:close/>
                      <a:moveTo>
                        <a:pt x="992265" y="243467"/>
                      </a:moveTo>
                      <a:cubicBezTo>
                        <a:pt x="591254" y="243467"/>
                        <a:pt x="266171" y="568550"/>
                        <a:pt x="266171" y="969561"/>
                      </a:cubicBezTo>
                      <a:lnTo>
                        <a:pt x="266171" y="1529893"/>
                      </a:lnTo>
                      <a:cubicBezTo>
                        <a:pt x="266171" y="1930904"/>
                        <a:pt x="591254" y="2255987"/>
                        <a:pt x="992265" y="2255987"/>
                      </a:cubicBezTo>
                      <a:lnTo>
                        <a:pt x="992264" y="2255988"/>
                      </a:lnTo>
                      <a:cubicBezTo>
                        <a:pt x="1393275" y="2255988"/>
                        <a:pt x="1718358" y="1930905"/>
                        <a:pt x="1718358" y="1529894"/>
                      </a:cubicBezTo>
                      <a:cubicBezTo>
                        <a:pt x="1718358" y="1343116"/>
                        <a:pt x="1718359" y="1156339"/>
                        <a:pt x="1718359" y="969561"/>
                      </a:cubicBezTo>
                      <a:cubicBezTo>
                        <a:pt x="1718359" y="568550"/>
                        <a:pt x="1393276" y="243467"/>
                        <a:pt x="992265" y="243467"/>
                      </a:cubicBezTo>
                      <a:close/>
                    </a:path>
                  </a:pathLst>
                </a:custGeom>
                <a:solidFill>
                  <a:schemeClr val="tx2">
                    <a:lumMod val="50000"/>
                    <a:lumOff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FFFF"/>
                    </a:solidFill>
                    <a:effectLst/>
                    <a:uLnTx/>
                    <a:uFillTx/>
                    <a:latin typeface="Arial" panose="020B0604020202020204"/>
                    <a:ea typeface="+mn-ea"/>
                    <a:cs typeface="+mn-cs"/>
                    <a:sym typeface="Calibri"/>
                  </a:endParaRPr>
                </a:p>
              </p:txBody>
            </p:sp>
            <p:sp>
              <p:nvSpPr>
                <p:cNvPr id="46" name="Freeform: Shape 45">
                  <a:extLst>
                    <a:ext uri="{FF2B5EF4-FFF2-40B4-BE49-F238E27FC236}">
                      <a16:creationId xmlns:a16="http://schemas.microsoft.com/office/drawing/2014/main" id="{1B1C5B01-7DEA-4409-9801-C433DB8B3032}"/>
                    </a:ext>
                  </a:extLst>
                </p:cNvPr>
                <p:cNvSpPr/>
                <p:nvPr/>
              </p:nvSpPr>
              <p:spPr>
                <a:xfrm flipH="1">
                  <a:off x="4333928" y="3588586"/>
                  <a:ext cx="253351" cy="340780"/>
                </a:xfrm>
                <a:custGeom>
                  <a:avLst/>
                  <a:gdLst>
                    <a:gd name="connsiteX0" fmla="*/ 992264 w 1984528"/>
                    <a:gd name="connsiteY0" fmla="*/ 0 h 2642952"/>
                    <a:gd name="connsiteX1" fmla="*/ 1984528 w 1984528"/>
                    <a:gd name="connsiteY1" fmla="*/ 992264 h 2642952"/>
                    <a:gd name="connsiteX2" fmla="*/ 1984528 w 1984528"/>
                    <a:gd name="connsiteY2" fmla="*/ 1650688 h 2642952"/>
                    <a:gd name="connsiteX3" fmla="*/ 992264 w 1984528"/>
                    <a:gd name="connsiteY3" fmla="*/ 2642952 h 2642952"/>
                    <a:gd name="connsiteX4" fmla="*/ 0 w 1984528"/>
                    <a:gd name="connsiteY4" fmla="*/ 1650688 h 2642952"/>
                    <a:gd name="connsiteX5" fmla="*/ 0 w 1984528"/>
                    <a:gd name="connsiteY5" fmla="*/ 992264 h 2642952"/>
                    <a:gd name="connsiteX6" fmla="*/ 992264 w 1984528"/>
                    <a:gd name="connsiteY6" fmla="*/ 0 h 2642952"/>
                    <a:gd name="connsiteX7" fmla="*/ 992265 w 1984528"/>
                    <a:gd name="connsiteY7" fmla="*/ 243467 h 2642952"/>
                    <a:gd name="connsiteX8" fmla="*/ 266171 w 1984528"/>
                    <a:gd name="connsiteY8" fmla="*/ 969561 h 2642952"/>
                    <a:gd name="connsiteX9" fmla="*/ 266171 w 1984528"/>
                    <a:gd name="connsiteY9" fmla="*/ 1529893 h 2642952"/>
                    <a:gd name="connsiteX10" fmla="*/ 992265 w 1984528"/>
                    <a:gd name="connsiteY10" fmla="*/ 2255987 h 2642952"/>
                    <a:gd name="connsiteX11" fmla="*/ 992264 w 1984528"/>
                    <a:gd name="connsiteY11" fmla="*/ 2255988 h 2642952"/>
                    <a:gd name="connsiteX12" fmla="*/ 1718358 w 1984528"/>
                    <a:gd name="connsiteY12" fmla="*/ 1529894 h 2642952"/>
                    <a:gd name="connsiteX13" fmla="*/ 1718359 w 1984528"/>
                    <a:gd name="connsiteY13" fmla="*/ 969561 h 2642952"/>
                    <a:gd name="connsiteX14" fmla="*/ 992265 w 1984528"/>
                    <a:gd name="connsiteY14" fmla="*/ 243467 h 2642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84528" h="2642952">
                      <a:moveTo>
                        <a:pt x="992264" y="0"/>
                      </a:moveTo>
                      <a:cubicBezTo>
                        <a:pt x="1540276" y="0"/>
                        <a:pt x="1984528" y="444252"/>
                        <a:pt x="1984528" y="992264"/>
                      </a:cubicBezTo>
                      <a:lnTo>
                        <a:pt x="1984528" y="1650688"/>
                      </a:lnTo>
                      <a:cubicBezTo>
                        <a:pt x="1984528" y="2198700"/>
                        <a:pt x="1540276" y="2642952"/>
                        <a:pt x="992264" y="2642952"/>
                      </a:cubicBezTo>
                      <a:cubicBezTo>
                        <a:pt x="444252" y="2642952"/>
                        <a:pt x="0" y="2198700"/>
                        <a:pt x="0" y="1650688"/>
                      </a:cubicBezTo>
                      <a:lnTo>
                        <a:pt x="0" y="992264"/>
                      </a:lnTo>
                      <a:cubicBezTo>
                        <a:pt x="0" y="444252"/>
                        <a:pt x="444252" y="0"/>
                        <a:pt x="992264" y="0"/>
                      </a:cubicBezTo>
                      <a:close/>
                      <a:moveTo>
                        <a:pt x="992265" y="243467"/>
                      </a:moveTo>
                      <a:cubicBezTo>
                        <a:pt x="591254" y="243467"/>
                        <a:pt x="266171" y="568550"/>
                        <a:pt x="266171" y="969561"/>
                      </a:cubicBezTo>
                      <a:lnTo>
                        <a:pt x="266171" y="1529893"/>
                      </a:lnTo>
                      <a:cubicBezTo>
                        <a:pt x="266171" y="1930904"/>
                        <a:pt x="591254" y="2255987"/>
                        <a:pt x="992265" y="2255987"/>
                      </a:cubicBezTo>
                      <a:lnTo>
                        <a:pt x="992264" y="2255988"/>
                      </a:lnTo>
                      <a:cubicBezTo>
                        <a:pt x="1393275" y="2255988"/>
                        <a:pt x="1718358" y="1930905"/>
                        <a:pt x="1718358" y="1529894"/>
                      </a:cubicBezTo>
                      <a:cubicBezTo>
                        <a:pt x="1718358" y="1343116"/>
                        <a:pt x="1718359" y="1156339"/>
                        <a:pt x="1718359" y="969561"/>
                      </a:cubicBezTo>
                      <a:cubicBezTo>
                        <a:pt x="1718359" y="568550"/>
                        <a:pt x="1393276" y="243467"/>
                        <a:pt x="992265" y="243467"/>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FFFF"/>
                    </a:solidFill>
                    <a:effectLst/>
                    <a:uLnTx/>
                    <a:uFillTx/>
                    <a:latin typeface="Arial" panose="020B0604020202020204"/>
                    <a:ea typeface="+mn-ea"/>
                    <a:cs typeface="+mn-cs"/>
                    <a:sym typeface="Calibri"/>
                  </a:endParaRPr>
                </a:p>
              </p:txBody>
            </p:sp>
            <p:grpSp>
              <p:nvGrpSpPr>
                <p:cNvPr id="47" name="Group 46">
                  <a:extLst>
                    <a:ext uri="{FF2B5EF4-FFF2-40B4-BE49-F238E27FC236}">
                      <a16:creationId xmlns:a16="http://schemas.microsoft.com/office/drawing/2014/main" id="{CF657CAA-19A0-43CA-AC24-D74FFCD119B0}"/>
                    </a:ext>
                  </a:extLst>
                </p:cNvPr>
                <p:cNvGrpSpPr/>
                <p:nvPr/>
              </p:nvGrpSpPr>
              <p:grpSpPr>
                <a:xfrm>
                  <a:off x="4291340" y="3775733"/>
                  <a:ext cx="345512" cy="292845"/>
                  <a:chOff x="4291340" y="3775733"/>
                  <a:chExt cx="345512" cy="292845"/>
                </a:xfrm>
              </p:grpSpPr>
              <p:sp>
                <p:nvSpPr>
                  <p:cNvPr id="48" name="Freeform: Shape 47">
                    <a:extLst>
                      <a:ext uri="{FF2B5EF4-FFF2-40B4-BE49-F238E27FC236}">
                        <a16:creationId xmlns:a16="http://schemas.microsoft.com/office/drawing/2014/main" id="{97AED9C9-ADB0-4594-9AA5-3050E6A87F18}"/>
                      </a:ext>
                    </a:extLst>
                  </p:cNvPr>
                  <p:cNvSpPr/>
                  <p:nvPr/>
                </p:nvSpPr>
                <p:spPr>
                  <a:xfrm>
                    <a:off x="4291340" y="3775733"/>
                    <a:ext cx="345512" cy="292845"/>
                  </a:xfrm>
                  <a:custGeom>
                    <a:avLst/>
                    <a:gdLst>
                      <a:gd name="connsiteX0" fmla="*/ 237172 w 256222"/>
                      <a:gd name="connsiteY0" fmla="*/ 217170 h 217169"/>
                      <a:gd name="connsiteX1" fmla="*/ 19050 w 256222"/>
                      <a:gd name="connsiteY1" fmla="*/ 217170 h 217169"/>
                      <a:gd name="connsiteX2" fmla="*/ 0 w 256222"/>
                      <a:gd name="connsiteY2" fmla="*/ 198120 h 217169"/>
                      <a:gd name="connsiteX3" fmla="*/ 0 w 256222"/>
                      <a:gd name="connsiteY3" fmla="*/ 19050 h 217169"/>
                      <a:gd name="connsiteX4" fmla="*/ 19050 w 256222"/>
                      <a:gd name="connsiteY4" fmla="*/ 0 h 217169"/>
                      <a:gd name="connsiteX5" fmla="*/ 237172 w 256222"/>
                      <a:gd name="connsiteY5" fmla="*/ 0 h 217169"/>
                      <a:gd name="connsiteX6" fmla="*/ 256222 w 256222"/>
                      <a:gd name="connsiteY6" fmla="*/ 19050 h 217169"/>
                      <a:gd name="connsiteX7" fmla="*/ 256222 w 256222"/>
                      <a:gd name="connsiteY7" fmla="*/ 198120 h 217169"/>
                      <a:gd name="connsiteX8" fmla="*/ 237172 w 256222"/>
                      <a:gd name="connsiteY8" fmla="*/ 217170 h 217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6222" h="217169">
                        <a:moveTo>
                          <a:pt x="237172" y="217170"/>
                        </a:moveTo>
                        <a:lnTo>
                          <a:pt x="19050" y="217170"/>
                        </a:lnTo>
                        <a:cubicBezTo>
                          <a:pt x="8572" y="217170"/>
                          <a:pt x="0" y="208597"/>
                          <a:pt x="0" y="198120"/>
                        </a:cubicBezTo>
                        <a:lnTo>
                          <a:pt x="0" y="19050"/>
                        </a:lnTo>
                        <a:cubicBezTo>
                          <a:pt x="0" y="8572"/>
                          <a:pt x="8572" y="0"/>
                          <a:pt x="19050" y="0"/>
                        </a:cubicBezTo>
                        <a:lnTo>
                          <a:pt x="237172" y="0"/>
                        </a:lnTo>
                        <a:cubicBezTo>
                          <a:pt x="247650" y="0"/>
                          <a:pt x="256222" y="8572"/>
                          <a:pt x="256222" y="19050"/>
                        </a:cubicBezTo>
                        <a:lnTo>
                          <a:pt x="256222" y="198120"/>
                        </a:lnTo>
                        <a:cubicBezTo>
                          <a:pt x="256222" y="208597"/>
                          <a:pt x="247650" y="217170"/>
                          <a:pt x="237172" y="217170"/>
                        </a:cubicBezTo>
                        <a:close/>
                      </a:path>
                    </a:pathLst>
                  </a:custGeom>
                  <a:solidFill>
                    <a:schemeClr val="bg2"/>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a:sym typeface="Arial"/>
                    </a:endParaRPr>
                  </a:p>
                </p:txBody>
              </p:sp>
              <p:sp>
                <p:nvSpPr>
                  <p:cNvPr id="49" name="Freeform: Shape 48">
                    <a:extLst>
                      <a:ext uri="{FF2B5EF4-FFF2-40B4-BE49-F238E27FC236}">
                        <a16:creationId xmlns:a16="http://schemas.microsoft.com/office/drawing/2014/main" id="{6EEDC309-8208-492D-8545-426322EF3214}"/>
                      </a:ext>
                    </a:extLst>
                  </p:cNvPr>
                  <p:cNvSpPr/>
                  <p:nvPr/>
                </p:nvSpPr>
                <p:spPr>
                  <a:xfrm>
                    <a:off x="4433663" y="3871127"/>
                    <a:ext cx="60870" cy="102058"/>
                  </a:xfrm>
                  <a:custGeom>
                    <a:avLst/>
                    <a:gdLst>
                      <a:gd name="connsiteX0" fmla="*/ 30435 w 60870"/>
                      <a:gd name="connsiteY0" fmla="*/ 0 h 102058"/>
                      <a:gd name="connsiteX1" fmla="*/ 60870 w 60870"/>
                      <a:gd name="connsiteY1" fmla="*/ 30435 h 102058"/>
                      <a:gd name="connsiteX2" fmla="*/ 51956 w 60870"/>
                      <a:gd name="connsiteY2" fmla="*/ 51956 h 102058"/>
                      <a:gd name="connsiteX3" fmla="*/ 43565 w 60870"/>
                      <a:gd name="connsiteY3" fmla="*/ 55432 h 102058"/>
                      <a:gd name="connsiteX4" fmla="*/ 43565 w 60870"/>
                      <a:gd name="connsiteY4" fmla="*/ 88928 h 102058"/>
                      <a:gd name="connsiteX5" fmla="*/ 30435 w 60870"/>
                      <a:gd name="connsiteY5" fmla="*/ 102058 h 102058"/>
                      <a:gd name="connsiteX6" fmla="*/ 17305 w 60870"/>
                      <a:gd name="connsiteY6" fmla="*/ 88928 h 102058"/>
                      <a:gd name="connsiteX7" fmla="*/ 17305 w 60870"/>
                      <a:gd name="connsiteY7" fmla="*/ 55432 h 102058"/>
                      <a:gd name="connsiteX8" fmla="*/ 8914 w 60870"/>
                      <a:gd name="connsiteY8" fmla="*/ 51956 h 102058"/>
                      <a:gd name="connsiteX9" fmla="*/ 0 w 60870"/>
                      <a:gd name="connsiteY9" fmla="*/ 30435 h 102058"/>
                      <a:gd name="connsiteX10" fmla="*/ 30435 w 60870"/>
                      <a:gd name="connsiteY10" fmla="*/ 0 h 102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870" h="102058">
                        <a:moveTo>
                          <a:pt x="30435" y="0"/>
                        </a:moveTo>
                        <a:cubicBezTo>
                          <a:pt x="47244" y="0"/>
                          <a:pt x="60870" y="13626"/>
                          <a:pt x="60870" y="30435"/>
                        </a:cubicBezTo>
                        <a:cubicBezTo>
                          <a:pt x="60870" y="38840"/>
                          <a:pt x="57464" y="46448"/>
                          <a:pt x="51956" y="51956"/>
                        </a:cubicBezTo>
                        <a:lnTo>
                          <a:pt x="43565" y="55432"/>
                        </a:lnTo>
                        <a:lnTo>
                          <a:pt x="43565" y="88928"/>
                        </a:lnTo>
                        <a:cubicBezTo>
                          <a:pt x="43565" y="96179"/>
                          <a:pt x="37686" y="102058"/>
                          <a:pt x="30435" y="102058"/>
                        </a:cubicBezTo>
                        <a:cubicBezTo>
                          <a:pt x="23184" y="102058"/>
                          <a:pt x="17305" y="96179"/>
                          <a:pt x="17305" y="88928"/>
                        </a:cubicBezTo>
                        <a:lnTo>
                          <a:pt x="17305" y="55432"/>
                        </a:lnTo>
                        <a:lnTo>
                          <a:pt x="8914" y="51956"/>
                        </a:lnTo>
                        <a:cubicBezTo>
                          <a:pt x="3407" y="46448"/>
                          <a:pt x="0" y="38840"/>
                          <a:pt x="0" y="30435"/>
                        </a:cubicBezTo>
                        <a:cubicBezTo>
                          <a:pt x="0" y="13626"/>
                          <a:pt x="13626" y="0"/>
                          <a:pt x="30435" y="0"/>
                        </a:cubicBez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grpSp>
          <p:nvGrpSpPr>
            <p:cNvPr id="32" name="Group 31">
              <a:extLst>
                <a:ext uri="{FF2B5EF4-FFF2-40B4-BE49-F238E27FC236}">
                  <a16:creationId xmlns:a16="http://schemas.microsoft.com/office/drawing/2014/main" id="{A11F3019-225F-43CC-AB71-FF34FA9875A9}"/>
                </a:ext>
              </a:extLst>
            </p:cNvPr>
            <p:cNvGrpSpPr/>
            <p:nvPr/>
          </p:nvGrpSpPr>
          <p:grpSpPr>
            <a:xfrm>
              <a:off x="1511744" y="2230343"/>
              <a:ext cx="3732847" cy="1803014"/>
              <a:chOff x="1511744" y="2230343"/>
              <a:chExt cx="3732847" cy="1803014"/>
            </a:xfrm>
          </p:grpSpPr>
          <p:grpSp>
            <p:nvGrpSpPr>
              <p:cNvPr id="33" name="Group 32">
                <a:extLst>
                  <a:ext uri="{FF2B5EF4-FFF2-40B4-BE49-F238E27FC236}">
                    <a16:creationId xmlns:a16="http://schemas.microsoft.com/office/drawing/2014/main" id="{7FDE6FA3-A6AB-43E9-8590-9B0AB524AE21}"/>
                  </a:ext>
                </a:extLst>
              </p:cNvPr>
              <p:cNvGrpSpPr/>
              <p:nvPr/>
            </p:nvGrpSpPr>
            <p:grpSpPr>
              <a:xfrm>
                <a:off x="3426429" y="2278911"/>
                <a:ext cx="1818162" cy="935585"/>
                <a:chOff x="3535708" y="2326291"/>
                <a:chExt cx="1818162" cy="935585"/>
              </a:xfrm>
            </p:grpSpPr>
            <p:grpSp>
              <p:nvGrpSpPr>
                <p:cNvPr id="39" name="Group 38">
                  <a:extLst>
                    <a:ext uri="{FF2B5EF4-FFF2-40B4-BE49-F238E27FC236}">
                      <a16:creationId xmlns:a16="http://schemas.microsoft.com/office/drawing/2014/main" id="{5CA083E1-F643-496B-A33E-4D39D9E7BC48}"/>
                    </a:ext>
                  </a:extLst>
                </p:cNvPr>
                <p:cNvGrpSpPr/>
                <p:nvPr/>
              </p:nvGrpSpPr>
              <p:grpSpPr>
                <a:xfrm rot="2700000">
                  <a:off x="4382660" y="2308822"/>
                  <a:ext cx="106102" cy="1800005"/>
                  <a:chOff x="9000560" y="2215481"/>
                  <a:chExt cx="148480" cy="2518928"/>
                </a:xfrm>
              </p:grpSpPr>
              <p:sp>
                <p:nvSpPr>
                  <p:cNvPr id="41" name="Freeform: Shape 40">
                    <a:extLst>
                      <a:ext uri="{FF2B5EF4-FFF2-40B4-BE49-F238E27FC236}">
                        <a16:creationId xmlns:a16="http://schemas.microsoft.com/office/drawing/2014/main" id="{E65DE9BF-8855-4E0E-ABEB-645BEC384366}"/>
                      </a:ext>
                    </a:extLst>
                  </p:cNvPr>
                  <p:cNvSpPr/>
                  <p:nvPr/>
                </p:nvSpPr>
                <p:spPr>
                  <a:xfrm>
                    <a:off x="9000560" y="2215481"/>
                    <a:ext cx="148480" cy="148479"/>
                  </a:xfrm>
                  <a:custGeom>
                    <a:avLst/>
                    <a:gdLst>
                      <a:gd name="connsiteX0" fmla="*/ 0 w 205740"/>
                      <a:gd name="connsiteY0" fmla="*/ 102870 h 205740"/>
                      <a:gd name="connsiteX1" fmla="*/ 102870 w 205740"/>
                      <a:gd name="connsiteY1" fmla="*/ 0 h 205740"/>
                      <a:gd name="connsiteX2" fmla="*/ 205740 w 205740"/>
                      <a:gd name="connsiteY2" fmla="*/ 102870 h 205740"/>
                      <a:gd name="connsiteX3" fmla="*/ 102870 w 205740"/>
                      <a:gd name="connsiteY3" fmla="*/ 205740 h 205740"/>
                      <a:gd name="connsiteX4" fmla="*/ 0 w 205740"/>
                      <a:gd name="connsiteY4" fmla="*/ 102870 h 205740"/>
                      <a:gd name="connsiteX5" fmla="*/ 28575 w 205740"/>
                      <a:gd name="connsiteY5" fmla="*/ 102870 h 205740"/>
                      <a:gd name="connsiteX6" fmla="*/ 102870 w 205740"/>
                      <a:gd name="connsiteY6" fmla="*/ 177165 h 205740"/>
                      <a:gd name="connsiteX7" fmla="*/ 177165 w 205740"/>
                      <a:gd name="connsiteY7" fmla="*/ 102870 h 205740"/>
                      <a:gd name="connsiteX8" fmla="*/ 102870 w 205740"/>
                      <a:gd name="connsiteY8" fmla="*/ 28575 h 205740"/>
                      <a:gd name="connsiteX9" fmla="*/ 28575 w 205740"/>
                      <a:gd name="connsiteY9" fmla="*/ 102870 h 205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740" h="205740">
                        <a:moveTo>
                          <a:pt x="0" y="102870"/>
                        </a:moveTo>
                        <a:cubicBezTo>
                          <a:pt x="0" y="45720"/>
                          <a:pt x="46673" y="0"/>
                          <a:pt x="102870" y="0"/>
                        </a:cubicBezTo>
                        <a:cubicBezTo>
                          <a:pt x="160020" y="0"/>
                          <a:pt x="205740" y="46673"/>
                          <a:pt x="205740" y="102870"/>
                        </a:cubicBezTo>
                        <a:cubicBezTo>
                          <a:pt x="205740" y="160020"/>
                          <a:pt x="159068" y="205740"/>
                          <a:pt x="102870" y="205740"/>
                        </a:cubicBezTo>
                        <a:cubicBezTo>
                          <a:pt x="46673" y="205740"/>
                          <a:pt x="0" y="159068"/>
                          <a:pt x="0" y="102870"/>
                        </a:cubicBezTo>
                        <a:close/>
                        <a:moveTo>
                          <a:pt x="28575" y="102870"/>
                        </a:moveTo>
                        <a:cubicBezTo>
                          <a:pt x="28575" y="143828"/>
                          <a:pt x="61913" y="177165"/>
                          <a:pt x="102870" y="177165"/>
                        </a:cubicBezTo>
                        <a:cubicBezTo>
                          <a:pt x="143828" y="177165"/>
                          <a:pt x="177165" y="143828"/>
                          <a:pt x="177165" y="102870"/>
                        </a:cubicBezTo>
                        <a:cubicBezTo>
                          <a:pt x="177165" y="61913"/>
                          <a:pt x="143828" y="28575"/>
                          <a:pt x="102870" y="28575"/>
                        </a:cubicBezTo>
                        <a:cubicBezTo>
                          <a:pt x="61913" y="27623"/>
                          <a:pt x="28575" y="61913"/>
                          <a:pt x="28575" y="102870"/>
                        </a:cubicBezTo>
                        <a:close/>
                      </a:path>
                    </a:pathLst>
                  </a:custGeom>
                  <a:solidFill>
                    <a:schemeClr val="bg2">
                      <a:alpha val="50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2" name="Freeform: Shape 41">
                    <a:extLst>
                      <a:ext uri="{FF2B5EF4-FFF2-40B4-BE49-F238E27FC236}">
                        <a16:creationId xmlns:a16="http://schemas.microsoft.com/office/drawing/2014/main" id="{598615F4-404C-453D-AAC2-32577B7CD38F}"/>
                      </a:ext>
                    </a:extLst>
                  </p:cNvPr>
                  <p:cNvSpPr/>
                  <p:nvPr/>
                </p:nvSpPr>
                <p:spPr>
                  <a:xfrm>
                    <a:off x="9063285" y="2356969"/>
                    <a:ext cx="24665" cy="2377440"/>
                  </a:xfrm>
                  <a:custGeom>
                    <a:avLst/>
                    <a:gdLst>
                      <a:gd name="connsiteX0" fmla="*/ 28575 w 215264"/>
                      <a:gd name="connsiteY0" fmla="*/ 0 h 2079307"/>
                      <a:gd name="connsiteX1" fmla="*/ 28575 w 215264"/>
                      <a:gd name="connsiteY1" fmla="*/ 620077 h 2079307"/>
                      <a:gd name="connsiteX2" fmla="*/ 215265 w 215264"/>
                      <a:gd name="connsiteY2" fmla="*/ 620077 h 2079307"/>
                      <a:gd name="connsiteX3" fmla="*/ 215265 w 215264"/>
                      <a:gd name="connsiteY3" fmla="*/ 1730693 h 2079307"/>
                      <a:gd name="connsiteX4" fmla="*/ 186690 w 215264"/>
                      <a:gd name="connsiteY4" fmla="*/ 1730693 h 2079307"/>
                      <a:gd name="connsiteX5" fmla="*/ 186690 w 215264"/>
                      <a:gd name="connsiteY5" fmla="*/ 648652 h 2079307"/>
                      <a:gd name="connsiteX6" fmla="*/ 28575 w 215264"/>
                      <a:gd name="connsiteY6" fmla="*/ 648652 h 2079307"/>
                      <a:gd name="connsiteX7" fmla="*/ 28575 w 215264"/>
                      <a:gd name="connsiteY7" fmla="*/ 2079308 h 2079307"/>
                      <a:gd name="connsiteX8" fmla="*/ 0 w 215264"/>
                      <a:gd name="connsiteY8" fmla="*/ 2079308 h 2079307"/>
                      <a:gd name="connsiteX9" fmla="*/ 0 w 215264"/>
                      <a:gd name="connsiteY9" fmla="*/ 0 h 2079307"/>
                      <a:gd name="connsiteX0" fmla="*/ 28575 w 215265"/>
                      <a:gd name="connsiteY0" fmla="*/ 0 h 2079308"/>
                      <a:gd name="connsiteX1" fmla="*/ 28575 w 215265"/>
                      <a:gd name="connsiteY1" fmla="*/ 620077 h 2079308"/>
                      <a:gd name="connsiteX2" fmla="*/ 215265 w 215265"/>
                      <a:gd name="connsiteY2" fmla="*/ 620077 h 2079308"/>
                      <a:gd name="connsiteX3" fmla="*/ 215265 w 215265"/>
                      <a:gd name="connsiteY3" fmla="*/ 1730693 h 2079308"/>
                      <a:gd name="connsiteX4" fmla="*/ 186690 w 215265"/>
                      <a:gd name="connsiteY4" fmla="*/ 648652 h 2079308"/>
                      <a:gd name="connsiteX5" fmla="*/ 28575 w 215265"/>
                      <a:gd name="connsiteY5" fmla="*/ 648652 h 2079308"/>
                      <a:gd name="connsiteX6" fmla="*/ 28575 w 215265"/>
                      <a:gd name="connsiteY6" fmla="*/ 2079308 h 2079308"/>
                      <a:gd name="connsiteX7" fmla="*/ 0 w 215265"/>
                      <a:gd name="connsiteY7" fmla="*/ 2079308 h 2079308"/>
                      <a:gd name="connsiteX8" fmla="*/ 0 w 215265"/>
                      <a:gd name="connsiteY8" fmla="*/ 0 h 2079308"/>
                      <a:gd name="connsiteX9" fmla="*/ 28575 w 215265"/>
                      <a:gd name="connsiteY9" fmla="*/ 0 h 2079308"/>
                      <a:gd name="connsiteX0" fmla="*/ 28575 w 215265"/>
                      <a:gd name="connsiteY0" fmla="*/ 0 h 2079308"/>
                      <a:gd name="connsiteX1" fmla="*/ 28575 w 215265"/>
                      <a:gd name="connsiteY1" fmla="*/ 620077 h 2079308"/>
                      <a:gd name="connsiteX2" fmla="*/ 215265 w 215265"/>
                      <a:gd name="connsiteY2" fmla="*/ 620077 h 2079308"/>
                      <a:gd name="connsiteX3" fmla="*/ 186690 w 215265"/>
                      <a:gd name="connsiteY3" fmla="*/ 648652 h 2079308"/>
                      <a:gd name="connsiteX4" fmla="*/ 28575 w 215265"/>
                      <a:gd name="connsiteY4" fmla="*/ 648652 h 2079308"/>
                      <a:gd name="connsiteX5" fmla="*/ 28575 w 215265"/>
                      <a:gd name="connsiteY5" fmla="*/ 2079308 h 2079308"/>
                      <a:gd name="connsiteX6" fmla="*/ 0 w 215265"/>
                      <a:gd name="connsiteY6" fmla="*/ 2079308 h 2079308"/>
                      <a:gd name="connsiteX7" fmla="*/ 0 w 215265"/>
                      <a:gd name="connsiteY7" fmla="*/ 0 h 2079308"/>
                      <a:gd name="connsiteX8" fmla="*/ 28575 w 215265"/>
                      <a:gd name="connsiteY8" fmla="*/ 0 h 2079308"/>
                      <a:gd name="connsiteX0" fmla="*/ 28575 w 215265"/>
                      <a:gd name="connsiteY0" fmla="*/ 0 h 2079308"/>
                      <a:gd name="connsiteX1" fmla="*/ 28575 w 215265"/>
                      <a:gd name="connsiteY1" fmla="*/ 620077 h 2079308"/>
                      <a:gd name="connsiteX2" fmla="*/ 215265 w 215265"/>
                      <a:gd name="connsiteY2" fmla="*/ 620077 h 2079308"/>
                      <a:gd name="connsiteX3" fmla="*/ 28575 w 215265"/>
                      <a:gd name="connsiteY3" fmla="*/ 648652 h 2079308"/>
                      <a:gd name="connsiteX4" fmla="*/ 28575 w 215265"/>
                      <a:gd name="connsiteY4" fmla="*/ 2079308 h 2079308"/>
                      <a:gd name="connsiteX5" fmla="*/ 0 w 215265"/>
                      <a:gd name="connsiteY5" fmla="*/ 2079308 h 2079308"/>
                      <a:gd name="connsiteX6" fmla="*/ 0 w 215265"/>
                      <a:gd name="connsiteY6" fmla="*/ 0 h 2079308"/>
                      <a:gd name="connsiteX7" fmla="*/ 28575 w 215265"/>
                      <a:gd name="connsiteY7" fmla="*/ 0 h 2079308"/>
                      <a:gd name="connsiteX0" fmla="*/ 28575 w 28575"/>
                      <a:gd name="connsiteY0" fmla="*/ 0 h 2079308"/>
                      <a:gd name="connsiteX1" fmla="*/ 28575 w 28575"/>
                      <a:gd name="connsiteY1" fmla="*/ 620077 h 2079308"/>
                      <a:gd name="connsiteX2" fmla="*/ 28575 w 28575"/>
                      <a:gd name="connsiteY2" fmla="*/ 648652 h 2079308"/>
                      <a:gd name="connsiteX3" fmla="*/ 28575 w 28575"/>
                      <a:gd name="connsiteY3" fmla="*/ 2079308 h 2079308"/>
                      <a:gd name="connsiteX4" fmla="*/ 0 w 28575"/>
                      <a:gd name="connsiteY4" fmla="*/ 2079308 h 2079308"/>
                      <a:gd name="connsiteX5" fmla="*/ 0 w 28575"/>
                      <a:gd name="connsiteY5" fmla="*/ 0 h 2079308"/>
                      <a:gd name="connsiteX6" fmla="*/ 28575 w 28575"/>
                      <a:gd name="connsiteY6" fmla="*/ 0 h 2079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2079308">
                        <a:moveTo>
                          <a:pt x="28575" y="0"/>
                        </a:moveTo>
                        <a:lnTo>
                          <a:pt x="28575" y="620077"/>
                        </a:lnTo>
                        <a:lnTo>
                          <a:pt x="28575" y="648652"/>
                        </a:lnTo>
                        <a:lnTo>
                          <a:pt x="28575" y="2079308"/>
                        </a:lnTo>
                        <a:lnTo>
                          <a:pt x="0" y="2079308"/>
                        </a:lnTo>
                        <a:lnTo>
                          <a:pt x="0" y="0"/>
                        </a:lnTo>
                        <a:lnTo>
                          <a:pt x="28575" y="0"/>
                        </a:lnTo>
                        <a:close/>
                      </a:path>
                    </a:pathLst>
                  </a:custGeom>
                  <a:gradFill>
                    <a:gsLst>
                      <a:gs pos="0">
                        <a:schemeClr val="bg2">
                          <a:alpha val="49000"/>
                        </a:schemeClr>
                      </a:gs>
                      <a:gs pos="88230">
                        <a:schemeClr val="tx2">
                          <a:alpha val="0"/>
                        </a:schemeClr>
                      </a:gs>
                    </a:gsLst>
                    <a:lin ang="5400000" scaled="1"/>
                  </a:gra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40" name="Freeform: Shape 39">
                  <a:extLst>
                    <a:ext uri="{FF2B5EF4-FFF2-40B4-BE49-F238E27FC236}">
                      <a16:creationId xmlns:a16="http://schemas.microsoft.com/office/drawing/2014/main" id="{D6BFA800-4531-4EA7-9F09-86C8CD9F4F0D}"/>
                    </a:ext>
                  </a:extLst>
                </p:cNvPr>
                <p:cNvSpPr/>
                <p:nvPr/>
              </p:nvSpPr>
              <p:spPr>
                <a:xfrm rot="13085532">
                  <a:off x="4970066" y="2326291"/>
                  <a:ext cx="383804" cy="242400"/>
                </a:xfrm>
                <a:custGeom>
                  <a:avLst/>
                  <a:gdLst>
                    <a:gd name="connsiteX0" fmla="*/ 931304 w 1863229"/>
                    <a:gd name="connsiteY0" fmla="*/ 0 h 1176774"/>
                    <a:gd name="connsiteX1" fmla="*/ 1236433 w 1863229"/>
                    <a:gd name="connsiteY1" fmla="*/ 167572 h 1176774"/>
                    <a:gd name="connsiteX2" fmla="*/ 1190070 w 1863229"/>
                    <a:gd name="connsiteY2" fmla="*/ 229014 h 1176774"/>
                    <a:gd name="connsiteX3" fmla="*/ 1296346 w 1863229"/>
                    <a:gd name="connsiteY3" fmla="*/ 300457 h 1176774"/>
                    <a:gd name="connsiteX4" fmla="*/ 1319846 w 1863229"/>
                    <a:gd name="connsiteY4" fmla="*/ 336155 h 1176774"/>
                    <a:gd name="connsiteX5" fmla="*/ 1516774 w 1863229"/>
                    <a:gd name="connsiteY5" fmla="*/ 195833 h 1176774"/>
                    <a:gd name="connsiteX6" fmla="*/ 1516777 w 1863229"/>
                    <a:gd name="connsiteY6" fmla="*/ 195826 h 1176774"/>
                    <a:gd name="connsiteX7" fmla="*/ 1522492 w 1863229"/>
                    <a:gd name="connsiteY7" fmla="*/ 184269 h 1176774"/>
                    <a:gd name="connsiteX8" fmla="*/ 1769146 w 1863229"/>
                    <a:gd name="connsiteY8" fmla="*/ 294702 h 1176774"/>
                    <a:gd name="connsiteX9" fmla="*/ 1731640 w 1863229"/>
                    <a:gd name="connsiteY9" fmla="*/ 364689 h 1176774"/>
                    <a:gd name="connsiteX10" fmla="*/ 1623566 w 1863229"/>
                    <a:gd name="connsiteY10" fmla="*/ 399356 h 1176774"/>
                    <a:gd name="connsiteX11" fmla="*/ 1598783 w 1863229"/>
                    <a:gd name="connsiteY11" fmla="*/ 324883 h 1176774"/>
                    <a:gd name="connsiteX12" fmla="*/ 1542055 w 1863229"/>
                    <a:gd name="connsiteY12" fmla="*/ 265330 h 1176774"/>
                    <a:gd name="connsiteX13" fmla="*/ 1359067 w 1863229"/>
                    <a:gd name="connsiteY13" fmla="*/ 395718 h 1176774"/>
                    <a:gd name="connsiteX14" fmla="*/ 1404025 w 1863229"/>
                    <a:gd name="connsiteY14" fmla="*/ 463994 h 1176774"/>
                    <a:gd name="connsiteX15" fmla="*/ 1403880 w 1863229"/>
                    <a:gd name="connsiteY15" fmla="*/ 554091 h 1176774"/>
                    <a:gd name="connsiteX16" fmla="*/ 1734182 w 1863229"/>
                    <a:gd name="connsiteY16" fmla="*/ 554089 h 1176774"/>
                    <a:gd name="connsiteX17" fmla="*/ 1734182 w 1863229"/>
                    <a:gd name="connsiteY17" fmla="*/ 554759 h 1176774"/>
                    <a:gd name="connsiteX18" fmla="*/ 1734191 w 1863229"/>
                    <a:gd name="connsiteY18" fmla="*/ 554736 h 1176774"/>
                    <a:gd name="connsiteX19" fmla="*/ 1863229 w 1863229"/>
                    <a:gd name="connsiteY19" fmla="*/ 792943 h 1176774"/>
                    <a:gd name="connsiteX20" fmla="*/ 1792671 w 1863229"/>
                    <a:gd name="connsiteY20" fmla="*/ 828251 h 1176774"/>
                    <a:gd name="connsiteX21" fmla="*/ 1685243 w 1863229"/>
                    <a:gd name="connsiteY21" fmla="*/ 793579 h 1176774"/>
                    <a:gd name="connsiteX22" fmla="*/ 1707480 w 1863229"/>
                    <a:gd name="connsiteY22" fmla="*/ 718461 h 1176774"/>
                    <a:gd name="connsiteX23" fmla="*/ 1693278 w 1863229"/>
                    <a:gd name="connsiteY23" fmla="*/ 627931 h 1176774"/>
                    <a:gd name="connsiteX24" fmla="*/ 1403777 w 1863229"/>
                    <a:gd name="connsiteY24" fmla="*/ 627934 h 1176774"/>
                    <a:gd name="connsiteX25" fmla="*/ 1403434 w 1863229"/>
                    <a:gd name="connsiteY25" fmla="*/ 857020 h 1176774"/>
                    <a:gd name="connsiteX26" fmla="*/ 1368615 w 1863229"/>
                    <a:gd name="connsiteY26" fmla="*/ 909261 h 1176774"/>
                    <a:gd name="connsiteX27" fmla="*/ 1542076 w 1863229"/>
                    <a:gd name="connsiteY27" fmla="*/ 1032868 h 1176774"/>
                    <a:gd name="connsiteX28" fmla="*/ 1598781 w 1863229"/>
                    <a:gd name="connsiteY28" fmla="*/ 973351 h 1176774"/>
                    <a:gd name="connsiteX29" fmla="*/ 1623575 w 1863229"/>
                    <a:gd name="connsiteY29" fmla="*/ 898873 h 1176774"/>
                    <a:gd name="connsiteX30" fmla="*/ 1657106 w 1863229"/>
                    <a:gd name="connsiteY30" fmla="*/ 896228 h 1176774"/>
                    <a:gd name="connsiteX31" fmla="*/ 1731644 w 1863229"/>
                    <a:gd name="connsiteY31" fmla="*/ 933551 h 1176774"/>
                    <a:gd name="connsiteX32" fmla="*/ 1769146 w 1863229"/>
                    <a:gd name="connsiteY32" fmla="*/ 1003533 h 1176774"/>
                    <a:gd name="connsiteX33" fmla="*/ 1522496 w 1863229"/>
                    <a:gd name="connsiteY33" fmla="*/ 1113959 h 1176774"/>
                    <a:gd name="connsiteX34" fmla="*/ 1516783 w 1863229"/>
                    <a:gd name="connsiteY34" fmla="*/ 1102400 h 1176774"/>
                    <a:gd name="connsiteX35" fmla="*/ 1516791 w 1863229"/>
                    <a:gd name="connsiteY35" fmla="*/ 1102358 h 1176774"/>
                    <a:gd name="connsiteX36" fmla="*/ 1329057 w 1863229"/>
                    <a:gd name="connsiteY36" fmla="*/ 968591 h 1176774"/>
                    <a:gd name="connsiteX37" fmla="*/ 1290215 w 1863229"/>
                    <a:gd name="connsiteY37" fmla="*/ 1026874 h 1176774"/>
                    <a:gd name="connsiteX38" fmla="*/ 736790 w 1863229"/>
                    <a:gd name="connsiteY38" fmla="*/ 1138622 h 1176774"/>
                    <a:gd name="connsiteX39" fmla="*/ 568919 w 1863229"/>
                    <a:gd name="connsiteY39" fmla="*/ 1025780 h 1176774"/>
                    <a:gd name="connsiteX40" fmla="*/ 531909 w 1863229"/>
                    <a:gd name="connsiteY40" fmla="*/ 969570 h 1176774"/>
                    <a:gd name="connsiteX41" fmla="*/ 346296 w 1863229"/>
                    <a:gd name="connsiteY41" fmla="*/ 1101827 h 1176774"/>
                    <a:gd name="connsiteX42" fmla="*/ 346456 w 1863229"/>
                    <a:gd name="connsiteY42" fmla="*/ 1102398 h 1176774"/>
                    <a:gd name="connsiteX43" fmla="*/ 340730 w 1863229"/>
                    <a:gd name="connsiteY43" fmla="*/ 1113958 h 1176774"/>
                    <a:gd name="connsiteX44" fmla="*/ 94084 w 1863229"/>
                    <a:gd name="connsiteY44" fmla="*/ 1003529 h 1176774"/>
                    <a:gd name="connsiteX45" fmla="*/ 131590 w 1863229"/>
                    <a:gd name="connsiteY45" fmla="*/ 933542 h 1176774"/>
                    <a:gd name="connsiteX46" fmla="*/ 239664 w 1863229"/>
                    <a:gd name="connsiteY46" fmla="*/ 898875 h 1176774"/>
                    <a:gd name="connsiteX47" fmla="*/ 264455 w 1863229"/>
                    <a:gd name="connsiteY47" fmla="*/ 973352 h 1176774"/>
                    <a:gd name="connsiteX48" fmla="*/ 320805 w 1863229"/>
                    <a:gd name="connsiteY48" fmla="*/ 1032482 h 1176774"/>
                    <a:gd name="connsiteX49" fmla="*/ 492700 w 1863229"/>
                    <a:gd name="connsiteY49" fmla="*/ 910002 h 1176774"/>
                    <a:gd name="connsiteX50" fmla="*/ 461241 w 1863229"/>
                    <a:gd name="connsiteY50" fmla="*/ 862243 h 1176774"/>
                    <a:gd name="connsiteX51" fmla="*/ 461597 w 1863229"/>
                    <a:gd name="connsiteY51" fmla="*/ 627926 h 1176774"/>
                    <a:gd name="connsiteX52" fmla="*/ 169948 w 1863229"/>
                    <a:gd name="connsiteY52" fmla="*/ 627926 h 1176774"/>
                    <a:gd name="connsiteX53" fmla="*/ 155740 w 1863229"/>
                    <a:gd name="connsiteY53" fmla="*/ 718460 h 1176774"/>
                    <a:gd name="connsiteX54" fmla="*/ 177992 w 1863229"/>
                    <a:gd name="connsiteY54" fmla="*/ 793572 h 1176774"/>
                    <a:gd name="connsiteX55" fmla="*/ 70559 w 1863229"/>
                    <a:gd name="connsiteY55" fmla="*/ 828245 h 1176774"/>
                    <a:gd name="connsiteX56" fmla="*/ 0 w 1863229"/>
                    <a:gd name="connsiteY56" fmla="*/ 792929 h 1176774"/>
                    <a:gd name="connsiteX57" fmla="*/ 129034 w 1863229"/>
                    <a:gd name="connsiteY57" fmla="*/ 554738 h 1176774"/>
                    <a:gd name="connsiteX58" fmla="*/ 129036 w 1863229"/>
                    <a:gd name="connsiteY58" fmla="*/ 554086 h 1176774"/>
                    <a:gd name="connsiteX59" fmla="*/ 461705 w 1863229"/>
                    <a:gd name="connsiteY59" fmla="*/ 554094 h 1176774"/>
                    <a:gd name="connsiteX60" fmla="*/ 461831 w 1863229"/>
                    <a:gd name="connsiteY60" fmla="*/ 469217 h 1176774"/>
                    <a:gd name="connsiteX61" fmla="*/ 508368 w 1863229"/>
                    <a:gd name="connsiteY61" fmla="*/ 399412 h 1176774"/>
                    <a:gd name="connsiteX62" fmla="*/ 320767 w 1863229"/>
                    <a:gd name="connsiteY62" fmla="*/ 265746 h 1176774"/>
                    <a:gd name="connsiteX63" fmla="*/ 264441 w 1863229"/>
                    <a:gd name="connsiteY63" fmla="*/ 324876 h 1176774"/>
                    <a:gd name="connsiteX64" fmla="*/ 239658 w 1863229"/>
                    <a:gd name="connsiteY64" fmla="*/ 399350 h 1176774"/>
                    <a:gd name="connsiteX65" fmla="*/ 131586 w 1863229"/>
                    <a:gd name="connsiteY65" fmla="*/ 364680 h 1176774"/>
                    <a:gd name="connsiteX66" fmla="*/ 94076 w 1863229"/>
                    <a:gd name="connsiteY66" fmla="*/ 294695 h 1176774"/>
                    <a:gd name="connsiteX67" fmla="*/ 340721 w 1863229"/>
                    <a:gd name="connsiteY67" fmla="*/ 184258 h 1176774"/>
                    <a:gd name="connsiteX68" fmla="*/ 346450 w 1863229"/>
                    <a:gd name="connsiteY68" fmla="*/ 195823 h 1176774"/>
                    <a:gd name="connsiteX69" fmla="*/ 346277 w 1863229"/>
                    <a:gd name="connsiteY69" fmla="*/ 196422 h 1176774"/>
                    <a:gd name="connsiteX70" fmla="*/ 547915 w 1863229"/>
                    <a:gd name="connsiteY70" fmla="*/ 340087 h 1176774"/>
                    <a:gd name="connsiteX71" fmla="*/ 575059 w 1863229"/>
                    <a:gd name="connsiteY71" fmla="*/ 299366 h 1176774"/>
                    <a:gd name="connsiteX72" fmla="*/ 674970 w 1863229"/>
                    <a:gd name="connsiteY72" fmla="*/ 232250 h 1176774"/>
                    <a:gd name="connsiteX73" fmla="*/ 626160 w 1863229"/>
                    <a:gd name="connsiteY73" fmla="*/ 167570 h 1176774"/>
                    <a:gd name="connsiteX74" fmla="*/ 931304 w 1863229"/>
                    <a:gd name="connsiteY74" fmla="*/ 0 h 1176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863229" h="1176774">
                      <a:moveTo>
                        <a:pt x="931304" y="0"/>
                      </a:moveTo>
                      <a:cubicBezTo>
                        <a:pt x="1099757" y="3"/>
                        <a:pt x="1236437" y="75120"/>
                        <a:pt x="1236433" y="167572"/>
                      </a:cubicBezTo>
                      <a:lnTo>
                        <a:pt x="1190070" y="229014"/>
                      </a:lnTo>
                      <a:lnTo>
                        <a:pt x="1296346" y="300457"/>
                      </a:lnTo>
                      <a:lnTo>
                        <a:pt x="1319846" y="336155"/>
                      </a:lnTo>
                      <a:lnTo>
                        <a:pt x="1516774" y="195833"/>
                      </a:lnTo>
                      <a:lnTo>
                        <a:pt x="1516777" y="195826"/>
                      </a:lnTo>
                      <a:cubicBezTo>
                        <a:pt x="1518047" y="190689"/>
                        <a:pt x="1519953" y="186843"/>
                        <a:pt x="1522492" y="184269"/>
                      </a:cubicBezTo>
                      <a:cubicBezTo>
                        <a:pt x="1556817" y="149603"/>
                        <a:pt x="1708750" y="252335"/>
                        <a:pt x="1769146" y="294702"/>
                      </a:cubicBezTo>
                      <a:lnTo>
                        <a:pt x="1731640" y="364689"/>
                      </a:lnTo>
                      <a:cubicBezTo>
                        <a:pt x="1664253" y="408984"/>
                        <a:pt x="1636291" y="408346"/>
                        <a:pt x="1623566" y="399356"/>
                      </a:cubicBezTo>
                      <a:cubicBezTo>
                        <a:pt x="1607045" y="387159"/>
                        <a:pt x="1615326" y="360829"/>
                        <a:pt x="1598783" y="324883"/>
                      </a:cubicBezTo>
                      <a:lnTo>
                        <a:pt x="1542055" y="265330"/>
                      </a:lnTo>
                      <a:lnTo>
                        <a:pt x="1359067" y="395718"/>
                      </a:lnTo>
                      <a:lnTo>
                        <a:pt x="1404025" y="463994"/>
                      </a:lnTo>
                      <a:lnTo>
                        <a:pt x="1403880" y="554091"/>
                      </a:lnTo>
                      <a:lnTo>
                        <a:pt x="1734182" y="554089"/>
                      </a:lnTo>
                      <a:lnTo>
                        <a:pt x="1734182" y="554759"/>
                      </a:lnTo>
                      <a:lnTo>
                        <a:pt x="1734191" y="554736"/>
                      </a:lnTo>
                      <a:cubicBezTo>
                        <a:pt x="1777410" y="633705"/>
                        <a:pt x="1820001" y="713326"/>
                        <a:pt x="1863229" y="792943"/>
                      </a:cubicBezTo>
                      <a:lnTo>
                        <a:pt x="1792671" y="828251"/>
                      </a:lnTo>
                      <a:cubicBezTo>
                        <a:pt x="1712575" y="825683"/>
                        <a:pt x="1689691" y="808990"/>
                        <a:pt x="1685243" y="793579"/>
                      </a:cubicBezTo>
                      <a:cubicBezTo>
                        <a:pt x="1678882" y="774312"/>
                        <a:pt x="1700495" y="757617"/>
                        <a:pt x="1707480" y="718461"/>
                      </a:cubicBezTo>
                      <a:lnTo>
                        <a:pt x="1693278" y="627931"/>
                      </a:lnTo>
                      <a:lnTo>
                        <a:pt x="1403777" y="627934"/>
                      </a:lnTo>
                      <a:lnTo>
                        <a:pt x="1403434" y="857020"/>
                      </a:lnTo>
                      <a:lnTo>
                        <a:pt x="1368615" y="909261"/>
                      </a:lnTo>
                      <a:lnTo>
                        <a:pt x="1542076" y="1032868"/>
                      </a:lnTo>
                      <a:lnTo>
                        <a:pt x="1598781" y="973351"/>
                      </a:lnTo>
                      <a:cubicBezTo>
                        <a:pt x="1615318" y="937394"/>
                        <a:pt x="1607047" y="911075"/>
                        <a:pt x="1623575" y="898873"/>
                      </a:cubicBezTo>
                      <a:cubicBezTo>
                        <a:pt x="1629928" y="894378"/>
                        <a:pt x="1640106" y="891974"/>
                        <a:pt x="1657106" y="896228"/>
                      </a:cubicBezTo>
                      <a:cubicBezTo>
                        <a:pt x="1674114" y="900486"/>
                        <a:pt x="1697954" y="911398"/>
                        <a:pt x="1731644" y="933551"/>
                      </a:cubicBezTo>
                      <a:lnTo>
                        <a:pt x="1769146" y="1003533"/>
                      </a:lnTo>
                      <a:cubicBezTo>
                        <a:pt x="1708753" y="1045903"/>
                        <a:pt x="1556827" y="1148632"/>
                        <a:pt x="1522496" y="1113959"/>
                      </a:cubicBezTo>
                      <a:cubicBezTo>
                        <a:pt x="1519954" y="1111387"/>
                        <a:pt x="1518054" y="1107545"/>
                        <a:pt x="1516783" y="1102400"/>
                      </a:cubicBezTo>
                      <a:lnTo>
                        <a:pt x="1516791" y="1102358"/>
                      </a:lnTo>
                      <a:lnTo>
                        <a:pt x="1329057" y="968591"/>
                      </a:lnTo>
                      <a:lnTo>
                        <a:pt x="1290215" y="1026874"/>
                      </a:lnTo>
                      <a:cubicBezTo>
                        <a:pt x="1148444" y="1168101"/>
                        <a:pt x="931810" y="1218942"/>
                        <a:pt x="736790" y="1138622"/>
                      </a:cubicBezTo>
                      <a:cubicBezTo>
                        <a:pt x="671781" y="1111848"/>
                        <a:pt x="615339" y="1073039"/>
                        <a:pt x="568919" y="1025780"/>
                      </a:cubicBezTo>
                      <a:lnTo>
                        <a:pt x="531909" y="969570"/>
                      </a:lnTo>
                      <a:lnTo>
                        <a:pt x="346296" y="1101827"/>
                      </a:lnTo>
                      <a:lnTo>
                        <a:pt x="346456" y="1102398"/>
                      </a:lnTo>
                      <a:cubicBezTo>
                        <a:pt x="345186" y="1107534"/>
                        <a:pt x="343277" y="1111388"/>
                        <a:pt x="340730" y="1113958"/>
                      </a:cubicBezTo>
                      <a:cubicBezTo>
                        <a:pt x="306413" y="1148629"/>
                        <a:pt x="154472" y="1045893"/>
                        <a:pt x="94084" y="1003529"/>
                      </a:cubicBezTo>
                      <a:lnTo>
                        <a:pt x="131590" y="933542"/>
                      </a:lnTo>
                      <a:cubicBezTo>
                        <a:pt x="198969" y="889244"/>
                        <a:pt x="226949" y="889881"/>
                        <a:pt x="239664" y="898875"/>
                      </a:cubicBezTo>
                      <a:cubicBezTo>
                        <a:pt x="256185" y="911072"/>
                        <a:pt x="247923" y="937400"/>
                        <a:pt x="264455" y="973352"/>
                      </a:cubicBezTo>
                      <a:lnTo>
                        <a:pt x="320805" y="1032482"/>
                      </a:lnTo>
                      <a:lnTo>
                        <a:pt x="492700" y="910002"/>
                      </a:lnTo>
                      <a:lnTo>
                        <a:pt x="461241" y="862243"/>
                      </a:lnTo>
                      <a:lnTo>
                        <a:pt x="461597" y="627926"/>
                      </a:lnTo>
                      <a:lnTo>
                        <a:pt x="169948" y="627926"/>
                      </a:lnTo>
                      <a:lnTo>
                        <a:pt x="155740" y="718460"/>
                      </a:lnTo>
                      <a:cubicBezTo>
                        <a:pt x="162728" y="757619"/>
                        <a:pt x="184343" y="774312"/>
                        <a:pt x="177992" y="793572"/>
                      </a:cubicBezTo>
                      <a:cubicBezTo>
                        <a:pt x="173538" y="808982"/>
                        <a:pt x="150649" y="825675"/>
                        <a:pt x="70559" y="828245"/>
                      </a:cubicBezTo>
                      <a:lnTo>
                        <a:pt x="0" y="792929"/>
                      </a:lnTo>
                      <a:cubicBezTo>
                        <a:pt x="43218" y="713314"/>
                        <a:pt x="85815" y="633709"/>
                        <a:pt x="129034" y="554738"/>
                      </a:cubicBezTo>
                      <a:lnTo>
                        <a:pt x="129036" y="554086"/>
                      </a:lnTo>
                      <a:lnTo>
                        <a:pt x="461705" y="554094"/>
                      </a:lnTo>
                      <a:lnTo>
                        <a:pt x="461831" y="469217"/>
                      </a:lnTo>
                      <a:lnTo>
                        <a:pt x="508368" y="399412"/>
                      </a:lnTo>
                      <a:lnTo>
                        <a:pt x="320767" y="265746"/>
                      </a:lnTo>
                      <a:lnTo>
                        <a:pt x="264441" y="324876"/>
                      </a:lnTo>
                      <a:cubicBezTo>
                        <a:pt x="247908" y="360826"/>
                        <a:pt x="256175" y="387153"/>
                        <a:pt x="239658" y="399350"/>
                      </a:cubicBezTo>
                      <a:cubicBezTo>
                        <a:pt x="226933" y="408341"/>
                        <a:pt x="198969" y="408979"/>
                        <a:pt x="131586" y="364680"/>
                      </a:cubicBezTo>
                      <a:lnTo>
                        <a:pt x="94076" y="294695"/>
                      </a:lnTo>
                      <a:cubicBezTo>
                        <a:pt x="154472" y="252317"/>
                        <a:pt x="306398" y="149588"/>
                        <a:pt x="340721" y="184258"/>
                      </a:cubicBezTo>
                      <a:cubicBezTo>
                        <a:pt x="343279" y="186836"/>
                        <a:pt x="345175" y="190686"/>
                        <a:pt x="346450" y="195823"/>
                      </a:cubicBezTo>
                      <a:lnTo>
                        <a:pt x="346277" y="196422"/>
                      </a:lnTo>
                      <a:lnTo>
                        <a:pt x="547915" y="340087"/>
                      </a:lnTo>
                      <a:lnTo>
                        <a:pt x="575059" y="299366"/>
                      </a:lnTo>
                      <a:lnTo>
                        <a:pt x="674970" y="232250"/>
                      </a:lnTo>
                      <a:lnTo>
                        <a:pt x="626160" y="167570"/>
                      </a:lnTo>
                      <a:cubicBezTo>
                        <a:pt x="626172" y="75121"/>
                        <a:pt x="762833" y="-2"/>
                        <a:pt x="931304" y="0"/>
                      </a:cubicBezTo>
                      <a:close/>
                    </a:path>
                  </a:pathLst>
                </a:custGeom>
                <a:solidFill>
                  <a:schemeClr val="bg2">
                    <a:alpha val="32000"/>
                  </a:schemeClr>
                </a:solidFill>
                <a:ln w="3175" cap="flat" cmpd="sng" algn="ctr">
                  <a:solidFill>
                    <a:schemeClr val="bg2">
                      <a:lumMod val="95000"/>
                      <a:alpha val="24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34" name="Group 33">
                <a:extLst>
                  <a:ext uri="{FF2B5EF4-FFF2-40B4-BE49-F238E27FC236}">
                    <a16:creationId xmlns:a16="http://schemas.microsoft.com/office/drawing/2014/main" id="{B88FB5F5-D92E-4622-A7CD-E5C33FB06452}"/>
                  </a:ext>
                </a:extLst>
              </p:cNvPr>
              <p:cNvGrpSpPr/>
              <p:nvPr/>
            </p:nvGrpSpPr>
            <p:grpSpPr>
              <a:xfrm>
                <a:off x="1511744" y="2230343"/>
                <a:ext cx="986665" cy="1803014"/>
                <a:chOff x="1352997" y="2289064"/>
                <a:chExt cx="986665" cy="1803014"/>
              </a:xfrm>
            </p:grpSpPr>
            <p:grpSp>
              <p:nvGrpSpPr>
                <p:cNvPr id="35" name="Group 34">
                  <a:extLst>
                    <a:ext uri="{FF2B5EF4-FFF2-40B4-BE49-F238E27FC236}">
                      <a16:creationId xmlns:a16="http://schemas.microsoft.com/office/drawing/2014/main" id="{C58A6BBF-A27A-4130-BA4C-56B33683442D}"/>
                    </a:ext>
                  </a:extLst>
                </p:cNvPr>
                <p:cNvGrpSpPr/>
                <p:nvPr/>
              </p:nvGrpSpPr>
              <p:grpSpPr>
                <a:xfrm rot="18900000" flipH="1">
                  <a:off x="2232574" y="2289064"/>
                  <a:ext cx="107088" cy="1803014"/>
                  <a:chOff x="9003390" y="2211270"/>
                  <a:chExt cx="149859" cy="2523139"/>
                </a:xfrm>
              </p:grpSpPr>
              <p:sp>
                <p:nvSpPr>
                  <p:cNvPr id="37" name="Freeform: Shape 36">
                    <a:extLst>
                      <a:ext uri="{FF2B5EF4-FFF2-40B4-BE49-F238E27FC236}">
                        <a16:creationId xmlns:a16="http://schemas.microsoft.com/office/drawing/2014/main" id="{DA0F3D72-812B-4DA6-A603-785F30AD10B1}"/>
                      </a:ext>
                    </a:extLst>
                  </p:cNvPr>
                  <p:cNvSpPr/>
                  <p:nvPr/>
                </p:nvSpPr>
                <p:spPr>
                  <a:xfrm>
                    <a:off x="9003390" y="2211270"/>
                    <a:ext cx="149859" cy="149859"/>
                  </a:xfrm>
                  <a:custGeom>
                    <a:avLst/>
                    <a:gdLst>
                      <a:gd name="connsiteX0" fmla="*/ 0 w 205740"/>
                      <a:gd name="connsiteY0" fmla="*/ 102870 h 205740"/>
                      <a:gd name="connsiteX1" fmla="*/ 102870 w 205740"/>
                      <a:gd name="connsiteY1" fmla="*/ 0 h 205740"/>
                      <a:gd name="connsiteX2" fmla="*/ 205740 w 205740"/>
                      <a:gd name="connsiteY2" fmla="*/ 102870 h 205740"/>
                      <a:gd name="connsiteX3" fmla="*/ 102870 w 205740"/>
                      <a:gd name="connsiteY3" fmla="*/ 205740 h 205740"/>
                      <a:gd name="connsiteX4" fmla="*/ 0 w 205740"/>
                      <a:gd name="connsiteY4" fmla="*/ 102870 h 205740"/>
                      <a:gd name="connsiteX5" fmla="*/ 28575 w 205740"/>
                      <a:gd name="connsiteY5" fmla="*/ 102870 h 205740"/>
                      <a:gd name="connsiteX6" fmla="*/ 102870 w 205740"/>
                      <a:gd name="connsiteY6" fmla="*/ 177165 h 205740"/>
                      <a:gd name="connsiteX7" fmla="*/ 177165 w 205740"/>
                      <a:gd name="connsiteY7" fmla="*/ 102870 h 205740"/>
                      <a:gd name="connsiteX8" fmla="*/ 102870 w 205740"/>
                      <a:gd name="connsiteY8" fmla="*/ 28575 h 205740"/>
                      <a:gd name="connsiteX9" fmla="*/ 28575 w 205740"/>
                      <a:gd name="connsiteY9" fmla="*/ 102870 h 205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740" h="205740">
                        <a:moveTo>
                          <a:pt x="0" y="102870"/>
                        </a:moveTo>
                        <a:cubicBezTo>
                          <a:pt x="0" y="45720"/>
                          <a:pt x="46673" y="0"/>
                          <a:pt x="102870" y="0"/>
                        </a:cubicBezTo>
                        <a:cubicBezTo>
                          <a:pt x="160020" y="0"/>
                          <a:pt x="205740" y="46673"/>
                          <a:pt x="205740" y="102870"/>
                        </a:cubicBezTo>
                        <a:cubicBezTo>
                          <a:pt x="205740" y="160020"/>
                          <a:pt x="159068" y="205740"/>
                          <a:pt x="102870" y="205740"/>
                        </a:cubicBezTo>
                        <a:cubicBezTo>
                          <a:pt x="46673" y="205740"/>
                          <a:pt x="0" y="159068"/>
                          <a:pt x="0" y="102870"/>
                        </a:cubicBezTo>
                        <a:close/>
                        <a:moveTo>
                          <a:pt x="28575" y="102870"/>
                        </a:moveTo>
                        <a:cubicBezTo>
                          <a:pt x="28575" y="143828"/>
                          <a:pt x="61913" y="177165"/>
                          <a:pt x="102870" y="177165"/>
                        </a:cubicBezTo>
                        <a:cubicBezTo>
                          <a:pt x="143828" y="177165"/>
                          <a:pt x="177165" y="143828"/>
                          <a:pt x="177165" y="102870"/>
                        </a:cubicBezTo>
                        <a:cubicBezTo>
                          <a:pt x="177165" y="61913"/>
                          <a:pt x="143828" y="28575"/>
                          <a:pt x="102870" y="28575"/>
                        </a:cubicBezTo>
                        <a:cubicBezTo>
                          <a:pt x="61913" y="27623"/>
                          <a:pt x="28575" y="61913"/>
                          <a:pt x="28575" y="102870"/>
                        </a:cubicBezTo>
                        <a:close/>
                      </a:path>
                    </a:pathLst>
                  </a:custGeom>
                  <a:solidFill>
                    <a:schemeClr val="bg2">
                      <a:alpha val="50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2F7CD693-5068-4F25-A370-28D17C0783B5}"/>
                      </a:ext>
                    </a:extLst>
                  </p:cNvPr>
                  <p:cNvSpPr/>
                  <p:nvPr/>
                </p:nvSpPr>
                <p:spPr>
                  <a:xfrm>
                    <a:off x="9063285" y="2356969"/>
                    <a:ext cx="24665" cy="2377440"/>
                  </a:xfrm>
                  <a:custGeom>
                    <a:avLst/>
                    <a:gdLst>
                      <a:gd name="connsiteX0" fmla="*/ 28575 w 215264"/>
                      <a:gd name="connsiteY0" fmla="*/ 0 h 2079307"/>
                      <a:gd name="connsiteX1" fmla="*/ 28575 w 215264"/>
                      <a:gd name="connsiteY1" fmla="*/ 620077 h 2079307"/>
                      <a:gd name="connsiteX2" fmla="*/ 215265 w 215264"/>
                      <a:gd name="connsiteY2" fmla="*/ 620077 h 2079307"/>
                      <a:gd name="connsiteX3" fmla="*/ 215265 w 215264"/>
                      <a:gd name="connsiteY3" fmla="*/ 1730693 h 2079307"/>
                      <a:gd name="connsiteX4" fmla="*/ 186690 w 215264"/>
                      <a:gd name="connsiteY4" fmla="*/ 1730693 h 2079307"/>
                      <a:gd name="connsiteX5" fmla="*/ 186690 w 215264"/>
                      <a:gd name="connsiteY5" fmla="*/ 648652 h 2079307"/>
                      <a:gd name="connsiteX6" fmla="*/ 28575 w 215264"/>
                      <a:gd name="connsiteY6" fmla="*/ 648652 h 2079307"/>
                      <a:gd name="connsiteX7" fmla="*/ 28575 w 215264"/>
                      <a:gd name="connsiteY7" fmla="*/ 2079308 h 2079307"/>
                      <a:gd name="connsiteX8" fmla="*/ 0 w 215264"/>
                      <a:gd name="connsiteY8" fmla="*/ 2079308 h 2079307"/>
                      <a:gd name="connsiteX9" fmla="*/ 0 w 215264"/>
                      <a:gd name="connsiteY9" fmla="*/ 0 h 2079307"/>
                      <a:gd name="connsiteX0" fmla="*/ 28575 w 215265"/>
                      <a:gd name="connsiteY0" fmla="*/ 0 h 2079308"/>
                      <a:gd name="connsiteX1" fmla="*/ 28575 w 215265"/>
                      <a:gd name="connsiteY1" fmla="*/ 620077 h 2079308"/>
                      <a:gd name="connsiteX2" fmla="*/ 215265 w 215265"/>
                      <a:gd name="connsiteY2" fmla="*/ 620077 h 2079308"/>
                      <a:gd name="connsiteX3" fmla="*/ 215265 w 215265"/>
                      <a:gd name="connsiteY3" fmla="*/ 1730693 h 2079308"/>
                      <a:gd name="connsiteX4" fmla="*/ 186690 w 215265"/>
                      <a:gd name="connsiteY4" fmla="*/ 648652 h 2079308"/>
                      <a:gd name="connsiteX5" fmla="*/ 28575 w 215265"/>
                      <a:gd name="connsiteY5" fmla="*/ 648652 h 2079308"/>
                      <a:gd name="connsiteX6" fmla="*/ 28575 w 215265"/>
                      <a:gd name="connsiteY6" fmla="*/ 2079308 h 2079308"/>
                      <a:gd name="connsiteX7" fmla="*/ 0 w 215265"/>
                      <a:gd name="connsiteY7" fmla="*/ 2079308 h 2079308"/>
                      <a:gd name="connsiteX8" fmla="*/ 0 w 215265"/>
                      <a:gd name="connsiteY8" fmla="*/ 0 h 2079308"/>
                      <a:gd name="connsiteX9" fmla="*/ 28575 w 215265"/>
                      <a:gd name="connsiteY9" fmla="*/ 0 h 2079308"/>
                      <a:gd name="connsiteX0" fmla="*/ 28575 w 215265"/>
                      <a:gd name="connsiteY0" fmla="*/ 0 h 2079308"/>
                      <a:gd name="connsiteX1" fmla="*/ 28575 w 215265"/>
                      <a:gd name="connsiteY1" fmla="*/ 620077 h 2079308"/>
                      <a:gd name="connsiteX2" fmla="*/ 215265 w 215265"/>
                      <a:gd name="connsiteY2" fmla="*/ 620077 h 2079308"/>
                      <a:gd name="connsiteX3" fmla="*/ 186690 w 215265"/>
                      <a:gd name="connsiteY3" fmla="*/ 648652 h 2079308"/>
                      <a:gd name="connsiteX4" fmla="*/ 28575 w 215265"/>
                      <a:gd name="connsiteY4" fmla="*/ 648652 h 2079308"/>
                      <a:gd name="connsiteX5" fmla="*/ 28575 w 215265"/>
                      <a:gd name="connsiteY5" fmla="*/ 2079308 h 2079308"/>
                      <a:gd name="connsiteX6" fmla="*/ 0 w 215265"/>
                      <a:gd name="connsiteY6" fmla="*/ 2079308 h 2079308"/>
                      <a:gd name="connsiteX7" fmla="*/ 0 w 215265"/>
                      <a:gd name="connsiteY7" fmla="*/ 0 h 2079308"/>
                      <a:gd name="connsiteX8" fmla="*/ 28575 w 215265"/>
                      <a:gd name="connsiteY8" fmla="*/ 0 h 2079308"/>
                      <a:gd name="connsiteX0" fmla="*/ 28575 w 215265"/>
                      <a:gd name="connsiteY0" fmla="*/ 0 h 2079308"/>
                      <a:gd name="connsiteX1" fmla="*/ 28575 w 215265"/>
                      <a:gd name="connsiteY1" fmla="*/ 620077 h 2079308"/>
                      <a:gd name="connsiteX2" fmla="*/ 215265 w 215265"/>
                      <a:gd name="connsiteY2" fmla="*/ 620077 h 2079308"/>
                      <a:gd name="connsiteX3" fmla="*/ 28575 w 215265"/>
                      <a:gd name="connsiteY3" fmla="*/ 648652 h 2079308"/>
                      <a:gd name="connsiteX4" fmla="*/ 28575 w 215265"/>
                      <a:gd name="connsiteY4" fmla="*/ 2079308 h 2079308"/>
                      <a:gd name="connsiteX5" fmla="*/ 0 w 215265"/>
                      <a:gd name="connsiteY5" fmla="*/ 2079308 h 2079308"/>
                      <a:gd name="connsiteX6" fmla="*/ 0 w 215265"/>
                      <a:gd name="connsiteY6" fmla="*/ 0 h 2079308"/>
                      <a:gd name="connsiteX7" fmla="*/ 28575 w 215265"/>
                      <a:gd name="connsiteY7" fmla="*/ 0 h 2079308"/>
                      <a:gd name="connsiteX0" fmla="*/ 28575 w 28575"/>
                      <a:gd name="connsiteY0" fmla="*/ 0 h 2079308"/>
                      <a:gd name="connsiteX1" fmla="*/ 28575 w 28575"/>
                      <a:gd name="connsiteY1" fmla="*/ 620077 h 2079308"/>
                      <a:gd name="connsiteX2" fmla="*/ 28575 w 28575"/>
                      <a:gd name="connsiteY2" fmla="*/ 648652 h 2079308"/>
                      <a:gd name="connsiteX3" fmla="*/ 28575 w 28575"/>
                      <a:gd name="connsiteY3" fmla="*/ 2079308 h 2079308"/>
                      <a:gd name="connsiteX4" fmla="*/ 0 w 28575"/>
                      <a:gd name="connsiteY4" fmla="*/ 2079308 h 2079308"/>
                      <a:gd name="connsiteX5" fmla="*/ 0 w 28575"/>
                      <a:gd name="connsiteY5" fmla="*/ 0 h 2079308"/>
                      <a:gd name="connsiteX6" fmla="*/ 28575 w 28575"/>
                      <a:gd name="connsiteY6" fmla="*/ 0 h 2079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2079308">
                        <a:moveTo>
                          <a:pt x="28575" y="0"/>
                        </a:moveTo>
                        <a:lnTo>
                          <a:pt x="28575" y="620077"/>
                        </a:lnTo>
                        <a:lnTo>
                          <a:pt x="28575" y="648652"/>
                        </a:lnTo>
                        <a:lnTo>
                          <a:pt x="28575" y="2079308"/>
                        </a:lnTo>
                        <a:lnTo>
                          <a:pt x="0" y="2079308"/>
                        </a:lnTo>
                        <a:lnTo>
                          <a:pt x="0" y="0"/>
                        </a:lnTo>
                        <a:lnTo>
                          <a:pt x="28575" y="0"/>
                        </a:lnTo>
                        <a:close/>
                      </a:path>
                    </a:pathLst>
                  </a:custGeom>
                  <a:gradFill>
                    <a:gsLst>
                      <a:gs pos="0">
                        <a:schemeClr val="bg2">
                          <a:alpha val="49000"/>
                        </a:schemeClr>
                      </a:gs>
                      <a:gs pos="88230">
                        <a:schemeClr val="tx2">
                          <a:alpha val="0"/>
                        </a:schemeClr>
                      </a:gs>
                    </a:gsLst>
                    <a:lin ang="5400000" scaled="1"/>
                  </a:gra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36" name="Freeform: Shape 35">
                  <a:extLst>
                    <a:ext uri="{FF2B5EF4-FFF2-40B4-BE49-F238E27FC236}">
                      <a16:creationId xmlns:a16="http://schemas.microsoft.com/office/drawing/2014/main" id="{1A0DB97E-3623-467E-9C06-3AA591704B32}"/>
                    </a:ext>
                  </a:extLst>
                </p:cNvPr>
                <p:cNvSpPr/>
                <p:nvPr/>
              </p:nvSpPr>
              <p:spPr>
                <a:xfrm rot="8476186">
                  <a:off x="1352997" y="2330880"/>
                  <a:ext cx="383804" cy="242400"/>
                </a:xfrm>
                <a:custGeom>
                  <a:avLst/>
                  <a:gdLst>
                    <a:gd name="connsiteX0" fmla="*/ 931304 w 1863229"/>
                    <a:gd name="connsiteY0" fmla="*/ 0 h 1176774"/>
                    <a:gd name="connsiteX1" fmla="*/ 1236433 w 1863229"/>
                    <a:gd name="connsiteY1" fmla="*/ 167572 h 1176774"/>
                    <a:gd name="connsiteX2" fmla="*/ 1190070 w 1863229"/>
                    <a:gd name="connsiteY2" fmla="*/ 229014 h 1176774"/>
                    <a:gd name="connsiteX3" fmla="*/ 1296346 w 1863229"/>
                    <a:gd name="connsiteY3" fmla="*/ 300457 h 1176774"/>
                    <a:gd name="connsiteX4" fmla="*/ 1319846 w 1863229"/>
                    <a:gd name="connsiteY4" fmla="*/ 336155 h 1176774"/>
                    <a:gd name="connsiteX5" fmla="*/ 1516774 w 1863229"/>
                    <a:gd name="connsiteY5" fmla="*/ 195833 h 1176774"/>
                    <a:gd name="connsiteX6" fmla="*/ 1516777 w 1863229"/>
                    <a:gd name="connsiteY6" fmla="*/ 195826 h 1176774"/>
                    <a:gd name="connsiteX7" fmla="*/ 1522492 w 1863229"/>
                    <a:gd name="connsiteY7" fmla="*/ 184269 h 1176774"/>
                    <a:gd name="connsiteX8" fmla="*/ 1769146 w 1863229"/>
                    <a:gd name="connsiteY8" fmla="*/ 294702 h 1176774"/>
                    <a:gd name="connsiteX9" fmla="*/ 1731640 w 1863229"/>
                    <a:gd name="connsiteY9" fmla="*/ 364689 h 1176774"/>
                    <a:gd name="connsiteX10" fmla="*/ 1623566 w 1863229"/>
                    <a:gd name="connsiteY10" fmla="*/ 399356 h 1176774"/>
                    <a:gd name="connsiteX11" fmla="*/ 1598783 w 1863229"/>
                    <a:gd name="connsiteY11" fmla="*/ 324883 h 1176774"/>
                    <a:gd name="connsiteX12" fmla="*/ 1542055 w 1863229"/>
                    <a:gd name="connsiteY12" fmla="*/ 265330 h 1176774"/>
                    <a:gd name="connsiteX13" fmla="*/ 1359067 w 1863229"/>
                    <a:gd name="connsiteY13" fmla="*/ 395718 h 1176774"/>
                    <a:gd name="connsiteX14" fmla="*/ 1404025 w 1863229"/>
                    <a:gd name="connsiteY14" fmla="*/ 463994 h 1176774"/>
                    <a:gd name="connsiteX15" fmla="*/ 1403880 w 1863229"/>
                    <a:gd name="connsiteY15" fmla="*/ 554091 h 1176774"/>
                    <a:gd name="connsiteX16" fmla="*/ 1734182 w 1863229"/>
                    <a:gd name="connsiteY16" fmla="*/ 554089 h 1176774"/>
                    <a:gd name="connsiteX17" fmla="*/ 1734182 w 1863229"/>
                    <a:gd name="connsiteY17" fmla="*/ 554759 h 1176774"/>
                    <a:gd name="connsiteX18" fmla="*/ 1734191 w 1863229"/>
                    <a:gd name="connsiteY18" fmla="*/ 554736 h 1176774"/>
                    <a:gd name="connsiteX19" fmla="*/ 1863229 w 1863229"/>
                    <a:gd name="connsiteY19" fmla="*/ 792943 h 1176774"/>
                    <a:gd name="connsiteX20" fmla="*/ 1792671 w 1863229"/>
                    <a:gd name="connsiteY20" fmla="*/ 828251 h 1176774"/>
                    <a:gd name="connsiteX21" fmla="*/ 1685243 w 1863229"/>
                    <a:gd name="connsiteY21" fmla="*/ 793579 h 1176774"/>
                    <a:gd name="connsiteX22" fmla="*/ 1707480 w 1863229"/>
                    <a:gd name="connsiteY22" fmla="*/ 718461 h 1176774"/>
                    <a:gd name="connsiteX23" fmla="*/ 1693278 w 1863229"/>
                    <a:gd name="connsiteY23" fmla="*/ 627931 h 1176774"/>
                    <a:gd name="connsiteX24" fmla="*/ 1403777 w 1863229"/>
                    <a:gd name="connsiteY24" fmla="*/ 627934 h 1176774"/>
                    <a:gd name="connsiteX25" fmla="*/ 1403434 w 1863229"/>
                    <a:gd name="connsiteY25" fmla="*/ 857020 h 1176774"/>
                    <a:gd name="connsiteX26" fmla="*/ 1368615 w 1863229"/>
                    <a:gd name="connsiteY26" fmla="*/ 909261 h 1176774"/>
                    <a:gd name="connsiteX27" fmla="*/ 1542076 w 1863229"/>
                    <a:gd name="connsiteY27" fmla="*/ 1032868 h 1176774"/>
                    <a:gd name="connsiteX28" fmla="*/ 1598781 w 1863229"/>
                    <a:gd name="connsiteY28" fmla="*/ 973351 h 1176774"/>
                    <a:gd name="connsiteX29" fmla="*/ 1623575 w 1863229"/>
                    <a:gd name="connsiteY29" fmla="*/ 898873 h 1176774"/>
                    <a:gd name="connsiteX30" fmla="*/ 1657106 w 1863229"/>
                    <a:gd name="connsiteY30" fmla="*/ 896228 h 1176774"/>
                    <a:gd name="connsiteX31" fmla="*/ 1731644 w 1863229"/>
                    <a:gd name="connsiteY31" fmla="*/ 933551 h 1176774"/>
                    <a:gd name="connsiteX32" fmla="*/ 1769146 w 1863229"/>
                    <a:gd name="connsiteY32" fmla="*/ 1003533 h 1176774"/>
                    <a:gd name="connsiteX33" fmla="*/ 1522496 w 1863229"/>
                    <a:gd name="connsiteY33" fmla="*/ 1113959 h 1176774"/>
                    <a:gd name="connsiteX34" fmla="*/ 1516783 w 1863229"/>
                    <a:gd name="connsiteY34" fmla="*/ 1102400 h 1176774"/>
                    <a:gd name="connsiteX35" fmla="*/ 1516791 w 1863229"/>
                    <a:gd name="connsiteY35" fmla="*/ 1102358 h 1176774"/>
                    <a:gd name="connsiteX36" fmla="*/ 1329057 w 1863229"/>
                    <a:gd name="connsiteY36" fmla="*/ 968591 h 1176774"/>
                    <a:gd name="connsiteX37" fmla="*/ 1290215 w 1863229"/>
                    <a:gd name="connsiteY37" fmla="*/ 1026874 h 1176774"/>
                    <a:gd name="connsiteX38" fmla="*/ 736790 w 1863229"/>
                    <a:gd name="connsiteY38" fmla="*/ 1138622 h 1176774"/>
                    <a:gd name="connsiteX39" fmla="*/ 568919 w 1863229"/>
                    <a:gd name="connsiteY39" fmla="*/ 1025780 h 1176774"/>
                    <a:gd name="connsiteX40" fmla="*/ 531909 w 1863229"/>
                    <a:gd name="connsiteY40" fmla="*/ 969570 h 1176774"/>
                    <a:gd name="connsiteX41" fmla="*/ 346296 w 1863229"/>
                    <a:gd name="connsiteY41" fmla="*/ 1101827 h 1176774"/>
                    <a:gd name="connsiteX42" fmla="*/ 346456 w 1863229"/>
                    <a:gd name="connsiteY42" fmla="*/ 1102398 h 1176774"/>
                    <a:gd name="connsiteX43" fmla="*/ 340730 w 1863229"/>
                    <a:gd name="connsiteY43" fmla="*/ 1113958 h 1176774"/>
                    <a:gd name="connsiteX44" fmla="*/ 94084 w 1863229"/>
                    <a:gd name="connsiteY44" fmla="*/ 1003529 h 1176774"/>
                    <a:gd name="connsiteX45" fmla="*/ 131590 w 1863229"/>
                    <a:gd name="connsiteY45" fmla="*/ 933542 h 1176774"/>
                    <a:gd name="connsiteX46" fmla="*/ 239664 w 1863229"/>
                    <a:gd name="connsiteY46" fmla="*/ 898875 h 1176774"/>
                    <a:gd name="connsiteX47" fmla="*/ 264455 w 1863229"/>
                    <a:gd name="connsiteY47" fmla="*/ 973352 h 1176774"/>
                    <a:gd name="connsiteX48" fmla="*/ 320805 w 1863229"/>
                    <a:gd name="connsiteY48" fmla="*/ 1032482 h 1176774"/>
                    <a:gd name="connsiteX49" fmla="*/ 492700 w 1863229"/>
                    <a:gd name="connsiteY49" fmla="*/ 910002 h 1176774"/>
                    <a:gd name="connsiteX50" fmla="*/ 461241 w 1863229"/>
                    <a:gd name="connsiteY50" fmla="*/ 862243 h 1176774"/>
                    <a:gd name="connsiteX51" fmla="*/ 461597 w 1863229"/>
                    <a:gd name="connsiteY51" fmla="*/ 627926 h 1176774"/>
                    <a:gd name="connsiteX52" fmla="*/ 169948 w 1863229"/>
                    <a:gd name="connsiteY52" fmla="*/ 627926 h 1176774"/>
                    <a:gd name="connsiteX53" fmla="*/ 155740 w 1863229"/>
                    <a:gd name="connsiteY53" fmla="*/ 718460 h 1176774"/>
                    <a:gd name="connsiteX54" fmla="*/ 177992 w 1863229"/>
                    <a:gd name="connsiteY54" fmla="*/ 793572 h 1176774"/>
                    <a:gd name="connsiteX55" fmla="*/ 70559 w 1863229"/>
                    <a:gd name="connsiteY55" fmla="*/ 828245 h 1176774"/>
                    <a:gd name="connsiteX56" fmla="*/ 0 w 1863229"/>
                    <a:gd name="connsiteY56" fmla="*/ 792929 h 1176774"/>
                    <a:gd name="connsiteX57" fmla="*/ 129034 w 1863229"/>
                    <a:gd name="connsiteY57" fmla="*/ 554738 h 1176774"/>
                    <a:gd name="connsiteX58" fmla="*/ 129036 w 1863229"/>
                    <a:gd name="connsiteY58" fmla="*/ 554086 h 1176774"/>
                    <a:gd name="connsiteX59" fmla="*/ 461705 w 1863229"/>
                    <a:gd name="connsiteY59" fmla="*/ 554094 h 1176774"/>
                    <a:gd name="connsiteX60" fmla="*/ 461831 w 1863229"/>
                    <a:gd name="connsiteY60" fmla="*/ 469217 h 1176774"/>
                    <a:gd name="connsiteX61" fmla="*/ 508368 w 1863229"/>
                    <a:gd name="connsiteY61" fmla="*/ 399412 h 1176774"/>
                    <a:gd name="connsiteX62" fmla="*/ 320767 w 1863229"/>
                    <a:gd name="connsiteY62" fmla="*/ 265746 h 1176774"/>
                    <a:gd name="connsiteX63" fmla="*/ 264441 w 1863229"/>
                    <a:gd name="connsiteY63" fmla="*/ 324876 h 1176774"/>
                    <a:gd name="connsiteX64" fmla="*/ 239658 w 1863229"/>
                    <a:gd name="connsiteY64" fmla="*/ 399350 h 1176774"/>
                    <a:gd name="connsiteX65" fmla="*/ 131586 w 1863229"/>
                    <a:gd name="connsiteY65" fmla="*/ 364680 h 1176774"/>
                    <a:gd name="connsiteX66" fmla="*/ 94076 w 1863229"/>
                    <a:gd name="connsiteY66" fmla="*/ 294695 h 1176774"/>
                    <a:gd name="connsiteX67" fmla="*/ 340721 w 1863229"/>
                    <a:gd name="connsiteY67" fmla="*/ 184258 h 1176774"/>
                    <a:gd name="connsiteX68" fmla="*/ 346450 w 1863229"/>
                    <a:gd name="connsiteY68" fmla="*/ 195823 h 1176774"/>
                    <a:gd name="connsiteX69" fmla="*/ 346277 w 1863229"/>
                    <a:gd name="connsiteY69" fmla="*/ 196422 h 1176774"/>
                    <a:gd name="connsiteX70" fmla="*/ 547915 w 1863229"/>
                    <a:gd name="connsiteY70" fmla="*/ 340087 h 1176774"/>
                    <a:gd name="connsiteX71" fmla="*/ 575059 w 1863229"/>
                    <a:gd name="connsiteY71" fmla="*/ 299366 h 1176774"/>
                    <a:gd name="connsiteX72" fmla="*/ 674970 w 1863229"/>
                    <a:gd name="connsiteY72" fmla="*/ 232250 h 1176774"/>
                    <a:gd name="connsiteX73" fmla="*/ 626160 w 1863229"/>
                    <a:gd name="connsiteY73" fmla="*/ 167570 h 1176774"/>
                    <a:gd name="connsiteX74" fmla="*/ 931304 w 1863229"/>
                    <a:gd name="connsiteY74" fmla="*/ 0 h 1176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863229" h="1176774">
                      <a:moveTo>
                        <a:pt x="931304" y="0"/>
                      </a:moveTo>
                      <a:cubicBezTo>
                        <a:pt x="1099757" y="3"/>
                        <a:pt x="1236437" y="75120"/>
                        <a:pt x="1236433" y="167572"/>
                      </a:cubicBezTo>
                      <a:lnTo>
                        <a:pt x="1190070" y="229014"/>
                      </a:lnTo>
                      <a:lnTo>
                        <a:pt x="1296346" y="300457"/>
                      </a:lnTo>
                      <a:lnTo>
                        <a:pt x="1319846" y="336155"/>
                      </a:lnTo>
                      <a:lnTo>
                        <a:pt x="1516774" y="195833"/>
                      </a:lnTo>
                      <a:lnTo>
                        <a:pt x="1516777" y="195826"/>
                      </a:lnTo>
                      <a:cubicBezTo>
                        <a:pt x="1518047" y="190689"/>
                        <a:pt x="1519953" y="186843"/>
                        <a:pt x="1522492" y="184269"/>
                      </a:cubicBezTo>
                      <a:cubicBezTo>
                        <a:pt x="1556817" y="149603"/>
                        <a:pt x="1708750" y="252335"/>
                        <a:pt x="1769146" y="294702"/>
                      </a:cubicBezTo>
                      <a:lnTo>
                        <a:pt x="1731640" y="364689"/>
                      </a:lnTo>
                      <a:cubicBezTo>
                        <a:pt x="1664253" y="408984"/>
                        <a:pt x="1636291" y="408346"/>
                        <a:pt x="1623566" y="399356"/>
                      </a:cubicBezTo>
                      <a:cubicBezTo>
                        <a:pt x="1607045" y="387159"/>
                        <a:pt x="1615326" y="360829"/>
                        <a:pt x="1598783" y="324883"/>
                      </a:cubicBezTo>
                      <a:lnTo>
                        <a:pt x="1542055" y="265330"/>
                      </a:lnTo>
                      <a:lnTo>
                        <a:pt x="1359067" y="395718"/>
                      </a:lnTo>
                      <a:lnTo>
                        <a:pt x="1404025" y="463994"/>
                      </a:lnTo>
                      <a:lnTo>
                        <a:pt x="1403880" y="554091"/>
                      </a:lnTo>
                      <a:lnTo>
                        <a:pt x="1734182" y="554089"/>
                      </a:lnTo>
                      <a:lnTo>
                        <a:pt x="1734182" y="554759"/>
                      </a:lnTo>
                      <a:lnTo>
                        <a:pt x="1734191" y="554736"/>
                      </a:lnTo>
                      <a:cubicBezTo>
                        <a:pt x="1777410" y="633705"/>
                        <a:pt x="1820001" y="713326"/>
                        <a:pt x="1863229" y="792943"/>
                      </a:cubicBezTo>
                      <a:lnTo>
                        <a:pt x="1792671" y="828251"/>
                      </a:lnTo>
                      <a:cubicBezTo>
                        <a:pt x="1712575" y="825683"/>
                        <a:pt x="1689691" y="808990"/>
                        <a:pt x="1685243" y="793579"/>
                      </a:cubicBezTo>
                      <a:cubicBezTo>
                        <a:pt x="1678882" y="774312"/>
                        <a:pt x="1700495" y="757617"/>
                        <a:pt x="1707480" y="718461"/>
                      </a:cubicBezTo>
                      <a:lnTo>
                        <a:pt x="1693278" y="627931"/>
                      </a:lnTo>
                      <a:lnTo>
                        <a:pt x="1403777" y="627934"/>
                      </a:lnTo>
                      <a:lnTo>
                        <a:pt x="1403434" y="857020"/>
                      </a:lnTo>
                      <a:lnTo>
                        <a:pt x="1368615" y="909261"/>
                      </a:lnTo>
                      <a:lnTo>
                        <a:pt x="1542076" y="1032868"/>
                      </a:lnTo>
                      <a:lnTo>
                        <a:pt x="1598781" y="973351"/>
                      </a:lnTo>
                      <a:cubicBezTo>
                        <a:pt x="1615318" y="937394"/>
                        <a:pt x="1607047" y="911075"/>
                        <a:pt x="1623575" y="898873"/>
                      </a:cubicBezTo>
                      <a:cubicBezTo>
                        <a:pt x="1629928" y="894378"/>
                        <a:pt x="1640106" y="891974"/>
                        <a:pt x="1657106" y="896228"/>
                      </a:cubicBezTo>
                      <a:cubicBezTo>
                        <a:pt x="1674114" y="900486"/>
                        <a:pt x="1697954" y="911398"/>
                        <a:pt x="1731644" y="933551"/>
                      </a:cubicBezTo>
                      <a:lnTo>
                        <a:pt x="1769146" y="1003533"/>
                      </a:lnTo>
                      <a:cubicBezTo>
                        <a:pt x="1708753" y="1045903"/>
                        <a:pt x="1556827" y="1148632"/>
                        <a:pt x="1522496" y="1113959"/>
                      </a:cubicBezTo>
                      <a:cubicBezTo>
                        <a:pt x="1519954" y="1111387"/>
                        <a:pt x="1518054" y="1107545"/>
                        <a:pt x="1516783" y="1102400"/>
                      </a:cubicBezTo>
                      <a:lnTo>
                        <a:pt x="1516791" y="1102358"/>
                      </a:lnTo>
                      <a:lnTo>
                        <a:pt x="1329057" y="968591"/>
                      </a:lnTo>
                      <a:lnTo>
                        <a:pt x="1290215" y="1026874"/>
                      </a:lnTo>
                      <a:cubicBezTo>
                        <a:pt x="1148444" y="1168101"/>
                        <a:pt x="931810" y="1218942"/>
                        <a:pt x="736790" y="1138622"/>
                      </a:cubicBezTo>
                      <a:cubicBezTo>
                        <a:pt x="671781" y="1111848"/>
                        <a:pt x="615339" y="1073039"/>
                        <a:pt x="568919" y="1025780"/>
                      </a:cubicBezTo>
                      <a:lnTo>
                        <a:pt x="531909" y="969570"/>
                      </a:lnTo>
                      <a:lnTo>
                        <a:pt x="346296" y="1101827"/>
                      </a:lnTo>
                      <a:lnTo>
                        <a:pt x="346456" y="1102398"/>
                      </a:lnTo>
                      <a:cubicBezTo>
                        <a:pt x="345186" y="1107534"/>
                        <a:pt x="343277" y="1111388"/>
                        <a:pt x="340730" y="1113958"/>
                      </a:cubicBezTo>
                      <a:cubicBezTo>
                        <a:pt x="306413" y="1148629"/>
                        <a:pt x="154472" y="1045893"/>
                        <a:pt x="94084" y="1003529"/>
                      </a:cubicBezTo>
                      <a:lnTo>
                        <a:pt x="131590" y="933542"/>
                      </a:lnTo>
                      <a:cubicBezTo>
                        <a:pt x="198969" y="889244"/>
                        <a:pt x="226949" y="889881"/>
                        <a:pt x="239664" y="898875"/>
                      </a:cubicBezTo>
                      <a:cubicBezTo>
                        <a:pt x="256185" y="911072"/>
                        <a:pt x="247923" y="937400"/>
                        <a:pt x="264455" y="973352"/>
                      </a:cubicBezTo>
                      <a:lnTo>
                        <a:pt x="320805" y="1032482"/>
                      </a:lnTo>
                      <a:lnTo>
                        <a:pt x="492700" y="910002"/>
                      </a:lnTo>
                      <a:lnTo>
                        <a:pt x="461241" y="862243"/>
                      </a:lnTo>
                      <a:lnTo>
                        <a:pt x="461597" y="627926"/>
                      </a:lnTo>
                      <a:lnTo>
                        <a:pt x="169948" y="627926"/>
                      </a:lnTo>
                      <a:lnTo>
                        <a:pt x="155740" y="718460"/>
                      </a:lnTo>
                      <a:cubicBezTo>
                        <a:pt x="162728" y="757619"/>
                        <a:pt x="184343" y="774312"/>
                        <a:pt x="177992" y="793572"/>
                      </a:cubicBezTo>
                      <a:cubicBezTo>
                        <a:pt x="173538" y="808982"/>
                        <a:pt x="150649" y="825675"/>
                        <a:pt x="70559" y="828245"/>
                      </a:cubicBezTo>
                      <a:lnTo>
                        <a:pt x="0" y="792929"/>
                      </a:lnTo>
                      <a:cubicBezTo>
                        <a:pt x="43218" y="713314"/>
                        <a:pt x="85815" y="633709"/>
                        <a:pt x="129034" y="554738"/>
                      </a:cubicBezTo>
                      <a:lnTo>
                        <a:pt x="129036" y="554086"/>
                      </a:lnTo>
                      <a:lnTo>
                        <a:pt x="461705" y="554094"/>
                      </a:lnTo>
                      <a:lnTo>
                        <a:pt x="461831" y="469217"/>
                      </a:lnTo>
                      <a:lnTo>
                        <a:pt x="508368" y="399412"/>
                      </a:lnTo>
                      <a:lnTo>
                        <a:pt x="320767" y="265746"/>
                      </a:lnTo>
                      <a:lnTo>
                        <a:pt x="264441" y="324876"/>
                      </a:lnTo>
                      <a:cubicBezTo>
                        <a:pt x="247908" y="360826"/>
                        <a:pt x="256175" y="387153"/>
                        <a:pt x="239658" y="399350"/>
                      </a:cubicBezTo>
                      <a:cubicBezTo>
                        <a:pt x="226933" y="408341"/>
                        <a:pt x="198969" y="408979"/>
                        <a:pt x="131586" y="364680"/>
                      </a:cubicBezTo>
                      <a:lnTo>
                        <a:pt x="94076" y="294695"/>
                      </a:lnTo>
                      <a:cubicBezTo>
                        <a:pt x="154472" y="252317"/>
                        <a:pt x="306398" y="149588"/>
                        <a:pt x="340721" y="184258"/>
                      </a:cubicBezTo>
                      <a:cubicBezTo>
                        <a:pt x="343279" y="186836"/>
                        <a:pt x="345175" y="190686"/>
                        <a:pt x="346450" y="195823"/>
                      </a:cubicBezTo>
                      <a:lnTo>
                        <a:pt x="346277" y="196422"/>
                      </a:lnTo>
                      <a:lnTo>
                        <a:pt x="547915" y="340087"/>
                      </a:lnTo>
                      <a:lnTo>
                        <a:pt x="575059" y="299366"/>
                      </a:lnTo>
                      <a:lnTo>
                        <a:pt x="674970" y="232250"/>
                      </a:lnTo>
                      <a:lnTo>
                        <a:pt x="626160" y="167570"/>
                      </a:lnTo>
                      <a:cubicBezTo>
                        <a:pt x="626172" y="75121"/>
                        <a:pt x="762833" y="-2"/>
                        <a:pt x="931304" y="0"/>
                      </a:cubicBezTo>
                      <a:close/>
                    </a:path>
                  </a:pathLst>
                </a:custGeom>
                <a:solidFill>
                  <a:schemeClr val="bg2">
                    <a:alpha val="32000"/>
                  </a:schemeClr>
                </a:solidFill>
                <a:ln w="3175" cap="flat" cmpd="sng" algn="ctr">
                  <a:solidFill>
                    <a:schemeClr val="bg2">
                      <a:lumMod val="95000"/>
                      <a:alpha val="24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grpSp>
      </p:grpSp>
      <p:cxnSp>
        <p:nvCxnSpPr>
          <p:cNvPr id="18" name="Straight Connector 17">
            <a:extLst>
              <a:ext uri="{FF2B5EF4-FFF2-40B4-BE49-F238E27FC236}">
                <a16:creationId xmlns:a16="http://schemas.microsoft.com/office/drawing/2014/main" id="{60499F43-82F7-E028-BB7E-B94205115AB9}"/>
              </a:ext>
            </a:extLst>
          </p:cNvPr>
          <p:cNvCxnSpPr>
            <a:cxnSpLocks/>
          </p:cNvCxnSpPr>
          <p:nvPr/>
        </p:nvCxnSpPr>
        <p:spPr>
          <a:xfrm>
            <a:off x="228600" y="6825009"/>
            <a:ext cx="11731052" cy="0"/>
          </a:xfrm>
          <a:prstGeom prst="line">
            <a:avLst/>
          </a:prstGeom>
          <a:ln w="57150">
            <a:solidFill>
              <a:srgbClr val="FF671F"/>
            </a:solidFill>
          </a:ln>
        </p:spPr>
        <p:style>
          <a:lnRef idx="1">
            <a:schemeClr val="dk1"/>
          </a:lnRef>
          <a:fillRef idx="0">
            <a:schemeClr val="dk1"/>
          </a:fillRef>
          <a:effectRef idx="0">
            <a:schemeClr val="dk1"/>
          </a:effectRef>
          <a:fontRef idx="minor">
            <a:schemeClr val="tx1"/>
          </a:fontRef>
        </p:style>
      </p:cxnSp>
      <p:sp>
        <p:nvSpPr>
          <p:cNvPr id="239" name="object 18">
            <a:extLst>
              <a:ext uri="{FF2B5EF4-FFF2-40B4-BE49-F238E27FC236}">
                <a16:creationId xmlns:a16="http://schemas.microsoft.com/office/drawing/2014/main" id="{C2EC8E56-76BC-4F74-CBAD-2B2219F3DB02}"/>
              </a:ext>
            </a:extLst>
          </p:cNvPr>
          <p:cNvSpPr txBox="1"/>
          <p:nvPr/>
        </p:nvSpPr>
        <p:spPr>
          <a:xfrm>
            <a:off x="3603625" y="6686664"/>
            <a:ext cx="4984750"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cs typeface="Calibri"/>
              </a:rPr>
              <a:t>“</a:t>
            </a:r>
            <a:r>
              <a:rPr sz="650" spc="-5" dirty="0">
                <a:solidFill>
                  <a:schemeClr val="bg1"/>
                </a:solidFill>
                <a:cs typeface="Calibri"/>
              </a:rPr>
              <a:t>C</a:t>
            </a:r>
            <a:r>
              <a:rPr sz="650" spc="-15" dirty="0">
                <a:solidFill>
                  <a:schemeClr val="bg1"/>
                </a:solidFill>
                <a:cs typeface="Calibri"/>
              </a:rPr>
              <a:t>o</a:t>
            </a:r>
            <a:r>
              <a:rPr sz="650" spc="-10" dirty="0">
                <a:solidFill>
                  <a:schemeClr val="bg1"/>
                </a:solidFill>
                <a:cs typeface="Calibri"/>
              </a:rPr>
              <a:t>p</a:t>
            </a:r>
            <a:r>
              <a:rPr sz="650" spc="-15" dirty="0">
                <a:solidFill>
                  <a:schemeClr val="bg1"/>
                </a:solidFill>
                <a:cs typeface="Calibri"/>
              </a:rPr>
              <a:t>y</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a:t>
            </a:r>
            <a:r>
              <a:rPr sz="650" spc="-10" dirty="0">
                <a:solidFill>
                  <a:schemeClr val="bg1"/>
                </a:solidFill>
                <a:cs typeface="Calibri"/>
              </a:rPr>
              <a:t>s</a:t>
            </a:r>
            <a:r>
              <a:rPr sz="650" spc="-5" dirty="0">
                <a:solidFill>
                  <a:schemeClr val="bg1"/>
                </a:solidFill>
                <a:cs typeface="Calibri"/>
              </a:rPr>
              <a:t>:</a:t>
            </a:r>
            <a:r>
              <a:rPr sz="650" spc="-10" dirty="0">
                <a:solidFill>
                  <a:schemeClr val="bg1"/>
                </a:solidFill>
                <a:cs typeface="Calibri"/>
              </a:rPr>
              <a:t> Al</a:t>
            </a:r>
            <a:r>
              <a:rPr sz="650" spc="-5" dirty="0">
                <a:solidFill>
                  <a:schemeClr val="bg1"/>
                </a:solidFill>
                <a:cs typeface="Calibri"/>
              </a:rPr>
              <a:t>l</a:t>
            </a:r>
            <a:r>
              <a:rPr sz="650" spc="15" dirty="0">
                <a:solidFill>
                  <a:schemeClr val="bg1"/>
                </a:solidFill>
                <a:cs typeface="Calibri"/>
              </a:rPr>
              <a:t> </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ts</a:t>
            </a:r>
            <a:r>
              <a:rPr sz="650" spc="-10" dirty="0">
                <a:solidFill>
                  <a:schemeClr val="bg1"/>
                </a:solidFill>
                <a:cs typeface="Calibri"/>
              </a:rPr>
              <a:t> </a:t>
            </a:r>
            <a:r>
              <a:rPr sz="650" spc="-5" dirty="0">
                <a:solidFill>
                  <a:schemeClr val="bg1"/>
                </a:solidFill>
                <a:cs typeface="Calibri"/>
              </a:rPr>
              <a:t>are</a:t>
            </a:r>
            <a:r>
              <a:rPr sz="650" spc="10" dirty="0">
                <a:solidFill>
                  <a:schemeClr val="bg1"/>
                </a:solidFill>
                <a:cs typeface="Calibri"/>
              </a:rPr>
              <a:t> </a:t>
            </a:r>
            <a:r>
              <a:rPr sz="650" spc="-5" dirty="0">
                <a:solidFill>
                  <a:schemeClr val="bg1"/>
                </a:solidFill>
                <a:cs typeface="Calibri"/>
              </a:rPr>
              <a:t>reser</a:t>
            </a:r>
            <a:r>
              <a:rPr sz="650" spc="-10" dirty="0">
                <a:solidFill>
                  <a:schemeClr val="bg1"/>
                </a:solidFill>
                <a:cs typeface="Calibri"/>
              </a:rPr>
              <a:t>v</a:t>
            </a:r>
            <a:r>
              <a:rPr sz="650" spc="-5" dirty="0">
                <a:solidFill>
                  <a:schemeClr val="bg1"/>
                </a:solidFill>
                <a:cs typeface="Calibri"/>
              </a:rPr>
              <a:t>e</a:t>
            </a:r>
            <a:r>
              <a:rPr sz="650" spc="-10" dirty="0">
                <a:solidFill>
                  <a:schemeClr val="bg1"/>
                </a:solidFill>
                <a:cs typeface="Calibri"/>
              </a:rPr>
              <a:t>d</a:t>
            </a:r>
            <a:r>
              <a:rPr sz="650" spc="-5" dirty="0">
                <a:solidFill>
                  <a:schemeClr val="bg1"/>
                </a:solidFill>
                <a:cs typeface="Calibri"/>
              </a:rPr>
              <a:t>,</a:t>
            </a:r>
            <a:r>
              <a:rPr sz="650" spc="-10" dirty="0">
                <a:solidFill>
                  <a:schemeClr val="bg1"/>
                </a:solidFill>
                <a:cs typeface="Calibri"/>
              </a:rPr>
              <a:t> n</a:t>
            </a:r>
            <a:r>
              <a:rPr sz="650" spc="-5" dirty="0">
                <a:solidFill>
                  <a:schemeClr val="bg1"/>
                </a:solidFill>
                <a:cs typeface="Calibri"/>
              </a:rPr>
              <a:t>o</a:t>
            </a:r>
            <a:r>
              <a:rPr sz="650" dirty="0">
                <a:solidFill>
                  <a:schemeClr val="bg1"/>
                </a:solidFill>
                <a:cs typeface="Calibri"/>
              </a:rPr>
              <a:t> </a:t>
            </a:r>
            <a:r>
              <a:rPr sz="650" spc="-10" dirty="0">
                <a:solidFill>
                  <a:schemeClr val="bg1"/>
                </a:solidFill>
                <a:cs typeface="Calibri"/>
              </a:rPr>
              <a:t>p</a:t>
            </a:r>
            <a:r>
              <a:rPr sz="650" spc="-5" dirty="0">
                <a:solidFill>
                  <a:schemeClr val="bg1"/>
                </a:solidFill>
                <a:cs typeface="Calibri"/>
              </a:rPr>
              <a:t>art </a:t>
            </a:r>
            <a:r>
              <a:rPr sz="650" spc="-15" dirty="0">
                <a:solidFill>
                  <a:schemeClr val="bg1"/>
                </a:solidFill>
                <a:cs typeface="Calibri"/>
              </a:rPr>
              <a:t>o</a:t>
            </a:r>
            <a:r>
              <a:rPr sz="650" spc="-5" dirty="0">
                <a:solidFill>
                  <a:schemeClr val="bg1"/>
                </a:solidFill>
                <a:cs typeface="Calibri"/>
              </a:rPr>
              <a:t>f</a:t>
            </a:r>
            <a:r>
              <a:rPr sz="650" spc="10" dirty="0">
                <a:solidFill>
                  <a:schemeClr val="bg1"/>
                </a:solidFill>
                <a:cs typeface="Calibri"/>
              </a:rPr>
              <a:t> </a:t>
            </a:r>
            <a:r>
              <a:rPr sz="650" spc="-5" dirty="0">
                <a:solidFill>
                  <a:schemeClr val="bg1"/>
                </a:solidFill>
                <a:cs typeface="Calibri"/>
              </a:rPr>
              <a:t>t</a:t>
            </a:r>
            <a:r>
              <a:rPr sz="650" spc="-15" dirty="0">
                <a:solidFill>
                  <a:schemeClr val="bg1"/>
                </a:solidFill>
                <a:cs typeface="Calibri"/>
              </a:rPr>
              <a:t>h</a:t>
            </a:r>
            <a:r>
              <a:rPr sz="650" spc="-10" dirty="0">
                <a:solidFill>
                  <a:schemeClr val="bg1"/>
                </a:solidFill>
                <a:cs typeface="Calibri"/>
              </a:rPr>
              <a:t>i</a:t>
            </a:r>
            <a:r>
              <a:rPr sz="650" spc="-5" dirty="0">
                <a:solidFill>
                  <a:schemeClr val="bg1"/>
                </a:solidFill>
                <a:cs typeface="Calibri"/>
              </a:rPr>
              <a:t>s </a:t>
            </a:r>
            <a:r>
              <a:rPr sz="650" spc="-10" dirty="0">
                <a:solidFill>
                  <a:schemeClr val="bg1"/>
                </a:solidFill>
                <a:cs typeface="Calibri"/>
              </a:rPr>
              <a:t>p</a:t>
            </a:r>
            <a:r>
              <a:rPr sz="650" spc="-5" dirty="0">
                <a:solidFill>
                  <a:schemeClr val="bg1"/>
                </a:solidFill>
                <a:cs typeface="Calibri"/>
              </a:rPr>
              <a:t>rese</a:t>
            </a:r>
            <a:r>
              <a:rPr sz="650" spc="-10" dirty="0">
                <a:solidFill>
                  <a:schemeClr val="bg1"/>
                </a:solidFill>
                <a:cs typeface="Calibri"/>
              </a:rPr>
              <a:t>n</a:t>
            </a:r>
            <a:r>
              <a:rPr sz="650" spc="-5" dirty="0">
                <a:solidFill>
                  <a:schemeClr val="bg1"/>
                </a:solidFill>
                <a:cs typeface="Calibri"/>
              </a:rPr>
              <a:t>tat</a:t>
            </a:r>
            <a:r>
              <a:rPr sz="650" spc="-15" dirty="0">
                <a:solidFill>
                  <a:schemeClr val="bg1"/>
                </a:solidFill>
                <a:cs typeface="Calibri"/>
              </a:rPr>
              <a:t>io</a:t>
            </a:r>
            <a:r>
              <a:rPr sz="650" spc="-5" dirty="0">
                <a:solidFill>
                  <a:schemeClr val="bg1"/>
                </a:solidFill>
                <a:cs typeface="Calibri"/>
              </a:rPr>
              <a:t>n</a:t>
            </a:r>
            <a:r>
              <a:rPr sz="650" dirty="0">
                <a:solidFill>
                  <a:schemeClr val="bg1"/>
                </a:solidFill>
                <a:cs typeface="Calibri"/>
              </a:rPr>
              <a:t> </a:t>
            </a:r>
            <a:r>
              <a:rPr sz="650" spc="-5" dirty="0">
                <a:solidFill>
                  <a:schemeClr val="bg1"/>
                </a:solidFill>
                <a:cs typeface="Calibri"/>
              </a:rPr>
              <a:t>can</a:t>
            </a:r>
            <a:r>
              <a:rPr sz="650" dirty="0">
                <a:solidFill>
                  <a:schemeClr val="bg1"/>
                </a:solidFill>
                <a:cs typeface="Calibri"/>
              </a:rPr>
              <a:t> </a:t>
            </a:r>
            <a:r>
              <a:rPr sz="650" spc="-10" dirty="0">
                <a:solidFill>
                  <a:schemeClr val="bg1"/>
                </a:solidFill>
                <a:cs typeface="Calibri"/>
              </a:rPr>
              <a:t>b</a:t>
            </a:r>
            <a:r>
              <a:rPr sz="650" spc="-5" dirty="0">
                <a:solidFill>
                  <a:schemeClr val="bg1"/>
                </a:solidFill>
                <a:cs typeface="Calibri"/>
              </a:rPr>
              <a:t>e re</a:t>
            </a:r>
            <a:r>
              <a:rPr sz="650" spc="-10" dirty="0">
                <a:solidFill>
                  <a:schemeClr val="bg1"/>
                </a:solidFill>
                <a:cs typeface="Calibri"/>
              </a:rPr>
              <a:t>p</a:t>
            </a:r>
            <a:r>
              <a:rPr sz="650" spc="-5" dirty="0">
                <a:solidFill>
                  <a:schemeClr val="bg1"/>
                </a:solidFill>
                <a:cs typeface="Calibri"/>
              </a:rPr>
              <a:t>r</a:t>
            </a:r>
            <a:r>
              <a:rPr sz="650" spc="-10" dirty="0">
                <a:solidFill>
                  <a:schemeClr val="bg1"/>
                </a:solidFill>
                <a:cs typeface="Calibri"/>
              </a:rPr>
              <a:t>odu</a:t>
            </a:r>
            <a:r>
              <a:rPr sz="650" spc="-5" dirty="0">
                <a:solidFill>
                  <a:schemeClr val="bg1"/>
                </a:solidFill>
                <a:cs typeface="Calibri"/>
              </a:rPr>
              <a:t>ced</a:t>
            </a:r>
            <a:r>
              <a:rPr sz="650" dirty="0">
                <a:solidFill>
                  <a:schemeClr val="bg1"/>
                </a:solidFill>
                <a:cs typeface="Calibri"/>
              </a:rPr>
              <a:t> </a:t>
            </a:r>
            <a:r>
              <a:rPr sz="650" spc="-15" dirty="0">
                <a:solidFill>
                  <a:schemeClr val="bg1"/>
                </a:solidFill>
                <a:cs typeface="Calibri"/>
              </a:rPr>
              <a:t>o</a:t>
            </a:r>
            <a:r>
              <a:rPr sz="650" spc="-5" dirty="0">
                <a:solidFill>
                  <a:schemeClr val="bg1"/>
                </a:solidFill>
                <a:cs typeface="Calibri"/>
              </a:rPr>
              <a:t>r c</a:t>
            </a:r>
            <a:r>
              <a:rPr sz="650" spc="-10" dirty="0">
                <a:solidFill>
                  <a:schemeClr val="bg1"/>
                </a:solidFill>
                <a:cs typeface="Calibri"/>
              </a:rPr>
              <a:t>opi</a:t>
            </a:r>
            <a:r>
              <a:rPr sz="650" spc="-5" dirty="0">
                <a:solidFill>
                  <a:schemeClr val="bg1"/>
                </a:solidFill>
                <a:cs typeface="Calibri"/>
              </a:rPr>
              <a:t>ed</a:t>
            </a:r>
            <a:r>
              <a:rPr sz="650" spc="15" dirty="0">
                <a:solidFill>
                  <a:schemeClr val="bg1"/>
                </a:solidFill>
                <a:cs typeface="Calibri"/>
              </a:rPr>
              <a:t> </a:t>
            </a:r>
            <a:r>
              <a:rPr sz="650" spc="-10" dirty="0">
                <a:solidFill>
                  <a:schemeClr val="bg1"/>
                </a:solidFill>
                <a:cs typeface="Calibri"/>
              </a:rPr>
              <a:t>b</a:t>
            </a:r>
            <a:r>
              <a:rPr sz="650" spc="-5" dirty="0">
                <a:solidFill>
                  <a:schemeClr val="bg1"/>
                </a:solidFill>
                <a:cs typeface="Calibri"/>
              </a:rPr>
              <a:t>y</a:t>
            </a:r>
            <a:r>
              <a:rPr sz="650" spc="-10" dirty="0">
                <a:solidFill>
                  <a:schemeClr val="bg1"/>
                </a:solidFill>
                <a:cs typeface="Calibri"/>
              </a:rPr>
              <a:t> </a:t>
            </a:r>
            <a:r>
              <a:rPr sz="650" spc="-5" dirty="0">
                <a:solidFill>
                  <a:schemeClr val="bg1"/>
                </a:solidFill>
                <a:cs typeface="Calibri"/>
              </a:rPr>
              <a:t>a</a:t>
            </a:r>
            <a:r>
              <a:rPr sz="650" spc="-10" dirty="0">
                <a:solidFill>
                  <a:schemeClr val="bg1"/>
                </a:solidFill>
                <a:cs typeface="Calibri"/>
              </a:rPr>
              <a:t>n</a:t>
            </a:r>
            <a:r>
              <a:rPr sz="650" spc="-5" dirty="0">
                <a:solidFill>
                  <a:schemeClr val="bg1"/>
                </a:solidFill>
                <a:cs typeface="Calibri"/>
              </a:rPr>
              <a:t>y</a:t>
            </a:r>
            <a:r>
              <a:rPr sz="650" dirty="0">
                <a:solidFill>
                  <a:schemeClr val="bg1"/>
                </a:solidFill>
                <a:cs typeface="Calibri"/>
              </a:rPr>
              <a:t> </a:t>
            </a:r>
            <a:r>
              <a:rPr sz="650" spc="-5" dirty="0">
                <a:solidFill>
                  <a:schemeClr val="bg1"/>
                </a:solidFill>
                <a:cs typeface="Calibri"/>
              </a:rPr>
              <a:t>mea</a:t>
            </a:r>
            <a:r>
              <a:rPr sz="650" spc="-10" dirty="0">
                <a:solidFill>
                  <a:schemeClr val="bg1"/>
                </a:solidFill>
                <a:cs typeface="Calibri"/>
              </a:rPr>
              <a:t>n</a:t>
            </a:r>
            <a:r>
              <a:rPr sz="650" spc="-5" dirty="0">
                <a:solidFill>
                  <a:schemeClr val="bg1"/>
                </a:solidFill>
                <a:cs typeface="Calibri"/>
              </a:rPr>
              <a:t>s e</a:t>
            </a:r>
            <a:r>
              <a:rPr sz="650" spc="-10" dirty="0">
                <a:solidFill>
                  <a:schemeClr val="bg1"/>
                </a:solidFill>
                <a:cs typeface="Calibri"/>
              </a:rPr>
              <a:t>x</a:t>
            </a:r>
            <a:r>
              <a:rPr sz="650" spc="-5" dirty="0">
                <a:solidFill>
                  <a:schemeClr val="bg1"/>
                </a:solidFill>
                <a:cs typeface="Calibri"/>
              </a:rPr>
              <a:t>ce</a:t>
            </a:r>
            <a:r>
              <a:rPr sz="650" spc="-10" dirty="0">
                <a:solidFill>
                  <a:schemeClr val="bg1"/>
                </a:solidFill>
                <a:cs typeface="Calibri"/>
              </a:rPr>
              <a:t>p</a:t>
            </a:r>
            <a:r>
              <a:rPr sz="650" spc="-5" dirty="0">
                <a:solidFill>
                  <a:schemeClr val="bg1"/>
                </a:solidFill>
                <a:cs typeface="Calibri"/>
              </a:rPr>
              <a:t>t</a:t>
            </a:r>
            <a:r>
              <a:rPr sz="650" spc="5" dirty="0">
                <a:solidFill>
                  <a:schemeClr val="bg1"/>
                </a:solidFill>
                <a:cs typeface="Calibri"/>
              </a:rPr>
              <a:t> </a:t>
            </a:r>
            <a:r>
              <a:rPr sz="650" spc="-5" dirty="0">
                <a:solidFill>
                  <a:schemeClr val="bg1"/>
                </a:solidFill>
                <a:cs typeface="Calibri"/>
              </a:rPr>
              <a:t>w</a:t>
            </a:r>
            <a:r>
              <a:rPr sz="650" spc="-10" dirty="0">
                <a:solidFill>
                  <a:schemeClr val="bg1"/>
                </a:solidFill>
                <a:cs typeface="Calibri"/>
              </a:rPr>
              <a:t>i</a:t>
            </a:r>
            <a:r>
              <a:rPr sz="650" spc="-5" dirty="0">
                <a:solidFill>
                  <a:schemeClr val="bg1"/>
                </a:solidFill>
                <a:cs typeface="Calibri"/>
              </a:rPr>
              <a:t>th</a:t>
            </a:r>
            <a:r>
              <a:rPr sz="650" spc="-10" dirty="0">
                <a:solidFill>
                  <a:schemeClr val="bg1"/>
                </a:solidFill>
                <a:cs typeface="Calibri"/>
              </a:rPr>
              <a:t> </a:t>
            </a:r>
            <a:r>
              <a:rPr sz="650" spc="-5" dirty="0">
                <a:solidFill>
                  <a:schemeClr val="bg1"/>
                </a:solidFill>
                <a:cs typeface="Calibri"/>
              </a:rPr>
              <a:t>wr</a:t>
            </a:r>
            <a:r>
              <a:rPr sz="650" spc="-10" dirty="0">
                <a:solidFill>
                  <a:schemeClr val="bg1"/>
                </a:solidFill>
                <a:cs typeface="Calibri"/>
              </a:rPr>
              <a:t>i</a:t>
            </a:r>
            <a:r>
              <a:rPr sz="650" spc="-5" dirty="0">
                <a:solidFill>
                  <a:schemeClr val="bg1"/>
                </a:solidFill>
                <a:cs typeface="Calibri"/>
              </a:rPr>
              <a:t>t</a:t>
            </a:r>
            <a:r>
              <a:rPr sz="650" spc="-10" dirty="0">
                <a:solidFill>
                  <a:schemeClr val="bg1"/>
                </a:solidFill>
                <a:cs typeface="Calibri"/>
              </a:rPr>
              <a:t>t</a:t>
            </a:r>
            <a:r>
              <a:rPr sz="650" spc="5" dirty="0">
                <a:solidFill>
                  <a:schemeClr val="bg1"/>
                </a:solidFill>
                <a:cs typeface="Calibri"/>
              </a:rPr>
              <a:t>e</a:t>
            </a:r>
            <a:r>
              <a:rPr sz="650" spc="-5" dirty="0">
                <a:solidFill>
                  <a:schemeClr val="bg1"/>
                </a:solidFill>
                <a:cs typeface="Calibri"/>
              </a:rPr>
              <a:t>n</a:t>
            </a:r>
            <a:r>
              <a:rPr sz="650" spc="-10" dirty="0">
                <a:solidFill>
                  <a:schemeClr val="bg1"/>
                </a:solidFill>
                <a:cs typeface="Calibri"/>
              </a:rPr>
              <a:t> p</a:t>
            </a:r>
            <a:r>
              <a:rPr sz="650" spc="-5" dirty="0">
                <a:solidFill>
                  <a:schemeClr val="bg1"/>
                </a:solidFill>
                <a:cs typeface="Calibri"/>
              </a:rPr>
              <a:t>erm</a:t>
            </a:r>
            <a:r>
              <a:rPr sz="650" spc="-15" dirty="0">
                <a:solidFill>
                  <a:schemeClr val="bg1"/>
                </a:solidFill>
                <a:cs typeface="Calibri"/>
              </a:rPr>
              <a:t>i</a:t>
            </a:r>
            <a:r>
              <a:rPr sz="650" spc="-5" dirty="0">
                <a:solidFill>
                  <a:schemeClr val="bg1"/>
                </a:solidFill>
                <a:cs typeface="Calibri"/>
              </a:rPr>
              <a:t>s</a:t>
            </a:r>
            <a:r>
              <a:rPr sz="650" spc="-10" dirty="0">
                <a:solidFill>
                  <a:schemeClr val="bg1"/>
                </a:solidFill>
                <a:cs typeface="Calibri"/>
              </a:rPr>
              <a:t>si</a:t>
            </a:r>
            <a:r>
              <a:rPr sz="650" spc="-15" dirty="0">
                <a:solidFill>
                  <a:schemeClr val="bg1"/>
                </a:solidFill>
                <a:cs typeface="Calibri"/>
              </a:rPr>
              <a:t>o</a:t>
            </a:r>
            <a:r>
              <a:rPr sz="650" spc="-5" dirty="0">
                <a:solidFill>
                  <a:schemeClr val="bg1"/>
                </a:solidFill>
                <a:cs typeface="Calibri"/>
              </a:rPr>
              <a:t>n</a:t>
            </a:r>
            <a:r>
              <a:rPr sz="650" dirty="0">
                <a:solidFill>
                  <a:schemeClr val="bg1"/>
                </a:solidFill>
                <a:cs typeface="Calibri"/>
              </a:rPr>
              <a:t> </a:t>
            </a:r>
            <a:r>
              <a:rPr sz="650" spc="-15" dirty="0">
                <a:solidFill>
                  <a:schemeClr val="bg1"/>
                </a:solidFill>
                <a:cs typeface="Calibri"/>
              </a:rPr>
              <a:t>f</a:t>
            </a:r>
            <a:r>
              <a:rPr sz="650" spc="-5" dirty="0">
                <a:solidFill>
                  <a:schemeClr val="bg1"/>
                </a:solidFill>
                <a:cs typeface="Calibri"/>
              </a:rPr>
              <a:t>r</a:t>
            </a:r>
            <a:r>
              <a:rPr sz="650" spc="-10" dirty="0">
                <a:solidFill>
                  <a:schemeClr val="bg1"/>
                </a:solidFill>
                <a:cs typeface="Calibri"/>
              </a:rPr>
              <a:t>om</a:t>
            </a:r>
            <a:r>
              <a:rPr lang="en-GB" sz="650" spc="5" dirty="0">
                <a:solidFill>
                  <a:schemeClr val="bg1"/>
                </a:solidFill>
                <a:cs typeface="Calibri"/>
              </a:rPr>
              <a:t> </a:t>
            </a:r>
            <a:r>
              <a:rPr lang="en-GB" sz="650" spc="-5" dirty="0">
                <a:solidFill>
                  <a:schemeClr val="bg1"/>
                </a:solidFill>
                <a:cs typeface="Calibri"/>
              </a:rPr>
              <a:t>S</a:t>
            </a:r>
            <a:r>
              <a:rPr lang="en-GB" sz="650" spc="-15" dirty="0">
                <a:solidFill>
                  <a:schemeClr val="bg1"/>
                </a:solidFill>
                <a:cs typeface="Calibri"/>
              </a:rPr>
              <a:t>M</a:t>
            </a:r>
            <a:r>
              <a:rPr lang="en-GB" sz="650" spc="-5" dirty="0">
                <a:solidFill>
                  <a:schemeClr val="bg1"/>
                </a:solidFill>
                <a:cs typeface="Calibri"/>
              </a:rPr>
              <a:t>SA</a:t>
            </a:r>
            <a:r>
              <a:rPr sz="650" spc="-5" dirty="0">
                <a:solidFill>
                  <a:schemeClr val="bg1"/>
                </a:solidFill>
                <a:cs typeface="Calibri"/>
              </a:rPr>
              <a:t>“</a:t>
            </a:r>
            <a:endParaRPr sz="650" dirty="0">
              <a:solidFill>
                <a:schemeClr val="bg1"/>
              </a:solidFill>
              <a:cs typeface="Calibri"/>
            </a:endParaRPr>
          </a:p>
        </p:txBody>
      </p:sp>
      <p:sp>
        <p:nvSpPr>
          <p:cNvPr id="2" name="Title 1">
            <a:extLst>
              <a:ext uri="{FF2B5EF4-FFF2-40B4-BE49-F238E27FC236}">
                <a16:creationId xmlns:a16="http://schemas.microsoft.com/office/drawing/2014/main" id="{AC473EFD-AD7B-A5E5-6B52-D954DF475603}"/>
              </a:ext>
            </a:extLst>
          </p:cNvPr>
          <p:cNvSpPr txBox="1">
            <a:spLocks/>
          </p:cNvSpPr>
          <p:nvPr/>
        </p:nvSpPr>
        <p:spPr>
          <a:xfrm>
            <a:off x="0" y="69767"/>
            <a:ext cx="7696200" cy="654479"/>
          </a:xfrm>
          <a:prstGeom prst="rect">
            <a:avLst/>
          </a:prstGeom>
        </p:spPr>
        <p:txBody>
          <a:bodyPr/>
          <a:lst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a:lstStyle>
          <a:p>
            <a:r>
              <a:rPr lang="en-GB" sz="3600" dirty="0">
                <a:solidFill>
                  <a:schemeClr val="bg1"/>
                </a:solidFill>
                <a:latin typeface="+mn-lt"/>
              </a:rPr>
              <a:t>Clause 4 Context of Organisation</a:t>
            </a:r>
          </a:p>
        </p:txBody>
      </p:sp>
      <p:sp>
        <p:nvSpPr>
          <p:cNvPr id="12292" name="object 4">
            <a:extLst>
              <a:ext uri="{FF2B5EF4-FFF2-40B4-BE49-F238E27FC236}">
                <a16:creationId xmlns:a16="http://schemas.microsoft.com/office/drawing/2014/main" id="{9ACB0A68-AB44-E42F-E9D0-EF749C8F03D3}"/>
              </a:ext>
            </a:extLst>
          </p:cNvPr>
          <p:cNvSpPr txBox="1">
            <a:spLocks noChangeArrowheads="1"/>
          </p:cNvSpPr>
          <p:nvPr/>
        </p:nvSpPr>
        <p:spPr bwMode="auto">
          <a:xfrm>
            <a:off x="7964488" y="1463675"/>
            <a:ext cx="1900372" cy="1231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127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2000" b="1" dirty="0">
                <a:solidFill>
                  <a:schemeClr val="bg1"/>
                </a:solidFill>
                <a:latin typeface="+mn-lt"/>
                <a:cs typeface="Calibri" panose="020F0502020204030204" pitchFamily="34" charset="0"/>
              </a:rPr>
              <a:t>Internal Factors</a:t>
            </a:r>
            <a:endParaRPr lang="en-US" altLang="en-US" sz="2000" dirty="0">
              <a:solidFill>
                <a:schemeClr val="bg1"/>
              </a:solidFill>
              <a:latin typeface="+mn-lt"/>
              <a:cs typeface="Calibri" panose="020F0502020204030204" pitchFamily="34" charset="0"/>
            </a:endParaRPr>
          </a:p>
          <a:p>
            <a:pPr eaLnBrk="1" hangingPunct="1"/>
            <a:r>
              <a:rPr lang="en-US" altLang="en-US" sz="2000" b="1" dirty="0">
                <a:solidFill>
                  <a:schemeClr val="bg1"/>
                </a:solidFill>
                <a:latin typeface="+mn-lt"/>
                <a:cs typeface="Calibri" panose="020F0502020204030204" pitchFamily="34" charset="0"/>
              </a:rPr>
              <a:t>Culture Values Performance Knowledge</a:t>
            </a:r>
            <a:endParaRPr lang="en-US" altLang="en-US" sz="2000" dirty="0">
              <a:solidFill>
                <a:schemeClr val="bg1"/>
              </a:solidFill>
              <a:latin typeface="+mn-lt"/>
              <a:cs typeface="Calibri" panose="020F0502020204030204" pitchFamily="34" charset="0"/>
            </a:endParaRPr>
          </a:p>
        </p:txBody>
      </p:sp>
      <p:sp>
        <p:nvSpPr>
          <p:cNvPr id="12293" name="object 5">
            <a:extLst>
              <a:ext uri="{FF2B5EF4-FFF2-40B4-BE49-F238E27FC236}">
                <a16:creationId xmlns:a16="http://schemas.microsoft.com/office/drawing/2014/main" id="{54BED34A-A1A9-9735-7796-DABAA5D87CF1}"/>
              </a:ext>
            </a:extLst>
          </p:cNvPr>
          <p:cNvSpPr txBox="1">
            <a:spLocks noChangeArrowheads="1"/>
          </p:cNvSpPr>
          <p:nvPr/>
        </p:nvSpPr>
        <p:spPr bwMode="auto">
          <a:xfrm>
            <a:off x="7219950" y="1389063"/>
            <a:ext cx="53498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127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3600" b="1">
                <a:solidFill>
                  <a:schemeClr val="bg1"/>
                </a:solidFill>
                <a:latin typeface="+mn-lt"/>
                <a:cs typeface="Arial" panose="020B0604020202020204" pitchFamily="34" charset="0"/>
              </a:rPr>
              <a:t>01</a:t>
            </a:r>
            <a:endParaRPr lang="en-US" altLang="en-US" sz="3600">
              <a:solidFill>
                <a:schemeClr val="bg1"/>
              </a:solidFill>
              <a:latin typeface="+mn-lt"/>
              <a:cs typeface="Arial" panose="020B0604020202020204" pitchFamily="34" charset="0"/>
            </a:endParaRPr>
          </a:p>
        </p:txBody>
      </p:sp>
      <p:sp>
        <p:nvSpPr>
          <p:cNvPr id="12294" name="object 6">
            <a:extLst>
              <a:ext uri="{FF2B5EF4-FFF2-40B4-BE49-F238E27FC236}">
                <a16:creationId xmlns:a16="http://schemas.microsoft.com/office/drawing/2014/main" id="{5D655CCE-AE00-EC04-A97F-E8D14CAF76FF}"/>
              </a:ext>
            </a:extLst>
          </p:cNvPr>
          <p:cNvSpPr txBox="1">
            <a:spLocks noChangeArrowheads="1"/>
          </p:cNvSpPr>
          <p:nvPr/>
        </p:nvSpPr>
        <p:spPr bwMode="auto">
          <a:xfrm>
            <a:off x="7964488" y="3095625"/>
            <a:ext cx="3553395" cy="2603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127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2000" b="1" dirty="0">
                <a:solidFill>
                  <a:schemeClr val="bg1"/>
                </a:solidFill>
                <a:latin typeface="+mn-lt"/>
                <a:cs typeface="Calibri" panose="020F0502020204030204" pitchFamily="34" charset="0"/>
              </a:rPr>
              <a:t>External Factors Political Economic Social/ Cultural Technological Legal</a:t>
            </a:r>
            <a:endParaRPr lang="en-US" altLang="en-US" sz="2000" dirty="0">
              <a:solidFill>
                <a:schemeClr val="bg1"/>
              </a:solidFill>
              <a:latin typeface="+mn-lt"/>
              <a:cs typeface="Calibri" panose="020F0502020204030204" pitchFamily="34" charset="0"/>
            </a:endParaRPr>
          </a:p>
          <a:p>
            <a:pPr eaLnBrk="1" hangingPunct="1"/>
            <a:r>
              <a:rPr lang="en-US" altLang="en-US" sz="2000" b="1" dirty="0">
                <a:solidFill>
                  <a:schemeClr val="bg1"/>
                </a:solidFill>
                <a:latin typeface="+mn-lt"/>
                <a:cs typeface="Calibri" panose="020F0502020204030204" pitchFamily="34" charset="0"/>
              </a:rPr>
              <a:t>Environmental/ Geographical</a:t>
            </a:r>
          </a:p>
          <a:p>
            <a:pPr eaLnBrk="1" hangingPunct="1"/>
            <a:endParaRPr lang="en-US" altLang="en-US" sz="2000" dirty="0">
              <a:solidFill>
                <a:schemeClr val="bg1"/>
              </a:solidFill>
              <a:latin typeface="+mn-lt"/>
              <a:cs typeface="Calibri" panose="020F0502020204030204" pitchFamily="34" charset="0"/>
            </a:endParaRPr>
          </a:p>
          <a:p>
            <a:pPr eaLnBrk="1" hangingPunct="1">
              <a:spcBef>
                <a:spcPts val="1088"/>
              </a:spcBef>
            </a:pPr>
            <a:r>
              <a:rPr lang="en-US" altLang="en-US" sz="2000" b="1" dirty="0">
                <a:solidFill>
                  <a:schemeClr val="bg1"/>
                </a:solidFill>
                <a:latin typeface="+mn-lt"/>
                <a:cs typeface="Calibri" panose="020F0502020204030204" pitchFamily="34" charset="0"/>
              </a:rPr>
              <a:t>Levels</a:t>
            </a:r>
            <a:endParaRPr lang="en-US" altLang="en-US" sz="2000" dirty="0">
              <a:solidFill>
                <a:schemeClr val="bg1"/>
              </a:solidFill>
              <a:latin typeface="+mn-lt"/>
              <a:cs typeface="Calibri" panose="020F0502020204030204" pitchFamily="34" charset="0"/>
            </a:endParaRPr>
          </a:p>
          <a:p>
            <a:pPr eaLnBrk="1" hangingPunct="1"/>
            <a:r>
              <a:rPr lang="en-US" altLang="en-US" sz="2000" b="1" dirty="0">
                <a:solidFill>
                  <a:schemeClr val="bg1"/>
                </a:solidFill>
                <a:latin typeface="+mn-lt"/>
                <a:cs typeface="Calibri" panose="020F0502020204030204" pitchFamily="34" charset="0"/>
              </a:rPr>
              <a:t>Local/ Regional National International</a:t>
            </a:r>
            <a:endParaRPr lang="en-US" altLang="en-US" sz="2000" dirty="0">
              <a:solidFill>
                <a:schemeClr val="bg1"/>
              </a:solidFill>
              <a:latin typeface="+mn-lt"/>
              <a:cs typeface="Calibri" panose="020F0502020204030204" pitchFamily="34" charset="0"/>
            </a:endParaRPr>
          </a:p>
        </p:txBody>
      </p:sp>
      <p:sp>
        <p:nvSpPr>
          <p:cNvPr id="12295" name="object 7">
            <a:extLst>
              <a:ext uri="{FF2B5EF4-FFF2-40B4-BE49-F238E27FC236}">
                <a16:creationId xmlns:a16="http://schemas.microsoft.com/office/drawing/2014/main" id="{0F7C0CAD-AC31-1C14-ED94-262ED3267C71}"/>
              </a:ext>
            </a:extLst>
          </p:cNvPr>
          <p:cNvSpPr txBox="1">
            <a:spLocks noChangeArrowheads="1"/>
          </p:cNvSpPr>
          <p:nvPr/>
        </p:nvSpPr>
        <p:spPr bwMode="auto">
          <a:xfrm>
            <a:off x="7219950" y="3095625"/>
            <a:ext cx="53498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127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3600" b="1">
                <a:solidFill>
                  <a:schemeClr val="bg1"/>
                </a:solidFill>
                <a:latin typeface="+mn-lt"/>
                <a:cs typeface="Arial" panose="020B0604020202020204" pitchFamily="34" charset="0"/>
              </a:rPr>
              <a:t>02</a:t>
            </a:r>
            <a:endParaRPr lang="en-US" altLang="en-US" sz="3600">
              <a:solidFill>
                <a:schemeClr val="bg1"/>
              </a:solidFill>
              <a:latin typeface="+mn-lt"/>
              <a:cs typeface="Arial" panose="020B0604020202020204" pitchFamily="34" charset="0"/>
            </a:endParaRPr>
          </a:p>
        </p:txBody>
      </p:sp>
      <p:sp>
        <p:nvSpPr>
          <p:cNvPr id="12296" name="object 8">
            <a:extLst>
              <a:ext uri="{FF2B5EF4-FFF2-40B4-BE49-F238E27FC236}">
                <a16:creationId xmlns:a16="http://schemas.microsoft.com/office/drawing/2014/main" id="{C1847363-ADD5-6350-0E28-D1958D7B01BE}"/>
              </a:ext>
            </a:extLst>
          </p:cNvPr>
          <p:cNvSpPr txBox="1">
            <a:spLocks noChangeArrowheads="1"/>
          </p:cNvSpPr>
          <p:nvPr/>
        </p:nvSpPr>
        <p:spPr bwMode="auto">
          <a:xfrm>
            <a:off x="7219950" y="4688703"/>
            <a:ext cx="53498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127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3600" b="1" dirty="0">
                <a:solidFill>
                  <a:schemeClr val="bg1"/>
                </a:solidFill>
                <a:latin typeface="+mn-lt"/>
                <a:cs typeface="Arial" panose="020B0604020202020204" pitchFamily="34" charset="0"/>
              </a:rPr>
              <a:t>03</a:t>
            </a:r>
            <a:endParaRPr lang="en-US" altLang="en-US" sz="3600" dirty="0">
              <a:solidFill>
                <a:schemeClr val="bg1"/>
              </a:solidFill>
              <a:latin typeface="+mn-lt"/>
              <a:cs typeface="Arial" panose="020B0604020202020204" pitchFamily="34" charset="0"/>
            </a:endParaRPr>
          </a:p>
        </p:txBody>
      </p:sp>
      <p:sp>
        <p:nvSpPr>
          <p:cNvPr id="7192" name="object 12">
            <a:extLst>
              <a:ext uri="{FF2B5EF4-FFF2-40B4-BE49-F238E27FC236}">
                <a16:creationId xmlns:a16="http://schemas.microsoft.com/office/drawing/2014/main" id="{030D8B46-3303-1058-AF2C-374A7B2DFD2F}"/>
              </a:ext>
            </a:extLst>
          </p:cNvPr>
          <p:cNvSpPr txBox="1"/>
          <p:nvPr/>
        </p:nvSpPr>
        <p:spPr>
          <a:xfrm>
            <a:off x="6226175" y="6356350"/>
            <a:ext cx="5502275" cy="246221"/>
          </a:xfrm>
          <a:prstGeom prst="rect">
            <a:avLst/>
          </a:prstGeom>
        </p:spPr>
        <p:txBody>
          <a:bodyPr lIns="0" tIns="0" rIns="0" bIns="0">
            <a:spAutoFit/>
          </a:bodyPr>
          <a:lstStyle/>
          <a:p>
            <a:pPr marL="12700" eaLnBrk="1" fontAlgn="auto" hangingPunct="1">
              <a:spcBef>
                <a:spcPts val="0"/>
              </a:spcBef>
              <a:spcAft>
                <a:spcPts val="0"/>
              </a:spcAft>
              <a:defRPr/>
            </a:pPr>
            <a:r>
              <a:rPr sz="1600" b="1" spc="-10" dirty="0">
                <a:solidFill>
                  <a:schemeClr val="bg1"/>
                </a:solidFill>
                <a:cs typeface="Calibri"/>
              </a:rPr>
              <a:t>GUIDE</a:t>
            </a:r>
            <a:r>
              <a:rPr sz="1600" b="1" spc="10" dirty="0">
                <a:solidFill>
                  <a:schemeClr val="bg1"/>
                </a:solidFill>
                <a:cs typeface="Calibri"/>
              </a:rPr>
              <a:t> </a:t>
            </a:r>
            <a:r>
              <a:rPr sz="1600" b="1" spc="-10" dirty="0">
                <a:solidFill>
                  <a:schemeClr val="bg1"/>
                </a:solidFill>
                <a:cs typeface="Calibri"/>
              </a:rPr>
              <a:t>do</a:t>
            </a:r>
            <a:r>
              <a:rPr sz="1600" b="1" spc="-5" dirty="0">
                <a:solidFill>
                  <a:schemeClr val="bg1"/>
                </a:solidFill>
                <a:cs typeface="Calibri"/>
              </a:rPr>
              <a:t>c.</a:t>
            </a:r>
            <a:r>
              <a:rPr sz="1600" b="1" spc="10" dirty="0">
                <a:solidFill>
                  <a:schemeClr val="bg1"/>
                </a:solidFill>
                <a:cs typeface="Calibri"/>
              </a:rPr>
              <a:t> </a:t>
            </a:r>
            <a:r>
              <a:rPr sz="1600" b="1" spc="-10" dirty="0">
                <a:solidFill>
                  <a:schemeClr val="bg1"/>
                </a:solidFill>
                <a:cs typeface="Calibri"/>
              </a:rPr>
              <a:t>no.</a:t>
            </a:r>
            <a:r>
              <a:rPr sz="1600" b="1" spc="-5" dirty="0">
                <a:solidFill>
                  <a:schemeClr val="bg1"/>
                </a:solidFill>
                <a:cs typeface="Calibri"/>
              </a:rPr>
              <a:t> </a:t>
            </a:r>
            <a:r>
              <a:rPr lang="en-GB" sz="1600" b="1" spc="-15" dirty="0">
                <a:solidFill>
                  <a:schemeClr val="bg1"/>
                </a:solidFill>
                <a:cs typeface="Calibri"/>
              </a:rPr>
              <a:t>2746</a:t>
            </a:r>
            <a:r>
              <a:rPr sz="1600" b="1" spc="40" dirty="0">
                <a:solidFill>
                  <a:schemeClr val="bg1"/>
                </a:solidFill>
                <a:cs typeface="Calibri"/>
              </a:rPr>
              <a:t> </a:t>
            </a:r>
            <a:r>
              <a:rPr sz="1600" b="1" spc="-10" dirty="0">
                <a:solidFill>
                  <a:schemeClr val="bg1"/>
                </a:solidFill>
                <a:cs typeface="Calibri"/>
              </a:rPr>
              <a:t>–</a:t>
            </a:r>
            <a:r>
              <a:rPr sz="1600" b="1" spc="-5" dirty="0">
                <a:solidFill>
                  <a:schemeClr val="bg1"/>
                </a:solidFill>
                <a:cs typeface="Calibri"/>
              </a:rPr>
              <a:t> </a:t>
            </a:r>
            <a:r>
              <a:rPr sz="1600" b="1" spc="-15" dirty="0">
                <a:solidFill>
                  <a:schemeClr val="bg1"/>
                </a:solidFill>
                <a:cs typeface="Calibri"/>
              </a:rPr>
              <a:t>I</a:t>
            </a:r>
            <a:r>
              <a:rPr sz="1600" b="1" spc="-30" dirty="0">
                <a:solidFill>
                  <a:schemeClr val="bg1"/>
                </a:solidFill>
                <a:cs typeface="Calibri"/>
              </a:rPr>
              <a:t>n</a:t>
            </a:r>
            <a:r>
              <a:rPr sz="1600" b="1" spc="-35" dirty="0">
                <a:solidFill>
                  <a:schemeClr val="bg1"/>
                </a:solidFill>
                <a:cs typeface="Calibri"/>
              </a:rPr>
              <a:t>t</a:t>
            </a:r>
            <a:r>
              <a:rPr sz="1600" b="1" spc="-15" dirty="0">
                <a:solidFill>
                  <a:schemeClr val="bg1"/>
                </a:solidFill>
                <a:cs typeface="Calibri"/>
              </a:rPr>
              <a:t>er</a:t>
            </a:r>
            <a:r>
              <a:rPr sz="1600" b="1" spc="-20" dirty="0">
                <a:solidFill>
                  <a:schemeClr val="bg1"/>
                </a:solidFill>
                <a:cs typeface="Calibri"/>
              </a:rPr>
              <a:t>n</a:t>
            </a:r>
            <a:r>
              <a:rPr sz="1600" b="1" spc="-10" dirty="0">
                <a:solidFill>
                  <a:schemeClr val="bg1"/>
                </a:solidFill>
                <a:cs typeface="Calibri"/>
              </a:rPr>
              <a:t>al</a:t>
            </a:r>
            <a:r>
              <a:rPr sz="1600" b="1" spc="25" dirty="0">
                <a:solidFill>
                  <a:schemeClr val="bg1"/>
                </a:solidFill>
                <a:cs typeface="Calibri"/>
              </a:rPr>
              <a:t> </a:t>
            </a:r>
            <a:r>
              <a:rPr sz="1600" b="1" spc="-15" dirty="0">
                <a:solidFill>
                  <a:schemeClr val="bg1"/>
                </a:solidFill>
                <a:cs typeface="Calibri"/>
              </a:rPr>
              <a:t>&amp;</a:t>
            </a:r>
            <a:r>
              <a:rPr sz="1600" b="1" spc="-5" dirty="0">
                <a:solidFill>
                  <a:schemeClr val="bg1"/>
                </a:solidFill>
                <a:cs typeface="Calibri"/>
              </a:rPr>
              <a:t> </a:t>
            </a:r>
            <a:r>
              <a:rPr sz="1600" b="1" spc="-10" dirty="0">
                <a:solidFill>
                  <a:schemeClr val="bg1"/>
                </a:solidFill>
                <a:cs typeface="Calibri"/>
              </a:rPr>
              <a:t>Ex</a:t>
            </a:r>
            <a:r>
              <a:rPr sz="1600" b="1" spc="-35" dirty="0">
                <a:solidFill>
                  <a:schemeClr val="bg1"/>
                </a:solidFill>
                <a:cs typeface="Calibri"/>
              </a:rPr>
              <a:t>t</a:t>
            </a:r>
            <a:r>
              <a:rPr sz="1600" b="1" spc="-15" dirty="0">
                <a:solidFill>
                  <a:schemeClr val="bg1"/>
                </a:solidFill>
                <a:cs typeface="Calibri"/>
              </a:rPr>
              <a:t>er</a:t>
            </a:r>
            <a:r>
              <a:rPr sz="1600" b="1" spc="-20" dirty="0">
                <a:solidFill>
                  <a:schemeClr val="bg1"/>
                </a:solidFill>
                <a:cs typeface="Calibri"/>
              </a:rPr>
              <a:t>n</a:t>
            </a:r>
            <a:r>
              <a:rPr sz="1600" b="1" spc="-10" dirty="0">
                <a:solidFill>
                  <a:schemeClr val="bg1"/>
                </a:solidFill>
                <a:cs typeface="Calibri"/>
              </a:rPr>
              <a:t>al</a:t>
            </a:r>
            <a:r>
              <a:rPr sz="1600" b="1" spc="10" dirty="0">
                <a:solidFill>
                  <a:schemeClr val="bg1"/>
                </a:solidFill>
                <a:cs typeface="Calibri"/>
              </a:rPr>
              <a:t> </a:t>
            </a:r>
            <a:r>
              <a:rPr sz="1600" b="1" spc="-60" dirty="0">
                <a:solidFill>
                  <a:schemeClr val="bg1"/>
                </a:solidFill>
                <a:cs typeface="Calibri"/>
              </a:rPr>
              <a:t>F</a:t>
            </a:r>
            <a:r>
              <a:rPr sz="1600" b="1" spc="-10" dirty="0">
                <a:solidFill>
                  <a:schemeClr val="bg1"/>
                </a:solidFill>
                <a:cs typeface="Calibri"/>
              </a:rPr>
              <a:t>a</a:t>
            </a:r>
            <a:r>
              <a:rPr sz="1600" b="1" spc="-5" dirty="0">
                <a:solidFill>
                  <a:schemeClr val="bg1"/>
                </a:solidFill>
                <a:cs typeface="Calibri"/>
              </a:rPr>
              <a:t>c</a:t>
            </a:r>
            <a:r>
              <a:rPr sz="1600" b="1" spc="-25" dirty="0">
                <a:solidFill>
                  <a:schemeClr val="bg1"/>
                </a:solidFill>
                <a:cs typeface="Calibri"/>
              </a:rPr>
              <a:t>t</a:t>
            </a:r>
            <a:r>
              <a:rPr sz="1600" b="1" spc="-10" dirty="0">
                <a:solidFill>
                  <a:schemeClr val="bg1"/>
                </a:solidFill>
                <a:cs typeface="Calibri"/>
              </a:rPr>
              <a:t>o</a:t>
            </a:r>
            <a:r>
              <a:rPr sz="1600" b="1" spc="-40" dirty="0">
                <a:solidFill>
                  <a:schemeClr val="bg1"/>
                </a:solidFill>
                <a:cs typeface="Calibri"/>
              </a:rPr>
              <a:t>r</a:t>
            </a:r>
            <a:r>
              <a:rPr sz="1600" b="1" spc="-10" dirty="0">
                <a:solidFill>
                  <a:schemeClr val="bg1"/>
                </a:solidFill>
                <a:cs typeface="Calibri"/>
              </a:rPr>
              <a:t>s</a:t>
            </a:r>
            <a:r>
              <a:rPr sz="1600" b="1" spc="20" dirty="0">
                <a:solidFill>
                  <a:schemeClr val="bg1"/>
                </a:solidFill>
                <a:cs typeface="Calibri"/>
              </a:rPr>
              <a:t> </a:t>
            </a:r>
            <a:r>
              <a:rPr sz="1600" b="1" spc="-20" dirty="0">
                <a:solidFill>
                  <a:schemeClr val="bg1"/>
                </a:solidFill>
                <a:cs typeface="Calibri"/>
              </a:rPr>
              <a:t>a</a:t>
            </a:r>
            <a:r>
              <a:rPr sz="1600" b="1" spc="-10" dirty="0">
                <a:solidFill>
                  <a:schemeClr val="bg1"/>
                </a:solidFill>
                <a:cs typeface="Calibri"/>
              </a:rPr>
              <a:t>f</a:t>
            </a:r>
            <a:r>
              <a:rPr sz="1600" b="1" spc="-30" dirty="0">
                <a:solidFill>
                  <a:schemeClr val="bg1"/>
                </a:solidFill>
                <a:cs typeface="Calibri"/>
              </a:rPr>
              <a:t>f</a:t>
            </a:r>
            <a:r>
              <a:rPr sz="1600" b="1" spc="-15" dirty="0">
                <a:solidFill>
                  <a:schemeClr val="bg1"/>
                </a:solidFill>
                <a:cs typeface="Calibri"/>
              </a:rPr>
              <a:t>e</a:t>
            </a:r>
            <a:r>
              <a:rPr sz="1600" b="1" spc="-10" dirty="0">
                <a:solidFill>
                  <a:schemeClr val="bg1"/>
                </a:solidFill>
                <a:cs typeface="Calibri"/>
              </a:rPr>
              <a:t>cting</a:t>
            </a:r>
            <a:r>
              <a:rPr sz="1600" b="1" dirty="0">
                <a:solidFill>
                  <a:schemeClr val="bg1"/>
                </a:solidFill>
                <a:cs typeface="Calibri"/>
              </a:rPr>
              <a:t> </a:t>
            </a:r>
            <a:r>
              <a:rPr sz="1600" b="1" spc="-15" dirty="0">
                <a:solidFill>
                  <a:schemeClr val="bg1"/>
                </a:solidFill>
                <a:cs typeface="Calibri"/>
              </a:rPr>
              <a:t>SM</a:t>
            </a:r>
            <a:r>
              <a:rPr sz="1600" b="1" spc="-35" dirty="0">
                <a:solidFill>
                  <a:schemeClr val="bg1"/>
                </a:solidFill>
                <a:cs typeface="Calibri"/>
              </a:rPr>
              <a:t>S</a:t>
            </a:r>
            <a:r>
              <a:rPr sz="1600" b="1" spc="-10" dirty="0">
                <a:solidFill>
                  <a:schemeClr val="bg1"/>
                </a:solidFill>
                <a:cs typeface="Calibri"/>
              </a:rPr>
              <a:t>A</a:t>
            </a:r>
            <a:endParaRPr sz="1600" dirty="0">
              <a:solidFill>
                <a:schemeClr val="bg1"/>
              </a:solidFill>
              <a:cs typeface="Calibri"/>
            </a:endParaRPr>
          </a:p>
        </p:txBody>
      </p:sp>
      <p:sp>
        <p:nvSpPr>
          <p:cNvPr id="7193" name="object 3">
            <a:extLst>
              <a:ext uri="{FF2B5EF4-FFF2-40B4-BE49-F238E27FC236}">
                <a16:creationId xmlns:a16="http://schemas.microsoft.com/office/drawing/2014/main" id="{26AE1547-C6C6-EE78-AAFC-873AE60272BC}"/>
              </a:ext>
            </a:extLst>
          </p:cNvPr>
          <p:cNvSpPr txBox="1"/>
          <p:nvPr/>
        </p:nvSpPr>
        <p:spPr>
          <a:xfrm>
            <a:off x="7258351" y="934801"/>
            <a:ext cx="2593142" cy="369332"/>
          </a:xfrm>
          <a:prstGeom prst="rect">
            <a:avLst/>
          </a:prstGeom>
        </p:spPr>
        <p:txBody>
          <a:bodyPr wrap="square" lIns="0" tIns="0" rIns="0" bIns="0">
            <a:spAutoFit/>
          </a:bodyPr>
          <a:lstStyle/>
          <a:p>
            <a:pPr marL="12700" algn="ctr" eaLnBrk="1" fontAlgn="auto" hangingPunct="1">
              <a:spcBef>
                <a:spcPts val="0"/>
              </a:spcBef>
              <a:spcAft>
                <a:spcPts val="0"/>
              </a:spcAft>
              <a:defRPr/>
            </a:pPr>
            <a:r>
              <a:rPr lang="en-US" sz="2400" b="1" spc="-5" dirty="0">
                <a:solidFill>
                  <a:srgbClr val="FF671F"/>
                </a:solidFill>
                <a:cs typeface="Calibri"/>
              </a:rPr>
              <a:t>Clause 4.1</a:t>
            </a:r>
            <a:endParaRPr sz="2400" dirty="0">
              <a:solidFill>
                <a:srgbClr val="FF671F"/>
              </a:solidFill>
              <a:cs typeface="Calibri"/>
            </a:endParaRPr>
          </a:p>
        </p:txBody>
      </p:sp>
      <p:pic>
        <p:nvPicPr>
          <p:cNvPr id="52" name="Picture 12">
            <a:extLst>
              <a:ext uri="{FF2B5EF4-FFF2-40B4-BE49-F238E27FC236}">
                <a16:creationId xmlns:a16="http://schemas.microsoft.com/office/drawing/2014/main" id="{B17A21F8-C9E8-4080-8B21-4F12D7AAFF6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l="-4008" t="-30621" r="4008" b="30621"/>
          <a:stretch>
            <a:fillRect/>
          </a:stretch>
        </p:blipFill>
        <p:spPr bwMode="auto">
          <a:xfrm>
            <a:off x="10753145" y="-34317"/>
            <a:ext cx="1230313"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54890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73EFD-AD7B-A5E5-6B52-D954DF475603}"/>
              </a:ext>
            </a:extLst>
          </p:cNvPr>
          <p:cNvSpPr txBox="1">
            <a:spLocks/>
          </p:cNvSpPr>
          <p:nvPr/>
        </p:nvSpPr>
        <p:spPr>
          <a:xfrm>
            <a:off x="-1" y="69767"/>
            <a:ext cx="10773341" cy="654479"/>
          </a:xfrm>
          <a:prstGeom prst="rect">
            <a:avLst/>
          </a:prstGeom>
        </p:spPr>
        <p:txBody>
          <a:bodyPr/>
          <a:lst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a:lstStyle>
          <a:p>
            <a:r>
              <a:rPr lang="en-GB" sz="3600" dirty="0">
                <a:solidFill>
                  <a:schemeClr val="bg1"/>
                </a:solidFill>
                <a:latin typeface="+mn-lt"/>
              </a:rPr>
              <a:t>Clause 4.2 Understanding the needs &amp; </a:t>
            </a:r>
          </a:p>
          <a:p>
            <a:r>
              <a:rPr lang="en-GB" sz="3600" dirty="0">
                <a:solidFill>
                  <a:schemeClr val="bg1"/>
                </a:solidFill>
                <a:latin typeface="+mn-lt"/>
              </a:rPr>
              <a:t>expectations of interested parties</a:t>
            </a:r>
          </a:p>
        </p:txBody>
      </p:sp>
      <p:sp>
        <p:nvSpPr>
          <p:cNvPr id="487" name="Rectangle 486">
            <a:extLst>
              <a:ext uri="{FF2B5EF4-FFF2-40B4-BE49-F238E27FC236}">
                <a16:creationId xmlns:a16="http://schemas.microsoft.com/office/drawing/2014/main" id="{3E9770E7-C5D2-4480-9E5A-180E81481A73}"/>
              </a:ext>
            </a:extLst>
          </p:cNvPr>
          <p:cNvSpPr/>
          <p:nvPr/>
        </p:nvSpPr>
        <p:spPr>
          <a:xfrm>
            <a:off x="0" y="784856"/>
            <a:ext cx="12188952" cy="6073145"/>
          </a:xfrm>
          <a:prstGeom prst="rect">
            <a:avLst/>
          </a:prstGeom>
          <a:blipFill dpi="0" rotWithShape="1">
            <a:blip r:embed="rId3" cstate="print">
              <a:alphaModFix amt="15000"/>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a:ext>
              </a:extLst>
            </a:blip>
            <a:srcRect/>
            <a:stretch>
              <a:fillRect/>
            </a:stretch>
          </a:bli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nvGrpSpPr>
          <p:cNvPr id="488" name="Group 487">
            <a:extLst>
              <a:ext uri="{FF2B5EF4-FFF2-40B4-BE49-F238E27FC236}">
                <a16:creationId xmlns:a16="http://schemas.microsoft.com/office/drawing/2014/main" id="{509A4E08-7809-455F-A84B-DE06FFC693E0}"/>
              </a:ext>
            </a:extLst>
          </p:cNvPr>
          <p:cNvGrpSpPr/>
          <p:nvPr/>
        </p:nvGrpSpPr>
        <p:grpSpPr>
          <a:xfrm>
            <a:off x="10403372" y="3570860"/>
            <a:ext cx="1270491" cy="3287139"/>
            <a:chOff x="10403372" y="3570860"/>
            <a:chExt cx="1270491" cy="3287139"/>
          </a:xfrm>
        </p:grpSpPr>
        <p:grpSp>
          <p:nvGrpSpPr>
            <p:cNvPr id="489" name="Group 488">
              <a:extLst>
                <a:ext uri="{FF2B5EF4-FFF2-40B4-BE49-F238E27FC236}">
                  <a16:creationId xmlns:a16="http://schemas.microsoft.com/office/drawing/2014/main" id="{8E8CE5A3-71B3-43B3-AF64-F5B961EEB020}"/>
                </a:ext>
              </a:extLst>
            </p:cNvPr>
            <p:cNvGrpSpPr/>
            <p:nvPr/>
          </p:nvGrpSpPr>
          <p:grpSpPr>
            <a:xfrm flipH="1">
              <a:off x="10403372" y="3570860"/>
              <a:ext cx="1073838" cy="1073838"/>
              <a:chOff x="1721124" y="4475065"/>
              <a:chExt cx="754896" cy="754896"/>
            </a:xfrm>
          </p:grpSpPr>
          <p:sp>
            <p:nvSpPr>
              <p:cNvPr id="515" name="Oval 514">
                <a:extLst>
                  <a:ext uri="{FF2B5EF4-FFF2-40B4-BE49-F238E27FC236}">
                    <a16:creationId xmlns:a16="http://schemas.microsoft.com/office/drawing/2014/main" id="{1033666D-7E58-4468-BAFA-B1D34E6CF3B8}"/>
                  </a:ext>
                </a:extLst>
              </p:cNvPr>
              <p:cNvSpPr/>
              <p:nvPr/>
            </p:nvSpPr>
            <p:spPr>
              <a:xfrm>
                <a:off x="1721124" y="4475065"/>
                <a:ext cx="754896" cy="754896"/>
              </a:xfrm>
              <a:prstGeom prst="ellipse">
                <a:avLst/>
              </a:prstGeom>
              <a:solidFill>
                <a:srgbClr val="9E01B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516" name="Group 515">
                <a:extLst>
                  <a:ext uri="{FF2B5EF4-FFF2-40B4-BE49-F238E27FC236}">
                    <a16:creationId xmlns:a16="http://schemas.microsoft.com/office/drawing/2014/main" id="{056B901D-6635-4CEC-B005-A316EE523606}"/>
                  </a:ext>
                </a:extLst>
              </p:cNvPr>
              <p:cNvGrpSpPr/>
              <p:nvPr/>
            </p:nvGrpSpPr>
            <p:grpSpPr>
              <a:xfrm>
                <a:off x="1901651" y="4605338"/>
                <a:ext cx="393844" cy="494350"/>
                <a:chOff x="3161000" y="4358655"/>
                <a:chExt cx="518136" cy="650366"/>
              </a:xfrm>
            </p:grpSpPr>
            <p:sp>
              <p:nvSpPr>
                <p:cNvPr id="517" name="Freeform: Shape 516">
                  <a:extLst>
                    <a:ext uri="{FF2B5EF4-FFF2-40B4-BE49-F238E27FC236}">
                      <a16:creationId xmlns:a16="http://schemas.microsoft.com/office/drawing/2014/main" id="{B0B9AC8D-B37F-4E39-A698-2565869605EE}"/>
                    </a:ext>
                  </a:extLst>
                </p:cNvPr>
                <p:cNvSpPr/>
                <p:nvPr/>
              </p:nvSpPr>
              <p:spPr>
                <a:xfrm>
                  <a:off x="3161000" y="4358655"/>
                  <a:ext cx="518136" cy="650366"/>
                </a:xfrm>
                <a:custGeom>
                  <a:avLst/>
                  <a:gdLst>
                    <a:gd name="connsiteX0" fmla="*/ 731442 w 1465874"/>
                    <a:gd name="connsiteY0" fmla="*/ 127219 h 1803716"/>
                    <a:gd name="connsiteX1" fmla="*/ 1360989 w 1465874"/>
                    <a:gd name="connsiteY1" fmla="*/ 420692 h 1803716"/>
                    <a:gd name="connsiteX2" fmla="*/ 1351653 w 1465874"/>
                    <a:gd name="connsiteY2" fmla="*/ 1003804 h 1803716"/>
                    <a:gd name="connsiteX3" fmla="*/ 1348454 w 1465874"/>
                    <a:gd name="connsiteY3" fmla="*/ 1048717 h 1803716"/>
                    <a:gd name="connsiteX4" fmla="*/ 1346036 w 1465874"/>
                    <a:gd name="connsiteY4" fmla="*/ 1082909 h 1803716"/>
                    <a:gd name="connsiteX5" fmla="*/ 732934 w 1465874"/>
                    <a:gd name="connsiteY5" fmla="*/ 1688317 h 1803716"/>
                    <a:gd name="connsiteX6" fmla="*/ 732934 w 1465874"/>
                    <a:gd name="connsiteY6" fmla="*/ 1675799 h 1803716"/>
                    <a:gd name="connsiteX7" fmla="*/ 731459 w 1465874"/>
                    <a:gd name="connsiteY7" fmla="*/ 1676498 h 1803716"/>
                    <a:gd name="connsiteX8" fmla="*/ 113129 w 1465874"/>
                    <a:gd name="connsiteY8" fmla="*/ 1003804 h 1803716"/>
                    <a:gd name="connsiteX9" fmla="*/ 113109 w 1465874"/>
                    <a:gd name="connsiteY9" fmla="*/ 1003804 h 1803716"/>
                    <a:gd name="connsiteX10" fmla="*/ 101895 w 1465874"/>
                    <a:gd name="connsiteY10" fmla="*/ 420692 h 1803716"/>
                    <a:gd name="connsiteX11" fmla="*/ 731442 w 1465874"/>
                    <a:gd name="connsiteY11" fmla="*/ 127219 h 1803716"/>
                    <a:gd name="connsiteX12" fmla="*/ 732934 w 1465874"/>
                    <a:gd name="connsiteY12" fmla="*/ 79824 h 1803716"/>
                    <a:gd name="connsiteX13" fmla="*/ 56543 w 1465874"/>
                    <a:gd name="connsiteY13" fmla="*/ 390427 h 1803716"/>
                    <a:gd name="connsiteX14" fmla="*/ 67415 w 1465874"/>
                    <a:gd name="connsiteY14" fmla="*/ 1018298 h 1803716"/>
                    <a:gd name="connsiteX15" fmla="*/ 732917 w 1465874"/>
                    <a:gd name="connsiteY15" fmla="*/ 1741569 h 1803716"/>
                    <a:gd name="connsiteX16" fmla="*/ 1398419 w 1465874"/>
                    <a:gd name="connsiteY16" fmla="*/ 1018298 h 1803716"/>
                    <a:gd name="connsiteX17" fmla="*/ 1409288 w 1465874"/>
                    <a:gd name="connsiteY17" fmla="*/ 390427 h 1803716"/>
                    <a:gd name="connsiteX18" fmla="*/ 1409324 w 1465874"/>
                    <a:gd name="connsiteY18" fmla="*/ 390427 h 1803716"/>
                    <a:gd name="connsiteX19" fmla="*/ 732934 w 1465874"/>
                    <a:gd name="connsiteY19" fmla="*/ 79824 h 1803716"/>
                    <a:gd name="connsiteX20" fmla="*/ 732937 w 1465874"/>
                    <a:gd name="connsiteY20" fmla="*/ 0 h 1803716"/>
                    <a:gd name="connsiteX21" fmla="*/ 1465874 w 1465874"/>
                    <a:gd name="connsiteY21" fmla="*/ 341670 h 1803716"/>
                    <a:gd name="connsiteX22" fmla="*/ 1455006 w 1465874"/>
                    <a:gd name="connsiteY22" fmla="*/ 1020547 h 1803716"/>
                    <a:gd name="connsiteX23" fmla="*/ 732957 w 1465874"/>
                    <a:gd name="connsiteY23" fmla="*/ 1803716 h 1803716"/>
                    <a:gd name="connsiteX24" fmla="*/ 13079 w 1465874"/>
                    <a:gd name="connsiteY24" fmla="*/ 1020547 h 1803716"/>
                    <a:gd name="connsiteX25" fmla="*/ 13056 w 1465874"/>
                    <a:gd name="connsiteY25" fmla="*/ 1020547 h 1803716"/>
                    <a:gd name="connsiteX26" fmla="*/ 0 w 1465874"/>
                    <a:gd name="connsiteY26" fmla="*/ 341670 h 1803716"/>
                    <a:gd name="connsiteX27" fmla="*/ 732937 w 1465874"/>
                    <a:gd name="connsiteY27" fmla="*/ 0 h 180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465874" h="1803716">
                      <a:moveTo>
                        <a:pt x="731442" y="127219"/>
                      </a:moveTo>
                      <a:cubicBezTo>
                        <a:pt x="950008" y="346361"/>
                        <a:pt x="1063973" y="378763"/>
                        <a:pt x="1360989" y="420692"/>
                      </a:cubicBezTo>
                      <a:lnTo>
                        <a:pt x="1351653" y="1003804"/>
                      </a:lnTo>
                      <a:lnTo>
                        <a:pt x="1348454" y="1048717"/>
                      </a:lnTo>
                      <a:lnTo>
                        <a:pt x="1346036" y="1082909"/>
                      </a:lnTo>
                      <a:cubicBezTo>
                        <a:pt x="1304872" y="1396349"/>
                        <a:pt x="995958" y="1567678"/>
                        <a:pt x="732934" y="1688317"/>
                      </a:cubicBezTo>
                      <a:lnTo>
                        <a:pt x="732934" y="1675799"/>
                      </a:lnTo>
                      <a:lnTo>
                        <a:pt x="731459" y="1676498"/>
                      </a:lnTo>
                      <a:cubicBezTo>
                        <a:pt x="445630" y="1545006"/>
                        <a:pt x="118721" y="1369680"/>
                        <a:pt x="113129" y="1003804"/>
                      </a:cubicBezTo>
                      <a:lnTo>
                        <a:pt x="113109" y="1003804"/>
                      </a:lnTo>
                      <a:lnTo>
                        <a:pt x="101895" y="420692"/>
                      </a:lnTo>
                      <a:cubicBezTo>
                        <a:pt x="400804" y="378763"/>
                        <a:pt x="512862" y="346373"/>
                        <a:pt x="731442" y="127219"/>
                      </a:cubicBezTo>
                      <a:close/>
                      <a:moveTo>
                        <a:pt x="732934" y="79824"/>
                      </a:moveTo>
                      <a:cubicBezTo>
                        <a:pt x="517625" y="295030"/>
                        <a:pt x="350166" y="350488"/>
                        <a:pt x="56543" y="390427"/>
                      </a:cubicBezTo>
                      <a:lnTo>
                        <a:pt x="67415" y="1018298"/>
                      </a:lnTo>
                      <a:cubicBezTo>
                        <a:pt x="73942" y="1406544"/>
                        <a:pt x="428440" y="1601774"/>
                        <a:pt x="732917" y="1741569"/>
                      </a:cubicBezTo>
                      <a:cubicBezTo>
                        <a:pt x="1037401" y="1601801"/>
                        <a:pt x="1391906" y="1406558"/>
                        <a:pt x="1398419" y="1018298"/>
                      </a:cubicBezTo>
                      <a:lnTo>
                        <a:pt x="1409288" y="390427"/>
                      </a:lnTo>
                      <a:lnTo>
                        <a:pt x="1409324" y="390427"/>
                      </a:lnTo>
                      <a:cubicBezTo>
                        <a:pt x="1115709" y="350488"/>
                        <a:pt x="948266" y="295027"/>
                        <a:pt x="732934" y="79824"/>
                      </a:cubicBezTo>
                      <a:close/>
                      <a:moveTo>
                        <a:pt x="732937" y="0"/>
                      </a:moveTo>
                      <a:cubicBezTo>
                        <a:pt x="987398" y="255132"/>
                        <a:pt x="1120080" y="292855"/>
                        <a:pt x="1465874" y="341670"/>
                      </a:cubicBezTo>
                      <a:lnTo>
                        <a:pt x="1455006" y="1020547"/>
                      </a:lnTo>
                      <a:cubicBezTo>
                        <a:pt x="1448476" y="1446510"/>
                        <a:pt x="1067862" y="1650632"/>
                        <a:pt x="732957" y="1803716"/>
                      </a:cubicBezTo>
                      <a:cubicBezTo>
                        <a:pt x="400186" y="1650629"/>
                        <a:pt x="19589" y="1446510"/>
                        <a:pt x="13079" y="1020547"/>
                      </a:cubicBezTo>
                      <a:lnTo>
                        <a:pt x="13056" y="1020547"/>
                      </a:lnTo>
                      <a:lnTo>
                        <a:pt x="0" y="341670"/>
                      </a:lnTo>
                      <a:cubicBezTo>
                        <a:pt x="347999" y="292855"/>
                        <a:pt x="478461" y="255145"/>
                        <a:pt x="732937" y="0"/>
                      </a:cubicBezTo>
                      <a:close/>
                    </a:path>
                  </a:pathLst>
                </a:custGeom>
                <a:solidFill>
                  <a:srgbClr val="FFFFFF"/>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FFFF"/>
                    </a:solidFill>
                    <a:effectLst/>
                    <a:uLnTx/>
                    <a:uFillTx/>
                    <a:latin typeface="Arial" panose="020B0604020202020204"/>
                    <a:ea typeface="+mn-ea"/>
                    <a:cs typeface="+mn-cs"/>
                    <a:sym typeface="Arial"/>
                  </a:endParaRPr>
                </a:p>
              </p:txBody>
            </p:sp>
            <p:grpSp>
              <p:nvGrpSpPr>
                <p:cNvPr id="518" name="Group 517">
                  <a:extLst>
                    <a:ext uri="{FF2B5EF4-FFF2-40B4-BE49-F238E27FC236}">
                      <a16:creationId xmlns:a16="http://schemas.microsoft.com/office/drawing/2014/main" id="{123B83F0-3FC3-46A5-9C08-5AD62FEED378}"/>
                    </a:ext>
                  </a:extLst>
                </p:cNvPr>
                <p:cNvGrpSpPr/>
                <p:nvPr/>
              </p:nvGrpSpPr>
              <p:grpSpPr>
                <a:xfrm>
                  <a:off x="3321864" y="4546154"/>
                  <a:ext cx="196408" cy="275368"/>
                  <a:chOff x="7694614" y="902882"/>
                  <a:chExt cx="3338464" cy="4588388"/>
                </a:xfrm>
              </p:grpSpPr>
              <p:grpSp>
                <p:nvGrpSpPr>
                  <p:cNvPr id="519" name="Group 518">
                    <a:extLst>
                      <a:ext uri="{FF2B5EF4-FFF2-40B4-BE49-F238E27FC236}">
                        <a16:creationId xmlns:a16="http://schemas.microsoft.com/office/drawing/2014/main" id="{6F73B70D-C6C3-4FC6-9ECF-7B909811A9CD}"/>
                      </a:ext>
                    </a:extLst>
                  </p:cNvPr>
                  <p:cNvGrpSpPr/>
                  <p:nvPr/>
                </p:nvGrpSpPr>
                <p:grpSpPr>
                  <a:xfrm>
                    <a:off x="7694614" y="2462742"/>
                    <a:ext cx="3338464" cy="3028528"/>
                    <a:chOff x="7694614" y="2462742"/>
                    <a:chExt cx="3338464" cy="3028528"/>
                  </a:xfrm>
                </p:grpSpPr>
                <p:sp>
                  <p:nvSpPr>
                    <p:cNvPr id="521" name="Freeform: Shape 520">
                      <a:extLst>
                        <a:ext uri="{FF2B5EF4-FFF2-40B4-BE49-F238E27FC236}">
                          <a16:creationId xmlns:a16="http://schemas.microsoft.com/office/drawing/2014/main" id="{96264F84-ECDB-4381-9AD5-D65DC5A6A046}"/>
                        </a:ext>
                      </a:extLst>
                    </p:cNvPr>
                    <p:cNvSpPr/>
                    <p:nvPr/>
                  </p:nvSpPr>
                  <p:spPr>
                    <a:xfrm>
                      <a:off x="7694614" y="2462742"/>
                      <a:ext cx="3338464" cy="3028528"/>
                    </a:xfrm>
                    <a:custGeom>
                      <a:avLst/>
                      <a:gdLst>
                        <a:gd name="connsiteX0" fmla="*/ 92007 w 3338464"/>
                        <a:gd name="connsiteY0" fmla="*/ 0 h 3028528"/>
                        <a:gd name="connsiteX1" fmla="*/ 809538 w 3338464"/>
                        <a:gd name="connsiteY1" fmla="*/ 0 h 3028528"/>
                        <a:gd name="connsiteX2" fmla="*/ 836880 w 3338464"/>
                        <a:gd name="connsiteY2" fmla="*/ 33581 h 3028528"/>
                        <a:gd name="connsiteX3" fmla="*/ 1638956 w 3338464"/>
                        <a:gd name="connsiteY3" fmla="*/ 316020 h 3028528"/>
                        <a:gd name="connsiteX4" fmla="*/ 2441032 w 3338464"/>
                        <a:gd name="connsiteY4" fmla="*/ 33581 h 3028528"/>
                        <a:gd name="connsiteX5" fmla="*/ 2468374 w 3338464"/>
                        <a:gd name="connsiteY5" fmla="*/ 0 h 3028528"/>
                        <a:gd name="connsiteX6" fmla="*/ 3246457 w 3338464"/>
                        <a:gd name="connsiteY6" fmla="*/ 0 h 3028528"/>
                        <a:gd name="connsiteX7" fmla="*/ 3338464 w 3338464"/>
                        <a:gd name="connsiteY7" fmla="*/ 92007 h 3028528"/>
                        <a:gd name="connsiteX8" fmla="*/ 3338464 w 3338464"/>
                        <a:gd name="connsiteY8" fmla="*/ 2936521 h 3028528"/>
                        <a:gd name="connsiteX9" fmla="*/ 3246457 w 3338464"/>
                        <a:gd name="connsiteY9" fmla="*/ 3028528 h 3028528"/>
                        <a:gd name="connsiteX10" fmla="*/ 92007 w 3338464"/>
                        <a:gd name="connsiteY10" fmla="*/ 3028528 h 3028528"/>
                        <a:gd name="connsiteX11" fmla="*/ 0 w 3338464"/>
                        <a:gd name="connsiteY11" fmla="*/ 2936521 h 3028528"/>
                        <a:gd name="connsiteX12" fmla="*/ 0 w 3338464"/>
                        <a:gd name="connsiteY12" fmla="*/ 92007 h 3028528"/>
                        <a:gd name="connsiteX13" fmla="*/ 92007 w 3338464"/>
                        <a:gd name="connsiteY13" fmla="*/ 0 h 3028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38464" h="3028528">
                          <a:moveTo>
                            <a:pt x="92007" y="0"/>
                          </a:moveTo>
                          <a:lnTo>
                            <a:pt x="809538" y="0"/>
                          </a:lnTo>
                          <a:lnTo>
                            <a:pt x="836880" y="33581"/>
                          </a:lnTo>
                          <a:cubicBezTo>
                            <a:pt x="991346" y="201815"/>
                            <a:pt x="1292609" y="316020"/>
                            <a:pt x="1638956" y="316020"/>
                          </a:cubicBezTo>
                          <a:cubicBezTo>
                            <a:pt x="1985303" y="316020"/>
                            <a:pt x="2286566" y="201815"/>
                            <a:pt x="2441032" y="33581"/>
                          </a:cubicBezTo>
                          <a:lnTo>
                            <a:pt x="2468374" y="0"/>
                          </a:lnTo>
                          <a:lnTo>
                            <a:pt x="3246457" y="0"/>
                          </a:lnTo>
                          <a:cubicBezTo>
                            <a:pt x="3297271" y="0"/>
                            <a:pt x="3338464" y="41193"/>
                            <a:pt x="3338464" y="92007"/>
                          </a:cubicBezTo>
                          <a:lnTo>
                            <a:pt x="3338464" y="2936521"/>
                          </a:lnTo>
                          <a:cubicBezTo>
                            <a:pt x="3338464" y="2987335"/>
                            <a:pt x="3297271" y="3028528"/>
                            <a:pt x="3246457" y="3028528"/>
                          </a:cubicBezTo>
                          <a:lnTo>
                            <a:pt x="92007" y="3028528"/>
                          </a:lnTo>
                          <a:cubicBezTo>
                            <a:pt x="41193" y="3028528"/>
                            <a:pt x="0" y="2987335"/>
                            <a:pt x="0" y="2936521"/>
                          </a:cubicBezTo>
                          <a:lnTo>
                            <a:pt x="0" y="92007"/>
                          </a:lnTo>
                          <a:cubicBezTo>
                            <a:pt x="0" y="41193"/>
                            <a:pt x="41193" y="0"/>
                            <a:pt x="92007" y="0"/>
                          </a:cubicBezTo>
                          <a:close/>
                        </a:path>
                      </a:pathLst>
                    </a:custGeom>
                    <a:solidFill>
                      <a:srgbClr val="FF671F"/>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FFFF"/>
                        </a:solidFill>
                        <a:effectLst/>
                        <a:uLnTx/>
                        <a:uFillTx/>
                        <a:latin typeface="Arial" panose="020B0604020202020204"/>
                        <a:ea typeface="+mn-ea"/>
                        <a:cs typeface="+mn-cs"/>
                        <a:sym typeface="Arial"/>
                      </a:endParaRPr>
                    </a:p>
                  </p:txBody>
                </p:sp>
                <p:grpSp>
                  <p:nvGrpSpPr>
                    <p:cNvPr id="522" name="Group 521">
                      <a:extLst>
                        <a:ext uri="{FF2B5EF4-FFF2-40B4-BE49-F238E27FC236}">
                          <a16:creationId xmlns:a16="http://schemas.microsoft.com/office/drawing/2014/main" id="{FB780A82-701A-4996-ABCE-2D8BCBD1F4DB}"/>
                        </a:ext>
                      </a:extLst>
                    </p:cNvPr>
                    <p:cNvGrpSpPr/>
                    <p:nvPr/>
                  </p:nvGrpSpPr>
                  <p:grpSpPr>
                    <a:xfrm>
                      <a:off x="8057355" y="2647540"/>
                      <a:ext cx="2612983" cy="2658933"/>
                      <a:chOff x="8091903" y="2624488"/>
                      <a:chExt cx="2612983" cy="2658933"/>
                    </a:xfrm>
                    <a:solidFill>
                      <a:srgbClr val="FFFFFF">
                        <a:lumMod val="95000"/>
                      </a:srgbClr>
                    </a:solidFill>
                  </p:grpSpPr>
                  <p:grpSp>
                    <p:nvGrpSpPr>
                      <p:cNvPr id="528" name="Group 527">
                        <a:extLst>
                          <a:ext uri="{FF2B5EF4-FFF2-40B4-BE49-F238E27FC236}">
                            <a16:creationId xmlns:a16="http://schemas.microsoft.com/office/drawing/2014/main" id="{D27C4578-DB0F-4A81-86AB-687437046FA4}"/>
                          </a:ext>
                        </a:extLst>
                      </p:cNvPr>
                      <p:cNvGrpSpPr/>
                      <p:nvPr/>
                    </p:nvGrpSpPr>
                    <p:grpSpPr>
                      <a:xfrm>
                        <a:off x="10487146" y="2624488"/>
                        <a:ext cx="217740" cy="2658933"/>
                        <a:chOff x="10487146" y="2624488"/>
                        <a:chExt cx="217740" cy="2658933"/>
                      </a:xfrm>
                      <a:grpFill/>
                    </p:grpSpPr>
                    <p:sp>
                      <p:nvSpPr>
                        <p:cNvPr id="532" name="Oval 531">
                          <a:extLst>
                            <a:ext uri="{FF2B5EF4-FFF2-40B4-BE49-F238E27FC236}">
                              <a16:creationId xmlns:a16="http://schemas.microsoft.com/office/drawing/2014/main" id="{800D8839-6CB5-4857-A0C1-A3C259365B94}"/>
                            </a:ext>
                          </a:extLst>
                        </p:cNvPr>
                        <p:cNvSpPr/>
                        <p:nvPr/>
                      </p:nvSpPr>
                      <p:spPr>
                        <a:xfrm>
                          <a:off x="10487146" y="2624488"/>
                          <a:ext cx="217740" cy="217740"/>
                        </a:xfrm>
                        <a:prstGeom prst="ellipse">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sym typeface="Arial"/>
                            </a:rPr>
                            <a:t>     </a:t>
                          </a:r>
                          <a:endParaRPr kumimoji="0" lang="en-IN" sz="1800" b="0" i="0" u="none" strike="noStrike" kern="0" cap="none" spc="0" normalizeH="0" baseline="0" noProof="0" dirty="0">
                            <a:ln>
                              <a:noFill/>
                            </a:ln>
                            <a:solidFill>
                              <a:srgbClr val="FFFFFF"/>
                            </a:solidFill>
                            <a:effectLst/>
                            <a:uLnTx/>
                            <a:uFillTx/>
                            <a:latin typeface="Arial" panose="020B0604020202020204"/>
                            <a:ea typeface="+mn-ea"/>
                            <a:cs typeface="+mn-cs"/>
                            <a:sym typeface="Arial"/>
                          </a:endParaRPr>
                        </a:p>
                      </p:txBody>
                    </p:sp>
                    <p:sp>
                      <p:nvSpPr>
                        <p:cNvPr id="533" name="Oval 532">
                          <a:extLst>
                            <a:ext uri="{FF2B5EF4-FFF2-40B4-BE49-F238E27FC236}">
                              <a16:creationId xmlns:a16="http://schemas.microsoft.com/office/drawing/2014/main" id="{847730E0-A849-4DA3-9890-29E96E655E0D}"/>
                            </a:ext>
                          </a:extLst>
                        </p:cNvPr>
                        <p:cNvSpPr/>
                        <p:nvPr/>
                      </p:nvSpPr>
                      <p:spPr>
                        <a:xfrm>
                          <a:off x="10487146" y="5065681"/>
                          <a:ext cx="217740" cy="217740"/>
                        </a:xfrm>
                        <a:prstGeom prst="ellipse">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sym typeface="Arial"/>
                            </a:rPr>
                            <a:t>     </a:t>
                          </a:r>
                          <a:endParaRPr kumimoji="0" lang="en-IN" sz="1800" b="0" i="0" u="none" strike="noStrike" kern="0" cap="none" spc="0" normalizeH="0" baseline="0" noProof="0" dirty="0">
                            <a:ln>
                              <a:noFill/>
                            </a:ln>
                            <a:solidFill>
                              <a:srgbClr val="FFFFFF"/>
                            </a:solidFill>
                            <a:effectLst/>
                            <a:uLnTx/>
                            <a:uFillTx/>
                            <a:latin typeface="Arial" panose="020B0604020202020204"/>
                            <a:ea typeface="+mn-ea"/>
                            <a:cs typeface="+mn-cs"/>
                            <a:sym typeface="Arial"/>
                          </a:endParaRPr>
                        </a:p>
                      </p:txBody>
                    </p:sp>
                  </p:grpSp>
                  <p:grpSp>
                    <p:nvGrpSpPr>
                      <p:cNvPr id="529" name="Group 528">
                        <a:extLst>
                          <a:ext uri="{FF2B5EF4-FFF2-40B4-BE49-F238E27FC236}">
                            <a16:creationId xmlns:a16="http://schemas.microsoft.com/office/drawing/2014/main" id="{FEE59777-E1B2-4D35-9842-D089DB25F6F5}"/>
                          </a:ext>
                        </a:extLst>
                      </p:cNvPr>
                      <p:cNvGrpSpPr/>
                      <p:nvPr/>
                    </p:nvGrpSpPr>
                    <p:grpSpPr>
                      <a:xfrm>
                        <a:off x="8091903" y="2624488"/>
                        <a:ext cx="217740" cy="2658933"/>
                        <a:chOff x="8091903" y="2624488"/>
                        <a:chExt cx="217740" cy="2658933"/>
                      </a:xfrm>
                      <a:grpFill/>
                    </p:grpSpPr>
                    <p:sp>
                      <p:nvSpPr>
                        <p:cNvPr id="530" name="Oval 529">
                          <a:extLst>
                            <a:ext uri="{FF2B5EF4-FFF2-40B4-BE49-F238E27FC236}">
                              <a16:creationId xmlns:a16="http://schemas.microsoft.com/office/drawing/2014/main" id="{3FFDD9B5-DE6D-4CCE-9F3E-3CF1FF637024}"/>
                            </a:ext>
                          </a:extLst>
                        </p:cNvPr>
                        <p:cNvSpPr/>
                        <p:nvPr/>
                      </p:nvSpPr>
                      <p:spPr>
                        <a:xfrm>
                          <a:off x="8091903" y="2624488"/>
                          <a:ext cx="217740" cy="217740"/>
                        </a:xfrm>
                        <a:prstGeom prst="ellipse">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sym typeface="Arial"/>
                            </a:rPr>
                            <a:t>     </a:t>
                          </a:r>
                          <a:endParaRPr kumimoji="0" lang="en-IN" sz="1800" b="0" i="0" u="none" strike="noStrike" kern="0" cap="none" spc="0" normalizeH="0" baseline="0" noProof="0" dirty="0">
                            <a:ln>
                              <a:noFill/>
                            </a:ln>
                            <a:solidFill>
                              <a:srgbClr val="FFFFFF"/>
                            </a:solidFill>
                            <a:effectLst/>
                            <a:uLnTx/>
                            <a:uFillTx/>
                            <a:latin typeface="Arial" panose="020B0604020202020204"/>
                            <a:ea typeface="+mn-ea"/>
                            <a:cs typeface="+mn-cs"/>
                            <a:sym typeface="Arial"/>
                          </a:endParaRPr>
                        </a:p>
                      </p:txBody>
                    </p:sp>
                    <p:sp>
                      <p:nvSpPr>
                        <p:cNvPr id="531" name="Oval 530">
                          <a:extLst>
                            <a:ext uri="{FF2B5EF4-FFF2-40B4-BE49-F238E27FC236}">
                              <a16:creationId xmlns:a16="http://schemas.microsoft.com/office/drawing/2014/main" id="{2F4DDF7B-F06A-491E-99D7-F796C125E369}"/>
                            </a:ext>
                          </a:extLst>
                        </p:cNvPr>
                        <p:cNvSpPr/>
                        <p:nvPr/>
                      </p:nvSpPr>
                      <p:spPr>
                        <a:xfrm>
                          <a:off x="8091903" y="5065681"/>
                          <a:ext cx="217740" cy="217740"/>
                        </a:xfrm>
                        <a:prstGeom prst="ellipse">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sym typeface="Arial"/>
                            </a:rPr>
                            <a:t>     </a:t>
                          </a:r>
                          <a:endParaRPr kumimoji="0" lang="en-IN" sz="1800" b="0" i="0" u="none" strike="noStrike" kern="0" cap="none" spc="0" normalizeH="0" baseline="0" noProof="0" dirty="0">
                            <a:ln>
                              <a:noFill/>
                            </a:ln>
                            <a:solidFill>
                              <a:srgbClr val="FFFFFF"/>
                            </a:solidFill>
                            <a:effectLst/>
                            <a:uLnTx/>
                            <a:uFillTx/>
                            <a:latin typeface="Arial" panose="020B0604020202020204"/>
                            <a:ea typeface="+mn-ea"/>
                            <a:cs typeface="+mn-cs"/>
                            <a:sym typeface="Arial"/>
                          </a:endParaRPr>
                        </a:p>
                      </p:txBody>
                    </p:sp>
                  </p:grpSp>
                </p:grpSp>
                <p:grpSp>
                  <p:nvGrpSpPr>
                    <p:cNvPr id="523" name="Group 522">
                      <a:extLst>
                        <a:ext uri="{FF2B5EF4-FFF2-40B4-BE49-F238E27FC236}">
                          <a16:creationId xmlns:a16="http://schemas.microsoft.com/office/drawing/2014/main" id="{80A46310-44C1-48A3-B179-F8ED90BC9B8A}"/>
                        </a:ext>
                      </a:extLst>
                    </p:cNvPr>
                    <p:cNvGrpSpPr/>
                    <p:nvPr/>
                  </p:nvGrpSpPr>
                  <p:grpSpPr>
                    <a:xfrm>
                      <a:off x="8430149" y="3043309"/>
                      <a:ext cx="1867394" cy="1867394"/>
                      <a:chOff x="8430149" y="2988459"/>
                      <a:chExt cx="1867394" cy="1867394"/>
                    </a:xfrm>
                  </p:grpSpPr>
                  <p:sp>
                    <p:nvSpPr>
                      <p:cNvPr id="524" name="Oval 523">
                        <a:extLst>
                          <a:ext uri="{FF2B5EF4-FFF2-40B4-BE49-F238E27FC236}">
                            <a16:creationId xmlns:a16="http://schemas.microsoft.com/office/drawing/2014/main" id="{2B79FE1A-BF03-466D-9211-719C401D9C49}"/>
                          </a:ext>
                        </a:extLst>
                      </p:cNvPr>
                      <p:cNvSpPr/>
                      <p:nvPr/>
                    </p:nvSpPr>
                    <p:spPr>
                      <a:xfrm>
                        <a:off x="8430149" y="2988459"/>
                        <a:ext cx="1867394" cy="1867394"/>
                      </a:xfrm>
                      <a:prstGeom prst="ellipse">
                        <a:avLst/>
                      </a:prstGeom>
                      <a:solidFill>
                        <a:srgbClr val="FFFFFF">
                          <a:lumMod val="8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FFFF"/>
                          </a:solidFill>
                          <a:effectLst/>
                          <a:uLnTx/>
                          <a:uFillTx/>
                          <a:latin typeface="Arial" panose="020B0604020202020204"/>
                          <a:ea typeface="+mn-ea"/>
                          <a:cs typeface="+mn-cs"/>
                          <a:sym typeface="Arial"/>
                        </a:endParaRPr>
                      </a:p>
                    </p:txBody>
                  </p:sp>
                  <p:grpSp>
                    <p:nvGrpSpPr>
                      <p:cNvPr id="525" name="Group 524">
                        <a:extLst>
                          <a:ext uri="{FF2B5EF4-FFF2-40B4-BE49-F238E27FC236}">
                            <a16:creationId xmlns:a16="http://schemas.microsoft.com/office/drawing/2014/main" id="{41A2AF66-C6DB-4897-8796-5332CED4FC1A}"/>
                          </a:ext>
                        </a:extLst>
                      </p:cNvPr>
                      <p:cNvGrpSpPr/>
                      <p:nvPr/>
                    </p:nvGrpSpPr>
                    <p:grpSpPr>
                      <a:xfrm>
                        <a:off x="9179693" y="3425588"/>
                        <a:ext cx="368306" cy="993136"/>
                        <a:chOff x="9172627" y="3489322"/>
                        <a:chExt cx="368306" cy="993136"/>
                      </a:xfrm>
                    </p:grpSpPr>
                    <p:sp>
                      <p:nvSpPr>
                        <p:cNvPr id="526" name="Oval 525">
                          <a:extLst>
                            <a:ext uri="{FF2B5EF4-FFF2-40B4-BE49-F238E27FC236}">
                              <a16:creationId xmlns:a16="http://schemas.microsoft.com/office/drawing/2014/main" id="{C4ED79A2-2A98-41B3-8DFD-218F195C9FDE}"/>
                            </a:ext>
                          </a:extLst>
                        </p:cNvPr>
                        <p:cNvSpPr/>
                        <p:nvPr/>
                      </p:nvSpPr>
                      <p:spPr>
                        <a:xfrm>
                          <a:off x="9172627" y="3489322"/>
                          <a:ext cx="368306" cy="368306"/>
                        </a:xfrm>
                        <a:prstGeom prst="ellipse">
                          <a:avLst/>
                        </a:prstGeom>
                        <a:solidFill>
                          <a:srgbClr val="000000">
                            <a:lumMod val="85000"/>
                            <a:lumOff val="1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FFFF"/>
                            </a:solidFill>
                            <a:effectLst/>
                            <a:uLnTx/>
                            <a:uFillTx/>
                            <a:latin typeface="Arial" panose="020B0604020202020204"/>
                            <a:ea typeface="+mn-ea"/>
                            <a:cs typeface="+mn-cs"/>
                            <a:sym typeface="Arial"/>
                          </a:endParaRPr>
                        </a:p>
                      </p:txBody>
                    </p:sp>
                    <p:sp>
                      <p:nvSpPr>
                        <p:cNvPr id="527" name="Rectangle 109">
                          <a:extLst>
                            <a:ext uri="{FF2B5EF4-FFF2-40B4-BE49-F238E27FC236}">
                              <a16:creationId xmlns:a16="http://schemas.microsoft.com/office/drawing/2014/main" id="{CC8F6123-0786-4F35-AE54-B79234FB2838}"/>
                            </a:ext>
                          </a:extLst>
                        </p:cNvPr>
                        <p:cNvSpPr/>
                        <p:nvPr/>
                      </p:nvSpPr>
                      <p:spPr>
                        <a:xfrm>
                          <a:off x="9229031" y="3790587"/>
                          <a:ext cx="242496" cy="691871"/>
                        </a:xfrm>
                        <a:custGeom>
                          <a:avLst/>
                          <a:gdLst>
                            <a:gd name="connsiteX0" fmla="*/ 0 w 242496"/>
                            <a:gd name="connsiteY0" fmla="*/ 0 h 683731"/>
                            <a:gd name="connsiteX1" fmla="*/ 242496 w 242496"/>
                            <a:gd name="connsiteY1" fmla="*/ 0 h 683731"/>
                            <a:gd name="connsiteX2" fmla="*/ 242496 w 242496"/>
                            <a:gd name="connsiteY2" fmla="*/ 683731 h 683731"/>
                            <a:gd name="connsiteX3" fmla="*/ 0 w 242496"/>
                            <a:gd name="connsiteY3" fmla="*/ 683731 h 683731"/>
                            <a:gd name="connsiteX4" fmla="*/ 0 w 242496"/>
                            <a:gd name="connsiteY4" fmla="*/ 0 h 683731"/>
                            <a:gd name="connsiteX0" fmla="*/ 62407 w 242496"/>
                            <a:gd name="connsiteY0" fmla="*/ 0 h 683731"/>
                            <a:gd name="connsiteX1" fmla="*/ 242496 w 242496"/>
                            <a:gd name="connsiteY1" fmla="*/ 0 h 683731"/>
                            <a:gd name="connsiteX2" fmla="*/ 242496 w 242496"/>
                            <a:gd name="connsiteY2" fmla="*/ 683731 h 683731"/>
                            <a:gd name="connsiteX3" fmla="*/ 0 w 242496"/>
                            <a:gd name="connsiteY3" fmla="*/ 683731 h 683731"/>
                            <a:gd name="connsiteX4" fmla="*/ 62407 w 242496"/>
                            <a:gd name="connsiteY4" fmla="*/ 0 h 683731"/>
                            <a:gd name="connsiteX0" fmla="*/ 62407 w 242496"/>
                            <a:gd name="connsiteY0" fmla="*/ 8140 h 691871"/>
                            <a:gd name="connsiteX1" fmla="*/ 166523 w 242496"/>
                            <a:gd name="connsiteY1" fmla="*/ 0 h 691871"/>
                            <a:gd name="connsiteX2" fmla="*/ 242496 w 242496"/>
                            <a:gd name="connsiteY2" fmla="*/ 691871 h 691871"/>
                            <a:gd name="connsiteX3" fmla="*/ 0 w 242496"/>
                            <a:gd name="connsiteY3" fmla="*/ 691871 h 691871"/>
                            <a:gd name="connsiteX4" fmla="*/ 62407 w 242496"/>
                            <a:gd name="connsiteY4" fmla="*/ 8140 h 691871"/>
                            <a:gd name="connsiteX0" fmla="*/ 78687 w 242496"/>
                            <a:gd name="connsiteY0" fmla="*/ 5426 h 691871"/>
                            <a:gd name="connsiteX1" fmla="*/ 166523 w 242496"/>
                            <a:gd name="connsiteY1" fmla="*/ 0 h 691871"/>
                            <a:gd name="connsiteX2" fmla="*/ 242496 w 242496"/>
                            <a:gd name="connsiteY2" fmla="*/ 691871 h 691871"/>
                            <a:gd name="connsiteX3" fmla="*/ 0 w 242496"/>
                            <a:gd name="connsiteY3" fmla="*/ 691871 h 691871"/>
                            <a:gd name="connsiteX4" fmla="*/ 78687 w 242496"/>
                            <a:gd name="connsiteY4" fmla="*/ 5426 h 691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96" h="691871">
                              <a:moveTo>
                                <a:pt x="78687" y="5426"/>
                              </a:moveTo>
                              <a:lnTo>
                                <a:pt x="166523" y="0"/>
                              </a:lnTo>
                              <a:lnTo>
                                <a:pt x="242496" y="691871"/>
                              </a:lnTo>
                              <a:lnTo>
                                <a:pt x="0" y="691871"/>
                              </a:lnTo>
                              <a:lnTo>
                                <a:pt x="78687" y="5426"/>
                              </a:lnTo>
                              <a:close/>
                            </a:path>
                          </a:pathLst>
                        </a:custGeom>
                        <a:solidFill>
                          <a:srgbClr val="000000">
                            <a:lumMod val="85000"/>
                            <a:lumOff val="1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FFFF"/>
                            </a:solidFill>
                            <a:effectLst/>
                            <a:uLnTx/>
                            <a:uFillTx/>
                            <a:latin typeface="Arial" panose="020B0604020202020204"/>
                            <a:ea typeface="+mn-ea"/>
                            <a:cs typeface="+mn-cs"/>
                            <a:sym typeface="Arial"/>
                          </a:endParaRPr>
                        </a:p>
                      </p:txBody>
                    </p:sp>
                  </p:grpSp>
                </p:grpSp>
              </p:grpSp>
              <p:sp>
                <p:nvSpPr>
                  <p:cNvPr id="520" name="Freeform: Shape 519">
                    <a:extLst>
                      <a:ext uri="{FF2B5EF4-FFF2-40B4-BE49-F238E27FC236}">
                        <a16:creationId xmlns:a16="http://schemas.microsoft.com/office/drawing/2014/main" id="{7D8F9592-249A-46CA-96E5-70401C52C846}"/>
                      </a:ext>
                    </a:extLst>
                  </p:cNvPr>
                  <p:cNvSpPr/>
                  <p:nvPr/>
                </p:nvSpPr>
                <p:spPr>
                  <a:xfrm>
                    <a:off x="8080431" y="902882"/>
                    <a:ext cx="2522500" cy="1569909"/>
                  </a:xfrm>
                  <a:custGeom>
                    <a:avLst/>
                    <a:gdLst>
                      <a:gd name="connsiteX0" fmla="*/ 1261250 w 2522500"/>
                      <a:gd name="connsiteY0" fmla="*/ 0 h 1569909"/>
                      <a:gd name="connsiteX1" fmla="*/ 2522500 w 2522500"/>
                      <a:gd name="connsiteY1" fmla="*/ 1261250 h 1569909"/>
                      <a:gd name="connsiteX2" fmla="*/ 2522500 w 2522500"/>
                      <a:gd name="connsiteY2" fmla="*/ 1569909 h 1569909"/>
                      <a:gd name="connsiteX3" fmla="*/ 2248053 w 2522500"/>
                      <a:gd name="connsiteY3" fmla="*/ 1569909 h 1569909"/>
                      <a:gd name="connsiteX4" fmla="*/ 2248474 w 2522500"/>
                      <a:gd name="connsiteY4" fmla="*/ 1561575 h 1569909"/>
                      <a:gd name="connsiteX5" fmla="*/ 2248474 w 2522500"/>
                      <a:gd name="connsiteY5" fmla="*/ 1265337 h 1569909"/>
                      <a:gd name="connsiteX6" fmla="*/ 1260608 w 2522500"/>
                      <a:gd name="connsiteY6" fmla="*/ 277471 h 1569909"/>
                      <a:gd name="connsiteX7" fmla="*/ 272742 w 2522500"/>
                      <a:gd name="connsiteY7" fmla="*/ 1265337 h 1569909"/>
                      <a:gd name="connsiteX8" fmla="*/ 272742 w 2522500"/>
                      <a:gd name="connsiteY8" fmla="*/ 1561575 h 1569909"/>
                      <a:gd name="connsiteX9" fmla="*/ 273163 w 2522500"/>
                      <a:gd name="connsiteY9" fmla="*/ 1569909 h 1569909"/>
                      <a:gd name="connsiteX10" fmla="*/ 0 w 2522500"/>
                      <a:gd name="connsiteY10" fmla="*/ 1569909 h 1569909"/>
                      <a:gd name="connsiteX11" fmla="*/ 0 w 2522500"/>
                      <a:gd name="connsiteY11" fmla="*/ 1261250 h 1569909"/>
                      <a:gd name="connsiteX12" fmla="*/ 1261250 w 2522500"/>
                      <a:gd name="connsiteY12" fmla="*/ 0 h 156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22500" h="1569909">
                        <a:moveTo>
                          <a:pt x="1261250" y="0"/>
                        </a:moveTo>
                        <a:cubicBezTo>
                          <a:pt x="1957819" y="0"/>
                          <a:pt x="2522500" y="564681"/>
                          <a:pt x="2522500" y="1261250"/>
                        </a:cubicBezTo>
                        <a:lnTo>
                          <a:pt x="2522500" y="1569909"/>
                        </a:lnTo>
                        <a:lnTo>
                          <a:pt x="2248053" y="1569909"/>
                        </a:lnTo>
                        <a:lnTo>
                          <a:pt x="2248474" y="1561575"/>
                        </a:lnTo>
                        <a:lnTo>
                          <a:pt x="2248474" y="1265337"/>
                        </a:lnTo>
                        <a:cubicBezTo>
                          <a:pt x="2248474" y="719754"/>
                          <a:pt x="1806191" y="277471"/>
                          <a:pt x="1260608" y="277471"/>
                        </a:cubicBezTo>
                        <a:cubicBezTo>
                          <a:pt x="715025" y="277471"/>
                          <a:pt x="272742" y="719754"/>
                          <a:pt x="272742" y="1265337"/>
                        </a:cubicBezTo>
                        <a:lnTo>
                          <a:pt x="272742" y="1561575"/>
                        </a:lnTo>
                        <a:lnTo>
                          <a:pt x="273163" y="1569909"/>
                        </a:lnTo>
                        <a:lnTo>
                          <a:pt x="0" y="1569909"/>
                        </a:lnTo>
                        <a:lnTo>
                          <a:pt x="0" y="1261250"/>
                        </a:lnTo>
                        <a:cubicBezTo>
                          <a:pt x="0" y="564681"/>
                          <a:pt x="564681" y="0"/>
                          <a:pt x="1261250" y="0"/>
                        </a:cubicBezTo>
                        <a:close/>
                      </a:path>
                    </a:pathLst>
                  </a:custGeom>
                  <a:solidFill>
                    <a:srgbClr val="FFFFFF">
                      <a:lumMod val="75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FFFF"/>
                      </a:solidFill>
                      <a:effectLst/>
                      <a:uLnTx/>
                      <a:uFillTx/>
                      <a:latin typeface="Arial" panose="020B0604020202020204"/>
                      <a:ea typeface="+mn-ea"/>
                      <a:cs typeface="+mn-cs"/>
                      <a:sym typeface="Arial"/>
                    </a:endParaRPr>
                  </a:p>
                </p:txBody>
              </p:sp>
            </p:grpSp>
          </p:grpSp>
        </p:grpSp>
        <p:grpSp>
          <p:nvGrpSpPr>
            <p:cNvPr id="490" name="Group 489">
              <a:extLst>
                <a:ext uri="{FF2B5EF4-FFF2-40B4-BE49-F238E27FC236}">
                  <a16:creationId xmlns:a16="http://schemas.microsoft.com/office/drawing/2014/main" id="{FF614022-34DF-4ADA-A776-C94DFBD2C975}"/>
                </a:ext>
              </a:extLst>
            </p:cNvPr>
            <p:cNvGrpSpPr/>
            <p:nvPr/>
          </p:nvGrpSpPr>
          <p:grpSpPr>
            <a:xfrm>
              <a:off x="10529471" y="4529589"/>
              <a:ext cx="1144392" cy="2328410"/>
              <a:chOff x="5629908" y="4209665"/>
              <a:chExt cx="1356117" cy="2759195"/>
            </a:xfrm>
          </p:grpSpPr>
          <p:grpSp>
            <p:nvGrpSpPr>
              <p:cNvPr id="491" name="Group 490">
                <a:extLst>
                  <a:ext uri="{FF2B5EF4-FFF2-40B4-BE49-F238E27FC236}">
                    <a16:creationId xmlns:a16="http://schemas.microsoft.com/office/drawing/2014/main" id="{C87F438D-9FFA-4D1A-ACF4-BA5F57C8FD93}"/>
                  </a:ext>
                </a:extLst>
              </p:cNvPr>
              <p:cNvGrpSpPr/>
              <p:nvPr/>
            </p:nvGrpSpPr>
            <p:grpSpPr>
              <a:xfrm>
                <a:off x="5629908" y="4209665"/>
                <a:ext cx="1356117" cy="2266958"/>
                <a:chOff x="5582917" y="4038384"/>
                <a:chExt cx="1483165" cy="2479338"/>
              </a:xfrm>
            </p:grpSpPr>
            <p:grpSp>
              <p:nvGrpSpPr>
                <p:cNvPr id="493" name="Group 492">
                  <a:extLst>
                    <a:ext uri="{FF2B5EF4-FFF2-40B4-BE49-F238E27FC236}">
                      <a16:creationId xmlns:a16="http://schemas.microsoft.com/office/drawing/2014/main" id="{BE0253A4-20AA-48D4-988D-92267F37406D}"/>
                    </a:ext>
                  </a:extLst>
                </p:cNvPr>
                <p:cNvGrpSpPr/>
                <p:nvPr/>
              </p:nvGrpSpPr>
              <p:grpSpPr>
                <a:xfrm rot="21171213">
                  <a:off x="5810451" y="4732824"/>
                  <a:ext cx="1255631" cy="1784898"/>
                  <a:chOff x="5808776" y="4722212"/>
                  <a:chExt cx="1255631" cy="1784898"/>
                </a:xfrm>
              </p:grpSpPr>
              <p:sp>
                <p:nvSpPr>
                  <p:cNvPr id="509" name="Freeform: Shape 508">
                    <a:extLst>
                      <a:ext uri="{FF2B5EF4-FFF2-40B4-BE49-F238E27FC236}">
                        <a16:creationId xmlns:a16="http://schemas.microsoft.com/office/drawing/2014/main" id="{CBD382CC-ECD3-4A7A-A68F-50ED878A9FCA}"/>
                      </a:ext>
                    </a:extLst>
                  </p:cNvPr>
                  <p:cNvSpPr/>
                  <p:nvPr/>
                </p:nvSpPr>
                <p:spPr>
                  <a:xfrm rot="123168">
                    <a:off x="5968589" y="5561296"/>
                    <a:ext cx="566990" cy="945814"/>
                  </a:xfrm>
                  <a:custGeom>
                    <a:avLst/>
                    <a:gdLst>
                      <a:gd name="connsiteX0" fmla="*/ 78391 w 664842"/>
                      <a:gd name="connsiteY0" fmla="*/ 0 h 328421"/>
                      <a:gd name="connsiteX1" fmla="*/ 80581 w 664842"/>
                      <a:gd name="connsiteY1" fmla="*/ 60579 h 328421"/>
                      <a:gd name="connsiteX2" fmla="*/ 0 w 664842"/>
                      <a:gd name="connsiteY2" fmla="*/ 315754 h 328421"/>
                      <a:gd name="connsiteX3" fmla="*/ 613219 w 664842"/>
                      <a:gd name="connsiteY3" fmla="*/ 328422 h 328421"/>
                      <a:gd name="connsiteX4" fmla="*/ 664464 w 664842"/>
                      <a:gd name="connsiteY4" fmla="*/ 133350 h 328421"/>
                      <a:gd name="connsiteX5" fmla="*/ 78391 w 664842"/>
                      <a:gd name="connsiteY5" fmla="*/ 0 h 328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4842" h="328421">
                        <a:moveTo>
                          <a:pt x="78391" y="0"/>
                        </a:moveTo>
                        <a:cubicBezTo>
                          <a:pt x="78391" y="0"/>
                          <a:pt x="76771" y="32575"/>
                          <a:pt x="80581" y="60579"/>
                        </a:cubicBezTo>
                        <a:cubicBezTo>
                          <a:pt x="84296" y="88392"/>
                          <a:pt x="0" y="315754"/>
                          <a:pt x="0" y="315754"/>
                        </a:cubicBezTo>
                        <a:lnTo>
                          <a:pt x="613219" y="328422"/>
                        </a:lnTo>
                        <a:cubicBezTo>
                          <a:pt x="613219" y="328422"/>
                          <a:pt x="669988" y="168592"/>
                          <a:pt x="664464" y="133350"/>
                        </a:cubicBezTo>
                        <a:lnTo>
                          <a:pt x="78391" y="0"/>
                        </a:lnTo>
                        <a:close/>
                      </a:path>
                    </a:pathLst>
                  </a:custGeom>
                  <a:solidFill>
                    <a:srgbClr val="FFFFFF">
                      <a:lumMod val="7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black"/>
                      </a:solidFill>
                      <a:effectLst/>
                      <a:uLnTx/>
                      <a:uFillTx/>
                      <a:latin typeface="Arial" panose="020B0604020202020204"/>
                    </a:endParaRPr>
                  </a:p>
                </p:txBody>
              </p:sp>
              <p:sp>
                <p:nvSpPr>
                  <p:cNvPr id="510" name="Freeform: Shape 509">
                    <a:extLst>
                      <a:ext uri="{FF2B5EF4-FFF2-40B4-BE49-F238E27FC236}">
                        <a16:creationId xmlns:a16="http://schemas.microsoft.com/office/drawing/2014/main" id="{238D9A47-84A1-4A92-813A-758330106C42}"/>
                      </a:ext>
                    </a:extLst>
                  </p:cNvPr>
                  <p:cNvSpPr/>
                  <p:nvPr/>
                </p:nvSpPr>
                <p:spPr>
                  <a:xfrm>
                    <a:off x="6112208" y="5001069"/>
                    <a:ext cx="859764" cy="328548"/>
                  </a:xfrm>
                  <a:custGeom>
                    <a:avLst/>
                    <a:gdLst>
                      <a:gd name="connsiteX0" fmla="*/ 849249 w 859764"/>
                      <a:gd name="connsiteY0" fmla="*/ 328549 h 328548"/>
                      <a:gd name="connsiteX1" fmla="*/ 859441 w 859764"/>
                      <a:gd name="connsiteY1" fmla="*/ 280352 h 328548"/>
                      <a:gd name="connsiteX2" fmla="*/ 650653 w 859764"/>
                      <a:gd name="connsiteY2" fmla="*/ 116713 h 328548"/>
                      <a:gd name="connsiteX3" fmla="*/ 80296 w 859764"/>
                      <a:gd name="connsiteY3" fmla="*/ 31 h 328548"/>
                      <a:gd name="connsiteX4" fmla="*/ 0 w 859764"/>
                      <a:gd name="connsiteY4" fmla="*/ 99092 h 328548"/>
                      <a:gd name="connsiteX5" fmla="*/ 108109 w 859764"/>
                      <a:gd name="connsiteY5" fmla="*/ 169672 h 328548"/>
                      <a:gd name="connsiteX6" fmla="*/ 849249 w 859764"/>
                      <a:gd name="connsiteY6" fmla="*/ 328549 h 328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764" h="328548">
                        <a:moveTo>
                          <a:pt x="849249" y="328549"/>
                        </a:moveTo>
                        <a:cubicBezTo>
                          <a:pt x="849249" y="328549"/>
                          <a:pt x="852678" y="307308"/>
                          <a:pt x="859441" y="280352"/>
                        </a:cubicBezTo>
                        <a:cubicBezTo>
                          <a:pt x="866204" y="253206"/>
                          <a:pt x="766096" y="149955"/>
                          <a:pt x="650653" y="116713"/>
                        </a:cubicBezTo>
                        <a:cubicBezTo>
                          <a:pt x="535210" y="83375"/>
                          <a:pt x="147161" y="-1873"/>
                          <a:pt x="80296" y="31"/>
                        </a:cubicBezTo>
                        <a:cubicBezTo>
                          <a:pt x="13811" y="1937"/>
                          <a:pt x="0" y="99092"/>
                          <a:pt x="0" y="99092"/>
                        </a:cubicBezTo>
                        <a:cubicBezTo>
                          <a:pt x="0" y="99092"/>
                          <a:pt x="43243" y="148145"/>
                          <a:pt x="108109" y="169672"/>
                        </a:cubicBezTo>
                        <a:cubicBezTo>
                          <a:pt x="172974" y="191103"/>
                          <a:pt x="710755" y="320262"/>
                          <a:pt x="849249" y="328549"/>
                        </a:cubicBezTo>
                        <a:close/>
                      </a:path>
                    </a:pathLst>
                  </a:custGeom>
                  <a:solidFill>
                    <a:srgbClr val="FFFFFF">
                      <a:lumMod val="7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black"/>
                      </a:solidFill>
                      <a:effectLst/>
                      <a:uLnTx/>
                      <a:uFillTx/>
                      <a:latin typeface="Arial" panose="020B0604020202020204"/>
                    </a:endParaRPr>
                  </a:p>
                </p:txBody>
              </p:sp>
              <p:sp>
                <p:nvSpPr>
                  <p:cNvPr id="511" name="Freeform: Shape 510">
                    <a:extLst>
                      <a:ext uri="{FF2B5EF4-FFF2-40B4-BE49-F238E27FC236}">
                        <a16:creationId xmlns:a16="http://schemas.microsoft.com/office/drawing/2014/main" id="{D3D98164-A4B8-4F38-B1A4-12AE6CE5D878}"/>
                      </a:ext>
                    </a:extLst>
                  </p:cNvPr>
                  <p:cNvSpPr/>
                  <p:nvPr/>
                </p:nvSpPr>
                <p:spPr>
                  <a:xfrm>
                    <a:off x="6128495" y="5181123"/>
                    <a:ext cx="779516" cy="552199"/>
                  </a:xfrm>
                  <a:custGeom>
                    <a:avLst/>
                    <a:gdLst>
                      <a:gd name="connsiteX0" fmla="*/ 773239 w 779516"/>
                      <a:gd name="connsiteY0" fmla="*/ 423196 h 552199"/>
                      <a:gd name="connsiteX1" fmla="*/ 776478 w 779516"/>
                      <a:gd name="connsiteY1" fmla="*/ 335471 h 552199"/>
                      <a:gd name="connsiteX2" fmla="*/ 505206 w 779516"/>
                      <a:gd name="connsiteY2" fmla="*/ 224599 h 552199"/>
                      <a:gd name="connsiteX3" fmla="*/ 183928 w 779516"/>
                      <a:gd name="connsiteY3" fmla="*/ 97441 h 552199"/>
                      <a:gd name="connsiteX4" fmla="*/ 107537 w 779516"/>
                      <a:gd name="connsiteY4" fmla="*/ 58769 h 552199"/>
                      <a:gd name="connsiteX5" fmla="*/ 0 w 779516"/>
                      <a:gd name="connsiteY5" fmla="*/ 0 h 552199"/>
                      <a:gd name="connsiteX6" fmla="*/ 40862 w 779516"/>
                      <a:gd name="connsiteY6" fmla="*/ 154496 h 552199"/>
                      <a:gd name="connsiteX7" fmla="*/ 28575 w 779516"/>
                      <a:gd name="connsiteY7" fmla="*/ 320707 h 552199"/>
                      <a:gd name="connsiteX8" fmla="*/ 248698 w 779516"/>
                      <a:gd name="connsiteY8" fmla="*/ 475583 h 552199"/>
                      <a:gd name="connsiteX9" fmla="*/ 621030 w 779516"/>
                      <a:gd name="connsiteY9" fmla="*/ 550069 h 552199"/>
                      <a:gd name="connsiteX10" fmla="*/ 773239 w 779516"/>
                      <a:gd name="connsiteY10" fmla="*/ 423196 h 552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9516" h="552199">
                        <a:moveTo>
                          <a:pt x="773239" y="423196"/>
                        </a:moveTo>
                        <a:cubicBezTo>
                          <a:pt x="773239" y="423196"/>
                          <a:pt x="784860" y="357854"/>
                          <a:pt x="776478" y="335471"/>
                        </a:cubicBezTo>
                        <a:cubicBezTo>
                          <a:pt x="768001" y="312991"/>
                          <a:pt x="505206" y="224599"/>
                          <a:pt x="505206" y="224599"/>
                        </a:cubicBezTo>
                        <a:lnTo>
                          <a:pt x="183928" y="97441"/>
                        </a:lnTo>
                        <a:lnTo>
                          <a:pt x="107537" y="58769"/>
                        </a:lnTo>
                        <a:lnTo>
                          <a:pt x="0" y="0"/>
                        </a:lnTo>
                        <a:lnTo>
                          <a:pt x="40862" y="154496"/>
                        </a:lnTo>
                        <a:cubicBezTo>
                          <a:pt x="40862" y="154496"/>
                          <a:pt x="14097" y="279082"/>
                          <a:pt x="28575" y="320707"/>
                        </a:cubicBezTo>
                        <a:cubicBezTo>
                          <a:pt x="42958" y="361950"/>
                          <a:pt x="95345" y="429577"/>
                          <a:pt x="248698" y="475583"/>
                        </a:cubicBezTo>
                        <a:cubicBezTo>
                          <a:pt x="401860" y="521494"/>
                          <a:pt x="563689" y="562070"/>
                          <a:pt x="621030" y="550069"/>
                        </a:cubicBezTo>
                        <a:cubicBezTo>
                          <a:pt x="678752" y="537972"/>
                          <a:pt x="765143" y="499396"/>
                          <a:pt x="773239" y="423196"/>
                        </a:cubicBezTo>
                        <a:close/>
                      </a:path>
                    </a:pathLst>
                  </a:custGeom>
                  <a:solidFill>
                    <a:srgbClr val="FFFFFF">
                      <a:lumMod val="7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black"/>
                      </a:solidFill>
                      <a:effectLst/>
                      <a:uLnTx/>
                      <a:uFillTx/>
                      <a:latin typeface="Arial" panose="020B0604020202020204"/>
                    </a:endParaRPr>
                  </a:p>
                </p:txBody>
              </p:sp>
              <p:sp>
                <p:nvSpPr>
                  <p:cNvPr id="512" name="Freeform: Shape 511">
                    <a:extLst>
                      <a:ext uri="{FF2B5EF4-FFF2-40B4-BE49-F238E27FC236}">
                        <a16:creationId xmlns:a16="http://schemas.microsoft.com/office/drawing/2014/main" id="{09A371AF-56A0-4101-B481-16F0B64990D2}"/>
                      </a:ext>
                    </a:extLst>
                  </p:cNvPr>
                  <p:cNvSpPr/>
                  <p:nvPr/>
                </p:nvSpPr>
                <p:spPr>
                  <a:xfrm>
                    <a:off x="5808776" y="5302298"/>
                    <a:ext cx="1102466" cy="679979"/>
                  </a:xfrm>
                  <a:custGeom>
                    <a:avLst/>
                    <a:gdLst>
                      <a:gd name="connsiteX0" fmla="*/ 390014 w 1102466"/>
                      <a:gd name="connsiteY0" fmla="*/ 17604 h 679979"/>
                      <a:gd name="connsiteX1" fmla="*/ 241995 w 1102466"/>
                      <a:gd name="connsiteY1" fmla="*/ 13699 h 679979"/>
                      <a:gd name="connsiteX2" fmla="*/ 63020 w 1102466"/>
                      <a:gd name="connsiteY2" fmla="*/ 99996 h 679979"/>
                      <a:gd name="connsiteX3" fmla="*/ 1298 w 1102466"/>
                      <a:gd name="connsiteY3" fmla="*/ 167623 h 679979"/>
                      <a:gd name="connsiteX4" fmla="*/ 146364 w 1102466"/>
                      <a:gd name="connsiteY4" fmla="*/ 501189 h 679979"/>
                      <a:gd name="connsiteX5" fmla="*/ 258473 w 1102466"/>
                      <a:gd name="connsiteY5" fmla="*/ 562149 h 679979"/>
                      <a:gd name="connsiteX6" fmla="*/ 774824 w 1102466"/>
                      <a:gd name="connsiteY6" fmla="*/ 679973 h 679979"/>
                      <a:gd name="connsiteX7" fmla="*/ 882075 w 1102466"/>
                      <a:gd name="connsiteY7" fmla="*/ 620632 h 679979"/>
                      <a:gd name="connsiteX8" fmla="*/ 1098007 w 1102466"/>
                      <a:gd name="connsiteY8" fmla="*/ 354694 h 679979"/>
                      <a:gd name="connsiteX9" fmla="*/ 1090958 w 1102466"/>
                      <a:gd name="connsiteY9" fmla="*/ 288591 h 679979"/>
                      <a:gd name="connsiteX10" fmla="*/ 997613 w 1102466"/>
                      <a:gd name="connsiteY10" fmla="*/ 392413 h 679979"/>
                      <a:gd name="connsiteX11" fmla="*/ 806827 w 1102466"/>
                      <a:gd name="connsiteY11" fmla="*/ 387365 h 679979"/>
                      <a:gd name="connsiteX12" fmla="*/ 448497 w 1102466"/>
                      <a:gd name="connsiteY12" fmla="*/ 266778 h 679979"/>
                      <a:gd name="connsiteX13" fmla="*/ 390014 w 1102466"/>
                      <a:gd name="connsiteY13" fmla="*/ 17604 h 679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02466" h="679979">
                        <a:moveTo>
                          <a:pt x="390014" y="17604"/>
                        </a:moveTo>
                        <a:cubicBezTo>
                          <a:pt x="390014" y="17604"/>
                          <a:pt x="320195" y="-19257"/>
                          <a:pt x="241995" y="13699"/>
                        </a:cubicBezTo>
                        <a:cubicBezTo>
                          <a:pt x="164747" y="46179"/>
                          <a:pt x="84356" y="92661"/>
                          <a:pt x="63020" y="99996"/>
                        </a:cubicBezTo>
                        <a:cubicBezTo>
                          <a:pt x="41684" y="107330"/>
                          <a:pt x="-8703" y="127618"/>
                          <a:pt x="1298" y="167623"/>
                        </a:cubicBezTo>
                        <a:cubicBezTo>
                          <a:pt x="11204" y="207343"/>
                          <a:pt x="138173" y="488140"/>
                          <a:pt x="146364" y="501189"/>
                        </a:cubicBezTo>
                        <a:cubicBezTo>
                          <a:pt x="154556" y="514238"/>
                          <a:pt x="180178" y="543861"/>
                          <a:pt x="258473" y="562149"/>
                        </a:cubicBezTo>
                        <a:cubicBezTo>
                          <a:pt x="336864" y="580437"/>
                          <a:pt x="749201" y="680926"/>
                          <a:pt x="774824" y="679973"/>
                        </a:cubicBezTo>
                        <a:cubicBezTo>
                          <a:pt x="800541" y="679020"/>
                          <a:pt x="839403" y="661590"/>
                          <a:pt x="882075" y="620632"/>
                        </a:cubicBezTo>
                        <a:cubicBezTo>
                          <a:pt x="925223" y="579199"/>
                          <a:pt x="1059050" y="429275"/>
                          <a:pt x="1098007" y="354694"/>
                        </a:cubicBezTo>
                        <a:cubicBezTo>
                          <a:pt x="1107532" y="315261"/>
                          <a:pt x="1100198" y="282876"/>
                          <a:pt x="1090958" y="288591"/>
                        </a:cubicBezTo>
                        <a:cubicBezTo>
                          <a:pt x="1081719" y="294306"/>
                          <a:pt x="1035809" y="364791"/>
                          <a:pt x="997613" y="392413"/>
                        </a:cubicBezTo>
                        <a:cubicBezTo>
                          <a:pt x="959704" y="419750"/>
                          <a:pt x="901220" y="407749"/>
                          <a:pt x="806827" y="387365"/>
                        </a:cubicBezTo>
                        <a:cubicBezTo>
                          <a:pt x="712625" y="366982"/>
                          <a:pt x="460499" y="312975"/>
                          <a:pt x="448497" y="266778"/>
                        </a:cubicBezTo>
                        <a:cubicBezTo>
                          <a:pt x="436496" y="220011"/>
                          <a:pt x="455831" y="45513"/>
                          <a:pt x="390014" y="17604"/>
                        </a:cubicBezTo>
                        <a:close/>
                      </a:path>
                    </a:pathLst>
                  </a:custGeom>
                  <a:solidFill>
                    <a:srgbClr val="FFFFFF">
                      <a:lumMod val="9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black"/>
                      </a:solidFill>
                      <a:effectLst/>
                      <a:uLnTx/>
                      <a:uFillTx/>
                      <a:latin typeface="Arial" panose="020B0604020202020204"/>
                    </a:endParaRPr>
                  </a:p>
                </p:txBody>
              </p:sp>
              <p:sp>
                <p:nvSpPr>
                  <p:cNvPr id="513" name="Freeform: Shape 512">
                    <a:extLst>
                      <a:ext uri="{FF2B5EF4-FFF2-40B4-BE49-F238E27FC236}">
                        <a16:creationId xmlns:a16="http://schemas.microsoft.com/office/drawing/2014/main" id="{32CCA93D-E88D-49A0-857E-0F6EB8208918}"/>
                      </a:ext>
                    </a:extLst>
                  </p:cNvPr>
                  <p:cNvSpPr/>
                  <p:nvPr/>
                </p:nvSpPr>
                <p:spPr>
                  <a:xfrm>
                    <a:off x="6079252" y="5091683"/>
                    <a:ext cx="897071" cy="571313"/>
                  </a:xfrm>
                  <a:custGeom>
                    <a:avLst/>
                    <a:gdLst>
                      <a:gd name="connsiteX0" fmla="*/ 6476 w 897071"/>
                      <a:gd name="connsiteY0" fmla="*/ 0 h 571313"/>
                      <a:gd name="connsiteX1" fmla="*/ 190023 w 897071"/>
                      <a:gd name="connsiteY1" fmla="*/ 32099 h 571313"/>
                      <a:gd name="connsiteX2" fmla="*/ 658844 w 897071"/>
                      <a:gd name="connsiteY2" fmla="*/ 126111 h 571313"/>
                      <a:gd name="connsiteX3" fmla="*/ 893825 w 897071"/>
                      <a:gd name="connsiteY3" fmla="*/ 246888 h 571313"/>
                      <a:gd name="connsiteX4" fmla="*/ 845534 w 897071"/>
                      <a:gd name="connsiteY4" fmla="*/ 403574 h 571313"/>
                      <a:gd name="connsiteX5" fmla="*/ 673322 w 897071"/>
                      <a:gd name="connsiteY5" fmla="*/ 571310 h 571313"/>
                      <a:gd name="connsiteX6" fmla="*/ 239458 w 897071"/>
                      <a:gd name="connsiteY6" fmla="*/ 439674 h 571313"/>
                      <a:gd name="connsiteX7" fmla="*/ 156590 w 897071"/>
                      <a:gd name="connsiteY7" fmla="*/ 169354 h 571313"/>
                      <a:gd name="connsiteX8" fmla="*/ 6476 w 897071"/>
                      <a:gd name="connsiteY8" fmla="*/ 0 h 571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7071" h="571313">
                        <a:moveTo>
                          <a:pt x="6476" y="0"/>
                        </a:moveTo>
                        <a:cubicBezTo>
                          <a:pt x="6476" y="0"/>
                          <a:pt x="107441" y="36481"/>
                          <a:pt x="190023" y="32099"/>
                        </a:cubicBezTo>
                        <a:cubicBezTo>
                          <a:pt x="273081" y="27622"/>
                          <a:pt x="544925" y="86487"/>
                          <a:pt x="658844" y="126111"/>
                        </a:cubicBezTo>
                        <a:cubicBezTo>
                          <a:pt x="772477" y="165640"/>
                          <a:pt x="877157" y="231457"/>
                          <a:pt x="893825" y="246888"/>
                        </a:cubicBezTo>
                        <a:cubicBezTo>
                          <a:pt x="910399" y="262319"/>
                          <a:pt x="858773" y="361664"/>
                          <a:pt x="845534" y="403574"/>
                        </a:cubicBezTo>
                        <a:cubicBezTo>
                          <a:pt x="832389" y="445008"/>
                          <a:pt x="737711" y="572167"/>
                          <a:pt x="673322" y="571310"/>
                        </a:cubicBezTo>
                        <a:cubicBezTo>
                          <a:pt x="609219" y="570357"/>
                          <a:pt x="271938" y="484251"/>
                          <a:pt x="239458" y="439674"/>
                        </a:cubicBezTo>
                        <a:cubicBezTo>
                          <a:pt x="206692" y="394716"/>
                          <a:pt x="187832" y="195929"/>
                          <a:pt x="156590" y="169354"/>
                        </a:cubicBezTo>
                        <a:cubicBezTo>
                          <a:pt x="125063" y="142589"/>
                          <a:pt x="-33719" y="52102"/>
                          <a:pt x="6476" y="0"/>
                        </a:cubicBezTo>
                        <a:close/>
                      </a:path>
                    </a:pathLst>
                  </a:custGeom>
                  <a:solidFill>
                    <a:srgbClr val="FFFFFF">
                      <a:lumMod val="9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black"/>
                      </a:solidFill>
                      <a:effectLst/>
                      <a:uLnTx/>
                      <a:uFillTx/>
                      <a:latin typeface="Arial" panose="020B0604020202020204"/>
                    </a:endParaRPr>
                  </a:p>
                </p:txBody>
              </p:sp>
              <p:sp>
                <p:nvSpPr>
                  <p:cNvPr id="514" name="Freeform: Shape 513">
                    <a:extLst>
                      <a:ext uri="{FF2B5EF4-FFF2-40B4-BE49-F238E27FC236}">
                        <a16:creationId xmlns:a16="http://schemas.microsoft.com/office/drawing/2014/main" id="{5B47084D-A7AB-49A3-86E5-8BF38A6B2496}"/>
                      </a:ext>
                    </a:extLst>
                  </p:cNvPr>
                  <p:cNvSpPr/>
                  <p:nvPr/>
                </p:nvSpPr>
                <p:spPr>
                  <a:xfrm>
                    <a:off x="6020441" y="4722212"/>
                    <a:ext cx="1043966" cy="580933"/>
                  </a:xfrm>
                  <a:custGeom>
                    <a:avLst/>
                    <a:gdLst>
                      <a:gd name="connsiteX0" fmla="*/ 12917 w 1043966"/>
                      <a:gd name="connsiteY0" fmla="*/ 9689 h 580933"/>
                      <a:gd name="connsiteX1" fmla="*/ 440 w 1043966"/>
                      <a:gd name="connsiteY1" fmla="*/ 206761 h 580933"/>
                      <a:gd name="connsiteX2" fmla="*/ 64352 w 1043966"/>
                      <a:gd name="connsiteY2" fmla="*/ 335825 h 580933"/>
                      <a:gd name="connsiteX3" fmla="*/ 244946 w 1043966"/>
                      <a:gd name="connsiteY3" fmla="*/ 344969 h 580933"/>
                      <a:gd name="connsiteX4" fmla="*/ 692621 w 1043966"/>
                      <a:gd name="connsiteY4" fmla="*/ 437171 h 580933"/>
                      <a:gd name="connsiteX5" fmla="*/ 948082 w 1043966"/>
                      <a:gd name="connsiteY5" fmla="*/ 570235 h 580933"/>
                      <a:gd name="connsiteX6" fmla="*/ 987230 w 1043966"/>
                      <a:gd name="connsiteY6" fmla="*/ 565759 h 580933"/>
                      <a:gd name="connsiteX7" fmla="*/ 1042665 w 1043966"/>
                      <a:gd name="connsiteY7" fmla="*/ 356970 h 580933"/>
                      <a:gd name="connsiteX8" fmla="*/ 946082 w 1043966"/>
                      <a:gd name="connsiteY8" fmla="*/ 272484 h 580933"/>
                      <a:gd name="connsiteX9" fmla="*/ 835877 w 1043966"/>
                      <a:gd name="connsiteY9" fmla="*/ 279627 h 580933"/>
                      <a:gd name="connsiteX10" fmla="*/ 810922 w 1043966"/>
                      <a:gd name="connsiteY10" fmla="*/ 282866 h 580933"/>
                      <a:gd name="connsiteX11" fmla="*/ 813875 w 1043966"/>
                      <a:gd name="connsiteY11" fmla="*/ 182758 h 580933"/>
                      <a:gd name="connsiteX12" fmla="*/ 623565 w 1043966"/>
                      <a:gd name="connsiteY12" fmla="*/ 135895 h 580933"/>
                      <a:gd name="connsiteX13" fmla="*/ 587180 w 1043966"/>
                      <a:gd name="connsiteY13" fmla="*/ 151231 h 580933"/>
                      <a:gd name="connsiteX14" fmla="*/ 560795 w 1043966"/>
                      <a:gd name="connsiteY14" fmla="*/ 172281 h 580933"/>
                      <a:gd name="connsiteX15" fmla="*/ 547365 w 1043966"/>
                      <a:gd name="connsiteY15" fmla="*/ 109511 h 580933"/>
                      <a:gd name="connsiteX16" fmla="*/ 388012 w 1043966"/>
                      <a:gd name="connsiteY16" fmla="*/ 69697 h 580933"/>
                      <a:gd name="connsiteX17" fmla="*/ 331433 w 1043966"/>
                      <a:gd name="connsiteY17" fmla="*/ 84079 h 580933"/>
                      <a:gd name="connsiteX18" fmla="*/ 298763 w 1043966"/>
                      <a:gd name="connsiteY18" fmla="*/ 105510 h 580933"/>
                      <a:gd name="connsiteX19" fmla="*/ 263901 w 1043966"/>
                      <a:gd name="connsiteY19" fmla="*/ 45122 h 580933"/>
                      <a:gd name="connsiteX20" fmla="*/ 142172 w 1043966"/>
                      <a:gd name="connsiteY20" fmla="*/ 13785 h 580933"/>
                      <a:gd name="connsiteX21" fmla="*/ 12917 w 1043966"/>
                      <a:gd name="connsiteY21" fmla="*/ 9689 h 580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43966" h="580933">
                        <a:moveTo>
                          <a:pt x="12917" y="9689"/>
                        </a:moveTo>
                        <a:cubicBezTo>
                          <a:pt x="12917" y="9689"/>
                          <a:pt x="-2799" y="162565"/>
                          <a:pt x="440" y="206761"/>
                        </a:cubicBezTo>
                        <a:cubicBezTo>
                          <a:pt x="3678" y="250576"/>
                          <a:pt x="28348" y="320871"/>
                          <a:pt x="64352" y="335825"/>
                        </a:cubicBezTo>
                        <a:cubicBezTo>
                          <a:pt x="100357" y="350875"/>
                          <a:pt x="194845" y="345445"/>
                          <a:pt x="244946" y="344969"/>
                        </a:cubicBezTo>
                        <a:cubicBezTo>
                          <a:pt x="295238" y="344588"/>
                          <a:pt x="575369" y="391546"/>
                          <a:pt x="692621" y="437171"/>
                        </a:cubicBezTo>
                        <a:cubicBezTo>
                          <a:pt x="809589" y="482701"/>
                          <a:pt x="932175" y="558234"/>
                          <a:pt x="948082" y="570235"/>
                        </a:cubicBezTo>
                        <a:cubicBezTo>
                          <a:pt x="963893" y="582237"/>
                          <a:pt x="975323" y="588237"/>
                          <a:pt x="987230" y="565759"/>
                        </a:cubicBezTo>
                        <a:cubicBezTo>
                          <a:pt x="999231" y="543089"/>
                          <a:pt x="1052952" y="394594"/>
                          <a:pt x="1042665" y="356970"/>
                        </a:cubicBezTo>
                        <a:cubicBezTo>
                          <a:pt x="1032283" y="318966"/>
                          <a:pt x="1033140" y="294106"/>
                          <a:pt x="946082" y="272484"/>
                        </a:cubicBezTo>
                        <a:cubicBezTo>
                          <a:pt x="859118" y="250862"/>
                          <a:pt x="839783" y="269722"/>
                          <a:pt x="835877" y="279627"/>
                        </a:cubicBezTo>
                        <a:cubicBezTo>
                          <a:pt x="832067" y="289438"/>
                          <a:pt x="806445" y="294296"/>
                          <a:pt x="810922" y="282866"/>
                        </a:cubicBezTo>
                        <a:cubicBezTo>
                          <a:pt x="815399" y="271436"/>
                          <a:pt x="850070" y="194569"/>
                          <a:pt x="813875" y="182758"/>
                        </a:cubicBezTo>
                        <a:cubicBezTo>
                          <a:pt x="777680" y="170852"/>
                          <a:pt x="643949" y="138658"/>
                          <a:pt x="623565" y="135895"/>
                        </a:cubicBezTo>
                        <a:cubicBezTo>
                          <a:pt x="603182" y="133133"/>
                          <a:pt x="591371" y="139515"/>
                          <a:pt x="587180" y="151231"/>
                        </a:cubicBezTo>
                        <a:cubicBezTo>
                          <a:pt x="582989" y="162946"/>
                          <a:pt x="565272" y="193045"/>
                          <a:pt x="560795" y="172281"/>
                        </a:cubicBezTo>
                        <a:cubicBezTo>
                          <a:pt x="556319" y="151421"/>
                          <a:pt x="563177" y="118560"/>
                          <a:pt x="547365" y="109511"/>
                        </a:cubicBezTo>
                        <a:cubicBezTo>
                          <a:pt x="531458" y="100462"/>
                          <a:pt x="424302" y="74268"/>
                          <a:pt x="388012" y="69697"/>
                        </a:cubicBezTo>
                        <a:cubicBezTo>
                          <a:pt x="351722" y="65125"/>
                          <a:pt x="341816" y="66553"/>
                          <a:pt x="331433" y="84079"/>
                        </a:cubicBezTo>
                        <a:cubicBezTo>
                          <a:pt x="321146" y="101605"/>
                          <a:pt x="302668" y="129704"/>
                          <a:pt x="298763" y="105510"/>
                        </a:cubicBezTo>
                        <a:cubicBezTo>
                          <a:pt x="294857" y="81126"/>
                          <a:pt x="289714" y="52742"/>
                          <a:pt x="263901" y="45122"/>
                        </a:cubicBezTo>
                        <a:cubicBezTo>
                          <a:pt x="238088" y="37407"/>
                          <a:pt x="192559" y="25310"/>
                          <a:pt x="142172" y="13785"/>
                        </a:cubicBezTo>
                        <a:cubicBezTo>
                          <a:pt x="91880" y="2164"/>
                          <a:pt x="29586" y="-8313"/>
                          <a:pt x="12917" y="9689"/>
                        </a:cubicBezTo>
                        <a:close/>
                      </a:path>
                    </a:pathLst>
                  </a:custGeom>
                  <a:solidFill>
                    <a:srgbClr val="FFFFFF">
                      <a:lumMod val="9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black"/>
                      </a:solidFill>
                      <a:effectLst/>
                      <a:uLnTx/>
                      <a:uFillTx/>
                      <a:latin typeface="Arial" panose="020B0604020202020204"/>
                    </a:endParaRPr>
                  </a:p>
                </p:txBody>
              </p:sp>
            </p:grpSp>
            <p:grpSp>
              <p:nvGrpSpPr>
                <p:cNvPr id="494" name="Group 493">
                  <a:extLst>
                    <a:ext uri="{FF2B5EF4-FFF2-40B4-BE49-F238E27FC236}">
                      <a16:creationId xmlns:a16="http://schemas.microsoft.com/office/drawing/2014/main" id="{E6C082AD-89B7-4607-A9BE-C84EEAD379ED}"/>
                    </a:ext>
                  </a:extLst>
                </p:cNvPr>
                <p:cNvGrpSpPr/>
                <p:nvPr/>
              </p:nvGrpSpPr>
              <p:grpSpPr>
                <a:xfrm>
                  <a:off x="5582917" y="4038384"/>
                  <a:ext cx="1422773" cy="1550273"/>
                  <a:chOff x="5582917" y="4038384"/>
                  <a:chExt cx="1422773" cy="1550273"/>
                </a:xfrm>
              </p:grpSpPr>
              <p:grpSp>
                <p:nvGrpSpPr>
                  <p:cNvPr id="495" name="Group 494">
                    <a:extLst>
                      <a:ext uri="{FF2B5EF4-FFF2-40B4-BE49-F238E27FC236}">
                        <a16:creationId xmlns:a16="http://schemas.microsoft.com/office/drawing/2014/main" id="{1CB21EAB-B298-4F70-895C-C2294AA2C9A5}"/>
                      </a:ext>
                    </a:extLst>
                  </p:cNvPr>
                  <p:cNvGrpSpPr/>
                  <p:nvPr/>
                </p:nvGrpSpPr>
                <p:grpSpPr>
                  <a:xfrm rot="29550">
                    <a:off x="5582917" y="4773543"/>
                    <a:ext cx="477244" cy="815114"/>
                    <a:chOff x="5872334" y="4730117"/>
                    <a:chExt cx="289006" cy="493611"/>
                  </a:xfrm>
                </p:grpSpPr>
                <p:sp>
                  <p:nvSpPr>
                    <p:cNvPr id="507" name="Rectangle 47">
                      <a:extLst>
                        <a:ext uri="{FF2B5EF4-FFF2-40B4-BE49-F238E27FC236}">
                          <a16:creationId xmlns:a16="http://schemas.microsoft.com/office/drawing/2014/main" id="{2BE6D480-37EF-45CD-AB19-BB1AF972A079}"/>
                        </a:ext>
                      </a:extLst>
                    </p:cNvPr>
                    <p:cNvSpPr/>
                    <p:nvPr/>
                  </p:nvSpPr>
                  <p:spPr>
                    <a:xfrm>
                      <a:off x="5872334" y="4730117"/>
                      <a:ext cx="213803" cy="324693"/>
                    </a:xfrm>
                    <a:custGeom>
                      <a:avLst/>
                      <a:gdLst>
                        <a:gd name="connsiteX0" fmla="*/ 0 w 303764"/>
                        <a:gd name="connsiteY0" fmla="*/ 0 h 303764"/>
                        <a:gd name="connsiteX1" fmla="*/ 303764 w 303764"/>
                        <a:gd name="connsiteY1" fmla="*/ 0 h 303764"/>
                        <a:gd name="connsiteX2" fmla="*/ 303764 w 303764"/>
                        <a:gd name="connsiteY2" fmla="*/ 303764 h 303764"/>
                        <a:gd name="connsiteX3" fmla="*/ 0 w 303764"/>
                        <a:gd name="connsiteY3" fmla="*/ 303764 h 303764"/>
                        <a:gd name="connsiteX4" fmla="*/ 0 w 303764"/>
                        <a:gd name="connsiteY4" fmla="*/ 0 h 303764"/>
                        <a:gd name="connsiteX0" fmla="*/ 0 w 303764"/>
                        <a:gd name="connsiteY0" fmla="*/ 0 h 314068"/>
                        <a:gd name="connsiteX1" fmla="*/ 303764 w 303764"/>
                        <a:gd name="connsiteY1" fmla="*/ 0 h 314068"/>
                        <a:gd name="connsiteX2" fmla="*/ 236794 w 303764"/>
                        <a:gd name="connsiteY2" fmla="*/ 314068 h 314068"/>
                        <a:gd name="connsiteX3" fmla="*/ 0 w 303764"/>
                        <a:gd name="connsiteY3" fmla="*/ 303764 h 314068"/>
                        <a:gd name="connsiteX4" fmla="*/ 0 w 303764"/>
                        <a:gd name="connsiteY4" fmla="*/ 0 h 314068"/>
                        <a:gd name="connsiteX0" fmla="*/ 0 w 236794"/>
                        <a:gd name="connsiteY0" fmla="*/ 0 h 314068"/>
                        <a:gd name="connsiteX1" fmla="*/ 115732 w 236794"/>
                        <a:gd name="connsiteY1" fmla="*/ 38637 h 314068"/>
                        <a:gd name="connsiteX2" fmla="*/ 236794 w 236794"/>
                        <a:gd name="connsiteY2" fmla="*/ 314068 h 314068"/>
                        <a:gd name="connsiteX3" fmla="*/ 0 w 236794"/>
                        <a:gd name="connsiteY3" fmla="*/ 303764 h 314068"/>
                        <a:gd name="connsiteX4" fmla="*/ 0 w 236794"/>
                        <a:gd name="connsiteY4" fmla="*/ 0 h 314068"/>
                        <a:gd name="connsiteX0" fmla="*/ 0 w 236794"/>
                        <a:gd name="connsiteY0" fmla="*/ 0 h 314068"/>
                        <a:gd name="connsiteX1" fmla="*/ 115732 w 236794"/>
                        <a:gd name="connsiteY1" fmla="*/ 38637 h 314068"/>
                        <a:gd name="connsiteX2" fmla="*/ 236794 w 236794"/>
                        <a:gd name="connsiteY2" fmla="*/ 314068 h 314068"/>
                        <a:gd name="connsiteX3" fmla="*/ 0 w 236794"/>
                        <a:gd name="connsiteY3" fmla="*/ 303764 h 314068"/>
                        <a:gd name="connsiteX4" fmla="*/ 0 w 236794"/>
                        <a:gd name="connsiteY4" fmla="*/ 0 h 314068"/>
                        <a:gd name="connsiteX0" fmla="*/ 0 w 236896"/>
                        <a:gd name="connsiteY0" fmla="*/ 0 h 314068"/>
                        <a:gd name="connsiteX1" fmla="*/ 115732 w 236896"/>
                        <a:gd name="connsiteY1" fmla="*/ 38637 h 314068"/>
                        <a:gd name="connsiteX2" fmla="*/ 236794 w 236896"/>
                        <a:gd name="connsiteY2" fmla="*/ 314068 h 314068"/>
                        <a:gd name="connsiteX3" fmla="*/ 0 w 236896"/>
                        <a:gd name="connsiteY3" fmla="*/ 303764 h 314068"/>
                        <a:gd name="connsiteX4" fmla="*/ 0 w 236896"/>
                        <a:gd name="connsiteY4" fmla="*/ 0 h 314068"/>
                        <a:gd name="connsiteX0" fmla="*/ 0 w 236896"/>
                        <a:gd name="connsiteY0" fmla="*/ 0 h 314068"/>
                        <a:gd name="connsiteX1" fmla="*/ 115732 w 236896"/>
                        <a:gd name="connsiteY1" fmla="*/ 38637 h 314068"/>
                        <a:gd name="connsiteX2" fmla="*/ 236794 w 236896"/>
                        <a:gd name="connsiteY2" fmla="*/ 314068 h 314068"/>
                        <a:gd name="connsiteX3" fmla="*/ 54091 w 236896"/>
                        <a:gd name="connsiteY3" fmla="*/ 283158 h 314068"/>
                        <a:gd name="connsiteX4" fmla="*/ 0 w 236896"/>
                        <a:gd name="connsiteY4" fmla="*/ 0 h 314068"/>
                        <a:gd name="connsiteX0" fmla="*/ 0 w 236896"/>
                        <a:gd name="connsiteY0" fmla="*/ 0 h 347954"/>
                        <a:gd name="connsiteX1" fmla="*/ 115732 w 236896"/>
                        <a:gd name="connsiteY1" fmla="*/ 38637 h 347954"/>
                        <a:gd name="connsiteX2" fmla="*/ 236794 w 236896"/>
                        <a:gd name="connsiteY2" fmla="*/ 314068 h 347954"/>
                        <a:gd name="connsiteX3" fmla="*/ 54091 w 236896"/>
                        <a:gd name="connsiteY3" fmla="*/ 283158 h 347954"/>
                        <a:gd name="connsiteX4" fmla="*/ 0 w 236896"/>
                        <a:gd name="connsiteY4" fmla="*/ 0 h 347954"/>
                        <a:gd name="connsiteX0" fmla="*/ 0 w 236896"/>
                        <a:gd name="connsiteY0" fmla="*/ 0 h 351529"/>
                        <a:gd name="connsiteX1" fmla="*/ 115732 w 236896"/>
                        <a:gd name="connsiteY1" fmla="*/ 38637 h 351529"/>
                        <a:gd name="connsiteX2" fmla="*/ 236794 w 236896"/>
                        <a:gd name="connsiteY2" fmla="*/ 314068 h 351529"/>
                        <a:gd name="connsiteX3" fmla="*/ 54091 w 236896"/>
                        <a:gd name="connsiteY3" fmla="*/ 283158 h 351529"/>
                        <a:gd name="connsiteX4" fmla="*/ 0 w 236896"/>
                        <a:gd name="connsiteY4" fmla="*/ 0 h 351529"/>
                        <a:gd name="connsiteX0" fmla="*/ 0 w 182805"/>
                        <a:gd name="connsiteY0" fmla="*/ 244521 h 312892"/>
                        <a:gd name="connsiteX1" fmla="*/ 61641 w 182805"/>
                        <a:gd name="connsiteY1" fmla="*/ 0 h 312892"/>
                        <a:gd name="connsiteX2" fmla="*/ 182703 w 182805"/>
                        <a:gd name="connsiteY2" fmla="*/ 275431 h 312892"/>
                        <a:gd name="connsiteX3" fmla="*/ 0 w 182805"/>
                        <a:gd name="connsiteY3" fmla="*/ 244521 h 312892"/>
                        <a:gd name="connsiteX0" fmla="*/ 0 w 182805"/>
                        <a:gd name="connsiteY0" fmla="*/ 244521 h 312892"/>
                        <a:gd name="connsiteX1" fmla="*/ 33397 w 182805"/>
                        <a:gd name="connsiteY1" fmla="*/ 97701 h 312892"/>
                        <a:gd name="connsiteX2" fmla="*/ 61641 w 182805"/>
                        <a:gd name="connsiteY2" fmla="*/ 0 h 312892"/>
                        <a:gd name="connsiteX3" fmla="*/ 182703 w 182805"/>
                        <a:gd name="connsiteY3" fmla="*/ 275431 h 312892"/>
                        <a:gd name="connsiteX4" fmla="*/ 0 w 182805"/>
                        <a:gd name="connsiteY4" fmla="*/ 244521 h 312892"/>
                        <a:gd name="connsiteX0" fmla="*/ 30998 w 213803"/>
                        <a:gd name="connsiteY0" fmla="*/ 244521 h 312892"/>
                        <a:gd name="connsiteX1" fmla="*/ 0 w 213803"/>
                        <a:gd name="connsiteY1" fmla="*/ 30731 h 312892"/>
                        <a:gd name="connsiteX2" fmla="*/ 92639 w 213803"/>
                        <a:gd name="connsiteY2" fmla="*/ 0 h 312892"/>
                        <a:gd name="connsiteX3" fmla="*/ 213701 w 213803"/>
                        <a:gd name="connsiteY3" fmla="*/ 275431 h 312892"/>
                        <a:gd name="connsiteX4" fmla="*/ 30998 w 213803"/>
                        <a:gd name="connsiteY4" fmla="*/ 244521 h 312892"/>
                        <a:gd name="connsiteX0" fmla="*/ 30998 w 213803"/>
                        <a:gd name="connsiteY0" fmla="*/ 244521 h 312892"/>
                        <a:gd name="connsiteX1" fmla="*/ 0 w 213803"/>
                        <a:gd name="connsiteY1" fmla="*/ 30731 h 312892"/>
                        <a:gd name="connsiteX2" fmla="*/ 92639 w 213803"/>
                        <a:gd name="connsiteY2" fmla="*/ 0 h 312892"/>
                        <a:gd name="connsiteX3" fmla="*/ 213701 w 213803"/>
                        <a:gd name="connsiteY3" fmla="*/ 275431 h 312892"/>
                        <a:gd name="connsiteX4" fmla="*/ 30998 w 213803"/>
                        <a:gd name="connsiteY4" fmla="*/ 244521 h 312892"/>
                        <a:gd name="connsiteX0" fmla="*/ 30998 w 213803"/>
                        <a:gd name="connsiteY0" fmla="*/ 259476 h 327847"/>
                        <a:gd name="connsiteX1" fmla="*/ 0 w 213803"/>
                        <a:gd name="connsiteY1" fmla="*/ 45686 h 327847"/>
                        <a:gd name="connsiteX2" fmla="*/ 92639 w 213803"/>
                        <a:gd name="connsiteY2" fmla="*/ 14955 h 327847"/>
                        <a:gd name="connsiteX3" fmla="*/ 213701 w 213803"/>
                        <a:gd name="connsiteY3" fmla="*/ 290386 h 327847"/>
                        <a:gd name="connsiteX4" fmla="*/ 30998 w 213803"/>
                        <a:gd name="connsiteY4" fmla="*/ 259476 h 327847"/>
                        <a:gd name="connsiteX0" fmla="*/ 30998 w 213803"/>
                        <a:gd name="connsiteY0" fmla="*/ 272626 h 340997"/>
                        <a:gd name="connsiteX1" fmla="*/ 0 w 213803"/>
                        <a:gd name="connsiteY1" fmla="*/ 58836 h 340997"/>
                        <a:gd name="connsiteX2" fmla="*/ 92639 w 213803"/>
                        <a:gd name="connsiteY2" fmla="*/ 28105 h 340997"/>
                        <a:gd name="connsiteX3" fmla="*/ 213701 w 213803"/>
                        <a:gd name="connsiteY3" fmla="*/ 303536 h 340997"/>
                        <a:gd name="connsiteX4" fmla="*/ 30998 w 213803"/>
                        <a:gd name="connsiteY4" fmla="*/ 272626 h 340997"/>
                        <a:gd name="connsiteX0" fmla="*/ 30998 w 213803"/>
                        <a:gd name="connsiteY0" fmla="*/ 260171 h 328542"/>
                        <a:gd name="connsiteX1" fmla="*/ 0 w 213803"/>
                        <a:gd name="connsiteY1" fmla="*/ 46381 h 328542"/>
                        <a:gd name="connsiteX2" fmla="*/ 92639 w 213803"/>
                        <a:gd name="connsiteY2" fmla="*/ 15650 h 328542"/>
                        <a:gd name="connsiteX3" fmla="*/ 213701 w 213803"/>
                        <a:gd name="connsiteY3" fmla="*/ 291081 h 328542"/>
                        <a:gd name="connsiteX4" fmla="*/ 30998 w 213803"/>
                        <a:gd name="connsiteY4" fmla="*/ 260171 h 328542"/>
                        <a:gd name="connsiteX0" fmla="*/ 30998 w 213803"/>
                        <a:gd name="connsiteY0" fmla="*/ 254588 h 322959"/>
                        <a:gd name="connsiteX1" fmla="*/ 0 w 213803"/>
                        <a:gd name="connsiteY1" fmla="*/ 40798 h 322959"/>
                        <a:gd name="connsiteX2" fmla="*/ 92639 w 213803"/>
                        <a:gd name="connsiteY2" fmla="*/ 10067 h 322959"/>
                        <a:gd name="connsiteX3" fmla="*/ 213701 w 213803"/>
                        <a:gd name="connsiteY3" fmla="*/ 285498 h 322959"/>
                        <a:gd name="connsiteX4" fmla="*/ 30998 w 213803"/>
                        <a:gd name="connsiteY4" fmla="*/ 254588 h 322959"/>
                        <a:gd name="connsiteX0" fmla="*/ 30998 w 213803"/>
                        <a:gd name="connsiteY0" fmla="*/ 254077 h 322448"/>
                        <a:gd name="connsiteX1" fmla="*/ 0 w 213803"/>
                        <a:gd name="connsiteY1" fmla="*/ 40287 h 322448"/>
                        <a:gd name="connsiteX2" fmla="*/ 92639 w 213803"/>
                        <a:gd name="connsiteY2" fmla="*/ 9556 h 322448"/>
                        <a:gd name="connsiteX3" fmla="*/ 213701 w 213803"/>
                        <a:gd name="connsiteY3" fmla="*/ 284987 h 322448"/>
                        <a:gd name="connsiteX4" fmla="*/ 30998 w 213803"/>
                        <a:gd name="connsiteY4" fmla="*/ 254077 h 322448"/>
                        <a:gd name="connsiteX0" fmla="*/ 30998 w 213803"/>
                        <a:gd name="connsiteY0" fmla="*/ 256322 h 324693"/>
                        <a:gd name="connsiteX1" fmla="*/ 0 w 213803"/>
                        <a:gd name="connsiteY1" fmla="*/ 42532 h 324693"/>
                        <a:gd name="connsiteX2" fmla="*/ 92639 w 213803"/>
                        <a:gd name="connsiteY2" fmla="*/ 11801 h 324693"/>
                        <a:gd name="connsiteX3" fmla="*/ 213701 w 213803"/>
                        <a:gd name="connsiteY3" fmla="*/ 287232 h 324693"/>
                        <a:gd name="connsiteX4" fmla="*/ 30998 w 213803"/>
                        <a:gd name="connsiteY4" fmla="*/ 256322 h 324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803" h="324693">
                          <a:moveTo>
                            <a:pt x="30998" y="256322"/>
                          </a:moveTo>
                          <a:cubicBezTo>
                            <a:pt x="20665" y="185059"/>
                            <a:pt x="38667" y="124098"/>
                            <a:pt x="0" y="42532"/>
                          </a:cubicBezTo>
                          <a:cubicBezTo>
                            <a:pt x="19959" y="-12387"/>
                            <a:pt x="44773" y="-3893"/>
                            <a:pt x="92639" y="11801"/>
                          </a:cubicBezTo>
                          <a:cubicBezTo>
                            <a:pt x="212842" y="49520"/>
                            <a:pt x="214559" y="205725"/>
                            <a:pt x="213701" y="287232"/>
                          </a:cubicBezTo>
                          <a:cubicBezTo>
                            <a:pt x="157951" y="289808"/>
                            <a:pt x="63565" y="387686"/>
                            <a:pt x="30998" y="256322"/>
                          </a:cubicBezTo>
                          <a:close/>
                        </a:path>
                      </a:pathLst>
                    </a:custGeom>
                    <a:solidFill>
                      <a:srgbClr val="FFFFFF">
                        <a:lumMod val="9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508" name="Rectangle 48">
                      <a:extLst>
                        <a:ext uri="{FF2B5EF4-FFF2-40B4-BE49-F238E27FC236}">
                          <a16:creationId xmlns:a16="http://schemas.microsoft.com/office/drawing/2014/main" id="{E35555B5-F677-4816-8FFD-ACDEF14C74BB}"/>
                        </a:ext>
                      </a:extLst>
                    </p:cNvPr>
                    <p:cNvSpPr/>
                    <p:nvPr/>
                  </p:nvSpPr>
                  <p:spPr>
                    <a:xfrm>
                      <a:off x="5954639" y="4980966"/>
                      <a:ext cx="206701" cy="242762"/>
                    </a:xfrm>
                    <a:custGeom>
                      <a:avLst/>
                      <a:gdLst>
                        <a:gd name="connsiteX0" fmla="*/ 0 w 232458"/>
                        <a:gd name="connsiteY0" fmla="*/ 0 h 232458"/>
                        <a:gd name="connsiteX1" fmla="*/ 232458 w 232458"/>
                        <a:gd name="connsiteY1" fmla="*/ 0 h 232458"/>
                        <a:gd name="connsiteX2" fmla="*/ 232458 w 232458"/>
                        <a:gd name="connsiteY2" fmla="*/ 232458 h 232458"/>
                        <a:gd name="connsiteX3" fmla="*/ 0 w 232458"/>
                        <a:gd name="connsiteY3" fmla="*/ 232458 h 232458"/>
                        <a:gd name="connsiteX4" fmla="*/ 0 w 232458"/>
                        <a:gd name="connsiteY4" fmla="*/ 0 h 232458"/>
                        <a:gd name="connsiteX0" fmla="*/ 0 w 232458"/>
                        <a:gd name="connsiteY0" fmla="*/ 15455 h 247913"/>
                        <a:gd name="connsiteX1" fmla="*/ 157760 w 232458"/>
                        <a:gd name="connsiteY1" fmla="*/ 0 h 247913"/>
                        <a:gd name="connsiteX2" fmla="*/ 232458 w 232458"/>
                        <a:gd name="connsiteY2" fmla="*/ 247913 h 247913"/>
                        <a:gd name="connsiteX3" fmla="*/ 0 w 232458"/>
                        <a:gd name="connsiteY3" fmla="*/ 247913 h 247913"/>
                        <a:gd name="connsiteX4" fmla="*/ 0 w 232458"/>
                        <a:gd name="connsiteY4" fmla="*/ 15455 h 247913"/>
                        <a:gd name="connsiteX0" fmla="*/ 0 w 232458"/>
                        <a:gd name="connsiteY0" fmla="*/ 33485 h 265943"/>
                        <a:gd name="connsiteX1" fmla="*/ 193821 w 232458"/>
                        <a:gd name="connsiteY1" fmla="*/ 0 h 265943"/>
                        <a:gd name="connsiteX2" fmla="*/ 232458 w 232458"/>
                        <a:gd name="connsiteY2" fmla="*/ 265943 h 265943"/>
                        <a:gd name="connsiteX3" fmla="*/ 0 w 232458"/>
                        <a:gd name="connsiteY3" fmla="*/ 265943 h 265943"/>
                        <a:gd name="connsiteX4" fmla="*/ 0 w 232458"/>
                        <a:gd name="connsiteY4" fmla="*/ 33485 h 265943"/>
                        <a:gd name="connsiteX0" fmla="*/ 0 w 258216"/>
                        <a:gd name="connsiteY0" fmla="*/ 33485 h 265943"/>
                        <a:gd name="connsiteX1" fmla="*/ 193821 w 258216"/>
                        <a:gd name="connsiteY1" fmla="*/ 0 h 265943"/>
                        <a:gd name="connsiteX2" fmla="*/ 258216 w 258216"/>
                        <a:gd name="connsiteY2" fmla="*/ 124275 h 265943"/>
                        <a:gd name="connsiteX3" fmla="*/ 0 w 258216"/>
                        <a:gd name="connsiteY3" fmla="*/ 265943 h 265943"/>
                        <a:gd name="connsiteX4" fmla="*/ 0 w 258216"/>
                        <a:gd name="connsiteY4" fmla="*/ 33485 h 265943"/>
                        <a:gd name="connsiteX0" fmla="*/ 0 w 258216"/>
                        <a:gd name="connsiteY0" fmla="*/ 33485 h 271095"/>
                        <a:gd name="connsiteX1" fmla="*/ 193821 w 258216"/>
                        <a:gd name="connsiteY1" fmla="*/ 0 h 271095"/>
                        <a:gd name="connsiteX2" fmla="*/ 258216 w 258216"/>
                        <a:gd name="connsiteY2" fmla="*/ 124275 h 271095"/>
                        <a:gd name="connsiteX3" fmla="*/ 188031 w 258216"/>
                        <a:gd name="connsiteY3" fmla="*/ 271095 h 271095"/>
                        <a:gd name="connsiteX4" fmla="*/ 0 w 258216"/>
                        <a:gd name="connsiteY4" fmla="*/ 33485 h 271095"/>
                        <a:gd name="connsiteX0" fmla="*/ 0 w 206701"/>
                        <a:gd name="connsiteY0" fmla="*/ 61819 h 271095"/>
                        <a:gd name="connsiteX1" fmla="*/ 142306 w 206701"/>
                        <a:gd name="connsiteY1" fmla="*/ 0 h 271095"/>
                        <a:gd name="connsiteX2" fmla="*/ 206701 w 206701"/>
                        <a:gd name="connsiteY2" fmla="*/ 124275 h 271095"/>
                        <a:gd name="connsiteX3" fmla="*/ 136516 w 206701"/>
                        <a:gd name="connsiteY3" fmla="*/ 271095 h 271095"/>
                        <a:gd name="connsiteX4" fmla="*/ 0 w 206701"/>
                        <a:gd name="connsiteY4" fmla="*/ 61819 h 271095"/>
                        <a:gd name="connsiteX0" fmla="*/ 0 w 206701"/>
                        <a:gd name="connsiteY0" fmla="*/ 61819 h 271095"/>
                        <a:gd name="connsiteX1" fmla="*/ 142306 w 206701"/>
                        <a:gd name="connsiteY1" fmla="*/ 0 h 271095"/>
                        <a:gd name="connsiteX2" fmla="*/ 206701 w 206701"/>
                        <a:gd name="connsiteY2" fmla="*/ 124275 h 271095"/>
                        <a:gd name="connsiteX3" fmla="*/ 136516 w 206701"/>
                        <a:gd name="connsiteY3" fmla="*/ 271095 h 271095"/>
                        <a:gd name="connsiteX4" fmla="*/ 0 w 206701"/>
                        <a:gd name="connsiteY4" fmla="*/ 61819 h 271095"/>
                        <a:gd name="connsiteX0" fmla="*/ 0 w 206701"/>
                        <a:gd name="connsiteY0" fmla="*/ 61819 h 242762"/>
                        <a:gd name="connsiteX1" fmla="*/ 142306 w 206701"/>
                        <a:gd name="connsiteY1" fmla="*/ 0 h 242762"/>
                        <a:gd name="connsiteX2" fmla="*/ 206701 w 206701"/>
                        <a:gd name="connsiteY2" fmla="*/ 124275 h 242762"/>
                        <a:gd name="connsiteX3" fmla="*/ 100455 w 206701"/>
                        <a:gd name="connsiteY3" fmla="*/ 242762 h 242762"/>
                        <a:gd name="connsiteX4" fmla="*/ 0 w 206701"/>
                        <a:gd name="connsiteY4" fmla="*/ 61819 h 242762"/>
                        <a:gd name="connsiteX0" fmla="*/ 0 w 206701"/>
                        <a:gd name="connsiteY0" fmla="*/ 61819 h 242762"/>
                        <a:gd name="connsiteX1" fmla="*/ 132002 w 206701"/>
                        <a:gd name="connsiteY1" fmla="*/ 0 h 242762"/>
                        <a:gd name="connsiteX2" fmla="*/ 206701 w 206701"/>
                        <a:gd name="connsiteY2" fmla="*/ 124275 h 242762"/>
                        <a:gd name="connsiteX3" fmla="*/ 100455 w 206701"/>
                        <a:gd name="connsiteY3" fmla="*/ 242762 h 242762"/>
                        <a:gd name="connsiteX4" fmla="*/ 0 w 206701"/>
                        <a:gd name="connsiteY4" fmla="*/ 61819 h 242762"/>
                        <a:gd name="connsiteX0" fmla="*/ 0 w 206701"/>
                        <a:gd name="connsiteY0" fmla="*/ 61819 h 242762"/>
                        <a:gd name="connsiteX1" fmla="*/ 132002 w 206701"/>
                        <a:gd name="connsiteY1" fmla="*/ 0 h 242762"/>
                        <a:gd name="connsiteX2" fmla="*/ 206701 w 206701"/>
                        <a:gd name="connsiteY2" fmla="*/ 124275 h 242762"/>
                        <a:gd name="connsiteX3" fmla="*/ 100455 w 206701"/>
                        <a:gd name="connsiteY3" fmla="*/ 242762 h 242762"/>
                        <a:gd name="connsiteX4" fmla="*/ 0 w 206701"/>
                        <a:gd name="connsiteY4" fmla="*/ 61819 h 242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701" h="242762">
                          <a:moveTo>
                            <a:pt x="0" y="61819"/>
                          </a:moveTo>
                          <a:lnTo>
                            <a:pt x="132002" y="0"/>
                          </a:lnTo>
                          <a:cubicBezTo>
                            <a:pt x="128569" y="54303"/>
                            <a:pt x="181801" y="82850"/>
                            <a:pt x="206701" y="124275"/>
                          </a:cubicBezTo>
                          <a:lnTo>
                            <a:pt x="100455" y="242762"/>
                          </a:lnTo>
                          <a:cubicBezTo>
                            <a:pt x="54950" y="173003"/>
                            <a:pt x="6868" y="175366"/>
                            <a:pt x="0" y="61819"/>
                          </a:cubicBezTo>
                          <a:close/>
                        </a:path>
                      </a:pathLst>
                    </a:custGeom>
                    <a:solidFill>
                      <a:srgbClr val="FFFFFF">
                        <a:lumMod val="7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a:ea typeface="+mn-ea"/>
                        <a:cs typeface="+mn-cs"/>
                      </a:endParaRPr>
                    </a:p>
                  </p:txBody>
                </p:sp>
              </p:grpSp>
              <p:grpSp>
                <p:nvGrpSpPr>
                  <p:cNvPr id="496" name="Group 495">
                    <a:extLst>
                      <a:ext uri="{FF2B5EF4-FFF2-40B4-BE49-F238E27FC236}">
                        <a16:creationId xmlns:a16="http://schemas.microsoft.com/office/drawing/2014/main" id="{E8B93EF2-D330-4ACD-A763-1BB8E9B4EEF4}"/>
                      </a:ext>
                    </a:extLst>
                  </p:cNvPr>
                  <p:cNvGrpSpPr/>
                  <p:nvPr/>
                </p:nvGrpSpPr>
                <p:grpSpPr>
                  <a:xfrm rot="471213">
                    <a:off x="6813668" y="4651698"/>
                    <a:ext cx="192022" cy="346018"/>
                    <a:chOff x="6174176" y="4444814"/>
                    <a:chExt cx="222232" cy="429346"/>
                  </a:xfrm>
                </p:grpSpPr>
                <p:sp>
                  <p:nvSpPr>
                    <p:cNvPr id="505" name="Rectangle 504">
                      <a:extLst>
                        <a:ext uri="{FF2B5EF4-FFF2-40B4-BE49-F238E27FC236}">
                          <a16:creationId xmlns:a16="http://schemas.microsoft.com/office/drawing/2014/main" id="{1A5AA41C-3D83-416A-8C60-DA5168E8BCBF}"/>
                        </a:ext>
                      </a:extLst>
                    </p:cNvPr>
                    <p:cNvSpPr/>
                    <p:nvPr/>
                  </p:nvSpPr>
                  <p:spPr>
                    <a:xfrm>
                      <a:off x="6182017" y="4729076"/>
                      <a:ext cx="210367" cy="145084"/>
                    </a:xfrm>
                    <a:prstGeom prst="rect">
                      <a:avLst/>
                    </a:prstGeom>
                    <a:solidFill>
                      <a:srgbClr val="FFFFFF">
                        <a:lumMod val="7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506" name="Rectangle 44">
                      <a:extLst>
                        <a:ext uri="{FF2B5EF4-FFF2-40B4-BE49-F238E27FC236}">
                          <a16:creationId xmlns:a16="http://schemas.microsoft.com/office/drawing/2014/main" id="{5D1EC78E-0AC3-48A8-BA8F-FB602E12A8FC}"/>
                        </a:ext>
                      </a:extLst>
                    </p:cNvPr>
                    <p:cNvSpPr/>
                    <p:nvPr/>
                  </p:nvSpPr>
                  <p:spPr>
                    <a:xfrm>
                      <a:off x="6174176" y="4444814"/>
                      <a:ext cx="222232" cy="338787"/>
                    </a:xfrm>
                    <a:custGeom>
                      <a:avLst/>
                      <a:gdLst>
                        <a:gd name="connsiteX0" fmla="*/ 0 w 180304"/>
                        <a:gd name="connsiteY0" fmla="*/ 0 h 239547"/>
                        <a:gd name="connsiteX1" fmla="*/ 180304 w 180304"/>
                        <a:gd name="connsiteY1" fmla="*/ 0 h 239547"/>
                        <a:gd name="connsiteX2" fmla="*/ 180304 w 180304"/>
                        <a:gd name="connsiteY2" fmla="*/ 239547 h 239547"/>
                        <a:gd name="connsiteX3" fmla="*/ 0 w 180304"/>
                        <a:gd name="connsiteY3" fmla="*/ 239547 h 239547"/>
                        <a:gd name="connsiteX4" fmla="*/ 0 w 180304"/>
                        <a:gd name="connsiteY4" fmla="*/ 0 h 239547"/>
                        <a:gd name="connsiteX0" fmla="*/ 2576 w 182880"/>
                        <a:gd name="connsiteY0" fmla="*/ 0 h 239547"/>
                        <a:gd name="connsiteX1" fmla="*/ 182880 w 182880"/>
                        <a:gd name="connsiteY1" fmla="*/ 0 h 239547"/>
                        <a:gd name="connsiteX2" fmla="*/ 182880 w 182880"/>
                        <a:gd name="connsiteY2" fmla="*/ 239547 h 239547"/>
                        <a:gd name="connsiteX3" fmla="*/ 2576 w 182880"/>
                        <a:gd name="connsiteY3" fmla="*/ 239547 h 239547"/>
                        <a:gd name="connsiteX4" fmla="*/ 0 w 182880"/>
                        <a:gd name="connsiteY4" fmla="*/ 51516 h 239547"/>
                        <a:gd name="connsiteX5" fmla="*/ 2576 w 182880"/>
                        <a:gd name="connsiteY5" fmla="*/ 0 h 239547"/>
                        <a:gd name="connsiteX0" fmla="*/ 2576 w 182880"/>
                        <a:gd name="connsiteY0" fmla="*/ 0 h 239547"/>
                        <a:gd name="connsiteX1" fmla="*/ 182880 w 182880"/>
                        <a:gd name="connsiteY1" fmla="*/ 0 h 239547"/>
                        <a:gd name="connsiteX2" fmla="*/ 180304 w 182880"/>
                        <a:gd name="connsiteY2" fmla="*/ 43789 h 239547"/>
                        <a:gd name="connsiteX3" fmla="*/ 182880 w 182880"/>
                        <a:gd name="connsiteY3" fmla="*/ 239547 h 239547"/>
                        <a:gd name="connsiteX4" fmla="*/ 2576 w 182880"/>
                        <a:gd name="connsiteY4" fmla="*/ 239547 h 239547"/>
                        <a:gd name="connsiteX5" fmla="*/ 0 w 182880"/>
                        <a:gd name="connsiteY5" fmla="*/ 51516 h 239547"/>
                        <a:gd name="connsiteX6" fmla="*/ 2576 w 182880"/>
                        <a:gd name="connsiteY6" fmla="*/ 0 h 239547"/>
                        <a:gd name="connsiteX0" fmla="*/ 2576 w 182880"/>
                        <a:gd name="connsiteY0" fmla="*/ 0 h 239547"/>
                        <a:gd name="connsiteX1" fmla="*/ 180304 w 182880"/>
                        <a:gd name="connsiteY1" fmla="*/ 43789 h 239547"/>
                        <a:gd name="connsiteX2" fmla="*/ 182880 w 182880"/>
                        <a:gd name="connsiteY2" fmla="*/ 239547 h 239547"/>
                        <a:gd name="connsiteX3" fmla="*/ 2576 w 182880"/>
                        <a:gd name="connsiteY3" fmla="*/ 239547 h 239547"/>
                        <a:gd name="connsiteX4" fmla="*/ 0 w 182880"/>
                        <a:gd name="connsiteY4" fmla="*/ 51516 h 239547"/>
                        <a:gd name="connsiteX5" fmla="*/ 2576 w 182880"/>
                        <a:gd name="connsiteY5" fmla="*/ 0 h 239547"/>
                        <a:gd name="connsiteX0" fmla="*/ 0 w 182880"/>
                        <a:gd name="connsiteY0" fmla="*/ 7727 h 195758"/>
                        <a:gd name="connsiteX1" fmla="*/ 180304 w 182880"/>
                        <a:gd name="connsiteY1" fmla="*/ 0 h 195758"/>
                        <a:gd name="connsiteX2" fmla="*/ 182880 w 182880"/>
                        <a:gd name="connsiteY2" fmla="*/ 195758 h 195758"/>
                        <a:gd name="connsiteX3" fmla="*/ 2576 w 182880"/>
                        <a:gd name="connsiteY3" fmla="*/ 195758 h 195758"/>
                        <a:gd name="connsiteX4" fmla="*/ 0 w 182880"/>
                        <a:gd name="connsiteY4" fmla="*/ 7727 h 195758"/>
                        <a:gd name="connsiteX0" fmla="*/ 0 w 182880"/>
                        <a:gd name="connsiteY0" fmla="*/ 55278 h 243309"/>
                        <a:gd name="connsiteX1" fmla="*/ 180304 w 182880"/>
                        <a:gd name="connsiteY1" fmla="*/ 47551 h 243309"/>
                        <a:gd name="connsiteX2" fmla="*/ 182880 w 182880"/>
                        <a:gd name="connsiteY2" fmla="*/ 243309 h 243309"/>
                        <a:gd name="connsiteX3" fmla="*/ 2576 w 182880"/>
                        <a:gd name="connsiteY3" fmla="*/ 243309 h 243309"/>
                        <a:gd name="connsiteX4" fmla="*/ 0 w 182880"/>
                        <a:gd name="connsiteY4" fmla="*/ 55278 h 243309"/>
                        <a:gd name="connsiteX0" fmla="*/ 0 w 182880"/>
                        <a:gd name="connsiteY0" fmla="*/ 75966 h 263997"/>
                        <a:gd name="connsiteX1" fmla="*/ 180304 w 182880"/>
                        <a:gd name="connsiteY1" fmla="*/ 68239 h 263997"/>
                        <a:gd name="connsiteX2" fmla="*/ 182880 w 182880"/>
                        <a:gd name="connsiteY2" fmla="*/ 263997 h 263997"/>
                        <a:gd name="connsiteX3" fmla="*/ 2576 w 182880"/>
                        <a:gd name="connsiteY3" fmla="*/ 263997 h 263997"/>
                        <a:gd name="connsiteX4" fmla="*/ 0 w 182880"/>
                        <a:gd name="connsiteY4" fmla="*/ 75966 h 263997"/>
                        <a:gd name="connsiteX0" fmla="*/ 0 w 182880"/>
                        <a:gd name="connsiteY0" fmla="*/ 75966 h 275445"/>
                        <a:gd name="connsiteX1" fmla="*/ 180304 w 182880"/>
                        <a:gd name="connsiteY1" fmla="*/ 68239 h 275445"/>
                        <a:gd name="connsiteX2" fmla="*/ 182880 w 182880"/>
                        <a:gd name="connsiteY2" fmla="*/ 263997 h 275445"/>
                        <a:gd name="connsiteX3" fmla="*/ 2576 w 182880"/>
                        <a:gd name="connsiteY3" fmla="*/ 263997 h 275445"/>
                        <a:gd name="connsiteX4" fmla="*/ 0 w 182880"/>
                        <a:gd name="connsiteY4" fmla="*/ 75966 h 275445"/>
                        <a:gd name="connsiteX0" fmla="*/ 0 w 182880"/>
                        <a:gd name="connsiteY0" fmla="*/ 75966 h 278868"/>
                        <a:gd name="connsiteX1" fmla="*/ 180304 w 182880"/>
                        <a:gd name="connsiteY1" fmla="*/ 68239 h 278868"/>
                        <a:gd name="connsiteX2" fmla="*/ 182880 w 182880"/>
                        <a:gd name="connsiteY2" fmla="*/ 263997 h 278868"/>
                        <a:gd name="connsiteX3" fmla="*/ 2576 w 182880"/>
                        <a:gd name="connsiteY3" fmla="*/ 263997 h 278868"/>
                        <a:gd name="connsiteX4" fmla="*/ 0 w 182880"/>
                        <a:gd name="connsiteY4" fmla="*/ 75966 h 278868"/>
                        <a:gd name="connsiteX0" fmla="*/ 0 w 182880"/>
                        <a:gd name="connsiteY0" fmla="*/ 75966 h 275018"/>
                        <a:gd name="connsiteX1" fmla="*/ 180304 w 182880"/>
                        <a:gd name="connsiteY1" fmla="*/ 68239 h 275018"/>
                        <a:gd name="connsiteX2" fmla="*/ 182880 w 182880"/>
                        <a:gd name="connsiteY2" fmla="*/ 251118 h 275018"/>
                        <a:gd name="connsiteX3" fmla="*/ 2576 w 182880"/>
                        <a:gd name="connsiteY3" fmla="*/ 263997 h 275018"/>
                        <a:gd name="connsiteX4" fmla="*/ 0 w 182880"/>
                        <a:gd name="connsiteY4" fmla="*/ 75966 h 275018"/>
                        <a:gd name="connsiteX0" fmla="*/ 0 w 182880"/>
                        <a:gd name="connsiteY0" fmla="*/ 75966 h 280286"/>
                        <a:gd name="connsiteX1" fmla="*/ 180304 w 182880"/>
                        <a:gd name="connsiteY1" fmla="*/ 68239 h 280286"/>
                        <a:gd name="connsiteX2" fmla="*/ 182880 w 182880"/>
                        <a:gd name="connsiteY2" fmla="*/ 251118 h 280286"/>
                        <a:gd name="connsiteX3" fmla="*/ 2576 w 182880"/>
                        <a:gd name="connsiteY3" fmla="*/ 263997 h 280286"/>
                        <a:gd name="connsiteX4" fmla="*/ 0 w 182880"/>
                        <a:gd name="connsiteY4" fmla="*/ 75966 h 280286"/>
                        <a:gd name="connsiteX0" fmla="*/ 0 w 182880"/>
                        <a:gd name="connsiteY0" fmla="*/ 77090 h 281410"/>
                        <a:gd name="connsiteX1" fmla="*/ 170001 w 182880"/>
                        <a:gd name="connsiteY1" fmla="*/ 66787 h 281410"/>
                        <a:gd name="connsiteX2" fmla="*/ 182880 w 182880"/>
                        <a:gd name="connsiteY2" fmla="*/ 252242 h 281410"/>
                        <a:gd name="connsiteX3" fmla="*/ 2576 w 182880"/>
                        <a:gd name="connsiteY3" fmla="*/ 265121 h 281410"/>
                        <a:gd name="connsiteX4" fmla="*/ 0 w 182880"/>
                        <a:gd name="connsiteY4" fmla="*/ 77090 h 281410"/>
                        <a:gd name="connsiteX0" fmla="*/ 0 w 182880"/>
                        <a:gd name="connsiteY0" fmla="*/ 74476 h 278796"/>
                        <a:gd name="connsiteX1" fmla="*/ 170001 w 182880"/>
                        <a:gd name="connsiteY1" fmla="*/ 64173 h 278796"/>
                        <a:gd name="connsiteX2" fmla="*/ 182880 w 182880"/>
                        <a:gd name="connsiteY2" fmla="*/ 249628 h 278796"/>
                        <a:gd name="connsiteX3" fmla="*/ 2576 w 182880"/>
                        <a:gd name="connsiteY3" fmla="*/ 262507 h 278796"/>
                        <a:gd name="connsiteX4" fmla="*/ 0 w 182880"/>
                        <a:gd name="connsiteY4" fmla="*/ 74476 h 278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 h="278796">
                          <a:moveTo>
                            <a:pt x="0" y="74476"/>
                          </a:moveTo>
                          <a:cubicBezTo>
                            <a:pt x="34343" y="-46585"/>
                            <a:pt x="156263" y="2354"/>
                            <a:pt x="170001" y="64173"/>
                          </a:cubicBezTo>
                          <a:cubicBezTo>
                            <a:pt x="170860" y="129426"/>
                            <a:pt x="182021" y="184375"/>
                            <a:pt x="182880" y="249628"/>
                          </a:cubicBezTo>
                          <a:cubicBezTo>
                            <a:pt x="135658" y="283113"/>
                            <a:pt x="93586" y="288265"/>
                            <a:pt x="2576" y="262507"/>
                          </a:cubicBezTo>
                          <a:cubicBezTo>
                            <a:pt x="1717" y="199830"/>
                            <a:pt x="859" y="137153"/>
                            <a:pt x="0" y="74476"/>
                          </a:cubicBezTo>
                          <a:close/>
                        </a:path>
                      </a:pathLst>
                    </a:custGeom>
                    <a:solidFill>
                      <a:srgbClr val="FFFFFF">
                        <a:lumMod val="9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a:ea typeface="+mn-ea"/>
                        <a:cs typeface="+mn-cs"/>
                      </a:endParaRPr>
                    </a:p>
                  </p:txBody>
                </p:sp>
              </p:grpSp>
              <p:grpSp>
                <p:nvGrpSpPr>
                  <p:cNvPr id="497" name="Group 496">
                    <a:extLst>
                      <a:ext uri="{FF2B5EF4-FFF2-40B4-BE49-F238E27FC236}">
                        <a16:creationId xmlns:a16="http://schemas.microsoft.com/office/drawing/2014/main" id="{8D024928-8B15-4C29-A2A5-EDAE9DFE7F31}"/>
                      </a:ext>
                    </a:extLst>
                  </p:cNvPr>
                  <p:cNvGrpSpPr/>
                  <p:nvPr/>
                </p:nvGrpSpPr>
                <p:grpSpPr>
                  <a:xfrm rot="471213">
                    <a:off x="6553690" y="4534005"/>
                    <a:ext cx="214231" cy="382220"/>
                    <a:chOff x="6174176" y="4444814"/>
                    <a:chExt cx="222232" cy="429346"/>
                  </a:xfrm>
                </p:grpSpPr>
                <p:sp>
                  <p:nvSpPr>
                    <p:cNvPr id="503" name="Rectangle 502">
                      <a:extLst>
                        <a:ext uri="{FF2B5EF4-FFF2-40B4-BE49-F238E27FC236}">
                          <a16:creationId xmlns:a16="http://schemas.microsoft.com/office/drawing/2014/main" id="{0A8D6914-CCE0-427A-9A58-8DF0D0B428D0}"/>
                        </a:ext>
                      </a:extLst>
                    </p:cNvPr>
                    <p:cNvSpPr/>
                    <p:nvPr/>
                  </p:nvSpPr>
                  <p:spPr>
                    <a:xfrm>
                      <a:off x="6182017" y="4729076"/>
                      <a:ext cx="210367" cy="145084"/>
                    </a:xfrm>
                    <a:prstGeom prst="rect">
                      <a:avLst/>
                    </a:prstGeom>
                    <a:solidFill>
                      <a:srgbClr val="FFFFFF">
                        <a:lumMod val="7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504" name="Rectangle 44">
                      <a:extLst>
                        <a:ext uri="{FF2B5EF4-FFF2-40B4-BE49-F238E27FC236}">
                          <a16:creationId xmlns:a16="http://schemas.microsoft.com/office/drawing/2014/main" id="{CA59C215-00AC-4100-B67F-194DCAB2EB72}"/>
                        </a:ext>
                      </a:extLst>
                    </p:cNvPr>
                    <p:cNvSpPr/>
                    <p:nvPr/>
                  </p:nvSpPr>
                  <p:spPr>
                    <a:xfrm>
                      <a:off x="6174176" y="4444814"/>
                      <a:ext cx="222232" cy="338787"/>
                    </a:xfrm>
                    <a:custGeom>
                      <a:avLst/>
                      <a:gdLst>
                        <a:gd name="connsiteX0" fmla="*/ 0 w 180304"/>
                        <a:gd name="connsiteY0" fmla="*/ 0 h 239547"/>
                        <a:gd name="connsiteX1" fmla="*/ 180304 w 180304"/>
                        <a:gd name="connsiteY1" fmla="*/ 0 h 239547"/>
                        <a:gd name="connsiteX2" fmla="*/ 180304 w 180304"/>
                        <a:gd name="connsiteY2" fmla="*/ 239547 h 239547"/>
                        <a:gd name="connsiteX3" fmla="*/ 0 w 180304"/>
                        <a:gd name="connsiteY3" fmla="*/ 239547 h 239547"/>
                        <a:gd name="connsiteX4" fmla="*/ 0 w 180304"/>
                        <a:gd name="connsiteY4" fmla="*/ 0 h 239547"/>
                        <a:gd name="connsiteX0" fmla="*/ 2576 w 182880"/>
                        <a:gd name="connsiteY0" fmla="*/ 0 h 239547"/>
                        <a:gd name="connsiteX1" fmla="*/ 182880 w 182880"/>
                        <a:gd name="connsiteY1" fmla="*/ 0 h 239547"/>
                        <a:gd name="connsiteX2" fmla="*/ 182880 w 182880"/>
                        <a:gd name="connsiteY2" fmla="*/ 239547 h 239547"/>
                        <a:gd name="connsiteX3" fmla="*/ 2576 w 182880"/>
                        <a:gd name="connsiteY3" fmla="*/ 239547 h 239547"/>
                        <a:gd name="connsiteX4" fmla="*/ 0 w 182880"/>
                        <a:gd name="connsiteY4" fmla="*/ 51516 h 239547"/>
                        <a:gd name="connsiteX5" fmla="*/ 2576 w 182880"/>
                        <a:gd name="connsiteY5" fmla="*/ 0 h 239547"/>
                        <a:gd name="connsiteX0" fmla="*/ 2576 w 182880"/>
                        <a:gd name="connsiteY0" fmla="*/ 0 h 239547"/>
                        <a:gd name="connsiteX1" fmla="*/ 182880 w 182880"/>
                        <a:gd name="connsiteY1" fmla="*/ 0 h 239547"/>
                        <a:gd name="connsiteX2" fmla="*/ 180304 w 182880"/>
                        <a:gd name="connsiteY2" fmla="*/ 43789 h 239547"/>
                        <a:gd name="connsiteX3" fmla="*/ 182880 w 182880"/>
                        <a:gd name="connsiteY3" fmla="*/ 239547 h 239547"/>
                        <a:gd name="connsiteX4" fmla="*/ 2576 w 182880"/>
                        <a:gd name="connsiteY4" fmla="*/ 239547 h 239547"/>
                        <a:gd name="connsiteX5" fmla="*/ 0 w 182880"/>
                        <a:gd name="connsiteY5" fmla="*/ 51516 h 239547"/>
                        <a:gd name="connsiteX6" fmla="*/ 2576 w 182880"/>
                        <a:gd name="connsiteY6" fmla="*/ 0 h 239547"/>
                        <a:gd name="connsiteX0" fmla="*/ 2576 w 182880"/>
                        <a:gd name="connsiteY0" fmla="*/ 0 h 239547"/>
                        <a:gd name="connsiteX1" fmla="*/ 180304 w 182880"/>
                        <a:gd name="connsiteY1" fmla="*/ 43789 h 239547"/>
                        <a:gd name="connsiteX2" fmla="*/ 182880 w 182880"/>
                        <a:gd name="connsiteY2" fmla="*/ 239547 h 239547"/>
                        <a:gd name="connsiteX3" fmla="*/ 2576 w 182880"/>
                        <a:gd name="connsiteY3" fmla="*/ 239547 h 239547"/>
                        <a:gd name="connsiteX4" fmla="*/ 0 w 182880"/>
                        <a:gd name="connsiteY4" fmla="*/ 51516 h 239547"/>
                        <a:gd name="connsiteX5" fmla="*/ 2576 w 182880"/>
                        <a:gd name="connsiteY5" fmla="*/ 0 h 239547"/>
                        <a:gd name="connsiteX0" fmla="*/ 0 w 182880"/>
                        <a:gd name="connsiteY0" fmla="*/ 7727 h 195758"/>
                        <a:gd name="connsiteX1" fmla="*/ 180304 w 182880"/>
                        <a:gd name="connsiteY1" fmla="*/ 0 h 195758"/>
                        <a:gd name="connsiteX2" fmla="*/ 182880 w 182880"/>
                        <a:gd name="connsiteY2" fmla="*/ 195758 h 195758"/>
                        <a:gd name="connsiteX3" fmla="*/ 2576 w 182880"/>
                        <a:gd name="connsiteY3" fmla="*/ 195758 h 195758"/>
                        <a:gd name="connsiteX4" fmla="*/ 0 w 182880"/>
                        <a:gd name="connsiteY4" fmla="*/ 7727 h 195758"/>
                        <a:gd name="connsiteX0" fmla="*/ 0 w 182880"/>
                        <a:gd name="connsiteY0" fmla="*/ 55278 h 243309"/>
                        <a:gd name="connsiteX1" fmla="*/ 180304 w 182880"/>
                        <a:gd name="connsiteY1" fmla="*/ 47551 h 243309"/>
                        <a:gd name="connsiteX2" fmla="*/ 182880 w 182880"/>
                        <a:gd name="connsiteY2" fmla="*/ 243309 h 243309"/>
                        <a:gd name="connsiteX3" fmla="*/ 2576 w 182880"/>
                        <a:gd name="connsiteY3" fmla="*/ 243309 h 243309"/>
                        <a:gd name="connsiteX4" fmla="*/ 0 w 182880"/>
                        <a:gd name="connsiteY4" fmla="*/ 55278 h 243309"/>
                        <a:gd name="connsiteX0" fmla="*/ 0 w 182880"/>
                        <a:gd name="connsiteY0" fmla="*/ 75966 h 263997"/>
                        <a:gd name="connsiteX1" fmla="*/ 180304 w 182880"/>
                        <a:gd name="connsiteY1" fmla="*/ 68239 h 263997"/>
                        <a:gd name="connsiteX2" fmla="*/ 182880 w 182880"/>
                        <a:gd name="connsiteY2" fmla="*/ 263997 h 263997"/>
                        <a:gd name="connsiteX3" fmla="*/ 2576 w 182880"/>
                        <a:gd name="connsiteY3" fmla="*/ 263997 h 263997"/>
                        <a:gd name="connsiteX4" fmla="*/ 0 w 182880"/>
                        <a:gd name="connsiteY4" fmla="*/ 75966 h 263997"/>
                        <a:gd name="connsiteX0" fmla="*/ 0 w 182880"/>
                        <a:gd name="connsiteY0" fmla="*/ 75966 h 275445"/>
                        <a:gd name="connsiteX1" fmla="*/ 180304 w 182880"/>
                        <a:gd name="connsiteY1" fmla="*/ 68239 h 275445"/>
                        <a:gd name="connsiteX2" fmla="*/ 182880 w 182880"/>
                        <a:gd name="connsiteY2" fmla="*/ 263997 h 275445"/>
                        <a:gd name="connsiteX3" fmla="*/ 2576 w 182880"/>
                        <a:gd name="connsiteY3" fmla="*/ 263997 h 275445"/>
                        <a:gd name="connsiteX4" fmla="*/ 0 w 182880"/>
                        <a:gd name="connsiteY4" fmla="*/ 75966 h 275445"/>
                        <a:gd name="connsiteX0" fmla="*/ 0 w 182880"/>
                        <a:gd name="connsiteY0" fmla="*/ 75966 h 278868"/>
                        <a:gd name="connsiteX1" fmla="*/ 180304 w 182880"/>
                        <a:gd name="connsiteY1" fmla="*/ 68239 h 278868"/>
                        <a:gd name="connsiteX2" fmla="*/ 182880 w 182880"/>
                        <a:gd name="connsiteY2" fmla="*/ 263997 h 278868"/>
                        <a:gd name="connsiteX3" fmla="*/ 2576 w 182880"/>
                        <a:gd name="connsiteY3" fmla="*/ 263997 h 278868"/>
                        <a:gd name="connsiteX4" fmla="*/ 0 w 182880"/>
                        <a:gd name="connsiteY4" fmla="*/ 75966 h 278868"/>
                        <a:gd name="connsiteX0" fmla="*/ 0 w 182880"/>
                        <a:gd name="connsiteY0" fmla="*/ 75966 h 275018"/>
                        <a:gd name="connsiteX1" fmla="*/ 180304 w 182880"/>
                        <a:gd name="connsiteY1" fmla="*/ 68239 h 275018"/>
                        <a:gd name="connsiteX2" fmla="*/ 182880 w 182880"/>
                        <a:gd name="connsiteY2" fmla="*/ 251118 h 275018"/>
                        <a:gd name="connsiteX3" fmla="*/ 2576 w 182880"/>
                        <a:gd name="connsiteY3" fmla="*/ 263997 h 275018"/>
                        <a:gd name="connsiteX4" fmla="*/ 0 w 182880"/>
                        <a:gd name="connsiteY4" fmla="*/ 75966 h 275018"/>
                        <a:gd name="connsiteX0" fmla="*/ 0 w 182880"/>
                        <a:gd name="connsiteY0" fmla="*/ 75966 h 280286"/>
                        <a:gd name="connsiteX1" fmla="*/ 180304 w 182880"/>
                        <a:gd name="connsiteY1" fmla="*/ 68239 h 280286"/>
                        <a:gd name="connsiteX2" fmla="*/ 182880 w 182880"/>
                        <a:gd name="connsiteY2" fmla="*/ 251118 h 280286"/>
                        <a:gd name="connsiteX3" fmla="*/ 2576 w 182880"/>
                        <a:gd name="connsiteY3" fmla="*/ 263997 h 280286"/>
                        <a:gd name="connsiteX4" fmla="*/ 0 w 182880"/>
                        <a:gd name="connsiteY4" fmla="*/ 75966 h 280286"/>
                        <a:gd name="connsiteX0" fmla="*/ 0 w 182880"/>
                        <a:gd name="connsiteY0" fmla="*/ 77090 h 281410"/>
                        <a:gd name="connsiteX1" fmla="*/ 170001 w 182880"/>
                        <a:gd name="connsiteY1" fmla="*/ 66787 h 281410"/>
                        <a:gd name="connsiteX2" fmla="*/ 182880 w 182880"/>
                        <a:gd name="connsiteY2" fmla="*/ 252242 h 281410"/>
                        <a:gd name="connsiteX3" fmla="*/ 2576 w 182880"/>
                        <a:gd name="connsiteY3" fmla="*/ 265121 h 281410"/>
                        <a:gd name="connsiteX4" fmla="*/ 0 w 182880"/>
                        <a:gd name="connsiteY4" fmla="*/ 77090 h 281410"/>
                        <a:gd name="connsiteX0" fmla="*/ 0 w 182880"/>
                        <a:gd name="connsiteY0" fmla="*/ 74476 h 278796"/>
                        <a:gd name="connsiteX1" fmla="*/ 170001 w 182880"/>
                        <a:gd name="connsiteY1" fmla="*/ 64173 h 278796"/>
                        <a:gd name="connsiteX2" fmla="*/ 182880 w 182880"/>
                        <a:gd name="connsiteY2" fmla="*/ 249628 h 278796"/>
                        <a:gd name="connsiteX3" fmla="*/ 2576 w 182880"/>
                        <a:gd name="connsiteY3" fmla="*/ 262507 h 278796"/>
                        <a:gd name="connsiteX4" fmla="*/ 0 w 182880"/>
                        <a:gd name="connsiteY4" fmla="*/ 74476 h 278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 h="278796">
                          <a:moveTo>
                            <a:pt x="0" y="74476"/>
                          </a:moveTo>
                          <a:cubicBezTo>
                            <a:pt x="34343" y="-46585"/>
                            <a:pt x="156263" y="2354"/>
                            <a:pt x="170001" y="64173"/>
                          </a:cubicBezTo>
                          <a:cubicBezTo>
                            <a:pt x="170860" y="129426"/>
                            <a:pt x="182021" y="184375"/>
                            <a:pt x="182880" y="249628"/>
                          </a:cubicBezTo>
                          <a:cubicBezTo>
                            <a:pt x="135658" y="283113"/>
                            <a:pt x="93586" y="288265"/>
                            <a:pt x="2576" y="262507"/>
                          </a:cubicBezTo>
                          <a:cubicBezTo>
                            <a:pt x="1717" y="199830"/>
                            <a:pt x="859" y="137153"/>
                            <a:pt x="0" y="74476"/>
                          </a:cubicBezTo>
                          <a:close/>
                        </a:path>
                      </a:pathLst>
                    </a:custGeom>
                    <a:solidFill>
                      <a:srgbClr val="FFFFFF">
                        <a:lumMod val="9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a:ea typeface="+mn-ea"/>
                        <a:cs typeface="+mn-cs"/>
                      </a:endParaRPr>
                    </a:p>
                  </p:txBody>
                </p:sp>
              </p:grpSp>
              <p:grpSp>
                <p:nvGrpSpPr>
                  <p:cNvPr id="498" name="Group 497">
                    <a:extLst>
                      <a:ext uri="{FF2B5EF4-FFF2-40B4-BE49-F238E27FC236}">
                        <a16:creationId xmlns:a16="http://schemas.microsoft.com/office/drawing/2014/main" id="{FEC09D09-CD42-45E9-A247-D430978F3777}"/>
                      </a:ext>
                    </a:extLst>
                  </p:cNvPr>
                  <p:cNvGrpSpPr/>
                  <p:nvPr/>
                </p:nvGrpSpPr>
                <p:grpSpPr>
                  <a:xfrm rot="471213">
                    <a:off x="6280711" y="4449294"/>
                    <a:ext cx="222232" cy="429346"/>
                    <a:chOff x="6174176" y="4444814"/>
                    <a:chExt cx="222232" cy="429346"/>
                  </a:xfrm>
                </p:grpSpPr>
                <p:sp>
                  <p:nvSpPr>
                    <p:cNvPr id="501" name="Rectangle 500">
                      <a:extLst>
                        <a:ext uri="{FF2B5EF4-FFF2-40B4-BE49-F238E27FC236}">
                          <a16:creationId xmlns:a16="http://schemas.microsoft.com/office/drawing/2014/main" id="{03F9CDE3-F408-4E74-BC63-26D272B19F79}"/>
                        </a:ext>
                      </a:extLst>
                    </p:cNvPr>
                    <p:cNvSpPr/>
                    <p:nvPr/>
                  </p:nvSpPr>
                  <p:spPr>
                    <a:xfrm>
                      <a:off x="6182017" y="4729076"/>
                      <a:ext cx="210367" cy="145084"/>
                    </a:xfrm>
                    <a:prstGeom prst="rect">
                      <a:avLst/>
                    </a:prstGeom>
                    <a:solidFill>
                      <a:srgbClr val="FFFFFF">
                        <a:lumMod val="7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502" name="Rectangle 44">
                      <a:extLst>
                        <a:ext uri="{FF2B5EF4-FFF2-40B4-BE49-F238E27FC236}">
                          <a16:creationId xmlns:a16="http://schemas.microsoft.com/office/drawing/2014/main" id="{1D7B25B2-8FDE-4D74-8CD1-801B05C484C6}"/>
                        </a:ext>
                      </a:extLst>
                    </p:cNvPr>
                    <p:cNvSpPr/>
                    <p:nvPr/>
                  </p:nvSpPr>
                  <p:spPr>
                    <a:xfrm>
                      <a:off x="6174176" y="4444814"/>
                      <a:ext cx="222232" cy="338787"/>
                    </a:xfrm>
                    <a:custGeom>
                      <a:avLst/>
                      <a:gdLst>
                        <a:gd name="connsiteX0" fmla="*/ 0 w 180304"/>
                        <a:gd name="connsiteY0" fmla="*/ 0 h 239547"/>
                        <a:gd name="connsiteX1" fmla="*/ 180304 w 180304"/>
                        <a:gd name="connsiteY1" fmla="*/ 0 h 239547"/>
                        <a:gd name="connsiteX2" fmla="*/ 180304 w 180304"/>
                        <a:gd name="connsiteY2" fmla="*/ 239547 h 239547"/>
                        <a:gd name="connsiteX3" fmla="*/ 0 w 180304"/>
                        <a:gd name="connsiteY3" fmla="*/ 239547 h 239547"/>
                        <a:gd name="connsiteX4" fmla="*/ 0 w 180304"/>
                        <a:gd name="connsiteY4" fmla="*/ 0 h 239547"/>
                        <a:gd name="connsiteX0" fmla="*/ 2576 w 182880"/>
                        <a:gd name="connsiteY0" fmla="*/ 0 h 239547"/>
                        <a:gd name="connsiteX1" fmla="*/ 182880 w 182880"/>
                        <a:gd name="connsiteY1" fmla="*/ 0 h 239547"/>
                        <a:gd name="connsiteX2" fmla="*/ 182880 w 182880"/>
                        <a:gd name="connsiteY2" fmla="*/ 239547 h 239547"/>
                        <a:gd name="connsiteX3" fmla="*/ 2576 w 182880"/>
                        <a:gd name="connsiteY3" fmla="*/ 239547 h 239547"/>
                        <a:gd name="connsiteX4" fmla="*/ 0 w 182880"/>
                        <a:gd name="connsiteY4" fmla="*/ 51516 h 239547"/>
                        <a:gd name="connsiteX5" fmla="*/ 2576 w 182880"/>
                        <a:gd name="connsiteY5" fmla="*/ 0 h 239547"/>
                        <a:gd name="connsiteX0" fmla="*/ 2576 w 182880"/>
                        <a:gd name="connsiteY0" fmla="*/ 0 h 239547"/>
                        <a:gd name="connsiteX1" fmla="*/ 182880 w 182880"/>
                        <a:gd name="connsiteY1" fmla="*/ 0 h 239547"/>
                        <a:gd name="connsiteX2" fmla="*/ 180304 w 182880"/>
                        <a:gd name="connsiteY2" fmla="*/ 43789 h 239547"/>
                        <a:gd name="connsiteX3" fmla="*/ 182880 w 182880"/>
                        <a:gd name="connsiteY3" fmla="*/ 239547 h 239547"/>
                        <a:gd name="connsiteX4" fmla="*/ 2576 w 182880"/>
                        <a:gd name="connsiteY4" fmla="*/ 239547 h 239547"/>
                        <a:gd name="connsiteX5" fmla="*/ 0 w 182880"/>
                        <a:gd name="connsiteY5" fmla="*/ 51516 h 239547"/>
                        <a:gd name="connsiteX6" fmla="*/ 2576 w 182880"/>
                        <a:gd name="connsiteY6" fmla="*/ 0 h 239547"/>
                        <a:gd name="connsiteX0" fmla="*/ 2576 w 182880"/>
                        <a:gd name="connsiteY0" fmla="*/ 0 h 239547"/>
                        <a:gd name="connsiteX1" fmla="*/ 180304 w 182880"/>
                        <a:gd name="connsiteY1" fmla="*/ 43789 h 239547"/>
                        <a:gd name="connsiteX2" fmla="*/ 182880 w 182880"/>
                        <a:gd name="connsiteY2" fmla="*/ 239547 h 239547"/>
                        <a:gd name="connsiteX3" fmla="*/ 2576 w 182880"/>
                        <a:gd name="connsiteY3" fmla="*/ 239547 h 239547"/>
                        <a:gd name="connsiteX4" fmla="*/ 0 w 182880"/>
                        <a:gd name="connsiteY4" fmla="*/ 51516 h 239547"/>
                        <a:gd name="connsiteX5" fmla="*/ 2576 w 182880"/>
                        <a:gd name="connsiteY5" fmla="*/ 0 h 239547"/>
                        <a:gd name="connsiteX0" fmla="*/ 0 w 182880"/>
                        <a:gd name="connsiteY0" fmla="*/ 7727 h 195758"/>
                        <a:gd name="connsiteX1" fmla="*/ 180304 w 182880"/>
                        <a:gd name="connsiteY1" fmla="*/ 0 h 195758"/>
                        <a:gd name="connsiteX2" fmla="*/ 182880 w 182880"/>
                        <a:gd name="connsiteY2" fmla="*/ 195758 h 195758"/>
                        <a:gd name="connsiteX3" fmla="*/ 2576 w 182880"/>
                        <a:gd name="connsiteY3" fmla="*/ 195758 h 195758"/>
                        <a:gd name="connsiteX4" fmla="*/ 0 w 182880"/>
                        <a:gd name="connsiteY4" fmla="*/ 7727 h 195758"/>
                        <a:gd name="connsiteX0" fmla="*/ 0 w 182880"/>
                        <a:gd name="connsiteY0" fmla="*/ 55278 h 243309"/>
                        <a:gd name="connsiteX1" fmla="*/ 180304 w 182880"/>
                        <a:gd name="connsiteY1" fmla="*/ 47551 h 243309"/>
                        <a:gd name="connsiteX2" fmla="*/ 182880 w 182880"/>
                        <a:gd name="connsiteY2" fmla="*/ 243309 h 243309"/>
                        <a:gd name="connsiteX3" fmla="*/ 2576 w 182880"/>
                        <a:gd name="connsiteY3" fmla="*/ 243309 h 243309"/>
                        <a:gd name="connsiteX4" fmla="*/ 0 w 182880"/>
                        <a:gd name="connsiteY4" fmla="*/ 55278 h 243309"/>
                        <a:gd name="connsiteX0" fmla="*/ 0 w 182880"/>
                        <a:gd name="connsiteY0" fmla="*/ 75966 h 263997"/>
                        <a:gd name="connsiteX1" fmla="*/ 180304 w 182880"/>
                        <a:gd name="connsiteY1" fmla="*/ 68239 h 263997"/>
                        <a:gd name="connsiteX2" fmla="*/ 182880 w 182880"/>
                        <a:gd name="connsiteY2" fmla="*/ 263997 h 263997"/>
                        <a:gd name="connsiteX3" fmla="*/ 2576 w 182880"/>
                        <a:gd name="connsiteY3" fmla="*/ 263997 h 263997"/>
                        <a:gd name="connsiteX4" fmla="*/ 0 w 182880"/>
                        <a:gd name="connsiteY4" fmla="*/ 75966 h 263997"/>
                        <a:gd name="connsiteX0" fmla="*/ 0 w 182880"/>
                        <a:gd name="connsiteY0" fmla="*/ 75966 h 275445"/>
                        <a:gd name="connsiteX1" fmla="*/ 180304 w 182880"/>
                        <a:gd name="connsiteY1" fmla="*/ 68239 h 275445"/>
                        <a:gd name="connsiteX2" fmla="*/ 182880 w 182880"/>
                        <a:gd name="connsiteY2" fmla="*/ 263997 h 275445"/>
                        <a:gd name="connsiteX3" fmla="*/ 2576 w 182880"/>
                        <a:gd name="connsiteY3" fmla="*/ 263997 h 275445"/>
                        <a:gd name="connsiteX4" fmla="*/ 0 w 182880"/>
                        <a:gd name="connsiteY4" fmla="*/ 75966 h 275445"/>
                        <a:gd name="connsiteX0" fmla="*/ 0 w 182880"/>
                        <a:gd name="connsiteY0" fmla="*/ 75966 h 278868"/>
                        <a:gd name="connsiteX1" fmla="*/ 180304 w 182880"/>
                        <a:gd name="connsiteY1" fmla="*/ 68239 h 278868"/>
                        <a:gd name="connsiteX2" fmla="*/ 182880 w 182880"/>
                        <a:gd name="connsiteY2" fmla="*/ 263997 h 278868"/>
                        <a:gd name="connsiteX3" fmla="*/ 2576 w 182880"/>
                        <a:gd name="connsiteY3" fmla="*/ 263997 h 278868"/>
                        <a:gd name="connsiteX4" fmla="*/ 0 w 182880"/>
                        <a:gd name="connsiteY4" fmla="*/ 75966 h 278868"/>
                        <a:gd name="connsiteX0" fmla="*/ 0 w 182880"/>
                        <a:gd name="connsiteY0" fmla="*/ 75966 h 275018"/>
                        <a:gd name="connsiteX1" fmla="*/ 180304 w 182880"/>
                        <a:gd name="connsiteY1" fmla="*/ 68239 h 275018"/>
                        <a:gd name="connsiteX2" fmla="*/ 182880 w 182880"/>
                        <a:gd name="connsiteY2" fmla="*/ 251118 h 275018"/>
                        <a:gd name="connsiteX3" fmla="*/ 2576 w 182880"/>
                        <a:gd name="connsiteY3" fmla="*/ 263997 h 275018"/>
                        <a:gd name="connsiteX4" fmla="*/ 0 w 182880"/>
                        <a:gd name="connsiteY4" fmla="*/ 75966 h 275018"/>
                        <a:gd name="connsiteX0" fmla="*/ 0 w 182880"/>
                        <a:gd name="connsiteY0" fmla="*/ 75966 h 280286"/>
                        <a:gd name="connsiteX1" fmla="*/ 180304 w 182880"/>
                        <a:gd name="connsiteY1" fmla="*/ 68239 h 280286"/>
                        <a:gd name="connsiteX2" fmla="*/ 182880 w 182880"/>
                        <a:gd name="connsiteY2" fmla="*/ 251118 h 280286"/>
                        <a:gd name="connsiteX3" fmla="*/ 2576 w 182880"/>
                        <a:gd name="connsiteY3" fmla="*/ 263997 h 280286"/>
                        <a:gd name="connsiteX4" fmla="*/ 0 w 182880"/>
                        <a:gd name="connsiteY4" fmla="*/ 75966 h 280286"/>
                        <a:gd name="connsiteX0" fmla="*/ 0 w 182880"/>
                        <a:gd name="connsiteY0" fmla="*/ 77090 h 281410"/>
                        <a:gd name="connsiteX1" fmla="*/ 170001 w 182880"/>
                        <a:gd name="connsiteY1" fmla="*/ 66787 h 281410"/>
                        <a:gd name="connsiteX2" fmla="*/ 182880 w 182880"/>
                        <a:gd name="connsiteY2" fmla="*/ 252242 h 281410"/>
                        <a:gd name="connsiteX3" fmla="*/ 2576 w 182880"/>
                        <a:gd name="connsiteY3" fmla="*/ 265121 h 281410"/>
                        <a:gd name="connsiteX4" fmla="*/ 0 w 182880"/>
                        <a:gd name="connsiteY4" fmla="*/ 77090 h 281410"/>
                        <a:gd name="connsiteX0" fmla="*/ 0 w 182880"/>
                        <a:gd name="connsiteY0" fmla="*/ 74476 h 278796"/>
                        <a:gd name="connsiteX1" fmla="*/ 170001 w 182880"/>
                        <a:gd name="connsiteY1" fmla="*/ 64173 h 278796"/>
                        <a:gd name="connsiteX2" fmla="*/ 182880 w 182880"/>
                        <a:gd name="connsiteY2" fmla="*/ 249628 h 278796"/>
                        <a:gd name="connsiteX3" fmla="*/ 2576 w 182880"/>
                        <a:gd name="connsiteY3" fmla="*/ 262507 h 278796"/>
                        <a:gd name="connsiteX4" fmla="*/ 0 w 182880"/>
                        <a:gd name="connsiteY4" fmla="*/ 74476 h 278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 h="278796">
                          <a:moveTo>
                            <a:pt x="0" y="74476"/>
                          </a:moveTo>
                          <a:cubicBezTo>
                            <a:pt x="34343" y="-46585"/>
                            <a:pt x="156263" y="2354"/>
                            <a:pt x="170001" y="64173"/>
                          </a:cubicBezTo>
                          <a:cubicBezTo>
                            <a:pt x="170860" y="129426"/>
                            <a:pt x="182021" y="184375"/>
                            <a:pt x="182880" y="249628"/>
                          </a:cubicBezTo>
                          <a:cubicBezTo>
                            <a:pt x="135658" y="283113"/>
                            <a:pt x="93586" y="288265"/>
                            <a:pt x="2576" y="262507"/>
                          </a:cubicBezTo>
                          <a:cubicBezTo>
                            <a:pt x="1717" y="199830"/>
                            <a:pt x="859" y="137153"/>
                            <a:pt x="0" y="74476"/>
                          </a:cubicBezTo>
                          <a:close/>
                        </a:path>
                      </a:pathLst>
                    </a:custGeom>
                    <a:solidFill>
                      <a:srgbClr val="FFFFFF">
                        <a:lumMod val="9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a:ea typeface="+mn-ea"/>
                        <a:cs typeface="+mn-cs"/>
                      </a:endParaRPr>
                    </a:p>
                  </p:txBody>
                </p:sp>
              </p:grpSp>
              <p:sp>
                <p:nvSpPr>
                  <p:cNvPr id="499" name="Rectangle 498">
                    <a:extLst>
                      <a:ext uri="{FF2B5EF4-FFF2-40B4-BE49-F238E27FC236}">
                        <a16:creationId xmlns:a16="http://schemas.microsoft.com/office/drawing/2014/main" id="{59D9F141-E37D-4C5C-BE5A-68B4BAFCC143}"/>
                      </a:ext>
                    </a:extLst>
                  </p:cNvPr>
                  <p:cNvSpPr/>
                  <p:nvPr/>
                </p:nvSpPr>
                <p:spPr>
                  <a:xfrm rot="471213">
                    <a:off x="5960329" y="4716101"/>
                    <a:ext cx="226581" cy="94851"/>
                  </a:xfrm>
                  <a:prstGeom prst="rect">
                    <a:avLst/>
                  </a:prstGeom>
                  <a:solidFill>
                    <a:srgbClr val="FFFFFF">
                      <a:lumMod val="7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500" name="Rectangle 8">
                    <a:extLst>
                      <a:ext uri="{FF2B5EF4-FFF2-40B4-BE49-F238E27FC236}">
                        <a16:creationId xmlns:a16="http://schemas.microsoft.com/office/drawing/2014/main" id="{4AC6DD2D-522C-428F-9D54-97D051C77063}"/>
                      </a:ext>
                    </a:extLst>
                  </p:cNvPr>
                  <p:cNvSpPr/>
                  <p:nvPr/>
                </p:nvSpPr>
                <p:spPr>
                  <a:xfrm rot="471213">
                    <a:off x="5854872" y="4038384"/>
                    <a:ext cx="393734" cy="722522"/>
                  </a:xfrm>
                  <a:custGeom>
                    <a:avLst/>
                    <a:gdLst>
                      <a:gd name="connsiteX0" fmla="*/ 0 w 161262"/>
                      <a:gd name="connsiteY0" fmla="*/ 0 h 161262"/>
                      <a:gd name="connsiteX1" fmla="*/ 161262 w 161262"/>
                      <a:gd name="connsiteY1" fmla="*/ 0 h 161262"/>
                      <a:gd name="connsiteX2" fmla="*/ 161262 w 161262"/>
                      <a:gd name="connsiteY2" fmla="*/ 161262 h 161262"/>
                      <a:gd name="connsiteX3" fmla="*/ 0 w 161262"/>
                      <a:gd name="connsiteY3" fmla="*/ 161262 h 161262"/>
                      <a:gd name="connsiteX4" fmla="*/ 0 w 161262"/>
                      <a:gd name="connsiteY4" fmla="*/ 0 h 161262"/>
                      <a:gd name="connsiteX0" fmla="*/ 0 w 248695"/>
                      <a:gd name="connsiteY0" fmla="*/ 0 h 507350"/>
                      <a:gd name="connsiteX1" fmla="*/ 161262 w 248695"/>
                      <a:gd name="connsiteY1" fmla="*/ 0 h 507350"/>
                      <a:gd name="connsiteX2" fmla="*/ 248695 w 248695"/>
                      <a:gd name="connsiteY2" fmla="*/ 507350 h 507350"/>
                      <a:gd name="connsiteX3" fmla="*/ 0 w 248695"/>
                      <a:gd name="connsiteY3" fmla="*/ 161262 h 507350"/>
                      <a:gd name="connsiteX4" fmla="*/ 0 w 248695"/>
                      <a:gd name="connsiteY4" fmla="*/ 0 h 507350"/>
                      <a:gd name="connsiteX0" fmla="*/ 0 w 248695"/>
                      <a:gd name="connsiteY0" fmla="*/ 127506 h 634856"/>
                      <a:gd name="connsiteX1" fmla="*/ 117545 w 248695"/>
                      <a:gd name="connsiteY1" fmla="*/ 0 h 634856"/>
                      <a:gd name="connsiteX2" fmla="*/ 248695 w 248695"/>
                      <a:gd name="connsiteY2" fmla="*/ 634856 h 634856"/>
                      <a:gd name="connsiteX3" fmla="*/ 0 w 248695"/>
                      <a:gd name="connsiteY3" fmla="*/ 288768 h 634856"/>
                      <a:gd name="connsiteX4" fmla="*/ 0 w 248695"/>
                      <a:gd name="connsiteY4" fmla="*/ 127506 h 634856"/>
                      <a:gd name="connsiteX0" fmla="*/ 0 w 248695"/>
                      <a:gd name="connsiteY0" fmla="*/ 127506 h 634856"/>
                      <a:gd name="connsiteX1" fmla="*/ 117545 w 248695"/>
                      <a:gd name="connsiteY1" fmla="*/ 0 h 634856"/>
                      <a:gd name="connsiteX2" fmla="*/ 248695 w 248695"/>
                      <a:gd name="connsiteY2" fmla="*/ 634856 h 634856"/>
                      <a:gd name="connsiteX3" fmla="*/ 0 w 248695"/>
                      <a:gd name="connsiteY3" fmla="*/ 288768 h 634856"/>
                      <a:gd name="connsiteX4" fmla="*/ 0 w 248695"/>
                      <a:gd name="connsiteY4" fmla="*/ 127506 h 634856"/>
                      <a:gd name="connsiteX0" fmla="*/ 0 w 248695"/>
                      <a:gd name="connsiteY0" fmla="*/ 27051 h 634856"/>
                      <a:gd name="connsiteX1" fmla="*/ 117545 w 248695"/>
                      <a:gd name="connsiteY1" fmla="*/ 0 h 634856"/>
                      <a:gd name="connsiteX2" fmla="*/ 248695 w 248695"/>
                      <a:gd name="connsiteY2" fmla="*/ 634856 h 634856"/>
                      <a:gd name="connsiteX3" fmla="*/ 0 w 248695"/>
                      <a:gd name="connsiteY3" fmla="*/ 288768 h 634856"/>
                      <a:gd name="connsiteX4" fmla="*/ 0 w 248695"/>
                      <a:gd name="connsiteY4" fmla="*/ 27051 h 634856"/>
                      <a:gd name="connsiteX0" fmla="*/ 0 w 248695"/>
                      <a:gd name="connsiteY0" fmla="*/ 27051 h 644224"/>
                      <a:gd name="connsiteX1" fmla="*/ 117545 w 248695"/>
                      <a:gd name="connsiteY1" fmla="*/ 0 h 644224"/>
                      <a:gd name="connsiteX2" fmla="*/ 248695 w 248695"/>
                      <a:gd name="connsiteY2" fmla="*/ 634856 h 644224"/>
                      <a:gd name="connsiteX3" fmla="*/ 85000 w 248695"/>
                      <a:gd name="connsiteY3" fmla="*/ 644224 h 644224"/>
                      <a:gd name="connsiteX4" fmla="*/ 0 w 248695"/>
                      <a:gd name="connsiteY4" fmla="*/ 27051 h 644224"/>
                      <a:gd name="connsiteX0" fmla="*/ 0 w 258998"/>
                      <a:gd name="connsiteY0" fmla="*/ 29627 h 644224"/>
                      <a:gd name="connsiteX1" fmla="*/ 127848 w 258998"/>
                      <a:gd name="connsiteY1" fmla="*/ 0 h 644224"/>
                      <a:gd name="connsiteX2" fmla="*/ 258998 w 258998"/>
                      <a:gd name="connsiteY2" fmla="*/ 634856 h 644224"/>
                      <a:gd name="connsiteX3" fmla="*/ 95303 w 258998"/>
                      <a:gd name="connsiteY3" fmla="*/ 644224 h 644224"/>
                      <a:gd name="connsiteX4" fmla="*/ 0 w 258998"/>
                      <a:gd name="connsiteY4" fmla="*/ 29627 h 644224"/>
                      <a:gd name="connsiteX0" fmla="*/ 1816 w 260814"/>
                      <a:gd name="connsiteY0" fmla="*/ 73375 h 687972"/>
                      <a:gd name="connsiteX1" fmla="*/ 129664 w 260814"/>
                      <a:gd name="connsiteY1" fmla="*/ 43748 h 687972"/>
                      <a:gd name="connsiteX2" fmla="*/ 260814 w 260814"/>
                      <a:gd name="connsiteY2" fmla="*/ 678604 h 687972"/>
                      <a:gd name="connsiteX3" fmla="*/ 97119 w 260814"/>
                      <a:gd name="connsiteY3" fmla="*/ 687972 h 687972"/>
                      <a:gd name="connsiteX4" fmla="*/ 1816 w 260814"/>
                      <a:gd name="connsiteY4" fmla="*/ 73375 h 687972"/>
                      <a:gd name="connsiteX0" fmla="*/ 1703 w 260701"/>
                      <a:gd name="connsiteY0" fmla="*/ 73375 h 687972"/>
                      <a:gd name="connsiteX1" fmla="*/ 137278 w 260701"/>
                      <a:gd name="connsiteY1" fmla="*/ 43748 h 687972"/>
                      <a:gd name="connsiteX2" fmla="*/ 260701 w 260701"/>
                      <a:gd name="connsiteY2" fmla="*/ 678604 h 687972"/>
                      <a:gd name="connsiteX3" fmla="*/ 97006 w 260701"/>
                      <a:gd name="connsiteY3" fmla="*/ 687972 h 687972"/>
                      <a:gd name="connsiteX4" fmla="*/ 1703 w 260701"/>
                      <a:gd name="connsiteY4" fmla="*/ 73375 h 687972"/>
                      <a:gd name="connsiteX0" fmla="*/ 1389 w 260387"/>
                      <a:gd name="connsiteY0" fmla="*/ 95371 h 709968"/>
                      <a:gd name="connsiteX1" fmla="*/ 136964 w 260387"/>
                      <a:gd name="connsiteY1" fmla="*/ 65744 h 709968"/>
                      <a:gd name="connsiteX2" fmla="*/ 260387 w 260387"/>
                      <a:gd name="connsiteY2" fmla="*/ 700600 h 709968"/>
                      <a:gd name="connsiteX3" fmla="*/ 96692 w 260387"/>
                      <a:gd name="connsiteY3" fmla="*/ 709968 h 709968"/>
                      <a:gd name="connsiteX4" fmla="*/ 1389 w 260387"/>
                      <a:gd name="connsiteY4" fmla="*/ 95371 h 709968"/>
                      <a:gd name="connsiteX0" fmla="*/ 1389 w 260387"/>
                      <a:gd name="connsiteY0" fmla="*/ 95371 h 720808"/>
                      <a:gd name="connsiteX1" fmla="*/ 136964 w 260387"/>
                      <a:gd name="connsiteY1" fmla="*/ 65744 h 720808"/>
                      <a:gd name="connsiteX2" fmla="*/ 260387 w 260387"/>
                      <a:gd name="connsiteY2" fmla="*/ 700600 h 720808"/>
                      <a:gd name="connsiteX3" fmla="*/ 96692 w 260387"/>
                      <a:gd name="connsiteY3" fmla="*/ 709968 h 720808"/>
                      <a:gd name="connsiteX4" fmla="*/ 1389 w 260387"/>
                      <a:gd name="connsiteY4" fmla="*/ 95371 h 720808"/>
                      <a:gd name="connsiteX0" fmla="*/ 1389 w 260387"/>
                      <a:gd name="connsiteY0" fmla="*/ 95371 h 716660"/>
                      <a:gd name="connsiteX1" fmla="*/ 136964 w 260387"/>
                      <a:gd name="connsiteY1" fmla="*/ 65744 h 716660"/>
                      <a:gd name="connsiteX2" fmla="*/ 260387 w 260387"/>
                      <a:gd name="connsiteY2" fmla="*/ 667115 h 716660"/>
                      <a:gd name="connsiteX3" fmla="*/ 96692 w 260387"/>
                      <a:gd name="connsiteY3" fmla="*/ 709968 h 716660"/>
                      <a:gd name="connsiteX4" fmla="*/ 1389 w 260387"/>
                      <a:gd name="connsiteY4" fmla="*/ 95371 h 716660"/>
                      <a:gd name="connsiteX0" fmla="*/ 1389 w 260387"/>
                      <a:gd name="connsiteY0" fmla="*/ 95371 h 723921"/>
                      <a:gd name="connsiteX1" fmla="*/ 136964 w 260387"/>
                      <a:gd name="connsiteY1" fmla="*/ 65744 h 723921"/>
                      <a:gd name="connsiteX2" fmla="*/ 260387 w 260387"/>
                      <a:gd name="connsiteY2" fmla="*/ 667115 h 723921"/>
                      <a:gd name="connsiteX3" fmla="*/ 96692 w 260387"/>
                      <a:gd name="connsiteY3" fmla="*/ 709968 h 723921"/>
                      <a:gd name="connsiteX4" fmla="*/ 1389 w 260387"/>
                      <a:gd name="connsiteY4" fmla="*/ 95371 h 723921"/>
                      <a:gd name="connsiteX0" fmla="*/ 1389 w 260387"/>
                      <a:gd name="connsiteY0" fmla="*/ 95371 h 722522"/>
                      <a:gd name="connsiteX1" fmla="*/ 136964 w 260387"/>
                      <a:gd name="connsiteY1" fmla="*/ 65744 h 722522"/>
                      <a:gd name="connsiteX2" fmla="*/ 260387 w 260387"/>
                      <a:gd name="connsiteY2" fmla="*/ 667115 h 722522"/>
                      <a:gd name="connsiteX3" fmla="*/ 96692 w 260387"/>
                      <a:gd name="connsiteY3" fmla="*/ 709968 h 722522"/>
                      <a:gd name="connsiteX4" fmla="*/ 1389 w 260387"/>
                      <a:gd name="connsiteY4" fmla="*/ 95371 h 722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387" h="722522">
                        <a:moveTo>
                          <a:pt x="1389" y="95371"/>
                        </a:moveTo>
                        <a:cubicBezTo>
                          <a:pt x="-15237" y="-56173"/>
                          <a:pt x="122682" y="3498"/>
                          <a:pt x="136964" y="65744"/>
                        </a:cubicBezTo>
                        <a:cubicBezTo>
                          <a:pt x="235326" y="310150"/>
                          <a:pt x="216670" y="455496"/>
                          <a:pt x="260387" y="667115"/>
                        </a:cubicBezTo>
                        <a:cubicBezTo>
                          <a:pt x="231580" y="724329"/>
                          <a:pt x="129681" y="734607"/>
                          <a:pt x="96692" y="709968"/>
                        </a:cubicBezTo>
                        <a:lnTo>
                          <a:pt x="1389" y="95371"/>
                        </a:lnTo>
                        <a:close/>
                      </a:path>
                    </a:pathLst>
                  </a:custGeom>
                  <a:solidFill>
                    <a:srgbClr val="FFFFFF">
                      <a:lumMod val="9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a:ea typeface="+mn-ea"/>
                      <a:cs typeface="+mn-cs"/>
                    </a:endParaRPr>
                  </a:p>
                </p:txBody>
              </p:sp>
            </p:grpSp>
          </p:grpSp>
          <p:sp>
            <p:nvSpPr>
              <p:cNvPr id="492" name="Rectangle 72">
                <a:extLst>
                  <a:ext uri="{FF2B5EF4-FFF2-40B4-BE49-F238E27FC236}">
                    <a16:creationId xmlns:a16="http://schemas.microsoft.com/office/drawing/2014/main" id="{96828880-DF06-469A-A460-1C220F0F2DB6}"/>
                  </a:ext>
                </a:extLst>
              </p:cNvPr>
              <p:cNvSpPr/>
              <p:nvPr/>
            </p:nvSpPr>
            <p:spPr>
              <a:xfrm>
                <a:off x="5861358" y="6368982"/>
                <a:ext cx="936629" cy="599878"/>
              </a:xfrm>
              <a:custGeom>
                <a:avLst/>
                <a:gdLst>
                  <a:gd name="connsiteX0" fmla="*/ 0 w 1177495"/>
                  <a:gd name="connsiteY0" fmla="*/ 0 h 579366"/>
                  <a:gd name="connsiteX1" fmla="*/ 1177495 w 1177495"/>
                  <a:gd name="connsiteY1" fmla="*/ 0 h 579366"/>
                  <a:gd name="connsiteX2" fmla="*/ 1177495 w 1177495"/>
                  <a:gd name="connsiteY2" fmla="*/ 579366 h 579366"/>
                  <a:gd name="connsiteX3" fmla="*/ 0 w 1177495"/>
                  <a:gd name="connsiteY3" fmla="*/ 579366 h 579366"/>
                  <a:gd name="connsiteX4" fmla="*/ 0 w 1177495"/>
                  <a:gd name="connsiteY4" fmla="*/ 0 h 579366"/>
                  <a:gd name="connsiteX0" fmla="*/ 0 w 1177495"/>
                  <a:gd name="connsiteY0" fmla="*/ 2999 h 582365"/>
                  <a:gd name="connsiteX1" fmla="*/ 178240 w 1177495"/>
                  <a:gd name="connsiteY1" fmla="*/ 0 h 582365"/>
                  <a:gd name="connsiteX2" fmla="*/ 1177495 w 1177495"/>
                  <a:gd name="connsiteY2" fmla="*/ 2999 h 582365"/>
                  <a:gd name="connsiteX3" fmla="*/ 1177495 w 1177495"/>
                  <a:gd name="connsiteY3" fmla="*/ 582365 h 582365"/>
                  <a:gd name="connsiteX4" fmla="*/ 0 w 1177495"/>
                  <a:gd name="connsiteY4" fmla="*/ 582365 h 582365"/>
                  <a:gd name="connsiteX5" fmla="*/ 0 w 1177495"/>
                  <a:gd name="connsiteY5" fmla="*/ 2999 h 582365"/>
                  <a:gd name="connsiteX0" fmla="*/ 0 w 1177495"/>
                  <a:gd name="connsiteY0" fmla="*/ 2999 h 582365"/>
                  <a:gd name="connsiteX1" fmla="*/ 178240 w 1177495"/>
                  <a:gd name="connsiteY1" fmla="*/ 0 h 582365"/>
                  <a:gd name="connsiteX2" fmla="*/ 967475 w 1177495"/>
                  <a:gd name="connsiteY2" fmla="*/ 3478 h 582365"/>
                  <a:gd name="connsiteX3" fmla="*/ 1177495 w 1177495"/>
                  <a:gd name="connsiteY3" fmla="*/ 2999 h 582365"/>
                  <a:gd name="connsiteX4" fmla="*/ 1177495 w 1177495"/>
                  <a:gd name="connsiteY4" fmla="*/ 582365 h 582365"/>
                  <a:gd name="connsiteX5" fmla="*/ 0 w 1177495"/>
                  <a:gd name="connsiteY5" fmla="*/ 582365 h 582365"/>
                  <a:gd name="connsiteX6" fmla="*/ 0 w 1177495"/>
                  <a:gd name="connsiteY6" fmla="*/ 2999 h 582365"/>
                  <a:gd name="connsiteX0" fmla="*/ 0 w 1177495"/>
                  <a:gd name="connsiteY0" fmla="*/ 582365 h 582365"/>
                  <a:gd name="connsiteX1" fmla="*/ 178240 w 1177495"/>
                  <a:gd name="connsiteY1" fmla="*/ 0 h 582365"/>
                  <a:gd name="connsiteX2" fmla="*/ 967475 w 1177495"/>
                  <a:gd name="connsiteY2" fmla="*/ 3478 h 582365"/>
                  <a:gd name="connsiteX3" fmla="*/ 1177495 w 1177495"/>
                  <a:gd name="connsiteY3" fmla="*/ 2999 h 582365"/>
                  <a:gd name="connsiteX4" fmla="*/ 1177495 w 1177495"/>
                  <a:gd name="connsiteY4" fmla="*/ 582365 h 582365"/>
                  <a:gd name="connsiteX5" fmla="*/ 0 w 1177495"/>
                  <a:gd name="connsiteY5" fmla="*/ 582365 h 582365"/>
                  <a:gd name="connsiteX0" fmla="*/ 0 w 1177495"/>
                  <a:gd name="connsiteY0" fmla="*/ 582365 h 582365"/>
                  <a:gd name="connsiteX1" fmla="*/ 178240 w 1177495"/>
                  <a:gd name="connsiteY1" fmla="*/ 0 h 582365"/>
                  <a:gd name="connsiteX2" fmla="*/ 967475 w 1177495"/>
                  <a:gd name="connsiteY2" fmla="*/ 3478 h 582365"/>
                  <a:gd name="connsiteX3" fmla="*/ 1177495 w 1177495"/>
                  <a:gd name="connsiteY3" fmla="*/ 582365 h 582365"/>
                  <a:gd name="connsiteX4" fmla="*/ 0 w 1177495"/>
                  <a:gd name="connsiteY4" fmla="*/ 582365 h 582365"/>
                  <a:gd name="connsiteX0" fmla="*/ 0 w 1177495"/>
                  <a:gd name="connsiteY0" fmla="*/ 582365 h 582365"/>
                  <a:gd name="connsiteX1" fmla="*/ 178240 w 1177495"/>
                  <a:gd name="connsiteY1" fmla="*/ 0 h 582365"/>
                  <a:gd name="connsiteX2" fmla="*/ 216485 w 1177495"/>
                  <a:gd name="connsiteY2" fmla="*/ 3478 h 582365"/>
                  <a:gd name="connsiteX3" fmla="*/ 967475 w 1177495"/>
                  <a:gd name="connsiteY3" fmla="*/ 3478 h 582365"/>
                  <a:gd name="connsiteX4" fmla="*/ 1177495 w 1177495"/>
                  <a:gd name="connsiteY4" fmla="*/ 582365 h 582365"/>
                  <a:gd name="connsiteX5" fmla="*/ 0 w 1177495"/>
                  <a:gd name="connsiteY5" fmla="*/ 582365 h 582365"/>
                  <a:gd name="connsiteX0" fmla="*/ 0 w 1177495"/>
                  <a:gd name="connsiteY0" fmla="*/ 585841 h 585841"/>
                  <a:gd name="connsiteX1" fmla="*/ 178240 w 1177495"/>
                  <a:gd name="connsiteY1" fmla="*/ 3476 h 585841"/>
                  <a:gd name="connsiteX2" fmla="*/ 216485 w 1177495"/>
                  <a:gd name="connsiteY2" fmla="*/ 6954 h 585841"/>
                  <a:gd name="connsiteX3" fmla="*/ 911846 w 1177495"/>
                  <a:gd name="connsiteY3" fmla="*/ 0 h 585841"/>
                  <a:gd name="connsiteX4" fmla="*/ 967475 w 1177495"/>
                  <a:gd name="connsiteY4" fmla="*/ 6954 h 585841"/>
                  <a:gd name="connsiteX5" fmla="*/ 1177495 w 1177495"/>
                  <a:gd name="connsiteY5" fmla="*/ 585841 h 585841"/>
                  <a:gd name="connsiteX6" fmla="*/ 0 w 1177495"/>
                  <a:gd name="connsiteY6" fmla="*/ 585841 h 585841"/>
                  <a:gd name="connsiteX0" fmla="*/ 0 w 1177495"/>
                  <a:gd name="connsiteY0" fmla="*/ 585841 h 585841"/>
                  <a:gd name="connsiteX1" fmla="*/ 178240 w 1177495"/>
                  <a:gd name="connsiteY1" fmla="*/ 3476 h 585841"/>
                  <a:gd name="connsiteX2" fmla="*/ 216485 w 1177495"/>
                  <a:gd name="connsiteY2" fmla="*/ 6954 h 585841"/>
                  <a:gd name="connsiteX3" fmla="*/ 911846 w 1177495"/>
                  <a:gd name="connsiteY3" fmla="*/ 0 h 585841"/>
                  <a:gd name="connsiteX4" fmla="*/ 1177495 w 1177495"/>
                  <a:gd name="connsiteY4" fmla="*/ 585841 h 585841"/>
                  <a:gd name="connsiteX5" fmla="*/ 0 w 1177495"/>
                  <a:gd name="connsiteY5" fmla="*/ 585841 h 585841"/>
                  <a:gd name="connsiteX0" fmla="*/ 0 w 1177495"/>
                  <a:gd name="connsiteY0" fmla="*/ 585841 h 585841"/>
                  <a:gd name="connsiteX1" fmla="*/ 216485 w 1177495"/>
                  <a:gd name="connsiteY1" fmla="*/ 6954 h 585841"/>
                  <a:gd name="connsiteX2" fmla="*/ 911846 w 1177495"/>
                  <a:gd name="connsiteY2" fmla="*/ 0 h 585841"/>
                  <a:gd name="connsiteX3" fmla="*/ 1177495 w 1177495"/>
                  <a:gd name="connsiteY3" fmla="*/ 585841 h 585841"/>
                  <a:gd name="connsiteX4" fmla="*/ 0 w 1177495"/>
                  <a:gd name="connsiteY4" fmla="*/ 585841 h 585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7495" h="585841">
                    <a:moveTo>
                      <a:pt x="0" y="585841"/>
                    </a:moveTo>
                    <a:lnTo>
                      <a:pt x="216485" y="6954"/>
                    </a:lnTo>
                    <a:lnTo>
                      <a:pt x="911846" y="0"/>
                    </a:lnTo>
                    <a:lnTo>
                      <a:pt x="1177495" y="585841"/>
                    </a:lnTo>
                    <a:lnTo>
                      <a:pt x="0" y="585841"/>
                    </a:lnTo>
                    <a:close/>
                  </a:path>
                </a:pathLst>
              </a:custGeom>
              <a:solidFill>
                <a:srgbClr val="FFFFFF">
                  <a:lumMod val="9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black"/>
                  </a:solidFill>
                  <a:effectLst/>
                  <a:uLnTx/>
                  <a:uFillTx/>
                  <a:latin typeface="Arial" panose="020B0604020202020204"/>
                </a:endParaRPr>
              </a:p>
            </p:txBody>
          </p:sp>
        </p:grpSp>
      </p:grpSp>
      <p:grpSp>
        <p:nvGrpSpPr>
          <p:cNvPr id="534" name="Group 533">
            <a:extLst>
              <a:ext uri="{FF2B5EF4-FFF2-40B4-BE49-F238E27FC236}">
                <a16:creationId xmlns:a16="http://schemas.microsoft.com/office/drawing/2014/main" id="{5AA5C87C-5973-4187-8A35-FCD22D679C3C}"/>
              </a:ext>
            </a:extLst>
          </p:cNvPr>
          <p:cNvGrpSpPr/>
          <p:nvPr/>
        </p:nvGrpSpPr>
        <p:grpSpPr>
          <a:xfrm flipH="1">
            <a:off x="8644248" y="1158669"/>
            <a:ext cx="3223928" cy="3010408"/>
            <a:chOff x="457200" y="1736806"/>
            <a:chExt cx="3736656" cy="3489176"/>
          </a:xfrm>
        </p:grpSpPr>
        <p:grpSp>
          <p:nvGrpSpPr>
            <p:cNvPr id="535" name="Group 534">
              <a:extLst>
                <a:ext uri="{FF2B5EF4-FFF2-40B4-BE49-F238E27FC236}">
                  <a16:creationId xmlns:a16="http://schemas.microsoft.com/office/drawing/2014/main" id="{09DE4E58-7211-4532-9B10-B6F0B05CFB55}"/>
                </a:ext>
              </a:extLst>
            </p:cNvPr>
            <p:cNvGrpSpPr/>
            <p:nvPr/>
          </p:nvGrpSpPr>
          <p:grpSpPr>
            <a:xfrm>
              <a:off x="995046" y="2152491"/>
              <a:ext cx="3198810" cy="3073491"/>
              <a:chOff x="626343" y="1719323"/>
              <a:chExt cx="3644805" cy="3502018"/>
            </a:xfrm>
          </p:grpSpPr>
          <p:cxnSp>
            <p:nvCxnSpPr>
              <p:cNvPr id="763" name="Straight Connector 762">
                <a:extLst>
                  <a:ext uri="{FF2B5EF4-FFF2-40B4-BE49-F238E27FC236}">
                    <a16:creationId xmlns:a16="http://schemas.microsoft.com/office/drawing/2014/main" id="{9BBCA903-29FB-4CD6-A430-13CD140E4C3F}"/>
                  </a:ext>
                </a:extLst>
              </p:cNvPr>
              <p:cNvCxnSpPr>
                <a:cxnSpLocks/>
              </p:cNvCxnSpPr>
              <p:nvPr/>
            </p:nvCxnSpPr>
            <p:spPr>
              <a:xfrm>
                <a:off x="626343" y="1720802"/>
                <a:ext cx="3639641" cy="0"/>
              </a:xfrm>
              <a:prstGeom prst="line">
                <a:avLst/>
              </a:prstGeom>
              <a:noFill/>
              <a:ln w="6350" cap="flat" cmpd="sng" algn="ctr">
                <a:solidFill>
                  <a:srgbClr val="000000">
                    <a:lumMod val="65000"/>
                    <a:lumOff val="35000"/>
                  </a:srgbClr>
                </a:solidFill>
                <a:prstDash val="dash"/>
                <a:miter lim="800000"/>
              </a:ln>
              <a:effectLst/>
            </p:spPr>
          </p:cxnSp>
          <p:cxnSp>
            <p:nvCxnSpPr>
              <p:cNvPr id="764" name="Straight Connector 763">
                <a:extLst>
                  <a:ext uri="{FF2B5EF4-FFF2-40B4-BE49-F238E27FC236}">
                    <a16:creationId xmlns:a16="http://schemas.microsoft.com/office/drawing/2014/main" id="{C1D7436E-103C-4869-B4F9-059D5CB67117}"/>
                  </a:ext>
                </a:extLst>
              </p:cNvPr>
              <p:cNvCxnSpPr>
                <a:cxnSpLocks/>
              </p:cNvCxnSpPr>
              <p:nvPr/>
            </p:nvCxnSpPr>
            <p:spPr>
              <a:xfrm>
                <a:off x="4058392" y="1719324"/>
                <a:ext cx="0" cy="1280160"/>
              </a:xfrm>
              <a:prstGeom prst="line">
                <a:avLst/>
              </a:prstGeom>
              <a:noFill/>
              <a:ln w="6350" cap="flat" cmpd="sng" algn="ctr">
                <a:solidFill>
                  <a:srgbClr val="000000">
                    <a:lumMod val="65000"/>
                    <a:lumOff val="35000"/>
                  </a:srgbClr>
                </a:solidFill>
                <a:prstDash val="dash"/>
                <a:miter lim="800000"/>
              </a:ln>
              <a:effectLst/>
            </p:spPr>
          </p:cxnSp>
          <p:cxnSp>
            <p:nvCxnSpPr>
              <p:cNvPr id="765" name="Straight Connector 764">
                <a:extLst>
                  <a:ext uri="{FF2B5EF4-FFF2-40B4-BE49-F238E27FC236}">
                    <a16:creationId xmlns:a16="http://schemas.microsoft.com/office/drawing/2014/main" id="{518DC59B-59D1-4196-99F0-72F83116BB04}"/>
                  </a:ext>
                </a:extLst>
              </p:cNvPr>
              <p:cNvCxnSpPr>
                <a:cxnSpLocks/>
              </p:cNvCxnSpPr>
              <p:nvPr/>
            </p:nvCxnSpPr>
            <p:spPr>
              <a:xfrm>
                <a:off x="626343" y="1719324"/>
                <a:ext cx="0" cy="1280160"/>
              </a:xfrm>
              <a:prstGeom prst="line">
                <a:avLst/>
              </a:prstGeom>
              <a:noFill/>
              <a:ln w="6350" cap="flat" cmpd="sng" algn="ctr">
                <a:solidFill>
                  <a:srgbClr val="000000">
                    <a:lumMod val="65000"/>
                    <a:lumOff val="35000"/>
                  </a:srgbClr>
                </a:solidFill>
                <a:prstDash val="dash"/>
                <a:miter lim="800000"/>
              </a:ln>
              <a:effectLst/>
            </p:spPr>
          </p:cxnSp>
          <p:cxnSp>
            <p:nvCxnSpPr>
              <p:cNvPr id="766" name="Straight Connector 765">
                <a:extLst>
                  <a:ext uri="{FF2B5EF4-FFF2-40B4-BE49-F238E27FC236}">
                    <a16:creationId xmlns:a16="http://schemas.microsoft.com/office/drawing/2014/main" id="{9021AC49-CAE8-412C-9388-A9EFF7FC9BBC}"/>
                  </a:ext>
                </a:extLst>
              </p:cNvPr>
              <p:cNvCxnSpPr>
                <a:cxnSpLocks/>
              </p:cNvCxnSpPr>
              <p:nvPr/>
            </p:nvCxnSpPr>
            <p:spPr>
              <a:xfrm>
                <a:off x="3455611" y="1719324"/>
                <a:ext cx="0" cy="1280160"/>
              </a:xfrm>
              <a:prstGeom prst="line">
                <a:avLst/>
              </a:prstGeom>
              <a:noFill/>
              <a:ln w="6350" cap="flat" cmpd="sng" algn="ctr">
                <a:solidFill>
                  <a:srgbClr val="000000">
                    <a:lumMod val="65000"/>
                    <a:lumOff val="35000"/>
                  </a:srgbClr>
                </a:solidFill>
                <a:prstDash val="dash"/>
                <a:miter lim="800000"/>
              </a:ln>
              <a:effectLst/>
            </p:spPr>
          </p:cxnSp>
          <p:cxnSp>
            <p:nvCxnSpPr>
              <p:cNvPr id="767" name="Straight Connector 766">
                <a:extLst>
                  <a:ext uri="{FF2B5EF4-FFF2-40B4-BE49-F238E27FC236}">
                    <a16:creationId xmlns:a16="http://schemas.microsoft.com/office/drawing/2014/main" id="{3220A6AB-4007-4B94-87DA-3738091D1CD4}"/>
                  </a:ext>
                </a:extLst>
              </p:cNvPr>
              <p:cNvCxnSpPr>
                <a:cxnSpLocks/>
              </p:cNvCxnSpPr>
              <p:nvPr/>
            </p:nvCxnSpPr>
            <p:spPr>
              <a:xfrm>
                <a:off x="2142699" y="1719324"/>
                <a:ext cx="0" cy="822960"/>
              </a:xfrm>
              <a:prstGeom prst="line">
                <a:avLst/>
              </a:prstGeom>
              <a:noFill/>
              <a:ln w="6350" cap="flat" cmpd="sng" algn="ctr">
                <a:solidFill>
                  <a:srgbClr val="000000">
                    <a:lumMod val="65000"/>
                    <a:lumOff val="35000"/>
                  </a:srgbClr>
                </a:solidFill>
                <a:prstDash val="dash"/>
                <a:miter lim="800000"/>
              </a:ln>
              <a:effectLst/>
            </p:spPr>
          </p:cxnSp>
          <p:grpSp>
            <p:nvGrpSpPr>
              <p:cNvPr id="768" name="Group 767">
                <a:extLst>
                  <a:ext uri="{FF2B5EF4-FFF2-40B4-BE49-F238E27FC236}">
                    <a16:creationId xmlns:a16="http://schemas.microsoft.com/office/drawing/2014/main" id="{CA71108D-6511-40AA-8516-C0491DD5D610}"/>
                  </a:ext>
                </a:extLst>
              </p:cNvPr>
              <p:cNvGrpSpPr/>
              <p:nvPr/>
            </p:nvGrpSpPr>
            <p:grpSpPr>
              <a:xfrm>
                <a:off x="1330374" y="1719323"/>
                <a:ext cx="2940774" cy="3502018"/>
                <a:chOff x="1330374" y="1719323"/>
                <a:chExt cx="2940774" cy="3502018"/>
              </a:xfrm>
            </p:grpSpPr>
            <p:cxnSp>
              <p:nvCxnSpPr>
                <p:cNvPr id="769" name="Straight Connector 768">
                  <a:extLst>
                    <a:ext uri="{FF2B5EF4-FFF2-40B4-BE49-F238E27FC236}">
                      <a16:creationId xmlns:a16="http://schemas.microsoft.com/office/drawing/2014/main" id="{5B685FE8-4A23-4DB2-8D88-FCACE6CD6B09}"/>
                    </a:ext>
                  </a:extLst>
                </p:cNvPr>
                <p:cNvCxnSpPr>
                  <a:cxnSpLocks/>
                </p:cNvCxnSpPr>
                <p:nvPr/>
              </p:nvCxnSpPr>
              <p:spPr>
                <a:xfrm flipH="1">
                  <a:off x="1330374" y="4589648"/>
                  <a:ext cx="2940774" cy="0"/>
                </a:xfrm>
                <a:prstGeom prst="line">
                  <a:avLst/>
                </a:prstGeom>
                <a:noFill/>
                <a:ln w="6350" cap="flat" cmpd="sng" algn="ctr">
                  <a:solidFill>
                    <a:srgbClr val="000000">
                      <a:lumMod val="65000"/>
                      <a:lumOff val="35000"/>
                    </a:srgbClr>
                  </a:solidFill>
                  <a:prstDash val="dash"/>
                  <a:miter lim="800000"/>
                </a:ln>
                <a:effectLst/>
              </p:spPr>
            </p:cxnSp>
            <p:cxnSp>
              <p:nvCxnSpPr>
                <p:cNvPr id="770" name="Straight Connector 769">
                  <a:extLst>
                    <a:ext uri="{FF2B5EF4-FFF2-40B4-BE49-F238E27FC236}">
                      <a16:creationId xmlns:a16="http://schemas.microsoft.com/office/drawing/2014/main" id="{8E0FD352-F6AB-48FB-BD19-2166033380AE}"/>
                    </a:ext>
                  </a:extLst>
                </p:cNvPr>
                <p:cNvCxnSpPr>
                  <a:cxnSpLocks/>
                </p:cNvCxnSpPr>
                <p:nvPr/>
              </p:nvCxnSpPr>
              <p:spPr>
                <a:xfrm>
                  <a:off x="4265984" y="1719323"/>
                  <a:ext cx="0" cy="3502018"/>
                </a:xfrm>
                <a:prstGeom prst="line">
                  <a:avLst/>
                </a:prstGeom>
                <a:noFill/>
                <a:ln w="6350" cap="flat" cmpd="sng" algn="ctr">
                  <a:solidFill>
                    <a:srgbClr val="000000">
                      <a:lumMod val="65000"/>
                      <a:lumOff val="35000"/>
                    </a:srgbClr>
                  </a:solidFill>
                  <a:prstDash val="dash"/>
                  <a:miter lim="800000"/>
                </a:ln>
                <a:effectLst/>
              </p:spPr>
            </p:cxnSp>
          </p:grpSp>
        </p:grpSp>
        <p:grpSp>
          <p:nvGrpSpPr>
            <p:cNvPr id="536" name="Group 535">
              <a:extLst>
                <a:ext uri="{FF2B5EF4-FFF2-40B4-BE49-F238E27FC236}">
                  <a16:creationId xmlns:a16="http://schemas.microsoft.com/office/drawing/2014/main" id="{3D7E6E4F-CEC8-49B9-9049-38A985B061FB}"/>
                </a:ext>
              </a:extLst>
            </p:cNvPr>
            <p:cNvGrpSpPr/>
            <p:nvPr/>
          </p:nvGrpSpPr>
          <p:grpSpPr>
            <a:xfrm>
              <a:off x="457200" y="1736806"/>
              <a:ext cx="3697933" cy="2318154"/>
              <a:chOff x="457200" y="1736806"/>
              <a:chExt cx="3697933" cy="2318154"/>
            </a:xfrm>
          </p:grpSpPr>
          <p:cxnSp>
            <p:nvCxnSpPr>
              <p:cNvPr id="537" name="Straight Connector 536">
                <a:extLst>
                  <a:ext uri="{FF2B5EF4-FFF2-40B4-BE49-F238E27FC236}">
                    <a16:creationId xmlns:a16="http://schemas.microsoft.com/office/drawing/2014/main" id="{9AF28ADF-6D94-4EA9-9168-55FF79FED899}"/>
                  </a:ext>
                </a:extLst>
              </p:cNvPr>
              <p:cNvCxnSpPr>
                <a:cxnSpLocks/>
              </p:cNvCxnSpPr>
              <p:nvPr/>
            </p:nvCxnSpPr>
            <p:spPr>
              <a:xfrm>
                <a:off x="457200" y="4051367"/>
                <a:ext cx="3697933" cy="0"/>
              </a:xfrm>
              <a:prstGeom prst="line">
                <a:avLst/>
              </a:prstGeom>
              <a:noFill/>
              <a:ln w="25400" cap="flat" cmpd="sng" algn="ctr">
                <a:solidFill>
                  <a:srgbClr val="000000">
                    <a:lumMod val="65000"/>
                    <a:lumOff val="35000"/>
                  </a:srgbClr>
                </a:solidFill>
                <a:prstDash val="solid"/>
                <a:miter lim="800000"/>
              </a:ln>
              <a:effectLst/>
            </p:spPr>
          </p:cxnSp>
          <p:grpSp>
            <p:nvGrpSpPr>
              <p:cNvPr id="538" name="Group 537">
                <a:extLst>
                  <a:ext uri="{FF2B5EF4-FFF2-40B4-BE49-F238E27FC236}">
                    <a16:creationId xmlns:a16="http://schemas.microsoft.com/office/drawing/2014/main" id="{1FDAD677-1F72-4F63-9221-B5F45D33296F}"/>
                  </a:ext>
                </a:extLst>
              </p:cNvPr>
              <p:cNvGrpSpPr/>
              <p:nvPr/>
            </p:nvGrpSpPr>
            <p:grpSpPr>
              <a:xfrm>
                <a:off x="1563592" y="2510897"/>
                <a:ext cx="1475647" cy="1536474"/>
                <a:chOff x="1494859" y="2375693"/>
                <a:chExt cx="1394628" cy="1452117"/>
              </a:xfrm>
            </p:grpSpPr>
            <p:grpSp>
              <p:nvGrpSpPr>
                <p:cNvPr id="622" name="Group 621">
                  <a:extLst>
                    <a:ext uri="{FF2B5EF4-FFF2-40B4-BE49-F238E27FC236}">
                      <a16:creationId xmlns:a16="http://schemas.microsoft.com/office/drawing/2014/main" id="{79190705-3D25-43C7-A24A-5F6D30191EEC}"/>
                    </a:ext>
                  </a:extLst>
                </p:cNvPr>
                <p:cNvGrpSpPr/>
                <p:nvPr/>
              </p:nvGrpSpPr>
              <p:grpSpPr>
                <a:xfrm>
                  <a:off x="1494859" y="2375693"/>
                  <a:ext cx="1394628" cy="1090769"/>
                  <a:chOff x="2285060" y="2679707"/>
                  <a:chExt cx="922173" cy="721252"/>
                </a:xfrm>
              </p:grpSpPr>
              <p:grpSp>
                <p:nvGrpSpPr>
                  <p:cNvPr id="737" name="Group 736">
                    <a:extLst>
                      <a:ext uri="{FF2B5EF4-FFF2-40B4-BE49-F238E27FC236}">
                        <a16:creationId xmlns:a16="http://schemas.microsoft.com/office/drawing/2014/main" id="{5B058F21-161D-44B9-8541-1E6B48B06FE2}"/>
                      </a:ext>
                    </a:extLst>
                  </p:cNvPr>
                  <p:cNvGrpSpPr/>
                  <p:nvPr/>
                </p:nvGrpSpPr>
                <p:grpSpPr>
                  <a:xfrm>
                    <a:off x="2285060" y="2679707"/>
                    <a:ext cx="922173" cy="721252"/>
                    <a:chOff x="2285060" y="2679707"/>
                    <a:chExt cx="922173" cy="721252"/>
                  </a:xfrm>
                </p:grpSpPr>
                <p:grpSp>
                  <p:nvGrpSpPr>
                    <p:cNvPr id="756" name="Group 755">
                      <a:extLst>
                        <a:ext uri="{FF2B5EF4-FFF2-40B4-BE49-F238E27FC236}">
                          <a16:creationId xmlns:a16="http://schemas.microsoft.com/office/drawing/2014/main" id="{10B4E78A-D41D-4BBE-8911-90EE4ABE1229}"/>
                        </a:ext>
                      </a:extLst>
                    </p:cNvPr>
                    <p:cNvGrpSpPr/>
                    <p:nvPr/>
                  </p:nvGrpSpPr>
                  <p:grpSpPr>
                    <a:xfrm>
                      <a:off x="2522202" y="3285259"/>
                      <a:ext cx="447890" cy="115700"/>
                      <a:chOff x="1416792" y="4120463"/>
                      <a:chExt cx="1158382" cy="299234"/>
                    </a:xfrm>
                  </p:grpSpPr>
                  <p:sp>
                    <p:nvSpPr>
                      <p:cNvPr id="761" name="Trapezoid 760">
                        <a:extLst>
                          <a:ext uri="{FF2B5EF4-FFF2-40B4-BE49-F238E27FC236}">
                            <a16:creationId xmlns:a16="http://schemas.microsoft.com/office/drawing/2014/main" id="{4C56D9FC-0479-4FBB-A866-48D4C528B112}"/>
                          </a:ext>
                        </a:extLst>
                      </p:cNvPr>
                      <p:cNvSpPr/>
                      <p:nvPr/>
                    </p:nvSpPr>
                    <p:spPr>
                      <a:xfrm>
                        <a:off x="1769457" y="4120463"/>
                        <a:ext cx="453050" cy="299234"/>
                      </a:xfrm>
                      <a:prstGeom prst="trapezoid">
                        <a:avLst>
                          <a:gd name="adj" fmla="val 17060"/>
                        </a:avLst>
                      </a:prstGeom>
                      <a:solidFill>
                        <a:srgbClr val="000000">
                          <a:lumMod val="75000"/>
                          <a:lumOff val="2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sym typeface="Arial"/>
                        </a:endParaRPr>
                      </a:p>
                    </p:txBody>
                  </p:sp>
                  <p:sp>
                    <p:nvSpPr>
                      <p:cNvPr id="762" name="Rectangle: Top Corners Rounded 761">
                        <a:extLst>
                          <a:ext uri="{FF2B5EF4-FFF2-40B4-BE49-F238E27FC236}">
                            <a16:creationId xmlns:a16="http://schemas.microsoft.com/office/drawing/2014/main" id="{ACBEFE63-345A-4E3F-AC7A-953A65854687}"/>
                          </a:ext>
                        </a:extLst>
                      </p:cNvPr>
                      <p:cNvSpPr/>
                      <p:nvPr/>
                    </p:nvSpPr>
                    <p:spPr>
                      <a:xfrm>
                        <a:off x="1416792" y="4241719"/>
                        <a:ext cx="1158382" cy="177978"/>
                      </a:xfrm>
                      <a:prstGeom prst="round2SameRect">
                        <a:avLst>
                          <a:gd name="adj1" fmla="val 50000"/>
                          <a:gd name="adj2" fmla="val 0"/>
                        </a:avLst>
                      </a:prstGeom>
                      <a:solidFill>
                        <a:srgbClr val="000000">
                          <a:lumMod val="85000"/>
                          <a:lumOff val="1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panose="020B0604020202020204"/>
                          <a:cs typeface="Arial"/>
                          <a:sym typeface="Arial"/>
                        </a:endParaRPr>
                      </a:p>
                    </p:txBody>
                  </p:sp>
                </p:grpSp>
                <p:grpSp>
                  <p:nvGrpSpPr>
                    <p:cNvPr id="757" name="Group 756">
                      <a:extLst>
                        <a:ext uri="{FF2B5EF4-FFF2-40B4-BE49-F238E27FC236}">
                          <a16:creationId xmlns:a16="http://schemas.microsoft.com/office/drawing/2014/main" id="{B34330FA-6E49-496C-B04C-4E8E33CB99DE}"/>
                        </a:ext>
                      </a:extLst>
                    </p:cNvPr>
                    <p:cNvGrpSpPr/>
                    <p:nvPr/>
                  </p:nvGrpSpPr>
                  <p:grpSpPr>
                    <a:xfrm>
                      <a:off x="2285060" y="2679707"/>
                      <a:ext cx="922173" cy="616444"/>
                      <a:chOff x="803469" y="2554327"/>
                      <a:chExt cx="2385024" cy="1594313"/>
                    </a:xfrm>
                  </p:grpSpPr>
                  <p:sp>
                    <p:nvSpPr>
                      <p:cNvPr id="759" name="Rectangle: Rounded Corners 758">
                        <a:extLst>
                          <a:ext uri="{FF2B5EF4-FFF2-40B4-BE49-F238E27FC236}">
                            <a16:creationId xmlns:a16="http://schemas.microsoft.com/office/drawing/2014/main" id="{80419FAD-4428-49F9-B535-2EFE0F1F2A6C}"/>
                          </a:ext>
                        </a:extLst>
                      </p:cNvPr>
                      <p:cNvSpPr/>
                      <p:nvPr/>
                    </p:nvSpPr>
                    <p:spPr>
                      <a:xfrm>
                        <a:off x="803471" y="2554327"/>
                        <a:ext cx="2385024" cy="1594312"/>
                      </a:xfrm>
                      <a:prstGeom prst="roundRect">
                        <a:avLst>
                          <a:gd name="adj" fmla="val 4928"/>
                        </a:avLst>
                      </a:prstGeom>
                      <a:solidFill>
                        <a:srgbClr val="000000">
                          <a:lumMod val="85000"/>
                          <a:lumOff val="1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panose="020B0604020202020204"/>
                          <a:cs typeface="Arial"/>
                          <a:sym typeface="Arial"/>
                        </a:endParaRPr>
                      </a:p>
                    </p:txBody>
                  </p:sp>
                  <p:sp>
                    <p:nvSpPr>
                      <p:cNvPr id="760" name="Freeform: Shape 759">
                        <a:extLst>
                          <a:ext uri="{FF2B5EF4-FFF2-40B4-BE49-F238E27FC236}">
                            <a16:creationId xmlns:a16="http://schemas.microsoft.com/office/drawing/2014/main" id="{682019E5-E0DC-47D4-9962-B57D22AFE430}"/>
                          </a:ext>
                        </a:extLst>
                      </p:cNvPr>
                      <p:cNvSpPr/>
                      <p:nvPr/>
                    </p:nvSpPr>
                    <p:spPr>
                      <a:xfrm>
                        <a:off x="849172" y="2593150"/>
                        <a:ext cx="2293620" cy="1516665"/>
                      </a:xfrm>
                      <a:custGeom>
                        <a:avLst/>
                        <a:gdLst>
                          <a:gd name="connsiteX0" fmla="*/ 0 w 2293620"/>
                          <a:gd name="connsiteY0" fmla="*/ 1516666 h 1516665"/>
                          <a:gd name="connsiteX1" fmla="*/ 0 w 2293620"/>
                          <a:gd name="connsiteY1" fmla="*/ 58198 h 1516665"/>
                          <a:gd name="connsiteX2" fmla="*/ 58198 w 2293620"/>
                          <a:gd name="connsiteY2" fmla="*/ 0 h 1516665"/>
                          <a:gd name="connsiteX3" fmla="*/ 2235422 w 2293620"/>
                          <a:gd name="connsiteY3" fmla="*/ 0 h 1516665"/>
                          <a:gd name="connsiteX4" fmla="*/ 2293620 w 2293620"/>
                          <a:gd name="connsiteY4" fmla="*/ 58198 h 1516665"/>
                          <a:gd name="connsiteX5" fmla="*/ 2293620 w 2293620"/>
                          <a:gd name="connsiteY5" fmla="*/ 1516666 h 1516665"/>
                          <a:gd name="connsiteX6" fmla="*/ 0 w 2293620"/>
                          <a:gd name="connsiteY6" fmla="*/ 1516666 h 1516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93620" h="1516665">
                            <a:moveTo>
                              <a:pt x="0" y="1516666"/>
                            </a:moveTo>
                            <a:lnTo>
                              <a:pt x="0" y="58198"/>
                            </a:lnTo>
                            <a:cubicBezTo>
                              <a:pt x="0" y="26099"/>
                              <a:pt x="26099" y="0"/>
                              <a:pt x="58198" y="0"/>
                            </a:cubicBezTo>
                            <a:lnTo>
                              <a:pt x="2235422" y="0"/>
                            </a:lnTo>
                            <a:cubicBezTo>
                              <a:pt x="2267522" y="0"/>
                              <a:pt x="2293620" y="26099"/>
                              <a:pt x="2293620" y="58198"/>
                            </a:cubicBezTo>
                            <a:lnTo>
                              <a:pt x="2293620" y="1516666"/>
                            </a:lnTo>
                            <a:lnTo>
                              <a:pt x="0" y="1516666"/>
                            </a:lnTo>
                            <a:close/>
                          </a:path>
                        </a:pathLst>
                      </a:custGeom>
                      <a:solidFill>
                        <a:srgbClr val="000000">
                          <a:lumMod val="75000"/>
                          <a:lumOff val="2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panose="020B0604020202020204"/>
                          <a:cs typeface="Arial"/>
                          <a:sym typeface="Arial"/>
                        </a:endParaRPr>
                      </a:p>
                    </p:txBody>
                  </p:sp>
                </p:grpSp>
                <p:sp>
                  <p:nvSpPr>
                    <p:cNvPr id="758" name="Freeform: Shape 757">
                      <a:extLst>
                        <a:ext uri="{FF2B5EF4-FFF2-40B4-BE49-F238E27FC236}">
                          <a16:creationId xmlns:a16="http://schemas.microsoft.com/office/drawing/2014/main" id="{E99C83D5-C66E-476C-A0D9-890BA8C1C9B3}"/>
                        </a:ext>
                      </a:extLst>
                    </p:cNvPr>
                    <p:cNvSpPr/>
                    <p:nvPr/>
                  </p:nvSpPr>
                  <p:spPr>
                    <a:xfrm rot="5400000">
                      <a:off x="2488317" y="2579891"/>
                      <a:ext cx="515674" cy="816084"/>
                    </a:xfrm>
                    <a:custGeom>
                      <a:avLst/>
                      <a:gdLst>
                        <a:gd name="connsiteX0" fmla="*/ 0 w 1333690"/>
                        <a:gd name="connsiteY0" fmla="*/ 0 h 2110644"/>
                        <a:gd name="connsiteX1" fmla="*/ 1333691 w 1333690"/>
                        <a:gd name="connsiteY1" fmla="*/ 0 h 2110644"/>
                        <a:gd name="connsiteX2" fmla="*/ 1333691 w 1333690"/>
                        <a:gd name="connsiteY2" fmla="*/ 2110645 h 2110644"/>
                        <a:gd name="connsiteX3" fmla="*/ 0 w 1333690"/>
                        <a:gd name="connsiteY3" fmla="*/ 2110645 h 2110644"/>
                      </a:gdLst>
                      <a:ahLst/>
                      <a:cxnLst>
                        <a:cxn ang="0">
                          <a:pos x="connsiteX0" y="connsiteY0"/>
                        </a:cxn>
                        <a:cxn ang="0">
                          <a:pos x="connsiteX1" y="connsiteY1"/>
                        </a:cxn>
                        <a:cxn ang="0">
                          <a:pos x="connsiteX2" y="connsiteY2"/>
                        </a:cxn>
                        <a:cxn ang="0">
                          <a:pos x="connsiteX3" y="connsiteY3"/>
                        </a:cxn>
                      </a:cxnLst>
                      <a:rect l="l" t="t" r="r" b="b"/>
                      <a:pathLst>
                        <a:path w="1333690" h="2110644">
                          <a:moveTo>
                            <a:pt x="0" y="0"/>
                          </a:moveTo>
                          <a:lnTo>
                            <a:pt x="1333691" y="0"/>
                          </a:lnTo>
                          <a:lnTo>
                            <a:pt x="1333691" y="2110645"/>
                          </a:lnTo>
                          <a:lnTo>
                            <a:pt x="0" y="2110645"/>
                          </a:lnTo>
                          <a:close/>
                        </a:path>
                      </a:pathLst>
                    </a:custGeom>
                    <a:solidFill>
                      <a:srgbClr val="000000"/>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panose="020B0604020202020204"/>
                        <a:cs typeface="Arial"/>
                        <a:sym typeface="Arial"/>
                      </a:endParaRPr>
                    </a:p>
                  </p:txBody>
                </p:sp>
              </p:grpSp>
              <p:grpSp>
                <p:nvGrpSpPr>
                  <p:cNvPr id="738" name="Group 737">
                    <a:extLst>
                      <a:ext uri="{FF2B5EF4-FFF2-40B4-BE49-F238E27FC236}">
                        <a16:creationId xmlns:a16="http://schemas.microsoft.com/office/drawing/2014/main" id="{BBADCC6E-0037-4EF6-B93F-E6E007A4D36F}"/>
                      </a:ext>
                    </a:extLst>
                  </p:cNvPr>
                  <p:cNvGrpSpPr/>
                  <p:nvPr/>
                </p:nvGrpSpPr>
                <p:grpSpPr>
                  <a:xfrm>
                    <a:off x="2554757" y="2756450"/>
                    <a:ext cx="382780" cy="480466"/>
                    <a:chOff x="3161000" y="4358655"/>
                    <a:chExt cx="518136" cy="650366"/>
                  </a:xfrm>
                </p:grpSpPr>
                <p:sp>
                  <p:nvSpPr>
                    <p:cNvPr id="739" name="Freeform: Shape 738">
                      <a:extLst>
                        <a:ext uri="{FF2B5EF4-FFF2-40B4-BE49-F238E27FC236}">
                          <a16:creationId xmlns:a16="http://schemas.microsoft.com/office/drawing/2014/main" id="{38A2B7AF-301B-437C-AAE3-9A69C6A837C4}"/>
                        </a:ext>
                      </a:extLst>
                    </p:cNvPr>
                    <p:cNvSpPr/>
                    <p:nvPr/>
                  </p:nvSpPr>
                  <p:spPr>
                    <a:xfrm>
                      <a:off x="3161000" y="4358655"/>
                      <a:ext cx="518136" cy="650366"/>
                    </a:xfrm>
                    <a:custGeom>
                      <a:avLst/>
                      <a:gdLst>
                        <a:gd name="connsiteX0" fmla="*/ 731442 w 1465874"/>
                        <a:gd name="connsiteY0" fmla="*/ 127219 h 1803716"/>
                        <a:gd name="connsiteX1" fmla="*/ 1360989 w 1465874"/>
                        <a:gd name="connsiteY1" fmla="*/ 420692 h 1803716"/>
                        <a:gd name="connsiteX2" fmla="*/ 1351653 w 1465874"/>
                        <a:gd name="connsiteY2" fmla="*/ 1003804 h 1803716"/>
                        <a:gd name="connsiteX3" fmla="*/ 1348454 w 1465874"/>
                        <a:gd name="connsiteY3" fmla="*/ 1048717 h 1803716"/>
                        <a:gd name="connsiteX4" fmla="*/ 1346036 w 1465874"/>
                        <a:gd name="connsiteY4" fmla="*/ 1082909 h 1803716"/>
                        <a:gd name="connsiteX5" fmla="*/ 732934 w 1465874"/>
                        <a:gd name="connsiteY5" fmla="*/ 1688317 h 1803716"/>
                        <a:gd name="connsiteX6" fmla="*/ 732934 w 1465874"/>
                        <a:gd name="connsiteY6" fmla="*/ 1675799 h 1803716"/>
                        <a:gd name="connsiteX7" fmla="*/ 731459 w 1465874"/>
                        <a:gd name="connsiteY7" fmla="*/ 1676498 h 1803716"/>
                        <a:gd name="connsiteX8" fmla="*/ 113129 w 1465874"/>
                        <a:gd name="connsiteY8" fmla="*/ 1003804 h 1803716"/>
                        <a:gd name="connsiteX9" fmla="*/ 113109 w 1465874"/>
                        <a:gd name="connsiteY9" fmla="*/ 1003804 h 1803716"/>
                        <a:gd name="connsiteX10" fmla="*/ 101895 w 1465874"/>
                        <a:gd name="connsiteY10" fmla="*/ 420692 h 1803716"/>
                        <a:gd name="connsiteX11" fmla="*/ 731442 w 1465874"/>
                        <a:gd name="connsiteY11" fmla="*/ 127219 h 1803716"/>
                        <a:gd name="connsiteX12" fmla="*/ 732934 w 1465874"/>
                        <a:gd name="connsiteY12" fmla="*/ 79824 h 1803716"/>
                        <a:gd name="connsiteX13" fmla="*/ 56543 w 1465874"/>
                        <a:gd name="connsiteY13" fmla="*/ 390427 h 1803716"/>
                        <a:gd name="connsiteX14" fmla="*/ 67415 w 1465874"/>
                        <a:gd name="connsiteY14" fmla="*/ 1018298 h 1803716"/>
                        <a:gd name="connsiteX15" fmla="*/ 732917 w 1465874"/>
                        <a:gd name="connsiteY15" fmla="*/ 1741569 h 1803716"/>
                        <a:gd name="connsiteX16" fmla="*/ 1398419 w 1465874"/>
                        <a:gd name="connsiteY16" fmla="*/ 1018298 h 1803716"/>
                        <a:gd name="connsiteX17" fmla="*/ 1409288 w 1465874"/>
                        <a:gd name="connsiteY17" fmla="*/ 390427 h 1803716"/>
                        <a:gd name="connsiteX18" fmla="*/ 1409324 w 1465874"/>
                        <a:gd name="connsiteY18" fmla="*/ 390427 h 1803716"/>
                        <a:gd name="connsiteX19" fmla="*/ 732934 w 1465874"/>
                        <a:gd name="connsiteY19" fmla="*/ 79824 h 1803716"/>
                        <a:gd name="connsiteX20" fmla="*/ 732937 w 1465874"/>
                        <a:gd name="connsiteY20" fmla="*/ 0 h 1803716"/>
                        <a:gd name="connsiteX21" fmla="*/ 1465874 w 1465874"/>
                        <a:gd name="connsiteY21" fmla="*/ 341670 h 1803716"/>
                        <a:gd name="connsiteX22" fmla="*/ 1455006 w 1465874"/>
                        <a:gd name="connsiteY22" fmla="*/ 1020547 h 1803716"/>
                        <a:gd name="connsiteX23" fmla="*/ 732957 w 1465874"/>
                        <a:gd name="connsiteY23" fmla="*/ 1803716 h 1803716"/>
                        <a:gd name="connsiteX24" fmla="*/ 13079 w 1465874"/>
                        <a:gd name="connsiteY24" fmla="*/ 1020547 h 1803716"/>
                        <a:gd name="connsiteX25" fmla="*/ 13056 w 1465874"/>
                        <a:gd name="connsiteY25" fmla="*/ 1020547 h 1803716"/>
                        <a:gd name="connsiteX26" fmla="*/ 0 w 1465874"/>
                        <a:gd name="connsiteY26" fmla="*/ 341670 h 1803716"/>
                        <a:gd name="connsiteX27" fmla="*/ 732937 w 1465874"/>
                        <a:gd name="connsiteY27" fmla="*/ 0 h 180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465874" h="1803716">
                          <a:moveTo>
                            <a:pt x="731442" y="127219"/>
                          </a:moveTo>
                          <a:cubicBezTo>
                            <a:pt x="950008" y="346361"/>
                            <a:pt x="1063973" y="378763"/>
                            <a:pt x="1360989" y="420692"/>
                          </a:cubicBezTo>
                          <a:lnTo>
                            <a:pt x="1351653" y="1003804"/>
                          </a:lnTo>
                          <a:lnTo>
                            <a:pt x="1348454" y="1048717"/>
                          </a:lnTo>
                          <a:lnTo>
                            <a:pt x="1346036" y="1082909"/>
                          </a:lnTo>
                          <a:cubicBezTo>
                            <a:pt x="1304872" y="1396349"/>
                            <a:pt x="995958" y="1567678"/>
                            <a:pt x="732934" y="1688317"/>
                          </a:cubicBezTo>
                          <a:lnTo>
                            <a:pt x="732934" y="1675799"/>
                          </a:lnTo>
                          <a:lnTo>
                            <a:pt x="731459" y="1676498"/>
                          </a:lnTo>
                          <a:cubicBezTo>
                            <a:pt x="445630" y="1545006"/>
                            <a:pt x="118721" y="1369680"/>
                            <a:pt x="113129" y="1003804"/>
                          </a:cubicBezTo>
                          <a:lnTo>
                            <a:pt x="113109" y="1003804"/>
                          </a:lnTo>
                          <a:lnTo>
                            <a:pt x="101895" y="420692"/>
                          </a:lnTo>
                          <a:cubicBezTo>
                            <a:pt x="400804" y="378763"/>
                            <a:pt x="512862" y="346373"/>
                            <a:pt x="731442" y="127219"/>
                          </a:cubicBezTo>
                          <a:close/>
                          <a:moveTo>
                            <a:pt x="732934" y="79824"/>
                          </a:moveTo>
                          <a:cubicBezTo>
                            <a:pt x="517625" y="295030"/>
                            <a:pt x="350166" y="350488"/>
                            <a:pt x="56543" y="390427"/>
                          </a:cubicBezTo>
                          <a:lnTo>
                            <a:pt x="67415" y="1018298"/>
                          </a:lnTo>
                          <a:cubicBezTo>
                            <a:pt x="73942" y="1406544"/>
                            <a:pt x="428440" y="1601774"/>
                            <a:pt x="732917" y="1741569"/>
                          </a:cubicBezTo>
                          <a:cubicBezTo>
                            <a:pt x="1037401" y="1601801"/>
                            <a:pt x="1391906" y="1406558"/>
                            <a:pt x="1398419" y="1018298"/>
                          </a:cubicBezTo>
                          <a:lnTo>
                            <a:pt x="1409288" y="390427"/>
                          </a:lnTo>
                          <a:lnTo>
                            <a:pt x="1409324" y="390427"/>
                          </a:lnTo>
                          <a:cubicBezTo>
                            <a:pt x="1115709" y="350488"/>
                            <a:pt x="948266" y="295027"/>
                            <a:pt x="732934" y="79824"/>
                          </a:cubicBezTo>
                          <a:close/>
                          <a:moveTo>
                            <a:pt x="732937" y="0"/>
                          </a:moveTo>
                          <a:cubicBezTo>
                            <a:pt x="987398" y="255132"/>
                            <a:pt x="1120080" y="292855"/>
                            <a:pt x="1465874" y="341670"/>
                          </a:cubicBezTo>
                          <a:lnTo>
                            <a:pt x="1455006" y="1020547"/>
                          </a:lnTo>
                          <a:cubicBezTo>
                            <a:pt x="1448476" y="1446510"/>
                            <a:pt x="1067862" y="1650632"/>
                            <a:pt x="732957" y="1803716"/>
                          </a:cubicBezTo>
                          <a:cubicBezTo>
                            <a:pt x="400186" y="1650629"/>
                            <a:pt x="19589" y="1446510"/>
                            <a:pt x="13079" y="1020547"/>
                          </a:cubicBezTo>
                          <a:lnTo>
                            <a:pt x="13056" y="1020547"/>
                          </a:lnTo>
                          <a:lnTo>
                            <a:pt x="0" y="341670"/>
                          </a:lnTo>
                          <a:cubicBezTo>
                            <a:pt x="347999" y="292855"/>
                            <a:pt x="478461" y="255145"/>
                            <a:pt x="732937" y="0"/>
                          </a:cubicBezTo>
                          <a:close/>
                        </a:path>
                      </a:pathLst>
                    </a:custGeom>
                    <a:solidFill>
                      <a:srgbClr val="FF671F"/>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FFFF"/>
                        </a:solidFill>
                        <a:effectLst/>
                        <a:uLnTx/>
                        <a:uFillTx/>
                        <a:latin typeface="Arial" panose="020B0604020202020204"/>
                        <a:ea typeface="+mn-ea"/>
                        <a:cs typeface="+mn-cs"/>
                        <a:sym typeface="Arial"/>
                      </a:endParaRPr>
                    </a:p>
                  </p:txBody>
                </p:sp>
                <p:grpSp>
                  <p:nvGrpSpPr>
                    <p:cNvPr id="740" name="Group 739">
                      <a:extLst>
                        <a:ext uri="{FF2B5EF4-FFF2-40B4-BE49-F238E27FC236}">
                          <a16:creationId xmlns:a16="http://schemas.microsoft.com/office/drawing/2014/main" id="{2F2D7D90-CD7E-4F4C-8C80-62D2919A6882}"/>
                        </a:ext>
                      </a:extLst>
                    </p:cNvPr>
                    <p:cNvGrpSpPr/>
                    <p:nvPr/>
                  </p:nvGrpSpPr>
                  <p:grpSpPr>
                    <a:xfrm>
                      <a:off x="3321864" y="4546154"/>
                      <a:ext cx="196408" cy="275368"/>
                      <a:chOff x="7694614" y="902882"/>
                      <a:chExt cx="3338464" cy="4588388"/>
                    </a:xfrm>
                  </p:grpSpPr>
                  <p:grpSp>
                    <p:nvGrpSpPr>
                      <p:cNvPr id="741" name="Group 740">
                        <a:extLst>
                          <a:ext uri="{FF2B5EF4-FFF2-40B4-BE49-F238E27FC236}">
                            <a16:creationId xmlns:a16="http://schemas.microsoft.com/office/drawing/2014/main" id="{9554FBDA-06E8-43B0-A53C-A2A96D68965A}"/>
                          </a:ext>
                        </a:extLst>
                      </p:cNvPr>
                      <p:cNvGrpSpPr/>
                      <p:nvPr/>
                    </p:nvGrpSpPr>
                    <p:grpSpPr>
                      <a:xfrm>
                        <a:off x="7694614" y="2462742"/>
                        <a:ext cx="3338464" cy="3028528"/>
                        <a:chOff x="7694614" y="2462742"/>
                        <a:chExt cx="3338464" cy="3028528"/>
                      </a:xfrm>
                    </p:grpSpPr>
                    <p:sp>
                      <p:nvSpPr>
                        <p:cNvPr id="743" name="Freeform: Shape 742">
                          <a:extLst>
                            <a:ext uri="{FF2B5EF4-FFF2-40B4-BE49-F238E27FC236}">
                              <a16:creationId xmlns:a16="http://schemas.microsoft.com/office/drawing/2014/main" id="{75812C7E-C535-4389-B965-57D9699ED572}"/>
                            </a:ext>
                          </a:extLst>
                        </p:cNvPr>
                        <p:cNvSpPr/>
                        <p:nvPr/>
                      </p:nvSpPr>
                      <p:spPr>
                        <a:xfrm>
                          <a:off x="7694614" y="2462742"/>
                          <a:ext cx="3338464" cy="3028528"/>
                        </a:xfrm>
                        <a:custGeom>
                          <a:avLst/>
                          <a:gdLst>
                            <a:gd name="connsiteX0" fmla="*/ 92007 w 3338464"/>
                            <a:gd name="connsiteY0" fmla="*/ 0 h 3028528"/>
                            <a:gd name="connsiteX1" fmla="*/ 809538 w 3338464"/>
                            <a:gd name="connsiteY1" fmla="*/ 0 h 3028528"/>
                            <a:gd name="connsiteX2" fmla="*/ 836880 w 3338464"/>
                            <a:gd name="connsiteY2" fmla="*/ 33581 h 3028528"/>
                            <a:gd name="connsiteX3" fmla="*/ 1638956 w 3338464"/>
                            <a:gd name="connsiteY3" fmla="*/ 316020 h 3028528"/>
                            <a:gd name="connsiteX4" fmla="*/ 2441032 w 3338464"/>
                            <a:gd name="connsiteY4" fmla="*/ 33581 h 3028528"/>
                            <a:gd name="connsiteX5" fmla="*/ 2468374 w 3338464"/>
                            <a:gd name="connsiteY5" fmla="*/ 0 h 3028528"/>
                            <a:gd name="connsiteX6" fmla="*/ 3246457 w 3338464"/>
                            <a:gd name="connsiteY6" fmla="*/ 0 h 3028528"/>
                            <a:gd name="connsiteX7" fmla="*/ 3338464 w 3338464"/>
                            <a:gd name="connsiteY7" fmla="*/ 92007 h 3028528"/>
                            <a:gd name="connsiteX8" fmla="*/ 3338464 w 3338464"/>
                            <a:gd name="connsiteY8" fmla="*/ 2936521 h 3028528"/>
                            <a:gd name="connsiteX9" fmla="*/ 3246457 w 3338464"/>
                            <a:gd name="connsiteY9" fmla="*/ 3028528 h 3028528"/>
                            <a:gd name="connsiteX10" fmla="*/ 92007 w 3338464"/>
                            <a:gd name="connsiteY10" fmla="*/ 3028528 h 3028528"/>
                            <a:gd name="connsiteX11" fmla="*/ 0 w 3338464"/>
                            <a:gd name="connsiteY11" fmla="*/ 2936521 h 3028528"/>
                            <a:gd name="connsiteX12" fmla="*/ 0 w 3338464"/>
                            <a:gd name="connsiteY12" fmla="*/ 92007 h 3028528"/>
                            <a:gd name="connsiteX13" fmla="*/ 92007 w 3338464"/>
                            <a:gd name="connsiteY13" fmla="*/ 0 h 3028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38464" h="3028528">
                              <a:moveTo>
                                <a:pt x="92007" y="0"/>
                              </a:moveTo>
                              <a:lnTo>
                                <a:pt x="809538" y="0"/>
                              </a:lnTo>
                              <a:lnTo>
                                <a:pt x="836880" y="33581"/>
                              </a:lnTo>
                              <a:cubicBezTo>
                                <a:pt x="991346" y="201815"/>
                                <a:pt x="1292609" y="316020"/>
                                <a:pt x="1638956" y="316020"/>
                              </a:cubicBezTo>
                              <a:cubicBezTo>
                                <a:pt x="1985303" y="316020"/>
                                <a:pt x="2286566" y="201815"/>
                                <a:pt x="2441032" y="33581"/>
                              </a:cubicBezTo>
                              <a:lnTo>
                                <a:pt x="2468374" y="0"/>
                              </a:lnTo>
                              <a:lnTo>
                                <a:pt x="3246457" y="0"/>
                              </a:lnTo>
                              <a:cubicBezTo>
                                <a:pt x="3297271" y="0"/>
                                <a:pt x="3338464" y="41193"/>
                                <a:pt x="3338464" y="92007"/>
                              </a:cubicBezTo>
                              <a:lnTo>
                                <a:pt x="3338464" y="2936521"/>
                              </a:lnTo>
                              <a:cubicBezTo>
                                <a:pt x="3338464" y="2987335"/>
                                <a:pt x="3297271" y="3028528"/>
                                <a:pt x="3246457" y="3028528"/>
                              </a:cubicBezTo>
                              <a:lnTo>
                                <a:pt x="92007" y="3028528"/>
                              </a:lnTo>
                              <a:cubicBezTo>
                                <a:pt x="41193" y="3028528"/>
                                <a:pt x="0" y="2987335"/>
                                <a:pt x="0" y="2936521"/>
                              </a:cubicBezTo>
                              <a:lnTo>
                                <a:pt x="0" y="92007"/>
                              </a:lnTo>
                              <a:cubicBezTo>
                                <a:pt x="0" y="41193"/>
                                <a:pt x="41193" y="0"/>
                                <a:pt x="92007" y="0"/>
                              </a:cubicBezTo>
                              <a:close/>
                            </a:path>
                          </a:pathLst>
                        </a:custGeom>
                        <a:solidFill>
                          <a:srgbClr val="FFFFFF"/>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FFFF"/>
                            </a:solidFill>
                            <a:effectLst/>
                            <a:uLnTx/>
                            <a:uFillTx/>
                            <a:latin typeface="Arial" panose="020B0604020202020204"/>
                            <a:ea typeface="+mn-ea"/>
                            <a:cs typeface="+mn-cs"/>
                            <a:sym typeface="Arial"/>
                          </a:endParaRPr>
                        </a:p>
                      </p:txBody>
                    </p:sp>
                    <p:grpSp>
                      <p:nvGrpSpPr>
                        <p:cNvPr id="744" name="Group 743">
                          <a:extLst>
                            <a:ext uri="{FF2B5EF4-FFF2-40B4-BE49-F238E27FC236}">
                              <a16:creationId xmlns:a16="http://schemas.microsoft.com/office/drawing/2014/main" id="{7A968B77-5C5D-4905-8AE0-8FA1B9BD49C5}"/>
                            </a:ext>
                          </a:extLst>
                        </p:cNvPr>
                        <p:cNvGrpSpPr/>
                        <p:nvPr/>
                      </p:nvGrpSpPr>
                      <p:grpSpPr>
                        <a:xfrm>
                          <a:off x="8057355" y="2647540"/>
                          <a:ext cx="2612983" cy="2658933"/>
                          <a:chOff x="8091903" y="2624488"/>
                          <a:chExt cx="2612983" cy="2658933"/>
                        </a:xfrm>
                        <a:solidFill>
                          <a:srgbClr val="FFFFFF">
                            <a:lumMod val="95000"/>
                          </a:srgbClr>
                        </a:solidFill>
                      </p:grpSpPr>
                      <p:grpSp>
                        <p:nvGrpSpPr>
                          <p:cNvPr id="750" name="Group 749">
                            <a:extLst>
                              <a:ext uri="{FF2B5EF4-FFF2-40B4-BE49-F238E27FC236}">
                                <a16:creationId xmlns:a16="http://schemas.microsoft.com/office/drawing/2014/main" id="{5ECD7D58-D676-4D13-A50C-F9A431B7799F}"/>
                              </a:ext>
                            </a:extLst>
                          </p:cNvPr>
                          <p:cNvGrpSpPr/>
                          <p:nvPr/>
                        </p:nvGrpSpPr>
                        <p:grpSpPr>
                          <a:xfrm>
                            <a:off x="10487146" y="2624488"/>
                            <a:ext cx="217740" cy="2658933"/>
                            <a:chOff x="10487146" y="2624488"/>
                            <a:chExt cx="217740" cy="2658933"/>
                          </a:xfrm>
                          <a:grpFill/>
                        </p:grpSpPr>
                        <p:sp>
                          <p:nvSpPr>
                            <p:cNvPr id="754" name="Oval 753">
                              <a:extLst>
                                <a:ext uri="{FF2B5EF4-FFF2-40B4-BE49-F238E27FC236}">
                                  <a16:creationId xmlns:a16="http://schemas.microsoft.com/office/drawing/2014/main" id="{72FE654B-F605-4CD0-8659-D296B8A3F795}"/>
                                </a:ext>
                              </a:extLst>
                            </p:cNvPr>
                            <p:cNvSpPr/>
                            <p:nvPr/>
                          </p:nvSpPr>
                          <p:spPr>
                            <a:xfrm>
                              <a:off x="10487146" y="2624488"/>
                              <a:ext cx="217740" cy="217740"/>
                            </a:xfrm>
                            <a:prstGeom prst="ellipse">
                              <a:avLst/>
                            </a:prstGeom>
                            <a:solidFill>
                              <a:srgbClr val="000000">
                                <a:lumMod val="75000"/>
                                <a:lumOff val="2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sym typeface="Arial"/>
                                </a:rPr>
                                <a:t>     </a:t>
                              </a:r>
                              <a:endParaRPr kumimoji="0" lang="en-IN" sz="1800" b="0" i="0" u="none" strike="noStrike" kern="0" cap="none" spc="0" normalizeH="0" baseline="0" noProof="0" dirty="0">
                                <a:ln>
                                  <a:noFill/>
                                </a:ln>
                                <a:solidFill>
                                  <a:srgbClr val="FFFFFF"/>
                                </a:solidFill>
                                <a:effectLst/>
                                <a:uLnTx/>
                                <a:uFillTx/>
                                <a:latin typeface="Arial" panose="020B0604020202020204"/>
                                <a:ea typeface="+mn-ea"/>
                                <a:cs typeface="+mn-cs"/>
                                <a:sym typeface="Arial"/>
                              </a:endParaRPr>
                            </a:p>
                          </p:txBody>
                        </p:sp>
                        <p:sp>
                          <p:nvSpPr>
                            <p:cNvPr id="755" name="Oval 754">
                              <a:extLst>
                                <a:ext uri="{FF2B5EF4-FFF2-40B4-BE49-F238E27FC236}">
                                  <a16:creationId xmlns:a16="http://schemas.microsoft.com/office/drawing/2014/main" id="{830752E8-801B-4734-B795-17DF42F1EA97}"/>
                                </a:ext>
                              </a:extLst>
                            </p:cNvPr>
                            <p:cNvSpPr/>
                            <p:nvPr/>
                          </p:nvSpPr>
                          <p:spPr>
                            <a:xfrm>
                              <a:off x="10487146" y="5065681"/>
                              <a:ext cx="217740" cy="217740"/>
                            </a:xfrm>
                            <a:prstGeom prst="ellipse">
                              <a:avLst/>
                            </a:prstGeom>
                            <a:solidFill>
                              <a:srgbClr val="000000">
                                <a:lumMod val="75000"/>
                                <a:lumOff val="2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sym typeface="Arial"/>
                                </a:rPr>
                                <a:t>     </a:t>
                              </a:r>
                              <a:endParaRPr kumimoji="0" lang="en-IN" sz="1800" b="0" i="0" u="none" strike="noStrike" kern="0" cap="none" spc="0" normalizeH="0" baseline="0" noProof="0" dirty="0">
                                <a:ln>
                                  <a:noFill/>
                                </a:ln>
                                <a:solidFill>
                                  <a:srgbClr val="FFFFFF"/>
                                </a:solidFill>
                                <a:effectLst/>
                                <a:uLnTx/>
                                <a:uFillTx/>
                                <a:latin typeface="Arial" panose="020B0604020202020204"/>
                                <a:ea typeface="+mn-ea"/>
                                <a:cs typeface="+mn-cs"/>
                                <a:sym typeface="Arial"/>
                              </a:endParaRPr>
                            </a:p>
                          </p:txBody>
                        </p:sp>
                      </p:grpSp>
                      <p:grpSp>
                        <p:nvGrpSpPr>
                          <p:cNvPr id="751" name="Group 750">
                            <a:extLst>
                              <a:ext uri="{FF2B5EF4-FFF2-40B4-BE49-F238E27FC236}">
                                <a16:creationId xmlns:a16="http://schemas.microsoft.com/office/drawing/2014/main" id="{9E65136E-8E7B-4F65-9870-B3703A94069C}"/>
                              </a:ext>
                            </a:extLst>
                          </p:cNvPr>
                          <p:cNvGrpSpPr/>
                          <p:nvPr/>
                        </p:nvGrpSpPr>
                        <p:grpSpPr>
                          <a:xfrm>
                            <a:off x="8091903" y="2624488"/>
                            <a:ext cx="217740" cy="2658933"/>
                            <a:chOff x="8091903" y="2624488"/>
                            <a:chExt cx="217740" cy="2658933"/>
                          </a:xfrm>
                          <a:grpFill/>
                        </p:grpSpPr>
                        <p:sp>
                          <p:nvSpPr>
                            <p:cNvPr id="752" name="Oval 751">
                              <a:extLst>
                                <a:ext uri="{FF2B5EF4-FFF2-40B4-BE49-F238E27FC236}">
                                  <a16:creationId xmlns:a16="http://schemas.microsoft.com/office/drawing/2014/main" id="{B8360A1F-8954-43AD-96B2-80B4735A049C}"/>
                                </a:ext>
                              </a:extLst>
                            </p:cNvPr>
                            <p:cNvSpPr/>
                            <p:nvPr/>
                          </p:nvSpPr>
                          <p:spPr>
                            <a:xfrm>
                              <a:off x="8091903" y="2624488"/>
                              <a:ext cx="217740" cy="217740"/>
                            </a:xfrm>
                            <a:prstGeom prst="ellipse">
                              <a:avLst/>
                            </a:prstGeom>
                            <a:solidFill>
                              <a:srgbClr val="000000">
                                <a:lumMod val="75000"/>
                                <a:lumOff val="2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sym typeface="Arial"/>
                                </a:rPr>
                                <a:t>     </a:t>
                              </a:r>
                              <a:endParaRPr kumimoji="0" lang="en-IN" sz="1800" b="0" i="0" u="none" strike="noStrike" kern="0" cap="none" spc="0" normalizeH="0" baseline="0" noProof="0" dirty="0">
                                <a:ln>
                                  <a:noFill/>
                                </a:ln>
                                <a:solidFill>
                                  <a:srgbClr val="FFFFFF"/>
                                </a:solidFill>
                                <a:effectLst/>
                                <a:uLnTx/>
                                <a:uFillTx/>
                                <a:latin typeface="Arial" panose="020B0604020202020204"/>
                                <a:ea typeface="+mn-ea"/>
                                <a:cs typeface="+mn-cs"/>
                                <a:sym typeface="Arial"/>
                              </a:endParaRPr>
                            </a:p>
                          </p:txBody>
                        </p:sp>
                        <p:sp>
                          <p:nvSpPr>
                            <p:cNvPr id="753" name="Oval 752">
                              <a:extLst>
                                <a:ext uri="{FF2B5EF4-FFF2-40B4-BE49-F238E27FC236}">
                                  <a16:creationId xmlns:a16="http://schemas.microsoft.com/office/drawing/2014/main" id="{D11707E7-371A-4B53-8659-537A51BB102F}"/>
                                </a:ext>
                              </a:extLst>
                            </p:cNvPr>
                            <p:cNvSpPr/>
                            <p:nvPr/>
                          </p:nvSpPr>
                          <p:spPr>
                            <a:xfrm>
                              <a:off x="8091903" y="5065681"/>
                              <a:ext cx="217740" cy="217740"/>
                            </a:xfrm>
                            <a:prstGeom prst="ellipse">
                              <a:avLst/>
                            </a:prstGeom>
                            <a:solidFill>
                              <a:srgbClr val="000000">
                                <a:lumMod val="75000"/>
                                <a:lumOff val="2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sym typeface="Arial"/>
                                </a:rPr>
                                <a:t>     </a:t>
                              </a:r>
                              <a:endParaRPr kumimoji="0" lang="en-IN" sz="1800" b="0" i="0" u="none" strike="noStrike" kern="0" cap="none" spc="0" normalizeH="0" baseline="0" noProof="0" dirty="0">
                                <a:ln>
                                  <a:noFill/>
                                </a:ln>
                                <a:solidFill>
                                  <a:srgbClr val="FFFFFF"/>
                                </a:solidFill>
                                <a:effectLst/>
                                <a:uLnTx/>
                                <a:uFillTx/>
                                <a:latin typeface="Arial" panose="020B0604020202020204"/>
                                <a:ea typeface="+mn-ea"/>
                                <a:cs typeface="+mn-cs"/>
                                <a:sym typeface="Arial"/>
                              </a:endParaRPr>
                            </a:p>
                          </p:txBody>
                        </p:sp>
                      </p:grpSp>
                    </p:grpSp>
                    <p:grpSp>
                      <p:nvGrpSpPr>
                        <p:cNvPr id="745" name="Group 744">
                          <a:extLst>
                            <a:ext uri="{FF2B5EF4-FFF2-40B4-BE49-F238E27FC236}">
                              <a16:creationId xmlns:a16="http://schemas.microsoft.com/office/drawing/2014/main" id="{C83A7D90-77AB-4EC3-85D4-6B3891792CD2}"/>
                            </a:ext>
                          </a:extLst>
                        </p:cNvPr>
                        <p:cNvGrpSpPr/>
                        <p:nvPr/>
                      </p:nvGrpSpPr>
                      <p:grpSpPr>
                        <a:xfrm>
                          <a:off x="8430149" y="3043309"/>
                          <a:ext cx="1867394" cy="1867394"/>
                          <a:chOff x="8430149" y="2988459"/>
                          <a:chExt cx="1867394" cy="1867394"/>
                        </a:xfrm>
                      </p:grpSpPr>
                      <p:sp>
                        <p:nvSpPr>
                          <p:cNvPr id="746" name="Oval 745">
                            <a:extLst>
                              <a:ext uri="{FF2B5EF4-FFF2-40B4-BE49-F238E27FC236}">
                                <a16:creationId xmlns:a16="http://schemas.microsoft.com/office/drawing/2014/main" id="{59316AC0-6240-4BB5-A181-617F9A1A3AEC}"/>
                              </a:ext>
                            </a:extLst>
                          </p:cNvPr>
                          <p:cNvSpPr/>
                          <p:nvPr/>
                        </p:nvSpPr>
                        <p:spPr>
                          <a:xfrm>
                            <a:off x="8430149" y="2988459"/>
                            <a:ext cx="1867394" cy="1867394"/>
                          </a:xfrm>
                          <a:prstGeom prst="ellipse">
                            <a:avLst/>
                          </a:prstGeom>
                          <a:solidFill>
                            <a:srgbClr val="FFFFFF">
                              <a:lumMod val="8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FFFF"/>
                              </a:solidFill>
                              <a:effectLst/>
                              <a:uLnTx/>
                              <a:uFillTx/>
                              <a:latin typeface="Arial" panose="020B0604020202020204"/>
                              <a:ea typeface="+mn-ea"/>
                              <a:cs typeface="+mn-cs"/>
                              <a:sym typeface="Arial"/>
                            </a:endParaRPr>
                          </a:p>
                        </p:txBody>
                      </p:sp>
                      <p:grpSp>
                        <p:nvGrpSpPr>
                          <p:cNvPr id="747" name="Group 746">
                            <a:extLst>
                              <a:ext uri="{FF2B5EF4-FFF2-40B4-BE49-F238E27FC236}">
                                <a16:creationId xmlns:a16="http://schemas.microsoft.com/office/drawing/2014/main" id="{4AD8761D-0CA7-4400-9282-E1DF8A63B3DA}"/>
                              </a:ext>
                            </a:extLst>
                          </p:cNvPr>
                          <p:cNvGrpSpPr/>
                          <p:nvPr/>
                        </p:nvGrpSpPr>
                        <p:grpSpPr>
                          <a:xfrm>
                            <a:off x="9179693" y="3425588"/>
                            <a:ext cx="368306" cy="993136"/>
                            <a:chOff x="9172627" y="3489322"/>
                            <a:chExt cx="368306" cy="993136"/>
                          </a:xfrm>
                        </p:grpSpPr>
                        <p:sp>
                          <p:nvSpPr>
                            <p:cNvPr id="748" name="Oval 747">
                              <a:extLst>
                                <a:ext uri="{FF2B5EF4-FFF2-40B4-BE49-F238E27FC236}">
                                  <a16:creationId xmlns:a16="http://schemas.microsoft.com/office/drawing/2014/main" id="{28FD970A-CC9B-47E4-80A9-12F81597A01F}"/>
                                </a:ext>
                              </a:extLst>
                            </p:cNvPr>
                            <p:cNvSpPr/>
                            <p:nvPr/>
                          </p:nvSpPr>
                          <p:spPr>
                            <a:xfrm>
                              <a:off x="9172627" y="3489322"/>
                              <a:ext cx="368306" cy="368306"/>
                            </a:xfrm>
                            <a:prstGeom prst="ellipse">
                              <a:avLst/>
                            </a:prstGeom>
                            <a:solidFill>
                              <a:srgbClr val="000000">
                                <a:lumMod val="85000"/>
                                <a:lumOff val="1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FFFF"/>
                                </a:solidFill>
                                <a:effectLst/>
                                <a:uLnTx/>
                                <a:uFillTx/>
                                <a:latin typeface="Arial" panose="020B0604020202020204"/>
                                <a:ea typeface="+mn-ea"/>
                                <a:cs typeface="+mn-cs"/>
                                <a:sym typeface="Arial"/>
                              </a:endParaRPr>
                            </a:p>
                          </p:txBody>
                        </p:sp>
                        <p:sp>
                          <p:nvSpPr>
                            <p:cNvPr id="749" name="Rectangle 109">
                              <a:extLst>
                                <a:ext uri="{FF2B5EF4-FFF2-40B4-BE49-F238E27FC236}">
                                  <a16:creationId xmlns:a16="http://schemas.microsoft.com/office/drawing/2014/main" id="{62390632-4BE6-4755-88CD-5BF9B45EA8FB}"/>
                                </a:ext>
                              </a:extLst>
                            </p:cNvPr>
                            <p:cNvSpPr/>
                            <p:nvPr/>
                          </p:nvSpPr>
                          <p:spPr>
                            <a:xfrm>
                              <a:off x="9229031" y="3790587"/>
                              <a:ext cx="242496" cy="691871"/>
                            </a:xfrm>
                            <a:custGeom>
                              <a:avLst/>
                              <a:gdLst>
                                <a:gd name="connsiteX0" fmla="*/ 0 w 242496"/>
                                <a:gd name="connsiteY0" fmla="*/ 0 h 683731"/>
                                <a:gd name="connsiteX1" fmla="*/ 242496 w 242496"/>
                                <a:gd name="connsiteY1" fmla="*/ 0 h 683731"/>
                                <a:gd name="connsiteX2" fmla="*/ 242496 w 242496"/>
                                <a:gd name="connsiteY2" fmla="*/ 683731 h 683731"/>
                                <a:gd name="connsiteX3" fmla="*/ 0 w 242496"/>
                                <a:gd name="connsiteY3" fmla="*/ 683731 h 683731"/>
                                <a:gd name="connsiteX4" fmla="*/ 0 w 242496"/>
                                <a:gd name="connsiteY4" fmla="*/ 0 h 683731"/>
                                <a:gd name="connsiteX0" fmla="*/ 62407 w 242496"/>
                                <a:gd name="connsiteY0" fmla="*/ 0 h 683731"/>
                                <a:gd name="connsiteX1" fmla="*/ 242496 w 242496"/>
                                <a:gd name="connsiteY1" fmla="*/ 0 h 683731"/>
                                <a:gd name="connsiteX2" fmla="*/ 242496 w 242496"/>
                                <a:gd name="connsiteY2" fmla="*/ 683731 h 683731"/>
                                <a:gd name="connsiteX3" fmla="*/ 0 w 242496"/>
                                <a:gd name="connsiteY3" fmla="*/ 683731 h 683731"/>
                                <a:gd name="connsiteX4" fmla="*/ 62407 w 242496"/>
                                <a:gd name="connsiteY4" fmla="*/ 0 h 683731"/>
                                <a:gd name="connsiteX0" fmla="*/ 62407 w 242496"/>
                                <a:gd name="connsiteY0" fmla="*/ 8140 h 691871"/>
                                <a:gd name="connsiteX1" fmla="*/ 166523 w 242496"/>
                                <a:gd name="connsiteY1" fmla="*/ 0 h 691871"/>
                                <a:gd name="connsiteX2" fmla="*/ 242496 w 242496"/>
                                <a:gd name="connsiteY2" fmla="*/ 691871 h 691871"/>
                                <a:gd name="connsiteX3" fmla="*/ 0 w 242496"/>
                                <a:gd name="connsiteY3" fmla="*/ 691871 h 691871"/>
                                <a:gd name="connsiteX4" fmla="*/ 62407 w 242496"/>
                                <a:gd name="connsiteY4" fmla="*/ 8140 h 691871"/>
                                <a:gd name="connsiteX0" fmla="*/ 78687 w 242496"/>
                                <a:gd name="connsiteY0" fmla="*/ 5426 h 691871"/>
                                <a:gd name="connsiteX1" fmla="*/ 166523 w 242496"/>
                                <a:gd name="connsiteY1" fmla="*/ 0 h 691871"/>
                                <a:gd name="connsiteX2" fmla="*/ 242496 w 242496"/>
                                <a:gd name="connsiteY2" fmla="*/ 691871 h 691871"/>
                                <a:gd name="connsiteX3" fmla="*/ 0 w 242496"/>
                                <a:gd name="connsiteY3" fmla="*/ 691871 h 691871"/>
                                <a:gd name="connsiteX4" fmla="*/ 78687 w 242496"/>
                                <a:gd name="connsiteY4" fmla="*/ 5426 h 691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96" h="691871">
                                  <a:moveTo>
                                    <a:pt x="78687" y="5426"/>
                                  </a:moveTo>
                                  <a:lnTo>
                                    <a:pt x="166523" y="0"/>
                                  </a:lnTo>
                                  <a:lnTo>
                                    <a:pt x="242496" y="691871"/>
                                  </a:lnTo>
                                  <a:lnTo>
                                    <a:pt x="0" y="691871"/>
                                  </a:lnTo>
                                  <a:lnTo>
                                    <a:pt x="78687" y="5426"/>
                                  </a:lnTo>
                                  <a:close/>
                                </a:path>
                              </a:pathLst>
                            </a:custGeom>
                            <a:solidFill>
                              <a:srgbClr val="000000">
                                <a:lumMod val="85000"/>
                                <a:lumOff val="1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FFFF"/>
                                </a:solidFill>
                                <a:effectLst/>
                                <a:uLnTx/>
                                <a:uFillTx/>
                                <a:latin typeface="Arial" panose="020B0604020202020204"/>
                                <a:ea typeface="+mn-ea"/>
                                <a:cs typeface="+mn-cs"/>
                                <a:sym typeface="Arial"/>
                              </a:endParaRPr>
                            </a:p>
                          </p:txBody>
                        </p:sp>
                      </p:grpSp>
                    </p:grpSp>
                  </p:grpSp>
                  <p:sp>
                    <p:nvSpPr>
                      <p:cNvPr id="742" name="Freeform: Shape 741">
                        <a:extLst>
                          <a:ext uri="{FF2B5EF4-FFF2-40B4-BE49-F238E27FC236}">
                            <a16:creationId xmlns:a16="http://schemas.microsoft.com/office/drawing/2014/main" id="{63144867-C4F2-4ED8-972A-90379FA6D389}"/>
                          </a:ext>
                        </a:extLst>
                      </p:cNvPr>
                      <p:cNvSpPr/>
                      <p:nvPr/>
                    </p:nvSpPr>
                    <p:spPr>
                      <a:xfrm>
                        <a:off x="8080431" y="902882"/>
                        <a:ext cx="2522500" cy="1569909"/>
                      </a:xfrm>
                      <a:custGeom>
                        <a:avLst/>
                        <a:gdLst>
                          <a:gd name="connsiteX0" fmla="*/ 1261250 w 2522500"/>
                          <a:gd name="connsiteY0" fmla="*/ 0 h 1569909"/>
                          <a:gd name="connsiteX1" fmla="*/ 2522500 w 2522500"/>
                          <a:gd name="connsiteY1" fmla="*/ 1261250 h 1569909"/>
                          <a:gd name="connsiteX2" fmla="*/ 2522500 w 2522500"/>
                          <a:gd name="connsiteY2" fmla="*/ 1569909 h 1569909"/>
                          <a:gd name="connsiteX3" fmla="*/ 2248053 w 2522500"/>
                          <a:gd name="connsiteY3" fmla="*/ 1569909 h 1569909"/>
                          <a:gd name="connsiteX4" fmla="*/ 2248474 w 2522500"/>
                          <a:gd name="connsiteY4" fmla="*/ 1561575 h 1569909"/>
                          <a:gd name="connsiteX5" fmla="*/ 2248474 w 2522500"/>
                          <a:gd name="connsiteY5" fmla="*/ 1265337 h 1569909"/>
                          <a:gd name="connsiteX6" fmla="*/ 1260608 w 2522500"/>
                          <a:gd name="connsiteY6" fmla="*/ 277471 h 1569909"/>
                          <a:gd name="connsiteX7" fmla="*/ 272742 w 2522500"/>
                          <a:gd name="connsiteY7" fmla="*/ 1265337 h 1569909"/>
                          <a:gd name="connsiteX8" fmla="*/ 272742 w 2522500"/>
                          <a:gd name="connsiteY8" fmla="*/ 1561575 h 1569909"/>
                          <a:gd name="connsiteX9" fmla="*/ 273163 w 2522500"/>
                          <a:gd name="connsiteY9" fmla="*/ 1569909 h 1569909"/>
                          <a:gd name="connsiteX10" fmla="*/ 0 w 2522500"/>
                          <a:gd name="connsiteY10" fmla="*/ 1569909 h 1569909"/>
                          <a:gd name="connsiteX11" fmla="*/ 0 w 2522500"/>
                          <a:gd name="connsiteY11" fmla="*/ 1261250 h 1569909"/>
                          <a:gd name="connsiteX12" fmla="*/ 1261250 w 2522500"/>
                          <a:gd name="connsiteY12" fmla="*/ 0 h 156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22500" h="1569909">
                            <a:moveTo>
                              <a:pt x="1261250" y="0"/>
                            </a:moveTo>
                            <a:cubicBezTo>
                              <a:pt x="1957819" y="0"/>
                              <a:pt x="2522500" y="564681"/>
                              <a:pt x="2522500" y="1261250"/>
                            </a:cubicBezTo>
                            <a:lnTo>
                              <a:pt x="2522500" y="1569909"/>
                            </a:lnTo>
                            <a:lnTo>
                              <a:pt x="2248053" y="1569909"/>
                            </a:lnTo>
                            <a:lnTo>
                              <a:pt x="2248474" y="1561575"/>
                            </a:lnTo>
                            <a:lnTo>
                              <a:pt x="2248474" y="1265337"/>
                            </a:lnTo>
                            <a:cubicBezTo>
                              <a:pt x="2248474" y="719754"/>
                              <a:pt x="1806191" y="277471"/>
                              <a:pt x="1260608" y="277471"/>
                            </a:cubicBezTo>
                            <a:cubicBezTo>
                              <a:pt x="715025" y="277471"/>
                              <a:pt x="272742" y="719754"/>
                              <a:pt x="272742" y="1265337"/>
                            </a:cubicBezTo>
                            <a:lnTo>
                              <a:pt x="272742" y="1561575"/>
                            </a:lnTo>
                            <a:lnTo>
                              <a:pt x="273163" y="1569909"/>
                            </a:lnTo>
                            <a:lnTo>
                              <a:pt x="0" y="1569909"/>
                            </a:lnTo>
                            <a:lnTo>
                              <a:pt x="0" y="1261250"/>
                            </a:lnTo>
                            <a:cubicBezTo>
                              <a:pt x="0" y="564681"/>
                              <a:pt x="564681" y="0"/>
                              <a:pt x="1261250" y="0"/>
                            </a:cubicBezTo>
                            <a:close/>
                          </a:path>
                        </a:pathLst>
                      </a:custGeom>
                      <a:solidFill>
                        <a:srgbClr val="FFFFFF">
                          <a:lumMod val="95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FFFF"/>
                          </a:solidFill>
                          <a:effectLst/>
                          <a:uLnTx/>
                          <a:uFillTx/>
                          <a:latin typeface="Arial" panose="020B0604020202020204"/>
                          <a:ea typeface="+mn-ea"/>
                          <a:cs typeface="+mn-cs"/>
                          <a:sym typeface="Arial"/>
                        </a:endParaRPr>
                      </a:p>
                    </p:txBody>
                  </p:sp>
                </p:grpSp>
              </p:grpSp>
            </p:grpSp>
            <p:grpSp>
              <p:nvGrpSpPr>
                <p:cNvPr id="623" name="Group 622">
                  <a:extLst>
                    <a:ext uri="{FF2B5EF4-FFF2-40B4-BE49-F238E27FC236}">
                      <a16:creationId xmlns:a16="http://schemas.microsoft.com/office/drawing/2014/main" id="{F95311A2-C0B9-40DC-9196-67405C057EE7}"/>
                    </a:ext>
                  </a:extLst>
                </p:cNvPr>
                <p:cNvGrpSpPr/>
                <p:nvPr/>
              </p:nvGrpSpPr>
              <p:grpSpPr>
                <a:xfrm>
                  <a:off x="1578762" y="3418036"/>
                  <a:ext cx="1226822" cy="409774"/>
                  <a:chOff x="257158" y="1947234"/>
                  <a:chExt cx="2224087" cy="742874"/>
                </a:xfrm>
              </p:grpSpPr>
              <p:sp>
                <p:nvSpPr>
                  <p:cNvPr id="624" name="Rectangle: Rounded Corners 623">
                    <a:extLst>
                      <a:ext uri="{FF2B5EF4-FFF2-40B4-BE49-F238E27FC236}">
                        <a16:creationId xmlns:a16="http://schemas.microsoft.com/office/drawing/2014/main" id="{AA3BF19C-802D-4969-9546-175F849A6EBA}"/>
                      </a:ext>
                    </a:extLst>
                  </p:cNvPr>
                  <p:cNvSpPr/>
                  <p:nvPr/>
                </p:nvSpPr>
                <p:spPr>
                  <a:xfrm>
                    <a:off x="257158" y="1947234"/>
                    <a:ext cx="2224087" cy="713943"/>
                  </a:xfrm>
                  <a:prstGeom prst="roundRect">
                    <a:avLst>
                      <a:gd name="adj" fmla="val 4198"/>
                    </a:avLst>
                  </a:prstGeom>
                  <a:solidFill>
                    <a:srgbClr val="000000">
                      <a:lumMod val="85000"/>
                      <a:lumOff val="1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sp>
                <p:nvSpPr>
                  <p:cNvPr id="625" name="Rectangle: Rounded Corners 624">
                    <a:extLst>
                      <a:ext uri="{FF2B5EF4-FFF2-40B4-BE49-F238E27FC236}">
                        <a16:creationId xmlns:a16="http://schemas.microsoft.com/office/drawing/2014/main" id="{B8F9C2A3-2406-4BAC-BFE2-0ADA3043A2E6}"/>
                      </a:ext>
                    </a:extLst>
                  </p:cNvPr>
                  <p:cNvSpPr/>
                  <p:nvPr/>
                </p:nvSpPr>
                <p:spPr>
                  <a:xfrm>
                    <a:off x="257158" y="1976165"/>
                    <a:ext cx="2224087" cy="713943"/>
                  </a:xfrm>
                  <a:prstGeom prst="roundRect">
                    <a:avLst>
                      <a:gd name="adj" fmla="val 4198"/>
                    </a:avLst>
                  </a:prstGeom>
                  <a:solidFill>
                    <a:srgbClr val="000000">
                      <a:lumMod val="75000"/>
                      <a:lumOff val="2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nvGrpSpPr>
                  <p:cNvPr id="626" name="Group 625">
                    <a:extLst>
                      <a:ext uri="{FF2B5EF4-FFF2-40B4-BE49-F238E27FC236}">
                        <a16:creationId xmlns:a16="http://schemas.microsoft.com/office/drawing/2014/main" id="{0F0B01B7-BD09-40BB-ADE0-E3A798D9AB45}"/>
                      </a:ext>
                    </a:extLst>
                  </p:cNvPr>
                  <p:cNvGrpSpPr/>
                  <p:nvPr/>
                </p:nvGrpSpPr>
                <p:grpSpPr>
                  <a:xfrm>
                    <a:off x="321928" y="2034267"/>
                    <a:ext cx="2095500" cy="585787"/>
                    <a:chOff x="321928" y="2034267"/>
                    <a:chExt cx="2095500" cy="585787"/>
                  </a:xfrm>
                </p:grpSpPr>
                <p:sp>
                  <p:nvSpPr>
                    <p:cNvPr id="627" name="Freeform: Shape 626">
                      <a:extLst>
                        <a:ext uri="{FF2B5EF4-FFF2-40B4-BE49-F238E27FC236}">
                          <a16:creationId xmlns:a16="http://schemas.microsoft.com/office/drawing/2014/main" id="{B96DEE87-6DA3-4604-B4CC-166F75C3E772}"/>
                        </a:ext>
                      </a:extLst>
                    </p:cNvPr>
                    <p:cNvSpPr/>
                    <p:nvPr/>
                  </p:nvSpPr>
                  <p:spPr>
                    <a:xfrm>
                      <a:off x="321928" y="2034267"/>
                      <a:ext cx="80010" cy="80009"/>
                    </a:xfrm>
                    <a:custGeom>
                      <a:avLst/>
                      <a:gdLst>
                        <a:gd name="connsiteX0" fmla="*/ 80010 w 80010"/>
                        <a:gd name="connsiteY0" fmla="*/ 74295 h 80009"/>
                        <a:gd name="connsiteX1" fmla="*/ 74295 w 80010"/>
                        <a:gd name="connsiteY1" fmla="*/ 80010 h 80009"/>
                        <a:gd name="connsiteX2" fmla="*/ 5715 w 80010"/>
                        <a:gd name="connsiteY2" fmla="*/ 80010 h 80009"/>
                        <a:gd name="connsiteX3" fmla="*/ 0 w 80010"/>
                        <a:gd name="connsiteY3" fmla="*/ 74295 h 80009"/>
                        <a:gd name="connsiteX4" fmla="*/ 0 w 80010"/>
                        <a:gd name="connsiteY4" fmla="*/ 5715 h 80009"/>
                        <a:gd name="connsiteX5" fmla="*/ 5715 w 80010"/>
                        <a:gd name="connsiteY5" fmla="*/ 0 h 80009"/>
                        <a:gd name="connsiteX6" fmla="*/ 74295 w 80010"/>
                        <a:gd name="connsiteY6" fmla="*/ 0 h 80009"/>
                        <a:gd name="connsiteX7" fmla="*/ 80010 w 80010"/>
                        <a:gd name="connsiteY7" fmla="*/ 5715 h 80009"/>
                        <a:gd name="connsiteX8" fmla="*/ 80010 w 80010"/>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09">
                          <a:moveTo>
                            <a:pt x="80010" y="74295"/>
                          </a:moveTo>
                          <a:cubicBezTo>
                            <a:pt x="80010" y="77152"/>
                            <a:pt x="77153" y="80010"/>
                            <a:pt x="74295" y="80010"/>
                          </a:cubicBezTo>
                          <a:lnTo>
                            <a:pt x="5715" y="80010"/>
                          </a:lnTo>
                          <a:cubicBezTo>
                            <a:pt x="2858" y="80010"/>
                            <a:pt x="0" y="77152"/>
                            <a:pt x="0" y="74295"/>
                          </a:cubicBezTo>
                          <a:lnTo>
                            <a:pt x="0" y="5715"/>
                          </a:lnTo>
                          <a:cubicBezTo>
                            <a:pt x="0" y="2857"/>
                            <a:pt x="2858" y="0"/>
                            <a:pt x="5715" y="0"/>
                          </a:cubicBezTo>
                          <a:lnTo>
                            <a:pt x="74295" y="0"/>
                          </a:lnTo>
                          <a:cubicBezTo>
                            <a:pt x="77153" y="0"/>
                            <a:pt x="80010" y="2857"/>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28" name="Freeform: Shape 627">
                      <a:extLst>
                        <a:ext uri="{FF2B5EF4-FFF2-40B4-BE49-F238E27FC236}">
                          <a16:creationId xmlns:a16="http://schemas.microsoft.com/office/drawing/2014/main" id="{2D2359F6-DA05-4395-A126-5A7D97DDC065}"/>
                        </a:ext>
                      </a:extLst>
                    </p:cNvPr>
                    <p:cNvSpPr/>
                    <p:nvPr/>
                  </p:nvSpPr>
                  <p:spPr>
                    <a:xfrm>
                      <a:off x="321928" y="2154282"/>
                      <a:ext cx="80010" cy="80010"/>
                    </a:xfrm>
                    <a:custGeom>
                      <a:avLst/>
                      <a:gdLst>
                        <a:gd name="connsiteX0" fmla="*/ 80010 w 80010"/>
                        <a:gd name="connsiteY0" fmla="*/ 74295 h 80010"/>
                        <a:gd name="connsiteX1" fmla="*/ 74295 w 80010"/>
                        <a:gd name="connsiteY1" fmla="*/ 80010 h 80010"/>
                        <a:gd name="connsiteX2" fmla="*/ 5715 w 80010"/>
                        <a:gd name="connsiteY2" fmla="*/ 80010 h 80010"/>
                        <a:gd name="connsiteX3" fmla="*/ 0 w 80010"/>
                        <a:gd name="connsiteY3" fmla="*/ 74295 h 80010"/>
                        <a:gd name="connsiteX4" fmla="*/ 0 w 80010"/>
                        <a:gd name="connsiteY4" fmla="*/ 5715 h 80010"/>
                        <a:gd name="connsiteX5" fmla="*/ 5715 w 80010"/>
                        <a:gd name="connsiteY5" fmla="*/ 0 h 80010"/>
                        <a:gd name="connsiteX6" fmla="*/ 74295 w 80010"/>
                        <a:gd name="connsiteY6" fmla="*/ 0 h 80010"/>
                        <a:gd name="connsiteX7" fmla="*/ 80010 w 80010"/>
                        <a:gd name="connsiteY7" fmla="*/ 5715 h 80010"/>
                        <a:gd name="connsiteX8" fmla="*/ 80010 w 80010"/>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10">
                          <a:moveTo>
                            <a:pt x="80010" y="74295"/>
                          </a:moveTo>
                          <a:cubicBezTo>
                            <a:pt x="80010" y="77153"/>
                            <a:pt x="77153" y="80010"/>
                            <a:pt x="74295" y="80010"/>
                          </a:cubicBezTo>
                          <a:lnTo>
                            <a:pt x="5715" y="80010"/>
                          </a:lnTo>
                          <a:cubicBezTo>
                            <a:pt x="2858" y="80010"/>
                            <a:pt x="0" y="77153"/>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29" name="Freeform: Shape 628">
                      <a:extLst>
                        <a:ext uri="{FF2B5EF4-FFF2-40B4-BE49-F238E27FC236}">
                          <a16:creationId xmlns:a16="http://schemas.microsoft.com/office/drawing/2014/main" id="{2F518FBB-0CD5-445B-8CDE-9B5D81DECCE4}"/>
                        </a:ext>
                      </a:extLst>
                    </p:cNvPr>
                    <p:cNvSpPr/>
                    <p:nvPr/>
                  </p:nvSpPr>
                  <p:spPr>
                    <a:xfrm>
                      <a:off x="415273" y="2154282"/>
                      <a:ext cx="80010" cy="80010"/>
                    </a:xfrm>
                    <a:custGeom>
                      <a:avLst/>
                      <a:gdLst>
                        <a:gd name="connsiteX0" fmla="*/ 80010 w 80010"/>
                        <a:gd name="connsiteY0" fmla="*/ 74295 h 80010"/>
                        <a:gd name="connsiteX1" fmla="*/ 74295 w 80010"/>
                        <a:gd name="connsiteY1" fmla="*/ 80010 h 80010"/>
                        <a:gd name="connsiteX2" fmla="*/ 5715 w 80010"/>
                        <a:gd name="connsiteY2" fmla="*/ 80010 h 80010"/>
                        <a:gd name="connsiteX3" fmla="*/ 0 w 80010"/>
                        <a:gd name="connsiteY3" fmla="*/ 74295 h 80010"/>
                        <a:gd name="connsiteX4" fmla="*/ 0 w 80010"/>
                        <a:gd name="connsiteY4" fmla="*/ 5715 h 80010"/>
                        <a:gd name="connsiteX5" fmla="*/ 5715 w 80010"/>
                        <a:gd name="connsiteY5" fmla="*/ 0 h 80010"/>
                        <a:gd name="connsiteX6" fmla="*/ 74295 w 80010"/>
                        <a:gd name="connsiteY6" fmla="*/ 0 h 80010"/>
                        <a:gd name="connsiteX7" fmla="*/ 80010 w 80010"/>
                        <a:gd name="connsiteY7" fmla="*/ 5715 h 80010"/>
                        <a:gd name="connsiteX8" fmla="*/ 80010 w 80010"/>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10">
                          <a:moveTo>
                            <a:pt x="80010" y="74295"/>
                          </a:moveTo>
                          <a:cubicBezTo>
                            <a:pt x="80010" y="77153"/>
                            <a:pt x="77152" y="80010"/>
                            <a:pt x="74295" y="80010"/>
                          </a:cubicBezTo>
                          <a:lnTo>
                            <a:pt x="5715" y="80010"/>
                          </a:lnTo>
                          <a:cubicBezTo>
                            <a:pt x="2858" y="80010"/>
                            <a:pt x="0" y="77153"/>
                            <a:pt x="0" y="74295"/>
                          </a:cubicBezTo>
                          <a:lnTo>
                            <a:pt x="0" y="5715"/>
                          </a:lnTo>
                          <a:cubicBezTo>
                            <a:pt x="0" y="2858"/>
                            <a:pt x="2858" y="0"/>
                            <a:pt x="5715" y="0"/>
                          </a:cubicBezTo>
                          <a:lnTo>
                            <a:pt x="74295" y="0"/>
                          </a:lnTo>
                          <a:cubicBezTo>
                            <a:pt x="77152"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30" name="Freeform: Shape 629">
                      <a:extLst>
                        <a:ext uri="{FF2B5EF4-FFF2-40B4-BE49-F238E27FC236}">
                          <a16:creationId xmlns:a16="http://schemas.microsoft.com/office/drawing/2014/main" id="{9A0DF605-6614-4E10-8619-C4162724CA3B}"/>
                        </a:ext>
                      </a:extLst>
                    </p:cNvPr>
                    <p:cNvSpPr/>
                    <p:nvPr/>
                  </p:nvSpPr>
                  <p:spPr>
                    <a:xfrm>
                      <a:off x="508618" y="2154282"/>
                      <a:ext cx="80009" cy="80010"/>
                    </a:xfrm>
                    <a:custGeom>
                      <a:avLst/>
                      <a:gdLst>
                        <a:gd name="connsiteX0" fmla="*/ 80010 w 80009"/>
                        <a:gd name="connsiteY0" fmla="*/ 74295 h 80010"/>
                        <a:gd name="connsiteX1" fmla="*/ 74295 w 80009"/>
                        <a:gd name="connsiteY1" fmla="*/ 80010 h 80010"/>
                        <a:gd name="connsiteX2" fmla="*/ 5715 w 80009"/>
                        <a:gd name="connsiteY2" fmla="*/ 80010 h 80010"/>
                        <a:gd name="connsiteX3" fmla="*/ 0 w 80009"/>
                        <a:gd name="connsiteY3" fmla="*/ 74295 h 80010"/>
                        <a:gd name="connsiteX4" fmla="*/ 0 w 80009"/>
                        <a:gd name="connsiteY4" fmla="*/ 5715 h 80010"/>
                        <a:gd name="connsiteX5" fmla="*/ 5715 w 80009"/>
                        <a:gd name="connsiteY5" fmla="*/ 0 h 80010"/>
                        <a:gd name="connsiteX6" fmla="*/ 74295 w 80009"/>
                        <a:gd name="connsiteY6" fmla="*/ 0 h 80010"/>
                        <a:gd name="connsiteX7" fmla="*/ 80010 w 80009"/>
                        <a:gd name="connsiteY7" fmla="*/ 5715 h 80010"/>
                        <a:gd name="connsiteX8" fmla="*/ 80010 w 80009"/>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09" h="80010">
                          <a:moveTo>
                            <a:pt x="80010" y="74295"/>
                          </a:moveTo>
                          <a:cubicBezTo>
                            <a:pt x="80010" y="77153"/>
                            <a:pt x="77152" y="80010"/>
                            <a:pt x="74295" y="80010"/>
                          </a:cubicBezTo>
                          <a:lnTo>
                            <a:pt x="5715" y="80010"/>
                          </a:lnTo>
                          <a:cubicBezTo>
                            <a:pt x="2858" y="80010"/>
                            <a:pt x="0" y="77153"/>
                            <a:pt x="0" y="74295"/>
                          </a:cubicBezTo>
                          <a:lnTo>
                            <a:pt x="0" y="5715"/>
                          </a:lnTo>
                          <a:cubicBezTo>
                            <a:pt x="0" y="2858"/>
                            <a:pt x="2858" y="0"/>
                            <a:pt x="5715" y="0"/>
                          </a:cubicBezTo>
                          <a:lnTo>
                            <a:pt x="74295" y="0"/>
                          </a:lnTo>
                          <a:cubicBezTo>
                            <a:pt x="77152"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31" name="Freeform: Shape 630">
                      <a:extLst>
                        <a:ext uri="{FF2B5EF4-FFF2-40B4-BE49-F238E27FC236}">
                          <a16:creationId xmlns:a16="http://schemas.microsoft.com/office/drawing/2014/main" id="{92AA2EF8-3BB4-453E-A239-09038279A927}"/>
                        </a:ext>
                      </a:extLst>
                    </p:cNvPr>
                    <p:cNvSpPr/>
                    <p:nvPr/>
                  </p:nvSpPr>
                  <p:spPr>
                    <a:xfrm>
                      <a:off x="601963" y="2154282"/>
                      <a:ext cx="80009" cy="80010"/>
                    </a:xfrm>
                    <a:custGeom>
                      <a:avLst/>
                      <a:gdLst>
                        <a:gd name="connsiteX0" fmla="*/ 80010 w 80009"/>
                        <a:gd name="connsiteY0" fmla="*/ 74295 h 80010"/>
                        <a:gd name="connsiteX1" fmla="*/ 74295 w 80009"/>
                        <a:gd name="connsiteY1" fmla="*/ 80010 h 80010"/>
                        <a:gd name="connsiteX2" fmla="*/ 5715 w 80009"/>
                        <a:gd name="connsiteY2" fmla="*/ 80010 h 80010"/>
                        <a:gd name="connsiteX3" fmla="*/ 0 w 80009"/>
                        <a:gd name="connsiteY3" fmla="*/ 74295 h 80010"/>
                        <a:gd name="connsiteX4" fmla="*/ 0 w 80009"/>
                        <a:gd name="connsiteY4" fmla="*/ 5715 h 80010"/>
                        <a:gd name="connsiteX5" fmla="*/ 5715 w 80009"/>
                        <a:gd name="connsiteY5" fmla="*/ 0 h 80010"/>
                        <a:gd name="connsiteX6" fmla="*/ 74295 w 80009"/>
                        <a:gd name="connsiteY6" fmla="*/ 0 h 80010"/>
                        <a:gd name="connsiteX7" fmla="*/ 80010 w 80009"/>
                        <a:gd name="connsiteY7" fmla="*/ 5715 h 80010"/>
                        <a:gd name="connsiteX8" fmla="*/ 80010 w 80009"/>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09" h="80010">
                          <a:moveTo>
                            <a:pt x="80010" y="74295"/>
                          </a:moveTo>
                          <a:cubicBezTo>
                            <a:pt x="80010" y="77153"/>
                            <a:pt x="77152" y="80010"/>
                            <a:pt x="74295" y="80010"/>
                          </a:cubicBezTo>
                          <a:lnTo>
                            <a:pt x="5715" y="80010"/>
                          </a:lnTo>
                          <a:cubicBezTo>
                            <a:pt x="2857" y="80010"/>
                            <a:pt x="0" y="77153"/>
                            <a:pt x="0" y="74295"/>
                          </a:cubicBezTo>
                          <a:lnTo>
                            <a:pt x="0" y="5715"/>
                          </a:lnTo>
                          <a:cubicBezTo>
                            <a:pt x="0" y="2858"/>
                            <a:pt x="2857" y="0"/>
                            <a:pt x="5715" y="0"/>
                          </a:cubicBezTo>
                          <a:lnTo>
                            <a:pt x="74295" y="0"/>
                          </a:lnTo>
                          <a:cubicBezTo>
                            <a:pt x="77152"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32" name="Freeform: Shape 631">
                      <a:extLst>
                        <a:ext uri="{FF2B5EF4-FFF2-40B4-BE49-F238E27FC236}">
                          <a16:creationId xmlns:a16="http://schemas.microsoft.com/office/drawing/2014/main" id="{DA869CFA-C45D-4BA5-8496-E704DF8BB24F}"/>
                        </a:ext>
                      </a:extLst>
                    </p:cNvPr>
                    <p:cNvSpPr/>
                    <p:nvPr/>
                  </p:nvSpPr>
                  <p:spPr>
                    <a:xfrm>
                      <a:off x="695308" y="2154282"/>
                      <a:ext cx="80010" cy="80010"/>
                    </a:xfrm>
                    <a:custGeom>
                      <a:avLst/>
                      <a:gdLst>
                        <a:gd name="connsiteX0" fmla="*/ 80010 w 80010"/>
                        <a:gd name="connsiteY0" fmla="*/ 74295 h 80010"/>
                        <a:gd name="connsiteX1" fmla="*/ 74295 w 80010"/>
                        <a:gd name="connsiteY1" fmla="*/ 80010 h 80010"/>
                        <a:gd name="connsiteX2" fmla="*/ 5715 w 80010"/>
                        <a:gd name="connsiteY2" fmla="*/ 80010 h 80010"/>
                        <a:gd name="connsiteX3" fmla="*/ 0 w 80010"/>
                        <a:gd name="connsiteY3" fmla="*/ 74295 h 80010"/>
                        <a:gd name="connsiteX4" fmla="*/ 0 w 80010"/>
                        <a:gd name="connsiteY4" fmla="*/ 5715 h 80010"/>
                        <a:gd name="connsiteX5" fmla="*/ 5715 w 80010"/>
                        <a:gd name="connsiteY5" fmla="*/ 0 h 80010"/>
                        <a:gd name="connsiteX6" fmla="*/ 74295 w 80010"/>
                        <a:gd name="connsiteY6" fmla="*/ 0 h 80010"/>
                        <a:gd name="connsiteX7" fmla="*/ 80010 w 80010"/>
                        <a:gd name="connsiteY7" fmla="*/ 5715 h 80010"/>
                        <a:gd name="connsiteX8" fmla="*/ 80010 w 80010"/>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10">
                          <a:moveTo>
                            <a:pt x="80010" y="74295"/>
                          </a:moveTo>
                          <a:cubicBezTo>
                            <a:pt x="80010" y="77153"/>
                            <a:pt x="77153" y="80010"/>
                            <a:pt x="74295" y="80010"/>
                          </a:cubicBezTo>
                          <a:lnTo>
                            <a:pt x="5715" y="80010"/>
                          </a:lnTo>
                          <a:cubicBezTo>
                            <a:pt x="2858" y="80010"/>
                            <a:pt x="0" y="77153"/>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33" name="Freeform: Shape 632">
                      <a:extLst>
                        <a:ext uri="{FF2B5EF4-FFF2-40B4-BE49-F238E27FC236}">
                          <a16:creationId xmlns:a16="http://schemas.microsoft.com/office/drawing/2014/main" id="{DF58C88A-8732-4F87-A00C-A2E8798CE695}"/>
                        </a:ext>
                      </a:extLst>
                    </p:cNvPr>
                    <p:cNvSpPr/>
                    <p:nvPr/>
                  </p:nvSpPr>
                  <p:spPr>
                    <a:xfrm>
                      <a:off x="787701" y="2154282"/>
                      <a:ext cx="80009" cy="80010"/>
                    </a:xfrm>
                    <a:custGeom>
                      <a:avLst/>
                      <a:gdLst>
                        <a:gd name="connsiteX0" fmla="*/ 80010 w 80009"/>
                        <a:gd name="connsiteY0" fmla="*/ 74295 h 80010"/>
                        <a:gd name="connsiteX1" fmla="*/ 74295 w 80009"/>
                        <a:gd name="connsiteY1" fmla="*/ 80010 h 80010"/>
                        <a:gd name="connsiteX2" fmla="*/ 5715 w 80009"/>
                        <a:gd name="connsiteY2" fmla="*/ 80010 h 80010"/>
                        <a:gd name="connsiteX3" fmla="*/ 0 w 80009"/>
                        <a:gd name="connsiteY3" fmla="*/ 74295 h 80010"/>
                        <a:gd name="connsiteX4" fmla="*/ 0 w 80009"/>
                        <a:gd name="connsiteY4" fmla="*/ 5715 h 80010"/>
                        <a:gd name="connsiteX5" fmla="*/ 5715 w 80009"/>
                        <a:gd name="connsiteY5" fmla="*/ 0 h 80010"/>
                        <a:gd name="connsiteX6" fmla="*/ 74295 w 80009"/>
                        <a:gd name="connsiteY6" fmla="*/ 0 h 80010"/>
                        <a:gd name="connsiteX7" fmla="*/ 80010 w 80009"/>
                        <a:gd name="connsiteY7" fmla="*/ 5715 h 80010"/>
                        <a:gd name="connsiteX8" fmla="*/ 80010 w 80009"/>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09" h="80010">
                          <a:moveTo>
                            <a:pt x="80010" y="74295"/>
                          </a:moveTo>
                          <a:cubicBezTo>
                            <a:pt x="80010" y="77153"/>
                            <a:pt x="77152" y="80010"/>
                            <a:pt x="74295" y="80010"/>
                          </a:cubicBezTo>
                          <a:lnTo>
                            <a:pt x="5715" y="80010"/>
                          </a:lnTo>
                          <a:cubicBezTo>
                            <a:pt x="2857" y="80010"/>
                            <a:pt x="0" y="77153"/>
                            <a:pt x="0" y="74295"/>
                          </a:cubicBezTo>
                          <a:lnTo>
                            <a:pt x="0" y="5715"/>
                          </a:lnTo>
                          <a:cubicBezTo>
                            <a:pt x="0" y="2858"/>
                            <a:pt x="2857" y="0"/>
                            <a:pt x="5715" y="0"/>
                          </a:cubicBezTo>
                          <a:lnTo>
                            <a:pt x="74295" y="0"/>
                          </a:lnTo>
                          <a:cubicBezTo>
                            <a:pt x="77152"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34" name="Freeform: Shape 633">
                      <a:extLst>
                        <a:ext uri="{FF2B5EF4-FFF2-40B4-BE49-F238E27FC236}">
                          <a16:creationId xmlns:a16="http://schemas.microsoft.com/office/drawing/2014/main" id="{7DFC2521-5A44-4804-A3A5-CF169CF36E5B}"/>
                        </a:ext>
                      </a:extLst>
                    </p:cNvPr>
                    <p:cNvSpPr/>
                    <p:nvPr/>
                  </p:nvSpPr>
                  <p:spPr>
                    <a:xfrm>
                      <a:off x="881045" y="2154282"/>
                      <a:ext cx="80010" cy="80010"/>
                    </a:xfrm>
                    <a:custGeom>
                      <a:avLst/>
                      <a:gdLst>
                        <a:gd name="connsiteX0" fmla="*/ 80010 w 80010"/>
                        <a:gd name="connsiteY0" fmla="*/ 74295 h 80010"/>
                        <a:gd name="connsiteX1" fmla="*/ 74295 w 80010"/>
                        <a:gd name="connsiteY1" fmla="*/ 80010 h 80010"/>
                        <a:gd name="connsiteX2" fmla="*/ 5715 w 80010"/>
                        <a:gd name="connsiteY2" fmla="*/ 80010 h 80010"/>
                        <a:gd name="connsiteX3" fmla="*/ 0 w 80010"/>
                        <a:gd name="connsiteY3" fmla="*/ 74295 h 80010"/>
                        <a:gd name="connsiteX4" fmla="*/ 0 w 80010"/>
                        <a:gd name="connsiteY4" fmla="*/ 5715 h 80010"/>
                        <a:gd name="connsiteX5" fmla="*/ 5715 w 80010"/>
                        <a:gd name="connsiteY5" fmla="*/ 0 h 80010"/>
                        <a:gd name="connsiteX6" fmla="*/ 74295 w 80010"/>
                        <a:gd name="connsiteY6" fmla="*/ 0 h 80010"/>
                        <a:gd name="connsiteX7" fmla="*/ 80010 w 80010"/>
                        <a:gd name="connsiteY7" fmla="*/ 5715 h 80010"/>
                        <a:gd name="connsiteX8" fmla="*/ 80010 w 80010"/>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10">
                          <a:moveTo>
                            <a:pt x="80010" y="74295"/>
                          </a:moveTo>
                          <a:cubicBezTo>
                            <a:pt x="80010" y="77153"/>
                            <a:pt x="77153" y="80010"/>
                            <a:pt x="74295" y="80010"/>
                          </a:cubicBezTo>
                          <a:lnTo>
                            <a:pt x="5715" y="80010"/>
                          </a:lnTo>
                          <a:cubicBezTo>
                            <a:pt x="2858" y="80010"/>
                            <a:pt x="0" y="77153"/>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35" name="Freeform: Shape 634">
                      <a:extLst>
                        <a:ext uri="{FF2B5EF4-FFF2-40B4-BE49-F238E27FC236}">
                          <a16:creationId xmlns:a16="http://schemas.microsoft.com/office/drawing/2014/main" id="{8EE8E899-7B3A-45F5-9E54-570E9A76C99E}"/>
                        </a:ext>
                      </a:extLst>
                    </p:cNvPr>
                    <p:cNvSpPr/>
                    <p:nvPr/>
                  </p:nvSpPr>
                  <p:spPr>
                    <a:xfrm>
                      <a:off x="974390" y="2154282"/>
                      <a:ext cx="80010" cy="80010"/>
                    </a:xfrm>
                    <a:custGeom>
                      <a:avLst/>
                      <a:gdLst>
                        <a:gd name="connsiteX0" fmla="*/ 80010 w 80010"/>
                        <a:gd name="connsiteY0" fmla="*/ 74295 h 80010"/>
                        <a:gd name="connsiteX1" fmla="*/ 74295 w 80010"/>
                        <a:gd name="connsiteY1" fmla="*/ 80010 h 80010"/>
                        <a:gd name="connsiteX2" fmla="*/ 5715 w 80010"/>
                        <a:gd name="connsiteY2" fmla="*/ 80010 h 80010"/>
                        <a:gd name="connsiteX3" fmla="*/ 0 w 80010"/>
                        <a:gd name="connsiteY3" fmla="*/ 74295 h 80010"/>
                        <a:gd name="connsiteX4" fmla="*/ 0 w 80010"/>
                        <a:gd name="connsiteY4" fmla="*/ 5715 h 80010"/>
                        <a:gd name="connsiteX5" fmla="*/ 5715 w 80010"/>
                        <a:gd name="connsiteY5" fmla="*/ 0 h 80010"/>
                        <a:gd name="connsiteX6" fmla="*/ 74295 w 80010"/>
                        <a:gd name="connsiteY6" fmla="*/ 0 h 80010"/>
                        <a:gd name="connsiteX7" fmla="*/ 80010 w 80010"/>
                        <a:gd name="connsiteY7" fmla="*/ 5715 h 80010"/>
                        <a:gd name="connsiteX8" fmla="*/ 80010 w 80010"/>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10">
                          <a:moveTo>
                            <a:pt x="80010" y="74295"/>
                          </a:moveTo>
                          <a:cubicBezTo>
                            <a:pt x="80010" y="77153"/>
                            <a:pt x="77153" y="80010"/>
                            <a:pt x="74295" y="80010"/>
                          </a:cubicBezTo>
                          <a:lnTo>
                            <a:pt x="5715" y="80010"/>
                          </a:lnTo>
                          <a:cubicBezTo>
                            <a:pt x="2858" y="80010"/>
                            <a:pt x="0" y="77153"/>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36" name="Freeform: Shape 635">
                      <a:extLst>
                        <a:ext uri="{FF2B5EF4-FFF2-40B4-BE49-F238E27FC236}">
                          <a16:creationId xmlns:a16="http://schemas.microsoft.com/office/drawing/2014/main" id="{EB816775-3DC1-45F5-8471-9EDB2A737251}"/>
                        </a:ext>
                      </a:extLst>
                    </p:cNvPr>
                    <p:cNvSpPr/>
                    <p:nvPr/>
                  </p:nvSpPr>
                  <p:spPr>
                    <a:xfrm>
                      <a:off x="1067735" y="2154282"/>
                      <a:ext cx="80009" cy="80010"/>
                    </a:xfrm>
                    <a:custGeom>
                      <a:avLst/>
                      <a:gdLst>
                        <a:gd name="connsiteX0" fmla="*/ 80010 w 80009"/>
                        <a:gd name="connsiteY0" fmla="*/ 74295 h 80010"/>
                        <a:gd name="connsiteX1" fmla="*/ 74295 w 80009"/>
                        <a:gd name="connsiteY1" fmla="*/ 80010 h 80010"/>
                        <a:gd name="connsiteX2" fmla="*/ 5715 w 80009"/>
                        <a:gd name="connsiteY2" fmla="*/ 80010 h 80010"/>
                        <a:gd name="connsiteX3" fmla="*/ 0 w 80009"/>
                        <a:gd name="connsiteY3" fmla="*/ 74295 h 80010"/>
                        <a:gd name="connsiteX4" fmla="*/ 0 w 80009"/>
                        <a:gd name="connsiteY4" fmla="*/ 5715 h 80010"/>
                        <a:gd name="connsiteX5" fmla="*/ 5715 w 80009"/>
                        <a:gd name="connsiteY5" fmla="*/ 0 h 80010"/>
                        <a:gd name="connsiteX6" fmla="*/ 74295 w 80009"/>
                        <a:gd name="connsiteY6" fmla="*/ 0 h 80010"/>
                        <a:gd name="connsiteX7" fmla="*/ 80010 w 80009"/>
                        <a:gd name="connsiteY7" fmla="*/ 5715 h 80010"/>
                        <a:gd name="connsiteX8" fmla="*/ 80010 w 80009"/>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09" h="80010">
                          <a:moveTo>
                            <a:pt x="80010" y="74295"/>
                          </a:moveTo>
                          <a:cubicBezTo>
                            <a:pt x="80010" y="77153"/>
                            <a:pt x="77153" y="80010"/>
                            <a:pt x="74295" y="80010"/>
                          </a:cubicBezTo>
                          <a:lnTo>
                            <a:pt x="5715" y="80010"/>
                          </a:lnTo>
                          <a:cubicBezTo>
                            <a:pt x="2858" y="80010"/>
                            <a:pt x="0" y="77153"/>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37" name="Freeform: Shape 636">
                      <a:extLst>
                        <a:ext uri="{FF2B5EF4-FFF2-40B4-BE49-F238E27FC236}">
                          <a16:creationId xmlns:a16="http://schemas.microsoft.com/office/drawing/2014/main" id="{4B5F5365-3694-469D-B410-ECB2378F2BDE}"/>
                        </a:ext>
                      </a:extLst>
                    </p:cNvPr>
                    <p:cNvSpPr/>
                    <p:nvPr/>
                  </p:nvSpPr>
                  <p:spPr>
                    <a:xfrm>
                      <a:off x="1160128" y="2154282"/>
                      <a:ext cx="80010" cy="80010"/>
                    </a:xfrm>
                    <a:custGeom>
                      <a:avLst/>
                      <a:gdLst>
                        <a:gd name="connsiteX0" fmla="*/ 80010 w 80010"/>
                        <a:gd name="connsiteY0" fmla="*/ 74295 h 80010"/>
                        <a:gd name="connsiteX1" fmla="*/ 74295 w 80010"/>
                        <a:gd name="connsiteY1" fmla="*/ 80010 h 80010"/>
                        <a:gd name="connsiteX2" fmla="*/ 5715 w 80010"/>
                        <a:gd name="connsiteY2" fmla="*/ 80010 h 80010"/>
                        <a:gd name="connsiteX3" fmla="*/ 0 w 80010"/>
                        <a:gd name="connsiteY3" fmla="*/ 74295 h 80010"/>
                        <a:gd name="connsiteX4" fmla="*/ 0 w 80010"/>
                        <a:gd name="connsiteY4" fmla="*/ 5715 h 80010"/>
                        <a:gd name="connsiteX5" fmla="*/ 5715 w 80010"/>
                        <a:gd name="connsiteY5" fmla="*/ 0 h 80010"/>
                        <a:gd name="connsiteX6" fmla="*/ 74295 w 80010"/>
                        <a:gd name="connsiteY6" fmla="*/ 0 h 80010"/>
                        <a:gd name="connsiteX7" fmla="*/ 80010 w 80010"/>
                        <a:gd name="connsiteY7" fmla="*/ 5715 h 80010"/>
                        <a:gd name="connsiteX8" fmla="*/ 80010 w 80010"/>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10">
                          <a:moveTo>
                            <a:pt x="80010" y="74295"/>
                          </a:moveTo>
                          <a:cubicBezTo>
                            <a:pt x="80010" y="77153"/>
                            <a:pt x="77153" y="80010"/>
                            <a:pt x="74295" y="80010"/>
                          </a:cubicBezTo>
                          <a:lnTo>
                            <a:pt x="5715" y="80010"/>
                          </a:lnTo>
                          <a:cubicBezTo>
                            <a:pt x="2858" y="80010"/>
                            <a:pt x="0" y="77153"/>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38" name="Freeform: Shape 637">
                      <a:extLst>
                        <a:ext uri="{FF2B5EF4-FFF2-40B4-BE49-F238E27FC236}">
                          <a16:creationId xmlns:a16="http://schemas.microsoft.com/office/drawing/2014/main" id="{A3BDBC32-DFAA-489C-B3A2-65202C3C5B85}"/>
                        </a:ext>
                      </a:extLst>
                    </p:cNvPr>
                    <p:cNvSpPr/>
                    <p:nvPr/>
                  </p:nvSpPr>
                  <p:spPr>
                    <a:xfrm>
                      <a:off x="1253473" y="2154282"/>
                      <a:ext cx="80009" cy="80010"/>
                    </a:xfrm>
                    <a:custGeom>
                      <a:avLst/>
                      <a:gdLst>
                        <a:gd name="connsiteX0" fmla="*/ 80010 w 80009"/>
                        <a:gd name="connsiteY0" fmla="*/ 74295 h 80010"/>
                        <a:gd name="connsiteX1" fmla="*/ 74295 w 80009"/>
                        <a:gd name="connsiteY1" fmla="*/ 80010 h 80010"/>
                        <a:gd name="connsiteX2" fmla="*/ 5715 w 80009"/>
                        <a:gd name="connsiteY2" fmla="*/ 80010 h 80010"/>
                        <a:gd name="connsiteX3" fmla="*/ 0 w 80009"/>
                        <a:gd name="connsiteY3" fmla="*/ 74295 h 80010"/>
                        <a:gd name="connsiteX4" fmla="*/ 0 w 80009"/>
                        <a:gd name="connsiteY4" fmla="*/ 5715 h 80010"/>
                        <a:gd name="connsiteX5" fmla="*/ 5715 w 80009"/>
                        <a:gd name="connsiteY5" fmla="*/ 0 h 80010"/>
                        <a:gd name="connsiteX6" fmla="*/ 74295 w 80009"/>
                        <a:gd name="connsiteY6" fmla="*/ 0 h 80010"/>
                        <a:gd name="connsiteX7" fmla="*/ 80010 w 80009"/>
                        <a:gd name="connsiteY7" fmla="*/ 5715 h 80010"/>
                        <a:gd name="connsiteX8" fmla="*/ 80010 w 80009"/>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09" h="80010">
                          <a:moveTo>
                            <a:pt x="80010" y="74295"/>
                          </a:moveTo>
                          <a:cubicBezTo>
                            <a:pt x="80010" y="77153"/>
                            <a:pt x="77153" y="80010"/>
                            <a:pt x="74295" y="80010"/>
                          </a:cubicBezTo>
                          <a:lnTo>
                            <a:pt x="5715" y="80010"/>
                          </a:lnTo>
                          <a:cubicBezTo>
                            <a:pt x="2858" y="80010"/>
                            <a:pt x="0" y="77153"/>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39" name="Freeform: Shape 638">
                      <a:extLst>
                        <a:ext uri="{FF2B5EF4-FFF2-40B4-BE49-F238E27FC236}">
                          <a16:creationId xmlns:a16="http://schemas.microsoft.com/office/drawing/2014/main" id="{90603071-F437-4C48-B9A8-64EEBB1BE7F3}"/>
                        </a:ext>
                      </a:extLst>
                    </p:cNvPr>
                    <p:cNvSpPr/>
                    <p:nvPr/>
                  </p:nvSpPr>
                  <p:spPr>
                    <a:xfrm>
                      <a:off x="1346818" y="2154282"/>
                      <a:ext cx="80009" cy="80010"/>
                    </a:xfrm>
                    <a:custGeom>
                      <a:avLst/>
                      <a:gdLst>
                        <a:gd name="connsiteX0" fmla="*/ 80010 w 80009"/>
                        <a:gd name="connsiteY0" fmla="*/ 74295 h 80010"/>
                        <a:gd name="connsiteX1" fmla="*/ 74295 w 80009"/>
                        <a:gd name="connsiteY1" fmla="*/ 80010 h 80010"/>
                        <a:gd name="connsiteX2" fmla="*/ 5715 w 80009"/>
                        <a:gd name="connsiteY2" fmla="*/ 80010 h 80010"/>
                        <a:gd name="connsiteX3" fmla="*/ 0 w 80009"/>
                        <a:gd name="connsiteY3" fmla="*/ 74295 h 80010"/>
                        <a:gd name="connsiteX4" fmla="*/ 0 w 80009"/>
                        <a:gd name="connsiteY4" fmla="*/ 5715 h 80010"/>
                        <a:gd name="connsiteX5" fmla="*/ 5715 w 80009"/>
                        <a:gd name="connsiteY5" fmla="*/ 0 h 80010"/>
                        <a:gd name="connsiteX6" fmla="*/ 74295 w 80009"/>
                        <a:gd name="connsiteY6" fmla="*/ 0 h 80010"/>
                        <a:gd name="connsiteX7" fmla="*/ 80010 w 80009"/>
                        <a:gd name="connsiteY7" fmla="*/ 5715 h 80010"/>
                        <a:gd name="connsiteX8" fmla="*/ 80010 w 80009"/>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09" h="80010">
                          <a:moveTo>
                            <a:pt x="80010" y="74295"/>
                          </a:moveTo>
                          <a:cubicBezTo>
                            <a:pt x="80010" y="77153"/>
                            <a:pt x="77152" y="80010"/>
                            <a:pt x="74295" y="80010"/>
                          </a:cubicBezTo>
                          <a:lnTo>
                            <a:pt x="5715" y="80010"/>
                          </a:lnTo>
                          <a:cubicBezTo>
                            <a:pt x="2858" y="80010"/>
                            <a:pt x="0" y="77153"/>
                            <a:pt x="0" y="74295"/>
                          </a:cubicBezTo>
                          <a:lnTo>
                            <a:pt x="0" y="5715"/>
                          </a:lnTo>
                          <a:cubicBezTo>
                            <a:pt x="0" y="2858"/>
                            <a:pt x="2858" y="0"/>
                            <a:pt x="5715" y="0"/>
                          </a:cubicBezTo>
                          <a:lnTo>
                            <a:pt x="74295" y="0"/>
                          </a:lnTo>
                          <a:cubicBezTo>
                            <a:pt x="77152"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40" name="Freeform: Shape 639">
                      <a:extLst>
                        <a:ext uri="{FF2B5EF4-FFF2-40B4-BE49-F238E27FC236}">
                          <a16:creationId xmlns:a16="http://schemas.microsoft.com/office/drawing/2014/main" id="{2F074F01-5454-4B00-AC7F-F20379E82505}"/>
                        </a:ext>
                      </a:extLst>
                    </p:cNvPr>
                    <p:cNvSpPr/>
                    <p:nvPr/>
                  </p:nvSpPr>
                  <p:spPr>
                    <a:xfrm>
                      <a:off x="1440163" y="2154282"/>
                      <a:ext cx="80009" cy="80010"/>
                    </a:xfrm>
                    <a:custGeom>
                      <a:avLst/>
                      <a:gdLst>
                        <a:gd name="connsiteX0" fmla="*/ 80010 w 80009"/>
                        <a:gd name="connsiteY0" fmla="*/ 74295 h 80010"/>
                        <a:gd name="connsiteX1" fmla="*/ 74295 w 80009"/>
                        <a:gd name="connsiteY1" fmla="*/ 80010 h 80010"/>
                        <a:gd name="connsiteX2" fmla="*/ 5715 w 80009"/>
                        <a:gd name="connsiteY2" fmla="*/ 80010 h 80010"/>
                        <a:gd name="connsiteX3" fmla="*/ 0 w 80009"/>
                        <a:gd name="connsiteY3" fmla="*/ 74295 h 80010"/>
                        <a:gd name="connsiteX4" fmla="*/ 0 w 80009"/>
                        <a:gd name="connsiteY4" fmla="*/ 5715 h 80010"/>
                        <a:gd name="connsiteX5" fmla="*/ 5715 w 80009"/>
                        <a:gd name="connsiteY5" fmla="*/ 0 h 80010"/>
                        <a:gd name="connsiteX6" fmla="*/ 74295 w 80009"/>
                        <a:gd name="connsiteY6" fmla="*/ 0 h 80010"/>
                        <a:gd name="connsiteX7" fmla="*/ 80010 w 80009"/>
                        <a:gd name="connsiteY7" fmla="*/ 5715 h 80010"/>
                        <a:gd name="connsiteX8" fmla="*/ 80010 w 80009"/>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09" h="80010">
                          <a:moveTo>
                            <a:pt x="80010" y="74295"/>
                          </a:moveTo>
                          <a:cubicBezTo>
                            <a:pt x="80010" y="77153"/>
                            <a:pt x="77152" y="80010"/>
                            <a:pt x="74295" y="80010"/>
                          </a:cubicBezTo>
                          <a:lnTo>
                            <a:pt x="5715" y="80010"/>
                          </a:lnTo>
                          <a:cubicBezTo>
                            <a:pt x="2857" y="80010"/>
                            <a:pt x="0" y="77153"/>
                            <a:pt x="0" y="74295"/>
                          </a:cubicBezTo>
                          <a:lnTo>
                            <a:pt x="0" y="5715"/>
                          </a:lnTo>
                          <a:cubicBezTo>
                            <a:pt x="0" y="2858"/>
                            <a:pt x="2857" y="0"/>
                            <a:pt x="5715" y="0"/>
                          </a:cubicBezTo>
                          <a:lnTo>
                            <a:pt x="74295" y="0"/>
                          </a:lnTo>
                          <a:cubicBezTo>
                            <a:pt x="77152"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41" name="Freeform: Shape 640">
                      <a:extLst>
                        <a:ext uri="{FF2B5EF4-FFF2-40B4-BE49-F238E27FC236}">
                          <a16:creationId xmlns:a16="http://schemas.microsoft.com/office/drawing/2014/main" id="{D771B925-DF77-422F-ACB3-704B52A3DACF}"/>
                        </a:ext>
                      </a:extLst>
                    </p:cNvPr>
                    <p:cNvSpPr/>
                    <p:nvPr/>
                  </p:nvSpPr>
                  <p:spPr>
                    <a:xfrm>
                      <a:off x="1532556" y="2154282"/>
                      <a:ext cx="161925" cy="80010"/>
                    </a:xfrm>
                    <a:custGeom>
                      <a:avLst/>
                      <a:gdLst>
                        <a:gd name="connsiteX0" fmla="*/ 161925 w 161925"/>
                        <a:gd name="connsiteY0" fmla="*/ 74295 h 80010"/>
                        <a:gd name="connsiteX1" fmla="*/ 156210 w 161925"/>
                        <a:gd name="connsiteY1" fmla="*/ 80010 h 80010"/>
                        <a:gd name="connsiteX2" fmla="*/ 5715 w 161925"/>
                        <a:gd name="connsiteY2" fmla="*/ 80010 h 80010"/>
                        <a:gd name="connsiteX3" fmla="*/ 0 w 161925"/>
                        <a:gd name="connsiteY3" fmla="*/ 74295 h 80010"/>
                        <a:gd name="connsiteX4" fmla="*/ 0 w 161925"/>
                        <a:gd name="connsiteY4" fmla="*/ 5715 h 80010"/>
                        <a:gd name="connsiteX5" fmla="*/ 5715 w 161925"/>
                        <a:gd name="connsiteY5" fmla="*/ 0 h 80010"/>
                        <a:gd name="connsiteX6" fmla="*/ 156210 w 161925"/>
                        <a:gd name="connsiteY6" fmla="*/ 0 h 80010"/>
                        <a:gd name="connsiteX7" fmla="*/ 161925 w 161925"/>
                        <a:gd name="connsiteY7" fmla="*/ 5715 h 80010"/>
                        <a:gd name="connsiteX8" fmla="*/ 161925 w 161925"/>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925" h="80010">
                          <a:moveTo>
                            <a:pt x="161925" y="74295"/>
                          </a:moveTo>
                          <a:cubicBezTo>
                            <a:pt x="161925" y="77153"/>
                            <a:pt x="159067" y="80010"/>
                            <a:pt x="156210" y="80010"/>
                          </a:cubicBezTo>
                          <a:lnTo>
                            <a:pt x="5715" y="80010"/>
                          </a:lnTo>
                          <a:cubicBezTo>
                            <a:pt x="2858" y="80010"/>
                            <a:pt x="0" y="77153"/>
                            <a:pt x="0" y="74295"/>
                          </a:cubicBezTo>
                          <a:lnTo>
                            <a:pt x="0" y="5715"/>
                          </a:lnTo>
                          <a:cubicBezTo>
                            <a:pt x="0" y="2858"/>
                            <a:pt x="2858" y="0"/>
                            <a:pt x="5715" y="0"/>
                          </a:cubicBezTo>
                          <a:lnTo>
                            <a:pt x="156210" y="0"/>
                          </a:lnTo>
                          <a:cubicBezTo>
                            <a:pt x="159067" y="0"/>
                            <a:pt x="161925" y="2858"/>
                            <a:pt x="161925" y="5715"/>
                          </a:cubicBezTo>
                          <a:lnTo>
                            <a:pt x="161925"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42" name="Freeform: Shape 641">
                      <a:extLst>
                        <a:ext uri="{FF2B5EF4-FFF2-40B4-BE49-F238E27FC236}">
                          <a16:creationId xmlns:a16="http://schemas.microsoft.com/office/drawing/2014/main" id="{4E3C413B-1784-4440-81F9-989057931F32}"/>
                        </a:ext>
                      </a:extLst>
                    </p:cNvPr>
                    <p:cNvSpPr/>
                    <p:nvPr/>
                  </p:nvSpPr>
                  <p:spPr>
                    <a:xfrm>
                      <a:off x="321928" y="2250485"/>
                      <a:ext cx="117157" cy="80009"/>
                    </a:xfrm>
                    <a:custGeom>
                      <a:avLst/>
                      <a:gdLst>
                        <a:gd name="connsiteX0" fmla="*/ 117158 w 117157"/>
                        <a:gd name="connsiteY0" fmla="*/ 74295 h 80009"/>
                        <a:gd name="connsiteX1" fmla="*/ 111443 w 117157"/>
                        <a:gd name="connsiteY1" fmla="*/ 80010 h 80009"/>
                        <a:gd name="connsiteX2" fmla="*/ 5715 w 117157"/>
                        <a:gd name="connsiteY2" fmla="*/ 80010 h 80009"/>
                        <a:gd name="connsiteX3" fmla="*/ 0 w 117157"/>
                        <a:gd name="connsiteY3" fmla="*/ 74295 h 80009"/>
                        <a:gd name="connsiteX4" fmla="*/ 0 w 117157"/>
                        <a:gd name="connsiteY4" fmla="*/ 5715 h 80009"/>
                        <a:gd name="connsiteX5" fmla="*/ 5715 w 117157"/>
                        <a:gd name="connsiteY5" fmla="*/ 0 h 80009"/>
                        <a:gd name="connsiteX6" fmla="*/ 111443 w 117157"/>
                        <a:gd name="connsiteY6" fmla="*/ 0 h 80009"/>
                        <a:gd name="connsiteX7" fmla="*/ 117158 w 117157"/>
                        <a:gd name="connsiteY7" fmla="*/ 5715 h 80009"/>
                        <a:gd name="connsiteX8" fmla="*/ 117158 w 117157"/>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157" h="80009">
                          <a:moveTo>
                            <a:pt x="117158" y="74295"/>
                          </a:moveTo>
                          <a:cubicBezTo>
                            <a:pt x="117158" y="77152"/>
                            <a:pt x="114300" y="80010"/>
                            <a:pt x="111443" y="80010"/>
                          </a:cubicBezTo>
                          <a:lnTo>
                            <a:pt x="5715" y="80010"/>
                          </a:lnTo>
                          <a:cubicBezTo>
                            <a:pt x="2858" y="80010"/>
                            <a:pt x="0" y="77152"/>
                            <a:pt x="0" y="74295"/>
                          </a:cubicBezTo>
                          <a:lnTo>
                            <a:pt x="0" y="5715"/>
                          </a:lnTo>
                          <a:cubicBezTo>
                            <a:pt x="0" y="2858"/>
                            <a:pt x="2858" y="0"/>
                            <a:pt x="5715" y="0"/>
                          </a:cubicBezTo>
                          <a:lnTo>
                            <a:pt x="111443" y="0"/>
                          </a:lnTo>
                          <a:cubicBezTo>
                            <a:pt x="114300" y="0"/>
                            <a:pt x="117158" y="2858"/>
                            <a:pt x="117158" y="5715"/>
                          </a:cubicBezTo>
                          <a:lnTo>
                            <a:pt x="117158"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43" name="Freeform: Shape 642">
                      <a:extLst>
                        <a:ext uri="{FF2B5EF4-FFF2-40B4-BE49-F238E27FC236}">
                          <a16:creationId xmlns:a16="http://schemas.microsoft.com/office/drawing/2014/main" id="{347B3AC5-A766-4312-B3E5-500B009430FF}"/>
                        </a:ext>
                      </a:extLst>
                    </p:cNvPr>
                    <p:cNvSpPr/>
                    <p:nvPr/>
                  </p:nvSpPr>
                  <p:spPr>
                    <a:xfrm>
                      <a:off x="322881" y="2346687"/>
                      <a:ext cx="140969" cy="80010"/>
                    </a:xfrm>
                    <a:custGeom>
                      <a:avLst/>
                      <a:gdLst>
                        <a:gd name="connsiteX0" fmla="*/ 140970 w 140969"/>
                        <a:gd name="connsiteY0" fmla="*/ 74295 h 80010"/>
                        <a:gd name="connsiteX1" fmla="*/ 135255 w 140969"/>
                        <a:gd name="connsiteY1" fmla="*/ 80010 h 80010"/>
                        <a:gd name="connsiteX2" fmla="*/ 5715 w 140969"/>
                        <a:gd name="connsiteY2" fmla="*/ 80010 h 80010"/>
                        <a:gd name="connsiteX3" fmla="*/ 0 w 140969"/>
                        <a:gd name="connsiteY3" fmla="*/ 74295 h 80010"/>
                        <a:gd name="connsiteX4" fmla="*/ 0 w 140969"/>
                        <a:gd name="connsiteY4" fmla="*/ 5715 h 80010"/>
                        <a:gd name="connsiteX5" fmla="*/ 5715 w 140969"/>
                        <a:gd name="connsiteY5" fmla="*/ 0 h 80010"/>
                        <a:gd name="connsiteX6" fmla="*/ 135255 w 140969"/>
                        <a:gd name="connsiteY6" fmla="*/ 0 h 80010"/>
                        <a:gd name="connsiteX7" fmla="*/ 140970 w 140969"/>
                        <a:gd name="connsiteY7" fmla="*/ 5715 h 80010"/>
                        <a:gd name="connsiteX8" fmla="*/ 140970 w 140969"/>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0969" h="80010">
                          <a:moveTo>
                            <a:pt x="140970" y="74295"/>
                          </a:moveTo>
                          <a:cubicBezTo>
                            <a:pt x="140970" y="77153"/>
                            <a:pt x="138113" y="80010"/>
                            <a:pt x="135255" y="80010"/>
                          </a:cubicBezTo>
                          <a:lnTo>
                            <a:pt x="5715" y="80010"/>
                          </a:lnTo>
                          <a:cubicBezTo>
                            <a:pt x="2857" y="80010"/>
                            <a:pt x="0" y="77153"/>
                            <a:pt x="0" y="74295"/>
                          </a:cubicBezTo>
                          <a:lnTo>
                            <a:pt x="0" y="5715"/>
                          </a:lnTo>
                          <a:cubicBezTo>
                            <a:pt x="0" y="2858"/>
                            <a:pt x="2857" y="0"/>
                            <a:pt x="5715" y="0"/>
                          </a:cubicBezTo>
                          <a:lnTo>
                            <a:pt x="135255" y="0"/>
                          </a:lnTo>
                          <a:cubicBezTo>
                            <a:pt x="138113" y="0"/>
                            <a:pt x="140970" y="2858"/>
                            <a:pt x="140970" y="5715"/>
                          </a:cubicBezTo>
                          <a:lnTo>
                            <a:pt x="14097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44" name="Freeform: Shape 643">
                      <a:extLst>
                        <a:ext uri="{FF2B5EF4-FFF2-40B4-BE49-F238E27FC236}">
                          <a16:creationId xmlns:a16="http://schemas.microsoft.com/office/drawing/2014/main" id="{755390F9-C8D9-4621-917A-CAD8FA2D0908}"/>
                        </a:ext>
                      </a:extLst>
                    </p:cNvPr>
                    <p:cNvSpPr/>
                    <p:nvPr/>
                  </p:nvSpPr>
                  <p:spPr>
                    <a:xfrm>
                      <a:off x="322881" y="2442890"/>
                      <a:ext cx="188595" cy="80009"/>
                    </a:xfrm>
                    <a:custGeom>
                      <a:avLst/>
                      <a:gdLst>
                        <a:gd name="connsiteX0" fmla="*/ 188595 w 188595"/>
                        <a:gd name="connsiteY0" fmla="*/ 74295 h 80009"/>
                        <a:gd name="connsiteX1" fmla="*/ 182880 w 188595"/>
                        <a:gd name="connsiteY1" fmla="*/ 80010 h 80009"/>
                        <a:gd name="connsiteX2" fmla="*/ 5715 w 188595"/>
                        <a:gd name="connsiteY2" fmla="*/ 80010 h 80009"/>
                        <a:gd name="connsiteX3" fmla="*/ 0 w 188595"/>
                        <a:gd name="connsiteY3" fmla="*/ 74295 h 80009"/>
                        <a:gd name="connsiteX4" fmla="*/ 0 w 188595"/>
                        <a:gd name="connsiteY4" fmla="*/ 5715 h 80009"/>
                        <a:gd name="connsiteX5" fmla="*/ 5715 w 188595"/>
                        <a:gd name="connsiteY5" fmla="*/ 0 h 80009"/>
                        <a:gd name="connsiteX6" fmla="*/ 182880 w 188595"/>
                        <a:gd name="connsiteY6" fmla="*/ 0 h 80009"/>
                        <a:gd name="connsiteX7" fmla="*/ 188595 w 188595"/>
                        <a:gd name="connsiteY7" fmla="*/ 5715 h 80009"/>
                        <a:gd name="connsiteX8" fmla="*/ 188595 w 188595"/>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595" h="80009">
                          <a:moveTo>
                            <a:pt x="188595" y="74295"/>
                          </a:moveTo>
                          <a:cubicBezTo>
                            <a:pt x="188595" y="77153"/>
                            <a:pt x="185738" y="80010"/>
                            <a:pt x="182880" y="80010"/>
                          </a:cubicBezTo>
                          <a:lnTo>
                            <a:pt x="5715" y="80010"/>
                          </a:lnTo>
                          <a:cubicBezTo>
                            <a:pt x="2857" y="80010"/>
                            <a:pt x="0" y="77153"/>
                            <a:pt x="0" y="74295"/>
                          </a:cubicBezTo>
                          <a:lnTo>
                            <a:pt x="0" y="5715"/>
                          </a:lnTo>
                          <a:cubicBezTo>
                            <a:pt x="0" y="2858"/>
                            <a:pt x="2857" y="0"/>
                            <a:pt x="5715" y="0"/>
                          </a:cubicBezTo>
                          <a:lnTo>
                            <a:pt x="182880" y="0"/>
                          </a:lnTo>
                          <a:cubicBezTo>
                            <a:pt x="185738" y="0"/>
                            <a:pt x="188595" y="2858"/>
                            <a:pt x="188595" y="5715"/>
                          </a:cubicBezTo>
                          <a:lnTo>
                            <a:pt x="188595"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45" name="Freeform: Shape 644">
                      <a:extLst>
                        <a:ext uri="{FF2B5EF4-FFF2-40B4-BE49-F238E27FC236}">
                          <a16:creationId xmlns:a16="http://schemas.microsoft.com/office/drawing/2014/main" id="{31036B32-4977-4281-B597-816C4D030F2C}"/>
                        </a:ext>
                      </a:extLst>
                    </p:cNvPr>
                    <p:cNvSpPr/>
                    <p:nvPr/>
                  </p:nvSpPr>
                  <p:spPr>
                    <a:xfrm>
                      <a:off x="321928" y="2537187"/>
                      <a:ext cx="120967" cy="80010"/>
                    </a:xfrm>
                    <a:custGeom>
                      <a:avLst/>
                      <a:gdLst>
                        <a:gd name="connsiteX0" fmla="*/ 120968 w 120967"/>
                        <a:gd name="connsiteY0" fmla="*/ 74295 h 80010"/>
                        <a:gd name="connsiteX1" fmla="*/ 115253 w 120967"/>
                        <a:gd name="connsiteY1" fmla="*/ 80010 h 80010"/>
                        <a:gd name="connsiteX2" fmla="*/ 5715 w 120967"/>
                        <a:gd name="connsiteY2" fmla="*/ 80010 h 80010"/>
                        <a:gd name="connsiteX3" fmla="*/ 0 w 120967"/>
                        <a:gd name="connsiteY3" fmla="*/ 74295 h 80010"/>
                        <a:gd name="connsiteX4" fmla="*/ 0 w 120967"/>
                        <a:gd name="connsiteY4" fmla="*/ 5715 h 80010"/>
                        <a:gd name="connsiteX5" fmla="*/ 5715 w 120967"/>
                        <a:gd name="connsiteY5" fmla="*/ 0 h 80010"/>
                        <a:gd name="connsiteX6" fmla="*/ 115253 w 120967"/>
                        <a:gd name="connsiteY6" fmla="*/ 0 h 80010"/>
                        <a:gd name="connsiteX7" fmla="*/ 120968 w 120967"/>
                        <a:gd name="connsiteY7" fmla="*/ 5715 h 80010"/>
                        <a:gd name="connsiteX8" fmla="*/ 120968 w 120967"/>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0967" h="80010">
                          <a:moveTo>
                            <a:pt x="120968" y="74295"/>
                          </a:moveTo>
                          <a:cubicBezTo>
                            <a:pt x="120968" y="77153"/>
                            <a:pt x="118110" y="80010"/>
                            <a:pt x="115253" y="80010"/>
                          </a:cubicBezTo>
                          <a:lnTo>
                            <a:pt x="5715" y="80010"/>
                          </a:lnTo>
                          <a:cubicBezTo>
                            <a:pt x="2858" y="80010"/>
                            <a:pt x="0" y="77153"/>
                            <a:pt x="0" y="74295"/>
                          </a:cubicBezTo>
                          <a:lnTo>
                            <a:pt x="0" y="5715"/>
                          </a:lnTo>
                          <a:cubicBezTo>
                            <a:pt x="0" y="2858"/>
                            <a:pt x="2858" y="0"/>
                            <a:pt x="5715" y="0"/>
                          </a:cubicBezTo>
                          <a:lnTo>
                            <a:pt x="115253" y="0"/>
                          </a:lnTo>
                          <a:cubicBezTo>
                            <a:pt x="118110" y="0"/>
                            <a:pt x="120968" y="2858"/>
                            <a:pt x="120968" y="5715"/>
                          </a:cubicBezTo>
                          <a:lnTo>
                            <a:pt x="120968"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46" name="Freeform: Shape 645">
                      <a:extLst>
                        <a:ext uri="{FF2B5EF4-FFF2-40B4-BE49-F238E27FC236}">
                          <a16:creationId xmlns:a16="http://schemas.microsoft.com/office/drawing/2014/main" id="{2DB025A6-D39C-46E8-9CC2-5F2F20578D61}"/>
                        </a:ext>
                      </a:extLst>
                    </p:cNvPr>
                    <p:cNvSpPr/>
                    <p:nvPr/>
                  </p:nvSpPr>
                  <p:spPr>
                    <a:xfrm>
                      <a:off x="455278" y="2250485"/>
                      <a:ext cx="80010" cy="80009"/>
                    </a:xfrm>
                    <a:custGeom>
                      <a:avLst/>
                      <a:gdLst>
                        <a:gd name="connsiteX0" fmla="*/ 80010 w 80010"/>
                        <a:gd name="connsiteY0" fmla="*/ 74295 h 80009"/>
                        <a:gd name="connsiteX1" fmla="*/ 74295 w 80010"/>
                        <a:gd name="connsiteY1" fmla="*/ 80010 h 80009"/>
                        <a:gd name="connsiteX2" fmla="*/ 5715 w 80010"/>
                        <a:gd name="connsiteY2" fmla="*/ 80010 h 80009"/>
                        <a:gd name="connsiteX3" fmla="*/ 0 w 80010"/>
                        <a:gd name="connsiteY3" fmla="*/ 74295 h 80009"/>
                        <a:gd name="connsiteX4" fmla="*/ 0 w 80010"/>
                        <a:gd name="connsiteY4" fmla="*/ 5715 h 80009"/>
                        <a:gd name="connsiteX5" fmla="*/ 5715 w 80010"/>
                        <a:gd name="connsiteY5" fmla="*/ 0 h 80009"/>
                        <a:gd name="connsiteX6" fmla="*/ 74295 w 80010"/>
                        <a:gd name="connsiteY6" fmla="*/ 0 h 80009"/>
                        <a:gd name="connsiteX7" fmla="*/ 80010 w 80010"/>
                        <a:gd name="connsiteY7" fmla="*/ 5715 h 80009"/>
                        <a:gd name="connsiteX8" fmla="*/ 80010 w 80010"/>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09">
                          <a:moveTo>
                            <a:pt x="80010" y="74295"/>
                          </a:moveTo>
                          <a:cubicBezTo>
                            <a:pt x="80010" y="77152"/>
                            <a:pt x="77153" y="80010"/>
                            <a:pt x="74295" y="80010"/>
                          </a:cubicBezTo>
                          <a:lnTo>
                            <a:pt x="5715" y="80010"/>
                          </a:lnTo>
                          <a:cubicBezTo>
                            <a:pt x="2858" y="80010"/>
                            <a:pt x="0" y="77152"/>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47" name="Freeform: Shape 646">
                      <a:extLst>
                        <a:ext uri="{FF2B5EF4-FFF2-40B4-BE49-F238E27FC236}">
                          <a16:creationId xmlns:a16="http://schemas.microsoft.com/office/drawing/2014/main" id="{83512659-F01A-42DE-B61A-5926B1BD693E}"/>
                        </a:ext>
                      </a:extLst>
                    </p:cNvPr>
                    <p:cNvSpPr/>
                    <p:nvPr/>
                  </p:nvSpPr>
                  <p:spPr>
                    <a:xfrm>
                      <a:off x="478138" y="2346687"/>
                      <a:ext cx="80010" cy="80010"/>
                    </a:xfrm>
                    <a:custGeom>
                      <a:avLst/>
                      <a:gdLst>
                        <a:gd name="connsiteX0" fmla="*/ 80010 w 80010"/>
                        <a:gd name="connsiteY0" fmla="*/ 74295 h 80010"/>
                        <a:gd name="connsiteX1" fmla="*/ 74295 w 80010"/>
                        <a:gd name="connsiteY1" fmla="*/ 80010 h 80010"/>
                        <a:gd name="connsiteX2" fmla="*/ 5715 w 80010"/>
                        <a:gd name="connsiteY2" fmla="*/ 80010 h 80010"/>
                        <a:gd name="connsiteX3" fmla="*/ 0 w 80010"/>
                        <a:gd name="connsiteY3" fmla="*/ 74295 h 80010"/>
                        <a:gd name="connsiteX4" fmla="*/ 0 w 80010"/>
                        <a:gd name="connsiteY4" fmla="*/ 5715 h 80010"/>
                        <a:gd name="connsiteX5" fmla="*/ 5715 w 80010"/>
                        <a:gd name="connsiteY5" fmla="*/ 0 h 80010"/>
                        <a:gd name="connsiteX6" fmla="*/ 74295 w 80010"/>
                        <a:gd name="connsiteY6" fmla="*/ 0 h 80010"/>
                        <a:gd name="connsiteX7" fmla="*/ 80010 w 80010"/>
                        <a:gd name="connsiteY7" fmla="*/ 5715 h 80010"/>
                        <a:gd name="connsiteX8" fmla="*/ 80010 w 80010"/>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10">
                          <a:moveTo>
                            <a:pt x="80010" y="74295"/>
                          </a:moveTo>
                          <a:cubicBezTo>
                            <a:pt x="80010" y="77153"/>
                            <a:pt x="77152" y="80010"/>
                            <a:pt x="74295" y="80010"/>
                          </a:cubicBezTo>
                          <a:lnTo>
                            <a:pt x="5715" y="80010"/>
                          </a:lnTo>
                          <a:cubicBezTo>
                            <a:pt x="2858" y="80010"/>
                            <a:pt x="0" y="77153"/>
                            <a:pt x="0" y="74295"/>
                          </a:cubicBezTo>
                          <a:lnTo>
                            <a:pt x="0" y="5715"/>
                          </a:lnTo>
                          <a:cubicBezTo>
                            <a:pt x="0" y="2858"/>
                            <a:pt x="2858" y="0"/>
                            <a:pt x="5715" y="0"/>
                          </a:cubicBezTo>
                          <a:lnTo>
                            <a:pt x="74295" y="0"/>
                          </a:lnTo>
                          <a:cubicBezTo>
                            <a:pt x="77152"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48" name="Freeform: Shape 647">
                      <a:extLst>
                        <a:ext uri="{FF2B5EF4-FFF2-40B4-BE49-F238E27FC236}">
                          <a16:creationId xmlns:a16="http://schemas.microsoft.com/office/drawing/2014/main" id="{236CD3C7-E46F-4B30-9445-40FC37CD7BE5}"/>
                        </a:ext>
                      </a:extLst>
                    </p:cNvPr>
                    <p:cNvSpPr/>
                    <p:nvPr/>
                  </p:nvSpPr>
                  <p:spPr>
                    <a:xfrm>
                      <a:off x="574340" y="2346687"/>
                      <a:ext cx="80010" cy="80010"/>
                    </a:xfrm>
                    <a:custGeom>
                      <a:avLst/>
                      <a:gdLst>
                        <a:gd name="connsiteX0" fmla="*/ 80010 w 80010"/>
                        <a:gd name="connsiteY0" fmla="*/ 74295 h 80010"/>
                        <a:gd name="connsiteX1" fmla="*/ 74295 w 80010"/>
                        <a:gd name="connsiteY1" fmla="*/ 80010 h 80010"/>
                        <a:gd name="connsiteX2" fmla="*/ 5715 w 80010"/>
                        <a:gd name="connsiteY2" fmla="*/ 80010 h 80010"/>
                        <a:gd name="connsiteX3" fmla="*/ 0 w 80010"/>
                        <a:gd name="connsiteY3" fmla="*/ 74295 h 80010"/>
                        <a:gd name="connsiteX4" fmla="*/ 0 w 80010"/>
                        <a:gd name="connsiteY4" fmla="*/ 5715 h 80010"/>
                        <a:gd name="connsiteX5" fmla="*/ 5715 w 80010"/>
                        <a:gd name="connsiteY5" fmla="*/ 0 h 80010"/>
                        <a:gd name="connsiteX6" fmla="*/ 74295 w 80010"/>
                        <a:gd name="connsiteY6" fmla="*/ 0 h 80010"/>
                        <a:gd name="connsiteX7" fmla="*/ 80010 w 80010"/>
                        <a:gd name="connsiteY7" fmla="*/ 5715 h 80010"/>
                        <a:gd name="connsiteX8" fmla="*/ 80010 w 80010"/>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10">
                          <a:moveTo>
                            <a:pt x="80010" y="74295"/>
                          </a:moveTo>
                          <a:cubicBezTo>
                            <a:pt x="80010" y="77153"/>
                            <a:pt x="77153" y="80010"/>
                            <a:pt x="74295" y="80010"/>
                          </a:cubicBezTo>
                          <a:lnTo>
                            <a:pt x="5715" y="80010"/>
                          </a:lnTo>
                          <a:cubicBezTo>
                            <a:pt x="2858" y="80010"/>
                            <a:pt x="0" y="77153"/>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49" name="Freeform: Shape 648">
                      <a:extLst>
                        <a:ext uri="{FF2B5EF4-FFF2-40B4-BE49-F238E27FC236}">
                          <a16:creationId xmlns:a16="http://schemas.microsoft.com/office/drawing/2014/main" id="{881EF80F-D57B-4EAE-A4A1-83550B347460}"/>
                        </a:ext>
                      </a:extLst>
                    </p:cNvPr>
                    <p:cNvSpPr/>
                    <p:nvPr/>
                  </p:nvSpPr>
                  <p:spPr>
                    <a:xfrm>
                      <a:off x="527668" y="2442890"/>
                      <a:ext cx="80009" cy="80009"/>
                    </a:xfrm>
                    <a:custGeom>
                      <a:avLst/>
                      <a:gdLst>
                        <a:gd name="connsiteX0" fmla="*/ 80010 w 80009"/>
                        <a:gd name="connsiteY0" fmla="*/ 74295 h 80009"/>
                        <a:gd name="connsiteX1" fmla="*/ 74295 w 80009"/>
                        <a:gd name="connsiteY1" fmla="*/ 80010 h 80009"/>
                        <a:gd name="connsiteX2" fmla="*/ 5715 w 80009"/>
                        <a:gd name="connsiteY2" fmla="*/ 80010 h 80009"/>
                        <a:gd name="connsiteX3" fmla="*/ 0 w 80009"/>
                        <a:gd name="connsiteY3" fmla="*/ 74295 h 80009"/>
                        <a:gd name="connsiteX4" fmla="*/ 0 w 80009"/>
                        <a:gd name="connsiteY4" fmla="*/ 5715 h 80009"/>
                        <a:gd name="connsiteX5" fmla="*/ 5715 w 80009"/>
                        <a:gd name="connsiteY5" fmla="*/ 0 h 80009"/>
                        <a:gd name="connsiteX6" fmla="*/ 74295 w 80009"/>
                        <a:gd name="connsiteY6" fmla="*/ 0 h 80009"/>
                        <a:gd name="connsiteX7" fmla="*/ 80010 w 80009"/>
                        <a:gd name="connsiteY7" fmla="*/ 5715 h 80009"/>
                        <a:gd name="connsiteX8" fmla="*/ 80010 w 80009"/>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09" h="80009">
                          <a:moveTo>
                            <a:pt x="80010" y="74295"/>
                          </a:moveTo>
                          <a:cubicBezTo>
                            <a:pt x="80010" y="77153"/>
                            <a:pt x="77152" y="80010"/>
                            <a:pt x="74295" y="80010"/>
                          </a:cubicBezTo>
                          <a:lnTo>
                            <a:pt x="5715" y="80010"/>
                          </a:lnTo>
                          <a:cubicBezTo>
                            <a:pt x="2858" y="80010"/>
                            <a:pt x="0" y="77153"/>
                            <a:pt x="0" y="74295"/>
                          </a:cubicBezTo>
                          <a:lnTo>
                            <a:pt x="0" y="5715"/>
                          </a:lnTo>
                          <a:cubicBezTo>
                            <a:pt x="0" y="2858"/>
                            <a:pt x="2858" y="0"/>
                            <a:pt x="5715" y="0"/>
                          </a:cubicBezTo>
                          <a:lnTo>
                            <a:pt x="74295" y="0"/>
                          </a:lnTo>
                          <a:cubicBezTo>
                            <a:pt x="77152"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50" name="Freeform: Shape 649">
                      <a:extLst>
                        <a:ext uri="{FF2B5EF4-FFF2-40B4-BE49-F238E27FC236}">
                          <a16:creationId xmlns:a16="http://schemas.microsoft.com/office/drawing/2014/main" id="{FA6AC2E9-9A51-42F9-B764-31B9884F7484}"/>
                        </a:ext>
                      </a:extLst>
                    </p:cNvPr>
                    <p:cNvSpPr/>
                    <p:nvPr/>
                  </p:nvSpPr>
                  <p:spPr>
                    <a:xfrm>
                      <a:off x="458135" y="2537187"/>
                      <a:ext cx="80009" cy="80010"/>
                    </a:xfrm>
                    <a:custGeom>
                      <a:avLst/>
                      <a:gdLst>
                        <a:gd name="connsiteX0" fmla="*/ 80010 w 80009"/>
                        <a:gd name="connsiteY0" fmla="*/ 74295 h 80010"/>
                        <a:gd name="connsiteX1" fmla="*/ 74295 w 80009"/>
                        <a:gd name="connsiteY1" fmla="*/ 80010 h 80010"/>
                        <a:gd name="connsiteX2" fmla="*/ 5715 w 80009"/>
                        <a:gd name="connsiteY2" fmla="*/ 80010 h 80010"/>
                        <a:gd name="connsiteX3" fmla="*/ 0 w 80009"/>
                        <a:gd name="connsiteY3" fmla="*/ 74295 h 80010"/>
                        <a:gd name="connsiteX4" fmla="*/ 0 w 80009"/>
                        <a:gd name="connsiteY4" fmla="*/ 5715 h 80010"/>
                        <a:gd name="connsiteX5" fmla="*/ 5715 w 80009"/>
                        <a:gd name="connsiteY5" fmla="*/ 0 h 80010"/>
                        <a:gd name="connsiteX6" fmla="*/ 74295 w 80009"/>
                        <a:gd name="connsiteY6" fmla="*/ 0 h 80010"/>
                        <a:gd name="connsiteX7" fmla="*/ 80010 w 80009"/>
                        <a:gd name="connsiteY7" fmla="*/ 5715 h 80010"/>
                        <a:gd name="connsiteX8" fmla="*/ 80010 w 80009"/>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09" h="80010">
                          <a:moveTo>
                            <a:pt x="80010" y="74295"/>
                          </a:moveTo>
                          <a:cubicBezTo>
                            <a:pt x="80010" y="77153"/>
                            <a:pt x="77153" y="80010"/>
                            <a:pt x="74295" y="80010"/>
                          </a:cubicBezTo>
                          <a:lnTo>
                            <a:pt x="5715" y="80010"/>
                          </a:lnTo>
                          <a:cubicBezTo>
                            <a:pt x="2858" y="80010"/>
                            <a:pt x="0" y="77153"/>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51" name="Freeform: Shape 650">
                      <a:extLst>
                        <a:ext uri="{FF2B5EF4-FFF2-40B4-BE49-F238E27FC236}">
                          <a16:creationId xmlns:a16="http://schemas.microsoft.com/office/drawing/2014/main" id="{64AD2556-AD39-45A2-BC2E-4044D206FF26}"/>
                        </a:ext>
                      </a:extLst>
                    </p:cNvPr>
                    <p:cNvSpPr/>
                    <p:nvPr/>
                  </p:nvSpPr>
                  <p:spPr>
                    <a:xfrm>
                      <a:off x="554338" y="2537187"/>
                      <a:ext cx="80009" cy="80010"/>
                    </a:xfrm>
                    <a:custGeom>
                      <a:avLst/>
                      <a:gdLst>
                        <a:gd name="connsiteX0" fmla="*/ 80010 w 80009"/>
                        <a:gd name="connsiteY0" fmla="*/ 74295 h 80010"/>
                        <a:gd name="connsiteX1" fmla="*/ 74295 w 80009"/>
                        <a:gd name="connsiteY1" fmla="*/ 80010 h 80010"/>
                        <a:gd name="connsiteX2" fmla="*/ 5715 w 80009"/>
                        <a:gd name="connsiteY2" fmla="*/ 80010 h 80010"/>
                        <a:gd name="connsiteX3" fmla="*/ 0 w 80009"/>
                        <a:gd name="connsiteY3" fmla="*/ 74295 h 80010"/>
                        <a:gd name="connsiteX4" fmla="*/ 0 w 80009"/>
                        <a:gd name="connsiteY4" fmla="*/ 5715 h 80010"/>
                        <a:gd name="connsiteX5" fmla="*/ 5715 w 80009"/>
                        <a:gd name="connsiteY5" fmla="*/ 0 h 80010"/>
                        <a:gd name="connsiteX6" fmla="*/ 74295 w 80009"/>
                        <a:gd name="connsiteY6" fmla="*/ 0 h 80010"/>
                        <a:gd name="connsiteX7" fmla="*/ 80010 w 80009"/>
                        <a:gd name="connsiteY7" fmla="*/ 5715 h 80010"/>
                        <a:gd name="connsiteX8" fmla="*/ 80010 w 80009"/>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09" h="80010">
                          <a:moveTo>
                            <a:pt x="80010" y="74295"/>
                          </a:moveTo>
                          <a:cubicBezTo>
                            <a:pt x="80010" y="77153"/>
                            <a:pt x="77152" y="80010"/>
                            <a:pt x="74295" y="80010"/>
                          </a:cubicBezTo>
                          <a:lnTo>
                            <a:pt x="5715" y="80010"/>
                          </a:lnTo>
                          <a:cubicBezTo>
                            <a:pt x="2857" y="80010"/>
                            <a:pt x="0" y="77153"/>
                            <a:pt x="0" y="74295"/>
                          </a:cubicBezTo>
                          <a:lnTo>
                            <a:pt x="0" y="5715"/>
                          </a:lnTo>
                          <a:cubicBezTo>
                            <a:pt x="0" y="2858"/>
                            <a:pt x="2857" y="0"/>
                            <a:pt x="5715" y="0"/>
                          </a:cubicBezTo>
                          <a:lnTo>
                            <a:pt x="74295" y="0"/>
                          </a:lnTo>
                          <a:cubicBezTo>
                            <a:pt x="77152"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52" name="Freeform: Shape 651">
                      <a:extLst>
                        <a:ext uri="{FF2B5EF4-FFF2-40B4-BE49-F238E27FC236}">
                          <a16:creationId xmlns:a16="http://schemas.microsoft.com/office/drawing/2014/main" id="{5C28C201-867F-4B7F-82EA-2029B16F8F06}"/>
                        </a:ext>
                      </a:extLst>
                    </p:cNvPr>
                    <p:cNvSpPr/>
                    <p:nvPr/>
                  </p:nvSpPr>
                  <p:spPr>
                    <a:xfrm>
                      <a:off x="649588" y="2537187"/>
                      <a:ext cx="80009" cy="80010"/>
                    </a:xfrm>
                    <a:custGeom>
                      <a:avLst/>
                      <a:gdLst>
                        <a:gd name="connsiteX0" fmla="*/ 80010 w 80009"/>
                        <a:gd name="connsiteY0" fmla="*/ 74295 h 80010"/>
                        <a:gd name="connsiteX1" fmla="*/ 74295 w 80009"/>
                        <a:gd name="connsiteY1" fmla="*/ 80010 h 80010"/>
                        <a:gd name="connsiteX2" fmla="*/ 5715 w 80009"/>
                        <a:gd name="connsiteY2" fmla="*/ 80010 h 80010"/>
                        <a:gd name="connsiteX3" fmla="*/ 0 w 80009"/>
                        <a:gd name="connsiteY3" fmla="*/ 74295 h 80010"/>
                        <a:gd name="connsiteX4" fmla="*/ 0 w 80009"/>
                        <a:gd name="connsiteY4" fmla="*/ 5715 h 80010"/>
                        <a:gd name="connsiteX5" fmla="*/ 5715 w 80009"/>
                        <a:gd name="connsiteY5" fmla="*/ 0 h 80010"/>
                        <a:gd name="connsiteX6" fmla="*/ 74295 w 80009"/>
                        <a:gd name="connsiteY6" fmla="*/ 0 h 80010"/>
                        <a:gd name="connsiteX7" fmla="*/ 80010 w 80009"/>
                        <a:gd name="connsiteY7" fmla="*/ 5715 h 80010"/>
                        <a:gd name="connsiteX8" fmla="*/ 80010 w 80009"/>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09" h="80010">
                          <a:moveTo>
                            <a:pt x="80010" y="74295"/>
                          </a:moveTo>
                          <a:cubicBezTo>
                            <a:pt x="80010" y="77153"/>
                            <a:pt x="77152" y="80010"/>
                            <a:pt x="74295" y="80010"/>
                          </a:cubicBezTo>
                          <a:lnTo>
                            <a:pt x="5715" y="80010"/>
                          </a:lnTo>
                          <a:cubicBezTo>
                            <a:pt x="2857" y="80010"/>
                            <a:pt x="0" y="77153"/>
                            <a:pt x="0" y="74295"/>
                          </a:cubicBezTo>
                          <a:lnTo>
                            <a:pt x="0" y="5715"/>
                          </a:lnTo>
                          <a:cubicBezTo>
                            <a:pt x="0" y="2858"/>
                            <a:pt x="2857" y="0"/>
                            <a:pt x="5715" y="0"/>
                          </a:cubicBezTo>
                          <a:lnTo>
                            <a:pt x="74295" y="0"/>
                          </a:lnTo>
                          <a:cubicBezTo>
                            <a:pt x="77152"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53" name="Freeform: Shape 652">
                      <a:extLst>
                        <a:ext uri="{FF2B5EF4-FFF2-40B4-BE49-F238E27FC236}">
                          <a16:creationId xmlns:a16="http://schemas.microsoft.com/office/drawing/2014/main" id="{E874D1CE-9A04-49EA-8C5C-919651E2FE45}"/>
                        </a:ext>
                      </a:extLst>
                    </p:cNvPr>
                    <p:cNvSpPr/>
                    <p:nvPr/>
                  </p:nvSpPr>
                  <p:spPr>
                    <a:xfrm>
                      <a:off x="744838" y="2537187"/>
                      <a:ext cx="558164" cy="80010"/>
                    </a:xfrm>
                    <a:custGeom>
                      <a:avLst/>
                      <a:gdLst>
                        <a:gd name="connsiteX0" fmla="*/ 558165 w 558164"/>
                        <a:gd name="connsiteY0" fmla="*/ 74295 h 80010"/>
                        <a:gd name="connsiteX1" fmla="*/ 552450 w 558164"/>
                        <a:gd name="connsiteY1" fmla="*/ 80010 h 80010"/>
                        <a:gd name="connsiteX2" fmla="*/ 5715 w 558164"/>
                        <a:gd name="connsiteY2" fmla="*/ 80010 h 80010"/>
                        <a:gd name="connsiteX3" fmla="*/ 0 w 558164"/>
                        <a:gd name="connsiteY3" fmla="*/ 74295 h 80010"/>
                        <a:gd name="connsiteX4" fmla="*/ 0 w 558164"/>
                        <a:gd name="connsiteY4" fmla="*/ 5715 h 80010"/>
                        <a:gd name="connsiteX5" fmla="*/ 5715 w 558164"/>
                        <a:gd name="connsiteY5" fmla="*/ 0 h 80010"/>
                        <a:gd name="connsiteX6" fmla="*/ 552450 w 558164"/>
                        <a:gd name="connsiteY6" fmla="*/ 0 h 80010"/>
                        <a:gd name="connsiteX7" fmla="*/ 558165 w 558164"/>
                        <a:gd name="connsiteY7" fmla="*/ 5715 h 80010"/>
                        <a:gd name="connsiteX8" fmla="*/ 558165 w 558164"/>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164" h="80010">
                          <a:moveTo>
                            <a:pt x="558165" y="74295"/>
                          </a:moveTo>
                          <a:cubicBezTo>
                            <a:pt x="558165" y="77153"/>
                            <a:pt x="555307" y="80010"/>
                            <a:pt x="552450" y="80010"/>
                          </a:cubicBezTo>
                          <a:lnTo>
                            <a:pt x="5715" y="80010"/>
                          </a:lnTo>
                          <a:cubicBezTo>
                            <a:pt x="2857" y="80010"/>
                            <a:pt x="0" y="77153"/>
                            <a:pt x="0" y="74295"/>
                          </a:cubicBezTo>
                          <a:lnTo>
                            <a:pt x="0" y="5715"/>
                          </a:lnTo>
                          <a:cubicBezTo>
                            <a:pt x="0" y="2858"/>
                            <a:pt x="2857" y="0"/>
                            <a:pt x="5715" y="0"/>
                          </a:cubicBezTo>
                          <a:lnTo>
                            <a:pt x="552450" y="0"/>
                          </a:lnTo>
                          <a:cubicBezTo>
                            <a:pt x="555307" y="0"/>
                            <a:pt x="558165" y="2858"/>
                            <a:pt x="558165" y="5715"/>
                          </a:cubicBezTo>
                          <a:lnTo>
                            <a:pt x="558165"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54" name="Freeform: Shape 653">
                      <a:extLst>
                        <a:ext uri="{FF2B5EF4-FFF2-40B4-BE49-F238E27FC236}">
                          <a16:creationId xmlns:a16="http://schemas.microsoft.com/office/drawing/2014/main" id="{A3C4C9B9-358E-48CA-BF25-2901F887A2C2}"/>
                        </a:ext>
                      </a:extLst>
                    </p:cNvPr>
                    <p:cNvSpPr/>
                    <p:nvPr/>
                  </p:nvSpPr>
                  <p:spPr>
                    <a:xfrm>
                      <a:off x="624823" y="2442890"/>
                      <a:ext cx="80009" cy="80009"/>
                    </a:xfrm>
                    <a:custGeom>
                      <a:avLst/>
                      <a:gdLst>
                        <a:gd name="connsiteX0" fmla="*/ 80010 w 80009"/>
                        <a:gd name="connsiteY0" fmla="*/ 74295 h 80009"/>
                        <a:gd name="connsiteX1" fmla="*/ 74295 w 80009"/>
                        <a:gd name="connsiteY1" fmla="*/ 80010 h 80009"/>
                        <a:gd name="connsiteX2" fmla="*/ 5715 w 80009"/>
                        <a:gd name="connsiteY2" fmla="*/ 80010 h 80009"/>
                        <a:gd name="connsiteX3" fmla="*/ 0 w 80009"/>
                        <a:gd name="connsiteY3" fmla="*/ 74295 h 80009"/>
                        <a:gd name="connsiteX4" fmla="*/ 0 w 80009"/>
                        <a:gd name="connsiteY4" fmla="*/ 5715 h 80009"/>
                        <a:gd name="connsiteX5" fmla="*/ 5715 w 80009"/>
                        <a:gd name="connsiteY5" fmla="*/ 0 h 80009"/>
                        <a:gd name="connsiteX6" fmla="*/ 74295 w 80009"/>
                        <a:gd name="connsiteY6" fmla="*/ 0 h 80009"/>
                        <a:gd name="connsiteX7" fmla="*/ 80010 w 80009"/>
                        <a:gd name="connsiteY7" fmla="*/ 5715 h 80009"/>
                        <a:gd name="connsiteX8" fmla="*/ 80010 w 80009"/>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09" h="80009">
                          <a:moveTo>
                            <a:pt x="80010" y="74295"/>
                          </a:moveTo>
                          <a:cubicBezTo>
                            <a:pt x="80010" y="77153"/>
                            <a:pt x="77153" y="80010"/>
                            <a:pt x="74295" y="80010"/>
                          </a:cubicBezTo>
                          <a:lnTo>
                            <a:pt x="5715" y="80010"/>
                          </a:lnTo>
                          <a:cubicBezTo>
                            <a:pt x="2858" y="80010"/>
                            <a:pt x="0" y="77153"/>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55" name="Freeform: Shape 654">
                      <a:extLst>
                        <a:ext uri="{FF2B5EF4-FFF2-40B4-BE49-F238E27FC236}">
                          <a16:creationId xmlns:a16="http://schemas.microsoft.com/office/drawing/2014/main" id="{B63A3FD9-8EDC-4DA6-8E0F-E1E351522872}"/>
                        </a:ext>
                      </a:extLst>
                    </p:cNvPr>
                    <p:cNvSpPr/>
                    <p:nvPr/>
                  </p:nvSpPr>
                  <p:spPr>
                    <a:xfrm>
                      <a:off x="721026" y="2442890"/>
                      <a:ext cx="80009" cy="80009"/>
                    </a:xfrm>
                    <a:custGeom>
                      <a:avLst/>
                      <a:gdLst>
                        <a:gd name="connsiteX0" fmla="*/ 80010 w 80009"/>
                        <a:gd name="connsiteY0" fmla="*/ 74295 h 80009"/>
                        <a:gd name="connsiteX1" fmla="*/ 74295 w 80009"/>
                        <a:gd name="connsiteY1" fmla="*/ 80010 h 80009"/>
                        <a:gd name="connsiteX2" fmla="*/ 5715 w 80009"/>
                        <a:gd name="connsiteY2" fmla="*/ 80010 h 80009"/>
                        <a:gd name="connsiteX3" fmla="*/ 0 w 80009"/>
                        <a:gd name="connsiteY3" fmla="*/ 74295 h 80009"/>
                        <a:gd name="connsiteX4" fmla="*/ 0 w 80009"/>
                        <a:gd name="connsiteY4" fmla="*/ 5715 h 80009"/>
                        <a:gd name="connsiteX5" fmla="*/ 5715 w 80009"/>
                        <a:gd name="connsiteY5" fmla="*/ 0 h 80009"/>
                        <a:gd name="connsiteX6" fmla="*/ 74295 w 80009"/>
                        <a:gd name="connsiteY6" fmla="*/ 0 h 80009"/>
                        <a:gd name="connsiteX7" fmla="*/ 80010 w 80009"/>
                        <a:gd name="connsiteY7" fmla="*/ 5715 h 80009"/>
                        <a:gd name="connsiteX8" fmla="*/ 80010 w 80009"/>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09" h="80009">
                          <a:moveTo>
                            <a:pt x="80010" y="74295"/>
                          </a:moveTo>
                          <a:cubicBezTo>
                            <a:pt x="80010" y="77153"/>
                            <a:pt x="77152" y="80010"/>
                            <a:pt x="74295" y="80010"/>
                          </a:cubicBezTo>
                          <a:lnTo>
                            <a:pt x="5715" y="80010"/>
                          </a:lnTo>
                          <a:cubicBezTo>
                            <a:pt x="2857" y="80010"/>
                            <a:pt x="0" y="77153"/>
                            <a:pt x="0" y="74295"/>
                          </a:cubicBezTo>
                          <a:lnTo>
                            <a:pt x="0" y="5715"/>
                          </a:lnTo>
                          <a:cubicBezTo>
                            <a:pt x="0" y="2858"/>
                            <a:pt x="2857" y="0"/>
                            <a:pt x="5715" y="0"/>
                          </a:cubicBezTo>
                          <a:lnTo>
                            <a:pt x="74295" y="0"/>
                          </a:lnTo>
                          <a:cubicBezTo>
                            <a:pt x="77152"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56" name="Freeform: Shape 655">
                      <a:extLst>
                        <a:ext uri="{FF2B5EF4-FFF2-40B4-BE49-F238E27FC236}">
                          <a16:creationId xmlns:a16="http://schemas.microsoft.com/office/drawing/2014/main" id="{D3420E8D-30AA-4F64-8F68-A7E52265C48D}"/>
                        </a:ext>
                      </a:extLst>
                    </p:cNvPr>
                    <p:cNvSpPr/>
                    <p:nvPr/>
                  </p:nvSpPr>
                  <p:spPr>
                    <a:xfrm>
                      <a:off x="818181" y="2442890"/>
                      <a:ext cx="80009" cy="80009"/>
                    </a:xfrm>
                    <a:custGeom>
                      <a:avLst/>
                      <a:gdLst>
                        <a:gd name="connsiteX0" fmla="*/ 80010 w 80009"/>
                        <a:gd name="connsiteY0" fmla="*/ 74295 h 80009"/>
                        <a:gd name="connsiteX1" fmla="*/ 74295 w 80009"/>
                        <a:gd name="connsiteY1" fmla="*/ 80010 h 80009"/>
                        <a:gd name="connsiteX2" fmla="*/ 5715 w 80009"/>
                        <a:gd name="connsiteY2" fmla="*/ 80010 h 80009"/>
                        <a:gd name="connsiteX3" fmla="*/ 0 w 80009"/>
                        <a:gd name="connsiteY3" fmla="*/ 74295 h 80009"/>
                        <a:gd name="connsiteX4" fmla="*/ 0 w 80009"/>
                        <a:gd name="connsiteY4" fmla="*/ 5715 h 80009"/>
                        <a:gd name="connsiteX5" fmla="*/ 5715 w 80009"/>
                        <a:gd name="connsiteY5" fmla="*/ 0 h 80009"/>
                        <a:gd name="connsiteX6" fmla="*/ 74295 w 80009"/>
                        <a:gd name="connsiteY6" fmla="*/ 0 h 80009"/>
                        <a:gd name="connsiteX7" fmla="*/ 80010 w 80009"/>
                        <a:gd name="connsiteY7" fmla="*/ 5715 h 80009"/>
                        <a:gd name="connsiteX8" fmla="*/ 80010 w 80009"/>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09" h="80009">
                          <a:moveTo>
                            <a:pt x="80010" y="74295"/>
                          </a:moveTo>
                          <a:cubicBezTo>
                            <a:pt x="80010" y="77153"/>
                            <a:pt x="77152" y="80010"/>
                            <a:pt x="74295" y="80010"/>
                          </a:cubicBezTo>
                          <a:lnTo>
                            <a:pt x="5715" y="80010"/>
                          </a:lnTo>
                          <a:cubicBezTo>
                            <a:pt x="2858" y="80010"/>
                            <a:pt x="0" y="77153"/>
                            <a:pt x="0" y="74295"/>
                          </a:cubicBezTo>
                          <a:lnTo>
                            <a:pt x="0" y="5715"/>
                          </a:lnTo>
                          <a:cubicBezTo>
                            <a:pt x="0" y="2858"/>
                            <a:pt x="2858" y="0"/>
                            <a:pt x="5715" y="0"/>
                          </a:cubicBezTo>
                          <a:lnTo>
                            <a:pt x="74295" y="0"/>
                          </a:lnTo>
                          <a:cubicBezTo>
                            <a:pt x="77152"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57" name="Freeform: Shape 656">
                      <a:extLst>
                        <a:ext uri="{FF2B5EF4-FFF2-40B4-BE49-F238E27FC236}">
                          <a16:creationId xmlns:a16="http://schemas.microsoft.com/office/drawing/2014/main" id="{A9EB5DE8-6C32-4368-A831-081CB7271AC7}"/>
                        </a:ext>
                      </a:extLst>
                    </p:cNvPr>
                    <p:cNvSpPr/>
                    <p:nvPr/>
                  </p:nvSpPr>
                  <p:spPr>
                    <a:xfrm>
                      <a:off x="915335" y="2442890"/>
                      <a:ext cx="80009" cy="80009"/>
                    </a:xfrm>
                    <a:custGeom>
                      <a:avLst/>
                      <a:gdLst>
                        <a:gd name="connsiteX0" fmla="*/ 80010 w 80009"/>
                        <a:gd name="connsiteY0" fmla="*/ 74295 h 80009"/>
                        <a:gd name="connsiteX1" fmla="*/ 74295 w 80009"/>
                        <a:gd name="connsiteY1" fmla="*/ 80010 h 80009"/>
                        <a:gd name="connsiteX2" fmla="*/ 5715 w 80009"/>
                        <a:gd name="connsiteY2" fmla="*/ 80010 h 80009"/>
                        <a:gd name="connsiteX3" fmla="*/ 0 w 80009"/>
                        <a:gd name="connsiteY3" fmla="*/ 74295 h 80009"/>
                        <a:gd name="connsiteX4" fmla="*/ 0 w 80009"/>
                        <a:gd name="connsiteY4" fmla="*/ 5715 h 80009"/>
                        <a:gd name="connsiteX5" fmla="*/ 5715 w 80009"/>
                        <a:gd name="connsiteY5" fmla="*/ 0 h 80009"/>
                        <a:gd name="connsiteX6" fmla="*/ 74295 w 80009"/>
                        <a:gd name="connsiteY6" fmla="*/ 0 h 80009"/>
                        <a:gd name="connsiteX7" fmla="*/ 80010 w 80009"/>
                        <a:gd name="connsiteY7" fmla="*/ 5715 h 80009"/>
                        <a:gd name="connsiteX8" fmla="*/ 80010 w 80009"/>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09" h="80009">
                          <a:moveTo>
                            <a:pt x="80010" y="74295"/>
                          </a:moveTo>
                          <a:cubicBezTo>
                            <a:pt x="80010" y="77153"/>
                            <a:pt x="77153" y="80010"/>
                            <a:pt x="74295" y="80010"/>
                          </a:cubicBezTo>
                          <a:lnTo>
                            <a:pt x="5715" y="80010"/>
                          </a:lnTo>
                          <a:cubicBezTo>
                            <a:pt x="2858" y="80010"/>
                            <a:pt x="0" y="77153"/>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58" name="Freeform: Shape 657">
                      <a:extLst>
                        <a:ext uri="{FF2B5EF4-FFF2-40B4-BE49-F238E27FC236}">
                          <a16:creationId xmlns:a16="http://schemas.microsoft.com/office/drawing/2014/main" id="{B2C8EED0-91C3-45CF-8C40-3962994DA3A2}"/>
                        </a:ext>
                      </a:extLst>
                    </p:cNvPr>
                    <p:cNvSpPr/>
                    <p:nvPr/>
                  </p:nvSpPr>
                  <p:spPr>
                    <a:xfrm>
                      <a:off x="1011538" y="2442890"/>
                      <a:ext cx="80009" cy="80009"/>
                    </a:xfrm>
                    <a:custGeom>
                      <a:avLst/>
                      <a:gdLst>
                        <a:gd name="connsiteX0" fmla="*/ 80010 w 80009"/>
                        <a:gd name="connsiteY0" fmla="*/ 74295 h 80009"/>
                        <a:gd name="connsiteX1" fmla="*/ 74295 w 80009"/>
                        <a:gd name="connsiteY1" fmla="*/ 80010 h 80009"/>
                        <a:gd name="connsiteX2" fmla="*/ 5715 w 80009"/>
                        <a:gd name="connsiteY2" fmla="*/ 80010 h 80009"/>
                        <a:gd name="connsiteX3" fmla="*/ 0 w 80009"/>
                        <a:gd name="connsiteY3" fmla="*/ 74295 h 80009"/>
                        <a:gd name="connsiteX4" fmla="*/ 0 w 80009"/>
                        <a:gd name="connsiteY4" fmla="*/ 5715 h 80009"/>
                        <a:gd name="connsiteX5" fmla="*/ 5715 w 80009"/>
                        <a:gd name="connsiteY5" fmla="*/ 0 h 80009"/>
                        <a:gd name="connsiteX6" fmla="*/ 74295 w 80009"/>
                        <a:gd name="connsiteY6" fmla="*/ 0 h 80009"/>
                        <a:gd name="connsiteX7" fmla="*/ 80010 w 80009"/>
                        <a:gd name="connsiteY7" fmla="*/ 5715 h 80009"/>
                        <a:gd name="connsiteX8" fmla="*/ 80010 w 80009"/>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09" h="80009">
                          <a:moveTo>
                            <a:pt x="80010" y="74295"/>
                          </a:moveTo>
                          <a:cubicBezTo>
                            <a:pt x="80010" y="77153"/>
                            <a:pt x="77152" y="80010"/>
                            <a:pt x="74295" y="80010"/>
                          </a:cubicBezTo>
                          <a:lnTo>
                            <a:pt x="5715" y="80010"/>
                          </a:lnTo>
                          <a:cubicBezTo>
                            <a:pt x="2857" y="80010"/>
                            <a:pt x="0" y="77153"/>
                            <a:pt x="0" y="74295"/>
                          </a:cubicBezTo>
                          <a:lnTo>
                            <a:pt x="0" y="5715"/>
                          </a:lnTo>
                          <a:cubicBezTo>
                            <a:pt x="0" y="2858"/>
                            <a:pt x="2857" y="0"/>
                            <a:pt x="5715" y="0"/>
                          </a:cubicBezTo>
                          <a:lnTo>
                            <a:pt x="74295" y="0"/>
                          </a:lnTo>
                          <a:cubicBezTo>
                            <a:pt x="77152"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59" name="Freeform: Shape 658">
                      <a:extLst>
                        <a:ext uri="{FF2B5EF4-FFF2-40B4-BE49-F238E27FC236}">
                          <a16:creationId xmlns:a16="http://schemas.microsoft.com/office/drawing/2014/main" id="{43DFC9C1-3730-43B0-99F4-E317AD91F7BC}"/>
                        </a:ext>
                      </a:extLst>
                    </p:cNvPr>
                    <p:cNvSpPr/>
                    <p:nvPr/>
                  </p:nvSpPr>
                  <p:spPr>
                    <a:xfrm>
                      <a:off x="1108693" y="2442890"/>
                      <a:ext cx="80009" cy="80009"/>
                    </a:xfrm>
                    <a:custGeom>
                      <a:avLst/>
                      <a:gdLst>
                        <a:gd name="connsiteX0" fmla="*/ 80010 w 80009"/>
                        <a:gd name="connsiteY0" fmla="*/ 74295 h 80009"/>
                        <a:gd name="connsiteX1" fmla="*/ 74295 w 80009"/>
                        <a:gd name="connsiteY1" fmla="*/ 80010 h 80009"/>
                        <a:gd name="connsiteX2" fmla="*/ 5715 w 80009"/>
                        <a:gd name="connsiteY2" fmla="*/ 80010 h 80009"/>
                        <a:gd name="connsiteX3" fmla="*/ 0 w 80009"/>
                        <a:gd name="connsiteY3" fmla="*/ 74295 h 80009"/>
                        <a:gd name="connsiteX4" fmla="*/ 0 w 80009"/>
                        <a:gd name="connsiteY4" fmla="*/ 5715 h 80009"/>
                        <a:gd name="connsiteX5" fmla="*/ 5715 w 80009"/>
                        <a:gd name="connsiteY5" fmla="*/ 0 h 80009"/>
                        <a:gd name="connsiteX6" fmla="*/ 74295 w 80009"/>
                        <a:gd name="connsiteY6" fmla="*/ 0 h 80009"/>
                        <a:gd name="connsiteX7" fmla="*/ 80010 w 80009"/>
                        <a:gd name="connsiteY7" fmla="*/ 5715 h 80009"/>
                        <a:gd name="connsiteX8" fmla="*/ 80010 w 80009"/>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09" h="80009">
                          <a:moveTo>
                            <a:pt x="80010" y="74295"/>
                          </a:moveTo>
                          <a:cubicBezTo>
                            <a:pt x="80010" y="77153"/>
                            <a:pt x="77152" y="80010"/>
                            <a:pt x="74295" y="80010"/>
                          </a:cubicBezTo>
                          <a:lnTo>
                            <a:pt x="5715" y="80010"/>
                          </a:lnTo>
                          <a:cubicBezTo>
                            <a:pt x="2858" y="80010"/>
                            <a:pt x="0" y="77153"/>
                            <a:pt x="0" y="74295"/>
                          </a:cubicBezTo>
                          <a:lnTo>
                            <a:pt x="0" y="5715"/>
                          </a:lnTo>
                          <a:cubicBezTo>
                            <a:pt x="0" y="2858"/>
                            <a:pt x="2858" y="0"/>
                            <a:pt x="5715" y="0"/>
                          </a:cubicBezTo>
                          <a:lnTo>
                            <a:pt x="74295" y="0"/>
                          </a:lnTo>
                          <a:cubicBezTo>
                            <a:pt x="77152"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60" name="Freeform: Shape 659">
                      <a:extLst>
                        <a:ext uri="{FF2B5EF4-FFF2-40B4-BE49-F238E27FC236}">
                          <a16:creationId xmlns:a16="http://schemas.microsoft.com/office/drawing/2014/main" id="{4EABB455-DA6A-494D-8BE7-E64A5A6470E3}"/>
                        </a:ext>
                      </a:extLst>
                    </p:cNvPr>
                    <p:cNvSpPr/>
                    <p:nvPr/>
                  </p:nvSpPr>
                  <p:spPr>
                    <a:xfrm>
                      <a:off x="1205848" y="2442890"/>
                      <a:ext cx="80009" cy="80009"/>
                    </a:xfrm>
                    <a:custGeom>
                      <a:avLst/>
                      <a:gdLst>
                        <a:gd name="connsiteX0" fmla="*/ 80010 w 80009"/>
                        <a:gd name="connsiteY0" fmla="*/ 74295 h 80009"/>
                        <a:gd name="connsiteX1" fmla="*/ 74295 w 80009"/>
                        <a:gd name="connsiteY1" fmla="*/ 80010 h 80009"/>
                        <a:gd name="connsiteX2" fmla="*/ 5715 w 80009"/>
                        <a:gd name="connsiteY2" fmla="*/ 80010 h 80009"/>
                        <a:gd name="connsiteX3" fmla="*/ 0 w 80009"/>
                        <a:gd name="connsiteY3" fmla="*/ 74295 h 80009"/>
                        <a:gd name="connsiteX4" fmla="*/ 0 w 80009"/>
                        <a:gd name="connsiteY4" fmla="*/ 5715 h 80009"/>
                        <a:gd name="connsiteX5" fmla="*/ 5715 w 80009"/>
                        <a:gd name="connsiteY5" fmla="*/ 0 h 80009"/>
                        <a:gd name="connsiteX6" fmla="*/ 74295 w 80009"/>
                        <a:gd name="connsiteY6" fmla="*/ 0 h 80009"/>
                        <a:gd name="connsiteX7" fmla="*/ 80010 w 80009"/>
                        <a:gd name="connsiteY7" fmla="*/ 5715 h 80009"/>
                        <a:gd name="connsiteX8" fmla="*/ 80010 w 80009"/>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09" h="80009">
                          <a:moveTo>
                            <a:pt x="80010" y="74295"/>
                          </a:moveTo>
                          <a:cubicBezTo>
                            <a:pt x="80010" y="77153"/>
                            <a:pt x="77153" y="80010"/>
                            <a:pt x="74295" y="80010"/>
                          </a:cubicBezTo>
                          <a:lnTo>
                            <a:pt x="5715" y="80010"/>
                          </a:lnTo>
                          <a:cubicBezTo>
                            <a:pt x="2858" y="80010"/>
                            <a:pt x="0" y="77153"/>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61" name="Freeform: Shape 660">
                      <a:extLst>
                        <a:ext uri="{FF2B5EF4-FFF2-40B4-BE49-F238E27FC236}">
                          <a16:creationId xmlns:a16="http://schemas.microsoft.com/office/drawing/2014/main" id="{60851BA1-55BF-4FC8-A9E7-F3026CF234B4}"/>
                        </a:ext>
                      </a:extLst>
                    </p:cNvPr>
                    <p:cNvSpPr/>
                    <p:nvPr/>
                  </p:nvSpPr>
                  <p:spPr>
                    <a:xfrm>
                      <a:off x="1303003" y="2442890"/>
                      <a:ext cx="80010" cy="80009"/>
                    </a:xfrm>
                    <a:custGeom>
                      <a:avLst/>
                      <a:gdLst>
                        <a:gd name="connsiteX0" fmla="*/ 80010 w 80010"/>
                        <a:gd name="connsiteY0" fmla="*/ 74295 h 80009"/>
                        <a:gd name="connsiteX1" fmla="*/ 74295 w 80010"/>
                        <a:gd name="connsiteY1" fmla="*/ 80010 h 80009"/>
                        <a:gd name="connsiteX2" fmla="*/ 5715 w 80010"/>
                        <a:gd name="connsiteY2" fmla="*/ 80010 h 80009"/>
                        <a:gd name="connsiteX3" fmla="*/ 0 w 80010"/>
                        <a:gd name="connsiteY3" fmla="*/ 74295 h 80009"/>
                        <a:gd name="connsiteX4" fmla="*/ 0 w 80010"/>
                        <a:gd name="connsiteY4" fmla="*/ 5715 h 80009"/>
                        <a:gd name="connsiteX5" fmla="*/ 5715 w 80010"/>
                        <a:gd name="connsiteY5" fmla="*/ 0 h 80009"/>
                        <a:gd name="connsiteX6" fmla="*/ 74295 w 80010"/>
                        <a:gd name="connsiteY6" fmla="*/ 0 h 80009"/>
                        <a:gd name="connsiteX7" fmla="*/ 80010 w 80010"/>
                        <a:gd name="connsiteY7" fmla="*/ 5715 h 80009"/>
                        <a:gd name="connsiteX8" fmla="*/ 80010 w 80010"/>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09">
                          <a:moveTo>
                            <a:pt x="80010" y="74295"/>
                          </a:moveTo>
                          <a:cubicBezTo>
                            <a:pt x="80010" y="77153"/>
                            <a:pt x="77153" y="80010"/>
                            <a:pt x="74295" y="80010"/>
                          </a:cubicBezTo>
                          <a:lnTo>
                            <a:pt x="5715" y="80010"/>
                          </a:lnTo>
                          <a:cubicBezTo>
                            <a:pt x="2858" y="80010"/>
                            <a:pt x="0" y="77153"/>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62" name="Freeform: Shape 661">
                      <a:extLst>
                        <a:ext uri="{FF2B5EF4-FFF2-40B4-BE49-F238E27FC236}">
                          <a16:creationId xmlns:a16="http://schemas.microsoft.com/office/drawing/2014/main" id="{7F20FDC5-D376-48E2-8387-C9A33378C256}"/>
                        </a:ext>
                      </a:extLst>
                    </p:cNvPr>
                    <p:cNvSpPr/>
                    <p:nvPr/>
                  </p:nvSpPr>
                  <p:spPr>
                    <a:xfrm>
                      <a:off x="1323958" y="2537187"/>
                      <a:ext cx="80010" cy="80010"/>
                    </a:xfrm>
                    <a:custGeom>
                      <a:avLst/>
                      <a:gdLst>
                        <a:gd name="connsiteX0" fmla="*/ 80010 w 80010"/>
                        <a:gd name="connsiteY0" fmla="*/ 74295 h 80010"/>
                        <a:gd name="connsiteX1" fmla="*/ 74295 w 80010"/>
                        <a:gd name="connsiteY1" fmla="*/ 80010 h 80010"/>
                        <a:gd name="connsiteX2" fmla="*/ 5715 w 80010"/>
                        <a:gd name="connsiteY2" fmla="*/ 80010 h 80010"/>
                        <a:gd name="connsiteX3" fmla="*/ 0 w 80010"/>
                        <a:gd name="connsiteY3" fmla="*/ 74295 h 80010"/>
                        <a:gd name="connsiteX4" fmla="*/ 0 w 80010"/>
                        <a:gd name="connsiteY4" fmla="*/ 5715 h 80010"/>
                        <a:gd name="connsiteX5" fmla="*/ 5715 w 80010"/>
                        <a:gd name="connsiteY5" fmla="*/ 0 h 80010"/>
                        <a:gd name="connsiteX6" fmla="*/ 74295 w 80010"/>
                        <a:gd name="connsiteY6" fmla="*/ 0 h 80010"/>
                        <a:gd name="connsiteX7" fmla="*/ 80010 w 80010"/>
                        <a:gd name="connsiteY7" fmla="*/ 5715 h 80010"/>
                        <a:gd name="connsiteX8" fmla="*/ 80010 w 80010"/>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10">
                          <a:moveTo>
                            <a:pt x="80010" y="74295"/>
                          </a:moveTo>
                          <a:cubicBezTo>
                            <a:pt x="80010" y="77153"/>
                            <a:pt x="77153" y="80010"/>
                            <a:pt x="74295" y="80010"/>
                          </a:cubicBezTo>
                          <a:lnTo>
                            <a:pt x="5715" y="80010"/>
                          </a:lnTo>
                          <a:cubicBezTo>
                            <a:pt x="2858" y="80010"/>
                            <a:pt x="0" y="77153"/>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63" name="Freeform: Shape 662">
                      <a:extLst>
                        <a:ext uri="{FF2B5EF4-FFF2-40B4-BE49-F238E27FC236}">
                          <a16:creationId xmlns:a16="http://schemas.microsoft.com/office/drawing/2014/main" id="{71026804-A03E-4001-828D-F90F2FD9C715}"/>
                        </a:ext>
                      </a:extLst>
                    </p:cNvPr>
                    <p:cNvSpPr/>
                    <p:nvPr/>
                  </p:nvSpPr>
                  <p:spPr>
                    <a:xfrm>
                      <a:off x="1420160" y="2537187"/>
                      <a:ext cx="80009" cy="80010"/>
                    </a:xfrm>
                    <a:custGeom>
                      <a:avLst/>
                      <a:gdLst>
                        <a:gd name="connsiteX0" fmla="*/ 80010 w 80009"/>
                        <a:gd name="connsiteY0" fmla="*/ 74295 h 80010"/>
                        <a:gd name="connsiteX1" fmla="*/ 74295 w 80009"/>
                        <a:gd name="connsiteY1" fmla="*/ 80010 h 80010"/>
                        <a:gd name="connsiteX2" fmla="*/ 5715 w 80009"/>
                        <a:gd name="connsiteY2" fmla="*/ 80010 h 80010"/>
                        <a:gd name="connsiteX3" fmla="*/ 0 w 80009"/>
                        <a:gd name="connsiteY3" fmla="*/ 74295 h 80010"/>
                        <a:gd name="connsiteX4" fmla="*/ 0 w 80009"/>
                        <a:gd name="connsiteY4" fmla="*/ 5715 h 80010"/>
                        <a:gd name="connsiteX5" fmla="*/ 5715 w 80009"/>
                        <a:gd name="connsiteY5" fmla="*/ 0 h 80010"/>
                        <a:gd name="connsiteX6" fmla="*/ 74295 w 80009"/>
                        <a:gd name="connsiteY6" fmla="*/ 0 h 80010"/>
                        <a:gd name="connsiteX7" fmla="*/ 80010 w 80009"/>
                        <a:gd name="connsiteY7" fmla="*/ 5715 h 80010"/>
                        <a:gd name="connsiteX8" fmla="*/ 80010 w 80009"/>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09" h="80010">
                          <a:moveTo>
                            <a:pt x="80010" y="74295"/>
                          </a:moveTo>
                          <a:cubicBezTo>
                            <a:pt x="80010" y="77153"/>
                            <a:pt x="77153" y="80010"/>
                            <a:pt x="74295" y="80010"/>
                          </a:cubicBezTo>
                          <a:lnTo>
                            <a:pt x="5715" y="80010"/>
                          </a:lnTo>
                          <a:cubicBezTo>
                            <a:pt x="2858" y="80010"/>
                            <a:pt x="0" y="77153"/>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64" name="Freeform: Shape 663">
                      <a:extLst>
                        <a:ext uri="{FF2B5EF4-FFF2-40B4-BE49-F238E27FC236}">
                          <a16:creationId xmlns:a16="http://schemas.microsoft.com/office/drawing/2014/main" id="{433818E8-797F-4A3F-BEFB-E81CE086DA90}"/>
                        </a:ext>
                      </a:extLst>
                    </p:cNvPr>
                    <p:cNvSpPr/>
                    <p:nvPr/>
                  </p:nvSpPr>
                  <p:spPr>
                    <a:xfrm>
                      <a:off x="1517315" y="2537187"/>
                      <a:ext cx="80010" cy="80010"/>
                    </a:xfrm>
                    <a:custGeom>
                      <a:avLst/>
                      <a:gdLst>
                        <a:gd name="connsiteX0" fmla="*/ 80010 w 80010"/>
                        <a:gd name="connsiteY0" fmla="*/ 74295 h 80010"/>
                        <a:gd name="connsiteX1" fmla="*/ 74295 w 80010"/>
                        <a:gd name="connsiteY1" fmla="*/ 80010 h 80010"/>
                        <a:gd name="connsiteX2" fmla="*/ 5715 w 80010"/>
                        <a:gd name="connsiteY2" fmla="*/ 80010 h 80010"/>
                        <a:gd name="connsiteX3" fmla="*/ 0 w 80010"/>
                        <a:gd name="connsiteY3" fmla="*/ 74295 h 80010"/>
                        <a:gd name="connsiteX4" fmla="*/ 0 w 80010"/>
                        <a:gd name="connsiteY4" fmla="*/ 5715 h 80010"/>
                        <a:gd name="connsiteX5" fmla="*/ 5715 w 80010"/>
                        <a:gd name="connsiteY5" fmla="*/ 0 h 80010"/>
                        <a:gd name="connsiteX6" fmla="*/ 74295 w 80010"/>
                        <a:gd name="connsiteY6" fmla="*/ 0 h 80010"/>
                        <a:gd name="connsiteX7" fmla="*/ 80010 w 80010"/>
                        <a:gd name="connsiteY7" fmla="*/ 5715 h 80010"/>
                        <a:gd name="connsiteX8" fmla="*/ 80010 w 80010"/>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10">
                          <a:moveTo>
                            <a:pt x="80010" y="74295"/>
                          </a:moveTo>
                          <a:cubicBezTo>
                            <a:pt x="80010" y="77153"/>
                            <a:pt x="77153" y="80010"/>
                            <a:pt x="74295" y="80010"/>
                          </a:cubicBezTo>
                          <a:lnTo>
                            <a:pt x="5715" y="80010"/>
                          </a:lnTo>
                          <a:cubicBezTo>
                            <a:pt x="2858" y="80010"/>
                            <a:pt x="0" y="77153"/>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65" name="Freeform: Shape 664">
                      <a:extLst>
                        <a:ext uri="{FF2B5EF4-FFF2-40B4-BE49-F238E27FC236}">
                          <a16:creationId xmlns:a16="http://schemas.microsoft.com/office/drawing/2014/main" id="{D209131C-BE50-4770-BCF6-490E1D201E02}"/>
                        </a:ext>
                      </a:extLst>
                    </p:cNvPr>
                    <p:cNvSpPr/>
                    <p:nvPr/>
                  </p:nvSpPr>
                  <p:spPr>
                    <a:xfrm>
                      <a:off x="1614470" y="2537187"/>
                      <a:ext cx="80010" cy="80010"/>
                    </a:xfrm>
                    <a:custGeom>
                      <a:avLst/>
                      <a:gdLst>
                        <a:gd name="connsiteX0" fmla="*/ 80010 w 80010"/>
                        <a:gd name="connsiteY0" fmla="*/ 74295 h 80010"/>
                        <a:gd name="connsiteX1" fmla="*/ 74295 w 80010"/>
                        <a:gd name="connsiteY1" fmla="*/ 80010 h 80010"/>
                        <a:gd name="connsiteX2" fmla="*/ 5715 w 80010"/>
                        <a:gd name="connsiteY2" fmla="*/ 80010 h 80010"/>
                        <a:gd name="connsiteX3" fmla="*/ 0 w 80010"/>
                        <a:gd name="connsiteY3" fmla="*/ 74295 h 80010"/>
                        <a:gd name="connsiteX4" fmla="*/ 0 w 80010"/>
                        <a:gd name="connsiteY4" fmla="*/ 5715 h 80010"/>
                        <a:gd name="connsiteX5" fmla="*/ 5715 w 80010"/>
                        <a:gd name="connsiteY5" fmla="*/ 0 h 80010"/>
                        <a:gd name="connsiteX6" fmla="*/ 74295 w 80010"/>
                        <a:gd name="connsiteY6" fmla="*/ 0 h 80010"/>
                        <a:gd name="connsiteX7" fmla="*/ 80010 w 80010"/>
                        <a:gd name="connsiteY7" fmla="*/ 5715 h 80010"/>
                        <a:gd name="connsiteX8" fmla="*/ 80010 w 80010"/>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10">
                          <a:moveTo>
                            <a:pt x="80010" y="74295"/>
                          </a:moveTo>
                          <a:cubicBezTo>
                            <a:pt x="80010" y="77153"/>
                            <a:pt x="77153" y="80010"/>
                            <a:pt x="74295" y="80010"/>
                          </a:cubicBezTo>
                          <a:lnTo>
                            <a:pt x="5715" y="80010"/>
                          </a:lnTo>
                          <a:cubicBezTo>
                            <a:pt x="2858" y="80010"/>
                            <a:pt x="0" y="77153"/>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66" name="Freeform: Shape 665">
                      <a:extLst>
                        <a:ext uri="{FF2B5EF4-FFF2-40B4-BE49-F238E27FC236}">
                          <a16:creationId xmlns:a16="http://schemas.microsoft.com/office/drawing/2014/main" id="{5FF29A22-734C-4237-813D-D37F34F51E77}"/>
                        </a:ext>
                      </a:extLst>
                    </p:cNvPr>
                    <p:cNvSpPr/>
                    <p:nvPr/>
                  </p:nvSpPr>
                  <p:spPr>
                    <a:xfrm>
                      <a:off x="1399206" y="2442890"/>
                      <a:ext cx="80009" cy="80009"/>
                    </a:xfrm>
                    <a:custGeom>
                      <a:avLst/>
                      <a:gdLst>
                        <a:gd name="connsiteX0" fmla="*/ 80010 w 80009"/>
                        <a:gd name="connsiteY0" fmla="*/ 74295 h 80009"/>
                        <a:gd name="connsiteX1" fmla="*/ 74295 w 80009"/>
                        <a:gd name="connsiteY1" fmla="*/ 80010 h 80009"/>
                        <a:gd name="connsiteX2" fmla="*/ 5715 w 80009"/>
                        <a:gd name="connsiteY2" fmla="*/ 80010 h 80009"/>
                        <a:gd name="connsiteX3" fmla="*/ 0 w 80009"/>
                        <a:gd name="connsiteY3" fmla="*/ 74295 h 80009"/>
                        <a:gd name="connsiteX4" fmla="*/ 0 w 80009"/>
                        <a:gd name="connsiteY4" fmla="*/ 5715 h 80009"/>
                        <a:gd name="connsiteX5" fmla="*/ 5715 w 80009"/>
                        <a:gd name="connsiteY5" fmla="*/ 0 h 80009"/>
                        <a:gd name="connsiteX6" fmla="*/ 74295 w 80009"/>
                        <a:gd name="connsiteY6" fmla="*/ 0 h 80009"/>
                        <a:gd name="connsiteX7" fmla="*/ 80010 w 80009"/>
                        <a:gd name="connsiteY7" fmla="*/ 5715 h 80009"/>
                        <a:gd name="connsiteX8" fmla="*/ 80010 w 80009"/>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09" h="80009">
                          <a:moveTo>
                            <a:pt x="80010" y="74295"/>
                          </a:moveTo>
                          <a:cubicBezTo>
                            <a:pt x="80010" y="77153"/>
                            <a:pt x="77152" y="80010"/>
                            <a:pt x="74295" y="80010"/>
                          </a:cubicBezTo>
                          <a:lnTo>
                            <a:pt x="5715" y="80010"/>
                          </a:lnTo>
                          <a:cubicBezTo>
                            <a:pt x="2858" y="80010"/>
                            <a:pt x="0" y="77153"/>
                            <a:pt x="0" y="74295"/>
                          </a:cubicBezTo>
                          <a:lnTo>
                            <a:pt x="0" y="5715"/>
                          </a:lnTo>
                          <a:cubicBezTo>
                            <a:pt x="0" y="2858"/>
                            <a:pt x="2858" y="0"/>
                            <a:pt x="5715" y="0"/>
                          </a:cubicBezTo>
                          <a:lnTo>
                            <a:pt x="74295" y="0"/>
                          </a:lnTo>
                          <a:cubicBezTo>
                            <a:pt x="77152"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67" name="Freeform: Shape 666">
                      <a:extLst>
                        <a:ext uri="{FF2B5EF4-FFF2-40B4-BE49-F238E27FC236}">
                          <a16:creationId xmlns:a16="http://schemas.microsoft.com/office/drawing/2014/main" id="{B9712220-B2A4-4250-9F17-D49BA8D696E1}"/>
                        </a:ext>
                      </a:extLst>
                    </p:cNvPr>
                    <p:cNvSpPr/>
                    <p:nvPr/>
                  </p:nvSpPr>
                  <p:spPr>
                    <a:xfrm>
                      <a:off x="1496360" y="2442890"/>
                      <a:ext cx="198120" cy="80009"/>
                    </a:xfrm>
                    <a:custGeom>
                      <a:avLst/>
                      <a:gdLst>
                        <a:gd name="connsiteX0" fmla="*/ 198120 w 198120"/>
                        <a:gd name="connsiteY0" fmla="*/ 74295 h 80009"/>
                        <a:gd name="connsiteX1" fmla="*/ 192405 w 198120"/>
                        <a:gd name="connsiteY1" fmla="*/ 80010 h 80009"/>
                        <a:gd name="connsiteX2" fmla="*/ 5715 w 198120"/>
                        <a:gd name="connsiteY2" fmla="*/ 80010 h 80009"/>
                        <a:gd name="connsiteX3" fmla="*/ 0 w 198120"/>
                        <a:gd name="connsiteY3" fmla="*/ 74295 h 80009"/>
                        <a:gd name="connsiteX4" fmla="*/ 0 w 198120"/>
                        <a:gd name="connsiteY4" fmla="*/ 5715 h 80009"/>
                        <a:gd name="connsiteX5" fmla="*/ 5715 w 198120"/>
                        <a:gd name="connsiteY5" fmla="*/ 0 h 80009"/>
                        <a:gd name="connsiteX6" fmla="*/ 192405 w 198120"/>
                        <a:gd name="connsiteY6" fmla="*/ 0 h 80009"/>
                        <a:gd name="connsiteX7" fmla="*/ 198120 w 198120"/>
                        <a:gd name="connsiteY7" fmla="*/ 5715 h 80009"/>
                        <a:gd name="connsiteX8" fmla="*/ 198120 w 198120"/>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120" h="80009">
                          <a:moveTo>
                            <a:pt x="198120" y="74295"/>
                          </a:moveTo>
                          <a:cubicBezTo>
                            <a:pt x="198120" y="77153"/>
                            <a:pt x="195263" y="80010"/>
                            <a:pt x="192405" y="80010"/>
                          </a:cubicBezTo>
                          <a:lnTo>
                            <a:pt x="5715" y="80010"/>
                          </a:lnTo>
                          <a:cubicBezTo>
                            <a:pt x="2858" y="80010"/>
                            <a:pt x="0" y="77153"/>
                            <a:pt x="0" y="74295"/>
                          </a:cubicBezTo>
                          <a:lnTo>
                            <a:pt x="0" y="5715"/>
                          </a:lnTo>
                          <a:cubicBezTo>
                            <a:pt x="0" y="2858"/>
                            <a:pt x="2858" y="0"/>
                            <a:pt x="5715" y="0"/>
                          </a:cubicBezTo>
                          <a:lnTo>
                            <a:pt x="192405" y="0"/>
                          </a:lnTo>
                          <a:cubicBezTo>
                            <a:pt x="195263" y="0"/>
                            <a:pt x="198120" y="2858"/>
                            <a:pt x="198120" y="5715"/>
                          </a:cubicBezTo>
                          <a:lnTo>
                            <a:pt x="19812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68" name="Freeform: Shape 667">
                      <a:extLst>
                        <a:ext uri="{FF2B5EF4-FFF2-40B4-BE49-F238E27FC236}">
                          <a16:creationId xmlns:a16="http://schemas.microsoft.com/office/drawing/2014/main" id="{200B4485-D581-4106-9280-080BEE17E70A}"/>
                        </a:ext>
                      </a:extLst>
                    </p:cNvPr>
                    <p:cNvSpPr/>
                    <p:nvPr/>
                  </p:nvSpPr>
                  <p:spPr>
                    <a:xfrm>
                      <a:off x="670543" y="2346687"/>
                      <a:ext cx="80009" cy="80010"/>
                    </a:xfrm>
                    <a:custGeom>
                      <a:avLst/>
                      <a:gdLst>
                        <a:gd name="connsiteX0" fmla="*/ 80010 w 80009"/>
                        <a:gd name="connsiteY0" fmla="*/ 74295 h 80010"/>
                        <a:gd name="connsiteX1" fmla="*/ 74295 w 80009"/>
                        <a:gd name="connsiteY1" fmla="*/ 80010 h 80010"/>
                        <a:gd name="connsiteX2" fmla="*/ 5715 w 80009"/>
                        <a:gd name="connsiteY2" fmla="*/ 80010 h 80010"/>
                        <a:gd name="connsiteX3" fmla="*/ 0 w 80009"/>
                        <a:gd name="connsiteY3" fmla="*/ 74295 h 80010"/>
                        <a:gd name="connsiteX4" fmla="*/ 0 w 80009"/>
                        <a:gd name="connsiteY4" fmla="*/ 5715 h 80010"/>
                        <a:gd name="connsiteX5" fmla="*/ 5715 w 80009"/>
                        <a:gd name="connsiteY5" fmla="*/ 0 h 80010"/>
                        <a:gd name="connsiteX6" fmla="*/ 74295 w 80009"/>
                        <a:gd name="connsiteY6" fmla="*/ 0 h 80010"/>
                        <a:gd name="connsiteX7" fmla="*/ 80010 w 80009"/>
                        <a:gd name="connsiteY7" fmla="*/ 5715 h 80010"/>
                        <a:gd name="connsiteX8" fmla="*/ 80010 w 80009"/>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09" h="80010">
                          <a:moveTo>
                            <a:pt x="80010" y="74295"/>
                          </a:moveTo>
                          <a:cubicBezTo>
                            <a:pt x="80010" y="77153"/>
                            <a:pt x="77152" y="80010"/>
                            <a:pt x="74295" y="80010"/>
                          </a:cubicBezTo>
                          <a:lnTo>
                            <a:pt x="5715" y="80010"/>
                          </a:lnTo>
                          <a:cubicBezTo>
                            <a:pt x="2858" y="80010"/>
                            <a:pt x="0" y="77153"/>
                            <a:pt x="0" y="74295"/>
                          </a:cubicBezTo>
                          <a:lnTo>
                            <a:pt x="0" y="5715"/>
                          </a:lnTo>
                          <a:cubicBezTo>
                            <a:pt x="0" y="2858"/>
                            <a:pt x="2858" y="0"/>
                            <a:pt x="5715" y="0"/>
                          </a:cubicBezTo>
                          <a:lnTo>
                            <a:pt x="74295" y="0"/>
                          </a:lnTo>
                          <a:cubicBezTo>
                            <a:pt x="77152"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69" name="Freeform: Shape 668">
                      <a:extLst>
                        <a:ext uri="{FF2B5EF4-FFF2-40B4-BE49-F238E27FC236}">
                          <a16:creationId xmlns:a16="http://schemas.microsoft.com/office/drawing/2014/main" id="{5C7215D7-A8E0-4670-8807-A3141BE117E9}"/>
                        </a:ext>
                      </a:extLst>
                    </p:cNvPr>
                    <p:cNvSpPr/>
                    <p:nvPr/>
                  </p:nvSpPr>
                  <p:spPr>
                    <a:xfrm>
                      <a:off x="766745" y="2346687"/>
                      <a:ext cx="80010" cy="80010"/>
                    </a:xfrm>
                    <a:custGeom>
                      <a:avLst/>
                      <a:gdLst>
                        <a:gd name="connsiteX0" fmla="*/ 80010 w 80010"/>
                        <a:gd name="connsiteY0" fmla="*/ 74295 h 80010"/>
                        <a:gd name="connsiteX1" fmla="*/ 74295 w 80010"/>
                        <a:gd name="connsiteY1" fmla="*/ 80010 h 80010"/>
                        <a:gd name="connsiteX2" fmla="*/ 5715 w 80010"/>
                        <a:gd name="connsiteY2" fmla="*/ 80010 h 80010"/>
                        <a:gd name="connsiteX3" fmla="*/ 0 w 80010"/>
                        <a:gd name="connsiteY3" fmla="*/ 74295 h 80010"/>
                        <a:gd name="connsiteX4" fmla="*/ 0 w 80010"/>
                        <a:gd name="connsiteY4" fmla="*/ 5715 h 80010"/>
                        <a:gd name="connsiteX5" fmla="*/ 5715 w 80010"/>
                        <a:gd name="connsiteY5" fmla="*/ 0 h 80010"/>
                        <a:gd name="connsiteX6" fmla="*/ 74295 w 80010"/>
                        <a:gd name="connsiteY6" fmla="*/ 0 h 80010"/>
                        <a:gd name="connsiteX7" fmla="*/ 80010 w 80010"/>
                        <a:gd name="connsiteY7" fmla="*/ 5715 h 80010"/>
                        <a:gd name="connsiteX8" fmla="*/ 80010 w 80010"/>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10">
                          <a:moveTo>
                            <a:pt x="80010" y="74295"/>
                          </a:moveTo>
                          <a:cubicBezTo>
                            <a:pt x="80010" y="77153"/>
                            <a:pt x="77153" y="80010"/>
                            <a:pt x="74295" y="80010"/>
                          </a:cubicBezTo>
                          <a:lnTo>
                            <a:pt x="5715" y="80010"/>
                          </a:lnTo>
                          <a:cubicBezTo>
                            <a:pt x="2858" y="80010"/>
                            <a:pt x="0" y="77153"/>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70" name="Freeform: Shape 669">
                      <a:extLst>
                        <a:ext uri="{FF2B5EF4-FFF2-40B4-BE49-F238E27FC236}">
                          <a16:creationId xmlns:a16="http://schemas.microsoft.com/office/drawing/2014/main" id="{03D58E6F-A28B-482C-B622-C91A67D43B67}"/>
                        </a:ext>
                      </a:extLst>
                    </p:cNvPr>
                    <p:cNvSpPr/>
                    <p:nvPr/>
                  </p:nvSpPr>
                  <p:spPr>
                    <a:xfrm>
                      <a:off x="862948" y="2346687"/>
                      <a:ext cx="80009" cy="80010"/>
                    </a:xfrm>
                    <a:custGeom>
                      <a:avLst/>
                      <a:gdLst>
                        <a:gd name="connsiteX0" fmla="*/ 80010 w 80009"/>
                        <a:gd name="connsiteY0" fmla="*/ 74295 h 80010"/>
                        <a:gd name="connsiteX1" fmla="*/ 74295 w 80009"/>
                        <a:gd name="connsiteY1" fmla="*/ 80010 h 80010"/>
                        <a:gd name="connsiteX2" fmla="*/ 5715 w 80009"/>
                        <a:gd name="connsiteY2" fmla="*/ 80010 h 80010"/>
                        <a:gd name="connsiteX3" fmla="*/ 0 w 80009"/>
                        <a:gd name="connsiteY3" fmla="*/ 74295 h 80010"/>
                        <a:gd name="connsiteX4" fmla="*/ 0 w 80009"/>
                        <a:gd name="connsiteY4" fmla="*/ 5715 h 80010"/>
                        <a:gd name="connsiteX5" fmla="*/ 5715 w 80009"/>
                        <a:gd name="connsiteY5" fmla="*/ 0 h 80010"/>
                        <a:gd name="connsiteX6" fmla="*/ 74295 w 80009"/>
                        <a:gd name="connsiteY6" fmla="*/ 0 h 80010"/>
                        <a:gd name="connsiteX7" fmla="*/ 80010 w 80009"/>
                        <a:gd name="connsiteY7" fmla="*/ 5715 h 80010"/>
                        <a:gd name="connsiteX8" fmla="*/ 80010 w 80009"/>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09" h="80010">
                          <a:moveTo>
                            <a:pt x="80010" y="74295"/>
                          </a:moveTo>
                          <a:cubicBezTo>
                            <a:pt x="80010" y="77153"/>
                            <a:pt x="77153" y="80010"/>
                            <a:pt x="74295" y="80010"/>
                          </a:cubicBezTo>
                          <a:lnTo>
                            <a:pt x="5715" y="80010"/>
                          </a:lnTo>
                          <a:cubicBezTo>
                            <a:pt x="2858" y="80010"/>
                            <a:pt x="0" y="77153"/>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71" name="Freeform: Shape 670">
                      <a:extLst>
                        <a:ext uri="{FF2B5EF4-FFF2-40B4-BE49-F238E27FC236}">
                          <a16:creationId xmlns:a16="http://schemas.microsoft.com/office/drawing/2014/main" id="{70F1605A-DDF9-46DA-93E7-EE18703DEAB6}"/>
                        </a:ext>
                      </a:extLst>
                    </p:cNvPr>
                    <p:cNvSpPr/>
                    <p:nvPr/>
                  </p:nvSpPr>
                  <p:spPr>
                    <a:xfrm>
                      <a:off x="959151" y="2346687"/>
                      <a:ext cx="80009" cy="80010"/>
                    </a:xfrm>
                    <a:custGeom>
                      <a:avLst/>
                      <a:gdLst>
                        <a:gd name="connsiteX0" fmla="*/ 80010 w 80009"/>
                        <a:gd name="connsiteY0" fmla="*/ 74295 h 80010"/>
                        <a:gd name="connsiteX1" fmla="*/ 74295 w 80009"/>
                        <a:gd name="connsiteY1" fmla="*/ 80010 h 80010"/>
                        <a:gd name="connsiteX2" fmla="*/ 5715 w 80009"/>
                        <a:gd name="connsiteY2" fmla="*/ 80010 h 80010"/>
                        <a:gd name="connsiteX3" fmla="*/ 0 w 80009"/>
                        <a:gd name="connsiteY3" fmla="*/ 74295 h 80010"/>
                        <a:gd name="connsiteX4" fmla="*/ 0 w 80009"/>
                        <a:gd name="connsiteY4" fmla="*/ 5715 h 80010"/>
                        <a:gd name="connsiteX5" fmla="*/ 5715 w 80009"/>
                        <a:gd name="connsiteY5" fmla="*/ 0 h 80010"/>
                        <a:gd name="connsiteX6" fmla="*/ 74295 w 80009"/>
                        <a:gd name="connsiteY6" fmla="*/ 0 h 80010"/>
                        <a:gd name="connsiteX7" fmla="*/ 80010 w 80009"/>
                        <a:gd name="connsiteY7" fmla="*/ 5715 h 80010"/>
                        <a:gd name="connsiteX8" fmla="*/ 80010 w 80009"/>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09" h="80010">
                          <a:moveTo>
                            <a:pt x="80010" y="74295"/>
                          </a:moveTo>
                          <a:cubicBezTo>
                            <a:pt x="80010" y="77153"/>
                            <a:pt x="77152" y="80010"/>
                            <a:pt x="74295" y="80010"/>
                          </a:cubicBezTo>
                          <a:lnTo>
                            <a:pt x="5715" y="80010"/>
                          </a:lnTo>
                          <a:cubicBezTo>
                            <a:pt x="2857" y="80010"/>
                            <a:pt x="0" y="77153"/>
                            <a:pt x="0" y="74295"/>
                          </a:cubicBezTo>
                          <a:lnTo>
                            <a:pt x="0" y="5715"/>
                          </a:lnTo>
                          <a:cubicBezTo>
                            <a:pt x="0" y="2858"/>
                            <a:pt x="2857" y="0"/>
                            <a:pt x="5715" y="0"/>
                          </a:cubicBezTo>
                          <a:lnTo>
                            <a:pt x="74295" y="0"/>
                          </a:lnTo>
                          <a:cubicBezTo>
                            <a:pt x="77152"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72" name="Freeform: Shape 671">
                      <a:extLst>
                        <a:ext uri="{FF2B5EF4-FFF2-40B4-BE49-F238E27FC236}">
                          <a16:creationId xmlns:a16="http://schemas.microsoft.com/office/drawing/2014/main" id="{B3E8398D-AFE6-4EA5-AE85-D4CF298C6096}"/>
                        </a:ext>
                      </a:extLst>
                    </p:cNvPr>
                    <p:cNvSpPr/>
                    <p:nvPr/>
                  </p:nvSpPr>
                  <p:spPr>
                    <a:xfrm>
                      <a:off x="1055353" y="2346687"/>
                      <a:ext cx="80010" cy="80010"/>
                    </a:xfrm>
                    <a:custGeom>
                      <a:avLst/>
                      <a:gdLst>
                        <a:gd name="connsiteX0" fmla="*/ 80010 w 80010"/>
                        <a:gd name="connsiteY0" fmla="*/ 74295 h 80010"/>
                        <a:gd name="connsiteX1" fmla="*/ 74295 w 80010"/>
                        <a:gd name="connsiteY1" fmla="*/ 80010 h 80010"/>
                        <a:gd name="connsiteX2" fmla="*/ 5715 w 80010"/>
                        <a:gd name="connsiteY2" fmla="*/ 80010 h 80010"/>
                        <a:gd name="connsiteX3" fmla="*/ 0 w 80010"/>
                        <a:gd name="connsiteY3" fmla="*/ 74295 h 80010"/>
                        <a:gd name="connsiteX4" fmla="*/ 0 w 80010"/>
                        <a:gd name="connsiteY4" fmla="*/ 5715 h 80010"/>
                        <a:gd name="connsiteX5" fmla="*/ 5715 w 80010"/>
                        <a:gd name="connsiteY5" fmla="*/ 0 h 80010"/>
                        <a:gd name="connsiteX6" fmla="*/ 74295 w 80010"/>
                        <a:gd name="connsiteY6" fmla="*/ 0 h 80010"/>
                        <a:gd name="connsiteX7" fmla="*/ 80010 w 80010"/>
                        <a:gd name="connsiteY7" fmla="*/ 5715 h 80010"/>
                        <a:gd name="connsiteX8" fmla="*/ 80010 w 80010"/>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10">
                          <a:moveTo>
                            <a:pt x="80010" y="74295"/>
                          </a:moveTo>
                          <a:cubicBezTo>
                            <a:pt x="80010" y="77153"/>
                            <a:pt x="77153" y="80010"/>
                            <a:pt x="74295" y="80010"/>
                          </a:cubicBezTo>
                          <a:lnTo>
                            <a:pt x="5715" y="80010"/>
                          </a:lnTo>
                          <a:cubicBezTo>
                            <a:pt x="2858" y="80010"/>
                            <a:pt x="0" y="77153"/>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73" name="Freeform: Shape 672">
                      <a:extLst>
                        <a:ext uri="{FF2B5EF4-FFF2-40B4-BE49-F238E27FC236}">
                          <a16:creationId xmlns:a16="http://schemas.microsoft.com/office/drawing/2014/main" id="{0079E60E-522F-476B-9FF6-8B418A3751B0}"/>
                        </a:ext>
                      </a:extLst>
                    </p:cNvPr>
                    <p:cNvSpPr/>
                    <p:nvPr/>
                  </p:nvSpPr>
                  <p:spPr>
                    <a:xfrm>
                      <a:off x="1151556" y="2346687"/>
                      <a:ext cx="80009" cy="80010"/>
                    </a:xfrm>
                    <a:custGeom>
                      <a:avLst/>
                      <a:gdLst>
                        <a:gd name="connsiteX0" fmla="*/ 80010 w 80009"/>
                        <a:gd name="connsiteY0" fmla="*/ 74295 h 80010"/>
                        <a:gd name="connsiteX1" fmla="*/ 74295 w 80009"/>
                        <a:gd name="connsiteY1" fmla="*/ 80010 h 80010"/>
                        <a:gd name="connsiteX2" fmla="*/ 5715 w 80009"/>
                        <a:gd name="connsiteY2" fmla="*/ 80010 h 80010"/>
                        <a:gd name="connsiteX3" fmla="*/ 0 w 80009"/>
                        <a:gd name="connsiteY3" fmla="*/ 74295 h 80010"/>
                        <a:gd name="connsiteX4" fmla="*/ 0 w 80009"/>
                        <a:gd name="connsiteY4" fmla="*/ 5715 h 80010"/>
                        <a:gd name="connsiteX5" fmla="*/ 5715 w 80009"/>
                        <a:gd name="connsiteY5" fmla="*/ 0 h 80010"/>
                        <a:gd name="connsiteX6" fmla="*/ 74295 w 80009"/>
                        <a:gd name="connsiteY6" fmla="*/ 0 h 80010"/>
                        <a:gd name="connsiteX7" fmla="*/ 80010 w 80009"/>
                        <a:gd name="connsiteY7" fmla="*/ 5715 h 80010"/>
                        <a:gd name="connsiteX8" fmla="*/ 80010 w 80009"/>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09" h="80010">
                          <a:moveTo>
                            <a:pt x="80010" y="74295"/>
                          </a:moveTo>
                          <a:cubicBezTo>
                            <a:pt x="80010" y="77153"/>
                            <a:pt x="77152" y="80010"/>
                            <a:pt x="74295" y="80010"/>
                          </a:cubicBezTo>
                          <a:lnTo>
                            <a:pt x="5715" y="80010"/>
                          </a:lnTo>
                          <a:cubicBezTo>
                            <a:pt x="2858" y="80010"/>
                            <a:pt x="0" y="77153"/>
                            <a:pt x="0" y="74295"/>
                          </a:cubicBezTo>
                          <a:lnTo>
                            <a:pt x="0" y="5715"/>
                          </a:lnTo>
                          <a:cubicBezTo>
                            <a:pt x="0" y="2858"/>
                            <a:pt x="2858" y="0"/>
                            <a:pt x="5715" y="0"/>
                          </a:cubicBezTo>
                          <a:lnTo>
                            <a:pt x="74295" y="0"/>
                          </a:lnTo>
                          <a:cubicBezTo>
                            <a:pt x="77152"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74" name="Freeform: Shape 673">
                      <a:extLst>
                        <a:ext uri="{FF2B5EF4-FFF2-40B4-BE49-F238E27FC236}">
                          <a16:creationId xmlns:a16="http://schemas.microsoft.com/office/drawing/2014/main" id="{17411066-20A8-4139-947E-7044C5EBFAE8}"/>
                        </a:ext>
                      </a:extLst>
                    </p:cNvPr>
                    <p:cNvSpPr/>
                    <p:nvPr/>
                  </p:nvSpPr>
                  <p:spPr>
                    <a:xfrm>
                      <a:off x="1247758" y="2346687"/>
                      <a:ext cx="80010" cy="80010"/>
                    </a:xfrm>
                    <a:custGeom>
                      <a:avLst/>
                      <a:gdLst>
                        <a:gd name="connsiteX0" fmla="*/ 80010 w 80010"/>
                        <a:gd name="connsiteY0" fmla="*/ 74295 h 80010"/>
                        <a:gd name="connsiteX1" fmla="*/ 74295 w 80010"/>
                        <a:gd name="connsiteY1" fmla="*/ 80010 h 80010"/>
                        <a:gd name="connsiteX2" fmla="*/ 5715 w 80010"/>
                        <a:gd name="connsiteY2" fmla="*/ 80010 h 80010"/>
                        <a:gd name="connsiteX3" fmla="*/ 0 w 80010"/>
                        <a:gd name="connsiteY3" fmla="*/ 74295 h 80010"/>
                        <a:gd name="connsiteX4" fmla="*/ 0 w 80010"/>
                        <a:gd name="connsiteY4" fmla="*/ 5715 h 80010"/>
                        <a:gd name="connsiteX5" fmla="*/ 5715 w 80010"/>
                        <a:gd name="connsiteY5" fmla="*/ 0 h 80010"/>
                        <a:gd name="connsiteX6" fmla="*/ 74295 w 80010"/>
                        <a:gd name="connsiteY6" fmla="*/ 0 h 80010"/>
                        <a:gd name="connsiteX7" fmla="*/ 80010 w 80010"/>
                        <a:gd name="connsiteY7" fmla="*/ 5715 h 80010"/>
                        <a:gd name="connsiteX8" fmla="*/ 80010 w 80010"/>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10">
                          <a:moveTo>
                            <a:pt x="80010" y="74295"/>
                          </a:moveTo>
                          <a:cubicBezTo>
                            <a:pt x="80010" y="77153"/>
                            <a:pt x="77153" y="80010"/>
                            <a:pt x="74295" y="80010"/>
                          </a:cubicBezTo>
                          <a:lnTo>
                            <a:pt x="5715" y="80010"/>
                          </a:lnTo>
                          <a:cubicBezTo>
                            <a:pt x="2858" y="80010"/>
                            <a:pt x="0" y="77153"/>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75" name="Freeform: Shape 674">
                      <a:extLst>
                        <a:ext uri="{FF2B5EF4-FFF2-40B4-BE49-F238E27FC236}">
                          <a16:creationId xmlns:a16="http://schemas.microsoft.com/office/drawing/2014/main" id="{4A628A18-606B-4D31-A55F-85F74C8AB9B1}"/>
                        </a:ext>
                      </a:extLst>
                    </p:cNvPr>
                    <p:cNvSpPr/>
                    <p:nvPr/>
                  </p:nvSpPr>
                  <p:spPr>
                    <a:xfrm>
                      <a:off x="1344913" y="2346687"/>
                      <a:ext cx="80009" cy="80010"/>
                    </a:xfrm>
                    <a:custGeom>
                      <a:avLst/>
                      <a:gdLst>
                        <a:gd name="connsiteX0" fmla="*/ 80010 w 80009"/>
                        <a:gd name="connsiteY0" fmla="*/ 74295 h 80010"/>
                        <a:gd name="connsiteX1" fmla="*/ 74295 w 80009"/>
                        <a:gd name="connsiteY1" fmla="*/ 80010 h 80010"/>
                        <a:gd name="connsiteX2" fmla="*/ 5715 w 80009"/>
                        <a:gd name="connsiteY2" fmla="*/ 80010 h 80010"/>
                        <a:gd name="connsiteX3" fmla="*/ 0 w 80009"/>
                        <a:gd name="connsiteY3" fmla="*/ 74295 h 80010"/>
                        <a:gd name="connsiteX4" fmla="*/ 0 w 80009"/>
                        <a:gd name="connsiteY4" fmla="*/ 5715 h 80010"/>
                        <a:gd name="connsiteX5" fmla="*/ 5715 w 80009"/>
                        <a:gd name="connsiteY5" fmla="*/ 0 h 80010"/>
                        <a:gd name="connsiteX6" fmla="*/ 74295 w 80009"/>
                        <a:gd name="connsiteY6" fmla="*/ 0 h 80010"/>
                        <a:gd name="connsiteX7" fmla="*/ 80010 w 80009"/>
                        <a:gd name="connsiteY7" fmla="*/ 5715 h 80010"/>
                        <a:gd name="connsiteX8" fmla="*/ 80010 w 80009"/>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09" h="80010">
                          <a:moveTo>
                            <a:pt x="80010" y="74295"/>
                          </a:moveTo>
                          <a:cubicBezTo>
                            <a:pt x="80010" y="77153"/>
                            <a:pt x="77152" y="80010"/>
                            <a:pt x="74295" y="80010"/>
                          </a:cubicBezTo>
                          <a:lnTo>
                            <a:pt x="5715" y="80010"/>
                          </a:lnTo>
                          <a:cubicBezTo>
                            <a:pt x="2857" y="80010"/>
                            <a:pt x="0" y="77153"/>
                            <a:pt x="0" y="74295"/>
                          </a:cubicBezTo>
                          <a:lnTo>
                            <a:pt x="0" y="5715"/>
                          </a:lnTo>
                          <a:cubicBezTo>
                            <a:pt x="0" y="2858"/>
                            <a:pt x="2857" y="0"/>
                            <a:pt x="5715" y="0"/>
                          </a:cubicBezTo>
                          <a:lnTo>
                            <a:pt x="74295" y="0"/>
                          </a:lnTo>
                          <a:cubicBezTo>
                            <a:pt x="77152"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76" name="Freeform: Shape 675">
                      <a:extLst>
                        <a:ext uri="{FF2B5EF4-FFF2-40B4-BE49-F238E27FC236}">
                          <a16:creationId xmlns:a16="http://schemas.microsoft.com/office/drawing/2014/main" id="{3A013F6C-4636-4B10-8D72-75DE88343C41}"/>
                        </a:ext>
                      </a:extLst>
                    </p:cNvPr>
                    <p:cNvSpPr/>
                    <p:nvPr/>
                  </p:nvSpPr>
                  <p:spPr>
                    <a:xfrm>
                      <a:off x="1441115" y="2346687"/>
                      <a:ext cx="80010" cy="80010"/>
                    </a:xfrm>
                    <a:custGeom>
                      <a:avLst/>
                      <a:gdLst>
                        <a:gd name="connsiteX0" fmla="*/ 80010 w 80010"/>
                        <a:gd name="connsiteY0" fmla="*/ 74295 h 80010"/>
                        <a:gd name="connsiteX1" fmla="*/ 74295 w 80010"/>
                        <a:gd name="connsiteY1" fmla="*/ 80010 h 80010"/>
                        <a:gd name="connsiteX2" fmla="*/ 5715 w 80010"/>
                        <a:gd name="connsiteY2" fmla="*/ 80010 h 80010"/>
                        <a:gd name="connsiteX3" fmla="*/ 0 w 80010"/>
                        <a:gd name="connsiteY3" fmla="*/ 74295 h 80010"/>
                        <a:gd name="connsiteX4" fmla="*/ 0 w 80010"/>
                        <a:gd name="connsiteY4" fmla="*/ 5715 h 80010"/>
                        <a:gd name="connsiteX5" fmla="*/ 5715 w 80010"/>
                        <a:gd name="connsiteY5" fmla="*/ 0 h 80010"/>
                        <a:gd name="connsiteX6" fmla="*/ 74295 w 80010"/>
                        <a:gd name="connsiteY6" fmla="*/ 0 h 80010"/>
                        <a:gd name="connsiteX7" fmla="*/ 80010 w 80010"/>
                        <a:gd name="connsiteY7" fmla="*/ 5715 h 80010"/>
                        <a:gd name="connsiteX8" fmla="*/ 80010 w 80010"/>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10">
                          <a:moveTo>
                            <a:pt x="80010" y="74295"/>
                          </a:moveTo>
                          <a:cubicBezTo>
                            <a:pt x="80010" y="77153"/>
                            <a:pt x="77153" y="80010"/>
                            <a:pt x="74295" y="80010"/>
                          </a:cubicBezTo>
                          <a:lnTo>
                            <a:pt x="5715" y="80010"/>
                          </a:lnTo>
                          <a:cubicBezTo>
                            <a:pt x="2858" y="80010"/>
                            <a:pt x="0" y="77153"/>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77" name="Freeform: Shape 676">
                      <a:extLst>
                        <a:ext uri="{FF2B5EF4-FFF2-40B4-BE49-F238E27FC236}">
                          <a16:creationId xmlns:a16="http://schemas.microsoft.com/office/drawing/2014/main" id="{08917450-2DF8-42F5-AD89-2BF898DA082C}"/>
                        </a:ext>
                      </a:extLst>
                    </p:cNvPr>
                    <p:cNvSpPr/>
                    <p:nvPr/>
                  </p:nvSpPr>
                  <p:spPr>
                    <a:xfrm>
                      <a:off x="550528" y="2250485"/>
                      <a:ext cx="80010" cy="80009"/>
                    </a:xfrm>
                    <a:custGeom>
                      <a:avLst/>
                      <a:gdLst>
                        <a:gd name="connsiteX0" fmla="*/ 80010 w 80010"/>
                        <a:gd name="connsiteY0" fmla="*/ 74295 h 80009"/>
                        <a:gd name="connsiteX1" fmla="*/ 74295 w 80010"/>
                        <a:gd name="connsiteY1" fmla="*/ 80010 h 80009"/>
                        <a:gd name="connsiteX2" fmla="*/ 5715 w 80010"/>
                        <a:gd name="connsiteY2" fmla="*/ 80010 h 80009"/>
                        <a:gd name="connsiteX3" fmla="*/ 0 w 80010"/>
                        <a:gd name="connsiteY3" fmla="*/ 74295 h 80009"/>
                        <a:gd name="connsiteX4" fmla="*/ 0 w 80010"/>
                        <a:gd name="connsiteY4" fmla="*/ 5715 h 80009"/>
                        <a:gd name="connsiteX5" fmla="*/ 5715 w 80010"/>
                        <a:gd name="connsiteY5" fmla="*/ 0 h 80009"/>
                        <a:gd name="connsiteX6" fmla="*/ 74295 w 80010"/>
                        <a:gd name="connsiteY6" fmla="*/ 0 h 80009"/>
                        <a:gd name="connsiteX7" fmla="*/ 80010 w 80010"/>
                        <a:gd name="connsiteY7" fmla="*/ 5715 h 80009"/>
                        <a:gd name="connsiteX8" fmla="*/ 80010 w 80010"/>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09">
                          <a:moveTo>
                            <a:pt x="80010" y="74295"/>
                          </a:moveTo>
                          <a:cubicBezTo>
                            <a:pt x="80010" y="77152"/>
                            <a:pt x="77153" y="80010"/>
                            <a:pt x="74295" y="80010"/>
                          </a:cubicBezTo>
                          <a:lnTo>
                            <a:pt x="5715" y="80010"/>
                          </a:lnTo>
                          <a:cubicBezTo>
                            <a:pt x="2858" y="80010"/>
                            <a:pt x="0" y="77152"/>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78" name="Freeform: Shape 677">
                      <a:extLst>
                        <a:ext uri="{FF2B5EF4-FFF2-40B4-BE49-F238E27FC236}">
                          <a16:creationId xmlns:a16="http://schemas.microsoft.com/office/drawing/2014/main" id="{FC25E383-F0BD-4BEF-AB6F-760147850EC0}"/>
                        </a:ext>
                      </a:extLst>
                    </p:cNvPr>
                    <p:cNvSpPr/>
                    <p:nvPr/>
                  </p:nvSpPr>
                  <p:spPr>
                    <a:xfrm>
                      <a:off x="645778" y="2250485"/>
                      <a:ext cx="80010" cy="80009"/>
                    </a:xfrm>
                    <a:custGeom>
                      <a:avLst/>
                      <a:gdLst>
                        <a:gd name="connsiteX0" fmla="*/ 80010 w 80010"/>
                        <a:gd name="connsiteY0" fmla="*/ 74295 h 80009"/>
                        <a:gd name="connsiteX1" fmla="*/ 74295 w 80010"/>
                        <a:gd name="connsiteY1" fmla="*/ 80010 h 80009"/>
                        <a:gd name="connsiteX2" fmla="*/ 5715 w 80010"/>
                        <a:gd name="connsiteY2" fmla="*/ 80010 h 80009"/>
                        <a:gd name="connsiteX3" fmla="*/ 0 w 80010"/>
                        <a:gd name="connsiteY3" fmla="*/ 74295 h 80009"/>
                        <a:gd name="connsiteX4" fmla="*/ 0 w 80010"/>
                        <a:gd name="connsiteY4" fmla="*/ 5715 h 80009"/>
                        <a:gd name="connsiteX5" fmla="*/ 5715 w 80010"/>
                        <a:gd name="connsiteY5" fmla="*/ 0 h 80009"/>
                        <a:gd name="connsiteX6" fmla="*/ 74295 w 80010"/>
                        <a:gd name="connsiteY6" fmla="*/ 0 h 80009"/>
                        <a:gd name="connsiteX7" fmla="*/ 80010 w 80010"/>
                        <a:gd name="connsiteY7" fmla="*/ 5715 h 80009"/>
                        <a:gd name="connsiteX8" fmla="*/ 80010 w 80010"/>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09">
                          <a:moveTo>
                            <a:pt x="80010" y="74295"/>
                          </a:moveTo>
                          <a:cubicBezTo>
                            <a:pt x="80010" y="77152"/>
                            <a:pt x="77153" y="80010"/>
                            <a:pt x="74295" y="80010"/>
                          </a:cubicBezTo>
                          <a:lnTo>
                            <a:pt x="5715" y="80010"/>
                          </a:lnTo>
                          <a:cubicBezTo>
                            <a:pt x="2858" y="80010"/>
                            <a:pt x="0" y="77152"/>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79" name="Freeform: Shape 678">
                      <a:extLst>
                        <a:ext uri="{FF2B5EF4-FFF2-40B4-BE49-F238E27FC236}">
                          <a16:creationId xmlns:a16="http://schemas.microsoft.com/office/drawing/2014/main" id="{4867BE4B-0363-456D-819E-5952CDC23885}"/>
                        </a:ext>
                      </a:extLst>
                    </p:cNvPr>
                    <p:cNvSpPr/>
                    <p:nvPr/>
                  </p:nvSpPr>
                  <p:spPr>
                    <a:xfrm>
                      <a:off x="741028" y="2250485"/>
                      <a:ext cx="80010" cy="80009"/>
                    </a:xfrm>
                    <a:custGeom>
                      <a:avLst/>
                      <a:gdLst>
                        <a:gd name="connsiteX0" fmla="*/ 80010 w 80010"/>
                        <a:gd name="connsiteY0" fmla="*/ 74295 h 80009"/>
                        <a:gd name="connsiteX1" fmla="*/ 74295 w 80010"/>
                        <a:gd name="connsiteY1" fmla="*/ 80010 h 80009"/>
                        <a:gd name="connsiteX2" fmla="*/ 5715 w 80010"/>
                        <a:gd name="connsiteY2" fmla="*/ 80010 h 80009"/>
                        <a:gd name="connsiteX3" fmla="*/ 0 w 80010"/>
                        <a:gd name="connsiteY3" fmla="*/ 74295 h 80009"/>
                        <a:gd name="connsiteX4" fmla="*/ 0 w 80010"/>
                        <a:gd name="connsiteY4" fmla="*/ 5715 h 80009"/>
                        <a:gd name="connsiteX5" fmla="*/ 5715 w 80010"/>
                        <a:gd name="connsiteY5" fmla="*/ 0 h 80009"/>
                        <a:gd name="connsiteX6" fmla="*/ 74295 w 80010"/>
                        <a:gd name="connsiteY6" fmla="*/ 0 h 80009"/>
                        <a:gd name="connsiteX7" fmla="*/ 80010 w 80010"/>
                        <a:gd name="connsiteY7" fmla="*/ 5715 h 80009"/>
                        <a:gd name="connsiteX8" fmla="*/ 80010 w 80010"/>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09">
                          <a:moveTo>
                            <a:pt x="80010" y="74295"/>
                          </a:moveTo>
                          <a:cubicBezTo>
                            <a:pt x="80010" y="77152"/>
                            <a:pt x="77153" y="80010"/>
                            <a:pt x="74295" y="80010"/>
                          </a:cubicBezTo>
                          <a:lnTo>
                            <a:pt x="5715" y="80010"/>
                          </a:lnTo>
                          <a:cubicBezTo>
                            <a:pt x="2858" y="80010"/>
                            <a:pt x="0" y="77152"/>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80" name="Freeform: Shape 679">
                      <a:extLst>
                        <a:ext uri="{FF2B5EF4-FFF2-40B4-BE49-F238E27FC236}">
                          <a16:creationId xmlns:a16="http://schemas.microsoft.com/office/drawing/2014/main" id="{8ED93ED4-8E35-4196-856E-194A145CD669}"/>
                        </a:ext>
                      </a:extLst>
                    </p:cNvPr>
                    <p:cNvSpPr/>
                    <p:nvPr/>
                  </p:nvSpPr>
                  <p:spPr>
                    <a:xfrm>
                      <a:off x="836278" y="2250485"/>
                      <a:ext cx="80010" cy="80009"/>
                    </a:xfrm>
                    <a:custGeom>
                      <a:avLst/>
                      <a:gdLst>
                        <a:gd name="connsiteX0" fmla="*/ 80010 w 80010"/>
                        <a:gd name="connsiteY0" fmla="*/ 74295 h 80009"/>
                        <a:gd name="connsiteX1" fmla="*/ 74295 w 80010"/>
                        <a:gd name="connsiteY1" fmla="*/ 80010 h 80009"/>
                        <a:gd name="connsiteX2" fmla="*/ 5715 w 80010"/>
                        <a:gd name="connsiteY2" fmla="*/ 80010 h 80009"/>
                        <a:gd name="connsiteX3" fmla="*/ 0 w 80010"/>
                        <a:gd name="connsiteY3" fmla="*/ 74295 h 80009"/>
                        <a:gd name="connsiteX4" fmla="*/ 0 w 80010"/>
                        <a:gd name="connsiteY4" fmla="*/ 5715 h 80009"/>
                        <a:gd name="connsiteX5" fmla="*/ 5715 w 80010"/>
                        <a:gd name="connsiteY5" fmla="*/ 0 h 80009"/>
                        <a:gd name="connsiteX6" fmla="*/ 74295 w 80010"/>
                        <a:gd name="connsiteY6" fmla="*/ 0 h 80009"/>
                        <a:gd name="connsiteX7" fmla="*/ 80010 w 80010"/>
                        <a:gd name="connsiteY7" fmla="*/ 5715 h 80009"/>
                        <a:gd name="connsiteX8" fmla="*/ 80010 w 80010"/>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09">
                          <a:moveTo>
                            <a:pt x="80010" y="74295"/>
                          </a:moveTo>
                          <a:cubicBezTo>
                            <a:pt x="80010" y="77152"/>
                            <a:pt x="77153" y="80010"/>
                            <a:pt x="74295" y="80010"/>
                          </a:cubicBezTo>
                          <a:lnTo>
                            <a:pt x="5715" y="80010"/>
                          </a:lnTo>
                          <a:cubicBezTo>
                            <a:pt x="2858" y="80010"/>
                            <a:pt x="0" y="77152"/>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81" name="Freeform: Shape 680">
                      <a:extLst>
                        <a:ext uri="{FF2B5EF4-FFF2-40B4-BE49-F238E27FC236}">
                          <a16:creationId xmlns:a16="http://schemas.microsoft.com/office/drawing/2014/main" id="{276F235C-F1EA-4AC6-AD23-C6AFC19F2CD7}"/>
                        </a:ext>
                      </a:extLst>
                    </p:cNvPr>
                    <p:cNvSpPr/>
                    <p:nvPr/>
                  </p:nvSpPr>
                  <p:spPr>
                    <a:xfrm>
                      <a:off x="931528" y="2250485"/>
                      <a:ext cx="80010" cy="80009"/>
                    </a:xfrm>
                    <a:custGeom>
                      <a:avLst/>
                      <a:gdLst>
                        <a:gd name="connsiteX0" fmla="*/ 80010 w 80010"/>
                        <a:gd name="connsiteY0" fmla="*/ 74295 h 80009"/>
                        <a:gd name="connsiteX1" fmla="*/ 74295 w 80010"/>
                        <a:gd name="connsiteY1" fmla="*/ 80010 h 80009"/>
                        <a:gd name="connsiteX2" fmla="*/ 5715 w 80010"/>
                        <a:gd name="connsiteY2" fmla="*/ 80010 h 80009"/>
                        <a:gd name="connsiteX3" fmla="*/ 0 w 80010"/>
                        <a:gd name="connsiteY3" fmla="*/ 74295 h 80009"/>
                        <a:gd name="connsiteX4" fmla="*/ 0 w 80010"/>
                        <a:gd name="connsiteY4" fmla="*/ 5715 h 80009"/>
                        <a:gd name="connsiteX5" fmla="*/ 5715 w 80010"/>
                        <a:gd name="connsiteY5" fmla="*/ 0 h 80009"/>
                        <a:gd name="connsiteX6" fmla="*/ 74295 w 80010"/>
                        <a:gd name="connsiteY6" fmla="*/ 0 h 80009"/>
                        <a:gd name="connsiteX7" fmla="*/ 80010 w 80010"/>
                        <a:gd name="connsiteY7" fmla="*/ 5715 h 80009"/>
                        <a:gd name="connsiteX8" fmla="*/ 80010 w 80010"/>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09">
                          <a:moveTo>
                            <a:pt x="80010" y="74295"/>
                          </a:moveTo>
                          <a:cubicBezTo>
                            <a:pt x="80010" y="77152"/>
                            <a:pt x="77153" y="80010"/>
                            <a:pt x="74295" y="80010"/>
                          </a:cubicBezTo>
                          <a:lnTo>
                            <a:pt x="5715" y="80010"/>
                          </a:lnTo>
                          <a:cubicBezTo>
                            <a:pt x="2858" y="80010"/>
                            <a:pt x="0" y="77152"/>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82" name="Freeform: Shape 681">
                      <a:extLst>
                        <a:ext uri="{FF2B5EF4-FFF2-40B4-BE49-F238E27FC236}">
                          <a16:creationId xmlns:a16="http://schemas.microsoft.com/office/drawing/2014/main" id="{0860B21F-2173-40A8-A08E-52784EEA0CA5}"/>
                        </a:ext>
                      </a:extLst>
                    </p:cNvPr>
                    <p:cNvSpPr/>
                    <p:nvPr/>
                  </p:nvSpPr>
                  <p:spPr>
                    <a:xfrm>
                      <a:off x="1027731" y="2250485"/>
                      <a:ext cx="80009" cy="80009"/>
                    </a:xfrm>
                    <a:custGeom>
                      <a:avLst/>
                      <a:gdLst>
                        <a:gd name="connsiteX0" fmla="*/ 80010 w 80009"/>
                        <a:gd name="connsiteY0" fmla="*/ 74295 h 80009"/>
                        <a:gd name="connsiteX1" fmla="*/ 74295 w 80009"/>
                        <a:gd name="connsiteY1" fmla="*/ 80010 h 80009"/>
                        <a:gd name="connsiteX2" fmla="*/ 5715 w 80009"/>
                        <a:gd name="connsiteY2" fmla="*/ 80010 h 80009"/>
                        <a:gd name="connsiteX3" fmla="*/ 0 w 80009"/>
                        <a:gd name="connsiteY3" fmla="*/ 74295 h 80009"/>
                        <a:gd name="connsiteX4" fmla="*/ 0 w 80009"/>
                        <a:gd name="connsiteY4" fmla="*/ 5715 h 80009"/>
                        <a:gd name="connsiteX5" fmla="*/ 5715 w 80009"/>
                        <a:gd name="connsiteY5" fmla="*/ 0 h 80009"/>
                        <a:gd name="connsiteX6" fmla="*/ 74295 w 80009"/>
                        <a:gd name="connsiteY6" fmla="*/ 0 h 80009"/>
                        <a:gd name="connsiteX7" fmla="*/ 80010 w 80009"/>
                        <a:gd name="connsiteY7" fmla="*/ 5715 h 80009"/>
                        <a:gd name="connsiteX8" fmla="*/ 80010 w 80009"/>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09" h="80009">
                          <a:moveTo>
                            <a:pt x="80010" y="74295"/>
                          </a:moveTo>
                          <a:cubicBezTo>
                            <a:pt x="80010" y="77152"/>
                            <a:pt x="77152" y="80010"/>
                            <a:pt x="74295" y="80010"/>
                          </a:cubicBezTo>
                          <a:lnTo>
                            <a:pt x="5715" y="80010"/>
                          </a:lnTo>
                          <a:cubicBezTo>
                            <a:pt x="2858" y="80010"/>
                            <a:pt x="0" y="77152"/>
                            <a:pt x="0" y="74295"/>
                          </a:cubicBezTo>
                          <a:lnTo>
                            <a:pt x="0" y="5715"/>
                          </a:lnTo>
                          <a:cubicBezTo>
                            <a:pt x="0" y="2858"/>
                            <a:pt x="2858" y="0"/>
                            <a:pt x="5715" y="0"/>
                          </a:cubicBezTo>
                          <a:lnTo>
                            <a:pt x="74295" y="0"/>
                          </a:lnTo>
                          <a:cubicBezTo>
                            <a:pt x="77152"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83" name="Freeform: Shape 682">
                      <a:extLst>
                        <a:ext uri="{FF2B5EF4-FFF2-40B4-BE49-F238E27FC236}">
                          <a16:creationId xmlns:a16="http://schemas.microsoft.com/office/drawing/2014/main" id="{7309C987-F868-43BB-8948-5A9141FEEE13}"/>
                        </a:ext>
                      </a:extLst>
                    </p:cNvPr>
                    <p:cNvSpPr/>
                    <p:nvPr/>
                  </p:nvSpPr>
                  <p:spPr>
                    <a:xfrm>
                      <a:off x="1122981" y="2250485"/>
                      <a:ext cx="80009" cy="80009"/>
                    </a:xfrm>
                    <a:custGeom>
                      <a:avLst/>
                      <a:gdLst>
                        <a:gd name="connsiteX0" fmla="*/ 80010 w 80009"/>
                        <a:gd name="connsiteY0" fmla="*/ 74295 h 80009"/>
                        <a:gd name="connsiteX1" fmla="*/ 74295 w 80009"/>
                        <a:gd name="connsiteY1" fmla="*/ 80010 h 80009"/>
                        <a:gd name="connsiteX2" fmla="*/ 5715 w 80009"/>
                        <a:gd name="connsiteY2" fmla="*/ 80010 h 80009"/>
                        <a:gd name="connsiteX3" fmla="*/ 0 w 80009"/>
                        <a:gd name="connsiteY3" fmla="*/ 74295 h 80009"/>
                        <a:gd name="connsiteX4" fmla="*/ 0 w 80009"/>
                        <a:gd name="connsiteY4" fmla="*/ 5715 h 80009"/>
                        <a:gd name="connsiteX5" fmla="*/ 5715 w 80009"/>
                        <a:gd name="connsiteY5" fmla="*/ 0 h 80009"/>
                        <a:gd name="connsiteX6" fmla="*/ 74295 w 80009"/>
                        <a:gd name="connsiteY6" fmla="*/ 0 h 80009"/>
                        <a:gd name="connsiteX7" fmla="*/ 80010 w 80009"/>
                        <a:gd name="connsiteY7" fmla="*/ 5715 h 80009"/>
                        <a:gd name="connsiteX8" fmla="*/ 80010 w 80009"/>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09" h="80009">
                          <a:moveTo>
                            <a:pt x="80010" y="74295"/>
                          </a:moveTo>
                          <a:cubicBezTo>
                            <a:pt x="80010" y="77152"/>
                            <a:pt x="77152" y="80010"/>
                            <a:pt x="74295" y="80010"/>
                          </a:cubicBezTo>
                          <a:lnTo>
                            <a:pt x="5715" y="80010"/>
                          </a:lnTo>
                          <a:cubicBezTo>
                            <a:pt x="2858" y="80010"/>
                            <a:pt x="0" y="77152"/>
                            <a:pt x="0" y="74295"/>
                          </a:cubicBezTo>
                          <a:lnTo>
                            <a:pt x="0" y="5715"/>
                          </a:lnTo>
                          <a:cubicBezTo>
                            <a:pt x="0" y="2858"/>
                            <a:pt x="2858" y="0"/>
                            <a:pt x="5715" y="0"/>
                          </a:cubicBezTo>
                          <a:lnTo>
                            <a:pt x="74295" y="0"/>
                          </a:lnTo>
                          <a:cubicBezTo>
                            <a:pt x="77152"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84" name="Freeform: Shape 683">
                      <a:extLst>
                        <a:ext uri="{FF2B5EF4-FFF2-40B4-BE49-F238E27FC236}">
                          <a16:creationId xmlns:a16="http://schemas.microsoft.com/office/drawing/2014/main" id="{6B6AF1E2-43A6-40F0-A841-981B9764C1C1}"/>
                        </a:ext>
                      </a:extLst>
                    </p:cNvPr>
                    <p:cNvSpPr/>
                    <p:nvPr/>
                  </p:nvSpPr>
                  <p:spPr>
                    <a:xfrm>
                      <a:off x="1218231" y="2250485"/>
                      <a:ext cx="80009" cy="80009"/>
                    </a:xfrm>
                    <a:custGeom>
                      <a:avLst/>
                      <a:gdLst>
                        <a:gd name="connsiteX0" fmla="*/ 80010 w 80009"/>
                        <a:gd name="connsiteY0" fmla="*/ 74295 h 80009"/>
                        <a:gd name="connsiteX1" fmla="*/ 74295 w 80009"/>
                        <a:gd name="connsiteY1" fmla="*/ 80010 h 80009"/>
                        <a:gd name="connsiteX2" fmla="*/ 5715 w 80009"/>
                        <a:gd name="connsiteY2" fmla="*/ 80010 h 80009"/>
                        <a:gd name="connsiteX3" fmla="*/ 0 w 80009"/>
                        <a:gd name="connsiteY3" fmla="*/ 74295 h 80009"/>
                        <a:gd name="connsiteX4" fmla="*/ 0 w 80009"/>
                        <a:gd name="connsiteY4" fmla="*/ 5715 h 80009"/>
                        <a:gd name="connsiteX5" fmla="*/ 5715 w 80009"/>
                        <a:gd name="connsiteY5" fmla="*/ 0 h 80009"/>
                        <a:gd name="connsiteX6" fmla="*/ 74295 w 80009"/>
                        <a:gd name="connsiteY6" fmla="*/ 0 h 80009"/>
                        <a:gd name="connsiteX7" fmla="*/ 80010 w 80009"/>
                        <a:gd name="connsiteY7" fmla="*/ 5715 h 80009"/>
                        <a:gd name="connsiteX8" fmla="*/ 80010 w 80009"/>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09" h="80009">
                          <a:moveTo>
                            <a:pt x="80010" y="74295"/>
                          </a:moveTo>
                          <a:cubicBezTo>
                            <a:pt x="80010" y="77152"/>
                            <a:pt x="77152" y="80010"/>
                            <a:pt x="74295" y="80010"/>
                          </a:cubicBezTo>
                          <a:lnTo>
                            <a:pt x="5715" y="80010"/>
                          </a:lnTo>
                          <a:cubicBezTo>
                            <a:pt x="2858" y="80010"/>
                            <a:pt x="0" y="77152"/>
                            <a:pt x="0" y="74295"/>
                          </a:cubicBezTo>
                          <a:lnTo>
                            <a:pt x="0" y="5715"/>
                          </a:lnTo>
                          <a:cubicBezTo>
                            <a:pt x="0" y="2858"/>
                            <a:pt x="2858" y="0"/>
                            <a:pt x="5715" y="0"/>
                          </a:cubicBezTo>
                          <a:lnTo>
                            <a:pt x="74295" y="0"/>
                          </a:lnTo>
                          <a:cubicBezTo>
                            <a:pt x="77152"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85" name="Freeform: Shape 684">
                      <a:extLst>
                        <a:ext uri="{FF2B5EF4-FFF2-40B4-BE49-F238E27FC236}">
                          <a16:creationId xmlns:a16="http://schemas.microsoft.com/office/drawing/2014/main" id="{BE3D94C4-E47A-4922-832A-801197E5B007}"/>
                        </a:ext>
                      </a:extLst>
                    </p:cNvPr>
                    <p:cNvSpPr/>
                    <p:nvPr/>
                  </p:nvSpPr>
                  <p:spPr>
                    <a:xfrm>
                      <a:off x="1313481" y="2250485"/>
                      <a:ext cx="80009" cy="80009"/>
                    </a:xfrm>
                    <a:custGeom>
                      <a:avLst/>
                      <a:gdLst>
                        <a:gd name="connsiteX0" fmla="*/ 80010 w 80009"/>
                        <a:gd name="connsiteY0" fmla="*/ 74295 h 80009"/>
                        <a:gd name="connsiteX1" fmla="*/ 74295 w 80009"/>
                        <a:gd name="connsiteY1" fmla="*/ 80010 h 80009"/>
                        <a:gd name="connsiteX2" fmla="*/ 5715 w 80009"/>
                        <a:gd name="connsiteY2" fmla="*/ 80010 h 80009"/>
                        <a:gd name="connsiteX3" fmla="*/ 0 w 80009"/>
                        <a:gd name="connsiteY3" fmla="*/ 74295 h 80009"/>
                        <a:gd name="connsiteX4" fmla="*/ 0 w 80009"/>
                        <a:gd name="connsiteY4" fmla="*/ 5715 h 80009"/>
                        <a:gd name="connsiteX5" fmla="*/ 5715 w 80009"/>
                        <a:gd name="connsiteY5" fmla="*/ 0 h 80009"/>
                        <a:gd name="connsiteX6" fmla="*/ 74295 w 80009"/>
                        <a:gd name="connsiteY6" fmla="*/ 0 h 80009"/>
                        <a:gd name="connsiteX7" fmla="*/ 80010 w 80009"/>
                        <a:gd name="connsiteY7" fmla="*/ 5715 h 80009"/>
                        <a:gd name="connsiteX8" fmla="*/ 80010 w 80009"/>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09" h="80009">
                          <a:moveTo>
                            <a:pt x="80010" y="74295"/>
                          </a:moveTo>
                          <a:cubicBezTo>
                            <a:pt x="80010" y="77152"/>
                            <a:pt x="77152" y="80010"/>
                            <a:pt x="74295" y="80010"/>
                          </a:cubicBezTo>
                          <a:lnTo>
                            <a:pt x="5715" y="80010"/>
                          </a:lnTo>
                          <a:cubicBezTo>
                            <a:pt x="2858" y="80010"/>
                            <a:pt x="0" y="77152"/>
                            <a:pt x="0" y="74295"/>
                          </a:cubicBezTo>
                          <a:lnTo>
                            <a:pt x="0" y="5715"/>
                          </a:lnTo>
                          <a:cubicBezTo>
                            <a:pt x="0" y="2858"/>
                            <a:pt x="2858" y="0"/>
                            <a:pt x="5715" y="0"/>
                          </a:cubicBezTo>
                          <a:lnTo>
                            <a:pt x="74295" y="0"/>
                          </a:lnTo>
                          <a:cubicBezTo>
                            <a:pt x="77152"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86" name="Freeform: Shape 685">
                      <a:extLst>
                        <a:ext uri="{FF2B5EF4-FFF2-40B4-BE49-F238E27FC236}">
                          <a16:creationId xmlns:a16="http://schemas.microsoft.com/office/drawing/2014/main" id="{49B49285-B007-4CD8-8D04-90EEA3F105B9}"/>
                        </a:ext>
                      </a:extLst>
                    </p:cNvPr>
                    <p:cNvSpPr/>
                    <p:nvPr/>
                  </p:nvSpPr>
                  <p:spPr>
                    <a:xfrm>
                      <a:off x="1408731" y="2250485"/>
                      <a:ext cx="80009" cy="80009"/>
                    </a:xfrm>
                    <a:custGeom>
                      <a:avLst/>
                      <a:gdLst>
                        <a:gd name="connsiteX0" fmla="*/ 80010 w 80009"/>
                        <a:gd name="connsiteY0" fmla="*/ 74295 h 80009"/>
                        <a:gd name="connsiteX1" fmla="*/ 74295 w 80009"/>
                        <a:gd name="connsiteY1" fmla="*/ 80010 h 80009"/>
                        <a:gd name="connsiteX2" fmla="*/ 5715 w 80009"/>
                        <a:gd name="connsiteY2" fmla="*/ 80010 h 80009"/>
                        <a:gd name="connsiteX3" fmla="*/ 0 w 80009"/>
                        <a:gd name="connsiteY3" fmla="*/ 74295 h 80009"/>
                        <a:gd name="connsiteX4" fmla="*/ 0 w 80009"/>
                        <a:gd name="connsiteY4" fmla="*/ 5715 h 80009"/>
                        <a:gd name="connsiteX5" fmla="*/ 5715 w 80009"/>
                        <a:gd name="connsiteY5" fmla="*/ 0 h 80009"/>
                        <a:gd name="connsiteX6" fmla="*/ 74295 w 80009"/>
                        <a:gd name="connsiteY6" fmla="*/ 0 h 80009"/>
                        <a:gd name="connsiteX7" fmla="*/ 80010 w 80009"/>
                        <a:gd name="connsiteY7" fmla="*/ 5715 h 80009"/>
                        <a:gd name="connsiteX8" fmla="*/ 80010 w 80009"/>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09" h="80009">
                          <a:moveTo>
                            <a:pt x="80010" y="74295"/>
                          </a:moveTo>
                          <a:cubicBezTo>
                            <a:pt x="80010" y="77152"/>
                            <a:pt x="77152" y="80010"/>
                            <a:pt x="74295" y="80010"/>
                          </a:cubicBezTo>
                          <a:lnTo>
                            <a:pt x="5715" y="80010"/>
                          </a:lnTo>
                          <a:cubicBezTo>
                            <a:pt x="2858" y="80010"/>
                            <a:pt x="0" y="77152"/>
                            <a:pt x="0" y="74295"/>
                          </a:cubicBezTo>
                          <a:lnTo>
                            <a:pt x="0" y="5715"/>
                          </a:lnTo>
                          <a:cubicBezTo>
                            <a:pt x="0" y="2858"/>
                            <a:pt x="2858" y="0"/>
                            <a:pt x="5715" y="0"/>
                          </a:cubicBezTo>
                          <a:lnTo>
                            <a:pt x="74295" y="0"/>
                          </a:lnTo>
                          <a:cubicBezTo>
                            <a:pt x="77152"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87" name="Freeform: Shape 686">
                      <a:extLst>
                        <a:ext uri="{FF2B5EF4-FFF2-40B4-BE49-F238E27FC236}">
                          <a16:creationId xmlns:a16="http://schemas.microsoft.com/office/drawing/2014/main" id="{FE519572-5BA4-44EA-B00B-B11FADB351C4}"/>
                        </a:ext>
                      </a:extLst>
                    </p:cNvPr>
                    <p:cNvSpPr/>
                    <p:nvPr/>
                  </p:nvSpPr>
                  <p:spPr>
                    <a:xfrm>
                      <a:off x="1503981" y="2250485"/>
                      <a:ext cx="80009" cy="80009"/>
                    </a:xfrm>
                    <a:custGeom>
                      <a:avLst/>
                      <a:gdLst>
                        <a:gd name="connsiteX0" fmla="*/ 80010 w 80009"/>
                        <a:gd name="connsiteY0" fmla="*/ 74295 h 80009"/>
                        <a:gd name="connsiteX1" fmla="*/ 74295 w 80009"/>
                        <a:gd name="connsiteY1" fmla="*/ 80010 h 80009"/>
                        <a:gd name="connsiteX2" fmla="*/ 5715 w 80009"/>
                        <a:gd name="connsiteY2" fmla="*/ 80010 h 80009"/>
                        <a:gd name="connsiteX3" fmla="*/ 0 w 80009"/>
                        <a:gd name="connsiteY3" fmla="*/ 74295 h 80009"/>
                        <a:gd name="connsiteX4" fmla="*/ 0 w 80009"/>
                        <a:gd name="connsiteY4" fmla="*/ 5715 h 80009"/>
                        <a:gd name="connsiteX5" fmla="*/ 5715 w 80009"/>
                        <a:gd name="connsiteY5" fmla="*/ 0 h 80009"/>
                        <a:gd name="connsiteX6" fmla="*/ 74295 w 80009"/>
                        <a:gd name="connsiteY6" fmla="*/ 0 h 80009"/>
                        <a:gd name="connsiteX7" fmla="*/ 80010 w 80009"/>
                        <a:gd name="connsiteY7" fmla="*/ 5715 h 80009"/>
                        <a:gd name="connsiteX8" fmla="*/ 80010 w 80009"/>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09" h="80009">
                          <a:moveTo>
                            <a:pt x="80010" y="74295"/>
                          </a:moveTo>
                          <a:cubicBezTo>
                            <a:pt x="80010" y="77152"/>
                            <a:pt x="77152" y="80010"/>
                            <a:pt x="74295" y="80010"/>
                          </a:cubicBezTo>
                          <a:lnTo>
                            <a:pt x="5715" y="80010"/>
                          </a:lnTo>
                          <a:cubicBezTo>
                            <a:pt x="2858" y="80010"/>
                            <a:pt x="0" y="77152"/>
                            <a:pt x="0" y="74295"/>
                          </a:cubicBezTo>
                          <a:lnTo>
                            <a:pt x="0" y="5715"/>
                          </a:lnTo>
                          <a:cubicBezTo>
                            <a:pt x="0" y="2858"/>
                            <a:pt x="2858" y="0"/>
                            <a:pt x="5715" y="0"/>
                          </a:cubicBezTo>
                          <a:lnTo>
                            <a:pt x="74295" y="0"/>
                          </a:lnTo>
                          <a:cubicBezTo>
                            <a:pt x="77152"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nvGrpSpPr>
                    <p:cNvPr id="688" name="Graphic 2082">
                      <a:extLst>
                        <a:ext uri="{FF2B5EF4-FFF2-40B4-BE49-F238E27FC236}">
                          <a16:creationId xmlns:a16="http://schemas.microsoft.com/office/drawing/2014/main" id="{26C55187-A936-4DBB-AD29-4531B10F6FDF}"/>
                        </a:ext>
                      </a:extLst>
                    </p:cNvPr>
                    <p:cNvGrpSpPr/>
                    <p:nvPr/>
                  </p:nvGrpSpPr>
                  <p:grpSpPr>
                    <a:xfrm>
                      <a:off x="1536365" y="2250485"/>
                      <a:ext cx="158115" cy="176212"/>
                      <a:chOff x="-6265379" y="4729182"/>
                      <a:chExt cx="158115" cy="176212"/>
                    </a:xfrm>
                    <a:gradFill flip="none" rotWithShape="1">
                      <a:gsLst>
                        <a:gs pos="100000">
                          <a:srgbClr val="FFFFFF">
                            <a:lumMod val="50000"/>
                          </a:srgbClr>
                        </a:gs>
                        <a:gs pos="0">
                          <a:srgbClr val="FFFFFF">
                            <a:lumMod val="75000"/>
                          </a:srgbClr>
                        </a:gs>
                      </a:gsLst>
                      <a:path path="shape">
                        <a:fillToRect l="50000" t="50000" r="50000" b="50000"/>
                      </a:path>
                      <a:tileRect/>
                    </a:gradFill>
                  </p:grpSpPr>
                  <p:sp>
                    <p:nvSpPr>
                      <p:cNvPr id="735" name="Freeform: Shape 734">
                        <a:extLst>
                          <a:ext uri="{FF2B5EF4-FFF2-40B4-BE49-F238E27FC236}">
                            <a16:creationId xmlns:a16="http://schemas.microsoft.com/office/drawing/2014/main" id="{C6133610-068B-407D-B5EB-F065E64D4B64}"/>
                          </a:ext>
                        </a:extLst>
                      </p:cNvPr>
                      <p:cNvSpPr/>
                      <p:nvPr/>
                    </p:nvSpPr>
                    <p:spPr>
                      <a:xfrm>
                        <a:off x="-6202513" y="4729182"/>
                        <a:ext cx="95250" cy="176212"/>
                      </a:xfrm>
                      <a:custGeom>
                        <a:avLst/>
                        <a:gdLst>
                          <a:gd name="connsiteX0" fmla="*/ 5715 w 95250"/>
                          <a:gd name="connsiteY0" fmla="*/ 0 h 176212"/>
                          <a:gd name="connsiteX1" fmla="*/ 0 w 95250"/>
                          <a:gd name="connsiteY1" fmla="*/ 5715 h 176212"/>
                          <a:gd name="connsiteX2" fmla="*/ 0 w 95250"/>
                          <a:gd name="connsiteY2" fmla="*/ 74295 h 176212"/>
                          <a:gd name="connsiteX3" fmla="*/ 5715 w 95250"/>
                          <a:gd name="connsiteY3" fmla="*/ 80010 h 176212"/>
                          <a:gd name="connsiteX4" fmla="*/ 27622 w 95250"/>
                          <a:gd name="connsiteY4" fmla="*/ 80010 h 176212"/>
                          <a:gd name="connsiteX5" fmla="*/ 33338 w 95250"/>
                          <a:gd name="connsiteY5" fmla="*/ 85725 h 176212"/>
                          <a:gd name="connsiteX6" fmla="*/ 33338 w 95250"/>
                          <a:gd name="connsiteY6" fmla="*/ 170497 h 176212"/>
                          <a:gd name="connsiteX7" fmla="*/ 39052 w 95250"/>
                          <a:gd name="connsiteY7" fmla="*/ 176213 h 176212"/>
                          <a:gd name="connsiteX8" fmla="*/ 89535 w 95250"/>
                          <a:gd name="connsiteY8" fmla="*/ 176213 h 176212"/>
                          <a:gd name="connsiteX9" fmla="*/ 95250 w 95250"/>
                          <a:gd name="connsiteY9" fmla="*/ 170497 h 176212"/>
                          <a:gd name="connsiteX10" fmla="*/ 95250 w 95250"/>
                          <a:gd name="connsiteY10" fmla="*/ 5715 h 176212"/>
                          <a:gd name="connsiteX11" fmla="*/ 89535 w 95250"/>
                          <a:gd name="connsiteY11" fmla="*/ 0 h 176212"/>
                          <a:gd name="connsiteX12" fmla="*/ 5715 w 95250"/>
                          <a:gd name="connsiteY12" fmla="*/ 0 h 176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5250" h="176212">
                            <a:moveTo>
                              <a:pt x="5715" y="0"/>
                            </a:moveTo>
                            <a:cubicBezTo>
                              <a:pt x="2858" y="0"/>
                              <a:pt x="0" y="2858"/>
                              <a:pt x="0" y="5715"/>
                            </a:cubicBezTo>
                            <a:lnTo>
                              <a:pt x="0" y="74295"/>
                            </a:lnTo>
                            <a:cubicBezTo>
                              <a:pt x="0" y="77152"/>
                              <a:pt x="2858" y="80010"/>
                              <a:pt x="5715" y="80010"/>
                            </a:cubicBezTo>
                            <a:lnTo>
                              <a:pt x="27622" y="80010"/>
                            </a:lnTo>
                            <a:cubicBezTo>
                              <a:pt x="30480" y="80010"/>
                              <a:pt x="33338" y="82867"/>
                              <a:pt x="33338" y="85725"/>
                            </a:cubicBezTo>
                            <a:lnTo>
                              <a:pt x="33338" y="170497"/>
                            </a:lnTo>
                            <a:cubicBezTo>
                              <a:pt x="33338" y="173355"/>
                              <a:pt x="36195" y="176213"/>
                              <a:pt x="39052" y="176213"/>
                            </a:cubicBezTo>
                            <a:lnTo>
                              <a:pt x="89535" y="176213"/>
                            </a:lnTo>
                            <a:cubicBezTo>
                              <a:pt x="92392" y="176213"/>
                              <a:pt x="95250" y="173355"/>
                              <a:pt x="95250" y="170497"/>
                            </a:cubicBezTo>
                            <a:lnTo>
                              <a:pt x="95250" y="5715"/>
                            </a:lnTo>
                            <a:cubicBezTo>
                              <a:pt x="95250" y="2858"/>
                              <a:pt x="92392" y="0"/>
                              <a:pt x="89535" y="0"/>
                            </a:cubicBezTo>
                            <a:lnTo>
                              <a:pt x="5715" y="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36" name="Freeform: Shape 735">
                        <a:extLst>
                          <a:ext uri="{FF2B5EF4-FFF2-40B4-BE49-F238E27FC236}">
                            <a16:creationId xmlns:a16="http://schemas.microsoft.com/office/drawing/2014/main" id="{F654DF85-A103-4B59-9AE5-9EAD49C6BD89}"/>
                          </a:ext>
                        </a:extLst>
                      </p:cNvPr>
                      <p:cNvSpPr/>
                      <p:nvPr/>
                    </p:nvSpPr>
                    <p:spPr>
                      <a:xfrm>
                        <a:off x="-6265379" y="4825384"/>
                        <a:ext cx="80010" cy="80010"/>
                      </a:xfrm>
                      <a:custGeom>
                        <a:avLst/>
                        <a:gdLst>
                          <a:gd name="connsiteX0" fmla="*/ 68580 w 80010"/>
                          <a:gd name="connsiteY0" fmla="*/ 0 h 80010"/>
                          <a:gd name="connsiteX1" fmla="*/ 57150 w 80010"/>
                          <a:gd name="connsiteY1" fmla="*/ 0 h 80010"/>
                          <a:gd name="connsiteX2" fmla="*/ 5715 w 80010"/>
                          <a:gd name="connsiteY2" fmla="*/ 0 h 80010"/>
                          <a:gd name="connsiteX3" fmla="*/ 0 w 80010"/>
                          <a:gd name="connsiteY3" fmla="*/ 5715 h 80010"/>
                          <a:gd name="connsiteX4" fmla="*/ 0 w 80010"/>
                          <a:gd name="connsiteY4" fmla="*/ 74295 h 80010"/>
                          <a:gd name="connsiteX5" fmla="*/ 5715 w 80010"/>
                          <a:gd name="connsiteY5" fmla="*/ 80010 h 80010"/>
                          <a:gd name="connsiteX6" fmla="*/ 57150 w 80010"/>
                          <a:gd name="connsiteY6" fmla="*/ 80010 h 80010"/>
                          <a:gd name="connsiteX7" fmla="*/ 68580 w 80010"/>
                          <a:gd name="connsiteY7" fmla="*/ 80010 h 80010"/>
                          <a:gd name="connsiteX8" fmla="*/ 74295 w 80010"/>
                          <a:gd name="connsiteY8" fmla="*/ 80010 h 80010"/>
                          <a:gd name="connsiteX9" fmla="*/ 80010 w 80010"/>
                          <a:gd name="connsiteY9" fmla="*/ 74295 h 80010"/>
                          <a:gd name="connsiteX10" fmla="*/ 80010 w 80010"/>
                          <a:gd name="connsiteY10" fmla="*/ 5715 h 80010"/>
                          <a:gd name="connsiteX11" fmla="*/ 74295 w 80010"/>
                          <a:gd name="connsiteY11" fmla="*/ 0 h 80010"/>
                          <a:gd name="connsiteX12" fmla="*/ 68580 w 80010"/>
                          <a:gd name="connsiteY12" fmla="*/ 0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010" h="80010">
                            <a:moveTo>
                              <a:pt x="68580" y="0"/>
                            </a:moveTo>
                            <a:cubicBezTo>
                              <a:pt x="65723" y="0"/>
                              <a:pt x="60008" y="0"/>
                              <a:pt x="57150" y="0"/>
                            </a:cubicBezTo>
                            <a:lnTo>
                              <a:pt x="5715" y="0"/>
                            </a:lnTo>
                            <a:cubicBezTo>
                              <a:pt x="2858" y="0"/>
                              <a:pt x="0" y="2858"/>
                              <a:pt x="0" y="5715"/>
                            </a:cubicBezTo>
                            <a:lnTo>
                              <a:pt x="0" y="74295"/>
                            </a:lnTo>
                            <a:cubicBezTo>
                              <a:pt x="0" y="77153"/>
                              <a:pt x="2858" y="80010"/>
                              <a:pt x="5715" y="80010"/>
                            </a:cubicBezTo>
                            <a:lnTo>
                              <a:pt x="57150" y="80010"/>
                            </a:lnTo>
                            <a:cubicBezTo>
                              <a:pt x="60008" y="80010"/>
                              <a:pt x="65723" y="80010"/>
                              <a:pt x="68580" y="80010"/>
                            </a:cubicBezTo>
                            <a:lnTo>
                              <a:pt x="74295" y="80010"/>
                            </a:lnTo>
                            <a:cubicBezTo>
                              <a:pt x="77153" y="80010"/>
                              <a:pt x="80010" y="77153"/>
                              <a:pt x="80010" y="74295"/>
                            </a:cubicBezTo>
                            <a:lnTo>
                              <a:pt x="80010" y="5715"/>
                            </a:lnTo>
                            <a:cubicBezTo>
                              <a:pt x="80010" y="2858"/>
                              <a:pt x="77153" y="0"/>
                              <a:pt x="74295" y="0"/>
                            </a:cubicBezTo>
                            <a:lnTo>
                              <a:pt x="68580" y="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sp>
                  <p:nvSpPr>
                    <p:cNvPr id="689" name="Freeform: Shape 688">
                      <a:extLst>
                        <a:ext uri="{FF2B5EF4-FFF2-40B4-BE49-F238E27FC236}">
                          <a16:creationId xmlns:a16="http://schemas.microsoft.com/office/drawing/2014/main" id="{EC2C6D5A-D53B-45BF-B33B-BAA539E515D7}"/>
                        </a:ext>
                      </a:extLst>
                    </p:cNvPr>
                    <p:cNvSpPr/>
                    <p:nvPr/>
                  </p:nvSpPr>
                  <p:spPr>
                    <a:xfrm>
                      <a:off x="471471" y="2034267"/>
                      <a:ext cx="80010" cy="80009"/>
                    </a:xfrm>
                    <a:custGeom>
                      <a:avLst/>
                      <a:gdLst>
                        <a:gd name="connsiteX0" fmla="*/ 79057 w 80010"/>
                        <a:gd name="connsiteY0" fmla="*/ 74295 h 80009"/>
                        <a:gd name="connsiteX1" fmla="*/ 73343 w 80010"/>
                        <a:gd name="connsiteY1" fmla="*/ 80010 h 80009"/>
                        <a:gd name="connsiteX2" fmla="*/ 5715 w 80010"/>
                        <a:gd name="connsiteY2" fmla="*/ 80010 h 80009"/>
                        <a:gd name="connsiteX3" fmla="*/ 0 w 80010"/>
                        <a:gd name="connsiteY3" fmla="*/ 74295 h 80009"/>
                        <a:gd name="connsiteX4" fmla="*/ 0 w 80010"/>
                        <a:gd name="connsiteY4" fmla="*/ 5715 h 80009"/>
                        <a:gd name="connsiteX5" fmla="*/ 5715 w 80010"/>
                        <a:gd name="connsiteY5" fmla="*/ 0 h 80009"/>
                        <a:gd name="connsiteX6" fmla="*/ 74295 w 80010"/>
                        <a:gd name="connsiteY6" fmla="*/ 0 h 80009"/>
                        <a:gd name="connsiteX7" fmla="*/ 80010 w 80010"/>
                        <a:gd name="connsiteY7" fmla="*/ 5715 h 80009"/>
                        <a:gd name="connsiteX8" fmla="*/ 80010 w 80010"/>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09">
                          <a:moveTo>
                            <a:pt x="79057" y="74295"/>
                          </a:moveTo>
                          <a:cubicBezTo>
                            <a:pt x="79057" y="77152"/>
                            <a:pt x="76200" y="80010"/>
                            <a:pt x="73343" y="80010"/>
                          </a:cubicBezTo>
                          <a:lnTo>
                            <a:pt x="5715" y="80010"/>
                          </a:lnTo>
                          <a:cubicBezTo>
                            <a:pt x="2857" y="80010"/>
                            <a:pt x="0" y="77152"/>
                            <a:pt x="0" y="74295"/>
                          </a:cubicBezTo>
                          <a:lnTo>
                            <a:pt x="0" y="5715"/>
                          </a:lnTo>
                          <a:cubicBezTo>
                            <a:pt x="0" y="2857"/>
                            <a:pt x="2857" y="0"/>
                            <a:pt x="5715" y="0"/>
                          </a:cubicBezTo>
                          <a:lnTo>
                            <a:pt x="74295" y="0"/>
                          </a:lnTo>
                          <a:cubicBezTo>
                            <a:pt x="77152" y="0"/>
                            <a:pt x="80010" y="2857"/>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90" name="Freeform: Shape 689">
                      <a:extLst>
                        <a:ext uri="{FF2B5EF4-FFF2-40B4-BE49-F238E27FC236}">
                          <a16:creationId xmlns:a16="http://schemas.microsoft.com/office/drawing/2014/main" id="{4CFCA48C-3A37-481A-9D8E-CEFE6E79EA00}"/>
                        </a:ext>
                      </a:extLst>
                    </p:cNvPr>
                    <p:cNvSpPr/>
                    <p:nvPr/>
                  </p:nvSpPr>
                  <p:spPr>
                    <a:xfrm>
                      <a:off x="574340" y="2034267"/>
                      <a:ext cx="80010" cy="80009"/>
                    </a:xfrm>
                    <a:custGeom>
                      <a:avLst/>
                      <a:gdLst>
                        <a:gd name="connsiteX0" fmla="*/ 80010 w 80010"/>
                        <a:gd name="connsiteY0" fmla="*/ 74295 h 80009"/>
                        <a:gd name="connsiteX1" fmla="*/ 74295 w 80010"/>
                        <a:gd name="connsiteY1" fmla="*/ 80010 h 80009"/>
                        <a:gd name="connsiteX2" fmla="*/ 5715 w 80010"/>
                        <a:gd name="connsiteY2" fmla="*/ 80010 h 80009"/>
                        <a:gd name="connsiteX3" fmla="*/ 0 w 80010"/>
                        <a:gd name="connsiteY3" fmla="*/ 74295 h 80009"/>
                        <a:gd name="connsiteX4" fmla="*/ 0 w 80010"/>
                        <a:gd name="connsiteY4" fmla="*/ 5715 h 80009"/>
                        <a:gd name="connsiteX5" fmla="*/ 5715 w 80010"/>
                        <a:gd name="connsiteY5" fmla="*/ 0 h 80009"/>
                        <a:gd name="connsiteX6" fmla="*/ 74295 w 80010"/>
                        <a:gd name="connsiteY6" fmla="*/ 0 h 80009"/>
                        <a:gd name="connsiteX7" fmla="*/ 80010 w 80010"/>
                        <a:gd name="connsiteY7" fmla="*/ 5715 h 80009"/>
                        <a:gd name="connsiteX8" fmla="*/ 80010 w 80010"/>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09">
                          <a:moveTo>
                            <a:pt x="80010" y="74295"/>
                          </a:moveTo>
                          <a:cubicBezTo>
                            <a:pt x="80010" y="77152"/>
                            <a:pt x="77153" y="80010"/>
                            <a:pt x="74295" y="80010"/>
                          </a:cubicBezTo>
                          <a:lnTo>
                            <a:pt x="5715" y="80010"/>
                          </a:lnTo>
                          <a:cubicBezTo>
                            <a:pt x="2858" y="80010"/>
                            <a:pt x="0" y="77152"/>
                            <a:pt x="0" y="74295"/>
                          </a:cubicBezTo>
                          <a:lnTo>
                            <a:pt x="0" y="5715"/>
                          </a:lnTo>
                          <a:cubicBezTo>
                            <a:pt x="0" y="2857"/>
                            <a:pt x="2858" y="0"/>
                            <a:pt x="5715" y="0"/>
                          </a:cubicBezTo>
                          <a:lnTo>
                            <a:pt x="74295" y="0"/>
                          </a:lnTo>
                          <a:cubicBezTo>
                            <a:pt x="77153" y="0"/>
                            <a:pt x="80010" y="2857"/>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91" name="Freeform: Shape 690">
                      <a:extLst>
                        <a:ext uri="{FF2B5EF4-FFF2-40B4-BE49-F238E27FC236}">
                          <a16:creationId xmlns:a16="http://schemas.microsoft.com/office/drawing/2014/main" id="{A4B93935-CABD-4B6B-8EA5-846A7CCAFCCC}"/>
                        </a:ext>
                      </a:extLst>
                    </p:cNvPr>
                    <p:cNvSpPr/>
                    <p:nvPr/>
                  </p:nvSpPr>
                  <p:spPr>
                    <a:xfrm>
                      <a:off x="678163" y="2034267"/>
                      <a:ext cx="80009" cy="80009"/>
                    </a:xfrm>
                    <a:custGeom>
                      <a:avLst/>
                      <a:gdLst>
                        <a:gd name="connsiteX0" fmla="*/ 80010 w 80009"/>
                        <a:gd name="connsiteY0" fmla="*/ 74295 h 80009"/>
                        <a:gd name="connsiteX1" fmla="*/ 74295 w 80009"/>
                        <a:gd name="connsiteY1" fmla="*/ 80010 h 80009"/>
                        <a:gd name="connsiteX2" fmla="*/ 5715 w 80009"/>
                        <a:gd name="connsiteY2" fmla="*/ 80010 h 80009"/>
                        <a:gd name="connsiteX3" fmla="*/ 0 w 80009"/>
                        <a:gd name="connsiteY3" fmla="*/ 74295 h 80009"/>
                        <a:gd name="connsiteX4" fmla="*/ 0 w 80009"/>
                        <a:gd name="connsiteY4" fmla="*/ 5715 h 80009"/>
                        <a:gd name="connsiteX5" fmla="*/ 5715 w 80009"/>
                        <a:gd name="connsiteY5" fmla="*/ 0 h 80009"/>
                        <a:gd name="connsiteX6" fmla="*/ 74295 w 80009"/>
                        <a:gd name="connsiteY6" fmla="*/ 0 h 80009"/>
                        <a:gd name="connsiteX7" fmla="*/ 80010 w 80009"/>
                        <a:gd name="connsiteY7" fmla="*/ 5715 h 80009"/>
                        <a:gd name="connsiteX8" fmla="*/ 80010 w 80009"/>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09" h="80009">
                          <a:moveTo>
                            <a:pt x="80010" y="74295"/>
                          </a:moveTo>
                          <a:cubicBezTo>
                            <a:pt x="80010" y="77152"/>
                            <a:pt x="77152" y="80010"/>
                            <a:pt x="74295" y="80010"/>
                          </a:cubicBezTo>
                          <a:lnTo>
                            <a:pt x="5715" y="80010"/>
                          </a:lnTo>
                          <a:cubicBezTo>
                            <a:pt x="2857" y="80010"/>
                            <a:pt x="0" y="77152"/>
                            <a:pt x="0" y="74295"/>
                          </a:cubicBezTo>
                          <a:lnTo>
                            <a:pt x="0" y="5715"/>
                          </a:lnTo>
                          <a:cubicBezTo>
                            <a:pt x="0" y="2857"/>
                            <a:pt x="2857" y="0"/>
                            <a:pt x="5715" y="0"/>
                          </a:cubicBezTo>
                          <a:lnTo>
                            <a:pt x="74295" y="0"/>
                          </a:lnTo>
                          <a:cubicBezTo>
                            <a:pt x="77152" y="0"/>
                            <a:pt x="80010" y="2857"/>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92" name="Freeform: Shape 691">
                      <a:extLst>
                        <a:ext uri="{FF2B5EF4-FFF2-40B4-BE49-F238E27FC236}">
                          <a16:creationId xmlns:a16="http://schemas.microsoft.com/office/drawing/2014/main" id="{A19E346C-2998-43F8-83DE-72313804C2E6}"/>
                        </a:ext>
                      </a:extLst>
                    </p:cNvPr>
                    <p:cNvSpPr/>
                    <p:nvPr/>
                  </p:nvSpPr>
                  <p:spPr>
                    <a:xfrm>
                      <a:off x="781985" y="2034267"/>
                      <a:ext cx="80009" cy="80009"/>
                    </a:xfrm>
                    <a:custGeom>
                      <a:avLst/>
                      <a:gdLst>
                        <a:gd name="connsiteX0" fmla="*/ 80010 w 80009"/>
                        <a:gd name="connsiteY0" fmla="*/ 74295 h 80009"/>
                        <a:gd name="connsiteX1" fmla="*/ 74295 w 80009"/>
                        <a:gd name="connsiteY1" fmla="*/ 80010 h 80009"/>
                        <a:gd name="connsiteX2" fmla="*/ 5715 w 80009"/>
                        <a:gd name="connsiteY2" fmla="*/ 80010 h 80009"/>
                        <a:gd name="connsiteX3" fmla="*/ 0 w 80009"/>
                        <a:gd name="connsiteY3" fmla="*/ 74295 h 80009"/>
                        <a:gd name="connsiteX4" fmla="*/ 0 w 80009"/>
                        <a:gd name="connsiteY4" fmla="*/ 5715 h 80009"/>
                        <a:gd name="connsiteX5" fmla="*/ 5715 w 80009"/>
                        <a:gd name="connsiteY5" fmla="*/ 0 h 80009"/>
                        <a:gd name="connsiteX6" fmla="*/ 74295 w 80009"/>
                        <a:gd name="connsiteY6" fmla="*/ 0 h 80009"/>
                        <a:gd name="connsiteX7" fmla="*/ 80010 w 80009"/>
                        <a:gd name="connsiteY7" fmla="*/ 5715 h 80009"/>
                        <a:gd name="connsiteX8" fmla="*/ 80010 w 80009"/>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09" h="80009">
                          <a:moveTo>
                            <a:pt x="80010" y="74295"/>
                          </a:moveTo>
                          <a:cubicBezTo>
                            <a:pt x="80010" y="77152"/>
                            <a:pt x="77153" y="80010"/>
                            <a:pt x="74295" y="80010"/>
                          </a:cubicBezTo>
                          <a:lnTo>
                            <a:pt x="5715" y="80010"/>
                          </a:lnTo>
                          <a:cubicBezTo>
                            <a:pt x="2858" y="80010"/>
                            <a:pt x="0" y="77152"/>
                            <a:pt x="0" y="74295"/>
                          </a:cubicBezTo>
                          <a:lnTo>
                            <a:pt x="0" y="5715"/>
                          </a:lnTo>
                          <a:cubicBezTo>
                            <a:pt x="0" y="2857"/>
                            <a:pt x="2858" y="0"/>
                            <a:pt x="5715" y="0"/>
                          </a:cubicBezTo>
                          <a:lnTo>
                            <a:pt x="74295" y="0"/>
                          </a:lnTo>
                          <a:cubicBezTo>
                            <a:pt x="77153" y="0"/>
                            <a:pt x="80010" y="2857"/>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93" name="Freeform: Shape 692">
                      <a:extLst>
                        <a:ext uri="{FF2B5EF4-FFF2-40B4-BE49-F238E27FC236}">
                          <a16:creationId xmlns:a16="http://schemas.microsoft.com/office/drawing/2014/main" id="{EE2E73AC-C822-410D-9437-CCBA4ACC9AA6}"/>
                        </a:ext>
                      </a:extLst>
                    </p:cNvPr>
                    <p:cNvSpPr/>
                    <p:nvPr/>
                  </p:nvSpPr>
                  <p:spPr>
                    <a:xfrm>
                      <a:off x="887713" y="2034267"/>
                      <a:ext cx="80009" cy="80009"/>
                    </a:xfrm>
                    <a:custGeom>
                      <a:avLst/>
                      <a:gdLst>
                        <a:gd name="connsiteX0" fmla="*/ 80010 w 80009"/>
                        <a:gd name="connsiteY0" fmla="*/ 74295 h 80009"/>
                        <a:gd name="connsiteX1" fmla="*/ 74295 w 80009"/>
                        <a:gd name="connsiteY1" fmla="*/ 80010 h 80009"/>
                        <a:gd name="connsiteX2" fmla="*/ 5715 w 80009"/>
                        <a:gd name="connsiteY2" fmla="*/ 80010 h 80009"/>
                        <a:gd name="connsiteX3" fmla="*/ 0 w 80009"/>
                        <a:gd name="connsiteY3" fmla="*/ 74295 h 80009"/>
                        <a:gd name="connsiteX4" fmla="*/ 0 w 80009"/>
                        <a:gd name="connsiteY4" fmla="*/ 5715 h 80009"/>
                        <a:gd name="connsiteX5" fmla="*/ 5715 w 80009"/>
                        <a:gd name="connsiteY5" fmla="*/ 0 h 80009"/>
                        <a:gd name="connsiteX6" fmla="*/ 74295 w 80009"/>
                        <a:gd name="connsiteY6" fmla="*/ 0 h 80009"/>
                        <a:gd name="connsiteX7" fmla="*/ 80010 w 80009"/>
                        <a:gd name="connsiteY7" fmla="*/ 5715 h 80009"/>
                        <a:gd name="connsiteX8" fmla="*/ 80010 w 80009"/>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09" h="80009">
                          <a:moveTo>
                            <a:pt x="80010" y="74295"/>
                          </a:moveTo>
                          <a:cubicBezTo>
                            <a:pt x="80010" y="77152"/>
                            <a:pt x="77152" y="80010"/>
                            <a:pt x="74295" y="80010"/>
                          </a:cubicBezTo>
                          <a:lnTo>
                            <a:pt x="5715" y="80010"/>
                          </a:lnTo>
                          <a:cubicBezTo>
                            <a:pt x="2857" y="80010"/>
                            <a:pt x="0" y="77152"/>
                            <a:pt x="0" y="74295"/>
                          </a:cubicBezTo>
                          <a:lnTo>
                            <a:pt x="0" y="5715"/>
                          </a:lnTo>
                          <a:cubicBezTo>
                            <a:pt x="0" y="2857"/>
                            <a:pt x="2857" y="0"/>
                            <a:pt x="5715" y="0"/>
                          </a:cubicBezTo>
                          <a:lnTo>
                            <a:pt x="74295" y="0"/>
                          </a:lnTo>
                          <a:cubicBezTo>
                            <a:pt x="77152" y="0"/>
                            <a:pt x="80010" y="2857"/>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94" name="Freeform: Shape 693">
                      <a:extLst>
                        <a:ext uri="{FF2B5EF4-FFF2-40B4-BE49-F238E27FC236}">
                          <a16:creationId xmlns:a16="http://schemas.microsoft.com/office/drawing/2014/main" id="{00FBD143-3095-4ED7-A426-901FDE7C5AA9}"/>
                        </a:ext>
                      </a:extLst>
                    </p:cNvPr>
                    <p:cNvSpPr/>
                    <p:nvPr/>
                  </p:nvSpPr>
                  <p:spPr>
                    <a:xfrm>
                      <a:off x="990583" y="2034267"/>
                      <a:ext cx="80010" cy="80009"/>
                    </a:xfrm>
                    <a:custGeom>
                      <a:avLst/>
                      <a:gdLst>
                        <a:gd name="connsiteX0" fmla="*/ 80010 w 80010"/>
                        <a:gd name="connsiteY0" fmla="*/ 74295 h 80009"/>
                        <a:gd name="connsiteX1" fmla="*/ 74295 w 80010"/>
                        <a:gd name="connsiteY1" fmla="*/ 80010 h 80009"/>
                        <a:gd name="connsiteX2" fmla="*/ 5715 w 80010"/>
                        <a:gd name="connsiteY2" fmla="*/ 80010 h 80009"/>
                        <a:gd name="connsiteX3" fmla="*/ 0 w 80010"/>
                        <a:gd name="connsiteY3" fmla="*/ 74295 h 80009"/>
                        <a:gd name="connsiteX4" fmla="*/ 0 w 80010"/>
                        <a:gd name="connsiteY4" fmla="*/ 5715 h 80009"/>
                        <a:gd name="connsiteX5" fmla="*/ 5715 w 80010"/>
                        <a:gd name="connsiteY5" fmla="*/ 0 h 80009"/>
                        <a:gd name="connsiteX6" fmla="*/ 74295 w 80010"/>
                        <a:gd name="connsiteY6" fmla="*/ 0 h 80009"/>
                        <a:gd name="connsiteX7" fmla="*/ 80010 w 80010"/>
                        <a:gd name="connsiteY7" fmla="*/ 5715 h 80009"/>
                        <a:gd name="connsiteX8" fmla="*/ 80010 w 80010"/>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09">
                          <a:moveTo>
                            <a:pt x="80010" y="74295"/>
                          </a:moveTo>
                          <a:cubicBezTo>
                            <a:pt x="80010" y="77152"/>
                            <a:pt x="77153" y="80010"/>
                            <a:pt x="74295" y="80010"/>
                          </a:cubicBezTo>
                          <a:lnTo>
                            <a:pt x="5715" y="80010"/>
                          </a:lnTo>
                          <a:cubicBezTo>
                            <a:pt x="2858" y="80010"/>
                            <a:pt x="0" y="77152"/>
                            <a:pt x="0" y="74295"/>
                          </a:cubicBezTo>
                          <a:lnTo>
                            <a:pt x="0" y="5715"/>
                          </a:lnTo>
                          <a:cubicBezTo>
                            <a:pt x="0" y="2857"/>
                            <a:pt x="2858" y="0"/>
                            <a:pt x="5715" y="0"/>
                          </a:cubicBezTo>
                          <a:lnTo>
                            <a:pt x="74295" y="0"/>
                          </a:lnTo>
                          <a:cubicBezTo>
                            <a:pt x="77153" y="0"/>
                            <a:pt x="80010" y="2857"/>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95" name="Freeform: Shape 694">
                      <a:extLst>
                        <a:ext uri="{FF2B5EF4-FFF2-40B4-BE49-F238E27FC236}">
                          <a16:creationId xmlns:a16="http://schemas.microsoft.com/office/drawing/2014/main" id="{F8A83DA0-EBFC-4909-A1D8-38514736BF1F}"/>
                        </a:ext>
                      </a:extLst>
                    </p:cNvPr>
                    <p:cNvSpPr/>
                    <p:nvPr/>
                  </p:nvSpPr>
                  <p:spPr>
                    <a:xfrm>
                      <a:off x="1094406" y="2034267"/>
                      <a:ext cx="80009" cy="80009"/>
                    </a:xfrm>
                    <a:custGeom>
                      <a:avLst/>
                      <a:gdLst>
                        <a:gd name="connsiteX0" fmla="*/ 80010 w 80009"/>
                        <a:gd name="connsiteY0" fmla="*/ 74295 h 80009"/>
                        <a:gd name="connsiteX1" fmla="*/ 74295 w 80009"/>
                        <a:gd name="connsiteY1" fmla="*/ 80010 h 80009"/>
                        <a:gd name="connsiteX2" fmla="*/ 5715 w 80009"/>
                        <a:gd name="connsiteY2" fmla="*/ 80010 h 80009"/>
                        <a:gd name="connsiteX3" fmla="*/ 0 w 80009"/>
                        <a:gd name="connsiteY3" fmla="*/ 74295 h 80009"/>
                        <a:gd name="connsiteX4" fmla="*/ 0 w 80009"/>
                        <a:gd name="connsiteY4" fmla="*/ 5715 h 80009"/>
                        <a:gd name="connsiteX5" fmla="*/ 5715 w 80009"/>
                        <a:gd name="connsiteY5" fmla="*/ 0 h 80009"/>
                        <a:gd name="connsiteX6" fmla="*/ 74295 w 80009"/>
                        <a:gd name="connsiteY6" fmla="*/ 0 h 80009"/>
                        <a:gd name="connsiteX7" fmla="*/ 80010 w 80009"/>
                        <a:gd name="connsiteY7" fmla="*/ 5715 h 80009"/>
                        <a:gd name="connsiteX8" fmla="*/ 80010 w 80009"/>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09" h="80009">
                          <a:moveTo>
                            <a:pt x="80010" y="74295"/>
                          </a:moveTo>
                          <a:cubicBezTo>
                            <a:pt x="80010" y="77152"/>
                            <a:pt x="77152" y="80010"/>
                            <a:pt x="74295" y="80010"/>
                          </a:cubicBezTo>
                          <a:lnTo>
                            <a:pt x="5715" y="80010"/>
                          </a:lnTo>
                          <a:cubicBezTo>
                            <a:pt x="2858" y="80010"/>
                            <a:pt x="0" y="77152"/>
                            <a:pt x="0" y="74295"/>
                          </a:cubicBezTo>
                          <a:lnTo>
                            <a:pt x="0" y="5715"/>
                          </a:lnTo>
                          <a:cubicBezTo>
                            <a:pt x="0" y="2857"/>
                            <a:pt x="2858" y="0"/>
                            <a:pt x="5715" y="0"/>
                          </a:cubicBezTo>
                          <a:lnTo>
                            <a:pt x="74295" y="0"/>
                          </a:lnTo>
                          <a:cubicBezTo>
                            <a:pt x="77152" y="0"/>
                            <a:pt x="80010" y="2857"/>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96" name="Freeform: Shape 695">
                      <a:extLst>
                        <a:ext uri="{FF2B5EF4-FFF2-40B4-BE49-F238E27FC236}">
                          <a16:creationId xmlns:a16="http://schemas.microsoft.com/office/drawing/2014/main" id="{86C6A6F7-8068-46FE-AB29-88B297DB2E1D}"/>
                        </a:ext>
                      </a:extLst>
                    </p:cNvPr>
                    <p:cNvSpPr/>
                    <p:nvPr/>
                  </p:nvSpPr>
                  <p:spPr>
                    <a:xfrm>
                      <a:off x="1198228" y="2034267"/>
                      <a:ext cx="80010" cy="80009"/>
                    </a:xfrm>
                    <a:custGeom>
                      <a:avLst/>
                      <a:gdLst>
                        <a:gd name="connsiteX0" fmla="*/ 80010 w 80010"/>
                        <a:gd name="connsiteY0" fmla="*/ 74295 h 80009"/>
                        <a:gd name="connsiteX1" fmla="*/ 74295 w 80010"/>
                        <a:gd name="connsiteY1" fmla="*/ 80010 h 80009"/>
                        <a:gd name="connsiteX2" fmla="*/ 5715 w 80010"/>
                        <a:gd name="connsiteY2" fmla="*/ 80010 h 80009"/>
                        <a:gd name="connsiteX3" fmla="*/ 0 w 80010"/>
                        <a:gd name="connsiteY3" fmla="*/ 74295 h 80009"/>
                        <a:gd name="connsiteX4" fmla="*/ 0 w 80010"/>
                        <a:gd name="connsiteY4" fmla="*/ 5715 h 80009"/>
                        <a:gd name="connsiteX5" fmla="*/ 5715 w 80010"/>
                        <a:gd name="connsiteY5" fmla="*/ 0 h 80009"/>
                        <a:gd name="connsiteX6" fmla="*/ 74295 w 80010"/>
                        <a:gd name="connsiteY6" fmla="*/ 0 h 80009"/>
                        <a:gd name="connsiteX7" fmla="*/ 80010 w 80010"/>
                        <a:gd name="connsiteY7" fmla="*/ 5715 h 80009"/>
                        <a:gd name="connsiteX8" fmla="*/ 80010 w 80010"/>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09">
                          <a:moveTo>
                            <a:pt x="80010" y="74295"/>
                          </a:moveTo>
                          <a:cubicBezTo>
                            <a:pt x="80010" y="77152"/>
                            <a:pt x="77153" y="80010"/>
                            <a:pt x="74295" y="80010"/>
                          </a:cubicBezTo>
                          <a:lnTo>
                            <a:pt x="5715" y="80010"/>
                          </a:lnTo>
                          <a:cubicBezTo>
                            <a:pt x="2858" y="80010"/>
                            <a:pt x="0" y="77152"/>
                            <a:pt x="0" y="74295"/>
                          </a:cubicBezTo>
                          <a:lnTo>
                            <a:pt x="0" y="5715"/>
                          </a:lnTo>
                          <a:cubicBezTo>
                            <a:pt x="0" y="2857"/>
                            <a:pt x="2858" y="0"/>
                            <a:pt x="5715" y="0"/>
                          </a:cubicBezTo>
                          <a:lnTo>
                            <a:pt x="74295" y="0"/>
                          </a:lnTo>
                          <a:cubicBezTo>
                            <a:pt x="77153" y="0"/>
                            <a:pt x="80010" y="2857"/>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97" name="Freeform: Shape 696">
                      <a:extLst>
                        <a:ext uri="{FF2B5EF4-FFF2-40B4-BE49-F238E27FC236}">
                          <a16:creationId xmlns:a16="http://schemas.microsoft.com/office/drawing/2014/main" id="{63620866-1140-4322-9509-BA0AD73363E1}"/>
                        </a:ext>
                      </a:extLst>
                    </p:cNvPr>
                    <p:cNvSpPr/>
                    <p:nvPr/>
                  </p:nvSpPr>
                  <p:spPr>
                    <a:xfrm>
                      <a:off x="1303956" y="2034267"/>
                      <a:ext cx="80009" cy="80009"/>
                    </a:xfrm>
                    <a:custGeom>
                      <a:avLst/>
                      <a:gdLst>
                        <a:gd name="connsiteX0" fmla="*/ 80010 w 80009"/>
                        <a:gd name="connsiteY0" fmla="*/ 74295 h 80009"/>
                        <a:gd name="connsiteX1" fmla="*/ 74295 w 80009"/>
                        <a:gd name="connsiteY1" fmla="*/ 80010 h 80009"/>
                        <a:gd name="connsiteX2" fmla="*/ 5715 w 80009"/>
                        <a:gd name="connsiteY2" fmla="*/ 80010 h 80009"/>
                        <a:gd name="connsiteX3" fmla="*/ 0 w 80009"/>
                        <a:gd name="connsiteY3" fmla="*/ 74295 h 80009"/>
                        <a:gd name="connsiteX4" fmla="*/ 0 w 80009"/>
                        <a:gd name="connsiteY4" fmla="*/ 5715 h 80009"/>
                        <a:gd name="connsiteX5" fmla="*/ 5715 w 80009"/>
                        <a:gd name="connsiteY5" fmla="*/ 0 h 80009"/>
                        <a:gd name="connsiteX6" fmla="*/ 74295 w 80009"/>
                        <a:gd name="connsiteY6" fmla="*/ 0 h 80009"/>
                        <a:gd name="connsiteX7" fmla="*/ 80010 w 80009"/>
                        <a:gd name="connsiteY7" fmla="*/ 5715 h 80009"/>
                        <a:gd name="connsiteX8" fmla="*/ 80010 w 80009"/>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09" h="80009">
                          <a:moveTo>
                            <a:pt x="80010" y="74295"/>
                          </a:moveTo>
                          <a:cubicBezTo>
                            <a:pt x="80010" y="77152"/>
                            <a:pt x="77152" y="80010"/>
                            <a:pt x="74295" y="80010"/>
                          </a:cubicBezTo>
                          <a:lnTo>
                            <a:pt x="5715" y="80010"/>
                          </a:lnTo>
                          <a:cubicBezTo>
                            <a:pt x="2858" y="80010"/>
                            <a:pt x="0" y="77152"/>
                            <a:pt x="0" y="74295"/>
                          </a:cubicBezTo>
                          <a:lnTo>
                            <a:pt x="0" y="5715"/>
                          </a:lnTo>
                          <a:cubicBezTo>
                            <a:pt x="0" y="2857"/>
                            <a:pt x="2858" y="0"/>
                            <a:pt x="5715" y="0"/>
                          </a:cubicBezTo>
                          <a:lnTo>
                            <a:pt x="74295" y="0"/>
                          </a:lnTo>
                          <a:cubicBezTo>
                            <a:pt x="77152" y="0"/>
                            <a:pt x="80010" y="2857"/>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98" name="Freeform: Shape 697">
                      <a:extLst>
                        <a:ext uri="{FF2B5EF4-FFF2-40B4-BE49-F238E27FC236}">
                          <a16:creationId xmlns:a16="http://schemas.microsoft.com/office/drawing/2014/main" id="{677C6114-7CAB-461C-B37A-0644C4E3D8BD}"/>
                        </a:ext>
                      </a:extLst>
                    </p:cNvPr>
                    <p:cNvSpPr/>
                    <p:nvPr/>
                  </p:nvSpPr>
                  <p:spPr>
                    <a:xfrm>
                      <a:off x="1407778" y="2034267"/>
                      <a:ext cx="80010" cy="80009"/>
                    </a:xfrm>
                    <a:custGeom>
                      <a:avLst/>
                      <a:gdLst>
                        <a:gd name="connsiteX0" fmla="*/ 80010 w 80010"/>
                        <a:gd name="connsiteY0" fmla="*/ 74295 h 80009"/>
                        <a:gd name="connsiteX1" fmla="*/ 74295 w 80010"/>
                        <a:gd name="connsiteY1" fmla="*/ 80010 h 80009"/>
                        <a:gd name="connsiteX2" fmla="*/ 5715 w 80010"/>
                        <a:gd name="connsiteY2" fmla="*/ 80010 h 80009"/>
                        <a:gd name="connsiteX3" fmla="*/ 0 w 80010"/>
                        <a:gd name="connsiteY3" fmla="*/ 74295 h 80009"/>
                        <a:gd name="connsiteX4" fmla="*/ 0 w 80010"/>
                        <a:gd name="connsiteY4" fmla="*/ 5715 h 80009"/>
                        <a:gd name="connsiteX5" fmla="*/ 5715 w 80010"/>
                        <a:gd name="connsiteY5" fmla="*/ 0 h 80009"/>
                        <a:gd name="connsiteX6" fmla="*/ 74295 w 80010"/>
                        <a:gd name="connsiteY6" fmla="*/ 0 h 80009"/>
                        <a:gd name="connsiteX7" fmla="*/ 80010 w 80010"/>
                        <a:gd name="connsiteY7" fmla="*/ 5715 h 80009"/>
                        <a:gd name="connsiteX8" fmla="*/ 80010 w 80010"/>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09">
                          <a:moveTo>
                            <a:pt x="80010" y="74295"/>
                          </a:moveTo>
                          <a:cubicBezTo>
                            <a:pt x="80010" y="77152"/>
                            <a:pt x="77153" y="80010"/>
                            <a:pt x="74295" y="80010"/>
                          </a:cubicBezTo>
                          <a:lnTo>
                            <a:pt x="5715" y="80010"/>
                          </a:lnTo>
                          <a:cubicBezTo>
                            <a:pt x="2858" y="80010"/>
                            <a:pt x="0" y="77152"/>
                            <a:pt x="0" y="74295"/>
                          </a:cubicBezTo>
                          <a:lnTo>
                            <a:pt x="0" y="5715"/>
                          </a:lnTo>
                          <a:cubicBezTo>
                            <a:pt x="0" y="2857"/>
                            <a:pt x="2858" y="0"/>
                            <a:pt x="5715" y="0"/>
                          </a:cubicBezTo>
                          <a:lnTo>
                            <a:pt x="74295" y="0"/>
                          </a:lnTo>
                          <a:cubicBezTo>
                            <a:pt x="77153" y="0"/>
                            <a:pt x="80010" y="2857"/>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99" name="Freeform: Shape 698">
                      <a:extLst>
                        <a:ext uri="{FF2B5EF4-FFF2-40B4-BE49-F238E27FC236}">
                          <a16:creationId xmlns:a16="http://schemas.microsoft.com/office/drawing/2014/main" id="{C6D84EC0-E8EA-4E7E-9D8D-9FDA133B2806}"/>
                        </a:ext>
                      </a:extLst>
                    </p:cNvPr>
                    <p:cNvSpPr/>
                    <p:nvPr/>
                  </p:nvSpPr>
                  <p:spPr>
                    <a:xfrm>
                      <a:off x="1510648" y="2034267"/>
                      <a:ext cx="80009" cy="80009"/>
                    </a:xfrm>
                    <a:custGeom>
                      <a:avLst/>
                      <a:gdLst>
                        <a:gd name="connsiteX0" fmla="*/ 80010 w 80009"/>
                        <a:gd name="connsiteY0" fmla="*/ 74295 h 80009"/>
                        <a:gd name="connsiteX1" fmla="*/ 74295 w 80009"/>
                        <a:gd name="connsiteY1" fmla="*/ 80010 h 80009"/>
                        <a:gd name="connsiteX2" fmla="*/ 5715 w 80009"/>
                        <a:gd name="connsiteY2" fmla="*/ 80010 h 80009"/>
                        <a:gd name="connsiteX3" fmla="*/ 0 w 80009"/>
                        <a:gd name="connsiteY3" fmla="*/ 74295 h 80009"/>
                        <a:gd name="connsiteX4" fmla="*/ 0 w 80009"/>
                        <a:gd name="connsiteY4" fmla="*/ 5715 h 80009"/>
                        <a:gd name="connsiteX5" fmla="*/ 5715 w 80009"/>
                        <a:gd name="connsiteY5" fmla="*/ 0 h 80009"/>
                        <a:gd name="connsiteX6" fmla="*/ 74295 w 80009"/>
                        <a:gd name="connsiteY6" fmla="*/ 0 h 80009"/>
                        <a:gd name="connsiteX7" fmla="*/ 80010 w 80009"/>
                        <a:gd name="connsiteY7" fmla="*/ 5715 h 80009"/>
                        <a:gd name="connsiteX8" fmla="*/ 80010 w 80009"/>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09" h="80009">
                          <a:moveTo>
                            <a:pt x="80010" y="74295"/>
                          </a:moveTo>
                          <a:cubicBezTo>
                            <a:pt x="80010" y="77152"/>
                            <a:pt x="77153" y="80010"/>
                            <a:pt x="74295" y="80010"/>
                          </a:cubicBezTo>
                          <a:lnTo>
                            <a:pt x="5715" y="80010"/>
                          </a:lnTo>
                          <a:cubicBezTo>
                            <a:pt x="2858" y="80010"/>
                            <a:pt x="0" y="77152"/>
                            <a:pt x="0" y="74295"/>
                          </a:cubicBezTo>
                          <a:lnTo>
                            <a:pt x="0" y="5715"/>
                          </a:lnTo>
                          <a:cubicBezTo>
                            <a:pt x="0" y="2857"/>
                            <a:pt x="2858" y="0"/>
                            <a:pt x="5715" y="0"/>
                          </a:cubicBezTo>
                          <a:lnTo>
                            <a:pt x="74295" y="0"/>
                          </a:lnTo>
                          <a:cubicBezTo>
                            <a:pt x="77153" y="0"/>
                            <a:pt x="80010" y="2857"/>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00" name="Freeform: Shape 699">
                      <a:extLst>
                        <a:ext uri="{FF2B5EF4-FFF2-40B4-BE49-F238E27FC236}">
                          <a16:creationId xmlns:a16="http://schemas.microsoft.com/office/drawing/2014/main" id="{D3B2348B-1E22-439A-9330-9DC6F062D05E}"/>
                        </a:ext>
                      </a:extLst>
                    </p:cNvPr>
                    <p:cNvSpPr/>
                    <p:nvPr/>
                  </p:nvSpPr>
                  <p:spPr>
                    <a:xfrm>
                      <a:off x="1614470" y="2034267"/>
                      <a:ext cx="80010" cy="80009"/>
                    </a:xfrm>
                    <a:custGeom>
                      <a:avLst/>
                      <a:gdLst>
                        <a:gd name="connsiteX0" fmla="*/ 80010 w 80010"/>
                        <a:gd name="connsiteY0" fmla="*/ 74295 h 80009"/>
                        <a:gd name="connsiteX1" fmla="*/ 74295 w 80010"/>
                        <a:gd name="connsiteY1" fmla="*/ 80010 h 80009"/>
                        <a:gd name="connsiteX2" fmla="*/ 5715 w 80010"/>
                        <a:gd name="connsiteY2" fmla="*/ 80010 h 80009"/>
                        <a:gd name="connsiteX3" fmla="*/ 0 w 80010"/>
                        <a:gd name="connsiteY3" fmla="*/ 74295 h 80009"/>
                        <a:gd name="connsiteX4" fmla="*/ 0 w 80010"/>
                        <a:gd name="connsiteY4" fmla="*/ 5715 h 80009"/>
                        <a:gd name="connsiteX5" fmla="*/ 5715 w 80010"/>
                        <a:gd name="connsiteY5" fmla="*/ 0 h 80009"/>
                        <a:gd name="connsiteX6" fmla="*/ 74295 w 80010"/>
                        <a:gd name="connsiteY6" fmla="*/ 0 h 80009"/>
                        <a:gd name="connsiteX7" fmla="*/ 80010 w 80010"/>
                        <a:gd name="connsiteY7" fmla="*/ 5715 h 80009"/>
                        <a:gd name="connsiteX8" fmla="*/ 80010 w 80010"/>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09">
                          <a:moveTo>
                            <a:pt x="80010" y="74295"/>
                          </a:moveTo>
                          <a:cubicBezTo>
                            <a:pt x="80010" y="77152"/>
                            <a:pt x="77153" y="80010"/>
                            <a:pt x="74295" y="80010"/>
                          </a:cubicBezTo>
                          <a:lnTo>
                            <a:pt x="5715" y="80010"/>
                          </a:lnTo>
                          <a:cubicBezTo>
                            <a:pt x="2858" y="80010"/>
                            <a:pt x="0" y="77152"/>
                            <a:pt x="0" y="74295"/>
                          </a:cubicBezTo>
                          <a:lnTo>
                            <a:pt x="0" y="5715"/>
                          </a:lnTo>
                          <a:cubicBezTo>
                            <a:pt x="0" y="2857"/>
                            <a:pt x="2858" y="0"/>
                            <a:pt x="5715" y="0"/>
                          </a:cubicBezTo>
                          <a:lnTo>
                            <a:pt x="74295" y="0"/>
                          </a:lnTo>
                          <a:cubicBezTo>
                            <a:pt x="77153" y="0"/>
                            <a:pt x="80010" y="2857"/>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01" name="Freeform: Shape 700">
                      <a:extLst>
                        <a:ext uri="{FF2B5EF4-FFF2-40B4-BE49-F238E27FC236}">
                          <a16:creationId xmlns:a16="http://schemas.microsoft.com/office/drawing/2014/main" id="{E4907A4C-79A8-424E-A3D0-B6481FD7D1CB}"/>
                        </a:ext>
                      </a:extLst>
                    </p:cNvPr>
                    <p:cNvSpPr/>
                    <p:nvPr/>
                  </p:nvSpPr>
                  <p:spPr>
                    <a:xfrm>
                      <a:off x="1741153" y="2034267"/>
                      <a:ext cx="80009" cy="80009"/>
                    </a:xfrm>
                    <a:custGeom>
                      <a:avLst/>
                      <a:gdLst>
                        <a:gd name="connsiteX0" fmla="*/ 80010 w 80009"/>
                        <a:gd name="connsiteY0" fmla="*/ 74295 h 80009"/>
                        <a:gd name="connsiteX1" fmla="*/ 74295 w 80009"/>
                        <a:gd name="connsiteY1" fmla="*/ 80010 h 80009"/>
                        <a:gd name="connsiteX2" fmla="*/ 5715 w 80009"/>
                        <a:gd name="connsiteY2" fmla="*/ 80010 h 80009"/>
                        <a:gd name="connsiteX3" fmla="*/ 0 w 80009"/>
                        <a:gd name="connsiteY3" fmla="*/ 74295 h 80009"/>
                        <a:gd name="connsiteX4" fmla="*/ 0 w 80009"/>
                        <a:gd name="connsiteY4" fmla="*/ 5715 h 80009"/>
                        <a:gd name="connsiteX5" fmla="*/ 5715 w 80009"/>
                        <a:gd name="connsiteY5" fmla="*/ 0 h 80009"/>
                        <a:gd name="connsiteX6" fmla="*/ 74295 w 80009"/>
                        <a:gd name="connsiteY6" fmla="*/ 0 h 80009"/>
                        <a:gd name="connsiteX7" fmla="*/ 80010 w 80009"/>
                        <a:gd name="connsiteY7" fmla="*/ 5715 h 80009"/>
                        <a:gd name="connsiteX8" fmla="*/ 80010 w 80009"/>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09" h="80009">
                          <a:moveTo>
                            <a:pt x="80010" y="74295"/>
                          </a:moveTo>
                          <a:cubicBezTo>
                            <a:pt x="80010" y="77152"/>
                            <a:pt x="77152" y="80010"/>
                            <a:pt x="74295" y="80010"/>
                          </a:cubicBezTo>
                          <a:lnTo>
                            <a:pt x="5715" y="80010"/>
                          </a:lnTo>
                          <a:cubicBezTo>
                            <a:pt x="2857" y="80010"/>
                            <a:pt x="0" y="77152"/>
                            <a:pt x="0" y="74295"/>
                          </a:cubicBezTo>
                          <a:lnTo>
                            <a:pt x="0" y="5715"/>
                          </a:lnTo>
                          <a:cubicBezTo>
                            <a:pt x="0" y="2857"/>
                            <a:pt x="2857" y="0"/>
                            <a:pt x="5715" y="0"/>
                          </a:cubicBezTo>
                          <a:lnTo>
                            <a:pt x="74295" y="0"/>
                          </a:lnTo>
                          <a:cubicBezTo>
                            <a:pt x="77152" y="0"/>
                            <a:pt x="80010" y="2857"/>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02" name="Freeform: Shape 701">
                      <a:extLst>
                        <a:ext uri="{FF2B5EF4-FFF2-40B4-BE49-F238E27FC236}">
                          <a16:creationId xmlns:a16="http://schemas.microsoft.com/office/drawing/2014/main" id="{21B5A246-1D94-490E-8146-2C8017608B58}"/>
                        </a:ext>
                      </a:extLst>
                    </p:cNvPr>
                    <p:cNvSpPr/>
                    <p:nvPr/>
                  </p:nvSpPr>
                  <p:spPr>
                    <a:xfrm>
                      <a:off x="1842118" y="2034267"/>
                      <a:ext cx="80010" cy="80009"/>
                    </a:xfrm>
                    <a:custGeom>
                      <a:avLst/>
                      <a:gdLst>
                        <a:gd name="connsiteX0" fmla="*/ 80010 w 80010"/>
                        <a:gd name="connsiteY0" fmla="*/ 74295 h 80009"/>
                        <a:gd name="connsiteX1" fmla="*/ 74295 w 80010"/>
                        <a:gd name="connsiteY1" fmla="*/ 80010 h 80009"/>
                        <a:gd name="connsiteX2" fmla="*/ 5715 w 80010"/>
                        <a:gd name="connsiteY2" fmla="*/ 80010 h 80009"/>
                        <a:gd name="connsiteX3" fmla="*/ 0 w 80010"/>
                        <a:gd name="connsiteY3" fmla="*/ 74295 h 80009"/>
                        <a:gd name="connsiteX4" fmla="*/ 0 w 80010"/>
                        <a:gd name="connsiteY4" fmla="*/ 5715 h 80009"/>
                        <a:gd name="connsiteX5" fmla="*/ 5715 w 80010"/>
                        <a:gd name="connsiteY5" fmla="*/ 0 h 80009"/>
                        <a:gd name="connsiteX6" fmla="*/ 74295 w 80010"/>
                        <a:gd name="connsiteY6" fmla="*/ 0 h 80009"/>
                        <a:gd name="connsiteX7" fmla="*/ 80010 w 80010"/>
                        <a:gd name="connsiteY7" fmla="*/ 5715 h 80009"/>
                        <a:gd name="connsiteX8" fmla="*/ 80010 w 80010"/>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09">
                          <a:moveTo>
                            <a:pt x="80010" y="74295"/>
                          </a:moveTo>
                          <a:cubicBezTo>
                            <a:pt x="80010" y="77152"/>
                            <a:pt x="77153" y="80010"/>
                            <a:pt x="74295" y="80010"/>
                          </a:cubicBezTo>
                          <a:lnTo>
                            <a:pt x="5715" y="80010"/>
                          </a:lnTo>
                          <a:cubicBezTo>
                            <a:pt x="2858" y="80010"/>
                            <a:pt x="0" y="77152"/>
                            <a:pt x="0" y="74295"/>
                          </a:cubicBezTo>
                          <a:lnTo>
                            <a:pt x="0" y="5715"/>
                          </a:lnTo>
                          <a:cubicBezTo>
                            <a:pt x="0" y="2857"/>
                            <a:pt x="2858" y="0"/>
                            <a:pt x="5715" y="0"/>
                          </a:cubicBezTo>
                          <a:lnTo>
                            <a:pt x="74295" y="0"/>
                          </a:lnTo>
                          <a:cubicBezTo>
                            <a:pt x="77153" y="0"/>
                            <a:pt x="80010" y="2857"/>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03" name="Freeform: Shape 702">
                      <a:extLst>
                        <a:ext uri="{FF2B5EF4-FFF2-40B4-BE49-F238E27FC236}">
                          <a16:creationId xmlns:a16="http://schemas.microsoft.com/office/drawing/2014/main" id="{F3EE6377-78F8-4C61-AE69-7098EEA7DA91}"/>
                        </a:ext>
                      </a:extLst>
                    </p:cNvPr>
                    <p:cNvSpPr/>
                    <p:nvPr/>
                  </p:nvSpPr>
                  <p:spPr>
                    <a:xfrm>
                      <a:off x="1942130" y="2034267"/>
                      <a:ext cx="80010" cy="80009"/>
                    </a:xfrm>
                    <a:custGeom>
                      <a:avLst/>
                      <a:gdLst>
                        <a:gd name="connsiteX0" fmla="*/ 80010 w 80010"/>
                        <a:gd name="connsiteY0" fmla="*/ 74295 h 80009"/>
                        <a:gd name="connsiteX1" fmla="*/ 74295 w 80010"/>
                        <a:gd name="connsiteY1" fmla="*/ 80010 h 80009"/>
                        <a:gd name="connsiteX2" fmla="*/ 5715 w 80010"/>
                        <a:gd name="connsiteY2" fmla="*/ 80010 h 80009"/>
                        <a:gd name="connsiteX3" fmla="*/ 0 w 80010"/>
                        <a:gd name="connsiteY3" fmla="*/ 74295 h 80009"/>
                        <a:gd name="connsiteX4" fmla="*/ 0 w 80010"/>
                        <a:gd name="connsiteY4" fmla="*/ 5715 h 80009"/>
                        <a:gd name="connsiteX5" fmla="*/ 5715 w 80010"/>
                        <a:gd name="connsiteY5" fmla="*/ 0 h 80009"/>
                        <a:gd name="connsiteX6" fmla="*/ 74295 w 80010"/>
                        <a:gd name="connsiteY6" fmla="*/ 0 h 80009"/>
                        <a:gd name="connsiteX7" fmla="*/ 80010 w 80010"/>
                        <a:gd name="connsiteY7" fmla="*/ 5715 h 80009"/>
                        <a:gd name="connsiteX8" fmla="*/ 80010 w 80010"/>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09">
                          <a:moveTo>
                            <a:pt x="80010" y="74295"/>
                          </a:moveTo>
                          <a:cubicBezTo>
                            <a:pt x="80010" y="77152"/>
                            <a:pt x="77153" y="80010"/>
                            <a:pt x="74295" y="80010"/>
                          </a:cubicBezTo>
                          <a:lnTo>
                            <a:pt x="5715" y="80010"/>
                          </a:lnTo>
                          <a:cubicBezTo>
                            <a:pt x="2858" y="80010"/>
                            <a:pt x="0" y="77152"/>
                            <a:pt x="0" y="74295"/>
                          </a:cubicBezTo>
                          <a:lnTo>
                            <a:pt x="0" y="5715"/>
                          </a:lnTo>
                          <a:cubicBezTo>
                            <a:pt x="0" y="2857"/>
                            <a:pt x="2858" y="0"/>
                            <a:pt x="5715" y="0"/>
                          </a:cubicBezTo>
                          <a:lnTo>
                            <a:pt x="74295" y="0"/>
                          </a:lnTo>
                          <a:cubicBezTo>
                            <a:pt x="77153" y="0"/>
                            <a:pt x="80010" y="2857"/>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04" name="Freeform: Shape 703">
                      <a:extLst>
                        <a:ext uri="{FF2B5EF4-FFF2-40B4-BE49-F238E27FC236}">
                          <a16:creationId xmlns:a16="http://schemas.microsoft.com/office/drawing/2014/main" id="{C6249982-3B10-4763-B4E6-91078471F840}"/>
                        </a:ext>
                      </a:extLst>
                    </p:cNvPr>
                    <p:cNvSpPr/>
                    <p:nvPr/>
                  </p:nvSpPr>
                  <p:spPr>
                    <a:xfrm>
                      <a:off x="1741153" y="2154282"/>
                      <a:ext cx="80009" cy="80010"/>
                    </a:xfrm>
                    <a:custGeom>
                      <a:avLst/>
                      <a:gdLst>
                        <a:gd name="connsiteX0" fmla="*/ 80010 w 80009"/>
                        <a:gd name="connsiteY0" fmla="*/ 74295 h 80010"/>
                        <a:gd name="connsiteX1" fmla="*/ 74295 w 80009"/>
                        <a:gd name="connsiteY1" fmla="*/ 80010 h 80010"/>
                        <a:gd name="connsiteX2" fmla="*/ 5715 w 80009"/>
                        <a:gd name="connsiteY2" fmla="*/ 80010 h 80010"/>
                        <a:gd name="connsiteX3" fmla="*/ 0 w 80009"/>
                        <a:gd name="connsiteY3" fmla="*/ 74295 h 80010"/>
                        <a:gd name="connsiteX4" fmla="*/ 0 w 80009"/>
                        <a:gd name="connsiteY4" fmla="*/ 5715 h 80010"/>
                        <a:gd name="connsiteX5" fmla="*/ 5715 w 80009"/>
                        <a:gd name="connsiteY5" fmla="*/ 0 h 80010"/>
                        <a:gd name="connsiteX6" fmla="*/ 74295 w 80009"/>
                        <a:gd name="connsiteY6" fmla="*/ 0 h 80010"/>
                        <a:gd name="connsiteX7" fmla="*/ 80010 w 80009"/>
                        <a:gd name="connsiteY7" fmla="*/ 5715 h 80010"/>
                        <a:gd name="connsiteX8" fmla="*/ 80010 w 80009"/>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09" h="80010">
                          <a:moveTo>
                            <a:pt x="80010" y="74295"/>
                          </a:moveTo>
                          <a:cubicBezTo>
                            <a:pt x="80010" y="77153"/>
                            <a:pt x="77152" y="80010"/>
                            <a:pt x="74295" y="80010"/>
                          </a:cubicBezTo>
                          <a:lnTo>
                            <a:pt x="5715" y="80010"/>
                          </a:lnTo>
                          <a:cubicBezTo>
                            <a:pt x="2857" y="80010"/>
                            <a:pt x="0" y="77153"/>
                            <a:pt x="0" y="74295"/>
                          </a:cubicBezTo>
                          <a:lnTo>
                            <a:pt x="0" y="5715"/>
                          </a:lnTo>
                          <a:cubicBezTo>
                            <a:pt x="0" y="2858"/>
                            <a:pt x="2857" y="0"/>
                            <a:pt x="5715" y="0"/>
                          </a:cubicBezTo>
                          <a:lnTo>
                            <a:pt x="74295" y="0"/>
                          </a:lnTo>
                          <a:cubicBezTo>
                            <a:pt x="77152"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05" name="Freeform: Shape 704">
                      <a:extLst>
                        <a:ext uri="{FF2B5EF4-FFF2-40B4-BE49-F238E27FC236}">
                          <a16:creationId xmlns:a16="http://schemas.microsoft.com/office/drawing/2014/main" id="{FFC0C2A7-4AC8-46ED-BF85-24F0AA679531}"/>
                        </a:ext>
                      </a:extLst>
                    </p:cNvPr>
                    <p:cNvSpPr/>
                    <p:nvPr/>
                  </p:nvSpPr>
                  <p:spPr>
                    <a:xfrm>
                      <a:off x="1842118" y="2154282"/>
                      <a:ext cx="80010" cy="80010"/>
                    </a:xfrm>
                    <a:custGeom>
                      <a:avLst/>
                      <a:gdLst>
                        <a:gd name="connsiteX0" fmla="*/ 80010 w 80010"/>
                        <a:gd name="connsiteY0" fmla="*/ 74295 h 80010"/>
                        <a:gd name="connsiteX1" fmla="*/ 74295 w 80010"/>
                        <a:gd name="connsiteY1" fmla="*/ 80010 h 80010"/>
                        <a:gd name="connsiteX2" fmla="*/ 5715 w 80010"/>
                        <a:gd name="connsiteY2" fmla="*/ 80010 h 80010"/>
                        <a:gd name="connsiteX3" fmla="*/ 0 w 80010"/>
                        <a:gd name="connsiteY3" fmla="*/ 74295 h 80010"/>
                        <a:gd name="connsiteX4" fmla="*/ 0 w 80010"/>
                        <a:gd name="connsiteY4" fmla="*/ 5715 h 80010"/>
                        <a:gd name="connsiteX5" fmla="*/ 5715 w 80010"/>
                        <a:gd name="connsiteY5" fmla="*/ 0 h 80010"/>
                        <a:gd name="connsiteX6" fmla="*/ 74295 w 80010"/>
                        <a:gd name="connsiteY6" fmla="*/ 0 h 80010"/>
                        <a:gd name="connsiteX7" fmla="*/ 80010 w 80010"/>
                        <a:gd name="connsiteY7" fmla="*/ 5715 h 80010"/>
                        <a:gd name="connsiteX8" fmla="*/ 80010 w 80010"/>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10">
                          <a:moveTo>
                            <a:pt x="80010" y="74295"/>
                          </a:moveTo>
                          <a:cubicBezTo>
                            <a:pt x="80010" y="77153"/>
                            <a:pt x="77153" y="80010"/>
                            <a:pt x="74295" y="80010"/>
                          </a:cubicBezTo>
                          <a:lnTo>
                            <a:pt x="5715" y="80010"/>
                          </a:lnTo>
                          <a:cubicBezTo>
                            <a:pt x="2858" y="80010"/>
                            <a:pt x="0" y="77153"/>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06" name="Freeform: Shape 705">
                      <a:extLst>
                        <a:ext uri="{FF2B5EF4-FFF2-40B4-BE49-F238E27FC236}">
                          <a16:creationId xmlns:a16="http://schemas.microsoft.com/office/drawing/2014/main" id="{4E0AA5C8-3175-456C-94FC-C3D27B9A271B}"/>
                        </a:ext>
                      </a:extLst>
                    </p:cNvPr>
                    <p:cNvSpPr/>
                    <p:nvPr/>
                  </p:nvSpPr>
                  <p:spPr>
                    <a:xfrm>
                      <a:off x="1942130" y="2154282"/>
                      <a:ext cx="80010" cy="80010"/>
                    </a:xfrm>
                    <a:custGeom>
                      <a:avLst/>
                      <a:gdLst>
                        <a:gd name="connsiteX0" fmla="*/ 80010 w 80010"/>
                        <a:gd name="connsiteY0" fmla="*/ 74295 h 80010"/>
                        <a:gd name="connsiteX1" fmla="*/ 74295 w 80010"/>
                        <a:gd name="connsiteY1" fmla="*/ 80010 h 80010"/>
                        <a:gd name="connsiteX2" fmla="*/ 5715 w 80010"/>
                        <a:gd name="connsiteY2" fmla="*/ 80010 h 80010"/>
                        <a:gd name="connsiteX3" fmla="*/ 0 w 80010"/>
                        <a:gd name="connsiteY3" fmla="*/ 74295 h 80010"/>
                        <a:gd name="connsiteX4" fmla="*/ 0 w 80010"/>
                        <a:gd name="connsiteY4" fmla="*/ 5715 h 80010"/>
                        <a:gd name="connsiteX5" fmla="*/ 5715 w 80010"/>
                        <a:gd name="connsiteY5" fmla="*/ 0 h 80010"/>
                        <a:gd name="connsiteX6" fmla="*/ 74295 w 80010"/>
                        <a:gd name="connsiteY6" fmla="*/ 0 h 80010"/>
                        <a:gd name="connsiteX7" fmla="*/ 80010 w 80010"/>
                        <a:gd name="connsiteY7" fmla="*/ 5715 h 80010"/>
                        <a:gd name="connsiteX8" fmla="*/ 80010 w 80010"/>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10">
                          <a:moveTo>
                            <a:pt x="80010" y="74295"/>
                          </a:moveTo>
                          <a:cubicBezTo>
                            <a:pt x="80010" y="77153"/>
                            <a:pt x="77153" y="80010"/>
                            <a:pt x="74295" y="80010"/>
                          </a:cubicBezTo>
                          <a:lnTo>
                            <a:pt x="5715" y="80010"/>
                          </a:lnTo>
                          <a:cubicBezTo>
                            <a:pt x="2858" y="80010"/>
                            <a:pt x="0" y="77153"/>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07" name="Freeform: Shape 706">
                      <a:extLst>
                        <a:ext uri="{FF2B5EF4-FFF2-40B4-BE49-F238E27FC236}">
                          <a16:creationId xmlns:a16="http://schemas.microsoft.com/office/drawing/2014/main" id="{B60CD02F-FE49-433C-9545-57DF4B91B107}"/>
                        </a:ext>
                      </a:extLst>
                    </p:cNvPr>
                    <p:cNvSpPr/>
                    <p:nvPr/>
                  </p:nvSpPr>
                  <p:spPr>
                    <a:xfrm>
                      <a:off x="2051668" y="2154282"/>
                      <a:ext cx="80010" cy="80010"/>
                    </a:xfrm>
                    <a:custGeom>
                      <a:avLst/>
                      <a:gdLst>
                        <a:gd name="connsiteX0" fmla="*/ 80010 w 80010"/>
                        <a:gd name="connsiteY0" fmla="*/ 74295 h 80010"/>
                        <a:gd name="connsiteX1" fmla="*/ 74295 w 80010"/>
                        <a:gd name="connsiteY1" fmla="*/ 80010 h 80010"/>
                        <a:gd name="connsiteX2" fmla="*/ 5715 w 80010"/>
                        <a:gd name="connsiteY2" fmla="*/ 80010 h 80010"/>
                        <a:gd name="connsiteX3" fmla="*/ 0 w 80010"/>
                        <a:gd name="connsiteY3" fmla="*/ 74295 h 80010"/>
                        <a:gd name="connsiteX4" fmla="*/ 0 w 80010"/>
                        <a:gd name="connsiteY4" fmla="*/ 5715 h 80010"/>
                        <a:gd name="connsiteX5" fmla="*/ 5715 w 80010"/>
                        <a:gd name="connsiteY5" fmla="*/ 0 h 80010"/>
                        <a:gd name="connsiteX6" fmla="*/ 74295 w 80010"/>
                        <a:gd name="connsiteY6" fmla="*/ 0 h 80010"/>
                        <a:gd name="connsiteX7" fmla="*/ 80010 w 80010"/>
                        <a:gd name="connsiteY7" fmla="*/ 5715 h 80010"/>
                        <a:gd name="connsiteX8" fmla="*/ 80010 w 80010"/>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10">
                          <a:moveTo>
                            <a:pt x="80010" y="74295"/>
                          </a:moveTo>
                          <a:cubicBezTo>
                            <a:pt x="80010" y="77153"/>
                            <a:pt x="77153" y="80010"/>
                            <a:pt x="74295" y="80010"/>
                          </a:cubicBezTo>
                          <a:lnTo>
                            <a:pt x="5715" y="80010"/>
                          </a:lnTo>
                          <a:cubicBezTo>
                            <a:pt x="2858" y="80010"/>
                            <a:pt x="0" y="77153"/>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08" name="Freeform: Shape 707">
                      <a:extLst>
                        <a:ext uri="{FF2B5EF4-FFF2-40B4-BE49-F238E27FC236}">
                          <a16:creationId xmlns:a16="http://schemas.microsoft.com/office/drawing/2014/main" id="{CE924579-C130-4ADF-8FF1-A068DFCC405C}"/>
                        </a:ext>
                      </a:extLst>
                    </p:cNvPr>
                    <p:cNvSpPr/>
                    <p:nvPr/>
                  </p:nvSpPr>
                  <p:spPr>
                    <a:xfrm>
                      <a:off x="2146918" y="2154282"/>
                      <a:ext cx="80010" cy="80010"/>
                    </a:xfrm>
                    <a:custGeom>
                      <a:avLst/>
                      <a:gdLst>
                        <a:gd name="connsiteX0" fmla="*/ 80010 w 80010"/>
                        <a:gd name="connsiteY0" fmla="*/ 74295 h 80010"/>
                        <a:gd name="connsiteX1" fmla="*/ 74295 w 80010"/>
                        <a:gd name="connsiteY1" fmla="*/ 80010 h 80010"/>
                        <a:gd name="connsiteX2" fmla="*/ 5715 w 80010"/>
                        <a:gd name="connsiteY2" fmla="*/ 80010 h 80010"/>
                        <a:gd name="connsiteX3" fmla="*/ 0 w 80010"/>
                        <a:gd name="connsiteY3" fmla="*/ 74295 h 80010"/>
                        <a:gd name="connsiteX4" fmla="*/ 0 w 80010"/>
                        <a:gd name="connsiteY4" fmla="*/ 5715 h 80010"/>
                        <a:gd name="connsiteX5" fmla="*/ 5715 w 80010"/>
                        <a:gd name="connsiteY5" fmla="*/ 0 h 80010"/>
                        <a:gd name="connsiteX6" fmla="*/ 74295 w 80010"/>
                        <a:gd name="connsiteY6" fmla="*/ 0 h 80010"/>
                        <a:gd name="connsiteX7" fmla="*/ 80010 w 80010"/>
                        <a:gd name="connsiteY7" fmla="*/ 5715 h 80010"/>
                        <a:gd name="connsiteX8" fmla="*/ 80010 w 80010"/>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10">
                          <a:moveTo>
                            <a:pt x="80010" y="74295"/>
                          </a:moveTo>
                          <a:cubicBezTo>
                            <a:pt x="80010" y="77153"/>
                            <a:pt x="77153" y="80010"/>
                            <a:pt x="74295" y="80010"/>
                          </a:cubicBezTo>
                          <a:lnTo>
                            <a:pt x="5715" y="80010"/>
                          </a:lnTo>
                          <a:cubicBezTo>
                            <a:pt x="2858" y="80010"/>
                            <a:pt x="0" y="77153"/>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09" name="Freeform: Shape 708">
                      <a:extLst>
                        <a:ext uri="{FF2B5EF4-FFF2-40B4-BE49-F238E27FC236}">
                          <a16:creationId xmlns:a16="http://schemas.microsoft.com/office/drawing/2014/main" id="{95A15D1A-393E-4910-AE90-0AA06D3BE29E}"/>
                        </a:ext>
                      </a:extLst>
                    </p:cNvPr>
                    <p:cNvSpPr/>
                    <p:nvPr/>
                  </p:nvSpPr>
                  <p:spPr>
                    <a:xfrm>
                      <a:off x="2242168" y="2154282"/>
                      <a:ext cx="80010" cy="80010"/>
                    </a:xfrm>
                    <a:custGeom>
                      <a:avLst/>
                      <a:gdLst>
                        <a:gd name="connsiteX0" fmla="*/ 80010 w 80010"/>
                        <a:gd name="connsiteY0" fmla="*/ 74295 h 80010"/>
                        <a:gd name="connsiteX1" fmla="*/ 74295 w 80010"/>
                        <a:gd name="connsiteY1" fmla="*/ 80010 h 80010"/>
                        <a:gd name="connsiteX2" fmla="*/ 5715 w 80010"/>
                        <a:gd name="connsiteY2" fmla="*/ 80010 h 80010"/>
                        <a:gd name="connsiteX3" fmla="*/ 0 w 80010"/>
                        <a:gd name="connsiteY3" fmla="*/ 74295 h 80010"/>
                        <a:gd name="connsiteX4" fmla="*/ 0 w 80010"/>
                        <a:gd name="connsiteY4" fmla="*/ 5715 h 80010"/>
                        <a:gd name="connsiteX5" fmla="*/ 5715 w 80010"/>
                        <a:gd name="connsiteY5" fmla="*/ 0 h 80010"/>
                        <a:gd name="connsiteX6" fmla="*/ 74295 w 80010"/>
                        <a:gd name="connsiteY6" fmla="*/ 0 h 80010"/>
                        <a:gd name="connsiteX7" fmla="*/ 80010 w 80010"/>
                        <a:gd name="connsiteY7" fmla="*/ 5715 h 80010"/>
                        <a:gd name="connsiteX8" fmla="*/ 80010 w 80010"/>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10">
                          <a:moveTo>
                            <a:pt x="80010" y="74295"/>
                          </a:moveTo>
                          <a:cubicBezTo>
                            <a:pt x="80010" y="77153"/>
                            <a:pt x="77153" y="80010"/>
                            <a:pt x="74295" y="80010"/>
                          </a:cubicBezTo>
                          <a:lnTo>
                            <a:pt x="5715" y="80010"/>
                          </a:lnTo>
                          <a:cubicBezTo>
                            <a:pt x="2858" y="80010"/>
                            <a:pt x="0" y="77153"/>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10" name="Freeform: Shape 709">
                      <a:extLst>
                        <a:ext uri="{FF2B5EF4-FFF2-40B4-BE49-F238E27FC236}">
                          <a16:creationId xmlns:a16="http://schemas.microsoft.com/office/drawing/2014/main" id="{E5614135-6043-4203-9D9B-C3A6A9461F9A}"/>
                        </a:ext>
                      </a:extLst>
                    </p:cNvPr>
                    <p:cNvSpPr/>
                    <p:nvPr/>
                  </p:nvSpPr>
                  <p:spPr>
                    <a:xfrm>
                      <a:off x="2337418" y="2154282"/>
                      <a:ext cx="80010" cy="80010"/>
                    </a:xfrm>
                    <a:custGeom>
                      <a:avLst/>
                      <a:gdLst>
                        <a:gd name="connsiteX0" fmla="*/ 80010 w 80010"/>
                        <a:gd name="connsiteY0" fmla="*/ 74295 h 80010"/>
                        <a:gd name="connsiteX1" fmla="*/ 74295 w 80010"/>
                        <a:gd name="connsiteY1" fmla="*/ 80010 h 80010"/>
                        <a:gd name="connsiteX2" fmla="*/ 5715 w 80010"/>
                        <a:gd name="connsiteY2" fmla="*/ 80010 h 80010"/>
                        <a:gd name="connsiteX3" fmla="*/ 0 w 80010"/>
                        <a:gd name="connsiteY3" fmla="*/ 74295 h 80010"/>
                        <a:gd name="connsiteX4" fmla="*/ 0 w 80010"/>
                        <a:gd name="connsiteY4" fmla="*/ 5715 h 80010"/>
                        <a:gd name="connsiteX5" fmla="*/ 5715 w 80010"/>
                        <a:gd name="connsiteY5" fmla="*/ 0 h 80010"/>
                        <a:gd name="connsiteX6" fmla="*/ 74295 w 80010"/>
                        <a:gd name="connsiteY6" fmla="*/ 0 h 80010"/>
                        <a:gd name="connsiteX7" fmla="*/ 80010 w 80010"/>
                        <a:gd name="connsiteY7" fmla="*/ 5715 h 80010"/>
                        <a:gd name="connsiteX8" fmla="*/ 80010 w 80010"/>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10">
                          <a:moveTo>
                            <a:pt x="80010" y="74295"/>
                          </a:moveTo>
                          <a:cubicBezTo>
                            <a:pt x="80010" y="77153"/>
                            <a:pt x="77153" y="80010"/>
                            <a:pt x="74295" y="80010"/>
                          </a:cubicBezTo>
                          <a:lnTo>
                            <a:pt x="5715" y="80010"/>
                          </a:lnTo>
                          <a:cubicBezTo>
                            <a:pt x="2858" y="80010"/>
                            <a:pt x="0" y="77153"/>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11" name="Freeform: Shape 710">
                      <a:extLst>
                        <a:ext uri="{FF2B5EF4-FFF2-40B4-BE49-F238E27FC236}">
                          <a16:creationId xmlns:a16="http://schemas.microsoft.com/office/drawing/2014/main" id="{CA3FC0E7-782B-4B2F-A0DE-3902439B81B1}"/>
                        </a:ext>
                      </a:extLst>
                    </p:cNvPr>
                    <p:cNvSpPr/>
                    <p:nvPr/>
                  </p:nvSpPr>
                  <p:spPr>
                    <a:xfrm>
                      <a:off x="2051668" y="2250485"/>
                      <a:ext cx="80010" cy="80009"/>
                    </a:xfrm>
                    <a:custGeom>
                      <a:avLst/>
                      <a:gdLst>
                        <a:gd name="connsiteX0" fmla="*/ 80010 w 80010"/>
                        <a:gd name="connsiteY0" fmla="*/ 74295 h 80009"/>
                        <a:gd name="connsiteX1" fmla="*/ 74295 w 80010"/>
                        <a:gd name="connsiteY1" fmla="*/ 80010 h 80009"/>
                        <a:gd name="connsiteX2" fmla="*/ 5715 w 80010"/>
                        <a:gd name="connsiteY2" fmla="*/ 80010 h 80009"/>
                        <a:gd name="connsiteX3" fmla="*/ 0 w 80010"/>
                        <a:gd name="connsiteY3" fmla="*/ 74295 h 80009"/>
                        <a:gd name="connsiteX4" fmla="*/ 0 w 80010"/>
                        <a:gd name="connsiteY4" fmla="*/ 5715 h 80009"/>
                        <a:gd name="connsiteX5" fmla="*/ 5715 w 80010"/>
                        <a:gd name="connsiteY5" fmla="*/ 0 h 80009"/>
                        <a:gd name="connsiteX6" fmla="*/ 74295 w 80010"/>
                        <a:gd name="connsiteY6" fmla="*/ 0 h 80009"/>
                        <a:gd name="connsiteX7" fmla="*/ 80010 w 80010"/>
                        <a:gd name="connsiteY7" fmla="*/ 5715 h 80009"/>
                        <a:gd name="connsiteX8" fmla="*/ 80010 w 80010"/>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09">
                          <a:moveTo>
                            <a:pt x="80010" y="74295"/>
                          </a:moveTo>
                          <a:cubicBezTo>
                            <a:pt x="80010" y="77152"/>
                            <a:pt x="77153" y="80010"/>
                            <a:pt x="74295" y="80010"/>
                          </a:cubicBezTo>
                          <a:lnTo>
                            <a:pt x="5715" y="80010"/>
                          </a:lnTo>
                          <a:cubicBezTo>
                            <a:pt x="2858" y="80010"/>
                            <a:pt x="0" y="77152"/>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12" name="Freeform: Shape 711">
                      <a:extLst>
                        <a:ext uri="{FF2B5EF4-FFF2-40B4-BE49-F238E27FC236}">
                          <a16:creationId xmlns:a16="http://schemas.microsoft.com/office/drawing/2014/main" id="{B54ED6F6-6FB2-4545-AF4C-F1D2E31C4FC6}"/>
                        </a:ext>
                      </a:extLst>
                    </p:cNvPr>
                    <p:cNvSpPr/>
                    <p:nvPr/>
                  </p:nvSpPr>
                  <p:spPr>
                    <a:xfrm>
                      <a:off x="2146918" y="2250485"/>
                      <a:ext cx="80010" cy="80009"/>
                    </a:xfrm>
                    <a:custGeom>
                      <a:avLst/>
                      <a:gdLst>
                        <a:gd name="connsiteX0" fmla="*/ 80010 w 80010"/>
                        <a:gd name="connsiteY0" fmla="*/ 74295 h 80009"/>
                        <a:gd name="connsiteX1" fmla="*/ 74295 w 80010"/>
                        <a:gd name="connsiteY1" fmla="*/ 80010 h 80009"/>
                        <a:gd name="connsiteX2" fmla="*/ 5715 w 80010"/>
                        <a:gd name="connsiteY2" fmla="*/ 80010 h 80009"/>
                        <a:gd name="connsiteX3" fmla="*/ 0 w 80010"/>
                        <a:gd name="connsiteY3" fmla="*/ 74295 h 80009"/>
                        <a:gd name="connsiteX4" fmla="*/ 0 w 80010"/>
                        <a:gd name="connsiteY4" fmla="*/ 5715 h 80009"/>
                        <a:gd name="connsiteX5" fmla="*/ 5715 w 80010"/>
                        <a:gd name="connsiteY5" fmla="*/ 0 h 80009"/>
                        <a:gd name="connsiteX6" fmla="*/ 74295 w 80010"/>
                        <a:gd name="connsiteY6" fmla="*/ 0 h 80009"/>
                        <a:gd name="connsiteX7" fmla="*/ 80010 w 80010"/>
                        <a:gd name="connsiteY7" fmla="*/ 5715 h 80009"/>
                        <a:gd name="connsiteX8" fmla="*/ 80010 w 80010"/>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09">
                          <a:moveTo>
                            <a:pt x="80010" y="74295"/>
                          </a:moveTo>
                          <a:cubicBezTo>
                            <a:pt x="80010" y="77152"/>
                            <a:pt x="77153" y="80010"/>
                            <a:pt x="74295" y="80010"/>
                          </a:cubicBezTo>
                          <a:lnTo>
                            <a:pt x="5715" y="80010"/>
                          </a:lnTo>
                          <a:cubicBezTo>
                            <a:pt x="2858" y="80010"/>
                            <a:pt x="0" y="77152"/>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13" name="Freeform: Shape 712">
                      <a:extLst>
                        <a:ext uri="{FF2B5EF4-FFF2-40B4-BE49-F238E27FC236}">
                          <a16:creationId xmlns:a16="http://schemas.microsoft.com/office/drawing/2014/main" id="{D56FDAC2-D4AA-4EA6-9BAE-DF060482D6BE}"/>
                        </a:ext>
                      </a:extLst>
                    </p:cNvPr>
                    <p:cNvSpPr/>
                    <p:nvPr/>
                  </p:nvSpPr>
                  <p:spPr>
                    <a:xfrm>
                      <a:off x="2242168" y="2250485"/>
                      <a:ext cx="80010" cy="80009"/>
                    </a:xfrm>
                    <a:custGeom>
                      <a:avLst/>
                      <a:gdLst>
                        <a:gd name="connsiteX0" fmla="*/ 80010 w 80010"/>
                        <a:gd name="connsiteY0" fmla="*/ 74295 h 80009"/>
                        <a:gd name="connsiteX1" fmla="*/ 74295 w 80010"/>
                        <a:gd name="connsiteY1" fmla="*/ 80010 h 80009"/>
                        <a:gd name="connsiteX2" fmla="*/ 5715 w 80010"/>
                        <a:gd name="connsiteY2" fmla="*/ 80010 h 80009"/>
                        <a:gd name="connsiteX3" fmla="*/ 0 w 80010"/>
                        <a:gd name="connsiteY3" fmla="*/ 74295 h 80009"/>
                        <a:gd name="connsiteX4" fmla="*/ 0 w 80010"/>
                        <a:gd name="connsiteY4" fmla="*/ 5715 h 80009"/>
                        <a:gd name="connsiteX5" fmla="*/ 5715 w 80010"/>
                        <a:gd name="connsiteY5" fmla="*/ 0 h 80009"/>
                        <a:gd name="connsiteX6" fmla="*/ 74295 w 80010"/>
                        <a:gd name="connsiteY6" fmla="*/ 0 h 80009"/>
                        <a:gd name="connsiteX7" fmla="*/ 80010 w 80010"/>
                        <a:gd name="connsiteY7" fmla="*/ 5715 h 80009"/>
                        <a:gd name="connsiteX8" fmla="*/ 80010 w 80010"/>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09">
                          <a:moveTo>
                            <a:pt x="80010" y="74295"/>
                          </a:moveTo>
                          <a:cubicBezTo>
                            <a:pt x="80010" y="77152"/>
                            <a:pt x="77153" y="80010"/>
                            <a:pt x="74295" y="80010"/>
                          </a:cubicBezTo>
                          <a:lnTo>
                            <a:pt x="5715" y="80010"/>
                          </a:lnTo>
                          <a:cubicBezTo>
                            <a:pt x="2858" y="80010"/>
                            <a:pt x="0" y="77152"/>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14" name="Freeform: Shape 713">
                      <a:extLst>
                        <a:ext uri="{FF2B5EF4-FFF2-40B4-BE49-F238E27FC236}">
                          <a16:creationId xmlns:a16="http://schemas.microsoft.com/office/drawing/2014/main" id="{06C94D20-9121-4537-A92B-90B1D30D2356}"/>
                        </a:ext>
                      </a:extLst>
                    </p:cNvPr>
                    <p:cNvSpPr/>
                    <p:nvPr/>
                  </p:nvSpPr>
                  <p:spPr>
                    <a:xfrm>
                      <a:off x="2337418" y="2250485"/>
                      <a:ext cx="80010" cy="80009"/>
                    </a:xfrm>
                    <a:custGeom>
                      <a:avLst/>
                      <a:gdLst>
                        <a:gd name="connsiteX0" fmla="*/ 80010 w 80010"/>
                        <a:gd name="connsiteY0" fmla="*/ 74295 h 80009"/>
                        <a:gd name="connsiteX1" fmla="*/ 74295 w 80010"/>
                        <a:gd name="connsiteY1" fmla="*/ 80010 h 80009"/>
                        <a:gd name="connsiteX2" fmla="*/ 5715 w 80010"/>
                        <a:gd name="connsiteY2" fmla="*/ 80010 h 80009"/>
                        <a:gd name="connsiteX3" fmla="*/ 0 w 80010"/>
                        <a:gd name="connsiteY3" fmla="*/ 74295 h 80009"/>
                        <a:gd name="connsiteX4" fmla="*/ 0 w 80010"/>
                        <a:gd name="connsiteY4" fmla="*/ 5715 h 80009"/>
                        <a:gd name="connsiteX5" fmla="*/ 5715 w 80010"/>
                        <a:gd name="connsiteY5" fmla="*/ 0 h 80009"/>
                        <a:gd name="connsiteX6" fmla="*/ 74295 w 80010"/>
                        <a:gd name="connsiteY6" fmla="*/ 0 h 80009"/>
                        <a:gd name="connsiteX7" fmla="*/ 80010 w 80010"/>
                        <a:gd name="connsiteY7" fmla="*/ 5715 h 80009"/>
                        <a:gd name="connsiteX8" fmla="*/ 80010 w 80010"/>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09">
                          <a:moveTo>
                            <a:pt x="80010" y="74295"/>
                          </a:moveTo>
                          <a:cubicBezTo>
                            <a:pt x="80010" y="77152"/>
                            <a:pt x="77153" y="80010"/>
                            <a:pt x="74295" y="80010"/>
                          </a:cubicBezTo>
                          <a:lnTo>
                            <a:pt x="5715" y="80010"/>
                          </a:lnTo>
                          <a:cubicBezTo>
                            <a:pt x="2858" y="80010"/>
                            <a:pt x="0" y="77152"/>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15" name="Freeform: Shape 714">
                      <a:extLst>
                        <a:ext uri="{FF2B5EF4-FFF2-40B4-BE49-F238E27FC236}">
                          <a16:creationId xmlns:a16="http://schemas.microsoft.com/office/drawing/2014/main" id="{36559952-97A0-402A-932A-047ADDDBD734}"/>
                        </a:ext>
                      </a:extLst>
                    </p:cNvPr>
                    <p:cNvSpPr/>
                    <p:nvPr/>
                  </p:nvSpPr>
                  <p:spPr>
                    <a:xfrm>
                      <a:off x="2051668" y="2346687"/>
                      <a:ext cx="80010" cy="80010"/>
                    </a:xfrm>
                    <a:custGeom>
                      <a:avLst/>
                      <a:gdLst>
                        <a:gd name="connsiteX0" fmla="*/ 80010 w 80010"/>
                        <a:gd name="connsiteY0" fmla="*/ 74295 h 80010"/>
                        <a:gd name="connsiteX1" fmla="*/ 74295 w 80010"/>
                        <a:gd name="connsiteY1" fmla="*/ 80010 h 80010"/>
                        <a:gd name="connsiteX2" fmla="*/ 5715 w 80010"/>
                        <a:gd name="connsiteY2" fmla="*/ 80010 h 80010"/>
                        <a:gd name="connsiteX3" fmla="*/ 0 w 80010"/>
                        <a:gd name="connsiteY3" fmla="*/ 74295 h 80010"/>
                        <a:gd name="connsiteX4" fmla="*/ 0 w 80010"/>
                        <a:gd name="connsiteY4" fmla="*/ 5715 h 80010"/>
                        <a:gd name="connsiteX5" fmla="*/ 5715 w 80010"/>
                        <a:gd name="connsiteY5" fmla="*/ 0 h 80010"/>
                        <a:gd name="connsiteX6" fmla="*/ 74295 w 80010"/>
                        <a:gd name="connsiteY6" fmla="*/ 0 h 80010"/>
                        <a:gd name="connsiteX7" fmla="*/ 80010 w 80010"/>
                        <a:gd name="connsiteY7" fmla="*/ 5715 h 80010"/>
                        <a:gd name="connsiteX8" fmla="*/ 80010 w 80010"/>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10">
                          <a:moveTo>
                            <a:pt x="80010" y="74295"/>
                          </a:moveTo>
                          <a:cubicBezTo>
                            <a:pt x="80010" y="77153"/>
                            <a:pt x="77153" y="80010"/>
                            <a:pt x="74295" y="80010"/>
                          </a:cubicBezTo>
                          <a:lnTo>
                            <a:pt x="5715" y="80010"/>
                          </a:lnTo>
                          <a:cubicBezTo>
                            <a:pt x="2858" y="80010"/>
                            <a:pt x="0" y="77153"/>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16" name="Freeform: Shape 715">
                      <a:extLst>
                        <a:ext uri="{FF2B5EF4-FFF2-40B4-BE49-F238E27FC236}">
                          <a16:creationId xmlns:a16="http://schemas.microsoft.com/office/drawing/2014/main" id="{5D087D2B-DB30-4A24-8DEB-EAD0E61C0E61}"/>
                        </a:ext>
                      </a:extLst>
                    </p:cNvPr>
                    <p:cNvSpPr/>
                    <p:nvPr/>
                  </p:nvSpPr>
                  <p:spPr>
                    <a:xfrm>
                      <a:off x="2146918" y="2346687"/>
                      <a:ext cx="80010" cy="80010"/>
                    </a:xfrm>
                    <a:custGeom>
                      <a:avLst/>
                      <a:gdLst>
                        <a:gd name="connsiteX0" fmla="*/ 80010 w 80010"/>
                        <a:gd name="connsiteY0" fmla="*/ 74295 h 80010"/>
                        <a:gd name="connsiteX1" fmla="*/ 74295 w 80010"/>
                        <a:gd name="connsiteY1" fmla="*/ 80010 h 80010"/>
                        <a:gd name="connsiteX2" fmla="*/ 5715 w 80010"/>
                        <a:gd name="connsiteY2" fmla="*/ 80010 h 80010"/>
                        <a:gd name="connsiteX3" fmla="*/ 0 w 80010"/>
                        <a:gd name="connsiteY3" fmla="*/ 74295 h 80010"/>
                        <a:gd name="connsiteX4" fmla="*/ 0 w 80010"/>
                        <a:gd name="connsiteY4" fmla="*/ 5715 h 80010"/>
                        <a:gd name="connsiteX5" fmla="*/ 5715 w 80010"/>
                        <a:gd name="connsiteY5" fmla="*/ 0 h 80010"/>
                        <a:gd name="connsiteX6" fmla="*/ 74295 w 80010"/>
                        <a:gd name="connsiteY6" fmla="*/ 0 h 80010"/>
                        <a:gd name="connsiteX7" fmla="*/ 80010 w 80010"/>
                        <a:gd name="connsiteY7" fmla="*/ 5715 h 80010"/>
                        <a:gd name="connsiteX8" fmla="*/ 80010 w 80010"/>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10">
                          <a:moveTo>
                            <a:pt x="80010" y="74295"/>
                          </a:moveTo>
                          <a:cubicBezTo>
                            <a:pt x="80010" y="77153"/>
                            <a:pt x="77153" y="80010"/>
                            <a:pt x="74295" y="80010"/>
                          </a:cubicBezTo>
                          <a:lnTo>
                            <a:pt x="5715" y="80010"/>
                          </a:lnTo>
                          <a:cubicBezTo>
                            <a:pt x="2858" y="80010"/>
                            <a:pt x="0" y="77153"/>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17" name="Freeform: Shape 716">
                      <a:extLst>
                        <a:ext uri="{FF2B5EF4-FFF2-40B4-BE49-F238E27FC236}">
                          <a16:creationId xmlns:a16="http://schemas.microsoft.com/office/drawing/2014/main" id="{7D2214E6-E129-40CD-AE3C-A9B1DDF18ECE}"/>
                        </a:ext>
                      </a:extLst>
                    </p:cNvPr>
                    <p:cNvSpPr/>
                    <p:nvPr/>
                  </p:nvSpPr>
                  <p:spPr>
                    <a:xfrm>
                      <a:off x="2242168" y="2346687"/>
                      <a:ext cx="80010" cy="80010"/>
                    </a:xfrm>
                    <a:custGeom>
                      <a:avLst/>
                      <a:gdLst>
                        <a:gd name="connsiteX0" fmla="*/ 80010 w 80010"/>
                        <a:gd name="connsiteY0" fmla="*/ 74295 h 80010"/>
                        <a:gd name="connsiteX1" fmla="*/ 74295 w 80010"/>
                        <a:gd name="connsiteY1" fmla="*/ 80010 h 80010"/>
                        <a:gd name="connsiteX2" fmla="*/ 5715 w 80010"/>
                        <a:gd name="connsiteY2" fmla="*/ 80010 h 80010"/>
                        <a:gd name="connsiteX3" fmla="*/ 0 w 80010"/>
                        <a:gd name="connsiteY3" fmla="*/ 74295 h 80010"/>
                        <a:gd name="connsiteX4" fmla="*/ 0 w 80010"/>
                        <a:gd name="connsiteY4" fmla="*/ 5715 h 80010"/>
                        <a:gd name="connsiteX5" fmla="*/ 5715 w 80010"/>
                        <a:gd name="connsiteY5" fmla="*/ 0 h 80010"/>
                        <a:gd name="connsiteX6" fmla="*/ 74295 w 80010"/>
                        <a:gd name="connsiteY6" fmla="*/ 0 h 80010"/>
                        <a:gd name="connsiteX7" fmla="*/ 80010 w 80010"/>
                        <a:gd name="connsiteY7" fmla="*/ 5715 h 80010"/>
                        <a:gd name="connsiteX8" fmla="*/ 80010 w 80010"/>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10">
                          <a:moveTo>
                            <a:pt x="80010" y="74295"/>
                          </a:moveTo>
                          <a:cubicBezTo>
                            <a:pt x="80010" y="77153"/>
                            <a:pt x="77153" y="80010"/>
                            <a:pt x="74295" y="80010"/>
                          </a:cubicBezTo>
                          <a:lnTo>
                            <a:pt x="5715" y="80010"/>
                          </a:lnTo>
                          <a:cubicBezTo>
                            <a:pt x="2858" y="80010"/>
                            <a:pt x="0" y="77153"/>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18" name="Freeform: Shape 717">
                      <a:extLst>
                        <a:ext uri="{FF2B5EF4-FFF2-40B4-BE49-F238E27FC236}">
                          <a16:creationId xmlns:a16="http://schemas.microsoft.com/office/drawing/2014/main" id="{C732DD31-8CEE-4209-A882-7F6033AAEE7A}"/>
                        </a:ext>
                      </a:extLst>
                    </p:cNvPr>
                    <p:cNvSpPr/>
                    <p:nvPr/>
                  </p:nvSpPr>
                  <p:spPr>
                    <a:xfrm>
                      <a:off x="2337418" y="2346687"/>
                      <a:ext cx="80010" cy="80010"/>
                    </a:xfrm>
                    <a:custGeom>
                      <a:avLst/>
                      <a:gdLst>
                        <a:gd name="connsiteX0" fmla="*/ 80010 w 80010"/>
                        <a:gd name="connsiteY0" fmla="*/ 74295 h 80010"/>
                        <a:gd name="connsiteX1" fmla="*/ 74295 w 80010"/>
                        <a:gd name="connsiteY1" fmla="*/ 80010 h 80010"/>
                        <a:gd name="connsiteX2" fmla="*/ 5715 w 80010"/>
                        <a:gd name="connsiteY2" fmla="*/ 80010 h 80010"/>
                        <a:gd name="connsiteX3" fmla="*/ 0 w 80010"/>
                        <a:gd name="connsiteY3" fmla="*/ 74295 h 80010"/>
                        <a:gd name="connsiteX4" fmla="*/ 0 w 80010"/>
                        <a:gd name="connsiteY4" fmla="*/ 5715 h 80010"/>
                        <a:gd name="connsiteX5" fmla="*/ 5715 w 80010"/>
                        <a:gd name="connsiteY5" fmla="*/ 0 h 80010"/>
                        <a:gd name="connsiteX6" fmla="*/ 74295 w 80010"/>
                        <a:gd name="connsiteY6" fmla="*/ 0 h 80010"/>
                        <a:gd name="connsiteX7" fmla="*/ 80010 w 80010"/>
                        <a:gd name="connsiteY7" fmla="*/ 5715 h 80010"/>
                        <a:gd name="connsiteX8" fmla="*/ 80010 w 80010"/>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10">
                          <a:moveTo>
                            <a:pt x="80010" y="74295"/>
                          </a:moveTo>
                          <a:cubicBezTo>
                            <a:pt x="80010" y="77153"/>
                            <a:pt x="77153" y="80010"/>
                            <a:pt x="74295" y="80010"/>
                          </a:cubicBezTo>
                          <a:lnTo>
                            <a:pt x="5715" y="80010"/>
                          </a:lnTo>
                          <a:cubicBezTo>
                            <a:pt x="2858" y="80010"/>
                            <a:pt x="0" y="77153"/>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19" name="Freeform: Shape 718">
                      <a:extLst>
                        <a:ext uri="{FF2B5EF4-FFF2-40B4-BE49-F238E27FC236}">
                          <a16:creationId xmlns:a16="http://schemas.microsoft.com/office/drawing/2014/main" id="{420801D6-FFDA-462D-9553-708B13FCBFC9}"/>
                        </a:ext>
                      </a:extLst>
                    </p:cNvPr>
                    <p:cNvSpPr/>
                    <p:nvPr/>
                  </p:nvSpPr>
                  <p:spPr>
                    <a:xfrm>
                      <a:off x="2051668" y="2443842"/>
                      <a:ext cx="80010" cy="80009"/>
                    </a:xfrm>
                    <a:custGeom>
                      <a:avLst/>
                      <a:gdLst>
                        <a:gd name="connsiteX0" fmla="*/ 80010 w 80010"/>
                        <a:gd name="connsiteY0" fmla="*/ 74295 h 80009"/>
                        <a:gd name="connsiteX1" fmla="*/ 74295 w 80010"/>
                        <a:gd name="connsiteY1" fmla="*/ 80010 h 80009"/>
                        <a:gd name="connsiteX2" fmla="*/ 5715 w 80010"/>
                        <a:gd name="connsiteY2" fmla="*/ 80010 h 80009"/>
                        <a:gd name="connsiteX3" fmla="*/ 0 w 80010"/>
                        <a:gd name="connsiteY3" fmla="*/ 74295 h 80009"/>
                        <a:gd name="connsiteX4" fmla="*/ 0 w 80010"/>
                        <a:gd name="connsiteY4" fmla="*/ 5715 h 80009"/>
                        <a:gd name="connsiteX5" fmla="*/ 5715 w 80010"/>
                        <a:gd name="connsiteY5" fmla="*/ 0 h 80009"/>
                        <a:gd name="connsiteX6" fmla="*/ 74295 w 80010"/>
                        <a:gd name="connsiteY6" fmla="*/ 0 h 80009"/>
                        <a:gd name="connsiteX7" fmla="*/ 80010 w 80010"/>
                        <a:gd name="connsiteY7" fmla="*/ 5715 h 80009"/>
                        <a:gd name="connsiteX8" fmla="*/ 80010 w 80010"/>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09">
                          <a:moveTo>
                            <a:pt x="80010" y="74295"/>
                          </a:moveTo>
                          <a:cubicBezTo>
                            <a:pt x="80010" y="77152"/>
                            <a:pt x="77153" y="80010"/>
                            <a:pt x="74295" y="80010"/>
                          </a:cubicBezTo>
                          <a:lnTo>
                            <a:pt x="5715" y="80010"/>
                          </a:lnTo>
                          <a:cubicBezTo>
                            <a:pt x="2858" y="80010"/>
                            <a:pt x="0" y="77152"/>
                            <a:pt x="0" y="74295"/>
                          </a:cubicBezTo>
                          <a:lnTo>
                            <a:pt x="0" y="5715"/>
                          </a:lnTo>
                          <a:cubicBezTo>
                            <a:pt x="0" y="2857"/>
                            <a:pt x="2858" y="0"/>
                            <a:pt x="5715" y="0"/>
                          </a:cubicBezTo>
                          <a:lnTo>
                            <a:pt x="74295" y="0"/>
                          </a:lnTo>
                          <a:cubicBezTo>
                            <a:pt x="77153" y="0"/>
                            <a:pt x="80010" y="2857"/>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20" name="Freeform: Shape 719">
                      <a:extLst>
                        <a:ext uri="{FF2B5EF4-FFF2-40B4-BE49-F238E27FC236}">
                          <a16:creationId xmlns:a16="http://schemas.microsoft.com/office/drawing/2014/main" id="{10F842E7-EB91-4CEB-A5F4-F0E405E51C6E}"/>
                        </a:ext>
                      </a:extLst>
                    </p:cNvPr>
                    <p:cNvSpPr/>
                    <p:nvPr/>
                  </p:nvSpPr>
                  <p:spPr>
                    <a:xfrm>
                      <a:off x="2146918" y="2443842"/>
                      <a:ext cx="80010" cy="80009"/>
                    </a:xfrm>
                    <a:custGeom>
                      <a:avLst/>
                      <a:gdLst>
                        <a:gd name="connsiteX0" fmla="*/ 80010 w 80010"/>
                        <a:gd name="connsiteY0" fmla="*/ 74295 h 80009"/>
                        <a:gd name="connsiteX1" fmla="*/ 74295 w 80010"/>
                        <a:gd name="connsiteY1" fmla="*/ 80010 h 80009"/>
                        <a:gd name="connsiteX2" fmla="*/ 5715 w 80010"/>
                        <a:gd name="connsiteY2" fmla="*/ 80010 h 80009"/>
                        <a:gd name="connsiteX3" fmla="*/ 0 w 80010"/>
                        <a:gd name="connsiteY3" fmla="*/ 74295 h 80009"/>
                        <a:gd name="connsiteX4" fmla="*/ 0 w 80010"/>
                        <a:gd name="connsiteY4" fmla="*/ 5715 h 80009"/>
                        <a:gd name="connsiteX5" fmla="*/ 5715 w 80010"/>
                        <a:gd name="connsiteY5" fmla="*/ 0 h 80009"/>
                        <a:gd name="connsiteX6" fmla="*/ 74295 w 80010"/>
                        <a:gd name="connsiteY6" fmla="*/ 0 h 80009"/>
                        <a:gd name="connsiteX7" fmla="*/ 80010 w 80010"/>
                        <a:gd name="connsiteY7" fmla="*/ 5715 h 80009"/>
                        <a:gd name="connsiteX8" fmla="*/ 80010 w 80010"/>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09">
                          <a:moveTo>
                            <a:pt x="80010" y="74295"/>
                          </a:moveTo>
                          <a:cubicBezTo>
                            <a:pt x="80010" y="77152"/>
                            <a:pt x="77153" y="80010"/>
                            <a:pt x="74295" y="80010"/>
                          </a:cubicBezTo>
                          <a:lnTo>
                            <a:pt x="5715" y="80010"/>
                          </a:lnTo>
                          <a:cubicBezTo>
                            <a:pt x="2858" y="80010"/>
                            <a:pt x="0" y="77152"/>
                            <a:pt x="0" y="74295"/>
                          </a:cubicBezTo>
                          <a:lnTo>
                            <a:pt x="0" y="5715"/>
                          </a:lnTo>
                          <a:cubicBezTo>
                            <a:pt x="0" y="2857"/>
                            <a:pt x="2858" y="0"/>
                            <a:pt x="5715" y="0"/>
                          </a:cubicBezTo>
                          <a:lnTo>
                            <a:pt x="74295" y="0"/>
                          </a:lnTo>
                          <a:cubicBezTo>
                            <a:pt x="77153" y="0"/>
                            <a:pt x="80010" y="2857"/>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21" name="Freeform: Shape 720">
                      <a:extLst>
                        <a:ext uri="{FF2B5EF4-FFF2-40B4-BE49-F238E27FC236}">
                          <a16:creationId xmlns:a16="http://schemas.microsoft.com/office/drawing/2014/main" id="{0865BCBD-BB38-45DD-A9D0-D8DB04133CD5}"/>
                        </a:ext>
                      </a:extLst>
                    </p:cNvPr>
                    <p:cNvSpPr/>
                    <p:nvPr/>
                  </p:nvSpPr>
                  <p:spPr>
                    <a:xfrm>
                      <a:off x="2242168" y="2443842"/>
                      <a:ext cx="80010" cy="80009"/>
                    </a:xfrm>
                    <a:custGeom>
                      <a:avLst/>
                      <a:gdLst>
                        <a:gd name="connsiteX0" fmla="*/ 80010 w 80010"/>
                        <a:gd name="connsiteY0" fmla="*/ 74295 h 80009"/>
                        <a:gd name="connsiteX1" fmla="*/ 74295 w 80010"/>
                        <a:gd name="connsiteY1" fmla="*/ 80010 h 80009"/>
                        <a:gd name="connsiteX2" fmla="*/ 5715 w 80010"/>
                        <a:gd name="connsiteY2" fmla="*/ 80010 h 80009"/>
                        <a:gd name="connsiteX3" fmla="*/ 0 w 80010"/>
                        <a:gd name="connsiteY3" fmla="*/ 74295 h 80009"/>
                        <a:gd name="connsiteX4" fmla="*/ 0 w 80010"/>
                        <a:gd name="connsiteY4" fmla="*/ 5715 h 80009"/>
                        <a:gd name="connsiteX5" fmla="*/ 5715 w 80010"/>
                        <a:gd name="connsiteY5" fmla="*/ 0 h 80009"/>
                        <a:gd name="connsiteX6" fmla="*/ 74295 w 80010"/>
                        <a:gd name="connsiteY6" fmla="*/ 0 h 80009"/>
                        <a:gd name="connsiteX7" fmla="*/ 80010 w 80010"/>
                        <a:gd name="connsiteY7" fmla="*/ 5715 h 80009"/>
                        <a:gd name="connsiteX8" fmla="*/ 80010 w 80010"/>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09">
                          <a:moveTo>
                            <a:pt x="80010" y="74295"/>
                          </a:moveTo>
                          <a:cubicBezTo>
                            <a:pt x="80010" y="77152"/>
                            <a:pt x="77153" y="80010"/>
                            <a:pt x="74295" y="80010"/>
                          </a:cubicBezTo>
                          <a:lnTo>
                            <a:pt x="5715" y="80010"/>
                          </a:lnTo>
                          <a:cubicBezTo>
                            <a:pt x="2858" y="80010"/>
                            <a:pt x="0" y="77152"/>
                            <a:pt x="0" y="74295"/>
                          </a:cubicBezTo>
                          <a:lnTo>
                            <a:pt x="0" y="5715"/>
                          </a:lnTo>
                          <a:cubicBezTo>
                            <a:pt x="0" y="2857"/>
                            <a:pt x="2858" y="0"/>
                            <a:pt x="5715" y="0"/>
                          </a:cubicBezTo>
                          <a:lnTo>
                            <a:pt x="74295" y="0"/>
                          </a:lnTo>
                          <a:cubicBezTo>
                            <a:pt x="77153" y="0"/>
                            <a:pt x="80010" y="2857"/>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22" name="Freeform: Shape 721">
                      <a:extLst>
                        <a:ext uri="{FF2B5EF4-FFF2-40B4-BE49-F238E27FC236}">
                          <a16:creationId xmlns:a16="http://schemas.microsoft.com/office/drawing/2014/main" id="{C631B053-0305-4FA4-8CF5-C9C1C69556A3}"/>
                        </a:ext>
                      </a:extLst>
                    </p:cNvPr>
                    <p:cNvSpPr/>
                    <p:nvPr/>
                  </p:nvSpPr>
                  <p:spPr>
                    <a:xfrm>
                      <a:off x="2337418" y="2443842"/>
                      <a:ext cx="80010" cy="173354"/>
                    </a:xfrm>
                    <a:custGeom>
                      <a:avLst/>
                      <a:gdLst>
                        <a:gd name="connsiteX0" fmla="*/ 80010 w 80010"/>
                        <a:gd name="connsiteY0" fmla="*/ 167640 h 173354"/>
                        <a:gd name="connsiteX1" fmla="*/ 74295 w 80010"/>
                        <a:gd name="connsiteY1" fmla="*/ 173355 h 173354"/>
                        <a:gd name="connsiteX2" fmla="*/ 5715 w 80010"/>
                        <a:gd name="connsiteY2" fmla="*/ 173355 h 173354"/>
                        <a:gd name="connsiteX3" fmla="*/ 0 w 80010"/>
                        <a:gd name="connsiteY3" fmla="*/ 167640 h 173354"/>
                        <a:gd name="connsiteX4" fmla="*/ 0 w 80010"/>
                        <a:gd name="connsiteY4" fmla="*/ 5715 h 173354"/>
                        <a:gd name="connsiteX5" fmla="*/ 5715 w 80010"/>
                        <a:gd name="connsiteY5" fmla="*/ 0 h 173354"/>
                        <a:gd name="connsiteX6" fmla="*/ 74295 w 80010"/>
                        <a:gd name="connsiteY6" fmla="*/ 0 h 173354"/>
                        <a:gd name="connsiteX7" fmla="*/ 80010 w 80010"/>
                        <a:gd name="connsiteY7" fmla="*/ 5715 h 173354"/>
                        <a:gd name="connsiteX8" fmla="*/ 80010 w 80010"/>
                        <a:gd name="connsiteY8" fmla="*/ 167640 h 173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173354">
                          <a:moveTo>
                            <a:pt x="80010" y="167640"/>
                          </a:moveTo>
                          <a:cubicBezTo>
                            <a:pt x="80010" y="170497"/>
                            <a:pt x="77153" y="173355"/>
                            <a:pt x="74295" y="173355"/>
                          </a:cubicBezTo>
                          <a:lnTo>
                            <a:pt x="5715" y="173355"/>
                          </a:lnTo>
                          <a:cubicBezTo>
                            <a:pt x="2858" y="173355"/>
                            <a:pt x="0" y="170497"/>
                            <a:pt x="0" y="167640"/>
                          </a:cubicBezTo>
                          <a:lnTo>
                            <a:pt x="0" y="5715"/>
                          </a:lnTo>
                          <a:cubicBezTo>
                            <a:pt x="0" y="2857"/>
                            <a:pt x="2858" y="0"/>
                            <a:pt x="5715" y="0"/>
                          </a:cubicBezTo>
                          <a:lnTo>
                            <a:pt x="74295" y="0"/>
                          </a:lnTo>
                          <a:cubicBezTo>
                            <a:pt x="77153" y="0"/>
                            <a:pt x="80010" y="2857"/>
                            <a:pt x="80010" y="5715"/>
                          </a:cubicBezTo>
                          <a:lnTo>
                            <a:pt x="80010" y="167640"/>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23" name="Freeform: Shape 722">
                      <a:extLst>
                        <a:ext uri="{FF2B5EF4-FFF2-40B4-BE49-F238E27FC236}">
                          <a16:creationId xmlns:a16="http://schemas.microsoft.com/office/drawing/2014/main" id="{50E37EB8-0290-4223-8D0C-74C63982E225}"/>
                        </a:ext>
                      </a:extLst>
                    </p:cNvPr>
                    <p:cNvSpPr/>
                    <p:nvPr/>
                  </p:nvSpPr>
                  <p:spPr>
                    <a:xfrm>
                      <a:off x="2051668" y="2540044"/>
                      <a:ext cx="175260" cy="80010"/>
                    </a:xfrm>
                    <a:custGeom>
                      <a:avLst/>
                      <a:gdLst>
                        <a:gd name="connsiteX0" fmla="*/ 175260 w 175260"/>
                        <a:gd name="connsiteY0" fmla="*/ 74295 h 80010"/>
                        <a:gd name="connsiteX1" fmla="*/ 169545 w 175260"/>
                        <a:gd name="connsiteY1" fmla="*/ 80010 h 80010"/>
                        <a:gd name="connsiteX2" fmla="*/ 5715 w 175260"/>
                        <a:gd name="connsiteY2" fmla="*/ 80010 h 80010"/>
                        <a:gd name="connsiteX3" fmla="*/ 0 w 175260"/>
                        <a:gd name="connsiteY3" fmla="*/ 74295 h 80010"/>
                        <a:gd name="connsiteX4" fmla="*/ 0 w 175260"/>
                        <a:gd name="connsiteY4" fmla="*/ 5715 h 80010"/>
                        <a:gd name="connsiteX5" fmla="*/ 5715 w 175260"/>
                        <a:gd name="connsiteY5" fmla="*/ 0 h 80010"/>
                        <a:gd name="connsiteX6" fmla="*/ 169545 w 175260"/>
                        <a:gd name="connsiteY6" fmla="*/ 0 h 80010"/>
                        <a:gd name="connsiteX7" fmla="*/ 175260 w 175260"/>
                        <a:gd name="connsiteY7" fmla="*/ 5715 h 80010"/>
                        <a:gd name="connsiteX8" fmla="*/ 175260 w 175260"/>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5260" h="80010">
                          <a:moveTo>
                            <a:pt x="175260" y="74295"/>
                          </a:moveTo>
                          <a:cubicBezTo>
                            <a:pt x="175260" y="77153"/>
                            <a:pt x="172403" y="80010"/>
                            <a:pt x="169545" y="80010"/>
                          </a:cubicBezTo>
                          <a:lnTo>
                            <a:pt x="5715" y="80010"/>
                          </a:lnTo>
                          <a:cubicBezTo>
                            <a:pt x="2858" y="80010"/>
                            <a:pt x="0" y="77153"/>
                            <a:pt x="0" y="74295"/>
                          </a:cubicBezTo>
                          <a:lnTo>
                            <a:pt x="0" y="5715"/>
                          </a:lnTo>
                          <a:cubicBezTo>
                            <a:pt x="0" y="2858"/>
                            <a:pt x="2858" y="0"/>
                            <a:pt x="5715" y="0"/>
                          </a:cubicBezTo>
                          <a:lnTo>
                            <a:pt x="169545" y="0"/>
                          </a:lnTo>
                          <a:cubicBezTo>
                            <a:pt x="172403" y="0"/>
                            <a:pt x="175260" y="2858"/>
                            <a:pt x="175260" y="5715"/>
                          </a:cubicBezTo>
                          <a:lnTo>
                            <a:pt x="17526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24" name="Freeform: Shape 723">
                      <a:extLst>
                        <a:ext uri="{FF2B5EF4-FFF2-40B4-BE49-F238E27FC236}">
                          <a16:creationId xmlns:a16="http://schemas.microsoft.com/office/drawing/2014/main" id="{B9D64ACF-FD8B-44B2-B888-6242587C80F3}"/>
                        </a:ext>
                      </a:extLst>
                    </p:cNvPr>
                    <p:cNvSpPr/>
                    <p:nvPr/>
                  </p:nvSpPr>
                  <p:spPr>
                    <a:xfrm>
                      <a:off x="2242168" y="2540044"/>
                      <a:ext cx="80010" cy="80010"/>
                    </a:xfrm>
                    <a:custGeom>
                      <a:avLst/>
                      <a:gdLst>
                        <a:gd name="connsiteX0" fmla="*/ 80010 w 80010"/>
                        <a:gd name="connsiteY0" fmla="*/ 74295 h 80010"/>
                        <a:gd name="connsiteX1" fmla="*/ 74295 w 80010"/>
                        <a:gd name="connsiteY1" fmla="*/ 80010 h 80010"/>
                        <a:gd name="connsiteX2" fmla="*/ 5715 w 80010"/>
                        <a:gd name="connsiteY2" fmla="*/ 80010 h 80010"/>
                        <a:gd name="connsiteX3" fmla="*/ 0 w 80010"/>
                        <a:gd name="connsiteY3" fmla="*/ 74295 h 80010"/>
                        <a:gd name="connsiteX4" fmla="*/ 0 w 80010"/>
                        <a:gd name="connsiteY4" fmla="*/ 5715 h 80010"/>
                        <a:gd name="connsiteX5" fmla="*/ 5715 w 80010"/>
                        <a:gd name="connsiteY5" fmla="*/ 0 h 80010"/>
                        <a:gd name="connsiteX6" fmla="*/ 74295 w 80010"/>
                        <a:gd name="connsiteY6" fmla="*/ 0 h 80010"/>
                        <a:gd name="connsiteX7" fmla="*/ 80010 w 80010"/>
                        <a:gd name="connsiteY7" fmla="*/ 5715 h 80010"/>
                        <a:gd name="connsiteX8" fmla="*/ 80010 w 80010"/>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10">
                          <a:moveTo>
                            <a:pt x="80010" y="74295"/>
                          </a:moveTo>
                          <a:cubicBezTo>
                            <a:pt x="80010" y="77153"/>
                            <a:pt x="77153" y="80010"/>
                            <a:pt x="74295" y="80010"/>
                          </a:cubicBezTo>
                          <a:lnTo>
                            <a:pt x="5715" y="80010"/>
                          </a:lnTo>
                          <a:cubicBezTo>
                            <a:pt x="2858" y="80010"/>
                            <a:pt x="0" y="77153"/>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25" name="Freeform: Shape 724">
                      <a:extLst>
                        <a:ext uri="{FF2B5EF4-FFF2-40B4-BE49-F238E27FC236}">
                          <a16:creationId xmlns:a16="http://schemas.microsoft.com/office/drawing/2014/main" id="{E6F06DFC-912A-4EDD-A68A-DE0CA1FFFF0F}"/>
                        </a:ext>
                      </a:extLst>
                    </p:cNvPr>
                    <p:cNvSpPr/>
                    <p:nvPr/>
                  </p:nvSpPr>
                  <p:spPr>
                    <a:xfrm>
                      <a:off x="1741153" y="2250485"/>
                      <a:ext cx="80009" cy="80009"/>
                    </a:xfrm>
                    <a:custGeom>
                      <a:avLst/>
                      <a:gdLst>
                        <a:gd name="connsiteX0" fmla="*/ 80010 w 80009"/>
                        <a:gd name="connsiteY0" fmla="*/ 74295 h 80009"/>
                        <a:gd name="connsiteX1" fmla="*/ 74295 w 80009"/>
                        <a:gd name="connsiteY1" fmla="*/ 80010 h 80009"/>
                        <a:gd name="connsiteX2" fmla="*/ 5715 w 80009"/>
                        <a:gd name="connsiteY2" fmla="*/ 80010 h 80009"/>
                        <a:gd name="connsiteX3" fmla="*/ 0 w 80009"/>
                        <a:gd name="connsiteY3" fmla="*/ 74295 h 80009"/>
                        <a:gd name="connsiteX4" fmla="*/ 0 w 80009"/>
                        <a:gd name="connsiteY4" fmla="*/ 5715 h 80009"/>
                        <a:gd name="connsiteX5" fmla="*/ 5715 w 80009"/>
                        <a:gd name="connsiteY5" fmla="*/ 0 h 80009"/>
                        <a:gd name="connsiteX6" fmla="*/ 74295 w 80009"/>
                        <a:gd name="connsiteY6" fmla="*/ 0 h 80009"/>
                        <a:gd name="connsiteX7" fmla="*/ 80010 w 80009"/>
                        <a:gd name="connsiteY7" fmla="*/ 5715 h 80009"/>
                        <a:gd name="connsiteX8" fmla="*/ 80010 w 80009"/>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09" h="80009">
                          <a:moveTo>
                            <a:pt x="80010" y="74295"/>
                          </a:moveTo>
                          <a:cubicBezTo>
                            <a:pt x="80010" y="77152"/>
                            <a:pt x="77152" y="80010"/>
                            <a:pt x="74295" y="80010"/>
                          </a:cubicBezTo>
                          <a:lnTo>
                            <a:pt x="5715" y="80010"/>
                          </a:lnTo>
                          <a:cubicBezTo>
                            <a:pt x="2857" y="80010"/>
                            <a:pt x="0" y="77152"/>
                            <a:pt x="0" y="74295"/>
                          </a:cubicBezTo>
                          <a:lnTo>
                            <a:pt x="0" y="5715"/>
                          </a:lnTo>
                          <a:cubicBezTo>
                            <a:pt x="0" y="2858"/>
                            <a:pt x="2857" y="0"/>
                            <a:pt x="5715" y="0"/>
                          </a:cubicBezTo>
                          <a:lnTo>
                            <a:pt x="74295" y="0"/>
                          </a:lnTo>
                          <a:cubicBezTo>
                            <a:pt x="77152"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26" name="Freeform: Shape 725">
                      <a:extLst>
                        <a:ext uri="{FF2B5EF4-FFF2-40B4-BE49-F238E27FC236}">
                          <a16:creationId xmlns:a16="http://schemas.microsoft.com/office/drawing/2014/main" id="{E59420E9-547E-4957-8A3B-62F62C4C66AC}"/>
                        </a:ext>
                      </a:extLst>
                    </p:cNvPr>
                    <p:cNvSpPr/>
                    <p:nvPr/>
                  </p:nvSpPr>
                  <p:spPr>
                    <a:xfrm>
                      <a:off x="1842118" y="2250485"/>
                      <a:ext cx="80010" cy="80009"/>
                    </a:xfrm>
                    <a:custGeom>
                      <a:avLst/>
                      <a:gdLst>
                        <a:gd name="connsiteX0" fmla="*/ 80010 w 80010"/>
                        <a:gd name="connsiteY0" fmla="*/ 74295 h 80009"/>
                        <a:gd name="connsiteX1" fmla="*/ 74295 w 80010"/>
                        <a:gd name="connsiteY1" fmla="*/ 80010 h 80009"/>
                        <a:gd name="connsiteX2" fmla="*/ 5715 w 80010"/>
                        <a:gd name="connsiteY2" fmla="*/ 80010 h 80009"/>
                        <a:gd name="connsiteX3" fmla="*/ 0 w 80010"/>
                        <a:gd name="connsiteY3" fmla="*/ 74295 h 80009"/>
                        <a:gd name="connsiteX4" fmla="*/ 0 w 80010"/>
                        <a:gd name="connsiteY4" fmla="*/ 5715 h 80009"/>
                        <a:gd name="connsiteX5" fmla="*/ 5715 w 80010"/>
                        <a:gd name="connsiteY5" fmla="*/ 0 h 80009"/>
                        <a:gd name="connsiteX6" fmla="*/ 74295 w 80010"/>
                        <a:gd name="connsiteY6" fmla="*/ 0 h 80009"/>
                        <a:gd name="connsiteX7" fmla="*/ 80010 w 80010"/>
                        <a:gd name="connsiteY7" fmla="*/ 5715 h 80009"/>
                        <a:gd name="connsiteX8" fmla="*/ 80010 w 80010"/>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09">
                          <a:moveTo>
                            <a:pt x="80010" y="74295"/>
                          </a:moveTo>
                          <a:cubicBezTo>
                            <a:pt x="80010" y="77152"/>
                            <a:pt x="77153" y="80010"/>
                            <a:pt x="74295" y="80010"/>
                          </a:cubicBezTo>
                          <a:lnTo>
                            <a:pt x="5715" y="80010"/>
                          </a:lnTo>
                          <a:cubicBezTo>
                            <a:pt x="2858" y="80010"/>
                            <a:pt x="0" y="77152"/>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27" name="Freeform: Shape 726">
                      <a:extLst>
                        <a:ext uri="{FF2B5EF4-FFF2-40B4-BE49-F238E27FC236}">
                          <a16:creationId xmlns:a16="http://schemas.microsoft.com/office/drawing/2014/main" id="{CAD4FE03-7C1D-4D5D-AC77-206BCD4BD77D}"/>
                        </a:ext>
                      </a:extLst>
                    </p:cNvPr>
                    <p:cNvSpPr/>
                    <p:nvPr/>
                  </p:nvSpPr>
                  <p:spPr>
                    <a:xfrm>
                      <a:off x="1942130" y="2250485"/>
                      <a:ext cx="80010" cy="80009"/>
                    </a:xfrm>
                    <a:custGeom>
                      <a:avLst/>
                      <a:gdLst>
                        <a:gd name="connsiteX0" fmla="*/ 80010 w 80010"/>
                        <a:gd name="connsiteY0" fmla="*/ 74295 h 80009"/>
                        <a:gd name="connsiteX1" fmla="*/ 74295 w 80010"/>
                        <a:gd name="connsiteY1" fmla="*/ 80010 h 80009"/>
                        <a:gd name="connsiteX2" fmla="*/ 5715 w 80010"/>
                        <a:gd name="connsiteY2" fmla="*/ 80010 h 80009"/>
                        <a:gd name="connsiteX3" fmla="*/ 0 w 80010"/>
                        <a:gd name="connsiteY3" fmla="*/ 74295 h 80009"/>
                        <a:gd name="connsiteX4" fmla="*/ 0 w 80010"/>
                        <a:gd name="connsiteY4" fmla="*/ 5715 h 80009"/>
                        <a:gd name="connsiteX5" fmla="*/ 5715 w 80010"/>
                        <a:gd name="connsiteY5" fmla="*/ 0 h 80009"/>
                        <a:gd name="connsiteX6" fmla="*/ 74295 w 80010"/>
                        <a:gd name="connsiteY6" fmla="*/ 0 h 80009"/>
                        <a:gd name="connsiteX7" fmla="*/ 80010 w 80010"/>
                        <a:gd name="connsiteY7" fmla="*/ 5715 h 80009"/>
                        <a:gd name="connsiteX8" fmla="*/ 80010 w 80010"/>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09">
                          <a:moveTo>
                            <a:pt x="80010" y="74295"/>
                          </a:moveTo>
                          <a:cubicBezTo>
                            <a:pt x="80010" y="77152"/>
                            <a:pt x="77153" y="80010"/>
                            <a:pt x="74295" y="80010"/>
                          </a:cubicBezTo>
                          <a:lnTo>
                            <a:pt x="5715" y="80010"/>
                          </a:lnTo>
                          <a:cubicBezTo>
                            <a:pt x="2858" y="80010"/>
                            <a:pt x="0" y="77152"/>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28" name="Freeform: Shape 727">
                      <a:extLst>
                        <a:ext uri="{FF2B5EF4-FFF2-40B4-BE49-F238E27FC236}">
                          <a16:creationId xmlns:a16="http://schemas.microsoft.com/office/drawing/2014/main" id="{4B7D92EC-FD2E-4CC5-968B-3DB4338EF82B}"/>
                        </a:ext>
                      </a:extLst>
                    </p:cNvPr>
                    <p:cNvSpPr/>
                    <p:nvPr/>
                  </p:nvSpPr>
                  <p:spPr>
                    <a:xfrm>
                      <a:off x="1842118" y="2440985"/>
                      <a:ext cx="80010" cy="80009"/>
                    </a:xfrm>
                    <a:custGeom>
                      <a:avLst/>
                      <a:gdLst>
                        <a:gd name="connsiteX0" fmla="*/ 80010 w 80010"/>
                        <a:gd name="connsiteY0" fmla="*/ 74295 h 80009"/>
                        <a:gd name="connsiteX1" fmla="*/ 74295 w 80010"/>
                        <a:gd name="connsiteY1" fmla="*/ 80010 h 80009"/>
                        <a:gd name="connsiteX2" fmla="*/ 5715 w 80010"/>
                        <a:gd name="connsiteY2" fmla="*/ 80010 h 80009"/>
                        <a:gd name="connsiteX3" fmla="*/ 0 w 80010"/>
                        <a:gd name="connsiteY3" fmla="*/ 74295 h 80009"/>
                        <a:gd name="connsiteX4" fmla="*/ 0 w 80010"/>
                        <a:gd name="connsiteY4" fmla="*/ 5715 h 80009"/>
                        <a:gd name="connsiteX5" fmla="*/ 5715 w 80010"/>
                        <a:gd name="connsiteY5" fmla="*/ 0 h 80009"/>
                        <a:gd name="connsiteX6" fmla="*/ 74295 w 80010"/>
                        <a:gd name="connsiteY6" fmla="*/ 0 h 80009"/>
                        <a:gd name="connsiteX7" fmla="*/ 80010 w 80010"/>
                        <a:gd name="connsiteY7" fmla="*/ 5715 h 80009"/>
                        <a:gd name="connsiteX8" fmla="*/ 80010 w 80010"/>
                        <a:gd name="connsiteY8" fmla="*/ 74295 h 80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09">
                          <a:moveTo>
                            <a:pt x="80010" y="74295"/>
                          </a:moveTo>
                          <a:cubicBezTo>
                            <a:pt x="80010" y="77152"/>
                            <a:pt x="77153" y="80010"/>
                            <a:pt x="74295" y="80010"/>
                          </a:cubicBezTo>
                          <a:lnTo>
                            <a:pt x="5715" y="80010"/>
                          </a:lnTo>
                          <a:cubicBezTo>
                            <a:pt x="2858" y="80010"/>
                            <a:pt x="0" y="77152"/>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29" name="Freeform: Shape 728">
                      <a:extLst>
                        <a:ext uri="{FF2B5EF4-FFF2-40B4-BE49-F238E27FC236}">
                          <a16:creationId xmlns:a16="http://schemas.microsoft.com/office/drawing/2014/main" id="{8EA5651F-0142-43C3-9410-4D5AC7F584EE}"/>
                        </a:ext>
                      </a:extLst>
                    </p:cNvPr>
                    <p:cNvSpPr/>
                    <p:nvPr/>
                  </p:nvSpPr>
                  <p:spPr>
                    <a:xfrm>
                      <a:off x="1741153" y="2537187"/>
                      <a:ext cx="80009" cy="80010"/>
                    </a:xfrm>
                    <a:custGeom>
                      <a:avLst/>
                      <a:gdLst>
                        <a:gd name="connsiteX0" fmla="*/ 80010 w 80009"/>
                        <a:gd name="connsiteY0" fmla="*/ 74295 h 80010"/>
                        <a:gd name="connsiteX1" fmla="*/ 74295 w 80009"/>
                        <a:gd name="connsiteY1" fmla="*/ 80010 h 80010"/>
                        <a:gd name="connsiteX2" fmla="*/ 5715 w 80009"/>
                        <a:gd name="connsiteY2" fmla="*/ 80010 h 80010"/>
                        <a:gd name="connsiteX3" fmla="*/ 0 w 80009"/>
                        <a:gd name="connsiteY3" fmla="*/ 74295 h 80010"/>
                        <a:gd name="connsiteX4" fmla="*/ 0 w 80009"/>
                        <a:gd name="connsiteY4" fmla="*/ 5715 h 80010"/>
                        <a:gd name="connsiteX5" fmla="*/ 5715 w 80009"/>
                        <a:gd name="connsiteY5" fmla="*/ 0 h 80010"/>
                        <a:gd name="connsiteX6" fmla="*/ 74295 w 80009"/>
                        <a:gd name="connsiteY6" fmla="*/ 0 h 80010"/>
                        <a:gd name="connsiteX7" fmla="*/ 80010 w 80009"/>
                        <a:gd name="connsiteY7" fmla="*/ 5715 h 80010"/>
                        <a:gd name="connsiteX8" fmla="*/ 80010 w 80009"/>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09" h="80010">
                          <a:moveTo>
                            <a:pt x="80010" y="74295"/>
                          </a:moveTo>
                          <a:cubicBezTo>
                            <a:pt x="80010" y="77153"/>
                            <a:pt x="77152" y="80010"/>
                            <a:pt x="74295" y="80010"/>
                          </a:cubicBezTo>
                          <a:lnTo>
                            <a:pt x="5715" y="80010"/>
                          </a:lnTo>
                          <a:cubicBezTo>
                            <a:pt x="2857" y="80010"/>
                            <a:pt x="0" y="77153"/>
                            <a:pt x="0" y="74295"/>
                          </a:cubicBezTo>
                          <a:lnTo>
                            <a:pt x="0" y="5715"/>
                          </a:lnTo>
                          <a:cubicBezTo>
                            <a:pt x="0" y="2858"/>
                            <a:pt x="2857" y="0"/>
                            <a:pt x="5715" y="0"/>
                          </a:cubicBezTo>
                          <a:lnTo>
                            <a:pt x="74295" y="0"/>
                          </a:lnTo>
                          <a:cubicBezTo>
                            <a:pt x="77152"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30" name="Freeform: Shape 729">
                      <a:extLst>
                        <a:ext uri="{FF2B5EF4-FFF2-40B4-BE49-F238E27FC236}">
                          <a16:creationId xmlns:a16="http://schemas.microsoft.com/office/drawing/2014/main" id="{30548FF4-BD59-4C57-B905-1DA3DA8EE315}"/>
                        </a:ext>
                      </a:extLst>
                    </p:cNvPr>
                    <p:cNvSpPr/>
                    <p:nvPr/>
                  </p:nvSpPr>
                  <p:spPr>
                    <a:xfrm>
                      <a:off x="1842118" y="2537187"/>
                      <a:ext cx="80010" cy="80010"/>
                    </a:xfrm>
                    <a:custGeom>
                      <a:avLst/>
                      <a:gdLst>
                        <a:gd name="connsiteX0" fmla="*/ 80010 w 80010"/>
                        <a:gd name="connsiteY0" fmla="*/ 74295 h 80010"/>
                        <a:gd name="connsiteX1" fmla="*/ 74295 w 80010"/>
                        <a:gd name="connsiteY1" fmla="*/ 80010 h 80010"/>
                        <a:gd name="connsiteX2" fmla="*/ 5715 w 80010"/>
                        <a:gd name="connsiteY2" fmla="*/ 80010 h 80010"/>
                        <a:gd name="connsiteX3" fmla="*/ 0 w 80010"/>
                        <a:gd name="connsiteY3" fmla="*/ 74295 h 80010"/>
                        <a:gd name="connsiteX4" fmla="*/ 0 w 80010"/>
                        <a:gd name="connsiteY4" fmla="*/ 5715 h 80010"/>
                        <a:gd name="connsiteX5" fmla="*/ 5715 w 80010"/>
                        <a:gd name="connsiteY5" fmla="*/ 0 h 80010"/>
                        <a:gd name="connsiteX6" fmla="*/ 74295 w 80010"/>
                        <a:gd name="connsiteY6" fmla="*/ 0 h 80010"/>
                        <a:gd name="connsiteX7" fmla="*/ 80010 w 80010"/>
                        <a:gd name="connsiteY7" fmla="*/ 5715 h 80010"/>
                        <a:gd name="connsiteX8" fmla="*/ 80010 w 80010"/>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10">
                          <a:moveTo>
                            <a:pt x="80010" y="74295"/>
                          </a:moveTo>
                          <a:cubicBezTo>
                            <a:pt x="80010" y="77153"/>
                            <a:pt x="77153" y="80010"/>
                            <a:pt x="74295" y="80010"/>
                          </a:cubicBezTo>
                          <a:lnTo>
                            <a:pt x="5715" y="80010"/>
                          </a:lnTo>
                          <a:cubicBezTo>
                            <a:pt x="2858" y="80010"/>
                            <a:pt x="0" y="77153"/>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31" name="Freeform: Shape 730">
                      <a:extLst>
                        <a:ext uri="{FF2B5EF4-FFF2-40B4-BE49-F238E27FC236}">
                          <a16:creationId xmlns:a16="http://schemas.microsoft.com/office/drawing/2014/main" id="{09326F94-DC74-44D4-8E72-2DFDD795C9C0}"/>
                        </a:ext>
                      </a:extLst>
                    </p:cNvPr>
                    <p:cNvSpPr/>
                    <p:nvPr/>
                  </p:nvSpPr>
                  <p:spPr>
                    <a:xfrm>
                      <a:off x="1942130" y="2537187"/>
                      <a:ext cx="80010" cy="80010"/>
                    </a:xfrm>
                    <a:custGeom>
                      <a:avLst/>
                      <a:gdLst>
                        <a:gd name="connsiteX0" fmla="*/ 80010 w 80010"/>
                        <a:gd name="connsiteY0" fmla="*/ 74295 h 80010"/>
                        <a:gd name="connsiteX1" fmla="*/ 74295 w 80010"/>
                        <a:gd name="connsiteY1" fmla="*/ 80010 h 80010"/>
                        <a:gd name="connsiteX2" fmla="*/ 5715 w 80010"/>
                        <a:gd name="connsiteY2" fmla="*/ 80010 h 80010"/>
                        <a:gd name="connsiteX3" fmla="*/ 0 w 80010"/>
                        <a:gd name="connsiteY3" fmla="*/ 74295 h 80010"/>
                        <a:gd name="connsiteX4" fmla="*/ 0 w 80010"/>
                        <a:gd name="connsiteY4" fmla="*/ 5715 h 80010"/>
                        <a:gd name="connsiteX5" fmla="*/ 5715 w 80010"/>
                        <a:gd name="connsiteY5" fmla="*/ 0 h 80010"/>
                        <a:gd name="connsiteX6" fmla="*/ 74295 w 80010"/>
                        <a:gd name="connsiteY6" fmla="*/ 0 h 80010"/>
                        <a:gd name="connsiteX7" fmla="*/ 80010 w 80010"/>
                        <a:gd name="connsiteY7" fmla="*/ 5715 h 80010"/>
                        <a:gd name="connsiteX8" fmla="*/ 80010 w 80010"/>
                        <a:gd name="connsiteY8" fmla="*/ 74295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 h="80010">
                          <a:moveTo>
                            <a:pt x="80010" y="74295"/>
                          </a:moveTo>
                          <a:cubicBezTo>
                            <a:pt x="80010" y="77153"/>
                            <a:pt x="77153" y="80010"/>
                            <a:pt x="74295" y="80010"/>
                          </a:cubicBezTo>
                          <a:lnTo>
                            <a:pt x="5715" y="80010"/>
                          </a:lnTo>
                          <a:cubicBezTo>
                            <a:pt x="2858" y="80010"/>
                            <a:pt x="0" y="77153"/>
                            <a:pt x="0" y="74295"/>
                          </a:cubicBezTo>
                          <a:lnTo>
                            <a:pt x="0" y="5715"/>
                          </a:lnTo>
                          <a:cubicBezTo>
                            <a:pt x="0" y="2858"/>
                            <a:pt x="2858" y="0"/>
                            <a:pt x="5715" y="0"/>
                          </a:cubicBezTo>
                          <a:lnTo>
                            <a:pt x="74295" y="0"/>
                          </a:lnTo>
                          <a:cubicBezTo>
                            <a:pt x="77153" y="0"/>
                            <a:pt x="80010" y="2858"/>
                            <a:pt x="80010" y="5715"/>
                          </a:cubicBezTo>
                          <a:lnTo>
                            <a:pt x="80010" y="74295"/>
                          </a:lnTo>
                          <a:close/>
                        </a:path>
                      </a:pathLst>
                    </a:cu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32" name="Rectangle: Rounded Corners 731">
                      <a:extLst>
                        <a:ext uri="{FF2B5EF4-FFF2-40B4-BE49-F238E27FC236}">
                          <a16:creationId xmlns:a16="http://schemas.microsoft.com/office/drawing/2014/main" id="{ECC0B370-0833-4FB2-9250-EA6BBCBE8DC4}"/>
                        </a:ext>
                      </a:extLst>
                    </p:cNvPr>
                    <p:cNvSpPr/>
                    <p:nvPr/>
                  </p:nvSpPr>
                  <p:spPr>
                    <a:xfrm>
                      <a:off x="2096346" y="2052072"/>
                      <a:ext cx="78283" cy="19636"/>
                    </a:xfrm>
                    <a:prstGeom prst="roundRect">
                      <a:avLst/>
                    </a:pr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33" name="Rectangle: Rounded Corners 732">
                      <a:extLst>
                        <a:ext uri="{FF2B5EF4-FFF2-40B4-BE49-F238E27FC236}">
                          <a16:creationId xmlns:a16="http://schemas.microsoft.com/office/drawing/2014/main" id="{002676EC-553D-4504-98EE-983485906336}"/>
                        </a:ext>
                      </a:extLst>
                    </p:cNvPr>
                    <p:cNvSpPr/>
                    <p:nvPr/>
                  </p:nvSpPr>
                  <p:spPr>
                    <a:xfrm>
                      <a:off x="2186835" y="2052072"/>
                      <a:ext cx="78283" cy="19636"/>
                    </a:xfrm>
                    <a:prstGeom prst="roundRect">
                      <a:avLst/>
                    </a:pr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34" name="Rectangle: Rounded Corners 733">
                      <a:extLst>
                        <a:ext uri="{FF2B5EF4-FFF2-40B4-BE49-F238E27FC236}">
                          <a16:creationId xmlns:a16="http://schemas.microsoft.com/office/drawing/2014/main" id="{DB1DA870-FF3C-4EF4-B7C3-425733FA8B85}"/>
                        </a:ext>
                      </a:extLst>
                    </p:cNvPr>
                    <p:cNvSpPr/>
                    <p:nvPr/>
                  </p:nvSpPr>
                  <p:spPr>
                    <a:xfrm>
                      <a:off x="2278275" y="2052072"/>
                      <a:ext cx="78281" cy="19636"/>
                    </a:xfrm>
                    <a:prstGeom prst="roundRect">
                      <a:avLst/>
                    </a:prstGeom>
                    <a:gradFill flip="none" rotWithShape="1">
                      <a:gsLst>
                        <a:gs pos="100000">
                          <a:srgbClr val="FFFFFF">
                            <a:lumMod val="50000"/>
                          </a:srgbClr>
                        </a:gs>
                        <a:gs pos="0">
                          <a:srgbClr val="FFFFFF">
                            <a:lumMod val="75000"/>
                          </a:srgbClr>
                        </a:gs>
                      </a:gsLst>
                      <a:path path="shape">
                        <a:fillToRect l="50000" t="50000" r="50000" b="50000"/>
                      </a:path>
                      <a:tileRect/>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grpSp>
          </p:grpSp>
          <p:grpSp>
            <p:nvGrpSpPr>
              <p:cNvPr id="539" name="Group 538">
                <a:extLst>
                  <a:ext uri="{FF2B5EF4-FFF2-40B4-BE49-F238E27FC236}">
                    <a16:creationId xmlns:a16="http://schemas.microsoft.com/office/drawing/2014/main" id="{C6D09713-D7AE-4414-8452-ED876899CF18}"/>
                  </a:ext>
                </a:extLst>
              </p:cNvPr>
              <p:cNvGrpSpPr/>
              <p:nvPr/>
            </p:nvGrpSpPr>
            <p:grpSpPr>
              <a:xfrm>
                <a:off x="2838094" y="3318922"/>
                <a:ext cx="1127549" cy="736038"/>
                <a:chOff x="3084791" y="3488571"/>
                <a:chExt cx="1038250" cy="677747"/>
              </a:xfrm>
            </p:grpSpPr>
            <p:grpSp>
              <p:nvGrpSpPr>
                <p:cNvPr id="601" name="Group 600">
                  <a:extLst>
                    <a:ext uri="{FF2B5EF4-FFF2-40B4-BE49-F238E27FC236}">
                      <a16:creationId xmlns:a16="http://schemas.microsoft.com/office/drawing/2014/main" id="{52E02659-EE4B-422C-AFA6-EB16B94ACB64}"/>
                    </a:ext>
                  </a:extLst>
                </p:cNvPr>
                <p:cNvGrpSpPr/>
                <p:nvPr/>
              </p:nvGrpSpPr>
              <p:grpSpPr>
                <a:xfrm>
                  <a:off x="3084791" y="3488571"/>
                  <a:ext cx="1038250" cy="677747"/>
                  <a:chOff x="5809989" y="1871765"/>
                  <a:chExt cx="1713598" cy="1118602"/>
                </a:xfrm>
              </p:grpSpPr>
              <p:sp>
                <p:nvSpPr>
                  <p:cNvPr id="620" name="Rectangle: Rounded Corners 619">
                    <a:extLst>
                      <a:ext uri="{FF2B5EF4-FFF2-40B4-BE49-F238E27FC236}">
                        <a16:creationId xmlns:a16="http://schemas.microsoft.com/office/drawing/2014/main" id="{85176AD5-2C88-4FA9-9EA5-70E202911A6E}"/>
                      </a:ext>
                    </a:extLst>
                  </p:cNvPr>
                  <p:cNvSpPr/>
                  <p:nvPr/>
                </p:nvSpPr>
                <p:spPr>
                  <a:xfrm flipH="1">
                    <a:off x="5809989" y="1871765"/>
                    <a:ext cx="1713598" cy="1118602"/>
                  </a:xfrm>
                  <a:prstGeom prst="roundRect">
                    <a:avLst>
                      <a:gd name="adj" fmla="val 11047"/>
                    </a:avLst>
                  </a:prstGeom>
                  <a:solidFill>
                    <a:srgbClr val="000000">
                      <a:lumMod val="85000"/>
                      <a:lumOff val="15000"/>
                    </a:srgbClr>
                  </a:solidFill>
                  <a:ln w="392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200" b="0" i="0" u="none" strike="noStrike" kern="0" cap="none" spc="0" normalizeH="0" baseline="0" noProof="0" dirty="0">
                      <a:ln>
                        <a:noFill/>
                      </a:ln>
                      <a:solidFill>
                        <a:srgbClr val="000000"/>
                      </a:solidFill>
                      <a:effectLst/>
                      <a:uLnTx/>
                      <a:uFillTx/>
                      <a:latin typeface="Arial"/>
                      <a:cs typeface="Arial"/>
                      <a:sym typeface="Arial"/>
                    </a:endParaRPr>
                  </a:p>
                </p:txBody>
              </p:sp>
              <p:sp>
                <p:nvSpPr>
                  <p:cNvPr id="621" name="Rectangle: Rounded Corners 620">
                    <a:extLst>
                      <a:ext uri="{FF2B5EF4-FFF2-40B4-BE49-F238E27FC236}">
                        <a16:creationId xmlns:a16="http://schemas.microsoft.com/office/drawing/2014/main" id="{4CAB5EC9-1187-47FA-BAD7-47F18852F807}"/>
                      </a:ext>
                    </a:extLst>
                  </p:cNvPr>
                  <p:cNvSpPr/>
                  <p:nvPr/>
                </p:nvSpPr>
                <p:spPr>
                  <a:xfrm flipH="1">
                    <a:off x="5870395" y="1938163"/>
                    <a:ext cx="1592783" cy="985795"/>
                  </a:xfrm>
                  <a:prstGeom prst="roundRect">
                    <a:avLst>
                      <a:gd name="adj" fmla="val 8105"/>
                    </a:avLst>
                  </a:prstGeom>
                  <a:solidFill>
                    <a:srgbClr val="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200" b="0" i="0" u="none" strike="noStrike" kern="0" cap="none" spc="0" normalizeH="0" baseline="0" noProof="0" dirty="0">
                      <a:ln>
                        <a:noFill/>
                      </a:ln>
                      <a:solidFill>
                        <a:prstClr val="white"/>
                      </a:solidFill>
                      <a:effectLst/>
                      <a:uLnTx/>
                      <a:uFillTx/>
                      <a:latin typeface="Arial" panose="020B0604020202020204"/>
                      <a:ea typeface="+mn-ea"/>
                      <a:cs typeface="+mn-cs"/>
                      <a:sym typeface="Arial"/>
                    </a:endParaRPr>
                  </a:p>
                </p:txBody>
              </p:sp>
            </p:grpSp>
            <p:grpSp>
              <p:nvGrpSpPr>
                <p:cNvPr id="602" name="Group 601">
                  <a:extLst>
                    <a:ext uri="{FF2B5EF4-FFF2-40B4-BE49-F238E27FC236}">
                      <a16:creationId xmlns:a16="http://schemas.microsoft.com/office/drawing/2014/main" id="{C7FBDB1E-C749-48E9-B512-D616AC6DDDDE}"/>
                    </a:ext>
                  </a:extLst>
                </p:cNvPr>
                <p:cNvGrpSpPr/>
                <p:nvPr/>
              </p:nvGrpSpPr>
              <p:grpSpPr>
                <a:xfrm>
                  <a:off x="3390571" y="3559662"/>
                  <a:ext cx="426676" cy="535564"/>
                  <a:chOff x="3160996" y="4358656"/>
                  <a:chExt cx="518136" cy="650366"/>
                </a:xfrm>
              </p:grpSpPr>
              <p:sp>
                <p:nvSpPr>
                  <p:cNvPr id="603" name="Freeform: Shape 602">
                    <a:extLst>
                      <a:ext uri="{FF2B5EF4-FFF2-40B4-BE49-F238E27FC236}">
                        <a16:creationId xmlns:a16="http://schemas.microsoft.com/office/drawing/2014/main" id="{36FB446D-716D-4D1B-9E7A-8BB477AE7088}"/>
                      </a:ext>
                    </a:extLst>
                  </p:cNvPr>
                  <p:cNvSpPr/>
                  <p:nvPr/>
                </p:nvSpPr>
                <p:spPr>
                  <a:xfrm>
                    <a:off x="3160996" y="4358656"/>
                    <a:ext cx="518136" cy="650366"/>
                  </a:xfrm>
                  <a:custGeom>
                    <a:avLst/>
                    <a:gdLst>
                      <a:gd name="connsiteX0" fmla="*/ 731442 w 1465874"/>
                      <a:gd name="connsiteY0" fmla="*/ 127219 h 1803716"/>
                      <a:gd name="connsiteX1" fmla="*/ 1360989 w 1465874"/>
                      <a:gd name="connsiteY1" fmla="*/ 420692 h 1803716"/>
                      <a:gd name="connsiteX2" fmla="*/ 1351653 w 1465874"/>
                      <a:gd name="connsiteY2" fmla="*/ 1003804 h 1803716"/>
                      <a:gd name="connsiteX3" fmla="*/ 1348454 w 1465874"/>
                      <a:gd name="connsiteY3" fmla="*/ 1048717 h 1803716"/>
                      <a:gd name="connsiteX4" fmla="*/ 1346036 w 1465874"/>
                      <a:gd name="connsiteY4" fmla="*/ 1082909 h 1803716"/>
                      <a:gd name="connsiteX5" fmla="*/ 732934 w 1465874"/>
                      <a:gd name="connsiteY5" fmla="*/ 1688317 h 1803716"/>
                      <a:gd name="connsiteX6" fmla="*/ 732934 w 1465874"/>
                      <a:gd name="connsiteY6" fmla="*/ 1675799 h 1803716"/>
                      <a:gd name="connsiteX7" fmla="*/ 731459 w 1465874"/>
                      <a:gd name="connsiteY7" fmla="*/ 1676498 h 1803716"/>
                      <a:gd name="connsiteX8" fmla="*/ 113129 w 1465874"/>
                      <a:gd name="connsiteY8" fmla="*/ 1003804 h 1803716"/>
                      <a:gd name="connsiteX9" fmla="*/ 113109 w 1465874"/>
                      <a:gd name="connsiteY9" fmla="*/ 1003804 h 1803716"/>
                      <a:gd name="connsiteX10" fmla="*/ 101895 w 1465874"/>
                      <a:gd name="connsiteY10" fmla="*/ 420692 h 1803716"/>
                      <a:gd name="connsiteX11" fmla="*/ 731442 w 1465874"/>
                      <a:gd name="connsiteY11" fmla="*/ 127219 h 1803716"/>
                      <a:gd name="connsiteX12" fmla="*/ 732934 w 1465874"/>
                      <a:gd name="connsiteY12" fmla="*/ 79824 h 1803716"/>
                      <a:gd name="connsiteX13" fmla="*/ 56543 w 1465874"/>
                      <a:gd name="connsiteY13" fmla="*/ 390427 h 1803716"/>
                      <a:gd name="connsiteX14" fmla="*/ 67415 w 1465874"/>
                      <a:gd name="connsiteY14" fmla="*/ 1018298 h 1803716"/>
                      <a:gd name="connsiteX15" fmla="*/ 732917 w 1465874"/>
                      <a:gd name="connsiteY15" fmla="*/ 1741569 h 1803716"/>
                      <a:gd name="connsiteX16" fmla="*/ 1398419 w 1465874"/>
                      <a:gd name="connsiteY16" fmla="*/ 1018298 h 1803716"/>
                      <a:gd name="connsiteX17" fmla="*/ 1409288 w 1465874"/>
                      <a:gd name="connsiteY17" fmla="*/ 390427 h 1803716"/>
                      <a:gd name="connsiteX18" fmla="*/ 1409324 w 1465874"/>
                      <a:gd name="connsiteY18" fmla="*/ 390427 h 1803716"/>
                      <a:gd name="connsiteX19" fmla="*/ 732934 w 1465874"/>
                      <a:gd name="connsiteY19" fmla="*/ 79824 h 1803716"/>
                      <a:gd name="connsiteX20" fmla="*/ 732937 w 1465874"/>
                      <a:gd name="connsiteY20" fmla="*/ 0 h 1803716"/>
                      <a:gd name="connsiteX21" fmla="*/ 1465874 w 1465874"/>
                      <a:gd name="connsiteY21" fmla="*/ 341670 h 1803716"/>
                      <a:gd name="connsiteX22" fmla="*/ 1455006 w 1465874"/>
                      <a:gd name="connsiteY22" fmla="*/ 1020547 h 1803716"/>
                      <a:gd name="connsiteX23" fmla="*/ 732957 w 1465874"/>
                      <a:gd name="connsiteY23" fmla="*/ 1803716 h 1803716"/>
                      <a:gd name="connsiteX24" fmla="*/ 13079 w 1465874"/>
                      <a:gd name="connsiteY24" fmla="*/ 1020547 h 1803716"/>
                      <a:gd name="connsiteX25" fmla="*/ 13056 w 1465874"/>
                      <a:gd name="connsiteY25" fmla="*/ 1020547 h 1803716"/>
                      <a:gd name="connsiteX26" fmla="*/ 0 w 1465874"/>
                      <a:gd name="connsiteY26" fmla="*/ 341670 h 1803716"/>
                      <a:gd name="connsiteX27" fmla="*/ 732937 w 1465874"/>
                      <a:gd name="connsiteY27" fmla="*/ 0 h 180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465874" h="1803716">
                        <a:moveTo>
                          <a:pt x="731442" y="127219"/>
                        </a:moveTo>
                        <a:cubicBezTo>
                          <a:pt x="950008" y="346361"/>
                          <a:pt x="1063973" y="378763"/>
                          <a:pt x="1360989" y="420692"/>
                        </a:cubicBezTo>
                        <a:lnTo>
                          <a:pt x="1351653" y="1003804"/>
                        </a:lnTo>
                        <a:lnTo>
                          <a:pt x="1348454" y="1048717"/>
                        </a:lnTo>
                        <a:lnTo>
                          <a:pt x="1346036" y="1082909"/>
                        </a:lnTo>
                        <a:cubicBezTo>
                          <a:pt x="1304872" y="1396349"/>
                          <a:pt x="995958" y="1567678"/>
                          <a:pt x="732934" y="1688317"/>
                        </a:cubicBezTo>
                        <a:lnTo>
                          <a:pt x="732934" y="1675799"/>
                        </a:lnTo>
                        <a:lnTo>
                          <a:pt x="731459" y="1676498"/>
                        </a:lnTo>
                        <a:cubicBezTo>
                          <a:pt x="445630" y="1545006"/>
                          <a:pt x="118721" y="1369680"/>
                          <a:pt x="113129" y="1003804"/>
                        </a:cubicBezTo>
                        <a:lnTo>
                          <a:pt x="113109" y="1003804"/>
                        </a:lnTo>
                        <a:lnTo>
                          <a:pt x="101895" y="420692"/>
                        </a:lnTo>
                        <a:cubicBezTo>
                          <a:pt x="400804" y="378763"/>
                          <a:pt x="512862" y="346373"/>
                          <a:pt x="731442" y="127219"/>
                        </a:cubicBezTo>
                        <a:close/>
                        <a:moveTo>
                          <a:pt x="732934" y="79824"/>
                        </a:moveTo>
                        <a:cubicBezTo>
                          <a:pt x="517625" y="295030"/>
                          <a:pt x="350166" y="350488"/>
                          <a:pt x="56543" y="390427"/>
                        </a:cubicBezTo>
                        <a:lnTo>
                          <a:pt x="67415" y="1018298"/>
                        </a:lnTo>
                        <a:cubicBezTo>
                          <a:pt x="73942" y="1406544"/>
                          <a:pt x="428440" y="1601774"/>
                          <a:pt x="732917" y="1741569"/>
                        </a:cubicBezTo>
                        <a:cubicBezTo>
                          <a:pt x="1037401" y="1601801"/>
                          <a:pt x="1391906" y="1406558"/>
                          <a:pt x="1398419" y="1018298"/>
                        </a:cubicBezTo>
                        <a:lnTo>
                          <a:pt x="1409288" y="390427"/>
                        </a:lnTo>
                        <a:lnTo>
                          <a:pt x="1409324" y="390427"/>
                        </a:lnTo>
                        <a:cubicBezTo>
                          <a:pt x="1115709" y="350488"/>
                          <a:pt x="948266" y="295027"/>
                          <a:pt x="732934" y="79824"/>
                        </a:cubicBezTo>
                        <a:close/>
                        <a:moveTo>
                          <a:pt x="732937" y="0"/>
                        </a:moveTo>
                        <a:cubicBezTo>
                          <a:pt x="987398" y="255132"/>
                          <a:pt x="1120080" y="292855"/>
                          <a:pt x="1465874" y="341670"/>
                        </a:cubicBezTo>
                        <a:lnTo>
                          <a:pt x="1455006" y="1020547"/>
                        </a:lnTo>
                        <a:cubicBezTo>
                          <a:pt x="1448476" y="1446510"/>
                          <a:pt x="1067862" y="1650632"/>
                          <a:pt x="732957" y="1803716"/>
                        </a:cubicBezTo>
                        <a:cubicBezTo>
                          <a:pt x="400186" y="1650629"/>
                          <a:pt x="19589" y="1446510"/>
                          <a:pt x="13079" y="1020547"/>
                        </a:cubicBezTo>
                        <a:lnTo>
                          <a:pt x="13056" y="1020547"/>
                        </a:lnTo>
                        <a:lnTo>
                          <a:pt x="0" y="341670"/>
                        </a:lnTo>
                        <a:cubicBezTo>
                          <a:pt x="347999" y="292855"/>
                          <a:pt x="478461" y="255145"/>
                          <a:pt x="732937" y="0"/>
                        </a:cubicBezTo>
                        <a:close/>
                      </a:path>
                    </a:pathLst>
                  </a:custGeom>
                  <a:solidFill>
                    <a:srgbClr val="FF671F"/>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FFFF"/>
                      </a:solidFill>
                      <a:effectLst/>
                      <a:uLnTx/>
                      <a:uFillTx/>
                      <a:latin typeface="Arial" panose="020B0604020202020204"/>
                      <a:ea typeface="+mn-ea"/>
                      <a:cs typeface="+mn-cs"/>
                      <a:sym typeface="Arial"/>
                    </a:endParaRPr>
                  </a:p>
                </p:txBody>
              </p:sp>
              <p:grpSp>
                <p:nvGrpSpPr>
                  <p:cNvPr id="604" name="Group 603">
                    <a:extLst>
                      <a:ext uri="{FF2B5EF4-FFF2-40B4-BE49-F238E27FC236}">
                        <a16:creationId xmlns:a16="http://schemas.microsoft.com/office/drawing/2014/main" id="{4660EAD4-DCED-4E03-96BA-CBC6FBBC9AC2}"/>
                      </a:ext>
                    </a:extLst>
                  </p:cNvPr>
                  <p:cNvGrpSpPr/>
                  <p:nvPr/>
                </p:nvGrpSpPr>
                <p:grpSpPr>
                  <a:xfrm>
                    <a:off x="3321865" y="4546154"/>
                    <a:ext cx="196409" cy="275368"/>
                    <a:chOff x="7694621" y="902882"/>
                    <a:chExt cx="3338473" cy="4588389"/>
                  </a:xfrm>
                </p:grpSpPr>
                <p:grpSp>
                  <p:nvGrpSpPr>
                    <p:cNvPr id="605" name="Group 604">
                      <a:extLst>
                        <a:ext uri="{FF2B5EF4-FFF2-40B4-BE49-F238E27FC236}">
                          <a16:creationId xmlns:a16="http://schemas.microsoft.com/office/drawing/2014/main" id="{DE67FC47-FFBB-414C-A727-9F1A0B40C571}"/>
                        </a:ext>
                      </a:extLst>
                    </p:cNvPr>
                    <p:cNvGrpSpPr/>
                    <p:nvPr/>
                  </p:nvGrpSpPr>
                  <p:grpSpPr>
                    <a:xfrm>
                      <a:off x="7694621" y="2462748"/>
                      <a:ext cx="3338473" cy="3028523"/>
                      <a:chOff x="7694621" y="2462748"/>
                      <a:chExt cx="3338473" cy="3028523"/>
                    </a:xfrm>
                  </p:grpSpPr>
                  <p:sp>
                    <p:nvSpPr>
                      <p:cNvPr id="607" name="Freeform: Shape 606">
                        <a:extLst>
                          <a:ext uri="{FF2B5EF4-FFF2-40B4-BE49-F238E27FC236}">
                            <a16:creationId xmlns:a16="http://schemas.microsoft.com/office/drawing/2014/main" id="{626C2D41-81EE-4815-A10F-2D1DF666D4BD}"/>
                          </a:ext>
                        </a:extLst>
                      </p:cNvPr>
                      <p:cNvSpPr/>
                      <p:nvPr/>
                    </p:nvSpPr>
                    <p:spPr>
                      <a:xfrm>
                        <a:off x="7694621" y="2462748"/>
                        <a:ext cx="3338473" cy="3028523"/>
                      </a:xfrm>
                      <a:custGeom>
                        <a:avLst/>
                        <a:gdLst>
                          <a:gd name="connsiteX0" fmla="*/ 92007 w 3338464"/>
                          <a:gd name="connsiteY0" fmla="*/ 0 h 3028528"/>
                          <a:gd name="connsiteX1" fmla="*/ 809538 w 3338464"/>
                          <a:gd name="connsiteY1" fmla="*/ 0 h 3028528"/>
                          <a:gd name="connsiteX2" fmla="*/ 836880 w 3338464"/>
                          <a:gd name="connsiteY2" fmla="*/ 33581 h 3028528"/>
                          <a:gd name="connsiteX3" fmla="*/ 1638956 w 3338464"/>
                          <a:gd name="connsiteY3" fmla="*/ 316020 h 3028528"/>
                          <a:gd name="connsiteX4" fmla="*/ 2441032 w 3338464"/>
                          <a:gd name="connsiteY4" fmla="*/ 33581 h 3028528"/>
                          <a:gd name="connsiteX5" fmla="*/ 2468374 w 3338464"/>
                          <a:gd name="connsiteY5" fmla="*/ 0 h 3028528"/>
                          <a:gd name="connsiteX6" fmla="*/ 3246457 w 3338464"/>
                          <a:gd name="connsiteY6" fmla="*/ 0 h 3028528"/>
                          <a:gd name="connsiteX7" fmla="*/ 3338464 w 3338464"/>
                          <a:gd name="connsiteY7" fmla="*/ 92007 h 3028528"/>
                          <a:gd name="connsiteX8" fmla="*/ 3338464 w 3338464"/>
                          <a:gd name="connsiteY8" fmla="*/ 2936521 h 3028528"/>
                          <a:gd name="connsiteX9" fmla="*/ 3246457 w 3338464"/>
                          <a:gd name="connsiteY9" fmla="*/ 3028528 h 3028528"/>
                          <a:gd name="connsiteX10" fmla="*/ 92007 w 3338464"/>
                          <a:gd name="connsiteY10" fmla="*/ 3028528 h 3028528"/>
                          <a:gd name="connsiteX11" fmla="*/ 0 w 3338464"/>
                          <a:gd name="connsiteY11" fmla="*/ 2936521 h 3028528"/>
                          <a:gd name="connsiteX12" fmla="*/ 0 w 3338464"/>
                          <a:gd name="connsiteY12" fmla="*/ 92007 h 3028528"/>
                          <a:gd name="connsiteX13" fmla="*/ 92007 w 3338464"/>
                          <a:gd name="connsiteY13" fmla="*/ 0 h 3028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38464" h="3028528">
                            <a:moveTo>
                              <a:pt x="92007" y="0"/>
                            </a:moveTo>
                            <a:lnTo>
                              <a:pt x="809538" y="0"/>
                            </a:lnTo>
                            <a:lnTo>
                              <a:pt x="836880" y="33581"/>
                            </a:lnTo>
                            <a:cubicBezTo>
                              <a:pt x="991346" y="201815"/>
                              <a:pt x="1292609" y="316020"/>
                              <a:pt x="1638956" y="316020"/>
                            </a:cubicBezTo>
                            <a:cubicBezTo>
                              <a:pt x="1985303" y="316020"/>
                              <a:pt x="2286566" y="201815"/>
                              <a:pt x="2441032" y="33581"/>
                            </a:cubicBezTo>
                            <a:lnTo>
                              <a:pt x="2468374" y="0"/>
                            </a:lnTo>
                            <a:lnTo>
                              <a:pt x="3246457" y="0"/>
                            </a:lnTo>
                            <a:cubicBezTo>
                              <a:pt x="3297271" y="0"/>
                              <a:pt x="3338464" y="41193"/>
                              <a:pt x="3338464" y="92007"/>
                            </a:cubicBezTo>
                            <a:lnTo>
                              <a:pt x="3338464" y="2936521"/>
                            </a:lnTo>
                            <a:cubicBezTo>
                              <a:pt x="3338464" y="2987335"/>
                              <a:pt x="3297271" y="3028528"/>
                              <a:pt x="3246457" y="3028528"/>
                            </a:cubicBezTo>
                            <a:lnTo>
                              <a:pt x="92007" y="3028528"/>
                            </a:lnTo>
                            <a:cubicBezTo>
                              <a:pt x="41193" y="3028528"/>
                              <a:pt x="0" y="2987335"/>
                              <a:pt x="0" y="2936521"/>
                            </a:cubicBezTo>
                            <a:lnTo>
                              <a:pt x="0" y="92007"/>
                            </a:lnTo>
                            <a:cubicBezTo>
                              <a:pt x="0" y="41193"/>
                              <a:pt x="41193" y="0"/>
                              <a:pt x="92007" y="0"/>
                            </a:cubicBezTo>
                            <a:close/>
                          </a:path>
                        </a:pathLst>
                      </a:custGeom>
                      <a:solidFill>
                        <a:srgbClr val="FFFFFF"/>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FFFF"/>
                          </a:solidFill>
                          <a:effectLst/>
                          <a:uLnTx/>
                          <a:uFillTx/>
                          <a:latin typeface="Arial" panose="020B0604020202020204"/>
                          <a:ea typeface="+mn-ea"/>
                          <a:cs typeface="+mn-cs"/>
                          <a:sym typeface="Arial"/>
                        </a:endParaRPr>
                      </a:p>
                    </p:txBody>
                  </p:sp>
                  <p:grpSp>
                    <p:nvGrpSpPr>
                      <p:cNvPr id="608" name="Group 607">
                        <a:extLst>
                          <a:ext uri="{FF2B5EF4-FFF2-40B4-BE49-F238E27FC236}">
                            <a16:creationId xmlns:a16="http://schemas.microsoft.com/office/drawing/2014/main" id="{2FFD2175-CDE8-4E62-8181-65FBA4E0D003}"/>
                          </a:ext>
                        </a:extLst>
                      </p:cNvPr>
                      <p:cNvGrpSpPr/>
                      <p:nvPr/>
                    </p:nvGrpSpPr>
                    <p:grpSpPr>
                      <a:xfrm>
                        <a:off x="8057355" y="2647540"/>
                        <a:ext cx="2612983" cy="2658933"/>
                        <a:chOff x="8091903" y="2624488"/>
                        <a:chExt cx="2612983" cy="2658933"/>
                      </a:xfrm>
                      <a:solidFill>
                        <a:srgbClr val="FFFFFF">
                          <a:lumMod val="95000"/>
                        </a:srgbClr>
                      </a:solidFill>
                    </p:grpSpPr>
                    <p:grpSp>
                      <p:nvGrpSpPr>
                        <p:cNvPr id="614" name="Group 613">
                          <a:extLst>
                            <a:ext uri="{FF2B5EF4-FFF2-40B4-BE49-F238E27FC236}">
                              <a16:creationId xmlns:a16="http://schemas.microsoft.com/office/drawing/2014/main" id="{588CAFB3-7C06-488D-B593-2D75923D2538}"/>
                            </a:ext>
                          </a:extLst>
                        </p:cNvPr>
                        <p:cNvGrpSpPr/>
                        <p:nvPr/>
                      </p:nvGrpSpPr>
                      <p:grpSpPr>
                        <a:xfrm>
                          <a:off x="10487146" y="2624488"/>
                          <a:ext cx="217740" cy="2658933"/>
                          <a:chOff x="10487146" y="2624488"/>
                          <a:chExt cx="217740" cy="2658933"/>
                        </a:xfrm>
                        <a:grpFill/>
                      </p:grpSpPr>
                      <p:sp>
                        <p:nvSpPr>
                          <p:cNvPr id="618" name="Oval 617">
                            <a:extLst>
                              <a:ext uri="{FF2B5EF4-FFF2-40B4-BE49-F238E27FC236}">
                                <a16:creationId xmlns:a16="http://schemas.microsoft.com/office/drawing/2014/main" id="{E56761FE-1134-4B39-9178-51FF2DAEA522}"/>
                              </a:ext>
                            </a:extLst>
                          </p:cNvPr>
                          <p:cNvSpPr/>
                          <p:nvPr/>
                        </p:nvSpPr>
                        <p:spPr>
                          <a:xfrm>
                            <a:off x="10487146" y="2624488"/>
                            <a:ext cx="217740" cy="217740"/>
                          </a:xfrm>
                          <a:prstGeom prst="ellipse">
                            <a:avLst/>
                          </a:prstGeom>
                          <a:solidFill>
                            <a:srgbClr val="000000">
                              <a:lumMod val="75000"/>
                              <a:lumOff val="2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sym typeface="Arial"/>
                              </a:rPr>
                              <a:t>     </a:t>
                            </a:r>
                            <a:endParaRPr kumimoji="0" lang="en-IN" sz="1800" b="0" i="0" u="none" strike="noStrike" kern="0" cap="none" spc="0" normalizeH="0" baseline="0" noProof="0" dirty="0">
                              <a:ln>
                                <a:noFill/>
                              </a:ln>
                              <a:solidFill>
                                <a:srgbClr val="FFFFFF"/>
                              </a:solidFill>
                              <a:effectLst/>
                              <a:uLnTx/>
                              <a:uFillTx/>
                              <a:latin typeface="Arial" panose="020B0604020202020204"/>
                              <a:ea typeface="+mn-ea"/>
                              <a:cs typeface="+mn-cs"/>
                              <a:sym typeface="Arial"/>
                            </a:endParaRPr>
                          </a:p>
                        </p:txBody>
                      </p:sp>
                      <p:sp>
                        <p:nvSpPr>
                          <p:cNvPr id="619" name="Oval 618">
                            <a:extLst>
                              <a:ext uri="{FF2B5EF4-FFF2-40B4-BE49-F238E27FC236}">
                                <a16:creationId xmlns:a16="http://schemas.microsoft.com/office/drawing/2014/main" id="{6367A152-420D-4CC0-9909-979CE8777164}"/>
                              </a:ext>
                            </a:extLst>
                          </p:cNvPr>
                          <p:cNvSpPr/>
                          <p:nvPr/>
                        </p:nvSpPr>
                        <p:spPr>
                          <a:xfrm>
                            <a:off x="10487146" y="5065681"/>
                            <a:ext cx="217740" cy="217740"/>
                          </a:xfrm>
                          <a:prstGeom prst="ellipse">
                            <a:avLst/>
                          </a:prstGeom>
                          <a:solidFill>
                            <a:srgbClr val="000000">
                              <a:lumMod val="75000"/>
                              <a:lumOff val="2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sym typeface="Arial"/>
                              </a:rPr>
                              <a:t>     </a:t>
                            </a:r>
                            <a:endParaRPr kumimoji="0" lang="en-IN" sz="1800" b="0" i="0" u="none" strike="noStrike" kern="0" cap="none" spc="0" normalizeH="0" baseline="0" noProof="0" dirty="0">
                              <a:ln>
                                <a:noFill/>
                              </a:ln>
                              <a:solidFill>
                                <a:srgbClr val="FFFFFF"/>
                              </a:solidFill>
                              <a:effectLst/>
                              <a:uLnTx/>
                              <a:uFillTx/>
                              <a:latin typeface="Arial" panose="020B0604020202020204"/>
                              <a:ea typeface="+mn-ea"/>
                              <a:cs typeface="+mn-cs"/>
                              <a:sym typeface="Arial"/>
                            </a:endParaRPr>
                          </a:p>
                        </p:txBody>
                      </p:sp>
                    </p:grpSp>
                    <p:grpSp>
                      <p:nvGrpSpPr>
                        <p:cNvPr id="615" name="Group 614">
                          <a:extLst>
                            <a:ext uri="{FF2B5EF4-FFF2-40B4-BE49-F238E27FC236}">
                              <a16:creationId xmlns:a16="http://schemas.microsoft.com/office/drawing/2014/main" id="{FC8DB35A-9C42-48C6-803A-C151892DFBD7}"/>
                            </a:ext>
                          </a:extLst>
                        </p:cNvPr>
                        <p:cNvGrpSpPr/>
                        <p:nvPr/>
                      </p:nvGrpSpPr>
                      <p:grpSpPr>
                        <a:xfrm>
                          <a:off x="8091903" y="2624488"/>
                          <a:ext cx="217740" cy="2658933"/>
                          <a:chOff x="8091903" y="2624488"/>
                          <a:chExt cx="217740" cy="2658933"/>
                        </a:xfrm>
                        <a:grpFill/>
                      </p:grpSpPr>
                      <p:sp>
                        <p:nvSpPr>
                          <p:cNvPr id="616" name="Oval 615">
                            <a:extLst>
                              <a:ext uri="{FF2B5EF4-FFF2-40B4-BE49-F238E27FC236}">
                                <a16:creationId xmlns:a16="http://schemas.microsoft.com/office/drawing/2014/main" id="{364E6722-FCB5-44E8-84C6-CBCB0C53FCCF}"/>
                              </a:ext>
                            </a:extLst>
                          </p:cNvPr>
                          <p:cNvSpPr/>
                          <p:nvPr/>
                        </p:nvSpPr>
                        <p:spPr>
                          <a:xfrm>
                            <a:off x="8091903" y="2624488"/>
                            <a:ext cx="217740" cy="217740"/>
                          </a:xfrm>
                          <a:prstGeom prst="ellipse">
                            <a:avLst/>
                          </a:prstGeom>
                          <a:solidFill>
                            <a:srgbClr val="000000">
                              <a:lumMod val="75000"/>
                              <a:lumOff val="2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sym typeface="Arial"/>
                              </a:rPr>
                              <a:t>     </a:t>
                            </a:r>
                            <a:endParaRPr kumimoji="0" lang="en-IN" sz="1800" b="0" i="0" u="none" strike="noStrike" kern="0" cap="none" spc="0" normalizeH="0" baseline="0" noProof="0" dirty="0">
                              <a:ln>
                                <a:noFill/>
                              </a:ln>
                              <a:solidFill>
                                <a:srgbClr val="FFFFFF"/>
                              </a:solidFill>
                              <a:effectLst/>
                              <a:uLnTx/>
                              <a:uFillTx/>
                              <a:latin typeface="Arial" panose="020B0604020202020204"/>
                              <a:ea typeface="+mn-ea"/>
                              <a:cs typeface="+mn-cs"/>
                              <a:sym typeface="Arial"/>
                            </a:endParaRPr>
                          </a:p>
                        </p:txBody>
                      </p:sp>
                      <p:sp>
                        <p:nvSpPr>
                          <p:cNvPr id="617" name="Oval 616">
                            <a:extLst>
                              <a:ext uri="{FF2B5EF4-FFF2-40B4-BE49-F238E27FC236}">
                                <a16:creationId xmlns:a16="http://schemas.microsoft.com/office/drawing/2014/main" id="{02983170-F7AC-4972-9337-B11E1B61564C}"/>
                              </a:ext>
                            </a:extLst>
                          </p:cNvPr>
                          <p:cNvSpPr/>
                          <p:nvPr/>
                        </p:nvSpPr>
                        <p:spPr>
                          <a:xfrm>
                            <a:off x="8091903" y="5065681"/>
                            <a:ext cx="217740" cy="217740"/>
                          </a:xfrm>
                          <a:prstGeom prst="ellipse">
                            <a:avLst/>
                          </a:prstGeom>
                          <a:solidFill>
                            <a:srgbClr val="000000">
                              <a:lumMod val="75000"/>
                              <a:lumOff val="2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sym typeface="Arial"/>
                              </a:rPr>
                              <a:t>     </a:t>
                            </a:r>
                            <a:endParaRPr kumimoji="0" lang="en-IN" sz="1800" b="0" i="0" u="none" strike="noStrike" kern="0" cap="none" spc="0" normalizeH="0" baseline="0" noProof="0" dirty="0">
                              <a:ln>
                                <a:noFill/>
                              </a:ln>
                              <a:solidFill>
                                <a:srgbClr val="FFFFFF"/>
                              </a:solidFill>
                              <a:effectLst/>
                              <a:uLnTx/>
                              <a:uFillTx/>
                              <a:latin typeface="Arial" panose="020B0604020202020204"/>
                              <a:ea typeface="+mn-ea"/>
                              <a:cs typeface="+mn-cs"/>
                              <a:sym typeface="Arial"/>
                            </a:endParaRPr>
                          </a:p>
                        </p:txBody>
                      </p:sp>
                    </p:grpSp>
                  </p:grpSp>
                  <p:grpSp>
                    <p:nvGrpSpPr>
                      <p:cNvPr id="609" name="Group 608">
                        <a:extLst>
                          <a:ext uri="{FF2B5EF4-FFF2-40B4-BE49-F238E27FC236}">
                            <a16:creationId xmlns:a16="http://schemas.microsoft.com/office/drawing/2014/main" id="{14CAAD9F-E1BA-464D-9A13-2960A409BFB4}"/>
                          </a:ext>
                        </a:extLst>
                      </p:cNvPr>
                      <p:cNvGrpSpPr/>
                      <p:nvPr/>
                    </p:nvGrpSpPr>
                    <p:grpSpPr>
                      <a:xfrm>
                        <a:off x="8430149" y="3043309"/>
                        <a:ext cx="1867394" cy="1867394"/>
                        <a:chOff x="8430149" y="2988459"/>
                        <a:chExt cx="1867394" cy="1867394"/>
                      </a:xfrm>
                    </p:grpSpPr>
                    <p:sp>
                      <p:nvSpPr>
                        <p:cNvPr id="610" name="Oval 609">
                          <a:extLst>
                            <a:ext uri="{FF2B5EF4-FFF2-40B4-BE49-F238E27FC236}">
                              <a16:creationId xmlns:a16="http://schemas.microsoft.com/office/drawing/2014/main" id="{FA7BB623-ECFD-4B51-B1BE-3724CD04D870}"/>
                            </a:ext>
                          </a:extLst>
                        </p:cNvPr>
                        <p:cNvSpPr/>
                        <p:nvPr/>
                      </p:nvSpPr>
                      <p:spPr>
                        <a:xfrm>
                          <a:off x="8430149" y="2988459"/>
                          <a:ext cx="1867394" cy="1867394"/>
                        </a:xfrm>
                        <a:prstGeom prst="ellipse">
                          <a:avLst/>
                        </a:prstGeom>
                        <a:solidFill>
                          <a:srgbClr val="FFFFFF">
                            <a:lumMod val="8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FFFF"/>
                            </a:solidFill>
                            <a:effectLst/>
                            <a:uLnTx/>
                            <a:uFillTx/>
                            <a:latin typeface="Arial" panose="020B0604020202020204"/>
                            <a:ea typeface="+mn-ea"/>
                            <a:cs typeface="+mn-cs"/>
                            <a:sym typeface="Arial"/>
                          </a:endParaRPr>
                        </a:p>
                      </p:txBody>
                    </p:sp>
                    <p:grpSp>
                      <p:nvGrpSpPr>
                        <p:cNvPr id="611" name="Group 610">
                          <a:extLst>
                            <a:ext uri="{FF2B5EF4-FFF2-40B4-BE49-F238E27FC236}">
                              <a16:creationId xmlns:a16="http://schemas.microsoft.com/office/drawing/2014/main" id="{B8808653-2DB9-4A0E-9980-D8B5FFB72E4A}"/>
                            </a:ext>
                          </a:extLst>
                        </p:cNvPr>
                        <p:cNvGrpSpPr/>
                        <p:nvPr/>
                      </p:nvGrpSpPr>
                      <p:grpSpPr>
                        <a:xfrm>
                          <a:off x="9179693" y="3425588"/>
                          <a:ext cx="368306" cy="993155"/>
                          <a:chOff x="9172627" y="3489322"/>
                          <a:chExt cx="368306" cy="993155"/>
                        </a:xfrm>
                      </p:grpSpPr>
                      <p:sp>
                        <p:nvSpPr>
                          <p:cNvPr id="612" name="Oval 611">
                            <a:extLst>
                              <a:ext uri="{FF2B5EF4-FFF2-40B4-BE49-F238E27FC236}">
                                <a16:creationId xmlns:a16="http://schemas.microsoft.com/office/drawing/2014/main" id="{EC79E71D-2B7F-4708-B3B7-B0C277F45118}"/>
                              </a:ext>
                            </a:extLst>
                          </p:cNvPr>
                          <p:cNvSpPr/>
                          <p:nvPr/>
                        </p:nvSpPr>
                        <p:spPr>
                          <a:xfrm>
                            <a:off x="9172627" y="3489322"/>
                            <a:ext cx="368306" cy="368306"/>
                          </a:xfrm>
                          <a:prstGeom prst="ellipse">
                            <a:avLst/>
                          </a:prstGeom>
                          <a:solidFill>
                            <a:srgbClr val="000000">
                              <a:lumMod val="85000"/>
                              <a:lumOff val="1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FFFF"/>
                              </a:solidFill>
                              <a:effectLst/>
                              <a:uLnTx/>
                              <a:uFillTx/>
                              <a:latin typeface="Arial" panose="020B0604020202020204"/>
                              <a:ea typeface="+mn-ea"/>
                              <a:cs typeface="+mn-cs"/>
                              <a:sym typeface="Arial"/>
                            </a:endParaRPr>
                          </a:p>
                        </p:txBody>
                      </p:sp>
                      <p:sp>
                        <p:nvSpPr>
                          <p:cNvPr id="613" name="Rectangle 109">
                            <a:extLst>
                              <a:ext uri="{FF2B5EF4-FFF2-40B4-BE49-F238E27FC236}">
                                <a16:creationId xmlns:a16="http://schemas.microsoft.com/office/drawing/2014/main" id="{5F05A0AD-C9DF-4CD1-A254-84A5C2EFF4ED}"/>
                              </a:ext>
                            </a:extLst>
                          </p:cNvPr>
                          <p:cNvSpPr/>
                          <p:nvPr/>
                        </p:nvSpPr>
                        <p:spPr>
                          <a:xfrm>
                            <a:off x="9229000" y="3790600"/>
                            <a:ext cx="242503" cy="691877"/>
                          </a:xfrm>
                          <a:custGeom>
                            <a:avLst/>
                            <a:gdLst>
                              <a:gd name="connsiteX0" fmla="*/ 0 w 242496"/>
                              <a:gd name="connsiteY0" fmla="*/ 0 h 683731"/>
                              <a:gd name="connsiteX1" fmla="*/ 242496 w 242496"/>
                              <a:gd name="connsiteY1" fmla="*/ 0 h 683731"/>
                              <a:gd name="connsiteX2" fmla="*/ 242496 w 242496"/>
                              <a:gd name="connsiteY2" fmla="*/ 683731 h 683731"/>
                              <a:gd name="connsiteX3" fmla="*/ 0 w 242496"/>
                              <a:gd name="connsiteY3" fmla="*/ 683731 h 683731"/>
                              <a:gd name="connsiteX4" fmla="*/ 0 w 242496"/>
                              <a:gd name="connsiteY4" fmla="*/ 0 h 683731"/>
                              <a:gd name="connsiteX0" fmla="*/ 62407 w 242496"/>
                              <a:gd name="connsiteY0" fmla="*/ 0 h 683731"/>
                              <a:gd name="connsiteX1" fmla="*/ 242496 w 242496"/>
                              <a:gd name="connsiteY1" fmla="*/ 0 h 683731"/>
                              <a:gd name="connsiteX2" fmla="*/ 242496 w 242496"/>
                              <a:gd name="connsiteY2" fmla="*/ 683731 h 683731"/>
                              <a:gd name="connsiteX3" fmla="*/ 0 w 242496"/>
                              <a:gd name="connsiteY3" fmla="*/ 683731 h 683731"/>
                              <a:gd name="connsiteX4" fmla="*/ 62407 w 242496"/>
                              <a:gd name="connsiteY4" fmla="*/ 0 h 683731"/>
                              <a:gd name="connsiteX0" fmla="*/ 62407 w 242496"/>
                              <a:gd name="connsiteY0" fmla="*/ 8140 h 691871"/>
                              <a:gd name="connsiteX1" fmla="*/ 166523 w 242496"/>
                              <a:gd name="connsiteY1" fmla="*/ 0 h 691871"/>
                              <a:gd name="connsiteX2" fmla="*/ 242496 w 242496"/>
                              <a:gd name="connsiteY2" fmla="*/ 691871 h 691871"/>
                              <a:gd name="connsiteX3" fmla="*/ 0 w 242496"/>
                              <a:gd name="connsiteY3" fmla="*/ 691871 h 691871"/>
                              <a:gd name="connsiteX4" fmla="*/ 62407 w 242496"/>
                              <a:gd name="connsiteY4" fmla="*/ 8140 h 691871"/>
                              <a:gd name="connsiteX0" fmla="*/ 78687 w 242496"/>
                              <a:gd name="connsiteY0" fmla="*/ 5426 h 691871"/>
                              <a:gd name="connsiteX1" fmla="*/ 166523 w 242496"/>
                              <a:gd name="connsiteY1" fmla="*/ 0 h 691871"/>
                              <a:gd name="connsiteX2" fmla="*/ 242496 w 242496"/>
                              <a:gd name="connsiteY2" fmla="*/ 691871 h 691871"/>
                              <a:gd name="connsiteX3" fmla="*/ 0 w 242496"/>
                              <a:gd name="connsiteY3" fmla="*/ 691871 h 691871"/>
                              <a:gd name="connsiteX4" fmla="*/ 78687 w 242496"/>
                              <a:gd name="connsiteY4" fmla="*/ 5426 h 691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96" h="691871">
                                <a:moveTo>
                                  <a:pt x="78687" y="5426"/>
                                </a:moveTo>
                                <a:lnTo>
                                  <a:pt x="166523" y="0"/>
                                </a:lnTo>
                                <a:lnTo>
                                  <a:pt x="242496" y="691871"/>
                                </a:lnTo>
                                <a:lnTo>
                                  <a:pt x="0" y="691871"/>
                                </a:lnTo>
                                <a:lnTo>
                                  <a:pt x="78687" y="5426"/>
                                </a:lnTo>
                                <a:close/>
                              </a:path>
                            </a:pathLst>
                          </a:custGeom>
                          <a:solidFill>
                            <a:srgbClr val="000000">
                              <a:lumMod val="85000"/>
                              <a:lumOff val="1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FFFF"/>
                              </a:solidFill>
                              <a:effectLst/>
                              <a:uLnTx/>
                              <a:uFillTx/>
                              <a:latin typeface="Arial" panose="020B0604020202020204"/>
                              <a:ea typeface="+mn-ea"/>
                              <a:cs typeface="+mn-cs"/>
                              <a:sym typeface="Arial"/>
                            </a:endParaRPr>
                          </a:p>
                        </p:txBody>
                      </p:sp>
                    </p:grpSp>
                  </p:grpSp>
                </p:grpSp>
                <p:sp>
                  <p:nvSpPr>
                    <p:cNvPr id="606" name="Freeform: Shape 605">
                      <a:extLst>
                        <a:ext uri="{FF2B5EF4-FFF2-40B4-BE49-F238E27FC236}">
                          <a16:creationId xmlns:a16="http://schemas.microsoft.com/office/drawing/2014/main" id="{4D807354-E67D-4847-89F7-6449DACB99A1}"/>
                        </a:ext>
                      </a:extLst>
                    </p:cNvPr>
                    <p:cNvSpPr/>
                    <p:nvPr/>
                  </p:nvSpPr>
                  <p:spPr>
                    <a:xfrm>
                      <a:off x="8080394" y="902882"/>
                      <a:ext cx="2522509" cy="1569900"/>
                    </a:xfrm>
                    <a:custGeom>
                      <a:avLst/>
                      <a:gdLst>
                        <a:gd name="connsiteX0" fmla="*/ 1261250 w 2522500"/>
                        <a:gd name="connsiteY0" fmla="*/ 0 h 1569909"/>
                        <a:gd name="connsiteX1" fmla="*/ 2522500 w 2522500"/>
                        <a:gd name="connsiteY1" fmla="*/ 1261250 h 1569909"/>
                        <a:gd name="connsiteX2" fmla="*/ 2522500 w 2522500"/>
                        <a:gd name="connsiteY2" fmla="*/ 1569909 h 1569909"/>
                        <a:gd name="connsiteX3" fmla="*/ 2248053 w 2522500"/>
                        <a:gd name="connsiteY3" fmla="*/ 1569909 h 1569909"/>
                        <a:gd name="connsiteX4" fmla="*/ 2248474 w 2522500"/>
                        <a:gd name="connsiteY4" fmla="*/ 1561575 h 1569909"/>
                        <a:gd name="connsiteX5" fmla="*/ 2248474 w 2522500"/>
                        <a:gd name="connsiteY5" fmla="*/ 1265337 h 1569909"/>
                        <a:gd name="connsiteX6" fmla="*/ 1260608 w 2522500"/>
                        <a:gd name="connsiteY6" fmla="*/ 277471 h 1569909"/>
                        <a:gd name="connsiteX7" fmla="*/ 272742 w 2522500"/>
                        <a:gd name="connsiteY7" fmla="*/ 1265337 h 1569909"/>
                        <a:gd name="connsiteX8" fmla="*/ 272742 w 2522500"/>
                        <a:gd name="connsiteY8" fmla="*/ 1561575 h 1569909"/>
                        <a:gd name="connsiteX9" fmla="*/ 273163 w 2522500"/>
                        <a:gd name="connsiteY9" fmla="*/ 1569909 h 1569909"/>
                        <a:gd name="connsiteX10" fmla="*/ 0 w 2522500"/>
                        <a:gd name="connsiteY10" fmla="*/ 1569909 h 1569909"/>
                        <a:gd name="connsiteX11" fmla="*/ 0 w 2522500"/>
                        <a:gd name="connsiteY11" fmla="*/ 1261250 h 1569909"/>
                        <a:gd name="connsiteX12" fmla="*/ 1261250 w 2522500"/>
                        <a:gd name="connsiteY12" fmla="*/ 0 h 156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22500" h="1569909">
                          <a:moveTo>
                            <a:pt x="1261250" y="0"/>
                          </a:moveTo>
                          <a:cubicBezTo>
                            <a:pt x="1957819" y="0"/>
                            <a:pt x="2522500" y="564681"/>
                            <a:pt x="2522500" y="1261250"/>
                          </a:cubicBezTo>
                          <a:lnTo>
                            <a:pt x="2522500" y="1569909"/>
                          </a:lnTo>
                          <a:lnTo>
                            <a:pt x="2248053" y="1569909"/>
                          </a:lnTo>
                          <a:lnTo>
                            <a:pt x="2248474" y="1561575"/>
                          </a:lnTo>
                          <a:lnTo>
                            <a:pt x="2248474" y="1265337"/>
                          </a:lnTo>
                          <a:cubicBezTo>
                            <a:pt x="2248474" y="719754"/>
                            <a:pt x="1806191" y="277471"/>
                            <a:pt x="1260608" y="277471"/>
                          </a:cubicBezTo>
                          <a:cubicBezTo>
                            <a:pt x="715025" y="277471"/>
                            <a:pt x="272742" y="719754"/>
                            <a:pt x="272742" y="1265337"/>
                          </a:cubicBezTo>
                          <a:lnTo>
                            <a:pt x="272742" y="1561575"/>
                          </a:lnTo>
                          <a:lnTo>
                            <a:pt x="273163" y="1569909"/>
                          </a:lnTo>
                          <a:lnTo>
                            <a:pt x="0" y="1569909"/>
                          </a:lnTo>
                          <a:lnTo>
                            <a:pt x="0" y="1261250"/>
                          </a:lnTo>
                          <a:cubicBezTo>
                            <a:pt x="0" y="564681"/>
                            <a:pt x="564681" y="0"/>
                            <a:pt x="1261250" y="0"/>
                          </a:cubicBezTo>
                          <a:close/>
                        </a:path>
                      </a:pathLst>
                    </a:custGeom>
                    <a:solidFill>
                      <a:srgbClr val="FFFFFF">
                        <a:lumMod val="95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FFFF"/>
                        </a:solidFill>
                        <a:effectLst/>
                        <a:uLnTx/>
                        <a:uFillTx/>
                        <a:latin typeface="Arial" panose="020B0604020202020204"/>
                        <a:ea typeface="+mn-ea"/>
                        <a:cs typeface="+mn-cs"/>
                        <a:sym typeface="Arial"/>
                      </a:endParaRPr>
                    </a:p>
                  </p:txBody>
                </p:sp>
              </p:grpSp>
            </p:grpSp>
          </p:grpSp>
          <p:grpSp>
            <p:nvGrpSpPr>
              <p:cNvPr id="540" name="Group 539">
                <a:extLst>
                  <a:ext uri="{FF2B5EF4-FFF2-40B4-BE49-F238E27FC236}">
                    <a16:creationId xmlns:a16="http://schemas.microsoft.com/office/drawing/2014/main" id="{7ABF1EA7-FD3F-4C3C-A0FD-EF6F3889D33A}"/>
                  </a:ext>
                </a:extLst>
              </p:cNvPr>
              <p:cNvGrpSpPr/>
              <p:nvPr/>
            </p:nvGrpSpPr>
            <p:grpSpPr>
              <a:xfrm>
                <a:off x="3649282" y="3210011"/>
                <a:ext cx="442755" cy="835161"/>
                <a:chOff x="3308491" y="3120225"/>
                <a:chExt cx="354648" cy="668967"/>
              </a:xfrm>
            </p:grpSpPr>
            <p:grpSp>
              <p:nvGrpSpPr>
                <p:cNvPr id="577" name="Group 576">
                  <a:extLst>
                    <a:ext uri="{FF2B5EF4-FFF2-40B4-BE49-F238E27FC236}">
                      <a16:creationId xmlns:a16="http://schemas.microsoft.com/office/drawing/2014/main" id="{1B44C612-8F64-4410-969E-CCA9E3D71FE5}"/>
                    </a:ext>
                  </a:extLst>
                </p:cNvPr>
                <p:cNvGrpSpPr/>
                <p:nvPr/>
              </p:nvGrpSpPr>
              <p:grpSpPr>
                <a:xfrm>
                  <a:off x="3308491" y="3120225"/>
                  <a:ext cx="354648" cy="668967"/>
                  <a:chOff x="916354" y="3150974"/>
                  <a:chExt cx="811738" cy="1531174"/>
                </a:xfrm>
              </p:grpSpPr>
              <p:sp>
                <p:nvSpPr>
                  <p:cNvPr id="596" name="Rectangle: Rounded Corners 595">
                    <a:extLst>
                      <a:ext uri="{FF2B5EF4-FFF2-40B4-BE49-F238E27FC236}">
                        <a16:creationId xmlns:a16="http://schemas.microsoft.com/office/drawing/2014/main" id="{B8850FAA-6D64-4C30-BEF1-DC5990040EEC}"/>
                      </a:ext>
                    </a:extLst>
                  </p:cNvPr>
                  <p:cNvSpPr/>
                  <p:nvPr/>
                </p:nvSpPr>
                <p:spPr>
                  <a:xfrm>
                    <a:off x="916354" y="3150974"/>
                    <a:ext cx="811738" cy="1531174"/>
                  </a:xfrm>
                  <a:prstGeom prst="roundRect">
                    <a:avLst>
                      <a:gd name="adj" fmla="val 11381"/>
                    </a:avLst>
                  </a:prstGeom>
                  <a:solidFill>
                    <a:srgbClr val="000000">
                      <a:lumMod val="75000"/>
                      <a:lumOff val="25000"/>
                    </a:srgbClr>
                  </a:solidFill>
                  <a:ln w="12700" cap="flat" cmpd="sng" algn="ctr">
                    <a:noFill/>
                    <a:prstDash val="solid"/>
                    <a:miter lim="800000"/>
                  </a:ln>
                  <a:effectLst/>
                </p:spPr>
                <p:txBody>
                  <a:bodyPr rtlCol="0" anchor="ctr"/>
                  <a:lstStyle/>
                  <a:p>
                    <a:pPr marL="0" marR="0" lvl="0" indent="0" algn="ctr" defTabSz="685783" eaLnBrk="1" fontAlgn="auto" latinLnBrk="0" hangingPunct="1">
                      <a:lnSpc>
                        <a:spcPct val="100000"/>
                      </a:lnSpc>
                      <a:spcBef>
                        <a:spcPts val="0"/>
                      </a:spcBef>
                      <a:spcAft>
                        <a:spcPts val="0"/>
                      </a:spcAft>
                      <a:buClrTx/>
                      <a:buSzTx/>
                      <a:buFont typeface="Arial"/>
                      <a:buNone/>
                      <a:tabLst/>
                      <a:defRPr/>
                    </a:pPr>
                    <a:endParaRPr kumimoji="0" lang="en-IN" sz="1351" b="0" i="0" u="none" strike="noStrike" kern="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597" name="Rectangle 596">
                    <a:extLst>
                      <a:ext uri="{FF2B5EF4-FFF2-40B4-BE49-F238E27FC236}">
                        <a16:creationId xmlns:a16="http://schemas.microsoft.com/office/drawing/2014/main" id="{F160E352-ED0F-4DD2-B6F4-2C5C833DB435}"/>
                      </a:ext>
                    </a:extLst>
                  </p:cNvPr>
                  <p:cNvSpPr/>
                  <p:nvPr/>
                </p:nvSpPr>
                <p:spPr>
                  <a:xfrm>
                    <a:off x="969161" y="3327189"/>
                    <a:ext cx="707040" cy="1181030"/>
                  </a:xfrm>
                  <a:prstGeom prst="rect">
                    <a:avLst/>
                  </a:prstGeom>
                  <a:solidFill>
                    <a:srgbClr val="000000"/>
                  </a:solidFill>
                  <a:ln w="12700" cap="flat" cmpd="sng" algn="ctr">
                    <a:noFill/>
                    <a:prstDash val="solid"/>
                    <a:miter lim="800000"/>
                  </a:ln>
                  <a:effectLst/>
                </p:spPr>
                <p:txBody>
                  <a:bodyPr rtlCol="0" anchor="ctr"/>
                  <a:lstStyle/>
                  <a:p>
                    <a:pPr marL="0" marR="0" lvl="0" indent="0" algn="ctr" defTabSz="685783" eaLnBrk="1" fontAlgn="auto" latinLnBrk="0" hangingPunct="1">
                      <a:lnSpc>
                        <a:spcPct val="100000"/>
                      </a:lnSpc>
                      <a:spcBef>
                        <a:spcPts val="0"/>
                      </a:spcBef>
                      <a:spcAft>
                        <a:spcPts val="0"/>
                      </a:spcAft>
                      <a:buClrTx/>
                      <a:buSzTx/>
                      <a:buFont typeface="Arial"/>
                      <a:buNone/>
                      <a:tabLst/>
                      <a:defRPr/>
                    </a:pPr>
                    <a:endParaRPr kumimoji="0" lang="en-IN" sz="1351"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598" name="Rectangle: Rounded Corners 597">
                    <a:extLst>
                      <a:ext uri="{FF2B5EF4-FFF2-40B4-BE49-F238E27FC236}">
                        <a16:creationId xmlns:a16="http://schemas.microsoft.com/office/drawing/2014/main" id="{87B7B280-5D17-4AFB-B8C6-3096152B2098}"/>
                      </a:ext>
                    </a:extLst>
                  </p:cNvPr>
                  <p:cNvSpPr/>
                  <p:nvPr/>
                </p:nvSpPr>
                <p:spPr>
                  <a:xfrm>
                    <a:off x="1183443" y="3238350"/>
                    <a:ext cx="268412" cy="20860"/>
                  </a:xfrm>
                  <a:prstGeom prst="roundRect">
                    <a:avLst>
                      <a:gd name="adj" fmla="val 50000"/>
                    </a:avLst>
                  </a:prstGeom>
                  <a:solidFill>
                    <a:srgbClr val="FFFFFF"/>
                  </a:solidFill>
                  <a:ln w="12700" cap="flat" cmpd="sng" algn="ctr">
                    <a:noFill/>
                    <a:prstDash val="solid"/>
                    <a:miter lim="800000"/>
                  </a:ln>
                  <a:effectLst/>
                </p:spPr>
                <p:txBody>
                  <a:bodyPr rtlCol="0" anchor="ctr"/>
                  <a:lstStyle/>
                  <a:p>
                    <a:pPr marL="0" marR="0" lvl="0" indent="0" algn="ctr" defTabSz="685783" eaLnBrk="1" fontAlgn="auto" latinLnBrk="0" hangingPunct="1">
                      <a:lnSpc>
                        <a:spcPct val="100000"/>
                      </a:lnSpc>
                      <a:spcBef>
                        <a:spcPts val="0"/>
                      </a:spcBef>
                      <a:spcAft>
                        <a:spcPts val="0"/>
                      </a:spcAft>
                      <a:buClrTx/>
                      <a:buSzTx/>
                      <a:buFont typeface="Arial"/>
                      <a:buNone/>
                      <a:tabLst/>
                      <a:defRPr/>
                    </a:pPr>
                    <a:endParaRPr kumimoji="0" lang="en-IN" sz="1351"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599" name="Oval 598">
                    <a:extLst>
                      <a:ext uri="{FF2B5EF4-FFF2-40B4-BE49-F238E27FC236}">
                        <a16:creationId xmlns:a16="http://schemas.microsoft.com/office/drawing/2014/main" id="{7F06FFCC-1AF1-4D49-B20D-0B1DC866999D}"/>
                      </a:ext>
                    </a:extLst>
                  </p:cNvPr>
                  <p:cNvSpPr/>
                  <p:nvPr/>
                </p:nvSpPr>
                <p:spPr>
                  <a:xfrm>
                    <a:off x="1483578" y="3237236"/>
                    <a:ext cx="28409" cy="28409"/>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685783" eaLnBrk="1" fontAlgn="auto" latinLnBrk="0" hangingPunct="1">
                      <a:lnSpc>
                        <a:spcPct val="100000"/>
                      </a:lnSpc>
                      <a:spcBef>
                        <a:spcPts val="0"/>
                      </a:spcBef>
                      <a:spcAft>
                        <a:spcPts val="0"/>
                      </a:spcAft>
                      <a:buClrTx/>
                      <a:buSzTx/>
                      <a:buFont typeface="Arial"/>
                      <a:buNone/>
                      <a:tabLst/>
                      <a:defRPr/>
                    </a:pPr>
                    <a:endParaRPr kumimoji="0" lang="en-IN" sz="1351" b="0" i="0" u="none" strike="noStrike" kern="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600" name="Rectangle: Rounded Corners 599">
                    <a:extLst>
                      <a:ext uri="{FF2B5EF4-FFF2-40B4-BE49-F238E27FC236}">
                        <a16:creationId xmlns:a16="http://schemas.microsoft.com/office/drawing/2014/main" id="{A810D92A-D5F1-4778-A9AB-B693764FD7D8}"/>
                      </a:ext>
                    </a:extLst>
                  </p:cNvPr>
                  <p:cNvSpPr/>
                  <p:nvPr/>
                </p:nvSpPr>
                <p:spPr>
                  <a:xfrm>
                    <a:off x="1238555" y="4548207"/>
                    <a:ext cx="163661" cy="73091"/>
                  </a:xfrm>
                  <a:prstGeom prst="roundRect">
                    <a:avLst>
                      <a:gd name="adj" fmla="val 50000"/>
                    </a:avLst>
                  </a:prstGeom>
                  <a:solidFill>
                    <a:srgbClr val="FFFFFF"/>
                  </a:solidFill>
                  <a:ln w="12700" cap="flat" cmpd="sng" algn="ctr">
                    <a:noFill/>
                    <a:prstDash val="solid"/>
                    <a:miter lim="800000"/>
                  </a:ln>
                  <a:effectLst>
                    <a:innerShdw blurRad="114300">
                      <a:prstClr val="black">
                        <a:alpha val="41000"/>
                      </a:prstClr>
                    </a:innerShdw>
                  </a:effectLst>
                </p:spPr>
                <p:txBody>
                  <a:bodyPr rtlCol="0" anchor="ctr"/>
                  <a:lstStyle/>
                  <a:p>
                    <a:pPr marL="0" marR="0" lvl="0" indent="0" algn="ctr" defTabSz="685783" eaLnBrk="1" fontAlgn="auto" latinLnBrk="0" hangingPunct="1">
                      <a:lnSpc>
                        <a:spcPct val="100000"/>
                      </a:lnSpc>
                      <a:spcBef>
                        <a:spcPts val="0"/>
                      </a:spcBef>
                      <a:spcAft>
                        <a:spcPts val="0"/>
                      </a:spcAft>
                      <a:buClrTx/>
                      <a:buSzTx/>
                      <a:buFont typeface="Arial"/>
                      <a:buNone/>
                      <a:tabLst/>
                      <a:defRPr/>
                    </a:pPr>
                    <a:endParaRPr kumimoji="0" lang="en-IN" sz="1351"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grpSp>
            <p:grpSp>
              <p:nvGrpSpPr>
                <p:cNvPr id="578" name="Group 577">
                  <a:extLst>
                    <a:ext uri="{FF2B5EF4-FFF2-40B4-BE49-F238E27FC236}">
                      <a16:creationId xmlns:a16="http://schemas.microsoft.com/office/drawing/2014/main" id="{460C16DE-6C4A-40AC-B656-56CC6470D1D4}"/>
                    </a:ext>
                  </a:extLst>
                </p:cNvPr>
                <p:cNvGrpSpPr/>
                <p:nvPr/>
              </p:nvGrpSpPr>
              <p:grpSpPr>
                <a:xfrm>
                  <a:off x="3372628" y="3312637"/>
                  <a:ext cx="226373" cy="284144"/>
                  <a:chOff x="3161000" y="4358655"/>
                  <a:chExt cx="518136" cy="650366"/>
                </a:xfrm>
              </p:grpSpPr>
              <p:sp>
                <p:nvSpPr>
                  <p:cNvPr id="579" name="Freeform: Shape 578">
                    <a:extLst>
                      <a:ext uri="{FF2B5EF4-FFF2-40B4-BE49-F238E27FC236}">
                        <a16:creationId xmlns:a16="http://schemas.microsoft.com/office/drawing/2014/main" id="{A82F1B55-EDA6-413C-B824-715F49515AE2}"/>
                      </a:ext>
                    </a:extLst>
                  </p:cNvPr>
                  <p:cNvSpPr/>
                  <p:nvPr/>
                </p:nvSpPr>
                <p:spPr>
                  <a:xfrm>
                    <a:off x="3161000" y="4358655"/>
                    <a:ext cx="518136" cy="650366"/>
                  </a:xfrm>
                  <a:custGeom>
                    <a:avLst/>
                    <a:gdLst>
                      <a:gd name="connsiteX0" fmla="*/ 731442 w 1465874"/>
                      <a:gd name="connsiteY0" fmla="*/ 127219 h 1803716"/>
                      <a:gd name="connsiteX1" fmla="*/ 1360989 w 1465874"/>
                      <a:gd name="connsiteY1" fmla="*/ 420692 h 1803716"/>
                      <a:gd name="connsiteX2" fmla="*/ 1351653 w 1465874"/>
                      <a:gd name="connsiteY2" fmla="*/ 1003804 h 1803716"/>
                      <a:gd name="connsiteX3" fmla="*/ 1348454 w 1465874"/>
                      <a:gd name="connsiteY3" fmla="*/ 1048717 h 1803716"/>
                      <a:gd name="connsiteX4" fmla="*/ 1346036 w 1465874"/>
                      <a:gd name="connsiteY4" fmla="*/ 1082909 h 1803716"/>
                      <a:gd name="connsiteX5" fmla="*/ 732934 w 1465874"/>
                      <a:gd name="connsiteY5" fmla="*/ 1688317 h 1803716"/>
                      <a:gd name="connsiteX6" fmla="*/ 732934 w 1465874"/>
                      <a:gd name="connsiteY6" fmla="*/ 1675799 h 1803716"/>
                      <a:gd name="connsiteX7" fmla="*/ 731459 w 1465874"/>
                      <a:gd name="connsiteY7" fmla="*/ 1676498 h 1803716"/>
                      <a:gd name="connsiteX8" fmla="*/ 113129 w 1465874"/>
                      <a:gd name="connsiteY8" fmla="*/ 1003804 h 1803716"/>
                      <a:gd name="connsiteX9" fmla="*/ 113109 w 1465874"/>
                      <a:gd name="connsiteY9" fmla="*/ 1003804 h 1803716"/>
                      <a:gd name="connsiteX10" fmla="*/ 101895 w 1465874"/>
                      <a:gd name="connsiteY10" fmla="*/ 420692 h 1803716"/>
                      <a:gd name="connsiteX11" fmla="*/ 731442 w 1465874"/>
                      <a:gd name="connsiteY11" fmla="*/ 127219 h 1803716"/>
                      <a:gd name="connsiteX12" fmla="*/ 732934 w 1465874"/>
                      <a:gd name="connsiteY12" fmla="*/ 79824 h 1803716"/>
                      <a:gd name="connsiteX13" fmla="*/ 56543 w 1465874"/>
                      <a:gd name="connsiteY13" fmla="*/ 390427 h 1803716"/>
                      <a:gd name="connsiteX14" fmla="*/ 67415 w 1465874"/>
                      <a:gd name="connsiteY14" fmla="*/ 1018298 h 1803716"/>
                      <a:gd name="connsiteX15" fmla="*/ 732917 w 1465874"/>
                      <a:gd name="connsiteY15" fmla="*/ 1741569 h 1803716"/>
                      <a:gd name="connsiteX16" fmla="*/ 1398419 w 1465874"/>
                      <a:gd name="connsiteY16" fmla="*/ 1018298 h 1803716"/>
                      <a:gd name="connsiteX17" fmla="*/ 1409288 w 1465874"/>
                      <a:gd name="connsiteY17" fmla="*/ 390427 h 1803716"/>
                      <a:gd name="connsiteX18" fmla="*/ 1409324 w 1465874"/>
                      <a:gd name="connsiteY18" fmla="*/ 390427 h 1803716"/>
                      <a:gd name="connsiteX19" fmla="*/ 732934 w 1465874"/>
                      <a:gd name="connsiteY19" fmla="*/ 79824 h 1803716"/>
                      <a:gd name="connsiteX20" fmla="*/ 732937 w 1465874"/>
                      <a:gd name="connsiteY20" fmla="*/ 0 h 1803716"/>
                      <a:gd name="connsiteX21" fmla="*/ 1465874 w 1465874"/>
                      <a:gd name="connsiteY21" fmla="*/ 341670 h 1803716"/>
                      <a:gd name="connsiteX22" fmla="*/ 1455006 w 1465874"/>
                      <a:gd name="connsiteY22" fmla="*/ 1020547 h 1803716"/>
                      <a:gd name="connsiteX23" fmla="*/ 732957 w 1465874"/>
                      <a:gd name="connsiteY23" fmla="*/ 1803716 h 1803716"/>
                      <a:gd name="connsiteX24" fmla="*/ 13079 w 1465874"/>
                      <a:gd name="connsiteY24" fmla="*/ 1020547 h 1803716"/>
                      <a:gd name="connsiteX25" fmla="*/ 13056 w 1465874"/>
                      <a:gd name="connsiteY25" fmla="*/ 1020547 h 1803716"/>
                      <a:gd name="connsiteX26" fmla="*/ 0 w 1465874"/>
                      <a:gd name="connsiteY26" fmla="*/ 341670 h 1803716"/>
                      <a:gd name="connsiteX27" fmla="*/ 732937 w 1465874"/>
                      <a:gd name="connsiteY27" fmla="*/ 0 h 180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465874" h="1803716">
                        <a:moveTo>
                          <a:pt x="731442" y="127219"/>
                        </a:moveTo>
                        <a:cubicBezTo>
                          <a:pt x="950008" y="346361"/>
                          <a:pt x="1063973" y="378763"/>
                          <a:pt x="1360989" y="420692"/>
                        </a:cubicBezTo>
                        <a:lnTo>
                          <a:pt x="1351653" y="1003804"/>
                        </a:lnTo>
                        <a:lnTo>
                          <a:pt x="1348454" y="1048717"/>
                        </a:lnTo>
                        <a:lnTo>
                          <a:pt x="1346036" y="1082909"/>
                        </a:lnTo>
                        <a:cubicBezTo>
                          <a:pt x="1304872" y="1396349"/>
                          <a:pt x="995958" y="1567678"/>
                          <a:pt x="732934" y="1688317"/>
                        </a:cubicBezTo>
                        <a:lnTo>
                          <a:pt x="732934" y="1675799"/>
                        </a:lnTo>
                        <a:lnTo>
                          <a:pt x="731459" y="1676498"/>
                        </a:lnTo>
                        <a:cubicBezTo>
                          <a:pt x="445630" y="1545006"/>
                          <a:pt x="118721" y="1369680"/>
                          <a:pt x="113129" y="1003804"/>
                        </a:cubicBezTo>
                        <a:lnTo>
                          <a:pt x="113109" y="1003804"/>
                        </a:lnTo>
                        <a:lnTo>
                          <a:pt x="101895" y="420692"/>
                        </a:lnTo>
                        <a:cubicBezTo>
                          <a:pt x="400804" y="378763"/>
                          <a:pt x="512862" y="346373"/>
                          <a:pt x="731442" y="127219"/>
                        </a:cubicBezTo>
                        <a:close/>
                        <a:moveTo>
                          <a:pt x="732934" y="79824"/>
                        </a:moveTo>
                        <a:cubicBezTo>
                          <a:pt x="517625" y="295030"/>
                          <a:pt x="350166" y="350488"/>
                          <a:pt x="56543" y="390427"/>
                        </a:cubicBezTo>
                        <a:lnTo>
                          <a:pt x="67415" y="1018298"/>
                        </a:lnTo>
                        <a:cubicBezTo>
                          <a:pt x="73942" y="1406544"/>
                          <a:pt x="428440" y="1601774"/>
                          <a:pt x="732917" y="1741569"/>
                        </a:cubicBezTo>
                        <a:cubicBezTo>
                          <a:pt x="1037401" y="1601801"/>
                          <a:pt x="1391906" y="1406558"/>
                          <a:pt x="1398419" y="1018298"/>
                        </a:cubicBezTo>
                        <a:lnTo>
                          <a:pt x="1409288" y="390427"/>
                        </a:lnTo>
                        <a:lnTo>
                          <a:pt x="1409324" y="390427"/>
                        </a:lnTo>
                        <a:cubicBezTo>
                          <a:pt x="1115709" y="350488"/>
                          <a:pt x="948266" y="295027"/>
                          <a:pt x="732934" y="79824"/>
                        </a:cubicBezTo>
                        <a:close/>
                        <a:moveTo>
                          <a:pt x="732937" y="0"/>
                        </a:moveTo>
                        <a:cubicBezTo>
                          <a:pt x="987398" y="255132"/>
                          <a:pt x="1120080" y="292855"/>
                          <a:pt x="1465874" y="341670"/>
                        </a:cubicBezTo>
                        <a:lnTo>
                          <a:pt x="1455006" y="1020547"/>
                        </a:lnTo>
                        <a:cubicBezTo>
                          <a:pt x="1448476" y="1446510"/>
                          <a:pt x="1067862" y="1650632"/>
                          <a:pt x="732957" y="1803716"/>
                        </a:cubicBezTo>
                        <a:cubicBezTo>
                          <a:pt x="400186" y="1650629"/>
                          <a:pt x="19589" y="1446510"/>
                          <a:pt x="13079" y="1020547"/>
                        </a:cubicBezTo>
                        <a:lnTo>
                          <a:pt x="13056" y="1020547"/>
                        </a:lnTo>
                        <a:lnTo>
                          <a:pt x="0" y="341670"/>
                        </a:lnTo>
                        <a:cubicBezTo>
                          <a:pt x="347999" y="292855"/>
                          <a:pt x="478461" y="255145"/>
                          <a:pt x="732937" y="0"/>
                        </a:cubicBezTo>
                        <a:close/>
                      </a:path>
                    </a:pathLst>
                  </a:custGeom>
                  <a:solidFill>
                    <a:srgbClr val="FF671F"/>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FFFF"/>
                      </a:solidFill>
                      <a:effectLst/>
                      <a:uLnTx/>
                      <a:uFillTx/>
                      <a:latin typeface="Arial" panose="020B0604020202020204"/>
                      <a:ea typeface="+mn-ea"/>
                      <a:cs typeface="+mn-cs"/>
                      <a:sym typeface="Arial"/>
                    </a:endParaRPr>
                  </a:p>
                </p:txBody>
              </p:sp>
              <p:grpSp>
                <p:nvGrpSpPr>
                  <p:cNvPr id="580" name="Group 579">
                    <a:extLst>
                      <a:ext uri="{FF2B5EF4-FFF2-40B4-BE49-F238E27FC236}">
                        <a16:creationId xmlns:a16="http://schemas.microsoft.com/office/drawing/2014/main" id="{808E7D3D-1F8F-44A2-9C7E-47D5DCFCCC93}"/>
                      </a:ext>
                    </a:extLst>
                  </p:cNvPr>
                  <p:cNvGrpSpPr/>
                  <p:nvPr/>
                </p:nvGrpSpPr>
                <p:grpSpPr>
                  <a:xfrm>
                    <a:off x="3321864" y="4546154"/>
                    <a:ext cx="196408" cy="275368"/>
                    <a:chOff x="7694614" y="902882"/>
                    <a:chExt cx="3338464" cy="4588388"/>
                  </a:xfrm>
                </p:grpSpPr>
                <p:grpSp>
                  <p:nvGrpSpPr>
                    <p:cNvPr id="581" name="Group 580">
                      <a:extLst>
                        <a:ext uri="{FF2B5EF4-FFF2-40B4-BE49-F238E27FC236}">
                          <a16:creationId xmlns:a16="http://schemas.microsoft.com/office/drawing/2014/main" id="{E4325458-4D8D-48BB-AD02-BE220F73AE75}"/>
                        </a:ext>
                      </a:extLst>
                    </p:cNvPr>
                    <p:cNvGrpSpPr/>
                    <p:nvPr/>
                  </p:nvGrpSpPr>
                  <p:grpSpPr>
                    <a:xfrm>
                      <a:off x="7694614" y="2462742"/>
                      <a:ext cx="3338464" cy="3028528"/>
                      <a:chOff x="7694614" y="2462742"/>
                      <a:chExt cx="3338464" cy="3028528"/>
                    </a:xfrm>
                  </p:grpSpPr>
                  <p:sp>
                    <p:nvSpPr>
                      <p:cNvPr id="583" name="Freeform: Shape 582">
                        <a:extLst>
                          <a:ext uri="{FF2B5EF4-FFF2-40B4-BE49-F238E27FC236}">
                            <a16:creationId xmlns:a16="http://schemas.microsoft.com/office/drawing/2014/main" id="{A45ECF8B-19CC-4C44-BBF3-3F713EB2213D}"/>
                          </a:ext>
                        </a:extLst>
                      </p:cNvPr>
                      <p:cNvSpPr/>
                      <p:nvPr/>
                    </p:nvSpPr>
                    <p:spPr>
                      <a:xfrm>
                        <a:off x="7694614" y="2462742"/>
                        <a:ext cx="3338464" cy="3028528"/>
                      </a:xfrm>
                      <a:custGeom>
                        <a:avLst/>
                        <a:gdLst>
                          <a:gd name="connsiteX0" fmla="*/ 92007 w 3338464"/>
                          <a:gd name="connsiteY0" fmla="*/ 0 h 3028528"/>
                          <a:gd name="connsiteX1" fmla="*/ 809538 w 3338464"/>
                          <a:gd name="connsiteY1" fmla="*/ 0 h 3028528"/>
                          <a:gd name="connsiteX2" fmla="*/ 836880 w 3338464"/>
                          <a:gd name="connsiteY2" fmla="*/ 33581 h 3028528"/>
                          <a:gd name="connsiteX3" fmla="*/ 1638956 w 3338464"/>
                          <a:gd name="connsiteY3" fmla="*/ 316020 h 3028528"/>
                          <a:gd name="connsiteX4" fmla="*/ 2441032 w 3338464"/>
                          <a:gd name="connsiteY4" fmla="*/ 33581 h 3028528"/>
                          <a:gd name="connsiteX5" fmla="*/ 2468374 w 3338464"/>
                          <a:gd name="connsiteY5" fmla="*/ 0 h 3028528"/>
                          <a:gd name="connsiteX6" fmla="*/ 3246457 w 3338464"/>
                          <a:gd name="connsiteY6" fmla="*/ 0 h 3028528"/>
                          <a:gd name="connsiteX7" fmla="*/ 3338464 w 3338464"/>
                          <a:gd name="connsiteY7" fmla="*/ 92007 h 3028528"/>
                          <a:gd name="connsiteX8" fmla="*/ 3338464 w 3338464"/>
                          <a:gd name="connsiteY8" fmla="*/ 2936521 h 3028528"/>
                          <a:gd name="connsiteX9" fmla="*/ 3246457 w 3338464"/>
                          <a:gd name="connsiteY9" fmla="*/ 3028528 h 3028528"/>
                          <a:gd name="connsiteX10" fmla="*/ 92007 w 3338464"/>
                          <a:gd name="connsiteY10" fmla="*/ 3028528 h 3028528"/>
                          <a:gd name="connsiteX11" fmla="*/ 0 w 3338464"/>
                          <a:gd name="connsiteY11" fmla="*/ 2936521 h 3028528"/>
                          <a:gd name="connsiteX12" fmla="*/ 0 w 3338464"/>
                          <a:gd name="connsiteY12" fmla="*/ 92007 h 3028528"/>
                          <a:gd name="connsiteX13" fmla="*/ 92007 w 3338464"/>
                          <a:gd name="connsiteY13" fmla="*/ 0 h 3028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38464" h="3028528">
                            <a:moveTo>
                              <a:pt x="92007" y="0"/>
                            </a:moveTo>
                            <a:lnTo>
                              <a:pt x="809538" y="0"/>
                            </a:lnTo>
                            <a:lnTo>
                              <a:pt x="836880" y="33581"/>
                            </a:lnTo>
                            <a:cubicBezTo>
                              <a:pt x="991346" y="201815"/>
                              <a:pt x="1292609" y="316020"/>
                              <a:pt x="1638956" y="316020"/>
                            </a:cubicBezTo>
                            <a:cubicBezTo>
                              <a:pt x="1985303" y="316020"/>
                              <a:pt x="2286566" y="201815"/>
                              <a:pt x="2441032" y="33581"/>
                            </a:cubicBezTo>
                            <a:lnTo>
                              <a:pt x="2468374" y="0"/>
                            </a:lnTo>
                            <a:lnTo>
                              <a:pt x="3246457" y="0"/>
                            </a:lnTo>
                            <a:cubicBezTo>
                              <a:pt x="3297271" y="0"/>
                              <a:pt x="3338464" y="41193"/>
                              <a:pt x="3338464" y="92007"/>
                            </a:cubicBezTo>
                            <a:lnTo>
                              <a:pt x="3338464" y="2936521"/>
                            </a:lnTo>
                            <a:cubicBezTo>
                              <a:pt x="3338464" y="2987335"/>
                              <a:pt x="3297271" y="3028528"/>
                              <a:pt x="3246457" y="3028528"/>
                            </a:cubicBezTo>
                            <a:lnTo>
                              <a:pt x="92007" y="3028528"/>
                            </a:lnTo>
                            <a:cubicBezTo>
                              <a:pt x="41193" y="3028528"/>
                              <a:pt x="0" y="2987335"/>
                              <a:pt x="0" y="2936521"/>
                            </a:cubicBezTo>
                            <a:lnTo>
                              <a:pt x="0" y="92007"/>
                            </a:lnTo>
                            <a:cubicBezTo>
                              <a:pt x="0" y="41193"/>
                              <a:pt x="41193" y="0"/>
                              <a:pt x="92007" y="0"/>
                            </a:cubicBezTo>
                            <a:close/>
                          </a:path>
                        </a:pathLst>
                      </a:custGeom>
                      <a:solidFill>
                        <a:srgbClr val="FFFFFF"/>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srgbClr val="FFFFFF"/>
                          </a:solidFill>
                          <a:effectLst/>
                          <a:uLnTx/>
                          <a:uFillTx/>
                          <a:latin typeface="Arial" panose="020B0604020202020204"/>
                          <a:ea typeface="+mn-ea"/>
                          <a:cs typeface="+mn-cs"/>
                          <a:sym typeface="Arial"/>
                        </a:endParaRPr>
                      </a:p>
                    </p:txBody>
                  </p:sp>
                  <p:grpSp>
                    <p:nvGrpSpPr>
                      <p:cNvPr id="584" name="Group 583">
                        <a:extLst>
                          <a:ext uri="{FF2B5EF4-FFF2-40B4-BE49-F238E27FC236}">
                            <a16:creationId xmlns:a16="http://schemas.microsoft.com/office/drawing/2014/main" id="{1E34027F-40B7-4B02-A44B-7D85FC3D9B54}"/>
                          </a:ext>
                        </a:extLst>
                      </p:cNvPr>
                      <p:cNvGrpSpPr/>
                      <p:nvPr/>
                    </p:nvGrpSpPr>
                    <p:grpSpPr>
                      <a:xfrm>
                        <a:off x="8057355" y="2647540"/>
                        <a:ext cx="2612983" cy="2658933"/>
                        <a:chOff x="8091903" y="2624488"/>
                        <a:chExt cx="2612983" cy="2658933"/>
                      </a:xfrm>
                      <a:solidFill>
                        <a:srgbClr val="FFFFFF">
                          <a:lumMod val="95000"/>
                        </a:srgbClr>
                      </a:solidFill>
                    </p:grpSpPr>
                    <p:grpSp>
                      <p:nvGrpSpPr>
                        <p:cNvPr id="590" name="Group 589">
                          <a:extLst>
                            <a:ext uri="{FF2B5EF4-FFF2-40B4-BE49-F238E27FC236}">
                              <a16:creationId xmlns:a16="http://schemas.microsoft.com/office/drawing/2014/main" id="{CE152CA6-C462-406B-A4F0-2A804C71B669}"/>
                            </a:ext>
                          </a:extLst>
                        </p:cNvPr>
                        <p:cNvGrpSpPr/>
                        <p:nvPr/>
                      </p:nvGrpSpPr>
                      <p:grpSpPr>
                        <a:xfrm>
                          <a:off x="10487146" y="2624488"/>
                          <a:ext cx="217740" cy="2658933"/>
                          <a:chOff x="10487146" y="2624488"/>
                          <a:chExt cx="217740" cy="2658933"/>
                        </a:xfrm>
                        <a:grpFill/>
                      </p:grpSpPr>
                      <p:sp>
                        <p:nvSpPr>
                          <p:cNvPr id="594" name="Oval 593">
                            <a:extLst>
                              <a:ext uri="{FF2B5EF4-FFF2-40B4-BE49-F238E27FC236}">
                                <a16:creationId xmlns:a16="http://schemas.microsoft.com/office/drawing/2014/main" id="{DCBD094B-3547-4604-8D73-44CA4869B227}"/>
                              </a:ext>
                            </a:extLst>
                          </p:cNvPr>
                          <p:cNvSpPr/>
                          <p:nvPr/>
                        </p:nvSpPr>
                        <p:spPr>
                          <a:xfrm>
                            <a:off x="10487146" y="2624488"/>
                            <a:ext cx="217740" cy="217740"/>
                          </a:xfrm>
                          <a:prstGeom prst="ellipse">
                            <a:avLst/>
                          </a:prstGeom>
                          <a:solidFill>
                            <a:srgbClr val="000000">
                              <a:lumMod val="85000"/>
                              <a:lumOff val="1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sym typeface="Arial"/>
                              </a:rPr>
                              <a:t>     </a:t>
                            </a:r>
                            <a:endParaRPr kumimoji="0" lang="en-IN" sz="1800" b="0" i="0" u="none" strike="noStrike" kern="0" cap="none" spc="0" normalizeH="0" baseline="0" noProof="0" dirty="0">
                              <a:ln>
                                <a:noFill/>
                              </a:ln>
                              <a:solidFill>
                                <a:srgbClr val="FFFFFF"/>
                              </a:solidFill>
                              <a:effectLst/>
                              <a:uLnTx/>
                              <a:uFillTx/>
                              <a:latin typeface="Arial" panose="020B0604020202020204"/>
                              <a:ea typeface="+mn-ea"/>
                              <a:cs typeface="+mn-cs"/>
                              <a:sym typeface="Arial"/>
                            </a:endParaRPr>
                          </a:p>
                        </p:txBody>
                      </p:sp>
                      <p:sp>
                        <p:nvSpPr>
                          <p:cNvPr id="595" name="Oval 594">
                            <a:extLst>
                              <a:ext uri="{FF2B5EF4-FFF2-40B4-BE49-F238E27FC236}">
                                <a16:creationId xmlns:a16="http://schemas.microsoft.com/office/drawing/2014/main" id="{31C701A1-D144-460C-8350-C4898E2716A8}"/>
                              </a:ext>
                            </a:extLst>
                          </p:cNvPr>
                          <p:cNvSpPr/>
                          <p:nvPr/>
                        </p:nvSpPr>
                        <p:spPr>
                          <a:xfrm>
                            <a:off x="10487146" y="5065681"/>
                            <a:ext cx="217740" cy="217740"/>
                          </a:xfrm>
                          <a:prstGeom prst="ellipse">
                            <a:avLst/>
                          </a:prstGeom>
                          <a:solidFill>
                            <a:srgbClr val="000000">
                              <a:lumMod val="85000"/>
                              <a:lumOff val="1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sym typeface="Arial"/>
                              </a:rPr>
                              <a:t>     </a:t>
                            </a:r>
                            <a:endParaRPr kumimoji="0" lang="en-IN" sz="1800" b="0" i="0" u="none" strike="noStrike" kern="0" cap="none" spc="0" normalizeH="0" baseline="0" noProof="0" dirty="0">
                              <a:ln>
                                <a:noFill/>
                              </a:ln>
                              <a:solidFill>
                                <a:srgbClr val="FFFFFF"/>
                              </a:solidFill>
                              <a:effectLst/>
                              <a:uLnTx/>
                              <a:uFillTx/>
                              <a:latin typeface="Arial" panose="020B0604020202020204"/>
                              <a:ea typeface="+mn-ea"/>
                              <a:cs typeface="+mn-cs"/>
                              <a:sym typeface="Arial"/>
                            </a:endParaRPr>
                          </a:p>
                        </p:txBody>
                      </p:sp>
                    </p:grpSp>
                    <p:grpSp>
                      <p:nvGrpSpPr>
                        <p:cNvPr id="591" name="Group 590">
                          <a:extLst>
                            <a:ext uri="{FF2B5EF4-FFF2-40B4-BE49-F238E27FC236}">
                              <a16:creationId xmlns:a16="http://schemas.microsoft.com/office/drawing/2014/main" id="{C6A0A11D-DAD9-4682-96D0-D3AE3F21FCD9}"/>
                            </a:ext>
                          </a:extLst>
                        </p:cNvPr>
                        <p:cNvGrpSpPr/>
                        <p:nvPr/>
                      </p:nvGrpSpPr>
                      <p:grpSpPr>
                        <a:xfrm>
                          <a:off x="8091903" y="2624488"/>
                          <a:ext cx="217740" cy="2658933"/>
                          <a:chOff x="8091903" y="2624488"/>
                          <a:chExt cx="217740" cy="2658933"/>
                        </a:xfrm>
                        <a:grpFill/>
                      </p:grpSpPr>
                      <p:sp>
                        <p:nvSpPr>
                          <p:cNvPr id="592" name="Oval 591">
                            <a:extLst>
                              <a:ext uri="{FF2B5EF4-FFF2-40B4-BE49-F238E27FC236}">
                                <a16:creationId xmlns:a16="http://schemas.microsoft.com/office/drawing/2014/main" id="{CAAF4F55-38B9-4E13-8DFF-56834DDC226D}"/>
                              </a:ext>
                            </a:extLst>
                          </p:cNvPr>
                          <p:cNvSpPr/>
                          <p:nvPr/>
                        </p:nvSpPr>
                        <p:spPr>
                          <a:xfrm>
                            <a:off x="8091903" y="2624488"/>
                            <a:ext cx="217740" cy="217740"/>
                          </a:xfrm>
                          <a:prstGeom prst="ellipse">
                            <a:avLst/>
                          </a:prstGeom>
                          <a:solidFill>
                            <a:srgbClr val="000000">
                              <a:lumMod val="85000"/>
                              <a:lumOff val="1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sym typeface="Arial"/>
                              </a:rPr>
                              <a:t>     </a:t>
                            </a:r>
                            <a:endParaRPr kumimoji="0" lang="en-IN" sz="1800" b="0" i="0" u="none" strike="noStrike" kern="0" cap="none" spc="0" normalizeH="0" baseline="0" noProof="0" dirty="0">
                              <a:ln>
                                <a:noFill/>
                              </a:ln>
                              <a:solidFill>
                                <a:srgbClr val="FFFFFF"/>
                              </a:solidFill>
                              <a:effectLst/>
                              <a:uLnTx/>
                              <a:uFillTx/>
                              <a:latin typeface="Arial" panose="020B0604020202020204"/>
                              <a:ea typeface="+mn-ea"/>
                              <a:cs typeface="+mn-cs"/>
                              <a:sym typeface="Arial"/>
                            </a:endParaRPr>
                          </a:p>
                        </p:txBody>
                      </p:sp>
                      <p:sp>
                        <p:nvSpPr>
                          <p:cNvPr id="593" name="Oval 592">
                            <a:extLst>
                              <a:ext uri="{FF2B5EF4-FFF2-40B4-BE49-F238E27FC236}">
                                <a16:creationId xmlns:a16="http://schemas.microsoft.com/office/drawing/2014/main" id="{9B6CC70A-7B22-4390-B6B2-859183F007FE}"/>
                              </a:ext>
                            </a:extLst>
                          </p:cNvPr>
                          <p:cNvSpPr/>
                          <p:nvPr/>
                        </p:nvSpPr>
                        <p:spPr>
                          <a:xfrm>
                            <a:off x="8091903" y="5065681"/>
                            <a:ext cx="217740" cy="217740"/>
                          </a:xfrm>
                          <a:prstGeom prst="ellipse">
                            <a:avLst/>
                          </a:prstGeom>
                          <a:solidFill>
                            <a:srgbClr val="000000">
                              <a:lumMod val="85000"/>
                              <a:lumOff val="1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sym typeface="Arial"/>
                              </a:rPr>
                              <a:t>     </a:t>
                            </a:r>
                            <a:endParaRPr kumimoji="0" lang="en-IN" sz="1800" b="0" i="0" u="none" strike="noStrike" kern="0" cap="none" spc="0" normalizeH="0" baseline="0" noProof="0" dirty="0">
                              <a:ln>
                                <a:noFill/>
                              </a:ln>
                              <a:solidFill>
                                <a:srgbClr val="FFFFFF"/>
                              </a:solidFill>
                              <a:effectLst/>
                              <a:uLnTx/>
                              <a:uFillTx/>
                              <a:latin typeface="Arial" panose="020B0604020202020204"/>
                              <a:ea typeface="+mn-ea"/>
                              <a:cs typeface="+mn-cs"/>
                              <a:sym typeface="Arial"/>
                            </a:endParaRPr>
                          </a:p>
                        </p:txBody>
                      </p:sp>
                    </p:grpSp>
                  </p:grpSp>
                  <p:grpSp>
                    <p:nvGrpSpPr>
                      <p:cNvPr id="585" name="Group 584">
                        <a:extLst>
                          <a:ext uri="{FF2B5EF4-FFF2-40B4-BE49-F238E27FC236}">
                            <a16:creationId xmlns:a16="http://schemas.microsoft.com/office/drawing/2014/main" id="{949232C2-19BA-42AA-A01C-4EF4F8153071}"/>
                          </a:ext>
                        </a:extLst>
                      </p:cNvPr>
                      <p:cNvGrpSpPr/>
                      <p:nvPr/>
                    </p:nvGrpSpPr>
                    <p:grpSpPr>
                      <a:xfrm>
                        <a:off x="8430149" y="3043309"/>
                        <a:ext cx="1867394" cy="1867394"/>
                        <a:chOff x="8430149" y="2988459"/>
                        <a:chExt cx="1867394" cy="1867394"/>
                      </a:xfrm>
                    </p:grpSpPr>
                    <p:sp>
                      <p:nvSpPr>
                        <p:cNvPr id="586" name="Oval 585">
                          <a:extLst>
                            <a:ext uri="{FF2B5EF4-FFF2-40B4-BE49-F238E27FC236}">
                              <a16:creationId xmlns:a16="http://schemas.microsoft.com/office/drawing/2014/main" id="{A7B98624-C481-4DFE-91ED-E14753B58D20}"/>
                            </a:ext>
                          </a:extLst>
                        </p:cNvPr>
                        <p:cNvSpPr/>
                        <p:nvPr/>
                      </p:nvSpPr>
                      <p:spPr>
                        <a:xfrm>
                          <a:off x="8430149" y="2988459"/>
                          <a:ext cx="1867394" cy="1867394"/>
                        </a:xfrm>
                        <a:prstGeom prst="ellipse">
                          <a:avLst/>
                        </a:prstGeom>
                        <a:solidFill>
                          <a:srgbClr val="FFFFFF">
                            <a:lumMod val="8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srgbClr val="FFFFFF"/>
                            </a:solidFill>
                            <a:effectLst/>
                            <a:uLnTx/>
                            <a:uFillTx/>
                            <a:latin typeface="Arial" panose="020B0604020202020204"/>
                            <a:ea typeface="+mn-ea"/>
                            <a:cs typeface="+mn-cs"/>
                            <a:sym typeface="Arial"/>
                          </a:endParaRPr>
                        </a:p>
                      </p:txBody>
                    </p:sp>
                    <p:grpSp>
                      <p:nvGrpSpPr>
                        <p:cNvPr id="587" name="Group 586">
                          <a:extLst>
                            <a:ext uri="{FF2B5EF4-FFF2-40B4-BE49-F238E27FC236}">
                              <a16:creationId xmlns:a16="http://schemas.microsoft.com/office/drawing/2014/main" id="{1C551779-F458-47D3-A412-CA4F3C524C44}"/>
                            </a:ext>
                          </a:extLst>
                        </p:cNvPr>
                        <p:cNvGrpSpPr/>
                        <p:nvPr/>
                      </p:nvGrpSpPr>
                      <p:grpSpPr>
                        <a:xfrm>
                          <a:off x="9179693" y="3425588"/>
                          <a:ext cx="368306" cy="993136"/>
                          <a:chOff x="9172627" y="3489322"/>
                          <a:chExt cx="368306" cy="993136"/>
                        </a:xfrm>
                      </p:grpSpPr>
                      <p:sp>
                        <p:nvSpPr>
                          <p:cNvPr id="588" name="Oval 587">
                            <a:extLst>
                              <a:ext uri="{FF2B5EF4-FFF2-40B4-BE49-F238E27FC236}">
                                <a16:creationId xmlns:a16="http://schemas.microsoft.com/office/drawing/2014/main" id="{0594F688-B5A7-4EEE-8DF9-FC242C962B42}"/>
                              </a:ext>
                            </a:extLst>
                          </p:cNvPr>
                          <p:cNvSpPr/>
                          <p:nvPr/>
                        </p:nvSpPr>
                        <p:spPr>
                          <a:xfrm>
                            <a:off x="9172627" y="3489322"/>
                            <a:ext cx="368306" cy="368306"/>
                          </a:xfrm>
                          <a:prstGeom prst="ellipse">
                            <a:avLst/>
                          </a:prstGeom>
                          <a:solidFill>
                            <a:srgbClr val="000000">
                              <a:lumMod val="85000"/>
                              <a:lumOff val="1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FFFF"/>
                              </a:solidFill>
                              <a:effectLst/>
                              <a:uLnTx/>
                              <a:uFillTx/>
                              <a:latin typeface="Arial" panose="020B0604020202020204"/>
                              <a:ea typeface="+mn-ea"/>
                              <a:cs typeface="+mn-cs"/>
                              <a:sym typeface="Arial"/>
                            </a:endParaRPr>
                          </a:p>
                        </p:txBody>
                      </p:sp>
                      <p:sp>
                        <p:nvSpPr>
                          <p:cNvPr id="589" name="Rectangle 109">
                            <a:extLst>
                              <a:ext uri="{FF2B5EF4-FFF2-40B4-BE49-F238E27FC236}">
                                <a16:creationId xmlns:a16="http://schemas.microsoft.com/office/drawing/2014/main" id="{DD05AEF6-770A-4ED9-8A71-E2F93EEA881B}"/>
                              </a:ext>
                            </a:extLst>
                          </p:cNvPr>
                          <p:cNvSpPr/>
                          <p:nvPr/>
                        </p:nvSpPr>
                        <p:spPr>
                          <a:xfrm>
                            <a:off x="9229031" y="3790587"/>
                            <a:ext cx="242496" cy="691871"/>
                          </a:xfrm>
                          <a:custGeom>
                            <a:avLst/>
                            <a:gdLst>
                              <a:gd name="connsiteX0" fmla="*/ 0 w 242496"/>
                              <a:gd name="connsiteY0" fmla="*/ 0 h 683731"/>
                              <a:gd name="connsiteX1" fmla="*/ 242496 w 242496"/>
                              <a:gd name="connsiteY1" fmla="*/ 0 h 683731"/>
                              <a:gd name="connsiteX2" fmla="*/ 242496 w 242496"/>
                              <a:gd name="connsiteY2" fmla="*/ 683731 h 683731"/>
                              <a:gd name="connsiteX3" fmla="*/ 0 w 242496"/>
                              <a:gd name="connsiteY3" fmla="*/ 683731 h 683731"/>
                              <a:gd name="connsiteX4" fmla="*/ 0 w 242496"/>
                              <a:gd name="connsiteY4" fmla="*/ 0 h 683731"/>
                              <a:gd name="connsiteX0" fmla="*/ 62407 w 242496"/>
                              <a:gd name="connsiteY0" fmla="*/ 0 h 683731"/>
                              <a:gd name="connsiteX1" fmla="*/ 242496 w 242496"/>
                              <a:gd name="connsiteY1" fmla="*/ 0 h 683731"/>
                              <a:gd name="connsiteX2" fmla="*/ 242496 w 242496"/>
                              <a:gd name="connsiteY2" fmla="*/ 683731 h 683731"/>
                              <a:gd name="connsiteX3" fmla="*/ 0 w 242496"/>
                              <a:gd name="connsiteY3" fmla="*/ 683731 h 683731"/>
                              <a:gd name="connsiteX4" fmla="*/ 62407 w 242496"/>
                              <a:gd name="connsiteY4" fmla="*/ 0 h 683731"/>
                              <a:gd name="connsiteX0" fmla="*/ 62407 w 242496"/>
                              <a:gd name="connsiteY0" fmla="*/ 8140 h 691871"/>
                              <a:gd name="connsiteX1" fmla="*/ 166523 w 242496"/>
                              <a:gd name="connsiteY1" fmla="*/ 0 h 691871"/>
                              <a:gd name="connsiteX2" fmla="*/ 242496 w 242496"/>
                              <a:gd name="connsiteY2" fmla="*/ 691871 h 691871"/>
                              <a:gd name="connsiteX3" fmla="*/ 0 w 242496"/>
                              <a:gd name="connsiteY3" fmla="*/ 691871 h 691871"/>
                              <a:gd name="connsiteX4" fmla="*/ 62407 w 242496"/>
                              <a:gd name="connsiteY4" fmla="*/ 8140 h 691871"/>
                              <a:gd name="connsiteX0" fmla="*/ 78687 w 242496"/>
                              <a:gd name="connsiteY0" fmla="*/ 5426 h 691871"/>
                              <a:gd name="connsiteX1" fmla="*/ 166523 w 242496"/>
                              <a:gd name="connsiteY1" fmla="*/ 0 h 691871"/>
                              <a:gd name="connsiteX2" fmla="*/ 242496 w 242496"/>
                              <a:gd name="connsiteY2" fmla="*/ 691871 h 691871"/>
                              <a:gd name="connsiteX3" fmla="*/ 0 w 242496"/>
                              <a:gd name="connsiteY3" fmla="*/ 691871 h 691871"/>
                              <a:gd name="connsiteX4" fmla="*/ 78687 w 242496"/>
                              <a:gd name="connsiteY4" fmla="*/ 5426 h 691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96" h="691871">
                                <a:moveTo>
                                  <a:pt x="78687" y="5426"/>
                                </a:moveTo>
                                <a:lnTo>
                                  <a:pt x="166523" y="0"/>
                                </a:lnTo>
                                <a:lnTo>
                                  <a:pt x="242496" y="691871"/>
                                </a:lnTo>
                                <a:lnTo>
                                  <a:pt x="0" y="691871"/>
                                </a:lnTo>
                                <a:lnTo>
                                  <a:pt x="78687" y="5426"/>
                                </a:lnTo>
                                <a:close/>
                              </a:path>
                            </a:pathLst>
                          </a:custGeom>
                          <a:solidFill>
                            <a:srgbClr val="000000">
                              <a:lumMod val="85000"/>
                              <a:lumOff val="1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FFFF"/>
                              </a:solidFill>
                              <a:effectLst/>
                              <a:uLnTx/>
                              <a:uFillTx/>
                              <a:latin typeface="Arial" panose="020B0604020202020204"/>
                              <a:ea typeface="+mn-ea"/>
                              <a:cs typeface="+mn-cs"/>
                              <a:sym typeface="Arial"/>
                            </a:endParaRPr>
                          </a:p>
                        </p:txBody>
                      </p:sp>
                    </p:grpSp>
                  </p:grpSp>
                </p:grpSp>
                <p:sp>
                  <p:nvSpPr>
                    <p:cNvPr id="582" name="Freeform: Shape 581">
                      <a:extLst>
                        <a:ext uri="{FF2B5EF4-FFF2-40B4-BE49-F238E27FC236}">
                          <a16:creationId xmlns:a16="http://schemas.microsoft.com/office/drawing/2014/main" id="{8CA2872D-4D10-49A6-B2E4-30749412175E}"/>
                        </a:ext>
                      </a:extLst>
                    </p:cNvPr>
                    <p:cNvSpPr/>
                    <p:nvPr/>
                  </p:nvSpPr>
                  <p:spPr>
                    <a:xfrm>
                      <a:off x="8080431" y="902882"/>
                      <a:ext cx="2522500" cy="1569909"/>
                    </a:xfrm>
                    <a:custGeom>
                      <a:avLst/>
                      <a:gdLst>
                        <a:gd name="connsiteX0" fmla="*/ 1261250 w 2522500"/>
                        <a:gd name="connsiteY0" fmla="*/ 0 h 1569909"/>
                        <a:gd name="connsiteX1" fmla="*/ 2522500 w 2522500"/>
                        <a:gd name="connsiteY1" fmla="*/ 1261250 h 1569909"/>
                        <a:gd name="connsiteX2" fmla="*/ 2522500 w 2522500"/>
                        <a:gd name="connsiteY2" fmla="*/ 1569909 h 1569909"/>
                        <a:gd name="connsiteX3" fmla="*/ 2248053 w 2522500"/>
                        <a:gd name="connsiteY3" fmla="*/ 1569909 h 1569909"/>
                        <a:gd name="connsiteX4" fmla="*/ 2248474 w 2522500"/>
                        <a:gd name="connsiteY4" fmla="*/ 1561575 h 1569909"/>
                        <a:gd name="connsiteX5" fmla="*/ 2248474 w 2522500"/>
                        <a:gd name="connsiteY5" fmla="*/ 1265337 h 1569909"/>
                        <a:gd name="connsiteX6" fmla="*/ 1260608 w 2522500"/>
                        <a:gd name="connsiteY6" fmla="*/ 277471 h 1569909"/>
                        <a:gd name="connsiteX7" fmla="*/ 272742 w 2522500"/>
                        <a:gd name="connsiteY7" fmla="*/ 1265337 h 1569909"/>
                        <a:gd name="connsiteX8" fmla="*/ 272742 w 2522500"/>
                        <a:gd name="connsiteY8" fmla="*/ 1561575 h 1569909"/>
                        <a:gd name="connsiteX9" fmla="*/ 273163 w 2522500"/>
                        <a:gd name="connsiteY9" fmla="*/ 1569909 h 1569909"/>
                        <a:gd name="connsiteX10" fmla="*/ 0 w 2522500"/>
                        <a:gd name="connsiteY10" fmla="*/ 1569909 h 1569909"/>
                        <a:gd name="connsiteX11" fmla="*/ 0 w 2522500"/>
                        <a:gd name="connsiteY11" fmla="*/ 1261250 h 1569909"/>
                        <a:gd name="connsiteX12" fmla="*/ 1261250 w 2522500"/>
                        <a:gd name="connsiteY12" fmla="*/ 0 h 156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22500" h="1569909">
                          <a:moveTo>
                            <a:pt x="1261250" y="0"/>
                          </a:moveTo>
                          <a:cubicBezTo>
                            <a:pt x="1957819" y="0"/>
                            <a:pt x="2522500" y="564681"/>
                            <a:pt x="2522500" y="1261250"/>
                          </a:cubicBezTo>
                          <a:lnTo>
                            <a:pt x="2522500" y="1569909"/>
                          </a:lnTo>
                          <a:lnTo>
                            <a:pt x="2248053" y="1569909"/>
                          </a:lnTo>
                          <a:lnTo>
                            <a:pt x="2248474" y="1561575"/>
                          </a:lnTo>
                          <a:lnTo>
                            <a:pt x="2248474" y="1265337"/>
                          </a:lnTo>
                          <a:cubicBezTo>
                            <a:pt x="2248474" y="719754"/>
                            <a:pt x="1806191" y="277471"/>
                            <a:pt x="1260608" y="277471"/>
                          </a:cubicBezTo>
                          <a:cubicBezTo>
                            <a:pt x="715025" y="277471"/>
                            <a:pt x="272742" y="719754"/>
                            <a:pt x="272742" y="1265337"/>
                          </a:cubicBezTo>
                          <a:lnTo>
                            <a:pt x="272742" y="1561575"/>
                          </a:lnTo>
                          <a:lnTo>
                            <a:pt x="273163" y="1569909"/>
                          </a:lnTo>
                          <a:lnTo>
                            <a:pt x="0" y="1569909"/>
                          </a:lnTo>
                          <a:lnTo>
                            <a:pt x="0" y="1261250"/>
                          </a:lnTo>
                          <a:cubicBezTo>
                            <a:pt x="0" y="564681"/>
                            <a:pt x="564681" y="0"/>
                            <a:pt x="1261250" y="0"/>
                          </a:cubicBezTo>
                          <a:close/>
                        </a:path>
                      </a:pathLst>
                    </a:custGeom>
                    <a:solidFill>
                      <a:srgbClr val="FFFFFF">
                        <a:lumMod val="95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FFFF"/>
                        </a:solidFill>
                        <a:effectLst/>
                        <a:uLnTx/>
                        <a:uFillTx/>
                        <a:latin typeface="Arial" panose="020B0604020202020204"/>
                        <a:ea typeface="+mn-ea"/>
                        <a:cs typeface="+mn-cs"/>
                        <a:sym typeface="Arial"/>
                      </a:endParaRPr>
                    </a:p>
                  </p:txBody>
                </p:sp>
              </p:grpSp>
            </p:grpSp>
          </p:grpSp>
          <p:grpSp>
            <p:nvGrpSpPr>
              <p:cNvPr id="541" name="Group 540">
                <a:extLst>
                  <a:ext uri="{FF2B5EF4-FFF2-40B4-BE49-F238E27FC236}">
                    <a16:creationId xmlns:a16="http://schemas.microsoft.com/office/drawing/2014/main" id="{CA4AEFFA-E3EF-46DA-A3C8-379EF88210CC}"/>
                  </a:ext>
                </a:extLst>
              </p:cNvPr>
              <p:cNvGrpSpPr/>
              <p:nvPr/>
            </p:nvGrpSpPr>
            <p:grpSpPr>
              <a:xfrm>
                <a:off x="564076" y="3148089"/>
                <a:ext cx="1254392" cy="897282"/>
                <a:chOff x="1842906" y="4310609"/>
                <a:chExt cx="1624816" cy="1162253"/>
              </a:xfrm>
            </p:grpSpPr>
            <p:grpSp>
              <p:nvGrpSpPr>
                <p:cNvPr id="548" name="Group 547">
                  <a:extLst>
                    <a:ext uri="{FF2B5EF4-FFF2-40B4-BE49-F238E27FC236}">
                      <a16:creationId xmlns:a16="http://schemas.microsoft.com/office/drawing/2014/main" id="{0C2258E7-8CFB-4E8F-923D-7015ECF79F88}"/>
                    </a:ext>
                  </a:extLst>
                </p:cNvPr>
                <p:cNvGrpSpPr/>
                <p:nvPr/>
              </p:nvGrpSpPr>
              <p:grpSpPr>
                <a:xfrm>
                  <a:off x="1842906" y="4310609"/>
                  <a:ext cx="1624816" cy="1162253"/>
                  <a:chOff x="4922434" y="2457449"/>
                  <a:chExt cx="2681624" cy="1880405"/>
                </a:xfrm>
              </p:grpSpPr>
              <p:grpSp>
                <p:nvGrpSpPr>
                  <p:cNvPr id="567" name="Group 566">
                    <a:extLst>
                      <a:ext uri="{FF2B5EF4-FFF2-40B4-BE49-F238E27FC236}">
                        <a16:creationId xmlns:a16="http://schemas.microsoft.com/office/drawing/2014/main" id="{E74DC2A9-0B9C-4520-81BB-F59B70CC7955}"/>
                      </a:ext>
                    </a:extLst>
                  </p:cNvPr>
                  <p:cNvGrpSpPr/>
                  <p:nvPr/>
                </p:nvGrpSpPr>
                <p:grpSpPr>
                  <a:xfrm>
                    <a:off x="5247410" y="2457449"/>
                    <a:ext cx="2052204" cy="1397577"/>
                    <a:chOff x="5247410" y="2457449"/>
                    <a:chExt cx="2052204" cy="1397577"/>
                  </a:xfrm>
                </p:grpSpPr>
                <p:sp>
                  <p:nvSpPr>
                    <p:cNvPr id="575" name="Rectangle 574">
                      <a:extLst>
                        <a:ext uri="{FF2B5EF4-FFF2-40B4-BE49-F238E27FC236}">
                          <a16:creationId xmlns:a16="http://schemas.microsoft.com/office/drawing/2014/main" id="{6AF640D7-A34C-4E54-9827-B83A92591E0A}"/>
                        </a:ext>
                      </a:extLst>
                    </p:cNvPr>
                    <p:cNvSpPr/>
                    <p:nvPr/>
                  </p:nvSpPr>
                  <p:spPr>
                    <a:xfrm>
                      <a:off x="5247410" y="2457449"/>
                      <a:ext cx="2052204" cy="1397577"/>
                    </a:xfrm>
                    <a:prstGeom prst="rect">
                      <a:avLst/>
                    </a:prstGeom>
                    <a:solidFill>
                      <a:srgbClr val="000000">
                        <a:lumMod val="85000"/>
                        <a:lumOff val="1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srgbClr val="FFFFFF"/>
                        </a:solidFill>
                        <a:effectLst/>
                        <a:uLnTx/>
                        <a:uFillTx/>
                        <a:latin typeface="Arial" panose="020B0604020202020204"/>
                        <a:ea typeface="+mn-ea"/>
                        <a:cs typeface="+mn-cs"/>
                        <a:sym typeface="Arial"/>
                      </a:endParaRPr>
                    </a:p>
                  </p:txBody>
                </p:sp>
                <p:sp>
                  <p:nvSpPr>
                    <p:cNvPr id="576" name="Rectangle 575">
                      <a:extLst>
                        <a:ext uri="{FF2B5EF4-FFF2-40B4-BE49-F238E27FC236}">
                          <a16:creationId xmlns:a16="http://schemas.microsoft.com/office/drawing/2014/main" id="{F50ADC1A-1073-4C5A-91EC-EAE55E1E9C82}"/>
                        </a:ext>
                      </a:extLst>
                    </p:cNvPr>
                    <p:cNvSpPr/>
                    <p:nvPr/>
                  </p:nvSpPr>
                  <p:spPr>
                    <a:xfrm>
                      <a:off x="5347592" y="2550279"/>
                      <a:ext cx="1851841" cy="1211917"/>
                    </a:xfrm>
                    <a:prstGeom prst="rect">
                      <a:avLst/>
                    </a:prstGeom>
                    <a:solidFill>
                      <a:srgbClr val="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FFFF"/>
                        </a:solidFill>
                        <a:effectLst/>
                        <a:uLnTx/>
                        <a:uFillTx/>
                        <a:latin typeface="Arial" panose="020B0604020202020204"/>
                        <a:ea typeface="+mn-ea"/>
                        <a:cs typeface="+mn-cs"/>
                        <a:sym typeface="Arial"/>
                      </a:endParaRPr>
                    </a:p>
                  </p:txBody>
                </p:sp>
              </p:grpSp>
              <p:grpSp>
                <p:nvGrpSpPr>
                  <p:cNvPr id="568" name="Group 567">
                    <a:extLst>
                      <a:ext uri="{FF2B5EF4-FFF2-40B4-BE49-F238E27FC236}">
                        <a16:creationId xmlns:a16="http://schemas.microsoft.com/office/drawing/2014/main" id="{2184F048-30CF-4E90-8429-2B5C44B77F03}"/>
                      </a:ext>
                    </a:extLst>
                  </p:cNvPr>
                  <p:cNvGrpSpPr/>
                  <p:nvPr/>
                </p:nvGrpSpPr>
                <p:grpSpPr>
                  <a:xfrm>
                    <a:off x="4922434" y="3850534"/>
                    <a:ext cx="2681624" cy="487320"/>
                    <a:chOff x="-7931380" y="4296573"/>
                    <a:chExt cx="5682001" cy="956958"/>
                  </a:xfrm>
                  <a:solidFill>
                    <a:srgbClr val="000000">
                      <a:lumMod val="85000"/>
                      <a:lumOff val="15000"/>
                    </a:srgbClr>
                  </a:solidFill>
                </p:grpSpPr>
                <p:sp>
                  <p:nvSpPr>
                    <p:cNvPr id="569" name="Rectangle 93">
                      <a:extLst>
                        <a:ext uri="{FF2B5EF4-FFF2-40B4-BE49-F238E27FC236}">
                          <a16:creationId xmlns:a16="http://schemas.microsoft.com/office/drawing/2014/main" id="{5A901E5C-7ACB-4AD7-B7B1-3EF8FFD0D74F}"/>
                        </a:ext>
                      </a:extLst>
                    </p:cNvPr>
                    <p:cNvSpPr/>
                    <p:nvPr/>
                  </p:nvSpPr>
                  <p:spPr>
                    <a:xfrm>
                      <a:off x="-7931380" y="5065229"/>
                      <a:ext cx="5682000" cy="188296"/>
                    </a:xfrm>
                    <a:custGeom>
                      <a:avLst/>
                      <a:gdLst>
                        <a:gd name="connsiteX0" fmla="*/ 0 w 6112702"/>
                        <a:gd name="connsiteY0" fmla="*/ 0 h 221617"/>
                        <a:gd name="connsiteX1" fmla="*/ 6112702 w 6112702"/>
                        <a:gd name="connsiteY1" fmla="*/ 0 h 221617"/>
                        <a:gd name="connsiteX2" fmla="*/ 6112702 w 6112702"/>
                        <a:gd name="connsiteY2" fmla="*/ 221617 h 221617"/>
                        <a:gd name="connsiteX3" fmla="*/ 0 w 6112702"/>
                        <a:gd name="connsiteY3" fmla="*/ 221617 h 221617"/>
                        <a:gd name="connsiteX4" fmla="*/ 0 w 6112702"/>
                        <a:gd name="connsiteY4" fmla="*/ 0 h 221617"/>
                        <a:gd name="connsiteX0" fmla="*/ 0 w 6112702"/>
                        <a:gd name="connsiteY0" fmla="*/ 0 h 221617"/>
                        <a:gd name="connsiteX1" fmla="*/ 6108892 w 6112702"/>
                        <a:gd name="connsiteY1" fmla="*/ 19050 h 221617"/>
                        <a:gd name="connsiteX2" fmla="*/ 6112702 w 6112702"/>
                        <a:gd name="connsiteY2" fmla="*/ 221617 h 221617"/>
                        <a:gd name="connsiteX3" fmla="*/ 0 w 6112702"/>
                        <a:gd name="connsiteY3" fmla="*/ 221617 h 221617"/>
                        <a:gd name="connsiteX4" fmla="*/ 0 w 6112702"/>
                        <a:gd name="connsiteY4" fmla="*/ 0 h 221617"/>
                        <a:gd name="connsiteX0" fmla="*/ 51409 w 6112702"/>
                        <a:gd name="connsiteY0" fmla="*/ 0 h 255550"/>
                        <a:gd name="connsiteX1" fmla="*/ 6108892 w 6112702"/>
                        <a:gd name="connsiteY1" fmla="*/ 52983 h 255550"/>
                        <a:gd name="connsiteX2" fmla="*/ 6112702 w 6112702"/>
                        <a:gd name="connsiteY2" fmla="*/ 255550 h 255550"/>
                        <a:gd name="connsiteX3" fmla="*/ 0 w 6112702"/>
                        <a:gd name="connsiteY3" fmla="*/ 255550 h 255550"/>
                        <a:gd name="connsiteX4" fmla="*/ 51409 w 6112702"/>
                        <a:gd name="connsiteY4" fmla="*/ 0 h 255550"/>
                        <a:gd name="connsiteX0" fmla="*/ 0 w 6113878"/>
                        <a:gd name="connsiteY0" fmla="*/ 6521 h 202568"/>
                        <a:gd name="connsiteX1" fmla="*/ 6110068 w 6113878"/>
                        <a:gd name="connsiteY1" fmla="*/ 1 h 202568"/>
                        <a:gd name="connsiteX2" fmla="*/ 6113878 w 6113878"/>
                        <a:gd name="connsiteY2" fmla="*/ 202568 h 202568"/>
                        <a:gd name="connsiteX3" fmla="*/ 1176 w 6113878"/>
                        <a:gd name="connsiteY3" fmla="*/ 202568 h 202568"/>
                        <a:gd name="connsiteX4" fmla="*/ 0 w 6113878"/>
                        <a:gd name="connsiteY4" fmla="*/ 6521 h 202568"/>
                        <a:gd name="connsiteX0" fmla="*/ 6337 w 6112702"/>
                        <a:gd name="connsiteY0" fmla="*/ 13959 h 202568"/>
                        <a:gd name="connsiteX1" fmla="*/ 6108892 w 6112702"/>
                        <a:gd name="connsiteY1" fmla="*/ 1 h 202568"/>
                        <a:gd name="connsiteX2" fmla="*/ 6112702 w 6112702"/>
                        <a:gd name="connsiteY2" fmla="*/ 202568 h 202568"/>
                        <a:gd name="connsiteX3" fmla="*/ 0 w 6112702"/>
                        <a:gd name="connsiteY3" fmla="*/ 202568 h 202568"/>
                        <a:gd name="connsiteX4" fmla="*/ 6337 w 6112702"/>
                        <a:gd name="connsiteY4" fmla="*/ 13959 h 202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2702" h="202568">
                          <a:moveTo>
                            <a:pt x="6337" y="13959"/>
                          </a:moveTo>
                          <a:lnTo>
                            <a:pt x="6108892" y="1"/>
                          </a:lnTo>
                          <a:lnTo>
                            <a:pt x="6112702" y="202568"/>
                          </a:lnTo>
                          <a:lnTo>
                            <a:pt x="0" y="202568"/>
                          </a:lnTo>
                          <a:lnTo>
                            <a:pt x="6337" y="13959"/>
                          </a:lnTo>
                          <a:close/>
                        </a:path>
                      </a:pathLst>
                    </a:custGeom>
                    <a:solidFill>
                      <a:srgbClr val="000000">
                        <a:lumMod val="75000"/>
                        <a:lumOff val="2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grpSp>
                  <p:nvGrpSpPr>
                    <p:cNvPr id="570" name="Group 569">
                      <a:extLst>
                        <a:ext uri="{FF2B5EF4-FFF2-40B4-BE49-F238E27FC236}">
                          <a16:creationId xmlns:a16="http://schemas.microsoft.com/office/drawing/2014/main" id="{7454FDD1-235A-49E9-A291-EA952B1063D2}"/>
                        </a:ext>
                      </a:extLst>
                    </p:cNvPr>
                    <p:cNvGrpSpPr/>
                    <p:nvPr/>
                  </p:nvGrpSpPr>
                  <p:grpSpPr>
                    <a:xfrm>
                      <a:off x="-7931380" y="4296573"/>
                      <a:ext cx="5682001" cy="789396"/>
                      <a:chOff x="-7931380" y="4296573"/>
                      <a:chExt cx="5682001" cy="789396"/>
                    </a:xfrm>
                    <a:grpFill/>
                  </p:grpSpPr>
                  <p:sp>
                    <p:nvSpPr>
                      <p:cNvPr id="571" name="Rectangle 7">
                        <a:extLst>
                          <a:ext uri="{FF2B5EF4-FFF2-40B4-BE49-F238E27FC236}">
                            <a16:creationId xmlns:a16="http://schemas.microsoft.com/office/drawing/2014/main" id="{7B7652DE-7417-4685-8319-8567E21C7938}"/>
                          </a:ext>
                        </a:extLst>
                      </p:cNvPr>
                      <p:cNvSpPr/>
                      <p:nvPr/>
                    </p:nvSpPr>
                    <p:spPr>
                      <a:xfrm>
                        <a:off x="-7931380" y="4296573"/>
                        <a:ext cx="5682001" cy="789396"/>
                      </a:xfrm>
                      <a:custGeom>
                        <a:avLst/>
                        <a:gdLst>
                          <a:gd name="connsiteX0" fmla="*/ 0 w 4784944"/>
                          <a:gd name="connsiteY0" fmla="*/ 0 h 1025893"/>
                          <a:gd name="connsiteX1" fmla="*/ 4784944 w 4784944"/>
                          <a:gd name="connsiteY1" fmla="*/ 0 h 1025893"/>
                          <a:gd name="connsiteX2" fmla="*/ 4784944 w 4784944"/>
                          <a:gd name="connsiteY2" fmla="*/ 1025893 h 1025893"/>
                          <a:gd name="connsiteX3" fmla="*/ 0 w 4784944"/>
                          <a:gd name="connsiteY3" fmla="*/ 1025893 h 1025893"/>
                          <a:gd name="connsiteX4" fmla="*/ 0 w 4784944"/>
                          <a:gd name="connsiteY4" fmla="*/ 0 h 1025893"/>
                          <a:gd name="connsiteX0" fmla="*/ 663879 w 5448823"/>
                          <a:gd name="connsiteY0" fmla="*/ 0 h 1025893"/>
                          <a:gd name="connsiteX1" fmla="*/ 5448823 w 5448823"/>
                          <a:gd name="connsiteY1" fmla="*/ 0 h 1025893"/>
                          <a:gd name="connsiteX2" fmla="*/ 5448823 w 5448823"/>
                          <a:gd name="connsiteY2" fmla="*/ 1025893 h 1025893"/>
                          <a:gd name="connsiteX3" fmla="*/ 0 w 5448823"/>
                          <a:gd name="connsiteY3" fmla="*/ 812950 h 1025893"/>
                          <a:gd name="connsiteX4" fmla="*/ 663879 w 5448823"/>
                          <a:gd name="connsiteY4" fmla="*/ 0 h 1025893"/>
                          <a:gd name="connsiteX0" fmla="*/ 713983 w 5448823"/>
                          <a:gd name="connsiteY0" fmla="*/ 37578 h 1025893"/>
                          <a:gd name="connsiteX1" fmla="*/ 5448823 w 5448823"/>
                          <a:gd name="connsiteY1" fmla="*/ 0 h 1025893"/>
                          <a:gd name="connsiteX2" fmla="*/ 5448823 w 5448823"/>
                          <a:gd name="connsiteY2" fmla="*/ 1025893 h 1025893"/>
                          <a:gd name="connsiteX3" fmla="*/ 0 w 5448823"/>
                          <a:gd name="connsiteY3" fmla="*/ 812950 h 1025893"/>
                          <a:gd name="connsiteX4" fmla="*/ 713983 w 5448823"/>
                          <a:gd name="connsiteY4" fmla="*/ 37578 h 1025893"/>
                          <a:gd name="connsiteX0" fmla="*/ 713983 w 5448823"/>
                          <a:gd name="connsiteY0" fmla="*/ 25052 h 1025893"/>
                          <a:gd name="connsiteX1" fmla="*/ 5448823 w 5448823"/>
                          <a:gd name="connsiteY1" fmla="*/ 0 h 1025893"/>
                          <a:gd name="connsiteX2" fmla="*/ 5448823 w 5448823"/>
                          <a:gd name="connsiteY2" fmla="*/ 1025893 h 1025893"/>
                          <a:gd name="connsiteX3" fmla="*/ 0 w 5448823"/>
                          <a:gd name="connsiteY3" fmla="*/ 812950 h 1025893"/>
                          <a:gd name="connsiteX4" fmla="*/ 713983 w 5448823"/>
                          <a:gd name="connsiteY4" fmla="*/ 25052 h 1025893"/>
                          <a:gd name="connsiteX0" fmla="*/ 713983 w 6112702"/>
                          <a:gd name="connsiteY0" fmla="*/ 25052 h 838002"/>
                          <a:gd name="connsiteX1" fmla="*/ 5448823 w 6112702"/>
                          <a:gd name="connsiteY1" fmla="*/ 0 h 838002"/>
                          <a:gd name="connsiteX2" fmla="*/ 6112702 w 6112702"/>
                          <a:gd name="connsiteY2" fmla="*/ 838002 h 838002"/>
                          <a:gd name="connsiteX3" fmla="*/ 0 w 6112702"/>
                          <a:gd name="connsiteY3" fmla="*/ 812950 h 838002"/>
                          <a:gd name="connsiteX4" fmla="*/ 713983 w 6112702"/>
                          <a:gd name="connsiteY4" fmla="*/ 25052 h 838002"/>
                          <a:gd name="connsiteX0" fmla="*/ 713983 w 6112702"/>
                          <a:gd name="connsiteY0" fmla="*/ 0 h 812950"/>
                          <a:gd name="connsiteX1" fmla="*/ 5411245 w 6112702"/>
                          <a:gd name="connsiteY1" fmla="*/ 0 h 812950"/>
                          <a:gd name="connsiteX2" fmla="*/ 6112702 w 6112702"/>
                          <a:gd name="connsiteY2" fmla="*/ 812950 h 812950"/>
                          <a:gd name="connsiteX3" fmla="*/ 0 w 6112702"/>
                          <a:gd name="connsiteY3" fmla="*/ 787898 h 812950"/>
                          <a:gd name="connsiteX4" fmla="*/ 713983 w 6112702"/>
                          <a:gd name="connsiteY4" fmla="*/ 0 h 812950"/>
                          <a:gd name="connsiteX0" fmla="*/ 713983 w 6112702"/>
                          <a:gd name="connsiteY0" fmla="*/ 25052 h 838002"/>
                          <a:gd name="connsiteX1" fmla="*/ 5423771 w 6112702"/>
                          <a:gd name="connsiteY1" fmla="*/ 0 h 838002"/>
                          <a:gd name="connsiteX2" fmla="*/ 6112702 w 6112702"/>
                          <a:gd name="connsiteY2" fmla="*/ 838002 h 838002"/>
                          <a:gd name="connsiteX3" fmla="*/ 0 w 6112702"/>
                          <a:gd name="connsiteY3" fmla="*/ 812950 h 838002"/>
                          <a:gd name="connsiteX4" fmla="*/ 713983 w 6112702"/>
                          <a:gd name="connsiteY4" fmla="*/ 25052 h 838002"/>
                          <a:gd name="connsiteX0" fmla="*/ 713983 w 6112702"/>
                          <a:gd name="connsiteY0" fmla="*/ 3537 h 838002"/>
                          <a:gd name="connsiteX1" fmla="*/ 5423771 w 6112702"/>
                          <a:gd name="connsiteY1" fmla="*/ 0 h 838002"/>
                          <a:gd name="connsiteX2" fmla="*/ 6112702 w 6112702"/>
                          <a:gd name="connsiteY2" fmla="*/ 838002 h 838002"/>
                          <a:gd name="connsiteX3" fmla="*/ 0 w 6112702"/>
                          <a:gd name="connsiteY3" fmla="*/ 812950 h 838002"/>
                          <a:gd name="connsiteX4" fmla="*/ 713983 w 6112702"/>
                          <a:gd name="connsiteY4" fmla="*/ 3537 h 838002"/>
                          <a:gd name="connsiteX0" fmla="*/ 713983 w 6112702"/>
                          <a:gd name="connsiteY0" fmla="*/ 3537 h 846882"/>
                          <a:gd name="connsiteX1" fmla="*/ 5423771 w 6112702"/>
                          <a:gd name="connsiteY1" fmla="*/ 0 h 846882"/>
                          <a:gd name="connsiteX2" fmla="*/ 6112702 w 6112702"/>
                          <a:gd name="connsiteY2" fmla="*/ 838002 h 846882"/>
                          <a:gd name="connsiteX3" fmla="*/ 0 w 6112702"/>
                          <a:gd name="connsiteY3" fmla="*/ 846882 h 846882"/>
                          <a:gd name="connsiteX4" fmla="*/ 713983 w 6112702"/>
                          <a:gd name="connsiteY4" fmla="*/ 3537 h 846882"/>
                          <a:gd name="connsiteX0" fmla="*/ 713983 w 6112702"/>
                          <a:gd name="connsiteY0" fmla="*/ 0 h 849234"/>
                          <a:gd name="connsiteX1" fmla="*/ 5423771 w 6112702"/>
                          <a:gd name="connsiteY1" fmla="*/ 2352 h 849234"/>
                          <a:gd name="connsiteX2" fmla="*/ 6112702 w 6112702"/>
                          <a:gd name="connsiteY2" fmla="*/ 840354 h 849234"/>
                          <a:gd name="connsiteX3" fmla="*/ 0 w 6112702"/>
                          <a:gd name="connsiteY3" fmla="*/ 849234 h 849234"/>
                          <a:gd name="connsiteX4" fmla="*/ 713983 w 6112702"/>
                          <a:gd name="connsiteY4" fmla="*/ 0 h 849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2702" h="849234">
                            <a:moveTo>
                              <a:pt x="713983" y="0"/>
                            </a:moveTo>
                            <a:lnTo>
                              <a:pt x="5423771" y="2352"/>
                            </a:lnTo>
                            <a:lnTo>
                              <a:pt x="6112702" y="840354"/>
                            </a:lnTo>
                            <a:lnTo>
                              <a:pt x="0" y="849234"/>
                            </a:lnTo>
                            <a:lnTo>
                              <a:pt x="713983" y="0"/>
                            </a:lnTo>
                            <a:close/>
                          </a:path>
                        </a:pathLst>
                      </a:custGeom>
                      <a:solidFill>
                        <a:srgbClr val="000000">
                          <a:lumMod val="85000"/>
                          <a:lumOff val="1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grpSp>
                    <p:nvGrpSpPr>
                      <p:cNvPr id="572" name="Group 571">
                        <a:extLst>
                          <a:ext uri="{FF2B5EF4-FFF2-40B4-BE49-F238E27FC236}">
                            <a16:creationId xmlns:a16="http://schemas.microsoft.com/office/drawing/2014/main" id="{2BA7189B-7A15-4488-91D0-30A2D6433AEC}"/>
                          </a:ext>
                        </a:extLst>
                      </p:cNvPr>
                      <p:cNvGrpSpPr/>
                      <p:nvPr/>
                    </p:nvGrpSpPr>
                    <p:grpSpPr>
                      <a:xfrm>
                        <a:off x="-7436150" y="4375729"/>
                        <a:ext cx="4768630" cy="596904"/>
                        <a:chOff x="-7436150" y="4375729"/>
                        <a:chExt cx="4768630" cy="596904"/>
                      </a:xfrm>
                      <a:grpFill/>
                    </p:grpSpPr>
                    <p:sp>
                      <p:nvSpPr>
                        <p:cNvPr id="573" name="Rectangle 9">
                          <a:extLst>
                            <a:ext uri="{FF2B5EF4-FFF2-40B4-BE49-F238E27FC236}">
                              <a16:creationId xmlns:a16="http://schemas.microsoft.com/office/drawing/2014/main" id="{3AE1D992-DA14-45D3-9D4C-1313009B39DB}"/>
                            </a:ext>
                          </a:extLst>
                        </p:cNvPr>
                        <p:cNvSpPr/>
                        <p:nvPr/>
                      </p:nvSpPr>
                      <p:spPr>
                        <a:xfrm>
                          <a:off x="-7436150" y="4375729"/>
                          <a:ext cx="4768630" cy="381096"/>
                        </a:xfrm>
                        <a:custGeom>
                          <a:avLst/>
                          <a:gdLst>
                            <a:gd name="connsiteX0" fmla="*/ 0 w 4421688"/>
                            <a:gd name="connsiteY0" fmla="*/ 0 h 404959"/>
                            <a:gd name="connsiteX1" fmla="*/ 4421688 w 4421688"/>
                            <a:gd name="connsiteY1" fmla="*/ 0 h 404959"/>
                            <a:gd name="connsiteX2" fmla="*/ 4421688 w 4421688"/>
                            <a:gd name="connsiteY2" fmla="*/ 404959 h 404959"/>
                            <a:gd name="connsiteX3" fmla="*/ 0 w 4421688"/>
                            <a:gd name="connsiteY3" fmla="*/ 404959 h 404959"/>
                            <a:gd name="connsiteX4" fmla="*/ 0 w 4421688"/>
                            <a:gd name="connsiteY4" fmla="*/ 0 h 404959"/>
                            <a:gd name="connsiteX0" fmla="*/ 0 w 4823622"/>
                            <a:gd name="connsiteY0" fmla="*/ 0 h 404959"/>
                            <a:gd name="connsiteX1" fmla="*/ 4421688 w 4823622"/>
                            <a:gd name="connsiteY1" fmla="*/ 0 h 404959"/>
                            <a:gd name="connsiteX2" fmla="*/ 4823622 w 4823622"/>
                            <a:gd name="connsiteY2" fmla="*/ 399935 h 404959"/>
                            <a:gd name="connsiteX3" fmla="*/ 0 w 4823622"/>
                            <a:gd name="connsiteY3" fmla="*/ 404959 h 404959"/>
                            <a:gd name="connsiteX4" fmla="*/ 0 w 4823622"/>
                            <a:gd name="connsiteY4" fmla="*/ 0 h 404959"/>
                            <a:gd name="connsiteX0" fmla="*/ 0 w 4823622"/>
                            <a:gd name="connsiteY0" fmla="*/ 10048 h 415007"/>
                            <a:gd name="connsiteX1" fmla="*/ 4471930 w 4823622"/>
                            <a:gd name="connsiteY1" fmla="*/ 0 h 415007"/>
                            <a:gd name="connsiteX2" fmla="*/ 4823622 w 4823622"/>
                            <a:gd name="connsiteY2" fmla="*/ 409983 h 415007"/>
                            <a:gd name="connsiteX3" fmla="*/ 0 w 4823622"/>
                            <a:gd name="connsiteY3" fmla="*/ 415007 h 415007"/>
                            <a:gd name="connsiteX4" fmla="*/ 0 w 4823622"/>
                            <a:gd name="connsiteY4" fmla="*/ 10048 h 415007"/>
                            <a:gd name="connsiteX0" fmla="*/ 306475 w 5130097"/>
                            <a:gd name="connsiteY0" fmla="*/ 10048 h 409983"/>
                            <a:gd name="connsiteX1" fmla="*/ 4778405 w 5130097"/>
                            <a:gd name="connsiteY1" fmla="*/ 0 h 409983"/>
                            <a:gd name="connsiteX2" fmla="*/ 5130097 w 5130097"/>
                            <a:gd name="connsiteY2" fmla="*/ 409983 h 409983"/>
                            <a:gd name="connsiteX3" fmla="*/ 0 w 5130097"/>
                            <a:gd name="connsiteY3" fmla="*/ 409983 h 409983"/>
                            <a:gd name="connsiteX4" fmla="*/ 306475 w 5130097"/>
                            <a:gd name="connsiteY4" fmla="*/ 10048 h 4099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0097" h="409983">
                              <a:moveTo>
                                <a:pt x="306475" y="10048"/>
                              </a:moveTo>
                              <a:lnTo>
                                <a:pt x="4778405" y="0"/>
                              </a:lnTo>
                              <a:lnTo>
                                <a:pt x="5130097" y="409983"/>
                              </a:lnTo>
                              <a:lnTo>
                                <a:pt x="0" y="409983"/>
                              </a:lnTo>
                              <a:lnTo>
                                <a:pt x="306475" y="10048"/>
                              </a:lnTo>
                              <a:close/>
                            </a:path>
                          </a:pathLst>
                        </a:custGeom>
                        <a:solidFill>
                          <a:srgbClr val="000000">
                            <a:lumMod val="75000"/>
                            <a:lumOff val="2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574" name="Rectangle 10">
                          <a:extLst>
                            <a:ext uri="{FF2B5EF4-FFF2-40B4-BE49-F238E27FC236}">
                              <a16:creationId xmlns:a16="http://schemas.microsoft.com/office/drawing/2014/main" id="{9EA7736B-8D6A-4307-914A-6BCED203C97F}"/>
                            </a:ext>
                          </a:extLst>
                        </p:cNvPr>
                        <p:cNvSpPr/>
                        <p:nvPr/>
                      </p:nvSpPr>
                      <p:spPr>
                        <a:xfrm>
                          <a:off x="-5699100" y="4855982"/>
                          <a:ext cx="1273304" cy="116651"/>
                        </a:xfrm>
                        <a:custGeom>
                          <a:avLst/>
                          <a:gdLst>
                            <a:gd name="connsiteX0" fmla="*/ 0 w 1245292"/>
                            <a:gd name="connsiteY0" fmla="*/ 0 h 132609"/>
                            <a:gd name="connsiteX1" fmla="*/ 1245292 w 1245292"/>
                            <a:gd name="connsiteY1" fmla="*/ 0 h 132609"/>
                            <a:gd name="connsiteX2" fmla="*/ 1245292 w 1245292"/>
                            <a:gd name="connsiteY2" fmla="*/ 132609 h 132609"/>
                            <a:gd name="connsiteX3" fmla="*/ 0 w 1245292"/>
                            <a:gd name="connsiteY3" fmla="*/ 132609 h 132609"/>
                            <a:gd name="connsiteX4" fmla="*/ 0 w 1245292"/>
                            <a:gd name="connsiteY4" fmla="*/ 0 h 132609"/>
                            <a:gd name="connsiteX0" fmla="*/ 56928 w 1302220"/>
                            <a:gd name="connsiteY0" fmla="*/ 0 h 132609"/>
                            <a:gd name="connsiteX1" fmla="*/ 1302220 w 1302220"/>
                            <a:gd name="connsiteY1" fmla="*/ 0 h 132609"/>
                            <a:gd name="connsiteX2" fmla="*/ 1302220 w 1302220"/>
                            <a:gd name="connsiteY2" fmla="*/ 132609 h 132609"/>
                            <a:gd name="connsiteX3" fmla="*/ 0 w 1302220"/>
                            <a:gd name="connsiteY3" fmla="*/ 125493 h 132609"/>
                            <a:gd name="connsiteX4" fmla="*/ 56928 w 1302220"/>
                            <a:gd name="connsiteY4" fmla="*/ 0 h 132609"/>
                            <a:gd name="connsiteX0" fmla="*/ 56928 w 1369822"/>
                            <a:gd name="connsiteY0" fmla="*/ 0 h 125493"/>
                            <a:gd name="connsiteX1" fmla="*/ 1302220 w 1369822"/>
                            <a:gd name="connsiteY1" fmla="*/ 0 h 125493"/>
                            <a:gd name="connsiteX2" fmla="*/ 1369822 w 1369822"/>
                            <a:gd name="connsiteY2" fmla="*/ 118377 h 125493"/>
                            <a:gd name="connsiteX3" fmla="*/ 0 w 1369822"/>
                            <a:gd name="connsiteY3" fmla="*/ 125493 h 125493"/>
                            <a:gd name="connsiteX4" fmla="*/ 56928 w 1369822"/>
                            <a:gd name="connsiteY4" fmla="*/ 0 h 125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9822" h="125493">
                              <a:moveTo>
                                <a:pt x="56928" y="0"/>
                              </a:moveTo>
                              <a:lnTo>
                                <a:pt x="1302220" y="0"/>
                              </a:lnTo>
                              <a:lnTo>
                                <a:pt x="1369822" y="118377"/>
                              </a:lnTo>
                              <a:lnTo>
                                <a:pt x="0" y="125493"/>
                              </a:lnTo>
                              <a:lnTo>
                                <a:pt x="56928" y="0"/>
                              </a:lnTo>
                              <a:close/>
                            </a:path>
                          </a:pathLst>
                        </a:custGeom>
                        <a:solidFill>
                          <a:srgbClr val="000000">
                            <a:lumMod val="65000"/>
                            <a:lumOff val="3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grpSp>
                </p:grpSp>
              </p:grpSp>
            </p:grpSp>
            <p:grpSp>
              <p:nvGrpSpPr>
                <p:cNvPr id="549" name="Group 548">
                  <a:extLst>
                    <a:ext uri="{FF2B5EF4-FFF2-40B4-BE49-F238E27FC236}">
                      <a16:creationId xmlns:a16="http://schemas.microsoft.com/office/drawing/2014/main" id="{C2BFF44D-D1B8-449D-9BE6-E6B9DB016DD4}"/>
                    </a:ext>
                  </a:extLst>
                </p:cNvPr>
                <p:cNvGrpSpPr/>
                <p:nvPr/>
              </p:nvGrpSpPr>
              <p:grpSpPr>
                <a:xfrm>
                  <a:off x="2396246" y="4415950"/>
                  <a:ext cx="518136" cy="650366"/>
                  <a:chOff x="3161000" y="4358655"/>
                  <a:chExt cx="518136" cy="650366"/>
                </a:xfrm>
              </p:grpSpPr>
              <p:sp>
                <p:nvSpPr>
                  <p:cNvPr id="550" name="Freeform: Shape 549">
                    <a:extLst>
                      <a:ext uri="{FF2B5EF4-FFF2-40B4-BE49-F238E27FC236}">
                        <a16:creationId xmlns:a16="http://schemas.microsoft.com/office/drawing/2014/main" id="{3D82EEEE-04A8-487C-9BCD-38C2B384E8A8}"/>
                      </a:ext>
                    </a:extLst>
                  </p:cNvPr>
                  <p:cNvSpPr/>
                  <p:nvPr/>
                </p:nvSpPr>
                <p:spPr>
                  <a:xfrm>
                    <a:off x="3161000" y="4358655"/>
                    <a:ext cx="518136" cy="650366"/>
                  </a:xfrm>
                  <a:custGeom>
                    <a:avLst/>
                    <a:gdLst>
                      <a:gd name="connsiteX0" fmla="*/ 731442 w 1465874"/>
                      <a:gd name="connsiteY0" fmla="*/ 127219 h 1803716"/>
                      <a:gd name="connsiteX1" fmla="*/ 1360989 w 1465874"/>
                      <a:gd name="connsiteY1" fmla="*/ 420692 h 1803716"/>
                      <a:gd name="connsiteX2" fmla="*/ 1351653 w 1465874"/>
                      <a:gd name="connsiteY2" fmla="*/ 1003804 h 1803716"/>
                      <a:gd name="connsiteX3" fmla="*/ 1348454 w 1465874"/>
                      <a:gd name="connsiteY3" fmla="*/ 1048717 h 1803716"/>
                      <a:gd name="connsiteX4" fmla="*/ 1346036 w 1465874"/>
                      <a:gd name="connsiteY4" fmla="*/ 1082909 h 1803716"/>
                      <a:gd name="connsiteX5" fmla="*/ 732934 w 1465874"/>
                      <a:gd name="connsiteY5" fmla="*/ 1688317 h 1803716"/>
                      <a:gd name="connsiteX6" fmla="*/ 732934 w 1465874"/>
                      <a:gd name="connsiteY6" fmla="*/ 1675799 h 1803716"/>
                      <a:gd name="connsiteX7" fmla="*/ 731459 w 1465874"/>
                      <a:gd name="connsiteY7" fmla="*/ 1676498 h 1803716"/>
                      <a:gd name="connsiteX8" fmla="*/ 113129 w 1465874"/>
                      <a:gd name="connsiteY8" fmla="*/ 1003804 h 1803716"/>
                      <a:gd name="connsiteX9" fmla="*/ 113109 w 1465874"/>
                      <a:gd name="connsiteY9" fmla="*/ 1003804 h 1803716"/>
                      <a:gd name="connsiteX10" fmla="*/ 101895 w 1465874"/>
                      <a:gd name="connsiteY10" fmla="*/ 420692 h 1803716"/>
                      <a:gd name="connsiteX11" fmla="*/ 731442 w 1465874"/>
                      <a:gd name="connsiteY11" fmla="*/ 127219 h 1803716"/>
                      <a:gd name="connsiteX12" fmla="*/ 732934 w 1465874"/>
                      <a:gd name="connsiteY12" fmla="*/ 79824 h 1803716"/>
                      <a:gd name="connsiteX13" fmla="*/ 56543 w 1465874"/>
                      <a:gd name="connsiteY13" fmla="*/ 390427 h 1803716"/>
                      <a:gd name="connsiteX14" fmla="*/ 67415 w 1465874"/>
                      <a:gd name="connsiteY14" fmla="*/ 1018298 h 1803716"/>
                      <a:gd name="connsiteX15" fmla="*/ 732917 w 1465874"/>
                      <a:gd name="connsiteY15" fmla="*/ 1741569 h 1803716"/>
                      <a:gd name="connsiteX16" fmla="*/ 1398419 w 1465874"/>
                      <a:gd name="connsiteY16" fmla="*/ 1018298 h 1803716"/>
                      <a:gd name="connsiteX17" fmla="*/ 1409288 w 1465874"/>
                      <a:gd name="connsiteY17" fmla="*/ 390427 h 1803716"/>
                      <a:gd name="connsiteX18" fmla="*/ 1409324 w 1465874"/>
                      <a:gd name="connsiteY18" fmla="*/ 390427 h 1803716"/>
                      <a:gd name="connsiteX19" fmla="*/ 732934 w 1465874"/>
                      <a:gd name="connsiteY19" fmla="*/ 79824 h 1803716"/>
                      <a:gd name="connsiteX20" fmla="*/ 732937 w 1465874"/>
                      <a:gd name="connsiteY20" fmla="*/ 0 h 1803716"/>
                      <a:gd name="connsiteX21" fmla="*/ 1465874 w 1465874"/>
                      <a:gd name="connsiteY21" fmla="*/ 341670 h 1803716"/>
                      <a:gd name="connsiteX22" fmla="*/ 1455006 w 1465874"/>
                      <a:gd name="connsiteY22" fmla="*/ 1020547 h 1803716"/>
                      <a:gd name="connsiteX23" fmla="*/ 732957 w 1465874"/>
                      <a:gd name="connsiteY23" fmla="*/ 1803716 h 1803716"/>
                      <a:gd name="connsiteX24" fmla="*/ 13079 w 1465874"/>
                      <a:gd name="connsiteY24" fmla="*/ 1020547 h 1803716"/>
                      <a:gd name="connsiteX25" fmla="*/ 13056 w 1465874"/>
                      <a:gd name="connsiteY25" fmla="*/ 1020547 h 1803716"/>
                      <a:gd name="connsiteX26" fmla="*/ 0 w 1465874"/>
                      <a:gd name="connsiteY26" fmla="*/ 341670 h 1803716"/>
                      <a:gd name="connsiteX27" fmla="*/ 732937 w 1465874"/>
                      <a:gd name="connsiteY27" fmla="*/ 0 h 180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465874" h="1803716">
                        <a:moveTo>
                          <a:pt x="731442" y="127219"/>
                        </a:moveTo>
                        <a:cubicBezTo>
                          <a:pt x="950008" y="346361"/>
                          <a:pt x="1063973" y="378763"/>
                          <a:pt x="1360989" y="420692"/>
                        </a:cubicBezTo>
                        <a:lnTo>
                          <a:pt x="1351653" y="1003804"/>
                        </a:lnTo>
                        <a:lnTo>
                          <a:pt x="1348454" y="1048717"/>
                        </a:lnTo>
                        <a:lnTo>
                          <a:pt x="1346036" y="1082909"/>
                        </a:lnTo>
                        <a:cubicBezTo>
                          <a:pt x="1304872" y="1396349"/>
                          <a:pt x="995958" y="1567678"/>
                          <a:pt x="732934" y="1688317"/>
                        </a:cubicBezTo>
                        <a:lnTo>
                          <a:pt x="732934" y="1675799"/>
                        </a:lnTo>
                        <a:lnTo>
                          <a:pt x="731459" y="1676498"/>
                        </a:lnTo>
                        <a:cubicBezTo>
                          <a:pt x="445630" y="1545006"/>
                          <a:pt x="118721" y="1369680"/>
                          <a:pt x="113129" y="1003804"/>
                        </a:cubicBezTo>
                        <a:lnTo>
                          <a:pt x="113109" y="1003804"/>
                        </a:lnTo>
                        <a:lnTo>
                          <a:pt x="101895" y="420692"/>
                        </a:lnTo>
                        <a:cubicBezTo>
                          <a:pt x="400804" y="378763"/>
                          <a:pt x="512862" y="346373"/>
                          <a:pt x="731442" y="127219"/>
                        </a:cubicBezTo>
                        <a:close/>
                        <a:moveTo>
                          <a:pt x="732934" y="79824"/>
                        </a:moveTo>
                        <a:cubicBezTo>
                          <a:pt x="517625" y="295030"/>
                          <a:pt x="350166" y="350488"/>
                          <a:pt x="56543" y="390427"/>
                        </a:cubicBezTo>
                        <a:lnTo>
                          <a:pt x="67415" y="1018298"/>
                        </a:lnTo>
                        <a:cubicBezTo>
                          <a:pt x="73942" y="1406544"/>
                          <a:pt x="428440" y="1601774"/>
                          <a:pt x="732917" y="1741569"/>
                        </a:cubicBezTo>
                        <a:cubicBezTo>
                          <a:pt x="1037401" y="1601801"/>
                          <a:pt x="1391906" y="1406558"/>
                          <a:pt x="1398419" y="1018298"/>
                        </a:cubicBezTo>
                        <a:lnTo>
                          <a:pt x="1409288" y="390427"/>
                        </a:lnTo>
                        <a:lnTo>
                          <a:pt x="1409324" y="390427"/>
                        </a:lnTo>
                        <a:cubicBezTo>
                          <a:pt x="1115709" y="350488"/>
                          <a:pt x="948266" y="295027"/>
                          <a:pt x="732934" y="79824"/>
                        </a:cubicBezTo>
                        <a:close/>
                        <a:moveTo>
                          <a:pt x="732937" y="0"/>
                        </a:moveTo>
                        <a:cubicBezTo>
                          <a:pt x="987398" y="255132"/>
                          <a:pt x="1120080" y="292855"/>
                          <a:pt x="1465874" y="341670"/>
                        </a:cubicBezTo>
                        <a:lnTo>
                          <a:pt x="1455006" y="1020547"/>
                        </a:lnTo>
                        <a:cubicBezTo>
                          <a:pt x="1448476" y="1446510"/>
                          <a:pt x="1067862" y="1650632"/>
                          <a:pt x="732957" y="1803716"/>
                        </a:cubicBezTo>
                        <a:cubicBezTo>
                          <a:pt x="400186" y="1650629"/>
                          <a:pt x="19589" y="1446510"/>
                          <a:pt x="13079" y="1020547"/>
                        </a:cubicBezTo>
                        <a:lnTo>
                          <a:pt x="13056" y="1020547"/>
                        </a:lnTo>
                        <a:lnTo>
                          <a:pt x="0" y="341670"/>
                        </a:lnTo>
                        <a:cubicBezTo>
                          <a:pt x="347999" y="292855"/>
                          <a:pt x="478461" y="255145"/>
                          <a:pt x="732937" y="0"/>
                        </a:cubicBezTo>
                        <a:close/>
                      </a:path>
                    </a:pathLst>
                  </a:custGeom>
                  <a:solidFill>
                    <a:srgbClr val="FF671F"/>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FFFF"/>
                      </a:solidFill>
                      <a:effectLst/>
                      <a:uLnTx/>
                      <a:uFillTx/>
                      <a:latin typeface="Arial" panose="020B0604020202020204"/>
                      <a:ea typeface="+mn-ea"/>
                      <a:cs typeface="+mn-cs"/>
                      <a:sym typeface="Arial"/>
                    </a:endParaRPr>
                  </a:p>
                </p:txBody>
              </p:sp>
              <p:grpSp>
                <p:nvGrpSpPr>
                  <p:cNvPr id="551" name="Group 550">
                    <a:extLst>
                      <a:ext uri="{FF2B5EF4-FFF2-40B4-BE49-F238E27FC236}">
                        <a16:creationId xmlns:a16="http://schemas.microsoft.com/office/drawing/2014/main" id="{39056F99-2DC2-4382-B047-7511B01E02E2}"/>
                      </a:ext>
                    </a:extLst>
                  </p:cNvPr>
                  <p:cNvGrpSpPr/>
                  <p:nvPr/>
                </p:nvGrpSpPr>
                <p:grpSpPr>
                  <a:xfrm>
                    <a:off x="3321864" y="4546154"/>
                    <a:ext cx="196408" cy="275368"/>
                    <a:chOff x="7694614" y="902882"/>
                    <a:chExt cx="3338464" cy="4588388"/>
                  </a:xfrm>
                </p:grpSpPr>
                <p:grpSp>
                  <p:nvGrpSpPr>
                    <p:cNvPr id="552" name="Group 551">
                      <a:extLst>
                        <a:ext uri="{FF2B5EF4-FFF2-40B4-BE49-F238E27FC236}">
                          <a16:creationId xmlns:a16="http://schemas.microsoft.com/office/drawing/2014/main" id="{F823EF41-F3BF-40CE-B425-BC1478596ABC}"/>
                        </a:ext>
                      </a:extLst>
                    </p:cNvPr>
                    <p:cNvGrpSpPr/>
                    <p:nvPr/>
                  </p:nvGrpSpPr>
                  <p:grpSpPr>
                    <a:xfrm>
                      <a:off x="7694614" y="2462742"/>
                      <a:ext cx="3338464" cy="3028528"/>
                      <a:chOff x="7694614" y="2462742"/>
                      <a:chExt cx="3338464" cy="3028528"/>
                    </a:xfrm>
                  </p:grpSpPr>
                  <p:sp>
                    <p:nvSpPr>
                      <p:cNvPr id="554" name="Freeform: Shape 553">
                        <a:extLst>
                          <a:ext uri="{FF2B5EF4-FFF2-40B4-BE49-F238E27FC236}">
                            <a16:creationId xmlns:a16="http://schemas.microsoft.com/office/drawing/2014/main" id="{BA2F2ACF-26A6-4060-8E2E-E87AC1B3FBFC}"/>
                          </a:ext>
                        </a:extLst>
                      </p:cNvPr>
                      <p:cNvSpPr/>
                      <p:nvPr/>
                    </p:nvSpPr>
                    <p:spPr>
                      <a:xfrm>
                        <a:off x="7694614" y="2462742"/>
                        <a:ext cx="3338464" cy="3028528"/>
                      </a:xfrm>
                      <a:custGeom>
                        <a:avLst/>
                        <a:gdLst>
                          <a:gd name="connsiteX0" fmla="*/ 92007 w 3338464"/>
                          <a:gd name="connsiteY0" fmla="*/ 0 h 3028528"/>
                          <a:gd name="connsiteX1" fmla="*/ 809538 w 3338464"/>
                          <a:gd name="connsiteY1" fmla="*/ 0 h 3028528"/>
                          <a:gd name="connsiteX2" fmla="*/ 836880 w 3338464"/>
                          <a:gd name="connsiteY2" fmla="*/ 33581 h 3028528"/>
                          <a:gd name="connsiteX3" fmla="*/ 1638956 w 3338464"/>
                          <a:gd name="connsiteY3" fmla="*/ 316020 h 3028528"/>
                          <a:gd name="connsiteX4" fmla="*/ 2441032 w 3338464"/>
                          <a:gd name="connsiteY4" fmla="*/ 33581 h 3028528"/>
                          <a:gd name="connsiteX5" fmla="*/ 2468374 w 3338464"/>
                          <a:gd name="connsiteY5" fmla="*/ 0 h 3028528"/>
                          <a:gd name="connsiteX6" fmla="*/ 3246457 w 3338464"/>
                          <a:gd name="connsiteY6" fmla="*/ 0 h 3028528"/>
                          <a:gd name="connsiteX7" fmla="*/ 3338464 w 3338464"/>
                          <a:gd name="connsiteY7" fmla="*/ 92007 h 3028528"/>
                          <a:gd name="connsiteX8" fmla="*/ 3338464 w 3338464"/>
                          <a:gd name="connsiteY8" fmla="*/ 2936521 h 3028528"/>
                          <a:gd name="connsiteX9" fmla="*/ 3246457 w 3338464"/>
                          <a:gd name="connsiteY9" fmla="*/ 3028528 h 3028528"/>
                          <a:gd name="connsiteX10" fmla="*/ 92007 w 3338464"/>
                          <a:gd name="connsiteY10" fmla="*/ 3028528 h 3028528"/>
                          <a:gd name="connsiteX11" fmla="*/ 0 w 3338464"/>
                          <a:gd name="connsiteY11" fmla="*/ 2936521 h 3028528"/>
                          <a:gd name="connsiteX12" fmla="*/ 0 w 3338464"/>
                          <a:gd name="connsiteY12" fmla="*/ 92007 h 3028528"/>
                          <a:gd name="connsiteX13" fmla="*/ 92007 w 3338464"/>
                          <a:gd name="connsiteY13" fmla="*/ 0 h 3028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38464" h="3028528">
                            <a:moveTo>
                              <a:pt x="92007" y="0"/>
                            </a:moveTo>
                            <a:lnTo>
                              <a:pt x="809538" y="0"/>
                            </a:lnTo>
                            <a:lnTo>
                              <a:pt x="836880" y="33581"/>
                            </a:lnTo>
                            <a:cubicBezTo>
                              <a:pt x="991346" y="201815"/>
                              <a:pt x="1292609" y="316020"/>
                              <a:pt x="1638956" y="316020"/>
                            </a:cubicBezTo>
                            <a:cubicBezTo>
                              <a:pt x="1985303" y="316020"/>
                              <a:pt x="2286566" y="201815"/>
                              <a:pt x="2441032" y="33581"/>
                            </a:cubicBezTo>
                            <a:lnTo>
                              <a:pt x="2468374" y="0"/>
                            </a:lnTo>
                            <a:lnTo>
                              <a:pt x="3246457" y="0"/>
                            </a:lnTo>
                            <a:cubicBezTo>
                              <a:pt x="3297271" y="0"/>
                              <a:pt x="3338464" y="41193"/>
                              <a:pt x="3338464" y="92007"/>
                            </a:cubicBezTo>
                            <a:lnTo>
                              <a:pt x="3338464" y="2936521"/>
                            </a:lnTo>
                            <a:cubicBezTo>
                              <a:pt x="3338464" y="2987335"/>
                              <a:pt x="3297271" y="3028528"/>
                              <a:pt x="3246457" y="3028528"/>
                            </a:cubicBezTo>
                            <a:lnTo>
                              <a:pt x="92007" y="3028528"/>
                            </a:lnTo>
                            <a:cubicBezTo>
                              <a:pt x="41193" y="3028528"/>
                              <a:pt x="0" y="2987335"/>
                              <a:pt x="0" y="2936521"/>
                            </a:cubicBezTo>
                            <a:lnTo>
                              <a:pt x="0" y="92007"/>
                            </a:lnTo>
                            <a:cubicBezTo>
                              <a:pt x="0" y="41193"/>
                              <a:pt x="41193" y="0"/>
                              <a:pt x="92007" y="0"/>
                            </a:cubicBezTo>
                            <a:close/>
                          </a:path>
                        </a:pathLst>
                      </a:custGeom>
                      <a:solidFill>
                        <a:srgbClr val="FFFFFF"/>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FFFF"/>
                          </a:solidFill>
                          <a:effectLst/>
                          <a:uLnTx/>
                          <a:uFillTx/>
                          <a:latin typeface="Arial" panose="020B0604020202020204"/>
                          <a:ea typeface="+mn-ea"/>
                          <a:cs typeface="+mn-cs"/>
                          <a:sym typeface="Arial"/>
                        </a:endParaRPr>
                      </a:p>
                    </p:txBody>
                  </p:sp>
                  <p:grpSp>
                    <p:nvGrpSpPr>
                      <p:cNvPr id="555" name="Group 554">
                        <a:extLst>
                          <a:ext uri="{FF2B5EF4-FFF2-40B4-BE49-F238E27FC236}">
                            <a16:creationId xmlns:a16="http://schemas.microsoft.com/office/drawing/2014/main" id="{DAAE752F-F45A-46C9-9E51-C3D3CFE67A20}"/>
                          </a:ext>
                        </a:extLst>
                      </p:cNvPr>
                      <p:cNvGrpSpPr/>
                      <p:nvPr/>
                    </p:nvGrpSpPr>
                    <p:grpSpPr>
                      <a:xfrm>
                        <a:off x="8057355" y="2647540"/>
                        <a:ext cx="2612983" cy="2658933"/>
                        <a:chOff x="8091903" y="2624488"/>
                        <a:chExt cx="2612983" cy="2658933"/>
                      </a:xfrm>
                      <a:solidFill>
                        <a:srgbClr val="FFFFFF">
                          <a:lumMod val="95000"/>
                        </a:srgbClr>
                      </a:solidFill>
                    </p:grpSpPr>
                    <p:grpSp>
                      <p:nvGrpSpPr>
                        <p:cNvPr id="561" name="Group 560">
                          <a:extLst>
                            <a:ext uri="{FF2B5EF4-FFF2-40B4-BE49-F238E27FC236}">
                              <a16:creationId xmlns:a16="http://schemas.microsoft.com/office/drawing/2014/main" id="{8C12AB76-1696-4CF1-B398-B8C73BCAE1A0}"/>
                            </a:ext>
                          </a:extLst>
                        </p:cNvPr>
                        <p:cNvGrpSpPr/>
                        <p:nvPr/>
                      </p:nvGrpSpPr>
                      <p:grpSpPr>
                        <a:xfrm>
                          <a:off x="10487146" y="2624488"/>
                          <a:ext cx="217740" cy="2658933"/>
                          <a:chOff x="10487146" y="2624488"/>
                          <a:chExt cx="217740" cy="2658933"/>
                        </a:xfrm>
                        <a:grpFill/>
                      </p:grpSpPr>
                      <p:sp>
                        <p:nvSpPr>
                          <p:cNvPr id="565" name="Oval 564">
                            <a:extLst>
                              <a:ext uri="{FF2B5EF4-FFF2-40B4-BE49-F238E27FC236}">
                                <a16:creationId xmlns:a16="http://schemas.microsoft.com/office/drawing/2014/main" id="{F80AA23E-EA67-4897-8314-17A70A21098D}"/>
                              </a:ext>
                            </a:extLst>
                          </p:cNvPr>
                          <p:cNvSpPr/>
                          <p:nvPr/>
                        </p:nvSpPr>
                        <p:spPr>
                          <a:xfrm>
                            <a:off x="10487146" y="2624488"/>
                            <a:ext cx="217740" cy="217740"/>
                          </a:xfrm>
                          <a:prstGeom prst="ellipse">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sym typeface="Arial"/>
                              </a:rPr>
                              <a:t>     </a:t>
                            </a:r>
                            <a:endParaRPr kumimoji="0" lang="en-IN" sz="1800" b="0" i="0" u="none" strike="noStrike" kern="0" cap="none" spc="0" normalizeH="0" baseline="0" noProof="0" dirty="0">
                              <a:ln>
                                <a:noFill/>
                              </a:ln>
                              <a:solidFill>
                                <a:srgbClr val="FFFFFF"/>
                              </a:solidFill>
                              <a:effectLst/>
                              <a:uLnTx/>
                              <a:uFillTx/>
                              <a:latin typeface="Arial" panose="020B0604020202020204"/>
                              <a:ea typeface="+mn-ea"/>
                              <a:cs typeface="+mn-cs"/>
                              <a:sym typeface="Arial"/>
                            </a:endParaRPr>
                          </a:p>
                        </p:txBody>
                      </p:sp>
                      <p:sp>
                        <p:nvSpPr>
                          <p:cNvPr id="566" name="Oval 565">
                            <a:extLst>
                              <a:ext uri="{FF2B5EF4-FFF2-40B4-BE49-F238E27FC236}">
                                <a16:creationId xmlns:a16="http://schemas.microsoft.com/office/drawing/2014/main" id="{02B83BBE-C8C8-4A1D-8F41-80A74057D304}"/>
                              </a:ext>
                            </a:extLst>
                          </p:cNvPr>
                          <p:cNvSpPr/>
                          <p:nvPr/>
                        </p:nvSpPr>
                        <p:spPr>
                          <a:xfrm>
                            <a:off x="10487146" y="5065681"/>
                            <a:ext cx="217740" cy="217740"/>
                          </a:xfrm>
                          <a:prstGeom prst="ellipse">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sym typeface="Arial"/>
                              </a:rPr>
                              <a:t>     </a:t>
                            </a:r>
                            <a:endParaRPr kumimoji="0" lang="en-IN" sz="1800" b="0" i="0" u="none" strike="noStrike" kern="0" cap="none" spc="0" normalizeH="0" baseline="0" noProof="0" dirty="0">
                              <a:ln>
                                <a:noFill/>
                              </a:ln>
                              <a:solidFill>
                                <a:srgbClr val="FFFFFF"/>
                              </a:solidFill>
                              <a:effectLst/>
                              <a:uLnTx/>
                              <a:uFillTx/>
                              <a:latin typeface="Arial" panose="020B0604020202020204"/>
                              <a:ea typeface="+mn-ea"/>
                              <a:cs typeface="+mn-cs"/>
                              <a:sym typeface="Arial"/>
                            </a:endParaRPr>
                          </a:p>
                        </p:txBody>
                      </p:sp>
                    </p:grpSp>
                    <p:grpSp>
                      <p:nvGrpSpPr>
                        <p:cNvPr id="562" name="Group 561">
                          <a:extLst>
                            <a:ext uri="{FF2B5EF4-FFF2-40B4-BE49-F238E27FC236}">
                              <a16:creationId xmlns:a16="http://schemas.microsoft.com/office/drawing/2014/main" id="{1E55CFC2-A05C-434D-8969-5F769E97D407}"/>
                            </a:ext>
                          </a:extLst>
                        </p:cNvPr>
                        <p:cNvGrpSpPr/>
                        <p:nvPr/>
                      </p:nvGrpSpPr>
                      <p:grpSpPr>
                        <a:xfrm>
                          <a:off x="8091903" y="2624488"/>
                          <a:ext cx="217740" cy="2658933"/>
                          <a:chOff x="8091903" y="2624488"/>
                          <a:chExt cx="217740" cy="2658933"/>
                        </a:xfrm>
                        <a:grpFill/>
                      </p:grpSpPr>
                      <p:sp>
                        <p:nvSpPr>
                          <p:cNvPr id="563" name="Oval 562">
                            <a:extLst>
                              <a:ext uri="{FF2B5EF4-FFF2-40B4-BE49-F238E27FC236}">
                                <a16:creationId xmlns:a16="http://schemas.microsoft.com/office/drawing/2014/main" id="{A6D7B8CC-09CA-45C3-A282-4D45851BD48E}"/>
                              </a:ext>
                            </a:extLst>
                          </p:cNvPr>
                          <p:cNvSpPr/>
                          <p:nvPr/>
                        </p:nvSpPr>
                        <p:spPr>
                          <a:xfrm>
                            <a:off x="8091903" y="2624488"/>
                            <a:ext cx="217740" cy="217740"/>
                          </a:xfrm>
                          <a:prstGeom prst="ellipse">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sym typeface="Arial"/>
                              </a:rPr>
                              <a:t>     </a:t>
                            </a:r>
                            <a:endParaRPr kumimoji="0" lang="en-IN" sz="1800" b="0" i="0" u="none" strike="noStrike" kern="0" cap="none" spc="0" normalizeH="0" baseline="0" noProof="0" dirty="0">
                              <a:ln>
                                <a:noFill/>
                              </a:ln>
                              <a:solidFill>
                                <a:srgbClr val="FFFFFF"/>
                              </a:solidFill>
                              <a:effectLst/>
                              <a:uLnTx/>
                              <a:uFillTx/>
                              <a:latin typeface="Arial" panose="020B0604020202020204"/>
                              <a:ea typeface="+mn-ea"/>
                              <a:cs typeface="+mn-cs"/>
                              <a:sym typeface="Arial"/>
                            </a:endParaRPr>
                          </a:p>
                        </p:txBody>
                      </p:sp>
                      <p:sp>
                        <p:nvSpPr>
                          <p:cNvPr id="564" name="Oval 563">
                            <a:extLst>
                              <a:ext uri="{FF2B5EF4-FFF2-40B4-BE49-F238E27FC236}">
                                <a16:creationId xmlns:a16="http://schemas.microsoft.com/office/drawing/2014/main" id="{033B987F-301A-4FFE-B6BF-8FC3366F039F}"/>
                              </a:ext>
                            </a:extLst>
                          </p:cNvPr>
                          <p:cNvSpPr/>
                          <p:nvPr/>
                        </p:nvSpPr>
                        <p:spPr>
                          <a:xfrm>
                            <a:off x="8091903" y="5065681"/>
                            <a:ext cx="217740" cy="217740"/>
                          </a:xfrm>
                          <a:prstGeom prst="ellipse">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sym typeface="Arial"/>
                              </a:rPr>
                              <a:t>     </a:t>
                            </a:r>
                            <a:endParaRPr kumimoji="0" lang="en-IN" sz="1800" b="0" i="0" u="none" strike="noStrike" kern="0" cap="none" spc="0" normalizeH="0" baseline="0" noProof="0" dirty="0">
                              <a:ln>
                                <a:noFill/>
                              </a:ln>
                              <a:solidFill>
                                <a:srgbClr val="FFFFFF"/>
                              </a:solidFill>
                              <a:effectLst/>
                              <a:uLnTx/>
                              <a:uFillTx/>
                              <a:latin typeface="Arial" panose="020B0604020202020204"/>
                              <a:ea typeface="+mn-ea"/>
                              <a:cs typeface="+mn-cs"/>
                              <a:sym typeface="Arial"/>
                            </a:endParaRPr>
                          </a:p>
                        </p:txBody>
                      </p:sp>
                    </p:grpSp>
                  </p:grpSp>
                  <p:grpSp>
                    <p:nvGrpSpPr>
                      <p:cNvPr id="556" name="Group 555">
                        <a:extLst>
                          <a:ext uri="{FF2B5EF4-FFF2-40B4-BE49-F238E27FC236}">
                            <a16:creationId xmlns:a16="http://schemas.microsoft.com/office/drawing/2014/main" id="{AC092993-893D-4E6F-A789-FE52FCE44B57}"/>
                          </a:ext>
                        </a:extLst>
                      </p:cNvPr>
                      <p:cNvGrpSpPr/>
                      <p:nvPr/>
                    </p:nvGrpSpPr>
                    <p:grpSpPr>
                      <a:xfrm>
                        <a:off x="8430149" y="3043309"/>
                        <a:ext cx="1867394" cy="1867394"/>
                        <a:chOff x="8430149" y="2988459"/>
                        <a:chExt cx="1867394" cy="1867394"/>
                      </a:xfrm>
                    </p:grpSpPr>
                    <p:sp>
                      <p:nvSpPr>
                        <p:cNvPr id="557" name="Oval 556">
                          <a:extLst>
                            <a:ext uri="{FF2B5EF4-FFF2-40B4-BE49-F238E27FC236}">
                              <a16:creationId xmlns:a16="http://schemas.microsoft.com/office/drawing/2014/main" id="{C6EDEBB1-6483-48A0-A9A7-D7CFAEACF731}"/>
                            </a:ext>
                          </a:extLst>
                        </p:cNvPr>
                        <p:cNvSpPr/>
                        <p:nvPr/>
                      </p:nvSpPr>
                      <p:spPr>
                        <a:xfrm>
                          <a:off x="8430149" y="2988459"/>
                          <a:ext cx="1867394" cy="1867394"/>
                        </a:xfrm>
                        <a:prstGeom prst="ellipse">
                          <a:avLst/>
                        </a:prstGeom>
                        <a:solidFill>
                          <a:srgbClr val="FFFFFF">
                            <a:lumMod val="8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FFFF"/>
                            </a:solidFill>
                            <a:effectLst/>
                            <a:uLnTx/>
                            <a:uFillTx/>
                            <a:latin typeface="Arial" panose="020B0604020202020204"/>
                            <a:ea typeface="+mn-ea"/>
                            <a:cs typeface="+mn-cs"/>
                            <a:sym typeface="Arial"/>
                          </a:endParaRPr>
                        </a:p>
                      </p:txBody>
                    </p:sp>
                    <p:grpSp>
                      <p:nvGrpSpPr>
                        <p:cNvPr id="558" name="Group 557">
                          <a:extLst>
                            <a:ext uri="{FF2B5EF4-FFF2-40B4-BE49-F238E27FC236}">
                              <a16:creationId xmlns:a16="http://schemas.microsoft.com/office/drawing/2014/main" id="{826753D5-97E1-4FEE-832C-D26CAECCE67F}"/>
                            </a:ext>
                          </a:extLst>
                        </p:cNvPr>
                        <p:cNvGrpSpPr/>
                        <p:nvPr/>
                      </p:nvGrpSpPr>
                      <p:grpSpPr>
                        <a:xfrm>
                          <a:off x="9179693" y="3425588"/>
                          <a:ext cx="368306" cy="993136"/>
                          <a:chOff x="9172627" y="3489322"/>
                          <a:chExt cx="368306" cy="993136"/>
                        </a:xfrm>
                      </p:grpSpPr>
                      <p:sp>
                        <p:nvSpPr>
                          <p:cNvPr id="559" name="Oval 558">
                            <a:extLst>
                              <a:ext uri="{FF2B5EF4-FFF2-40B4-BE49-F238E27FC236}">
                                <a16:creationId xmlns:a16="http://schemas.microsoft.com/office/drawing/2014/main" id="{BE997208-9BBA-4DE7-84C5-177E8B3318BF}"/>
                              </a:ext>
                            </a:extLst>
                          </p:cNvPr>
                          <p:cNvSpPr/>
                          <p:nvPr/>
                        </p:nvSpPr>
                        <p:spPr>
                          <a:xfrm>
                            <a:off x="9172627" y="3489322"/>
                            <a:ext cx="368306" cy="368306"/>
                          </a:xfrm>
                          <a:prstGeom prst="ellipse">
                            <a:avLst/>
                          </a:prstGeom>
                          <a:solidFill>
                            <a:srgbClr val="000000">
                              <a:lumMod val="65000"/>
                              <a:lumOff val="3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FFFF"/>
                              </a:solidFill>
                              <a:effectLst/>
                              <a:uLnTx/>
                              <a:uFillTx/>
                              <a:latin typeface="Arial" panose="020B0604020202020204"/>
                              <a:ea typeface="+mn-ea"/>
                              <a:cs typeface="+mn-cs"/>
                              <a:sym typeface="Arial"/>
                            </a:endParaRPr>
                          </a:p>
                        </p:txBody>
                      </p:sp>
                      <p:sp>
                        <p:nvSpPr>
                          <p:cNvPr id="560" name="Rectangle 109">
                            <a:extLst>
                              <a:ext uri="{FF2B5EF4-FFF2-40B4-BE49-F238E27FC236}">
                                <a16:creationId xmlns:a16="http://schemas.microsoft.com/office/drawing/2014/main" id="{BA7C26B5-0642-4BA8-9D4C-9128BB7723B6}"/>
                              </a:ext>
                            </a:extLst>
                          </p:cNvPr>
                          <p:cNvSpPr/>
                          <p:nvPr/>
                        </p:nvSpPr>
                        <p:spPr>
                          <a:xfrm>
                            <a:off x="9229031" y="3790587"/>
                            <a:ext cx="242496" cy="691871"/>
                          </a:xfrm>
                          <a:custGeom>
                            <a:avLst/>
                            <a:gdLst>
                              <a:gd name="connsiteX0" fmla="*/ 0 w 242496"/>
                              <a:gd name="connsiteY0" fmla="*/ 0 h 683731"/>
                              <a:gd name="connsiteX1" fmla="*/ 242496 w 242496"/>
                              <a:gd name="connsiteY1" fmla="*/ 0 h 683731"/>
                              <a:gd name="connsiteX2" fmla="*/ 242496 w 242496"/>
                              <a:gd name="connsiteY2" fmla="*/ 683731 h 683731"/>
                              <a:gd name="connsiteX3" fmla="*/ 0 w 242496"/>
                              <a:gd name="connsiteY3" fmla="*/ 683731 h 683731"/>
                              <a:gd name="connsiteX4" fmla="*/ 0 w 242496"/>
                              <a:gd name="connsiteY4" fmla="*/ 0 h 683731"/>
                              <a:gd name="connsiteX0" fmla="*/ 62407 w 242496"/>
                              <a:gd name="connsiteY0" fmla="*/ 0 h 683731"/>
                              <a:gd name="connsiteX1" fmla="*/ 242496 w 242496"/>
                              <a:gd name="connsiteY1" fmla="*/ 0 h 683731"/>
                              <a:gd name="connsiteX2" fmla="*/ 242496 w 242496"/>
                              <a:gd name="connsiteY2" fmla="*/ 683731 h 683731"/>
                              <a:gd name="connsiteX3" fmla="*/ 0 w 242496"/>
                              <a:gd name="connsiteY3" fmla="*/ 683731 h 683731"/>
                              <a:gd name="connsiteX4" fmla="*/ 62407 w 242496"/>
                              <a:gd name="connsiteY4" fmla="*/ 0 h 683731"/>
                              <a:gd name="connsiteX0" fmla="*/ 62407 w 242496"/>
                              <a:gd name="connsiteY0" fmla="*/ 8140 h 691871"/>
                              <a:gd name="connsiteX1" fmla="*/ 166523 w 242496"/>
                              <a:gd name="connsiteY1" fmla="*/ 0 h 691871"/>
                              <a:gd name="connsiteX2" fmla="*/ 242496 w 242496"/>
                              <a:gd name="connsiteY2" fmla="*/ 691871 h 691871"/>
                              <a:gd name="connsiteX3" fmla="*/ 0 w 242496"/>
                              <a:gd name="connsiteY3" fmla="*/ 691871 h 691871"/>
                              <a:gd name="connsiteX4" fmla="*/ 62407 w 242496"/>
                              <a:gd name="connsiteY4" fmla="*/ 8140 h 691871"/>
                              <a:gd name="connsiteX0" fmla="*/ 78687 w 242496"/>
                              <a:gd name="connsiteY0" fmla="*/ 5426 h 691871"/>
                              <a:gd name="connsiteX1" fmla="*/ 166523 w 242496"/>
                              <a:gd name="connsiteY1" fmla="*/ 0 h 691871"/>
                              <a:gd name="connsiteX2" fmla="*/ 242496 w 242496"/>
                              <a:gd name="connsiteY2" fmla="*/ 691871 h 691871"/>
                              <a:gd name="connsiteX3" fmla="*/ 0 w 242496"/>
                              <a:gd name="connsiteY3" fmla="*/ 691871 h 691871"/>
                              <a:gd name="connsiteX4" fmla="*/ 78687 w 242496"/>
                              <a:gd name="connsiteY4" fmla="*/ 5426 h 691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96" h="691871">
                                <a:moveTo>
                                  <a:pt x="78687" y="5426"/>
                                </a:moveTo>
                                <a:lnTo>
                                  <a:pt x="166523" y="0"/>
                                </a:lnTo>
                                <a:lnTo>
                                  <a:pt x="242496" y="691871"/>
                                </a:lnTo>
                                <a:lnTo>
                                  <a:pt x="0" y="691871"/>
                                </a:lnTo>
                                <a:lnTo>
                                  <a:pt x="78687" y="5426"/>
                                </a:lnTo>
                                <a:close/>
                              </a:path>
                            </a:pathLst>
                          </a:custGeom>
                          <a:solidFill>
                            <a:srgbClr val="000000">
                              <a:lumMod val="85000"/>
                              <a:lumOff val="1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FFFF"/>
                              </a:solidFill>
                              <a:effectLst/>
                              <a:uLnTx/>
                              <a:uFillTx/>
                              <a:latin typeface="Arial" panose="020B0604020202020204"/>
                              <a:ea typeface="+mn-ea"/>
                              <a:cs typeface="+mn-cs"/>
                              <a:sym typeface="Arial"/>
                            </a:endParaRPr>
                          </a:p>
                        </p:txBody>
                      </p:sp>
                    </p:grpSp>
                  </p:grpSp>
                </p:grpSp>
                <p:sp>
                  <p:nvSpPr>
                    <p:cNvPr id="553" name="Freeform: Shape 552">
                      <a:extLst>
                        <a:ext uri="{FF2B5EF4-FFF2-40B4-BE49-F238E27FC236}">
                          <a16:creationId xmlns:a16="http://schemas.microsoft.com/office/drawing/2014/main" id="{5F6CD1B1-BF36-419C-BEDF-9133E09DFFAB}"/>
                        </a:ext>
                      </a:extLst>
                    </p:cNvPr>
                    <p:cNvSpPr/>
                    <p:nvPr/>
                  </p:nvSpPr>
                  <p:spPr>
                    <a:xfrm>
                      <a:off x="8080431" y="902882"/>
                      <a:ext cx="2522500" cy="1569909"/>
                    </a:xfrm>
                    <a:custGeom>
                      <a:avLst/>
                      <a:gdLst>
                        <a:gd name="connsiteX0" fmla="*/ 1261250 w 2522500"/>
                        <a:gd name="connsiteY0" fmla="*/ 0 h 1569909"/>
                        <a:gd name="connsiteX1" fmla="*/ 2522500 w 2522500"/>
                        <a:gd name="connsiteY1" fmla="*/ 1261250 h 1569909"/>
                        <a:gd name="connsiteX2" fmla="*/ 2522500 w 2522500"/>
                        <a:gd name="connsiteY2" fmla="*/ 1569909 h 1569909"/>
                        <a:gd name="connsiteX3" fmla="*/ 2248053 w 2522500"/>
                        <a:gd name="connsiteY3" fmla="*/ 1569909 h 1569909"/>
                        <a:gd name="connsiteX4" fmla="*/ 2248474 w 2522500"/>
                        <a:gd name="connsiteY4" fmla="*/ 1561575 h 1569909"/>
                        <a:gd name="connsiteX5" fmla="*/ 2248474 w 2522500"/>
                        <a:gd name="connsiteY5" fmla="*/ 1265337 h 1569909"/>
                        <a:gd name="connsiteX6" fmla="*/ 1260608 w 2522500"/>
                        <a:gd name="connsiteY6" fmla="*/ 277471 h 1569909"/>
                        <a:gd name="connsiteX7" fmla="*/ 272742 w 2522500"/>
                        <a:gd name="connsiteY7" fmla="*/ 1265337 h 1569909"/>
                        <a:gd name="connsiteX8" fmla="*/ 272742 w 2522500"/>
                        <a:gd name="connsiteY8" fmla="*/ 1561575 h 1569909"/>
                        <a:gd name="connsiteX9" fmla="*/ 273163 w 2522500"/>
                        <a:gd name="connsiteY9" fmla="*/ 1569909 h 1569909"/>
                        <a:gd name="connsiteX10" fmla="*/ 0 w 2522500"/>
                        <a:gd name="connsiteY10" fmla="*/ 1569909 h 1569909"/>
                        <a:gd name="connsiteX11" fmla="*/ 0 w 2522500"/>
                        <a:gd name="connsiteY11" fmla="*/ 1261250 h 1569909"/>
                        <a:gd name="connsiteX12" fmla="*/ 1261250 w 2522500"/>
                        <a:gd name="connsiteY12" fmla="*/ 0 h 156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22500" h="1569909">
                          <a:moveTo>
                            <a:pt x="1261250" y="0"/>
                          </a:moveTo>
                          <a:cubicBezTo>
                            <a:pt x="1957819" y="0"/>
                            <a:pt x="2522500" y="564681"/>
                            <a:pt x="2522500" y="1261250"/>
                          </a:cubicBezTo>
                          <a:lnTo>
                            <a:pt x="2522500" y="1569909"/>
                          </a:lnTo>
                          <a:lnTo>
                            <a:pt x="2248053" y="1569909"/>
                          </a:lnTo>
                          <a:lnTo>
                            <a:pt x="2248474" y="1561575"/>
                          </a:lnTo>
                          <a:lnTo>
                            <a:pt x="2248474" y="1265337"/>
                          </a:lnTo>
                          <a:cubicBezTo>
                            <a:pt x="2248474" y="719754"/>
                            <a:pt x="1806191" y="277471"/>
                            <a:pt x="1260608" y="277471"/>
                          </a:cubicBezTo>
                          <a:cubicBezTo>
                            <a:pt x="715025" y="277471"/>
                            <a:pt x="272742" y="719754"/>
                            <a:pt x="272742" y="1265337"/>
                          </a:cubicBezTo>
                          <a:lnTo>
                            <a:pt x="272742" y="1561575"/>
                          </a:lnTo>
                          <a:lnTo>
                            <a:pt x="273163" y="1569909"/>
                          </a:lnTo>
                          <a:lnTo>
                            <a:pt x="0" y="1569909"/>
                          </a:lnTo>
                          <a:lnTo>
                            <a:pt x="0" y="1261250"/>
                          </a:lnTo>
                          <a:cubicBezTo>
                            <a:pt x="0" y="564681"/>
                            <a:pt x="564681" y="0"/>
                            <a:pt x="1261250" y="0"/>
                          </a:cubicBezTo>
                          <a:close/>
                        </a:path>
                      </a:pathLst>
                    </a:custGeom>
                    <a:solidFill>
                      <a:srgbClr val="FFFFFF">
                        <a:lumMod val="95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FFFF"/>
                        </a:solidFill>
                        <a:effectLst/>
                        <a:uLnTx/>
                        <a:uFillTx/>
                        <a:latin typeface="Arial" panose="020B0604020202020204"/>
                        <a:ea typeface="+mn-ea"/>
                        <a:cs typeface="+mn-cs"/>
                        <a:sym typeface="Arial"/>
                      </a:endParaRPr>
                    </a:p>
                  </p:txBody>
                </p:sp>
              </p:grpSp>
            </p:grpSp>
          </p:grpSp>
          <p:grpSp>
            <p:nvGrpSpPr>
              <p:cNvPr id="542" name="Group 541">
                <a:extLst>
                  <a:ext uri="{FF2B5EF4-FFF2-40B4-BE49-F238E27FC236}">
                    <a16:creationId xmlns:a16="http://schemas.microsoft.com/office/drawing/2014/main" id="{9E7A1461-4B21-4444-9783-8E5E0C9967F6}"/>
                  </a:ext>
                </a:extLst>
              </p:cNvPr>
              <p:cNvGrpSpPr/>
              <p:nvPr/>
            </p:nvGrpSpPr>
            <p:grpSpPr>
              <a:xfrm>
                <a:off x="1719997" y="1736806"/>
                <a:ext cx="1211713" cy="614188"/>
                <a:chOff x="1452371" y="1245681"/>
                <a:chExt cx="1380656" cy="699822"/>
              </a:xfrm>
            </p:grpSpPr>
            <p:sp>
              <p:nvSpPr>
                <p:cNvPr id="544" name="Rectangle 2531">
                  <a:extLst>
                    <a:ext uri="{FF2B5EF4-FFF2-40B4-BE49-F238E27FC236}">
                      <a16:creationId xmlns:a16="http://schemas.microsoft.com/office/drawing/2014/main" id="{5EEA7001-676D-433E-A343-ED1B5846E089}"/>
                    </a:ext>
                  </a:extLst>
                </p:cNvPr>
                <p:cNvSpPr/>
                <p:nvPr/>
              </p:nvSpPr>
              <p:spPr>
                <a:xfrm>
                  <a:off x="1452371" y="1245681"/>
                  <a:ext cx="1380656" cy="699822"/>
                </a:xfrm>
                <a:custGeom>
                  <a:avLst/>
                  <a:gdLst>
                    <a:gd name="connsiteX0" fmla="*/ 0 w 1944915"/>
                    <a:gd name="connsiteY0" fmla="*/ 0 h 501917"/>
                    <a:gd name="connsiteX1" fmla="*/ 1944915 w 1944915"/>
                    <a:gd name="connsiteY1" fmla="*/ 0 h 501917"/>
                    <a:gd name="connsiteX2" fmla="*/ 1944915 w 1944915"/>
                    <a:gd name="connsiteY2" fmla="*/ 501917 h 501917"/>
                    <a:gd name="connsiteX3" fmla="*/ 0 w 1944915"/>
                    <a:gd name="connsiteY3" fmla="*/ 501917 h 501917"/>
                    <a:gd name="connsiteX4" fmla="*/ 0 w 1944915"/>
                    <a:gd name="connsiteY4" fmla="*/ 0 h 501917"/>
                    <a:gd name="connsiteX0" fmla="*/ 261257 w 1944915"/>
                    <a:gd name="connsiteY0" fmla="*/ 0 h 1111517"/>
                    <a:gd name="connsiteX1" fmla="*/ 1944915 w 1944915"/>
                    <a:gd name="connsiteY1" fmla="*/ 609600 h 1111517"/>
                    <a:gd name="connsiteX2" fmla="*/ 1944915 w 1944915"/>
                    <a:gd name="connsiteY2" fmla="*/ 1111517 h 1111517"/>
                    <a:gd name="connsiteX3" fmla="*/ 0 w 1944915"/>
                    <a:gd name="connsiteY3" fmla="*/ 1111517 h 1111517"/>
                    <a:gd name="connsiteX4" fmla="*/ 261257 w 1944915"/>
                    <a:gd name="connsiteY4" fmla="*/ 0 h 1111517"/>
                    <a:gd name="connsiteX0" fmla="*/ 261257 w 1944915"/>
                    <a:gd name="connsiteY0" fmla="*/ 0 h 1111517"/>
                    <a:gd name="connsiteX1" fmla="*/ 1014186 w 1944915"/>
                    <a:gd name="connsiteY1" fmla="*/ 513609 h 1111517"/>
                    <a:gd name="connsiteX2" fmla="*/ 1944915 w 1944915"/>
                    <a:gd name="connsiteY2" fmla="*/ 609600 h 1111517"/>
                    <a:gd name="connsiteX3" fmla="*/ 1944915 w 1944915"/>
                    <a:gd name="connsiteY3" fmla="*/ 1111517 h 1111517"/>
                    <a:gd name="connsiteX4" fmla="*/ 0 w 1944915"/>
                    <a:gd name="connsiteY4" fmla="*/ 1111517 h 1111517"/>
                    <a:gd name="connsiteX5" fmla="*/ 261257 w 1944915"/>
                    <a:gd name="connsiteY5" fmla="*/ 0 h 1111517"/>
                    <a:gd name="connsiteX0" fmla="*/ 32657 w 1944915"/>
                    <a:gd name="connsiteY0" fmla="*/ 0 h 984517"/>
                    <a:gd name="connsiteX1" fmla="*/ 1014186 w 1944915"/>
                    <a:gd name="connsiteY1" fmla="*/ 386609 h 984517"/>
                    <a:gd name="connsiteX2" fmla="*/ 1944915 w 1944915"/>
                    <a:gd name="connsiteY2" fmla="*/ 482600 h 984517"/>
                    <a:gd name="connsiteX3" fmla="*/ 1944915 w 1944915"/>
                    <a:gd name="connsiteY3" fmla="*/ 984517 h 984517"/>
                    <a:gd name="connsiteX4" fmla="*/ 0 w 1944915"/>
                    <a:gd name="connsiteY4" fmla="*/ 984517 h 984517"/>
                    <a:gd name="connsiteX5" fmla="*/ 32657 w 1944915"/>
                    <a:gd name="connsiteY5" fmla="*/ 0 h 984517"/>
                    <a:gd name="connsiteX0" fmla="*/ 383525 w 2295783"/>
                    <a:gd name="connsiteY0" fmla="*/ 0 h 984517"/>
                    <a:gd name="connsiteX1" fmla="*/ 1365054 w 2295783"/>
                    <a:gd name="connsiteY1" fmla="*/ 386609 h 984517"/>
                    <a:gd name="connsiteX2" fmla="*/ 2295783 w 2295783"/>
                    <a:gd name="connsiteY2" fmla="*/ 482600 h 984517"/>
                    <a:gd name="connsiteX3" fmla="*/ 2295783 w 2295783"/>
                    <a:gd name="connsiteY3" fmla="*/ 984517 h 984517"/>
                    <a:gd name="connsiteX4" fmla="*/ 350868 w 2295783"/>
                    <a:gd name="connsiteY4" fmla="*/ 984517 h 984517"/>
                    <a:gd name="connsiteX5" fmla="*/ 383525 w 2295783"/>
                    <a:gd name="connsiteY5" fmla="*/ 0 h 984517"/>
                    <a:gd name="connsiteX0" fmla="*/ 383525 w 2295783"/>
                    <a:gd name="connsiteY0" fmla="*/ 210530 h 1195047"/>
                    <a:gd name="connsiteX1" fmla="*/ 1365054 w 2295783"/>
                    <a:gd name="connsiteY1" fmla="*/ 597139 h 1195047"/>
                    <a:gd name="connsiteX2" fmla="*/ 2295783 w 2295783"/>
                    <a:gd name="connsiteY2" fmla="*/ 693130 h 1195047"/>
                    <a:gd name="connsiteX3" fmla="*/ 2295783 w 2295783"/>
                    <a:gd name="connsiteY3" fmla="*/ 1195047 h 1195047"/>
                    <a:gd name="connsiteX4" fmla="*/ 350868 w 2295783"/>
                    <a:gd name="connsiteY4" fmla="*/ 1195047 h 1195047"/>
                    <a:gd name="connsiteX5" fmla="*/ 383525 w 2295783"/>
                    <a:gd name="connsiteY5" fmla="*/ 210530 h 1195047"/>
                    <a:gd name="connsiteX0" fmla="*/ 383525 w 2295783"/>
                    <a:gd name="connsiteY0" fmla="*/ 210530 h 1195047"/>
                    <a:gd name="connsiteX1" fmla="*/ 1365054 w 2295783"/>
                    <a:gd name="connsiteY1" fmla="*/ 597139 h 1195047"/>
                    <a:gd name="connsiteX2" fmla="*/ 2295783 w 2295783"/>
                    <a:gd name="connsiteY2" fmla="*/ 693130 h 1195047"/>
                    <a:gd name="connsiteX3" fmla="*/ 2295783 w 2295783"/>
                    <a:gd name="connsiteY3" fmla="*/ 1195047 h 1195047"/>
                    <a:gd name="connsiteX4" fmla="*/ 350868 w 2295783"/>
                    <a:gd name="connsiteY4" fmla="*/ 1195047 h 1195047"/>
                    <a:gd name="connsiteX5" fmla="*/ 383525 w 2295783"/>
                    <a:gd name="connsiteY5" fmla="*/ 210530 h 1195047"/>
                    <a:gd name="connsiteX0" fmla="*/ 489888 w 2402146"/>
                    <a:gd name="connsiteY0" fmla="*/ 210530 h 1199323"/>
                    <a:gd name="connsiteX1" fmla="*/ 1471417 w 2402146"/>
                    <a:gd name="connsiteY1" fmla="*/ 597139 h 1199323"/>
                    <a:gd name="connsiteX2" fmla="*/ 2402146 w 2402146"/>
                    <a:gd name="connsiteY2" fmla="*/ 693130 h 1199323"/>
                    <a:gd name="connsiteX3" fmla="*/ 2402146 w 2402146"/>
                    <a:gd name="connsiteY3" fmla="*/ 1195047 h 1199323"/>
                    <a:gd name="connsiteX4" fmla="*/ 457231 w 2402146"/>
                    <a:gd name="connsiteY4" fmla="*/ 1195047 h 1199323"/>
                    <a:gd name="connsiteX5" fmla="*/ 489888 w 2402146"/>
                    <a:gd name="connsiteY5" fmla="*/ 210530 h 1199323"/>
                    <a:gd name="connsiteX0" fmla="*/ 489888 w 2402146"/>
                    <a:gd name="connsiteY0" fmla="*/ 210530 h 1201397"/>
                    <a:gd name="connsiteX1" fmla="*/ 1471417 w 2402146"/>
                    <a:gd name="connsiteY1" fmla="*/ 597139 h 1201397"/>
                    <a:gd name="connsiteX2" fmla="*/ 2402146 w 2402146"/>
                    <a:gd name="connsiteY2" fmla="*/ 693130 h 1201397"/>
                    <a:gd name="connsiteX3" fmla="*/ 1995746 w 2402146"/>
                    <a:gd name="connsiteY3" fmla="*/ 1201397 h 1201397"/>
                    <a:gd name="connsiteX4" fmla="*/ 457231 w 2402146"/>
                    <a:gd name="connsiteY4" fmla="*/ 1195047 h 1201397"/>
                    <a:gd name="connsiteX5" fmla="*/ 489888 w 2402146"/>
                    <a:gd name="connsiteY5" fmla="*/ 210530 h 1201397"/>
                    <a:gd name="connsiteX0" fmla="*/ 489888 w 2420764"/>
                    <a:gd name="connsiteY0" fmla="*/ 210530 h 1201406"/>
                    <a:gd name="connsiteX1" fmla="*/ 1471417 w 2420764"/>
                    <a:gd name="connsiteY1" fmla="*/ 597139 h 1201406"/>
                    <a:gd name="connsiteX2" fmla="*/ 2402146 w 2420764"/>
                    <a:gd name="connsiteY2" fmla="*/ 693130 h 1201406"/>
                    <a:gd name="connsiteX3" fmla="*/ 1995746 w 2420764"/>
                    <a:gd name="connsiteY3" fmla="*/ 1201397 h 1201406"/>
                    <a:gd name="connsiteX4" fmla="*/ 457231 w 2420764"/>
                    <a:gd name="connsiteY4" fmla="*/ 1195047 h 1201406"/>
                    <a:gd name="connsiteX5" fmla="*/ 489888 w 2420764"/>
                    <a:gd name="connsiteY5" fmla="*/ 210530 h 1201406"/>
                    <a:gd name="connsiteX0" fmla="*/ 489888 w 2629199"/>
                    <a:gd name="connsiteY0" fmla="*/ 210530 h 1201406"/>
                    <a:gd name="connsiteX1" fmla="*/ 1471417 w 2629199"/>
                    <a:gd name="connsiteY1" fmla="*/ 597139 h 1201406"/>
                    <a:gd name="connsiteX2" fmla="*/ 2402146 w 2629199"/>
                    <a:gd name="connsiteY2" fmla="*/ 693130 h 1201406"/>
                    <a:gd name="connsiteX3" fmla="*/ 1995746 w 2629199"/>
                    <a:gd name="connsiteY3" fmla="*/ 1201397 h 1201406"/>
                    <a:gd name="connsiteX4" fmla="*/ 457231 w 2629199"/>
                    <a:gd name="connsiteY4" fmla="*/ 1195047 h 1201406"/>
                    <a:gd name="connsiteX5" fmla="*/ 489888 w 2629199"/>
                    <a:gd name="connsiteY5" fmla="*/ 210530 h 1201406"/>
                    <a:gd name="connsiteX0" fmla="*/ 489888 w 2629199"/>
                    <a:gd name="connsiteY0" fmla="*/ 210530 h 1201406"/>
                    <a:gd name="connsiteX1" fmla="*/ 1471417 w 2629199"/>
                    <a:gd name="connsiteY1" fmla="*/ 597139 h 1201406"/>
                    <a:gd name="connsiteX2" fmla="*/ 2402146 w 2629199"/>
                    <a:gd name="connsiteY2" fmla="*/ 693130 h 1201406"/>
                    <a:gd name="connsiteX3" fmla="*/ 1995746 w 2629199"/>
                    <a:gd name="connsiteY3" fmla="*/ 1201397 h 1201406"/>
                    <a:gd name="connsiteX4" fmla="*/ 457231 w 2629199"/>
                    <a:gd name="connsiteY4" fmla="*/ 1195047 h 1201406"/>
                    <a:gd name="connsiteX5" fmla="*/ 489888 w 2629199"/>
                    <a:gd name="connsiteY5" fmla="*/ 210530 h 1201406"/>
                    <a:gd name="connsiteX0" fmla="*/ 489888 w 2629199"/>
                    <a:gd name="connsiteY0" fmla="*/ 210530 h 1201406"/>
                    <a:gd name="connsiteX1" fmla="*/ 1471417 w 2629199"/>
                    <a:gd name="connsiteY1" fmla="*/ 597139 h 1201406"/>
                    <a:gd name="connsiteX2" fmla="*/ 2402146 w 2629199"/>
                    <a:gd name="connsiteY2" fmla="*/ 693130 h 1201406"/>
                    <a:gd name="connsiteX3" fmla="*/ 1995746 w 2629199"/>
                    <a:gd name="connsiteY3" fmla="*/ 1201397 h 1201406"/>
                    <a:gd name="connsiteX4" fmla="*/ 457231 w 2629199"/>
                    <a:gd name="connsiteY4" fmla="*/ 1195047 h 1201406"/>
                    <a:gd name="connsiteX5" fmla="*/ 489888 w 2629199"/>
                    <a:gd name="connsiteY5" fmla="*/ 210530 h 1201406"/>
                    <a:gd name="connsiteX0" fmla="*/ 489888 w 2629199"/>
                    <a:gd name="connsiteY0" fmla="*/ 210530 h 1201406"/>
                    <a:gd name="connsiteX1" fmla="*/ 1471417 w 2629199"/>
                    <a:gd name="connsiteY1" fmla="*/ 597139 h 1201406"/>
                    <a:gd name="connsiteX2" fmla="*/ 2402146 w 2629199"/>
                    <a:gd name="connsiteY2" fmla="*/ 693130 h 1201406"/>
                    <a:gd name="connsiteX3" fmla="*/ 1995746 w 2629199"/>
                    <a:gd name="connsiteY3" fmla="*/ 1201397 h 1201406"/>
                    <a:gd name="connsiteX4" fmla="*/ 457231 w 2629199"/>
                    <a:gd name="connsiteY4" fmla="*/ 1195047 h 1201406"/>
                    <a:gd name="connsiteX5" fmla="*/ 489888 w 2629199"/>
                    <a:gd name="connsiteY5" fmla="*/ 210530 h 1201406"/>
                    <a:gd name="connsiteX0" fmla="*/ 477818 w 2648879"/>
                    <a:gd name="connsiteY0" fmla="*/ 239985 h 1065761"/>
                    <a:gd name="connsiteX1" fmla="*/ 1491097 w 2648879"/>
                    <a:gd name="connsiteY1" fmla="*/ 461494 h 1065761"/>
                    <a:gd name="connsiteX2" fmla="*/ 2421826 w 2648879"/>
                    <a:gd name="connsiteY2" fmla="*/ 557485 h 1065761"/>
                    <a:gd name="connsiteX3" fmla="*/ 2015426 w 2648879"/>
                    <a:gd name="connsiteY3" fmla="*/ 1065752 h 1065761"/>
                    <a:gd name="connsiteX4" fmla="*/ 476911 w 2648879"/>
                    <a:gd name="connsiteY4" fmla="*/ 1059402 h 1065761"/>
                    <a:gd name="connsiteX5" fmla="*/ 477818 w 2648879"/>
                    <a:gd name="connsiteY5" fmla="*/ 239985 h 1065761"/>
                    <a:gd name="connsiteX0" fmla="*/ 491412 w 2662473"/>
                    <a:gd name="connsiteY0" fmla="*/ 239985 h 1065761"/>
                    <a:gd name="connsiteX1" fmla="*/ 1504691 w 2662473"/>
                    <a:gd name="connsiteY1" fmla="*/ 461494 h 1065761"/>
                    <a:gd name="connsiteX2" fmla="*/ 2435420 w 2662473"/>
                    <a:gd name="connsiteY2" fmla="*/ 557485 h 1065761"/>
                    <a:gd name="connsiteX3" fmla="*/ 2029020 w 2662473"/>
                    <a:gd name="connsiteY3" fmla="*/ 1065752 h 1065761"/>
                    <a:gd name="connsiteX4" fmla="*/ 490505 w 2662473"/>
                    <a:gd name="connsiteY4" fmla="*/ 1059402 h 1065761"/>
                    <a:gd name="connsiteX5" fmla="*/ 491412 w 2662473"/>
                    <a:gd name="connsiteY5" fmla="*/ 239985 h 1065761"/>
                    <a:gd name="connsiteX0" fmla="*/ 493386 w 2664447"/>
                    <a:gd name="connsiteY0" fmla="*/ 239985 h 1065761"/>
                    <a:gd name="connsiteX1" fmla="*/ 1506665 w 2664447"/>
                    <a:gd name="connsiteY1" fmla="*/ 461494 h 1065761"/>
                    <a:gd name="connsiteX2" fmla="*/ 2437394 w 2664447"/>
                    <a:gd name="connsiteY2" fmla="*/ 557485 h 1065761"/>
                    <a:gd name="connsiteX3" fmla="*/ 2030994 w 2664447"/>
                    <a:gd name="connsiteY3" fmla="*/ 1065752 h 1065761"/>
                    <a:gd name="connsiteX4" fmla="*/ 492479 w 2664447"/>
                    <a:gd name="connsiteY4" fmla="*/ 1059402 h 1065761"/>
                    <a:gd name="connsiteX5" fmla="*/ 493386 w 2664447"/>
                    <a:gd name="connsiteY5" fmla="*/ 239985 h 1065761"/>
                    <a:gd name="connsiteX0" fmla="*/ 493386 w 2664447"/>
                    <a:gd name="connsiteY0" fmla="*/ 239985 h 1059412"/>
                    <a:gd name="connsiteX1" fmla="*/ 1506665 w 2664447"/>
                    <a:gd name="connsiteY1" fmla="*/ 461494 h 1059412"/>
                    <a:gd name="connsiteX2" fmla="*/ 2437394 w 2664447"/>
                    <a:gd name="connsiteY2" fmla="*/ 557485 h 1059412"/>
                    <a:gd name="connsiteX3" fmla="*/ 2030994 w 2664447"/>
                    <a:gd name="connsiteY3" fmla="*/ 1059402 h 1059412"/>
                    <a:gd name="connsiteX4" fmla="*/ 492479 w 2664447"/>
                    <a:gd name="connsiteY4" fmla="*/ 1059402 h 1059412"/>
                    <a:gd name="connsiteX5" fmla="*/ 493386 w 2664447"/>
                    <a:gd name="connsiteY5" fmla="*/ 239985 h 1059412"/>
                    <a:gd name="connsiteX0" fmla="*/ 493386 w 2632789"/>
                    <a:gd name="connsiteY0" fmla="*/ 239985 h 1063635"/>
                    <a:gd name="connsiteX1" fmla="*/ 1506665 w 2632789"/>
                    <a:gd name="connsiteY1" fmla="*/ 461494 h 1063635"/>
                    <a:gd name="connsiteX2" fmla="*/ 2437394 w 2632789"/>
                    <a:gd name="connsiteY2" fmla="*/ 557485 h 1063635"/>
                    <a:gd name="connsiteX3" fmla="*/ 2030994 w 2632789"/>
                    <a:gd name="connsiteY3" fmla="*/ 1059402 h 1063635"/>
                    <a:gd name="connsiteX4" fmla="*/ 492479 w 2632789"/>
                    <a:gd name="connsiteY4" fmla="*/ 1059402 h 1063635"/>
                    <a:gd name="connsiteX5" fmla="*/ 493386 w 2632789"/>
                    <a:gd name="connsiteY5" fmla="*/ 239985 h 1063635"/>
                    <a:gd name="connsiteX0" fmla="*/ 493386 w 2524394"/>
                    <a:gd name="connsiteY0" fmla="*/ 239985 h 1063635"/>
                    <a:gd name="connsiteX1" fmla="*/ 1506665 w 2524394"/>
                    <a:gd name="connsiteY1" fmla="*/ 461494 h 1063635"/>
                    <a:gd name="connsiteX2" fmla="*/ 2272294 w 2524394"/>
                    <a:gd name="connsiteY2" fmla="*/ 557485 h 1063635"/>
                    <a:gd name="connsiteX3" fmla="*/ 2030994 w 2524394"/>
                    <a:gd name="connsiteY3" fmla="*/ 1059402 h 1063635"/>
                    <a:gd name="connsiteX4" fmla="*/ 492479 w 2524394"/>
                    <a:gd name="connsiteY4" fmla="*/ 1059402 h 1063635"/>
                    <a:gd name="connsiteX5" fmla="*/ 493386 w 2524394"/>
                    <a:gd name="connsiteY5" fmla="*/ 239985 h 1063635"/>
                    <a:gd name="connsiteX0" fmla="*/ 493386 w 2535002"/>
                    <a:gd name="connsiteY0" fmla="*/ 239985 h 1062218"/>
                    <a:gd name="connsiteX1" fmla="*/ 1506665 w 2535002"/>
                    <a:gd name="connsiteY1" fmla="*/ 461494 h 1062218"/>
                    <a:gd name="connsiteX2" fmla="*/ 2272294 w 2535002"/>
                    <a:gd name="connsiteY2" fmla="*/ 557485 h 1062218"/>
                    <a:gd name="connsiteX3" fmla="*/ 2030994 w 2535002"/>
                    <a:gd name="connsiteY3" fmla="*/ 1059402 h 1062218"/>
                    <a:gd name="connsiteX4" fmla="*/ 492479 w 2535002"/>
                    <a:gd name="connsiteY4" fmla="*/ 1059402 h 1062218"/>
                    <a:gd name="connsiteX5" fmla="*/ 493386 w 2535002"/>
                    <a:gd name="connsiteY5" fmla="*/ 239985 h 1062218"/>
                    <a:gd name="connsiteX0" fmla="*/ 493386 w 2535002"/>
                    <a:gd name="connsiteY0" fmla="*/ 238706 h 1060939"/>
                    <a:gd name="connsiteX1" fmla="*/ 1373315 w 2535002"/>
                    <a:gd name="connsiteY1" fmla="*/ 466565 h 1060939"/>
                    <a:gd name="connsiteX2" fmla="*/ 2272294 w 2535002"/>
                    <a:gd name="connsiteY2" fmla="*/ 556206 h 1060939"/>
                    <a:gd name="connsiteX3" fmla="*/ 2030994 w 2535002"/>
                    <a:gd name="connsiteY3" fmla="*/ 1058123 h 1060939"/>
                    <a:gd name="connsiteX4" fmla="*/ 492479 w 2535002"/>
                    <a:gd name="connsiteY4" fmla="*/ 1058123 h 1060939"/>
                    <a:gd name="connsiteX5" fmla="*/ 493386 w 2535002"/>
                    <a:gd name="connsiteY5" fmla="*/ 238706 h 1060939"/>
                    <a:gd name="connsiteX0" fmla="*/ 493386 w 2535002"/>
                    <a:gd name="connsiteY0" fmla="*/ 238706 h 1060939"/>
                    <a:gd name="connsiteX1" fmla="*/ 1373315 w 2535002"/>
                    <a:gd name="connsiteY1" fmla="*/ 466565 h 1060939"/>
                    <a:gd name="connsiteX2" fmla="*/ 2272294 w 2535002"/>
                    <a:gd name="connsiteY2" fmla="*/ 556206 h 1060939"/>
                    <a:gd name="connsiteX3" fmla="*/ 2030994 w 2535002"/>
                    <a:gd name="connsiteY3" fmla="*/ 1058123 h 1060939"/>
                    <a:gd name="connsiteX4" fmla="*/ 492479 w 2535002"/>
                    <a:gd name="connsiteY4" fmla="*/ 1058123 h 1060939"/>
                    <a:gd name="connsiteX5" fmla="*/ 493386 w 2535002"/>
                    <a:gd name="connsiteY5" fmla="*/ 238706 h 1060939"/>
                    <a:gd name="connsiteX0" fmla="*/ 493386 w 2635030"/>
                    <a:gd name="connsiteY0" fmla="*/ 238706 h 1060187"/>
                    <a:gd name="connsiteX1" fmla="*/ 1373315 w 2635030"/>
                    <a:gd name="connsiteY1" fmla="*/ 466565 h 1060187"/>
                    <a:gd name="connsiteX2" fmla="*/ 2424694 w 2635030"/>
                    <a:gd name="connsiteY2" fmla="*/ 346656 h 1060187"/>
                    <a:gd name="connsiteX3" fmla="*/ 2030994 w 2635030"/>
                    <a:gd name="connsiteY3" fmla="*/ 1058123 h 1060187"/>
                    <a:gd name="connsiteX4" fmla="*/ 492479 w 2635030"/>
                    <a:gd name="connsiteY4" fmla="*/ 1058123 h 1060187"/>
                    <a:gd name="connsiteX5" fmla="*/ 493386 w 2635030"/>
                    <a:gd name="connsiteY5" fmla="*/ 238706 h 1060187"/>
                    <a:gd name="connsiteX0" fmla="*/ 493386 w 2635030"/>
                    <a:gd name="connsiteY0" fmla="*/ 238706 h 1060187"/>
                    <a:gd name="connsiteX1" fmla="*/ 1373315 w 2635030"/>
                    <a:gd name="connsiteY1" fmla="*/ 466565 h 1060187"/>
                    <a:gd name="connsiteX2" fmla="*/ 2424694 w 2635030"/>
                    <a:gd name="connsiteY2" fmla="*/ 346656 h 1060187"/>
                    <a:gd name="connsiteX3" fmla="*/ 2030994 w 2635030"/>
                    <a:gd name="connsiteY3" fmla="*/ 1058123 h 1060187"/>
                    <a:gd name="connsiteX4" fmla="*/ 492479 w 2635030"/>
                    <a:gd name="connsiteY4" fmla="*/ 1058123 h 1060187"/>
                    <a:gd name="connsiteX5" fmla="*/ 493386 w 2635030"/>
                    <a:gd name="connsiteY5" fmla="*/ 238706 h 1060187"/>
                    <a:gd name="connsiteX0" fmla="*/ 503404 w 2619648"/>
                    <a:gd name="connsiteY0" fmla="*/ 246587 h 1029968"/>
                    <a:gd name="connsiteX1" fmla="*/ 1357933 w 2619648"/>
                    <a:gd name="connsiteY1" fmla="*/ 436346 h 1029968"/>
                    <a:gd name="connsiteX2" fmla="*/ 2409312 w 2619648"/>
                    <a:gd name="connsiteY2" fmla="*/ 316437 h 1029968"/>
                    <a:gd name="connsiteX3" fmla="*/ 2015612 w 2619648"/>
                    <a:gd name="connsiteY3" fmla="*/ 1027904 h 1029968"/>
                    <a:gd name="connsiteX4" fmla="*/ 477097 w 2619648"/>
                    <a:gd name="connsiteY4" fmla="*/ 1027904 h 1029968"/>
                    <a:gd name="connsiteX5" fmla="*/ 503404 w 2619648"/>
                    <a:gd name="connsiteY5" fmla="*/ 246587 h 1029968"/>
                    <a:gd name="connsiteX0" fmla="*/ 425242 w 2541486"/>
                    <a:gd name="connsiteY0" fmla="*/ 246587 h 1029968"/>
                    <a:gd name="connsiteX1" fmla="*/ 1279771 w 2541486"/>
                    <a:gd name="connsiteY1" fmla="*/ 436346 h 1029968"/>
                    <a:gd name="connsiteX2" fmla="*/ 2331150 w 2541486"/>
                    <a:gd name="connsiteY2" fmla="*/ 316437 h 1029968"/>
                    <a:gd name="connsiteX3" fmla="*/ 1937450 w 2541486"/>
                    <a:gd name="connsiteY3" fmla="*/ 1027904 h 1029968"/>
                    <a:gd name="connsiteX4" fmla="*/ 398935 w 2541486"/>
                    <a:gd name="connsiteY4" fmla="*/ 1027904 h 1029968"/>
                    <a:gd name="connsiteX5" fmla="*/ 425242 w 2541486"/>
                    <a:gd name="connsiteY5" fmla="*/ 246587 h 1029968"/>
                    <a:gd name="connsiteX0" fmla="*/ 425242 w 2541486"/>
                    <a:gd name="connsiteY0" fmla="*/ 201894 h 985275"/>
                    <a:gd name="connsiteX1" fmla="*/ 1279771 w 2541486"/>
                    <a:gd name="connsiteY1" fmla="*/ 391653 h 985275"/>
                    <a:gd name="connsiteX2" fmla="*/ 2331150 w 2541486"/>
                    <a:gd name="connsiteY2" fmla="*/ 271744 h 985275"/>
                    <a:gd name="connsiteX3" fmla="*/ 1937450 w 2541486"/>
                    <a:gd name="connsiteY3" fmla="*/ 983211 h 985275"/>
                    <a:gd name="connsiteX4" fmla="*/ 398935 w 2541486"/>
                    <a:gd name="connsiteY4" fmla="*/ 983211 h 985275"/>
                    <a:gd name="connsiteX5" fmla="*/ 425242 w 2541486"/>
                    <a:gd name="connsiteY5" fmla="*/ 201894 h 985275"/>
                    <a:gd name="connsiteX0" fmla="*/ 425242 w 2541486"/>
                    <a:gd name="connsiteY0" fmla="*/ 449538 h 1232919"/>
                    <a:gd name="connsiteX1" fmla="*/ 1216271 w 2541486"/>
                    <a:gd name="connsiteY1" fmla="*/ 201147 h 1232919"/>
                    <a:gd name="connsiteX2" fmla="*/ 2331150 w 2541486"/>
                    <a:gd name="connsiteY2" fmla="*/ 519388 h 1232919"/>
                    <a:gd name="connsiteX3" fmla="*/ 1937450 w 2541486"/>
                    <a:gd name="connsiteY3" fmla="*/ 1230855 h 1232919"/>
                    <a:gd name="connsiteX4" fmla="*/ 398935 w 2541486"/>
                    <a:gd name="connsiteY4" fmla="*/ 1230855 h 1232919"/>
                    <a:gd name="connsiteX5" fmla="*/ 425242 w 2541486"/>
                    <a:gd name="connsiteY5" fmla="*/ 449538 h 1232919"/>
                    <a:gd name="connsiteX0" fmla="*/ 425242 w 2541486"/>
                    <a:gd name="connsiteY0" fmla="*/ 454919 h 1238300"/>
                    <a:gd name="connsiteX1" fmla="*/ 1178171 w 2541486"/>
                    <a:gd name="connsiteY1" fmla="*/ 200178 h 1238300"/>
                    <a:gd name="connsiteX2" fmla="*/ 2331150 w 2541486"/>
                    <a:gd name="connsiteY2" fmla="*/ 524769 h 1238300"/>
                    <a:gd name="connsiteX3" fmla="*/ 1937450 w 2541486"/>
                    <a:gd name="connsiteY3" fmla="*/ 1236236 h 1238300"/>
                    <a:gd name="connsiteX4" fmla="*/ 398935 w 2541486"/>
                    <a:gd name="connsiteY4" fmla="*/ 1236236 h 1238300"/>
                    <a:gd name="connsiteX5" fmla="*/ 425242 w 2541486"/>
                    <a:gd name="connsiteY5" fmla="*/ 454919 h 1238300"/>
                    <a:gd name="connsiteX0" fmla="*/ 398445 w 2578189"/>
                    <a:gd name="connsiteY0" fmla="*/ 473969 h 1238300"/>
                    <a:gd name="connsiteX1" fmla="*/ 1214874 w 2578189"/>
                    <a:gd name="connsiteY1" fmla="*/ 200178 h 1238300"/>
                    <a:gd name="connsiteX2" fmla="*/ 2367853 w 2578189"/>
                    <a:gd name="connsiteY2" fmla="*/ 524769 h 1238300"/>
                    <a:gd name="connsiteX3" fmla="*/ 1974153 w 2578189"/>
                    <a:gd name="connsiteY3" fmla="*/ 1236236 h 1238300"/>
                    <a:gd name="connsiteX4" fmla="*/ 435638 w 2578189"/>
                    <a:gd name="connsiteY4" fmla="*/ 1236236 h 1238300"/>
                    <a:gd name="connsiteX5" fmla="*/ 398445 w 2578189"/>
                    <a:gd name="connsiteY5" fmla="*/ 473969 h 1238300"/>
                    <a:gd name="connsiteX0" fmla="*/ 398445 w 2578189"/>
                    <a:gd name="connsiteY0" fmla="*/ 473969 h 1238300"/>
                    <a:gd name="connsiteX1" fmla="*/ 1214874 w 2578189"/>
                    <a:gd name="connsiteY1" fmla="*/ 200178 h 1238300"/>
                    <a:gd name="connsiteX2" fmla="*/ 2367853 w 2578189"/>
                    <a:gd name="connsiteY2" fmla="*/ 524769 h 1238300"/>
                    <a:gd name="connsiteX3" fmla="*/ 1974153 w 2578189"/>
                    <a:gd name="connsiteY3" fmla="*/ 1236236 h 1238300"/>
                    <a:gd name="connsiteX4" fmla="*/ 435638 w 2578189"/>
                    <a:gd name="connsiteY4" fmla="*/ 1236236 h 1238300"/>
                    <a:gd name="connsiteX5" fmla="*/ 398445 w 2578189"/>
                    <a:gd name="connsiteY5" fmla="*/ 473969 h 1238300"/>
                    <a:gd name="connsiteX0" fmla="*/ 398445 w 2578189"/>
                    <a:gd name="connsiteY0" fmla="*/ 420598 h 1184929"/>
                    <a:gd name="connsiteX1" fmla="*/ 1227574 w 2578189"/>
                    <a:gd name="connsiteY1" fmla="*/ 210307 h 1184929"/>
                    <a:gd name="connsiteX2" fmla="*/ 2367853 w 2578189"/>
                    <a:gd name="connsiteY2" fmla="*/ 471398 h 1184929"/>
                    <a:gd name="connsiteX3" fmla="*/ 1974153 w 2578189"/>
                    <a:gd name="connsiteY3" fmla="*/ 1182865 h 1184929"/>
                    <a:gd name="connsiteX4" fmla="*/ 435638 w 2578189"/>
                    <a:gd name="connsiteY4" fmla="*/ 1182865 h 1184929"/>
                    <a:gd name="connsiteX5" fmla="*/ 398445 w 2578189"/>
                    <a:gd name="connsiteY5" fmla="*/ 420598 h 1184929"/>
                    <a:gd name="connsiteX0" fmla="*/ 398445 w 2578189"/>
                    <a:gd name="connsiteY0" fmla="*/ 428741 h 1193072"/>
                    <a:gd name="connsiteX1" fmla="*/ 1227574 w 2578189"/>
                    <a:gd name="connsiteY1" fmla="*/ 218450 h 1193072"/>
                    <a:gd name="connsiteX2" fmla="*/ 2367853 w 2578189"/>
                    <a:gd name="connsiteY2" fmla="*/ 479541 h 1193072"/>
                    <a:gd name="connsiteX3" fmla="*/ 1974153 w 2578189"/>
                    <a:gd name="connsiteY3" fmla="*/ 1191008 h 1193072"/>
                    <a:gd name="connsiteX4" fmla="*/ 435638 w 2578189"/>
                    <a:gd name="connsiteY4" fmla="*/ 1191008 h 1193072"/>
                    <a:gd name="connsiteX5" fmla="*/ 398445 w 2578189"/>
                    <a:gd name="connsiteY5" fmla="*/ 428741 h 1193072"/>
                    <a:gd name="connsiteX0" fmla="*/ 398445 w 2578189"/>
                    <a:gd name="connsiteY0" fmla="*/ 270201 h 1034532"/>
                    <a:gd name="connsiteX1" fmla="*/ 1204714 w 2578189"/>
                    <a:gd name="connsiteY1" fmla="*/ 258030 h 1034532"/>
                    <a:gd name="connsiteX2" fmla="*/ 2367853 w 2578189"/>
                    <a:gd name="connsiteY2" fmla="*/ 321001 h 1034532"/>
                    <a:gd name="connsiteX3" fmla="*/ 1974153 w 2578189"/>
                    <a:gd name="connsiteY3" fmla="*/ 1032468 h 1034532"/>
                    <a:gd name="connsiteX4" fmla="*/ 435638 w 2578189"/>
                    <a:gd name="connsiteY4" fmla="*/ 1032468 h 1034532"/>
                    <a:gd name="connsiteX5" fmla="*/ 398445 w 2578189"/>
                    <a:gd name="connsiteY5" fmla="*/ 270201 h 1034532"/>
                    <a:gd name="connsiteX0" fmla="*/ 398445 w 2578189"/>
                    <a:gd name="connsiteY0" fmla="*/ 357150 h 1121481"/>
                    <a:gd name="connsiteX1" fmla="*/ 1204714 w 2578189"/>
                    <a:gd name="connsiteY1" fmla="*/ 344979 h 1121481"/>
                    <a:gd name="connsiteX2" fmla="*/ 2367853 w 2578189"/>
                    <a:gd name="connsiteY2" fmla="*/ 407950 h 1121481"/>
                    <a:gd name="connsiteX3" fmla="*/ 1974153 w 2578189"/>
                    <a:gd name="connsiteY3" fmla="*/ 1119417 h 1121481"/>
                    <a:gd name="connsiteX4" fmla="*/ 435638 w 2578189"/>
                    <a:gd name="connsiteY4" fmla="*/ 1119417 h 1121481"/>
                    <a:gd name="connsiteX5" fmla="*/ 398445 w 2578189"/>
                    <a:gd name="connsiteY5" fmla="*/ 357150 h 1121481"/>
                    <a:gd name="connsiteX0" fmla="*/ 414218 w 2555862"/>
                    <a:gd name="connsiteY0" fmla="*/ 404274 h 1084785"/>
                    <a:gd name="connsiteX1" fmla="*/ 1182387 w 2555862"/>
                    <a:gd name="connsiteY1" fmla="*/ 308283 h 1084785"/>
                    <a:gd name="connsiteX2" fmla="*/ 2345526 w 2555862"/>
                    <a:gd name="connsiteY2" fmla="*/ 371254 h 1084785"/>
                    <a:gd name="connsiteX3" fmla="*/ 1951826 w 2555862"/>
                    <a:gd name="connsiteY3" fmla="*/ 1082721 h 1084785"/>
                    <a:gd name="connsiteX4" fmla="*/ 413311 w 2555862"/>
                    <a:gd name="connsiteY4" fmla="*/ 1082721 h 1084785"/>
                    <a:gd name="connsiteX5" fmla="*/ 414218 w 2555862"/>
                    <a:gd name="connsiteY5" fmla="*/ 404274 h 1084785"/>
                    <a:gd name="connsiteX0" fmla="*/ 414218 w 2555862"/>
                    <a:gd name="connsiteY0" fmla="*/ 521936 h 1202447"/>
                    <a:gd name="connsiteX1" fmla="*/ 1182387 w 2555862"/>
                    <a:gd name="connsiteY1" fmla="*/ 425945 h 1202447"/>
                    <a:gd name="connsiteX2" fmla="*/ 2345526 w 2555862"/>
                    <a:gd name="connsiteY2" fmla="*/ 488916 h 1202447"/>
                    <a:gd name="connsiteX3" fmla="*/ 1951826 w 2555862"/>
                    <a:gd name="connsiteY3" fmla="*/ 1200383 h 1202447"/>
                    <a:gd name="connsiteX4" fmla="*/ 413311 w 2555862"/>
                    <a:gd name="connsiteY4" fmla="*/ 1200383 h 1202447"/>
                    <a:gd name="connsiteX5" fmla="*/ 414218 w 2555862"/>
                    <a:gd name="connsiteY5" fmla="*/ 521936 h 1202447"/>
                    <a:gd name="connsiteX0" fmla="*/ 414218 w 2555862"/>
                    <a:gd name="connsiteY0" fmla="*/ 521936 h 1202447"/>
                    <a:gd name="connsiteX1" fmla="*/ 1182387 w 2555862"/>
                    <a:gd name="connsiteY1" fmla="*/ 425945 h 1202447"/>
                    <a:gd name="connsiteX2" fmla="*/ 2345526 w 2555862"/>
                    <a:gd name="connsiteY2" fmla="*/ 488916 h 1202447"/>
                    <a:gd name="connsiteX3" fmla="*/ 1951826 w 2555862"/>
                    <a:gd name="connsiteY3" fmla="*/ 1200383 h 1202447"/>
                    <a:gd name="connsiteX4" fmla="*/ 413311 w 2555862"/>
                    <a:gd name="connsiteY4" fmla="*/ 1200383 h 1202447"/>
                    <a:gd name="connsiteX5" fmla="*/ 414218 w 2555862"/>
                    <a:gd name="connsiteY5" fmla="*/ 521936 h 1202447"/>
                    <a:gd name="connsiteX0" fmla="*/ 414218 w 2555862"/>
                    <a:gd name="connsiteY0" fmla="*/ 521936 h 1202447"/>
                    <a:gd name="connsiteX1" fmla="*/ 1182387 w 2555862"/>
                    <a:gd name="connsiteY1" fmla="*/ 425945 h 1202447"/>
                    <a:gd name="connsiteX2" fmla="*/ 2345526 w 2555862"/>
                    <a:gd name="connsiteY2" fmla="*/ 488916 h 1202447"/>
                    <a:gd name="connsiteX3" fmla="*/ 1951826 w 2555862"/>
                    <a:gd name="connsiteY3" fmla="*/ 1200383 h 1202447"/>
                    <a:gd name="connsiteX4" fmla="*/ 413311 w 2555862"/>
                    <a:gd name="connsiteY4" fmla="*/ 1200383 h 1202447"/>
                    <a:gd name="connsiteX5" fmla="*/ 414218 w 2555862"/>
                    <a:gd name="connsiteY5" fmla="*/ 521936 h 1202447"/>
                    <a:gd name="connsiteX0" fmla="*/ 414218 w 2555862"/>
                    <a:gd name="connsiteY0" fmla="*/ 521936 h 1202447"/>
                    <a:gd name="connsiteX1" fmla="*/ 1182387 w 2555862"/>
                    <a:gd name="connsiteY1" fmla="*/ 425945 h 1202447"/>
                    <a:gd name="connsiteX2" fmla="*/ 2345526 w 2555862"/>
                    <a:gd name="connsiteY2" fmla="*/ 488916 h 1202447"/>
                    <a:gd name="connsiteX3" fmla="*/ 1951826 w 2555862"/>
                    <a:gd name="connsiteY3" fmla="*/ 1200383 h 1202447"/>
                    <a:gd name="connsiteX4" fmla="*/ 413311 w 2555862"/>
                    <a:gd name="connsiteY4" fmla="*/ 1200383 h 1202447"/>
                    <a:gd name="connsiteX5" fmla="*/ 414218 w 2555862"/>
                    <a:gd name="connsiteY5" fmla="*/ 521936 h 1202447"/>
                    <a:gd name="connsiteX0" fmla="*/ 414218 w 2555862"/>
                    <a:gd name="connsiteY0" fmla="*/ 104850 h 785361"/>
                    <a:gd name="connsiteX1" fmla="*/ 2345526 w 2555862"/>
                    <a:gd name="connsiteY1" fmla="*/ 71830 h 785361"/>
                    <a:gd name="connsiteX2" fmla="*/ 1951826 w 2555862"/>
                    <a:gd name="connsiteY2" fmla="*/ 783297 h 785361"/>
                    <a:gd name="connsiteX3" fmla="*/ 413311 w 2555862"/>
                    <a:gd name="connsiteY3" fmla="*/ 783297 h 785361"/>
                    <a:gd name="connsiteX4" fmla="*/ 414218 w 2555862"/>
                    <a:gd name="connsiteY4" fmla="*/ 104850 h 785361"/>
                    <a:gd name="connsiteX0" fmla="*/ 474910 w 2487014"/>
                    <a:gd name="connsiteY0" fmla="*/ 140584 h 767755"/>
                    <a:gd name="connsiteX1" fmla="*/ 2276678 w 2487014"/>
                    <a:gd name="connsiteY1" fmla="*/ 54224 h 767755"/>
                    <a:gd name="connsiteX2" fmla="*/ 1882978 w 2487014"/>
                    <a:gd name="connsiteY2" fmla="*/ 765691 h 767755"/>
                    <a:gd name="connsiteX3" fmla="*/ 344463 w 2487014"/>
                    <a:gd name="connsiteY3" fmla="*/ 765691 h 767755"/>
                    <a:gd name="connsiteX4" fmla="*/ 474910 w 2487014"/>
                    <a:gd name="connsiteY4" fmla="*/ 140584 h 767755"/>
                    <a:gd name="connsiteX0" fmla="*/ 474910 w 2382411"/>
                    <a:gd name="connsiteY0" fmla="*/ 119245 h 746500"/>
                    <a:gd name="connsiteX1" fmla="*/ 2116658 w 2382411"/>
                    <a:gd name="connsiteY1" fmla="*/ 63365 h 746500"/>
                    <a:gd name="connsiteX2" fmla="*/ 1882978 w 2382411"/>
                    <a:gd name="connsiteY2" fmla="*/ 744352 h 746500"/>
                    <a:gd name="connsiteX3" fmla="*/ 344463 w 2382411"/>
                    <a:gd name="connsiteY3" fmla="*/ 744352 h 746500"/>
                    <a:gd name="connsiteX4" fmla="*/ 474910 w 2382411"/>
                    <a:gd name="connsiteY4" fmla="*/ 119245 h 746500"/>
                    <a:gd name="connsiteX0" fmla="*/ 474910 w 2382411"/>
                    <a:gd name="connsiteY0" fmla="*/ 1094818 h 1722073"/>
                    <a:gd name="connsiteX1" fmla="*/ 1214856 w 2382411"/>
                    <a:gd name="connsiteY1" fmla="*/ 69 h 1722073"/>
                    <a:gd name="connsiteX2" fmla="*/ 2116658 w 2382411"/>
                    <a:gd name="connsiteY2" fmla="*/ 1038938 h 1722073"/>
                    <a:gd name="connsiteX3" fmla="*/ 1882978 w 2382411"/>
                    <a:gd name="connsiteY3" fmla="*/ 1719925 h 1722073"/>
                    <a:gd name="connsiteX4" fmla="*/ 344463 w 2382411"/>
                    <a:gd name="connsiteY4" fmla="*/ 1719925 h 1722073"/>
                    <a:gd name="connsiteX5" fmla="*/ 474910 w 2382411"/>
                    <a:gd name="connsiteY5" fmla="*/ 1094818 h 1722073"/>
                    <a:gd name="connsiteX0" fmla="*/ 474910 w 2382411"/>
                    <a:gd name="connsiteY0" fmla="*/ 614833 h 1242088"/>
                    <a:gd name="connsiteX1" fmla="*/ 940536 w 2382411"/>
                    <a:gd name="connsiteY1" fmla="*/ 144 h 1242088"/>
                    <a:gd name="connsiteX2" fmla="*/ 2116658 w 2382411"/>
                    <a:gd name="connsiteY2" fmla="*/ 558953 h 1242088"/>
                    <a:gd name="connsiteX3" fmla="*/ 1882978 w 2382411"/>
                    <a:gd name="connsiteY3" fmla="*/ 1239940 h 1242088"/>
                    <a:gd name="connsiteX4" fmla="*/ 344463 w 2382411"/>
                    <a:gd name="connsiteY4" fmla="*/ 1239940 h 1242088"/>
                    <a:gd name="connsiteX5" fmla="*/ 474910 w 2382411"/>
                    <a:gd name="connsiteY5" fmla="*/ 614833 h 1242088"/>
                    <a:gd name="connsiteX0" fmla="*/ 474910 w 2382411"/>
                    <a:gd name="connsiteY0" fmla="*/ 614833 h 1242088"/>
                    <a:gd name="connsiteX1" fmla="*/ 940536 w 2382411"/>
                    <a:gd name="connsiteY1" fmla="*/ 144 h 1242088"/>
                    <a:gd name="connsiteX2" fmla="*/ 2116658 w 2382411"/>
                    <a:gd name="connsiteY2" fmla="*/ 558953 h 1242088"/>
                    <a:gd name="connsiteX3" fmla="*/ 1882978 w 2382411"/>
                    <a:gd name="connsiteY3" fmla="*/ 1239940 h 1242088"/>
                    <a:gd name="connsiteX4" fmla="*/ 344463 w 2382411"/>
                    <a:gd name="connsiteY4" fmla="*/ 1239940 h 1242088"/>
                    <a:gd name="connsiteX5" fmla="*/ 474910 w 2382411"/>
                    <a:gd name="connsiteY5" fmla="*/ 614833 h 1242088"/>
                    <a:gd name="connsiteX0" fmla="*/ 474910 w 2382411"/>
                    <a:gd name="connsiteY0" fmla="*/ 646468 h 1273723"/>
                    <a:gd name="connsiteX1" fmla="*/ 940536 w 2382411"/>
                    <a:gd name="connsiteY1" fmla="*/ 31779 h 1273723"/>
                    <a:gd name="connsiteX2" fmla="*/ 2116658 w 2382411"/>
                    <a:gd name="connsiteY2" fmla="*/ 590588 h 1273723"/>
                    <a:gd name="connsiteX3" fmla="*/ 1882978 w 2382411"/>
                    <a:gd name="connsiteY3" fmla="*/ 1271575 h 1273723"/>
                    <a:gd name="connsiteX4" fmla="*/ 344463 w 2382411"/>
                    <a:gd name="connsiteY4" fmla="*/ 1271575 h 1273723"/>
                    <a:gd name="connsiteX5" fmla="*/ 474910 w 2382411"/>
                    <a:gd name="connsiteY5" fmla="*/ 646468 h 1273723"/>
                    <a:gd name="connsiteX0" fmla="*/ 474910 w 2382411"/>
                    <a:gd name="connsiteY0" fmla="*/ 644708 h 1271963"/>
                    <a:gd name="connsiteX1" fmla="*/ 940536 w 2382411"/>
                    <a:gd name="connsiteY1" fmla="*/ 30019 h 1271963"/>
                    <a:gd name="connsiteX2" fmla="*/ 2116658 w 2382411"/>
                    <a:gd name="connsiteY2" fmla="*/ 588828 h 1271963"/>
                    <a:gd name="connsiteX3" fmla="*/ 1882978 w 2382411"/>
                    <a:gd name="connsiteY3" fmla="*/ 1269815 h 1271963"/>
                    <a:gd name="connsiteX4" fmla="*/ 344463 w 2382411"/>
                    <a:gd name="connsiteY4" fmla="*/ 1269815 h 1271963"/>
                    <a:gd name="connsiteX5" fmla="*/ 474910 w 2382411"/>
                    <a:gd name="connsiteY5" fmla="*/ 644708 h 1271963"/>
                    <a:gd name="connsiteX0" fmla="*/ 474910 w 2382411"/>
                    <a:gd name="connsiteY0" fmla="*/ 644708 h 1271963"/>
                    <a:gd name="connsiteX1" fmla="*/ 940536 w 2382411"/>
                    <a:gd name="connsiteY1" fmla="*/ 30019 h 1271963"/>
                    <a:gd name="connsiteX2" fmla="*/ 2116658 w 2382411"/>
                    <a:gd name="connsiteY2" fmla="*/ 588828 h 1271963"/>
                    <a:gd name="connsiteX3" fmla="*/ 1882978 w 2382411"/>
                    <a:gd name="connsiteY3" fmla="*/ 1269815 h 1271963"/>
                    <a:gd name="connsiteX4" fmla="*/ 344463 w 2382411"/>
                    <a:gd name="connsiteY4" fmla="*/ 1269815 h 1271963"/>
                    <a:gd name="connsiteX5" fmla="*/ 474910 w 2382411"/>
                    <a:gd name="connsiteY5" fmla="*/ 644708 h 1271963"/>
                    <a:gd name="connsiteX0" fmla="*/ 474910 w 2382411"/>
                    <a:gd name="connsiteY0" fmla="*/ 659377 h 1286632"/>
                    <a:gd name="connsiteX1" fmla="*/ 1070076 w 2382411"/>
                    <a:gd name="connsiteY1" fmla="*/ 29448 h 1286632"/>
                    <a:gd name="connsiteX2" fmla="*/ 2116658 w 2382411"/>
                    <a:gd name="connsiteY2" fmla="*/ 603497 h 1286632"/>
                    <a:gd name="connsiteX3" fmla="*/ 1882978 w 2382411"/>
                    <a:gd name="connsiteY3" fmla="*/ 1284484 h 1286632"/>
                    <a:gd name="connsiteX4" fmla="*/ 344463 w 2382411"/>
                    <a:gd name="connsiteY4" fmla="*/ 1284484 h 1286632"/>
                    <a:gd name="connsiteX5" fmla="*/ 474910 w 2382411"/>
                    <a:gd name="connsiteY5" fmla="*/ 659377 h 1286632"/>
                    <a:gd name="connsiteX0" fmla="*/ 474910 w 2382411"/>
                    <a:gd name="connsiteY0" fmla="*/ 659377 h 1286632"/>
                    <a:gd name="connsiteX1" fmla="*/ 1070076 w 2382411"/>
                    <a:gd name="connsiteY1" fmla="*/ 29448 h 1286632"/>
                    <a:gd name="connsiteX2" fmla="*/ 2116658 w 2382411"/>
                    <a:gd name="connsiteY2" fmla="*/ 603497 h 1286632"/>
                    <a:gd name="connsiteX3" fmla="*/ 1882978 w 2382411"/>
                    <a:gd name="connsiteY3" fmla="*/ 1284484 h 1286632"/>
                    <a:gd name="connsiteX4" fmla="*/ 344463 w 2382411"/>
                    <a:gd name="connsiteY4" fmla="*/ 1284484 h 1286632"/>
                    <a:gd name="connsiteX5" fmla="*/ 474910 w 2382411"/>
                    <a:gd name="connsiteY5" fmla="*/ 659377 h 1286632"/>
                    <a:gd name="connsiteX0" fmla="*/ 474910 w 2382411"/>
                    <a:gd name="connsiteY0" fmla="*/ 632844 h 1260099"/>
                    <a:gd name="connsiteX1" fmla="*/ 1070076 w 2382411"/>
                    <a:gd name="connsiteY1" fmla="*/ 2915 h 1260099"/>
                    <a:gd name="connsiteX2" fmla="*/ 2116658 w 2382411"/>
                    <a:gd name="connsiteY2" fmla="*/ 576964 h 1260099"/>
                    <a:gd name="connsiteX3" fmla="*/ 1882978 w 2382411"/>
                    <a:gd name="connsiteY3" fmla="*/ 1257951 h 1260099"/>
                    <a:gd name="connsiteX4" fmla="*/ 344463 w 2382411"/>
                    <a:gd name="connsiteY4" fmla="*/ 1257951 h 1260099"/>
                    <a:gd name="connsiteX5" fmla="*/ 474910 w 2382411"/>
                    <a:gd name="connsiteY5" fmla="*/ 632844 h 1260099"/>
                    <a:gd name="connsiteX0" fmla="*/ 474910 w 2382411"/>
                    <a:gd name="connsiteY0" fmla="*/ 631334 h 1258589"/>
                    <a:gd name="connsiteX1" fmla="*/ 1070076 w 2382411"/>
                    <a:gd name="connsiteY1" fmla="*/ 1405 h 1258589"/>
                    <a:gd name="connsiteX2" fmla="*/ 2116658 w 2382411"/>
                    <a:gd name="connsiteY2" fmla="*/ 575454 h 1258589"/>
                    <a:gd name="connsiteX3" fmla="*/ 1882978 w 2382411"/>
                    <a:gd name="connsiteY3" fmla="*/ 1256441 h 1258589"/>
                    <a:gd name="connsiteX4" fmla="*/ 344463 w 2382411"/>
                    <a:gd name="connsiteY4" fmla="*/ 1256441 h 1258589"/>
                    <a:gd name="connsiteX5" fmla="*/ 474910 w 2382411"/>
                    <a:gd name="connsiteY5" fmla="*/ 631334 h 1258589"/>
                    <a:gd name="connsiteX0" fmla="*/ 474910 w 2382411"/>
                    <a:gd name="connsiteY0" fmla="*/ 631334 h 1258589"/>
                    <a:gd name="connsiteX1" fmla="*/ 1070076 w 2382411"/>
                    <a:gd name="connsiteY1" fmla="*/ 1405 h 1258589"/>
                    <a:gd name="connsiteX2" fmla="*/ 2116658 w 2382411"/>
                    <a:gd name="connsiteY2" fmla="*/ 575454 h 1258589"/>
                    <a:gd name="connsiteX3" fmla="*/ 1882978 w 2382411"/>
                    <a:gd name="connsiteY3" fmla="*/ 1256441 h 1258589"/>
                    <a:gd name="connsiteX4" fmla="*/ 344463 w 2382411"/>
                    <a:gd name="connsiteY4" fmla="*/ 1256441 h 1258589"/>
                    <a:gd name="connsiteX5" fmla="*/ 474910 w 2382411"/>
                    <a:gd name="connsiteY5" fmla="*/ 631334 h 1258589"/>
                    <a:gd name="connsiteX0" fmla="*/ 474910 w 2382411"/>
                    <a:gd name="connsiteY0" fmla="*/ 631095 h 1258350"/>
                    <a:gd name="connsiteX1" fmla="*/ 1070076 w 2382411"/>
                    <a:gd name="connsiteY1" fmla="*/ 1166 h 1258350"/>
                    <a:gd name="connsiteX2" fmla="*/ 2116658 w 2382411"/>
                    <a:gd name="connsiteY2" fmla="*/ 575215 h 1258350"/>
                    <a:gd name="connsiteX3" fmla="*/ 1882978 w 2382411"/>
                    <a:gd name="connsiteY3" fmla="*/ 1256202 h 1258350"/>
                    <a:gd name="connsiteX4" fmla="*/ 344463 w 2382411"/>
                    <a:gd name="connsiteY4" fmla="*/ 1256202 h 1258350"/>
                    <a:gd name="connsiteX5" fmla="*/ 474910 w 2382411"/>
                    <a:gd name="connsiteY5" fmla="*/ 631095 h 1258350"/>
                    <a:gd name="connsiteX0" fmla="*/ 474910 w 2311285"/>
                    <a:gd name="connsiteY0" fmla="*/ 631044 h 1258389"/>
                    <a:gd name="connsiteX1" fmla="*/ 1070076 w 2311285"/>
                    <a:gd name="connsiteY1" fmla="*/ 1115 h 1258389"/>
                    <a:gd name="connsiteX2" fmla="*/ 1987118 w 2311285"/>
                    <a:gd name="connsiteY2" fmla="*/ 605644 h 1258389"/>
                    <a:gd name="connsiteX3" fmla="*/ 1882978 w 2311285"/>
                    <a:gd name="connsiteY3" fmla="*/ 1256151 h 1258389"/>
                    <a:gd name="connsiteX4" fmla="*/ 344463 w 2311285"/>
                    <a:gd name="connsiteY4" fmla="*/ 1256151 h 1258389"/>
                    <a:gd name="connsiteX5" fmla="*/ 474910 w 2311285"/>
                    <a:gd name="connsiteY5" fmla="*/ 631044 h 1258389"/>
                    <a:gd name="connsiteX0" fmla="*/ 474910 w 2271934"/>
                    <a:gd name="connsiteY0" fmla="*/ 631009 h 1258427"/>
                    <a:gd name="connsiteX1" fmla="*/ 1070076 w 2271934"/>
                    <a:gd name="connsiteY1" fmla="*/ 1080 h 1258427"/>
                    <a:gd name="connsiteX2" fmla="*/ 1903298 w 2271934"/>
                    <a:gd name="connsiteY2" fmla="*/ 628469 h 1258427"/>
                    <a:gd name="connsiteX3" fmla="*/ 1882978 w 2271934"/>
                    <a:gd name="connsiteY3" fmla="*/ 1256116 h 1258427"/>
                    <a:gd name="connsiteX4" fmla="*/ 344463 w 2271934"/>
                    <a:gd name="connsiteY4" fmla="*/ 1256116 h 1258427"/>
                    <a:gd name="connsiteX5" fmla="*/ 474910 w 2271934"/>
                    <a:gd name="connsiteY5" fmla="*/ 631009 h 1258427"/>
                    <a:gd name="connsiteX0" fmla="*/ 474910 w 2285140"/>
                    <a:gd name="connsiteY0" fmla="*/ 631009 h 1258202"/>
                    <a:gd name="connsiteX1" fmla="*/ 1070076 w 2285140"/>
                    <a:gd name="connsiteY1" fmla="*/ 1080 h 1258202"/>
                    <a:gd name="connsiteX2" fmla="*/ 1903298 w 2285140"/>
                    <a:gd name="connsiteY2" fmla="*/ 628469 h 1258202"/>
                    <a:gd name="connsiteX3" fmla="*/ 1882978 w 2285140"/>
                    <a:gd name="connsiteY3" fmla="*/ 1256116 h 1258202"/>
                    <a:gd name="connsiteX4" fmla="*/ 344463 w 2285140"/>
                    <a:gd name="connsiteY4" fmla="*/ 1256116 h 1258202"/>
                    <a:gd name="connsiteX5" fmla="*/ 474910 w 2285140"/>
                    <a:gd name="connsiteY5" fmla="*/ 631009 h 1258202"/>
                    <a:gd name="connsiteX0" fmla="*/ 474910 w 2287820"/>
                    <a:gd name="connsiteY0" fmla="*/ 631009 h 1258143"/>
                    <a:gd name="connsiteX1" fmla="*/ 1070076 w 2287820"/>
                    <a:gd name="connsiteY1" fmla="*/ 1080 h 1258143"/>
                    <a:gd name="connsiteX2" fmla="*/ 1903298 w 2287820"/>
                    <a:gd name="connsiteY2" fmla="*/ 628469 h 1258143"/>
                    <a:gd name="connsiteX3" fmla="*/ 1882978 w 2287820"/>
                    <a:gd name="connsiteY3" fmla="*/ 1256116 h 1258143"/>
                    <a:gd name="connsiteX4" fmla="*/ 344463 w 2287820"/>
                    <a:gd name="connsiteY4" fmla="*/ 1256116 h 1258143"/>
                    <a:gd name="connsiteX5" fmla="*/ 474910 w 2287820"/>
                    <a:gd name="connsiteY5" fmla="*/ 631009 h 1258143"/>
                    <a:gd name="connsiteX0" fmla="*/ 474910 w 2287820"/>
                    <a:gd name="connsiteY0" fmla="*/ 676729 h 1258143"/>
                    <a:gd name="connsiteX1" fmla="*/ 1070076 w 2287820"/>
                    <a:gd name="connsiteY1" fmla="*/ 1080 h 1258143"/>
                    <a:gd name="connsiteX2" fmla="*/ 1903298 w 2287820"/>
                    <a:gd name="connsiteY2" fmla="*/ 628469 h 1258143"/>
                    <a:gd name="connsiteX3" fmla="*/ 1882978 w 2287820"/>
                    <a:gd name="connsiteY3" fmla="*/ 1256116 h 1258143"/>
                    <a:gd name="connsiteX4" fmla="*/ 344463 w 2287820"/>
                    <a:gd name="connsiteY4" fmla="*/ 1256116 h 1258143"/>
                    <a:gd name="connsiteX5" fmla="*/ 474910 w 2287820"/>
                    <a:gd name="connsiteY5" fmla="*/ 676729 h 1258143"/>
                    <a:gd name="connsiteX0" fmla="*/ 455518 w 2268428"/>
                    <a:gd name="connsiteY0" fmla="*/ 676729 h 1258143"/>
                    <a:gd name="connsiteX1" fmla="*/ 1050684 w 2268428"/>
                    <a:gd name="connsiteY1" fmla="*/ 1080 h 1258143"/>
                    <a:gd name="connsiteX2" fmla="*/ 1883906 w 2268428"/>
                    <a:gd name="connsiteY2" fmla="*/ 628469 h 1258143"/>
                    <a:gd name="connsiteX3" fmla="*/ 1863586 w 2268428"/>
                    <a:gd name="connsiteY3" fmla="*/ 1256116 h 1258143"/>
                    <a:gd name="connsiteX4" fmla="*/ 325071 w 2268428"/>
                    <a:gd name="connsiteY4" fmla="*/ 1256116 h 1258143"/>
                    <a:gd name="connsiteX5" fmla="*/ 455518 w 2268428"/>
                    <a:gd name="connsiteY5" fmla="*/ 676729 h 1258143"/>
                    <a:gd name="connsiteX0" fmla="*/ 455518 w 2268428"/>
                    <a:gd name="connsiteY0" fmla="*/ 539823 h 1121237"/>
                    <a:gd name="connsiteX1" fmla="*/ 1012584 w 2268428"/>
                    <a:gd name="connsiteY1" fmla="*/ 1334 h 1121237"/>
                    <a:gd name="connsiteX2" fmla="*/ 1883906 w 2268428"/>
                    <a:gd name="connsiteY2" fmla="*/ 491563 h 1121237"/>
                    <a:gd name="connsiteX3" fmla="*/ 1863586 w 2268428"/>
                    <a:gd name="connsiteY3" fmla="*/ 1119210 h 1121237"/>
                    <a:gd name="connsiteX4" fmla="*/ 325071 w 2268428"/>
                    <a:gd name="connsiteY4" fmla="*/ 1119210 h 1121237"/>
                    <a:gd name="connsiteX5" fmla="*/ 455518 w 2268428"/>
                    <a:gd name="connsiteY5" fmla="*/ 539823 h 1121237"/>
                    <a:gd name="connsiteX0" fmla="*/ 535292 w 2211042"/>
                    <a:gd name="connsiteY0" fmla="*/ 501723 h 1121237"/>
                    <a:gd name="connsiteX1" fmla="*/ 955198 w 2211042"/>
                    <a:gd name="connsiteY1" fmla="*/ 1334 h 1121237"/>
                    <a:gd name="connsiteX2" fmla="*/ 1826520 w 2211042"/>
                    <a:gd name="connsiteY2" fmla="*/ 491563 h 1121237"/>
                    <a:gd name="connsiteX3" fmla="*/ 1806200 w 2211042"/>
                    <a:gd name="connsiteY3" fmla="*/ 1119210 h 1121237"/>
                    <a:gd name="connsiteX4" fmla="*/ 267685 w 2211042"/>
                    <a:gd name="connsiteY4" fmla="*/ 1119210 h 1121237"/>
                    <a:gd name="connsiteX5" fmla="*/ 535292 w 2211042"/>
                    <a:gd name="connsiteY5" fmla="*/ 501723 h 1121237"/>
                    <a:gd name="connsiteX0" fmla="*/ 549300 w 2225050"/>
                    <a:gd name="connsiteY0" fmla="*/ 501723 h 1121237"/>
                    <a:gd name="connsiteX1" fmla="*/ 969206 w 2225050"/>
                    <a:gd name="connsiteY1" fmla="*/ 1334 h 1121237"/>
                    <a:gd name="connsiteX2" fmla="*/ 1840528 w 2225050"/>
                    <a:gd name="connsiteY2" fmla="*/ 491563 h 1121237"/>
                    <a:gd name="connsiteX3" fmla="*/ 1820208 w 2225050"/>
                    <a:gd name="connsiteY3" fmla="*/ 1119210 h 1121237"/>
                    <a:gd name="connsiteX4" fmla="*/ 281693 w 2225050"/>
                    <a:gd name="connsiteY4" fmla="*/ 1119210 h 1121237"/>
                    <a:gd name="connsiteX5" fmla="*/ 549300 w 2225050"/>
                    <a:gd name="connsiteY5" fmla="*/ 501723 h 1121237"/>
                    <a:gd name="connsiteX0" fmla="*/ 549300 w 2152371"/>
                    <a:gd name="connsiteY0" fmla="*/ 501758 h 1121234"/>
                    <a:gd name="connsiteX1" fmla="*/ 969206 w 2152371"/>
                    <a:gd name="connsiteY1" fmla="*/ 1369 h 1121234"/>
                    <a:gd name="connsiteX2" fmla="*/ 1657648 w 2152371"/>
                    <a:gd name="connsiteY2" fmla="*/ 476358 h 1121234"/>
                    <a:gd name="connsiteX3" fmla="*/ 1820208 w 2152371"/>
                    <a:gd name="connsiteY3" fmla="*/ 1119245 h 1121234"/>
                    <a:gd name="connsiteX4" fmla="*/ 281693 w 2152371"/>
                    <a:gd name="connsiteY4" fmla="*/ 1119245 h 1121234"/>
                    <a:gd name="connsiteX5" fmla="*/ 549300 w 2152371"/>
                    <a:gd name="connsiteY5" fmla="*/ 501758 h 1121234"/>
                    <a:gd name="connsiteX0" fmla="*/ 549300 w 2233180"/>
                    <a:gd name="connsiteY0" fmla="*/ 501758 h 1121065"/>
                    <a:gd name="connsiteX1" fmla="*/ 969206 w 2233180"/>
                    <a:gd name="connsiteY1" fmla="*/ 1369 h 1121065"/>
                    <a:gd name="connsiteX2" fmla="*/ 1657648 w 2233180"/>
                    <a:gd name="connsiteY2" fmla="*/ 476358 h 1121065"/>
                    <a:gd name="connsiteX3" fmla="*/ 1820208 w 2233180"/>
                    <a:gd name="connsiteY3" fmla="*/ 1119245 h 1121065"/>
                    <a:gd name="connsiteX4" fmla="*/ 281693 w 2233180"/>
                    <a:gd name="connsiteY4" fmla="*/ 1119245 h 1121065"/>
                    <a:gd name="connsiteX5" fmla="*/ 549300 w 2233180"/>
                    <a:gd name="connsiteY5" fmla="*/ 501758 h 1121065"/>
                    <a:gd name="connsiteX0" fmla="*/ 549300 w 2220374"/>
                    <a:gd name="connsiteY0" fmla="*/ 501758 h 1120949"/>
                    <a:gd name="connsiteX1" fmla="*/ 969206 w 2220374"/>
                    <a:gd name="connsiteY1" fmla="*/ 1369 h 1120949"/>
                    <a:gd name="connsiteX2" fmla="*/ 1657648 w 2220374"/>
                    <a:gd name="connsiteY2" fmla="*/ 476358 h 1120949"/>
                    <a:gd name="connsiteX3" fmla="*/ 1820208 w 2220374"/>
                    <a:gd name="connsiteY3" fmla="*/ 1119245 h 1120949"/>
                    <a:gd name="connsiteX4" fmla="*/ 281693 w 2220374"/>
                    <a:gd name="connsiteY4" fmla="*/ 1119245 h 1120949"/>
                    <a:gd name="connsiteX5" fmla="*/ 549300 w 2220374"/>
                    <a:gd name="connsiteY5" fmla="*/ 501758 h 1120949"/>
                    <a:gd name="connsiteX0" fmla="*/ 549300 w 2220374"/>
                    <a:gd name="connsiteY0" fmla="*/ 506267 h 1125458"/>
                    <a:gd name="connsiteX1" fmla="*/ 969206 w 2220374"/>
                    <a:gd name="connsiteY1" fmla="*/ 5878 h 1125458"/>
                    <a:gd name="connsiteX2" fmla="*/ 1657648 w 2220374"/>
                    <a:gd name="connsiteY2" fmla="*/ 480867 h 1125458"/>
                    <a:gd name="connsiteX3" fmla="*/ 1820208 w 2220374"/>
                    <a:gd name="connsiteY3" fmla="*/ 1123754 h 1125458"/>
                    <a:gd name="connsiteX4" fmla="*/ 281693 w 2220374"/>
                    <a:gd name="connsiteY4" fmla="*/ 1123754 h 1125458"/>
                    <a:gd name="connsiteX5" fmla="*/ 549300 w 2220374"/>
                    <a:gd name="connsiteY5" fmla="*/ 506267 h 1125458"/>
                    <a:gd name="connsiteX0" fmla="*/ 549300 w 2220374"/>
                    <a:gd name="connsiteY0" fmla="*/ 506267 h 1125458"/>
                    <a:gd name="connsiteX1" fmla="*/ 969206 w 2220374"/>
                    <a:gd name="connsiteY1" fmla="*/ 5878 h 1125458"/>
                    <a:gd name="connsiteX2" fmla="*/ 1657648 w 2220374"/>
                    <a:gd name="connsiteY2" fmla="*/ 480867 h 1125458"/>
                    <a:gd name="connsiteX3" fmla="*/ 1820208 w 2220374"/>
                    <a:gd name="connsiteY3" fmla="*/ 1123754 h 1125458"/>
                    <a:gd name="connsiteX4" fmla="*/ 281693 w 2220374"/>
                    <a:gd name="connsiteY4" fmla="*/ 1123754 h 1125458"/>
                    <a:gd name="connsiteX5" fmla="*/ 549300 w 2220374"/>
                    <a:gd name="connsiteY5" fmla="*/ 506267 h 1125458"/>
                    <a:gd name="connsiteX0" fmla="*/ 549300 w 2220374"/>
                    <a:gd name="connsiteY0" fmla="*/ 506267 h 1125458"/>
                    <a:gd name="connsiteX1" fmla="*/ 969206 w 2220374"/>
                    <a:gd name="connsiteY1" fmla="*/ 5878 h 1125458"/>
                    <a:gd name="connsiteX2" fmla="*/ 1657648 w 2220374"/>
                    <a:gd name="connsiteY2" fmla="*/ 480867 h 1125458"/>
                    <a:gd name="connsiteX3" fmla="*/ 1820208 w 2220374"/>
                    <a:gd name="connsiteY3" fmla="*/ 1123754 h 1125458"/>
                    <a:gd name="connsiteX4" fmla="*/ 281693 w 2220374"/>
                    <a:gd name="connsiteY4" fmla="*/ 1123754 h 1125458"/>
                    <a:gd name="connsiteX5" fmla="*/ 549300 w 2220374"/>
                    <a:gd name="connsiteY5" fmla="*/ 506267 h 1125458"/>
                    <a:gd name="connsiteX0" fmla="*/ 549300 w 2220374"/>
                    <a:gd name="connsiteY0" fmla="*/ 506267 h 1125458"/>
                    <a:gd name="connsiteX1" fmla="*/ 992066 w 2220374"/>
                    <a:gd name="connsiteY1" fmla="*/ 5878 h 1125458"/>
                    <a:gd name="connsiteX2" fmla="*/ 1657648 w 2220374"/>
                    <a:gd name="connsiteY2" fmla="*/ 480867 h 1125458"/>
                    <a:gd name="connsiteX3" fmla="*/ 1820208 w 2220374"/>
                    <a:gd name="connsiteY3" fmla="*/ 1123754 h 1125458"/>
                    <a:gd name="connsiteX4" fmla="*/ 281693 w 2220374"/>
                    <a:gd name="connsiteY4" fmla="*/ 1123754 h 1125458"/>
                    <a:gd name="connsiteX5" fmla="*/ 549300 w 2220374"/>
                    <a:gd name="connsiteY5" fmla="*/ 506267 h 1125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20374" h="1125458">
                      <a:moveTo>
                        <a:pt x="549300" y="506267"/>
                      </a:moveTo>
                      <a:cubicBezTo>
                        <a:pt x="573715" y="544744"/>
                        <a:pt x="390781" y="76151"/>
                        <a:pt x="992066" y="5878"/>
                      </a:cubicBezTo>
                      <a:cubicBezTo>
                        <a:pt x="1661931" y="-64395"/>
                        <a:pt x="1616144" y="519344"/>
                        <a:pt x="1657648" y="480867"/>
                      </a:cubicBezTo>
                      <a:cubicBezTo>
                        <a:pt x="2322281" y="248969"/>
                        <a:pt x="2425575" y="1170232"/>
                        <a:pt x="1820208" y="1123754"/>
                      </a:cubicBezTo>
                      <a:lnTo>
                        <a:pt x="281693" y="1123754"/>
                      </a:lnTo>
                      <a:cubicBezTo>
                        <a:pt x="-151921" y="1119432"/>
                        <a:pt x="-101666" y="245159"/>
                        <a:pt x="549300" y="506267"/>
                      </a:cubicBezTo>
                      <a:close/>
                    </a:path>
                  </a:pathLst>
                </a:custGeom>
                <a:solidFill>
                  <a:srgbClr val="9E01B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545" name="Group 544">
                  <a:extLst>
                    <a:ext uri="{FF2B5EF4-FFF2-40B4-BE49-F238E27FC236}">
                      <a16:creationId xmlns:a16="http://schemas.microsoft.com/office/drawing/2014/main" id="{D70E45FA-8840-44A4-BDFF-76BEFA7083E9}"/>
                    </a:ext>
                  </a:extLst>
                </p:cNvPr>
                <p:cNvGrpSpPr/>
                <p:nvPr/>
              </p:nvGrpSpPr>
              <p:grpSpPr>
                <a:xfrm>
                  <a:off x="1862835" y="1488956"/>
                  <a:ext cx="559729" cy="335479"/>
                  <a:chOff x="5739335" y="5857380"/>
                  <a:chExt cx="575652" cy="345023"/>
                </a:xfrm>
                <a:solidFill>
                  <a:srgbClr val="0656B3">
                    <a:lumMod val="50000"/>
                  </a:srgbClr>
                </a:solidFill>
              </p:grpSpPr>
              <p:sp>
                <p:nvSpPr>
                  <p:cNvPr id="546" name="Freeform: Shape 545">
                    <a:extLst>
                      <a:ext uri="{FF2B5EF4-FFF2-40B4-BE49-F238E27FC236}">
                        <a16:creationId xmlns:a16="http://schemas.microsoft.com/office/drawing/2014/main" id="{8546BF02-E032-4B24-B2D0-F81CD8498571}"/>
                      </a:ext>
                    </a:extLst>
                  </p:cNvPr>
                  <p:cNvSpPr/>
                  <p:nvPr/>
                </p:nvSpPr>
                <p:spPr>
                  <a:xfrm>
                    <a:off x="5739335" y="5857380"/>
                    <a:ext cx="345030" cy="345023"/>
                  </a:xfrm>
                  <a:custGeom>
                    <a:avLst/>
                    <a:gdLst>
                      <a:gd name="connsiteX0" fmla="*/ 576124 w 1167211"/>
                      <a:gd name="connsiteY0" fmla="*/ 52 h 1167212"/>
                      <a:gd name="connsiteX1" fmla="*/ 707465 w 1167211"/>
                      <a:gd name="connsiteY1" fmla="*/ 13353 h 1167212"/>
                      <a:gd name="connsiteX2" fmla="*/ 715363 w 1167211"/>
                      <a:gd name="connsiteY2" fmla="*/ 20419 h 1167212"/>
                      <a:gd name="connsiteX3" fmla="*/ 740716 w 1167211"/>
                      <a:gd name="connsiteY3" fmla="*/ 127237 h 1167212"/>
                      <a:gd name="connsiteX4" fmla="*/ 877461 w 1167211"/>
                      <a:gd name="connsiteY4" fmla="*/ 200805 h 1167212"/>
                      <a:gd name="connsiteX5" fmla="*/ 980538 w 1167211"/>
                      <a:gd name="connsiteY5" fmla="*/ 162982 h 1167212"/>
                      <a:gd name="connsiteX6" fmla="*/ 990514 w 1167211"/>
                      <a:gd name="connsiteY6" fmla="*/ 165891 h 1167212"/>
                      <a:gd name="connsiteX7" fmla="*/ 1074057 w 1167211"/>
                      <a:gd name="connsiteY7" fmla="*/ 268138 h 1167212"/>
                      <a:gd name="connsiteX8" fmla="*/ 1074888 w 1167211"/>
                      <a:gd name="connsiteY8" fmla="*/ 278529 h 1167212"/>
                      <a:gd name="connsiteX9" fmla="*/ 1017115 w 1167211"/>
                      <a:gd name="connsiteY9" fmla="*/ 372047 h 1167212"/>
                      <a:gd name="connsiteX10" fmla="*/ 1062004 w 1167211"/>
                      <a:gd name="connsiteY10" fmla="*/ 520845 h 1167212"/>
                      <a:gd name="connsiteX11" fmla="*/ 1161756 w 1167211"/>
                      <a:gd name="connsiteY11" fmla="*/ 566981 h 1167212"/>
                      <a:gd name="connsiteX12" fmla="*/ 1167159 w 1167211"/>
                      <a:gd name="connsiteY12" fmla="*/ 576125 h 1167212"/>
                      <a:gd name="connsiteX13" fmla="*/ 1153859 w 1167211"/>
                      <a:gd name="connsiteY13" fmla="*/ 707466 h 1167212"/>
                      <a:gd name="connsiteX14" fmla="*/ 1146793 w 1167211"/>
                      <a:gd name="connsiteY14" fmla="*/ 715363 h 1167212"/>
                      <a:gd name="connsiteX15" fmla="*/ 1039975 w 1167211"/>
                      <a:gd name="connsiteY15" fmla="*/ 740717 h 1167212"/>
                      <a:gd name="connsiteX16" fmla="*/ 966407 w 1167211"/>
                      <a:gd name="connsiteY16" fmla="*/ 877461 h 1167212"/>
                      <a:gd name="connsiteX17" fmla="*/ 1004230 w 1167211"/>
                      <a:gd name="connsiteY17" fmla="*/ 980539 h 1167212"/>
                      <a:gd name="connsiteX18" fmla="*/ 1001320 w 1167211"/>
                      <a:gd name="connsiteY18" fmla="*/ 990514 h 1167212"/>
                      <a:gd name="connsiteX19" fmla="*/ 899074 w 1167211"/>
                      <a:gd name="connsiteY19" fmla="*/ 1074057 h 1167212"/>
                      <a:gd name="connsiteX20" fmla="*/ 888683 w 1167211"/>
                      <a:gd name="connsiteY20" fmla="*/ 1074888 h 1167212"/>
                      <a:gd name="connsiteX21" fmla="*/ 795165 w 1167211"/>
                      <a:gd name="connsiteY21" fmla="*/ 1017115 h 1167212"/>
                      <a:gd name="connsiteX22" fmla="*/ 646367 w 1167211"/>
                      <a:gd name="connsiteY22" fmla="*/ 1062003 h 1167212"/>
                      <a:gd name="connsiteX23" fmla="*/ 600231 w 1167211"/>
                      <a:gd name="connsiteY23" fmla="*/ 1161756 h 1167212"/>
                      <a:gd name="connsiteX24" fmla="*/ 591087 w 1167211"/>
                      <a:gd name="connsiteY24" fmla="*/ 1167160 h 1167212"/>
                      <a:gd name="connsiteX25" fmla="*/ 459746 w 1167211"/>
                      <a:gd name="connsiteY25" fmla="*/ 1153859 h 1167212"/>
                      <a:gd name="connsiteX26" fmla="*/ 451849 w 1167211"/>
                      <a:gd name="connsiteY26" fmla="*/ 1146793 h 1167212"/>
                      <a:gd name="connsiteX27" fmla="*/ 426495 w 1167211"/>
                      <a:gd name="connsiteY27" fmla="*/ 1039975 h 1167212"/>
                      <a:gd name="connsiteX28" fmla="*/ 289751 w 1167211"/>
                      <a:gd name="connsiteY28" fmla="*/ 966407 h 1167212"/>
                      <a:gd name="connsiteX29" fmla="*/ 186673 w 1167211"/>
                      <a:gd name="connsiteY29" fmla="*/ 1004230 h 1167212"/>
                      <a:gd name="connsiteX30" fmla="*/ 176698 w 1167211"/>
                      <a:gd name="connsiteY30" fmla="*/ 1001321 h 1167212"/>
                      <a:gd name="connsiteX31" fmla="*/ 93155 w 1167211"/>
                      <a:gd name="connsiteY31" fmla="*/ 899074 h 1167212"/>
                      <a:gd name="connsiteX32" fmla="*/ 92324 w 1167211"/>
                      <a:gd name="connsiteY32" fmla="*/ 888683 h 1167212"/>
                      <a:gd name="connsiteX33" fmla="*/ 150097 w 1167211"/>
                      <a:gd name="connsiteY33" fmla="*/ 795165 h 1167212"/>
                      <a:gd name="connsiteX34" fmla="*/ 105208 w 1167211"/>
                      <a:gd name="connsiteY34" fmla="*/ 646367 h 1167212"/>
                      <a:gd name="connsiteX35" fmla="*/ 5456 w 1167211"/>
                      <a:gd name="connsiteY35" fmla="*/ 600231 h 1167212"/>
                      <a:gd name="connsiteX36" fmla="*/ 53 w 1167211"/>
                      <a:gd name="connsiteY36" fmla="*/ 591087 h 1167212"/>
                      <a:gd name="connsiteX37" fmla="*/ 13353 w 1167211"/>
                      <a:gd name="connsiteY37" fmla="*/ 459746 h 1167212"/>
                      <a:gd name="connsiteX38" fmla="*/ 20418 w 1167211"/>
                      <a:gd name="connsiteY38" fmla="*/ 451849 h 1167212"/>
                      <a:gd name="connsiteX39" fmla="*/ 127237 w 1167211"/>
                      <a:gd name="connsiteY39" fmla="*/ 426495 h 1167212"/>
                      <a:gd name="connsiteX40" fmla="*/ 200805 w 1167211"/>
                      <a:gd name="connsiteY40" fmla="*/ 289751 h 1167212"/>
                      <a:gd name="connsiteX41" fmla="*/ 162982 w 1167211"/>
                      <a:gd name="connsiteY41" fmla="*/ 186673 h 1167212"/>
                      <a:gd name="connsiteX42" fmla="*/ 165891 w 1167211"/>
                      <a:gd name="connsiteY42" fmla="*/ 176698 h 1167212"/>
                      <a:gd name="connsiteX43" fmla="*/ 268138 w 1167211"/>
                      <a:gd name="connsiteY43" fmla="*/ 93155 h 1167212"/>
                      <a:gd name="connsiteX44" fmla="*/ 278529 w 1167211"/>
                      <a:gd name="connsiteY44" fmla="*/ 92324 h 1167212"/>
                      <a:gd name="connsiteX45" fmla="*/ 372047 w 1167211"/>
                      <a:gd name="connsiteY45" fmla="*/ 150097 h 1167212"/>
                      <a:gd name="connsiteX46" fmla="*/ 520845 w 1167211"/>
                      <a:gd name="connsiteY46" fmla="*/ 105209 h 1167212"/>
                      <a:gd name="connsiteX47" fmla="*/ 566980 w 1167211"/>
                      <a:gd name="connsiteY47" fmla="*/ 5456 h 1167212"/>
                      <a:gd name="connsiteX48" fmla="*/ 576124 w 1167211"/>
                      <a:gd name="connsiteY48" fmla="*/ 52 h 1167212"/>
                      <a:gd name="connsiteX49" fmla="*/ 585892 w 1167211"/>
                      <a:gd name="connsiteY49" fmla="*/ 259367 h 1167212"/>
                      <a:gd name="connsiteX50" fmla="*/ 261904 w 1167211"/>
                      <a:gd name="connsiteY50" fmla="*/ 582753 h 1167212"/>
                      <a:gd name="connsiteX51" fmla="*/ 585892 w 1167211"/>
                      <a:gd name="connsiteY51" fmla="*/ 906139 h 1167212"/>
                      <a:gd name="connsiteX52" fmla="*/ 909880 w 1167211"/>
                      <a:gd name="connsiteY52" fmla="*/ 582753 h 1167212"/>
                      <a:gd name="connsiteX53" fmla="*/ 585892 w 1167211"/>
                      <a:gd name="connsiteY53" fmla="*/ 259367 h 116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167211" h="1167212">
                        <a:moveTo>
                          <a:pt x="576124" y="52"/>
                        </a:moveTo>
                        <a:lnTo>
                          <a:pt x="707465" y="13353"/>
                        </a:lnTo>
                        <a:cubicBezTo>
                          <a:pt x="711206" y="13769"/>
                          <a:pt x="714531" y="16678"/>
                          <a:pt x="715363" y="20419"/>
                        </a:cubicBezTo>
                        <a:lnTo>
                          <a:pt x="740716" y="127237"/>
                        </a:lnTo>
                        <a:cubicBezTo>
                          <a:pt x="790593" y="144278"/>
                          <a:pt x="836728" y="169632"/>
                          <a:pt x="877461" y="200805"/>
                        </a:cubicBezTo>
                        <a:lnTo>
                          <a:pt x="980538" y="162982"/>
                        </a:lnTo>
                        <a:cubicBezTo>
                          <a:pt x="983864" y="161735"/>
                          <a:pt x="988020" y="162982"/>
                          <a:pt x="990514" y="165891"/>
                        </a:cubicBezTo>
                        <a:lnTo>
                          <a:pt x="1074057" y="268138"/>
                        </a:lnTo>
                        <a:cubicBezTo>
                          <a:pt x="1076551" y="271047"/>
                          <a:pt x="1076966" y="275204"/>
                          <a:pt x="1074888" y="278529"/>
                        </a:cubicBezTo>
                        <a:lnTo>
                          <a:pt x="1017115" y="372047"/>
                        </a:lnTo>
                        <a:cubicBezTo>
                          <a:pt x="1039975" y="418183"/>
                          <a:pt x="1055353" y="468475"/>
                          <a:pt x="1062004" y="520845"/>
                        </a:cubicBezTo>
                        <a:lnTo>
                          <a:pt x="1161756" y="566981"/>
                        </a:lnTo>
                        <a:cubicBezTo>
                          <a:pt x="1165497" y="568643"/>
                          <a:pt x="1167575" y="572384"/>
                          <a:pt x="1167159" y="576125"/>
                        </a:cubicBezTo>
                        <a:lnTo>
                          <a:pt x="1153859" y="707466"/>
                        </a:lnTo>
                        <a:cubicBezTo>
                          <a:pt x="1153444" y="711206"/>
                          <a:pt x="1150534" y="714531"/>
                          <a:pt x="1146793" y="715363"/>
                        </a:cubicBezTo>
                        <a:lnTo>
                          <a:pt x="1039975" y="740717"/>
                        </a:lnTo>
                        <a:cubicBezTo>
                          <a:pt x="1022934" y="790593"/>
                          <a:pt x="997580" y="836729"/>
                          <a:pt x="966407" y="877461"/>
                        </a:cubicBezTo>
                        <a:lnTo>
                          <a:pt x="1004230" y="980539"/>
                        </a:lnTo>
                        <a:cubicBezTo>
                          <a:pt x="1005477" y="983864"/>
                          <a:pt x="1004230" y="988020"/>
                          <a:pt x="1001320" y="990514"/>
                        </a:cubicBezTo>
                        <a:lnTo>
                          <a:pt x="899074" y="1074057"/>
                        </a:lnTo>
                        <a:cubicBezTo>
                          <a:pt x="896164" y="1076551"/>
                          <a:pt x="892008" y="1076966"/>
                          <a:pt x="888683" y="1074888"/>
                        </a:cubicBezTo>
                        <a:lnTo>
                          <a:pt x="795165" y="1017115"/>
                        </a:lnTo>
                        <a:cubicBezTo>
                          <a:pt x="749029" y="1039975"/>
                          <a:pt x="698737" y="1055353"/>
                          <a:pt x="646367" y="1062003"/>
                        </a:cubicBezTo>
                        <a:lnTo>
                          <a:pt x="600231" y="1161756"/>
                        </a:lnTo>
                        <a:cubicBezTo>
                          <a:pt x="598569" y="1165497"/>
                          <a:pt x="594828" y="1167575"/>
                          <a:pt x="591087" y="1167160"/>
                        </a:cubicBezTo>
                        <a:lnTo>
                          <a:pt x="459746" y="1153859"/>
                        </a:lnTo>
                        <a:cubicBezTo>
                          <a:pt x="456005" y="1153443"/>
                          <a:pt x="452680" y="1150534"/>
                          <a:pt x="451849" y="1146793"/>
                        </a:cubicBezTo>
                        <a:lnTo>
                          <a:pt x="426495" y="1039975"/>
                        </a:lnTo>
                        <a:cubicBezTo>
                          <a:pt x="376619" y="1022934"/>
                          <a:pt x="330483" y="997580"/>
                          <a:pt x="289751" y="966407"/>
                        </a:cubicBezTo>
                        <a:lnTo>
                          <a:pt x="186673" y="1004230"/>
                        </a:lnTo>
                        <a:cubicBezTo>
                          <a:pt x="183348" y="1005477"/>
                          <a:pt x="179192" y="1004230"/>
                          <a:pt x="176698" y="1001321"/>
                        </a:cubicBezTo>
                        <a:lnTo>
                          <a:pt x="93155" y="899074"/>
                        </a:lnTo>
                        <a:cubicBezTo>
                          <a:pt x="90661" y="896165"/>
                          <a:pt x="90245" y="892008"/>
                          <a:pt x="92324" y="888683"/>
                        </a:cubicBezTo>
                        <a:lnTo>
                          <a:pt x="150097" y="795165"/>
                        </a:lnTo>
                        <a:cubicBezTo>
                          <a:pt x="127237" y="749029"/>
                          <a:pt x="111858" y="698737"/>
                          <a:pt x="105208" y="646367"/>
                        </a:cubicBezTo>
                        <a:lnTo>
                          <a:pt x="5456" y="600231"/>
                        </a:lnTo>
                        <a:cubicBezTo>
                          <a:pt x="1715" y="598569"/>
                          <a:pt x="-364" y="594828"/>
                          <a:pt x="53" y="591087"/>
                        </a:cubicBezTo>
                        <a:lnTo>
                          <a:pt x="13353" y="459746"/>
                        </a:lnTo>
                        <a:cubicBezTo>
                          <a:pt x="13768" y="456006"/>
                          <a:pt x="16678" y="452681"/>
                          <a:pt x="20418" y="451849"/>
                        </a:cubicBezTo>
                        <a:lnTo>
                          <a:pt x="127237" y="426495"/>
                        </a:lnTo>
                        <a:cubicBezTo>
                          <a:pt x="144278" y="376619"/>
                          <a:pt x="169632" y="330483"/>
                          <a:pt x="200805" y="289751"/>
                        </a:cubicBezTo>
                        <a:lnTo>
                          <a:pt x="162982" y="186673"/>
                        </a:lnTo>
                        <a:cubicBezTo>
                          <a:pt x="161735" y="183348"/>
                          <a:pt x="162982" y="179192"/>
                          <a:pt x="165891" y="176698"/>
                        </a:cubicBezTo>
                        <a:lnTo>
                          <a:pt x="268138" y="93155"/>
                        </a:lnTo>
                        <a:cubicBezTo>
                          <a:pt x="271047" y="90661"/>
                          <a:pt x="275204" y="90246"/>
                          <a:pt x="278529" y="92324"/>
                        </a:cubicBezTo>
                        <a:lnTo>
                          <a:pt x="372047" y="150097"/>
                        </a:lnTo>
                        <a:cubicBezTo>
                          <a:pt x="418183" y="127237"/>
                          <a:pt x="468475" y="111859"/>
                          <a:pt x="520845" y="105209"/>
                        </a:cubicBezTo>
                        <a:lnTo>
                          <a:pt x="566980" y="5456"/>
                        </a:lnTo>
                        <a:cubicBezTo>
                          <a:pt x="568643" y="1715"/>
                          <a:pt x="572384" y="-363"/>
                          <a:pt x="576124" y="52"/>
                        </a:cubicBezTo>
                        <a:close/>
                        <a:moveTo>
                          <a:pt x="585892" y="259367"/>
                        </a:moveTo>
                        <a:cubicBezTo>
                          <a:pt x="406958" y="259367"/>
                          <a:pt x="261904" y="404152"/>
                          <a:pt x="261904" y="582753"/>
                        </a:cubicBezTo>
                        <a:cubicBezTo>
                          <a:pt x="261904" y="761354"/>
                          <a:pt x="406958" y="906139"/>
                          <a:pt x="585892" y="906139"/>
                        </a:cubicBezTo>
                        <a:cubicBezTo>
                          <a:pt x="764826" y="906139"/>
                          <a:pt x="909880" y="761354"/>
                          <a:pt x="909880" y="582753"/>
                        </a:cubicBezTo>
                        <a:cubicBezTo>
                          <a:pt x="909880" y="404152"/>
                          <a:pt x="764826" y="259367"/>
                          <a:pt x="585892" y="259367"/>
                        </a:cubicBezTo>
                        <a:close/>
                      </a:path>
                    </a:pathLst>
                  </a:custGeom>
                  <a:solidFill>
                    <a:schemeClr val="bg1"/>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47" name="Freeform: Shape 546">
                    <a:extLst>
                      <a:ext uri="{FF2B5EF4-FFF2-40B4-BE49-F238E27FC236}">
                        <a16:creationId xmlns:a16="http://schemas.microsoft.com/office/drawing/2014/main" id="{42FFEC1B-CA09-49B1-BE65-5890DB3A2815}"/>
                      </a:ext>
                    </a:extLst>
                  </p:cNvPr>
                  <p:cNvSpPr/>
                  <p:nvPr/>
                </p:nvSpPr>
                <p:spPr>
                  <a:xfrm>
                    <a:off x="6077239" y="5882682"/>
                    <a:ext cx="237748" cy="237743"/>
                  </a:xfrm>
                  <a:custGeom>
                    <a:avLst/>
                    <a:gdLst>
                      <a:gd name="connsiteX0" fmla="*/ 576124 w 1167211"/>
                      <a:gd name="connsiteY0" fmla="*/ 52 h 1167212"/>
                      <a:gd name="connsiteX1" fmla="*/ 707465 w 1167211"/>
                      <a:gd name="connsiteY1" fmla="*/ 13353 h 1167212"/>
                      <a:gd name="connsiteX2" fmla="*/ 715363 w 1167211"/>
                      <a:gd name="connsiteY2" fmla="*/ 20419 h 1167212"/>
                      <a:gd name="connsiteX3" fmla="*/ 740716 w 1167211"/>
                      <a:gd name="connsiteY3" fmla="*/ 127237 h 1167212"/>
                      <a:gd name="connsiteX4" fmla="*/ 877461 w 1167211"/>
                      <a:gd name="connsiteY4" fmla="*/ 200805 h 1167212"/>
                      <a:gd name="connsiteX5" fmla="*/ 980538 w 1167211"/>
                      <a:gd name="connsiteY5" fmla="*/ 162982 h 1167212"/>
                      <a:gd name="connsiteX6" fmla="*/ 990514 w 1167211"/>
                      <a:gd name="connsiteY6" fmla="*/ 165891 h 1167212"/>
                      <a:gd name="connsiteX7" fmla="*/ 1074057 w 1167211"/>
                      <a:gd name="connsiteY7" fmla="*/ 268138 h 1167212"/>
                      <a:gd name="connsiteX8" fmla="*/ 1074888 w 1167211"/>
                      <a:gd name="connsiteY8" fmla="*/ 278529 h 1167212"/>
                      <a:gd name="connsiteX9" fmla="*/ 1017115 w 1167211"/>
                      <a:gd name="connsiteY9" fmla="*/ 372047 h 1167212"/>
                      <a:gd name="connsiteX10" fmla="*/ 1062004 w 1167211"/>
                      <a:gd name="connsiteY10" fmla="*/ 520845 h 1167212"/>
                      <a:gd name="connsiteX11" fmla="*/ 1161756 w 1167211"/>
                      <a:gd name="connsiteY11" fmla="*/ 566981 h 1167212"/>
                      <a:gd name="connsiteX12" fmla="*/ 1167159 w 1167211"/>
                      <a:gd name="connsiteY12" fmla="*/ 576125 h 1167212"/>
                      <a:gd name="connsiteX13" fmla="*/ 1153859 w 1167211"/>
                      <a:gd name="connsiteY13" fmla="*/ 707466 h 1167212"/>
                      <a:gd name="connsiteX14" fmla="*/ 1146793 w 1167211"/>
                      <a:gd name="connsiteY14" fmla="*/ 715363 h 1167212"/>
                      <a:gd name="connsiteX15" fmla="*/ 1039975 w 1167211"/>
                      <a:gd name="connsiteY15" fmla="*/ 740717 h 1167212"/>
                      <a:gd name="connsiteX16" fmla="*/ 966407 w 1167211"/>
                      <a:gd name="connsiteY16" fmla="*/ 877461 h 1167212"/>
                      <a:gd name="connsiteX17" fmla="*/ 1004230 w 1167211"/>
                      <a:gd name="connsiteY17" fmla="*/ 980539 h 1167212"/>
                      <a:gd name="connsiteX18" fmla="*/ 1001320 w 1167211"/>
                      <a:gd name="connsiteY18" fmla="*/ 990514 h 1167212"/>
                      <a:gd name="connsiteX19" fmla="*/ 899074 w 1167211"/>
                      <a:gd name="connsiteY19" fmla="*/ 1074057 h 1167212"/>
                      <a:gd name="connsiteX20" fmla="*/ 888683 w 1167211"/>
                      <a:gd name="connsiteY20" fmla="*/ 1074888 h 1167212"/>
                      <a:gd name="connsiteX21" fmla="*/ 795165 w 1167211"/>
                      <a:gd name="connsiteY21" fmla="*/ 1017115 h 1167212"/>
                      <a:gd name="connsiteX22" fmla="*/ 646367 w 1167211"/>
                      <a:gd name="connsiteY22" fmla="*/ 1062003 h 1167212"/>
                      <a:gd name="connsiteX23" fmla="*/ 600231 w 1167211"/>
                      <a:gd name="connsiteY23" fmla="*/ 1161756 h 1167212"/>
                      <a:gd name="connsiteX24" fmla="*/ 591087 w 1167211"/>
                      <a:gd name="connsiteY24" fmla="*/ 1167160 h 1167212"/>
                      <a:gd name="connsiteX25" fmla="*/ 459746 w 1167211"/>
                      <a:gd name="connsiteY25" fmla="*/ 1153859 h 1167212"/>
                      <a:gd name="connsiteX26" fmla="*/ 451849 w 1167211"/>
                      <a:gd name="connsiteY26" fmla="*/ 1146793 h 1167212"/>
                      <a:gd name="connsiteX27" fmla="*/ 426495 w 1167211"/>
                      <a:gd name="connsiteY27" fmla="*/ 1039975 h 1167212"/>
                      <a:gd name="connsiteX28" fmla="*/ 289751 w 1167211"/>
                      <a:gd name="connsiteY28" fmla="*/ 966407 h 1167212"/>
                      <a:gd name="connsiteX29" fmla="*/ 186673 w 1167211"/>
                      <a:gd name="connsiteY29" fmla="*/ 1004230 h 1167212"/>
                      <a:gd name="connsiteX30" fmla="*/ 176698 w 1167211"/>
                      <a:gd name="connsiteY30" fmla="*/ 1001321 h 1167212"/>
                      <a:gd name="connsiteX31" fmla="*/ 93155 w 1167211"/>
                      <a:gd name="connsiteY31" fmla="*/ 899074 h 1167212"/>
                      <a:gd name="connsiteX32" fmla="*/ 92324 w 1167211"/>
                      <a:gd name="connsiteY32" fmla="*/ 888683 h 1167212"/>
                      <a:gd name="connsiteX33" fmla="*/ 150097 w 1167211"/>
                      <a:gd name="connsiteY33" fmla="*/ 795165 h 1167212"/>
                      <a:gd name="connsiteX34" fmla="*/ 105208 w 1167211"/>
                      <a:gd name="connsiteY34" fmla="*/ 646367 h 1167212"/>
                      <a:gd name="connsiteX35" fmla="*/ 5456 w 1167211"/>
                      <a:gd name="connsiteY35" fmla="*/ 600231 h 1167212"/>
                      <a:gd name="connsiteX36" fmla="*/ 53 w 1167211"/>
                      <a:gd name="connsiteY36" fmla="*/ 591087 h 1167212"/>
                      <a:gd name="connsiteX37" fmla="*/ 13353 w 1167211"/>
                      <a:gd name="connsiteY37" fmla="*/ 459746 h 1167212"/>
                      <a:gd name="connsiteX38" fmla="*/ 20418 w 1167211"/>
                      <a:gd name="connsiteY38" fmla="*/ 451849 h 1167212"/>
                      <a:gd name="connsiteX39" fmla="*/ 127237 w 1167211"/>
                      <a:gd name="connsiteY39" fmla="*/ 426495 h 1167212"/>
                      <a:gd name="connsiteX40" fmla="*/ 200805 w 1167211"/>
                      <a:gd name="connsiteY40" fmla="*/ 289751 h 1167212"/>
                      <a:gd name="connsiteX41" fmla="*/ 162982 w 1167211"/>
                      <a:gd name="connsiteY41" fmla="*/ 186673 h 1167212"/>
                      <a:gd name="connsiteX42" fmla="*/ 165891 w 1167211"/>
                      <a:gd name="connsiteY42" fmla="*/ 176698 h 1167212"/>
                      <a:gd name="connsiteX43" fmla="*/ 268138 w 1167211"/>
                      <a:gd name="connsiteY43" fmla="*/ 93155 h 1167212"/>
                      <a:gd name="connsiteX44" fmla="*/ 278529 w 1167211"/>
                      <a:gd name="connsiteY44" fmla="*/ 92324 h 1167212"/>
                      <a:gd name="connsiteX45" fmla="*/ 372047 w 1167211"/>
                      <a:gd name="connsiteY45" fmla="*/ 150097 h 1167212"/>
                      <a:gd name="connsiteX46" fmla="*/ 520845 w 1167211"/>
                      <a:gd name="connsiteY46" fmla="*/ 105209 h 1167212"/>
                      <a:gd name="connsiteX47" fmla="*/ 566980 w 1167211"/>
                      <a:gd name="connsiteY47" fmla="*/ 5456 h 1167212"/>
                      <a:gd name="connsiteX48" fmla="*/ 576124 w 1167211"/>
                      <a:gd name="connsiteY48" fmla="*/ 52 h 1167212"/>
                      <a:gd name="connsiteX49" fmla="*/ 585892 w 1167211"/>
                      <a:gd name="connsiteY49" fmla="*/ 259367 h 1167212"/>
                      <a:gd name="connsiteX50" fmla="*/ 261904 w 1167211"/>
                      <a:gd name="connsiteY50" fmla="*/ 582753 h 1167212"/>
                      <a:gd name="connsiteX51" fmla="*/ 585892 w 1167211"/>
                      <a:gd name="connsiteY51" fmla="*/ 906139 h 1167212"/>
                      <a:gd name="connsiteX52" fmla="*/ 909880 w 1167211"/>
                      <a:gd name="connsiteY52" fmla="*/ 582753 h 1167212"/>
                      <a:gd name="connsiteX53" fmla="*/ 585892 w 1167211"/>
                      <a:gd name="connsiteY53" fmla="*/ 259367 h 116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167211" h="1167212">
                        <a:moveTo>
                          <a:pt x="576124" y="52"/>
                        </a:moveTo>
                        <a:lnTo>
                          <a:pt x="707465" y="13353"/>
                        </a:lnTo>
                        <a:cubicBezTo>
                          <a:pt x="711206" y="13769"/>
                          <a:pt x="714531" y="16678"/>
                          <a:pt x="715363" y="20419"/>
                        </a:cubicBezTo>
                        <a:lnTo>
                          <a:pt x="740716" y="127237"/>
                        </a:lnTo>
                        <a:cubicBezTo>
                          <a:pt x="790593" y="144278"/>
                          <a:pt x="836728" y="169632"/>
                          <a:pt x="877461" y="200805"/>
                        </a:cubicBezTo>
                        <a:lnTo>
                          <a:pt x="980538" y="162982"/>
                        </a:lnTo>
                        <a:cubicBezTo>
                          <a:pt x="983864" y="161735"/>
                          <a:pt x="988020" y="162982"/>
                          <a:pt x="990514" y="165891"/>
                        </a:cubicBezTo>
                        <a:lnTo>
                          <a:pt x="1074057" y="268138"/>
                        </a:lnTo>
                        <a:cubicBezTo>
                          <a:pt x="1076551" y="271047"/>
                          <a:pt x="1076966" y="275204"/>
                          <a:pt x="1074888" y="278529"/>
                        </a:cubicBezTo>
                        <a:lnTo>
                          <a:pt x="1017115" y="372047"/>
                        </a:lnTo>
                        <a:cubicBezTo>
                          <a:pt x="1039975" y="418183"/>
                          <a:pt x="1055353" y="468475"/>
                          <a:pt x="1062004" y="520845"/>
                        </a:cubicBezTo>
                        <a:lnTo>
                          <a:pt x="1161756" y="566981"/>
                        </a:lnTo>
                        <a:cubicBezTo>
                          <a:pt x="1165497" y="568643"/>
                          <a:pt x="1167575" y="572384"/>
                          <a:pt x="1167159" y="576125"/>
                        </a:cubicBezTo>
                        <a:lnTo>
                          <a:pt x="1153859" y="707466"/>
                        </a:lnTo>
                        <a:cubicBezTo>
                          <a:pt x="1153444" y="711206"/>
                          <a:pt x="1150534" y="714531"/>
                          <a:pt x="1146793" y="715363"/>
                        </a:cubicBezTo>
                        <a:lnTo>
                          <a:pt x="1039975" y="740717"/>
                        </a:lnTo>
                        <a:cubicBezTo>
                          <a:pt x="1022934" y="790593"/>
                          <a:pt x="997580" y="836729"/>
                          <a:pt x="966407" y="877461"/>
                        </a:cubicBezTo>
                        <a:lnTo>
                          <a:pt x="1004230" y="980539"/>
                        </a:lnTo>
                        <a:cubicBezTo>
                          <a:pt x="1005477" y="983864"/>
                          <a:pt x="1004230" y="988020"/>
                          <a:pt x="1001320" y="990514"/>
                        </a:cubicBezTo>
                        <a:lnTo>
                          <a:pt x="899074" y="1074057"/>
                        </a:lnTo>
                        <a:cubicBezTo>
                          <a:pt x="896164" y="1076551"/>
                          <a:pt x="892008" y="1076966"/>
                          <a:pt x="888683" y="1074888"/>
                        </a:cubicBezTo>
                        <a:lnTo>
                          <a:pt x="795165" y="1017115"/>
                        </a:lnTo>
                        <a:cubicBezTo>
                          <a:pt x="749029" y="1039975"/>
                          <a:pt x="698737" y="1055353"/>
                          <a:pt x="646367" y="1062003"/>
                        </a:cubicBezTo>
                        <a:lnTo>
                          <a:pt x="600231" y="1161756"/>
                        </a:lnTo>
                        <a:cubicBezTo>
                          <a:pt x="598569" y="1165497"/>
                          <a:pt x="594828" y="1167575"/>
                          <a:pt x="591087" y="1167160"/>
                        </a:cubicBezTo>
                        <a:lnTo>
                          <a:pt x="459746" y="1153859"/>
                        </a:lnTo>
                        <a:cubicBezTo>
                          <a:pt x="456005" y="1153443"/>
                          <a:pt x="452680" y="1150534"/>
                          <a:pt x="451849" y="1146793"/>
                        </a:cubicBezTo>
                        <a:lnTo>
                          <a:pt x="426495" y="1039975"/>
                        </a:lnTo>
                        <a:cubicBezTo>
                          <a:pt x="376619" y="1022934"/>
                          <a:pt x="330483" y="997580"/>
                          <a:pt x="289751" y="966407"/>
                        </a:cubicBezTo>
                        <a:lnTo>
                          <a:pt x="186673" y="1004230"/>
                        </a:lnTo>
                        <a:cubicBezTo>
                          <a:pt x="183348" y="1005477"/>
                          <a:pt x="179192" y="1004230"/>
                          <a:pt x="176698" y="1001321"/>
                        </a:cubicBezTo>
                        <a:lnTo>
                          <a:pt x="93155" y="899074"/>
                        </a:lnTo>
                        <a:cubicBezTo>
                          <a:pt x="90661" y="896165"/>
                          <a:pt x="90245" y="892008"/>
                          <a:pt x="92324" y="888683"/>
                        </a:cubicBezTo>
                        <a:lnTo>
                          <a:pt x="150097" y="795165"/>
                        </a:lnTo>
                        <a:cubicBezTo>
                          <a:pt x="127237" y="749029"/>
                          <a:pt x="111858" y="698737"/>
                          <a:pt x="105208" y="646367"/>
                        </a:cubicBezTo>
                        <a:lnTo>
                          <a:pt x="5456" y="600231"/>
                        </a:lnTo>
                        <a:cubicBezTo>
                          <a:pt x="1715" y="598569"/>
                          <a:pt x="-364" y="594828"/>
                          <a:pt x="53" y="591087"/>
                        </a:cubicBezTo>
                        <a:lnTo>
                          <a:pt x="13353" y="459746"/>
                        </a:lnTo>
                        <a:cubicBezTo>
                          <a:pt x="13768" y="456006"/>
                          <a:pt x="16678" y="452681"/>
                          <a:pt x="20418" y="451849"/>
                        </a:cubicBezTo>
                        <a:lnTo>
                          <a:pt x="127237" y="426495"/>
                        </a:lnTo>
                        <a:cubicBezTo>
                          <a:pt x="144278" y="376619"/>
                          <a:pt x="169632" y="330483"/>
                          <a:pt x="200805" y="289751"/>
                        </a:cubicBezTo>
                        <a:lnTo>
                          <a:pt x="162982" y="186673"/>
                        </a:lnTo>
                        <a:cubicBezTo>
                          <a:pt x="161735" y="183348"/>
                          <a:pt x="162982" y="179192"/>
                          <a:pt x="165891" y="176698"/>
                        </a:cubicBezTo>
                        <a:lnTo>
                          <a:pt x="268138" y="93155"/>
                        </a:lnTo>
                        <a:cubicBezTo>
                          <a:pt x="271047" y="90661"/>
                          <a:pt x="275204" y="90246"/>
                          <a:pt x="278529" y="92324"/>
                        </a:cubicBezTo>
                        <a:lnTo>
                          <a:pt x="372047" y="150097"/>
                        </a:lnTo>
                        <a:cubicBezTo>
                          <a:pt x="418183" y="127237"/>
                          <a:pt x="468475" y="111859"/>
                          <a:pt x="520845" y="105209"/>
                        </a:cubicBezTo>
                        <a:lnTo>
                          <a:pt x="566980" y="5456"/>
                        </a:lnTo>
                        <a:cubicBezTo>
                          <a:pt x="568643" y="1715"/>
                          <a:pt x="572384" y="-363"/>
                          <a:pt x="576124" y="52"/>
                        </a:cubicBezTo>
                        <a:close/>
                        <a:moveTo>
                          <a:pt x="585892" y="259367"/>
                        </a:moveTo>
                        <a:cubicBezTo>
                          <a:pt x="406958" y="259367"/>
                          <a:pt x="261904" y="404152"/>
                          <a:pt x="261904" y="582753"/>
                        </a:cubicBezTo>
                        <a:cubicBezTo>
                          <a:pt x="261904" y="761354"/>
                          <a:pt x="406958" y="906139"/>
                          <a:pt x="585892" y="906139"/>
                        </a:cubicBezTo>
                        <a:cubicBezTo>
                          <a:pt x="764826" y="906139"/>
                          <a:pt x="909880" y="761354"/>
                          <a:pt x="909880" y="582753"/>
                        </a:cubicBezTo>
                        <a:cubicBezTo>
                          <a:pt x="909880" y="404152"/>
                          <a:pt x="764826" y="259367"/>
                          <a:pt x="585892" y="259367"/>
                        </a:cubicBezTo>
                        <a:close/>
                      </a:path>
                    </a:pathLst>
                  </a:custGeom>
                  <a:solidFill>
                    <a:schemeClr val="bg1"/>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543" name="Rectangle 2531">
                <a:extLst>
                  <a:ext uri="{FF2B5EF4-FFF2-40B4-BE49-F238E27FC236}">
                    <a16:creationId xmlns:a16="http://schemas.microsoft.com/office/drawing/2014/main" id="{1178FD2F-845C-4E14-8022-B11C5510ACE5}"/>
                  </a:ext>
                </a:extLst>
              </p:cNvPr>
              <p:cNvSpPr/>
              <p:nvPr/>
            </p:nvSpPr>
            <p:spPr>
              <a:xfrm>
                <a:off x="753838" y="2747030"/>
                <a:ext cx="491309" cy="249032"/>
              </a:xfrm>
              <a:custGeom>
                <a:avLst/>
                <a:gdLst>
                  <a:gd name="connsiteX0" fmla="*/ 0 w 1944915"/>
                  <a:gd name="connsiteY0" fmla="*/ 0 h 501917"/>
                  <a:gd name="connsiteX1" fmla="*/ 1944915 w 1944915"/>
                  <a:gd name="connsiteY1" fmla="*/ 0 h 501917"/>
                  <a:gd name="connsiteX2" fmla="*/ 1944915 w 1944915"/>
                  <a:gd name="connsiteY2" fmla="*/ 501917 h 501917"/>
                  <a:gd name="connsiteX3" fmla="*/ 0 w 1944915"/>
                  <a:gd name="connsiteY3" fmla="*/ 501917 h 501917"/>
                  <a:gd name="connsiteX4" fmla="*/ 0 w 1944915"/>
                  <a:gd name="connsiteY4" fmla="*/ 0 h 501917"/>
                  <a:gd name="connsiteX0" fmla="*/ 261257 w 1944915"/>
                  <a:gd name="connsiteY0" fmla="*/ 0 h 1111517"/>
                  <a:gd name="connsiteX1" fmla="*/ 1944915 w 1944915"/>
                  <a:gd name="connsiteY1" fmla="*/ 609600 h 1111517"/>
                  <a:gd name="connsiteX2" fmla="*/ 1944915 w 1944915"/>
                  <a:gd name="connsiteY2" fmla="*/ 1111517 h 1111517"/>
                  <a:gd name="connsiteX3" fmla="*/ 0 w 1944915"/>
                  <a:gd name="connsiteY3" fmla="*/ 1111517 h 1111517"/>
                  <a:gd name="connsiteX4" fmla="*/ 261257 w 1944915"/>
                  <a:gd name="connsiteY4" fmla="*/ 0 h 1111517"/>
                  <a:gd name="connsiteX0" fmla="*/ 261257 w 1944915"/>
                  <a:gd name="connsiteY0" fmla="*/ 0 h 1111517"/>
                  <a:gd name="connsiteX1" fmla="*/ 1014186 w 1944915"/>
                  <a:gd name="connsiteY1" fmla="*/ 513609 h 1111517"/>
                  <a:gd name="connsiteX2" fmla="*/ 1944915 w 1944915"/>
                  <a:gd name="connsiteY2" fmla="*/ 609600 h 1111517"/>
                  <a:gd name="connsiteX3" fmla="*/ 1944915 w 1944915"/>
                  <a:gd name="connsiteY3" fmla="*/ 1111517 h 1111517"/>
                  <a:gd name="connsiteX4" fmla="*/ 0 w 1944915"/>
                  <a:gd name="connsiteY4" fmla="*/ 1111517 h 1111517"/>
                  <a:gd name="connsiteX5" fmla="*/ 261257 w 1944915"/>
                  <a:gd name="connsiteY5" fmla="*/ 0 h 1111517"/>
                  <a:gd name="connsiteX0" fmla="*/ 32657 w 1944915"/>
                  <a:gd name="connsiteY0" fmla="*/ 0 h 984517"/>
                  <a:gd name="connsiteX1" fmla="*/ 1014186 w 1944915"/>
                  <a:gd name="connsiteY1" fmla="*/ 386609 h 984517"/>
                  <a:gd name="connsiteX2" fmla="*/ 1944915 w 1944915"/>
                  <a:gd name="connsiteY2" fmla="*/ 482600 h 984517"/>
                  <a:gd name="connsiteX3" fmla="*/ 1944915 w 1944915"/>
                  <a:gd name="connsiteY3" fmla="*/ 984517 h 984517"/>
                  <a:gd name="connsiteX4" fmla="*/ 0 w 1944915"/>
                  <a:gd name="connsiteY4" fmla="*/ 984517 h 984517"/>
                  <a:gd name="connsiteX5" fmla="*/ 32657 w 1944915"/>
                  <a:gd name="connsiteY5" fmla="*/ 0 h 984517"/>
                  <a:gd name="connsiteX0" fmla="*/ 383525 w 2295783"/>
                  <a:gd name="connsiteY0" fmla="*/ 0 h 984517"/>
                  <a:gd name="connsiteX1" fmla="*/ 1365054 w 2295783"/>
                  <a:gd name="connsiteY1" fmla="*/ 386609 h 984517"/>
                  <a:gd name="connsiteX2" fmla="*/ 2295783 w 2295783"/>
                  <a:gd name="connsiteY2" fmla="*/ 482600 h 984517"/>
                  <a:gd name="connsiteX3" fmla="*/ 2295783 w 2295783"/>
                  <a:gd name="connsiteY3" fmla="*/ 984517 h 984517"/>
                  <a:gd name="connsiteX4" fmla="*/ 350868 w 2295783"/>
                  <a:gd name="connsiteY4" fmla="*/ 984517 h 984517"/>
                  <a:gd name="connsiteX5" fmla="*/ 383525 w 2295783"/>
                  <a:gd name="connsiteY5" fmla="*/ 0 h 984517"/>
                  <a:gd name="connsiteX0" fmla="*/ 383525 w 2295783"/>
                  <a:gd name="connsiteY0" fmla="*/ 210530 h 1195047"/>
                  <a:gd name="connsiteX1" fmla="*/ 1365054 w 2295783"/>
                  <a:gd name="connsiteY1" fmla="*/ 597139 h 1195047"/>
                  <a:gd name="connsiteX2" fmla="*/ 2295783 w 2295783"/>
                  <a:gd name="connsiteY2" fmla="*/ 693130 h 1195047"/>
                  <a:gd name="connsiteX3" fmla="*/ 2295783 w 2295783"/>
                  <a:gd name="connsiteY3" fmla="*/ 1195047 h 1195047"/>
                  <a:gd name="connsiteX4" fmla="*/ 350868 w 2295783"/>
                  <a:gd name="connsiteY4" fmla="*/ 1195047 h 1195047"/>
                  <a:gd name="connsiteX5" fmla="*/ 383525 w 2295783"/>
                  <a:gd name="connsiteY5" fmla="*/ 210530 h 1195047"/>
                  <a:gd name="connsiteX0" fmla="*/ 383525 w 2295783"/>
                  <a:gd name="connsiteY0" fmla="*/ 210530 h 1195047"/>
                  <a:gd name="connsiteX1" fmla="*/ 1365054 w 2295783"/>
                  <a:gd name="connsiteY1" fmla="*/ 597139 h 1195047"/>
                  <a:gd name="connsiteX2" fmla="*/ 2295783 w 2295783"/>
                  <a:gd name="connsiteY2" fmla="*/ 693130 h 1195047"/>
                  <a:gd name="connsiteX3" fmla="*/ 2295783 w 2295783"/>
                  <a:gd name="connsiteY3" fmla="*/ 1195047 h 1195047"/>
                  <a:gd name="connsiteX4" fmla="*/ 350868 w 2295783"/>
                  <a:gd name="connsiteY4" fmla="*/ 1195047 h 1195047"/>
                  <a:gd name="connsiteX5" fmla="*/ 383525 w 2295783"/>
                  <a:gd name="connsiteY5" fmla="*/ 210530 h 1195047"/>
                  <a:gd name="connsiteX0" fmla="*/ 489888 w 2402146"/>
                  <a:gd name="connsiteY0" fmla="*/ 210530 h 1199323"/>
                  <a:gd name="connsiteX1" fmla="*/ 1471417 w 2402146"/>
                  <a:gd name="connsiteY1" fmla="*/ 597139 h 1199323"/>
                  <a:gd name="connsiteX2" fmla="*/ 2402146 w 2402146"/>
                  <a:gd name="connsiteY2" fmla="*/ 693130 h 1199323"/>
                  <a:gd name="connsiteX3" fmla="*/ 2402146 w 2402146"/>
                  <a:gd name="connsiteY3" fmla="*/ 1195047 h 1199323"/>
                  <a:gd name="connsiteX4" fmla="*/ 457231 w 2402146"/>
                  <a:gd name="connsiteY4" fmla="*/ 1195047 h 1199323"/>
                  <a:gd name="connsiteX5" fmla="*/ 489888 w 2402146"/>
                  <a:gd name="connsiteY5" fmla="*/ 210530 h 1199323"/>
                  <a:gd name="connsiteX0" fmla="*/ 489888 w 2402146"/>
                  <a:gd name="connsiteY0" fmla="*/ 210530 h 1201397"/>
                  <a:gd name="connsiteX1" fmla="*/ 1471417 w 2402146"/>
                  <a:gd name="connsiteY1" fmla="*/ 597139 h 1201397"/>
                  <a:gd name="connsiteX2" fmla="*/ 2402146 w 2402146"/>
                  <a:gd name="connsiteY2" fmla="*/ 693130 h 1201397"/>
                  <a:gd name="connsiteX3" fmla="*/ 1995746 w 2402146"/>
                  <a:gd name="connsiteY3" fmla="*/ 1201397 h 1201397"/>
                  <a:gd name="connsiteX4" fmla="*/ 457231 w 2402146"/>
                  <a:gd name="connsiteY4" fmla="*/ 1195047 h 1201397"/>
                  <a:gd name="connsiteX5" fmla="*/ 489888 w 2402146"/>
                  <a:gd name="connsiteY5" fmla="*/ 210530 h 1201397"/>
                  <a:gd name="connsiteX0" fmla="*/ 489888 w 2420764"/>
                  <a:gd name="connsiteY0" fmla="*/ 210530 h 1201406"/>
                  <a:gd name="connsiteX1" fmla="*/ 1471417 w 2420764"/>
                  <a:gd name="connsiteY1" fmla="*/ 597139 h 1201406"/>
                  <a:gd name="connsiteX2" fmla="*/ 2402146 w 2420764"/>
                  <a:gd name="connsiteY2" fmla="*/ 693130 h 1201406"/>
                  <a:gd name="connsiteX3" fmla="*/ 1995746 w 2420764"/>
                  <a:gd name="connsiteY3" fmla="*/ 1201397 h 1201406"/>
                  <a:gd name="connsiteX4" fmla="*/ 457231 w 2420764"/>
                  <a:gd name="connsiteY4" fmla="*/ 1195047 h 1201406"/>
                  <a:gd name="connsiteX5" fmla="*/ 489888 w 2420764"/>
                  <a:gd name="connsiteY5" fmla="*/ 210530 h 1201406"/>
                  <a:gd name="connsiteX0" fmla="*/ 489888 w 2629199"/>
                  <a:gd name="connsiteY0" fmla="*/ 210530 h 1201406"/>
                  <a:gd name="connsiteX1" fmla="*/ 1471417 w 2629199"/>
                  <a:gd name="connsiteY1" fmla="*/ 597139 h 1201406"/>
                  <a:gd name="connsiteX2" fmla="*/ 2402146 w 2629199"/>
                  <a:gd name="connsiteY2" fmla="*/ 693130 h 1201406"/>
                  <a:gd name="connsiteX3" fmla="*/ 1995746 w 2629199"/>
                  <a:gd name="connsiteY3" fmla="*/ 1201397 h 1201406"/>
                  <a:gd name="connsiteX4" fmla="*/ 457231 w 2629199"/>
                  <a:gd name="connsiteY4" fmla="*/ 1195047 h 1201406"/>
                  <a:gd name="connsiteX5" fmla="*/ 489888 w 2629199"/>
                  <a:gd name="connsiteY5" fmla="*/ 210530 h 1201406"/>
                  <a:gd name="connsiteX0" fmla="*/ 489888 w 2629199"/>
                  <a:gd name="connsiteY0" fmla="*/ 210530 h 1201406"/>
                  <a:gd name="connsiteX1" fmla="*/ 1471417 w 2629199"/>
                  <a:gd name="connsiteY1" fmla="*/ 597139 h 1201406"/>
                  <a:gd name="connsiteX2" fmla="*/ 2402146 w 2629199"/>
                  <a:gd name="connsiteY2" fmla="*/ 693130 h 1201406"/>
                  <a:gd name="connsiteX3" fmla="*/ 1995746 w 2629199"/>
                  <a:gd name="connsiteY3" fmla="*/ 1201397 h 1201406"/>
                  <a:gd name="connsiteX4" fmla="*/ 457231 w 2629199"/>
                  <a:gd name="connsiteY4" fmla="*/ 1195047 h 1201406"/>
                  <a:gd name="connsiteX5" fmla="*/ 489888 w 2629199"/>
                  <a:gd name="connsiteY5" fmla="*/ 210530 h 1201406"/>
                  <a:gd name="connsiteX0" fmla="*/ 489888 w 2629199"/>
                  <a:gd name="connsiteY0" fmla="*/ 210530 h 1201406"/>
                  <a:gd name="connsiteX1" fmla="*/ 1471417 w 2629199"/>
                  <a:gd name="connsiteY1" fmla="*/ 597139 h 1201406"/>
                  <a:gd name="connsiteX2" fmla="*/ 2402146 w 2629199"/>
                  <a:gd name="connsiteY2" fmla="*/ 693130 h 1201406"/>
                  <a:gd name="connsiteX3" fmla="*/ 1995746 w 2629199"/>
                  <a:gd name="connsiteY3" fmla="*/ 1201397 h 1201406"/>
                  <a:gd name="connsiteX4" fmla="*/ 457231 w 2629199"/>
                  <a:gd name="connsiteY4" fmla="*/ 1195047 h 1201406"/>
                  <a:gd name="connsiteX5" fmla="*/ 489888 w 2629199"/>
                  <a:gd name="connsiteY5" fmla="*/ 210530 h 1201406"/>
                  <a:gd name="connsiteX0" fmla="*/ 489888 w 2629199"/>
                  <a:gd name="connsiteY0" fmla="*/ 210530 h 1201406"/>
                  <a:gd name="connsiteX1" fmla="*/ 1471417 w 2629199"/>
                  <a:gd name="connsiteY1" fmla="*/ 597139 h 1201406"/>
                  <a:gd name="connsiteX2" fmla="*/ 2402146 w 2629199"/>
                  <a:gd name="connsiteY2" fmla="*/ 693130 h 1201406"/>
                  <a:gd name="connsiteX3" fmla="*/ 1995746 w 2629199"/>
                  <a:gd name="connsiteY3" fmla="*/ 1201397 h 1201406"/>
                  <a:gd name="connsiteX4" fmla="*/ 457231 w 2629199"/>
                  <a:gd name="connsiteY4" fmla="*/ 1195047 h 1201406"/>
                  <a:gd name="connsiteX5" fmla="*/ 489888 w 2629199"/>
                  <a:gd name="connsiteY5" fmla="*/ 210530 h 1201406"/>
                  <a:gd name="connsiteX0" fmla="*/ 477818 w 2648879"/>
                  <a:gd name="connsiteY0" fmla="*/ 239985 h 1065761"/>
                  <a:gd name="connsiteX1" fmla="*/ 1491097 w 2648879"/>
                  <a:gd name="connsiteY1" fmla="*/ 461494 h 1065761"/>
                  <a:gd name="connsiteX2" fmla="*/ 2421826 w 2648879"/>
                  <a:gd name="connsiteY2" fmla="*/ 557485 h 1065761"/>
                  <a:gd name="connsiteX3" fmla="*/ 2015426 w 2648879"/>
                  <a:gd name="connsiteY3" fmla="*/ 1065752 h 1065761"/>
                  <a:gd name="connsiteX4" fmla="*/ 476911 w 2648879"/>
                  <a:gd name="connsiteY4" fmla="*/ 1059402 h 1065761"/>
                  <a:gd name="connsiteX5" fmla="*/ 477818 w 2648879"/>
                  <a:gd name="connsiteY5" fmla="*/ 239985 h 1065761"/>
                  <a:gd name="connsiteX0" fmla="*/ 491412 w 2662473"/>
                  <a:gd name="connsiteY0" fmla="*/ 239985 h 1065761"/>
                  <a:gd name="connsiteX1" fmla="*/ 1504691 w 2662473"/>
                  <a:gd name="connsiteY1" fmla="*/ 461494 h 1065761"/>
                  <a:gd name="connsiteX2" fmla="*/ 2435420 w 2662473"/>
                  <a:gd name="connsiteY2" fmla="*/ 557485 h 1065761"/>
                  <a:gd name="connsiteX3" fmla="*/ 2029020 w 2662473"/>
                  <a:gd name="connsiteY3" fmla="*/ 1065752 h 1065761"/>
                  <a:gd name="connsiteX4" fmla="*/ 490505 w 2662473"/>
                  <a:gd name="connsiteY4" fmla="*/ 1059402 h 1065761"/>
                  <a:gd name="connsiteX5" fmla="*/ 491412 w 2662473"/>
                  <a:gd name="connsiteY5" fmla="*/ 239985 h 1065761"/>
                  <a:gd name="connsiteX0" fmla="*/ 493386 w 2664447"/>
                  <a:gd name="connsiteY0" fmla="*/ 239985 h 1065761"/>
                  <a:gd name="connsiteX1" fmla="*/ 1506665 w 2664447"/>
                  <a:gd name="connsiteY1" fmla="*/ 461494 h 1065761"/>
                  <a:gd name="connsiteX2" fmla="*/ 2437394 w 2664447"/>
                  <a:gd name="connsiteY2" fmla="*/ 557485 h 1065761"/>
                  <a:gd name="connsiteX3" fmla="*/ 2030994 w 2664447"/>
                  <a:gd name="connsiteY3" fmla="*/ 1065752 h 1065761"/>
                  <a:gd name="connsiteX4" fmla="*/ 492479 w 2664447"/>
                  <a:gd name="connsiteY4" fmla="*/ 1059402 h 1065761"/>
                  <a:gd name="connsiteX5" fmla="*/ 493386 w 2664447"/>
                  <a:gd name="connsiteY5" fmla="*/ 239985 h 1065761"/>
                  <a:gd name="connsiteX0" fmla="*/ 493386 w 2664447"/>
                  <a:gd name="connsiteY0" fmla="*/ 239985 h 1059412"/>
                  <a:gd name="connsiteX1" fmla="*/ 1506665 w 2664447"/>
                  <a:gd name="connsiteY1" fmla="*/ 461494 h 1059412"/>
                  <a:gd name="connsiteX2" fmla="*/ 2437394 w 2664447"/>
                  <a:gd name="connsiteY2" fmla="*/ 557485 h 1059412"/>
                  <a:gd name="connsiteX3" fmla="*/ 2030994 w 2664447"/>
                  <a:gd name="connsiteY3" fmla="*/ 1059402 h 1059412"/>
                  <a:gd name="connsiteX4" fmla="*/ 492479 w 2664447"/>
                  <a:gd name="connsiteY4" fmla="*/ 1059402 h 1059412"/>
                  <a:gd name="connsiteX5" fmla="*/ 493386 w 2664447"/>
                  <a:gd name="connsiteY5" fmla="*/ 239985 h 1059412"/>
                  <a:gd name="connsiteX0" fmla="*/ 493386 w 2632789"/>
                  <a:gd name="connsiteY0" fmla="*/ 239985 h 1063635"/>
                  <a:gd name="connsiteX1" fmla="*/ 1506665 w 2632789"/>
                  <a:gd name="connsiteY1" fmla="*/ 461494 h 1063635"/>
                  <a:gd name="connsiteX2" fmla="*/ 2437394 w 2632789"/>
                  <a:gd name="connsiteY2" fmla="*/ 557485 h 1063635"/>
                  <a:gd name="connsiteX3" fmla="*/ 2030994 w 2632789"/>
                  <a:gd name="connsiteY3" fmla="*/ 1059402 h 1063635"/>
                  <a:gd name="connsiteX4" fmla="*/ 492479 w 2632789"/>
                  <a:gd name="connsiteY4" fmla="*/ 1059402 h 1063635"/>
                  <a:gd name="connsiteX5" fmla="*/ 493386 w 2632789"/>
                  <a:gd name="connsiteY5" fmla="*/ 239985 h 1063635"/>
                  <a:gd name="connsiteX0" fmla="*/ 493386 w 2524394"/>
                  <a:gd name="connsiteY0" fmla="*/ 239985 h 1063635"/>
                  <a:gd name="connsiteX1" fmla="*/ 1506665 w 2524394"/>
                  <a:gd name="connsiteY1" fmla="*/ 461494 h 1063635"/>
                  <a:gd name="connsiteX2" fmla="*/ 2272294 w 2524394"/>
                  <a:gd name="connsiteY2" fmla="*/ 557485 h 1063635"/>
                  <a:gd name="connsiteX3" fmla="*/ 2030994 w 2524394"/>
                  <a:gd name="connsiteY3" fmla="*/ 1059402 h 1063635"/>
                  <a:gd name="connsiteX4" fmla="*/ 492479 w 2524394"/>
                  <a:gd name="connsiteY4" fmla="*/ 1059402 h 1063635"/>
                  <a:gd name="connsiteX5" fmla="*/ 493386 w 2524394"/>
                  <a:gd name="connsiteY5" fmla="*/ 239985 h 1063635"/>
                  <a:gd name="connsiteX0" fmla="*/ 493386 w 2535002"/>
                  <a:gd name="connsiteY0" fmla="*/ 239985 h 1062218"/>
                  <a:gd name="connsiteX1" fmla="*/ 1506665 w 2535002"/>
                  <a:gd name="connsiteY1" fmla="*/ 461494 h 1062218"/>
                  <a:gd name="connsiteX2" fmla="*/ 2272294 w 2535002"/>
                  <a:gd name="connsiteY2" fmla="*/ 557485 h 1062218"/>
                  <a:gd name="connsiteX3" fmla="*/ 2030994 w 2535002"/>
                  <a:gd name="connsiteY3" fmla="*/ 1059402 h 1062218"/>
                  <a:gd name="connsiteX4" fmla="*/ 492479 w 2535002"/>
                  <a:gd name="connsiteY4" fmla="*/ 1059402 h 1062218"/>
                  <a:gd name="connsiteX5" fmla="*/ 493386 w 2535002"/>
                  <a:gd name="connsiteY5" fmla="*/ 239985 h 1062218"/>
                  <a:gd name="connsiteX0" fmla="*/ 493386 w 2535002"/>
                  <a:gd name="connsiteY0" fmla="*/ 238706 h 1060939"/>
                  <a:gd name="connsiteX1" fmla="*/ 1373315 w 2535002"/>
                  <a:gd name="connsiteY1" fmla="*/ 466565 h 1060939"/>
                  <a:gd name="connsiteX2" fmla="*/ 2272294 w 2535002"/>
                  <a:gd name="connsiteY2" fmla="*/ 556206 h 1060939"/>
                  <a:gd name="connsiteX3" fmla="*/ 2030994 w 2535002"/>
                  <a:gd name="connsiteY3" fmla="*/ 1058123 h 1060939"/>
                  <a:gd name="connsiteX4" fmla="*/ 492479 w 2535002"/>
                  <a:gd name="connsiteY4" fmla="*/ 1058123 h 1060939"/>
                  <a:gd name="connsiteX5" fmla="*/ 493386 w 2535002"/>
                  <a:gd name="connsiteY5" fmla="*/ 238706 h 1060939"/>
                  <a:gd name="connsiteX0" fmla="*/ 493386 w 2535002"/>
                  <a:gd name="connsiteY0" fmla="*/ 238706 h 1060939"/>
                  <a:gd name="connsiteX1" fmla="*/ 1373315 w 2535002"/>
                  <a:gd name="connsiteY1" fmla="*/ 466565 h 1060939"/>
                  <a:gd name="connsiteX2" fmla="*/ 2272294 w 2535002"/>
                  <a:gd name="connsiteY2" fmla="*/ 556206 h 1060939"/>
                  <a:gd name="connsiteX3" fmla="*/ 2030994 w 2535002"/>
                  <a:gd name="connsiteY3" fmla="*/ 1058123 h 1060939"/>
                  <a:gd name="connsiteX4" fmla="*/ 492479 w 2535002"/>
                  <a:gd name="connsiteY4" fmla="*/ 1058123 h 1060939"/>
                  <a:gd name="connsiteX5" fmla="*/ 493386 w 2535002"/>
                  <a:gd name="connsiteY5" fmla="*/ 238706 h 1060939"/>
                  <a:gd name="connsiteX0" fmla="*/ 493386 w 2635030"/>
                  <a:gd name="connsiteY0" fmla="*/ 238706 h 1060187"/>
                  <a:gd name="connsiteX1" fmla="*/ 1373315 w 2635030"/>
                  <a:gd name="connsiteY1" fmla="*/ 466565 h 1060187"/>
                  <a:gd name="connsiteX2" fmla="*/ 2424694 w 2635030"/>
                  <a:gd name="connsiteY2" fmla="*/ 346656 h 1060187"/>
                  <a:gd name="connsiteX3" fmla="*/ 2030994 w 2635030"/>
                  <a:gd name="connsiteY3" fmla="*/ 1058123 h 1060187"/>
                  <a:gd name="connsiteX4" fmla="*/ 492479 w 2635030"/>
                  <a:gd name="connsiteY4" fmla="*/ 1058123 h 1060187"/>
                  <a:gd name="connsiteX5" fmla="*/ 493386 w 2635030"/>
                  <a:gd name="connsiteY5" fmla="*/ 238706 h 1060187"/>
                  <a:gd name="connsiteX0" fmla="*/ 493386 w 2635030"/>
                  <a:gd name="connsiteY0" fmla="*/ 238706 h 1060187"/>
                  <a:gd name="connsiteX1" fmla="*/ 1373315 w 2635030"/>
                  <a:gd name="connsiteY1" fmla="*/ 466565 h 1060187"/>
                  <a:gd name="connsiteX2" fmla="*/ 2424694 w 2635030"/>
                  <a:gd name="connsiteY2" fmla="*/ 346656 h 1060187"/>
                  <a:gd name="connsiteX3" fmla="*/ 2030994 w 2635030"/>
                  <a:gd name="connsiteY3" fmla="*/ 1058123 h 1060187"/>
                  <a:gd name="connsiteX4" fmla="*/ 492479 w 2635030"/>
                  <a:gd name="connsiteY4" fmla="*/ 1058123 h 1060187"/>
                  <a:gd name="connsiteX5" fmla="*/ 493386 w 2635030"/>
                  <a:gd name="connsiteY5" fmla="*/ 238706 h 1060187"/>
                  <a:gd name="connsiteX0" fmla="*/ 503404 w 2619648"/>
                  <a:gd name="connsiteY0" fmla="*/ 246587 h 1029968"/>
                  <a:gd name="connsiteX1" fmla="*/ 1357933 w 2619648"/>
                  <a:gd name="connsiteY1" fmla="*/ 436346 h 1029968"/>
                  <a:gd name="connsiteX2" fmla="*/ 2409312 w 2619648"/>
                  <a:gd name="connsiteY2" fmla="*/ 316437 h 1029968"/>
                  <a:gd name="connsiteX3" fmla="*/ 2015612 w 2619648"/>
                  <a:gd name="connsiteY3" fmla="*/ 1027904 h 1029968"/>
                  <a:gd name="connsiteX4" fmla="*/ 477097 w 2619648"/>
                  <a:gd name="connsiteY4" fmla="*/ 1027904 h 1029968"/>
                  <a:gd name="connsiteX5" fmla="*/ 503404 w 2619648"/>
                  <a:gd name="connsiteY5" fmla="*/ 246587 h 1029968"/>
                  <a:gd name="connsiteX0" fmla="*/ 425242 w 2541486"/>
                  <a:gd name="connsiteY0" fmla="*/ 246587 h 1029968"/>
                  <a:gd name="connsiteX1" fmla="*/ 1279771 w 2541486"/>
                  <a:gd name="connsiteY1" fmla="*/ 436346 h 1029968"/>
                  <a:gd name="connsiteX2" fmla="*/ 2331150 w 2541486"/>
                  <a:gd name="connsiteY2" fmla="*/ 316437 h 1029968"/>
                  <a:gd name="connsiteX3" fmla="*/ 1937450 w 2541486"/>
                  <a:gd name="connsiteY3" fmla="*/ 1027904 h 1029968"/>
                  <a:gd name="connsiteX4" fmla="*/ 398935 w 2541486"/>
                  <a:gd name="connsiteY4" fmla="*/ 1027904 h 1029968"/>
                  <a:gd name="connsiteX5" fmla="*/ 425242 w 2541486"/>
                  <a:gd name="connsiteY5" fmla="*/ 246587 h 1029968"/>
                  <a:gd name="connsiteX0" fmla="*/ 425242 w 2541486"/>
                  <a:gd name="connsiteY0" fmla="*/ 201894 h 985275"/>
                  <a:gd name="connsiteX1" fmla="*/ 1279771 w 2541486"/>
                  <a:gd name="connsiteY1" fmla="*/ 391653 h 985275"/>
                  <a:gd name="connsiteX2" fmla="*/ 2331150 w 2541486"/>
                  <a:gd name="connsiteY2" fmla="*/ 271744 h 985275"/>
                  <a:gd name="connsiteX3" fmla="*/ 1937450 w 2541486"/>
                  <a:gd name="connsiteY3" fmla="*/ 983211 h 985275"/>
                  <a:gd name="connsiteX4" fmla="*/ 398935 w 2541486"/>
                  <a:gd name="connsiteY4" fmla="*/ 983211 h 985275"/>
                  <a:gd name="connsiteX5" fmla="*/ 425242 w 2541486"/>
                  <a:gd name="connsiteY5" fmla="*/ 201894 h 985275"/>
                  <a:gd name="connsiteX0" fmla="*/ 425242 w 2541486"/>
                  <a:gd name="connsiteY0" fmla="*/ 449538 h 1232919"/>
                  <a:gd name="connsiteX1" fmla="*/ 1216271 w 2541486"/>
                  <a:gd name="connsiteY1" fmla="*/ 201147 h 1232919"/>
                  <a:gd name="connsiteX2" fmla="*/ 2331150 w 2541486"/>
                  <a:gd name="connsiteY2" fmla="*/ 519388 h 1232919"/>
                  <a:gd name="connsiteX3" fmla="*/ 1937450 w 2541486"/>
                  <a:gd name="connsiteY3" fmla="*/ 1230855 h 1232919"/>
                  <a:gd name="connsiteX4" fmla="*/ 398935 w 2541486"/>
                  <a:gd name="connsiteY4" fmla="*/ 1230855 h 1232919"/>
                  <a:gd name="connsiteX5" fmla="*/ 425242 w 2541486"/>
                  <a:gd name="connsiteY5" fmla="*/ 449538 h 1232919"/>
                  <a:gd name="connsiteX0" fmla="*/ 425242 w 2541486"/>
                  <a:gd name="connsiteY0" fmla="*/ 454919 h 1238300"/>
                  <a:gd name="connsiteX1" fmla="*/ 1178171 w 2541486"/>
                  <a:gd name="connsiteY1" fmla="*/ 200178 h 1238300"/>
                  <a:gd name="connsiteX2" fmla="*/ 2331150 w 2541486"/>
                  <a:gd name="connsiteY2" fmla="*/ 524769 h 1238300"/>
                  <a:gd name="connsiteX3" fmla="*/ 1937450 w 2541486"/>
                  <a:gd name="connsiteY3" fmla="*/ 1236236 h 1238300"/>
                  <a:gd name="connsiteX4" fmla="*/ 398935 w 2541486"/>
                  <a:gd name="connsiteY4" fmla="*/ 1236236 h 1238300"/>
                  <a:gd name="connsiteX5" fmla="*/ 425242 w 2541486"/>
                  <a:gd name="connsiteY5" fmla="*/ 454919 h 1238300"/>
                  <a:gd name="connsiteX0" fmla="*/ 398445 w 2578189"/>
                  <a:gd name="connsiteY0" fmla="*/ 473969 h 1238300"/>
                  <a:gd name="connsiteX1" fmla="*/ 1214874 w 2578189"/>
                  <a:gd name="connsiteY1" fmla="*/ 200178 h 1238300"/>
                  <a:gd name="connsiteX2" fmla="*/ 2367853 w 2578189"/>
                  <a:gd name="connsiteY2" fmla="*/ 524769 h 1238300"/>
                  <a:gd name="connsiteX3" fmla="*/ 1974153 w 2578189"/>
                  <a:gd name="connsiteY3" fmla="*/ 1236236 h 1238300"/>
                  <a:gd name="connsiteX4" fmla="*/ 435638 w 2578189"/>
                  <a:gd name="connsiteY4" fmla="*/ 1236236 h 1238300"/>
                  <a:gd name="connsiteX5" fmla="*/ 398445 w 2578189"/>
                  <a:gd name="connsiteY5" fmla="*/ 473969 h 1238300"/>
                  <a:gd name="connsiteX0" fmla="*/ 398445 w 2578189"/>
                  <a:gd name="connsiteY0" fmla="*/ 473969 h 1238300"/>
                  <a:gd name="connsiteX1" fmla="*/ 1214874 w 2578189"/>
                  <a:gd name="connsiteY1" fmla="*/ 200178 h 1238300"/>
                  <a:gd name="connsiteX2" fmla="*/ 2367853 w 2578189"/>
                  <a:gd name="connsiteY2" fmla="*/ 524769 h 1238300"/>
                  <a:gd name="connsiteX3" fmla="*/ 1974153 w 2578189"/>
                  <a:gd name="connsiteY3" fmla="*/ 1236236 h 1238300"/>
                  <a:gd name="connsiteX4" fmla="*/ 435638 w 2578189"/>
                  <a:gd name="connsiteY4" fmla="*/ 1236236 h 1238300"/>
                  <a:gd name="connsiteX5" fmla="*/ 398445 w 2578189"/>
                  <a:gd name="connsiteY5" fmla="*/ 473969 h 1238300"/>
                  <a:gd name="connsiteX0" fmla="*/ 398445 w 2578189"/>
                  <a:gd name="connsiteY0" fmla="*/ 420598 h 1184929"/>
                  <a:gd name="connsiteX1" fmla="*/ 1227574 w 2578189"/>
                  <a:gd name="connsiteY1" fmla="*/ 210307 h 1184929"/>
                  <a:gd name="connsiteX2" fmla="*/ 2367853 w 2578189"/>
                  <a:gd name="connsiteY2" fmla="*/ 471398 h 1184929"/>
                  <a:gd name="connsiteX3" fmla="*/ 1974153 w 2578189"/>
                  <a:gd name="connsiteY3" fmla="*/ 1182865 h 1184929"/>
                  <a:gd name="connsiteX4" fmla="*/ 435638 w 2578189"/>
                  <a:gd name="connsiteY4" fmla="*/ 1182865 h 1184929"/>
                  <a:gd name="connsiteX5" fmla="*/ 398445 w 2578189"/>
                  <a:gd name="connsiteY5" fmla="*/ 420598 h 1184929"/>
                  <a:gd name="connsiteX0" fmla="*/ 398445 w 2578189"/>
                  <a:gd name="connsiteY0" fmla="*/ 428741 h 1193072"/>
                  <a:gd name="connsiteX1" fmla="*/ 1227574 w 2578189"/>
                  <a:gd name="connsiteY1" fmla="*/ 218450 h 1193072"/>
                  <a:gd name="connsiteX2" fmla="*/ 2367853 w 2578189"/>
                  <a:gd name="connsiteY2" fmla="*/ 479541 h 1193072"/>
                  <a:gd name="connsiteX3" fmla="*/ 1974153 w 2578189"/>
                  <a:gd name="connsiteY3" fmla="*/ 1191008 h 1193072"/>
                  <a:gd name="connsiteX4" fmla="*/ 435638 w 2578189"/>
                  <a:gd name="connsiteY4" fmla="*/ 1191008 h 1193072"/>
                  <a:gd name="connsiteX5" fmla="*/ 398445 w 2578189"/>
                  <a:gd name="connsiteY5" fmla="*/ 428741 h 1193072"/>
                  <a:gd name="connsiteX0" fmla="*/ 398445 w 2578189"/>
                  <a:gd name="connsiteY0" fmla="*/ 270201 h 1034532"/>
                  <a:gd name="connsiteX1" fmla="*/ 1204714 w 2578189"/>
                  <a:gd name="connsiteY1" fmla="*/ 258030 h 1034532"/>
                  <a:gd name="connsiteX2" fmla="*/ 2367853 w 2578189"/>
                  <a:gd name="connsiteY2" fmla="*/ 321001 h 1034532"/>
                  <a:gd name="connsiteX3" fmla="*/ 1974153 w 2578189"/>
                  <a:gd name="connsiteY3" fmla="*/ 1032468 h 1034532"/>
                  <a:gd name="connsiteX4" fmla="*/ 435638 w 2578189"/>
                  <a:gd name="connsiteY4" fmla="*/ 1032468 h 1034532"/>
                  <a:gd name="connsiteX5" fmla="*/ 398445 w 2578189"/>
                  <a:gd name="connsiteY5" fmla="*/ 270201 h 1034532"/>
                  <a:gd name="connsiteX0" fmla="*/ 398445 w 2578189"/>
                  <a:gd name="connsiteY0" fmla="*/ 357150 h 1121481"/>
                  <a:gd name="connsiteX1" fmla="*/ 1204714 w 2578189"/>
                  <a:gd name="connsiteY1" fmla="*/ 344979 h 1121481"/>
                  <a:gd name="connsiteX2" fmla="*/ 2367853 w 2578189"/>
                  <a:gd name="connsiteY2" fmla="*/ 407950 h 1121481"/>
                  <a:gd name="connsiteX3" fmla="*/ 1974153 w 2578189"/>
                  <a:gd name="connsiteY3" fmla="*/ 1119417 h 1121481"/>
                  <a:gd name="connsiteX4" fmla="*/ 435638 w 2578189"/>
                  <a:gd name="connsiteY4" fmla="*/ 1119417 h 1121481"/>
                  <a:gd name="connsiteX5" fmla="*/ 398445 w 2578189"/>
                  <a:gd name="connsiteY5" fmla="*/ 357150 h 1121481"/>
                  <a:gd name="connsiteX0" fmla="*/ 414218 w 2555862"/>
                  <a:gd name="connsiteY0" fmla="*/ 404274 h 1084785"/>
                  <a:gd name="connsiteX1" fmla="*/ 1182387 w 2555862"/>
                  <a:gd name="connsiteY1" fmla="*/ 308283 h 1084785"/>
                  <a:gd name="connsiteX2" fmla="*/ 2345526 w 2555862"/>
                  <a:gd name="connsiteY2" fmla="*/ 371254 h 1084785"/>
                  <a:gd name="connsiteX3" fmla="*/ 1951826 w 2555862"/>
                  <a:gd name="connsiteY3" fmla="*/ 1082721 h 1084785"/>
                  <a:gd name="connsiteX4" fmla="*/ 413311 w 2555862"/>
                  <a:gd name="connsiteY4" fmla="*/ 1082721 h 1084785"/>
                  <a:gd name="connsiteX5" fmla="*/ 414218 w 2555862"/>
                  <a:gd name="connsiteY5" fmla="*/ 404274 h 1084785"/>
                  <a:gd name="connsiteX0" fmla="*/ 414218 w 2555862"/>
                  <a:gd name="connsiteY0" fmla="*/ 521936 h 1202447"/>
                  <a:gd name="connsiteX1" fmla="*/ 1182387 w 2555862"/>
                  <a:gd name="connsiteY1" fmla="*/ 425945 h 1202447"/>
                  <a:gd name="connsiteX2" fmla="*/ 2345526 w 2555862"/>
                  <a:gd name="connsiteY2" fmla="*/ 488916 h 1202447"/>
                  <a:gd name="connsiteX3" fmla="*/ 1951826 w 2555862"/>
                  <a:gd name="connsiteY3" fmla="*/ 1200383 h 1202447"/>
                  <a:gd name="connsiteX4" fmla="*/ 413311 w 2555862"/>
                  <a:gd name="connsiteY4" fmla="*/ 1200383 h 1202447"/>
                  <a:gd name="connsiteX5" fmla="*/ 414218 w 2555862"/>
                  <a:gd name="connsiteY5" fmla="*/ 521936 h 1202447"/>
                  <a:gd name="connsiteX0" fmla="*/ 414218 w 2555862"/>
                  <a:gd name="connsiteY0" fmla="*/ 521936 h 1202447"/>
                  <a:gd name="connsiteX1" fmla="*/ 1182387 w 2555862"/>
                  <a:gd name="connsiteY1" fmla="*/ 425945 h 1202447"/>
                  <a:gd name="connsiteX2" fmla="*/ 2345526 w 2555862"/>
                  <a:gd name="connsiteY2" fmla="*/ 488916 h 1202447"/>
                  <a:gd name="connsiteX3" fmla="*/ 1951826 w 2555862"/>
                  <a:gd name="connsiteY3" fmla="*/ 1200383 h 1202447"/>
                  <a:gd name="connsiteX4" fmla="*/ 413311 w 2555862"/>
                  <a:gd name="connsiteY4" fmla="*/ 1200383 h 1202447"/>
                  <a:gd name="connsiteX5" fmla="*/ 414218 w 2555862"/>
                  <a:gd name="connsiteY5" fmla="*/ 521936 h 1202447"/>
                  <a:gd name="connsiteX0" fmla="*/ 414218 w 2555862"/>
                  <a:gd name="connsiteY0" fmla="*/ 521936 h 1202447"/>
                  <a:gd name="connsiteX1" fmla="*/ 1182387 w 2555862"/>
                  <a:gd name="connsiteY1" fmla="*/ 425945 h 1202447"/>
                  <a:gd name="connsiteX2" fmla="*/ 2345526 w 2555862"/>
                  <a:gd name="connsiteY2" fmla="*/ 488916 h 1202447"/>
                  <a:gd name="connsiteX3" fmla="*/ 1951826 w 2555862"/>
                  <a:gd name="connsiteY3" fmla="*/ 1200383 h 1202447"/>
                  <a:gd name="connsiteX4" fmla="*/ 413311 w 2555862"/>
                  <a:gd name="connsiteY4" fmla="*/ 1200383 h 1202447"/>
                  <a:gd name="connsiteX5" fmla="*/ 414218 w 2555862"/>
                  <a:gd name="connsiteY5" fmla="*/ 521936 h 1202447"/>
                  <a:gd name="connsiteX0" fmla="*/ 414218 w 2555862"/>
                  <a:gd name="connsiteY0" fmla="*/ 521936 h 1202447"/>
                  <a:gd name="connsiteX1" fmla="*/ 1182387 w 2555862"/>
                  <a:gd name="connsiteY1" fmla="*/ 425945 h 1202447"/>
                  <a:gd name="connsiteX2" fmla="*/ 2345526 w 2555862"/>
                  <a:gd name="connsiteY2" fmla="*/ 488916 h 1202447"/>
                  <a:gd name="connsiteX3" fmla="*/ 1951826 w 2555862"/>
                  <a:gd name="connsiteY3" fmla="*/ 1200383 h 1202447"/>
                  <a:gd name="connsiteX4" fmla="*/ 413311 w 2555862"/>
                  <a:gd name="connsiteY4" fmla="*/ 1200383 h 1202447"/>
                  <a:gd name="connsiteX5" fmla="*/ 414218 w 2555862"/>
                  <a:gd name="connsiteY5" fmla="*/ 521936 h 1202447"/>
                  <a:gd name="connsiteX0" fmla="*/ 414218 w 2555862"/>
                  <a:gd name="connsiteY0" fmla="*/ 104850 h 785361"/>
                  <a:gd name="connsiteX1" fmla="*/ 2345526 w 2555862"/>
                  <a:gd name="connsiteY1" fmla="*/ 71830 h 785361"/>
                  <a:gd name="connsiteX2" fmla="*/ 1951826 w 2555862"/>
                  <a:gd name="connsiteY2" fmla="*/ 783297 h 785361"/>
                  <a:gd name="connsiteX3" fmla="*/ 413311 w 2555862"/>
                  <a:gd name="connsiteY3" fmla="*/ 783297 h 785361"/>
                  <a:gd name="connsiteX4" fmla="*/ 414218 w 2555862"/>
                  <a:gd name="connsiteY4" fmla="*/ 104850 h 785361"/>
                  <a:gd name="connsiteX0" fmla="*/ 474910 w 2487014"/>
                  <a:gd name="connsiteY0" fmla="*/ 140584 h 767755"/>
                  <a:gd name="connsiteX1" fmla="*/ 2276678 w 2487014"/>
                  <a:gd name="connsiteY1" fmla="*/ 54224 h 767755"/>
                  <a:gd name="connsiteX2" fmla="*/ 1882978 w 2487014"/>
                  <a:gd name="connsiteY2" fmla="*/ 765691 h 767755"/>
                  <a:gd name="connsiteX3" fmla="*/ 344463 w 2487014"/>
                  <a:gd name="connsiteY3" fmla="*/ 765691 h 767755"/>
                  <a:gd name="connsiteX4" fmla="*/ 474910 w 2487014"/>
                  <a:gd name="connsiteY4" fmla="*/ 140584 h 767755"/>
                  <a:gd name="connsiteX0" fmla="*/ 474910 w 2382411"/>
                  <a:gd name="connsiteY0" fmla="*/ 119245 h 746500"/>
                  <a:gd name="connsiteX1" fmla="*/ 2116658 w 2382411"/>
                  <a:gd name="connsiteY1" fmla="*/ 63365 h 746500"/>
                  <a:gd name="connsiteX2" fmla="*/ 1882978 w 2382411"/>
                  <a:gd name="connsiteY2" fmla="*/ 744352 h 746500"/>
                  <a:gd name="connsiteX3" fmla="*/ 344463 w 2382411"/>
                  <a:gd name="connsiteY3" fmla="*/ 744352 h 746500"/>
                  <a:gd name="connsiteX4" fmla="*/ 474910 w 2382411"/>
                  <a:gd name="connsiteY4" fmla="*/ 119245 h 746500"/>
                  <a:gd name="connsiteX0" fmla="*/ 474910 w 2382411"/>
                  <a:gd name="connsiteY0" fmla="*/ 1094818 h 1722073"/>
                  <a:gd name="connsiteX1" fmla="*/ 1214856 w 2382411"/>
                  <a:gd name="connsiteY1" fmla="*/ 69 h 1722073"/>
                  <a:gd name="connsiteX2" fmla="*/ 2116658 w 2382411"/>
                  <a:gd name="connsiteY2" fmla="*/ 1038938 h 1722073"/>
                  <a:gd name="connsiteX3" fmla="*/ 1882978 w 2382411"/>
                  <a:gd name="connsiteY3" fmla="*/ 1719925 h 1722073"/>
                  <a:gd name="connsiteX4" fmla="*/ 344463 w 2382411"/>
                  <a:gd name="connsiteY4" fmla="*/ 1719925 h 1722073"/>
                  <a:gd name="connsiteX5" fmla="*/ 474910 w 2382411"/>
                  <a:gd name="connsiteY5" fmla="*/ 1094818 h 1722073"/>
                  <a:gd name="connsiteX0" fmla="*/ 474910 w 2382411"/>
                  <a:gd name="connsiteY0" fmla="*/ 614833 h 1242088"/>
                  <a:gd name="connsiteX1" fmla="*/ 940536 w 2382411"/>
                  <a:gd name="connsiteY1" fmla="*/ 144 h 1242088"/>
                  <a:gd name="connsiteX2" fmla="*/ 2116658 w 2382411"/>
                  <a:gd name="connsiteY2" fmla="*/ 558953 h 1242088"/>
                  <a:gd name="connsiteX3" fmla="*/ 1882978 w 2382411"/>
                  <a:gd name="connsiteY3" fmla="*/ 1239940 h 1242088"/>
                  <a:gd name="connsiteX4" fmla="*/ 344463 w 2382411"/>
                  <a:gd name="connsiteY4" fmla="*/ 1239940 h 1242088"/>
                  <a:gd name="connsiteX5" fmla="*/ 474910 w 2382411"/>
                  <a:gd name="connsiteY5" fmla="*/ 614833 h 1242088"/>
                  <a:gd name="connsiteX0" fmla="*/ 474910 w 2382411"/>
                  <a:gd name="connsiteY0" fmla="*/ 614833 h 1242088"/>
                  <a:gd name="connsiteX1" fmla="*/ 940536 w 2382411"/>
                  <a:gd name="connsiteY1" fmla="*/ 144 h 1242088"/>
                  <a:gd name="connsiteX2" fmla="*/ 2116658 w 2382411"/>
                  <a:gd name="connsiteY2" fmla="*/ 558953 h 1242088"/>
                  <a:gd name="connsiteX3" fmla="*/ 1882978 w 2382411"/>
                  <a:gd name="connsiteY3" fmla="*/ 1239940 h 1242088"/>
                  <a:gd name="connsiteX4" fmla="*/ 344463 w 2382411"/>
                  <a:gd name="connsiteY4" fmla="*/ 1239940 h 1242088"/>
                  <a:gd name="connsiteX5" fmla="*/ 474910 w 2382411"/>
                  <a:gd name="connsiteY5" fmla="*/ 614833 h 1242088"/>
                  <a:gd name="connsiteX0" fmla="*/ 474910 w 2382411"/>
                  <a:gd name="connsiteY0" fmla="*/ 646468 h 1273723"/>
                  <a:gd name="connsiteX1" fmla="*/ 940536 w 2382411"/>
                  <a:gd name="connsiteY1" fmla="*/ 31779 h 1273723"/>
                  <a:gd name="connsiteX2" fmla="*/ 2116658 w 2382411"/>
                  <a:gd name="connsiteY2" fmla="*/ 590588 h 1273723"/>
                  <a:gd name="connsiteX3" fmla="*/ 1882978 w 2382411"/>
                  <a:gd name="connsiteY3" fmla="*/ 1271575 h 1273723"/>
                  <a:gd name="connsiteX4" fmla="*/ 344463 w 2382411"/>
                  <a:gd name="connsiteY4" fmla="*/ 1271575 h 1273723"/>
                  <a:gd name="connsiteX5" fmla="*/ 474910 w 2382411"/>
                  <a:gd name="connsiteY5" fmla="*/ 646468 h 1273723"/>
                  <a:gd name="connsiteX0" fmla="*/ 474910 w 2382411"/>
                  <a:gd name="connsiteY0" fmla="*/ 644708 h 1271963"/>
                  <a:gd name="connsiteX1" fmla="*/ 940536 w 2382411"/>
                  <a:gd name="connsiteY1" fmla="*/ 30019 h 1271963"/>
                  <a:gd name="connsiteX2" fmla="*/ 2116658 w 2382411"/>
                  <a:gd name="connsiteY2" fmla="*/ 588828 h 1271963"/>
                  <a:gd name="connsiteX3" fmla="*/ 1882978 w 2382411"/>
                  <a:gd name="connsiteY3" fmla="*/ 1269815 h 1271963"/>
                  <a:gd name="connsiteX4" fmla="*/ 344463 w 2382411"/>
                  <a:gd name="connsiteY4" fmla="*/ 1269815 h 1271963"/>
                  <a:gd name="connsiteX5" fmla="*/ 474910 w 2382411"/>
                  <a:gd name="connsiteY5" fmla="*/ 644708 h 1271963"/>
                  <a:gd name="connsiteX0" fmla="*/ 474910 w 2382411"/>
                  <a:gd name="connsiteY0" fmla="*/ 644708 h 1271963"/>
                  <a:gd name="connsiteX1" fmla="*/ 940536 w 2382411"/>
                  <a:gd name="connsiteY1" fmla="*/ 30019 h 1271963"/>
                  <a:gd name="connsiteX2" fmla="*/ 2116658 w 2382411"/>
                  <a:gd name="connsiteY2" fmla="*/ 588828 h 1271963"/>
                  <a:gd name="connsiteX3" fmla="*/ 1882978 w 2382411"/>
                  <a:gd name="connsiteY3" fmla="*/ 1269815 h 1271963"/>
                  <a:gd name="connsiteX4" fmla="*/ 344463 w 2382411"/>
                  <a:gd name="connsiteY4" fmla="*/ 1269815 h 1271963"/>
                  <a:gd name="connsiteX5" fmla="*/ 474910 w 2382411"/>
                  <a:gd name="connsiteY5" fmla="*/ 644708 h 1271963"/>
                  <a:gd name="connsiteX0" fmla="*/ 474910 w 2382411"/>
                  <a:gd name="connsiteY0" fmla="*/ 659377 h 1286632"/>
                  <a:gd name="connsiteX1" fmla="*/ 1070076 w 2382411"/>
                  <a:gd name="connsiteY1" fmla="*/ 29448 h 1286632"/>
                  <a:gd name="connsiteX2" fmla="*/ 2116658 w 2382411"/>
                  <a:gd name="connsiteY2" fmla="*/ 603497 h 1286632"/>
                  <a:gd name="connsiteX3" fmla="*/ 1882978 w 2382411"/>
                  <a:gd name="connsiteY3" fmla="*/ 1284484 h 1286632"/>
                  <a:gd name="connsiteX4" fmla="*/ 344463 w 2382411"/>
                  <a:gd name="connsiteY4" fmla="*/ 1284484 h 1286632"/>
                  <a:gd name="connsiteX5" fmla="*/ 474910 w 2382411"/>
                  <a:gd name="connsiteY5" fmla="*/ 659377 h 1286632"/>
                  <a:gd name="connsiteX0" fmla="*/ 474910 w 2382411"/>
                  <a:gd name="connsiteY0" fmla="*/ 659377 h 1286632"/>
                  <a:gd name="connsiteX1" fmla="*/ 1070076 w 2382411"/>
                  <a:gd name="connsiteY1" fmla="*/ 29448 h 1286632"/>
                  <a:gd name="connsiteX2" fmla="*/ 2116658 w 2382411"/>
                  <a:gd name="connsiteY2" fmla="*/ 603497 h 1286632"/>
                  <a:gd name="connsiteX3" fmla="*/ 1882978 w 2382411"/>
                  <a:gd name="connsiteY3" fmla="*/ 1284484 h 1286632"/>
                  <a:gd name="connsiteX4" fmla="*/ 344463 w 2382411"/>
                  <a:gd name="connsiteY4" fmla="*/ 1284484 h 1286632"/>
                  <a:gd name="connsiteX5" fmla="*/ 474910 w 2382411"/>
                  <a:gd name="connsiteY5" fmla="*/ 659377 h 1286632"/>
                  <a:gd name="connsiteX0" fmla="*/ 474910 w 2382411"/>
                  <a:gd name="connsiteY0" fmla="*/ 632844 h 1260099"/>
                  <a:gd name="connsiteX1" fmla="*/ 1070076 w 2382411"/>
                  <a:gd name="connsiteY1" fmla="*/ 2915 h 1260099"/>
                  <a:gd name="connsiteX2" fmla="*/ 2116658 w 2382411"/>
                  <a:gd name="connsiteY2" fmla="*/ 576964 h 1260099"/>
                  <a:gd name="connsiteX3" fmla="*/ 1882978 w 2382411"/>
                  <a:gd name="connsiteY3" fmla="*/ 1257951 h 1260099"/>
                  <a:gd name="connsiteX4" fmla="*/ 344463 w 2382411"/>
                  <a:gd name="connsiteY4" fmla="*/ 1257951 h 1260099"/>
                  <a:gd name="connsiteX5" fmla="*/ 474910 w 2382411"/>
                  <a:gd name="connsiteY5" fmla="*/ 632844 h 1260099"/>
                  <a:gd name="connsiteX0" fmla="*/ 474910 w 2382411"/>
                  <a:gd name="connsiteY0" fmla="*/ 631334 h 1258589"/>
                  <a:gd name="connsiteX1" fmla="*/ 1070076 w 2382411"/>
                  <a:gd name="connsiteY1" fmla="*/ 1405 h 1258589"/>
                  <a:gd name="connsiteX2" fmla="*/ 2116658 w 2382411"/>
                  <a:gd name="connsiteY2" fmla="*/ 575454 h 1258589"/>
                  <a:gd name="connsiteX3" fmla="*/ 1882978 w 2382411"/>
                  <a:gd name="connsiteY3" fmla="*/ 1256441 h 1258589"/>
                  <a:gd name="connsiteX4" fmla="*/ 344463 w 2382411"/>
                  <a:gd name="connsiteY4" fmla="*/ 1256441 h 1258589"/>
                  <a:gd name="connsiteX5" fmla="*/ 474910 w 2382411"/>
                  <a:gd name="connsiteY5" fmla="*/ 631334 h 1258589"/>
                  <a:gd name="connsiteX0" fmla="*/ 474910 w 2382411"/>
                  <a:gd name="connsiteY0" fmla="*/ 631334 h 1258589"/>
                  <a:gd name="connsiteX1" fmla="*/ 1070076 w 2382411"/>
                  <a:gd name="connsiteY1" fmla="*/ 1405 h 1258589"/>
                  <a:gd name="connsiteX2" fmla="*/ 2116658 w 2382411"/>
                  <a:gd name="connsiteY2" fmla="*/ 575454 h 1258589"/>
                  <a:gd name="connsiteX3" fmla="*/ 1882978 w 2382411"/>
                  <a:gd name="connsiteY3" fmla="*/ 1256441 h 1258589"/>
                  <a:gd name="connsiteX4" fmla="*/ 344463 w 2382411"/>
                  <a:gd name="connsiteY4" fmla="*/ 1256441 h 1258589"/>
                  <a:gd name="connsiteX5" fmla="*/ 474910 w 2382411"/>
                  <a:gd name="connsiteY5" fmla="*/ 631334 h 1258589"/>
                  <a:gd name="connsiteX0" fmla="*/ 474910 w 2382411"/>
                  <a:gd name="connsiteY0" fmla="*/ 631095 h 1258350"/>
                  <a:gd name="connsiteX1" fmla="*/ 1070076 w 2382411"/>
                  <a:gd name="connsiteY1" fmla="*/ 1166 h 1258350"/>
                  <a:gd name="connsiteX2" fmla="*/ 2116658 w 2382411"/>
                  <a:gd name="connsiteY2" fmla="*/ 575215 h 1258350"/>
                  <a:gd name="connsiteX3" fmla="*/ 1882978 w 2382411"/>
                  <a:gd name="connsiteY3" fmla="*/ 1256202 h 1258350"/>
                  <a:gd name="connsiteX4" fmla="*/ 344463 w 2382411"/>
                  <a:gd name="connsiteY4" fmla="*/ 1256202 h 1258350"/>
                  <a:gd name="connsiteX5" fmla="*/ 474910 w 2382411"/>
                  <a:gd name="connsiteY5" fmla="*/ 631095 h 1258350"/>
                  <a:gd name="connsiteX0" fmla="*/ 474910 w 2311285"/>
                  <a:gd name="connsiteY0" fmla="*/ 631044 h 1258389"/>
                  <a:gd name="connsiteX1" fmla="*/ 1070076 w 2311285"/>
                  <a:gd name="connsiteY1" fmla="*/ 1115 h 1258389"/>
                  <a:gd name="connsiteX2" fmla="*/ 1987118 w 2311285"/>
                  <a:gd name="connsiteY2" fmla="*/ 605644 h 1258389"/>
                  <a:gd name="connsiteX3" fmla="*/ 1882978 w 2311285"/>
                  <a:gd name="connsiteY3" fmla="*/ 1256151 h 1258389"/>
                  <a:gd name="connsiteX4" fmla="*/ 344463 w 2311285"/>
                  <a:gd name="connsiteY4" fmla="*/ 1256151 h 1258389"/>
                  <a:gd name="connsiteX5" fmla="*/ 474910 w 2311285"/>
                  <a:gd name="connsiteY5" fmla="*/ 631044 h 1258389"/>
                  <a:gd name="connsiteX0" fmla="*/ 474910 w 2271934"/>
                  <a:gd name="connsiteY0" fmla="*/ 631009 h 1258427"/>
                  <a:gd name="connsiteX1" fmla="*/ 1070076 w 2271934"/>
                  <a:gd name="connsiteY1" fmla="*/ 1080 h 1258427"/>
                  <a:gd name="connsiteX2" fmla="*/ 1903298 w 2271934"/>
                  <a:gd name="connsiteY2" fmla="*/ 628469 h 1258427"/>
                  <a:gd name="connsiteX3" fmla="*/ 1882978 w 2271934"/>
                  <a:gd name="connsiteY3" fmla="*/ 1256116 h 1258427"/>
                  <a:gd name="connsiteX4" fmla="*/ 344463 w 2271934"/>
                  <a:gd name="connsiteY4" fmla="*/ 1256116 h 1258427"/>
                  <a:gd name="connsiteX5" fmla="*/ 474910 w 2271934"/>
                  <a:gd name="connsiteY5" fmla="*/ 631009 h 1258427"/>
                  <a:gd name="connsiteX0" fmla="*/ 474910 w 2285140"/>
                  <a:gd name="connsiteY0" fmla="*/ 631009 h 1258202"/>
                  <a:gd name="connsiteX1" fmla="*/ 1070076 w 2285140"/>
                  <a:gd name="connsiteY1" fmla="*/ 1080 h 1258202"/>
                  <a:gd name="connsiteX2" fmla="*/ 1903298 w 2285140"/>
                  <a:gd name="connsiteY2" fmla="*/ 628469 h 1258202"/>
                  <a:gd name="connsiteX3" fmla="*/ 1882978 w 2285140"/>
                  <a:gd name="connsiteY3" fmla="*/ 1256116 h 1258202"/>
                  <a:gd name="connsiteX4" fmla="*/ 344463 w 2285140"/>
                  <a:gd name="connsiteY4" fmla="*/ 1256116 h 1258202"/>
                  <a:gd name="connsiteX5" fmla="*/ 474910 w 2285140"/>
                  <a:gd name="connsiteY5" fmla="*/ 631009 h 1258202"/>
                  <a:gd name="connsiteX0" fmla="*/ 474910 w 2287820"/>
                  <a:gd name="connsiteY0" fmla="*/ 631009 h 1258143"/>
                  <a:gd name="connsiteX1" fmla="*/ 1070076 w 2287820"/>
                  <a:gd name="connsiteY1" fmla="*/ 1080 h 1258143"/>
                  <a:gd name="connsiteX2" fmla="*/ 1903298 w 2287820"/>
                  <a:gd name="connsiteY2" fmla="*/ 628469 h 1258143"/>
                  <a:gd name="connsiteX3" fmla="*/ 1882978 w 2287820"/>
                  <a:gd name="connsiteY3" fmla="*/ 1256116 h 1258143"/>
                  <a:gd name="connsiteX4" fmla="*/ 344463 w 2287820"/>
                  <a:gd name="connsiteY4" fmla="*/ 1256116 h 1258143"/>
                  <a:gd name="connsiteX5" fmla="*/ 474910 w 2287820"/>
                  <a:gd name="connsiteY5" fmla="*/ 631009 h 1258143"/>
                  <a:gd name="connsiteX0" fmla="*/ 474910 w 2287820"/>
                  <a:gd name="connsiteY0" fmla="*/ 676729 h 1258143"/>
                  <a:gd name="connsiteX1" fmla="*/ 1070076 w 2287820"/>
                  <a:gd name="connsiteY1" fmla="*/ 1080 h 1258143"/>
                  <a:gd name="connsiteX2" fmla="*/ 1903298 w 2287820"/>
                  <a:gd name="connsiteY2" fmla="*/ 628469 h 1258143"/>
                  <a:gd name="connsiteX3" fmla="*/ 1882978 w 2287820"/>
                  <a:gd name="connsiteY3" fmla="*/ 1256116 h 1258143"/>
                  <a:gd name="connsiteX4" fmla="*/ 344463 w 2287820"/>
                  <a:gd name="connsiteY4" fmla="*/ 1256116 h 1258143"/>
                  <a:gd name="connsiteX5" fmla="*/ 474910 w 2287820"/>
                  <a:gd name="connsiteY5" fmla="*/ 676729 h 1258143"/>
                  <a:gd name="connsiteX0" fmla="*/ 455518 w 2268428"/>
                  <a:gd name="connsiteY0" fmla="*/ 676729 h 1258143"/>
                  <a:gd name="connsiteX1" fmla="*/ 1050684 w 2268428"/>
                  <a:gd name="connsiteY1" fmla="*/ 1080 h 1258143"/>
                  <a:gd name="connsiteX2" fmla="*/ 1883906 w 2268428"/>
                  <a:gd name="connsiteY2" fmla="*/ 628469 h 1258143"/>
                  <a:gd name="connsiteX3" fmla="*/ 1863586 w 2268428"/>
                  <a:gd name="connsiteY3" fmla="*/ 1256116 h 1258143"/>
                  <a:gd name="connsiteX4" fmla="*/ 325071 w 2268428"/>
                  <a:gd name="connsiteY4" fmla="*/ 1256116 h 1258143"/>
                  <a:gd name="connsiteX5" fmla="*/ 455518 w 2268428"/>
                  <a:gd name="connsiteY5" fmla="*/ 676729 h 1258143"/>
                  <a:gd name="connsiteX0" fmla="*/ 455518 w 2268428"/>
                  <a:gd name="connsiteY0" fmla="*/ 539823 h 1121237"/>
                  <a:gd name="connsiteX1" fmla="*/ 1012584 w 2268428"/>
                  <a:gd name="connsiteY1" fmla="*/ 1334 h 1121237"/>
                  <a:gd name="connsiteX2" fmla="*/ 1883906 w 2268428"/>
                  <a:gd name="connsiteY2" fmla="*/ 491563 h 1121237"/>
                  <a:gd name="connsiteX3" fmla="*/ 1863586 w 2268428"/>
                  <a:gd name="connsiteY3" fmla="*/ 1119210 h 1121237"/>
                  <a:gd name="connsiteX4" fmla="*/ 325071 w 2268428"/>
                  <a:gd name="connsiteY4" fmla="*/ 1119210 h 1121237"/>
                  <a:gd name="connsiteX5" fmla="*/ 455518 w 2268428"/>
                  <a:gd name="connsiteY5" fmla="*/ 539823 h 1121237"/>
                  <a:gd name="connsiteX0" fmla="*/ 535292 w 2211042"/>
                  <a:gd name="connsiteY0" fmla="*/ 501723 h 1121237"/>
                  <a:gd name="connsiteX1" fmla="*/ 955198 w 2211042"/>
                  <a:gd name="connsiteY1" fmla="*/ 1334 h 1121237"/>
                  <a:gd name="connsiteX2" fmla="*/ 1826520 w 2211042"/>
                  <a:gd name="connsiteY2" fmla="*/ 491563 h 1121237"/>
                  <a:gd name="connsiteX3" fmla="*/ 1806200 w 2211042"/>
                  <a:gd name="connsiteY3" fmla="*/ 1119210 h 1121237"/>
                  <a:gd name="connsiteX4" fmla="*/ 267685 w 2211042"/>
                  <a:gd name="connsiteY4" fmla="*/ 1119210 h 1121237"/>
                  <a:gd name="connsiteX5" fmla="*/ 535292 w 2211042"/>
                  <a:gd name="connsiteY5" fmla="*/ 501723 h 1121237"/>
                  <a:gd name="connsiteX0" fmla="*/ 549300 w 2225050"/>
                  <a:gd name="connsiteY0" fmla="*/ 501723 h 1121237"/>
                  <a:gd name="connsiteX1" fmla="*/ 969206 w 2225050"/>
                  <a:gd name="connsiteY1" fmla="*/ 1334 h 1121237"/>
                  <a:gd name="connsiteX2" fmla="*/ 1840528 w 2225050"/>
                  <a:gd name="connsiteY2" fmla="*/ 491563 h 1121237"/>
                  <a:gd name="connsiteX3" fmla="*/ 1820208 w 2225050"/>
                  <a:gd name="connsiteY3" fmla="*/ 1119210 h 1121237"/>
                  <a:gd name="connsiteX4" fmla="*/ 281693 w 2225050"/>
                  <a:gd name="connsiteY4" fmla="*/ 1119210 h 1121237"/>
                  <a:gd name="connsiteX5" fmla="*/ 549300 w 2225050"/>
                  <a:gd name="connsiteY5" fmla="*/ 501723 h 1121237"/>
                  <a:gd name="connsiteX0" fmla="*/ 549300 w 2152371"/>
                  <a:gd name="connsiteY0" fmla="*/ 501758 h 1121234"/>
                  <a:gd name="connsiteX1" fmla="*/ 969206 w 2152371"/>
                  <a:gd name="connsiteY1" fmla="*/ 1369 h 1121234"/>
                  <a:gd name="connsiteX2" fmla="*/ 1657648 w 2152371"/>
                  <a:gd name="connsiteY2" fmla="*/ 476358 h 1121234"/>
                  <a:gd name="connsiteX3" fmla="*/ 1820208 w 2152371"/>
                  <a:gd name="connsiteY3" fmla="*/ 1119245 h 1121234"/>
                  <a:gd name="connsiteX4" fmla="*/ 281693 w 2152371"/>
                  <a:gd name="connsiteY4" fmla="*/ 1119245 h 1121234"/>
                  <a:gd name="connsiteX5" fmla="*/ 549300 w 2152371"/>
                  <a:gd name="connsiteY5" fmla="*/ 501758 h 1121234"/>
                  <a:gd name="connsiteX0" fmla="*/ 549300 w 2233180"/>
                  <a:gd name="connsiteY0" fmla="*/ 501758 h 1121065"/>
                  <a:gd name="connsiteX1" fmla="*/ 969206 w 2233180"/>
                  <a:gd name="connsiteY1" fmla="*/ 1369 h 1121065"/>
                  <a:gd name="connsiteX2" fmla="*/ 1657648 w 2233180"/>
                  <a:gd name="connsiteY2" fmla="*/ 476358 h 1121065"/>
                  <a:gd name="connsiteX3" fmla="*/ 1820208 w 2233180"/>
                  <a:gd name="connsiteY3" fmla="*/ 1119245 h 1121065"/>
                  <a:gd name="connsiteX4" fmla="*/ 281693 w 2233180"/>
                  <a:gd name="connsiteY4" fmla="*/ 1119245 h 1121065"/>
                  <a:gd name="connsiteX5" fmla="*/ 549300 w 2233180"/>
                  <a:gd name="connsiteY5" fmla="*/ 501758 h 1121065"/>
                  <a:gd name="connsiteX0" fmla="*/ 549300 w 2220374"/>
                  <a:gd name="connsiteY0" fmla="*/ 501758 h 1120949"/>
                  <a:gd name="connsiteX1" fmla="*/ 969206 w 2220374"/>
                  <a:gd name="connsiteY1" fmla="*/ 1369 h 1120949"/>
                  <a:gd name="connsiteX2" fmla="*/ 1657648 w 2220374"/>
                  <a:gd name="connsiteY2" fmla="*/ 476358 h 1120949"/>
                  <a:gd name="connsiteX3" fmla="*/ 1820208 w 2220374"/>
                  <a:gd name="connsiteY3" fmla="*/ 1119245 h 1120949"/>
                  <a:gd name="connsiteX4" fmla="*/ 281693 w 2220374"/>
                  <a:gd name="connsiteY4" fmla="*/ 1119245 h 1120949"/>
                  <a:gd name="connsiteX5" fmla="*/ 549300 w 2220374"/>
                  <a:gd name="connsiteY5" fmla="*/ 501758 h 1120949"/>
                  <a:gd name="connsiteX0" fmla="*/ 549300 w 2220374"/>
                  <a:gd name="connsiteY0" fmla="*/ 506267 h 1125458"/>
                  <a:gd name="connsiteX1" fmla="*/ 969206 w 2220374"/>
                  <a:gd name="connsiteY1" fmla="*/ 5878 h 1125458"/>
                  <a:gd name="connsiteX2" fmla="*/ 1657648 w 2220374"/>
                  <a:gd name="connsiteY2" fmla="*/ 480867 h 1125458"/>
                  <a:gd name="connsiteX3" fmla="*/ 1820208 w 2220374"/>
                  <a:gd name="connsiteY3" fmla="*/ 1123754 h 1125458"/>
                  <a:gd name="connsiteX4" fmla="*/ 281693 w 2220374"/>
                  <a:gd name="connsiteY4" fmla="*/ 1123754 h 1125458"/>
                  <a:gd name="connsiteX5" fmla="*/ 549300 w 2220374"/>
                  <a:gd name="connsiteY5" fmla="*/ 506267 h 1125458"/>
                  <a:gd name="connsiteX0" fmla="*/ 549300 w 2220374"/>
                  <a:gd name="connsiteY0" fmla="*/ 506267 h 1125458"/>
                  <a:gd name="connsiteX1" fmla="*/ 969206 w 2220374"/>
                  <a:gd name="connsiteY1" fmla="*/ 5878 h 1125458"/>
                  <a:gd name="connsiteX2" fmla="*/ 1657648 w 2220374"/>
                  <a:gd name="connsiteY2" fmla="*/ 480867 h 1125458"/>
                  <a:gd name="connsiteX3" fmla="*/ 1820208 w 2220374"/>
                  <a:gd name="connsiteY3" fmla="*/ 1123754 h 1125458"/>
                  <a:gd name="connsiteX4" fmla="*/ 281693 w 2220374"/>
                  <a:gd name="connsiteY4" fmla="*/ 1123754 h 1125458"/>
                  <a:gd name="connsiteX5" fmla="*/ 549300 w 2220374"/>
                  <a:gd name="connsiteY5" fmla="*/ 506267 h 1125458"/>
                  <a:gd name="connsiteX0" fmla="*/ 549300 w 2220374"/>
                  <a:gd name="connsiteY0" fmla="*/ 506267 h 1125458"/>
                  <a:gd name="connsiteX1" fmla="*/ 969206 w 2220374"/>
                  <a:gd name="connsiteY1" fmla="*/ 5878 h 1125458"/>
                  <a:gd name="connsiteX2" fmla="*/ 1657648 w 2220374"/>
                  <a:gd name="connsiteY2" fmla="*/ 480867 h 1125458"/>
                  <a:gd name="connsiteX3" fmla="*/ 1820208 w 2220374"/>
                  <a:gd name="connsiteY3" fmla="*/ 1123754 h 1125458"/>
                  <a:gd name="connsiteX4" fmla="*/ 281693 w 2220374"/>
                  <a:gd name="connsiteY4" fmla="*/ 1123754 h 1125458"/>
                  <a:gd name="connsiteX5" fmla="*/ 549300 w 2220374"/>
                  <a:gd name="connsiteY5" fmla="*/ 506267 h 1125458"/>
                  <a:gd name="connsiteX0" fmla="*/ 549300 w 2220374"/>
                  <a:gd name="connsiteY0" fmla="*/ 506267 h 1125458"/>
                  <a:gd name="connsiteX1" fmla="*/ 992066 w 2220374"/>
                  <a:gd name="connsiteY1" fmla="*/ 5878 h 1125458"/>
                  <a:gd name="connsiteX2" fmla="*/ 1657648 w 2220374"/>
                  <a:gd name="connsiteY2" fmla="*/ 480867 h 1125458"/>
                  <a:gd name="connsiteX3" fmla="*/ 1820208 w 2220374"/>
                  <a:gd name="connsiteY3" fmla="*/ 1123754 h 1125458"/>
                  <a:gd name="connsiteX4" fmla="*/ 281693 w 2220374"/>
                  <a:gd name="connsiteY4" fmla="*/ 1123754 h 1125458"/>
                  <a:gd name="connsiteX5" fmla="*/ 549300 w 2220374"/>
                  <a:gd name="connsiteY5" fmla="*/ 506267 h 1125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20374" h="1125458">
                    <a:moveTo>
                      <a:pt x="549300" y="506267"/>
                    </a:moveTo>
                    <a:cubicBezTo>
                      <a:pt x="573715" y="544744"/>
                      <a:pt x="390781" y="76151"/>
                      <a:pt x="992066" y="5878"/>
                    </a:cubicBezTo>
                    <a:cubicBezTo>
                      <a:pt x="1661931" y="-64395"/>
                      <a:pt x="1616144" y="519344"/>
                      <a:pt x="1657648" y="480867"/>
                    </a:cubicBezTo>
                    <a:cubicBezTo>
                      <a:pt x="2322281" y="248969"/>
                      <a:pt x="2425575" y="1170232"/>
                      <a:pt x="1820208" y="1123754"/>
                    </a:cubicBezTo>
                    <a:lnTo>
                      <a:pt x="281693" y="1123754"/>
                    </a:lnTo>
                    <a:cubicBezTo>
                      <a:pt x="-151921" y="1119432"/>
                      <a:pt x="-101666" y="245159"/>
                      <a:pt x="549300" y="506267"/>
                    </a:cubicBezTo>
                    <a:close/>
                  </a:path>
                </a:pathLst>
              </a:custGeom>
              <a:solidFill>
                <a:srgbClr val="9E01B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771" name="Group 770">
            <a:extLst>
              <a:ext uri="{FF2B5EF4-FFF2-40B4-BE49-F238E27FC236}">
                <a16:creationId xmlns:a16="http://schemas.microsoft.com/office/drawing/2014/main" id="{F6FA48BC-E210-4A9B-9909-FEF56C04D3FE}"/>
              </a:ext>
            </a:extLst>
          </p:cNvPr>
          <p:cNvGrpSpPr/>
          <p:nvPr/>
        </p:nvGrpSpPr>
        <p:grpSpPr>
          <a:xfrm flipH="1">
            <a:off x="-1" y="1777633"/>
            <a:ext cx="8751678" cy="3647598"/>
            <a:chOff x="2956085" y="1432865"/>
            <a:chExt cx="9235915" cy="3849420"/>
          </a:xfrm>
        </p:grpSpPr>
        <p:grpSp>
          <p:nvGrpSpPr>
            <p:cNvPr id="772" name="Group 771">
              <a:extLst>
                <a:ext uri="{FF2B5EF4-FFF2-40B4-BE49-F238E27FC236}">
                  <a16:creationId xmlns:a16="http://schemas.microsoft.com/office/drawing/2014/main" id="{FF41DB28-29E9-4215-8B68-EF2408F2C7CA}"/>
                </a:ext>
              </a:extLst>
            </p:cNvPr>
            <p:cNvGrpSpPr/>
            <p:nvPr/>
          </p:nvGrpSpPr>
          <p:grpSpPr>
            <a:xfrm>
              <a:off x="2956085" y="2664971"/>
              <a:ext cx="9235915" cy="2001563"/>
              <a:chOff x="2804999" y="2622767"/>
              <a:chExt cx="9235915" cy="2001563"/>
            </a:xfrm>
          </p:grpSpPr>
          <p:sp>
            <p:nvSpPr>
              <p:cNvPr id="807" name="Freeform: Shape 806">
                <a:extLst>
                  <a:ext uri="{FF2B5EF4-FFF2-40B4-BE49-F238E27FC236}">
                    <a16:creationId xmlns:a16="http://schemas.microsoft.com/office/drawing/2014/main" id="{453D1729-2E59-4722-91D4-0D502ADB102E}"/>
                  </a:ext>
                </a:extLst>
              </p:cNvPr>
              <p:cNvSpPr/>
              <p:nvPr/>
            </p:nvSpPr>
            <p:spPr>
              <a:xfrm flipH="1">
                <a:off x="11165909" y="4514419"/>
                <a:ext cx="875005" cy="93155"/>
              </a:xfrm>
              <a:custGeom>
                <a:avLst/>
                <a:gdLst>
                  <a:gd name="connsiteX0" fmla="*/ 0 w 147637"/>
                  <a:gd name="connsiteY0" fmla="*/ 0 h 2381"/>
                  <a:gd name="connsiteX1" fmla="*/ 147637 w 147637"/>
                  <a:gd name="connsiteY1" fmla="*/ 2381 h 2381"/>
                  <a:gd name="connsiteX0" fmla="*/ 0 w 10000"/>
                  <a:gd name="connsiteY0" fmla="*/ 140004 h 150004"/>
                  <a:gd name="connsiteX1" fmla="*/ 5306 w 10000"/>
                  <a:gd name="connsiteY1" fmla="*/ 0 h 150004"/>
                  <a:gd name="connsiteX2" fmla="*/ 10000 w 10000"/>
                  <a:gd name="connsiteY2" fmla="*/ 150004 h 150004"/>
                  <a:gd name="connsiteX0" fmla="*/ 0 w 10000"/>
                  <a:gd name="connsiteY0" fmla="*/ 140004 h 178849"/>
                  <a:gd name="connsiteX1" fmla="*/ 5306 w 10000"/>
                  <a:gd name="connsiteY1" fmla="*/ 0 h 178849"/>
                  <a:gd name="connsiteX2" fmla="*/ 10000 w 10000"/>
                  <a:gd name="connsiteY2" fmla="*/ 150004 h 178849"/>
                  <a:gd name="connsiteX0" fmla="*/ 0 w 10000"/>
                  <a:gd name="connsiteY0" fmla="*/ 226909 h 236909"/>
                  <a:gd name="connsiteX1" fmla="*/ 5306 w 10000"/>
                  <a:gd name="connsiteY1" fmla="*/ 86905 h 236909"/>
                  <a:gd name="connsiteX2" fmla="*/ 10000 w 10000"/>
                  <a:gd name="connsiteY2" fmla="*/ 236909 h 236909"/>
                  <a:gd name="connsiteX0" fmla="*/ 0 w 10000"/>
                  <a:gd name="connsiteY0" fmla="*/ 226909 h 408077"/>
                  <a:gd name="connsiteX1" fmla="*/ 5306 w 10000"/>
                  <a:gd name="connsiteY1" fmla="*/ 86905 h 408077"/>
                  <a:gd name="connsiteX2" fmla="*/ 10000 w 10000"/>
                  <a:gd name="connsiteY2" fmla="*/ 236909 h 408077"/>
                  <a:gd name="connsiteX0" fmla="*/ 0 w 10000"/>
                  <a:gd name="connsiteY0" fmla="*/ 226909 h 408077"/>
                  <a:gd name="connsiteX1" fmla="*/ 5306 w 10000"/>
                  <a:gd name="connsiteY1" fmla="*/ 86905 h 408077"/>
                  <a:gd name="connsiteX2" fmla="*/ 10000 w 10000"/>
                  <a:gd name="connsiteY2" fmla="*/ 236909 h 408077"/>
                  <a:gd name="connsiteX0" fmla="*/ 0 w 10000"/>
                  <a:gd name="connsiteY0" fmla="*/ 210269 h 391437"/>
                  <a:gd name="connsiteX1" fmla="*/ 5306 w 10000"/>
                  <a:gd name="connsiteY1" fmla="*/ 70265 h 391437"/>
                  <a:gd name="connsiteX2" fmla="*/ 10000 w 10000"/>
                  <a:gd name="connsiteY2" fmla="*/ 220269 h 391437"/>
                  <a:gd name="connsiteX0" fmla="*/ 0 w 10000"/>
                  <a:gd name="connsiteY0" fmla="*/ 231113 h 412281"/>
                  <a:gd name="connsiteX1" fmla="*/ 5306 w 10000"/>
                  <a:gd name="connsiteY1" fmla="*/ 91109 h 412281"/>
                  <a:gd name="connsiteX2" fmla="*/ 10000 w 10000"/>
                  <a:gd name="connsiteY2" fmla="*/ 241113 h 412281"/>
                  <a:gd name="connsiteX0" fmla="*/ 0 w 10000"/>
                  <a:gd name="connsiteY0" fmla="*/ 231113 h 380530"/>
                  <a:gd name="connsiteX1" fmla="*/ 5306 w 10000"/>
                  <a:gd name="connsiteY1" fmla="*/ 91109 h 380530"/>
                  <a:gd name="connsiteX2" fmla="*/ 10000 w 10000"/>
                  <a:gd name="connsiteY2" fmla="*/ 241113 h 380530"/>
                  <a:gd name="connsiteX0" fmla="*/ 0 w 10000"/>
                  <a:gd name="connsiteY0" fmla="*/ 217787 h 367204"/>
                  <a:gd name="connsiteX1" fmla="*/ 5306 w 10000"/>
                  <a:gd name="connsiteY1" fmla="*/ 77783 h 367204"/>
                  <a:gd name="connsiteX2" fmla="*/ 10000 w 10000"/>
                  <a:gd name="connsiteY2" fmla="*/ 227787 h 367204"/>
                  <a:gd name="connsiteX0" fmla="*/ 0 w 10000"/>
                  <a:gd name="connsiteY0" fmla="*/ 241827 h 391244"/>
                  <a:gd name="connsiteX1" fmla="*/ 5306 w 10000"/>
                  <a:gd name="connsiteY1" fmla="*/ 101823 h 391244"/>
                  <a:gd name="connsiteX2" fmla="*/ 10000 w 10000"/>
                  <a:gd name="connsiteY2" fmla="*/ 251827 h 391244"/>
                </a:gdLst>
                <a:ahLst/>
                <a:cxnLst>
                  <a:cxn ang="0">
                    <a:pos x="connsiteX0" y="connsiteY0"/>
                  </a:cxn>
                  <a:cxn ang="0">
                    <a:pos x="connsiteX1" y="connsiteY1"/>
                  </a:cxn>
                  <a:cxn ang="0">
                    <a:pos x="connsiteX2" y="connsiteY2"/>
                  </a:cxn>
                </a:cxnLst>
                <a:rect l="l" t="t" r="r" b="b"/>
                <a:pathLst>
                  <a:path w="10000" h="391244">
                    <a:moveTo>
                      <a:pt x="0" y="241827"/>
                    </a:moveTo>
                    <a:cubicBezTo>
                      <a:pt x="2008" y="348506"/>
                      <a:pt x="4405" y="-224877"/>
                      <a:pt x="5306" y="101823"/>
                    </a:cubicBezTo>
                    <a:cubicBezTo>
                      <a:pt x="6620" y="725217"/>
                      <a:pt x="6960" y="128480"/>
                      <a:pt x="10000" y="251827"/>
                    </a:cubicBezTo>
                  </a:path>
                </a:pathLst>
              </a:custGeom>
              <a:noFill/>
              <a:ln w="6350" cap="flat" cmpd="sng" algn="ctr">
                <a:solidFill>
                  <a:srgbClr val="000000">
                    <a:lumMod val="65000"/>
                    <a:lumOff val="35000"/>
                  </a:srgbClr>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endParaRPr>
              </a:p>
            </p:txBody>
          </p:sp>
          <p:sp>
            <p:nvSpPr>
              <p:cNvPr id="808" name="Freeform: Shape 807">
                <a:extLst>
                  <a:ext uri="{FF2B5EF4-FFF2-40B4-BE49-F238E27FC236}">
                    <a16:creationId xmlns:a16="http://schemas.microsoft.com/office/drawing/2014/main" id="{21D3BCD6-C587-4DB4-B771-65F6F575EC3C}"/>
                  </a:ext>
                </a:extLst>
              </p:cNvPr>
              <p:cNvSpPr/>
              <p:nvPr/>
            </p:nvSpPr>
            <p:spPr>
              <a:xfrm rot="688089">
                <a:off x="2804999" y="4191175"/>
                <a:ext cx="1758338" cy="433155"/>
              </a:xfrm>
              <a:custGeom>
                <a:avLst/>
                <a:gdLst>
                  <a:gd name="connsiteX0" fmla="*/ 0 w 147637"/>
                  <a:gd name="connsiteY0" fmla="*/ 0 h 2381"/>
                  <a:gd name="connsiteX1" fmla="*/ 147637 w 147637"/>
                  <a:gd name="connsiteY1" fmla="*/ 2381 h 2381"/>
                  <a:gd name="connsiteX0" fmla="*/ 0 w 10000"/>
                  <a:gd name="connsiteY0" fmla="*/ 140004 h 150004"/>
                  <a:gd name="connsiteX1" fmla="*/ 5306 w 10000"/>
                  <a:gd name="connsiteY1" fmla="*/ 0 h 150004"/>
                  <a:gd name="connsiteX2" fmla="*/ 10000 w 10000"/>
                  <a:gd name="connsiteY2" fmla="*/ 150004 h 150004"/>
                  <a:gd name="connsiteX0" fmla="*/ 0 w 10000"/>
                  <a:gd name="connsiteY0" fmla="*/ 140004 h 178849"/>
                  <a:gd name="connsiteX1" fmla="*/ 5306 w 10000"/>
                  <a:gd name="connsiteY1" fmla="*/ 0 h 178849"/>
                  <a:gd name="connsiteX2" fmla="*/ 10000 w 10000"/>
                  <a:gd name="connsiteY2" fmla="*/ 150004 h 178849"/>
                  <a:gd name="connsiteX0" fmla="*/ 0 w 10000"/>
                  <a:gd name="connsiteY0" fmla="*/ 226909 h 236909"/>
                  <a:gd name="connsiteX1" fmla="*/ 5306 w 10000"/>
                  <a:gd name="connsiteY1" fmla="*/ 86905 h 236909"/>
                  <a:gd name="connsiteX2" fmla="*/ 10000 w 10000"/>
                  <a:gd name="connsiteY2" fmla="*/ 236909 h 236909"/>
                  <a:gd name="connsiteX0" fmla="*/ 0 w 10000"/>
                  <a:gd name="connsiteY0" fmla="*/ 226909 h 408077"/>
                  <a:gd name="connsiteX1" fmla="*/ 5306 w 10000"/>
                  <a:gd name="connsiteY1" fmla="*/ 86905 h 408077"/>
                  <a:gd name="connsiteX2" fmla="*/ 10000 w 10000"/>
                  <a:gd name="connsiteY2" fmla="*/ 236909 h 408077"/>
                  <a:gd name="connsiteX0" fmla="*/ 0 w 10000"/>
                  <a:gd name="connsiteY0" fmla="*/ 226909 h 408077"/>
                  <a:gd name="connsiteX1" fmla="*/ 5306 w 10000"/>
                  <a:gd name="connsiteY1" fmla="*/ 86905 h 408077"/>
                  <a:gd name="connsiteX2" fmla="*/ 10000 w 10000"/>
                  <a:gd name="connsiteY2" fmla="*/ 236909 h 408077"/>
                  <a:gd name="connsiteX0" fmla="*/ 0 w 10000"/>
                  <a:gd name="connsiteY0" fmla="*/ 210269 h 391437"/>
                  <a:gd name="connsiteX1" fmla="*/ 5306 w 10000"/>
                  <a:gd name="connsiteY1" fmla="*/ 70265 h 391437"/>
                  <a:gd name="connsiteX2" fmla="*/ 10000 w 10000"/>
                  <a:gd name="connsiteY2" fmla="*/ 220269 h 391437"/>
                  <a:gd name="connsiteX0" fmla="*/ 0 w 10000"/>
                  <a:gd name="connsiteY0" fmla="*/ 231113 h 412281"/>
                  <a:gd name="connsiteX1" fmla="*/ 5306 w 10000"/>
                  <a:gd name="connsiteY1" fmla="*/ 91109 h 412281"/>
                  <a:gd name="connsiteX2" fmla="*/ 10000 w 10000"/>
                  <a:gd name="connsiteY2" fmla="*/ 241113 h 412281"/>
                  <a:gd name="connsiteX0" fmla="*/ 0 w 10000"/>
                  <a:gd name="connsiteY0" fmla="*/ 231113 h 380530"/>
                  <a:gd name="connsiteX1" fmla="*/ 5306 w 10000"/>
                  <a:gd name="connsiteY1" fmla="*/ 91109 h 380530"/>
                  <a:gd name="connsiteX2" fmla="*/ 10000 w 10000"/>
                  <a:gd name="connsiteY2" fmla="*/ 241113 h 380530"/>
                  <a:gd name="connsiteX0" fmla="*/ 0 w 10000"/>
                  <a:gd name="connsiteY0" fmla="*/ 217787 h 367204"/>
                  <a:gd name="connsiteX1" fmla="*/ 5306 w 10000"/>
                  <a:gd name="connsiteY1" fmla="*/ 77783 h 367204"/>
                  <a:gd name="connsiteX2" fmla="*/ 10000 w 10000"/>
                  <a:gd name="connsiteY2" fmla="*/ 227787 h 367204"/>
                  <a:gd name="connsiteX0" fmla="*/ 0 w 10000"/>
                  <a:gd name="connsiteY0" fmla="*/ 241827 h 391244"/>
                  <a:gd name="connsiteX1" fmla="*/ 5306 w 10000"/>
                  <a:gd name="connsiteY1" fmla="*/ 101823 h 391244"/>
                  <a:gd name="connsiteX2" fmla="*/ 10000 w 10000"/>
                  <a:gd name="connsiteY2" fmla="*/ 251827 h 391244"/>
                  <a:gd name="connsiteX0" fmla="*/ 0 w 10915"/>
                  <a:gd name="connsiteY0" fmla="*/ 241828 h 345918"/>
                  <a:gd name="connsiteX1" fmla="*/ 5306 w 10915"/>
                  <a:gd name="connsiteY1" fmla="*/ 101824 h 345918"/>
                  <a:gd name="connsiteX2" fmla="*/ 10915 w 10915"/>
                  <a:gd name="connsiteY2" fmla="*/ 66361 h 345918"/>
                  <a:gd name="connsiteX0" fmla="*/ 0 w 10915"/>
                  <a:gd name="connsiteY0" fmla="*/ 241829 h 407057"/>
                  <a:gd name="connsiteX1" fmla="*/ 5306 w 10915"/>
                  <a:gd name="connsiteY1" fmla="*/ 101825 h 407057"/>
                  <a:gd name="connsiteX2" fmla="*/ 10915 w 10915"/>
                  <a:gd name="connsiteY2" fmla="*/ 66362 h 407057"/>
                  <a:gd name="connsiteX0" fmla="*/ 0 w 12878"/>
                  <a:gd name="connsiteY0" fmla="*/ 0 h 579957"/>
                  <a:gd name="connsiteX1" fmla="*/ 7269 w 12878"/>
                  <a:gd name="connsiteY1" fmla="*/ 274726 h 579957"/>
                  <a:gd name="connsiteX2" fmla="*/ 12878 w 12878"/>
                  <a:gd name="connsiteY2" fmla="*/ 239263 h 579957"/>
                  <a:gd name="connsiteX0" fmla="*/ 0 w 12878"/>
                  <a:gd name="connsiteY0" fmla="*/ 0 h 579957"/>
                  <a:gd name="connsiteX1" fmla="*/ 7269 w 12878"/>
                  <a:gd name="connsiteY1" fmla="*/ 274726 h 579957"/>
                  <a:gd name="connsiteX2" fmla="*/ 12878 w 12878"/>
                  <a:gd name="connsiteY2" fmla="*/ 239263 h 579957"/>
                </a:gdLst>
                <a:ahLst/>
                <a:cxnLst>
                  <a:cxn ang="0">
                    <a:pos x="connsiteX0" y="connsiteY0"/>
                  </a:cxn>
                  <a:cxn ang="0">
                    <a:pos x="connsiteX1" y="connsiteY1"/>
                  </a:cxn>
                  <a:cxn ang="0">
                    <a:pos x="connsiteX2" y="connsiteY2"/>
                  </a:cxn>
                </a:cxnLst>
                <a:rect l="l" t="t" r="r" b="b"/>
                <a:pathLst>
                  <a:path w="12878" h="579957">
                    <a:moveTo>
                      <a:pt x="0" y="0"/>
                    </a:moveTo>
                    <a:cubicBezTo>
                      <a:pt x="746" y="661609"/>
                      <a:pt x="6368" y="-51974"/>
                      <a:pt x="7269" y="274726"/>
                    </a:cubicBezTo>
                    <a:cubicBezTo>
                      <a:pt x="8583" y="898120"/>
                      <a:pt x="10578" y="399657"/>
                      <a:pt x="12878" y="239263"/>
                    </a:cubicBezTo>
                  </a:path>
                </a:pathLst>
              </a:custGeom>
              <a:noFill/>
              <a:ln w="6350" cap="flat" cmpd="sng" algn="ctr">
                <a:solidFill>
                  <a:schemeClr val="bg1"/>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endParaRPr>
              </a:p>
            </p:txBody>
          </p:sp>
          <p:grpSp>
            <p:nvGrpSpPr>
              <p:cNvPr id="809" name="Group 808">
                <a:extLst>
                  <a:ext uri="{FF2B5EF4-FFF2-40B4-BE49-F238E27FC236}">
                    <a16:creationId xmlns:a16="http://schemas.microsoft.com/office/drawing/2014/main" id="{5B7C1FF7-1C07-4CF9-98E1-07009261632B}"/>
                  </a:ext>
                </a:extLst>
              </p:cNvPr>
              <p:cNvGrpSpPr/>
              <p:nvPr/>
            </p:nvGrpSpPr>
            <p:grpSpPr>
              <a:xfrm>
                <a:off x="5556393" y="2622767"/>
                <a:ext cx="4600447" cy="1894017"/>
                <a:chOff x="5574901" y="2643451"/>
                <a:chExt cx="4600447" cy="1894017"/>
              </a:xfrm>
            </p:grpSpPr>
            <p:sp>
              <p:nvSpPr>
                <p:cNvPr id="810" name="Freeform: Shape 809">
                  <a:extLst>
                    <a:ext uri="{FF2B5EF4-FFF2-40B4-BE49-F238E27FC236}">
                      <a16:creationId xmlns:a16="http://schemas.microsoft.com/office/drawing/2014/main" id="{AC02BBC7-92CB-4066-811E-2C916CD952C3}"/>
                    </a:ext>
                  </a:extLst>
                </p:cNvPr>
                <p:cNvSpPr/>
                <p:nvPr/>
              </p:nvSpPr>
              <p:spPr>
                <a:xfrm>
                  <a:off x="5574901" y="2643451"/>
                  <a:ext cx="1806447" cy="1868886"/>
                </a:xfrm>
                <a:custGeom>
                  <a:avLst/>
                  <a:gdLst>
                    <a:gd name="connsiteX0" fmla="*/ 0 w 323850"/>
                    <a:gd name="connsiteY0" fmla="*/ 123825 h 133434"/>
                    <a:gd name="connsiteX1" fmla="*/ 47625 w 323850"/>
                    <a:gd name="connsiteY1" fmla="*/ 133350 h 133434"/>
                    <a:gd name="connsiteX2" fmla="*/ 228600 w 323850"/>
                    <a:gd name="connsiteY2" fmla="*/ 76200 h 133434"/>
                    <a:gd name="connsiteX3" fmla="*/ 257175 w 323850"/>
                    <a:gd name="connsiteY3" fmla="*/ 47625 h 133434"/>
                    <a:gd name="connsiteX4" fmla="*/ 323850 w 323850"/>
                    <a:gd name="connsiteY4" fmla="*/ 0 h 133434"/>
                    <a:gd name="connsiteX0" fmla="*/ 0 w 323850"/>
                    <a:gd name="connsiteY0" fmla="*/ 123825 h 133434"/>
                    <a:gd name="connsiteX1" fmla="*/ 47625 w 323850"/>
                    <a:gd name="connsiteY1" fmla="*/ 133350 h 133434"/>
                    <a:gd name="connsiteX2" fmla="*/ 228600 w 323850"/>
                    <a:gd name="connsiteY2" fmla="*/ 76200 h 133434"/>
                    <a:gd name="connsiteX3" fmla="*/ 323850 w 323850"/>
                    <a:gd name="connsiteY3" fmla="*/ 0 h 133434"/>
                    <a:gd name="connsiteX0" fmla="*/ 0 w 323850"/>
                    <a:gd name="connsiteY0" fmla="*/ 123825 h 141057"/>
                    <a:gd name="connsiteX1" fmla="*/ 47625 w 323850"/>
                    <a:gd name="connsiteY1" fmla="*/ 133350 h 141057"/>
                    <a:gd name="connsiteX2" fmla="*/ 323850 w 323850"/>
                    <a:gd name="connsiteY2" fmla="*/ 0 h 141057"/>
                    <a:gd name="connsiteX0" fmla="*/ 0 w 323850"/>
                    <a:gd name="connsiteY0" fmla="*/ 123825 h 123825"/>
                    <a:gd name="connsiteX1" fmla="*/ 323850 w 323850"/>
                    <a:gd name="connsiteY1" fmla="*/ 0 h 123825"/>
                    <a:gd name="connsiteX0" fmla="*/ 0 w 1809750"/>
                    <a:gd name="connsiteY0" fmla="*/ 1876425 h 1876425"/>
                    <a:gd name="connsiteX1" fmla="*/ 1809750 w 1809750"/>
                    <a:gd name="connsiteY1" fmla="*/ 0 h 1876425"/>
                    <a:gd name="connsiteX0" fmla="*/ 0 w 1824038"/>
                    <a:gd name="connsiteY0" fmla="*/ 1876425 h 1876425"/>
                    <a:gd name="connsiteX1" fmla="*/ 1824038 w 1824038"/>
                    <a:gd name="connsiteY1" fmla="*/ 0 h 1876425"/>
                    <a:gd name="connsiteX0" fmla="*/ 0 w 1824038"/>
                    <a:gd name="connsiteY0" fmla="*/ 1876425 h 1876425"/>
                    <a:gd name="connsiteX1" fmla="*/ 1824038 w 1824038"/>
                    <a:gd name="connsiteY1" fmla="*/ 0 h 1876425"/>
                    <a:gd name="connsiteX0" fmla="*/ 0 w 1824038"/>
                    <a:gd name="connsiteY0" fmla="*/ 1876425 h 1876425"/>
                    <a:gd name="connsiteX1" fmla="*/ 566738 w 1824038"/>
                    <a:gd name="connsiteY1" fmla="*/ 1071563 h 1876425"/>
                    <a:gd name="connsiteX2" fmla="*/ 1824038 w 1824038"/>
                    <a:gd name="connsiteY2" fmla="*/ 0 h 1876425"/>
                    <a:gd name="connsiteX0" fmla="*/ 0 w 1824038"/>
                    <a:gd name="connsiteY0" fmla="*/ 1876425 h 1876425"/>
                    <a:gd name="connsiteX1" fmla="*/ 566738 w 1824038"/>
                    <a:gd name="connsiteY1" fmla="*/ 1071563 h 1876425"/>
                    <a:gd name="connsiteX2" fmla="*/ 1824038 w 1824038"/>
                    <a:gd name="connsiteY2" fmla="*/ 0 h 1876425"/>
                    <a:gd name="connsiteX0" fmla="*/ 0 w 1824038"/>
                    <a:gd name="connsiteY0" fmla="*/ 1876425 h 1876425"/>
                    <a:gd name="connsiteX1" fmla="*/ 566738 w 1824038"/>
                    <a:gd name="connsiteY1" fmla="*/ 1071563 h 1876425"/>
                    <a:gd name="connsiteX2" fmla="*/ 1119188 w 1824038"/>
                    <a:gd name="connsiteY2" fmla="*/ 709613 h 1876425"/>
                    <a:gd name="connsiteX3" fmla="*/ 1824038 w 1824038"/>
                    <a:gd name="connsiteY3" fmla="*/ 0 h 1876425"/>
                    <a:gd name="connsiteX0" fmla="*/ 0 w 1824038"/>
                    <a:gd name="connsiteY0" fmla="*/ 1876425 h 1876425"/>
                    <a:gd name="connsiteX1" fmla="*/ 566738 w 1824038"/>
                    <a:gd name="connsiteY1" fmla="*/ 1071563 h 1876425"/>
                    <a:gd name="connsiteX2" fmla="*/ 1824038 w 1824038"/>
                    <a:gd name="connsiteY2" fmla="*/ 0 h 1876425"/>
                    <a:gd name="connsiteX0" fmla="*/ 0 w 1824038"/>
                    <a:gd name="connsiteY0" fmla="*/ 1876425 h 1876425"/>
                    <a:gd name="connsiteX1" fmla="*/ 566738 w 1824038"/>
                    <a:gd name="connsiteY1" fmla="*/ 1071563 h 1876425"/>
                    <a:gd name="connsiteX2" fmla="*/ 1066801 w 1824038"/>
                    <a:gd name="connsiteY2" fmla="*/ 628650 h 1876425"/>
                    <a:gd name="connsiteX3" fmla="*/ 1824038 w 1824038"/>
                    <a:gd name="connsiteY3" fmla="*/ 0 h 1876425"/>
                    <a:gd name="connsiteX0" fmla="*/ 0 w 1824038"/>
                    <a:gd name="connsiteY0" fmla="*/ 1876425 h 1876425"/>
                    <a:gd name="connsiteX1" fmla="*/ 566738 w 1824038"/>
                    <a:gd name="connsiteY1" fmla="*/ 1071563 h 1876425"/>
                    <a:gd name="connsiteX2" fmla="*/ 1333501 w 1824038"/>
                    <a:gd name="connsiteY2" fmla="*/ 833438 h 1876425"/>
                    <a:gd name="connsiteX3" fmla="*/ 1824038 w 1824038"/>
                    <a:gd name="connsiteY3" fmla="*/ 0 h 1876425"/>
                    <a:gd name="connsiteX0" fmla="*/ 0 w 1824038"/>
                    <a:gd name="connsiteY0" fmla="*/ 1876425 h 1876425"/>
                    <a:gd name="connsiteX1" fmla="*/ 566738 w 1824038"/>
                    <a:gd name="connsiteY1" fmla="*/ 1071563 h 1876425"/>
                    <a:gd name="connsiteX2" fmla="*/ 1333501 w 1824038"/>
                    <a:gd name="connsiteY2" fmla="*/ 833438 h 1876425"/>
                    <a:gd name="connsiteX3" fmla="*/ 1543051 w 1824038"/>
                    <a:gd name="connsiteY3" fmla="*/ 276225 h 1876425"/>
                    <a:gd name="connsiteX4" fmla="*/ 1824038 w 1824038"/>
                    <a:gd name="connsiteY4" fmla="*/ 0 h 1876425"/>
                    <a:gd name="connsiteX0" fmla="*/ 0 w 1824038"/>
                    <a:gd name="connsiteY0" fmla="*/ 1876425 h 1876425"/>
                    <a:gd name="connsiteX1" fmla="*/ 328613 w 1824038"/>
                    <a:gd name="connsiteY1" fmla="*/ 1685925 h 1876425"/>
                    <a:gd name="connsiteX2" fmla="*/ 566738 w 1824038"/>
                    <a:gd name="connsiteY2" fmla="*/ 1071563 h 1876425"/>
                    <a:gd name="connsiteX3" fmla="*/ 1333501 w 1824038"/>
                    <a:gd name="connsiteY3" fmla="*/ 833438 h 1876425"/>
                    <a:gd name="connsiteX4" fmla="*/ 1543051 w 1824038"/>
                    <a:gd name="connsiteY4" fmla="*/ 276225 h 1876425"/>
                    <a:gd name="connsiteX5" fmla="*/ 1824038 w 1824038"/>
                    <a:gd name="connsiteY5" fmla="*/ 0 h 1876425"/>
                    <a:gd name="connsiteX0" fmla="*/ 0 w 1824038"/>
                    <a:gd name="connsiteY0" fmla="*/ 1876425 h 1876425"/>
                    <a:gd name="connsiteX1" fmla="*/ 328613 w 1824038"/>
                    <a:gd name="connsiteY1" fmla="*/ 1685925 h 1876425"/>
                    <a:gd name="connsiteX2" fmla="*/ 566738 w 1824038"/>
                    <a:gd name="connsiteY2" fmla="*/ 1071563 h 1876425"/>
                    <a:gd name="connsiteX3" fmla="*/ 1333501 w 1824038"/>
                    <a:gd name="connsiteY3" fmla="*/ 833438 h 1876425"/>
                    <a:gd name="connsiteX4" fmla="*/ 1543051 w 1824038"/>
                    <a:gd name="connsiteY4" fmla="*/ 276225 h 1876425"/>
                    <a:gd name="connsiteX5" fmla="*/ 1824038 w 1824038"/>
                    <a:gd name="connsiteY5" fmla="*/ 0 h 1876425"/>
                    <a:gd name="connsiteX0" fmla="*/ 0 w 1824038"/>
                    <a:gd name="connsiteY0" fmla="*/ 1876425 h 1876425"/>
                    <a:gd name="connsiteX1" fmla="*/ 328613 w 1824038"/>
                    <a:gd name="connsiteY1" fmla="*/ 1685925 h 1876425"/>
                    <a:gd name="connsiteX2" fmla="*/ 566738 w 1824038"/>
                    <a:gd name="connsiteY2" fmla="*/ 1071563 h 1876425"/>
                    <a:gd name="connsiteX3" fmla="*/ 1333501 w 1824038"/>
                    <a:gd name="connsiteY3" fmla="*/ 833438 h 1876425"/>
                    <a:gd name="connsiteX4" fmla="*/ 1543051 w 1824038"/>
                    <a:gd name="connsiteY4" fmla="*/ 276225 h 1876425"/>
                    <a:gd name="connsiteX5" fmla="*/ 1824038 w 1824038"/>
                    <a:gd name="connsiteY5" fmla="*/ 0 h 1876425"/>
                    <a:gd name="connsiteX0" fmla="*/ 0 w 1824038"/>
                    <a:gd name="connsiteY0" fmla="*/ 1876425 h 1876425"/>
                    <a:gd name="connsiteX1" fmla="*/ 328613 w 1824038"/>
                    <a:gd name="connsiteY1" fmla="*/ 1685925 h 1876425"/>
                    <a:gd name="connsiteX2" fmla="*/ 566738 w 1824038"/>
                    <a:gd name="connsiteY2" fmla="*/ 1071563 h 1876425"/>
                    <a:gd name="connsiteX3" fmla="*/ 1333501 w 1824038"/>
                    <a:gd name="connsiteY3" fmla="*/ 833438 h 1876425"/>
                    <a:gd name="connsiteX4" fmla="*/ 1543051 w 1824038"/>
                    <a:gd name="connsiteY4" fmla="*/ 276225 h 1876425"/>
                    <a:gd name="connsiteX5" fmla="*/ 1824038 w 1824038"/>
                    <a:gd name="connsiteY5" fmla="*/ 0 h 1876425"/>
                    <a:gd name="connsiteX0" fmla="*/ 0 w 1824038"/>
                    <a:gd name="connsiteY0" fmla="*/ 1876425 h 1876425"/>
                    <a:gd name="connsiteX1" fmla="*/ 328613 w 1824038"/>
                    <a:gd name="connsiteY1" fmla="*/ 1685925 h 1876425"/>
                    <a:gd name="connsiteX2" fmla="*/ 566738 w 1824038"/>
                    <a:gd name="connsiteY2" fmla="*/ 1071563 h 1876425"/>
                    <a:gd name="connsiteX3" fmla="*/ 1333501 w 1824038"/>
                    <a:gd name="connsiteY3" fmla="*/ 833438 h 1876425"/>
                    <a:gd name="connsiteX4" fmla="*/ 1543051 w 1824038"/>
                    <a:gd name="connsiteY4" fmla="*/ 276225 h 1876425"/>
                    <a:gd name="connsiteX5" fmla="*/ 1824038 w 1824038"/>
                    <a:gd name="connsiteY5" fmla="*/ 0 h 1876425"/>
                    <a:gd name="connsiteX0" fmla="*/ 0 w 1824038"/>
                    <a:gd name="connsiteY0" fmla="*/ 1876425 h 1876425"/>
                    <a:gd name="connsiteX1" fmla="*/ 328613 w 1824038"/>
                    <a:gd name="connsiteY1" fmla="*/ 1685925 h 1876425"/>
                    <a:gd name="connsiteX2" fmla="*/ 566738 w 1824038"/>
                    <a:gd name="connsiteY2" fmla="*/ 1071563 h 1876425"/>
                    <a:gd name="connsiteX3" fmla="*/ 1333501 w 1824038"/>
                    <a:gd name="connsiteY3" fmla="*/ 833438 h 1876425"/>
                    <a:gd name="connsiteX4" fmla="*/ 1543051 w 1824038"/>
                    <a:gd name="connsiteY4" fmla="*/ 276225 h 1876425"/>
                    <a:gd name="connsiteX5" fmla="*/ 1824038 w 1824038"/>
                    <a:gd name="connsiteY5" fmla="*/ 0 h 1876425"/>
                    <a:gd name="connsiteX0" fmla="*/ 0 w 1824038"/>
                    <a:gd name="connsiteY0" fmla="*/ 1876425 h 1876425"/>
                    <a:gd name="connsiteX1" fmla="*/ 328613 w 1824038"/>
                    <a:gd name="connsiteY1" fmla="*/ 1685925 h 1876425"/>
                    <a:gd name="connsiteX2" fmla="*/ 566738 w 1824038"/>
                    <a:gd name="connsiteY2" fmla="*/ 1071563 h 1876425"/>
                    <a:gd name="connsiteX3" fmla="*/ 1333501 w 1824038"/>
                    <a:gd name="connsiteY3" fmla="*/ 833438 h 1876425"/>
                    <a:gd name="connsiteX4" fmla="*/ 1543051 w 1824038"/>
                    <a:gd name="connsiteY4" fmla="*/ 276225 h 1876425"/>
                    <a:gd name="connsiteX5" fmla="*/ 1824038 w 1824038"/>
                    <a:gd name="connsiteY5" fmla="*/ 0 h 1876425"/>
                    <a:gd name="connsiteX0" fmla="*/ 0 w 1824038"/>
                    <a:gd name="connsiteY0" fmla="*/ 1876425 h 1876425"/>
                    <a:gd name="connsiteX1" fmla="*/ 328613 w 1824038"/>
                    <a:gd name="connsiteY1" fmla="*/ 1685925 h 1876425"/>
                    <a:gd name="connsiteX2" fmla="*/ 566738 w 1824038"/>
                    <a:gd name="connsiteY2" fmla="*/ 1071563 h 1876425"/>
                    <a:gd name="connsiteX3" fmla="*/ 1333501 w 1824038"/>
                    <a:gd name="connsiteY3" fmla="*/ 833438 h 1876425"/>
                    <a:gd name="connsiteX4" fmla="*/ 1543051 w 1824038"/>
                    <a:gd name="connsiteY4" fmla="*/ 276225 h 1876425"/>
                    <a:gd name="connsiteX5" fmla="*/ 1824038 w 1824038"/>
                    <a:gd name="connsiteY5" fmla="*/ 0 h 1876425"/>
                    <a:gd name="connsiteX0" fmla="*/ 0 w 1824038"/>
                    <a:gd name="connsiteY0" fmla="*/ 1876425 h 1876425"/>
                    <a:gd name="connsiteX1" fmla="*/ 328613 w 1824038"/>
                    <a:gd name="connsiteY1" fmla="*/ 1685925 h 1876425"/>
                    <a:gd name="connsiteX2" fmla="*/ 566738 w 1824038"/>
                    <a:gd name="connsiteY2" fmla="*/ 1071563 h 1876425"/>
                    <a:gd name="connsiteX3" fmla="*/ 1333501 w 1824038"/>
                    <a:gd name="connsiteY3" fmla="*/ 833438 h 1876425"/>
                    <a:gd name="connsiteX4" fmla="*/ 1543051 w 1824038"/>
                    <a:gd name="connsiteY4" fmla="*/ 276225 h 1876425"/>
                    <a:gd name="connsiteX5" fmla="*/ 1824038 w 1824038"/>
                    <a:gd name="connsiteY5" fmla="*/ 0 h 1876425"/>
                    <a:gd name="connsiteX0" fmla="*/ 0 w 1824038"/>
                    <a:gd name="connsiteY0" fmla="*/ 1876425 h 1876425"/>
                    <a:gd name="connsiteX1" fmla="*/ 328613 w 1824038"/>
                    <a:gd name="connsiteY1" fmla="*/ 1685925 h 1876425"/>
                    <a:gd name="connsiteX2" fmla="*/ 566738 w 1824038"/>
                    <a:gd name="connsiteY2" fmla="*/ 1071563 h 1876425"/>
                    <a:gd name="connsiteX3" fmla="*/ 1333501 w 1824038"/>
                    <a:gd name="connsiteY3" fmla="*/ 833438 h 1876425"/>
                    <a:gd name="connsiteX4" fmla="*/ 1543051 w 1824038"/>
                    <a:gd name="connsiteY4" fmla="*/ 276225 h 1876425"/>
                    <a:gd name="connsiteX5" fmla="*/ 1824038 w 1824038"/>
                    <a:gd name="connsiteY5" fmla="*/ 0 h 1876425"/>
                    <a:gd name="connsiteX0" fmla="*/ 0 w 1824038"/>
                    <a:gd name="connsiteY0" fmla="*/ 1876425 h 1876425"/>
                    <a:gd name="connsiteX1" fmla="*/ 328613 w 1824038"/>
                    <a:gd name="connsiteY1" fmla="*/ 1685925 h 1876425"/>
                    <a:gd name="connsiteX2" fmla="*/ 566738 w 1824038"/>
                    <a:gd name="connsiteY2" fmla="*/ 1071563 h 1876425"/>
                    <a:gd name="connsiteX3" fmla="*/ 1333501 w 1824038"/>
                    <a:gd name="connsiteY3" fmla="*/ 833438 h 1876425"/>
                    <a:gd name="connsiteX4" fmla="*/ 1543051 w 1824038"/>
                    <a:gd name="connsiteY4" fmla="*/ 276225 h 1876425"/>
                    <a:gd name="connsiteX5" fmla="*/ 1824038 w 1824038"/>
                    <a:gd name="connsiteY5" fmla="*/ 0 h 1876425"/>
                    <a:gd name="connsiteX0" fmla="*/ 0 w 1824038"/>
                    <a:gd name="connsiteY0" fmla="*/ 1876425 h 1876425"/>
                    <a:gd name="connsiteX1" fmla="*/ 328613 w 1824038"/>
                    <a:gd name="connsiteY1" fmla="*/ 1685925 h 1876425"/>
                    <a:gd name="connsiteX2" fmla="*/ 566738 w 1824038"/>
                    <a:gd name="connsiteY2" fmla="*/ 1071563 h 1876425"/>
                    <a:gd name="connsiteX3" fmla="*/ 1333501 w 1824038"/>
                    <a:gd name="connsiteY3" fmla="*/ 833438 h 1876425"/>
                    <a:gd name="connsiteX4" fmla="*/ 1543051 w 1824038"/>
                    <a:gd name="connsiteY4" fmla="*/ 276225 h 1876425"/>
                    <a:gd name="connsiteX5" fmla="*/ 1824038 w 1824038"/>
                    <a:gd name="connsiteY5" fmla="*/ 0 h 1876425"/>
                    <a:gd name="connsiteX0" fmla="*/ 0 w 1824038"/>
                    <a:gd name="connsiteY0" fmla="*/ 1876425 h 1876425"/>
                    <a:gd name="connsiteX1" fmla="*/ 328613 w 1824038"/>
                    <a:gd name="connsiteY1" fmla="*/ 1685925 h 1876425"/>
                    <a:gd name="connsiteX2" fmla="*/ 566738 w 1824038"/>
                    <a:gd name="connsiteY2" fmla="*/ 1071563 h 1876425"/>
                    <a:gd name="connsiteX3" fmla="*/ 1333501 w 1824038"/>
                    <a:gd name="connsiteY3" fmla="*/ 833438 h 1876425"/>
                    <a:gd name="connsiteX4" fmla="*/ 1543051 w 1824038"/>
                    <a:gd name="connsiteY4" fmla="*/ 276225 h 1876425"/>
                    <a:gd name="connsiteX5" fmla="*/ 1824038 w 1824038"/>
                    <a:gd name="connsiteY5" fmla="*/ 0 h 1876425"/>
                    <a:gd name="connsiteX0" fmla="*/ 0 w 1824038"/>
                    <a:gd name="connsiteY0" fmla="*/ 1876425 h 1876425"/>
                    <a:gd name="connsiteX1" fmla="*/ 328613 w 1824038"/>
                    <a:gd name="connsiteY1" fmla="*/ 1685925 h 1876425"/>
                    <a:gd name="connsiteX2" fmla="*/ 566738 w 1824038"/>
                    <a:gd name="connsiteY2" fmla="*/ 1071563 h 1876425"/>
                    <a:gd name="connsiteX3" fmla="*/ 1333501 w 1824038"/>
                    <a:gd name="connsiteY3" fmla="*/ 833438 h 1876425"/>
                    <a:gd name="connsiteX4" fmla="*/ 1543051 w 1824038"/>
                    <a:gd name="connsiteY4" fmla="*/ 276225 h 1876425"/>
                    <a:gd name="connsiteX5" fmla="*/ 1824038 w 1824038"/>
                    <a:gd name="connsiteY5" fmla="*/ 0 h 1876425"/>
                    <a:gd name="connsiteX0" fmla="*/ 0 w 1824038"/>
                    <a:gd name="connsiteY0" fmla="*/ 1876425 h 1876425"/>
                    <a:gd name="connsiteX1" fmla="*/ 328613 w 1824038"/>
                    <a:gd name="connsiteY1" fmla="*/ 1685925 h 1876425"/>
                    <a:gd name="connsiteX2" fmla="*/ 566738 w 1824038"/>
                    <a:gd name="connsiteY2" fmla="*/ 1071563 h 1876425"/>
                    <a:gd name="connsiteX3" fmla="*/ 1333501 w 1824038"/>
                    <a:gd name="connsiteY3" fmla="*/ 833438 h 1876425"/>
                    <a:gd name="connsiteX4" fmla="*/ 1543051 w 1824038"/>
                    <a:gd name="connsiteY4" fmla="*/ 276225 h 1876425"/>
                    <a:gd name="connsiteX5" fmla="*/ 1824038 w 1824038"/>
                    <a:gd name="connsiteY5" fmla="*/ 0 h 1876425"/>
                    <a:gd name="connsiteX0" fmla="*/ 0 w 1824038"/>
                    <a:gd name="connsiteY0" fmla="*/ 1876425 h 1876425"/>
                    <a:gd name="connsiteX1" fmla="*/ 328613 w 1824038"/>
                    <a:gd name="connsiteY1" fmla="*/ 1685925 h 1876425"/>
                    <a:gd name="connsiteX2" fmla="*/ 566738 w 1824038"/>
                    <a:gd name="connsiteY2" fmla="*/ 1071563 h 1876425"/>
                    <a:gd name="connsiteX3" fmla="*/ 1333501 w 1824038"/>
                    <a:gd name="connsiteY3" fmla="*/ 833438 h 1876425"/>
                    <a:gd name="connsiteX4" fmla="*/ 1543051 w 1824038"/>
                    <a:gd name="connsiteY4" fmla="*/ 276225 h 1876425"/>
                    <a:gd name="connsiteX5" fmla="*/ 1824038 w 1824038"/>
                    <a:gd name="connsiteY5" fmla="*/ 0 h 1876425"/>
                    <a:gd name="connsiteX0" fmla="*/ 0 w 1824038"/>
                    <a:gd name="connsiteY0" fmla="*/ 1876425 h 1876425"/>
                    <a:gd name="connsiteX1" fmla="*/ 328613 w 1824038"/>
                    <a:gd name="connsiteY1" fmla="*/ 1685925 h 1876425"/>
                    <a:gd name="connsiteX2" fmla="*/ 566738 w 1824038"/>
                    <a:gd name="connsiteY2" fmla="*/ 1071563 h 1876425"/>
                    <a:gd name="connsiteX3" fmla="*/ 1333501 w 1824038"/>
                    <a:gd name="connsiteY3" fmla="*/ 833438 h 1876425"/>
                    <a:gd name="connsiteX4" fmla="*/ 1543051 w 1824038"/>
                    <a:gd name="connsiteY4" fmla="*/ 276225 h 1876425"/>
                    <a:gd name="connsiteX5" fmla="*/ 1824038 w 1824038"/>
                    <a:gd name="connsiteY5" fmla="*/ 0 h 1876425"/>
                    <a:gd name="connsiteX0" fmla="*/ 0 w 1813986"/>
                    <a:gd name="connsiteY0" fmla="*/ 1871398 h 1871398"/>
                    <a:gd name="connsiteX1" fmla="*/ 328613 w 1813986"/>
                    <a:gd name="connsiteY1" fmla="*/ 1680898 h 1871398"/>
                    <a:gd name="connsiteX2" fmla="*/ 566738 w 1813986"/>
                    <a:gd name="connsiteY2" fmla="*/ 1066536 h 1871398"/>
                    <a:gd name="connsiteX3" fmla="*/ 1333501 w 1813986"/>
                    <a:gd name="connsiteY3" fmla="*/ 828411 h 1871398"/>
                    <a:gd name="connsiteX4" fmla="*/ 1543051 w 1813986"/>
                    <a:gd name="connsiteY4" fmla="*/ 271198 h 1871398"/>
                    <a:gd name="connsiteX5" fmla="*/ 1813986 w 1813986"/>
                    <a:gd name="connsiteY5" fmla="*/ 0 h 1871398"/>
                    <a:gd name="connsiteX0" fmla="*/ 0 w 1806447"/>
                    <a:gd name="connsiteY0" fmla="*/ 1868885 h 1868885"/>
                    <a:gd name="connsiteX1" fmla="*/ 321074 w 1806447"/>
                    <a:gd name="connsiteY1" fmla="*/ 1680898 h 1868885"/>
                    <a:gd name="connsiteX2" fmla="*/ 559199 w 1806447"/>
                    <a:gd name="connsiteY2" fmla="*/ 1066536 h 1868885"/>
                    <a:gd name="connsiteX3" fmla="*/ 1325962 w 1806447"/>
                    <a:gd name="connsiteY3" fmla="*/ 828411 h 1868885"/>
                    <a:gd name="connsiteX4" fmla="*/ 1535512 w 1806447"/>
                    <a:gd name="connsiteY4" fmla="*/ 271198 h 1868885"/>
                    <a:gd name="connsiteX5" fmla="*/ 1806447 w 1806447"/>
                    <a:gd name="connsiteY5" fmla="*/ 0 h 186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6447" h="1868885">
                      <a:moveTo>
                        <a:pt x="0" y="1868885"/>
                      </a:moveTo>
                      <a:cubicBezTo>
                        <a:pt x="90488" y="1845866"/>
                        <a:pt x="227874" y="1814623"/>
                        <a:pt x="321074" y="1680898"/>
                      </a:cubicBezTo>
                      <a:cubicBezTo>
                        <a:pt x="414274" y="1547173"/>
                        <a:pt x="365525" y="1229255"/>
                        <a:pt x="559199" y="1066536"/>
                      </a:cubicBezTo>
                      <a:cubicBezTo>
                        <a:pt x="753668" y="870480"/>
                        <a:pt x="1099743" y="973668"/>
                        <a:pt x="1325962" y="828411"/>
                      </a:cubicBezTo>
                      <a:cubicBezTo>
                        <a:pt x="1513287" y="691092"/>
                        <a:pt x="1515669" y="511704"/>
                        <a:pt x="1535512" y="271198"/>
                      </a:cubicBezTo>
                      <a:cubicBezTo>
                        <a:pt x="1569644" y="120385"/>
                        <a:pt x="1717547" y="60325"/>
                        <a:pt x="1806447" y="0"/>
                      </a:cubicBezTo>
                    </a:path>
                  </a:pathLst>
                </a:custGeom>
                <a:noFill/>
                <a:ln w="6350" cap="flat" cmpd="sng" algn="ctr">
                  <a:solidFill>
                    <a:schemeClr val="bg1"/>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endParaRPr>
                </a:p>
              </p:txBody>
            </p:sp>
            <p:sp>
              <p:nvSpPr>
                <p:cNvPr id="811" name="Freeform: Shape 810">
                  <a:extLst>
                    <a:ext uri="{FF2B5EF4-FFF2-40B4-BE49-F238E27FC236}">
                      <a16:creationId xmlns:a16="http://schemas.microsoft.com/office/drawing/2014/main" id="{99A17075-2391-424A-964A-A8BFAFBA6543}"/>
                    </a:ext>
                  </a:extLst>
                </p:cNvPr>
                <p:cNvSpPr/>
                <p:nvPr/>
              </p:nvSpPr>
              <p:spPr>
                <a:xfrm flipH="1">
                  <a:off x="8373927" y="2645965"/>
                  <a:ext cx="1801421" cy="1891503"/>
                </a:xfrm>
                <a:custGeom>
                  <a:avLst/>
                  <a:gdLst>
                    <a:gd name="connsiteX0" fmla="*/ 0 w 323850"/>
                    <a:gd name="connsiteY0" fmla="*/ 123825 h 133434"/>
                    <a:gd name="connsiteX1" fmla="*/ 47625 w 323850"/>
                    <a:gd name="connsiteY1" fmla="*/ 133350 h 133434"/>
                    <a:gd name="connsiteX2" fmla="*/ 228600 w 323850"/>
                    <a:gd name="connsiteY2" fmla="*/ 76200 h 133434"/>
                    <a:gd name="connsiteX3" fmla="*/ 257175 w 323850"/>
                    <a:gd name="connsiteY3" fmla="*/ 47625 h 133434"/>
                    <a:gd name="connsiteX4" fmla="*/ 323850 w 323850"/>
                    <a:gd name="connsiteY4" fmla="*/ 0 h 133434"/>
                    <a:gd name="connsiteX0" fmla="*/ 0 w 323850"/>
                    <a:gd name="connsiteY0" fmla="*/ 123825 h 133434"/>
                    <a:gd name="connsiteX1" fmla="*/ 47625 w 323850"/>
                    <a:gd name="connsiteY1" fmla="*/ 133350 h 133434"/>
                    <a:gd name="connsiteX2" fmla="*/ 228600 w 323850"/>
                    <a:gd name="connsiteY2" fmla="*/ 76200 h 133434"/>
                    <a:gd name="connsiteX3" fmla="*/ 323850 w 323850"/>
                    <a:gd name="connsiteY3" fmla="*/ 0 h 133434"/>
                    <a:gd name="connsiteX0" fmla="*/ 0 w 323850"/>
                    <a:gd name="connsiteY0" fmla="*/ 123825 h 141057"/>
                    <a:gd name="connsiteX1" fmla="*/ 47625 w 323850"/>
                    <a:gd name="connsiteY1" fmla="*/ 133350 h 141057"/>
                    <a:gd name="connsiteX2" fmla="*/ 323850 w 323850"/>
                    <a:gd name="connsiteY2" fmla="*/ 0 h 141057"/>
                    <a:gd name="connsiteX0" fmla="*/ 0 w 323850"/>
                    <a:gd name="connsiteY0" fmla="*/ 123825 h 123825"/>
                    <a:gd name="connsiteX1" fmla="*/ 323850 w 323850"/>
                    <a:gd name="connsiteY1" fmla="*/ 0 h 123825"/>
                    <a:gd name="connsiteX0" fmla="*/ 0 w 1809750"/>
                    <a:gd name="connsiteY0" fmla="*/ 1876425 h 1876425"/>
                    <a:gd name="connsiteX1" fmla="*/ 1809750 w 1809750"/>
                    <a:gd name="connsiteY1" fmla="*/ 0 h 1876425"/>
                    <a:gd name="connsiteX0" fmla="*/ 0 w 1824038"/>
                    <a:gd name="connsiteY0" fmla="*/ 1876425 h 1876425"/>
                    <a:gd name="connsiteX1" fmla="*/ 1824038 w 1824038"/>
                    <a:gd name="connsiteY1" fmla="*/ 0 h 1876425"/>
                    <a:gd name="connsiteX0" fmla="*/ 0 w 1824038"/>
                    <a:gd name="connsiteY0" fmla="*/ 1876425 h 1876425"/>
                    <a:gd name="connsiteX1" fmla="*/ 1824038 w 1824038"/>
                    <a:gd name="connsiteY1" fmla="*/ 0 h 1876425"/>
                    <a:gd name="connsiteX0" fmla="*/ 0 w 1824038"/>
                    <a:gd name="connsiteY0" fmla="*/ 1876425 h 1876425"/>
                    <a:gd name="connsiteX1" fmla="*/ 566738 w 1824038"/>
                    <a:gd name="connsiteY1" fmla="*/ 1071563 h 1876425"/>
                    <a:gd name="connsiteX2" fmla="*/ 1824038 w 1824038"/>
                    <a:gd name="connsiteY2" fmla="*/ 0 h 1876425"/>
                    <a:gd name="connsiteX0" fmla="*/ 0 w 1824038"/>
                    <a:gd name="connsiteY0" fmla="*/ 1876425 h 1876425"/>
                    <a:gd name="connsiteX1" fmla="*/ 566738 w 1824038"/>
                    <a:gd name="connsiteY1" fmla="*/ 1071563 h 1876425"/>
                    <a:gd name="connsiteX2" fmla="*/ 1824038 w 1824038"/>
                    <a:gd name="connsiteY2" fmla="*/ 0 h 1876425"/>
                    <a:gd name="connsiteX0" fmla="*/ 0 w 1824038"/>
                    <a:gd name="connsiteY0" fmla="*/ 1876425 h 1876425"/>
                    <a:gd name="connsiteX1" fmla="*/ 566738 w 1824038"/>
                    <a:gd name="connsiteY1" fmla="*/ 1071563 h 1876425"/>
                    <a:gd name="connsiteX2" fmla="*/ 1119188 w 1824038"/>
                    <a:gd name="connsiteY2" fmla="*/ 709613 h 1876425"/>
                    <a:gd name="connsiteX3" fmla="*/ 1824038 w 1824038"/>
                    <a:gd name="connsiteY3" fmla="*/ 0 h 1876425"/>
                    <a:gd name="connsiteX0" fmla="*/ 0 w 1824038"/>
                    <a:gd name="connsiteY0" fmla="*/ 1876425 h 1876425"/>
                    <a:gd name="connsiteX1" fmla="*/ 566738 w 1824038"/>
                    <a:gd name="connsiteY1" fmla="*/ 1071563 h 1876425"/>
                    <a:gd name="connsiteX2" fmla="*/ 1824038 w 1824038"/>
                    <a:gd name="connsiteY2" fmla="*/ 0 h 1876425"/>
                    <a:gd name="connsiteX0" fmla="*/ 0 w 1824038"/>
                    <a:gd name="connsiteY0" fmla="*/ 1876425 h 1876425"/>
                    <a:gd name="connsiteX1" fmla="*/ 566738 w 1824038"/>
                    <a:gd name="connsiteY1" fmla="*/ 1071563 h 1876425"/>
                    <a:gd name="connsiteX2" fmla="*/ 1066801 w 1824038"/>
                    <a:gd name="connsiteY2" fmla="*/ 628650 h 1876425"/>
                    <a:gd name="connsiteX3" fmla="*/ 1824038 w 1824038"/>
                    <a:gd name="connsiteY3" fmla="*/ 0 h 1876425"/>
                    <a:gd name="connsiteX0" fmla="*/ 0 w 1824038"/>
                    <a:gd name="connsiteY0" fmla="*/ 1876425 h 1876425"/>
                    <a:gd name="connsiteX1" fmla="*/ 566738 w 1824038"/>
                    <a:gd name="connsiteY1" fmla="*/ 1071563 h 1876425"/>
                    <a:gd name="connsiteX2" fmla="*/ 1333501 w 1824038"/>
                    <a:gd name="connsiteY2" fmla="*/ 833438 h 1876425"/>
                    <a:gd name="connsiteX3" fmla="*/ 1824038 w 1824038"/>
                    <a:gd name="connsiteY3" fmla="*/ 0 h 1876425"/>
                    <a:gd name="connsiteX0" fmla="*/ 0 w 1824038"/>
                    <a:gd name="connsiteY0" fmla="*/ 1876425 h 1876425"/>
                    <a:gd name="connsiteX1" fmla="*/ 566738 w 1824038"/>
                    <a:gd name="connsiteY1" fmla="*/ 1071563 h 1876425"/>
                    <a:gd name="connsiteX2" fmla="*/ 1333501 w 1824038"/>
                    <a:gd name="connsiteY2" fmla="*/ 833438 h 1876425"/>
                    <a:gd name="connsiteX3" fmla="*/ 1543051 w 1824038"/>
                    <a:gd name="connsiteY3" fmla="*/ 276225 h 1876425"/>
                    <a:gd name="connsiteX4" fmla="*/ 1824038 w 1824038"/>
                    <a:gd name="connsiteY4" fmla="*/ 0 h 1876425"/>
                    <a:gd name="connsiteX0" fmla="*/ 0 w 1824038"/>
                    <a:gd name="connsiteY0" fmla="*/ 1876425 h 1876425"/>
                    <a:gd name="connsiteX1" fmla="*/ 328613 w 1824038"/>
                    <a:gd name="connsiteY1" fmla="*/ 1685925 h 1876425"/>
                    <a:gd name="connsiteX2" fmla="*/ 566738 w 1824038"/>
                    <a:gd name="connsiteY2" fmla="*/ 1071563 h 1876425"/>
                    <a:gd name="connsiteX3" fmla="*/ 1333501 w 1824038"/>
                    <a:gd name="connsiteY3" fmla="*/ 833438 h 1876425"/>
                    <a:gd name="connsiteX4" fmla="*/ 1543051 w 1824038"/>
                    <a:gd name="connsiteY4" fmla="*/ 276225 h 1876425"/>
                    <a:gd name="connsiteX5" fmla="*/ 1824038 w 1824038"/>
                    <a:gd name="connsiteY5" fmla="*/ 0 h 1876425"/>
                    <a:gd name="connsiteX0" fmla="*/ 0 w 1824038"/>
                    <a:gd name="connsiteY0" fmla="*/ 1876425 h 1876425"/>
                    <a:gd name="connsiteX1" fmla="*/ 328613 w 1824038"/>
                    <a:gd name="connsiteY1" fmla="*/ 1685925 h 1876425"/>
                    <a:gd name="connsiteX2" fmla="*/ 566738 w 1824038"/>
                    <a:gd name="connsiteY2" fmla="*/ 1071563 h 1876425"/>
                    <a:gd name="connsiteX3" fmla="*/ 1333501 w 1824038"/>
                    <a:gd name="connsiteY3" fmla="*/ 833438 h 1876425"/>
                    <a:gd name="connsiteX4" fmla="*/ 1543051 w 1824038"/>
                    <a:gd name="connsiteY4" fmla="*/ 276225 h 1876425"/>
                    <a:gd name="connsiteX5" fmla="*/ 1824038 w 1824038"/>
                    <a:gd name="connsiteY5" fmla="*/ 0 h 1876425"/>
                    <a:gd name="connsiteX0" fmla="*/ 0 w 1824038"/>
                    <a:gd name="connsiteY0" fmla="*/ 1876425 h 1876425"/>
                    <a:gd name="connsiteX1" fmla="*/ 328613 w 1824038"/>
                    <a:gd name="connsiteY1" fmla="*/ 1685925 h 1876425"/>
                    <a:gd name="connsiteX2" fmla="*/ 566738 w 1824038"/>
                    <a:gd name="connsiteY2" fmla="*/ 1071563 h 1876425"/>
                    <a:gd name="connsiteX3" fmla="*/ 1333501 w 1824038"/>
                    <a:gd name="connsiteY3" fmla="*/ 833438 h 1876425"/>
                    <a:gd name="connsiteX4" fmla="*/ 1543051 w 1824038"/>
                    <a:gd name="connsiteY4" fmla="*/ 276225 h 1876425"/>
                    <a:gd name="connsiteX5" fmla="*/ 1824038 w 1824038"/>
                    <a:gd name="connsiteY5" fmla="*/ 0 h 1876425"/>
                    <a:gd name="connsiteX0" fmla="*/ 0 w 1824038"/>
                    <a:gd name="connsiteY0" fmla="*/ 1876425 h 1876425"/>
                    <a:gd name="connsiteX1" fmla="*/ 328613 w 1824038"/>
                    <a:gd name="connsiteY1" fmla="*/ 1685925 h 1876425"/>
                    <a:gd name="connsiteX2" fmla="*/ 566738 w 1824038"/>
                    <a:gd name="connsiteY2" fmla="*/ 1071563 h 1876425"/>
                    <a:gd name="connsiteX3" fmla="*/ 1333501 w 1824038"/>
                    <a:gd name="connsiteY3" fmla="*/ 833438 h 1876425"/>
                    <a:gd name="connsiteX4" fmla="*/ 1543051 w 1824038"/>
                    <a:gd name="connsiteY4" fmla="*/ 276225 h 1876425"/>
                    <a:gd name="connsiteX5" fmla="*/ 1824038 w 1824038"/>
                    <a:gd name="connsiteY5" fmla="*/ 0 h 1876425"/>
                    <a:gd name="connsiteX0" fmla="*/ 0 w 1824038"/>
                    <a:gd name="connsiteY0" fmla="*/ 1876425 h 1876425"/>
                    <a:gd name="connsiteX1" fmla="*/ 328613 w 1824038"/>
                    <a:gd name="connsiteY1" fmla="*/ 1685925 h 1876425"/>
                    <a:gd name="connsiteX2" fmla="*/ 566738 w 1824038"/>
                    <a:gd name="connsiteY2" fmla="*/ 1071563 h 1876425"/>
                    <a:gd name="connsiteX3" fmla="*/ 1333501 w 1824038"/>
                    <a:gd name="connsiteY3" fmla="*/ 833438 h 1876425"/>
                    <a:gd name="connsiteX4" fmla="*/ 1543051 w 1824038"/>
                    <a:gd name="connsiteY4" fmla="*/ 276225 h 1876425"/>
                    <a:gd name="connsiteX5" fmla="*/ 1824038 w 1824038"/>
                    <a:gd name="connsiteY5" fmla="*/ 0 h 1876425"/>
                    <a:gd name="connsiteX0" fmla="*/ 0 w 1824038"/>
                    <a:gd name="connsiteY0" fmla="*/ 1876425 h 1876425"/>
                    <a:gd name="connsiteX1" fmla="*/ 328613 w 1824038"/>
                    <a:gd name="connsiteY1" fmla="*/ 1685925 h 1876425"/>
                    <a:gd name="connsiteX2" fmla="*/ 566738 w 1824038"/>
                    <a:gd name="connsiteY2" fmla="*/ 1071563 h 1876425"/>
                    <a:gd name="connsiteX3" fmla="*/ 1333501 w 1824038"/>
                    <a:gd name="connsiteY3" fmla="*/ 833438 h 1876425"/>
                    <a:gd name="connsiteX4" fmla="*/ 1543051 w 1824038"/>
                    <a:gd name="connsiteY4" fmla="*/ 276225 h 1876425"/>
                    <a:gd name="connsiteX5" fmla="*/ 1824038 w 1824038"/>
                    <a:gd name="connsiteY5" fmla="*/ 0 h 1876425"/>
                    <a:gd name="connsiteX0" fmla="*/ 0 w 1824038"/>
                    <a:gd name="connsiteY0" fmla="*/ 1876425 h 1876425"/>
                    <a:gd name="connsiteX1" fmla="*/ 328613 w 1824038"/>
                    <a:gd name="connsiteY1" fmla="*/ 1685925 h 1876425"/>
                    <a:gd name="connsiteX2" fmla="*/ 566738 w 1824038"/>
                    <a:gd name="connsiteY2" fmla="*/ 1071563 h 1876425"/>
                    <a:gd name="connsiteX3" fmla="*/ 1333501 w 1824038"/>
                    <a:gd name="connsiteY3" fmla="*/ 833438 h 1876425"/>
                    <a:gd name="connsiteX4" fmla="*/ 1543051 w 1824038"/>
                    <a:gd name="connsiteY4" fmla="*/ 276225 h 1876425"/>
                    <a:gd name="connsiteX5" fmla="*/ 1824038 w 1824038"/>
                    <a:gd name="connsiteY5" fmla="*/ 0 h 1876425"/>
                    <a:gd name="connsiteX0" fmla="*/ 0 w 1824038"/>
                    <a:gd name="connsiteY0" fmla="*/ 1876425 h 1876425"/>
                    <a:gd name="connsiteX1" fmla="*/ 328613 w 1824038"/>
                    <a:gd name="connsiteY1" fmla="*/ 1685925 h 1876425"/>
                    <a:gd name="connsiteX2" fmla="*/ 566738 w 1824038"/>
                    <a:gd name="connsiteY2" fmla="*/ 1071563 h 1876425"/>
                    <a:gd name="connsiteX3" fmla="*/ 1333501 w 1824038"/>
                    <a:gd name="connsiteY3" fmla="*/ 833438 h 1876425"/>
                    <a:gd name="connsiteX4" fmla="*/ 1543051 w 1824038"/>
                    <a:gd name="connsiteY4" fmla="*/ 276225 h 1876425"/>
                    <a:gd name="connsiteX5" fmla="*/ 1824038 w 1824038"/>
                    <a:gd name="connsiteY5" fmla="*/ 0 h 1876425"/>
                    <a:gd name="connsiteX0" fmla="*/ 0 w 1824038"/>
                    <a:gd name="connsiteY0" fmla="*/ 1876425 h 1876425"/>
                    <a:gd name="connsiteX1" fmla="*/ 328613 w 1824038"/>
                    <a:gd name="connsiteY1" fmla="*/ 1685925 h 1876425"/>
                    <a:gd name="connsiteX2" fmla="*/ 566738 w 1824038"/>
                    <a:gd name="connsiteY2" fmla="*/ 1071563 h 1876425"/>
                    <a:gd name="connsiteX3" fmla="*/ 1333501 w 1824038"/>
                    <a:gd name="connsiteY3" fmla="*/ 833438 h 1876425"/>
                    <a:gd name="connsiteX4" fmla="*/ 1543051 w 1824038"/>
                    <a:gd name="connsiteY4" fmla="*/ 276225 h 1876425"/>
                    <a:gd name="connsiteX5" fmla="*/ 1824038 w 1824038"/>
                    <a:gd name="connsiteY5" fmla="*/ 0 h 1876425"/>
                    <a:gd name="connsiteX0" fmla="*/ 0 w 1824038"/>
                    <a:gd name="connsiteY0" fmla="*/ 1876425 h 1876425"/>
                    <a:gd name="connsiteX1" fmla="*/ 328613 w 1824038"/>
                    <a:gd name="connsiteY1" fmla="*/ 1685925 h 1876425"/>
                    <a:gd name="connsiteX2" fmla="*/ 566738 w 1824038"/>
                    <a:gd name="connsiteY2" fmla="*/ 1071563 h 1876425"/>
                    <a:gd name="connsiteX3" fmla="*/ 1333501 w 1824038"/>
                    <a:gd name="connsiteY3" fmla="*/ 833438 h 1876425"/>
                    <a:gd name="connsiteX4" fmla="*/ 1543051 w 1824038"/>
                    <a:gd name="connsiteY4" fmla="*/ 276225 h 1876425"/>
                    <a:gd name="connsiteX5" fmla="*/ 1824038 w 1824038"/>
                    <a:gd name="connsiteY5" fmla="*/ 0 h 1876425"/>
                    <a:gd name="connsiteX0" fmla="*/ 0 w 1824038"/>
                    <a:gd name="connsiteY0" fmla="*/ 1876425 h 1876425"/>
                    <a:gd name="connsiteX1" fmla="*/ 328613 w 1824038"/>
                    <a:gd name="connsiteY1" fmla="*/ 1685925 h 1876425"/>
                    <a:gd name="connsiteX2" fmla="*/ 566738 w 1824038"/>
                    <a:gd name="connsiteY2" fmla="*/ 1071563 h 1876425"/>
                    <a:gd name="connsiteX3" fmla="*/ 1333501 w 1824038"/>
                    <a:gd name="connsiteY3" fmla="*/ 833438 h 1876425"/>
                    <a:gd name="connsiteX4" fmla="*/ 1543051 w 1824038"/>
                    <a:gd name="connsiteY4" fmla="*/ 276225 h 1876425"/>
                    <a:gd name="connsiteX5" fmla="*/ 1824038 w 1824038"/>
                    <a:gd name="connsiteY5" fmla="*/ 0 h 1876425"/>
                    <a:gd name="connsiteX0" fmla="*/ 0 w 1824038"/>
                    <a:gd name="connsiteY0" fmla="*/ 1876425 h 1876425"/>
                    <a:gd name="connsiteX1" fmla="*/ 328613 w 1824038"/>
                    <a:gd name="connsiteY1" fmla="*/ 1685925 h 1876425"/>
                    <a:gd name="connsiteX2" fmla="*/ 566738 w 1824038"/>
                    <a:gd name="connsiteY2" fmla="*/ 1071563 h 1876425"/>
                    <a:gd name="connsiteX3" fmla="*/ 1333501 w 1824038"/>
                    <a:gd name="connsiteY3" fmla="*/ 833438 h 1876425"/>
                    <a:gd name="connsiteX4" fmla="*/ 1543051 w 1824038"/>
                    <a:gd name="connsiteY4" fmla="*/ 276225 h 1876425"/>
                    <a:gd name="connsiteX5" fmla="*/ 1824038 w 1824038"/>
                    <a:gd name="connsiteY5" fmla="*/ 0 h 1876425"/>
                    <a:gd name="connsiteX0" fmla="*/ 0 w 1824038"/>
                    <a:gd name="connsiteY0" fmla="*/ 1876425 h 1876425"/>
                    <a:gd name="connsiteX1" fmla="*/ 328613 w 1824038"/>
                    <a:gd name="connsiteY1" fmla="*/ 1685925 h 1876425"/>
                    <a:gd name="connsiteX2" fmla="*/ 566738 w 1824038"/>
                    <a:gd name="connsiteY2" fmla="*/ 1071563 h 1876425"/>
                    <a:gd name="connsiteX3" fmla="*/ 1333501 w 1824038"/>
                    <a:gd name="connsiteY3" fmla="*/ 833438 h 1876425"/>
                    <a:gd name="connsiteX4" fmla="*/ 1543051 w 1824038"/>
                    <a:gd name="connsiteY4" fmla="*/ 276225 h 1876425"/>
                    <a:gd name="connsiteX5" fmla="*/ 1824038 w 1824038"/>
                    <a:gd name="connsiteY5" fmla="*/ 0 h 1876425"/>
                    <a:gd name="connsiteX0" fmla="*/ 0 w 1824038"/>
                    <a:gd name="connsiteY0" fmla="*/ 1876425 h 1876425"/>
                    <a:gd name="connsiteX1" fmla="*/ 328613 w 1824038"/>
                    <a:gd name="connsiteY1" fmla="*/ 1685925 h 1876425"/>
                    <a:gd name="connsiteX2" fmla="*/ 566738 w 1824038"/>
                    <a:gd name="connsiteY2" fmla="*/ 1071563 h 1876425"/>
                    <a:gd name="connsiteX3" fmla="*/ 1333501 w 1824038"/>
                    <a:gd name="connsiteY3" fmla="*/ 833438 h 1876425"/>
                    <a:gd name="connsiteX4" fmla="*/ 1543051 w 1824038"/>
                    <a:gd name="connsiteY4" fmla="*/ 276225 h 1876425"/>
                    <a:gd name="connsiteX5" fmla="*/ 1824038 w 1824038"/>
                    <a:gd name="connsiteY5" fmla="*/ 0 h 1876425"/>
                    <a:gd name="connsiteX0" fmla="*/ 0 w 1824038"/>
                    <a:gd name="connsiteY0" fmla="*/ 1876425 h 1876425"/>
                    <a:gd name="connsiteX1" fmla="*/ 328613 w 1824038"/>
                    <a:gd name="connsiteY1" fmla="*/ 1685925 h 1876425"/>
                    <a:gd name="connsiteX2" fmla="*/ 566738 w 1824038"/>
                    <a:gd name="connsiteY2" fmla="*/ 1071563 h 1876425"/>
                    <a:gd name="connsiteX3" fmla="*/ 1333501 w 1824038"/>
                    <a:gd name="connsiteY3" fmla="*/ 833438 h 1876425"/>
                    <a:gd name="connsiteX4" fmla="*/ 1543051 w 1824038"/>
                    <a:gd name="connsiteY4" fmla="*/ 276225 h 1876425"/>
                    <a:gd name="connsiteX5" fmla="*/ 1824038 w 1824038"/>
                    <a:gd name="connsiteY5" fmla="*/ 0 h 1876425"/>
                    <a:gd name="connsiteX0" fmla="*/ 0 w 1824038"/>
                    <a:gd name="connsiteY0" fmla="*/ 1876425 h 1876425"/>
                    <a:gd name="connsiteX1" fmla="*/ 328613 w 1824038"/>
                    <a:gd name="connsiteY1" fmla="*/ 1685925 h 1876425"/>
                    <a:gd name="connsiteX2" fmla="*/ 566738 w 1824038"/>
                    <a:gd name="connsiteY2" fmla="*/ 1071563 h 1876425"/>
                    <a:gd name="connsiteX3" fmla="*/ 1333501 w 1824038"/>
                    <a:gd name="connsiteY3" fmla="*/ 833438 h 1876425"/>
                    <a:gd name="connsiteX4" fmla="*/ 1543051 w 1824038"/>
                    <a:gd name="connsiteY4" fmla="*/ 276225 h 1876425"/>
                    <a:gd name="connsiteX5" fmla="*/ 1824038 w 1824038"/>
                    <a:gd name="connsiteY5" fmla="*/ 0 h 1876425"/>
                    <a:gd name="connsiteX0" fmla="*/ 0 w 1824038"/>
                    <a:gd name="connsiteY0" fmla="*/ 1876425 h 1876425"/>
                    <a:gd name="connsiteX1" fmla="*/ 328613 w 1824038"/>
                    <a:gd name="connsiteY1" fmla="*/ 1685925 h 1876425"/>
                    <a:gd name="connsiteX2" fmla="*/ 566738 w 1824038"/>
                    <a:gd name="connsiteY2" fmla="*/ 1071563 h 1876425"/>
                    <a:gd name="connsiteX3" fmla="*/ 1333501 w 1824038"/>
                    <a:gd name="connsiteY3" fmla="*/ 833438 h 1876425"/>
                    <a:gd name="connsiteX4" fmla="*/ 1543051 w 1824038"/>
                    <a:gd name="connsiteY4" fmla="*/ 276225 h 1876425"/>
                    <a:gd name="connsiteX5" fmla="*/ 1824038 w 1824038"/>
                    <a:gd name="connsiteY5" fmla="*/ 0 h 1876425"/>
                    <a:gd name="connsiteX0" fmla="*/ 0 w 1813986"/>
                    <a:gd name="connsiteY0" fmla="*/ 1899042 h 1899042"/>
                    <a:gd name="connsiteX1" fmla="*/ 318561 w 1813986"/>
                    <a:gd name="connsiteY1" fmla="*/ 1685925 h 1899042"/>
                    <a:gd name="connsiteX2" fmla="*/ 556686 w 1813986"/>
                    <a:gd name="connsiteY2" fmla="*/ 1071563 h 1899042"/>
                    <a:gd name="connsiteX3" fmla="*/ 1323449 w 1813986"/>
                    <a:gd name="connsiteY3" fmla="*/ 833438 h 1899042"/>
                    <a:gd name="connsiteX4" fmla="*/ 1532999 w 1813986"/>
                    <a:gd name="connsiteY4" fmla="*/ 276225 h 1899042"/>
                    <a:gd name="connsiteX5" fmla="*/ 1813986 w 1813986"/>
                    <a:gd name="connsiteY5" fmla="*/ 0 h 1899042"/>
                    <a:gd name="connsiteX0" fmla="*/ 0 w 1801421"/>
                    <a:gd name="connsiteY0" fmla="*/ 1891503 h 1891503"/>
                    <a:gd name="connsiteX1" fmla="*/ 318561 w 1801421"/>
                    <a:gd name="connsiteY1" fmla="*/ 1678386 h 1891503"/>
                    <a:gd name="connsiteX2" fmla="*/ 556686 w 1801421"/>
                    <a:gd name="connsiteY2" fmla="*/ 1064024 h 1891503"/>
                    <a:gd name="connsiteX3" fmla="*/ 1323449 w 1801421"/>
                    <a:gd name="connsiteY3" fmla="*/ 825899 h 1891503"/>
                    <a:gd name="connsiteX4" fmla="*/ 1532999 w 1801421"/>
                    <a:gd name="connsiteY4" fmla="*/ 268686 h 1891503"/>
                    <a:gd name="connsiteX5" fmla="*/ 1801421 w 1801421"/>
                    <a:gd name="connsiteY5" fmla="*/ 0 h 1891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1421" h="1891503">
                      <a:moveTo>
                        <a:pt x="0" y="1891503"/>
                      </a:moveTo>
                      <a:cubicBezTo>
                        <a:pt x="90488" y="1868484"/>
                        <a:pt x="225780" y="1816299"/>
                        <a:pt x="318561" y="1678386"/>
                      </a:cubicBezTo>
                      <a:cubicBezTo>
                        <a:pt x="411342" y="1540473"/>
                        <a:pt x="363012" y="1226743"/>
                        <a:pt x="556686" y="1064024"/>
                      </a:cubicBezTo>
                      <a:cubicBezTo>
                        <a:pt x="751155" y="867968"/>
                        <a:pt x="1097230" y="971156"/>
                        <a:pt x="1323449" y="825899"/>
                      </a:cubicBezTo>
                      <a:cubicBezTo>
                        <a:pt x="1510774" y="688580"/>
                        <a:pt x="1500456" y="490142"/>
                        <a:pt x="1532999" y="268686"/>
                      </a:cubicBezTo>
                      <a:cubicBezTo>
                        <a:pt x="1567131" y="117873"/>
                        <a:pt x="1712521" y="60325"/>
                        <a:pt x="1801421" y="0"/>
                      </a:cubicBezTo>
                    </a:path>
                  </a:pathLst>
                </a:custGeom>
                <a:noFill/>
                <a:ln w="6350" cap="flat" cmpd="sng" algn="ctr">
                  <a:solidFill>
                    <a:schemeClr val="bg1"/>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endParaRPr>
                </a:p>
              </p:txBody>
            </p:sp>
          </p:grpSp>
        </p:grpSp>
        <p:grpSp>
          <p:nvGrpSpPr>
            <p:cNvPr id="773" name="Group 772">
              <a:extLst>
                <a:ext uri="{FF2B5EF4-FFF2-40B4-BE49-F238E27FC236}">
                  <a16:creationId xmlns:a16="http://schemas.microsoft.com/office/drawing/2014/main" id="{63EF127B-AEC8-4E83-8BE4-D3DC9B20D558}"/>
                </a:ext>
              </a:extLst>
            </p:cNvPr>
            <p:cNvGrpSpPr/>
            <p:nvPr/>
          </p:nvGrpSpPr>
          <p:grpSpPr>
            <a:xfrm>
              <a:off x="4045438" y="1432865"/>
              <a:ext cx="7935973" cy="3849420"/>
              <a:chOff x="4045438" y="1432865"/>
              <a:chExt cx="7935973" cy="3849420"/>
            </a:xfrm>
          </p:grpSpPr>
          <p:grpSp>
            <p:nvGrpSpPr>
              <p:cNvPr id="774" name="Group 773">
                <a:extLst>
                  <a:ext uri="{FF2B5EF4-FFF2-40B4-BE49-F238E27FC236}">
                    <a16:creationId xmlns:a16="http://schemas.microsoft.com/office/drawing/2014/main" id="{A6FBE80D-324B-4BCF-824C-AD16A424345F}"/>
                  </a:ext>
                </a:extLst>
              </p:cNvPr>
              <p:cNvGrpSpPr/>
              <p:nvPr/>
            </p:nvGrpSpPr>
            <p:grpSpPr>
              <a:xfrm>
                <a:off x="4045438" y="1913726"/>
                <a:ext cx="2295429" cy="3213643"/>
                <a:chOff x="4045438" y="1913726"/>
                <a:chExt cx="2295429" cy="3213643"/>
              </a:xfrm>
            </p:grpSpPr>
            <p:grpSp>
              <p:nvGrpSpPr>
                <p:cNvPr id="797" name="Group 796">
                  <a:extLst>
                    <a:ext uri="{FF2B5EF4-FFF2-40B4-BE49-F238E27FC236}">
                      <a16:creationId xmlns:a16="http://schemas.microsoft.com/office/drawing/2014/main" id="{E2DC13C2-6203-412A-8495-CF814C7C8B6A}"/>
                    </a:ext>
                  </a:extLst>
                </p:cNvPr>
                <p:cNvGrpSpPr/>
                <p:nvPr/>
              </p:nvGrpSpPr>
              <p:grpSpPr>
                <a:xfrm>
                  <a:off x="4045438" y="1913726"/>
                  <a:ext cx="2295429" cy="1829510"/>
                  <a:chOff x="4118195" y="1953599"/>
                  <a:chExt cx="2295429" cy="1829510"/>
                </a:xfrm>
              </p:grpSpPr>
              <p:sp>
                <p:nvSpPr>
                  <p:cNvPr id="803" name="TextBox 802">
                    <a:extLst>
                      <a:ext uri="{FF2B5EF4-FFF2-40B4-BE49-F238E27FC236}">
                        <a16:creationId xmlns:a16="http://schemas.microsoft.com/office/drawing/2014/main" id="{E40FFA90-720F-4269-951D-FF5BA2D3D69B}"/>
                      </a:ext>
                    </a:extLst>
                  </p:cNvPr>
                  <p:cNvSpPr txBox="1"/>
                  <p:nvPr/>
                </p:nvSpPr>
                <p:spPr>
                  <a:xfrm>
                    <a:off x="4118195" y="1953599"/>
                    <a:ext cx="2295429" cy="1688990"/>
                  </a:xfrm>
                  <a:prstGeom prst="rect">
                    <a:avLst/>
                  </a:prstGeom>
                  <a:noFill/>
                </p:spPr>
                <p:txBody>
                  <a:bodyPr wrap="square"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srgbClr val="FF671F"/>
                        </a:solidFill>
                        <a:effectLst/>
                        <a:uLnTx/>
                        <a:uFillTx/>
                        <a:latin typeface="Arial" panose="020B0604020202020204" pitchFamily="34" charset="0"/>
                        <a:cs typeface="Arial" panose="020B0604020202020204" pitchFamily="34" charset="0"/>
                      </a:rPr>
                      <a:t>Why It Matters: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FFFFFF">
                            <a:lumMod val="95000"/>
                          </a:srgbClr>
                        </a:solidFill>
                        <a:effectLst/>
                        <a:uLnTx/>
                        <a:uFillTx/>
                        <a:latin typeface="Arial" panose="020B0604020202020204" pitchFamily="34" charset="0"/>
                        <a:cs typeface="Arial" panose="020B0604020202020204" pitchFamily="34" charset="0"/>
                      </a:rPr>
                      <a:t>Knowing what’s expected helps SMSA design a better security  management system and avoid penalties or breaches.</a:t>
                    </a:r>
                    <a:endParaRPr kumimoji="0" lang="en-US" sz="1400" b="0" i="0" u="none" strike="noStrike" kern="0" cap="none" spc="0" normalizeH="0" baseline="0" noProof="0" dirty="0">
                      <a:ln>
                        <a:noFill/>
                      </a:ln>
                      <a:solidFill>
                        <a:srgbClr val="FFFFFF">
                          <a:lumMod val="95000"/>
                        </a:srgbClr>
                      </a:solidFill>
                      <a:effectLst/>
                      <a:uLnTx/>
                      <a:uFillTx/>
                      <a:latin typeface="Arial" panose="020B0604020202020204" pitchFamily="34" charset="0"/>
                      <a:cs typeface="Arial" panose="020B0604020202020204" pitchFamily="34" charset="0"/>
                    </a:endParaRPr>
                  </a:p>
                </p:txBody>
              </p:sp>
              <p:grpSp>
                <p:nvGrpSpPr>
                  <p:cNvPr id="804" name="Group 803">
                    <a:extLst>
                      <a:ext uri="{FF2B5EF4-FFF2-40B4-BE49-F238E27FC236}">
                        <a16:creationId xmlns:a16="http://schemas.microsoft.com/office/drawing/2014/main" id="{5B882E1F-187C-44AE-BB7E-2546885FF673}"/>
                      </a:ext>
                    </a:extLst>
                  </p:cNvPr>
                  <p:cNvGrpSpPr/>
                  <p:nvPr/>
                </p:nvGrpSpPr>
                <p:grpSpPr>
                  <a:xfrm>
                    <a:off x="5220899" y="3650338"/>
                    <a:ext cx="117836" cy="132771"/>
                    <a:chOff x="3134503" y="2695887"/>
                    <a:chExt cx="233398" cy="262979"/>
                  </a:xfrm>
                </p:grpSpPr>
                <p:sp>
                  <p:nvSpPr>
                    <p:cNvPr id="805" name="Isosceles Triangle 804">
                      <a:extLst>
                        <a:ext uri="{FF2B5EF4-FFF2-40B4-BE49-F238E27FC236}">
                          <a16:creationId xmlns:a16="http://schemas.microsoft.com/office/drawing/2014/main" id="{3998014F-6D73-44E9-ABDD-0A3B5E497837}"/>
                        </a:ext>
                      </a:extLst>
                    </p:cNvPr>
                    <p:cNvSpPr/>
                    <p:nvPr/>
                  </p:nvSpPr>
                  <p:spPr>
                    <a:xfrm>
                      <a:off x="3134503" y="2695887"/>
                      <a:ext cx="233398" cy="201207"/>
                    </a:xfrm>
                    <a:prstGeom prst="triangle">
                      <a:avLst/>
                    </a:prstGeom>
                    <a:solidFill>
                      <a:srgbClr val="9E01B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06" name="Isosceles Triangle 805">
                      <a:extLst>
                        <a:ext uri="{FF2B5EF4-FFF2-40B4-BE49-F238E27FC236}">
                          <a16:creationId xmlns:a16="http://schemas.microsoft.com/office/drawing/2014/main" id="{DB8B6709-924A-4FE0-9CA7-ACC416DD0156}"/>
                        </a:ext>
                      </a:extLst>
                    </p:cNvPr>
                    <p:cNvSpPr/>
                    <p:nvPr/>
                  </p:nvSpPr>
                  <p:spPr>
                    <a:xfrm>
                      <a:off x="3134503" y="2757661"/>
                      <a:ext cx="233398" cy="201205"/>
                    </a:xfrm>
                    <a:prstGeom prst="triangle">
                      <a:avLst/>
                    </a:prstGeom>
                    <a:solidFill>
                      <a:srgbClr val="FF671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798" name="Group 797">
                  <a:extLst>
                    <a:ext uri="{FF2B5EF4-FFF2-40B4-BE49-F238E27FC236}">
                      <a16:creationId xmlns:a16="http://schemas.microsoft.com/office/drawing/2014/main" id="{3746DB67-E5E7-4CC2-8049-4A4E2C6537CA}"/>
                    </a:ext>
                  </a:extLst>
                </p:cNvPr>
                <p:cNvGrpSpPr/>
                <p:nvPr/>
              </p:nvGrpSpPr>
              <p:grpSpPr>
                <a:xfrm>
                  <a:off x="4699569" y="4112385"/>
                  <a:ext cx="1014984" cy="1014984"/>
                  <a:chOff x="4699569" y="4112385"/>
                  <a:chExt cx="1014984" cy="1014984"/>
                </a:xfrm>
              </p:grpSpPr>
              <p:grpSp>
                <p:nvGrpSpPr>
                  <p:cNvPr id="799" name="Group 798">
                    <a:extLst>
                      <a:ext uri="{FF2B5EF4-FFF2-40B4-BE49-F238E27FC236}">
                        <a16:creationId xmlns:a16="http://schemas.microsoft.com/office/drawing/2014/main" id="{8290A562-1EFA-4E30-A9B5-147234547D17}"/>
                      </a:ext>
                    </a:extLst>
                  </p:cNvPr>
                  <p:cNvGrpSpPr/>
                  <p:nvPr/>
                </p:nvGrpSpPr>
                <p:grpSpPr>
                  <a:xfrm>
                    <a:off x="4699569" y="4112385"/>
                    <a:ext cx="1014984" cy="1014984"/>
                    <a:chOff x="4653524" y="4200518"/>
                    <a:chExt cx="1014984" cy="1014984"/>
                  </a:xfrm>
                </p:grpSpPr>
                <p:sp>
                  <p:nvSpPr>
                    <p:cNvPr id="801" name="Oval 800">
                      <a:extLst>
                        <a:ext uri="{FF2B5EF4-FFF2-40B4-BE49-F238E27FC236}">
                          <a16:creationId xmlns:a16="http://schemas.microsoft.com/office/drawing/2014/main" id="{E9A646BA-5934-41EB-9FB1-10771324A46E}"/>
                        </a:ext>
                      </a:extLst>
                    </p:cNvPr>
                    <p:cNvSpPr/>
                    <p:nvPr/>
                  </p:nvSpPr>
                  <p:spPr>
                    <a:xfrm>
                      <a:off x="4653524" y="4200518"/>
                      <a:ext cx="1014984" cy="1014984"/>
                    </a:xfrm>
                    <a:prstGeom prst="ellipse">
                      <a:avLst/>
                    </a:prstGeom>
                    <a:noFill/>
                    <a:ln w="6350" cap="flat" cmpd="sng" algn="ctr">
                      <a:solidFill>
                        <a:schemeClr val="bg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02" name="Oval 801">
                      <a:extLst>
                        <a:ext uri="{FF2B5EF4-FFF2-40B4-BE49-F238E27FC236}">
                          <a16:creationId xmlns:a16="http://schemas.microsoft.com/office/drawing/2014/main" id="{F2C6EAD5-AFA3-4BEB-BE65-A2485C79308E}"/>
                        </a:ext>
                      </a:extLst>
                    </p:cNvPr>
                    <p:cNvSpPr/>
                    <p:nvPr/>
                  </p:nvSpPr>
                  <p:spPr>
                    <a:xfrm>
                      <a:off x="4764819" y="4311460"/>
                      <a:ext cx="792394" cy="793100"/>
                    </a:xfrm>
                    <a:prstGeom prst="ellipse">
                      <a:avLst/>
                    </a:prstGeom>
                    <a:solidFill>
                      <a:srgbClr val="FF671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sp>
                <p:nvSpPr>
                  <p:cNvPr id="800" name="Freeform: Shape 799">
                    <a:extLst>
                      <a:ext uri="{FF2B5EF4-FFF2-40B4-BE49-F238E27FC236}">
                        <a16:creationId xmlns:a16="http://schemas.microsoft.com/office/drawing/2014/main" id="{C8DB2F63-E3FD-416B-9774-35CF233BC0D2}"/>
                      </a:ext>
                    </a:extLst>
                  </p:cNvPr>
                  <p:cNvSpPr/>
                  <p:nvPr/>
                </p:nvSpPr>
                <p:spPr>
                  <a:xfrm flipH="1">
                    <a:off x="4943798" y="4356614"/>
                    <a:ext cx="526526" cy="526526"/>
                  </a:xfrm>
                  <a:custGeom>
                    <a:avLst/>
                    <a:gdLst>
                      <a:gd name="connsiteX0" fmla="*/ 2312526 w 4617720"/>
                      <a:gd name="connsiteY0" fmla="*/ 3884749 h 4617720"/>
                      <a:gd name="connsiteX1" fmla="*/ 2217239 w 4617720"/>
                      <a:gd name="connsiteY1" fmla="*/ 3980036 h 4617720"/>
                      <a:gd name="connsiteX2" fmla="*/ 2312526 w 4617720"/>
                      <a:gd name="connsiteY2" fmla="*/ 4075322 h 4617720"/>
                      <a:gd name="connsiteX3" fmla="*/ 2407812 w 4617720"/>
                      <a:gd name="connsiteY3" fmla="*/ 3980036 h 4617720"/>
                      <a:gd name="connsiteX4" fmla="*/ 2312526 w 4617720"/>
                      <a:gd name="connsiteY4" fmla="*/ 3884749 h 4617720"/>
                      <a:gd name="connsiteX5" fmla="*/ 2715659 w 4617720"/>
                      <a:gd name="connsiteY5" fmla="*/ 3091308 h 4617720"/>
                      <a:gd name="connsiteX6" fmla="*/ 2613043 w 4617720"/>
                      <a:gd name="connsiteY6" fmla="*/ 3193924 h 4617720"/>
                      <a:gd name="connsiteX7" fmla="*/ 2715659 w 4617720"/>
                      <a:gd name="connsiteY7" fmla="*/ 3296540 h 4617720"/>
                      <a:gd name="connsiteX8" fmla="*/ 2818275 w 4617720"/>
                      <a:gd name="connsiteY8" fmla="*/ 3193924 h 4617720"/>
                      <a:gd name="connsiteX9" fmla="*/ 2715659 w 4617720"/>
                      <a:gd name="connsiteY9" fmla="*/ 3091308 h 4617720"/>
                      <a:gd name="connsiteX10" fmla="*/ 2715660 w 4617720"/>
                      <a:gd name="connsiteY10" fmla="*/ 2259387 h 4617720"/>
                      <a:gd name="connsiteX11" fmla="*/ 2550741 w 4617720"/>
                      <a:gd name="connsiteY11" fmla="*/ 2418808 h 4617720"/>
                      <a:gd name="connsiteX12" fmla="*/ 2550741 w 4617720"/>
                      <a:gd name="connsiteY12" fmla="*/ 2424306 h 4617720"/>
                      <a:gd name="connsiteX13" fmla="*/ 2633200 w 4617720"/>
                      <a:gd name="connsiteY13" fmla="*/ 2968536 h 4617720"/>
                      <a:gd name="connsiteX14" fmla="*/ 2715660 w 4617720"/>
                      <a:gd name="connsiteY14" fmla="*/ 3049163 h 4617720"/>
                      <a:gd name="connsiteX15" fmla="*/ 2798118 w 4617720"/>
                      <a:gd name="connsiteY15" fmla="*/ 2968536 h 4617720"/>
                      <a:gd name="connsiteX16" fmla="*/ 2880578 w 4617720"/>
                      <a:gd name="connsiteY16" fmla="*/ 2427971 h 4617720"/>
                      <a:gd name="connsiteX17" fmla="*/ 2880578 w 4617720"/>
                      <a:gd name="connsiteY17" fmla="*/ 2424306 h 4617720"/>
                      <a:gd name="connsiteX18" fmla="*/ 2880578 w 4617720"/>
                      <a:gd name="connsiteY18" fmla="*/ 2420641 h 4617720"/>
                      <a:gd name="connsiteX19" fmla="*/ 2715660 w 4617720"/>
                      <a:gd name="connsiteY19" fmla="*/ 2259387 h 4617720"/>
                      <a:gd name="connsiteX20" fmla="*/ 2717493 w 4617720"/>
                      <a:gd name="connsiteY20" fmla="*/ 2041326 h 4617720"/>
                      <a:gd name="connsiteX21" fmla="*/ 3454129 w 4617720"/>
                      <a:gd name="connsiteY21" fmla="*/ 2777963 h 4617720"/>
                      <a:gd name="connsiteX22" fmla="*/ 2717493 w 4617720"/>
                      <a:gd name="connsiteY22" fmla="*/ 3514599 h 4617720"/>
                      <a:gd name="connsiteX23" fmla="*/ 1980856 w 4617720"/>
                      <a:gd name="connsiteY23" fmla="*/ 2777963 h 4617720"/>
                      <a:gd name="connsiteX24" fmla="*/ 2717493 w 4617720"/>
                      <a:gd name="connsiteY24" fmla="*/ 2041326 h 4617720"/>
                      <a:gd name="connsiteX25" fmla="*/ 1570392 w 4617720"/>
                      <a:gd name="connsiteY25" fmla="*/ 1982690 h 4617720"/>
                      <a:gd name="connsiteX26" fmla="*/ 1597877 w 4617720"/>
                      <a:gd name="connsiteY26" fmla="*/ 1997350 h 4617720"/>
                      <a:gd name="connsiteX27" fmla="*/ 1671174 w 4617720"/>
                      <a:gd name="connsiteY27" fmla="*/ 2105462 h 4617720"/>
                      <a:gd name="connsiteX28" fmla="*/ 1665678 w 4617720"/>
                      <a:gd name="connsiteY28" fmla="*/ 2173263 h 4617720"/>
                      <a:gd name="connsiteX29" fmla="*/ 1476937 w 4617720"/>
                      <a:gd name="connsiteY29" fmla="*/ 2173263 h 4617720"/>
                      <a:gd name="connsiteX30" fmla="*/ 1471441 w 4617720"/>
                      <a:gd name="connsiteY30" fmla="*/ 2105462 h 4617720"/>
                      <a:gd name="connsiteX31" fmla="*/ 1544738 w 4617720"/>
                      <a:gd name="connsiteY31" fmla="*/ 1997350 h 4617720"/>
                      <a:gd name="connsiteX32" fmla="*/ 1570392 w 4617720"/>
                      <a:gd name="connsiteY32" fmla="*/ 1982690 h 4617720"/>
                      <a:gd name="connsiteX33" fmla="*/ 1753634 w 4617720"/>
                      <a:gd name="connsiteY33" fmla="*/ 1649188 h 4617720"/>
                      <a:gd name="connsiteX34" fmla="*/ 1876407 w 4617720"/>
                      <a:gd name="connsiteY34" fmla="*/ 1771960 h 4617720"/>
                      <a:gd name="connsiteX35" fmla="*/ 1753634 w 4617720"/>
                      <a:gd name="connsiteY35" fmla="*/ 1894733 h 4617720"/>
                      <a:gd name="connsiteX36" fmla="*/ 1630862 w 4617720"/>
                      <a:gd name="connsiteY36" fmla="*/ 1771960 h 4617720"/>
                      <a:gd name="connsiteX37" fmla="*/ 1753634 w 4617720"/>
                      <a:gd name="connsiteY37" fmla="*/ 1649188 h 4617720"/>
                      <a:gd name="connsiteX38" fmla="*/ 1387149 w 4617720"/>
                      <a:gd name="connsiteY38" fmla="*/ 1649188 h 4617720"/>
                      <a:gd name="connsiteX39" fmla="*/ 1509922 w 4617720"/>
                      <a:gd name="connsiteY39" fmla="*/ 1771960 h 4617720"/>
                      <a:gd name="connsiteX40" fmla="*/ 1387149 w 4617720"/>
                      <a:gd name="connsiteY40" fmla="*/ 1894733 h 4617720"/>
                      <a:gd name="connsiteX41" fmla="*/ 1264377 w 4617720"/>
                      <a:gd name="connsiteY41" fmla="*/ 1771960 h 4617720"/>
                      <a:gd name="connsiteX42" fmla="*/ 1387149 w 4617720"/>
                      <a:gd name="connsiteY42" fmla="*/ 1649188 h 4617720"/>
                      <a:gd name="connsiteX43" fmla="*/ 1570391 w 4617720"/>
                      <a:gd name="connsiteY43" fmla="*/ 1366992 h 4617720"/>
                      <a:gd name="connsiteX44" fmla="*/ 1081133 w 4617720"/>
                      <a:gd name="connsiteY44" fmla="*/ 1856250 h 4617720"/>
                      <a:gd name="connsiteX45" fmla="*/ 1236889 w 4617720"/>
                      <a:gd name="connsiteY45" fmla="*/ 2213574 h 4617720"/>
                      <a:gd name="connsiteX46" fmla="*/ 1308354 w 4617720"/>
                      <a:gd name="connsiteY46" fmla="*/ 2400482 h 4617720"/>
                      <a:gd name="connsiteX47" fmla="*/ 1396311 w 4617720"/>
                      <a:gd name="connsiteY47" fmla="*/ 2468281 h 4617720"/>
                      <a:gd name="connsiteX48" fmla="*/ 1746304 w 4617720"/>
                      <a:gd name="connsiteY48" fmla="*/ 2468281 h 4617720"/>
                      <a:gd name="connsiteX49" fmla="*/ 1834260 w 4617720"/>
                      <a:gd name="connsiteY49" fmla="*/ 2400482 h 4617720"/>
                      <a:gd name="connsiteX50" fmla="*/ 1905726 w 4617720"/>
                      <a:gd name="connsiteY50" fmla="*/ 2213574 h 4617720"/>
                      <a:gd name="connsiteX51" fmla="*/ 1852585 w 4617720"/>
                      <a:gd name="connsiteY51" fmla="*/ 1445786 h 4617720"/>
                      <a:gd name="connsiteX52" fmla="*/ 1570391 w 4617720"/>
                      <a:gd name="connsiteY52" fmla="*/ 1366992 h 4617720"/>
                      <a:gd name="connsiteX53" fmla="*/ 0 w 4617720"/>
                      <a:gd name="connsiteY53" fmla="*/ 1312019 h 4617720"/>
                      <a:gd name="connsiteX54" fmla="*/ 824593 w 4617720"/>
                      <a:gd name="connsiteY54" fmla="*/ 1312019 h 4617720"/>
                      <a:gd name="connsiteX55" fmla="*/ 721977 w 4617720"/>
                      <a:gd name="connsiteY55" fmla="*/ 1467775 h 4617720"/>
                      <a:gd name="connsiteX56" fmla="*/ 166750 w 4617720"/>
                      <a:gd name="connsiteY56" fmla="*/ 1467775 h 4617720"/>
                      <a:gd name="connsiteX57" fmla="*/ 166750 w 4617720"/>
                      <a:gd name="connsiteY57" fmla="*/ 3789462 h 4617720"/>
                      <a:gd name="connsiteX58" fmla="*/ 4450968 w 4617720"/>
                      <a:gd name="connsiteY58" fmla="*/ 3789462 h 4617720"/>
                      <a:gd name="connsiteX59" fmla="*/ 4450968 w 4617720"/>
                      <a:gd name="connsiteY59" fmla="*/ 1467775 h 4617720"/>
                      <a:gd name="connsiteX60" fmla="*/ 2420637 w 4617720"/>
                      <a:gd name="connsiteY60" fmla="*/ 1467775 h 4617720"/>
                      <a:gd name="connsiteX61" fmla="*/ 2318021 w 4617720"/>
                      <a:gd name="connsiteY61" fmla="*/ 1312019 h 4617720"/>
                      <a:gd name="connsiteX62" fmla="*/ 4617720 w 4617720"/>
                      <a:gd name="connsiteY62" fmla="*/ 1312019 h 4617720"/>
                      <a:gd name="connsiteX63" fmla="*/ 4617720 w 4617720"/>
                      <a:gd name="connsiteY63" fmla="*/ 4155948 h 4617720"/>
                      <a:gd name="connsiteX64" fmla="*/ 2686343 w 4617720"/>
                      <a:gd name="connsiteY64" fmla="*/ 4155948 h 4617720"/>
                      <a:gd name="connsiteX65" fmla="*/ 2686343 w 4617720"/>
                      <a:gd name="connsiteY65" fmla="*/ 4427148 h 4617720"/>
                      <a:gd name="connsiteX66" fmla="*/ 3674023 w 4617720"/>
                      <a:gd name="connsiteY66" fmla="*/ 4540758 h 4617720"/>
                      <a:gd name="connsiteX67" fmla="*/ 3674023 w 4617720"/>
                      <a:gd name="connsiteY67" fmla="*/ 4617720 h 4617720"/>
                      <a:gd name="connsiteX68" fmla="*/ 943704 w 4617720"/>
                      <a:gd name="connsiteY68" fmla="*/ 4617720 h 4617720"/>
                      <a:gd name="connsiteX69" fmla="*/ 943704 w 4617720"/>
                      <a:gd name="connsiteY69" fmla="*/ 4540758 h 4617720"/>
                      <a:gd name="connsiteX70" fmla="*/ 1929551 w 4617720"/>
                      <a:gd name="connsiteY70" fmla="*/ 4428981 h 4617720"/>
                      <a:gd name="connsiteX71" fmla="*/ 1929551 w 4617720"/>
                      <a:gd name="connsiteY71" fmla="*/ 4155948 h 4617720"/>
                      <a:gd name="connsiteX72" fmla="*/ 0 w 4617720"/>
                      <a:gd name="connsiteY72" fmla="*/ 4155948 h 4617720"/>
                      <a:gd name="connsiteX73" fmla="*/ 2734413 w 4617720"/>
                      <a:gd name="connsiteY73" fmla="*/ 448601 h 4617720"/>
                      <a:gd name="connsiteX74" fmla="*/ 2755973 w 4617720"/>
                      <a:gd name="connsiteY74" fmla="*/ 456274 h 4617720"/>
                      <a:gd name="connsiteX75" fmla="*/ 2854924 w 4617720"/>
                      <a:gd name="connsiteY75" fmla="*/ 513080 h 4617720"/>
                      <a:gd name="connsiteX76" fmla="*/ 2875080 w 4617720"/>
                      <a:gd name="connsiteY76" fmla="*/ 590042 h 4617720"/>
                      <a:gd name="connsiteX77" fmla="*/ 2798120 w 4617720"/>
                      <a:gd name="connsiteY77" fmla="*/ 610197 h 4617720"/>
                      <a:gd name="connsiteX78" fmla="*/ 2699169 w 4617720"/>
                      <a:gd name="connsiteY78" fmla="*/ 553393 h 4617720"/>
                      <a:gd name="connsiteX79" fmla="*/ 2679011 w 4617720"/>
                      <a:gd name="connsiteY79" fmla="*/ 476431 h 4617720"/>
                      <a:gd name="connsiteX80" fmla="*/ 2712681 w 4617720"/>
                      <a:gd name="connsiteY80" fmla="*/ 449862 h 4617720"/>
                      <a:gd name="connsiteX81" fmla="*/ 2734413 w 4617720"/>
                      <a:gd name="connsiteY81" fmla="*/ 448601 h 4617720"/>
                      <a:gd name="connsiteX82" fmla="*/ 2534250 w 4617720"/>
                      <a:gd name="connsiteY82" fmla="*/ 337167 h 4617720"/>
                      <a:gd name="connsiteX83" fmla="*/ 2591056 w 4617720"/>
                      <a:gd name="connsiteY83" fmla="*/ 392140 h 4617720"/>
                      <a:gd name="connsiteX84" fmla="*/ 2283208 w 4617720"/>
                      <a:gd name="connsiteY84" fmla="*/ 643182 h 4617720"/>
                      <a:gd name="connsiteX85" fmla="*/ 2121954 w 4617720"/>
                      <a:gd name="connsiteY85" fmla="*/ 634021 h 4617720"/>
                      <a:gd name="connsiteX86" fmla="*/ 1964365 w 4617720"/>
                      <a:gd name="connsiteY86" fmla="*/ 626691 h 4617720"/>
                      <a:gd name="connsiteX87" fmla="*/ 1775624 w 4617720"/>
                      <a:gd name="connsiteY87" fmla="*/ 685329 h 4617720"/>
                      <a:gd name="connsiteX88" fmla="*/ 1768524 w 4617720"/>
                      <a:gd name="connsiteY88" fmla="*/ 794358 h 4617720"/>
                      <a:gd name="connsiteX89" fmla="*/ 1770359 w 4617720"/>
                      <a:gd name="connsiteY89" fmla="*/ 824595 h 4617720"/>
                      <a:gd name="connsiteX90" fmla="*/ 1924050 w 4617720"/>
                      <a:gd name="connsiteY90" fmla="*/ 824595 h 4617720"/>
                      <a:gd name="connsiteX91" fmla="*/ 1924050 w 4617720"/>
                      <a:gd name="connsiteY91" fmla="*/ 1134275 h 4617720"/>
                      <a:gd name="connsiteX92" fmla="*/ 1980854 w 4617720"/>
                      <a:gd name="connsiteY92" fmla="*/ 1161762 h 4617720"/>
                      <a:gd name="connsiteX93" fmla="*/ 2431631 w 4617720"/>
                      <a:gd name="connsiteY93" fmla="*/ 1918554 h 4617720"/>
                      <a:gd name="connsiteX94" fmla="*/ 2427966 w 4617720"/>
                      <a:gd name="connsiteY94" fmla="*/ 1991851 h 4617720"/>
                      <a:gd name="connsiteX95" fmla="*/ 1880071 w 4617720"/>
                      <a:gd name="connsiteY95" fmla="*/ 2721158 h 4617720"/>
                      <a:gd name="connsiteX96" fmla="*/ 1570390 w 4617720"/>
                      <a:gd name="connsiteY96" fmla="*/ 2777964 h 4617720"/>
                      <a:gd name="connsiteX97" fmla="*/ 710982 w 4617720"/>
                      <a:gd name="connsiteY97" fmla="*/ 1918554 h 4617720"/>
                      <a:gd name="connsiteX98" fmla="*/ 1161760 w 4617720"/>
                      <a:gd name="connsiteY98" fmla="*/ 1161762 h 4617720"/>
                      <a:gd name="connsiteX99" fmla="*/ 1218564 w 4617720"/>
                      <a:gd name="connsiteY99" fmla="*/ 1134275 h 4617720"/>
                      <a:gd name="connsiteX100" fmla="*/ 1218564 w 4617720"/>
                      <a:gd name="connsiteY100" fmla="*/ 824595 h 4617720"/>
                      <a:gd name="connsiteX101" fmla="*/ 1643169 w 4617720"/>
                      <a:gd name="connsiteY101" fmla="*/ 824595 h 4617720"/>
                      <a:gd name="connsiteX102" fmla="*/ 1641857 w 4617720"/>
                      <a:gd name="connsiteY102" fmla="*/ 795045 h 4617720"/>
                      <a:gd name="connsiteX103" fmla="*/ 1643689 w 4617720"/>
                      <a:gd name="connsiteY103" fmla="*/ 685329 h 4617720"/>
                      <a:gd name="connsiteX104" fmla="*/ 1964365 w 4617720"/>
                      <a:gd name="connsiteY104" fmla="*/ 516745 h 4617720"/>
                      <a:gd name="connsiteX105" fmla="*/ 2129284 w 4617720"/>
                      <a:gd name="connsiteY105" fmla="*/ 525906 h 4617720"/>
                      <a:gd name="connsiteX106" fmla="*/ 2281374 w 4617720"/>
                      <a:gd name="connsiteY106" fmla="*/ 533236 h 4617720"/>
                      <a:gd name="connsiteX107" fmla="*/ 2477445 w 4617720"/>
                      <a:gd name="connsiteY107" fmla="*/ 393971 h 4617720"/>
                      <a:gd name="connsiteX108" fmla="*/ 2534250 w 4617720"/>
                      <a:gd name="connsiteY108" fmla="*/ 337167 h 4617720"/>
                      <a:gd name="connsiteX109" fmla="*/ 2817589 w 4617720"/>
                      <a:gd name="connsiteY109" fmla="*/ 171105 h 4617720"/>
                      <a:gd name="connsiteX110" fmla="*/ 2838891 w 4617720"/>
                      <a:gd name="connsiteY110" fmla="*/ 172708 h 4617720"/>
                      <a:gd name="connsiteX111" fmla="*/ 2873250 w 4617720"/>
                      <a:gd name="connsiteY111" fmla="*/ 197905 h 4617720"/>
                      <a:gd name="connsiteX112" fmla="*/ 2853093 w 4617720"/>
                      <a:gd name="connsiteY112" fmla="*/ 274867 h 4617720"/>
                      <a:gd name="connsiteX113" fmla="*/ 2754141 w 4617720"/>
                      <a:gd name="connsiteY113" fmla="*/ 331671 h 4617720"/>
                      <a:gd name="connsiteX114" fmla="*/ 2677179 w 4617720"/>
                      <a:gd name="connsiteY114" fmla="*/ 311515 h 4617720"/>
                      <a:gd name="connsiteX115" fmla="*/ 2697337 w 4617720"/>
                      <a:gd name="connsiteY115" fmla="*/ 234553 h 4617720"/>
                      <a:gd name="connsiteX116" fmla="*/ 2796288 w 4617720"/>
                      <a:gd name="connsiteY116" fmla="*/ 177747 h 4617720"/>
                      <a:gd name="connsiteX117" fmla="*/ 2817589 w 4617720"/>
                      <a:gd name="connsiteY117" fmla="*/ 171105 h 4617720"/>
                      <a:gd name="connsiteX118" fmla="*/ 2248818 w 4617720"/>
                      <a:gd name="connsiteY118" fmla="*/ 170072 h 4617720"/>
                      <a:gd name="connsiteX119" fmla="*/ 2270377 w 4617720"/>
                      <a:gd name="connsiteY119" fmla="*/ 177745 h 4617720"/>
                      <a:gd name="connsiteX120" fmla="*/ 2369328 w 4617720"/>
                      <a:gd name="connsiteY120" fmla="*/ 234551 h 4617720"/>
                      <a:gd name="connsiteX121" fmla="*/ 2389484 w 4617720"/>
                      <a:gd name="connsiteY121" fmla="*/ 311513 h 4617720"/>
                      <a:gd name="connsiteX122" fmla="*/ 2312524 w 4617720"/>
                      <a:gd name="connsiteY122" fmla="*/ 331668 h 4617720"/>
                      <a:gd name="connsiteX123" fmla="*/ 2213573 w 4617720"/>
                      <a:gd name="connsiteY123" fmla="*/ 274864 h 4617720"/>
                      <a:gd name="connsiteX124" fmla="*/ 2193415 w 4617720"/>
                      <a:gd name="connsiteY124" fmla="*/ 197902 h 4617720"/>
                      <a:gd name="connsiteX125" fmla="*/ 2227086 w 4617720"/>
                      <a:gd name="connsiteY125" fmla="*/ 171333 h 4617720"/>
                      <a:gd name="connsiteX126" fmla="*/ 2248818 w 4617720"/>
                      <a:gd name="connsiteY126" fmla="*/ 170072 h 4617720"/>
                      <a:gd name="connsiteX127" fmla="*/ 2532418 w 4617720"/>
                      <a:gd name="connsiteY127" fmla="*/ 0 h 4617720"/>
                      <a:gd name="connsiteX128" fmla="*/ 2589225 w 4617720"/>
                      <a:gd name="connsiteY128" fmla="*/ 56804 h 4617720"/>
                      <a:gd name="connsiteX129" fmla="*/ 2589225 w 4617720"/>
                      <a:gd name="connsiteY129" fmla="*/ 170415 h 4617720"/>
                      <a:gd name="connsiteX130" fmla="*/ 2532418 w 4617720"/>
                      <a:gd name="connsiteY130" fmla="*/ 227221 h 4617720"/>
                      <a:gd name="connsiteX131" fmla="*/ 2475614 w 4617720"/>
                      <a:gd name="connsiteY131" fmla="*/ 170415 h 4617720"/>
                      <a:gd name="connsiteX132" fmla="*/ 2475614 w 4617720"/>
                      <a:gd name="connsiteY132" fmla="*/ 56804 h 4617720"/>
                      <a:gd name="connsiteX133" fmla="*/ 2532418 w 4617720"/>
                      <a:gd name="connsiteY133" fmla="*/ 0 h 4617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4617720" h="4617720">
                        <a:moveTo>
                          <a:pt x="2312526" y="3884749"/>
                        </a:moveTo>
                        <a:cubicBezTo>
                          <a:pt x="2259384" y="3884749"/>
                          <a:pt x="2217239" y="3926894"/>
                          <a:pt x="2217239" y="3980036"/>
                        </a:cubicBezTo>
                        <a:cubicBezTo>
                          <a:pt x="2217239" y="4033175"/>
                          <a:pt x="2259384" y="4075322"/>
                          <a:pt x="2312526" y="4075322"/>
                        </a:cubicBezTo>
                        <a:cubicBezTo>
                          <a:pt x="2365665" y="4075322"/>
                          <a:pt x="2407812" y="4033175"/>
                          <a:pt x="2407812" y="3980036"/>
                        </a:cubicBezTo>
                        <a:cubicBezTo>
                          <a:pt x="2407812" y="3926894"/>
                          <a:pt x="2365665" y="3884749"/>
                          <a:pt x="2312526" y="3884749"/>
                        </a:cubicBezTo>
                        <a:close/>
                        <a:moveTo>
                          <a:pt x="2715659" y="3091308"/>
                        </a:moveTo>
                        <a:cubicBezTo>
                          <a:pt x="2660686" y="3091308"/>
                          <a:pt x="2614875" y="3137118"/>
                          <a:pt x="2613043" y="3193924"/>
                        </a:cubicBezTo>
                        <a:cubicBezTo>
                          <a:pt x="2613043" y="3250729"/>
                          <a:pt x="2658853" y="3296540"/>
                          <a:pt x="2715659" y="3296540"/>
                        </a:cubicBezTo>
                        <a:cubicBezTo>
                          <a:pt x="2772464" y="3296540"/>
                          <a:pt x="2818275" y="3250729"/>
                          <a:pt x="2818275" y="3193924"/>
                        </a:cubicBezTo>
                        <a:cubicBezTo>
                          <a:pt x="2818275" y="3137118"/>
                          <a:pt x="2772464" y="3091308"/>
                          <a:pt x="2715659" y="3091308"/>
                        </a:cubicBezTo>
                        <a:close/>
                        <a:moveTo>
                          <a:pt x="2715660" y="2259387"/>
                        </a:moveTo>
                        <a:cubicBezTo>
                          <a:pt x="2627703" y="2259387"/>
                          <a:pt x="2554406" y="2330851"/>
                          <a:pt x="2550741" y="2418808"/>
                        </a:cubicBezTo>
                        <a:cubicBezTo>
                          <a:pt x="2550741" y="2420641"/>
                          <a:pt x="2550741" y="2422472"/>
                          <a:pt x="2550741" y="2424306"/>
                        </a:cubicBezTo>
                        <a:lnTo>
                          <a:pt x="2633200" y="2968536"/>
                        </a:lnTo>
                        <a:cubicBezTo>
                          <a:pt x="2635033" y="3014348"/>
                          <a:pt x="2669848" y="3049163"/>
                          <a:pt x="2715660" y="3049163"/>
                        </a:cubicBezTo>
                        <a:cubicBezTo>
                          <a:pt x="2759638" y="3049163"/>
                          <a:pt x="2796287" y="3014348"/>
                          <a:pt x="2798118" y="2968536"/>
                        </a:cubicBezTo>
                        <a:lnTo>
                          <a:pt x="2880578" y="2427971"/>
                        </a:lnTo>
                        <a:cubicBezTo>
                          <a:pt x="2880578" y="2427971"/>
                          <a:pt x="2880578" y="2424306"/>
                          <a:pt x="2880578" y="2424306"/>
                        </a:cubicBezTo>
                        <a:cubicBezTo>
                          <a:pt x="2880578" y="2424306"/>
                          <a:pt x="2880578" y="2422472"/>
                          <a:pt x="2880578" y="2420641"/>
                        </a:cubicBezTo>
                        <a:cubicBezTo>
                          <a:pt x="2878745" y="2330851"/>
                          <a:pt x="2805448" y="2259387"/>
                          <a:pt x="2715660" y="2259387"/>
                        </a:cubicBezTo>
                        <a:close/>
                        <a:moveTo>
                          <a:pt x="2717493" y="2041326"/>
                        </a:moveTo>
                        <a:cubicBezTo>
                          <a:pt x="3124292" y="2041326"/>
                          <a:pt x="3454129" y="2371163"/>
                          <a:pt x="3454129" y="2777963"/>
                        </a:cubicBezTo>
                        <a:cubicBezTo>
                          <a:pt x="3454129" y="3184762"/>
                          <a:pt x="3124292" y="3514599"/>
                          <a:pt x="2717493" y="3514599"/>
                        </a:cubicBezTo>
                        <a:cubicBezTo>
                          <a:pt x="2310693" y="3514599"/>
                          <a:pt x="1980856" y="3184762"/>
                          <a:pt x="1980856" y="2777963"/>
                        </a:cubicBezTo>
                        <a:cubicBezTo>
                          <a:pt x="1980856" y="2371163"/>
                          <a:pt x="2310693" y="2041326"/>
                          <a:pt x="2717493" y="2041326"/>
                        </a:cubicBezTo>
                        <a:close/>
                        <a:moveTo>
                          <a:pt x="1570392" y="1982690"/>
                        </a:moveTo>
                        <a:cubicBezTo>
                          <a:pt x="1581386" y="1982690"/>
                          <a:pt x="1592381" y="1988186"/>
                          <a:pt x="1597877" y="1997350"/>
                        </a:cubicBezTo>
                        <a:lnTo>
                          <a:pt x="1671174" y="2105462"/>
                        </a:lnTo>
                        <a:cubicBezTo>
                          <a:pt x="1687667" y="2125620"/>
                          <a:pt x="1685834" y="2156770"/>
                          <a:pt x="1665678" y="2173263"/>
                        </a:cubicBezTo>
                        <a:cubicBezTo>
                          <a:pt x="1645520" y="2189754"/>
                          <a:pt x="1497095" y="2189754"/>
                          <a:pt x="1476937" y="2173263"/>
                        </a:cubicBezTo>
                        <a:cubicBezTo>
                          <a:pt x="1456781" y="2156770"/>
                          <a:pt x="1453116" y="2125620"/>
                          <a:pt x="1471441" y="2105462"/>
                        </a:cubicBezTo>
                        <a:lnTo>
                          <a:pt x="1544738" y="1997350"/>
                        </a:lnTo>
                        <a:cubicBezTo>
                          <a:pt x="1550234" y="1986355"/>
                          <a:pt x="1559397" y="1982690"/>
                          <a:pt x="1570392" y="1982690"/>
                        </a:cubicBezTo>
                        <a:close/>
                        <a:moveTo>
                          <a:pt x="1753634" y="1649188"/>
                        </a:moveTo>
                        <a:cubicBezTo>
                          <a:pt x="1821434" y="1649188"/>
                          <a:pt x="1876407" y="1704161"/>
                          <a:pt x="1876407" y="1771960"/>
                        </a:cubicBezTo>
                        <a:cubicBezTo>
                          <a:pt x="1876407" y="1839760"/>
                          <a:pt x="1821434" y="1894733"/>
                          <a:pt x="1753634" y="1894733"/>
                        </a:cubicBezTo>
                        <a:cubicBezTo>
                          <a:pt x="1685835" y="1894733"/>
                          <a:pt x="1630862" y="1839760"/>
                          <a:pt x="1630862" y="1771960"/>
                        </a:cubicBezTo>
                        <a:cubicBezTo>
                          <a:pt x="1632694" y="1704161"/>
                          <a:pt x="1687666" y="1649188"/>
                          <a:pt x="1753634" y="1649188"/>
                        </a:cubicBezTo>
                        <a:close/>
                        <a:moveTo>
                          <a:pt x="1387149" y="1649188"/>
                        </a:moveTo>
                        <a:cubicBezTo>
                          <a:pt x="1454949" y="1649188"/>
                          <a:pt x="1509922" y="1704161"/>
                          <a:pt x="1509922" y="1771960"/>
                        </a:cubicBezTo>
                        <a:cubicBezTo>
                          <a:pt x="1509922" y="1839760"/>
                          <a:pt x="1454949" y="1894733"/>
                          <a:pt x="1387149" y="1894733"/>
                        </a:cubicBezTo>
                        <a:cubicBezTo>
                          <a:pt x="1319350" y="1894733"/>
                          <a:pt x="1264377" y="1839760"/>
                          <a:pt x="1264377" y="1771960"/>
                        </a:cubicBezTo>
                        <a:cubicBezTo>
                          <a:pt x="1264377" y="1704161"/>
                          <a:pt x="1319350" y="1649188"/>
                          <a:pt x="1387149" y="1649188"/>
                        </a:cubicBezTo>
                        <a:close/>
                        <a:moveTo>
                          <a:pt x="1570391" y="1366992"/>
                        </a:moveTo>
                        <a:cubicBezTo>
                          <a:pt x="1301025" y="1366992"/>
                          <a:pt x="1081133" y="1586884"/>
                          <a:pt x="1081133" y="1856250"/>
                        </a:cubicBezTo>
                        <a:cubicBezTo>
                          <a:pt x="1081133" y="1991850"/>
                          <a:pt x="1136106" y="2121953"/>
                          <a:pt x="1236889" y="2213574"/>
                        </a:cubicBezTo>
                        <a:cubicBezTo>
                          <a:pt x="1269872" y="2244725"/>
                          <a:pt x="1271706" y="2259384"/>
                          <a:pt x="1308354" y="2400482"/>
                        </a:cubicBezTo>
                        <a:cubicBezTo>
                          <a:pt x="1319349" y="2440796"/>
                          <a:pt x="1354164" y="2468281"/>
                          <a:pt x="1396311" y="2468281"/>
                        </a:cubicBezTo>
                        <a:lnTo>
                          <a:pt x="1746304" y="2468281"/>
                        </a:lnTo>
                        <a:cubicBezTo>
                          <a:pt x="1786617" y="2468281"/>
                          <a:pt x="1823266" y="2440796"/>
                          <a:pt x="1834260" y="2400482"/>
                        </a:cubicBezTo>
                        <a:cubicBezTo>
                          <a:pt x="1869077" y="2268547"/>
                          <a:pt x="1870909" y="2246558"/>
                          <a:pt x="1905726" y="2213574"/>
                        </a:cubicBezTo>
                        <a:cubicBezTo>
                          <a:pt x="2162266" y="1975359"/>
                          <a:pt x="2068811" y="1570391"/>
                          <a:pt x="1852585" y="1445786"/>
                        </a:cubicBezTo>
                        <a:cubicBezTo>
                          <a:pt x="1757298" y="1390813"/>
                          <a:pt x="1660181" y="1366992"/>
                          <a:pt x="1570391" y="1366992"/>
                        </a:cubicBezTo>
                        <a:close/>
                        <a:moveTo>
                          <a:pt x="0" y="1312019"/>
                        </a:moveTo>
                        <a:lnTo>
                          <a:pt x="824593" y="1312019"/>
                        </a:lnTo>
                        <a:cubicBezTo>
                          <a:pt x="786111" y="1361494"/>
                          <a:pt x="751296" y="1412802"/>
                          <a:pt x="721977" y="1467775"/>
                        </a:cubicBezTo>
                        <a:lnTo>
                          <a:pt x="166750" y="1467775"/>
                        </a:lnTo>
                        <a:lnTo>
                          <a:pt x="166750" y="3789462"/>
                        </a:lnTo>
                        <a:lnTo>
                          <a:pt x="4450968" y="3789462"/>
                        </a:lnTo>
                        <a:lnTo>
                          <a:pt x="4450968" y="1467775"/>
                        </a:lnTo>
                        <a:lnTo>
                          <a:pt x="2420637" y="1467775"/>
                        </a:lnTo>
                        <a:cubicBezTo>
                          <a:pt x="2391318" y="1412802"/>
                          <a:pt x="2356503" y="1359662"/>
                          <a:pt x="2318021" y="1312019"/>
                        </a:cubicBezTo>
                        <a:lnTo>
                          <a:pt x="4617720" y="1312019"/>
                        </a:lnTo>
                        <a:lnTo>
                          <a:pt x="4617720" y="4155948"/>
                        </a:lnTo>
                        <a:lnTo>
                          <a:pt x="2686343" y="4155948"/>
                        </a:lnTo>
                        <a:lnTo>
                          <a:pt x="2686343" y="4427148"/>
                        </a:lnTo>
                        <a:lnTo>
                          <a:pt x="3674023" y="4540758"/>
                        </a:lnTo>
                        <a:lnTo>
                          <a:pt x="3674023" y="4617720"/>
                        </a:lnTo>
                        <a:lnTo>
                          <a:pt x="943704" y="4617720"/>
                        </a:lnTo>
                        <a:lnTo>
                          <a:pt x="943704" y="4540758"/>
                        </a:lnTo>
                        <a:lnTo>
                          <a:pt x="1929551" y="4428981"/>
                        </a:lnTo>
                        <a:lnTo>
                          <a:pt x="1929551" y="4155948"/>
                        </a:lnTo>
                        <a:lnTo>
                          <a:pt x="0" y="4155948"/>
                        </a:lnTo>
                        <a:close/>
                        <a:moveTo>
                          <a:pt x="2734413" y="448601"/>
                        </a:moveTo>
                        <a:cubicBezTo>
                          <a:pt x="2741771" y="449632"/>
                          <a:pt x="2749101" y="452151"/>
                          <a:pt x="2755973" y="456274"/>
                        </a:cubicBezTo>
                        <a:lnTo>
                          <a:pt x="2854924" y="513080"/>
                        </a:lnTo>
                        <a:cubicBezTo>
                          <a:pt x="2882411" y="527739"/>
                          <a:pt x="2891572" y="562554"/>
                          <a:pt x="2875080" y="590042"/>
                        </a:cubicBezTo>
                        <a:cubicBezTo>
                          <a:pt x="2860422" y="617527"/>
                          <a:pt x="2825605" y="626690"/>
                          <a:pt x="2798120" y="610197"/>
                        </a:cubicBezTo>
                        <a:lnTo>
                          <a:pt x="2699169" y="553393"/>
                        </a:lnTo>
                        <a:cubicBezTo>
                          <a:pt x="2671681" y="538734"/>
                          <a:pt x="2662520" y="503917"/>
                          <a:pt x="2679011" y="476431"/>
                        </a:cubicBezTo>
                        <a:cubicBezTo>
                          <a:pt x="2686341" y="462688"/>
                          <a:pt x="2698709" y="453527"/>
                          <a:pt x="2712681" y="449862"/>
                        </a:cubicBezTo>
                        <a:cubicBezTo>
                          <a:pt x="2719668" y="448029"/>
                          <a:pt x="2727055" y="447571"/>
                          <a:pt x="2734413" y="448601"/>
                        </a:cubicBezTo>
                        <a:close/>
                        <a:moveTo>
                          <a:pt x="2534250" y="337167"/>
                        </a:moveTo>
                        <a:cubicBezTo>
                          <a:pt x="2565402" y="337167"/>
                          <a:pt x="2589222" y="362821"/>
                          <a:pt x="2591056" y="392140"/>
                        </a:cubicBezTo>
                        <a:cubicBezTo>
                          <a:pt x="2591056" y="601037"/>
                          <a:pt x="2455456" y="643182"/>
                          <a:pt x="2283208" y="643182"/>
                        </a:cubicBezTo>
                        <a:cubicBezTo>
                          <a:pt x="2231900" y="643182"/>
                          <a:pt x="2176927" y="637686"/>
                          <a:pt x="2121954" y="634021"/>
                        </a:cubicBezTo>
                        <a:cubicBezTo>
                          <a:pt x="2068813" y="630356"/>
                          <a:pt x="2013840" y="626691"/>
                          <a:pt x="1964365" y="626691"/>
                        </a:cubicBezTo>
                        <a:cubicBezTo>
                          <a:pt x="1885570" y="626691"/>
                          <a:pt x="1797613" y="628522"/>
                          <a:pt x="1775624" y="685329"/>
                        </a:cubicBezTo>
                        <a:cubicBezTo>
                          <a:pt x="1767378" y="707318"/>
                          <a:pt x="1766921" y="753586"/>
                          <a:pt x="1768524" y="794358"/>
                        </a:cubicBezTo>
                        <a:lnTo>
                          <a:pt x="1770359" y="824595"/>
                        </a:lnTo>
                        <a:lnTo>
                          <a:pt x="1924050" y="824595"/>
                        </a:lnTo>
                        <a:lnTo>
                          <a:pt x="1924050" y="1134275"/>
                        </a:lnTo>
                        <a:lnTo>
                          <a:pt x="1980854" y="1161762"/>
                        </a:lnTo>
                        <a:cubicBezTo>
                          <a:pt x="2250222" y="1308356"/>
                          <a:pt x="2431631" y="1592382"/>
                          <a:pt x="2431631" y="1918554"/>
                        </a:cubicBezTo>
                        <a:cubicBezTo>
                          <a:pt x="2431631" y="1942377"/>
                          <a:pt x="2429800" y="1968031"/>
                          <a:pt x="2427966" y="1991851"/>
                        </a:cubicBezTo>
                        <a:cubicBezTo>
                          <a:pt x="2123783" y="2101797"/>
                          <a:pt x="1903892" y="2383991"/>
                          <a:pt x="1880071" y="2721158"/>
                        </a:cubicBezTo>
                        <a:cubicBezTo>
                          <a:pt x="1782952" y="2757807"/>
                          <a:pt x="1680336" y="2777964"/>
                          <a:pt x="1570390" y="2777964"/>
                        </a:cubicBezTo>
                        <a:cubicBezTo>
                          <a:pt x="1095792" y="2777964"/>
                          <a:pt x="710982" y="2393154"/>
                          <a:pt x="710982" y="1918554"/>
                        </a:cubicBezTo>
                        <a:cubicBezTo>
                          <a:pt x="710982" y="1590550"/>
                          <a:pt x="894225" y="1306523"/>
                          <a:pt x="1161760" y="1161762"/>
                        </a:cubicBezTo>
                        <a:lnTo>
                          <a:pt x="1218564" y="1134275"/>
                        </a:lnTo>
                        <a:lnTo>
                          <a:pt x="1218564" y="824595"/>
                        </a:lnTo>
                        <a:lnTo>
                          <a:pt x="1643169" y="824595"/>
                        </a:lnTo>
                        <a:lnTo>
                          <a:pt x="1641857" y="795045"/>
                        </a:lnTo>
                        <a:cubicBezTo>
                          <a:pt x="1640482" y="754502"/>
                          <a:pt x="1640024" y="708234"/>
                          <a:pt x="1643689" y="685329"/>
                        </a:cubicBezTo>
                        <a:cubicBezTo>
                          <a:pt x="1663847" y="542399"/>
                          <a:pt x="1814106" y="516745"/>
                          <a:pt x="1964365" y="516745"/>
                        </a:cubicBezTo>
                        <a:cubicBezTo>
                          <a:pt x="2017505" y="516745"/>
                          <a:pt x="2072477" y="522242"/>
                          <a:pt x="2129284" y="525906"/>
                        </a:cubicBezTo>
                        <a:cubicBezTo>
                          <a:pt x="2180592" y="529571"/>
                          <a:pt x="2233731" y="533236"/>
                          <a:pt x="2281374" y="533236"/>
                        </a:cubicBezTo>
                        <a:cubicBezTo>
                          <a:pt x="2391320" y="533236"/>
                          <a:pt x="2477445" y="509415"/>
                          <a:pt x="2477445" y="393971"/>
                        </a:cubicBezTo>
                        <a:cubicBezTo>
                          <a:pt x="2477445" y="362821"/>
                          <a:pt x="2503099" y="337167"/>
                          <a:pt x="2534250" y="337167"/>
                        </a:cubicBezTo>
                        <a:close/>
                        <a:moveTo>
                          <a:pt x="2817589" y="171105"/>
                        </a:moveTo>
                        <a:cubicBezTo>
                          <a:pt x="2824804" y="170303"/>
                          <a:pt x="2832019" y="170876"/>
                          <a:pt x="2838891" y="172708"/>
                        </a:cubicBezTo>
                        <a:cubicBezTo>
                          <a:pt x="2852635" y="176373"/>
                          <a:pt x="2865005" y="185078"/>
                          <a:pt x="2873250" y="197905"/>
                        </a:cubicBezTo>
                        <a:cubicBezTo>
                          <a:pt x="2887910" y="225390"/>
                          <a:pt x="2878747" y="258374"/>
                          <a:pt x="2853093" y="274867"/>
                        </a:cubicBezTo>
                        <a:lnTo>
                          <a:pt x="2754141" y="331671"/>
                        </a:lnTo>
                        <a:cubicBezTo>
                          <a:pt x="2726656" y="346330"/>
                          <a:pt x="2693672" y="337169"/>
                          <a:pt x="2677179" y="311515"/>
                        </a:cubicBezTo>
                        <a:cubicBezTo>
                          <a:pt x="2662519" y="284028"/>
                          <a:pt x="2671683" y="251044"/>
                          <a:pt x="2697337" y="234553"/>
                        </a:cubicBezTo>
                        <a:lnTo>
                          <a:pt x="2796288" y="177747"/>
                        </a:lnTo>
                        <a:cubicBezTo>
                          <a:pt x="2803159" y="174082"/>
                          <a:pt x="2810374" y="171906"/>
                          <a:pt x="2817589" y="171105"/>
                        </a:cubicBezTo>
                        <a:close/>
                        <a:moveTo>
                          <a:pt x="2248818" y="170072"/>
                        </a:moveTo>
                        <a:cubicBezTo>
                          <a:pt x="2256177" y="171103"/>
                          <a:pt x="2263507" y="173622"/>
                          <a:pt x="2270377" y="177745"/>
                        </a:cubicBezTo>
                        <a:lnTo>
                          <a:pt x="2369328" y="234551"/>
                        </a:lnTo>
                        <a:cubicBezTo>
                          <a:pt x="2396816" y="249210"/>
                          <a:pt x="2405977" y="284025"/>
                          <a:pt x="2389484" y="311513"/>
                        </a:cubicBezTo>
                        <a:cubicBezTo>
                          <a:pt x="2374827" y="338998"/>
                          <a:pt x="2340010" y="348161"/>
                          <a:pt x="2312524" y="331668"/>
                        </a:cubicBezTo>
                        <a:lnTo>
                          <a:pt x="2213573" y="274864"/>
                        </a:lnTo>
                        <a:cubicBezTo>
                          <a:pt x="2186086" y="260205"/>
                          <a:pt x="2176925" y="225388"/>
                          <a:pt x="2193415" y="197902"/>
                        </a:cubicBezTo>
                        <a:cubicBezTo>
                          <a:pt x="2200745" y="184159"/>
                          <a:pt x="2213115" y="174997"/>
                          <a:pt x="2227086" y="171333"/>
                        </a:cubicBezTo>
                        <a:cubicBezTo>
                          <a:pt x="2234072" y="169500"/>
                          <a:pt x="2241460" y="169042"/>
                          <a:pt x="2248818" y="170072"/>
                        </a:cubicBezTo>
                        <a:close/>
                        <a:moveTo>
                          <a:pt x="2532418" y="0"/>
                        </a:moveTo>
                        <a:cubicBezTo>
                          <a:pt x="2563571" y="0"/>
                          <a:pt x="2589225" y="25654"/>
                          <a:pt x="2589225" y="56804"/>
                        </a:cubicBezTo>
                        <a:lnTo>
                          <a:pt x="2589225" y="170415"/>
                        </a:lnTo>
                        <a:cubicBezTo>
                          <a:pt x="2589225" y="201567"/>
                          <a:pt x="2563571" y="227221"/>
                          <a:pt x="2532418" y="227221"/>
                        </a:cubicBezTo>
                        <a:cubicBezTo>
                          <a:pt x="2501268" y="227221"/>
                          <a:pt x="2475614" y="201567"/>
                          <a:pt x="2475614" y="170415"/>
                        </a:cubicBezTo>
                        <a:lnTo>
                          <a:pt x="2475614" y="56804"/>
                        </a:lnTo>
                        <a:cubicBezTo>
                          <a:pt x="2475614" y="25654"/>
                          <a:pt x="2501268" y="0"/>
                          <a:pt x="2532418" y="0"/>
                        </a:cubicBezTo>
                        <a:close/>
                      </a:path>
                    </a:pathLst>
                  </a:custGeom>
                  <a:solidFill>
                    <a:srgbClr val="FFFFFF"/>
                  </a:solidFill>
                  <a:ln w="9525" cap="flat">
                    <a:noFill/>
                    <a:prstDash val="solid"/>
                    <a:miter/>
                  </a:ln>
                </p:spPr>
                <p:txBody>
                  <a:bodyPr wrap="square"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grpSp>
          <p:grpSp>
            <p:nvGrpSpPr>
              <p:cNvPr id="775" name="Group 774">
                <a:extLst>
                  <a:ext uri="{FF2B5EF4-FFF2-40B4-BE49-F238E27FC236}">
                    <a16:creationId xmlns:a16="http://schemas.microsoft.com/office/drawing/2014/main" id="{DE7A9A42-090C-4FFA-8D2B-C9A191BCC45D}"/>
                  </a:ext>
                </a:extLst>
              </p:cNvPr>
              <p:cNvGrpSpPr/>
              <p:nvPr/>
            </p:nvGrpSpPr>
            <p:grpSpPr>
              <a:xfrm>
                <a:off x="6807209" y="2064120"/>
                <a:ext cx="2372865" cy="3218165"/>
                <a:chOff x="6807209" y="2064120"/>
                <a:chExt cx="2372865" cy="3218165"/>
              </a:xfrm>
            </p:grpSpPr>
            <p:grpSp>
              <p:nvGrpSpPr>
                <p:cNvPr id="787" name="Group 786">
                  <a:extLst>
                    <a:ext uri="{FF2B5EF4-FFF2-40B4-BE49-F238E27FC236}">
                      <a16:creationId xmlns:a16="http://schemas.microsoft.com/office/drawing/2014/main" id="{CF7630B9-0092-473A-9691-5617A5913C97}"/>
                    </a:ext>
                  </a:extLst>
                </p:cNvPr>
                <p:cNvGrpSpPr/>
                <p:nvPr/>
              </p:nvGrpSpPr>
              <p:grpSpPr>
                <a:xfrm flipV="1">
                  <a:off x="6807209" y="3453079"/>
                  <a:ext cx="2372865" cy="1829206"/>
                  <a:chOff x="4078066" y="1953903"/>
                  <a:chExt cx="2372865" cy="1829206"/>
                </a:xfrm>
              </p:grpSpPr>
              <p:sp>
                <p:nvSpPr>
                  <p:cNvPr id="793" name="TextBox 792">
                    <a:extLst>
                      <a:ext uri="{FF2B5EF4-FFF2-40B4-BE49-F238E27FC236}">
                        <a16:creationId xmlns:a16="http://schemas.microsoft.com/office/drawing/2014/main" id="{2C43F88D-190C-4162-8DBD-71BD04A96DFB}"/>
                      </a:ext>
                    </a:extLst>
                  </p:cNvPr>
                  <p:cNvSpPr txBox="1"/>
                  <p:nvPr/>
                </p:nvSpPr>
                <p:spPr>
                  <a:xfrm flipV="1">
                    <a:off x="4078066" y="1953903"/>
                    <a:ext cx="2372865" cy="1688990"/>
                  </a:xfrm>
                  <a:prstGeom prst="rect">
                    <a:avLst/>
                  </a:prstGeom>
                  <a:noFill/>
                </p:spPr>
                <p:txBody>
                  <a:bodyPr wrap="square"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FF671F"/>
                        </a:solidFill>
                        <a:effectLst/>
                        <a:uLnTx/>
                        <a:uFillTx/>
                        <a:latin typeface="Arial" panose="020B0604020202020204" pitchFamily="34" charset="0"/>
                        <a:cs typeface="Arial" panose="020B0604020202020204" pitchFamily="34" charset="0"/>
                      </a:rPr>
                      <a:t>Service Level Agreements (SLA):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FFFFFF">
                            <a:lumMod val="95000"/>
                          </a:srgbClr>
                        </a:solidFill>
                        <a:effectLst/>
                        <a:uLnTx/>
                        <a:uFillTx/>
                        <a:latin typeface="Arial" panose="020B0604020202020204" pitchFamily="34" charset="0"/>
                        <a:cs typeface="Arial" panose="020B0604020202020204" pitchFamily="34" charset="0"/>
                      </a:rPr>
                      <a:t>SLAs with third parties must also include information security terms to ensure our partners also protect data.</a:t>
                    </a:r>
                    <a:endParaRPr kumimoji="0" lang="en-US" sz="1400" b="0" i="0" u="none" strike="noStrike" kern="0" cap="none" spc="0" normalizeH="0" baseline="0" noProof="0" dirty="0">
                      <a:ln>
                        <a:noFill/>
                      </a:ln>
                      <a:solidFill>
                        <a:srgbClr val="FFFFFF">
                          <a:lumMod val="95000"/>
                        </a:srgbClr>
                      </a:solidFill>
                      <a:effectLst/>
                      <a:uLnTx/>
                      <a:uFillTx/>
                      <a:latin typeface="Arial" panose="020B0604020202020204" pitchFamily="34" charset="0"/>
                      <a:cs typeface="Arial" panose="020B0604020202020204" pitchFamily="34" charset="0"/>
                    </a:endParaRPr>
                  </a:p>
                </p:txBody>
              </p:sp>
              <p:grpSp>
                <p:nvGrpSpPr>
                  <p:cNvPr id="794" name="Group 793">
                    <a:extLst>
                      <a:ext uri="{FF2B5EF4-FFF2-40B4-BE49-F238E27FC236}">
                        <a16:creationId xmlns:a16="http://schemas.microsoft.com/office/drawing/2014/main" id="{74BF124D-1A28-4E18-8E93-DAE66726A01B}"/>
                      </a:ext>
                    </a:extLst>
                  </p:cNvPr>
                  <p:cNvGrpSpPr/>
                  <p:nvPr/>
                </p:nvGrpSpPr>
                <p:grpSpPr>
                  <a:xfrm>
                    <a:off x="5220898" y="3650338"/>
                    <a:ext cx="117836" cy="132771"/>
                    <a:chOff x="3134501" y="2695887"/>
                    <a:chExt cx="233398" cy="262979"/>
                  </a:xfrm>
                </p:grpSpPr>
                <p:sp>
                  <p:nvSpPr>
                    <p:cNvPr id="795" name="Isosceles Triangle 794">
                      <a:extLst>
                        <a:ext uri="{FF2B5EF4-FFF2-40B4-BE49-F238E27FC236}">
                          <a16:creationId xmlns:a16="http://schemas.microsoft.com/office/drawing/2014/main" id="{C1069221-5E90-4DF4-8CBD-31218608FA33}"/>
                        </a:ext>
                      </a:extLst>
                    </p:cNvPr>
                    <p:cNvSpPr/>
                    <p:nvPr/>
                  </p:nvSpPr>
                  <p:spPr>
                    <a:xfrm>
                      <a:off x="3134501" y="2695887"/>
                      <a:ext cx="233398" cy="201207"/>
                    </a:xfrm>
                    <a:prstGeom prst="triangle">
                      <a:avLst/>
                    </a:prstGeom>
                    <a:solidFill>
                      <a:srgbClr val="9E01B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96" name="Isosceles Triangle 795">
                      <a:extLst>
                        <a:ext uri="{FF2B5EF4-FFF2-40B4-BE49-F238E27FC236}">
                          <a16:creationId xmlns:a16="http://schemas.microsoft.com/office/drawing/2014/main" id="{C2AB0A7E-7C51-48DB-BF57-D88A3741837F}"/>
                        </a:ext>
                      </a:extLst>
                    </p:cNvPr>
                    <p:cNvSpPr/>
                    <p:nvPr/>
                  </p:nvSpPr>
                  <p:spPr>
                    <a:xfrm>
                      <a:off x="3134501" y="2757661"/>
                      <a:ext cx="233398" cy="201205"/>
                    </a:xfrm>
                    <a:prstGeom prst="triangle">
                      <a:avLst/>
                    </a:prstGeom>
                    <a:solidFill>
                      <a:srgbClr val="FF671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788" name="Group 787">
                  <a:extLst>
                    <a:ext uri="{FF2B5EF4-FFF2-40B4-BE49-F238E27FC236}">
                      <a16:creationId xmlns:a16="http://schemas.microsoft.com/office/drawing/2014/main" id="{A9BBFFA9-C412-41AB-940E-60608D53CEDC}"/>
                    </a:ext>
                  </a:extLst>
                </p:cNvPr>
                <p:cNvGrpSpPr/>
                <p:nvPr/>
              </p:nvGrpSpPr>
              <p:grpSpPr>
                <a:xfrm>
                  <a:off x="7501468" y="2064120"/>
                  <a:ext cx="1014984" cy="1014984"/>
                  <a:chOff x="7501468" y="2064120"/>
                  <a:chExt cx="1014984" cy="1014984"/>
                </a:xfrm>
              </p:grpSpPr>
              <p:grpSp>
                <p:nvGrpSpPr>
                  <p:cNvPr id="789" name="Group 788">
                    <a:extLst>
                      <a:ext uri="{FF2B5EF4-FFF2-40B4-BE49-F238E27FC236}">
                        <a16:creationId xmlns:a16="http://schemas.microsoft.com/office/drawing/2014/main" id="{C7899AC9-C97E-4AFA-B305-A42FF7303352}"/>
                      </a:ext>
                    </a:extLst>
                  </p:cNvPr>
                  <p:cNvGrpSpPr/>
                  <p:nvPr/>
                </p:nvGrpSpPr>
                <p:grpSpPr>
                  <a:xfrm flipV="1">
                    <a:off x="7501468" y="2064120"/>
                    <a:ext cx="1014984" cy="1014984"/>
                    <a:chOff x="4653523" y="4205344"/>
                    <a:chExt cx="1014984" cy="1014984"/>
                  </a:xfrm>
                </p:grpSpPr>
                <p:sp>
                  <p:nvSpPr>
                    <p:cNvPr id="791" name="Oval 790">
                      <a:extLst>
                        <a:ext uri="{FF2B5EF4-FFF2-40B4-BE49-F238E27FC236}">
                          <a16:creationId xmlns:a16="http://schemas.microsoft.com/office/drawing/2014/main" id="{14C30902-90E2-4A04-B7E3-79C45A2C9A3F}"/>
                        </a:ext>
                      </a:extLst>
                    </p:cNvPr>
                    <p:cNvSpPr/>
                    <p:nvPr/>
                  </p:nvSpPr>
                  <p:spPr>
                    <a:xfrm flipV="1">
                      <a:off x="4653523" y="4205344"/>
                      <a:ext cx="1014984" cy="1014984"/>
                    </a:xfrm>
                    <a:prstGeom prst="ellipse">
                      <a:avLst/>
                    </a:prstGeom>
                    <a:noFill/>
                    <a:ln w="6350" cap="flat" cmpd="sng" algn="ctr">
                      <a:solidFill>
                        <a:schemeClr val="bg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92" name="Oval 791">
                      <a:extLst>
                        <a:ext uri="{FF2B5EF4-FFF2-40B4-BE49-F238E27FC236}">
                          <a16:creationId xmlns:a16="http://schemas.microsoft.com/office/drawing/2014/main" id="{96BC0637-DFDA-4C17-AC93-4FC49D61912C}"/>
                        </a:ext>
                      </a:extLst>
                    </p:cNvPr>
                    <p:cNvSpPr/>
                    <p:nvPr/>
                  </p:nvSpPr>
                  <p:spPr>
                    <a:xfrm flipV="1">
                      <a:off x="4764818" y="4316289"/>
                      <a:ext cx="792394" cy="793100"/>
                    </a:xfrm>
                    <a:prstGeom prst="ellipse">
                      <a:avLst/>
                    </a:prstGeom>
                    <a:solidFill>
                      <a:srgbClr val="9E01B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sp>
                <p:nvSpPr>
                  <p:cNvPr id="790" name="Freeform: Shape 789">
                    <a:extLst>
                      <a:ext uri="{FF2B5EF4-FFF2-40B4-BE49-F238E27FC236}">
                        <a16:creationId xmlns:a16="http://schemas.microsoft.com/office/drawing/2014/main" id="{AB0C6F2E-5791-4114-A5C4-640E6F7E651F}"/>
                      </a:ext>
                    </a:extLst>
                  </p:cNvPr>
                  <p:cNvSpPr/>
                  <p:nvPr/>
                </p:nvSpPr>
                <p:spPr>
                  <a:xfrm flipH="1">
                    <a:off x="7693569" y="2256221"/>
                    <a:ext cx="630781" cy="630781"/>
                  </a:xfrm>
                  <a:custGeom>
                    <a:avLst/>
                    <a:gdLst>
                      <a:gd name="connsiteX0" fmla="*/ 24188954 w 49377596"/>
                      <a:gd name="connsiteY0" fmla="*/ 37204674 h 49377556"/>
                      <a:gd name="connsiteX1" fmla="*/ 24679017 w 49377596"/>
                      <a:gd name="connsiteY1" fmla="*/ 37204674 h 49377556"/>
                      <a:gd name="connsiteX2" fmla="*/ 25169054 w 49377596"/>
                      <a:gd name="connsiteY2" fmla="*/ 37204674 h 49377556"/>
                      <a:gd name="connsiteX3" fmla="*/ 25169054 w 49377596"/>
                      <a:gd name="connsiteY3" fmla="*/ 47299740 h 49377556"/>
                      <a:gd name="connsiteX4" fmla="*/ 25776730 w 49377596"/>
                      <a:gd name="connsiteY4" fmla="*/ 48279842 h 49377556"/>
                      <a:gd name="connsiteX5" fmla="*/ 24679017 w 49377596"/>
                      <a:gd name="connsiteY5" fmla="*/ 49377556 h 49377556"/>
                      <a:gd name="connsiteX6" fmla="*/ 23581299 w 49377596"/>
                      <a:gd name="connsiteY6" fmla="*/ 48279842 h 49377556"/>
                      <a:gd name="connsiteX7" fmla="*/ 24188954 w 49377596"/>
                      <a:gd name="connsiteY7" fmla="*/ 47299740 h 49377556"/>
                      <a:gd name="connsiteX8" fmla="*/ 28246583 w 49377596"/>
                      <a:gd name="connsiteY8" fmla="*/ 37106672 h 49377556"/>
                      <a:gd name="connsiteX9" fmla="*/ 28246583 w 49377596"/>
                      <a:gd name="connsiteY9" fmla="*/ 39204102 h 49377556"/>
                      <a:gd name="connsiteX10" fmla="*/ 33264715 w 49377596"/>
                      <a:gd name="connsiteY10" fmla="*/ 44222204 h 49377556"/>
                      <a:gd name="connsiteX11" fmla="*/ 34401615 w 49377596"/>
                      <a:gd name="connsiteY11" fmla="*/ 44477042 h 49377556"/>
                      <a:gd name="connsiteX12" fmla="*/ 34401615 w 49377596"/>
                      <a:gd name="connsiteY12" fmla="*/ 46045204 h 49377556"/>
                      <a:gd name="connsiteX13" fmla="*/ 32833448 w 49377596"/>
                      <a:gd name="connsiteY13" fmla="*/ 46045204 h 49377556"/>
                      <a:gd name="connsiteX14" fmla="*/ 32578632 w 49377596"/>
                      <a:gd name="connsiteY14" fmla="*/ 44908286 h 49377556"/>
                      <a:gd name="connsiteX15" fmla="*/ 27266479 w 49377596"/>
                      <a:gd name="connsiteY15" fmla="*/ 39596142 h 49377556"/>
                      <a:gd name="connsiteX16" fmla="*/ 27266479 w 49377596"/>
                      <a:gd name="connsiteY16" fmla="*/ 37165468 h 49377556"/>
                      <a:gd name="connsiteX17" fmla="*/ 28246583 w 49377596"/>
                      <a:gd name="connsiteY17" fmla="*/ 37106672 h 49377556"/>
                      <a:gd name="connsiteX18" fmla="*/ 21131026 w 49377596"/>
                      <a:gd name="connsiteY18" fmla="*/ 37067471 h 49377556"/>
                      <a:gd name="connsiteX19" fmla="*/ 22111129 w 49377596"/>
                      <a:gd name="connsiteY19" fmla="*/ 37126287 h 49377556"/>
                      <a:gd name="connsiteX20" fmla="*/ 22111129 w 49377596"/>
                      <a:gd name="connsiteY20" fmla="*/ 39576532 h 49377556"/>
                      <a:gd name="connsiteX21" fmla="*/ 16798983 w 49377596"/>
                      <a:gd name="connsiteY21" fmla="*/ 44888696 h 49377556"/>
                      <a:gd name="connsiteX22" fmla="*/ 16544146 w 49377596"/>
                      <a:gd name="connsiteY22" fmla="*/ 46025616 h 49377556"/>
                      <a:gd name="connsiteX23" fmla="*/ 14975982 w 49377596"/>
                      <a:gd name="connsiteY23" fmla="*/ 46025616 h 49377556"/>
                      <a:gd name="connsiteX24" fmla="*/ 14975982 w 49377596"/>
                      <a:gd name="connsiteY24" fmla="*/ 44457452 h 49377556"/>
                      <a:gd name="connsiteX25" fmla="*/ 16112901 w 49377596"/>
                      <a:gd name="connsiteY25" fmla="*/ 44202614 h 49377556"/>
                      <a:gd name="connsiteX26" fmla="*/ 21131026 w 49377596"/>
                      <a:gd name="connsiteY26" fmla="*/ 39184492 h 49377556"/>
                      <a:gd name="connsiteX27" fmla="*/ 21150618 w 49377596"/>
                      <a:gd name="connsiteY27" fmla="*/ 33009847 h 49377556"/>
                      <a:gd name="connsiteX28" fmla="*/ 21013415 w 49377596"/>
                      <a:gd name="connsiteY28" fmla="*/ 33695936 h 49377556"/>
                      <a:gd name="connsiteX29" fmla="*/ 24718213 w 49377596"/>
                      <a:gd name="connsiteY29" fmla="*/ 34087976 h 49377556"/>
                      <a:gd name="connsiteX30" fmla="*/ 28364197 w 49377596"/>
                      <a:gd name="connsiteY30" fmla="*/ 33695936 h 49377556"/>
                      <a:gd name="connsiteX31" fmla="*/ 28207362 w 49377596"/>
                      <a:gd name="connsiteY31" fmla="*/ 33009847 h 49377556"/>
                      <a:gd name="connsiteX32" fmla="*/ 21150618 w 49377596"/>
                      <a:gd name="connsiteY32" fmla="*/ 33009847 h 49377556"/>
                      <a:gd name="connsiteX33" fmla="*/ 14054689 w 49377596"/>
                      <a:gd name="connsiteY33" fmla="*/ 29011034 h 49377556"/>
                      <a:gd name="connsiteX34" fmla="*/ 16857780 w 49377596"/>
                      <a:gd name="connsiteY34" fmla="*/ 29971551 h 49377556"/>
                      <a:gd name="connsiteX35" fmla="*/ 24679008 w 49377596"/>
                      <a:gd name="connsiteY35" fmla="*/ 30657607 h 49377556"/>
                      <a:gd name="connsiteX36" fmla="*/ 32461043 w 49377596"/>
                      <a:gd name="connsiteY36" fmla="*/ 29971551 h 49377556"/>
                      <a:gd name="connsiteX37" fmla="*/ 35264123 w 49377596"/>
                      <a:gd name="connsiteY37" fmla="*/ 29011034 h 49377556"/>
                      <a:gd name="connsiteX38" fmla="*/ 35264123 w 49377596"/>
                      <a:gd name="connsiteY38" fmla="*/ 34538817 h 49377556"/>
                      <a:gd name="connsiteX39" fmla="*/ 32323819 w 49377596"/>
                      <a:gd name="connsiteY39" fmla="*/ 35832550 h 49377556"/>
                      <a:gd name="connsiteX40" fmla="*/ 24659399 w 49377596"/>
                      <a:gd name="connsiteY40" fmla="*/ 36499017 h 49377556"/>
                      <a:gd name="connsiteX41" fmla="*/ 16995004 w 49377596"/>
                      <a:gd name="connsiteY41" fmla="*/ 35832550 h 49377556"/>
                      <a:gd name="connsiteX42" fmla="*/ 14054689 w 49377596"/>
                      <a:gd name="connsiteY42" fmla="*/ 34538817 h 49377556"/>
                      <a:gd name="connsiteX43" fmla="*/ 36009004 w 49377596"/>
                      <a:gd name="connsiteY43" fmla="*/ 28775798 h 49377556"/>
                      <a:gd name="connsiteX44" fmla="*/ 39576582 w 49377596"/>
                      <a:gd name="connsiteY44" fmla="*/ 28775798 h 49377556"/>
                      <a:gd name="connsiteX45" fmla="*/ 44888736 w 49377596"/>
                      <a:gd name="connsiteY45" fmla="*/ 34087964 h 49377556"/>
                      <a:gd name="connsiteX46" fmla="*/ 46006064 w 49377596"/>
                      <a:gd name="connsiteY46" fmla="*/ 34342781 h 49377556"/>
                      <a:gd name="connsiteX47" fmla="*/ 46006064 w 49377596"/>
                      <a:gd name="connsiteY47" fmla="*/ 35910946 h 49377556"/>
                      <a:gd name="connsiteX48" fmla="*/ 44437898 w 49377596"/>
                      <a:gd name="connsiteY48" fmla="*/ 35910946 h 49377556"/>
                      <a:gd name="connsiteX49" fmla="*/ 44183060 w 49377596"/>
                      <a:gd name="connsiteY49" fmla="*/ 34774026 h 49377556"/>
                      <a:gd name="connsiteX50" fmla="*/ 39164928 w 49377596"/>
                      <a:gd name="connsiteY50" fmla="*/ 29755901 h 49377556"/>
                      <a:gd name="connsiteX51" fmla="*/ 36009004 w 49377596"/>
                      <a:gd name="connsiteY51" fmla="*/ 29755901 h 49377556"/>
                      <a:gd name="connsiteX52" fmla="*/ 36009004 w 49377596"/>
                      <a:gd name="connsiteY52" fmla="*/ 29011022 h 49377556"/>
                      <a:gd name="connsiteX53" fmla="*/ 9761835 w 49377596"/>
                      <a:gd name="connsiteY53" fmla="*/ 28775798 h 49377556"/>
                      <a:gd name="connsiteX54" fmla="*/ 13329418 w 49377596"/>
                      <a:gd name="connsiteY54" fmla="*/ 28775798 h 49377556"/>
                      <a:gd name="connsiteX55" fmla="*/ 13329418 w 49377596"/>
                      <a:gd name="connsiteY55" fmla="*/ 29011022 h 49377556"/>
                      <a:gd name="connsiteX56" fmla="*/ 13329418 w 49377596"/>
                      <a:gd name="connsiteY56" fmla="*/ 29755901 h 49377556"/>
                      <a:gd name="connsiteX57" fmla="*/ 10173495 w 49377596"/>
                      <a:gd name="connsiteY57" fmla="*/ 29755901 h 49377556"/>
                      <a:gd name="connsiteX58" fmla="*/ 5155357 w 49377596"/>
                      <a:gd name="connsiteY58" fmla="*/ 34774026 h 49377556"/>
                      <a:gd name="connsiteX59" fmla="*/ 4900525 w 49377596"/>
                      <a:gd name="connsiteY59" fmla="*/ 35910946 h 49377556"/>
                      <a:gd name="connsiteX60" fmla="*/ 3332354 w 49377596"/>
                      <a:gd name="connsiteY60" fmla="*/ 35910946 h 49377556"/>
                      <a:gd name="connsiteX61" fmla="*/ 3332354 w 49377596"/>
                      <a:gd name="connsiteY61" fmla="*/ 34342781 h 49377556"/>
                      <a:gd name="connsiteX62" fmla="*/ 4469275 w 49377596"/>
                      <a:gd name="connsiteY62" fmla="*/ 34087964 h 49377556"/>
                      <a:gd name="connsiteX63" fmla="*/ 21150611 w 49377596"/>
                      <a:gd name="connsiteY63" fmla="*/ 26443159 h 49377556"/>
                      <a:gd name="connsiteX64" fmla="*/ 21013408 w 49377596"/>
                      <a:gd name="connsiteY64" fmla="*/ 27129248 h 49377556"/>
                      <a:gd name="connsiteX65" fmla="*/ 24718213 w 49377596"/>
                      <a:gd name="connsiteY65" fmla="*/ 27521287 h 49377556"/>
                      <a:gd name="connsiteX66" fmla="*/ 28364197 w 49377596"/>
                      <a:gd name="connsiteY66" fmla="*/ 27129248 h 49377556"/>
                      <a:gd name="connsiteX67" fmla="*/ 28207362 w 49377596"/>
                      <a:gd name="connsiteY67" fmla="*/ 26443159 h 49377556"/>
                      <a:gd name="connsiteX68" fmla="*/ 21150611 w 49377596"/>
                      <a:gd name="connsiteY68" fmla="*/ 26443159 h 49377556"/>
                      <a:gd name="connsiteX69" fmla="*/ 48279900 w 49377596"/>
                      <a:gd name="connsiteY69" fmla="*/ 25090635 h 49377556"/>
                      <a:gd name="connsiteX70" fmla="*/ 49377596 w 49377596"/>
                      <a:gd name="connsiteY70" fmla="*/ 26188348 h 49377556"/>
                      <a:gd name="connsiteX71" fmla="*/ 48279900 w 49377596"/>
                      <a:gd name="connsiteY71" fmla="*/ 27286061 h 49377556"/>
                      <a:gd name="connsiteX72" fmla="*/ 47299796 w 49377596"/>
                      <a:gd name="connsiteY72" fmla="*/ 26678389 h 49377556"/>
                      <a:gd name="connsiteX73" fmla="*/ 36028592 w 49377596"/>
                      <a:gd name="connsiteY73" fmla="*/ 26678389 h 49377556"/>
                      <a:gd name="connsiteX74" fmla="*/ 36028592 w 49377596"/>
                      <a:gd name="connsiteY74" fmla="*/ 25698287 h 49377556"/>
                      <a:gd name="connsiteX75" fmla="*/ 47299796 w 49377596"/>
                      <a:gd name="connsiteY75" fmla="*/ 25698287 h 49377556"/>
                      <a:gd name="connsiteX76" fmla="*/ 48279900 w 49377596"/>
                      <a:gd name="connsiteY76" fmla="*/ 25090635 h 49377556"/>
                      <a:gd name="connsiteX77" fmla="*/ 1097736 w 49377596"/>
                      <a:gd name="connsiteY77" fmla="*/ 25090635 h 49377556"/>
                      <a:gd name="connsiteX78" fmla="*/ 2077849 w 49377596"/>
                      <a:gd name="connsiteY78" fmla="*/ 25698287 h 49377556"/>
                      <a:gd name="connsiteX79" fmla="*/ 13349031 w 49377596"/>
                      <a:gd name="connsiteY79" fmla="*/ 25698287 h 49377556"/>
                      <a:gd name="connsiteX80" fmla="*/ 13349031 w 49377596"/>
                      <a:gd name="connsiteY80" fmla="*/ 26678389 h 49377556"/>
                      <a:gd name="connsiteX81" fmla="*/ 2077849 w 49377596"/>
                      <a:gd name="connsiteY81" fmla="*/ 26678389 h 49377556"/>
                      <a:gd name="connsiteX82" fmla="*/ 1097736 w 49377596"/>
                      <a:gd name="connsiteY82" fmla="*/ 27286061 h 49377556"/>
                      <a:gd name="connsiteX83" fmla="*/ 0 w 49377596"/>
                      <a:gd name="connsiteY83" fmla="*/ 26188348 h 49377556"/>
                      <a:gd name="connsiteX84" fmla="*/ 1097736 w 49377596"/>
                      <a:gd name="connsiteY84" fmla="*/ 25090635 h 49377556"/>
                      <a:gd name="connsiteX85" fmla="*/ 14054680 w 49377596"/>
                      <a:gd name="connsiteY85" fmla="*/ 22444337 h 49377556"/>
                      <a:gd name="connsiteX86" fmla="*/ 16857771 w 49377596"/>
                      <a:gd name="connsiteY86" fmla="*/ 23404852 h 49377556"/>
                      <a:gd name="connsiteX87" fmla="*/ 24679003 w 49377596"/>
                      <a:gd name="connsiteY87" fmla="*/ 24090909 h 49377556"/>
                      <a:gd name="connsiteX88" fmla="*/ 32461043 w 49377596"/>
                      <a:gd name="connsiteY88" fmla="*/ 23404852 h 49377556"/>
                      <a:gd name="connsiteX89" fmla="*/ 35264123 w 49377596"/>
                      <a:gd name="connsiteY89" fmla="*/ 22444337 h 49377556"/>
                      <a:gd name="connsiteX90" fmla="*/ 35264123 w 49377596"/>
                      <a:gd name="connsiteY90" fmla="*/ 27972118 h 49377556"/>
                      <a:gd name="connsiteX91" fmla="*/ 32323819 w 49377596"/>
                      <a:gd name="connsiteY91" fmla="*/ 29265851 h 49377556"/>
                      <a:gd name="connsiteX92" fmla="*/ 24659392 w 49377596"/>
                      <a:gd name="connsiteY92" fmla="*/ 29932318 h 49377556"/>
                      <a:gd name="connsiteX93" fmla="*/ 16994996 w 49377596"/>
                      <a:gd name="connsiteY93" fmla="*/ 29265851 h 49377556"/>
                      <a:gd name="connsiteX94" fmla="*/ 14054680 w 49377596"/>
                      <a:gd name="connsiteY94" fmla="*/ 27972118 h 49377556"/>
                      <a:gd name="connsiteX95" fmla="*/ 21150611 w 49377596"/>
                      <a:gd name="connsiteY95" fmla="*/ 19876482 h 49377556"/>
                      <a:gd name="connsiteX96" fmla="*/ 21013409 w 49377596"/>
                      <a:gd name="connsiteY96" fmla="*/ 20562570 h 49377556"/>
                      <a:gd name="connsiteX97" fmla="*/ 24718213 w 49377596"/>
                      <a:gd name="connsiteY97" fmla="*/ 20954610 h 49377556"/>
                      <a:gd name="connsiteX98" fmla="*/ 28364197 w 49377596"/>
                      <a:gd name="connsiteY98" fmla="*/ 20562570 h 49377556"/>
                      <a:gd name="connsiteX99" fmla="*/ 28207362 w 49377596"/>
                      <a:gd name="connsiteY99" fmla="*/ 19876482 h 49377556"/>
                      <a:gd name="connsiteX100" fmla="*/ 21150611 w 49377596"/>
                      <a:gd name="connsiteY100" fmla="*/ 19876482 h 49377556"/>
                      <a:gd name="connsiteX101" fmla="*/ 4136029 w 49377596"/>
                      <a:gd name="connsiteY101" fmla="*/ 16161891 h 49377556"/>
                      <a:gd name="connsiteX102" fmla="*/ 4920127 w 49377596"/>
                      <a:gd name="connsiteY102" fmla="*/ 16485325 h 49377556"/>
                      <a:gd name="connsiteX103" fmla="*/ 5174948 w 49377596"/>
                      <a:gd name="connsiteY103" fmla="*/ 17622244 h 49377556"/>
                      <a:gd name="connsiteX104" fmla="*/ 10193060 w 49377596"/>
                      <a:gd name="connsiteY104" fmla="*/ 22640368 h 49377556"/>
                      <a:gd name="connsiteX105" fmla="*/ 13368618 w 49377596"/>
                      <a:gd name="connsiteY105" fmla="*/ 22640368 h 49377556"/>
                      <a:gd name="connsiteX106" fmla="*/ 13368618 w 49377596"/>
                      <a:gd name="connsiteY106" fmla="*/ 23620470 h 49377556"/>
                      <a:gd name="connsiteX107" fmla="*/ 9801014 w 49377596"/>
                      <a:gd name="connsiteY107" fmla="*/ 23620470 h 49377556"/>
                      <a:gd name="connsiteX108" fmla="*/ 4488863 w 49377596"/>
                      <a:gd name="connsiteY108" fmla="*/ 18308324 h 49377556"/>
                      <a:gd name="connsiteX109" fmla="*/ 3351962 w 49377596"/>
                      <a:gd name="connsiteY109" fmla="*/ 18053490 h 49377556"/>
                      <a:gd name="connsiteX110" fmla="*/ 3351962 w 49377596"/>
                      <a:gd name="connsiteY110" fmla="*/ 16485325 h 49377556"/>
                      <a:gd name="connsiteX111" fmla="*/ 4136029 w 49377596"/>
                      <a:gd name="connsiteY111" fmla="*/ 16161891 h 49377556"/>
                      <a:gd name="connsiteX112" fmla="*/ 45241570 w 49377596"/>
                      <a:gd name="connsiteY112" fmla="*/ 16142279 h 49377556"/>
                      <a:gd name="connsiteX113" fmla="*/ 46025652 w 49377596"/>
                      <a:gd name="connsiteY113" fmla="*/ 16465712 h 49377556"/>
                      <a:gd name="connsiteX114" fmla="*/ 46025652 w 49377596"/>
                      <a:gd name="connsiteY114" fmla="*/ 18033877 h 49377556"/>
                      <a:gd name="connsiteX115" fmla="*/ 44888732 w 49377596"/>
                      <a:gd name="connsiteY115" fmla="*/ 18288714 h 49377556"/>
                      <a:gd name="connsiteX116" fmla="*/ 39596172 w 49377596"/>
                      <a:gd name="connsiteY116" fmla="*/ 23600880 h 49377556"/>
                      <a:gd name="connsiteX117" fmla="*/ 36028592 w 49377596"/>
                      <a:gd name="connsiteY117" fmla="*/ 23600880 h 49377556"/>
                      <a:gd name="connsiteX118" fmla="*/ 36028592 w 49377596"/>
                      <a:gd name="connsiteY118" fmla="*/ 22620778 h 49377556"/>
                      <a:gd name="connsiteX119" fmla="*/ 39184518 w 49377596"/>
                      <a:gd name="connsiteY119" fmla="*/ 22620778 h 49377556"/>
                      <a:gd name="connsiteX120" fmla="*/ 44202650 w 49377596"/>
                      <a:gd name="connsiteY120" fmla="*/ 17602631 h 49377556"/>
                      <a:gd name="connsiteX121" fmla="*/ 44457488 w 49377596"/>
                      <a:gd name="connsiteY121" fmla="*/ 16465712 h 49377556"/>
                      <a:gd name="connsiteX122" fmla="*/ 45241570 w 49377596"/>
                      <a:gd name="connsiteY122" fmla="*/ 16142279 h 49377556"/>
                      <a:gd name="connsiteX123" fmla="*/ 14054681 w 49377596"/>
                      <a:gd name="connsiteY123" fmla="*/ 15877658 h 49377556"/>
                      <a:gd name="connsiteX124" fmla="*/ 16857772 w 49377596"/>
                      <a:gd name="connsiteY124" fmla="*/ 16838174 h 49377556"/>
                      <a:gd name="connsiteX125" fmla="*/ 24679004 w 49377596"/>
                      <a:gd name="connsiteY125" fmla="*/ 17524231 h 49377556"/>
                      <a:gd name="connsiteX126" fmla="*/ 32461043 w 49377596"/>
                      <a:gd name="connsiteY126" fmla="*/ 16838174 h 49377556"/>
                      <a:gd name="connsiteX127" fmla="*/ 35264123 w 49377596"/>
                      <a:gd name="connsiteY127" fmla="*/ 15877658 h 49377556"/>
                      <a:gd name="connsiteX128" fmla="*/ 35264123 w 49377596"/>
                      <a:gd name="connsiteY128" fmla="*/ 21405440 h 49377556"/>
                      <a:gd name="connsiteX129" fmla="*/ 32323819 w 49377596"/>
                      <a:gd name="connsiteY129" fmla="*/ 22699173 h 49377556"/>
                      <a:gd name="connsiteX130" fmla="*/ 24659392 w 49377596"/>
                      <a:gd name="connsiteY130" fmla="*/ 23365640 h 49377556"/>
                      <a:gd name="connsiteX131" fmla="*/ 16994997 w 49377596"/>
                      <a:gd name="connsiteY131" fmla="*/ 22699173 h 49377556"/>
                      <a:gd name="connsiteX132" fmla="*/ 14054681 w 49377596"/>
                      <a:gd name="connsiteY132" fmla="*/ 21405440 h 49377556"/>
                      <a:gd name="connsiteX133" fmla="*/ 24698581 w 49377596"/>
                      <a:gd name="connsiteY133" fmla="*/ 12898132 h 49377556"/>
                      <a:gd name="connsiteX134" fmla="*/ 32363023 w 49377596"/>
                      <a:gd name="connsiteY134" fmla="*/ 13564602 h 49377556"/>
                      <a:gd name="connsiteX135" fmla="*/ 35303335 w 49377596"/>
                      <a:gd name="connsiteY135" fmla="*/ 14858338 h 49377556"/>
                      <a:gd name="connsiteX136" fmla="*/ 32363023 w 49377596"/>
                      <a:gd name="connsiteY136" fmla="*/ 16152073 h 49377556"/>
                      <a:gd name="connsiteX137" fmla="*/ 24698581 w 49377596"/>
                      <a:gd name="connsiteY137" fmla="*/ 16818543 h 49377556"/>
                      <a:gd name="connsiteX138" fmla="*/ 17034182 w 49377596"/>
                      <a:gd name="connsiteY138" fmla="*/ 16152073 h 49377556"/>
                      <a:gd name="connsiteX139" fmla="*/ 14093871 w 49377596"/>
                      <a:gd name="connsiteY139" fmla="*/ 14858338 h 49377556"/>
                      <a:gd name="connsiteX140" fmla="*/ 17034182 w 49377596"/>
                      <a:gd name="connsiteY140" fmla="*/ 13564602 h 49377556"/>
                      <a:gd name="connsiteX141" fmla="*/ 24698581 w 49377596"/>
                      <a:gd name="connsiteY141" fmla="*/ 12898132 h 49377556"/>
                      <a:gd name="connsiteX142" fmla="*/ 33617550 w 49377596"/>
                      <a:gd name="connsiteY142" fmla="*/ 3028510 h 49377556"/>
                      <a:gd name="connsiteX143" fmla="*/ 34401616 w 49377596"/>
                      <a:gd name="connsiteY143" fmla="*/ 3351940 h 49377556"/>
                      <a:gd name="connsiteX144" fmla="*/ 34401616 w 49377596"/>
                      <a:gd name="connsiteY144" fmla="*/ 4939718 h 49377556"/>
                      <a:gd name="connsiteX145" fmla="*/ 33264718 w 49377596"/>
                      <a:gd name="connsiteY145" fmla="*/ 5194535 h 49377556"/>
                      <a:gd name="connsiteX146" fmla="*/ 28246593 w 49377596"/>
                      <a:gd name="connsiteY146" fmla="*/ 10212657 h 49377556"/>
                      <a:gd name="connsiteX147" fmla="*/ 28246593 w 49377596"/>
                      <a:gd name="connsiteY147" fmla="*/ 12310091 h 49377556"/>
                      <a:gd name="connsiteX148" fmla="*/ 27266490 w 49377596"/>
                      <a:gd name="connsiteY148" fmla="*/ 12251273 h 49377556"/>
                      <a:gd name="connsiteX149" fmla="*/ 27266490 w 49377596"/>
                      <a:gd name="connsiteY149" fmla="*/ 9801024 h 49377556"/>
                      <a:gd name="connsiteX150" fmla="*/ 32578636 w 49377596"/>
                      <a:gd name="connsiteY150" fmla="*/ 4488864 h 49377556"/>
                      <a:gd name="connsiteX151" fmla="*/ 32833452 w 49377596"/>
                      <a:gd name="connsiteY151" fmla="*/ 3351940 h 49377556"/>
                      <a:gd name="connsiteX152" fmla="*/ 33617550 w 49377596"/>
                      <a:gd name="connsiteY152" fmla="*/ 3028510 h 49377556"/>
                      <a:gd name="connsiteX153" fmla="*/ 15740472 w 49377596"/>
                      <a:gd name="connsiteY153" fmla="*/ 3028510 h 49377556"/>
                      <a:gd name="connsiteX154" fmla="*/ 16524562 w 49377596"/>
                      <a:gd name="connsiteY154" fmla="*/ 3351940 h 49377556"/>
                      <a:gd name="connsiteX155" fmla="*/ 16779399 w 49377596"/>
                      <a:gd name="connsiteY155" fmla="*/ 4488864 h 49377556"/>
                      <a:gd name="connsiteX156" fmla="*/ 22091544 w 49377596"/>
                      <a:gd name="connsiteY156" fmla="*/ 9801032 h 49377556"/>
                      <a:gd name="connsiteX157" fmla="*/ 22091544 w 49377596"/>
                      <a:gd name="connsiteY157" fmla="*/ 12231684 h 49377556"/>
                      <a:gd name="connsiteX158" fmla="*/ 21111440 w 49377596"/>
                      <a:gd name="connsiteY158" fmla="*/ 12290477 h 49377556"/>
                      <a:gd name="connsiteX159" fmla="*/ 21111440 w 49377596"/>
                      <a:gd name="connsiteY159" fmla="*/ 10193066 h 49377556"/>
                      <a:gd name="connsiteX160" fmla="*/ 16093317 w 49377596"/>
                      <a:gd name="connsiteY160" fmla="*/ 5174947 h 49377556"/>
                      <a:gd name="connsiteX161" fmla="*/ 14956398 w 49377596"/>
                      <a:gd name="connsiteY161" fmla="*/ 4920111 h 49377556"/>
                      <a:gd name="connsiteX162" fmla="*/ 14956398 w 49377596"/>
                      <a:gd name="connsiteY162" fmla="*/ 3351940 h 49377556"/>
                      <a:gd name="connsiteX163" fmla="*/ 15740472 w 49377596"/>
                      <a:gd name="connsiteY163" fmla="*/ 3028510 h 49377556"/>
                      <a:gd name="connsiteX164" fmla="*/ 24679014 w 49377596"/>
                      <a:gd name="connsiteY164" fmla="*/ 0 h 49377556"/>
                      <a:gd name="connsiteX165" fmla="*/ 25776720 w 49377596"/>
                      <a:gd name="connsiteY165" fmla="*/ 1097714 h 49377556"/>
                      <a:gd name="connsiteX166" fmla="*/ 25169048 w 49377596"/>
                      <a:gd name="connsiteY166" fmla="*/ 2077818 h 49377556"/>
                      <a:gd name="connsiteX167" fmla="*/ 25169048 w 49377596"/>
                      <a:gd name="connsiteY167" fmla="*/ 12172868 h 49377556"/>
                      <a:gd name="connsiteX168" fmla="*/ 24679014 w 49377596"/>
                      <a:gd name="connsiteY168" fmla="*/ 12172868 h 49377556"/>
                      <a:gd name="connsiteX169" fmla="*/ 24188955 w 49377596"/>
                      <a:gd name="connsiteY169" fmla="*/ 12172868 h 49377556"/>
                      <a:gd name="connsiteX170" fmla="*/ 24188955 w 49377596"/>
                      <a:gd name="connsiteY170" fmla="*/ 2077818 h 49377556"/>
                      <a:gd name="connsiteX171" fmla="*/ 23581302 w 49377596"/>
                      <a:gd name="connsiteY171" fmla="*/ 1097714 h 49377556"/>
                      <a:gd name="connsiteX172" fmla="*/ 24679014 w 49377596"/>
                      <a:gd name="connsiteY172" fmla="*/ 0 h 49377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Lst>
                    <a:rect l="l" t="t" r="r" b="b"/>
                    <a:pathLst>
                      <a:path w="49377596" h="49377556">
                        <a:moveTo>
                          <a:pt x="24188954" y="37204674"/>
                        </a:moveTo>
                        <a:cubicBezTo>
                          <a:pt x="24345790" y="37204674"/>
                          <a:pt x="24522200" y="37204674"/>
                          <a:pt x="24679017" y="37204674"/>
                        </a:cubicBezTo>
                        <a:cubicBezTo>
                          <a:pt x="24835829" y="37204674"/>
                          <a:pt x="25012258" y="37204674"/>
                          <a:pt x="25169054" y="37204674"/>
                        </a:cubicBezTo>
                        <a:lnTo>
                          <a:pt x="25169054" y="47299740"/>
                        </a:lnTo>
                        <a:cubicBezTo>
                          <a:pt x="25541504" y="47476148"/>
                          <a:pt x="25796342" y="47848576"/>
                          <a:pt x="25776730" y="48279842"/>
                        </a:cubicBezTo>
                        <a:cubicBezTo>
                          <a:pt x="25776730" y="48887496"/>
                          <a:pt x="25286667" y="49377556"/>
                          <a:pt x="24679017" y="49377556"/>
                        </a:cubicBezTo>
                        <a:cubicBezTo>
                          <a:pt x="24071362" y="49377556"/>
                          <a:pt x="23581299" y="48887496"/>
                          <a:pt x="23581299" y="48279842"/>
                        </a:cubicBezTo>
                        <a:cubicBezTo>
                          <a:pt x="23581299" y="47848576"/>
                          <a:pt x="23816524" y="47476148"/>
                          <a:pt x="24188954" y="47299740"/>
                        </a:cubicBezTo>
                        <a:close/>
                        <a:moveTo>
                          <a:pt x="28246583" y="37106672"/>
                        </a:moveTo>
                        <a:lnTo>
                          <a:pt x="28246583" y="39204102"/>
                        </a:lnTo>
                        <a:lnTo>
                          <a:pt x="33264715" y="44222204"/>
                        </a:lnTo>
                        <a:cubicBezTo>
                          <a:pt x="33656756" y="44085000"/>
                          <a:pt x="34087982" y="44163408"/>
                          <a:pt x="34401615" y="44477042"/>
                        </a:cubicBezTo>
                        <a:cubicBezTo>
                          <a:pt x="34832881" y="44908286"/>
                          <a:pt x="34832881" y="45613960"/>
                          <a:pt x="34401615" y="46045204"/>
                        </a:cubicBezTo>
                        <a:cubicBezTo>
                          <a:pt x="33970390" y="46476450"/>
                          <a:pt x="33264715" y="46476450"/>
                          <a:pt x="32833448" y="46045204"/>
                        </a:cubicBezTo>
                        <a:cubicBezTo>
                          <a:pt x="32539428" y="45731572"/>
                          <a:pt x="32441407" y="45300328"/>
                          <a:pt x="32578632" y="44908286"/>
                        </a:cubicBezTo>
                        <a:lnTo>
                          <a:pt x="27266479" y="39596142"/>
                        </a:lnTo>
                        <a:lnTo>
                          <a:pt x="27266479" y="37165468"/>
                        </a:lnTo>
                        <a:cubicBezTo>
                          <a:pt x="27599704" y="37145876"/>
                          <a:pt x="27932929" y="37126284"/>
                          <a:pt x="28246583" y="37106672"/>
                        </a:cubicBezTo>
                        <a:close/>
                        <a:moveTo>
                          <a:pt x="21131026" y="37067471"/>
                        </a:moveTo>
                        <a:cubicBezTo>
                          <a:pt x="21444659" y="37087083"/>
                          <a:pt x="21777904" y="37106675"/>
                          <a:pt x="22111129" y="37126287"/>
                        </a:cubicBezTo>
                        <a:lnTo>
                          <a:pt x="22111129" y="39576532"/>
                        </a:lnTo>
                        <a:lnTo>
                          <a:pt x="16798983" y="44888696"/>
                        </a:lnTo>
                        <a:cubicBezTo>
                          <a:pt x="16936187" y="45280738"/>
                          <a:pt x="16857779" y="45711982"/>
                          <a:pt x="16544146" y="46025616"/>
                        </a:cubicBezTo>
                        <a:cubicBezTo>
                          <a:pt x="16112901" y="46456860"/>
                          <a:pt x="15407248" y="46456860"/>
                          <a:pt x="14975982" y="46025616"/>
                        </a:cubicBezTo>
                        <a:cubicBezTo>
                          <a:pt x="14544737" y="45594370"/>
                          <a:pt x="14544737" y="44888696"/>
                          <a:pt x="14975982" y="44457452"/>
                        </a:cubicBezTo>
                        <a:cubicBezTo>
                          <a:pt x="15289614" y="44163410"/>
                          <a:pt x="15720860" y="44065410"/>
                          <a:pt x="16112901" y="44202614"/>
                        </a:cubicBezTo>
                        <a:lnTo>
                          <a:pt x="21131026" y="39184492"/>
                        </a:lnTo>
                        <a:close/>
                        <a:moveTo>
                          <a:pt x="21150618" y="33009847"/>
                        </a:moveTo>
                        <a:lnTo>
                          <a:pt x="21013415" y="33695936"/>
                        </a:lnTo>
                        <a:cubicBezTo>
                          <a:pt x="22248336" y="33950752"/>
                          <a:pt x="23483279" y="34087976"/>
                          <a:pt x="24718213" y="34087976"/>
                        </a:cubicBezTo>
                        <a:cubicBezTo>
                          <a:pt x="25953135" y="34087976"/>
                          <a:pt x="27168466" y="33950752"/>
                          <a:pt x="28364197" y="33695936"/>
                        </a:cubicBezTo>
                        <a:lnTo>
                          <a:pt x="28207362" y="33009847"/>
                        </a:lnTo>
                        <a:cubicBezTo>
                          <a:pt x="25913935" y="33499910"/>
                          <a:pt x="23542090" y="33499910"/>
                          <a:pt x="21150618" y="33009847"/>
                        </a:cubicBezTo>
                        <a:close/>
                        <a:moveTo>
                          <a:pt x="14054689" y="29011034"/>
                        </a:moveTo>
                        <a:cubicBezTo>
                          <a:pt x="14623164" y="29383486"/>
                          <a:pt x="15564036" y="29697113"/>
                          <a:pt x="16857780" y="29971551"/>
                        </a:cubicBezTo>
                        <a:cubicBezTo>
                          <a:pt x="18955203" y="30422381"/>
                          <a:pt x="21738704" y="30657607"/>
                          <a:pt x="24679008" y="30657607"/>
                        </a:cubicBezTo>
                        <a:cubicBezTo>
                          <a:pt x="27638907" y="30657607"/>
                          <a:pt x="30402809" y="30402770"/>
                          <a:pt x="32461043" y="29971551"/>
                        </a:cubicBezTo>
                        <a:cubicBezTo>
                          <a:pt x="33754775" y="29697113"/>
                          <a:pt x="34695659" y="29383486"/>
                          <a:pt x="35264123" y="29011034"/>
                        </a:cubicBezTo>
                        <a:lnTo>
                          <a:pt x="35264123" y="34538817"/>
                        </a:lnTo>
                        <a:cubicBezTo>
                          <a:pt x="35264123" y="34793654"/>
                          <a:pt x="34656447" y="35342486"/>
                          <a:pt x="32323819" y="35832550"/>
                        </a:cubicBezTo>
                        <a:cubicBezTo>
                          <a:pt x="30285175" y="36263791"/>
                          <a:pt x="27560517" y="36499017"/>
                          <a:pt x="24659399" y="36499017"/>
                        </a:cubicBezTo>
                        <a:cubicBezTo>
                          <a:pt x="21758294" y="36499017"/>
                          <a:pt x="19033614" y="36263791"/>
                          <a:pt x="16995004" y="35832550"/>
                        </a:cubicBezTo>
                        <a:cubicBezTo>
                          <a:pt x="14681954" y="35362098"/>
                          <a:pt x="14054689" y="34793654"/>
                          <a:pt x="14054689" y="34538817"/>
                        </a:cubicBezTo>
                        <a:close/>
                        <a:moveTo>
                          <a:pt x="36009004" y="28775798"/>
                        </a:moveTo>
                        <a:lnTo>
                          <a:pt x="39576582" y="28775798"/>
                        </a:lnTo>
                        <a:lnTo>
                          <a:pt x="44888736" y="34087964"/>
                        </a:lnTo>
                        <a:cubicBezTo>
                          <a:pt x="45280776" y="33970352"/>
                          <a:pt x="45712044" y="34048760"/>
                          <a:pt x="46006064" y="34342781"/>
                        </a:cubicBezTo>
                        <a:cubicBezTo>
                          <a:pt x="46437310" y="34774026"/>
                          <a:pt x="46437310" y="35479700"/>
                          <a:pt x="46006064" y="35910946"/>
                        </a:cubicBezTo>
                        <a:cubicBezTo>
                          <a:pt x="45574798" y="36342190"/>
                          <a:pt x="44869144" y="36342190"/>
                          <a:pt x="44437898" y="35910946"/>
                        </a:cubicBezTo>
                        <a:cubicBezTo>
                          <a:pt x="44143876" y="35597312"/>
                          <a:pt x="44045856" y="35166068"/>
                          <a:pt x="44183060" y="34774026"/>
                        </a:cubicBezTo>
                        <a:lnTo>
                          <a:pt x="39164928" y="29755901"/>
                        </a:lnTo>
                        <a:lnTo>
                          <a:pt x="36009004" y="29755901"/>
                        </a:lnTo>
                        <a:lnTo>
                          <a:pt x="36009004" y="29011022"/>
                        </a:lnTo>
                        <a:close/>
                        <a:moveTo>
                          <a:pt x="9761835" y="28775798"/>
                        </a:moveTo>
                        <a:lnTo>
                          <a:pt x="13329418" y="28775798"/>
                        </a:lnTo>
                        <a:lnTo>
                          <a:pt x="13329418" y="29011022"/>
                        </a:lnTo>
                        <a:lnTo>
                          <a:pt x="13329418" y="29755901"/>
                        </a:lnTo>
                        <a:lnTo>
                          <a:pt x="10173495" y="29755901"/>
                        </a:lnTo>
                        <a:lnTo>
                          <a:pt x="5155357" y="34774026"/>
                        </a:lnTo>
                        <a:cubicBezTo>
                          <a:pt x="5292563" y="35166068"/>
                          <a:pt x="5214177" y="35597312"/>
                          <a:pt x="4900525" y="35910946"/>
                        </a:cubicBezTo>
                        <a:cubicBezTo>
                          <a:pt x="4469275" y="36342190"/>
                          <a:pt x="3763621" y="36342190"/>
                          <a:pt x="3332354" y="35910946"/>
                        </a:cubicBezTo>
                        <a:cubicBezTo>
                          <a:pt x="2901112" y="35479700"/>
                          <a:pt x="2901112" y="34774026"/>
                          <a:pt x="3332354" y="34342781"/>
                        </a:cubicBezTo>
                        <a:cubicBezTo>
                          <a:pt x="3646009" y="34048760"/>
                          <a:pt x="4077234" y="33950740"/>
                          <a:pt x="4469275" y="34087964"/>
                        </a:cubicBezTo>
                        <a:close/>
                        <a:moveTo>
                          <a:pt x="21150611" y="26443159"/>
                        </a:moveTo>
                        <a:lnTo>
                          <a:pt x="21013408" y="27129248"/>
                        </a:lnTo>
                        <a:cubicBezTo>
                          <a:pt x="22248329" y="27384063"/>
                          <a:pt x="23483272" y="27521287"/>
                          <a:pt x="24718213" y="27521287"/>
                        </a:cubicBezTo>
                        <a:cubicBezTo>
                          <a:pt x="25953135" y="27521287"/>
                          <a:pt x="27168466" y="27403653"/>
                          <a:pt x="28364197" y="27129248"/>
                        </a:cubicBezTo>
                        <a:lnTo>
                          <a:pt x="28207362" y="26443159"/>
                        </a:lnTo>
                        <a:cubicBezTo>
                          <a:pt x="25913934" y="26933222"/>
                          <a:pt x="23542084" y="26933222"/>
                          <a:pt x="21150611" y="26443159"/>
                        </a:cubicBezTo>
                        <a:close/>
                        <a:moveTo>
                          <a:pt x="48279900" y="25090635"/>
                        </a:moveTo>
                        <a:cubicBezTo>
                          <a:pt x="48887554" y="25090635"/>
                          <a:pt x="49377596" y="25580696"/>
                          <a:pt x="49377596" y="26188348"/>
                        </a:cubicBezTo>
                        <a:cubicBezTo>
                          <a:pt x="49377596" y="26796021"/>
                          <a:pt x="48887554" y="27286061"/>
                          <a:pt x="48279900" y="27286061"/>
                        </a:cubicBezTo>
                        <a:cubicBezTo>
                          <a:pt x="47848656" y="27286061"/>
                          <a:pt x="47476204" y="27050837"/>
                          <a:pt x="47299796" y="26678389"/>
                        </a:cubicBezTo>
                        <a:lnTo>
                          <a:pt x="36028592" y="26678389"/>
                        </a:lnTo>
                        <a:lnTo>
                          <a:pt x="36028592" y="25698287"/>
                        </a:lnTo>
                        <a:lnTo>
                          <a:pt x="47299796" y="25698287"/>
                        </a:lnTo>
                        <a:cubicBezTo>
                          <a:pt x="47476204" y="25345451"/>
                          <a:pt x="47848656" y="25090635"/>
                          <a:pt x="48279900" y="25090635"/>
                        </a:cubicBezTo>
                        <a:close/>
                        <a:moveTo>
                          <a:pt x="1097736" y="25090635"/>
                        </a:moveTo>
                        <a:cubicBezTo>
                          <a:pt x="1528960" y="25090635"/>
                          <a:pt x="1901414" y="25345451"/>
                          <a:pt x="2077849" y="25698287"/>
                        </a:cubicBezTo>
                        <a:lnTo>
                          <a:pt x="13349031" y="25698287"/>
                        </a:lnTo>
                        <a:lnTo>
                          <a:pt x="13349031" y="26678389"/>
                        </a:lnTo>
                        <a:lnTo>
                          <a:pt x="2077849" y="26678389"/>
                        </a:lnTo>
                        <a:cubicBezTo>
                          <a:pt x="1901414" y="27031245"/>
                          <a:pt x="1528960" y="27286061"/>
                          <a:pt x="1097736" y="27286061"/>
                        </a:cubicBezTo>
                        <a:cubicBezTo>
                          <a:pt x="490062" y="27286061"/>
                          <a:pt x="0" y="26796021"/>
                          <a:pt x="0" y="26188348"/>
                        </a:cubicBezTo>
                        <a:cubicBezTo>
                          <a:pt x="0" y="25580696"/>
                          <a:pt x="490062" y="25090635"/>
                          <a:pt x="1097736" y="25090635"/>
                        </a:cubicBezTo>
                        <a:close/>
                        <a:moveTo>
                          <a:pt x="14054680" y="22444337"/>
                        </a:moveTo>
                        <a:cubicBezTo>
                          <a:pt x="14623155" y="22816787"/>
                          <a:pt x="15564028" y="23130415"/>
                          <a:pt x="16857771" y="23404852"/>
                        </a:cubicBezTo>
                        <a:cubicBezTo>
                          <a:pt x="18955195" y="23855683"/>
                          <a:pt x="21738697" y="24090909"/>
                          <a:pt x="24679003" y="24090909"/>
                        </a:cubicBezTo>
                        <a:cubicBezTo>
                          <a:pt x="27638907" y="24090909"/>
                          <a:pt x="30402809" y="23855683"/>
                          <a:pt x="32461043" y="23404852"/>
                        </a:cubicBezTo>
                        <a:cubicBezTo>
                          <a:pt x="33754775" y="23130415"/>
                          <a:pt x="34695659" y="22816787"/>
                          <a:pt x="35264123" y="22444337"/>
                        </a:cubicBezTo>
                        <a:lnTo>
                          <a:pt x="35264123" y="27972118"/>
                        </a:lnTo>
                        <a:cubicBezTo>
                          <a:pt x="35264123" y="28226956"/>
                          <a:pt x="34656447" y="28775787"/>
                          <a:pt x="32323819" y="29265851"/>
                        </a:cubicBezTo>
                        <a:cubicBezTo>
                          <a:pt x="30285175" y="29697092"/>
                          <a:pt x="27560517" y="29932318"/>
                          <a:pt x="24659392" y="29932318"/>
                        </a:cubicBezTo>
                        <a:cubicBezTo>
                          <a:pt x="21758288" y="29932318"/>
                          <a:pt x="19033608" y="29697092"/>
                          <a:pt x="16994996" y="29265851"/>
                        </a:cubicBezTo>
                        <a:cubicBezTo>
                          <a:pt x="14681946" y="28795399"/>
                          <a:pt x="14054680" y="28226956"/>
                          <a:pt x="14054680" y="27972118"/>
                        </a:cubicBezTo>
                        <a:close/>
                        <a:moveTo>
                          <a:pt x="21150611" y="19876482"/>
                        </a:moveTo>
                        <a:lnTo>
                          <a:pt x="21013409" y="20562570"/>
                        </a:lnTo>
                        <a:cubicBezTo>
                          <a:pt x="22248330" y="20817386"/>
                          <a:pt x="23483273" y="20954610"/>
                          <a:pt x="24718213" y="20954610"/>
                        </a:cubicBezTo>
                        <a:cubicBezTo>
                          <a:pt x="25953135" y="20954610"/>
                          <a:pt x="27168466" y="20836976"/>
                          <a:pt x="28364197" y="20562570"/>
                        </a:cubicBezTo>
                        <a:lnTo>
                          <a:pt x="28207362" y="19876482"/>
                        </a:lnTo>
                        <a:cubicBezTo>
                          <a:pt x="25913934" y="20366544"/>
                          <a:pt x="23542085" y="20366544"/>
                          <a:pt x="21150611" y="19876482"/>
                        </a:cubicBezTo>
                        <a:close/>
                        <a:moveTo>
                          <a:pt x="4136029" y="16161891"/>
                        </a:moveTo>
                        <a:cubicBezTo>
                          <a:pt x="4420260" y="16161891"/>
                          <a:pt x="4704502" y="16269702"/>
                          <a:pt x="4920127" y="16485325"/>
                        </a:cubicBezTo>
                        <a:cubicBezTo>
                          <a:pt x="5214152" y="16798958"/>
                          <a:pt x="5312176" y="17230204"/>
                          <a:pt x="5174948" y="17622244"/>
                        </a:cubicBezTo>
                        <a:lnTo>
                          <a:pt x="10193060" y="22640368"/>
                        </a:lnTo>
                        <a:lnTo>
                          <a:pt x="13368618" y="22640368"/>
                        </a:lnTo>
                        <a:lnTo>
                          <a:pt x="13368618" y="23620470"/>
                        </a:lnTo>
                        <a:lnTo>
                          <a:pt x="9801014" y="23620470"/>
                        </a:lnTo>
                        <a:lnTo>
                          <a:pt x="4488863" y="18308324"/>
                        </a:lnTo>
                        <a:cubicBezTo>
                          <a:pt x="4096825" y="18445528"/>
                          <a:pt x="3665597" y="18367120"/>
                          <a:pt x="3351962" y="18053490"/>
                        </a:cubicBezTo>
                        <a:cubicBezTo>
                          <a:pt x="2920695" y="17622244"/>
                          <a:pt x="2920695" y="16916570"/>
                          <a:pt x="3351962" y="16485325"/>
                        </a:cubicBezTo>
                        <a:cubicBezTo>
                          <a:pt x="3567576" y="16269702"/>
                          <a:pt x="3851801" y="16161891"/>
                          <a:pt x="4136029" y="16161891"/>
                        </a:cubicBezTo>
                        <a:close/>
                        <a:moveTo>
                          <a:pt x="45241570" y="16142279"/>
                        </a:moveTo>
                        <a:cubicBezTo>
                          <a:pt x="45525800" y="16142279"/>
                          <a:pt x="45810030" y="16250089"/>
                          <a:pt x="46025652" y="16465712"/>
                        </a:cubicBezTo>
                        <a:cubicBezTo>
                          <a:pt x="46456900" y="16896957"/>
                          <a:pt x="46456900" y="17602631"/>
                          <a:pt x="46025652" y="18033877"/>
                        </a:cubicBezTo>
                        <a:cubicBezTo>
                          <a:pt x="45712020" y="18327918"/>
                          <a:pt x="45280774" y="18425917"/>
                          <a:pt x="44888732" y="18288714"/>
                        </a:cubicBezTo>
                        <a:lnTo>
                          <a:pt x="39596172" y="23600880"/>
                        </a:lnTo>
                        <a:lnTo>
                          <a:pt x="36028592" y="23600880"/>
                        </a:lnTo>
                        <a:lnTo>
                          <a:pt x="36028592" y="22620778"/>
                        </a:lnTo>
                        <a:lnTo>
                          <a:pt x="39184518" y="22620778"/>
                        </a:lnTo>
                        <a:lnTo>
                          <a:pt x="44202650" y="17602631"/>
                        </a:lnTo>
                        <a:cubicBezTo>
                          <a:pt x="44065446" y="17210591"/>
                          <a:pt x="44143854" y="16779345"/>
                          <a:pt x="44457488" y="16465712"/>
                        </a:cubicBezTo>
                        <a:cubicBezTo>
                          <a:pt x="44673110" y="16250089"/>
                          <a:pt x="44957340" y="16142279"/>
                          <a:pt x="45241570" y="16142279"/>
                        </a:cubicBezTo>
                        <a:close/>
                        <a:moveTo>
                          <a:pt x="14054681" y="15877658"/>
                        </a:moveTo>
                        <a:cubicBezTo>
                          <a:pt x="14623156" y="16250108"/>
                          <a:pt x="15564029" y="16563736"/>
                          <a:pt x="16857772" y="16838174"/>
                        </a:cubicBezTo>
                        <a:cubicBezTo>
                          <a:pt x="18955196" y="17289005"/>
                          <a:pt x="21738698" y="17524231"/>
                          <a:pt x="24679004" y="17524231"/>
                        </a:cubicBezTo>
                        <a:cubicBezTo>
                          <a:pt x="27638907" y="17524231"/>
                          <a:pt x="30402809" y="17289005"/>
                          <a:pt x="32461043" y="16838174"/>
                        </a:cubicBezTo>
                        <a:cubicBezTo>
                          <a:pt x="33754775" y="16563736"/>
                          <a:pt x="34695659" y="16250108"/>
                          <a:pt x="35264123" y="15877658"/>
                        </a:cubicBezTo>
                        <a:lnTo>
                          <a:pt x="35264123" y="21405440"/>
                        </a:lnTo>
                        <a:cubicBezTo>
                          <a:pt x="35264123" y="21660278"/>
                          <a:pt x="34656447" y="22209110"/>
                          <a:pt x="32323819" y="22699173"/>
                        </a:cubicBezTo>
                        <a:cubicBezTo>
                          <a:pt x="30285175" y="23130415"/>
                          <a:pt x="27560517" y="23365640"/>
                          <a:pt x="24659392" y="23365640"/>
                        </a:cubicBezTo>
                        <a:cubicBezTo>
                          <a:pt x="21758288" y="23365640"/>
                          <a:pt x="19033608" y="23130415"/>
                          <a:pt x="16994997" y="22699173"/>
                        </a:cubicBezTo>
                        <a:cubicBezTo>
                          <a:pt x="14681946" y="22228722"/>
                          <a:pt x="14054681" y="21660278"/>
                          <a:pt x="14054681" y="21405440"/>
                        </a:cubicBezTo>
                        <a:close/>
                        <a:moveTo>
                          <a:pt x="24698581" y="12898132"/>
                        </a:moveTo>
                        <a:cubicBezTo>
                          <a:pt x="27599709" y="12898132"/>
                          <a:pt x="30324387" y="13133356"/>
                          <a:pt x="32363023" y="13564602"/>
                        </a:cubicBezTo>
                        <a:cubicBezTo>
                          <a:pt x="34676047" y="14035051"/>
                          <a:pt x="35303335" y="14603521"/>
                          <a:pt x="35303335" y="14858338"/>
                        </a:cubicBezTo>
                        <a:cubicBezTo>
                          <a:pt x="35303335" y="15113154"/>
                          <a:pt x="34676047" y="15681624"/>
                          <a:pt x="32363023" y="16152073"/>
                        </a:cubicBezTo>
                        <a:cubicBezTo>
                          <a:pt x="30324387" y="16583318"/>
                          <a:pt x="27599709" y="16818543"/>
                          <a:pt x="24698581" y="16818543"/>
                        </a:cubicBezTo>
                        <a:cubicBezTo>
                          <a:pt x="21797497" y="16818543"/>
                          <a:pt x="19072798" y="16583318"/>
                          <a:pt x="17034182" y="16152073"/>
                        </a:cubicBezTo>
                        <a:cubicBezTo>
                          <a:pt x="14701526" y="15662032"/>
                          <a:pt x="14093871" y="15113154"/>
                          <a:pt x="14093871" y="14858338"/>
                        </a:cubicBezTo>
                        <a:cubicBezTo>
                          <a:pt x="14093871" y="14603521"/>
                          <a:pt x="14721158" y="14035051"/>
                          <a:pt x="17034182" y="13564602"/>
                        </a:cubicBezTo>
                        <a:cubicBezTo>
                          <a:pt x="19072798" y="13133356"/>
                          <a:pt x="21797497" y="12898132"/>
                          <a:pt x="24698581" y="12898132"/>
                        </a:cubicBezTo>
                        <a:close/>
                        <a:moveTo>
                          <a:pt x="33617550" y="3028510"/>
                        </a:moveTo>
                        <a:cubicBezTo>
                          <a:pt x="33901780" y="3028510"/>
                          <a:pt x="34186004" y="3136318"/>
                          <a:pt x="34401616" y="3351940"/>
                        </a:cubicBezTo>
                        <a:cubicBezTo>
                          <a:pt x="34832882" y="3783186"/>
                          <a:pt x="34832882" y="4488864"/>
                          <a:pt x="34401616" y="4939718"/>
                        </a:cubicBezTo>
                        <a:cubicBezTo>
                          <a:pt x="34087984" y="5233739"/>
                          <a:pt x="33656759" y="5331760"/>
                          <a:pt x="33264718" y="5194535"/>
                        </a:cubicBezTo>
                        <a:lnTo>
                          <a:pt x="28246593" y="10212657"/>
                        </a:lnTo>
                        <a:lnTo>
                          <a:pt x="28246593" y="12310091"/>
                        </a:lnTo>
                        <a:cubicBezTo>
                          <a:pt x="27932939" y="12290477"/>
                          <a:pt x="27599715" y="12270861"/>
                          <a:pt x="27266490" y="12251273"/>
                        </a:cubicBezTo>
                        <a:lnTo>
                          <a:pt x="27266490" y="9801024"/>
                        </a:lnTo>
                        <a:lnTo>
                          <a:pt x="32578636" y="4488864"/>
                        </a:lnTo>
                        <a:cubicBezTo>
                          <a:pt x="32441411" y="4096818"/>
                          <a:pt x="32519820" y="3665574"/>
                          <a:pt x="32833452" y="3351940"/>
                        </a:cubicBezTo>
                        <a:cubicBezTo>
                          <a:pt x="33049085" y="3136318"/>
                          <a:pt x="33333320" y="3028510"/>
                          <a:pt x="33617550" y="3028510"/>
                        </a:cubicBezTo>
                        <a:close/>
                        <a:moveTo>
                          <a:pt x="15740472" y="3028510"/>
                        </a:moveTo>
                        <a:cubicBezTo>
                          <a:pt x="16024705" y="3028510"/>
                          <a:pt x="16308940" y="3136318"/>
                          <a:pt x="16524562" y="3351940"/>
                        </a:cubicBezTo>
                        <a:cubicBezTo>
                          <a:pt x="16838194" y="3665574"/>
                          <a:pt x="16916603" y="4096818"/>
                          <a:pt x="16779399" y="4488864"/>
                        </a:cubicBezTo>
                        <a:lnTo>
                          <a:pt x="22091544" y="9801032"/>
                        </a:lnTo>
                        <a:lnTo>
                          <a:pt x="22091544" y="12231684"/>
                        </a:lnTo>
                        <a:cubicBezTo>
                          <a:pt x="21758299" y="12251273"/>
                          <a:pt x="21425073" y="12270867"/>
                          <a:pt x="21111440" y="12290477"/>
                        </a:cubicBezTo>
                        <a:lnTo>
                          <a:pt x="21111440" y="10193066"/>
                        </a:lnTo>
                        <a:lnTo>
                          <a:pt x="16093317" y="5174947"/>
                        </a:lnTo>
                        <a:cubicBezTo>
                          <a:pt x="15701276" y="5312147"/>
                          <a:pt x="15270031" y="5233739"/>
                          <a:pt x="14956398" y="4920111"/>
                        </a:cubicBezTo>
                        <a:cubicBezTo>
                          <a:pt x="14525152" y="4488864"/>
                          <a:pt x="14525152" y="3783186"/>
                          <a:pt x="14956398" y="3351940"/>
                        </a:cubicBezTo>
                        <a:cubicBezTo>
                          <a:pt x="15172011" y="3136318"/>
                          <a:pt x="15456240" y="3028510"/>
                          <a:pt x="15740472" y="3028510"/>
                        </a:cubicBezTo>
                        <a:close/>
                        <a:moveTo>
                          <a:pt x="24679014" y="0"/>
                        </a:moveTo>
                        <a:cubicBezTo>
                          <a:pt x="25306272" y="0"/>
                          <a:pt x="25796333" y="490064"/>
                          <a:pt x="25776720" y="1097714"/>
                        </a:cubicBezTo>
                        <a:cubicBezTo>
                          <a:pt x="25776720" y="1528960"/>
                          <a:pt x="25541496" y="1901408"/>
                          <a:pt x="25169048" y="2077818"/>
                        </a:cubicBezTo>
                        <a:lnTo>
                          <a:pt x="25169048" y="12172868"/>
                        </a:lnTo>
                        <a:cubicBezTo>
                          <a:pt x="25012252" y="12172868"/>
                          <a:pt x="24835824" y="12172868"/>
                          <a:pt x="24679014" y="12172868"/>
                        </a:cubicBezTo>
                        <a:cubicBezTo>
                          <a:pt x="24522199" y="12172868"/>
                          <a:pt x="24345792" y="12172868"/>
                          <a:pt x="24188955" y="12172868"/>
                        </a:cubicBezTo>
                        <a:lnTo>
                          <a:pt x="24188955" y="2077818"/>
                        </a:lnTo>
                        <a:cubicBezTo>
                          <a:pt x="23836139" y="1901408"/>
                          <a:pt x="23581302" y="1528960"/>
                          <a:pt x="23581302" y="1097714"/>
                        </a:cubicBezTo>
                        <a:cubicBezTo>
                          <a:pt x="23581302" y="490064"/>
                          <a:pt x="24071363" y="0"/>
                          <a:pt x="24679014" y="0"/>
                        </a:cubicBezTo>
                        <a:close/>
                      </a:path>
                    </a:pathLst>
                  </a:custGeom>
                  <a:solidFill>
                    <a:srgbClr val="FFFFFF"/>
                  </a:solidFill>
                  <a:ln w="9525" cap="flat">
                    <a:noFill/>
                    <a:prstDash val="solid"/>
                    <a:miter/>
                  </a:ln>
                </p:spPr>
                <p:txBody>
                  <a:bodyPr wrap="square"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grpSp>
          </p:grpSp>
          <p:grpSp>
            <p:nvGrpSpPr>
              <p:cNvPr id="776" name="Group 775">
                <a:extLst>
                  <a:ext uri="{FF2B5EF4-FFF2-40B4-BE49-F238E27FC236}">
                    <a16:creationId xmlns:a16="http://schemas.microsoft.com/office/drawing/2014/main" id="{CD5D1777-D374-4EBE-8F22-EC165EAFA972}"/>
                  </a:ext>
                </a:extLst>
              </p:cNvPr>
              <p:cNvGrpSpPr/>
              <p:nvPr/>
            </p:nvGrpSpPr>
            <p:grpSpPr>
              <a:xfrm>
                <a:off x="9401510" y="1432865"/>
                <a:ext cx="2579901" cy="3694504"/>
                <a:chOff x="9401510" y="1432865"/>
                <a:chExt cx="2579901" cy="3694504"/>
              </a:xfrm>
            </p:grpSpPr>
            <p:grpSp>
              <p:nvGrpSpPr>
                <p:cNvPr id="777" name="Group 776">
                  <a:extLst>
                    <a:ext uri="{FF2B5EF4-FFF2-40B4-BE49-F238E27FC236}">
                      <a16:creationId xmlns:a16="http://schemas.microsoft.com/office/drawing/2014/main" id="{9FED637B-5047-48EB-BD6D-416CDBBBC251}"/>
                    </a:ext>
                  </a:extLst>
                </p:cNvPr>
                <p:cNvGrpSpPr/>
                <p:nvPr/>
              </p:nvGrpSpPr>
              <p:grpSpPr>
                <a:xfrm>
                  <a:off x="9401510" y="1432865"/>
                  <a:ext cx="2579901" cy="2310371"/>
                  <a:chOff x="3870467" y="1472738"/>
                  <a:chExt cx="2579901" cy="2310371"/>
                </a:xfrm>
              </p:grpSpPr>
              <p:sp>
                <p:nvSpPr>
                  <p:cNvPr id="783" name="TextBox 782">
                    <a:extLst>
                      <a:ext uri="{FF2B5EF4-FFF2-40B4-BE49-F238E27FC236}">
                        <a16:creationId xmlns:a16="http://schemas.microsoft.com/office/drawing/2014/main" id="{DD809A08-4147-4EFF-AF79-A975A127DC3C}"/>
                      </a:ext>
                    </a:extLst>
                  </p:cNvPr>
                  <p:cNvSpPr txBox="1"/>
                  <p:nvPr/>
                </p:nvSpPr>
                <p:spPr>
                  <a:xfrm>
                    <a:off x="3870467" y="1472738"/>
                    <a:ext cx="2579901" cy="2143719"/>
                  </a:xfrm>
                  <a:prstGeom prst="rect">
                    <a:avLst/>
                  </a:prstGeom>
                  <a:noFill/>
                </p:spPr>
                <p:txBody>
                  <a:bodyPr wrap="square"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srgbClr val="FF671F"/>
                        </a:solidFill>
                        <a:effectLst/>
                        <a:uLnTx/>
                        <a:uFillTx/>
                        <a:latin typeface="Arial" panose="020B0604020202020204" pitchFamily="34" charset="0"/>
                        <a:cs typeface="Arial" panose="020B0604020202020204" pitchFamily="34" charset="0"/>
                      </a:rPr>
                      <a:t>Regulatory Compliance: </a:t>
                    </a:r>
                    <a:r>
                      <a:rPr kumimoji="0" lang="en-GB" sz="1400" b="0" i="0" u="none" strike="noStrike" kern="0" cap="none" spc="0" normalizeH="0" baseline="0" noProof="0" dirty="0">
                        <a:ln>
                          <a:noFill/>
                        </a:ln>
                        <a:solidFill>
                          <a:srgbClr val="FFFFFF">
                            <a:lumMod val="95000"/>
                          </a:srgbClr>
                        </a:solidFill>
                        <a:effectLst/>
                        <a:uLnTx/>
                        <a:uFillTx/>
                        <a:latin typeface="Arial" panose="020B0604020202020204" pitchFamily="34" charset="0"/>
                        <a:cs typeface="Arial" panose="020B0604020202020204" pitchFamily="34" charset="0"/>
                      </a:rPr>
                      <a:t>SMSA must meet all legal and regulatory requirements for data protection and security, ensuring we stay compliant. We assess compliance based on regulatory assessment document (Doc# 2776)</a:t>
                    </a:r>
                    <a:endParaRPr kumimoji="0" lang="en-US" sz="1400" b="0" i="0" u="none" strike="noStrike" kern="0" cap="none" spc="0" normalizeH="0" baseline="0" noProof="0" dirty="0">
                      <a:ln>
                        <a:noFill/>
                      </a:ln>
                      <a:solidFill>
                        <a:srgbClr val="FFFFFF">
                          <a:lumMod val="95000"/>
                        </a:srgbClr>
                      </a:solidFill>
                      <a:effectLst/>
                      <a:uLnTx/>
                      <a:uFillTx/>
                      <a:latin typeface="Arial" panose="020B0604020202020204" pitchFamily="34" charset="0"/>
                      <a:cs typeface="Arial" panose="020B0604020202020204" pitchFamily="34" charset="0"/>
                    </a:endParaRPr>
                  </a:p>
                </p:txBody>
              </p:sp>
              <p:grpSp>
                <p:nvGrpSpPr>
                  <p:cNvPr id="784" name="Group 783">
                    <a:extLst>
                      <a:ext uri="{FF2B5EF4-FFF2-40B4-BE49-F238E27FC236}">
                        <a16:creationId xmlns:a16="http://schemas.microsoft.com/office/drawing/2014/main" id="{80186C82-906D-4D3E-B009-36ACBF62B927}"/>
                      </a:ext>
                    </a:extLst>
                  </p:cNvPr>
                  <p:cNvGrpSpPr/>
                  <p:nvPr/>
                </p:nvGrpSpPr>
                <p:grpSpPr>
                  <a:xfrm>
                    <a:off x="5220898" y="3650338"/>
                    <a:ext cx="117836" cy="132771"/>
                    <a:chOff x="3134501" y="2695887"/>
                    <a:chExt cx="233398" cy="262979"/>
                  </a:xfrm>
                </p:grpSpPr>
                <p:sp>
                  <p:nvSpPr>
                    <p:cNvPr id="785" name="Isosceles Triangle 784">
                      <a:extLst>
                        <a:ext uri="{FF2B5EF4-FFF2-40B4-BE49-F238E27FC236}">
                          <a16:creationId xmlns:a16="http://schemas.microsoft.com/office/drawing/2014/main" id="{96CD8759-00FA-4C21-8ACE-1191D0FAC646}"/>
                        </a:ext>
                      </a:extLst>
                    </p:cNvPr>
                    <p:cNvSpPr/>
                    <p:nvPr/>
                  </p:nvSpPr>
                  <p:spPr>
                    <a:xfrm>
                      <a:off x="3134501" y="2695887"/>
                      <a:ext cx="233398" cy="201207"/>
                    </a:xfrm>
                    <a:prstGeom prst="triangle">
                      <a:avLst/>
                    </a:prstGeom>
                    <a:solidFill>
                      <a:srgbClr val="9E01B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86" name="Isosceles Triangle 785">
                      <a:extLst>
                        <a:ext uri="{FF2B5EF4-FFF2-40B4-BE49-F238E27FC236}">
                          <a16:creationId xmlns:a16="http://schemas.microsoft.com/office/drawing/2014/main" id="{35715E67-9534-4394-9F79-4313AC233F3E}"/>
                        </a:ext>
                      </a:extLst>
                    </p:cNvPr>
                    <p:cNvSpPr/>
                    <p:nvPr/>
                  </p:nvSpPr>
                  <p:spPr>
                    <a:xfrm>
                      <a:off x="3134501" y="2757661"/>
                      <a:ext cx="233398" cy="201205"/>
                    </a:xfrm>
                    <a:prstGeom prst="triangle">
                      <a:avLst/>
                    </a:prstGeom>
                    <a:solidFill>
                      <a:srgbClr val="FF671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778" name="Group 777">
                  <a:extLst>
                    <a:ext uri="{FF2B5EF4-FFF2-40B4-BE49-F238E27FC236}">
                      <a16:creationId xmlns:a16="http://schemas.microsoft.com/office/drawing/2014/main" id="{67A1458A-3AAA-476C-BE67-A1FE423DD4CF}"/>
                    </a:ext>
                  </a:extLst>
                </p:cNvPr>
                <p:cNvGrpSpPr/>
                <p:nvPr/>
              </p:nvGrpSpPr>
              <p:grpSpPr>
                <a:xfrm>
                  <a:off x="10303368" y="4112385"/>
                  <a:ext cx="1014984" cy="1014984"/>
                  <a:chOff x="10303368" y="4112385"/>
                  <a:chExt cx="1014984" cy="1014984"/>
                </a:xfrm>
              </p:grpSpPr>
              <p:grpSp>
                <p:nvGrpSpPr>
                  <p:cNvPr id="779" name="Group 778">
                    <a:extLst>
                      <a:ext uri="{FF2B5EF4-FFF2-40B4-BE49-F238E27FC236}">
                        <a16:creationId xmlns:a16="http://schemas.microsoft.com/office/drawing/2014/main" id="{A06912C3-7FBF-483F-A50E-9B0323922056}"/>
                      </a:ext>
                    </a:extLst>
                  </p:cNvPr>
                  <p:cNvGrpSpPr/>
                  <p:nvPr/>
                </p:nvGrpSpPr>
                <p:grpSpPr>
                  <a:xfrm>
                    <a:off x="10303368" y="4112385"/>
                    <a:ext cx="1014984" cy="1014984"/>
                    <a:chOff x="4653523" y="4200518"/>
                    <a:chExt cx="1014984" cy="1014984"/>
                  </a:xfrm>
                </p:grpSpPr>
                <p:sp>
                  <p:nvSpPr>
                    <p:cNvPr id="781" name="Oval 780">
                      <a:extLst>
                        <a:ext uri="{FF2B5EF4-FFF2-40B4-BE49-F238E27FC236}">
                          <a16:creationId xmlns:a16="http://schemas.microsoft.com/office/drawing/2014/main" id="{710FCAA4-B21A-448E-B88D-36391508457A}"/>
                        </a:ext>
                      </a:extLst>
                    </p:cNvPr>
                    <p:cNvSpPr/>
                    <p:nvPr/>
                  </p:nvSpPr>
                  <p:spPr>
                    <a:xfrm>
                      <a:off x="4653523" y="4200518"/>
                      <a:ext cx="1014984" cy="1014984"/>
                    </a:xfrm>
                    <a:prstGeom prst="ellipse">
                      <a:avLst/>
                    </a:prstGeom>
                    <a:noFill/>
                    <a:ln w="6350" cap="flat" cmpd="sng" algn="ctr">
                      <a:solidFill>
                        <a:schemeClr val="bg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82" name="Oval 781">
                      <a:extLst>
                        <a:ext uri="{FF2B5EF4-FFF2-40B4-BE49-F238E27FC236}">
                          <a16:creationId xmlns:a16="http://schemas.microsoft.com/office/drawing/2014/main" id="{B615674E-6F5D-4BEA-916A-BB128A1FDE37}"/>
                        </a:ext>
                      </a:extLst>
                    </p:cNvPr>
                    <p:cNvSpPr/>
                    <p:nvPr/>
                  </p:nvSpPr>
                  <p:spPr>
                    <a:xfrm>
                      <a:off x="4764818" y="4311460"/>
                      <a:ext cx="792394" cy="793100"/>
                    </a:xfrm>
                    <a:prstGeom prst="ellipse">
                      <a:avLst/>
                    </a:prstGeom>
                    <a:solidFill>
                      <a:srgbClr val="FF671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780" name="Freeform: Shape 779">
                    <a:extLst>
                      <a:ext uri="{FF2B5EF4-FFF2-40B4-BE49-F238E27FC236}">
                        <a16:creationId xmlns:a16="http://schemas.microsoft.com/office/drawing/2014/main" id="{10196967-3D4C-4422-93C8-449974B7C972}"/>
                      </a:ext>
                    </a:extLst>
                  </p:cNvPr>
                  <p:cNvSpPr/>
                  <p:nvPr/>
                </p:nvSpPr>
                <p:spPr>
                  <a:xfrm>
                    <a:off x="10562146" y="4370783"/>
                    <a:ext cx="497428" cy="498188"/>
                  </a:xfrm>
                  <a:custGeom>
                    <a:avLst/>
                    <a:gdLst>
                      <a:gd name="connsiteX0" fmla="*/ 3451251 w 4598889"/>
                      <a:gd name="connsiteY0" fmla="*/ 3527982 h 4605929"/>
                      <a:gd name="connsiteX1" fmla="*/ 3387304 w 4598889"/>
                      <a:gd name="connsiteY1" fmla="*/ 3591929 h 4605929"/>
                      <a:gd name="connsiteX2" fmla="*/ 3429327 w 4598889"/>
                      <a:gd name="connsiteY2" fmla="*/ 3652221 h 4605929"/>
                      <a:gd name="connsiteX3" fmla="*/ 3423845 w 4598889"/>
                      <a:gd name="connsiteY3" fmla="*/ 3728957 h 4605929"/>
                      <a:gd name="connsiteX4" fmla="*/ 3478657 w 4598889"/>
                      <a:gd name="connsiteY4" fmla="*/ 3728957 h 4605929"/>
                      <a:gd name="connsiteX5" fmla="*/ 3471347 w 4598889"/>
                      <a:gd name="connsiteY5" fmla="*/ 3652221 h 4605929"/>
                      <a:gd name="connsiteX6" fmla="*/ 3515198 w 4598889"/>
                      <a:gd name="connsiteY6" fmla="*/ 3591929 h 4605929"/>
                      <a:gd name="connsiteX7" fmla="*/ 3451251 w 4598889"/>
                      <a:gd name="connsiteY7" fmla="*/ 3527982 h 4605929"/>
                      <a:gd name="connsiteX8" fmla="*/ 330691 w 4598889"/>
                      <a:gd name="connsiteY8" fmla="*/ 3168058 h 4605929"/>
                      <a:gd name="connsiteX9" fmla="*/ 661382 w 4598889"/>
                      <a:gd name="connsiteY9" fmla="*/ 3498749 h 4605929"/>
                      <a:gd name="connsiteX10" fmla="*/ 661382 w 4598889"/>
                      <a:gd name="connsiteY10" fmla="*/ 3507884 h 4605929"/>
                      <a:gd name="connsiteX11" fmla="*/ 2177813 w 4598889"/>
                      <a:gd name="connsiteY11" fmla="*/ 3507884 h 4605929"/>
                      <a:gd name="connsiteX12" fmla="*/ 2177813 w 4598889"/>
                      <a:gd name="connsiteY12" fmla="*/ 3829439 h 4605929"/>
                      <a:gd name="connsiteX13" fmla="*/ 319730 w 4598889"/>
                      <a:gd name="connsiteY13" fmla="*/ 3829439 h 4605929"/>
                      <a:gd name="connsiteX14" fmla="*/ 0 w 4598889"/>
                      <a:gd name="connsiteY14" fmla="*/ 3498749 h 4605929"/>
                      <a:gd name="connsiteX15" fmla="*/ 330691 w 4598889"/>
                      <a:gd name="connsiteY15" fmla="*/ 3168058 h 4605929"/>
                      <a:gd name="connsiteX16" fmla="*/ 3453079 w 4598889"/>
                      <a:gd name="connsiteY16" fmla="*/ 3036516 h 4605929"/>
                      <a:gd name="connsiteX17" fmla="*/ 3290474 w 4598889"/>
                      <a:gd name="connsiteY17" fmla="*/ 3199121 h 4605929"/>
                      <a:gd name="connsiteX18" fmla="*/ 3292300 w 4598889"/>
                      <a:gd name="connsiteY18" fmla="*/ 3306915 h 4605929"/>
                      <a:gd name="connsiteX19" fmla="*/ 3615685 w 4598889"/>
                      <a:gd name="connsiteY19" fmla="*/ 3306915 h 4605929"/>
                      <a:gd name="connsiteX20" fmla="*/ 3615685 w 4598889"/>
                      <a:gd name="connsiteY20" fmla="*/ 3199121 h 4605929"/>
                      <a:gd name="connsiteX21" fmla="*/ 3453079 w 4598889"/>
                      <a:gd name="connsiteY21" fmla="*/ 3036516 h 4605929"/>
                      <a:gd name="connsiteX22" fmla="*/ 3453079 w 4598889"/>
                      <a:gd name="connsiteY22" fmla="*/ 2906796 h 4605929"/>
                      <a:gd name="connsiteX23" fmla="*/ 3728960 w 4598889"/>
                      <a:gd name="connsiteY23" fmla="*/ 3113249 h 4605929"/>
                      <a:gd name="connsiteX24" fmla="*/ 3741749 w 4598889"/>
                      <a:gd name="connsiteY24" fmla="*/ 3305088 h 4605929"/>
                      <a:gd name="connsiteX25" fmla="*/ 3765501 w 4598889"/>
                      <a:gd name="connsiteY25" fmla="*/ 3305088 h 4605929"/>
                      <a:gd name="connsiteX26" fmla="*/ 3838582 w 4598889"/>
                      <a:gd name="connsiteY26" fmla="*/ 3345282 h 4605929"/>
                      <a:gd name="connsiteX27" fmla="*/ 3851371 w 4598889"/>
                      <a:gd name="connsiteY27" fmla="*/ 3390958 h 4605929"/>
                      <a:gd name="connsiteX28" fmla="*/ 3851371 w 4598889"/>
                      <a:gd name="connsiteY28" fmla="*/ 3820311 h 4605929"/>
                      <a:gd name="connsiteX29" fmla="*/ 3763673 w 4598889"/>
                      <a:gd name="connsiteY29" fmla="*/ 3900699 h 4605929"/>
                      <a:gd name="connsiteX30" fmla="*/ 3131523 w 4598889"/>
                      <a:gd name="connsiteY30" fmla="*/ 3900699 h 4605929"/>
                      <a:gd name="connsiteX31" fmla="*/ 3052960 w 4598889"/>
                      <a:gd name="connsiteY31" fmla="*/ 3813003 h 4605929"/>
                      <a:gd name="connsiteX32" fmla="*/ 3052960 w 4598889"/>
                      <a:gd name="connsiteY32" fmla="*/ 3392786 h 4605929"/>
                      <a:gd name="connsiteX33" fmla="*/ 3140658 w 4598889"/>
                      <a:gd name="connsiteY33" fmla="*/ 3305088 h 4605929"/>
                      <a:gd name="connsiteX34" fmla="*/ 3164408 w 4598889"/>
                      <a:gd name="connsiteY34" fmla="*/ 3305088 h 4605929"/>
                      <a:gd name="connsiteX35" fmla="*/ 3168063 w 4598889"/>
                      <a:gd name="connsiteY35" fmla="*/ 3155273 h 4605929"/>
                      <a:gd name="connsiteX36" fmla="*/ 3453079 w 4598889"/>
                      <a:gd name="connsiteY36" fmla="*/ 2906796 h 4605929"/>
                      <a:gd name="connsiteX37" fmla="*/ 3432981 w 4598889"/>
                      <a:gd name="connsiteY37" fmla="*/ 2789867 h 4605929"/>
                      <a:gd name="connsiteX38" fmla="*/ 2791694 w 4598889"/>
                      <a:gd name="connsiteY38" fmla="*/ 3458556 h 4605929"/>
                      <a:gd name="connsiteX39" fmla="*/ 3462214 w 4598889"/>
                      <a:gd name="connsiteY39" fmla="*/ 4096189 h 4605929"/>
                      <a:gd name="connsiteX40" fmla="*/ 4103501 w 4598889"/>
                      <a:gd name="connsiteY40" fmla="*/ 3427497 h 4605929"/>
                      <a:gd name="connsiteX41" fmla="*/ 3432981 w 4598889"/>
                      <a:gd name="connsiteY41" fmla="*/ 2789867 h 4605929"/>
                      <a:gd name="connsiteX42" fmla="*/ 959189 w 4598889"/>
                      <a:gd name="connsiteY42" fmla="*/ 2356861 h 4605929"/>
                      <a:gd name="connsiteX43" fmla="*/ 959189 w 4598889"/>
                      <a:gd name="connsiteY43" fmla="*/ 2464659 h 4605929"/>
                      <a:gd name="connsiteX44" fmla="*/ 2581590 w 4598889"/>
                      <a:gd name="connsiteY44" fmla="*/ 2464659 h 4605929"/>
                      <a:gd name="connsiteX45" fmla="*/ 2581590 w 4598889"/>
                      <a:gd name="connsiteY45" fmla="*/ 2356861 h 4605929"/>
                      <a:gd name="connsiteX46" fmla="*/ 3538949 w 4598889"/>
                      <a:gd name="connsiteY46" fmla="*/ 2280126 h 4605929"/>
                      <a:gd name="connsiteX47" fmla="*/ 3630301 w 4598889"/>
                      <a:gd name="connsiteY47" fmla="*/ 2362342 h 4605929"/>
                      <a:gd name="connsiteX48" fmla="*/ 3646743 w 4598889"/>
                      <a:gd name="connsiteY48" fmla="*/ 2530429 h 4605929"/>
                      <a:gd name="connsiteX49" fmla="*/ 3918970 w 4598889"/>
                      <a:gd name="connsiteY49" fmla="*/ 2638223 h 4605929"/>
                      <a:gd name="connsiteX50" fmla="*/ 4046862 w 4598889"/>
                      <a:gd name="connsiteY50" fmla="*/ 2524947 h 4605929"/>
                      <a:gd name="connsiteX51" fmla="*/ 4169273 w 4598889"/>
                      <a:gd name="connsiteY51" fmla="*/ 2526775 h 4605929"/>
                      <a:gd name="connsiteX52" fmla="*/ 4326397 w 4598889"/>
                      <a:gd name="connsiteY52" fmla="*/ 2682070 h 4605929"/>
                      <a:gd name="connsiteX53" fmla="*/ 4333706 w 4598889"/>
                      <a:gd name="connsiteY53" fmla="*/ 2806309 h 4605929"/>
                      <a:gd name="connsiteX54" fmla="*/ 4225910 w 4598889"/>
                      <a:gd name="connsiteY54" fmla="*/ 2939683 h 4605929"/>
                      <a:gd name="connsiteX55" fmla="*/ 4341013 w 4598889"/>
                      <a:gd name="connsiteY55" fmla="*/ 3210081 h 4605929"/>
                      <a:gd name="connsiteX56" fmla="*/ 4510928 w 4598889"/>
                      <a:gd name="connsiteY56" fmla="*/ 3222870 h 4605929"/>
                      <a:gd name="connsiteX57" fmla="*/ 4598626 w 4598889"/>
                      <a:gd name="connsiteY57" fmla="*/ 3312396 h 4605929"/>
                      <a:gd name="connsiteX58" fmla="*/ 4598626 w 4598889"/>
                      <a:gd name="connsiteY58" fmla="*/ 3535293 h 4605929"/>
                      <a:gd name="connsiteX59" fmla="*/ 4520063 w 4598889"/>
                      <a:gd name="connsiteY59" fmla="*/ 3626645 h 4605929"/>
                      <a:gd name="connsiteX60" fmla="*/ 4351976 w 4598889"/>
                      <a:gd name="connsiteY60" fmla="*/ 3643087 h 4605929"/>
                      <a:gd name="connsiteX61" fmla="*/ 4244180 w 4598889"/>
                      <a:gd name="connsiteY61" fmla="*/ 3918967 h 4605929"/>
                      <a:gd name="connsiteX62" fmla="*/ 4357458 w 4598889"/>
                      <a:gd name="connsiteY62" fmla="*/ 4046859 h 4605929"/>
                      <a:gd name="connsiteX63" fmla="*/ 4353802 w 4598889"/>
                      <a:gd name="connsiteY63" fmla="*/ 4171098 h 4605929"/>
                      <a:gd name="connsiteX64" fmla="*/ 4203988 w 4598889"/>
                      <a:gd name="connsiteY64" fmla="*/ 4328221 h 4605929"/>
                      <a:gd name="connsiteX65" fmla="*/ 4141868 w 4598889"/>
                      <a:gd name="connsiteY65" fmla="*/ 4355627 h 4605929"/>
                      <a:gd name="connsiteX66" fmla="*/ 4083403 w 4598889"/>
                      <a:gd name="connsiteY66" fmla="*/ 4333703 h 4605929"/>
                      <a:gd name="connsiteX67" fmla="*/ 3950029 w 4598889"/>
                      <a:gd name="connsiteY67" fmla="*/ 4225907 h 4605929"/>
                      <a:gd name="connsiteX68" fmla="*/ 3681456 w 4598889"/>
                      <a:gd name="connsiteY68" fmla="*/ 4344664 h 4605929"/>
                      <a:gd name="connsiteX69" fmla="*/ 3668667 w 4598889"/>
                      <a:gd name="connsiteY69" fmla="*/ 4516406 h 4605929"/>
                      <a:gd name="connsiteX70" fmla="*/ 3577316 w 4598889"/>
                      <a:gd name="connsiteY70" fmla="*/ 4602273 h 4605929"/>
                      <a:gd name="connsiteX71" fmla="*/ 3361728 w 4598889"/>
                      <a:gd name="connsiteY71" fmla="*/ 4605929 h 4605929"/>
                      <a:gd name="connsiteX72" fmla="*/ 3270376 w 4598889"/>
                      <a:gd name="connsiteY72" fmla="*/ 4523713 h 4605929"/>
                      <a:gd name="connsiteX73" fmla="*/ 3253934 w 4598889"/>
                      <a:gd name="connsiteY73" fmla="*/ 4351973 h 4605929"/>
                      <a:gd name="connsiteX74" fmla="*/ 2981707 w 4598889"/>
                      <a:gd name="connsiteY74" fmla="*/ 4244177 h 4605929"/>
                      <a:gd name="connsiteX75" fmla="*/ 2853814 w 4598889"/>
                      <a:gd name="connsiteY75" fmla="*/ 4357455 h 4605929"/>
                      <a:gd name="connsiteX76" fmla="*/ 2731404 w 4598889"/>
                      <a:gd name="connsiteY76" fmla="*/ 4353799 h 4605929"/>
                      <a:gd name="connsiteX77" fmla="*/ 2574278 w 4598889"/>
                      <a:gd name="connsiteY77" fmla="*/ 4202157 h 4605929"/>
                      <a:gd name="connsiteX78" fmla="*/ 2566971 w 4598889"/>
                      <a:gd name="connsiteY78" fmla="*/ 4077918 h 4605929"/>
                      <a:gd name="connsiteX79" fmla="*/ 2672937 w 4598889"/>
                      <a:gd name="connsiteY79" fmla="*/ 3944545 h 4605929"/>
                      <a:gd name="connsiteX80" fmla="*/ 2557836 w 4598889"/>
                      <a:gd name="connsiteY80" fmla="*/ 3674146 h 4605929"/>
                      <a:gd name="connsiteX81" fmla="*/ 2387921 w 4598889"/>
                      <a:gd name="connsiteY81" fmla="*/ 3661357 h 4605929"/>
                      <a:gd name="connsiteX82" fmla="*/ 2305705 w 4598889"/>
                      <a:gd name="connsiteY82" fmla="*/ 3573659 h 4605929"/>
                      <a:gd name="connsiteX83" fmla="*/ 2302051 w 4598889"/>
                      <a:gd name="connsiteY83" fmla="*/ 3352590 h 4605929"/>
                      <a:gd name="connsiteX84" fmla="*/ 2380614 w 4598889"/>
                      <a:gd name="connsiteY84" fmla="*/ 3261239 h 4605929"/>
                      <a:gd name="connsiteX85" fmla="*/ 2548700 w 4598889"/>
                      <a:gd name="connsiteY85" fmla="*/ 3244794 h 4605929"/>
                      <a:gd name="connsiteX86" fmla="*/ 2656494 w 4598889"/>
                      <a:gd name="connsiteY86" fmla="*/ 2968914 h 4605929"/>
                      <a:gd name="connsiteX87" fmla="*/ 2543219 w 4598889"/>
                      <a:gd name="connsiteY87" fmla="*/ 2841024 h 4605929"/>
                      <a:gd name="connsiteX88" fmla="*/ 2545047 w 4598889"/>
                      <a:gd name="connsiteY88" fmla="*/ 2718611 h 4605929"/>
                      <a:gd name="connsiteX89" fmla="*/ 2694863 w 4598889"/>
                      <a:gd name="connsiteY89" fmla="*/ 2559660 h 4605929"/>
                      <a:gd name="connsiteX90" fmla="*/ 2817274 w 4598889"/>
                      <a:gd name="connsiteY90" fmla="*/ 2552353 h 4605929"/>
                      <a:gd name="connsiteX91" fmla="*/ 2950645 w 4598889"/>
                      <a:gd name="connsiteY91" fmla="*/ 2660147 h 4605929"/>
                      <a:gd name="connsiteX92" fmla="*/ 3219219 w 4598889"/>
                      <a:gd name="connsiteY92" fmla="*/ 2541390 h 4605929"/>
                      <a:gd name="connsiteX93" fmla="*/ 3232010 w 4598889"/>
                      <a:gd name="connsiteY93" fmla="*/ 2369649 h 4605929"/>
                      <a:gd name="connsiteX94" fmla="*/ 3319705 w 4598889"/>
                      <a:gd name="connsiteY94" fmla="*/ 2283779 h 4605929"/>
                      <a:gd name="connsiteX95" fmla="*/ 959189 w 4598889"/>
                      <a:gd name="connsiteY95" fmla="*/ 1777695 h 4605929"/>
                      <a:gd name="connsiteX96" fmla="*/ 959189 w 4598889"/>
                      <a:gd name="connsiteY96" fmla="*/ 1885491 h 4605929"/>
                      <a:gd name="connsiteX97" fmla="*/ 2581590 w 4598889"/>
                      <a:gd name="connsiteY97" fmla="*/ 1885491 h 4605929"/>
                      <a:gd name="connsiteX98" fmla="*/ 2581590 w 4598889"/>
                      <a:gd name="connsiteY98" fmla="*/ 1777695 h 4605929"/>
                      <a:gd name="connsiteX99" fmla="*/ 959189 w 4598889"/>
                      <a:gd name="connsiteY99" fmla="*/ 1196702 h 4605929"/>
                      <a:gd name="connsiteX100" fmla="*/ 959189 w 4598889"/>
                      <a:gd name="connsiteY100" fmla="*/ 1304500 h 4605929"/>
                      <a:gd name="connsiteX101" fmla="*/ 2119349 w 4598889"/>
                      <a:gd name="connsiteY101" fmla="*/ 1304500 h 4605929"/>
                      <a:gd name="connsiteX102" fmla="*/ 2119349 w 4598889"/>
                      <a:gd name="connsiteY102" fmla="*/ 1196702 h 4605929"/>
                      <a:gd name="connsiteX103" fmla="*/ 959189 w 4598889"/>
                      <a:gd name="connsiteY103" fmla="*/ 617534 h 4605929"/>
                      <a:gd name="connsiteX104" fmla="*/ 959189 w 4598889"/>
                      <a:gd name="connsiteY104" fmla="*/ 725330 h 4605929"/>
                      <a:gd name="connsiteX105" fmla="*/ 2119349 w 4598889"/>
                      <a:gd name="connsiteY105" fmla="*/ 725330 h 4605929"/>
                      <a:gd name="connsiteX106" fmla="*/ 2119349 w 4598889"/>
                      <a:gd name="connsiteY106" fmla="*/ 617534 h 4605929"/>
                      <a:gd name="connsiteX107" fmla="*/ 2331283 w 4598889"/>
                      <a:gd name="connsiteY107" fmla="*/ 436656 h 4605929"/>
                      <a:gd name="connsiteX108" fmla="*/ 2331283 w 4598889"/>
                      <a:gd name="connsiteY108" fmla="*/ 761870 h 4605929"/>
                      <a:gd name="connsiteX109" fmla="*/ 2685728 w 4598889"/>
                      <a:gd name="connsiteY109" fmla="*/ 761870 h 4605929"/>
                      <a:gd name="connsiteX110" fmla="*/ 725328 w 4598889"/>
                      <a:gd name="connsiteY110" fmla="*/ 310595 h 4605929"/>
                      <a:gd name="connsiteX111" fmla="*/ 2276474 w 4598889"/>
                      <a:gd name="connsiteY111" fmla="*/ 310595 h 4605929"/>
                      <a:gd name="connsiteX112" fmla="*/ 2822753 w 4598889"/>
                      <a:gd name="connsiteY112" fmla="*/ 818507 h 4605929"/>
                      <a:gd name="connsiteX113" fmla="*/ 2822753 w 4598889"/>
                      <a:gd name="connsiteY113" fmla="*/ 2481100 h 4605929"/>
                      <a:gd name="connsiteX114" fmla="*/ 2756981 w 4598889"/>
                      <a:gd name="connsiteY114" fmla="*/ 2466484 h 4605929"/>
                      <a:gd name="connsiteX115" fmla="*/ 2645531 w 4598889"/>
                      <a:gd name="connsiteY115" fmla="*/ 2513987 h 4605929"/>
                      <a:gd name="connsiteX116" fmla="*/ 2495715 w 4598889"/>
                      <a:gd name="connsiteY116" fmla="*/ 2672939 h 4605929"/>
                      <a:gd name="connsiteX117" fmla="*/ 2492062 w 4598889"/>
                      <a:gd name="connsiteY117" fmla="*/ 2883045 h 4605929"/>
                      <a:gd name="connsiteX118" fmla="*/ 2539563 w 4598889"/>
                      <a:gd name="connsiteY118" fmla="*/ 2937856 h 4605929"/>
                      <a:gd name="connsiteX119" fmla="*/ 955533 w 4598889"/>
                      <a:gd name="connsiteY119" fmla="*/ 2937856 h 4605929"/>
                      <a:gd name="connsiteX120" fmla="*/ 955533 w 4598889"/>
                      <a:gd name="connsiteY120" fmla="*/ 3045652 h 4605929"/>
                      <a:gd name="connsiteX121" fmla="*/ 2541391 w 4598889"/>
                      <a:gd name="connsiteY121" fmla="*/ 3045652 h 4605929"/>
                      <a:gd name="connsiteX122" fmla="*/ 2493887 w 4598889"/>
                      <a:gd name="connsiteY122" fmla="*/ 3182679 h 4605929"/>
                      <a:gd name="connsiteX123" fmla="*/ 2371477 w 4598889"/>
                      <a:gd name="connsiteY123" fmla="*/ 3195466 h 4605929"/>
                      <a:gd name="connsiteX124" fmla="*/ 2234449 w 4598889"/>
                      <a:gd name="connsiteY124" fmla="*/ 3354419 h 4605929"/>
                      <a:gd name="connsiteX125" fmla="*/ 2236277 w 4598889"/>
                      <a:gd name="connsiteY125" fmla="*/ 3443943 h 4605929"/>
                      <a:gd name="connsiteX126" fmla="*/ 725328 w 4598889"/>
                      <a:gd name="connsiteY126" fmla="*/ 3443943 h 4605929"/>
                      <a:gd name="connsiteX127" fmla="*/ 725328 w 4598889"/>
                      <a:gd name="connsiteY127" fmla="*/ 330691 h 4605929"/>
                      <a:gd name="connsiteX128" fmla="*/ 725328 w 4598889"/>
                      <a:gd name="connsiteY128" fmla="*/ 310595 h 4605929"/>
                      <a:gd name="connsiteX129" fmla="*/ 330691 w 4598889"/>
                      <a:gd name="connsiteY129" fmla="*/ 0 h 4605929"/>
                      <a:gd name="connsiteX130" fmla="*/ 661382 w 4598889"/>
                      <a:gd name="connsiteY130" fmla="*/ 330691 h 4605929"/>
                      <a:gd name="connsiteX131" fmla="*/ 661382 w 4598889"/>
                      <a:gd name="connsiteY131" fmla="*/ 3281335 h 4605929"/>
                      <a:gd name="connsiteX132" fmla="*/ 330691 w 4598889"/>
                      <a:gd name="connsiteY132" fmla="*/ 3102288 h 4605929"/>
                      <a:gd name="connsiteX133" fmla="*/ 0 w 4598889"/>
                      <a:gd name="connsiteY133" fmla="*/ 3281335 h 4605929"/>
                      <a:gd name="connsiteX134" fmla="*/ 0 w 4598889"/>
                      <a:gd name="connsiteY134" fmla="*/ 330691 h 4605929"/>
                      <a:gd name="connsiteX135" fmla="*/ 330691 w 4598889"/>
                      <a:gd name="connsiteY135" fmla="*/ 0 h 460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4598889" h="4605929">
                        <a:moveTo>
                          <a:pt x="3451251" y="3527982"/>
                        </a:moveTo>
                        <a:cubicBezTo>
                          <a:pt x="3416535" y="3527982"/>
                          <a:pt x="3387304" y="3557216"/>
                          <a:pt x="3387304" y="3591929"/>
                        </a:cubicBezTo>
                        <a:cubicBezTo>
                          <a:pt x="3387304" y="3619334"/>
                          <a:pt x="3405574" y="3643086"/>
                          <a:pt x="3429327" y="3652221"/>
                        </a:cubicBezTo>
                        <a:lnTo>
                          <a:pt x="3423845" y="3728957"/>
                        </a:lnTo>
                        <a:lnTo>
                          <a:pt x="3478657" y="3728957"/>
                        </a:lnTo>
                        <a:lnTo>
                          <a:pt x="3471347" y="3652221"/>
                        </a:lnTo>
                        <a:cubicBezTo>
                          <a:pt x="3496927" y="3644912"/>
                          <a:pt x="3515198" y="3621162"/>
                          <a:pt x="3515198" y="3591929"/>
                        </a:cubicBezTo>
                        <a:cubicBezTo>
                          <a:pt x="3515198" y="3557216"/>
                          <a:pt x="3485964" y="3527982"/>
                          <a:pt x="3451251" y="3527982"/>
                        </a:cubicBezTo>
                        <a:close/>
                        <a:moveTo>
                          <a:pt x="330691" y="3168058"/>
                        </a:moveTo>
                        <a:cubicBezTo>
                          <a:pt x="513394" y="3168058"/>
                          <a:pt x="661382" y="3316048"/>
                          <a:pt x="661382" y="3498749"/>
                        </a:cubicBezTo>
                        <a:lnTo>
                          <a:pt x="661382" y="3507884"/>
                        </a:lnTo>
                        <a:lnTo>
                          <a:pt x="2177813" y="3507884"/>
                        </a:lnTo>
                        <a:lnTo>
                          <a:pt x="2177813" y="3829439"/>
                        </a:lnTo>
                        <a:lnTo>
                          <a:pt x="319730" y="3829439"/>
                        </a:lnTo>
                        <a:cubicBezTo>
                          <a:pt x="142509" y="3822132"/>
                          <a:pt x="0" y="3677798"/>
                          <a:pt x="0" y="3498749"/>
                        </a:cubicBezTo>
                        <a:cubicBezTo>
                          <a:pt x="0" y="3316048"/>
                          <a:pt x="147988" y="3168058"/>
                          <a:pt x="330691" y="3168058"/>
                        </a:cubicBezTo>
                        <a:close/>
                        <a:moveTo>
                          <a:pt x="3453079" y="3036516"/>
                        </a:moveTo>
                        <a:cubicBezTo>
                          <a:pt x="3363556" y="3036516"/>
                          <a:pt x="3290474" y="3111423"/>
                          <a:pt x="3290474" y="3199121"/>
                        </a:cubicBezTo>
                        <a:cubicBezTo>
                          <a:pt x="3290474" y="3199121"/>
                          <a:pt x="3290474" y="3306915"/>
                          <a:pt x="3292300" y="3306915"/>
                        </a:cubicBezTo>
                        <a:cubicBezTo>
                          <a:pt x="3292300" y="3306915"/>
                          <a:pt x="3615685" y="3306915"/>
                          <a:pt x="3615685" y="3306915"/>
                        </a:cubicBezTo>
                        <a:lnTo>
                          <a:pt x="3615685" y="3199121"/>
                        </a:lnTo>
                        <a:cubicBezTo>
                          <a:pt x="3615685" y="3111423"/>
                          <a:pt x="3540775" y="3036516"/>
                          <a:pt x="3453079" y="3036516"/>
                        </a:cubicBezTo>
                        <a:close/>
                        <a:moveTo>
                          <a:pt x="3453079" y="2906796"/>
                        </a:moveTo>
                        <a:cubicBezTo>
                          <a:pt x="3577316" y="2906796"/>
                          <a:pt x="3692420" y="2992666"/>
                          <a:pt x="3728960" y="3113249"/>
                        </a:cubicBezTo>
                        <a:cubicBezTo>
                          <a:pt x="3749056" y="3175369"/>
                          <a:pt x="3741749" y="3241141"/>
                          <a:pt x="3741749" y="3305088"/>
                        </a:cubicBezTo>
                        <a:cubicBezTo>
                          <a:pt x="3741749" y="3305088"/>
                          <a:pt x="3765501" y="3305088"/>
                          <a:pt x="3765501" y="3305088"/>
                        </a:cubicBezTo>
                        <a:cubicBezTo>
                          <a:pt x="3794732" y="3305088"/>
                          <a:pt x="3822138" y="3321532"/>
                          <a:pt x="3838582" y="3345282"/>
                        </a:cubicBezTo>
                        <a:cubicBezTo>
                          <a:pt x="3847718" y="3359899"/>
                          <a:pt x="3853199" y="3378169"/>
                          <a:pt x="3851371" y="3390958"/>
                        </a:cubicBezTo>
                        <a:cubicBezTo>
                          <a:pt x="3851371" y="3390958"/>
                          <a:pt x="3851371" y="3816657"/>
                          <a:pt x="3851371" y="3820311"/>
                        </a:cubicBezTo>
                        <a:cubicBezTo>
                          <a:pt x="3847718" y="3864158"/>
                          <a:pt x="3807523" y="3900699"/>
                          <a:pt x="3763673" y="3900699"/>
                        </a:cubicBezTo>
                        <a:cubicBezTo>
                          <a:pt x="3763673" y="3900699"/>
                          <a:pt x="3135176" y="3900699"/>
                          <a:pt x="3131523" y="3900699"/>
                        </a:cubicBezTo>
                        <a:cubicBezTo>
                          <a:pt x="3087673" y="3897046"/>
                          <a:pt x="3052960" y="3856851"/>
                          <a:pt x="3052960" y="3813003"/>
                        </a:cubicBezTo>
                        <a:cubicBezTo>
                          <a:pt x="3052960" y="3813003"/>
                          <a:pt x="3052960" y="3392786"/>
                          <a:pt x="3052960" y="3392786"/>
                        </a:cubicBezTo>
                        <a:cubicBezTo>
                          <a:pt x="3052960" y="3345282"/>
                          <a:pt x="3093154" y="3305088"/>
                          <a:pt x="3140658" y="3305088"/>
                        </a:cubicBezTo>
                        <a:cubicBezTo>
                          <a:pt x="3140658" y="3305088"/>
                          <a:pt x="3164408" y="3305088"/>
                          <a:pt x="3164408" y="3305088"/>
                        </a:cubicBezTo>
                        <a:cubicBezTo>
                          <a:pt x="3164408" y="3255758"/>
                          <a:pt x="3160754" y="3204601"/>
                          <a:pt x="3168063" y="3155273"/>
                        </a:cubicBezTo>
                        <a:cubicBezTo>
                          <a:pt x="3186334" y="3018246"/>
                          <a:pt x="3316052" y="2906796"/>
                          <a:pt x="3453079" y="2906796"/>
                        </a:cubicBezTo>
                        <a:close/>
                        <a:moveTo>
                          <a:pt x="3432981" y="2789867"/>
                        </a:moveTo>
                        <a:cubicBezTo>
                          <a:pt x="3069402" y="2797174"/>
                          <a:pt x="2784387" y="3098634"/>
                          <a:pt x="2791694" y="3458556"/>
                        </a:cubicBezTo>
                        <a:cubicBezTo>
                          <a:pt x="2800829" y="3818481"/>
                          <a:pt x="3098636" y="4103496"/>
                          <a:pt x="3462214" y="4096189"/>
                        </a:cubicBezTo>
                        <a:cubicBezTo>
                          <a:pt x="3825793" y="4088882"/>
                          <a:pt x="4112636" y="3789247"/>
                          <a:pt x="4103501" y="3427497"/>
                        </a:cubicBezTo>
                        <a:cubicBezTo>
                          <a:pt x="4094366" y="3067572"/>
                          <a:pt x="3796560" y="2782557"/>
                          <a:pt x="3432981" y="2789867"/>
                        </a:cubicBezTo>
                        <a:close/>
                        <a:moveTo>
                          <a:pt x="959189" y="2356861"/>
                        </a:moveTo>
                        <a:lnTo>
                          <a:pt x="959189" y="2464659"/>
                        </a:lnTo>
                        <a:lnTo>
                          <a:pt x="2581590" y="2464659"/>
                        </a:lnTo>
                        <a:lnTo>
                          <a:pt x="2581590" y="2356861"/>
                        </a:lnTo>
                        <a:close/>
                        <a:moveTo>
                          <a:pt x="3538949" y="2280126"/>
                        </a:moveTo>
                        <a:cubicBezTo>
                          <a:pt x="3586451" y="2280126"/>
                          <a:pt x="3624819" y="2314841"/>
                          <a:pt x="3630301" y="2362342"/>
                        </a:cubicBezTo>
                        <a:lnTo>
                          <a:pt x="3646743" y="2530429"/>
                        </a:lnTo>
                        <a:cubicBezTo>
                          <a:pt x="3743576" y="2552353"/>
                          <a:pt x="3834928" y="2588893"/>
                          <a:pt x="3918970" y="2638223"/>
                        </a:cubicBezTo>
                        <a:lnTo>
                          <a:pt x="4046862" y="2524947"/>
                        </a:lnTo>
                        <a:cubicBezTo>
                          <a:pt x="4083403" y="2492060"/>
                          <a:pt x="4134560" y="2493888"/>
                          <a:pt x="4169273" y="2526775"/>
                        </a:cubicBezTo>
                        <a:lnTo>
                          <a:pt x="4326397" y="2682070"/>
                        </a:lnTo>
                        <a:cubicBezTo>
                          <a:pt x="4359284" y="2714957"/>
                          <a:pt x="4362937" y="2769768"/>
                          <a:pt x="4333706" y="2806309"/>
                        </a:cubicBezTo>
                        <a:lnTo>
                          <a:pt x="4225910" y="2939683"/>
                        </a:lnTo>
                        <a:cubicBezTo>
                          <a:pt x="4277069" y="3021897"/>
                          <a:pt x="4317261" y="3113248"/>
                          <a:pt x="4341013" y="3210081"/>
                        </a:cubicBezTo>
                        <a:lnTo>
                          <a:pt x="4510928" y="3222870"/>
                        </a:lnTo>
                        <a:cubicBezTo>
                          <a:pt x="4558429" y="3226524"/>
                          <a:pt x="4594970" y="3266720"/>
                          <a:pt x="4598626" y="3312396"/>
                        </a:cubicBezTo>
                        <a:lnTo>
                          <a:pt x="4598626" y="3535293"/>
                        </a:lnTo>
                        <a:cubicBezTo>
                          <a:pt x="4602279" y="3582795"/>
                          <a:pt x="4567564" y="3621163"/>
                          <a:pt x="4520063" y="3626645"/>
                        </a:cubicBezTo>
                        <a:lnTo>
                          <a:pt x="4351976" y="3643087"/>
                        </a:lnTo>
                        <a:cubicBezTo>
                          <a:pt x="4330052" y="3741746"/>
                          <a:pt x="4293512" y="3834923"/>
                          <a:pt x="4244180" y="3918967"/>
                        </a:cubicBezTo>
                        <a:lnTo>
                          <a:pt x="4357458" y="4046859"/>
                        </a:lnTo>
                        <a:cubicBezTo>
                          <a:pt x="4388517" y="4085226"/>
                          <a:pt x="4386689" y="4136383"/>
                          <a:pt x="4353802" y="4171098"/>
                        </a:cubicBezTo>
                        <a:lnTo>
                          <a:pt x="4203988" y="4328221"/>
                        </a:lnTo>
                        <a:cubicBezTo>
                          <a:pt x="4187544" y="4344664"/>
                          <a:pt x="4165620" y="4355627"/>
                          <a:pt x="4141868" y="4355627"/>
                        </a:cubicBezTo>
                        <a:cubicBezTo>
                          <a:pt x="4119944" y="4355627"/>
                          <a:pt x="4099846" y="4346492"/>
                          <a:pt x="4083403" y="4333703"/>
                        </a:cubicBezTo>
                        <a:lnTo>
                          <a:pt x="3950029" y="4225907"/>
                        </a:lnTo>
                        <a:cubicBezTo>
                          <a:pt x="3867813" y="4280718"/>
                          <a:pt x="3776464" y="4320914"/>
                          <a:pt x="3681456" y="4344664"/>
                        </a:cubicBezTo>
                        <a:lnTo>
                          <a:pt x="3668667" y="4516406"/>
                        </a:lnTo>
                        <a:cubicBezTo>
                          <a:pt x="3665014" y="4563907"/>
                          <a:pt x="3624819" y="4604101"/>
                          <a:pt x="3577316" y="4602273"/>
                        </a:cubicBezTo>
                        <a:lnTo>
                          <a:pt x="3361728" y="4605929"/>
                        </a:lnTo>
                        <a:cubicBezTo>
                          <a:pt x="3314224" y="4605929"/>
                          <a:pt x="3275858" y="4571217"/>
                          <a:pt x="3270376" y="4523713"/>
                        </a:cubicBezTo>
                        <a:lnTo>
                          <a:pt x="3253934" y="4351973"/>
                        </a:lnTo>
                        <a:cubicBezTo>
                          <a:pt x="3157100" y="4330049"/>
                          <a:pt x="3065749" y="4293509"/>
                          <a:pt x="2981707" y="4244177"/>
                        </a:cubicBezTo>
                        <a:lnTo>
                          <a:pt x="2853814" y="4357455"/>
                        </a:lnTo>
                        <a:cubicBezTo>
                          <a:pt x="2817274" y="4390339"/>
                          <a:pt x="2764288" y="4386686"/>
                          <a:pt x="2731404" y="4353799"/>
                        </a:cubicBezTo>
                        <a:lnTo>
                          <a:pt x="2574278" y="4202157"/>
                        </a:lnTo>
                        <a:cubicBezTo>
                          <a:pt x="2541393" y="4169270"/>
                          <a:pt x="2537737" y="4114459"/>
                          <a:pt x="2566971" y="4077918"/>
                        </a:cubicBezTo>
                        <a:lnTo>
                          <a:pt x="2672937" y="3944545"/>
                        </a:lnTo>
                        <a:cubicBezTo>
                          <a:pt x="2621782" y="3862328"/>
                          <a:pt x="2581588" y="3770977"/>
                          <a:pt x="2557836" y="3674146"/>
                        </a:cubicBezTo>
                        <a:lnTo>
                          <a:pt x="2387921" y="3661357"/>
                        </a:lnTo>
                        <a:cubicBezTo>
                          <a:pt x="2344073" y="3661357"/>
                          <a:pt x="2307533" y="3621163"/>
                          <a:pt x="2305705" y="3573659"/>
                        </a:cubicBezTo>
                        <a:lnTo>
                          <a:pt x="2302051" y="3352590"/>
                        </a:lnTo>
                        <a:cubicBezTo>
                          <a:pt x="2298398" y="3305086"/>
                          <a:pt x="2333110" y="3266720"/>
                          <a:pt x="2380614" y="3261239"/>
                        </a:cubicBezTo>
                        <a:lnTo>
                          <a:pt x="2548700" y="3244794"/>
                        </a:lnTo>
                        <a:cubicBezTo>
                          <a:pt x="2570624" y="3146135"/>
                          <a:pt x="2607165" y="3052958"/>
                          <a:pt x="2656494" y="2968914"/>
                        </a:cubicBezTo>
                        <a:lnTo>
                          <a:pt x="2543219" y="2841024"/>
                        </a:lnTo>
                        <a:cubicBezTo>
                          <a:pt x="2510334" y="2804483"/>
                          <a:pt x="2512160" y="2753326"/>
                          <a:pt x="2545047" y="2718611"/>
                        </a:cubicBezTo>
                        <a:lnTo>
                          <a:pt x="2694863" y="2559660"/>
                        </a:lnTo>
                        <a:cubicBezTo>
                          <a:pt x="2729576" y="2524947"/>
                          <a:pt x="2780733" y="2521294"/>
                          <a:pt x="2817274" y="2552353"/>
                        </a:cubicBezTo>
                        <a:lnTo>
                          <a:pt x="2950645" y="2660147"/>
                        </a:lnTo>
                        <a:cubicBezTo>
                          <a:pt x="3032862" y="2605336"/>
                          <a:pt x="3124213" y="2565141"/>
                          <a:pt x="3219219" y="2541390"/>
                        </a:cubicBezTo>
                        <a:lnTo>
                          <a:pt x="3232010" y="2369649"/>
                        </a:lnTo>
                        <a:cubicBezTo>
                          <a:pt x="3235663" y="2322148"/>
                          <a:pt x="3272204" y="2285607"/>
                          <a:pt x="3319705" y="2283779"/>
                        </a:cubicBezTo>
                        <a:close/>
                        <a:moveTo>
                          <a:pt x="959189" y="1777695"/>
                        </a:moveTo>
                        <a:lnTo>
                          <a:pt x="959189" y="1885491"/>
                        </a:lnTo>
                        <a:lnTo>
                          <a:pt x="2581590" y="1885491"/>
                        </a:lnTo>
                        <a:lnTo>
                          <a:pt x="2581590" y="1777695"/>
                        </a:lnTo>
                        <a:close/>
                        <a:moveTo>
                          <a:pt x="959189" y="1196702"/>
                        </a:moveTo>
                        <a:lnTo>
                          <a:pt x="959189" y="1304500"/>
                        </a:lnTo>
                        <a:lnTo>
                          <a:pt x="2119349" y="1304500"/>
                        </a:lnTo>
                        <a:lnTo>
                          <a:pt x="2119349" y="1196702"/>
                        </a:lnTo>
                        <a:close/>
                        <a:moveTo>
                          <a:pt x="959189" y="617534"/>
                        </a:moveTo>
                        <a:lnTo>
                          <a:pt x="959189" y="725330"/>
                        </a:lnTo>
                        <a:lnTo>
                          <a:pt x="2119349" y="725330"/>
                        </a:lnTo>
                        <a:lnTo>
                          <a:pt x="2119349" y="617534"/>
                        </a:lnTo>
                        <a:close/>
                        <a:moveTo>
                          <a:pt x="2331283" y="436656"/>
                        </a:moveTo>
                        <a:lnTo>
                          <a:pt x="2331283" y="761870"/>
                        </a:lnTo>
                        <a:lnTo>
                          <a:pt x="2685728" y="761870"/>
                        </a:lnTo>
                        <a:close/>
                        <a:moveTo>
                          <a:pt x="725328" y="310595"/>
                        </a:moveTo>
                        <a:lnTo>
                          <a:pt x="2276474" y="310595"/>
                        </a:lnTo>
                        <a:lnTo>
                          <a:pt x="2822753" y="818507"/>
                        </a:lnTo>
                        <a:lnTo>
                          <a:pt x="2822753" y="2481100"/>
                        </a:lnTo>
                        <a:cubicBezTo>
                          <a:pt x="2802657" y="2471965"/>
                          <a:pt x="2778905" y="2466484"/>
                          <a:pt x="2756981" y="2466484"/>
                        </a:cubicBezTo>
                        <a:cubicBezTo>
                          <a:pt x="2714959" y="2466484"/>
                          <a:pt x="2674765" y="2482926"/>
                          <a:pt x="2645531" y="2513987"/>
                        </a:cubicBezTo>
                        <a:lnTo>
                          <a:pt x="2495715" y="2672939"/>
                        </a:lnTo>
                        <a:cubicBezTo>
                          <a:pt x="2439076" y="2731403"/>
                          <a:pt x="2437251" y="2822755"/>
                          <a:pt x="2492062" y="2883045"/>
                        </a:cubicBezTo>
                        <a:lnTo>
                          <a:pt x="2539563" y="2937856"/>
                        </a:lnTo>
                        <a:lnTo>
                          <a:pt x="955533" y="2937856"/>
                        </a:lnTo>
                        <a:lnTo>
                          <a:pt x="955533" y="3045652"/>
                        </a:lnTo>
                        <a:lnTo>
                          <a:pt x="2541391" y="3045652"/>
                        </a:lnTo>
                        <a:cubicBezTo>
                          <a:pt x="2523121" y="3089500"/>
                          <a:pt x="2506678" y="3135175"/>
                          <a:pt x="2493887" y="3182679"/>
                        </a:cubicBezTo>
                        <a:lnTo>
                          <a:pt x="2371477" y="3195466"/>
                        </a:lnTo>
                        <a:cubicBezTo>
                          <a:pt x="2289260" y="3204601"/>
                          <a:pt x="2230798" y="3274031"/>
                          <a:pt x="2234449" y="3354419"/>
                        </a:cubicBezTo>
                        <a:lnTo>
                          <a:pt x="2236277" y="3443943"/>
                        </a:lnTo>
                        <a:lnTo>
                          <a:pt x="725328" y="3443943"/>
                        </a:lnTo>
                        <a:lnTo>
                          <a:pt x="725328" y="330691"/>
                        </a:lnTo>
                        <a:cubicBezTo>
                          <a:pt x="725328" y="323384"/>
                          <a:pt x="725328" y="317902"/>
                          <a:pt x="725328" y="310595"/>
                        </a:cubicBezTo>
                        <a:close/>
                        <a:moveTo>
                          <a:pt x="330691" y="0"/>
                        </a:moveTo>
                        <a:cubicBezTo>
                          <a:pt x="513394" y="0"/>
                          <a:pt x="661382" y="147988"/>
                          <a:pt x="661382" y="330691"/>
                        </a:cubicBezTo>
                        <a:lnTo>
                          <a:pt x="661382" y="3281335"/>
                        </a:lnTo>
                        <a:cubicBezTo>
                          <a:pt x="590129" y="3173541"/>
                          <a:pt x="469546" y="3102288"/>
                          <a:pt x="330691" y="3102288"/>
                        </a:cubicBezTo>
                        <a:cubicBezTo>
                          <a:pt x="191838" y="3102288"/>
                          <a:pt x="71253" y="3173541"/>
                          <a:pt x="0" y="3281335"/>
                        </a:cubicBezTo>
                        <a:lnTo>
                          <a:pt x="0" y="330691"/>
                        </a:lnTo>
                        <a:cubicBezTo>
                          <a:pt x="0" y="147988"/>
                          <a:pt x="147988" y="0"/>
                          <a:pt x="330691" y="0"/>
                        </a:cubicBezTo>
                        <a:close/>
                      </a:path>
                    </a:pathLst>
                  </a:custGeom>
                  <a:solidFill>
                    <a:srgbClr val="FFFFFF"/>
                  </a:solidFill>
                  <a:ln w="8108" cap="flat">
                    <a:noFill/>
                    <a:prstDash val="solid"/>
                    <a:miter/>
                  </a:ln>
                </p:spPr>
                <p:txBody>
                  <a:bodyPr wrap="square"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grpSp>
        </p:grpSp>
      </p:grpSp>
      <p:sp>
        <p:nvSpPr>
          <p:cNvPr id="812" name="Rectangle 2531">
            <a:extLst>
              <a:ext uri="{FF2B5EF4-FFF2-40B4-BE49-F238E27FC236}">
                <a16:creationId xmlns:a16="http://schemas.microsoft.com/office/drawing/2014/main" id="{C25AE41D-5D8D-4E4A-9736-9BF5D17725EE}"/>
              </a:ext>
            </a:extLst>
          </p:cNvPr>
          <p:cNvSpPr/>
          <p:nvPr/>
        </p:nvSpPr>
        <p:spPr>
          <a:xfrm flipH="1">
            <a:off x="8301033" y="3972994"/>
            <a:ext cx="718016" cy="330859"/>
          </a:xfrm>
          <a:custGeom>
            <a:avLst/>
            <a:gdLst>
              <a:gd name="connsiteX0" fmla="*/ 0 w 1944915"/>
              <a:gd name="connsiteY0" fmla="*/ 0 h 501917"/>
              <a:gd name="connsiteX1" fmla="*/ 1944915 w 1944915"/>
              <a:gd name="connsiteY1" fmla="*/ 0 h 501917"/>
              <a:gd name="connsiteX2" fmla="*/ 1944915 w 1944915"/>
              <a:gd name="connsiteY2" fmla="*/ 501917 h 501917"/>
              <a:gd name="connsiteX3" fmla="*/ 0 w 1944915"/>
              <a:gd name="connsiteY3" fmla="*/ 501917 h 501917"/>
              <a:gd name="connsiteX4" fmla="*/ 0 w 1944915"/>
              <a:gd name="connsiteY4" fmla="*/ 0 h 501917"/>
              <a:gd name="connsiteX0" fmla="*/ 261257 w 1944915"/>
              <a:gd name="connsiteY0" fmla="*/ 0 h 1111517"/>
              <a:gd name="connsiteX1" fmla="*/ 1944915 w 1944915"/>
              <a:gd name="connsiteY1" fmla="*/ 609600 h 1111517"/>
              <a:gd name="connsiteX2" fmla="*/ 1944915 w 1944915"/>
              <a:gd name="connsiteY2" fmla="*/ 1111517 h 1111517"/>
              <a:gd name="connsiteX3" fmla="*/ 0 w 1944915"/>
              <a:gd name="connsiteY3" fmla="*/ 1111517 h 1111517"/>
              <a:gd name="connsiteX4" fmla="*/ 261257 w 1944915"/>
              <a:gd name="connsiteY4" fmla="*/ 0 h 1111517"/>
              <a:gd name="connsiteX0" fmla="*/ 261257 w 1944915"/>
              <a:gd name="connsiteY0" fmla="*/ 0 h 1111517"/>
              <a:gd name="connsiteX1" fmla="*/ 1014186 w 1944915"/>
              <a:gd name="connsiteY1" fmla="*/ 513609 h 1111517"/>
              <a:gd name="connsiteX2" fmla="*/ 1944915 w 1944915"/>
              <a:gd name="connsiteY2" fmla="*/ 609600 h 1111517"/>
              <a:gd name="connsiteX3" fmla="*/ 1944915 w 1944915"/>
              <a:gd name="connsiteY3" fmla="*/ 1111517 h 1111517"/>
              <a:gd name="connsiteX4" fmla="*/ 0 w 1944915"/>
              <a:gd name="connsiteY4" fmla="*/ 1111517 h 1111517"/>
              <a:gd name="connsiteX5" fmla="*/ 261257 w 1944915"/>
              <a:gd name="connsiteY5" fmla="*/ 0 h 1111517"/>
              <a:gd name="connsiteX0" fmla="*/ 32657 w 1944915"/>
              <a:gd name="connsiteY0" fmla="*/ 0 h 984517"/>
              <a:gd name="connsiteX1" fmla="*/ 1014186 w 1944915"/>
              <a:gd name="connsiteY1" fmla="*/ 386609 h 984517"/>
              <a:gd name="connsiteX2" fmla="*/ 1944915 w 1944915"/>
              <a:gd name="connsiteY2" fmla="*/ 482600 h 984517"/>
              <a:gd name="connsiteX3" fmla="*/ 1944915 w 1944915"/>
              <a:gd name="connsiteY3" fmla="*/ 984517 h 984517"/>
              <a:gd name="connsiteX4" fmla="*/ 0 w 1944915"/>
              <a:gd name="connsiteY4" fmla="*/ 984517 h 984517"/>
              <a:gd name="connsiteX5" fmla="*/ 32657 w 1944915"/>
              <a:gd name="connsiteY5" fmla="*/ 0 h 984517"/>
              <a:gd name="connsiteX0" fmla="*/ 383525 w 2295783"/>
              <a:gd name="connsiteY0" fmla="*/ 0 h 984517"/>
              <a:gd name="connsiteX1" fmla="*/ 1365054 w 2295783"/>
              <a:gd name="connsiteY1" fmla="*/ 386609 h 984517"/>
              <a:gd name="connsiteX2" fmla="*/ 2295783 w 2295783"/>
              <a:gd name="connsiteY2" fmla="*/ 482600 h 984517"/>
              <a:gd name="connsiteX3" fmla="*/ 2295783 w 2295783"/>
              <a:gd name="connsiteY3" fmla="*/ 984517 h 984517"/>
              <a:gd name="connsiteX4" fmla="*/ 350868 w 2295783"/>
              <a:gd name="connsiteY4" fmla="*/ 984517 h 984517"/>
              <a:gd name="connsiteX5" fmla="*/ 383525 w 2295783"/>
              <a:gd name="connsiteY5" fmla="*/ 0 h 984517"/>
              <a:gd name="connsiteX0" fmla="*/ 383525 w 2295783"/>
              <a:gd name="connsiteY0" fmla="*/ 210530 h 1195047"/>
              <a:gd name="connsiteX1" fmla="*/ 1365054 w 2295783"/>
              <a:gd name="connsiteY1" fmla="*/ 597139 h 1195047"/>
              <a:gd name="connsiteX2" fmla="*/ 2295783 w 2295783"/>
              <a:gd name="connsiteY2" fmla="*/ 693130 h 1195047"/>
              <a:gd name="connsiteX3" fmla="*/ 2295783 w 2295783"/>
              <a:gd name="connsiteY3" fmla="*/ 1195047 h 1195047"/>
              <a:gd name="connsiteX4" fmla="*/ 350868 w 2295783"/>
              <a:gd name="connsiteY4" fmla="*/ 1195047 h 1195047"/>
              <a:gd name="connsiteX5" fmla="*/ 383525 w 2295783"/>
              <a:gd name="connsiteY5" fmla="*/ 210530 h 1195047"/>
              <a:gd name="connsiteX0" fmla="*/ 383525 w 2295783"/>
              <a:gd name="connsiteY0" fmla="*/ 210530 h 1195047"/>
              <a:gd name="connsiteX1" fmla="*/ 1365054 w 2295783"/>
              <a:gd name="connsiteY1" fmla="*/ 597139 h 1195047"/>
              <a:gd name="connsiteX2" fmla="*/ 2295783 w 2295783"/>
              <a:gd name="connsiteY2" fmla="*/ 693130 h 1195047"/>
              <a:gd name="connsiteX3" fmla="*/ 2295783 w 2295783"/>
              <a:gd name="connsiteY3" fmla="*/ 1195047 h 1195047"/>
              <a:gd name="connsiteX4" fmla="*/ 350868 w 2295783"/>
              <a:gd name="connsiteY4" fmla="*/ 1195047 h 1195047"/>
              <a:gd name="connsiteX5" fmla="*/ 383525 w 2295783"/>
              <a:gd name="connsiteY5" fmla="*/ 210530 h 1195047"/>
              <a:gd name="connsiteX0" fmla="*/ 489888 w 2402146"/>
              <a:gd name="connsiteY0" fmla="*/ 210530 h 1199323"/>
              <a:gd name="connsiteX1" fmla="*/ 1471417 w 2402146"/>
              <a:gd name="connsiteY1" fmla="*/ 597139 h 1199323"/>
              <a:gd name="connsiteX2" fmla="*/ 2402146 w 2402146"/>
              <a:gd name="connsiteY2" fmla="*/ 693130 h 1199323"/>
              <a:gd name="connsiteX3" fmla="*/ 2402146 w 2402146"/>
              <a:gd name="connsiteY3" fmla="*/ 1195047 h 1199323"/>
              <a:gd name="connsiteX4" fmla="*/ 457231 w 2402146"/>
              <a:gd name="connsiteY4" fmla="*/ 1195047 h 1199323"/>
              <a:gd name="connsiteX5" fmla="*/ 489888 w 2402146"/>
              <a:gd name="connsiteY5" fmla="*/ 210530 h 1199323"/>
              <a:gd name="connsiteX0" fmla="*/ 489888 w 2402146"/>
              <a:gd name="connsiteY0" fmla="*/ 210530 h 1201397"/>
              <a:gd name="connsiteX1" fmla="*/ 1471417 w 2402146"/>
              <a:gd name="connsiteY1" fmla="*/ 597139 h 1201397"/>
              <a:gd name="connsiteX2" fmla="*/ 2402146 w 2402146"/>
              <a:gd name="connsiteY2" fmla="*/ 693130 h 1201397"/>
              <a:gd name="connsiteX3" fmla="*/ 1995746 w 2402146"/>
              <a:gd name="connsiteY3" fmla="*/ 1201397 h 1201397"/>
              <a:gd name="connsiteX4" fmla="*/ 457231 w 2402146"/>
              <a:gd name="connsiteY4" fmla="*/ 1195047 h 1201397"/>
              <a:gd name="connsiteX5" fmla="*/ 489888 w 2402146"/>
              <a:gd name="connsiteY5" fmla="*/ 210530 h 1201397"/>
              <a:gd name="connsiteX0" fmla="*/ 489888 w 2420764"/>
              <a:gd name="connsiteY0" fmla="*/ 210530 h 1201406"/>
              <a:gd name="connsiteX1" fmla="*/ 1471417 w 2420764"/>
              <a:gd name="connsiteY1" fmla="*/ 597139 h 1201406"/>
              <a:gd name="connsiteX2" fmla="*/ 2402146 w 2420764"/>
              <a:gd name="connsiteY2" fmla="*/ 693130 h 1201406"/>
              <a:gd name="connsiteX3" fmla="*/ 1995746 w 2420764"/>
              <a:gd name="connsiteY3" fmla="*/ 1201397 h 1201406"/>
              <a:gd name="connsiteX4" fmla="*/ 457231 w 2420764"/>
              <a:gd name="connsiteY4" fmla="*/ 1195047 h 1201406"/>
              <a:gd name="connsiteX5" fmla="*/ 489888 w 2420764"/>
              <a:gd name="connsiteY5" fmla="*/ 210530 h 1201406"/>
              <a:gd name="connsiteX0" fmla="*/ 489888 w 2629199"/>
              <a:gd name="connsiteY0" fmla="*/ 210530 h 1201406"/>
              <a:gd name="connsiteX1" fmla="*/ 1471417 w 2629199"/>
              <a:gd name="connsiteY1" fmla="*/ 597139 h 1201406"/>
              <a:gd name="connsiteX2" fmla="*/ 2402146 w 2629199"/>
              <a:gd name="connsiteY2" fmla="*/ 693130 h 1201406"/>
              <a:gd name="connsiteX3" fmla="*/ 1995746 w 2629199"/>
              <a:gd name="connsiteY3" fmla="*/ 1201397 h 1201406"/>
              <a:gd name="connsiteX4" fmla="*/ 457231 w 2629199"/>
              <a:gd name="connsiteY4" fmla="*/ 1195047 h 1201406"/>
              <a:gd name="connsiteX5" fmla="*/ 489888 w 2629199"/>
              <a:gd name="connsiteY5" fmla="*/ 210530 h 1201406"/>
              <a:gd name="connsiteX0" fmla="*/ 489888 w 2629199"/>
              <a:gd name="connsiteY0" fmla="*/ 210530 h 1201406"/>
              <a:gd name="connsiteX1" fmla="*/ 1471417 w 2629199"/>
              <a:gd name="connsiteY1" fmla="*/ 597139 h 1201406"/>
              <a:gd name="connsiteX2" fmla="*/ 2402146 w 2629199"/>
              <a:gd name="connsiteY2" fmla="*/ 693130 h 1201406"/>
              <a:gd name="connsiteX3" fmla="*/ 1995746 w 2629199"/>
              <a:gd name="connsiteY3" fmla="*/ 1201397 h 1201406"/>
              <a:gd name="connsiteX4" fmla="*/ 457231 w 2629199"/>
              <a:gd name="connsiteY4" fmla="*/ 1195047 h 1201406"/>
              <a:gd name="connsiteX5" fmla="*/ 489888 w 2629199"/>
              <a:gd name="connsiteY5" fmla="*/ 210530 h 1201406"/>
              <a:gd name="connsiteX0" fmla="*/ 489888 w 2629199"/>
              <a:gd name="connsiteY0" fmla="*/ 210530 h 1201406"/>
              <a:gd name="connsiteX1" fmla="*/ 1471417 w 2629199"/>
              <a:gd name="connsiteY1" fmla="*/ 597139 h 1201406"/>
              <a:gd name="connsiteX2" fmla="*/ 2402146 w 2629199"/>
              <a:gd name="connsiteY2" fmla="*/ 693130 h 1201406"/>
              <a:gd name="connsiteX3" fmla="*/ 1995746 w 2629199"/>
              <a:gd name="connsiteY3" fmla="*/ 1201397 h 1201406"/>
              <a:gd name="connsiteX4" fmla="*/ 457231 w 2629199"/>
              <a:gd name="connsiteY4" fmla="*/ 1195047 h 1201406"/>
              <a:gd name="connsiteX5" fmla="*/ 489888 w 2629199"/>
              <a:gd name="connsiteY5" fmla="*/ 210530 h 1201406"/>
              <a:gd name="connsiteX0" fmla="*/ 489888 w 2629199"/>
              <a:gd name="connsiteY0" fmla="*/ 210530 h 1201406"/>
              <a:gd name="connsiteX1" fmla="*/ 1471417 w 2629199"/>
              <a:gd name="connsiteY1" fmla="*/ 597139 h 1201406"/>
              <a:gd name="connsiteX2" fmla="*/ 2402146 w 2629199"/>
              <a:gd name="connsiteY2" fmla="*/ 693130 h 1201406"/>
              <a:gd name="connsiteX3" fmla="*/ 1995746 w 2629199"/>
              <a:gd name="connsiteY3" fmla="*/ 1201397 h 1201406"/>
              <a:gd name="connsiteX4" fmla="*/ 457231 w 2629199"/>
              <a:gd name="connsiteY4" fmla="*/ 1195047 h 1201406"/>
              <a:gd name="connsiteX5" fmla="*/ 489888 w 2629199"/>
              <a:gd name="connsiteY5" fmla="*/ 210530 h 1201406"/>
              <a:gd name="connsiteX0" fmla="*/ 477818 w 2648879"/>
              <a:gd name="connsiteY0" fmla="*/ 239985 h 1065761"/>
              <a:gd name="connsiteX1" fmla="*/ 1491097 w 2648879"/>
              <a:gd name="connsiteY1" fmla="*/ 461494 h 1065761"/>
              <a:gd name="connsiteX2" fmla="*/ 2421826 w 2648879"/>
              <a:gd name="connsiteY2" fmla="*/ 557485 h 1065761"/>
              <a:gd name="connsiteX3" fmla="*/ 2015426 w 2648879"/>
              <a:gd name="connsiteY3" fmla="*/ 1065752 h 1065761"/>
              <a:gd name="connsiteX4" fmla="*/ 476911 w 2648879"/>
              <a:gd name="connsiteY4" fmla="*/ 1059402 h 1065761"/>
              <a:gd name="connsiteX5" fmla="*/ 477818 w 2648879"/>
              <a:gd name="connsiteY5" fmla="*/ 239985 h 1065761"/>
              <a:gd name="connsiteX0" fmla="*/ 491412 w 2662473"/>
              <a:gd name="connsiteY0" fmla="*/ 239985 h 1065761"/>
              <a:gd name="connsiteX1" fmla="*/ 1504691 w 2662473"/>
              <a:gd name="connsiteY1" fmla="*/ 461494 h 1065761"/>
              <a:gd name="connsiteX2" fmla="*/ 2435420 w 2662473"/>
              <a:gd name="connsiteY2" fmla="*/ 557485 h 1065761"/>
              <a:gd name="connsiteX3" fmla="*/ 2029020 w 2662473"/>
              <a:gd name="connsiteY3" fmla="*/ 1065752 h 1065761"/>
              <a:gd name="connsiteX4" fmla="*/ 490505 w 2662473"/>
              <a:gd name="connsiteY4" fmla="*/ 1059402 h 1065761"/>
              <a:gd name="connsiteX5" fmla="*/ 491412 w 2662473"/>
              <a:gd name="connsiteY5" fmla="*/ 239985 h 1065761"/>
              <a:gd name="connsiteX0" fmla="*/ 493386 w 2664447"/>
              <a:gd name="connsiteY0" fmla="*/ 239985 h 1065761"/>
              <a:gd name="connsiteX1" fmla="*/ 1506665 w 2664447"/>
              <a:gd name="connsiteY1" fmla="*/ 461494 h 1065761"/>
              <a:gd name="connsiteX2" fmla="*/ 2437394 w 2664447"/>
              <a:gd name="connsiteY2" fmla="*/ 557485 h 1065761"/>
              <a:gd name="connsiteX3" fmla="*/ 2030994 w 2664447"/>
              <a:gd name="connsiteY3" fmla="*/ 1065752 h 1065761"/>
              <a:gd name="connsiteX4" fmla="*/ 492479 w 2664447"/>
              <a:gd name="connsiteY4" fmla="*/ 1059402 h 1065761"/>
              <a:gd name="connsiteX5" fmla="*/ 493386 w 2664447"/>
              <a:gd name="connsiteY5" fmla="*/ 239985 h 1065761"/>
              <a:gd name="connsiteX0" fmla="*/ 493386 w 2664447"/>
              <a:gd name="connsiteY0" fmla="*/ 239985 h 1059412"/>
              <a:gd name="connsiteX1" fmla="*/ 1506665 w 2664447"/>
              <a:gd name="connsiteY1" fmla="*/ 461494 h 1059412"/>
              <a:gd name="connsiteX2" fmla="*/ 2437394 w 2664447"/>
              <a:gd name="connsiteY2" fmla="*/ 557485 h 1059412"/>
              <a:gd name="connsiteX3" fmla="*/ 2030994 w 2664447"/>
              <a:gd name="connsiteY3" fmla="*/ 1059402 h 1059412"/>
              <a:gd name="connsiteX4" fmla="*/ 492479 w 2664447"/>
              <a:gd name="connsiteY4" fmla="*/ 1059402 h 1059412"/>
              <a:gd name="connsiteX5" fmla="*/ 493386 w 2664447"/>
              <a:gd name="connsiteY5" fmla="*/ 239985 h 1059412"/>
              <a:gd name="connsiteX0" fmla="*/ 493386 w 2632789"/>
              <a:gd name="connsiteY0" fmla="*/ 239985 h 1063635"/>
              <a:gd name="connsiteX1" fmla="*/ 1506665 w 2632789"/>
              <a:gd name="connsiteY1" fmla="*/ 461494 h 1063635"/>
              <a:gd name="connsiteX2" fmla="*/ 2437394 w 2632789"/>
              <a:gd name="connsiteY2" fmla="*/ 557485 h 1063635"/>
              <a:gd name="connsiteX3" fmla="*/ 2030994 w 2632789"/>
              <a:gd name="connsiteY3" fmla="*/ 1059402 h 1063635"/>
              <a:gd name="connsiteX4" fmla="*/ 492479 w 2632789"/>
              <a:gd name="connsiteY4" fmla="*/ 1059402 h 1063635"/>
              <a:gd name="connsiteX5" fmla="*/ 493386 w 2632789"/>
              <a:gd name="connsiteY5" fmla="*/ 239985 h 1063635"/>
              <a:gd name="connsiteX0" fmla="*/ 493386 w 2524394"/>
              <a:gd name="connsiteY0" fmla="*/ 239985 h 1063635"/>
              <a:gd name="connsiteX1" fmla="*/ 1506665 w 2524394"/>
              <a:gd name="connsiteY1" fmla="*/ 461494 h 1063635"/>
              <a:gd name="connsiteX2" fmla="*/ 2272294 w 2524394"/>
              <a:gd name="connsiteY2" fmla="*/ 557485 h 1063635"/>
              <a:gd name="connsiteX3" fmla="*/ 2030994 w 2524394"/>
              <a:gd name="connsiteY3" fmla="*/ 1059402 h 1063635"/>
              <a:gd name="connsiteX4" fmla="*/ 492479 w 2524394"/>
              <a:gd name="connsiteY4" fmla="*/ 1059402 h 1063635"/>
              <a:gd name="connsiteX5" fmla="*/ 493386 w 2524394"/>
              <a:gd name="connsiteY5" fmla="*/ 239985 h 1063635"/>
              <a:gd name="connsiteX0" fmla="*/ 493386 w 2535002"/>
              <a:gd name="connsiteY0" fmla="*/ 239985 h 1062218"/>
              <a:gd name="connsiteX1" fmla="*/ 1506665 w 2535002"/>
              <a:gd name="connsiteY1" fmla="*/ 461494 h 1062218"/>
              <a:gd name="connsiteX2" fmla="*/ 2272294 w 2535002"/>
              <a:gd name="connsiteY2" fmla="*/ 557485 h 1062218"/>
              <a:gd name="connsiteX3" fmla="*/ 2030994 w 2535002"/>
              <a:gd name="connsiteY3" fmla="*/ 1059402 h 1062218"/>
              <a:gd name="connsiteX4" fmla="*/ 492479 w 2535002"/>
              <a:gd name="connsiteY4" fmla="*/ 1059402 h 1062218"/>
              <a:gd name="connsiteX5" fmla="*/ 493386 w 2535002"/>
              <a:gd name="connsiteY5" fmla="*/ 239985 h 1062218"/>
              <a:gd name="connsiteX0" fmla="*/ 493386 w 2535002"/>
              <a:gd name="connsiteY0" fmla="*/ 238706 h 1060939"/>
              <a:gd name="connsiteX1" fmla="*/ 1373315 w 2535002"/>
              <a:gd name="connsiteY1" fmla="*/ 466565 h 1060939"/>
              <a:gd name="connsiteX2" fmla="*/ 2272294 w 2535002"/>
              <a:gd name="connsiteY2" fmla="*/ 556206 h 1060939"/>
              <a:gd name="connsiteX3" fmla="*/ 2030994 w 2535002"/>
              <a:gd name="connsiteY3" fmla="*/ 1058123 h 1060939"/>
              <a:gd name="connsiteX4" fmla="*/ 492479 w 2535002"/>
              <a:gd name="connsiteY4" fmla="*/ 1058123 h 1060939"/>
              <a:gd name="connsiteX5" fmla="*/ 493386 w 2535002"/>
              <a:gd name="connsiteY5" fmla="*/ 238706 h 1060939"/>
              <a:gd name="connsiteX0" fmla="*/ 493386 w 2535002"/>
              <a:gd name="connsiteY0" fmla="*/ 238706 h 1060939"/>
              <a:gd name="connsiteX1" fmla="*/ 1373315 w 2535002"/>
              <a:gd name="connsiteY1" fmla="*/ 466565 h 1060939"/>
              <a:gd name="connsiteX2" fmla="*/ 2272294 w 2535002"/>
              <a:gd name="connsiteY2" fmla="*/ 556206 h 1060939"/>
              <a:gd name="connsiteX3" fmla="*/ 2030994 w 2535002"/>
              <a:gd name="connsiteY3" fmla="*/ 1058123 h 1060939"/>
              <a:gd name="connsiteX4" fmla="*/ 492479 w 2535002"/>
              <a:gd name="connsiteY4" fmla="*/ 1058123 h 1060939"/>
              <a:gd name="connsiteX5" fmla="*/ 493386 w 2535002"/>
              <a:gd name="connsiteY5" fmla="*/ 238706 h 1060939"/>
              <a:gd name="connsiteX0" fmla="*/ 493386 w 2635030"/>
              <a:gd name="connsiteY0" fmla="*/ 238706 h 1060187"/>
              <a:gd name="connsiteX1" fmla="*/ 1373315 w 2635030"/>
              <a:gd name="connsiteY1" fmla="*/ 466565 h 1060187"/>
              <a:gd name="connsiteX2" fmla="*/ 2424694 w 2635030"/>
              <a:gd name="connsiteY2" fmla="*/ 346656 h 1060187"/>
              <a:gd name="connsiteX3" fmla="*/ 2030994 w 2635030"/>
              <a:gd name="connsiteY3" fmla="*/ 1058123 h 1060187"/>
              <a:gd name="connsiteX4" fmla="*/ 492479 w 2635030"/>
              <a:gd name="connsiteY4" fmla="*/ 1058123 h 1060187"/>
              <a:gd name="connsiteX5" fmla="*/ 493386 w 2635030"/>
              <a:gd name="connsiteY5" fmla="*/ 238706 h 1060187"/>
              <a:gd name="connsiteX0" fmla="*/ 493386 w 2635030"/>
              <a:gd name="connsiteY0" fmla="*/ 238706 h 1060187"/>
              <a:gd name="connsiteX1" fmla="*/ 1373315 w 2635030"/>
              <a:gd name="connsiteY1" fmla="*/ 466565 h 1060187"/>
              <a:gd name="connsiteX2" fmla="*/ 2424694 w 2635030"/>
              <a:gd name="connsiteY2" fmla="*/ 346656 h 1060187"/>
              <a:gd name="connsiteX3" fmla="*/ 2030994 w 2635030"/>
              <a:gd name="connsiteY3" fmla="*/ 1058123 h 1060187"/>
              <a:gd name="connsiteX4" fmla="*/ 492479 w 2635030"/>
              <a:gd name="connsiteY4" fmla="*/ 1058123 h 1060187"/>
              <a:gd name="connsiteX5" fmla="*/ 493386 w 2635030"/>
              <a:gd name="connsiteY5" fmla="*/ 238706 h 1060187"/>
              <a:gd name="connsiteX0" fmla="*/ 503404 w 2619648"/>
              <a:gd name="connsiteY0" fmla="*/ 246587 h 1029968"/>
              <a:gd name="connsiteX1" fmla="*/ 1357933 w 2619648"/>
              <a:gd name="connsiteY1" fmla="*/ 436346 h 1029968"/>
              <a:gd name="connsiteX2" fmla="*/ 2409312 w 2619648"/>
              <a:gd name="connsiteY2" fmla="*/ 316437 h 1029968"/>
              <a:gd name="connsiteX3" fmla="*/ 2015612 w 2619648"/>
              <a:gd name="connsiteY3" fmla="*/ 1027904 h 1029968"/>
              <a:gd name="connsiteX4" fmla="*/ 477097 w 2619648"/>
              <a:gd name="connsiteY4" fmla="*/ 1027904 h 1029968"/>
              <a:gd name="connsiteX5" fmla="*/ 503404 w 2619648"/>
              <a:gd name="connsiteY5" fmla="*/ 246587 h 1029968"/>
              <a:gd name="connsiteX0" fmla="*/ 425242 w 2541486"/>
              <a:gd name="connsiteY0" fmla="*/ 246587 h 1029968"/>
              <a:gd name="connsiteX1" fmla="*/ 1279771 w 2541486"/>
              <a:gd name="connsiteY1" fmla="*/ 436346 h 1029968"/>
              <a:gd name="connsiteX2" fmla="*/ 2331150 w 2541486"/>
              <a:gd name="connsiteY2" fmla="*/ 316437 h 1029968"/>
              <a:gd name="connsiteX3" fmla="*/ 1937450 w 2541486"/>
              <a:gd name="connsiteY3" fmla="*/ 1027904 h 1029968"/>
              <a:gd name="connsiteX4" fmla="*/ 398935 w 2541486"/>
              <a:gd name="connsiteY4" fmla="*/ 1027904 h 1029968"/>
              <a:gd name="connsiteX5" fmla="*/ 425242 w 2541486"/>
              <a:gd name="connsiteY5" fmla="*/ 246587 h 1029968"/>
              <a:gd name="connsiteX0" fmla="*/ 425242 w 2541486"/>
              <a:gd name="connsiteY0" fmla="*/ 201894 h 985275"/>
              <a:gd name="connsiteX1" fmla="*/ 1279771 w 2541486"/>
              <a:gd name="connsiteY1" fmla="*/ 391653 h 985275"/>
              <a:gd name="connsiteX2" fmla="*/ 2331150 w 2541486"/>
              <a:gd name="connsiteY2" fmla="*/ 271744 h 985275"/>
              <a:gd name="connsiteX3" fmla="*/ 1937450 w 2541486"/>
              <a:gd name="connsiteY3" fmla="*/ 983211 h 985275"/>
              <a:gd name="connsiteX4" fmla="*/ 398935 w 2541486"/>
              <a:gd name="connsiteY4" fmla="*/ 983211 h 985275"/>
              <a:gd name="connsiteX5" fmla="*/ 425242 w 2541486"/>
              <a:gd name="connsiteY5" fmla="*/ 201894 h 985275"/>
              <a:gd name="connsiteX0" fmla="*/ 425242 w 2541486"/>
              <a:gd name="connsiteY0" fmla="*/ 449538 h 1232919"/>
              <a:gd name="connsiteX1" fmla="*/ 1216271 w 2541486"/>
              <a:gd name="connsiteY1" fmla="*/ 201147 h 1232919"/>
              <a:gd name="connsiteX2" fmla="*/ 2331150 w 2541486"/>
              <a:gd name="connsiteY2" fmla="*/ 519388 h 1232919"/>
              <a:gd name="connsiteX3" fmla="*/ 1937450 w 2541486"/>
              <a:gd name="connsiteY3" fmla="*/ 1230855 h 1232919"/>
              <a:gd name="connsiteX4" fmla="*/ 398935 w 2541486"/>
              <a:gd name="connsiteY4" fmla="*/ 1230855 h 1232919"/>
              <a:gd name="connsiteX5" fmla="*/ 425242 w 2541486"/>
              <a:gd name="connsiteY5" fmla="*/ 449538 h 1232919"/>
              <a:gd name="connsiteX0" fmla="*/ 425242 w 2541486"/>
              <a:gd name="connsiteY0" fmla="*/ 454919 h 1238300"/>
              <a:gd name="connsiteX1" fmla="*/ 1178171 w 2541486"/>
              <a:gd name="connsiteY1" fmla="*/ 200178 h 1238300"/>
              <a:gd name="connsiteX2" fmla="*/ 2331150 w 2541486"/>
              <a:gd name="connsiteY2" fmla="*/ 524769 h 1238300"/>
              <a:gd name="connsiteX3" fmla="*/ 1937450 w 2541486"/>
              <a:gd name="connsiteY3" fmla="*/ 1236236 h 1238300"/>
              <a:gd name="connsiteX4" fmla="*/ 398935 w 2541486"/>
              <a:gd name="connsiteY4" fmla="*/ 1236236 h 1238300"/>
              <a:gd name="connsiteX5" fmla="*/ 425242 w 2541486"/>
              <a:gd name="connsiteY5" fmla="*/ 454919 h 1238300"/>
              <a:gd name="connsiteX0" fmla="*/ 398445 w 2578189"/>
              <a:gd name="connsiteY0" fmla="*/ 473969 h 1238300"/>
              <a:gd name="connsiteX1" fmla="*/ 1214874 w 2578189"/>
              <a:gd name="connsiteY1" fmla="*/ 200178 h 1238300"/>
              <a:gd name="connsiteX2" fmla="*/ 2367853 w 2578189"/>
              <a:gd name="connsiteY2" fmla="*/ 524769 h 1238300"/>
              <a:gd name="connsiteX3" fmla="*/ 1974153 w 2578189"/>
              <a:gd name="connsiteY3" fmla="*/ 1236236 h 1238300"/>
              <a:gd name="connsiteX4" fmla="*/ 435638 w 2578189"/>
              <a:gd name="connsiteY4" fmla="*/ 1236236 h 1238300"/>
              <a:gd name="connsiteX5" fmla="*/ 398445 w 2578189"/>
              <a:gd name="connsiteY5" fmla="*/ 473969 h 1238300"/>
              <a:gd name="connsiteX0" fmla="*/ 398445 w 2578189"/>
              <a:gd name="connsiteY0" fmla="*/ 473969 h 1238300"/>
              <a:gd name="connsiteX1" fmla="*/ 1214874 w 2578189"/>
              <a:gd name="connsiteY1" fmla="*/ 200178 h 1238300"/>
              <a:gd name="connsiteX2" fmla="*/ 2367853 w 2578189"/>
              <a:gd name="connsiteY2" fmla="*/ 524769 h 1238300"/>
              <a:gd name="connsiteX3" fmla="*/ 1974153 w 2578189"/>
              <a:gd name="connsiteY3" fmla="*/ 1236236 h 1238300"/>
              <a:gd name="connsiteX4" fmla="*/ 435638 w 2578189"/>
              <a:gd name="connsiteY4" fmla="*/ 1236236 h 1238300"/>
              <a:gd name="connsiteX5" fmla="*/ 398445 w 2578189"/>
              <a:gd name="connsiteY5" fmla="*/ 473969 h 1238300"/>
              <a:gd name="connsiteX0" fmla="*/ 398445 w 2578189"/>
              <a:gd name="connsiteY0" fmla="*/ 420598 h 1184929"/>
              <a:gd name="connsiteX1" fmla="*/ 1227574 w 2578189"/>
              <a:gd name="connsiteY1" fmla="*/ 210307 h 1184929"/>
              <a:gd name="connsiteX2" fmla="*/ 2367853 w 2578189"/>
              <a:gd name="connsiteY2" fmla="*/ 471398 h 1184929"/>
              <a:gd name="connsiteX3" fmla="*/ 1974153 w 2578189"/>
              <a:gd name="connsiteY3" fmla="*/ 1182865 h 1184929"/>
              <a:gd name="connsiteX4" fmla="*/ 435638 w 2578189"/>
              <a:gd name="connsiteY4" fmla="*/ 1182865 h 1184929"/>
              <a:gd name="connsiteX5" fmla="*/ 398445 w 2578189"/>
              <a:gd name="connsiteY5" fmla="*/ 420598 h 1184929"/>
              <a:gd name="connsiteX0" fmla="*/ 398445 w 2578189"/>
              <a:gd name="connsiteY0" fmla="*/ 428741 h 1193072"/>
              <a:gd name="connsiteX1" fmla="*/ 1227574 w 2578189"/>
              <a:gd name="connsiteY1" fmla="*/ 218450 h 1193072"/>
              <a:gd name="connsiteX2" fmla="*/ 2367853 w 2578189"/>
              <a:gd name="connsiteY2" fmla="*/ 479541 h 1193072"/>
              <a:gd name="connsiteX3" fmla="*/ 1974153 w 2578189"/>
              <a:gd name="connsiteY3" fmla="*/ 1191008 h 1193072"/>
              <a:gd name="connsiteX4" fmla="*/ 435638 w 2578189"/>
              <a:gd name="connsiteY4" fmla="*/ 1191008 h 1193072"/>
              <a:gd name="connsiteX5" fmla="*/ 398445 w 2578189"/>
              <a:gd name="connsiteY5" fmla="*/ 428741 h 1193072"/>
              <a:gd name="connsiteX0" fmla="*/ 398445 w 2578189"/>
              <a:gd name="connsiteY0" fmla="*/ 270201 h 1034532"/>
              <a:gd name="connsiteX1" fmla="*/ 1204714 w 2578189"/>
              <a:gd name="connsiteY1" fmla="*/ 258030 h 1034532"/>
              <a:gd name="connsiteX2" fmla="*/ 2367853 w 2578189"/>
              <a:gd name="connsiteY2" fmla="*/ 321001 h 1034532"/>
              <a:gd name="connsiteX3" fmla="*/ 1974153 w 2578189"/>
              <a:gd name="connsiteY3" fmla="*/ 1032468 h 1034532"/>
              <a:gd name="connsiteX4" fmla="*/ 435638 w 2578189"/>
              <a:gd name="connsiteY4" fmla="*/ 1032468 h 1034532"/>
              <a:gd name="connsiteX5" fmla="*/ 398445 w 2578189"/>
              <a:gd name="connsiteY5" fmla="*/ 270201 h 1034532"/>
              <a:gd name="connsiteX0" fmla="*/ 398445 w 2578189"/>
              <a:gd name="connsiteY0" fmla="*/ 357150 h 1121481"/>
              <a:gd name="connsiteX1" fmla="*/ 1204714 w 2578189"/>
              <a:gd name="connsiteY1" fmla="*/ 344979 h 1121481"/>
              <a:gd name="connsiteX2" fmla="*/ 2367853 w 2578189"/>
              <a:gd name="connsiteY2" fmla="*/ 407950 h 1121481"/>
              <a:gd name="connsiteX3" fmla="*/ 1974153 w 2578189"/>
              <a:gd name="connsiteY3" fmla="*/ 1119417 h 1121481"/>
              <a:gd name="connsiteX4" fmla="*/ 435638 w 2578189"/>
              <a:gd name="connsiteY4" fmla="*/ 1119417 h 1121481"/>
              <a:gd name="connsiteX5" fmla="*/ 398445 w 2578189"/>
              <a:gd name="connsiteY5" fmla="*/ 357150 h 1121481"/>
              <a:gd name="connsiteX0" fmla="*/ 414218 w 2555862"/>
              <a:gd name="connsiteY0" fmla="*/ 404274 h 1084785"/>
              <a:gd name="connsiteX1" fmla="*/ 1182387 w 2555862"/>
              <a:gd name="connsiteY1" fmla="*/ 308283 h 1084785"/>
              <a:gd name="connsiteX2" fmla="*/ 2345526 w 2555862"/>
              <a:gd name="connsiteY2" fmla="*/ 371254 h 1084785"/>
              <a:gd name="connsiteX3" fmla="*/ 1951826 w 2555862"/>
              <a:gd name="connsiteY3" fmla="*/ 1082721 h 1084785"/>
              <a:gd name="connsiteX4" fmla="*/ 413311 w 2555862"/>
              <a:gd name="connsiteY4" fmla="*/ 1082721 h 1084785"/>
              <a:gd name="connsiteX5" fmla="*/ 414218 w 2555862"/>
              <a:gd name="connsiteY5" fmla="*/ 404274 h 1084785"/>
              <a:gd name="connsiteX0" fmla="*/ 414218 w 2555862"/>
              <a:gd name="connsiteY0" fmla="*/ 521936 h 1202447"/>
              <a:gd name="connsiteX1" fmla="*/ 1182387 w 2555862"/>
              <a:gd name="connsiteY1" fmla="*/ 425945 h 1202447"/>
              <a:gd name="connsiteX2" fmla="*/ 2345526 w 2555862"/>
              <a:gd name="connsiteY2" fmla="*/ 488916 h 1202447"/>
              <a:gd name="connsiteX3" fmla="*/ 1951826 w 2555862"/>
              <a:gd name="connsiteY3" fmla="*/ 1200383 h 1202447"/>
              <a:gd name="connsiteX4" fmla="*/ 413311 w 2555862"/>
              <a:gd name="connsiteY4" fmla="*/ 1200383 h 1202447"/>
              <a:gd name="connsiteX5" fmla="*/ 414218 w 2555862"/>
              <a:gd name="connsiteY5" fmla="*/ 521936 h 1202447"/>
              <a:gd name="connsiteX0" fmla="*/ 414218 w 2555862"/>
              <a:gd name="connsiteY0" fmla="*/ 521936 h 1202447"/>
              <a:gd name="connsiteX1" fmla="*/ 1182387 w 2555862"/>
              <a:gd name="connsiteY1" fmla="*/ 425945 h 1202447"/>
              <a:gd name="connsiteX2" fmla="*/ 2345526 w 2555862"/>
              <a:gd name="connsiteY2" fmla="*/ 488916 h 1202447"/>
              <a:gd name="connsiteX3" fmla="*/ 1951826 w 2555862"/>
              <a:gd name="connsiteY3" fmla="*/ 1200383 h 1202447"/>
              <a:gd name="connsiteX4" fmla="*/ 413311 w 2555862"/>
              <a:gd name="connsiteY4" fmla="*/ 1200383 h 1202447"/>
              <a:gd name="connsiteX5" fmla="*/ 414218 w 2555862"/>
              <a:gd name="connsiteY5" fmla="*/ 521936 h 1202447"/>
              <a:gd name="connsiteX0" fmla="*/ 414218 w 2555862"/>
              <a:gd name="connsiteY0" fmla="*/ 521936 h 1202447"/>
              <a:gd name="connsiteX1" fmla="*/ 1182387 w 2555862"/>
              <a:gd name="connsiteY1" fmla="*/ 425945 h 1202447"/>
              <a:gd name="connsiteX2" fmla="*/ 2345526 w 2555862"/>
              <a:gd name="connsiteY2" fmla="*/ 488916 h 1202447"/>
              <a:gd name="connsiteX3" fmla="*/ 1951826 w 2555862"/>
              <a:gd name="connsiteY3" fmla="*/ 1200383 h 1202447"/>
              <a:gd name="connsiteX4" fmla="*/ 413311 w 2555862"/>
              <a:gd name="connsiteY4" fmla="*/ 1200383 h 1202447"/>
              <a:gd name="connsiteX5" fmla="*/ 414218 w 2555862"/>
              <a:gd name="connsiteY5" fmla="*/ 521936 h 1202447"/>
              <a:gd name="connsiteX0" fmla="*/ 414218 w 2555862"/>
              <a:gd name="connsiteY0" fmla="*/ 521936 h 1202447"/>
              <a:gd name="connsiteX1" fmla="*/ 1182387 w 2555862"/>
              <a:gd name="connsiteY1" fmla="*/ 425945 h 1202447"/>
              <a:gd name="connsiteX2" fmla="*/ 2345526 w 2555862"/>
              <a:gd name="connsiteY2" fmla="*/ 488916 h 1202447"/>
              <a:gd name="connsiteX3" fmla="*/ 1951826 w 2555862"/>
              <a:gd name="connsiteY3" fmla="*/ 1200383 h 1202447"/>
              <a:gd name="connsiteX4" fmla="*/ 413311 w 2555862"/>
              <a:gd name="connsiteY4" fmla="*/ 1200383 h 1202447"/>
              <a:gd name="connsiteX5" fmla="*/ 414218 w 2555862"/>
              <a:gd name="connsiteY5" fmla="*/ 521936 h 1202447"/>
              <a:gd name="connsiteX0" fmla="*/ 414218 w 2555862"/>
              <a:gd name="connsiteY0" fmla="*/ 104850 h 785361"/>
              <a:gd name="connsiteX1" fmla="*/ 2345526 w 2555862"/>
              <a:gd name="connsiteY1" fmla="*/ 71830 h 785361"/>
              <a:gd name="connsiteX2" fmla="*/ 1951826 w 2555862"/>
              <a:gd name="connsiteY2" fmla="*/ 783297 h 785361"/>
              <a:gd name="connsiteX3" fmla="*/ 413311 w 2555862"/>
              <a:gd name="connsiteY3" fmla="*/ 783297 h 785361"/>
              <a:gd name="connsiteX4" fmla="*/ 414218 w 2555862"/>
              <a:gd name="connsiteY4" fmla="*/ 104850 h 785361"/>
              <a:gd name="connsiteX0" fmla="*/ 474910 w 2487014"/>
              <a:gd name="connsiteY0" fmla="*/ 140584 h 767755"/>
              <a:gd name="connsiteX1" fmla="*/ 2276678 w 2487014"/>
              <a:gd name="connsiteY1" fmla="*/ 54224 h 767755"/>
              <a:gd name="connsiteX2" fmla="*/ 1882978 w 2487014"/>
              <a:gd name="connsiteY2" fmla="*/ 765691 h 767755"/>
              <a:gd name="connsiteX3" fmla="*/ 344463 w 2487014"/>
              <a:gd name="connsiteY3" fmla="*/ 765691 h 767755"/>
              <a:gd name="connsiteX4" fmla="*/ 474910 w 2487014"/>
              <a:gd name="connsiteY4" fmla="*/ 140584 h 767755"/>
              <a:gd name="connsiteX0" fmla="*/ 474910 w 2382411"/>
              <a:gd name="connsiteY0" fmla="*/ 119245 h 746500"/>
              <a:gd name="connsiteX1" fmla="*/ 2116658 w 2382411"/>
              <a:gd name="connsiteY1" fmla="*/ 63365 h 746500"/>
              <a:gd name="connsiteX2" fmla="*/ 1882978 w 2382411"/>
              <a:gd name="connsiteY2" fmla="*/ 744352 h 746500"/>
              <a:gd name="connsiteX3" fmla="*/ 344463 w 2382411"/>
              <a:gd name="connsiteY3" fmla="*/ 744352 h 746500"/>
              <a:gd name="connsiteX4" fmla="*/ 474910 w 2382411"/>
              <a:gd name="connsiteY4" fmla="*/ 119245 h 746500"/>
              <a:gd name="connsiteX0" fmla="*/ 474910 w 2382411"/>
              <a:gd name="connsiteY0" fmla="*/ 1094818 h 1722073"/>
              <a:gd name="connsiteX1" fmla="*/ 1214856 w 2382411"/>
              <a:gd name="connsiteY1" fmla="*/ 69 h 1722073"/>
              <a:gd name="connsiteX2" fmla="*/ 2116658 w 2382411"/>
              <a:gd name="connsiteY2" fmla="*/ 1038938 h 1722073"/>
              <a:gd name="connsiteX3" fmla="*/ 1882978 w 2382411"/>
              <a:gd name="connsiteY3" fmla="*/ 1719925 h 1722073"/>
              <a:gd name="connsiteX4" fmla="*/ 344463 w 2382411"/>
              <a:gd name="connsiteY4" fmla="*/ 1719925 h 1722073"/>
              <a:gd name="connsiteX5" fmla="*/ 474910 w 2382411"/>
              <a:gd name="connsiteY5" fmla="*/ 1094818 h 1722073"/>
              <a:gd name="connsiteX0" fmla="*/ 474910 w 2382411"/>
              <a:gd name="connsiteY0" fmla="*/ 614833 h 1242088"/>
              <a:gd name="connsiteX1" fmla="*/ 940536 w 2382411"/>
              <a:gd name="connsiteY1" fmla="*/ 144 h 1242088"/>
              <a:gd name="connsiteX2" fmla="*/ 2116658 w 2382411"/>
              <a:gd name="connsiteY2" fmla="*/ 558953 h 1242088"/>
              <a:gd name="connsiteX3" fmla="*/ 1882978 w 2382411"/>
              <a:gd name="connsiteY3" fmla="*/ 1239940 h 1242088"/>
              <a:gd name="connsiteX4" fmla="*/ 344463 w 2382411"/>
              <a:gd name="connsiteY4" fmla="*/ 1239940 h 1242088"/>
              <a:gd name="connsiteX5" fmla="*/ 474910 w 2382411"/>
              <a:gd name="connsiteY5" fmla="*/ 614833 h 1242088"/>
              <a:gd name="connsiteX0" fmla="*/ 474910 w 2382411"/>
              <a:gd name="connsiteY0" fmla="*/ 614833 h 1242088"/>
              <a:gd name="connsiteX1" fmla="*/ 940536 w 2382411"/>
              <a:gd name="connsiteY1" fmla="*/ 144 h 1242088"/>
              <a:gd name="connsiteX2" fmla="*/ 2116658 w 2382411"/>
              <a:gd name="connsiteY2" fmla="*/ 558953 h 1242088"/>
              <a:gd name="connsiteX3" fmla="*/ 1882978 w 2382411"/>
              <a:gd name="connsiteY3" fmla="*/ 1239940 h 1242088"/>
              <a:gd name="connsiteX4" fmla="*/ 344463 w 2382411"/>
              <a:gd name="connsiteY4" fmla="*/ 1239940 h 1242088"/>
              <a:gd name="connsiteX5" fmla="*/ 474910 w 2382411"/>
              <a:gd name="connsiteY5" fmla="*/ 614833 h 1242088"/>
              <a:gd name="connsiteX0" fmla="*/ 474910 w 2382411"/>
              <a:gd name="connsiteY0" fmla="*/ 646468 h 1273723"/>
              <a:gd name="connsiteX1" fmla="*/ 940536 w 2382411"/>
              <a:gd name="connsiteY1" fmla="*/ 31779 h 1273723"/>
              <a:gd name="connsiteX2" fmla="*/ 2116658 w 2382411"/>
              <a:gd name="connsiteY2" fmla="*/ 590588 h 1273723"/>
              <a:gd name="connsiteX3" fmla="*/ 1882978 w 2382411"/>
              <a:gd name="connsiteY3" fmla="*/ 1271575 h 1273723"/>
              <a:gd name="connsiteX4" fmla="*/ 344463 w 2382411"/>
              <a:gd name="connsiteY4" fmla="*/ 1271575 h 1273723"/>
              <a:gd name="connsiteX5" fmla="*/ 474910 w 2382411"/>
              <a:gd name="connsiteY5" fmla="*/ 646468 h 1273723"/>
              <a:gd name="connsiteX0" fmla="*/ 474910 w 2382411"/>
              <a:gd name="connsiteY0" fmla="*/ 644708 h 1271963"/>
              <a:gd name="connsiteX1" fmla="*/ 940536 w 2382411"/>
              <a:gd name="connsiteY1" fmla="*/ 30019 h 1271963"/>
              <a:gd name="connsiteX2" fmla="*/ 2116658 w 2382411"/>
              <a:gd name="connsiteY2" fmla="*/ 588828 h 1271963"/>
              <a:gd name="connsiteX3" fmla="*/ 1882978 w 2382411"/>
              <a:gd name="connsiteY3" fmla="*/ 1269815 h 1271963"/>
              <a:gd name="connsiteX4" fmla="*/ 344463 w 2382411"/>
              <a:gd name="connsiteY4" fmla="*/ 1269815 h 1271963"/>
              <a:gd name="connsiteX5" fmla="*/ 474910 w 2382411"/>
              <a:gd name="connsiteY5" fmla="*/ 644708 h 1271963"/>
              <a:gd name="connsiteX0" fmla="*/ 474910 w 2382411"/>
              <a:gd name="connsiteY0" fmla="*/ 644708 h 1271963"/>
              <a:gd name="connsiteX1" fmla="*/ 940536 w 2382411"/>
              <a:gd name="connsiteY1" fmla="*/ 30019 h 1271963"/>
              <a:gd name="connsiteX2" fmla="*/ 2116658 w 2382411"/>
              <a:gd name="connsiteY2" fmla="*/ 588828 h 1271963"/>
              <a:gd name="connsiteX3" fmla="*/ 1882978 w 2382411"/>
              <a:gd name="connsiteY3" fmla="*/ 1269815 h 1271963"/>
              <a:gd name="connsiteX4" fmla="*/ 344463 w 2382411"/>
              <a:gd name="connsiteY4" fmla="*/ 1269815 h 1271963"/>
              <a:gd name="connsiteX5" fmla="*/ 474910 w 2382411"/>
              <a:gd name="connsiteY5" fmla="*/ 644708 h 1271963"/>
              <a:gd name="connsiteX0" fmla="*/ 474910 w 2382411"/>
              <a:gd name="connsiteY0" fmla="*/ 659377 h 1286632"/>
              <a:gd name="connsiteX1" fmla="*/ 1070076 w 2382411"/>
              <a:gd name="connsiteY1" fmla="*/ 29448 h 1286632"/>
              <a:gd name="connsiteX2" fmla="*/ 2116658 w 2382411"/>
              <a:gd name="connsiteY2" fmla="*/ 603497 h 1286632"/>
              <a:gd name="connsiteX3" fmla="*/ 1882978 w 2382411"/>
              <a:gd name="connsiteY3" fmla="*/ 1284484 h 1286632"/>
              <a:gd name="connsiteX4" fmla="*/ 344463 w 2382411"/>
              <a:gd name="connsiteY4" fmla="*/ 1284484 h 1286632"/>
              <a:gd name="connsiteX5" fmla="*/ 474910 w 2382411"/>
              <a:gd name="connsiteY5" fmla="*/ 659377 h 1286632"/>
              <a:gd name="connsiteX0" fmla="*/ 474910 w 2382411"/>
              <a:gd name="connsiteY0" fmla="*/ 659377 h 1286632"/>
              <a:gd name="connsiteX1" fmla="*/ 1070076 w 2382411"/>
              <a:gd name="connsiteY1" fmla="*/ 29448 h 1286632"/>
              <a:gd name="connsiteX2" fmla="*/ 2116658 w 2382411"/>
              <a:gd name="connsiteY2" fmla="*/ 603497 h 1286632"/>
              <a:gd name="connsiteX3" fmla="*/ 1882978 w 2382411"/>
              <a:gd name="connsiteY3" fmla="*/ 1284484 h 1286632"/>
              <a:gd name="connsiteX4" fmla="*/ 344463 w 2382411"/>
              <a:gd name="connsiteY4" fmla="*/ 1284484 h 1286632"/>
              <a:gd name="connsiteX5" fmla="*/ 474910 w 2382411"/>
              <a:gd name="connsiteY5" fmla="*/ 659377 h 1286632"/>
              <a:gd name="connsiteX0" fmla="*/ 474910 w 2382411"/>
              <a:gd name="connsiteY0" fmla="*/ 632844 h 1260099"/>
              <a:gd name="connsiteX1" fmla="*/ 1070076 w 2382411"/>
              <a:gd name="connsiteY1" fmla="*/ 2915 h 1260099"/>
              <a:gd name="connsiteX2" fmla="*/ 2116658 w 2382411"/>
              <a:gd name="connsiteY2" fmla="*/ 576964 h 1260099"/>
              <a:gd name="connsiteX3" fmla="*/ 1882978 w 2382411"/>
              <a:gd name="connsiteY3" fmla="*/ 1257951 h 1260099"/>
              <a:gd name="connsiteX4" fmla="*/ 344463 w 2382411"/>
              <a:gd name="connsiteY4" fmla="*/ 1257951 h 1260099"/>
              <a:gd name="connsiteX5" fmla="*/ 474910 w 2382411"/>
              <a:gd name="connsiteY5" fmla="*/ 632844 h 1260099"/>
              <a:gd name="connsiteX0" fmla="*/ 474910 w 2382411"/>
              <a:gd name="connsiteY0" fmla="*/ 631334 h 1258589"/>
              <a:gd name="connsiteX1" fmla="*/ 1070076 w 2382411"/>
              <a:gd name="connsiteY1" fmla="*/ 1405 h 1258589"/>
              <a:gd name="connsiteX2" fmla="*/ 2116658 w 2382411"/>
              <a:gd name="connsiteY2" fmla="*/ 575454 h 1258589"/>
              <a:gd name="connsiteX3" fmla="*/ 1882978 w 2382411"/>
              <a:gd name="connsiteY3" fmla="*/ 1256441 h 1258589"/>
              <a:gd name="connsiteX4" fmla="*/ 344463 w 2382411"/>
              <a:gd name="connsiteY4" fmla="*/ 1256441 h 1258589"/>
              <a:gd name="connsiteX5" fmla="*/ 474910 w 2382411"/>
              <a:gd name="connsiteY5" fmla="*/ 631334 h 1258589"/>
              <a:gd name="connsiteX0" fmla="*/ 474910 w 2382411"/>
              <a:gd name="connsiteY0" fmla="*/ 631334 h 1258589"/>
              <a:gd name="connsiteX1" fmla="*/ 1070076 w 2382411"/>
              <a:gd name="connsiteY1" fmla="*/ 1405 h 1258589"/>
              <a:gd name="connsiteX2" fmla="*/ 2116658 w 2382411"/>
              <a:gd name="connsiteY2" fmla="*/ 575454 h 1258589"/>
              <a:gd name="connsiteX3" fmla="*/ 1882978 w 2382411"/>
              <a:gd name="connsiteY3" fmla="*/ 1256441 h 1258589"/>
              <a:gd name="connsiteX4" fmla="*/ 344463 w 2382411"/>
              <a:gd name="connsiteY4" fmla="*/ 1256441 h 1258589"/>
              <a:gd name="connsiteX5" fmla="*/ 474910 w 2382411"/>
              <a:gd name="connsiteY5" fmla="*/ 631334 h 1258589"/>
              <a:gd name="connsiteX0" fmla="*/ 474910 w 2382411"/>
              <a:gd name="connsiteY0" fmla="*/ 631095 h 1258350"/>
              <a:gd name="connsiteX1" fmla="*/ 1070076 w 2382411"/>
              <a:gd name="connsiteY1" fmla="*/ 1166 h 1258350"/>
              <a:gd name="connsiteX2" fmla="*/ 2116658 w 2382411"/>
              <a:gd name="connsiteY2" fmla="*/ 575215 h 1258350"/>
              <a:gd name="connsiteX3" fmla="*/ 1882978 w 2382411"/>
              <a:gd name="connsiteY3" fmla="*/ 1256202 h 1258350"/>
              <a:gd name="connsiteX4" fmla="*/ 344463 w 2382411"/>
              <a:gd name="connsiteY4" fmla="*/ 1256202 h 1258350"/>
              <a:gd name="connsiteX5" fmla="*/ 474910 w 2382411"/>
              <a:gd name="connsiteY5" fmla="*/ 631095 h 1258350"/>
              <a:gd name="connsiteX0" fmla="*/ 474910 w 2311285"/>
              <a:gd name="connsiteY0" fmla="*/ 631044 h 1258389"/>
              <a:gd name="connsiteX1" fmla="*/ 1070076 w 2311285"/>
              <a:gd name="connsiteY1" fmla="*/ 1115 h 1258389"/>
              <a:gd name="connsiteX2" fmla="*/ 1987118 w 2311285"/>
              <a:gd name="connsiteY2" fmla="*/ 605644 h 1258389"/>
              <a:gd name="connsiteX3" fmla="*/ 1882978 w 2311285"/>
              <a:gd name="connsiteY3" fmla="*/ 1256151 h 1258389"/>
              <a:gd name="connsiteX4" fmla="*/ 344463 w 2311285"/>
              <a:gd name="connsiteY4" fmla="*/ 1256151 h 1258389"/>
              <a:gd name="connsiteX5" fmla="*/ 474910 w 2311285"/>
              <a:gd name="connsiteY5" fmla="*/ 631044 h 1258389"/>
              <a:gd name="connsiteX0" fmla="*/ 474910 w 2271934"/>
              <a:gd name="connsiteY0" fmla="*/ 631009 h 1258427"/>
              <a:gd name="connsiteX1" fmla="*/ 1070076 w 2271934"/>
              <a:gd name="connsiteY1" fmla="*/ 1080 h 1258427"/>
              <a:gd name="connsiteX2" fmla="*/ 1903298 w 2271934"/>
              <a:gd name="connsiteY2" fmla="*/ 628469 h 1258427"/>
              <a:gd name="connsiteX3" fmla="*/ 1882978 w 2271934"/>
              <a:gd name="connsiteY3" fmla="*/ 1256116 h 1258427"/>
              <a:gd name="connsiteX4" fmla="*/ 344463 w 2271934"/>
              <a:gd name="connsiteY4" fmla="*/ 1256116 h 1258427"/>
              <a:gd name="connsiteX5" fmla="*/ 474910 w 2271934"/>
              <a:gd name="connsiteY5" fmla="*/ 631009 h 1258427"/>
              <a:gd name="connsiteX0" fmla="*/ 474910 w 2285140"/>
              <a:gd name="connsiteY0" fmla="*/ 631009 h 1258202"/>
              <a:gd name="connsiteX1" fmla="*/ 1070076 w 2285140"/>
              <a:gd name="connsiteY1" fmla="*/ 1080 h 1258202"/>
              <a:gd name="connsiteX2" fmla="*/ 1903298 w 2285140"/>
              <a:gd name="connsiteY2" fmla="*/ 628469 h 1258202"/>
              <a:gd name="connsiteX3" fmla="*/ 1882978 w 2285140"/>
              <a:gd name="connsiteY3" fmla="*/ 1256116 h 1258202"/>
              <a:gd name="connsiteX4" fmla="*/ 344463 w 2285140"/>
              <a:gd name="connsiteY4" fmla="*/ 1256116 h 1258202"/>
              <a:gd name="connsiteX5" fmla="*/ 474910 w 2285140"/>
              <a:gd name="connsiteY5" fmla="*/ 631009 h 1258202"/>
              <a:gd name="connsiteX0" fmla="*/ 474910 w 2287820"/>
              <a:gd name="connsiteY0" fmla="*/ 631009 h 1258143"/>
              <a:gd name="connsiteX1" fmla="*/ 1070076 w 2287820"/>
              <a:gd name="connsiteY1" fmla="*/ 1080 h 1258143"/>
              <a:gd name="connsiteX2" fmla="*/ 1903298 w 2287820"/>
              <a:gd name="connsiteY2" fmla="*/ 628469 h 1258143"/>
              <a:gd name="connsiteX3" fmla="*/ 1882978 w 2287820"/>
              <a:gd name="connsiteY3" fmla="*/ 1256116 h 1258143"/>
              <a:gd name="connsiteX4" fmla="*/ 344463 w 2287820"/>
              <a:gd name="connsiteY4" fmla="*/ 1256116 h 1258143"/>
              <a:gd name="connsiteX5" fmla="*/ 474910 w 2287820"/>
              <a:gd name="connsiteY5" fmla="*/ 631009 h 1258143"/>
              <a:gd name="connsiteX0" fmla="*/ 474910 w 2287820"/>
              <a:gd name="connsiteY0" fmla="*/ 676729 h 1258143"/>
              <a:gd name="connsiteX1" fmla="*/ 1070076 w 2287820"/>
              <a:gd name="connsiteY1" fmla="*/ 1080 h 1258143"/>
              <a:gd name="connsiteX2" fmla="*/ 1903298 w 2287820"/>
              <a:gd name="connsiteY2" fmla="*/ 628469 h 1258143"/>
              <a:gd name="connsiteX3" fmla="*/ 1882978 w 2287820"/>
              <a:gd name="connsiteY3" fmla="*/ 1256116 h 1258143"/>
              <a:gd name="connsiteX4" fmla="*/ 344463 w 2287820"/>
              <a:gd name="connsiteY4" fmla="*/ 1256116 h 1258143"/>
              <a:gd name="connsiteX5" fmla="*/ 474910 w 2287820"/>
              <a:gd name="connsiteY5" fmla="*/ 676729 h 1258143"/>
              <a:gd name="connsiteX0" fmla="*/ 455518 w 2268428"/>
              <a:gd name="connsiteY0" fmla="*/ 676729 h 1258143"/>
              <a:gd name="connsiteX1" fmla="*/ 1050684 w 2268428"/>
              <a:gd name="connsiteY1" fmla="*/ 1080 h 1258143"/>
              <a:gd name="connsiteX2" fmla="*/ 1883906 w 2268428"/>
              <a:gd name="connsiteY2" fmla="*/ 628469 h 1258143"/>
              <a:gd name="connsiteX3" fmla="*/ 1863586 w 2268428"/>
              <a:gd name="connsiteY3" fmla="*/ 1256116 h 1258143"/>
              <a:gd name="connsiteX4" fmla="*/ 325071 w 2268428"/>
              <a:gd name="connsiteY4" fmla="*/ 1256116 h 1258143"/>
              <a:gd name="connsiteX5" fmla="*/ 455518 w 2268428"/>
              <a:gd name="connsiteY5" fmla="*/ 676729 h 1258143"/>
              <a:gd name="connsiteX0" fmla="*/ 455518 w 2268428"/>
              <a:gd name="connsiteY0" fmla="*/ 539823 h 1121237"/>
              <a:gd name="connsiteX1" fmla="*/ 1012584 w 2268428"/>
              <a:gd name="connsiteY1" fmla="*/ 1334 h 1121237"/>
              <a:gd name="connsiteX2" fmla="*/ 1883906 w 2268428"/>
              <a:gd name="connsiteY2" fmla="*/ 491563 h 1121237"/>
              <a:gd name="connsiteX3" fmla="*/ 1863586 w 2268428"/>
              <a:gd name="connsiteY3" fmla="*/ 1119210 h 1121237"/>
              <a:gd name="connsiteX4" fmla="*/ 325071 w 2268428"/>
              <a:gd name="connsiteY4" fmla="*/ 1119210 h 1121237"/>
              <a:gd name="connsiteX5" fmla="*/ 455518 w 2268428"/>
              <a:gd name="connsiteY5" fmla="*/ 539823 h 1121237"/>
              <a:gd name="connsiteX0" fmla="*/ 535292 w 2211042"/>
              <a:gd name="connsiteY0" fmla="*/ 501723 h 1121237"/>
              <a:gd name="connsiteX1" fmla="*/ 955198 w 2211042"/>
              <a:gd name="connsiteY1" fmla="*/ 1334 h 1121237"/>
              <a:gd name="connsiteX2" fmla="*/ 1826520 w 2211042"/>
              <a:gd name="connsiteY2" fmla="*/ 491563 h 1121237"/>
              <a:gd name="connsiteX3" fmla="*/ 1806200 w 2211042"/>
              <a:gd name="connsiteY3" fmla="*/ 1119210 h 1121237"/>
              <a:gd name="connsiteX4" fmla="*/ 267685 w 2211042"/>
              <a:gd name="connsiteY4" fmla="*/ 1119210 h 1121237"/>
              <a:gd name="connsiteX5" fmla="*/ 535292 w 2211042"/>
              <a:gd name="connsiteY5" fmla="*/ 501723 h 1121237"/>
              <a:gd name="connsiteX0" fmla="*/ 549300 w 2225050"/>
              <a:gd name="connsiteY0" fmla="*/ 501723 h 1121237"/>
              <a:gd name="connsiteX1" fmla="*/ 969206 w 2225050"/>
              <a:gd name="connsiteY1" fmla="*/ 1334 h 1121237"/>
              <a:gd name="connsiteX2" fmla="*/ 1840528 w 2225050"/>
              <a:gd name="connsiteY2" fmla="*/ 491563 h 1121237"/>
              <a:gd name="connsiteX3" fmla="*/ 1820208 w 2225050"/>
              <a:gd name="connsiteY3" fmla="*/ 1119210 h 1121237"/>
              <a:gd name="connsiteX4" fmla="*/ 281693 w 2225050"/>
              <a:gd name="connsiteY4" fmla="*/ 1119210 h 1121237"/>
              <a:gd name="connsiteX5" fmla="*/ 549300 w 2225050"/>
              <a:gd name="connsiteY5" fmla="*/ 501723 h 1121237"/>
              <a:gd name="connsiteX0" fmla="*/ 549300 w 2152371"/>
              <a:gd name="connsiteY0" fmla="*/ 501758 h 1121234"/>
              <a:gd name="connsiteX1" fmla="*/ 969206 w 2152371"/>
              <a:gd name="connsiteY1" fmla="*/ 1369 h 1121234"/>
              <a:gd name="connsiteX2" fmla="*/ 1657648 w 2152371"/>
              <a:gd name="connsiteY2" fmla="*/ 476358 h 1121234"/>
              <a:gd name="connsiteX3" fmla="*/ 1820208 w 2152371"/>
              <a:gd name="connsiteY3" fmla="*/ 1119245 h 1121234"/>
              <a:gd name="connsiteX4" fmla="*/ 281693 w 2152371"/>
              <a:gd name="connsiteY4" fmla="*/ 1119245 h 1121234"/>
              <a:gd name="connsiteX5" fmla="*/ 549300 w 2152371"/>
              <a:gd name="connsiteY5" fmla="*/ 501758 h 1121234"/>
              <a:gd name="connsiteX0" fmla="*/ 549300 w 2233180"/>
              <a:gd name="connsiteY0" fmla="*/ 501758 h 1121065"/>
              <a:gd name="connsiteX1" fmla="*/ 969206 w 2233180"/>
              <a:gd name="connsiteY1" fmla="*/ 1369 h 1121065"/>
              <a:gd name="connsiteX2" fmla="*/ 1657648 w 2233180"/>
              <a:gd name="connsiteY2" fmla="*/ 476358 h 1121065"/>
              <a:gd name="connsiteX3" fmla="*/ 1820208 w 2233180"/>
              <a:gd name="connsiteY3" fmla="*/ 1119245 h 1121065"/>
              <a:gd name="connsiteX4" fmla="*/ 281693 w 2233180"/>
              <a:gd name="connsiteY4" fmla="*/ 1119245 h 1121065"/>
              <a:gd name="connsiteX5" fmla="*/ 549300 w 2233180"/>
              <a:gd name="connsiteY5" fmla="*/ 501758 h 1121065"/>
              <a:gd name="connsiteX0" fmla="*/ 549300 w 2220374"/>
              <a:gd name="connsiteY0" fmla="*/ 501758 h 1120949"/>
              <a:gd name="connsiteX1" fmla="*/ 969206 w 2220374"/>
              <a:gd name="connsiteY1" fmla="*/ 1369 h 1120949"/>
              <a:gd name="connsiteX2" fmla="*/ 1657648 w 2220374"/>
              <a:gd name="connsiteY2" fmla="*/ 476358 h 1120949"/>
              <a:gd name="connsiteX3" fmla="*/ 1820208 w 2220374"/>
              <a:gd name="connsiteY3" fmla="*/ 1119245 h 1120949"/>
              <a:gd name="connsiteX4" fmla="*/ 281693 w 2220374"/>
              <a:gd name="connsiteY4" fmla="*/ 1119245 h 1120949"/>
              <a:gd name="connsiteX5" fmla="*/ 549300 w 2220374"/>
              <a:gd name="connsiteY5" fmla="*/ 501758 h 1120949"/>
              <a:gd name="connsiteX0" fmla="*/ 549300 w 2220374"/>
              <a:gd name="connsiteY0" fmla="*/ 506267 h 1125458"/>
              <a:gd name="connsiteX1" fmla="*/ 969206 w 2220374"/>
              <a:gd name="connsiteY1" fmla="*/ 5878 h 1125458"/>
              <a:gd name="connsiteX2" fmla="*/ 1657648 w 2220374"/>
              <a:gd name="connsiteY2" fmla="*/ 480867 h 1125458"/>
              <a:gd name="connsiteX3" fmla="*/ 1820208 w 2220374"/>
              <a:gd name="connsiteY3" fmla="*/ 1123754 h 1125458"/>
              <a:gd name="connsiteX4" fmla="*/ 281693 w 2220374"/>
              <a:gd name="connsiteY4" fmla="*/ 1123754 h 1125458"/>
              <a:gd name="connsiteX5" fmla="*/ 549300 w 2220374"/>
              <a:gd name="connsiteY5" fmla="*/ 506267 h 1125458"/>
              <a:gd name="connsiteX0" fmla="*/ 549300 w 2220374"/>
              <a:gd name="connsiteY0" fmla="*/ 506267 h 1125458"/>
              <a:gd name="connsiteX1" fmla="*/ 969206 w 2220374"/>
              <a:gd name="connsiteY1" fmla="*/ 5878 h 1125458"/>
              <a:gd name="connsiteX2" fmla="*/ 1657648 w 2220374"/>
              <a:gd name="connsiteY2" fmla="*/ 480867 h 1125458"/>
              <a:gd name="connsiteX3" fmla="*/ 1820208 w 2220374"/>
              <a:gd name="connsiteY3" fmla="*/ 1123754 h 1125458"/>
              <a:gd name="connsiteX4" fmla="*/ 281693 w 2220374"/>
              <a:gd name="connsiteY4" fmla="*/ 1123754 h 1125458"/>
              <a:gd name="connsiteX5" fmla="*/ 549300 w 2220374"/>
              <a:gd name="connsiteY5" fmla="*/ 506267 h 1125458"/>
              <a:gd name="connsiteX0" fmla="*/ 549300 w 2220374"/>
              <a:gd name="connsiteY0" fmla="*/ 506267 h 1125458"/>
              <a:gd name="connsiteX1" fmla="*/ 969206 w 2220374"/>
              <a:gd name="connsiteY1" fmla="*/ 5878 h 1125458"/>
              <a:gd name="connsiteX2" fmla="*/ 1657648 w 2220374"/>
              <a:gd name="connsiteY2" fmla="*/ 480867 h 1125458"/>
              <a:gd name="connsiteX3" fmla="*/ 1820208 w 2220374"/>
              <a:gd name="connsiteY3" fmla="*/ 1123754 h 1125458"/>
              <a:gd name="connsiteX4" fmla="*/ 281693 w 2220374"/>
              <a:gd name="connsiteY4" fmla="*/ 1123754 h 1125458"/>
              <a:gd name="connsiteX5" fmla="*/ 549300 w 2220374"/>
              <a:gd name="connsiteY5" fmla="*/ 506267 h 1125458"/>
              <a:gd name="connsiteX0" fmla="*/ 549300 w 2220374"/>
              <a:gd name="connsiteY0" fmla="*/ 506267 h 1125458"/>
              <a:gd name="connsiteX1" fmla="*/ 992066 w 2220374"/>
              <a:gd name="connsiteY1" fmla="*/ 5878 h 1125458"/>
              <a:gd name="connsiteX2" fmla="*/ 1657648 w 2220374"/>
              <a:gd name="connsiteY2" fmla="*/ 480867 h 1125458"/>
              <a:gd name="connsiteX3" fmla="*/ 1820208 w 2220374"/>
              <a:gd name="connsiteY3" fmla="*/ 1123754 h 1125458"/>
              <a:gd name="connsiteX4" fmla="*/ 281693 w 2220374"/>
              <a:gd name="connsiteY4" fmla="*/ 1123754 h 1125458"/>
              <a:gd name="connsiteX5" fmla="*/ 549300 w 2220374"/>
              <a:gd name="connsiteY5" fmla="*/ 506267 h 1125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20374" h="1125458">
                <a:moveTo>
                  <a:pt x="549300" y="506267"/>
                </a:moveTo>
                <a:cubicBezTo>
                  <a:pt x="573715" y="544744"/>
                  <a:pt x="390781" y="76151"/>
                  <a:pt x="992066" y="5878"/>
                </a:cubicBezTo>
                <a:cubicBezTo>
                  <a:pt x="1661931" y="-64395"/>
                  <a:pt x="1616144" y="519344"/>
                  <a:pt x="1657648" y="480867"/>
                </a:cubicBezTo>
                <a:cubicBezTo>
                  <a:pt x="2322281" y="248969"/>
                  <a:pt x="2425575" y="1170232"/>
                  <a:pt x="1820208" y="1123754"/>
                </a:cubicBezTo>
                <a:lnTo>
                  <a:pt x="281693" y="1123754"/>
                </a:lnTo>
                <a:cubicBezTo>
                  <a:pt x="-151921" y="1119432"/>
                  <a:pt x="-101666" y="245159"/>
                  <a:pt x="549300" y="506267"/>
                </a:cubicBezTo>
                <a:close/>
              </a:path>
            </a:pathLst>
          </a:custGeom>
          <a:solidFill>
            <a:srgbClr val="9E01B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14" name="TextBox 813">
            <a:extLst>
              <a:ext uri="{FF2B5EF4-FFF2-40B4-BE49-F238E27FC236}">
                <a16:creationId xmlns:a16="http://schemas.microsoft.com/office/drawing/2014/main" id="{3BBFD4C1-56F8-4B33-81ED-83418E757F83}"/>
              </a:ext>
            </a:extLst>
          </p:cNvPr>
          <p:cNvSpPr txBox="1"/>
          <p:nvPr/>
        </p:nvSpPr>
        <p:spPr>
          <a:xfrm>
            <a:off x="122457" y="5960454"/>
            <a:ext cx="9947113" cy="671915"/>
          </a:xfrm>
          <a:prstGeom prst="rect">
            <a:avLst/>
          </a:prstGeom>
          <a:noFill/>
        </p:spPr>
        <p:txBody>
          <a:bodyPr wrap="square">
            <a:spAutoFit/>
          </a:bodyPr>
          <a:lstStyle/>
          <a:p>
            <a:pPr marL="0" marR="0" algn="ctr">
              <a:lnSpc>
                <a:spcPct val="107000"/>
              </a:lnSpc>
              <a:spcBef>
                <a:spcPts val="0"/>
              </a:spcBef>
              <a:spcAft>
                <a:spcPts val="800"/>
              </a:spcAft>
            </a:pPr>
            <a:r>
              <a:rPr lang="en-US" sz="1800" b="1"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It’s about identifying and understanding the needs of all interested parties (like customers, regulators, and suppliers) related to information security.</a:t>
            </a:r>
            <a:r>
              <a:rPr lang="en-US" sz="1600" b="1"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 </a:t>
            </a:r>
            <a:r>
              <a:rPr lang="en-US" sz="1800" b="1"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Needs &amp; Expectations GUIDE doc. no. 2740</a:t>
            </a:r>
            <a:endParaRPr lang="en-US" sz="1600" b="1" kern="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0386732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73EFD-AD7B-A5E5-6B52-D954DF475603}"/>
              </a:ext>
            </a:extLst>
          </p:cNvPr>
          <p:cNvSpPr txBox="1">
            <a:spLocks/>
          </p:cNvSpPr>
          <p:nvPr/>
        </p:nvSpPr>
        <p:spPr>
          <a:xfrm>
            <a:off x="-1" y="69767"/>
            <a:ext cx="10773341" cy="654479"/>
          </a:xfrm>
          <a:prstGeom prst="rect">
            <a:avLst/>
          </a:prstGeom>
        </p:spPr>
        <p:txBody>
          <a:bodyPr/>
          <a:lst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a:lstStyle>
          <a:p>
            <a:r>
              <a:rPr lang="en-GB" sz="3600" dirty="0">
                <a:solidFill>
                  <a:schemeClr val="bg1"/>
                </a:solidFill>
                <a:latin typeface="+mn-lt"/>
              </a:rPr>
              <a:t>Regulatory Compliance Assessment</a:t>
            </a:r>
          </a:p>
        </p:txBody>
      </p:sp>
      <p:sp>
        <p:nvSpPr>
          <p:cNvPr id="487" name="Rectangle 486">
            <a:extLst>
              <a:ext uri="{FF2B5EF4-FFF2-40B4-BE49-F238E27FC236}">
                <a16:creationId xmlns:a16="http://schemas.microsoft.com/office/drawing/2014/main" id="{3E9770E7-C5D2-4480-9E5A-180E81481A73}"/>
              </a:ext>
            </a:extLst>
          </p:cNvPr>
          <p:cNvSpPr/>
          <p:nvPr/>
        </p:nvSpPr>
        <p:spPr>
          <a:xfrm>
            <a:off x="0" y="856296"/>
            <a:ext cx="12188952" cy="6073145"/>
          </a:xfrm>
          <a:prstGeom prst="rect">
            <a:avLst/>
          </a:prstGeom>
          <a:blipFill dpi="0" rotWithShape="1">
            <a:blip r:embed="rId3" cstate="print">
              <a:alphaModFix amt="15000"/>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a:ext>
              </a:extLst>
            </a:blip>
            <a:srcRect/>
            <a:stretch>
              <a:fillRect/>
            </a:stretch>
          </a:bli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4D5085FF-0694-441A-919D-F6A9B83577F3}"/>
              </a:ext>
            </a:extLst>
          </p:cNvPr>
          <p:cNvSpPr/>
          <p:nvPr/>
        </p:nvSpPr>
        <p:spPr>
          <a:xfrm>
            <a:off x="-1" y="696130"/>
            <a:ext cx="12188952" cy="5608620"/>
          </a:xfrm>
          <a:prstGeom prst="rect">
            <a:avLst/>
          </a:prstGeom>
          <a:solidFill>
            <a:schemeClr val="bg1"/>
          </a:solid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panose="020B0604020202020204" pitchFamily="34" charset="0"/>
              <a:cs typeface="Arial" panose="020B0604020202020204" pitchFamily="34" charset="0"/>
            </a:endParaRPr>
          </a:p>
        </p:txBody>
      </p:sp>
      <p:sp>
        <p:nvSpPr>
          <p:cNvPr id="334" name="TextBox 333">
            <a:extLst>
              <a:ext uri="{FF2B5EF4-FFF2-40B4-BE49-F238E27FC236}">
                <a16:creationId xmlns:a16="http://schemas.microsoft.com/office/drawing/2014/main" id="{4F0228D1-C0D4-4F29-BBCA-B12D1AD8F9F1}"/>
              </a:ext>
            </a:extLst>
          </p:cNvPr>
          <p:cNvSpPr txBox="1"/>
          <p:nvPr/>
        </p:nvSpPr>
        <p:spPr>
          <a:xfrm>
            <a:off x="2900031" y="6418901"/>
            <a:ext cx="6193630" cy="369332"/>
          </a:xfrm>
          <a:prstGeom prst="rect">
            <a:avLst/>
          </a:prstGeom>
          <a:noFill/>
        </p:spPr>
        <p:txBody>
          <a:bodyPr wrap="square">
            <a:spAutoFit/>
          </a:bodyPr>
          <a:lstStyle/>
          <a:p>
            <a:pPr algn="ctr"/>
            <a:r>
              <a:rPr kumimoji="0" lang="en-GB" sz="1800" b="1" i="0" u="none" strike="noStrike" kern="0" cap="none" spc="0" normalizeH="0" baseline="0" noProof="0" dirty="0">
                <a:ln>
                  <a:noFill/>
                </a:ln>
                <a:solidFill>
                  <a:srgbClr val="FF671F"/>
                </a:solidFill>
                <a:effectLst/>
                <a:uLnTx/>
                <a:uFillTx/>
                <a:latin typeface="Arial" panose="020B0604020202020204" pitchFamily="34" charset="0"/>
                <a:cs typeface="Arial" panose="020B0604020202020204" pitchFamily="34" charset="0"/>
              </a:rPr>
              <a:t>(Doc # 2776)</a:t>
            </a:r>
            <a:endParaRPr lang="en-US" b="1" dirty="0">
              <a:solidFill>
                <a:srgbClr val="FF671F"/>
              </a:solidFill>
            </a:endParaRPr>
          </a:p>
        </p:txBody>
      </p:sp>
      <p:pic>
        <p:nvPicPr>
          <p:cNvPr id="6" name="Picture 5">
            <a:extLst>
              <a:ext uri="{FF2B5EF4-FFF2-40B4-BE49-F238E27FC236}">
                <a16:creationId xmlns:a16="http://schemas.microsoft.com/office/drawing/2014/main" id="{09480FDC-BB25-6C05-33A3-55745A7311FD}"/>
              </a:ext>
            </a:extLst>
          </p:cNvPr>
          <p:cNvPicPr>
            <a:picLocks noChangeAspect="1"/>
          </p:cNvPicPr>
          <p:nvPr/>
        </p:nvPicPr>
        <p:blipFill>
          <a:blip r:embed="rId5"/>
          <a:stretch>
            <a:fillRect/>
          </a:stretch>
        </p:blipFill>
        <p:spPr>
          <a:xfrm>
            <a:off x="152400" y="713360"/>
            <a:ext cx="11887202" cy="5573904"/>
          </a:xfrm>
          <a:prstGeom prst="rect">
            <a:avLst/>
          </a:prstGeom>
        </p:spPr>
      </p:pic>
    </p:spTree>
    <p:extLst>
      <p:ext uri="{BB962C8B-B14F-4D97-AF65-F5344CB8AC3E}">
        <p14:creationId xmlns:p14="http://schemas.microsoft.com/office/powerpoint/2010/main" val="19294273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5">
            <a:extLst>
              <a:ext uri="{FF2B5EF4-FFF2-40B4-BE49-F238E27FC236}">
                <a16:creationId xmlns:a16="http://schemas.microsoft.com/office/drawing/2014/main" id="{48E66F60-FE2A-437C-A85D-A430DE55936A}"/>
              </a:ext>
            </a:extLst>
          </p:cNvPr>
          <p:cNvSpPr>
            <a:spLocks/>
          </p:cNvSpPr>
          <p:nvPr/>
        </p:nvSpPr>
        <p:spPr bwMode="auto">
          <a:xfrm>
            <a:off x="2765546" y="1031354"/>
            <a:ext cx="1556551" cy="2642248"/>
          </a:xfrm>
          <a:custGeom>
            <a:avLst/>
            <a:gdLst>
              <a:gd name="T0" fmla="*/ 0 w 2538"/>
              <a:gd name="T1" fmla="*/ 0 h 4316"/>
              <a:gd name="T2" fmla="*/ 2538 w 2538"/>
              <a:gd name="T3" fmla="*/ 824 h 4316"/>
              <a:gd name="T4" fmla="*/ 0 w 2538"/>
              <a:gd name="T5" fmla="*/ 4316 h 4316"/>
              <a:gd name="T6" fmla="*/ 0 w 2538"/>
              <a:gd name="T7" fmla="*/ 0 h 4316"/>
            </a:gdLst>
            <a:ahLst/>
            <a:cxnLst>
              <a:cxn ang="0">
                <a:pos x="T0" y="T1"/>
              </a:cxn>
              <a:cxn ang="0">
                <a:pos x="T2" y="T3"/>
              </a:cxn>
              <a:cxn ang="0">
                <a:pos x="T4" y="T5"/>
              </a:cxn>
              <a:cxn ang="0">
                <a:pos x="T6" y="T7"/>
              </a:cxn>
            </a:cxnLst>
            <a:rect l="0" t="0" r="r" b="b"/>
            <a:pathLst>
              <a:path w="2538" h="4316">
                <a:moveTo>
                  <a:pt x="0" y="0"/>
                </a:moveTo>
                <a:cubicBezTo>
                  <a:pt x="912" y="0"/>
                  <a:pt x="1800" y="289"/>
                  <a:pt x="2538" y="824"/>
                </a:cubicBezTo>
                <a:lnTo>
                  <a:pt x="0" y="4316"/>
                </a:lnTo>
                <a:lnTo>
                  <a:pt x="0" y="0"/>
                </a:lnTo>
                <a:close/>
              </a:path>
            </a:pathLst>
          </a:custGeom>
          <a:solidFill>
            <a:srgbClr val="FF671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6" name="Freeform 6">
            <a:extLst>
              <a:ext uri="{FF2B5EF4-FFF2-40B4-BE49-F238E27FC236}">
                <a16:creationId xmlns:a16="http://schemas.microsoft.com/office/drawing/2014/main" id="{DA37B176-878B-4321-AD1F-C1609BD5A52E}"/>
              </a:ext>
            </a:extLst>
          </p:cNvPr>
          <p:cNvSpPr>
            <a:spLocks/>
          </p:cNvSpPr>
          <p:nvPr/>
        </p:nvSpPr>
        <p:spPr bwMode="auto">
          <a:xfrm>
            <a:off x="2765546" y="1031354"/>
            <a:ext cx="1556551" cy="2642248"/>
          </a:xfrm>
          <a:custGeom>
            <a:avLst/>
            <a:gdLst>
              <a:gd name="T0" fmla="*/ 0 w 2538"/>
              <a:gd name="T1" fmla="*/ 0 h 4316"/>
              <a:gd name="T2" fmla="*/ 2538 w 2538"/>
              <a:gd name="T3" fmla="*/ 824 h 4316"/>
              <a:gd name="T4" fmla="*/ 0 w 2538"/>
              <a:gd name="T5" fmla="*/ 4316 h 4316"/>
              <a:gd name="T6" fmla="*/ 0 w 2538"/>
              <a:gd name="T7" fmla="*/ 0 h 4316"/>
            </a:gdLst>
            <a:ahLst/>
            <a:cxnLst>
              <a:cxn ang="0">
                <a:pos x="T0" y="T1"/>
              </a:cxn>
              <a:cxn ang="0">
                <a:pos x="T2" y="T3"/>
              </a:cxn>
              <a:cxn ang="0">
                <a:pos x="T4" y="T5"/>
              </a:cxn>
              <a:cxn ang="0">
                <a:pos x="T6" y="T7"/>
              </a:cxn>
            </a:cxnLst>
            <a:rect l="0" t="0" r="r" b="b"/>
            <a:pathLst>
              <a:path w="2538" h="4316">
                <a:moveTo>
                  <a:pt x="0" y="0"/>
                </a:moveTo>
                <a:cubicBezTo>
                  <a:pt x="912" y="0"/>
                  <a:pt x="1800" y="289"/>
                  <a:pt x="2538" y="824"/>
                </a:cubicBezTo>
                <a:lnTo>
                  <a:pt x="0" y="4316"/>
                </a:lnTo>
                <a:lnTo>
                  <a:pt x="0" y="0"/>
                </a:lnTo>
                <a:close/>
              </a:path>
            </a:pathLst>
          </a:custGeom>
          <a:noFill/>
          <a:ln w="22225"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7" name="Freeform 7">
            <a:extLst>
              <a:ext uri="{FF2B5EF4-FFF2-40B4-BE49-F238E27FC236}">
                <a16:creationId xmlns:a16="http://schemas.microsoft.com/office/drawing/2014/main" id="{6D0EAE52-C455-4F6A-BE0B-7CA36A49ACDD}"/>
              </a:ext>
            </a:extLst>
          </p:cNvPr>
          <p:cNvSpPr>
            <a:spLocks/>
          </p:cNvSpPr>
          <p:nvPr/>
        </p:nvSpPr>
        <p:spPr bwMode="auto">
          <a:xfrm>
            <a:off x="2765546" y="1535325"/>
            <a:ext cx="2518416" cy="2138277"/>
          </a:xfrm>
          <a:custGeom>
            <a:avLst/>
            <a:gdLst>
              <a:gd name="T0" fmla="*/ 2538 w 4106"/>
              <a:gd name="T1" fmla="*/ 0 h 3492"/>
              <a:gd name="T2" fmla="*/ 4106 w 4106"/>
              <a:gd name="T3" fmla="*/ 2159 h 3492"/>
              <a:gd name="T4" fmla="*/ 0 w 4106"/>
              <a:gd name="T5" fmla="*/ 3492 h 3492"/>
              <a:gd name="T6" fmla="*/ 2538 w 4106"/>
              <a:gd name="T7" fmla="*/ 0 h 3492"/>
            </a:gdLst>
            <a:ahLst/>
            <a:cxnLst>
              <a:cxn ang="0">
                <a:pos x="T0" y="T1"/>
              </a:cxn>
              <a:cxn ang="0">
                <a:pos x="T2" y="T3"/>
              </a:cxn>
              <a:cxn ang="0">
                <a:pos x="T4" y="T5"/>
              </a:cxn>
              <a:cxn ang="0">
                <a:pos x="T6" y="T7"/>
              </a:cxn>
            </a:cxnLst>
            <a:rect l="0" t="0" r="r" b="b"/>
            <a:pathLst>
              <a:path w="4106" h="3492">
                <a:moveTo>
                  <a:pt x="2538" y="0"/>
                </a:moveTo>
                <a:cubicBezTo>
                  <a:pt x="3275" y="536"/>
                  <a:pt x="3824" y="1292"/>
                  <a:pt x="4106" y="2159"/>
                </a:cubicBezTo>
                <a:lnTo>
                  <a:pt x="0" y="3492"/>
                </a:lnTo>
                <a:lnTo>
                  <a:pt x="2538" y="0"/>
                </a:lnTo>
                <a:close/>
              </a:path>
            </a:pathLst>
          </a:custGeom>
          <a:solidFill>
            <a:srgbClr val="9E01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8" name="Freeform 8">
            <a:extLst>
              <a:ext uri="{FF2B5EF4-FFF2-40B4-BE49-F238E27FC236}">
                <a16:creationId xmlns:a16="http://schemas.microsoft.com/office/drawing/2014/main" id="{07E8E797-938F-457F-9172-7521CB8C9D6B}"/>
              </a:ext>
            </a:extLst>
          </p:cNvPr>
          <p:cNvSpPr>
            <a:spLocks/>
          </p:cNvSpPr>
          <p:nvPr/>
        </p:nvSpPr>
        <p:spPr bwMode="auto">
          <a:xfrm>
            <a:off x="2765546" y="1535325"/>
            <a:ext cx="2518416" cy="2138277"/>
          </a:xfrm>
          <a:custGeom>
            <a:avLst/>
            <a:gdLst>
              <a:gd name="T0" fmla="*/ 2538 w 4106"/>
              <a:gd name="T1" fmla="*/ 0 h 3492"/>
              <a:gd name="T2" fmla="*/ 4106 w 4106"/>
              <a:gd name="T3" fmla="*/ 2159 h 3492"/>
              <a:gd name="T4" fmla="*/ 0 w 4106"/>
              <a:gd name="T5" fmla="*/ 3492 h 3492"/>
              <a:gd name="T6" fmla="*/ 2538 w 4106"/>
              <a:gd name="T7" fmla="*/ 0 h 3492"/>
            </a:gdLst>
            <a:ahLst/>
            <a:cxnLst>
              <a:cxn ang="0">
                <a:pos x="T0" y="T1"/>
              </a:cxn>
              <a:cxn ang="0">
                <a:pos x="T2" y="T3"/>
              </a:cxn>
              <a:cxn ang="0">
                <a:pos x="T4" y="T5"/>
              </a:cxn>
              <a:cxn ang="0">
                <a:pos x="T6" y="T7"/>
              </a:cxn>
            </a:cxnLst>
            <a:rect l="0" t="0" r="r" b="b"/>
            <a:pathLst>
              <a:path w="4106" h="3492">
                <a:moveTo>
                  <a:pt x="2538" y="0"/>
                </a:moveTo>
                <a:cubicBezTo>
                  <a:pt x="3275" y="536"/>
                  <a:pt x="3824" y="1292"/>
                  <a:pt x="4106" y="2159"/>
                </a:cubicBezTo>
                <a:lnTo>
                  <a:pt x="0" y="3492"/>
                </a:lnTo>
                <a:lnTo>
                  <a:pt x="2538" y="0"/>
                </a:lnTo>
                <a:close/>
              </a:path>
            </a:pathLst>
          </a:custGeom>
          <a:noFill/>
          <a:ln w="22225"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9" name="Freeform 9">
            <a:extLst>
              <a:ext uri="{FF2B5EF4-FFF2-40B4-BE49-F238E27FC236}">
                <a16:creationId xmlns:a16="http://schemas.microsoft.com/office/drawing/2014/main" id="{C3472A7E-0FCF-42A6-8FE0-0FD2B93DD3C4}"/>
              </a:ext>
            </a:extLst>
          </p:cNvPr>
          <p:cNvSpPr>
            <a:spLocks/>
          </p:cNvSpPr>
          <p:nvPr/>
        </p:nvSpPr>
        <p:spPr bwMode="auto">
          <a:xfrm>
            <a:off x="2765546" y="2857169"/>
            <a:ext cx="2689766" cy="1632866"/>
          </a:xfrm>
          <a:custGeom>
            <a:avLst/>
            <a:gdLst>
              <a:gd name="T0" fmla="*/ 4106 w 4387"/>
              <a:gd name="T1" fmla="*/ 0 h 2667"/>
              <a:gd name="T2" fmla="*/ 4106 w 4387"/>
              <a:gd name="T3" fmla="*/ 2667 h 2667"/>
              <a:gd name="T4" fmla="*/ 0 w 4387"/>
              <a:gd name="T5" fmla="*/ 1333 h 2667"/>
              <a:gd name="T6" fmla="*/ 4106 w 4387"/>
              <a:gd name="T7" fmla="*/ 0 h 2667"/>
            </a:gdLst>
            <a:ahLst/>
            <a:cxnLst>
              <a:cxn ang="0">
                <a:pos x="T0" y="T1"/>
              </a:cxn>
              <a:cxn ang="0">
                <a:pos x="T2" y="T3"/>
              </a:cxn>
              <a:cxn ang="0">
                <a:pos x="T4" y="T5"/>
              </a:cxn>
              <a:cxn ang="0">
                <a:pos x="T6" y="T7"/>
              </a:cxn>
            </a:cxnLst>
            <a:rect l="0" t="0" r="r" b="b"/>
            <a:pathLst>
              <a:path w="4387" h="2667">
                <a:moveTo>
                  <a:pt x="4106" y="0"/>
                </a:moveTo>
                <a:cubicBezTo>
                  <a:pt x="4387" y="867"/>
                  <a:pt x="4387" y="1800"/>
                  <a:pt x="4106" y="2667"/>
                </a:cubicBezTo>
                <a:lnTo>
                  <a:pt x="0" y="1333"/>
                </a:lnTo>
                <a:lnTo>
                  <a:pt x="4106" y="0"/>
                </a:lnTo>
                <a:close/>
              </a:path>
            </a:pathLst>
          </a:custGeom>
          <a:solidFill>
            <a:srgbClr val="FF671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0" name="Freeform 10">
            <a:extLst>
              <a:ext uri="{FF2B5EF4-FFF2-40B4-BE49-F238E27FC236}">
                <a16:creationId xmlns:a16="http://schemas.microsoft.com/office/drawing/2014/main" id="{1A2D6160-C57D-48EB-B660-5683E52D18E0}"/>
              </a:ext>
            </a:extLst>
          </p:cNvPr>
          <p:cNvSpPr>
            <a:spLocks/>
          </p:cNvSpPr>
          <p:nvPr/>
        </p:nvSpPr>
        <p:spPr bwMode="auto">
          <a:xfrm>
            <a:off x="2765546" y="2857169"/>
            <a:ext cx="2689766" cy="1632866"/>
          </a:xfrm>
          <a:custGeom>
            <a:avLst/>
            <a:gdLst>
              <a:gd name="T0" fmla="*/ 4106 w 4387"/>
              <a:gd name="T1" fmla="*/ 0 h 2667"/>
              <a:gd name="T2" fmla="*/ 4106 w 4387"/>
              <a:gd name="T3" fmla="*/ 2667 h 2667"/>
              <a:gd name="T4" fmla="*/ 0 w 4387"/>
              <a:gd name="T5" fmla="*/ 1333 h 2667"/>
              <a:gd name="T6" fmla="*/ 4106 w 4387"/>
              <a:gd name="T7" fmla="*/ 0 h 2667"/>
            </a:gdLst>
            <a:ahLst/>
            <a:cxnLst>
              <a:cxn ang="0">
                <a:pos x="T0" y="T1"/>
              </a:cxn>
              <a:cxn ang="0">
                <a:pos x="T2" y="T3"/>
              </a:cxn>
              <a:cxn ang="0">
                <a:pos x="T4" y="T5"/>
              </a:cxn>
              <a:cxn ang="0">
                <a:pos x="T6" y="T7"/>
              </a:cxn>
            </a:cxnLst>
            <a:rect l="0" t="0" r="r" b="b"/>
            <a:pathLst>
              <a:path w="4387" h="2667">
                <a:moveTo>
                  <a:pt x="4106" y="0"/>
                </a:moveTo>
                <a:cubicBezTo>
                  <a:pt x="4387" y="867"/>
                  <a:pt x="4387" y="1800"/>
                  <a:pt x="4106" y="2667"/>
                </a:cubicBezTo>
                <a:lnTo>
                  <a:pt x="0" y="1333"/>
                </a:lnTo>
                <a:lnTo>
                  <a:pt x="4106" y="0"/>
                </a:lnTo>
                <a:close/>
              </a:path>
            </a:pathLst>
          </a:custGeom>
          <a:noFill/>
          <a:ln w="22225"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1" name="Freeform 11">
            <a:extLst>
              <a:ext uri="{FF2B5EF4-FFF2-40B4-BE49-F238E27FC236}">
                <a16:creationId xmlns:a16="http://schemas.microsoft.com/office/drawing/2014/main" id="{91E4328B-A447-4666-A173-3329B6775E11}"/>
              </a:ext>
            </a:extLst>
          </p:cNvPr>
          <p:cNvSpPr>
            <a:spLocks/>
          </p:cNvSpPr>
          <p:nvPr/>
        </p:nvSpPr>
        <p:spPr bwMode="auto">
          <a:xfrm>
            <a:off x="2765546" y="3673602"/>
            <a:ext cx="2518416" cy="2139717"/>
          </a:xfrm>
          <a:custGeom>
            <a:avLst/>
            <a:gdLst>
              <a:gd name="T0" fmla="*/ 4106 w 4106"/>
              <a:gd name="T1" fmla="*/ 1334 h 3493"/>
              <a:gd name="T2" fmla="*/ 2538 w 4106"/>
              <a:gd name="T3" fmla="*/ 3493 h 3493"/>
              <a:gd name="T4" fmla="*/ 0 w 4106"/>
              <a:gd name="T5" fmla="*/ 0 h 3493"/>
              <a:gd name="T6" fmla="*/ 4106 w 4106"/>
              <a:gd name="T7" fmla="*/ 1334 h 3493"/>
            </a:gdLst>
            <a:ahLst/>
            <a:cxnLst>
              <a:cxn ang="0">
                <a:pos x="T0" y="T1"/>
              </a:cxn>
              <a:cxn ang="0">
                <a:pos x="T2" y="T3"/>
              </a:cxn>
              <a:cxn ang="0">
                <a:pos x="T4" y="T5"/>
              </a:cxn>
              <a:cxn ang="0">
                <a:pos x="T6" y="T7"/>
              </a:cxn>
            </a:cxnLst>
            <a:rect l="0" t="0" r="r" b="b"/>
            <a:pathLst>
              <a:path w="4106" h="3493">
                <a:moveTo>
                  <a:pt x="4106" y="1334"/>
                </a:moveTo>
                <a:cubicBezTo>
                  <a:pt x="3824" y="2201"/>
                  <a:pt x="3275" y="2957"/>
                  <a:pt x="2538" y="3493"/>
                </a:cubicBezTo>
                <a:lnTo>
                  <a:pt x="0" y="0"/>
                </a:lnTo>
                <a:lnTo>
                  <a:pt x="4106" y="1334"/>
                </a:lnTo>
                <a:close/>
              </a:path>
            </a:pathLst>
          </a:custGeom>
          <a:solidFill>
            <a:srgbClr val="5F5CA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2" name="Freeform 12">
            <a:extLst>
              <a:ext uri="{FF2B5EF4-FFF2-40B4-BE49-F238E27FC236}">
                <a16:creationId xmlns:a16="http://schemas.microsoft.com/office/drawing/2014/main" id="{C33484BA-C93E-47EF-8DAA-8425E59A1CA5}"/>
              </a:ext>
            </a:extLst>
          </p:cNvPr>
          <p:cNvSpPr>
            <a:spLocks/>
          </p:cNvSpPr>
          <p:nvPr/>
        </p:nvSpPr>
        <p:spPr bwMode="auto">
          <a:xfrm>
            <a:off x="2765546" y="3673602"/>
            <a:ext cx="2518416" cy="2139717"/>
          </a:xfrm>
          <a:custGeom>
            <a:avLst/>
            <a:gdLst>
              <a:gd name="T0" fmla="*/ 4106 w 4106"/>
              <a:gd name="T1" fmla="*/ 1334 h 3493"/>
              <a:gd name="T2" fmla="*/ 2538 w 4106"/>
              <a:gd name="T3" fmla="*/ 3493 h 3493"/>
              <a:gd name="T4" fmla="*/ 0 w 4106"/>
              <a:gd name="T5" fmla="*/ 0 h 3493"/>
              <a:gd name="T6" fmla="*/ 4106 w 4106"/>
              <a:gd name="T7" fmla="*/ 1334 h 3493"/>
            </a:gdLst>
            <a:ahLst/>
            <a:cxnLst>
              <a:cxn ang="0">
                <a:pos x="T0" y="T1"/>
              </a:cxn>
              <a:cxn ang="0">
                <a:pos x="T2" y="T3"/>
              </a:cxn>
              <a:cxn ang="0">
                <a:pos x="T4" y="T5"/>
              </a:cxn>
              <a:cxn ang="0">
                <a:pos x="T6" y="T7"/>
              </a:cxn>
            </a:cxnLst>
            <a:rect l="0" t="0" r="r" b="b"/>
            <a:pathLst>
              <a:path w="4106" h="3493">
                <a:moveTo>
                  <a:pt x="4106" y="1334"/>
                </a:moveTo>
                <a:cubicBezTo>
                  <a:pt x="3824" y="2201"/>
                  <a:pt x="3275" y="2957"/>
                  <a:pt x="2538" y="3493"/>
                </a:cubicBezTo>
                <a:lnTo>
                  <a:pt x="0" y="0"/>
                </a:lnTo>
                <a:lnTo>
                  <a:pt x="4106" y="1334"/>
                </a:lnTo>
                <a:close/>
              </a:path>
            </a:pathLst>
          </a:custGeom>
          <a:solidFill>
            <a:srgbClr val="9E01BF"/>
          </a:solidFill>
          <a:ln w="22225" cap="flat">
            <a:noFill/>
            <a:prstDash val="solid"/>
            <a:round/>
            <a:headEnd/>
            <a:tailEnd/>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3" name="Freeform 13">
            <a:extLst>
              <a:ext uri="{FF2B5EF4-FFF2-40B4-BE49-F238E27FC236}">
                <a16:creationId xmlns:a16="http://schemas.microsoft.com/office/drawing/2014/main" id="{0E68F404-8A79-4C06-AF01-85B47A7700F8}"/>
              </a:ext>
            </a:extLst>
          </p:cNvPr>
          <p:cNvSpPr>
            <a:spLocks/>
          </p:cNvSpPr>
          <p:nvPr/>
        </p:nvSpPr>
        <p:spPr bwMode="auto">
          <a:xfrm>
            <a:off x="2765546" y="3673602"/>
            <a:ext cx="1556551" cy="2643688"/>
          </a:xfrm>
          <a:custGeom>
            <a:avLst/>
            <a:gdLst>
              <a:gd name="T0" fmla="*/ 2538 w 2538"/>
              <a:gd name="T1" fmla="*/ 3493 h 4317"/>
              <a:gd name="T2" fmla="*/ 0 w 2538"/>
              <a:gd name="T3" fmla="*/ 4317 h 4317"/>
              <a:gd name="T4" fmla="*/ 0 w 2538"/>
              <a:gd name="T5" fmla="*/ 0 h 4317"/>
              <a:gd name="T6" fmla="*/ 2538 w 2538"/>
              <a:gd name="T7" fmla="*/ 3493 h 4317"/>
            </a:gdLst>
            <a:ahLst/>
            <a:cxnLst>
              <a:cxn ang="0">
                <a:pos x="T0" y="T1"/>
              </a:cxn>
              <a:cxn ang="0">
                <a:pos x="T2" y="T3"/>
              </a:cxn>
              <a:cxn ang="0">
                <a:pos x="T4" y="T5"/>
              </a:cxn>
              <a:cxn ang="0">
                <a:pos x="T6" y="T7"/>
              </a:cxn>
            </a:cxnLst>
            <a:rect l="0" t="0" r="r" b="b"/>
            <a:pathLst>
              <a:path w="2538" h="4317">
                <a:moveTo>
                  <a:pt x="2538" y="3493"/>
                </a:moveTo>
                <a:cubicBezTo>
                  <a:pt x="1800" y="4028"/>
                  <a:pt x="912" y="4317"/>
                  <a:pt x="0" y="4317"/>
                </a:cubicBezTo>
                <a:lnTo>
                  <a:pt x="0" y="0"/>
                </a:lnTo>
                <a:lnTo>
                  <a:pt x="2538" y="3493"/>
                </a:lnTo>
                <a:close/>
              </a:path>
            </a:pathLst>
          </a:custGeom>
          <a:solidFill>
            <a:srgbClr val="FF671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4" name="Freeform 14">
            <a:extLst>
              <a:ext uri="{FF2B5EF4-FFF2-40B4-BE49-F238E27FC236}">
                <a16:creationId xmlns:a16="http://schemas.microsoft.com/office/drawing/2014/main" id="{8647D53B-927F-47A6-A526-8215E9E720FA}"/>
              </a:ext>
            </a:extLst>
          </p:cNvPr>
          <p:cNvSpPr>
            <a:spLocks/>
          </p:cNvSpPr>
          <p:nvPr/>
        </p:nvSpPr>
        <p:spPr bwMode="auto">
          <a:xfrm>
            <a:off x="2765546" y="3673602"/>
            <a:ext cx="1556551" cy="2643688"/>
          </a:xfrm>
          <a:custGeom>
            <a:avLst/>
            <a:gdLst>
              <a:gd name="T0" fmla="*/ 2538 w 2538"/>
              <a:gd name="T1" fmla="*/ 3493 h 4317"/>
              <a:gd name="T2" fmla="*/ 0 w 2538"/>
              <a:gd name="T3" fmla="*/ 4317 h 4317"/>
              <a:gd name="T4" fmla="*/ 0 w 2538"/>
              <a:gd name="T5" fmla="*/ 0 h 4317"/>
              <a:gd name="T6" fmla="*/ 2538 w 2538"/>
              <a:gd name="T7" fmla="*/ 3493 h 4317"/>
            </a:gdLst>
            <a:ahLst/>
            <a:cxnLst>
              <a:cxn ang="0">
                <a:pos x="T0" y="T1"/>
              </a:cxn>
              <a:cxn ang="0">
                <a:pos x="T2" y="T3"/>
              </a:cxn>
              <a:cxn ang="0">
                <a:pos x="T4" y="T5"/>
              </a:cxn>
              <a:cxn ang="0">
                <a:pos x="T6" y="T7"/>
              </a:cxn>
            </a:cxnLst>
            <a:rect l="0" t="0" r="r" b="b"/>
            <a:pathLst>
              <a:path w="2538" h="4317">
                <a:moveTo>
                  <a:pt x="2538" y="3493"/>
                </a:moveTo>
                <a:cubicBezTo>
                  <a:pt x="1800" y="4028"/>
                  <a:pt x="912" y="4317"/>
                  <a:pt x="0" y="4317"/>
                </a:cubicBezTo>
                <a:lnTo>
                  <a:pt x="0" y="0"/>
                </a:lnTo>
                <a:lnTo>
                  <a:pt x="2538" y="3493"/>
                </a:lnTo>
                <a:close/>
              </a:path>
            </a:pathLst>
          </a:custGeom>
          <a:noFill/>
          <a:ln w="22225"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grpSp>
        <p:nvGrpSpPr>
          <p:cNvPr id="17" name="Group 16">
            <a:extLst>
              <a:ext uri="{FF2B5EF4-FFF2-40B4-BE49-F238E27FC236}">
                <a16:creationId xmlns:a16="http://schemas.microsoft.com/office/drawing/2014/main" id="{FC40C93B-BE40-4EF5-9288-7DF8B2B89FC3}"/>
              </a:ext>
            </a:extLst>
          </p:cNvPr>
          <p:cNvGrpSpPr/>
          <p:nvPr/>
        </p:nvGrpSpPr>
        <p:grpSpPr>
          <a:xfrm>
            <a:off x="4468083" y="1613038"/>
            <a:ext cx="956116" cy="956116"/>
            <a:chOff x="5654195" y="1504397"/>
            <a:chExt cx="682754" cy="682754"/>
          </a:xfrm>
        </p:grpSpPr>
        <p:sp>
          <p:nvSpPr>
            <p:cNvPr id="29" name="Oval 28">
              <a:extLst>
                <a:ext uri="{FF2B5EF4-FFF2-40B4-BE49-F238E27FC236}">
                  <a16:creationId xmlns:a16="http://schemas.microsoft.com/office/drawing/2014/main" id="{83C0DB50-002D-47DC-9BD3-62E26F9BF962}"/>
                </a:ext>
              </a:extLst>
            </p:cNvPr>
            <p:cNvSpPr/>
            <p:nvPr/>
          </p:nvSpPr>
          <p:spPr>
            <a:xfrm>
              <a:off x="5654195" y="1504397"/>
              <a:ext cx="682754" cy="682754"/>
            </a:xfrm>
            <a:prstGeom prst="ellipse">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bg1"/>
                </a:solidFill>
              </a:endParaRPr>
            </a:p>
          </p:txBody>
        </p:sp>
        <p:sp>
          <p:nvSpPr>
            <p:cNvPr id="67" name="Graphic 3">
              <a:extLst>
                <a:ext uri="{FF2B5EF4-FFF2-40B4-BE49-F238E27FC236}">
                  <a16:creationId xmlns:a16="http://schemas.microsoft.com/office/drawing/2014/main" id="{E9F8B518-CECC-4F3D-9E8D-44521F616F3F}"/>
                </a:ext>
              </a:extLst>
            </p:cNvPr>
            <p:cNvSpPr/>
            <p:nvPr/>
          </p:nvSpPr>
          <p:spPr>
            <a:xfrm>
              <a:off x="5790578" y="1611840"/>
              <a:ext cx="409988" cy="467868"/>
            </a:xfrm>
            <a:custGeom>
              <a:avLst/>
              <a:gdLst>
                <a:gd name="connsiteX0" fmla="*/ 407194 w 809625"/>
                <a:gd name="connsiteY0" fmla="*/ 7144 h 923925"/>
                <a:gd name="connsiteX1" fmla="*/ 388144 w 809625"/>
                <a:gd name="connsiteY1" fmla="*/ 26194 h 923925"/>
                <a:gd name="connsiteX2" fmla="*/ 388144 w 809625"/>
                <a:gd name="connsiteY2" fmla="*/ 102394 h 923925"/>
                <a:gd name="connsiteX3" fmla="*/ 407194 w 809625"/>
                <a:gd name="connsiteY3" fmla="*/ 121444 h 923925"/>
                <a:gd name="connsiteX4" fmla="*/ 426244 w 809625"/>
                <a:gd name="connsiteY4" fmla="*/ 102394 h 923925"/>
                <a:gd name="connsiteX5" fmla="*/ 426244 w 809625"/>
                <a:gd name="connsiteY5" fmla="*/ 26194 h 923925"/>
                <a:gd name="connsiteX6" fmla="*/ 407194 w 809625"/>
                <a:gd name="connsiteY6" fmla="*/ 7144 h 923925"/>
                <a:gd name="connsiteX7" fmla="*/ 137815 w 809625"/>
                <a:gd name="connsiteY7" fmla="*/ 118765 h 923925"/>
                <a:gd name="connsiteX8" fmla="*/ 124420 w 809625"/>
                <a:gd name="connsiteY8" fmla="*/ 124420 h 923925"/>
                <a:gd name="connsiteX9" fmla="*/ 124420 w 809625"/>
                <a:gd name="connsiteY9" fmla="*/ 151209 h 923925"/>
                <a:gd name="connsiteX10" fmla="*/ 178297 w 809625"/>
                <a:gd name="connsiteY10" fmla="*/ 205085 h 923925"/>
                <a:gd name="connsiteX11" fmla="*/ 205085 w 809625"/>
                <a:gd name="connsiteY11" fmla="*/ 205085 h 923925"/>
                <a:gd name="connsiteX12" fmla="*/ 205085 w 809625"/>
                <a:gd name="connsiteY12" fmla="*/ 178297 h 923925"/>
                <a:gd name="connsiteX13" fmla="*/ 151209 w 809625"/>
                <a:gd name="connsiteY13" fmla="*/ 124420 h 923925"/>
                <a:gd name="connsiteX14" fmla="*/ 137815 w 809625"/>
                <a:gd name="connsiteY14" fmla="*/ 118765 h 923925"/>
                <a:gd name="connsiteX15" fmla="*/ 676572 w 809625"/>
                <a:gd name="connsiteY15" fmla="*/ 118765 h 923925"/>
                <a:gd name="connsiteX16" fmla="*/ 663178 w 809625"/>
                <a:gd name="connsiteY16" fmla="*/ 124420 h 923925"/>
                <a:gd name="connsiteX17" fmla="*/ 609303 w 809625"/>
                <a:gd name="connsiteY17" fmla="*/ 178297 h 923925"/>
                <a:gd name="connsiteX18" fmla="*/ 609303 w 809625"/>
                <a:gd name="connsiteY18" fmla="*/ 205085 h 923925"/>
                <a:gd name="connsiteX19" fmla="*/ 636091 w 809625"/>
                <a:gd name="connsiteY19" fmla="*/ 205085 h 923925"/>
                <a:gd name="connsiteX20" fmla="*/ 689967 w 809625"/>
                <a:gd name="connsiteY20" fmla="*/ 151209 h 923925"/>
                <a:gd name="connsiteX21" fmla="*/ 689967 w 809625"/>
                <a:gd name="connsiteY21" fmla="*/ 124420 h 923925"/>
                <a:gd name="connsiteX22" fmla="*/ 676572 w 809625"/>
                <a:gd name="connsiteY22" fmla="*/ 118765 h 923925"/>
                <a:gd name="connsiteX23" fmla="*/ 407194 w 809625"/>
                <a:gd name="connsiteY23" fmla="*/ 178594 h 923925"/>
                <a:gd name="connsiteX24" fmla="*/ 178594 w 809625"/>
                <a:gd name="connsiteY24" fmla="*/ 396181 h 923925"/>
                <a:gd name="connsiteX25" fmla="*/ 301228 w 809625"/>
                <a:gd name="connsiteY25" fmla="*/ 692944 h 923925"/>
                <a:gd name="connsiteX26" fmla="*/ 513159 w 809625"/>
                <a:gd name="connsiteY26" fmla="*/ 692944 h 923925"/>
                <a:gd name="connsiteX27" fmla="*/ 635794 w 809625"/>
                <a:gd name="connsiteY27" fmla="*/ 396181 h 923925"/>
                <a:gd name="connsiteX28" fmla="*/ 407194 w 809625"/>
                <a:gd name="connsiteY28" fmla="*/ 178594 h 923925"/>
                <a:gd name="connsiteX29" fmla="*/ 386060 w 809625"/>
                <a:gd name="connsiteY29" fmla="*/ 227409 h 923925"/>
                <a:gd name="connsiteX30" fmla="*/ 408682 w 809625"/>
                <a:gd name="connsiteY30" fmla="*/ 245566 h 923925"/>
                <a:gd name="connsiteX31" fmla="*/ 390228 w 809625"/>
                <a:gd name="connsiteY31" fmla="*/ 265212 h 923925"/>
                <a:gd name="connsiteX32" fmla="*/ 264319 w 809625"/>
                <a:gd name="connsiteY32" fmla="*/ 407194 h 923925"/>
                <a:gd name="connsiteX33" fmla="*/ 270569 w 809625"/>
                <a:gd name="connsiteY33" fmla="*/ 449163 h 923925"/>
                <a:gd name="connsiteX34" fmla="*/ 258366 w 809625"/>
                <a:gd name="connsiteY34" fmla="*/ 474464 h 923925"/>
                <a:gd name="connsiteX35" fmla="*/ 234256 w 809625"/>
                <a:gd name="connsiteY35" fmla="*/ 460177 h 923925"/>
                <a:gd name="connsiteX36" fmla="*/ 226219 w 809625"/>
                <a:gd name="connsiteY36" fmla="*/ 407194 h 923925"/>
                <a:gd name="connsiteX37" fmla="*/ 386060 w 809625"/>
                <a:gd name="connsiteY37" fmla="*/ 227409 h 923925"/>
                <a:gd name="connsiteX38" fmla="*/ 26194 w 809625"/>
                <a:gd name="connsiteY38" fmla="*/ 388144 h 923925"/>
                <a:gd name="connsiteX39" fmla="*/ 7144 w 809625"/>
                <a:gd name="connsiteY39" fmla="*/ 407194 h 923925"/>
                <a:gd name="connsiteX40" fmla="*/ 26194 w 809625"/>
                <a:gd name="connsiteY40" fmla="*/ 426244 h 923925"/>
                <a:gd name="connsiteX41" fmla="*/ 102394 w 809625"/>
                <a:gd name="connsiteY41" fmla="*/ 426244 h 923925"/>
                <a:gd name="connsiteX42" fmla="*/ 121444 w 809625"/>
                <a:gd name="connsiteY42" fmla="*/ 407194 h 923925"/>
                <a:gd name="connsiteX43" fmla="*/ 102394 w 809625"/>
                <a:gd name="connsiteY43" fmla="*/ 388144 h 923925"/>
                <a:gd name="connsiteX44" fmla="*/ 26194 w 809625"/>
                <a:gd name="connsiteY44" fmla="*/ 388144 h 923925"/>
                <a:gd name="connsiteX45" fmla="*/ 711994 w 809625"/>
                <a:gd name="connsiteY45" fmla="*/ 388144 h 923925"/>
                <a:gd name="connsiteX46" fmla="*/ 692944 w 809625"/>
                <a:gd name="connsiteY46" fmla="*/ 407194 h 923925"/>
                <a:gd name="connsiteX47" fmla="*/ 711994 w 809625"/>
                <a:gd name="connsiteY47" fmla="*/ 426244 h 923925"/>
                <a:gd name="connsiteX48" fmla="*/ 788194 w 809625"/>
                <a:gd name="connsiteY48" fmla="*/ 426244 h 923925"/>
                <a:gd name="connsiteX49" fmla="*/ 807244 w 809625"/>
                <a:gd name="connsiteY49" fmla="*/ 407194 h 923925"/>
                <a:gd name="connsiteX50" fmla="*/ 788194 w 809625"/>
                <a:gd name="connsiteY50" fmla="*/ 388144 h 923925"/>
                <a:gd name="connsiteX51" fmla="*/ 711994 w 809625"/>
                <a:gd name="connsiteY51" fmla="*/ 388144 h 923925"/>
                <a:gd name="connsiteX52" fmla="*/ 302419 w 809625"/>
                <a:gd name="connsiteY52" fmla="*/ 731044 h 923925"/>
                <a:gd name="connsiteX53" fmla="*/ 302419 w 809625"/>
                <a:gd name="connsiteY53" fmla="*/ 769144 h 923925"/>
                <a:gd name="connsiteX54" fmla="*/ 511969 w 809625"/>
                <a:gd name="connsiteY54" fmla="*/ 769144 h 923925"/>
                <a:gd name="connsiteX55" fmla="*/ 511969 w 809625"/>
                <a:gd name="connsiteY55" fmla="*/ 731044 h 923925"/>
                <a:gd name="connsiteX56" fmla="*/ 302419 w 809625"/>
                <a:gd name="connsiteY56" fmla="*/ 731044 h 923925"/>
                <a:gd name="connsiteX57" fmla="*/ 302419 w 809625"/>
                <a:gd name="connsiteY57" fmla="*/ 807244 h 923925"/>
                <a:gd name="connsiteX58" fmla="*/ 302419 w 809625"/>
                <a:gd name="connsiteY58" fmla="*/ 826294 h 923925"/>
                <a:gd name="connsiteX59" fmla="*/ 340519 w 809625"/>
                <a:gd name="connsiteY59" fmla="*/ 864394 h 923925"/>
                <a:gd name="connsiteX60" fmla="*/ 473869 w 809625"/>
                <a:gd name="connsiteY60" fmla="*/ 864394 h 923925"/>
                <a:gd name="connsiteX61" fmla="*/ 511969 w 809625"/>
                <a:gd name="connsiteY61" fmla="*/ 826294 h 923925"/>
                <a:gd name="connsiteX62" fmla="*/ 511969 w 809625"/>
                <a:gd name="connsiteY62" fmla="*/ 807244 h 923925"/>
                <a:gd name="connsiteX63" fmla="*/ 302419 w 809625"/>
                <a:gd name="connsiteY63" fmla="*/ 807244 h 923925"/>
                <a:gd name="connsiteX64" fmla="*/ 369094 w 809625"/>
                <a:gd name="connsiteY64" fmla="*/ 883444 h 923925"/>
                <a:gd name="connsiteX65" fmla="*/ 407194 w 809625"/>
                <a:gd name="connsiteY65" fmla="*/ 921544 h 923925"/>
                <a:gd name="connsiteX66" fmla="*/ 445294 w 809625"/>
                <a:gd name="connsiteY66" fmla="*/ 883444 h 923925"/>
                <a:gd name="connsiteX67" fmla="*/ 369094 w 809625"/>
                <a:gd name="connsiteY67" fmla="*/ 883444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809625" h="923925">
                  <a:moveTo>
                    <a:pt x="407194" y="7144"/>
                  </a:moveTo>
                  <a:cubicBezTo>
                    <a:pt x="396672" y="7144"/>
                    <a:pt x="388144" y="15672"/>
                    <a:pt x="388144" y="26194"/>
                  </a:cubicBezTo>
                  <a:lnTo>
                    <a:pt x="388144" y="102394"/>
                  </a:lnTo>
                  <a:cubicBezTo>
                    <a:pt x="388144" y="112915"/>
                    <a:pt x="396672" y="121444"/>
                    <a:pt x="407194" y="121444"/>
                  </a:cubicBezTo>
                  <a:cubicBezTo>
                    <a:pt x="417715" y="121444"/>
                    <a:pt x="426244" y="112915"/>
                    <a:pt x="426244" y="102394"/>
                  </a:cubicBezTo>
                  <a:lnTo>
                    <a:pt x="426244" y="26194"/>
                  </a:lnTo>
                  <a:cubicBezTo>
                    <a:pt x="426244" y="15672"/>
                    <a:pt x="417715" y="7144"/>
                    <a:pt x="407194" y="7144"/>
                  </a:cubicBezTo>
                  <a:close/>
                  <a:moveTo>
                    <a:pt x="137815" y="118765"/>
                  </a:moveTo>
                  <a:cubicBezTo>
                    <a:pt x="132939" y="118765"/>
                    <a:pt x="128141" y="120700"/>
                    <a:pt x="124420" y="124420"/>
                  </a:cubicBezTo>
                  <a:cubicBezTo>
                    <a:pt x="116981" y="131859"/>
                    <a:pt x="116981" y="143769"/>
                    <a:pt x="124420" y="151209"/>
                  </a:cubicBezTo>
                  <a:lnTo>
                    <a:pt x="178297" y="205085"/>
                  </a:lnTo>
                  <a:cubicBezTo>
                    <a:pt x="185734" y="212525"/>
                    <a:pt x="197646" y="212525"/>
                    <a:pt x="205085" y="205085"/>
                  </a:cubicBezTo>
                  <a:cubicBezTo>
                    <a:pt x="212525" y="197647"/>
                    <a:pt x="212525" y="185736"/>
                    <a:pt x="205085" y="178297"/>
                  </a:cubicBezTo>
                  <a:lnTo>
                    <a:pt x="151209" y="124420"/>
                  </a:lnTo>
                  <a:cubicBezTo>
                    <a:pt x="147490" y="120700"/>
                    <a:pt x="142689" y="118765"/>
                    <a:pt x="137815" y="118765"/>
                  </a:cubicBezTo>
                  <a:close/>
                  <a:moveTo>
                    <a:pt x="676572" y="118765"/>
                  </a:moveTo>
                  <a:cubicBezTo>
                    <a:pt x="671698" y="118765"/>
                    <a:pt x="666899" y="120700"/>
                    <a:pt x="663178" y="124420"/>
                  </a:cubicBezTo>
                  <a:lnTo>
                    <a:pt x="609303" y="178297"/>
                  </a:lnTo>
                  <a:cubicBezTo>
                    <a:pt x="601863" y="185736"/>
                    <a:pt x="601863" y="197647"/>
                    <a:pt x="609303" y="205085"/>
                  </a:cubicBezTo>
                  <a:cubicBezTo>
                    <a:pt x="616742" y="212525"/>
                    <a:pt x="628653" y="212525"/>
                    <a:pt x="636091" y="205085"/>
                  </a:cubicBezTo>
                  <a:lnTo>
                    <a:pt x="689967" y="151209"/>
                  </a:lnTo>
                  <a:cubicBezTo>
                    <a:pt x="697406" y="143769"/>
                    <a:pt x="697406" y="131859"/>
                    <a:pt x="689967" y="124420"/>
                  </a:cubicBezTo>
                  <a:cubicBezTo>
                    <a:pt x="686247" y="120700"/>
                    <a:pt x="681449" y="118765"/>
                    <a:pt x="676572" y="118765"/>
                  </a:cubicBezTo>
                  <a:close/>
                  <a:moveTo>
                    <a:pt x="407194" y="178594"/>
                  </a:moveTo>
                  <a:cubicBezTo>
                    <a:pt x="291034" y="178594"/>
                    <a:pt x="178594" y="268714"/>
                    <a:pt x="178594" y="396181"/>
                  </a:cubicBezTo>
                  <a:cubicBezTo>
                    <a:pt x="178594" y="552151"/>
                    <a:pt x="288685" y="591819"/>
                    <a:pt x="301228" y="692944"/>
                  </a:cubicBezTo>
                  <a:lnTo>
                    <a:pt x="513159" y="692944"/>
                  </a:lnTo>
                  <a:cubicBezTo>
                    <a:pt x="525703" y="591819"/>
                    <a:pt x="635794" y="552151"/>
                    <a:pt x="635794" y="396181"/>
                  </a:cubicBezTo>
                  <a:cubicBezTo>
                    <a:pt x="635794" y="268714"/>
                    <a:pt x="523353" y="178594"/>
                    <a:pt x="407194" y="178594"/>
                  </a:cubicBezTo>
                  <a:close/>
                  <a:moveTo>
                    <a:pt x="386060" y="227409"/>
                  </a:moveTo>
                  <a:cubicBezTo>
                    <a:pt x="398475" y="226819"/>
                    <a:pt x="409004" y="233129"/>
                    <a:pt x="408682" y="245566"/>
                  </a:cubicBezTo>
                  <a:cubicBezTo>
                    <a:pt x="408996" y="255540"/>
                    <a:pt x="400201" y="264900"/>
                    <a:pt x="390228" y="265212"/>
                  </a:cubicBezTo>
                  <a:cubicBezTo>
                    <a:pt x="319169" y="273499"/>
                    <a:pt x="264319" y="333723"/>
                    <a:pt x="264319" y="407194"/>
                  </a:cubicBezTo>
                  <a:cubicBezTo>
                    <a:pt x="264319" y="421826"/>
                    <a:pt x="266492" y="435877"/>
                    <a:pt x="270569" y="449163"/>
                  </a:cubicBezTo>
                  <a:cubicBezTo>
                    <a:pt x="274538" y="458942"/>
                    <a:pt x="268464" y="471401"/>
                    <a:pt x="258366" y="474464"/>
                  </a:cubicBezTo>
                  <a:cubicBezTo>
                    <a:pt x="248267" y="477527"/>
                    <a:pt x="236387" y="470511"/>
                    <a:pt x="234256" y="460177"/>
                  </a:cubicBezTo>
                  <a:cubicBezTo>
                    <a:pt x="229089" y="443362"/>
                    <a:pt x="226219" y="425693"/>
                    <a:pt x="226219" y="407194"/>
                  </a:cubicBezTo>
                  <a:cubicBezTo>
                    <a:pt x="226219" y="314637"/>
                    <a:pt x="296129" y="237899"/>
                    <a:pt x="386060" y="227409"/>
                  </a:cubicBezTo>
                  <a:close/>
                  <a:moveTo>
                    <a:pt x="26194" y="388144"/>
                  </a:moveTo>
                  <a:cubicBezTo>
                    <a:pt x="15672" y="388144"/>
                    <a:pt x="7144" y="396673"/>
                    <a:pt x="7144" y="407194"/>
                  </a:cubicBezTo>
                  <a:cubicBezTo>
                    <a:pt x="7144" y="417715"/>
                    <a:pt x="15672" y="426244"/>
                    <a:pt x="26194" y="426244"/>
                  </a:cubicBezTo>
                  <a:lnTo>
                    <a:pt x="102394" y="426244"/>
                  </a:lnTo>
                  <a:cubicBezTo>
                    <a:pt x="112915" y="426244"/>
                    <a:pt x="121444" y="417715"/>
                    <a:pt x="121444" y="407194"/>
                  </a:cubicBezTo>
                  <a:cubicBezTo>
                    <a:pt x="121444" y="396673"/>
                    <a:pt x="112915" y="388144"/>
                    <a:pt x="102394" y="388144"/>
                  </a:cubicBezTo>
                  <a:lnTo>
                    <a:pt x="26194" y="388144"/>
                  </a:lnTo>
                  <a:close/>
                  <a:moveTo>
                    <a:pt x="711994" y="388144"/>
                  </a:moveTo>
                  <a:cubicBezTo>
                    <a:pt x="701472" y="388144"/>
                    <a:pt x="692944" y="396673"/>
                    <a:pt x="692944" y="407194"/>
                  </a:cubicBezTo>
                  <a:cubicBezTo>
                    <a:pt x="692944" y="417715"/>
                    <a:pt x="701472" y="426244"/>
                    <a:pt x="711994" y="426244"/>
                  </a:cubicBezTo>
                  <a:lnTo>
                    <a:pt x="788194" y="426244"/>
                  </a:lnTo>
                  <a:cubicBezTo>
                    <a:pt x="798715" y="426244"/>
                    <a:pt x="807244" y="417715"/>
                    <a:pt x="807244" y="407194"/>
                  </a:cubicBezTo>
                  <a:cubicBezTo>
                    <a:pt x="807244" y="396673"/>
                    <a:pt x="798715" y="388144"/>
                    <a:pt x="788194" y="388144"/>
                  </a:cubicBezTo>
                  <a:lnTo>
                    <a:pt x="711994" y="388144"/>
                  </a:lnTo>
                  <a:close/>
                  <a:moveTo>
                    <a:pt x="302419" y="731044"/>
                  </a:moveTo>
                  <a:lnTo>
                    <a:pt x="302419" y="769144"/>
                  </a:lnTo>
                  <a:lnTo>
                    <a:pt x="511969" y="769144"/>
                  </a:lnTo>
                  <a:lnTo>
                    <a:pt x="511969" y="731044"/>
                  </a:lnTo>
                  <a:lnTo>
                    <a:pt x="302419" y="731044"/>
                  </a:lnTo>
                  <a:close/>
                  <a:moveTo>
                    <a:pt x="302419" y="807244"/>
                  </a:moveTo>
                  <a:lnTo>
                    <a:pt x="302419" y="826294"/>
                  </a:lnTo>
                  <a:cubicBezTo>
                    <a:pt x="302419" y="848183"/>
                    <a:pt x="320416" y="864394"/>
                    <a:pt x="340519" y="864394"/>
                  </a:cubicBezTo>
                  <a:lnTo>
                    <a:pt x="473869" y="864394"/>
                  </a:lnTo>
                  <a:cubicBezTo>
                    <a:pt x="493971" y="864394"/>
                    <a:pt x="511969" y="848183"/>
                    <a:pt x="511969" y="826294"/>
                  </a:cubicBezTo>
                  <a:lnTo>
                    <a:pt x="511969" y="807244"/>
                  </a:lnTo>
                  <a:lnTo>
                    <a:pt x="302419" y="807244"/>
                  </a:lnTo>
                  <a:close/>
                  <a:moveTo>
                    <a:pt x="369094" y="883444"/>
                  </a:moveTo>
                  <a:cubicBezTo>
                    <a:pt x="369094" y="904552"/>
                    <a:pt x="386086" y="921544"/>
                    <a:pt x="407194" y="921544"/>
                  </a:cubicBezTo>
                  <a:cubicBezTo>
                    <a:pt x="428301" y="921544"/>
                    <a:pt x="445294" y="904552"/>
                    <a:pt x="445294" y="883444"/>
                  </a:cubicBezTo>
                  <a:lnTo>
                    <a:pt x="369094" y="883444"/>
                  </a:lnTo>
                  <a:close/>
                </a:path>
              </a:pathLst>
            </a:custGeom>
            <a:solidFill>
              <a:srgbClr val="000000"/>
            </a:solidFill>
            <a:ln w="9525" cap="flat">
              <a:noFill/>
              <a:prstDash val="solid"/>
              <a:miter/>
            </a:ln>
          </p:spPr>
          <p:txBody>
            <a:bodyPr rtlCol="0" anchor="ctr"/>
            <a:lstStyle/>
            <a:p>
              <a:endParaRPr lang="en-IN">
                <a:solidFill>
                  <a:schemeClr val="bg1"/>
                </a:solidFill>
              </a:endParaRPr>
            </a:p>
          </p:txBody>
        </p:sp>
      </p:grpSp>
      <p:grpSp>
        <p:nvGrpSpPr>
          <p:cNvPr id="18" name="Group 17">
            <a:extLst>
              <a:ext uri="{FF2B5EF4-FFF2-40B4-BE49-F238E27FC236}">
                <a16:creationId xmlns:a16="http://schemas.microsoft.com/office/drawing/2014/main" id="{0F9710BC-B6A5-48CF-82C5-F93BF66AB8FA}"/>
              </a:ext>
            </a:extLst>
          </p:cNvPr>
          <p:cNvGrpSpPr/>
          <p:nvPr/>
        </p:nvGrpSpPr>
        <p:grpSpPr>
          <a:xfrm>
            <a:off x="3032104" y="652661"/>
            <a:ext cx="956116" cy="956116"/>
            <a:chOff x="4218216" y="544020"/>
            <a:chExt cx="682754" cy="682754"/>
          </a:xfrm>
        </p:grpSpPr>
        <p:sp>
          <p:nvSpPr>
            <p:cNvPr id="28" name="Oval 27">
              <a:extLst>
                <a:ext uri="{FF2B5EF4-FFF2-40B4-BE49-F238E27FC236}">
                  <a16:creationId xmlns:a16="http://schemas.microsoft.com/office/drawing/2014/main" id="{273C8D49-C8E7-4D6F-9D00-34CE6F8F2E21}"/>
                </a:ext>
              </a:extLst>
            </p:cNvPr>
            <p:cNvSpPr/>
            <p:nvPr/>
          </p:nvSpPr>
          <p:spPr>
            <a:xfrm>
              <a:off x="4218216" y="544020"/>
              <a:ext cx="682754" cy="682754"/>
            </a:xfrm>
            <a:prstGeom prst="ellipse">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bg1"/>
                </a:solidFill>
              </a:endParaRPr>
            </a:p>
          </p:txBody>
        </p:sp>
        <p:grpSp>
          <p:nvGrpSpPr>
            <p:cNvPr id="68" name="Group 67">
              <a:extLst>
                <a:ext uri="{FF2B5EF4-FFF2-40B4-BE49-F238E27FC236}">
                  <a16:creationId xmlns:a16="http://schemas.microsoft.com/office/drawing/2014/main" id="{1DAE4F2B-1085-45D8-A16B-3780FE000E5B}"/>
                </a:ext>
              </a:extLst>
            </p:cNvPr>
            <p:cNvGrpSpPr/>
            <p:nvPr/>
          </p:nvGrpSpPr>
          <p:grpSpPr>
            <a:xfrm>
              <a:off x="4299628" y="724097"/>
              <a:ext cx="519930" cy="322600"/>
              <a:chOff x="378945" y="6104922"/>
              <a:chExt cx="911867" cy="565785"/>
            </a:xfrm>
          </p:grpSpPr>
          <p:sp>
            <p:nvSpPr>
              <p:cNvPr id="69" name="Freeform: Shape 68">
                <a:extLst>
                  <a:ext uri="{FF2B5EF4-FFF2-40B4-BE49-F238E27FC236}">
                    <a16:creationId xmlns:a16="http://schemas.microsoft.com/office/drawing/2014/main" id="{6810C6B2-A8AA-4948-A946-12CCC178CA8B}"/>
                  </a:ext>
                </a:extLst>
              </p:cNvPr>
              <p:cNvSpPr/>
              <p:nvPr/>
            </p:nvSpPr>
            <p:spPr>
              <a:xfrm>
                <a:off x="437372" y="6104922"/>
                <a:ext cx="133350" cy="133350"/>
              </a:xfrm>
              <a:custGeom>
                <a:avLst/>
                <a:gdLst>
                  <a:gd name="connsiteX0" fmla="*/ 129064 w 133350"/>
                  <a:gd name="connsiteY0" fmla="*/ 68104 h 133350"/>
                  <a:gd name="connsiteX1" fmla="*/ 68104 w 133350"/>
                  <a:gd name="connsiteY1" fmla="*/ 129064 h 133350"/>
                  <a:gd name="connsiteX2" fmla="*/ 7144 w 133350"/>
                  <a:gd name="connsiteY2" fmla="*/ 68104 h 133350"/>
                  <a:gd name="connsiteX3" fmla="*/ 68104 w 133350"/>
                  <a:gd name="connsiteY3" fmla="*/ 7144 h 133350"/>
                  <a:gd name="connsiteX4" fmla="*/ 129064 w 133350"/>
                  <a:gd name="connsiteY4" fmla="*/ 68104 h 133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350" h="133350">
                    <a:moveTo>
                      <a:pt x="129064" y="68104"/>
                    </a:moveTo>
                    <a:cubicBezTo>
                      <a:pt x="129064" y="101771"/>
                      <a:pt x="101771" y="129064"/>
                      <a:pt x="68104" y="129064"/>
                    </a:cubicBezTo>
                    <a:cubicBezTo>
                      <a:pt x="34436" y="129064"/>
                      <a:pt x="7144" y="101771"/>
                      <a:pt x="7144" y="68104"/>
                    </a:cubicBezTo>
                    <a:cubicBezTo>
                      <a:pt x="7144" y="34436"/>
                      <a:pt x="34436" y="7144"/>
                      <a:pt x="68104" y="7144"/>
                    </a:cubicBezTo>
                    <a:cubicBezTo>
                      <a:pt x="101771" y="7144"/>
                      <a:pt x="129064" y="34436"/>
                      <a:pt x="129064" y="68104"/>
                    </a:cubicBezTo>
                    <a:close/>
                  </a:path>
                </a:pathLst>
              </a:custGeom>
              <a:solidFill>
                <a:srgbClr val="000000"/>
              </a:solidFill>
              <a:ln w="9525" cap="flat">
                <a:noFill/>
                <a:prstDash val="solid"/>
                <a:miter/>
              </a:ln>
            </p:spPr>
            <p:txBody>
              <a:bodyPr rtlCol="0" anchor="ctr"/>
              <a:lstStyle/>
              <a:p>
                <a:endParaRPr lang="en-IN">
                  <a:solidFill>
                    <a:schemeClr val="bg1"/>
                  </a:solidFill>
                </a:endParaRPr>
              </a:p>
            </p:txBody>
          </p:sp>
          <p:sp>
            <p:nvSpPr>
              <p:cNvPr id="70" name="Freeform: Shape 69">
                <a:extLst>
                  <a:ext uri="{FF2B5EF4-FFF2-40B4-BE49-F238E27FC236}">
                    <a16:creationId xmlns:a16="http://schemas.microsoft.com/office/drawing/2014/main" id="{D7FBB6B9-5AD9-4879-9AB5-B41533D0B68A}"/>
                  </a:ext>
                </a:extLst>
              </p:cNvPr>
              <p:cNvSpPr/>
              <p:nvPr/>
            </p:nvSpPr>
            <p:spPr>
              <a:xfrm>
                <a:off x="378945" y="6293192"/>
                <a:ext cx="209550" cy="257175"/>
              </a:xfrm>
              <a:custGeom>
                <a:avLst/>
                <a:gdLst>
                  <a:gd name="connsiteX0" fmla="*/ 191301 w 209550"/>
                  <a:gd name="connsiteY0" fmla="*/ 215113 h 257175"/>
                  <a:gd name="connsiteX1" fmla="*/ 110338 w 209550"/>
                  <a:gd name="connsiteY1" fmla="*/ 215113 h 257175"/>
                  <a:gd name="connsiteX2" fmla="*/ 68428 w 209550"/>
                  <a:gd name="connsiteY2" fmla="*/ 178918 h 257175"/>
                  <a:gd name="connsiteX3" fmla="*/ 43663 w 209550"/>
                  <a:gd name="connsiteY3" fmla="*/ 22708 h 257175"/>
                  <a:gd name="connsiteX4" fmla="*/ 22708 w 209550"/>
                  <a:gd name="connsiteY4" fmla="*/ 7468 h 257175"/>
                  <a:gd name="connsiteX5" fmla="*/ 7468 w 209550"/>
                  <a:gd name="connsiteY5" fmla="*/ 28423 h 257175"/>
                  <a:gd name="connsiteX6" fmla="*/ 32233 w 209550"/>
                  <a:gd name="connsiteY6" fmla="*/ 184633 h 257175"/>
                  <a:gd name="connsiteX7" fmla="*/ 111291 w 209550"/>
                  <a:gd name="connsiteY7" fmla="*/ 252261 h 257175"/>
                  <a:gd name="connsiteX8" fmla="*/ 192253 w 209550"/>
                  <a:gd name="connsiteY8" fmla="*/ 252261 h 257175"/>
                  <a:gd name="connsiteX9" fmla="*/ 210351 w 209550"/>
                  <a:gd name="connsiteY9" fmla="*/ 234163 h 257175"/>
                  <a:gd name="connsiteX10" fmla="*/ 191301 w 209550"/>
                  <a:gd name="connsiteY10" fmla="*/ 215113 h 25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9550" h="257175">
                    <a:moveTo>
                      <a:pt x="191301" y="215113"/>
                    </a:moveTo>
                    <a:lnTo>
                      <a:pt x="110338" y="215113"/>
                    </a:lnTo>
                    <a:cubicBezTo>
                      <a:pt x="89383" y="215113"/>
                      <a:pt x="71286" y="199873"/>
                      <a:pt x="68428" y="178918"/>
                    </a:cubicBezTo>
                    <a:lnTo>
                      <a:pt x="43663" y="22708"/>
                    </a:lnTo>
                    <a:cubicBezTo>
                      <a:pt x="41758" y="12231"/>
                      <a:pt x="32233" y="5563"/>
                      <a:pt x="22708" y="7468"/>
                    </a:cubicBezTo>
                    <a:cubicBezTo>
                      <a:pt x="12231" y="9373"/>
                      <a:pt x="5563" y="18898"/>
                      <a:pt x="7468" y="28423"/>
                    </a:cubicBezTo>
                    <a:lnTo>
                      <a:pt x="32233" y="184633"/>
                    </a:lnTo>
                    <a:cubicBezTo>
                      <a:pt x="37948" y="223686"/>
                      <a:pt x="71286" y="252261"/>
                      <a:pt x="111291" y="252261"/>
                    </a:cubicBezTo>
                    <a:lnTo>
                      <a:pt x="192253" y="252261"/>
                    </a:lnTo>
                    <a:cubicBezTo>
                      <a:pt x="202731" y="252261"/>
                      <a:pt x="210351" y="243688"/>
                      <a:pt x="210351" y="234163"/>
                    </a:cubicBezTo>
                    <a:cubicBezTo>
                      <a:pt x="209398" y="223686"/>
                      <a:pt x="201778" y="215113"/>
                      <a:pt x="191301" y="215113"/>
                    </a:cubicBezTo>
                    <a:close/>
                  </a:path>
                </a:pathLst>
              </a:custGeom>
              <a:solidFill>
                <a:srgbClr val="000000"/>
              </a:solidFill>
              <a:ln w="9525" cap="flat">
                <a:noFill/>
                <a:prstDash val="solid"/>
                <a:miter/>
              </a:ln>
            </p:spPr>
            <p:txBody>
              <a:bodyPr rtlCol="0" anchor="ctr"/>
              <a:lstStyle/>
              <a:p>
                <a:endParaRPr lang="en-IN">
                  <a:solidFill>
                    <a:schemeClr val="bg1"/>
                  </a:solidFill>
                </a:endParaRPr>
              </a:p>
            </p:txBody>
          </p:sp>
          <p:sp>
            <p:nvSpPr>
              <p:cNvPr id="71" name="Freeform: Shape 70">
                <a:extLst>
                  <a:ext uri="{FF2B5EF4-FFF2-40B4-BE49-F238E27FC236}">
                    <a16:creationId xmlns:a16="http://schemas.microsoft.com/office/drawing/2014/main" id="{1CF8CEBD-1455-4D49-8E64-0FAE006B7541}"/>
                  </a:ext>
                </a:extLst>
              </p:cNvPr>
              <p:cNvSpPr/>
              <p:nvPr/>
            </p:nvSpPr>
            <p:spPr>
              <a:xfrm>
                <a:off x="438866" y="6243987"/>
                <a:ext cx="266700" cy="419100"/>
              </a:xfrm>
              <a:custGeom>
                <a:avLst/>
                <a:gdLst>
                  <a:gd name="connsiteX0" fmla="*/ 243775 w 266700"/>
                  <a:gd name="connsiteY0" fmla="*/ 106204 h 419100"/>
                  <a:gd name="connsiteX1" fmla="*/ 266635 w 266700"/>
                  <a:gd name="connsiteY1" fmla="*/ 83344 h 419100"/>
                  <a:gd name="connsiteX2" fmla="*/ 243775 w 266700"/>
                  <a:gd name="connsiteY2" fmla="*/ 60484 h 419100"/>
                  <a:gd name="connsiteX3" fmla="*/ 193292 w 266700"/>
                  <a:gd name="connsiteY3" fmla="*/ 60484 h 419100"/>
                  <a:gd name="connsiteX4" fmla="*/ 148525 w 266700"/>
                  <a:gd name="connsiteY4" fmla="*/ 47149 h 419100"/>
                  <a:gd name="connsiteX5" fmla="*/ 101852 w 266700"/>
                  <a:gd name="connsiteY5" fmla="*/ 16669 h 419100"/>
                  <a:gd name="connsiteX6" fmla="*/ 71372 w 266700"/>
                  <a:gd name="connsiteY6" fmla="*/ 7144 h 419100"/>
                  <a:gd name="connsiteX7" fmla="*/ 71372 w 266700"/>
                  <a:gd name="connsiteY7" fmla="*/ 7144 h 419100"/>
                  <a:gd name="connsiteX8" fmla="*/ 62800 w 266700"/>
                  <a:gd name="connsiteY8" fmla="*/ 7144 h 419100"/>
                  <a:gd name="connsiteX9" fmla="*/ 20890 w 266700"/>
                  <a:gd name="connsiteY9" fmla="*/ 26194 h 419100"/>
                  <a:gd name="connsiteX10" fmla="*/ 7555 w 266700"/>
                  <a:gd name="connsiteY10" fmla="*/ 70961 h 419100"/>
                  <a:gd name="connsiteX11" fmla="*/ 30415 w 266700"/>
                  <a:gd name="connsiteY11" fmla="*/ 218599 h 419100"/>
                  <a:gd name="connsiteX12" fmla="*/ 58037 w 266700"/>
                  <a:gd name="connsiteY12" fmla="*/ 242411 h 419100"/>
                  <a:gd name="connsiteX13" fmla="*/ 58037 w 266700"/>
                  <a:gd name="connsiteY13" fmla="*/ 242411 h 419100"/>
                  <a:gd name="connsiteX14" fmla="*/ 167575 w 266700"/>
                  <a:gd name="connsiteY14" fmla="*/ 242411 h 419100"/>
                  <a:gd name="connsiteX15" fmla="*/ 195197 w 266700"/>
                  <a:gd name="connsiteY15" fmla="*/ 396716 h 419100"/>
                  <a:gd name="connsiteX16" fmla="*/ 222820 w 266700"/>
                  <a:gd name="connsiteY16" fmla="*/ 419576 h 419100"/>
                  <a:gd name="connsiteX17" fmla="*/ 227582 w 266700"/>
                  <a:gd name="connsiteY17" fmla="*/ 419576 h 419100"/>
                  <a:gd name="connsiteX18" fmla="*/ 250442 w 266700"/>
                  <a:gd name="connsiteY18" fmla="*/ 387191 h 419100"/>
                  <a:gd name="connsiteX19" fmla="*/ 218057 w 266700"/>
                  <a:gd name="connsiteY19" fmla="*/ 209074 h 419100"/>
                  <a:gd name="connsiteX20" fmla="*/ 190435 w 266700"/>
                  <a:gd name="connsiteY20" fmla="*/ 186214 h 419100"/>
                  <a:gd name="connsiteX21" fmla="*/ 190435 w 266700"/>
                  <a:gd name="connsiteY21" fmla="*/ 186214 h 419100"/>
                  <a:gd name="connsiteX22" fmla="*/ 134237 w 266700"/>
                  <a:gd name="connsiteY22" fmla="*/ 186214 h 419100"/>
                  <a:gd name="connsiteX23" fmla="*/ 127570 w 266700"/>
                  <a:gd name="connsiteY23" fmla="*/ 88106 h 419100"/>
                  <a:gd name="connsiteX24" fmla="*/ 193292 w 266700"/>
                  <a:gd name="connsiteY24" fmla="*/ 107156 h 419100"/>
                  <a:gd name="connsiteX25" fmla="*/ 243775 w 266700"/>
                  <a:gd name="connsiteY25" fmla="*/ 107156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6700" h="419100">
                    <a:moveTo>
                      <a:pt x="243775" y="106204"/>
                    </a:moveTo>
                    <a:cubicBezTo>
                      <a:pt x="256157" y="106204"/>
                      <a:pt x="266635" y="95726"/>
                      <a:pt x="266635" y="83344"/>
                    </a:cubicBezTo>
                    <a:cubicBezTo>
                      <a:pt x="266635" y="70961"/>
                      <a:pt x="256157" y="60484"/>
                      <a:pt x="243775" y="60484"/>
                    </a:cubicBezTo>
                    <a:lnTo>
                      <a:pt x="193292" y="60484"/>
                    </a:lnTo>
                    <a:cubicBezTo>
                      <a:pt x="177100" y="60484"/>
                      <a:pt x="161860" y="55721"/>
                      <a:pt x="148525" y="47149"/>
                    </a:cubicBezTo>
                    <a:lnTo>
                      <a:pt x="101852" y="16669"/>
                    </a:lnTo>
                    <a:cubicBezTo>
                      <a:pt x="93280" y="10954"/>
                      <a:pt x="82802" y="7144"/>
                      <a:pt x="71372" y="7144"/>
                    </a:cubicBezTo>
                    <a:cubicBezTo>
                      <a:pt x="71372" y="7144"/>
                      <a:pt x="71372" y="7144"/>
                      <a:pt x="71372" y="7144"/>
                    </a:cubicBezTo>
                    <a:lnTo>
                      <a:pt x="62800" y="7144"/>
                    </a:lnTo>
                    <a:cubicBezTo>
                      <a:pt x="46607" y="7144"/>
                      <a:pt x="31367" y="13811"/>
                      <a:pt x="20890" y="26194"/>
                    </a:cubicBezTo>
                    <a:cubicBezTo>
                      <a:pt x="10412" y="38576"/>
                      <a:pt x="5650" y="54769"/>
                      <a:pt x="7555" y="70961"/>
                    </a:cubicBezTo>
                    <a:lnTo>
                      <a:pt x="30415" y="218599"/>
                    </a:lnTo>
                    <a:cubicBezTo>
                      <a:pt x="32320" y="231934"/>
                      <a:pt x="43750" y="242411"/>
                      <a:pt x="58037" y="242411"/>
                    </a:cubicBezTo>
                    <a:cubicBezTo>
                      <a:pt x="58037" y="242411"/>
                      <a:pt x="58037" y="242411"/>
                      <a:pt x="58037" y="242411"/>
                    </a:cubicBezTo>
                    <a:lnTo>
                      <a:pt x="167575" y="242411"/>
                    </a:lnTo>
                    <a:lnTo>
                      <a:pt x="195197" y="396716"/>
                    </a:lnTo>
                    <a:cubicBezTo>
                      <a:pt x="198055" y="410051"/>
                      <a:pt x="209485" y="419576"/>
                      <a:pt x="222820" y="419576"/>
                    </a:cubicBezTo>
                    <a:cubicBezTo>
                      <a:pt x="224725" y="419576"/>
                      <a:pt x="225677" y="419576"/>
                      <a:pt x="227582" y="419576"/>
                    </a:cubicBezTo>
                    <a:cubicBezTo>
                      <a:pt x="242822" y="416719"/>
                      <a:pt x="252347" y="402431"/>
                      <a:pt x="250442" y="387191"/>
                    </a:cubicBezTo>
                    <a:lnTo>
                      <a:pt x="218057" y="209074"/>
                    </a:lnTo>
                    <a:cubicBezTo>
                      <a:pt x="215200" y="195739"/>
                      <a:pt x="203770" y="186214"/>
                      <a:pt x="190435" y="186214"/>
                    </a:cubicBezTo>
                    <a:cubicBezTo>
                      <a:pt x="190435" y="186214"/>
                      <a:pt x="190435" y="186214"/>
                      <a:pt x="190435" y="186214"/>
                    </a:cubicBezTo>
                    <a:lnTo>
                      <a:pt x="134237" y="186214"/>
                    </a:lnTo>
                    <a:lnTo>
                      <a:pt x="127570" y="88106"/>
                    </a:lnTo>
                    <a:cubicBezTo>
                      <a:pt x="147572" y="100489"/>
                      <a:pt x="170432" y="107156"/>
                      <a:pt x="193292" y="107156"/>
                    </a:cubicBezTo>
                    <a:lnTo>
                      <a:pt x="243775" y="107156"/>
                    </a:lnTo>
                    <a:close/>
                  </a:path>
                </a:pathLst>
              </a:custGeom>
              <a:solidFill>
                <a:srgbClr val="000000"/>
              </a:solidFill>
              <a:ln w="9525" cap="flat">
                <a:noFill/>
                <a:prstDash val="solid"/>
                <a:miter/>
              </a:ln>
            </p:spPr>
            <p:txBody>
              <a:bodyPr rtlCol="0" anchor="ctr"/>
              <a:lstStyle/>
              <a:p>
                <a:endParaRPr lang="en-IN">
                  <a:solidFill>
                    <a:schemeClr val="bg1"/>
                  </a:solidFill>
                </a:endParaRPr>
              </a:p>
            </p:txBody>
          </p:sp>
          <p:sp>
            <p:nvSpPr>
              <p:cNvPr id="72" name="Freeform: Shape 71">
                <a:extLst>
                  <a:ext uri="{FF2B5EF4-FFF2-40B4-BE49-F238E27FC236}">
                    <a16:creationId xmlns:a16="http://schemas.microsoft.com/office/drawing/2014/main" id="{C0FE7FFD-87E1-4C85-B279-3409A1D4837B}"/>
                  </a:ext>
                </a:extLst>
              </p:cNvPr>
              <p:cNvSpPr/>
              <p:nvPr/>
            </p:nvSpPr>
            <p:spPr>
              <a:xfrm>
                <a:off x="1102217" y="6104922"/>
                <a:ext cx="133350" cy="133350"/>
              </a:xfrm>
              <a:custGeom>
                <a:avLst/>
                <a:gdLst>
                  <a:gd name="connsiteX0" fmla="*/ 129064 w 133350"/>
                  <a:gd name="connsiteY0" fmla="*/ 68104 h 133350"/>
                  <a:gd name="connsiteX1" fmla="*/ 68104 w 133350"/>
                  <a:gd name="connsiteY1" fmla="*/ 129064 h 133350"/>
                  <a:gd name="connsiteX2" fmla="*/ 7144 w 133350"/>
                  <a:gd name="connsiteY2" fmla="*/ 68104 h 133350"/>
                  <a:gd name="connsiteX3" fmla="*/ 68104 w 133350"/>
                  <a:gd name="connsiteY3" fmla="*/ 7144 h 133350"/>
                  <a:gd name="connsiteX4" fmla="*/ 129064 w 133350"/>
                  <a:gd name="connsiteY4" fmla="*/ 68104 h 133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350" h="133350">
                    <a:moveTo>
                      <a:pt x="129064" y="68104"/>
                    </a:moveTo>
                    <a:cubicBezTo>
                      <a:pt x="129064" y="101771"/>
                      <a:pt x="101771" y="129064"/>
                      <a:pt x="68104" y="129064"/>
                    </a:cubicBezTo>
                    <a:cubicBezTo>
                      <a:pt x="34436" y="129064"/>
                      <a:pt x="7144" y="101771"/>
                      <a:pt x="7144" y="68104"/>
                    </a:cubicBezTo>
                    <a:cubicBezTo>
                      <a:pt x="7144" y="34436"/>
                      <a:pt x="34436" y="7144"/>
                      <a:pt x="68104" y="7144"/>
                    </a:cubicBezTo>
                    <a:cubicBezTo>
                      <a:pt x="101771" y="7144"/>
                      <a:pt x="129064" y="34436"/>
                      <a:pt x="129064" y="68104"/>
                    </a:cubicBezTo>
                    <a:close/>
                  </a:path>
                </a:pathLst>
              </a:custGeom>
              <a:solidFill>
                <a:srgbClr val="000000"/>
              </a:solidFill>
              <a:ln w="9525" cap="flat">
                <a:noFill/>
                <a:prstDash val="solid"/>
                <a:miter/>
              </a:ln>
            </p:spPr>
            <p:txBody>
              <a:bodyPr rtlCol="0" anchor="ctr"/>
              <a:lstStyle/>
              <a:p>
                <a:endParaRPr lang="en-IN">
                  <a:solidFill>
                    <a:schemeClr val="bg1"/>
                  </a:solidFill>
                </a:endParaRPr>
              </a:p>
            </p:txBody>
          </p:sp>
          <p:sp>
            <p:nvSpPr>
              <p:cNvPr id="73" name="Freeform: Shape 72">
                <a:extLst>
                  <a:ext uri="{FF2B5EF4-FFF2-40B4-BE49-F238E27FC236}">
                    <a16:creationId xmlns:a16="http://schemas.microsoft.com/office/drawing/2014/main" id="{036C5B42-D296-4559-86BB-FB02FC522BDB}"/>
                  </a:ext>
                </a:extLst>
              </p:cNvPr>
              <p:cNvSpPr/>
              <p:nvPr/>
            </p:nvSpPr>
            <p:spPr>
              <a:xfrm>
                <a:off x="1081262" y="6293223"/>
                <a:ext cx="209550" cy="257175"/>
              </a:xfrm>
              <a:custGeom>
                <a:avLst/>
                <a:gdLst>
                  <a:gd name="connsiteX0" fmla="*/ 193834 w 209550"/>
                  <a:gd name="connsiteY0" fmla="*/ 7438 h 257175"/>
                  <a:gd name="connsiteX1" fmla="*/ 172879 w 209550"/>
                  <a:gd name="connsiteY1" fmla="*/ 22678 h 257175"/>
                  <a:gd name="connsiteX2" fmla="*/ 148114 w 209550"/>
                  <a:gd name="connsiteY2" fmla="*/ 178888 h 257175"/>
                  <a:gd name="connsiteX3" fmla="*/ 106204 w 209550"/>
                  <a:gd name="connsiteY3" fmla="*/ 215083 h 257175"/>
                  <a:gd name="connsiteX4" fmla="*/ 25241 w 209550"/>
                  <a:gd name="connsiteY4" fmla="*/ 215083 h 257175"/>
                  <a:gd name="connsiteX5" fmla="*/ 7144 w 209550"/>
                  <a:gd name="connsiteY5" fmla="*/ 233180 h 257175"/>
                  <a:gd name="connsiteX6" fmla="*/ 25241 w 209550"/>
                  <a:gd name="connsiteY6" fmla="*/ 251278 h 257175"/>
                  <a:gd name="connsiteX7" fmla="*/ 106204 w 209550"/>
                  <a:gd name="connsiteY7" fmla="*/ 251278 h 257175"/>
                  <a:gd name="connsiteX8" fmla="*/ 185261 w 209550"/>
                  <a:gd name="connsiteY8" fmla="*/ 183650 h 257175"/>
                  <a:gd name="connsiteX9" fmla="*/ 210026 w 209550"/>
                  <a:gd name="connsiteY9" fmla="*/ 27440 h 257175"/>
                  <a:gd name="connsiteX10" fmla="*/ 193834 w 209550"/>
                  <a:gd name="connsiteY10" fmla="*/ 7438 h 25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9550" h="257175">
                    <a:moveTo>
                      <a:pt x="193834" y="7438"/>
                    </a:moveTo>
                    <a:cubicBezTo>
                      <a:pt x="183356" y="5533"/>
                      <a:pt x="173831" y="13153"/>
                      <a:pt x="172879" y="22678"/>
                    </a:cubicBezTo>
                    <a:lnTo>
                      <a:pt x="148114" y="178888"/>
                    </a:lnTo>
                    <a:cubicBezTo>
                      <a:pt x="145256" y="199843"/>
                      <a:pt x="127159" y="215083"/>
                      <a:pt x="106204" y="215083"/>
                    </a:cubicBezTo>
                    <a:lnTo>
                      <a:pt x="25241" y="215083"/>
                    </a:lnTo>
                    <a:cubicBezTo>
                      <a:pt x="14764" y="215083"/>
                      <a:pt x="7144" y="223655"/>
                      <a:pt x="7144" y="233180"/>
                    </a:cubicBezTo>
                    <a:cubicBezTo>
                      <a:pt x="7144" y="243658"/>
                      <a:pt x="15716" y="251278"/>
                      <a:pt x="25241" y="251278"/>
                    </a:cubicBezTo>
                    <a:lnTo>
                      <a:pt x="106204" y="251278"/>
                    </a:lnTo>
                    <a:cubicBezTo>
                      <a:pt x="145256" y="251278"/>
                      <a:pt x="178594" y="222703"/>
                      <a:pt x="185261" y="183650"/>
                    </a:cubicBezTo>
                    <a:lnTo>
                      <a:pt x="210026" y="27440"/>
                    </a:lnTo>
                    <a:cubicBezTo>
                      <a:pt x="210026" y="18868"/>
                      <a:pt x="203359" y="9343"/>
                      <a:pt x="193834" y="7438"/>
                    </a:cubicBezTo>
                    <a:close/>
                  </a:path>
                </a:pathLst>
              </a:custGeom>
              <a:solidFill>
                <a:srgbClr val="000000"/>
              </a:solidFill>
              <a:ln w="9525" cap="flat">
                <a:noFill/>
                <a:prstDash val="solid"/>
                <a:miter/>
              </a:ln>
            </p:spPr>
            <p:txBody>
              <a:bodyPr rtlCol="0" anchor="ctr"/>
              <a:lstStyle/>
              <a:p>
                <a:endParaRPr lang="en-IN">
                  <a:solidFill>
                    <a:schemeClr val="bg1"/>
                  </a:solidFill>
                </a:endParaRPr>
              </a:p>
            </p:txBody>
          </p:sp>
          <p:sp>
            <p:nvSpPr>
              <p:cNvPr id="74" name="Freeform: Shape 73">
                <a:extLst>
                  <a:ext uri="{FF2B5EF4-FFF2-40B4-BE49-F238E27FC236}">
                    <a16:creationId xmlns:a16="http://schemas.microsoft.com/office/drawing/2014/main" id="{73EC5969-E5E5-4695-9418-59DC36EA05F6}"/>
                  </a:ext>
                </a:extLst>
              </p:cNvPr>
              <p:cNvSpPr/>
              <p:nvPr/>
            </p:nvSpPr>
            <p:spPr>
              <a:xfrm>
                <a:off x="964104" y="6243034"/>
                <a:ext cx="266700" cy="419100"/>
              </a:xfrm>
              <a:custGeom>
                <a:avLst/>
                <a:gdLst>
                  <a:gd name="connsiteX0" fmla="*/ 252889 w 266700"/>
                  <a:gd name="connsiteY0" fmla="*/ 26194 h 419100"/>
                  <a:gd name="connsiteX1" fmla="*/ 210979 w 266700"/>
                  <a:gd name="connsiteY1" fmla="*/ 7144 h 419100"/>
                  <a:gd name="connsiteX2" fmla="*/ 202406 w 266700"/>
                  <a:gd name="connsiteY2" fmla="*/ 7144 h 419100"/>
                  <a:gd name="connsiteX3" fmla="*/ 202406 w 266700"/>
                  <a:gd name="connsiteY3" fmla="*/ 7144 h 419100"/>
                  <a:gd name="connsiteX4" fmla="*/ 171926 w 266700"/>
                  <a:gd name="connsiteY4" fmla="*/ 16669 h 419100"/>
                  <a:gd name="connsiteX5" fmla="*/ 125254 w 266700"/>
                  <a:gd name="connsiteY5" fmla="*/ 47149 h 419100"/>
                  <a:gd name="connsiteX6" fmla="*/ 80486 w 266700"/>
                  <a:gd name="connsiteY6" fmla="*/ 60484 h 419100"/>
                  <a:gd name="connsiteX7" fmla="*/ 30004 w 266700"/>
                  <a:gd name="connsiteY7" fmla="*/ 60484 h 419100"/>
                  <a:gd name="connsiteX8" fmla="*/ 7144 w 266700"/>
                  <a:gd name="connsiteY8" fmla="*/ 83344 h 419100"/>
                  <a:gd name="connsiteX9" fmla="*/ 30004 w 266700"/>
                  <a:gd name="connsiteY9" fmla="*/ 106204 h 419100"/>
                  <a:gd name="connsiteX10" fmla="*/ 80486 w 266700"/>
                  <a:gd name="connsiteY10" fmla="*/ 106204 h 419100"/>
                  <a:gd name="connsiteX11" fmla="*/ 146209 w 266700"/>
                  <a:gd name="connsiteY11" fmla="*/ 87154 h 419100"/>
                  <a:gd name="connsiteX12" fmla="*/ 139541 w 266700"/>
                  <a:gd name="connsiteY12" fmla="*/ 185261 h 419100"/>
                  <a:gd name="connsiteX13" fmla="*/ 83344 w 266700"/>
                  <a:gd name="connsiteY13" fmla="*/ 185261 h 419100"/>
                  <a:gd name="connsiteX14" fmla="*/ 83344 w 266700"/>
                  <a:gd name="connsiteY14" fmla="*/ 185261 h 419100"/>
                  <a:gd name="connsiteX15" fmla="*/ 55721 w 266700"/>
                  <a:gd name="connsiteY15" fmla="*/ 208121 h 419100"/>
                  <a:gd name="connsiteX16" fmla="*/ 23336 w 266700"/>
                  <a:gd name="connsiteY16" fmla="*/ 385286 h 419100"/>
                  <a:gd name="connsiteX17" fmla="*/ 46196 w 266700"/>
                  <a:gd name="connsiteY17" fmla="*/ 417671 h 419100"/>
                  <a:gd name="connsiteX18" fmla="*/ 50959 w 266700"/>
                  <a:gd name="connsiteY18" fmla="*/ 417671 h 419100"/>
                  <a:gd name="connsiteX19" fmla="*/ 78581 w 266700"/>
                  <a:gd name="connsiteY19" fmla="*/ 394811 h 419100"/>
                  <a:gd name="connsiteX20" fmla="*/ 106204 w 266700"/>
                  <a:gd name="connsiteY20" fmla="*/ 240506 h 419100"/>
                  <a:gd name="connsiteX21" fmla="*/ 215741 w 266700"/>
                  <a:gd name="connsiteY21" fmla="*/ 240506 h 419100"/>
                  <a:gd name="connsiteX22" fmla="*/ 215741 w 266700"/>
                  <a:gd name="connsiteY22" fmla="*/ 240506 h 419100"/>
                  <a:gd name="connsiteX23" fmla="*/ 243364 w 266700"/>
                  <a:gd name="connsiteY23" fmla="*/ 216694 h 419100"/>
                  <a:gd name="connsiteX24" fmla="*/ 266224 w 266700"/>
                  <a:gd name="connsiteY24" fmla="*/ 68104 h 419100"/>
                  <a:gd name="connsiteX25" fmla="*/ 252889 w 266700"/>
                  <a:gd name="connsiteY25" fmla="*/ 26194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6700" h="419100">
                    <a:moveTo>
                      <a:pt x="252889" y="26194"/>
                    </a:moveTo>
                    <a:cubicBezTo>
                      <a:pt x="242411" y="13811"/>
                      <a:pt x="227171" y="7144"/>
                      <a:pt x="210979" y="7144"/>
                    </a:cubicBezTo>
                    <a:lnTo>
                      <a:pt x="202406" y="7144"/>
                    </a:lnTo>
                    <a:cubicBezTo>
                      <a:pt x="202406" y="7144"/>
                      <a:pt x="202406" y="7144"/>
                      <a:pt x="202406" y="7144"/>
                    </a:cubicBezTo>
                    <a:cubicBezTo>
                      <a:pt x="190976" y="7144"/>
                      <a:pt x="180499" y="10954"/>
                      <a:pt x="171926" y="16669"/>
                    </a:cubicBezTo>
                    <a:lnTo>
                      <a:pt x="125254" y="47149"/>
                    </a:lnTo>
                    <a:cubicBezTo>
                      <a:pt x="111919" y="55721"/>
                      <a:pt x="95726" y="60484"/>
                      <a:pt x="80486" y="60484"/>
                    </a:cubicBezTo>
                    <a:lnTo>
                      <a:pt x="30004" y="60484"/>
                    </a:lnTo>
                    <a:cubicBezTo>
                      <a:pt x="17621" y="60484"/>
                      <a:pt x="7144" y="70961"/>
                      <a:pt x="7144" y="83344"/>
                    </a:cubicBezTo>
                    <a:cubicBezTo>
                      <a:pt x="7144" y="95726"/>
                      <a:pt x="17621" y="106204"/>
                      <a:pt x="30004" y="106204"/>
                    </a:cubicBezTo>
                    <a:lnTo>
                      <a:pt x="80486" y="106204"/>
                    </a:lnTo>
                    <a:cubicBezTo>
                      <a:pt x="104299" y="106204"/>
                      <a:pt x="126206" y="99536"/>
                      <a:pt x="146209" y="87154"/>
                    </a:cubicBezTo>
                    <a:lnTo>
                      <a:pt x="139541" y="185261"/>
                    </a:lnTo>
                    <a:lnTo>
                      <a:pt x="83344" y="185261"/>
                    </a:lnTo>
                    <a:cubicBezTo>
                      <a:pt x="83344" y="185261"/>
                      <a:pt x="83344" y="185261"/>
                      <a:pt x="83344" y="185261"/>
                    </a:cubicBezTo>
                    <a:cubicBezTo>
                      <a:pt x="70009" y="185261"/>
                      <a:pt x="58579" y="194786"/>
                      <a:pt x="55721" y="208121"/>
                    </a:cubicBezTo>
                    <a:lnTo>
                      <a:pt x="23336" y="385286"/>
                    </a:lnTo>
                    <a:cubicBezTo>
                      <a:pt x="20479" y="400526"/>
                      <a:pt x="30956" y="414814"/>
                      <a:pt x="46196" y="417671"/>
                    </a:cubicBezTo>
                    <a:cubicBezTo>
                      <a:pt x="48101" y="417671"/>
                      <a:pt x="50006" y="417671"/>
                      <a:pt x="50959" y="417671"/>
                    </a:cubicBezTo>
                    <a:cubicBezTo>
                      <a:pt x="64294" y="417671"/>
                      <a:pt x="75724" y="408146"/>
                      <a:pt x="78581" y="394811"/>
                    </a:cubicBezTo>
                    <a:lnTo>
                      <a:pt x="106204" y="240506"/>
                    </a:lnTo>
                    <a:lnTo>
                      <a:pt x="215741" y="240506"/>
                    </a:lnTo>
                    <a:cubicBezTo>
                      <a:pt x="215741" y="240506"/>
                      <a:pt x="215741" y="240506"/>
                      <a:pt x="215741" y="240506"/>
                    </a:cubicBezTo>
                    <a:cubicBezTo>
                      <a:pt x="229076" y="240506"/>
                      <a:pt x="241459" y="230029"/>
                      <a:pt x="243364" y="216694"/>
                    </a:cubicBezTo>
                    <a:lnTo>
                      <a:pt x="266224" y="68104"/>
                    </a:lnTo>
                    <a:cubicBezTo>
                      <a:pt x="268129" y="54769"/>
                      <a:pt x="263366" y="38576"/>
                      <a:pt x="252889" y="26194"/>
                    </a:cubicBezTo>
                    <a:close/>
                  </a:path>
                </a:pathLst>
              </a:custGeom>
              <a:solidFill>
                <a:srgbClr val="000000"/>
              </a:solidFill>
              <a:ln w="9525" cap="flat">
                <a:noFill/>
                <a:prstDash val="solid"/>
                <a:miter/>
              </a:ln>
            </p:spPr>
            <p:txBody>
              <a:bodyPr rtlCol="0" anchor="ctr"/>
              <a:lstStyle/>
              <a:p>
                <a:endParaRPr lang="en-IN">
                  <a:solidFill>
                    <a:schemeClr val="bg1"/>
                  </a:solidFill>
                </a:endParaRPr>
              </a:p>
            </p:txBody>
          </p:sp>
          <p:sp>
            <p:nvSpPr>
              <p:cNvPr id="75" name="Freeform: Shape 74">
                <a:extLst>
                  <a:ext uri="{FF2B5EF4-FFF2-40B4-BE49-F238E27FC236}">
                    <a16:creationId xmlns:a16="http://schemas.microsoft.com/office/drawing/2014/main" id="{286DE4CC-0511-4019-A941-937E0BEE9848}"/>
                  </a:ext>
                </a:extLst>
              </p:cNvPr>
              <p:cNvSpPr/>
              <p:nvPr/>
            </p:nvSpPr>
            <p:spPr>
              <a:xfrm>
                <a:off x="769794" y="6104922"/>
                <a:ext cx="133350" cy="133350"/>
              </a:xfrm>
              <a:custGeom>
                <a:avLst/>
                <a:gdLst>
                  <a:gd name="connsiteX0" fmla="*/ 129064 w 133350"/>
                  <a:gd name="connsiteY0" fmla="*/ 68104 h 133350"/>
                  <a:gd name="connsiteX1" fmla="*/ 68104 w 133350"/>
                  <a:gd name="connsiteY1" fmla="*/ 129064 h 133350"/>
                  <a:gd name="connsiteX2" fmla="*/ 7144 w 133350"/>
                  <a:gd name="connsiteY2" fmla="*/ 68104 h 133350"/>
                  <a:gd name="connsiteX3" fmla="*/ 68104 w 133350"/>
                  <a:gd name="connsiteY3" fmla="*/ 7144 h 133350"/>
                  <a:gd name="connsiteX4" fmla="*/ 129064 w 133350"/>
                  <a:gd name="connsiteY4" fmla="*/ 68104 h 133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350" h="133350">
                    <a:moveTo>
                      <a:pt x="129064" y="68104"/>
                    </a:moveTo>
                    <a:cubicBezTo>
                      <a:pt x="129064" y="101771"/>
                      <a:pt x="101771" y="129064"/>
                      <a:pt x="68104" y="129064"/>
                    </a:cubicBezTo>
                    <a:cubicBezTo>
                      <a:pt x="34436" y="129064"/>
                      <a:pt x="7144" y="101771"/>
                      <a:pt x="7144" y="68104"/>
                    </a:cubicBezTo>
                    <a:cubicBezTo>
                      <a:pt x="7144" y="34436"/>
                      <a:pt x="34436" y="7144"/>
                      <a:pt x="68104" y="7144"/>
                    </a:cubicBezTo>
                    <a:cubicBezTo>
                      <a:pt x="101771" y="7144"/>
                      <a:pt x="129064" y="34436"/>
                      <a:pt x="129064" y="68104"/>
                    </a:cubicBezTo>
                    <a:close/>
                  </a:path>
                </a:pathLst>
              </a:custGeom>
              <a:solidFill>
                <a:srgbClr val="000000"/>
              </a:solidFill>
              <a:ln w="9525" cap="flat">
                <a:noFill/>
                <a:prstDash val="solid"/>
                <a:miter/>
              </a:ln>
            </p:spPr>
            <p:txBody>
              <a:bodyPr rtlCol="0" anchor="ctr"/>
              <a:lstStyle/>
              <a:p>
                <a:endParaRPr lang="en-IN">
                  <a:solidFill>
                    <a:schemeClr val="bg1"/>
                  </a:solidFill>
                </a:endParaRPr>
              </a:p>
            </p:txBody>
          </p:sp>
          <p:sp>
            <p:nvSpPr>
              <p:cNvPr id="76" name="Freeform: Shape 75">
                <a:extLst>
                  <a:ext uri="{FF2B5EF4-FFF2-40B4-BE49-F238E27FC236}">
                    <a16:creationId xmlns:a16="http://schemas.microsoft.com/office/drawing/2014/main" id="{B0BBD562-269F-40C9-90CB-BC68B9DC6F2A}"/>
                  </a:ext>
                </a:extLst>
              </p:cNvPr>
              <p:cNvSpPr/>
              <p:nvPr/>
            </p:nvSpPr>
            <p:spPr>
              <a:xfrm>
                <a:off x="743124" y="6242082"/>
                <a:ext cx="180975" cy="114300"/>
              </a:xfrm>
              <a:custGeom>
                <a:avLst/>
                <a:gdLst>
                  <a:gd name="connsiteX0" fmla="*/ 165259 w 180975"/>
                  <a:gd name="connsiteY0" fmla="*/ 50959 h 114300"/>
                  <a:gd name="connsiteX1" fmla="*/ 106204 w 180975"/>
                  <a:gd name="connsiteY1" fmla="*/ 7144 h 114300"/>
                  <a:gd name="connsiteX2" fmla="*/ 81439 w 180975"/>
                  <a:gd name="connsiteY2" fmla="*/ 7144 h 114300"/>
                  <a:gd name="connsiteX3" fmla="*/ 23336 w 180975"/>
                  <a:gd name="connsiteY3" fmla="*/ 50959 h 114300"/>
                  <a:gd name="connsiteX4" fmla="*/ 7144 w 180975"/>
                  <a:gd name="connsiteY4" fmla="*/ 108109 h 114300"/>
                  <a:gd name="connsiteX5" fmla="*/ 181451 w 180975"/>
                  <a:gd name="connsiteY5" fmla="*/ 108109 h 114300"/>
                  <a:gd name="connsiteX6" fmla="*/ 165259 w 180975"/>
                  <a:gd name="connsiteY6" fmla="*/ 50959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975" h="114300">
                    <a:moveTo>
                      <a:pt x="165259" y="50959"/>
                    </a:moveTo>
                    <a:cubicBezTo>
                      <a:pt x="157639" y="25241"/>
                      <a:pt x="133826" y="7144"/>
                      <a:pt x="106204" y="7144"/>
                    </a:cubicBezTo>
                    <a:lnTo>
                      <a:pt x="81439" y="7144"/>
                    </a:lnTo>
                    <a:cubicBezTo>
                      <a:pt x="54769" y="7144"/>
                      <a:pt x="30004" y="25241"/>
                      <a:pt x="23336" y="50959"/>
                    </a:cubicBezTo>
                    <a:lnTo>
                      <a:pt x="7144" y="108109"/>
                    </a:lnTo>
                    <a:lnTo>
                      <a:pt x="181451" y="108109"/>
                    </a:lnTo>
                    <a:lnTo>
                      <a:pt x="165259" y="50959"/>
                    </a:lnTo>
                    <a:close/>
                  </a:path>
                </a:pathLst>
              </a:custGeom>
              <a:solidFill>
                <a:srgbClr val="000000"/>
              </a:solidFill>
              <a:ln w="9525" cap="flat">
                <a:noFill/>
                <a:prstDash val="solid"/>
                <a:miter/>
              </a:ln>
            </p:spPr>
            <p:txBody>
              <a:bodyPr rtlCol="0" anchor="ctr"/>
              <a:lstStyle/>
              <a:p>
                <a:endParaRPr lang="en-IN">
                  <a:solidFill>
                    <a:schemeClr val="bg1"/>
                  </a:solidFill>
                </a:endParaRPr>
              </a:p>
            </p:txBody>
          </p:sp>
          <p:sp>
            <p:nvSpPr>
              <p:cNvPr id="77" name="Freeform: Shape 76">
                <a:extLst>
                  <a:ext uri="{FF2B5EF4-FFF2-40B4-BE49-F238E27FC236}">
                    <a16:creationId xmlns:a16="http://schemas.microsoft.com/office/drawing/2014/main" id="{5B4D8A6C-1E10-465D-9B0C-F1E2FF2ADEA6}"/>
                  </a:ext>
                </a:extLst>
              </p:cNvPr>
              <p:cNvSpPr/>
              <p:nvPr/>
            </p:nvSpPr>
            <p:spPr>
              <a:xfrm>
                <a:off x="602154" y="6365907"/>
                <a:ext cx="466725" cy="304800"/>
              </a:xfrm>
              <a:custGeom>
                <a:avLst/>
                <a:gdLst>
                  <a:gd name="connsiteX0" fmla="*/ 446246 w 466725"/>
                  <a:gd name="connsiteY0" fmla="*/ 43339 h 304800"/>
                  <a:gd name="connsiteX1" fmla="*/ 464344 w 466725"/>
                  <a:gd name="connsiteY1" fmla="*/ 25241 h 304800"/>
                  <a:gd name="connsiteX2" fmla="*/ 446246 w 466725"/>
                  <a:gd name="connsiteY2" fmla="*/ 7144 h 304800"/>
                  <a:gd name="connsiteX3" fmla="*/ 25241 w 466725"/>
                  <a:gd name="connsiteY3" fmla="*/ 7144 h 304800"/>
                  <a:gd name="connsiteX4" fmla="*/ 7144 w 466725"/>
                  <a:gd name="connsiteY4" fmla="*/ 25241 h 304800"/>
                  <a:gd name="connsiteX5" fmla="*/ 25241 w 466725"/>
                  <a:gd name="connsiteY5" fmla="*/ 43339 h 304800"/>
                  <a:gd name="connsiteX6" fmla="*/ 118586 w 466725"/>
                  <a:gd name="connsiteY6" fmla="*/ 43339 h 304800"/>
                  <a:gd name="connsiteX7" fmla="*/ 118586 w 466725"/>
                  <a:gd name="connsiteY7" fmla="*/ 282416 h 304800"/>
                  <a:gd name="connsiteX8" fmla="*/ 136684 w 466725"/>
                  <a:gd name="connsiteY8" fmla="*/ 300514 h 304800"/>
                  <a:gd name="connsiteX9" fmla="*/ 334804 w 466725"/>
                  <a:gd name="connsiteY9" fmla="*/ 300514 h 304800"/>
                  <a:gd name="connsiteX10" fmla="*/ 352901 w 466725"/>
                  <a:gd name="connsiteY10" fmla="*/ 282416 h 304800"/>
                  <a:gd name="connsiteX11" fmla="*/ 352901 w 466725"/>
                  <a:gd name="connsiteY11" fmla="*/ 43339 h 304800"/>
                  <a:gd name="connsiteX12" fmla="*/ 446246 w 466725"/>
                  <a:gd name="connsiteY12" fmla="*/ 43339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66725" h="304800">
                    <a:moveTo>
                      <a:pt x="446246" y="43339"/>
                    </a:moveTo>
                    <a:cubicBezTo>
                      <a:pt x="456724" y="43339"/>
                      <a:pt x="464344" y="34766"/>
                      <a:pt x="464344" y="25241"/>
                    </a:cubicBezTo>
                    <a:cubicBezTo>
                      <a:pt x="464344" y="15716"/>
                      <a:pt x="455771" y="7144"/>
                      <a:pt x="446246" y="7144"/>
                    </a:cubicBezTo>
                    <a:lnTo>
                      <a:pt x="25241" y="7144"/>
                    </a:lnTo>
                    <a:cubicBezTo>
                      <a:pt x="14764" y="7144"/>
                      <a:pt x="7144" y="15716"/>
                      <a:pt x="7144" y="25241"/>
                    </a:cubicBezTo>
                    <a:cubicBezTo>
                      <a:pt x="7144" y="34766"/>
                      <a:pt x="15716" y="43339"/>
                      <a:pt x="25241" y="43339"/>
                    </a:cubicBezTo>
                    <a:lnTo>
                      <a:pt x="118586" y="43339"/>
                    </a:lnTo>
                    <a:lnTo>
                      <a:pt x="118586" y="282416"/>
                    </a:lnTo>
                    <a:cubicBezTo>
                      <a:pt x="118586" y="292894"/>
                      <a:pt x="127159" y="300514"/>
                      <a:pt x="136684" y="300514"/>
                    </a:cubicBezTo>
                    <a:lnTo>
                      <a:pt x="334804" y="300514"/>
                    </a:lnTo>
                    <a:cubicBezTo>
                      <a:pt x="345281" y="300514"/>
                      <a:pt x="352901" y="291941"/>
                      <a:pt x="352901" y="282416"/>
                    </a:cubicBezTo>
                    <a:lnTo>
                      <a:pt x="352901" y="43339"/>
                    </a:lnTo>
                    <a:lnTo>
                      <a:pt x="446246" y="43339"/>
                    </a:lnTo>
                    <a:close/>
                  </a:path>
                </a:pathLst>
              </a:custGeom>
              <a:solidFill>
                <a:srgbClr val="000000"/>
              </a:solidFill>
              <a:ln w="9525" cap="flat">
                <a:noFill/>
                <a:prstDash val="solid"/>
                <a:miter/>
              </a:ln>
            </p:spPr>
            <p:txBody>
              <a:bodyPr rtlCol="0" anchor="ctr"/>
              <a:lstStyle/>
              <a:p>
                <a:endParaRPr lang="en-IN">
                  <a:solidFill>
                    <a:schemeClr val="bg1"/>
                  </a:solidFill>
                </a:endParaRPr>
              </a:p>
            </p:txBody>
          </p:sp>
        </p:grpSp>
      </p:grpSp>
      <p:grpSp>
        <p:nvGrpSpPr>
          <p:cNvPr id="2" name="Group 1">
            <a:extLst>
              <a:ext uri="{FF2B5EF4-FFF2-40B4-BE49-F238E27FC236}">
                <a16:creationId xmlns:a16="http://schemas.microsoft.com/office/drawing/2014/main" id="{7506CBE4-F976-4728-8092-E5087F66021F}"/>
              </a:ext>
            </a:extLst>
          </p:cNvPr>
          <p:cNvGrpSpPr/>
          <p:nvPr/>
        </p:nvGrpSpPr>
        <p:grpSpPr>
          <a:xfrm>
            <a:off x="3137847" y="5676638"/>
            <a:ext cx="956116" cy="956116"/>
            <a:chOff x="4323959" y="5567997"/>
            <a:chExt cx="682754" cy="682754"/>
          </a:xfrm>
        </p:grpSpPr>
        <p:sp>
          <p:nvSpPr>
            <p:cNvPr id="32" name="Oval 31">
              <a:extLst>
                <a:ext uri="{FF2B5EF4-FFF2-40B4-BE49-F238E27FC236}">
                  <a16:creationId xmlns:a16="http://schemas.microsoft.com/office/drawing/2014/main" id="{F379052B-AEB4-46D7-BC36-DDBEC9717E7F}"/>
                </a:ext>
              </a:extLst>
            </p:cNvPr>
            <p:cNvSpPr/>
            <p:nvPr/>
          </p:nvSpPr>
          <p:spPr>
            <a:xfrm>
              <a:off x="4323959" y="5567997"/>
              <a:ext cx="682754" cy="682754"/>
            </a:xfrm>
            <a:prstGeom prst="ellipse">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bg1"/>
                </a:solidFill>
              </a:endParaRPr>
            </a:p>
          </p:txBody>
        </p:sp>
        <p:grpSp>
          <p:nvGrpSpPr>
            <p:cNvPr id="78" name="Group 77">
              <a:extLst>
                <a:ext uri="{FF2B5EF4-FFF2-40B4-BE49-F238E27FC236}">
                  <a16:creationId xmlns:a16="http://schemas.microsoft.com/office/drawing/2014/main" id="{6F87B281-9D26-4138-A831-E5A750D215C5}"/>
                </a:ext>
              </a:extLst>
            </p:cNvPr>
            <p:cNvGrpSpPr/>
            <p:nvPr/>
          </p:nvGrpSpPr>
          <p:grpSpPr>
            <a:xfrm>
              <a:off x="4506072" y="5690386"/>
              <a:ext cx="318528" cy="437976"/>
              <a:chOff x="8228053" y="5174665"/>
              <a:chExt cx="228600" cy="314325"/>
            </a:xfrm>
          </p:grpSpPr>
          <p:sp>
            <p:nvSpPr>
              <p:cNvPr id="79" name="Freeform: Shape 78">
                <a:extLst>
                  <a:ext uri="{FF2B5EF4-FFF2-40B4-BE49-F238E27FC236}">
                    <a16:creationId xmlns:a16="http://schemas.microsoft.com/office/drawing/2014/main" id="{49ABEA75-350F-43BC-AB78-FB2EBAC8DF5D}"/>
                  </a:ext>
                </a:extLst>
              </p:cNvPr>
              <p:cNvSpPr/>
              <p:nvPr/>
            </p:nvSpPr>
            <p:spPr>
              <a:xfrm>
                <a:off x="8228053" y="5174665"/>
                <a:ext cx="228600" cy="314325"/>
              </a:xfrm>
              <a:custGeom>
                <a:avLst/>
                <a:gdLst>
                  <a:gd name="connsiteX0" fmla="*/ 206788 w 228600"/>
                  <a:gd name="connsiteY0" fmla="*/ 7144 h 314325"/>
                  <a:gd name="connsiteX1" fmla="*/ 68142 w 228600"/>
                  <a:gd name="connsiteY1" fmla="*/ 7144 h 314325"/>
                  <a:gd name="connsiteX2" fmla="*/ 7144 w 228600"/>
                  <a:gd name="connsiteY2" fmla="*/ 85182 h 314325"/>
                  <a:gd name="connsiteX3" fmla="*/ 7144 w 228600"/>
                  <a:gd name="connsiteY3" fmla="*/ 288322 h 314325"/>
                  <a:gd name="connsiteX4" fmla="*/ 30756 w 228600"/>
                  <a:gd name="connsiteY4" fmla="*/ 311944 h 314325"/>
                  <a:gd name="connsiteX5" fmla="*/ 206788 w 228600"/>
                  <a:gd name="connsiteY5" fmla="*/ 311944 h 314325"/>
                  <a:gd name="connsiteX6" fmla="*/ 230410 w 228600"/>
                  <a:gd name="connsiteY6" fmla="*/ 288322 h 314325"/>
                  <a:gd name="connsiteX7" fmla="*/ 230410 w 228600"/>
                  <a:gd name="connsiteY7" fmla="*/ 104423 h 314325"/>
                  <a:gd name="connsiteX8" fmla="*/ 230410 w 228600"/>
                  <a:gd name="connsiteY8" fmla="*/ 91402 h 314325"/>
                  <a:gd name="connsiteX9" fmla="*/ 230410 w 228600"/>
                  <a:gd name="connsiteY9" fmla="*/ 30766 h 314325"/>
                  <a:gd name="connsiteX10" fmla="*/ 206788 w 228600"/>
                  <a:gd name="connsiteY10" fmla="*/ 7144 h 314325"/>
                  <a:gd name="connsiteX11" fmla="*/ 216522 w 228600"/>
                  <a:gd name="connsiteY11" fmla="*/ 137836 h 314325"/>
                  <a:gd name="connsiteX12" fmla="*/ 216522 w 228600"/>
                  <a:gd name="connsiteY12" fmla="*/ 288322 h 314325"/>
                  <a:gd name="connsiteX13" fmla="*/ 206797 w 228600"/>
                  <a:gd name="connsiteY13" fmla="*/ 298047 h 314325"/>
                  <a:gd name="connsiteX14" fmla="*/ 30756 w 228600"/>
                  <a:gd name="connsiteY14" fmla="*/ 298047 h 314325"/>
                  <a:gd name="connsiteX15" fmla="*/ 21031 w 228600"/>
                  <a:gd name="connsiteY15" fmla="*/ 288322 h 314325"/>
                  <a:gd name="connsiteX16" fmla="*/ 21031 w 228600"/>
                  <a:gd name="connsiteY16" fmla="*/ 91069 h 314325"/>
                  <a:gd name="connsiteX17" fmla="*/ 64103 w 228600"/>
                  <a:gd name="connsiteY17" fmla="*/ 91069 h 314325"/>
                  <a:gd name="connsiteX18" fmla="*/ 80782 w 228600"/>
                  <a:gd name="connsiteY18" fmla="*/ 74400 h 314325"/>
                  <a:gd name="connsiteX19" fmla="*/ 80782 w 228600"/>
                  <a:gd name="connsiteY19" fmla="*/ 21041 h 314325"/>
                  <a:gd name="connsiteX20" fmla="*/ 206788 w 228600"/>
                  <a:gd name="connsiteY20" fmla="*/ 21041 h 314325"/>
                  <a:gd name="connsiteX21" fmla="*/ 216513 w 228600"/>
                  <a:gd name="connsiteY21" fmla="*/ 30766 h 314325"/>
                  <a:gd name="connsiteX22" fmla="*/ 216513 w 228600"/>
                  <a:gd name="connsiteY22" fmla="*/ 113519 h 314325"/>
                  <a:gd name="connsiteX23" fmla="*/ 216513 w 228600"/>
                  <a:gd name="connsiteY23" fmla="*/ 137836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314325">
                    <a:moveTo>
                      <a:pt x="206788" y="7144"/>
                    </a:moveTo>
                    <a:lnTo>
                      <a:pt x="68142" y="7144"/>
                    </a:lnTo>
                    <a:lnTo>
                      <a:pt x="7144" y="85182"/>
                    </a:lnTo>
                    <a:lnTo>
                      <a:pt x="7144" y="288322"/>
                    </a:lnTo>
                    <a:cubicBezTo>
                      <a:pt x="7144" y="301342"/>
                      <a:pt x="17736" y="311944"/>
                      <a:pt x="30756" y="311944"/>
                    </a:cubicBezTo>
                    <a:lnTo>
                      <a:pt x="206788" y="311944"/>
                    </a:lnTo>
                    <a:cubicBezTo>
                      <a:pt x="219808" y="311944"/>
                      <a:pt x="230410" y="301342"/>
                      <a:pt x="230410" y="288322"/>
                    </a:cubicBezTo>
                    <a:lnTo>
                      <a:pt x="230410" y="104423"/>
                    </a:lnTo>
                    <a:lnTo>
                      <a:pt x="230410" y="91402"/>
                    </a:lnTo>
                    <a:lnTo>
                      <a:pt x="230410" y="30766"/>
                    </a:lnTo>
                    <a:cubicBezTo>
                      <a:pt x="230419" y="17745"/>
                      <a:pt x="219808" y="7144"/>
                      <a:pt x="206788" y="7144"/>
                    </a:cubicBezTo>
                    <a:close/>
                    <a:moveTo>
                      <a:pt x="216522" y="137836"/>
                    </a:moveTo>
                    <a:lnTo>
                      <a:pt x="216522" y="288322"/>
                    </a:lnTo>
                    <a:cubicBezTo>
                      <a:pt x="216522" y="293684"/>
                      <a:pt x="212150" y="298047"/>
                      <a:pt x="206797" y="298047"/>
                    </a:cubicBezTo>
                    <a:lnTo>
                      <a:pt x="30756" y="298047"/>
                    </a:lnTo>
                    <a:cubicBezTo>
                      <a:pt x="25394" y="298047"/>
                      <a:pt x="21031" y="293675"/>
                      <a:pt x="21031" y="288322"/>
                    </a:cubicBezTo>
                    <a:lnTo>
                      <a:pt x="21031" y="91069"/>
                    </a:lnTo>
                    <a:lnTo>
                      <a:pt x="64103" y="91069"/>
                    </a:lnTo>
                    <a:cubicBezTo>
                      <a:pt x="73314" y="91069"/>
                      <a:pt x="80782" y="83610"/>
                      <a:pt x="80782" y="74400"/>
                    </a:cubicBezTo>
                    <a:lnTo>
                      <a:pt x="80782" y="21041"/>
                    </a:lnTo>
                    <a:lnTo>
                      <a:pt x="206788" y="21041"/>
                    </a:lnTo>
                    <a:cubicBezTo>
                      <a:pt x="212150" y="21041"/>
                      <a:pt x="216513" y="25413"/>
                      <a:pt x="216513" y="30766"/>
                    </a:cubicBezTo>
                    <a:lnTo>
                      <a:pt x="216513" y="113519"/>
                    </a:lnTo>
                    <a:lnTo>
                      <a:pt x="216513" y="137836"/>
                    </a:lnTo>
                    <a:close/>
                  </a:path>
                </a:pathLst>
              </a:custGeom>
              <a:solidFill>
                <a:srgbClr val="000000"/>
              </a:solidFill>
              <a:ln w="9525" cap="flat">
                <a:noFill/>
                <a:prstDash val="solid"/>
                <a:miter/>
              </a:ln>
            </p:spPr>
            <p:txBody>
              <a:bodyPr rtlCol="0" anchor="ctr"/>
              <a:lstStyle/>
              <a:p>
                <a:endParaRPr lang="en-IN">
                  <a:solidFill>
                    <a:schemeClr val="bg1"/>
                  </a:solidFill>
                </a:endParaRPr>
              </a:p>
            </p:txBody>
          </p:sp>
          <p:sp>
            <p:nvSpPr>
              <p:cNvPr id="80" name="Freeform: Shape 79">
                <a:extLst>
                  <a:ext uri="{FF2B5EF4-FFF2-40B4-BE49-F238E27FC236}">
                    <a16:creationId xmlns:a16="http://schemas.microsoft.com/office/drawing/2014/main" id="{B723A152-EF8E-4860-9DE6-D759EBB592FD}"/>
                  </a:ext>
                </a:extLst>
              </p:cNvPr>
              <p:cNvSpPr/>
              <p:nvPr/>
            </p:nvSpPr>
            <p:spPr>
              <a:xfrm>
                <a:off x="8355571" y="5326862"/>
                <a:ext cx="66675" cy="66675"/>
              </a:xfrm>
              <a:custGeom>
                <a:avLst/>
                <a:gdLst>
                  <a:gd name="connsiteX0" fmla="*/ 44351 w 66675"/>
                  <a:gd name="connsiteY0" fmla="*/ 37617 h 66675"/>
                  <a:gd name="connsiteX1" fmla="*/ 66677 w 66675"/>
                  <a:gd name="connsiteY1" fmla="*/ 15271 h 66675"/>
                  <a:gd name="connsiteX2" fmla="*/ 66677 w 66675"/>
                  <a:gd name="connsiteY2" fmla="*/ 8537 h 66675"/>
                  <a:gd name="connsiteX3" fmla="*/ 59943 w 66675"/>
                  <a:gd name="connsiteY3" fmla="*/ 8537 h 66675"/>
                  <a:gd name="connsiteX4" fmla="*/ 37617 w 66675"/>
                  <a:gd name="connsiteY4" fmla="*/ 30882 h 66675"/>
                  <a:gd name="connsiteX5" fmla="*/ 15271 w 66675"/>
                  <a:gd name="connsiteY5" fmla="*/ 8537 h 66675"/>
                  <a:gd name="connsiteX6" fmla="*/ 8537 w 66675"/>
                  <a:gd name="connsiteY6" fmla="*/ 8537 h 66675"/>
                  <a:gd name="connsiteX7" fmla="*/ 8537 w 66675"/>
                  <a:gd name="connsiteY7" fmla="*/ 15271 h 66675"/>
                  <a:gd name="connsiteX8" fmla="*/ 30882 w 66675"/>
                  <a:gd name="connsiteY8" fmla="*/ 37617 h 66675"/>
                  <a:gd name="connsiteX9" fmla="*/ 8537 w 66675"/>
                  <a:gd name="connsiteY9" fmla="*/ 59962 h 66675"/>
                  <a:gd name="connsiteX10" fmla="*/ 8537 w 66675"/>
                  <a:gd name="connsiteY10" fmla="*/ 66696 h 66675"/>
                  <a:gd name="connsiteX11" fmla="*/ 11909 w 66675"/>
                  <a:gd name="connsiteY11" fmla="*/ 68087 h 66675"/>
                  <a:gd name="connsiteX12" fmla="*/ 15280 w 66675"/>
                  <a:gd name="connsiteY12" fmla="*/ 66696 h 66675"/>
                  <a:gd name="connsiteX13" fmla="*/ 37626 w 66675"/>
                  <a:gd name="connsiteY13" fmla="*/ 44351 h 66675"/>
                  <a:gd name="connsiteX14" fmla="*/ 59953 w 66675"/>
                  <a:gd name="connsiteY14" fmla="*/ 66696 h 66675"/>
                  <a:gd name="connsiteX15" fmla="*/ 63325 w 66675"/>
                  <a:gd name="connsiteY15" fmla="*/ 68087 h 66675"/>
                  <a:gd name="connsiteX16" fmla="*/ 66696 w 66675"/>
                  <a:gd name="connsiteY16" fmla="*/ 66696 h 66675"/>
                  <a:gd name="connsiteX17" fmla="*/ 66696 w 66675"/>
                  <a:gd name="connsiteY17" fmla="*/ 59962 h 66675"/>
                  <a:gd name="connsiteX18" fmla="*/ 44351 w 66675"/>
                  <a:gd name="connsiteY18" fmla="*/ 37617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675" h="66675">
                    <a:moveTo>
                      <a:pt x="44351" y="37617"/>
                    </a:moveTo>
                    <a:lnTo>
                      <a:pt x="66677" y="15271"/>
                    </a:lnTo>
                    <a:cubicBezTo>
                      <a:pt x="68535" y="13414"/>
                      <a:pt x="68535" y="10394"/>
                      <a:pt x="66677" y="8537"/>
                    </a:cubicBezTo>
                    <a:cubicBezTo>
                      <a:pt x="64820" y="6679"/>
                      <a:pt x="61801" y="6679"/>
                      <a:pt x="59943" y="8537"/>
                    </a:cubicBezTo>
                    <a:lnTo>
                      <a:pt x="37617" y="30882"/>
                    </a:lnTo>
                    <a:lnTo>
                      <a:pt x="15271" y="8537"/>
                    </a:lnTo>
                    <a:cubicBezTo>
                      <a:pt x="13414" y="6679"/>
                      <a:pt x="10394" y="6679"/>
                      <a:pt x="8537" y="8537"/>
                    </a:cubicBezTo>
                    <a:cubicBezTo>
                      <a:pt x="6679" y="10394"/>
                      <a:pt x="6679" y="13414"/>
                      <a:pt x="8537" y="15271"/>
                    </a:cubicBezTo>
                    <a:lnTo>
                      <a:pt x="30882" y="37617"/>
                    </a:lnTo>
                    <a:lnTo>
                      <a:pt x="8537" y="59962"/>
                    </a:lnTo>
                    <a:cubicBezTo>
                      <a:pt x="6679" y="61820"/>
                      <a:pt x="6679" y="64839"/>
                      <a:pt x="8537" y="66696"/>
                    </a:cubicBezTo>
                    <a:cubicBezTo>
                      <a:pt x="9470" y="67630"/>
                      <a:pt x="10699" y="68087"/>
                      <a:pt x="11909" y="68087"/>
                    </a:cubicBezTo>
                    <a:cubicBezTo>
                      <a:pt x="13137" y="68087"/>
                      <a:pt x="14347" y="67620"/>
                      <a:pt x="15280" y="66696"/>
                    </a:cubicBezTo>
                    <a:lnTo>
                      <a:pt x="37626" y="44351"/>
                    </a:lnTo>
                    <a:lnTo>
                      <a:pt x="59953" y="66696"/>
                    </a:lnTo>
                    <a:cubicBezTo>
                      <a:pt x="60886" y="67630"/>
                      <a:pt x="62115" y="68087"/>
                      <a:pt x="63325" y="68087"/>
                    </a:cubicBezTo>
                    <a:cubicBezTo>
                      <a:pt x="64553" y="68087"/>
                      <a:pt x="65763" y="67620"/>
                      <a:pt x="66696" y="66696"/>
                    </a:cubicBezTo>
                    <a:cubicBezTo>
                      <a:pt x="68554" y="64839"/>
                      <a:pt x="68554" y="61820"/>
                      <a:pt x="66696" y="59962"/>
                    </a:cubicBezTo>
                    <a:lnTo>
                      <a:pt x="44351" y="37617"/>
                    </a:lnTo>
                    <a:close/>
                  </a:path>
                </a:pathLst>
              </a:custGeom>
              <a:solidFill>
                <a:srgbClr val="000000"/>
              </a:solidFill>
              <a:ln w="9525" cap="flat">
                <a:noFill/>
                <a:prstDash val="solid"/>
                <a:miter/>
              </a:ln>
            </p:spPr>
            <p:txBody>
              <a:bodyPr rtlCol="0" anchor="ctr"/>
              <a:lstStyle/>
              <a:p>
                <a:endParaRPr lang="en-IN">
                  <a:solidFill>
                    <a:schemeClr val="bg1"/>
                  </a:solidFill>
                </a:endParaRPr>
              </a:p>
            </p:txBody>
          </p:sp>
          <p:sp>
            <p:nvSpPr>
              <p:cNvPr id="81" name="Freeform: Shape 80">
                <a:extLst>
                  <a:ext uri="{FF2B5EF4-FFF2-40B4-BE49-F238E27FC236}">
                    <a16:creationId xmlns:a16="http://schemas.microsoft.com/office/drawing/2014/main" id="{5D005666-DB5D-4D67-AD60-C22FE41A3462}"/>
                  </a:ext>
                </a:extLst>
              </p:cNvPr>
              <p:cNvSpPr/>
              <p:nvPr/>
            </p:nvSpPr>
            <p:spPr>
              <a:xfrm>
                <a:off x="8260390" y="5222737"/>
                <a:ext cx="161925" cy="238125"/>
              </a:xfrm>
              <a:custGeom>
                <a:avLst/>
                <a:gdLst>
                  <a:gd name="connsiteX0" fmla="*/ 137827 w 161925"/>
                  <a:gd name="connsiteY0" fmla="*/ 168935 h 238125"/>
                  <a:gd name="connsiteX1" fmla="*/ 131597 w 161925"/>
                  <a:gd name="connsiteY1" fmla="*/ 171488 h 238125"/>
                  <a:gd name="connsiteX2" fmla="*/ 92507 w 161925"/>
                  <a:gd name="connsiteY2" fmla="*/ 200711 h 238125"/>
                  <a:gd name="connsiteX3" fmla="*/ 92507 w 161925"/>
                  <a:gd name="connsiteY3" fmla="*/ 194196 h 238125"/>
                  <a:gd name="connsiteX4" fmla="*/ 88192 w 161925"/>
                  <a:gd name="connsiteY4" fmla="*/ 191681 h 238125"/>
                  <a:gd name="connsiteX5" fmla="*/ 81867 w 161925"/>
                  <a:gd name="connsiteY5" fmla="*/ 195329 h 238125"/>
                  <a:gd name="connsiteX6" fmla="*/ 73219 w 161925"/>
                  <a:gd name="connsiteY6" fmla="*/ 200330 h 238125"/>
                  <a:gd name="connsiteX7" fmla="*/ 71895 w 161925"/>
                  <a:gd name="connsiteY7" fmla="*/ 201092 h 238125"/>
                  <a:gd name="connsiteX8" fmla="*/ 71914 w 161925"/>
                  <a:gd name="connsiteY8" fmla="*/ 200939 h 238125"/>
                  <a:gd name="connsiteX9" fmla="*/ 44158 w 161925"/>
                  <a:gd name="connsiteY9" fmla="*/ 169012 h 238125"/>
                  <a:gd name="connsiteX10" fmla="*/ 46349 w 161925"/>
                  <a:gd name="connsiteY10" fmla="*/ 165221 h 238125"/>
                  <a:gd name="connsiteX11" fmla="*/ 51340 w 161925"/>
                  <a:gd name="connsiteY11" fmla="*/ 156572 h 238125"/>
                  <a:gd name="connsiteX12" fmla="*/ 54988 w 161925"/>
                  <a:gd name="connsiteY12" fmla="*/ 150247 h 238125"/>
                  <a:gd name="connsiteX13" fmla="*/ 52483 w 161925"/>
                  <a:gd name="connsiteY13" fmla="*/ 145933 h 238125"/>
                  <a:gd name="connsiteX14" fmla="*/ 45196 w 161925"/>
                  <a:gd name="connsiteY14" fmla="*/ 145933 h 238125"/>
                  <a:gd name="connsiteX15" fmla="*/ 44739 w 161925"/>
                  <a:gd name="connsiteY15" fmla="*/ 145933 h 238125"/>
                  <a:gd name="connsiteX16" fmla="*/ 65637 w 161925"/>
                  <a:gd name="connsiteY16" fmla="*/ 58531 h 238125"/>
                  <a:gd name="connsiteX17" fmla="*/ 70723 w 161925"/>
                  <a:gd name="connsiteY17" fmla="*/ 63627 h 238125"/>
                  <a:gd name="connsiteX18" fmla="*/ 75543 w 161925"/>
                  <a:gd name="connsiteY18" fmla="*/ 62322 h 238125"/>
                  <a:gd name="connsiteX19" fmla="*/ 77438 w 161925"/>
                  <a:gd name="connsiteY19" fmla="*/ 55293 h 238125"/>
                  <a:gd name="connsiteX20" fmla="*/ 78038 w 161925"/>
                  <a:gd name="connsiteY20" fmla="*/ 53064 h 238125"/>
                  <a:gd name="connsiteX21" fmla="*/ 91488 w 161925"/>
                  <a:gd name="connsiteY21" fmla="*/ 62703 h 238125"/>
                  <a:gd name="connsiteX22" fmla="*/ 128026 w 161925"/>
                  <a:gd name="connsiteY22" fmla="*/ 62703 h 238125"/>
                  <a:gd name="connsiteX23" fmla="*/ 128026 w 161925"/>
                  <a:gd name="connsiteY23" fmla="*/ 63637 h 238125"/>
                  <a:gd name="connsiteX24" fmla="*/ 126635 w 161925"/>
                  <a:gd name="connsiteY24" fmla="*/ 66037 h 238125"/>
                  <a:gd name="connsiteX25" fmla="*/ 121653 w 161925"/>
                  <a:gd name="connsiteY25" fmla="*/ 74686 h 238125"/>
                  <a:gd name="connsiteX26" fmla="*/ 118005 w 161925"/>
                  <a:gd name="connsiteY26" fmla="*/ 80991 h 238125"/>
                  <a:gd name="connsiteX27" fmla="*/ 120501 w 161925"/>
                  <a:gd name="connsiteY27" fmla="*/ 85325 h 238125"/>
                  <a:gd name="connsiteX28" fmla="*/ 127797 w 161925"/>
                  <a:gd name="connsiteY28" fmla="*/ 85325 h 238125"/>
                  <a:gd name="connsiteX29" fmla="*/ 128035 w 161925"/>
                  <a:gd name="connsiteY29" fmla="*/ 85325 h 238125"/>
                  <a:gd name="connsiteX30" fmla="*/ 128035 w 161925"/>
                  <a:gd name="connsiteY30" fmla="*/ 116024 h 238125"/>
                  <a:gd name="connsiteX31" fmla="*/ 132798 w 161925"/>
                  <a:gd name="connsiteY31" fmla="*/ 120787 h 238125"/>
                  <a:gd name="connsiteX32" fmla="*/ 137560 w 161925"/>
                  <a:gd name="connsiteY32" fmla="*/ 116024 h 238125"/>
                  <a:gd name="connsiteX33" fmla="*/ 137560 w 161925"/>
                  <a:gd name="connsiteY33" fmla="*/ 85325 h 238125"/>
                  <a:gd name="connsiteX34" fmla="*/ 137779 w 161925"/>
                  <a:gd name="connsiteY34" fmla="*/ 85325 h 238125"/>
                  <a:gd name="connsiteX35" fmla="*/ 145075 w 161925"/>
                  <a:gd name="connsiteY35" fmla="*/ 85325 h 238125"/>
                  <a:gd name="connsiteX36" fmla="*/ 147571 w 161925"/>
                  <a:gd name="connsiteY36" fmla="*/ 80991 h 238125"/>
                  <a:gd name="connsiteX37" fmla="*/ 143923 w 161925"/>
                  <a:gd name="connsiteY37" fmla="*/ 74686 h 238125"/>
                  <a:gd name="connsiteX38" fmla="*/ 138941 w 161925"/>
                  <a:gd name="connsiteY38" fmla="*/ 66037 h 238125"/>
                  <a:gd name="connsiteX39" fmla="*/ 137560 w 161925"/>
                  <a:gd name="connsiteY39" fmla="*/ 63656 h 238125"/>
                  <a:gd name="connsiteX40" fmla="*/ 137560 w 161925"/>
                  <a:gd name="connsiteY40" fmla="*/ 62703 h 238125"/>
                  <a:gd name="connsiteX41" fmla="*/ 143418 w 161925"/>
                  <a:gd name="connsiteY41" fmla="*/ 62703 h 238125"/>
                  <a:gd name="connsiteX42" fmla="*/ 157705 w 161925"/>
                  <a:gd name="connsiteY42" fmla="*/ 48416 h 238125"/>
                  <a:gd name="connsiteX43" fmla="*/ 157705 w 161925"/>
                  <a:gd name="connsiteY43" fmla="*/ 21431 h 238125"/>
                  <a:gd name="connsiteX44" fmla="*/ 143418 w 161925"/>
                  <a:gd name="connsiteY44" fmla="*/ 7144 h 238125"/>
                  <a:gd name="connsiteX45" fmla="*/ 91497 w 161925"/>
                  <a:gd name="connsiteY45" fmla="*/ 7144 h 238125"/>
                  <a:gd name="connsiteX46" fmla="*/ 77210 w 161925"/>
                  <a:gd name="connsiteY46" fmla="*/ 21431 h 238125"/>
                  <a:gd name="connsiteX47" fmla="*/ 77210 w 161925"/>
                  <a:gd name="connsiteY47" fmla="*/ 35404 h 238125"/>
                  <a:gd name="connsiteX48" fmla="*/ 71361 w 161925"/>
                  <a:gd name="connsiteY48" fmla="*/ 36986 h 238125"/>
                  <a:gd name="connsiteX49" fmla="*/ 61703 w 161925"/>
                  <a:gd name="connsiteY49" fmla="*/ 39557 h 238125"/>
                  <a:gd name="connsiteX50" fmla="*/ 54654 w 161925"/>
                  <a:gd name="connsiteY50" fmla="*/ 41453 h 238125"/>
                  <a:gd name="connsiteX51" fmla="*/ 53369 w 161925"/>
                  <a:gd name="connsiteY51" fmla="*/ 46272 h 238125"/>
                  <a:gd name="connsiteX52" fmla="*/ 58522 w 161925"/>
                  <a:gd name="connsiteY52" fmla="*/ 51425 h 238125"/>
                  <a:gd name="connsiteX53" fmla="*/ 58817 w 161925"/>
                  <a:gd name="connsiteY53" fmla="*/ 51721 h 238125"/>
                  <a:gd name="connsiteX54" fmla="*/ 35233 w 161925"/>
                  <a:gd name="connsiteY54" fmla="*/ 145952 h 238125"/>
                  <a:gd name="connsiteX55" fmla="*/ 35204 w 161925"/>
                  <a:gd name="connsiteY55" fmla="*/ 145952 h 238125"/>
                  <a:gd name="connsiteX56" fmla="*/ 27927 w 161925"/>
                  <a:gd name="connsiteY56" fmla="*/ 145952 h 238125"/>
                  <a:gd name="connsiteX57" fmla="*/ 25422 w 161925"/>
                  <a:gd name="connsiteY57" fmla="*/ 150266 h 238125"/>
                  <a:gd name="connsiteX58" fmla="*/ 29061 w 161925"/>
                  <a:gd name="connsiteY58" fmla="*/ 156591 h 238125"/>
                  <a:gd name="connsiteX59" fmla="*/ 34061 w 161925"/>
                  <a:gd name="connsiteY59" fmla="*/ 165240 h 238125"/>
                  <a:gd name="connsiteX60" fmla="*/ 36185 w 161925"/>
                  <a:gd name="connsiteY60" fmla="*/ 168907 h 238125"/>
                  <a:gd name="connsiteX61" fmla="*/ 7144 w 161925"/>
                  <a:gd name="connsiteY61" fmla="*/ 200958 h 238125"/>
                  <a:gd name="connsiteX62" fmla="*/ 39519 w 161925"/>
                  <a:gd name="connsiteY62" fmla="*/ 233324 h 238125"/>
                  <a:gd name="connsiteX63" fmla="*/ 70190 w 161925"/>
                  <a:gd name="connsiteY63" fmla="*/ 210874 h 238125"/>
                  <a:gd name="connsiteX64" fmla="*/ 73200 w 161925"/>
                  <a:gd name="connsiteY64" fmla="*/ 212627 h 238125"/>
                  <a:gd name="connsiteX65" fmla="*/ 81848 w 161925"/>
                  <a:gd name="connsiteY65" fmla="*/ 217608 h 238125"/>
                  <a:gd name="connsiteX66" fmla="*/ 88173 w 161925"/>
                  <a:gd name="connsiteY66" fmla="*/ 221256 h 238125"/>
                  <a:gd name="connsiteX67" fmla="*/ 92488 w 161925"/>
                  <a:gd name="connsiteY67" fmla="*/ 218761 h 238125"/>
                  <a:gd name="connsiteX68" fmla="*/ 92488 w 161925"/>
                  <a:gd name="connsiteY68" fmla="*/ 211465 h 238125"/>
                  <a:gd name="connsiteX69" fmla="*/ 92488 w 161925"/>
                  <a:gd name="connsiteY69" fmla="*/ 210141 h 238125"/>
                  <a:gd name="connsiteX70" fmla="*/ 140351 w 161925"/>
                  <a:gd name="connsiteY70" fmla="*/ 175165 h 238125"/>
                  <a:gd name="connsiteX71" fmla="*/ 137827 w 161925"/>
                  <a:gd name="connsiteY71" fmla="*/ 168935 h 238125"/>
                  <a:gd name="connsiteX72" fmla="*/ 86744 w 161925"/>
                  <a:gd name="connsiteY72" fmla="*/ 21431 h 238125"/>
                  <a:gd name="connsiteX73" fmla="*/ 91507 w 161925"/>
                  <a:gd name="connsiteY73" fmla="*/ 16669 h 238125"/>
                  <a:gd name="connsiteX74" fmla="*/ 143427 w 161925"/>
                  <a:gd name="connsiteY74" fmla="*/ 16669 h 238125"/>
                  <a:gd name="connsiteX75" fmla="*/ 148190 w 161925"/>
                  <a:gd name="connsiteY75" fmla="*/ 21431 h 238125"/>
                  <a:gd name="connsiteX76" fmla="*/ 148190 w 161925"/>
                  <a:gd name="connsiteY76" fmla="*/ 48425 h 238125"/>
                  <a:gd name="connsiteX77" fmla="*/ 143427 w 161925"/>
                  <a:gd name="connsiteY77" fmla="*/ 53188 h 238125"/>
                  <a:gd name="connsiteX78" fmla="*/ 91507 w 161925"/>
                  <a:gd name="connsiteY78" fmla="*/ 53188 h 238125"/>
                  <a:gd name="connsiteX79" fmla="*/ 86744 w 161925"/>
                  <a:gd name="connsiteY79" fmla="*/ 48425 h 238125"/>
                  <a:gd name="connsiteX80" fmla="*/ 86744 w 161925"/>
                  <a:gd name="connsiteY80" fmla="*/ 21431 h 238125"/>
                  <a:gd name="connsiteX81" fmla="*/ 39538 w 161925"/>
                  <a:gd name="connsiteY81" fmla="*/ 223799 h 238125"/>
                  <a:gd name="connsiteX82" fmla="*/ 16688 w 161925"/>
                  <a:gd name="connsiteY82" fmla="*/ 200958 h 238125"/>
                  <a:gd name="connsiteX83" fmla="*/ 39538 w 161925"/>
                  <a:gd name="connsiteY83" fmla="*/ 178098 h 238125"/>
                  <a:gd name="connsiteX84" fmla="*/ 62389 w 161925"/>
                  <a:gd name="connsiteY84" fmla="*/ 200958 h 238125"/>
                  <a:gd name="connsiteX85" fmla="*/ 39538 w 161925"/>
                  <a:gd name="connsiteY85" fmla="*/ 223799 h 23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61925" h="238125">
                    <a:moveTo>
                      <a:pt x="137827" y="168935"/>
                    </a:moveTo>
                    <a:cubicBezTo>
                      <a:pt x="135407" y="167935"/>
                      <a:pt x="132617" y="169069"/>
                      <a:pt x="131597" y="171488"/>
                    </a:cubicBezTo>
                    <a:cubicBezTo>
                      <a:pt x="123301" y="191205"/>
                      <a:pt x="106709" y="198368"/>
                      <a:pt x="92507" y="200711"/>
                    </a:cubicBezTo>
                    <a:lnTo>
                      <a:pt x="92507" y="194196"/>
                    </a:lnTo>
                    <a:cubicBezTo>
                      <a:pt x="92507" y="191443"/>
                      <a:pt x="90554" y="190310"/>
                      <a:pt x="88192" y="191681"/>
                    </a:cubicBezTo>
                    <a:lnTo>
                      <a:pt x="81867" y="195329"/>
                    </a:lnTo>
                    <a:cubicBezTo>
                      <a:pt x="79505" y="196710"/>
                      <a:pt x="75600" y="198958"/>
                      <a:pt x="73219" y="200330"/>
                    </a:cubicBezTo>
                    <a:lnTo>
                      <a:pt x="71895" y="201092"/>
                    </a:lnTo>
                    <a:cubicBezTo>
                      <a:pt x="71895" y="201035"/>
                      <a:pt x="71914" y="200978"/>
                      <a:pt x="71914" y="200939"/>
                    </a:cubicBezTo>
                    <a:cubicBezTo>
                      <a:pt x="71914" y="184661"/>
                      <a:pt x="59807" y="171288"/>
                      <a:pt x="44158" y="169012"/>
                    </a:cubicBezTo>
                    <a:lnTo>
                      <a:pt x="46349" y="165221"/>
                    </a:lnTo>
                    <a:cubicBezTo>
                      <a:pt x="47730" y="162839"/>
                      <a:pt x="49968" y="158934"/>
                      <a:pt x="51340" y="156572"/>
                    </a:cubicBezTo>
                    <a:lnTo>
                      <a:pt x="54988" y="150247"/>
                    </a:lnTo>
                    <a:cubicBezTo>
                      <a:pt x="56369" y="147885"/>
                      <a:pt x="55235" y="145933"/>
                      <a:pt x="52483" y="145933"/>
                    </a:cubicBezTo>
                    <a:lnTo>
                      <a:pt x="45196" y="145933"/>
                    </a:lnTo>
                    <a:cubicBezTo>
                      <a:pt x="45063" y="145933"/>
                      <a:pt x="44891" y="145933"/>
                      <a:pt x="44739" y="145933"/>
                    </a:cubicBezTo>
                    <a:cubicBezTo>
                      <a:pt x="44272" y="94174"/>
                      <a:pt x="59226" y="67504"/>
                      <a:pt x="65637" y="58531"/>
                    </a:cubicBezTo>
                    <a:lnTo>
                      <a:pt x="70723" y="63627"/>
                    </a:lnTo>
                    <a:cubicBezTo>
                      <a:pt x="72657" y="65561"/>
                      <a:pt x="74838" y="64989"/>
                      <a:pt x="75543" y="62322"/>
                    </a:cubicBezTo>
                    <a:lnTo>
                      <a:pt x="77438" y="55293"/>
                    </a:lnTo>
                    <a:cubicBezTo>
                      <a:pt x="77610" y="54645"/>
                      <a:pt x="77810" y="53883"/>
                      <a:pt x="78038" y="53064"/>
                    </a:cubicBezTo>
                    <a:cubicBezTo>
                      <a:pt x="79981" y="58645"/>
                      <a:pt x="85239" y="62703"/>
                      <a:pt x="91488" y="62703"/>
                    </a:cubicBezTo>
                    <a:lnTo>
                      <a:pt x="128026" y="62703"/>
                    </a:lnTo>
                    <a:lnTo>
                      <a:pt x="128026" y="63637"/>
                    </a:lnTo>
                    <a:lnTo>
                      <a:pt x="126635" y="66037"/>
                    </a:lnTo>
                    <a:cubicBezTo>
                      <a:pt x="125254" y="68399"/>
                      <a:pt x="123025" y="72304"/>
                      <a:pt x="121653" y="74686"/>
                    </a:cubicBezTo>
                    <a:lnTo>
                      <a:pt x="118005" y="80991"/>
                    </a:lnTo>
                    <a:cubicBezTo>
                      <a:pt x="116624" y="83372"/>
                      <a:pt x="117767" y="85325"/>
                      <a:pt x="120501" y="85325"/>
                    </a:cubicBezTo>
                    <a:lnTo>
                      <a:pt x="127797" y="85325"/>
                    </a:lnTo>
                    <a:cubicBezTo>
                      <a:pt x="127873" y="85325"/>
                      <a:pt x="127968" y="85325"/>
                      <a:pt x="128035" y="85325"/>
                    </a:cubicBezTo>
                    <a:lnTo>
                      <a:pt x="128035" y="116024"/>
                    </a:lnTo>
                    <a:cubicBezTo>
                      <a:pt x="128035" y="118662"/>
                      <a:pt x="130159" y="120787"/>
                      <a:pt x="132798" y="120787"/>
                    </a:cubicBezTo>
                    <a:cubicBezTo>
                      <a:pt x="135417" y="120787"/>
                      <a:pt x="137560" y="118662"/>
                      <a:pt x="137560" y="116024"/>
                    </a:cubicBezTo>
                    <a:lnTo>
                      <a:pt x="137560" y="85325"/>
                    </a:lnTo>
                    <a:cubicBezTo>
                      <a:pt x="137636" y="85325"/>
                      <a:pt x="137732" y="85325"/>
                      <a:pt x="137779" y="85325"/>
                    </a:cubicBezTo>
                    <a:lnTo>
                      <a:pt x="145075" y="85325"/>
                    </a:lnTo>
                    <a:cubicBezTo>
                      <a:pt x="147809" y="85325"/>
                      <a:pt x="148942" y="83372"/>
                      <a:pt x="147571" y="80991"/>
                    </a:cubicBezTo>
                    <a:lnTo>
                      <a:pt x="143923" y="74686"/>
                    </a:lnTo>
                    <a:cubicBezTo>
                      <a:pt x="142542" y="72304"/>
                      <a:pt x="140313" y="68399"/>
                      <a:pt x="138941" y="66037"/>
                    </a:cubicBezTo>
                    <a:lnTo>
                      <a:pt x="137560" y="63656"/>
                    </a:lnTo>
                    <a:lnTo>
                      <a:pt x="137560" y="62703"/>
                    </a:lnTo>
                    <a:lnTo>
                      <a:pt x="143418" y="62703"/>
                    </a:lnTo>
                    <a:cubicBezTo>
                      <a:pt x="151286" y="62703"/>
                      <a:pt x="157705" y="56283"/>
                      <a:pt x="157705" y="48416"/>
                    </a:cubicBezTo>
                    <a:lnTo>
                      <a:pt x="157705" y="21431"/>
                    </a:lnTo>
                    <a:cubicBezTo>
                      <a:pt x="157705" y="13545"/>
                      <a:pt x="151286" y="7144"/>
                      <a:pt x="143418" y="7144"/>
                    </a:cubicBezTo>
                    <a:lnTo>
                      <a:pt x="91497" y="7144"/>
                    </a:lnTo>
                    <a:cubicBezTo>
                      <a:pt x="83610" y="7144"/>
                      <a:pt x="77210" y="13545"/>
                      <a:pt x="77210" y="21431"/>
                    </a:cubicBezTo>
                    <a:lnTo>
                      <a:pt x="77210" y="35404"/>
                    </a:lnTo>
                    <a:lnTo>
                      <a:pt x="71361" y="36986"/>
                    </a:lnTo>
                    <a:cubicBezTo>
                      <a:pt x="68704" y="37671"/>
                      <a:pt x="64351" y="38843"/>
                      <a:pt x="61703" y="39557"/>
                    </a:cubicBezTo>
                    <a:lnTo>
                      <a:pt x="54654" y="41453"/>
                    </a:lnTo>
                    <a:cubicBezTo>
                      <a:pt x="52016" y="42139"/>
                      <a:pt x="51425" y="44339"/>
                      <a:pt x="53369" y="46272"/>
                    </a:cubicBezTo>
                    <a:lnTo>
                      <a:pt x="58522" y="51425"/>
                    </a:lnTo>
                    <a:cubicBezTo>
                      <a:pt x="58598" y="51502"/>
                      <a:pt x="58722" y="51626"/>
                      <a:pt x="58817" y="51721"/>
                    </a:cubicBezTo>
                    <a:cubicBezTo>
                      <a:pt x="51768" y="60931"/>
                      <a:pt x="34709" y="89278"/>
                      <a:pt x="35233" y="145952"/>
                    </a:cubicBezTo>
                    <a:lnTo>
                      <a:pt x="35204" y="145952"/>
                    </a:lnTo>
                    <a:lnTo>
                      <a:pt x="27927" y="145952"/>
                    </a:lnTo>
                    <a:cubicBezTo>
                      <a:pt x="25175" y="145952"/>
                      <a:pt x="24051" y="147904"/>
                      <a:pt x="25422" y="150266"/>
                    </a:cubicBezTo>
                    <a:lnTo>
                      <a:pt x="29061" y="156591"/>
                    </a:lnTo>
                    <a:cubicBezTo>
                      <a:pt x="30442" y="158953"/>
                      <a:pt x="32690" y="162858"/>
                      <a:pt x="34061" y="165240"/>
                    </a:cubicBezTo>
                    <a:lnTo>
                      <a:pt x="36185" y="168907"/>
                    </a:lnTo>
                    <a:cubicBezTo>
                      <a:pt x="19917" y="170621"/>
                      <a:pt x="7144" y="184252"/>
                      <a:pt x="7144" y="200958"/>
                    </a:cubicBezTo>
                    <a:cubicBezTo>
                      <a:pt x="7144" y="218799"/>
                      <a:pt x="21669" y="233324"/>
                      <a:pt x="39519" y="233324"/>
                    </a:cubicBezTo>
                    <a:cubicBezTo>
                      <a:pt x="53892" y="233324"/>
                      <a:pt x="65961" y="223857"/>
                      <a:pt x="70190" y="210874"/>
                    </a:cubicBezTo>
                    <a:lnTo>
                      <a:pt x="73200" y="212627"/>
                    </a:lnTo>
                    <a:cubicBezTo>
                      <a:pt x="75581" y="214008"/>
                      <a:pt x="79486" y="216237"/>
                      <a:pt x="81848" y="217608"/>
                    </a:cubicBezTo>
                    <a:lnTo>
                      <a:pt x="88173" y="221256"/>
                    </a:lnTo>
                    <a:cubicBezTo>
                      <a:pt x="90535" y="222637"/>
                      <a:pt x="92488" y="221513"/>
                      <a:pt x="92488" y="218761"/>
                    </a:cubicBezTo>
                    <a:lnTo>
                      <a:pt x="92488" y="211465"/>
                    </a:lnTo>
                    <a:cubicBezTo>
                      <a:pt x="92488" y="211074"/>
                      <a:pt x="92488" y="210588"/>
                      <a:pt x="92488" y="210141"/>
                    </a:cubicBezTo>
                    <a:cubicBezTo>
                      <a:pt x="109452" y="207607"/>
                      <a:pt x="130197" y="199349"/>
                      <a:pt x="140351" y="175165"/>
                    </a:cubicBezTo>
                    <a:cubicBezTo>
                      <a:pt x="141399" y="172755"/>
                      <a:pt x="140237" y="169964"/>
                      <a:pt x="137827" y="168935"/>
                    </a:cubicBezTo>
                    <a:close/>
                    <a:moveTo>
                      <a:pt x="86744" y="21431"/>
                    </a:moveTo>
                    <a:cubicBezTo>
                      <a:pt x="86744" y="18812"/>
                      <a:pt x="88878" y="16669"/>
                      <a:pt x="91507" y="16669"/>
                    </a:cubicBezTo>
                    <a:lnTo>
                      <a:pt x="143427" y="16669"/>
                    </a:lnTo>
                    <a:cubicBezTo>
                      <a:pt x="146047" y="16669"/>
                      <a:pt x="148190" y="18812"/>
                      <a:pt x="148190" y="21431"/>
                    </a:cubicBezTo>
                    <a:lnTo>
                      <a:pt x="148190" y="48425"/>
                    </a:lnTo>
                    <a:cubicBezTo>
                      <a:pt x="148190" y="51044"/>
                      <a:pt x="146047" y="53188"/>
                      <a:pt x="143427" y="53188"/>
                    </a:cubicBezTo>
                    <a:lnTo>
                      <a:pt x="91507" y="53188"/>
                    </a:lnTo>
                    <a:cubicBezTo>
                      <a:pt x="88878" y="53188"/>
                      <a:pt x="86744" y="51044"/>
                      <a:pt x="86744" y="48425"/>
                    </a:cubicBezTo>
                    <a:lnTo>
                      <a:pt x="86744" y="21431"/>
                    </a:lnTo>
                    <a:close/>
                    <a:moveTo>
                      <a:pt x="39538" y="223799"/>
                    </a:moveTo>
                    <a:cubicBezTo>
                      <a:pt x="26937" y="223799"/>
                      <a:pt x="16688" y="213550"/>
                      <a:pt x="16688" y="200958"/>
                    </a:cubicBezTo>
                    <a:cubicBezTo>
                      <a:pt x="16688" y="188347"/>
                      <a:pt x="26937" y="178098"/>
                      <a:pt x="39538" y="178098"/>
                    </a:cubicBezTo>
                    <a:cubicBezTo>
                      <a:pt x="52140" y="178098"/>
                      <a:pt x="62389" y="188347"/>
                      <a:pt x="62389" y="200958"/>
                    </a:cubicBezTo>
                    <a:cubicBezTo>
                      <a:pt x="62389" y="213550"/>
                      <a:pt x="52140" y="223799"/>
                      <a:pt x="39538" y="223799"/>
                    </a:cubicBezTo>
                    <a:close/>
                  </a:path>
                </a:pathLst>
              </a:custGeom>
              <a:solidFill>
                <a:srgbClr val="000000"/>
              </a:solidFill>
              <a:ln w="9525" cap="flat">
                <a:noFill/>
                <a:prstDash val="solid"/>
                <a:miter/>
              </a:ln>
            </p:spPr>
            <p:txBody>
              <a:bodyPr rtlCol="0" anchor="ctr"/>
              <a:lstStyle/>
              <a:p>
                <a:endParaRPr lang="en-IN">
                  <a:solidFill>
                    <a:schemeClr val="bg1"/>
                  </a:solidFill>
                </a:endParaRPr>
              </a:p>
            </p:txBody>
          </p:sp>
        </p:grpSp>
      </p:grpSp>
      <p:grpSp>
        <p:nvGrpSpPr>
          <p:cNvPr id="19" name="Group 18">
            <a:extLst>
              <a:ext uri="{FF2B5EF4-FFF2-40B4-BE49-F238E27FC236}">
                <a16:creationId xmlns:a16="http://schemas.microsoft.com/office/drawing/2014/main" id="{41BC5751-FB88-4923-8C68-EDB8CB5F1713}"/>
              </a:ext>
            </a:extLst>
          </p:cNvPr>
          <p:cNvGrpSpPr/>
          <p:nvPr/>
        </p:nvGrpSpPr>
        <p:grpSpPr>
          <a:xfrm>
            <a:off x="4924752" y="3106153"/>
            <a:ext cx="956116" cy="956116"/>
            <a:chOff x="6110864" y="2997512"/>
            <a:chExt cx="682754" cy="682754"/>
          </a:xfrm>
        </p:grpSpPr>
        <p:sp>
          <p:nvSpPr>
            <p:cNvPr id="30" name="Oval 29">
              <a:extLst>
                <a:ext uri="{FF2B5EF4-FFF2-40B4-BE49-F238E27FC236}">
                  <a16:creationId xmlns:a16="http://schemas.microsoft.com/office/drawing/2014/main" id="{D61EFCB1-ADB6-4432-A944-02D451197B2D}"/>
                </a:ext>
              </a:extLst>
            </p:cNvPr>
            <p:cNvSpPr/>
            <p:nvPr/>
          </p:nvSpPr>
          <p:spPr>
            <a:xfrm>
              <a:off x="6110864" y="2997512"/>
              <a:ext cx="682754" cy="682754"/>
            </a:xfrm>
            <a:prstGeom prst="ellipse">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bg1"/>
                </a:solidFill>
              </a:endParaRPr>
            </a:p>
          </p:txBody>
        </p:sp>
        <p:sp>
          <p:nvSpPr>
            <p:cNvPr id="82" name="Graphic 18">
              <a:extLst>
                <a:ext uri="{FF2B5EF4-FFF2-40B4-BE49-F238E27FC236}">
                  <a16:creationId xmlns:a16="http://schemas.microsoft.com/office/drawing/2014/main" id="{C71905F1-0047-4BE8-8D65-EBC62EF40FD5}"/>
                </a:ext>
              </a:extLst>
            </p:cNvPr>
            <p:cNvSpPr/>
            <p:nvPr/>
          </p:nvSpPr>
          <p:spPr>
            <a:xfrm>
              <a:off x="6238146" y="3139781"/>
              <a:ext cx="428190" cy="398216"/>
            </a:xfrm>
            <a:custGeom>
              <a:avLst/>
              <a:gdLst>
                <a:gd name="connsiteX0" fmla="*/ 937736 w 952500"/>
                <a:gd name="connsiteY0" fmla="*/ 789146 h 885825"/>
                <a:gd name="connsiteX1" fmla="*/ 952976 w 952500"/>
                <a:gd name="connsiteY1" fmla="*/ 820579 h 885825"/>
                <a:gd name="connsiteX2" fmla="*/ 952976 w 952500"/>
                <a:gd name="connsiteY2" fmla="*/ 878681 h 885825"/>
                <a:gd name="connsiteX3" fmla="*/ 756761 w 952500"/>
                <a:gd name="connsiteY3" fmla="*/ 878681 h 885825"/>
                <a:gd name="connsiteX4" fmla="*/ 756761 w 952500"/>
                <a:gd name="connsiteY4" fmla="*/ 810101 h 885825"/>
                <a:gd name="connsiteX5" fmla="*/ 726281 w 952500"/>
                <a:gd name="connsiteY5" fmla="*/ 746284 h 885825"/>
                <a:gd name="connsiteX6" fmla="*/ 676751 w 952500"/>
                <a:gd name="connsiteY6" fmla="*/ 709136 h 885825"/>
                <a:gd name="connsiteX7" fmla="*/ 676751 w 952500"/>
                <a:gd name="connsiteY7" fmla="*/ 708184 h 885825"/>
                <a:gd name="connsiteX8" fmla="*/ 676751 w 952500"/>
                <a:gd name="connsiteY8" fmla="*/ 626269 h 885825"/>
                <a:gd name="connsiteX9" fmla="*/ 659606 w 952500"/>
                <a:gd name="connsiteY9" fmla="*/ 594836 h 885825"/>
                <a:gd name="connsiteX10" fmla="*/ 659606 w 952500"/>
                <a:gd name="connsiteY10" fmla="*/ 510064 h 885825"/>
                <a:gd name="connsiteX11" fmla="*/ 735806 w 952500"/>
                <a:gd name="connsiteY11" fmla="*/ 433864 h 885825"/>
                <a:gd name="connsiteX12" fmla="*/ 745331 w 952500"/>
                <a:gd name="connsiteY12" fmla="*/ 433864 h 885825"/>
                <a:gd name="connsiteX13" fmla="*/ 754856 w 952500"/>
                <a:gd name="connsiteY13" fmla="*/ 433864 h 885825"/>
                <a:gd name="connsiteX14" fmla="*/ 831056 w 952500"/>
                <a:gd name="connsiteY14" fmla="*/ 510064 h 885825"/>
                <a:gd name="connsiteX15" fmla="*/ 831056 w 952500"/>
                <a:gd name="connsiteY15" fmla="*/ 594836 h 885825"/>
                <a:gd name="connsiteX16" fmla="*/ 813911 w 952500"/>
                <a:gd name="connsiteY16" fmla="*/ 626269 h 885825"/>
                <a:gd name="connsiteX17" fmla="*/ 813911 w 952500"/>
                <a:gd name="connsiteY17" fmla="*/ 708184 h 885825"/>
                <a:gd name="connsiteX18" fmla="*/ 815816 w 952500"/>
                <a:gd name="connsiteY18" fmla="*/ 711994 h 885825"/>
                <a:gd name="connsiteX19" fmla="*/ 937736 w 952500"/>
                <a:gd name="connsiteY19" fmla="*/ 789146 h 885825"/>
                <a:gd name="connsiteX20" fmla="*/ 202406 w 952500"/>
                <a:gd name="connsiteY20" fmla="*/ 811054 h 885825"/>
                <a:gd name="connsiteX21" fmla="*/ 232886 w 952500"/>
                <a:gd name="connsiteY21" fmla="*/ 747236 h 885825"/>
                <a:gd name="connsiteX22" fmla="*/ 282416 w 952500"/>
                <a:gd name="connsiteY22" fmla="*/ 710089 h 885825"/>
                <a:gd name="connsiteX23" fmla="*/ 282416 w 952500"/>
                <a:gd name="connsiteY23" fmla="*/ 709136 h 885825"/>
                <a:gd name="connsiteX24" fmla="*/ 282416 w 952500"/>
                <a:gd name="connsiteY24" fmla="*/ 627221 h 885825"/>
                <a:gd name="connsiteX25" fmla="*/ 299561 w 952500"/>
                <a:gd name="connsiteY25" fmla="*/ 595789 h 885825"/>
                <a:gd name="connsiteX26" fmla="*/ 299561 w 952500"/>
                <a:gd name="connsiteY26" fmla="*/ 511016 h 885825"/>
                <a:gd name="connsiteX27" fmla="*/ 223361 w 952500"/>
                <a:gd name="connsiteY27" fmla="*/ 434816 h 885825"/>
                <a:gd name="connsiteX28" fmla="*/ 213836 w 952500"/>
                <a:gd name="connsiteY28" fmla="*/ 434816 h 885825"/>
                <a:gd name="connsiteX29" fmla="*/ 204311 w 952500"/>
                <a:gd name="connsiteY29" fmla="*/ 434816 h 885825"/>
                <a:gd name="connsiteX30" fmla="*/ 128111 w 952500"/>
                <a:gd name="connsiteY30" fmla="*/ 511016 h 885825"/>
                <a:gd name="connsiteX31" fmla="*/ 128111 w 952500"/>
                <a:gd name="connsiteY31" fmla="*/ 595789 h 885825"/>
                <a:gd name="connsiteX32" fmla="*/ 145256 w 952500"/>
                <a:gd name="connsiteY32" fmla="*/ 627221 h 885825"/>
                <a:gd name="connsiteX33" fmla="*/ 145256 w 952500"/>
                <a:gd name="connsiteY33" fmla="*/ 709136 h 885825"/>
                <a:gd name="connsiteX34" fmla="*/ 143351 w 952500"/>
                <a:gd name="connsiteY34" fmla="*/ 712946 h 885825"/>
                <a:gd name="connsiteX35" fmla="*/ 22384 w 952500"/>
                <a:gd name="connsiteY35" fmla="*/ 790099 h 885825"/>
                <a:gd name="connsiteX36" fmla="*/ 7144 w 952500"/>
                <a:gd name="connsiteY36" fmla="*/ 821531 h 885825"/>
                <a:gd name="connsiteX37" fmla="*/ 7144 w 952500"/>
                <a:gd name="connsiteY37" fmla="*/ 879634 h 885825"/>
                <a:gd name="connsiteX38" fmla="*/ 203359 w 952500"/>
                <a:gd name="connsiteY38" fmla="*/ 879634 h 885825"/>
                <a:gd name="connsiteX39" fmla="*/ 203359 w 952500"/>
                <a:gd name="connsiteY39" fmla="*/ 811054 h 885825"/>
                <a:gd name="connsiteX40" fmla="*/ 816769 w 952500"/>
                <a:gd name="connsiteY40" fmla="*/ 224314 h 885825"/>
                <a:gd name="connsiteX41" fmla="*/ 818674 w 952500"/>
                <a:gd name="connsiteY41" fmla="*/ 144304 h 885825"/>
                <a:gd name="connsiteX42" fmla="*/ 738664 w 952500"/>
                <a:gd name="connsiteY42" fmla="*/ 142399 h 885825"/>
                <a:gd name="connsiteX43" fmla="*/ 736759 w 952500"/>
                <a:gd name="connsiteY43" fmla="*/ 222409 h 885825"/>
                <a:gd name="connsiteX44" fmla="*/ 816769 w 952500"/>
                <a:gd name="connsiteY44" fmla="*/ 224314 h 885825"/>
                <a:gd name="connsiteX45" fmla="*/ 646271 w 952500"/>
                <a:gd name="connsiteY45" fmla="*/ 298609 h 885825"/>
                <a:gd name="connsiteX46" fmla="*/ 653891 w 952500"/>
                <a:gd name="connsiteY46" fmla="*/ 58579 h 885825"/>
                <a:gd name="connsiteX47" fmla="*/ 901541 w 952500"/>
                <a:gd name="connsiteY47" fmla="*/ 58579 h 885825"/>
                <a:gd name="connsiteX48" fmla="*/ 901541 w 952500"/>
                <a:gd name="connsiteY48" fmla="*/ 306229 h 885825"/>
                <a:gd name="connsiteX49" fmla="*/ 689134 w 952500"/>
                <a:gd name="connsiteY49" fmla="*/ 333851 h 885825"/>
                <a:gd name="connsiteX50" fmla="*/ 689134 w 952500"/>
                <a:gd name="connsiteY50" fmla="*/ 333851 h 885825"/>
                <a:gd name="connsiteX51" fmla="*/ 614839 w 952500"/>
                <a:gd name="connsiteY51" fmla="*/ 353854 h 885825"/>
                <a:gd name="connsiteX52" fmla="*/ 612934 w 952500"/>
                <a:gd name="connsiteY52" fmla="*/ 341471 h 885825"/>
                <a:gd name="connsiteX53" fmla="*/ 649129 w 952500"/>
                <a:gd name="connsiteY53" fmla="*/ 300514 h 885825"/>
                <a:gd name="connsiteX54" fmla="*/ 646271 w 952500"/>
                <a:gd name="connsiteY54" fmla="*/ 298609 h 885825"/>
                <a:gd name="connsiteX55" fmla="*/ 647224 w 952500"/>
                <a:gd name="connsiteY55" fmla="*/ 188119 h 885825"/>
                <a:gd name="connsiteX56" fmla="*/ 657701 w 952500"/>
                <a:gd name="connsiteY56" fmla="*/ 199549 h 885825"/>
                <a:gd name="connsiteX57" fmla="*/ 673894 w 952500"/>
                <a:gd name="connsiteY57" fmla="*/ 199549 h 885825"/>
                <a:gd name="connsiteX58" fmla="*/ 689134 w 952500"/>
                <a:gd name="connsiteY58" fmla="*/ 239554 h 885825"/>
                <a:gd name="connsiteX59" fmla="*/ 677704 w 952500"/>
                <a:gd name="connsiteY59" fmla="*/ 250984 h 885825"/>
                <a:gd name="connsiteX60" fmla="*/ 677704 w 952500"/>
                <a:gd name="connsiteY60" fmla="*/ 266224 h 885825"/>
                <a:gd name="connsiteX61" fmla="*/ 689134 w 952500"/>
                <a:gd name="connsiteY61" fmla="*/ 278606 h 885825"/>
                <a:gd name="connsiteX62" fmla="*/ 704374 w 952500"/>
                <a:gd name="connsiteY62" fmla="*/ 278606 h 885825"/>
                <a:gd name="connsiteX63" fmla="*/ 715804 w 952500"/>
                <a:gd name="connsiteY63" fmla="*/ 267176 h 885825"/>
                <a:gd name="connsiteX64" fmla="*/ 754856 w 952500"/>
                <a:gd name="connsiteY64" fmla="*/ 284321 h 885825"/>
                <a:gd name="connsiteX65" fmla="*/ 754856 w 952500"/>
                <a:gd name="connsiteY65" fmla="*/ 300514 h 885825"/>
                <a:gd name="connsiteX66" fmla="*/ 765334 w 952500"/>
                <a:gd name="connsiteY66" fmla="*/ 311944 h 885825"/>
                <a:gd name="connsiteX67" fmla="*/ 782479 w 952500"/>
                <a:gd name="connsiteY67" fmla="*/ 311944 h 885825"/>
                <a:gd name="connsiteX68" fmla="*/ 793909 w 952500"/>
                <a:gd name="connsiteY68" fmla="*/ 301466 h 885825"/>
                <a:gd name="connsiteX69" fmla="*/ 793909 w 952500"/>
                <a:gd name="connsiteY69" fmla="*/ 285274 h 885825"/>
                <a:gd name="connsiteX70" fmla="*/ 833914 w 952500"/>
                <a:gd name="connsiteY70" fmla="*/ 270034 h 885825"/>
                <a:gd name="connsiteX71" fmla="*/ 845344 w 952500"/>
                <a:gd name="connsiteY71" fmla="*/ 281464 h 885825"/>
                <a:gd name="connsiteX72" fmla="*/ 860584 w 952500"/>
                <a:gd name="connsiteY72" fmla="*/ 281464 h 885825"/>
                <a:gd name="connsiteX73" fmla="*/ 872966 w 952500"/>
                <a:gd name="connsiteY73" fmla="*/ 270034 h 885825"/>
                <a:gd name="connsiteX74" fmla="*/ 872966 w 952500"/>
                <a:gd name="connsiteY74" fmla="*/ 254794 h 885825"/>
                <a:gd name="connsiteX75" fmla="*/ 863441 w 952500"/>
                <a:gd name="connsiteY75" fmla="*/ 243364 h 885825"/>
                <a:gd name="connsiteX76" fmla="*/ 880586 w 952500"/>
                <a:gd name="connsiteY76" fmla="*/ 204311 h 885825"/>
                <a:gd name="connsiteX77" fmla="*/ 897731 w 952500"/>
                <a:gd name="connsiteY77" fmla="*/ 204311 h 885825"/>
                <a:gd name="connsiteX78" fmla="*/ 909161 w 952500"/>
                <a:gd name="connsiteY78" fmla="*/ 193834 h 885825"/>
                <a:gd name="connsiteX79" fmla="*/ 909161 w 952500"/>
                <a:gd name="connsiteY79" fmla="*/ 176689 h 885825"/>
                <a:gd name="connsiteX80" fmla="*/ 898684 w 952500"/>
                <a:gd name="connsiteY80" fmla="*/ 165259 h 885825"/>
                <a:gd name="connsiteX81" fmla="*/ 881539 w 952500"/>
                <a:gd name="connsiteY81" fmla="*/ 165259 h 885825"/>
                <a:gd name="connsiteX82" fmla="*/ 866299 w 952500"/>
                <a:gd name="connsiteY82" fmla="*/ 125254 h 885825"/>
                <a:gd name="connsiteX83" fmla="*/ 878681 w 952500"/>
                <a:gd name="connsiteY83" fmla="*/ 113824 h 885825"/>
                <a:gd name="connsiteX84" fmla="*/ 878681 w 952500"/>
                <a:gd name="connsiteY84" fmla="*/ 98584 h 885825"/>
                <a:gd name="connsiteX85" fmla="*/ 867251 w 952500"/>
                <a:gd name="connsiteY85" fmla="*/ 86201 h 885825"/>
                <a:gd name="connsiteX86" fmla="*/ 852011 w 952500"/>
                <a:gd name="connsiteY86" fmla="*/ 86201 h 885825"/>
                <a:gd name="connsiteX87" fmla="*/ 839629 w 952500"/>
                <a:gd name="connsiteY87" fmla="*/ 97631 h 885825"/>
                <a:gd name="connsiteX88" fmla="*/ 800576 w 952500"/>
                <a:gd name="connsiteY88" fmla="*/ 80486 h 885825"/>
                <a:gd name="connsiteX89" fmla="*/ 800576 w 952500"/>
                <a:gd name="connsiteY89" fmla="*/ 63341 h 885825"/>
                <a:gd name="connsiteX90" fmla="*/ 790099 w 952500"/>
                <a:gd name="connsiteY90" fmla="*/ 51911 h 885825"/>
                <a:gd name="connsiteX91" fmla="*/ 772954 w 952500"/>
                <a:gd name="connsiteY91" fmla="*/ 51911 h 885825"/>
                <a:gd name="connsiteX92" fmla="*/ 761524 w 952500"/>
                <a:gd name="connsiteY92" fmla="*/ 62389 h 885825"/>
                <a:gd name="connsiteX93" fmla="*/ 761524 w 952500"/>
                <a:gd name="connsiteY93" fmla="*/ 79534 h 885825"/>
                <a:gd name="connsiteX94" fmla="*/ 721519 w 952500"/>
                <a:gd name="connsiteY94" fmla="*/ 94774 h 885825"/>
                <a:gd name="connsiteX95" fmla="*/ 710089 w 952500"/>
                <a:gd name="connsiteY95" fmla="*/ 82391 h 885825"/>
                <a:gd name="connsiteX96" fmla="*/ 694849 w 952500"/>
                <a:gd name="connsiteY96" fmla="*/ 82391 h 885825"/>
                <a:gd name="connsiteX97" fmla="*/ 682466 w 952500"/>
                <a:gd name="connsiteY97" fmla="*/ 93821 h 885825"/>
                <a:gd name="connsiteX98" fmla="*/ 682466 w 952500"/>
                <a:gd name="connsiteY98" fmla="*/ 109061 h 885825"/>
                <a:gd name="connsiteX99" fmla="*/ 693896 w 952500"/>
                <a:gd name="connsiteY99" fmla="*/ 120491 h 885825"/>
                <a:gd name="connsiteX100" fmla="*/ 676751 w 952500"/>
                <a:gd name="connsiteY100" fmla="*/ 159544 h 885825"/>
                <a:gd name="connsiteX101" fmla="*/ 660559 w 952500"/>
                <a:gd name="connsiteY101" fmla="*/ 159544 h 885825"/>
                <a:gd name="connsiteX102" fmla="*/ 649129 w 952500"/>
                <a:gd name="connsiteY102" fmla="*/ 170021 h 885825"/>
                <a:gd name="connsiteX103" fmla="*/ 647224 w 952500"/>
                <a:gd name="connsiteY103" fmla="*/ 188119 h 885825"/>
                <a:gd name="connsiteX104" fmla="*/ 398621 w 952500"/>
                <a:gd name="connsiteY104" fmla="*/ 581501 h 885825"/>
                <a:gd name="connsiteX105" fmla="*/ 398621 w 952500"/>
                <a:gd name="connsiteY105" fmla="*/ 677704 h 885825"/>
                <a:gd name="connsiteX106" fmla="*/ 395764 w 952500"/>
                <a:gd name="connsiteY106" fmla="*/ 681514 h 885825"/>
                <a:gd name="connsiteX107" fmla="*/ 253841 w 952500"/>
                <a:gd name="connsiteY107" fmla="*/ 772954 h 885825"/>
                <a:gd name="connsiteX108" fmla="*/ 236696 w 952500"/>
                <a:gd name="connsiteY108" fmla="*/ 810101 h 885825"/>
                <a:gd name="connsiteX109" fmla="*/ 236696 w 952500"/>
                <a:gd name="connsiteY109" fmla="*/ 878681 h 885825"/>
                <a:gd name="connsiteX110" fmla="*/ 447199 w 952500"/>
                <a:gd name="connsiteY110" fmla="*/ 878681 h 885825"/>
                <a:gd name="connsiteX111" fmla="*/ 468154 w 952500"/>
                <a:gd name="connsiteY111" fmla="*/ 783431 h 885825"/>
                <a:gd name="connsiteX112" fmla="*/ 479584 w 952500"/>
                <a:gd name="connsiteY112" fmla="*/ 721519 h 885825"/>
                <a:gd name="connsiteX113" fmla="*/ 479584 w 952500"/>
                <a:gd name="connsiteY113" fmla="*/ 721519 h 885825"/>
                <a:gd name="connsiteX114" fmla="*/ 479584 w 952500"/>
                <a:gd name="connsiteY114" fmla="*/ 721519 h 885825"/>
                <a:gd name="connsiteX115" fmla="*/ 491014 w 952500"/>
                <a:gd name="connsiteY115" fmla="*/ 783431 h 885825"/>
                <a:gd name="connsiteX116" fmla="*/ 511969 w 952500"/>
                <a:gd name="connsiteY116" fmla="*/ 878681 h 885825"/>
                <a:gd name="connsiteX117" fmla="*/ 722471 w 952500"/>
                <a:gd name="connsiteY117" fmla="*/ 878681 h 885825"/>
                <a:gd name="connsiteX118" fmla="*/ 722471 w 952500"/>
                <a:gd name="connsiteY118" fmla="*/ 810101 h 885825"/>
                <a:gd name="connsiteX119" fmla="*/ 705326 w 952500"/>
                <a:gd name="connsiteY119" fmla="*/ 772954 h 885825"/>
                <a:gd name="connsiteX120" fmla="*/ 563404 w 952500"/>
                <a:gd name="connsiteY120" fmla="*/ 681514 h 885825"/>
                <a:gd name="connsiteX121" fmla="*/ 560546 w 952500"/>
                <a:gd name="connsiteY121" fmla="*/ 677704 h 885825"/>
                <a:gd name="connsiteX122" fmla="*/ 560546 w 952500"/>
                <a:gd name="connsiteY122" fmla="*/ 581501 h 885825"/>
                <a:gd name="connsiteX123" fmla="*/ 580549 w 952500"/>
                <a:gd name="connsiteY123" fmla="*/ 544354 h 885825"/>
                <a:gd name="connsiteX124" fmla="*/ 580549 w 952500"/>
                <a:gd name="connsiteY124" fmla="*/ 444341 h 885825"/>
                <a:gd name="connsiteX125" fmla="*/ 491014 w 952500"/>
                <a:gd name="connsiteY125" fmla="*/ 354806 h 885825"/>
                <a:gd name="connsiteX126" fmla="*/ 479584 w 952500"/>
                <a:gd name="connsiteY126" fmla="*/ 354806 h 885825"/>
                <a:gd name="connsiteX127" fmla="*/ 469106 w 952500"/>
                <a:gd name="connsiteY127" fmla="*/ 354806 h 885825"/>
                <a:gd name="connsiteX128" fmla="*/ 379571 w 952500"/>
                <a:gd name="connsiteY128" fmla="*/ 444341 h 885825"/>
                <a:gd name="connsiteX129" fmla="*/ 379571 w 952500"/>
                <a:gd name="connsiteY129" fmla="*/ 544354 h 885825"/>
                <a:gd name="connsiteX130" fmla="*/ 398621 w 952500"/>
                <a:gd name="connsiteY130" fmla="*/ 581501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952500" h="885825">
                  <a:moveTo>
                    <a:pt x="937736" y="789146"/>
                  </a:moveTo>
                  <a:cubicBezTo>
                    <a:pt x="947261" y="796766"/>
                    <a:pt x="952976" y="808196"/>
                    <a:pt x="952976" y="820579"/>
                  </a:cubicBezTo>
                  <a:lnTo>
                    <a:pt x="952976" y="878681"/>
                  </a:lnTo>
                  <a:lnTo>
                    <a:pt x="756761" y="878681"/>
                  </a:lnTo>
                  <a:lnTo>
                    <a:pt x="756761" y="810101"/>
                  </a:lnTo>
                  <a:cubicBezTo>
                    <a:pt x="756761" y="785336"/>
                    <a:pt x="745331" y="761524"/>
                    <a:pt x="726281" y="746284"/>
                  </a:cubicBezTo>
                  <a:cubicBezTo>
                    <a:pt x="710089" y="732949"/>
                    <a:pt x="692944" y="720566"/>
                    <a:pt x="676751" y="709136"/>
                  </a:cubicBezTo>
                  <a:cubicBezTo>
                    <a:pt x="676751" y="709136"/>
                    <a:pt x="676751" y="708184"/>
                    <a:pt x="676751" y="708184"/>
                  </a:cubicBezTo>
                  <a:lnTo>
                    <a:pt x="676751" y="626269"/>
                  </a:lnTo>
                  <a:cubicBezTo>
                    <a:pt x="666274" y="619601"/>
                    <a:pt x="659606" y="607219"/>
                    <a:pt x="659606" y="594836"/>
                  </a:cubicBezTo>
                  <a:lnTo>
                    <a:pt x="659606" y="510064"/>
                  </a:lnTo>
                  <a:cubicBezTo>
                    <a:pt x="659606" y="468154"/>
                    <a:pt x="693896" y="433864"/>
                    <a:pt x="735806" y="433864"/>
                  </a:cubicBezTo>
                  <a:lnTo>
                    <a:pt x="745331" y="433864"/>
                  </a:lnTo>
                  <a:lnTo>
                    <a:pt x="754856" y="433864"/>
                  </a:lnTo>
                  <a:cubicBezTo>
                    <a:pt x="796766" y="433864"/>
                    <a:pt x="831056" y="468154"/>
                    <a:pt x="831056" y="510064"/>
                  </a:cubicBezTo>
                  <a:lnTo>
                    <a:pt x="831056" y="594836"/>
                  </a:lnTo>
                  <a:cubicBezTo>
                    <a:pt x="831056" y="608171"/>
                    <a:pt x="824389" y="619601"/>
                    <a:pt x="813911" y="626269"/>
                  </a:cubicBezTo>
                  <a:lnTo>
                    <a:pt x="813911" y="708184"/>
                  </a:lnTo>
                  <a:cubicBezTo>
                    <a:pt x="813911" y="710089"/>
                    <a:pt x="814864" y="711041"/>
                    <a:pt x="815816" y="711994"/>
                  </a:cubicBezTo>
                  <a:cubicBezTo>
                    <a:pt x="828199" y="716756"/>
                    <a:pt x="885349" y="746284"/>
                    <a:pt x="937736" y="789146"/>
                  </a:cubicBezTo>
                  <a:close/>
                  <a:moveTo>
                    <a:pt x="202406" y="811054"/>
                  </a:moveTo>
                  <a:cubicBezTo>
                    <a:pt x="202406" y="786289"/>
                    <a:pt x="213836" y="762476"/>
                    <a:pt x="232886" y="747236"/>
                  </a:cubicBezTo>
                  <a:cubicBezTo>
                    <a:pt x="249079" y="733901"/>
                    <a:pt x="266224" y="721519"/>
                    <a:pt x="282416" y="710089"/>
                  </a:cubicBezTo>
                  <a:cubicBezTo>
                    <a:pt x="282416" y="710089"/>
                    <a:pt x="282416" y="709136"/>
                    <a:pt x="282416" y="709136"/>
                  </a:cubicBezTo>
                  <a:lnTo>
                    <a:pt x="282416" y="627221"/>
                  </a:lnTo>
                  <a:cubicBezTo>
                    <a:pt x="292894" y="620554"/>
                    <a:pt x="299561" y="608171"/>
                    <a:pt x="299561" y="595789"/>
                  </a:cubicBezTo>
                  <a:lnTo>
                    <a:pt x="299561" y="511016"/>
                  </a:lnTo>
                  <a:cubicBezTo>
                    <a:pt x="299561" y="469106"/>
                    <a:pt x="265271" y="434816"/>
                    <a:pt x="223361" y="434816"/>
                  </a:cubicBezTo>
                  <a:lnTo>
                    <a:pt x="213836" y="434816"/>
                  </a:lnTo>
                  <a:lnTo>
                    <a:pt x="204311" y="434816"/>
                  </a:lnTo>
                  <a:cubicBezTo>
                    <a:pt x="162401" y="434816"/>
                    <a:pt x="128111" y="469106"/>
                    <a:pt x="128111" y="511016"/>
                  </a:cubicBezTo>
                  <a:lnTo>
                    <a:pt x="128111" y="595789"/>
                  </a:lnTo>
                  <a:cubicBezTo>
                    <a:pt x="128111" y="609124"/>
                    <a:pt x="134779" y="620554"/>
                    <a:pt x="145256" y="627221"/>
                  </a:cubicBezTo>
                  <a:lnTo>
                    <a:pt x="145256" y="709136"/>
                  </a:lnTo>
                  <a:cubicBezTo>
                    <a:pt x="145256" y="711041"/>
                    <a:pt x="144304" y="711994"/>
                    <a:pt x="143351" y="712946"/>
                  </a:cubicBezTo>
                  <a:cubicBezTo>
                    <a:pt x="131921" y="718661"/>
                    <a:pt x="74771" y="747236"/>
                    <a:pt x="22384" y="790099"/>
                  </a:cubicBezTo>
                  <a:cubicBezTo>
                    <a:pt x="12859" y="797719"/>
                    <a:pt x="7144" y="809149"/>
                    <a:pt x="7144" y="821531"/>
                  </a:cubicBezTo>
                  <a:lnTo>
                    <a:pt x="7144" y="879634"/>
                  </a:lnTo>
                  <a:lnTo>
                    <a:pt x="203359" y="879634"/>
                  </a:lnTo>
                  <a:lnTo>
                    <a:pt x="203359" y="811054"/>
                  </a:lnTo>
                  <a:close/>
                  <a:moveTo>
                    <a:pt x="816769" y="224314"/>
                  </a:moveTo>
                  <a:cubicBezTo>
                    <a:pt x="839629" y="202406"/>
                    <a:pt x="840581" y="166211"/>
                    <a:pt x="818674" y="144304"/>
                  </a:cubicBezTo>
                  <a:cubicBezTo>
                    <a:pt x="796766" y="121444"/>
                    <a:pt x="760571" y="120491"/>
                    <a:pt x="738664" y="142399"/>
                  </a:cubicBezTo>
                  <a:cubicBezTo>
                    <a:pt x="715804" y="164306"/>
                    <a:pt x="714851" y="200501"/>
                    <a:pt x="736759" y="222409"/>
                  </a:cubicBezTo>
                  <a:cubicBezTo>
                    <a:pt x="758666" y="245269"/>
                    <a:pt x="793909" y="245269"/>
                    <a:pt x="816769" y="224314"/>
                  </a:cubicBezTo>
                  <a:close/>
                  <a:moveTo>
                    <a:pt x="646271" y="298609"/>
                  </a:moveTo>
                  <a:cubicBezTo>
                    <a:pt x="585311" y="230029"/>
                    <a:pt x="588169" y="124301"/>
                    <a:pt x="653891" y="58579"/>
                  </a:cubicBezTo>
                  <a:cubicBezTo>
                    <a:pt x="722471" y="-10001"/>
                    <a:pt x="832961" y="-10001"/>
                    <a:pt x="901541" y="58579"/>
                  </a:cubicBezTo>
                  <a:cubicBezTo>
                    <a:pt x="970121" y="127159"/>
                    <a:pt x="970121" y="237649"/>
                    <a:pt x="901541" y="306229"/>
                  </a:cubicBezTo>
                  <a:cubicBezTo>
                    <a:pt x="843439" y="364331"/>
                    <a:pt x="755809" y="372904"/>
                    <a:pt x="689134" y="333851"/>
                  </a:cubicBezTo>
                  <a:lnTo>
                    <a:pt x="689134" y="333851"/>
                  </a:lnTo>
                  <a:cubicBezTo>
                    <a:pt x="662464" y="353854"/>
                    <a:pt x="634841" y="357664"/>
                    <a:pt x="614839" y="353854"/>
                  </a:cubicBezTo>
                  <a:cubicBezTo>
                    <a:pt x="608171" y="352901"/>
                    <a:pt x="607219" y="344329"/>
                    <a:pt x="612934" y="341471"/>
                  </a:cubicBezTo>
                  <a:cubicBezTo>
                    <a:pt x="631031" y="332899"/>
                    <a:pt x="642461" y="314801"/>
                    <a:pt x="649129" y="300514"/>
                  </a:cubicBezTo>
                  <a:lnTo>
                    <a:pt x="646271" y="298609"/>
                  </a:lnTo>
                  <a:close/>
                  <a:moveTo>
                    <a:pt x="647224" y="188119"/>
                  </a:moveTo>
                  <a:cubicBezTo>
                    <a:pt x="647224" y="193834"/>
                    <a:pt x="651986" y="199549"/>
                    <a:pt x="657701" y="199549"/>
                  </a:cubicBezTo>
                  <a:lnTo>
                    <a:pt x="673894" y="199549"/>
                  </a:lnTo>
                  <a:cubicBezTo>
                    <a:pt x="675799" y="213836"/>
                    <a:pt x="681514" y="227171"/>
                    <a:pt x="689134" y="239554"/>
                  </a:cubicBezTo>
                  <a:lnTo>
                    <a:pt x="677704" y="250984"/>
                  </a:lnTo>
                  <a:cubicBezTo>
                    <a:pt x="672941" y="254794"/>
                    <a:pt x="672941" y="262414"/>
                    <a:pt x="677704" y="266224"/>
                  </a:cubicBezTo>
                  <a:lnTo>
                    <a:pt x="689134" y="278606"/>
                  </a:lnTo>
                  <a:cubicBezTo>
                    <a:pt x="692944" y="283369"/>
                    <a:pt x="700564" y="283369"/>
                    <a:pt x="704374" y="278606"/>
                  </a:cubicBezTo>
                  <a:lnTo>
                    <a:pt x="715804" y="267176"/>
                  </a:lnTo>
                  <a:cubicBezTo>
                    <a:pt x="728186" y="275749"/>
                    <a:pt x="741521" y="281464"/>
                    <a:pt x="754856" y="284321"/>
                  </a:cubicBezTo>
                  <a:lnTo>
                    <a:pt x="754856" y="300514"/>
                  </a:lnTo>
                  <a:cubicBezTo>
                    <a:pt x="754856" y="306229"/>
                    <a:pt x="759619" y="311944"/>
                    <a:pt x="765334" y="311944"/>
                  </a:cubicBezTo>
                  <a:lnTo>
                    <a:pt x="782479" y="311944"/>
                  </a:lnTo>
                  <a:cubicBezTo>
                    <a:pt x="788194" y="311944"/>
                    <a:pt x="793909" y="307181"/>
                    <a:pt x="793909" y="301466"/>
                  </a:cubicBezTo>
                  <a:lnTo>
                    <a:pt x="793909" y="285274"/>
                  </a:lnTo>
                  <a:cubicBezTo>
                    <a:pt x="808196" y="283369"/>
                    <a:pt x="821531" y="277654"/>
                    <a:pt x="833914" y="270034"/>
                  </a:cubicBezTo>
                  <a:lnTo>
                    <a:pt x="845344" y="281464"/>
                  </a:lnTo>
                  <a:cubicBezTo>
                    <a:pt x="849154" y="286226"/>
                    <a:pt x="856774" y="286226"/>
                    <a:pt x="860584" y="281464"/>
                  </a:cubicBezTo>
                  <a:lnTo>
                    <a:pt x="872966" y="270034"/>
                  </a:lnTo>
                  <a:cubicBezTo>
                    <a:pt x="877729" y="266224"/>
                    <a:pt x="877729" y="258604"/>
                    <a:pt x="872966" y="254794"/>
                  </a:cubicBezTo>
                  <a:lnTo>
                    <a:pt x="863441" y="243364"/>
                  </a:lnTo>
                  <a:cubicBezTo>
                    <a:pt x="872014" y="230981"/>
                    <a:pt x="877729" y="217646"/>
                    <a:pt x="880586" y="204311"/>
                  </a:cubicBezTo>
                  <a:lnTo>
                    <a:pt x="897731" y="204311"/>
                  </a:lnTo>
                  <a:cubicBezTo>
                    <a:pt x="903446" y="204311"/>
                    <a:pt x="909161" y="199549"/>
                    <a:pt x="909161" y="193834"/>
                  </a:cubicBezTo>
                  <a:lnTo>
                    <a:pt x="909161" y="176689"/>
                  </a:lnTo>
                  <a:cubicBezTo>
                    <a:pt x="909161" y="170974"/>
                    <a:pt x="904399" y="165259"/>
                    <a:pt x="898684" y="165259"/>
                  </a:cubicBezTo>
                  <a:lnTo>
                    <a:pt x="881539" y="165259"/>
                  </a:lnTo>
                  <a:cubicBezTo>
                    <a:pt x="879634" y="150971"/>
                    <a:pt x="873919" y="137636"/>
                    <a:pt x="866299" y="125254"/>
                  </a:cubicBezTo>
                  <a:lnTo>
                    <a:pt x="878681" y="113824"/>
                  </a:lnTo>
                  <a:cubicBezTo>
                    <a:pt x="883444" y="110014"/>
                    <a:pt x="883444" y="102394"/>
                    <a:pt x="878681" y="98584"/>
                  </a:cubicBezTo>
                  <a:lnTo>
                    <a:pt x="867251" y="86201"/>
                  </a:lnTo>
                  <a:cubicBezTo>
                    <a:pt x="863441" y="81439"/>
                    <a:pt x="855821" y="81439"/>
                    <a:pt x="852011" y="86201"/>
                  </a:cubicBezTo>
                  <a:lnTo>
                    <a:pt x="839629" y="97631"/>
                  </a:lnTo>
                  <a:cubicBezTo>
                    <a:pt x="828199" y="89059"/>
                    <a:pt x="814864" y="83344"/>
                    <a:pt x="800576" y="80486"/>
                  </a:cubicBezTo>
                  <a:lnTo>
                    <a:pt x="800576" y="63341"/>
                  </a:lnTo>
                  <a:cubicBezTo>
                    <a:pt x="800576" y="57626"/>
                    <a:pt x="795814" y="51911"/>
                    <a:pt x="790099" y="51911"/>
                  </a:cubicBezTo>
                  <a:lnTo>
                    <a:pt x="772954" y="51911"/>
                  </a:lnTo>
                  <a:cubicBezTo>
                    <a:pt x="767239" y="51911"/>
                    <a:pt x="761524" y="56674"/>
                    <a:pt x="761524" y="62389"/>
                  </a:cubicBezTo>
                  <a:lnTo>
                    <a:pt x="761524" y="79534"/>
                  </a:lnTo>
                  <a:cubicBezTo>
                    <a:pt x="747236" y="81439"/>
                    <a:pt x="733901" y="87154"/>
                    <a:pt x="721519" y="94774"/>
                  </a:cubicBezTo>
                  <a:lnTo>
                    <a:pt x="710089" y="82391"/>
                  </a:lnTo>
                  <a:cubicBezTo>
                    <a:pt x="706279" y="77629"/>
                    <a:pt x="698659" y="77629"/>
                    <a:pt x="694849" y="82391"/>
                  </a:cubicBezTo>
                  <a:lnTo>
                    <a:pt x="682466" y="93821"/>
                  </a:lnTo>
                  <a:cubicBezTo>
                    <a:pt x="677704" y="97631"/>
                    <a:pt x="677704" y="105251"/>
                    <a:pt x="682466" y="109061"/>
                  </a:cubicBezTo>
                  <a:lnTo>
                    <a:pt x="693896" y="120491"/>
                  </a:lnTo>
                  <a:cubicBezTo>
                    <a:pt x="685324" y="132874"/>
                    <a:pt x="679609" y="146209"/>
                    <a:pt x="676751" y="159544"/>
                  </a:cubicBezTo>
                  <a:lnTo>
                    <a:pt x="660559" y="159544"/>
                  </a:lnTo>
                  <a:cubicBezTo>
                    <a:pt x="654844" y="159544"/>
                    <a:pt x="649129" y="164306"/>
                    <a:pt x="649129" y="170021"/>
                  </a:cubicBezTo>
                  <a:lnTo>
                    <a:pt x="647224" y="188119"/>
                  </a:lnTo>
                  <a:close/>
                  <a:moveTo>
                    <a:pt x="398621" y="581501"/>
                  </a:moveTo>
                  <a:lnTo>
                    <a:pt x="398621" y="677704"/>
                  </a:lnTo>
                  <a:cubicBezTo>
                    <a:pt x="398621" y="679609"/>
                    <a:pt x="397669" y="680561"/>
                    <a:pt x="395764" y="681514"/>
                  </a:cubicBezTo>
                  <a:cubicBezTo>
                    <a:pt x="382429" y="688181"/>
                    <a:pt x="315754" y="721519"/>
                    <a:pt x="253841" y="772954"/>
                  </a:cubicBezTo>
                  <a:cubicBezTo>
                    <a:pt x="242411" y="782479"/>
                    <a:pt x="236696" y="795814"/>
                    <a:pt x="236696" y="810101"/>
                  </a:cubicBezTo>
                  <a:lnTo>
                    <a:pt x="236696" y="878681"/>
                  </a:lnTo>
                  <a:lnTo>
                    <a:pt x="447199" y="878681"/>
                  </a:lnTo>
                  <a:lnTo>
                    <a:pt x="468154" y="783431"/>
                  </a:lnTo>
                  <a:cubicBezTo>
                    <a:pt x="426244" y="724376"/>
                    <a:pt x="471011" y="721519"/>
                    <a:pt x="479584" y="721519"/>
                  </a:cubicBezTo>
                  <a:cubicBezTo>
                    <a:pt x="479584" y="721519"/>
                    <a:pt x="479584" y="721519"/>
                    <a:pt x="479584" y="721519"/>
                  </a:cubicBezTo>
                  <a:cubicBezTo>
                    <a:pt x="479584" y="721519"/>
                    <a:pt x="479584" y="721519"/>
                    <a:pt x="479584" y="721519"/>
                  </a:cubicBezTo>
                  <a:cubicBezTo>
                    <a:pt x="487204" y="721519"/>
                    <a:pt x="532924" y="724376"/>
                    <a:pt x="491014" y="783431"/>
                  </a:cubicBezTo>
                  <a:lnTo>
                    <a:pt x="511969" y="878681"/>
                  </a:lnTo>
                  <a:lnTo>
                    <a:pt x="722471" y="878681"/>
                  </a:lnTo>
                  <a:lnTo>
                    <a:pt x="722471" y="810101"/>
                  </a:lnTo>
                  <a:cubicBezTo>
                    <a:pt x="722471" y="795814"/>
                    <a:pt x="715804" y="781526"/>
                    <a:pt x="705326" y="772954"/>
                  </a:cubicBezTo>
                  <a:cubicBezTo>
                    <a:pt x="643414" y="722471"/>
                    <a:pt x="576739" y="688181"/>
                    <a:pt x="563404" y="681514"/>
                  </a:cubicBezTo>
                  <a:cubicBezTo>
                    <a:pt x="561499" y="680561"/>
                    <a:pt x="560546" y="679609"/>
                    <a:pt x="560546" y="677704"/>
                  </a:cubicBezTo>
                  <a:lnTo>
                    <a:pt x="560546" y="581501"/>
                  </a:lnTo>
                  <a:cubicBezTo>
                    <a:pt x="572929" y="573881"/>
                    <a:pt x="580549" y="559594"/>
                    <a:pt x="580549" y="544354"/>
                  </a:cubicBezTo>
                  <a:lnTo>
                    <a:pt x="580549" y="444341"/>
                  </a:lnTo>
                  <a:cubicBezTo>
                    <a:pt x="580549" y="394811"/>
                    <a:pt x="540544" y="354806"/>
                    <a:pt x="491014" y="354806"/>
                  </a:cubicBezTo>
                  <a:lnTo>
                    <a:pt x="479584" y="354806"/>
                  </a:lnTo>
                  <a:lnTo>
                    <a:pt x="469106" y="354806"/>
                  </a:lnTo>
                  <a:cubicBezTo>
                    <a:pt x="419576" y="354806"/>
                    <a:pt x="379571" y="394811"/>
                    <a:pt x="379571" y="444341"/>
                  </a:cubicBezTo>
                  <a:lnTo>
                    <a:pt x="379571" y="544354"/>
                  </a:lnTo>
                  <a:cubicBezTo>
                    <a:pt x="378619" y="559594"/>
                    <a:pt x="387191" y="573881"/>
                    <a:pt x="398621" y="581501"/>
                  </a:cubicBezTo>
                  <a:close/>
                </a:path>
              </a:pathLst>
            </a:custGeom>
            <a:solidFill>
              <a:srgbClr val="000000"/>
            </a:solidFill>
            <a:ln w="9525" cap="flat">
              <a:noFill/>
              <a:prstDash val="solid"/>
              <a:miter/>
            </a:ln>
          </p:spPr>
          <p:txBody>
            <a:bodyPr rtlCol="0" anchor="ctr"/>
            <a:lstStyle/>
            <a:p>
              <a:endParaRPr lang="en-IN">
                <a:solidFill>
                  <a:schemeClr val="bg1"/>
                </a:solidFill>
              </a:endParaRPr>
            </a:p>
          </p:txBody>
        </p:sp>
      </p:grpSp>
      <p:sp>
        <p:nvSpPr>
          <p:cNvPr id="27" name="Oval 26">
            <a:extLst>
              <a:ext uri="{FF2B5EF4-FFF2-40B4-BE49-F238E27FC236}">
                <a16:creationId xmlns:a16="http://schemas.microsoft.com/office/drawing/2014/main" id="{75455781-EB7B-4EC2-956B-527B829F1DC7}"/>
              </a:ext>
            </a:extLst>
          </p:cNvPr>
          <p:cNvSpPr/>
          <p:nvPr/>
        </p:nvSpPr>
        <p:spPr>
          <a:xfrm>
            <a:off x="496589" y="1850994"/>
            <a:ext cx="3646660" cy="3646658"/>
          </a:xfrm>
          <a:prstGeom prst="ellipse">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schemeClr val="bg1"/>
              </a:solidFill>
            </a:endParaRPr>
          </a:p>
        </p:txBody>
      </p:sp>
      <p:grpSp>
        <p:nvGrpSpPr>
          <p:cNvPr id="33" name="Group 32">
            <a:extLst>
              <a:ext uri="{FF2B5EF4-FFF2-40B4-BE49-F238E27FC236}">
                <a16:creationId xmlns:a16="http://schemas.microsoft.com/office/drawing/2014/main" id="{D18C9123-19D8-42DB-B800-A8FBFFB87230}"/>
              </a:ext>
            </a:extLst>
          </p:cNvPr>
          <p:cNvGrpSpPr/>
          <p:nvPr/>
        </p:nvGrpSpPr>
        <p:grpSpPr>
          <a:xfrm>
            <a:off x="4375916" y="4613724"/>
            <a:ext cx="956116" cy="956116"/>
            <a:chOff x="5425347" y="4368402"/>
            <a:chExt cx="956116" cy="956116"/>
          </a:xfrm>
        </p:grpSpPr>
        <p:sp>
          <p:nvSpPr>
            <p:cNvPr id="31" name="Oval 30">
              <a:extLst>
                <a:ext uri="{FF2B5EF4-FFF2-40B4-BE49-F238E27FC236}">
                  <a16:creationId xmlns:a16="http://schemas.microsoft.com/office/drawing/2014/main" id="{418B2DA4-45F1-403C-9F03-F0C58C38A11A}"/>
                </a:ext>
              </a:extLst>
            </p:cNvPr>
            <p:cNvSpPr/>
            <p:nvPr/>
          </p:nvSpPr>
          <p:spPr>
            <a:xfrm>
              <a:off x="5425347" y="4368402"/>
              <a:ext cx="956116" cy="956116"/>
            </a:xfrm>
            <a:prstGeom prst="ellipse">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bg1"/>
                </a:solidFill>
              </a:endParaRPr>
            </a:p>
          </p:txBody>
        </p:sp>
        <p:grpSp>
          <p:nvGrpSpPr>
            <p:cNvPr id="21" name="Group 20">
              <a:extLst>
                <a:ext uri="{FF2B5EF4-FFF2-40B4-BE49-F238E27FC236}">
                  <a16:creationId xmlns:a16="http://schemas.microsoft.com/office/drawing/2014/main" id="{835E97D2-107E-4BD2-8BBC-66B9F3DE93FB}"/>
                </a:ext>
              </a:extLst>
            </p:cNvPr>
            <p:cNvGrpSpPr/>
            <p:nvPr/>
          </p:nvGrpSpPr>
          <p:grpSpPr>
            <a:xfrm>
              <a:off x="5654384" y="4597661"/>
              <a:ext cx="498042" cy="475566"/>
              <a:chOff x="9918461" y="412175"/>
              <a:chExt cx="847104" cy="808875"/>
            </a:xfrm>
            <a:solidFill>
              <a:srgbClr val="000000"/>
            </a:solidFill>
          </p:grpSpPr>
          <p:sp>
            <p:nvSpPr>
              <p:cNvPr id="86" name="Freeform: Shape 85">
                <a:extLst>
                  <a:ext uri="{FF2B5EF4-FFF2-40B4-BE49-F238E27FC236}">
                    <a16:creationId xmlns:a16="http://schemas.microsoft.com/office/drawing/2014/main" id="{A94BBB84-6484-46F6-BF75-4789010EB0CF}"/>
                  </a:ext>
                </a:extLst>
              </p:cNvPr>
              <p:cNvSpPr/>
              <p:nvPr/>
            </p:nvSpPr>
            <p:spPr>
              <a:xfrm>
                <a:off x="10123629" y="450455"/>
                <a:ext cx="436768" cy="756093"/>
              </a:xfrm>
              <a:custGeom>
                <a:avLst/>
                <a:gdLst>
                  <a:gd name="connsiteX0" fmla="*/ 227121 w 436768"/>
                  <a:gd name="connsiteY0" fmla="*/ 0 h 756093"/>
                  <a:gd name="connsiteX1" fmla="*/ 246298 w 436768"/>
                  <a:gd name="connsiteY1" fmla="*/ 11255 h 756093"/>
                  <a:gd name="connsiteX2" fmla="*/ 358663 w 436768"/>
                  <a:gd name="connsiteY2" fmla="*/ 154502 h 756093"/>
                  <a:gd name="connsiteX3" fmla="*/ 368188 w 436768"/>
                  <a:gd name="connsiteY3" fmla="*/ 241179 h 756093"/>
                  <a:gd name="connsiteX4" fmla="*/ 436768 w 436768"/>
                  <a:gd name="connsiteY4" fmla="*/ 337382 h 756093"/>
                  <a:gd name="connsiteX5" fmla="*/ 417718 w 436768"/>
                  <a:gd name="connsiteY5" fmla="*/ 365957 h 756093"/>
                  <a:gd name="connsiteX6" fmla="*/ 388191 w 436768"/>
                  <a:gd name="connsiteY6" fmla="*/ 375482 h 756093"/>
                  <a:gd name="connsiteX7" fmla="*/ 397716 w 436768"/>
                  <a:gd name="connsiteY7" fmla="*/ 413582 h 756093"/>
                  <a:gd name="connsiteX8" fmla="*/ 388191 w 436768"/>
                  <a:gd name="connsiteY8" fmla="*/ 442157 h 756093"/>
                  <a:gd name="connsiteX9" fmla="*/ 388191 w 436768"/>
                  <a:gd name="connsiteY9" fmla="*/ 480257 h 756093"/>
                  <a:gd name="connsiteX10" fmla="*/ 369141 w 436768"/>
                  <a:gd name="connsiteY10" fmla="*/ 557409 h 756093"/>
                  <a:gd name="connsiteX11" fmla="*/ 251983 w 436768"/>
                  <a:gd name="connsiteY11" fmla="*/ 595509 h 756093"/>
                  <a:gd name="connsiteX12" fmla="*/ 281511 w 436768"/>
                  <a:gd name="connsiteY12" fmla="*/ 710762 h 756093"/>
                  <a:gd name="connsiteX13" fmla="*/ 265318 w 436768"/>
                  <a:gd name="connsiteY13" fmla="*/ 745052 h 756093"/>
                  <a:gd name="connsiteX14" fmla="*/ 177681 w 436768"/>
                  <a:gd name="connsiteY14" fmla="*/ 756093 h 756093"/>
                  <a:gd name="connsiteX15" fmla="*/ 171450 w 436768"/>
                  <a:gd name="connsiteY15" fmla="*/ 755308 h 756093"/>
                  <a:gd name="connsiteX16" fmla="*/ 155257 w 436768"/>
                  <a:gd name="connsiteY16" fmla="*/ 721018 h 756093"/>
                  <a:gd name="connsiteX17" fmla="*/ 184785 w 436768"/>
                  <a:gd name="connsiteY17" fmla="*/ 605765 h 756093"/>
                  <a:gd name="connsiteX18" fmla="*/ 67627 w 436768"/>
                  <a:gd name="connsiteY18" fmla="*/ 567665 h 756093"/>
                  <a:gd name="connsiteX19" fmla="*/ 48577 w 436768"/>
                  <a:gd name="connsiteY19" fmla="*/ 490513 h 756093"/>
                  <a:gd name="connsiteX20" fmla="*/ 48577 w 436768"/>
                  <a:gd name="connsiteY20" fmla="*/ 452413 h 756093"/>
                  <a:gd name="connsiteX21" fmla="*/ 39052 w 436768"/>
                  <a:gd name="connsiteY21" fmla="*/ 423838 h 756093"/>
                  <a:gd name="connsiteX22" fmla="*/ 48577 w 436768"/>
                  <a:gd name="connsiteY22" fmla="*/ 385738 h 756093"/>
                  <a:gd name="connsiteX23" fmla="*/ 19050 w 436768"/>
                  <a:gd name="connsiteY23" fmla="*/ 376213 h 756093"/>
                  <a:gd name="connsiteX24" fmla="*/ 0 w 436768"/>
                  <a:gd name="connsiteY24" fmla="*/ 347638 h 756093"/>
                  <a:gd name="connsiteX25" fmla="*/ 68580 w 436768"/>
                  <a:gd name="connsiteY25" fmla="*/ 251435 h 756093"/>
                  <a:gd name="connsiteX26" fmla="*/ 78105 w 436768"/>
                  <a:gd name="connsiteY26" fmla="*/ 164758 h 756093"/>
                  <a:gd name="connsiteX27" fmla="*/ 190470 w 436768"/>
                  <a:gd name="connsiteY27" fmla="*/ 21511 h 756093"/>
                  <a:gd name="connsiteX28" fmla="*/ 227121 w 436768"/>
                  <a:gd name="connsiteY28" fmla="*/ 0 h 756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36768" h="756093">
                    <a:moveTo>
                      <a:pt x="227121" y="0"/>
                    </a:moveTo>
                    <a:lnTo>
                      <a:pt x="246298" y="11255"/>
                    </a:lnTo>
                    <a:cubicBezTo>
                      <a:pt x="315503" y="62229"/>
                      <a:pt x="346757" y="136643"/>
                      <a:pt x="358663" y="154502"/>
                    </a:cubicBezTo>
                    <a:cubicBezTo>
                      <a:pt x="377713" y="183077"/>
                      <a:pt x="358663" y="222129"/>
                      <a:pt x="368188" y="241179"/>
                    </a:cubicBezTo>
                    <a:cubicBezTo>
                      <a:pt x="377713" y="260229"/>
                      <a:pt x="436768" y="327857"/>
                      <a:pt x="436768" y="337382"/>
                    </a:cubicBezTo>
                    <a:cubicBezTo>
                      <a:pt x="436768" y="351669"/>
                      <a:pt x="427243" y="362147"/>
                      <a:pt x="417718" y="365957"/>
                    </a:cubicBezTo>
                    <a:cubicBezTo>
                      <a:pt x="405336" y="370719"/>
                      <a:pt x="388191" y="365957"/>
                      <a:pt x="388191" y="375482"/>
                    </a:cubicBezTo>
                    <a:cubicBezTo>
                      <a:pt x="388191" y="385007"/>
                      <a:pt x="388191" y="404057"/>
                      <a:pt x="397716" y="413582"/>
                    </a:cubicBezTo>
                    <a:cubicBezTo>
                      <a:pt x="407241" y="423107"/>
                      <a:pt x="407241" y="432632"/>
                      <a:pt x="388191" y="442157"/>
                    </a:cubicBezTo>
                    <a:cubicBezTo>
                      <a:pt x="397716" y="451682"/>
                      <a:pt x="407241" y="470732"/>
                      <a:pt x="388191" y="480257"/>
                    </a:cubicBezTo>
                    <a:cubicBezTo>
                      <a:pt x="369141" y="508832"/>
                      <a:pt x="407241" y="527882"/>
                      <a:pt x="369141" y="557409"/>
                    </a:cubicBezTo>
                    <a:cubicBezTo>
                      <a:pt x="330088" y="585984"/>
                      <a:pt x="251983" y="547884"/>
                      <a:pt x="251983" y="595509"/>
                    </a:cubicBezTo>
                    <a:cubicBezTo>
                      <a:pt x="251983" y="643134"/>
                      <a:pt x="251983" y="653612"/>
                      <a:pt x="281511" y="710762"/>
                    </a:cubicBezTo>
                    <a:cubicBezTo>
                      <a:pt x="288178" y="725049"/>
                      <a:pt x="280558" y="741242"/>
                      <a:pt x="265318" y="745052"/>
                    </a:cubicBezTo>
                    <a:lnTo>
                      <a:pt x="177681" y="756093"/>
                    </a:lnTo>
                    <a:lnTo>
                      <a:pt x="171450" y="755308"/>
                    </a:lnTo>
                    <a:cubicBezTo>
                      <a:pt x="156210" y="751498"/>
                      <a:pt x="148590" y="735305"/>
                      <a:pt x="155257" y="721018"/>
                    </a:cubicBezTo>
                    <a:cubicBezTo>
                      <a:pt x="184785" y="663868"/>
                      <a:pt x="184785" y="653390"/>
                      <a:pt x="184785" y="605765"/>
                    </a:cubicBezTo>
                    <a:cubicBezTo>
                      <a:pt x="184785" y="558140"/>
                      <a:pt x="106680" y="596240"/>
                      <a:pt x="67627" y="567665"/>
                    </a:cubicBezTo>
                    <a:cubicBezTo>
                      <a:pt x="29527" y="538138"/>
                      <a:pt x="67627" y="519088"/>
                      <a:pt x="48577" y="490513"/>
                    </a:cubicBezTo>
                    <a:cubicBezTo>
                      <a:pt x="29527" y="480988"/>
                      <a:pt x="39052" y="461938"/>
                      <a:pt x="48577" y="452413"/>
                    </a:cubicBezTo>
                    <a:cubicBezTo>
                      <a:pt x="29527" y="442888"/>
                      <a:pt x="29527" y="433363"/>
                      <a:pt x="39052" y="423838"/>
                    </a:cubicBezTo>
                    <a:cubicBezTo>
                      <a:pt x="48577" y="414313"/>
                      <a:pt x="48577" y="395263"/>
                      <a:pt x="48577" y="385738"/>
                    </a:cubicBezTo>
                    <a:cubicBezTo>
                      <a:pt x="48577" y="376213"/>
                      <a:pt x="31432" y="380975"/>
                      <a:pt x="19050" y="376213"/>
                    </a:cubicBezTo>
                    <a:cubicBezTo>
                      <a:pt x="9525" y="372403"/>
                      <a:pt x="0" y="361925"/>
                      <a:pt x="0" y="347638"/>
                    </a:cubicBezTo>
                    <a:cubicBezTo>
                      <a:pt x="0" y="338113"/>
                      <a:pt x="59055" y="270485"/>
                      <a:pt x="68580" y="251435"/>
                    </a:cubicBezTo>
                    <a:cubicBezTo>
                      <a:pt x="78105" y="232385"/>
                      <a:pt x="59055" y="193333"/>
                      <a:pt x="78105" y="164758"/>
                    </a:cubicBezTo>
                    <a:cubicBezTo>
                      <a:pt x="90011" y="146899"/>
                      <a:pt x="121265" y="72485"/>
                      <a:pt x="190470" y="21511"/>
                    </a:cubicBezTo>
                    <a:lnTo>
                      <a:pt x="227121" y="0"/>
                    </a:lnTo>
                    <a:close/>
                  </a:path>
                </a:pathLst>
              </a:custGeom>
              <a:grpFill/>
              <a:ln w="9525" cap="flat">
                <a:noFill/>
                <a:prstDash val="solid"/>
                <a:miter/>
              </a:ln>
            </p:spPr>
            <p:txBody>
              <a:bodyPr rtlCol="0" anchor="ctr"/>
              <a:lstStyle/>
              <a:p>
                <a:endParaRPr lang="en-IN">
                  <a:solidFill>
                    <a:schemeClr val="bg1"/>
                  </a:solidFill>
                </a:endParaRPr>
              </a:p>
            </p:txBody>
          </p:sp>
          <p:sp>
            <p:nvSpPr>
              <p:cNvPr id="85" name="Freeform: Shape 84">
                <a:extLst>
                  <a:ext uri="{FF2B5EF4-FFF2-40B4-BE49-F238E27FC236}">
                    <a16:creationId xmlns:a16="http://schemas.microsoft.com/office/drawing/2014/main" id="{752C7603-C4AA-40EC-83D7-9C87AA94EE01}"/>
                  </a:ext>
                </a:extLst>
              </p:cNvPr>
              <p:cNvSpPr/>
              <p:nvPr/>
            </p:nvSpPr>
            <p:spPr>
              <a:xfrm>
                <a:off x="9918461" y="412175"/>
                <a:ext cx="422813" cy="798619"/>
              </a:xfrm>
              <a:custGeom>
                <a:avLst/>
                <a:gdLst>
                  <a:gd name="connsiteX0" fmla="*/ 272415 w 422813"/>
                  <a:gd name="connsiteY0" fmla="*/ 377 h 798619"/>
                  <a:gd name="connsiteX1" fmla="*/ 395764 w 422813"/>
                  <a:gd name="connsiteY1" fmla="*/ 22404 h 798619"/>
                  <a:gd name="connsiteX2" fmla="*/ 422813 w 422813"/>
                  <a:gd name="connsiteY2" fmla="*/ 38280 h 798619"/>
                  <a:gd name="connsiteX3" fmla="*/ 386162 w 422813"/>
                  <a:gd name="connsiteY3" fmla="*/ 59791 h 798619"/>
                  <a:gd name="connsiteX4" fmla="*/ 273797 w 422813"/>
                  <a:gd name="connsiteY4" fmla="*/ 203038 h 798619"/>
                  <a:gd name="connsiteX5" fmla="*/ 264272 w 422813"/>
                  <a:gd name="connsiteY5" fmla="*/ 289715 h 798619"/>
                  <a:gd name="connsiteX6" fmla="*/ 195692 w 422813"/>
                  <a:gd name="connsiteY6" fmla="*/ 385918 h 798619"/>
                  <a:gd name="connsiteX7" fmla="*/ 214742 w 422813"/>
                  <a:gd name="connsiteY7" fmla="*/ 414493 h 798619"/>
                  <a:gd name="connsiteX8" fmla="*/ 244269 w 422813"/>
                  <a:gd name="connsiteY8" fmla="*/ 424018 h 798619"/>
                  <a:gd name="connsiteX9" fmla="*/ 234744 w 422813"/>
                  <a:gd name="connsiteY9" fmla="*/ 462118 h 798619"/>
                  <a:gd name="connsiteX10" fmla="*/ 244269 w 422813"/>
                  <a:gd name="connsiteY10" fmla="*/ 490693 h 798619"/>
                  <a:gd name="connsiteX11" fmla="*/ 244269 w 422813"/>
                  <a:gd name="connsiteY11" fmla="*/ 528793 h 798619"/>
                  <a:gd name="connsiteX12" fmla="*/ 263319 w 422813"/>
                  <a:gd name="connsiteY12" fmla="*/ 605945 h 798619"/>
                  <a:gd name="connsiteX13" fmla="*/ 380477 w 422813"/>
                  <a:gd name="connsiteY13" fmla="*/ 644045 h 798619"/>
                  <a:gd name="connsiteX14" fmla="*/ 350949 w 422813"/>
                  <a:gd name="connsiteY14" fmla="*/ 759298 h 798619"/>
                  <a:gd name="connsiteX15" fmla="*/ 367142 w 422813"/>
                  <a:gd name="connsiteY15" fmla="*/ 793588 h 798619"/>
                  <a:gd name="connsiteX16" fmla="*/ 373373 w 422813"/>
                  <a:gd name="connsiteY16" fmla="*/ 794373 h 798619"/>
                  <a:gd name="connsiteX17" fmla="*/ 340043 w 422813"/>
                  <a:gd name="connsiteY17" fmla="*/ 798572 h 798619"/>
                  <a:gd name="connsiteX18" fmla="*/ 124778 w 422813"/>
                  <a:gd name="connsiteY18" fmla="*/ 759519 h 798619"/>
                  <a:gd name="connsiteX19" fmla="*/ 110490 w 422813"/>
                  <a:gd name="connsiteY19" fmla="*/ 730944 h 798619"/>
                  <a:gd name="connsiteX20" fmla="*/ 117158 w 422813"/>
                  <a:gd name="connsiteY20" fmla="*/ 596642 h 798619"/>
                  <a:gd name="connsiteX21" fmla="*/ 0 w 422813"/>
                  <a:gd name="connsiteY21" fmla="*/ 327084 h 798619"/>
                  <a:gd name="connsiteX22" fmla="*/ 272415 w 422813"/>
                  <a:gd name="connsiteY22" fmla="*/ 377 h 798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22813" h="798619">
                    <a:moveTo>
                      <a:pt x="272415" y="377"/>
                    </a:moveTo>
                    <a:cubicBezTo>
                      <a:pt x="320993" y="-2004"/>
                      <a:pt x="361712" y="7045"/>
                      <a:pt x="395764" y="22404"/>
                    </a:cubicBezTo>
                    <a:lnTo>
                      <a:pt x="422813" y="38280"/>
                    </a:lnTo>
                    <a:lnTo>
                      <a:pt x="386162" y="59791"/>
                    </a:lnTo>
                    <a:cubicBezTo>
                      <a:pt x="316957" y="110765"/>
                      <a:pt x="285703" y="185179"/>
                      <a:pt x="273797" y="203038"/>
                    </a:cubicBezTo>
                    <a:cubicBezTo>
                      <a:pt x="254747" y="231613"/>
                      <a:pt x="273797" y="270665"/>
                      <a:pt x="264272" y="289715"/>
                    </a:cubicBezTo>
                    <a:cubicBezTo>
                      <a:pt x="254747" y="308765"/>
                      <a:pt x="195692" y="376393"/>
                      <a:pt x="195692" y="385918"/>
                    </a:cubicBezTo>
                    <a:cubicBezTo>
                      <a:pt x="195692" y="400205"/>
                      <a:pt x="205217" y="410683"/>
                      <a:pt x="214742" y="414493"/>
                    </a:cubicBezTo>
                    <a:cubicBezTo>
                      <a:pt x="227124" y="419255"/>
                      <a:pt x="244269" y="414493"/>
                      <a:pt x="244269" y="424018"/>
                    </a:cubicBezTo>
                    <a:cubicBezTo>
                      <a:pt x="244269" y="433543"/>
                      <a:pt x="244269" y="452593"/>
                      <a:pt x="234744" y="462118"/>
                    </a:cubicBezTo>
                    <a:cubicBezTo>
                      <a:pt x="225219" y="471643"/>
                      <a:pt x="225219" y="481168"/>
                      <a:pt x="244269" y="490693"/>
                    </a:cubicBezTo>
                    <a:cubicBezTo>
                      <a:pt x="234744" y="500218"/>
                      <a:pt x="225219" y="519268"/>
                      <a:pt x="244269" y="528793"/>
                    </a:cubicBezTo>
                    <a:cubicBezTo>
                      <a:pt x="263319" y="557368"/>
                      <a:pt x="225219" y="576418"/>
                      <a:pt x="263319" y="605945"/>
                    </a:cubicBezTo>
                    <a:cubicBezTo>
                      <a:pt x="302372" y="634520"/>
                      <a:pt x="380477" y="596420"/>
                      <a:pt x="380477" y="644045"/>
                    </a:cubicBezTo>
                    <a:cubicBezTo>
                      <a:pt x="380477" y="691670"/>
                      <a:pt x="380477" y="702148"/>
                      <a:pt x="350949" y="759298"/>
                    </a:cubicBezTo>
                    <a:cubicBezTo>
                      <a:pt x="344282" y="773585"/>
                      <a:pt x="351902" y="789778"/>
                      <a:pt x="367142" y="793588"/>
                    </a:cubicBezTo>
                    <a:lnTo>
                      <a:pt x="373373" y="794373"/>
                    </a:lnTo>
                    <a:lnTo>
                      <a:pt x="340043" y="798572"/>
                    </a:lnTo>
                    <a:cubicBezTo>
                      <a:pt x="263843" y="799524"/>
                      <a:pt x="191453" y="786189"/>
                      <a:pt x="124778" y="759519"/>
                    </a:cubicBezTo>
                    <a:cubicBezTo>
                      <a:pt x="113348" y="754757"/>
                      <a:pt x="107633" y="742374"/>
                      <a:pt x="110490" y="730944"/>
                    </a:cubicBezTo>
                    <a:cubicBezTo>
                      <a:pt x="123825" y="684272"/>
                      <a:pt x="132398" y="629979"/>
                      <a:pt x="117158" y="596642"/>
                    </a:cubicBezTo>
                    <a:cubicBezTo>
                      <a:pt x="75248" y="507107"/>
                      <a:pt x="0" y="442337"/>
                      <a:pt x="0" y="327084"/>
                    </a:cubicBezTo>
                    <a:cubicBezTo>
                      <a:pt x="0" y="163254"/>
                      <a:pt x="78105" y="9902"/>
                      <a:pt x="272415" y="377"/>
                    </a:cubicBezTo>
                    <a:close/>
                  </a:path>
                </a:pathLst>
              </a:custGeom>
              <a:grpFill/>
              <a:ln w="9525" cap="flat">
                <a:noFill/>
                <a:prstDash val="solid"/>
                <a:miter/>
              </a:ln>
            </p:spPr>
            <p:txBody>
              <a:bodyPr rtlCol="0" anchor="ctr"/>
              <a:lstStyle/>
              <a:p>
                <a:endParaRPr lang="en-IN">
                  <a:solidFill>
                    <a:schemeClr val="bg1"/>
                  </a:solidFill>
                </a:endParaRPr>
              </a:p>
            </p:txBody>
          </p:sp>
          <p:sp>
            <p:nvSpPr>
              <p:cNvPr id="84" name="Freeform: Shape 83">
                <a:extLst>
                  <a:ext uri="{FF2B5EF4-FFF2-40B4-BE49-F238E27FC236}">
                    <a16:creationId xmlns:a16="http://schemas.microsoft.com/office/drawing/2014/main" id="{13452D5E-0D75-4CDF-8A97-4338CA55DFD6}"/>
                  </a:ext>
                </a:extLst>
              </p:cNvPr>
              <p:cNvSpPr/>
              <p:nvPr/>
            </p:nvSpPr>
            <p:spPr>
              <a:xfrm>
                <a:off x="10310786" y="422430"/>
                <a:ext cx="454779" cy="798620"/>
              </a:xfrm>
              <a:custGeom>
                <a:avLst/>
                <a:gdLst>
                  <a:gd name="connsiteX0" fmla="*/ 182364 w 454779"/>
                  <a:gd name="connsiteY0" fmla="*/ 378 h 798620"/>
                  <a:gd name="connsiteX1" fmla="*/ 454779 w 454779"/>
                  <a:gd name="connsiteY1" fmla="*/ 327085 h 798620"/>
                  <a:gd name="connsiteX2" fmla="*/ 337621 w 454779"/>
                  <a:gd name="connsiteY2" fmla="*/ 596643 h 798620"/>
                  <a:gd name="connsiteX3" fmla="*/ 344289 w 454779"/>
                  <a:gd name="connsiteY3" fmla="*/ 730945 h 798620"/>
                  <a:gd name="connsiteX4" fmla="*/ 330001 w 454779"/>
                  <a:gd name="connsiteY4" fmla="*/ 759520 h 798620"/>
                  <a:gd name="connsiteX5" fmla="*/ 114736 w 454779"/>
                  <a:gd name="connsiteY5" fmla="*/ 798573 h 798620"/>
                  <a:gd name="connsiteX6" fmla="*/ 0 w 454779"/>
                  <a:gd name="connsiteY6" fmla="*/ 784118 h 798620"/>
                  <a:gd name="connsiteX7" fmla="*/ 87637 w 454779"/>
                  <a:gd name="connsiteY7" fmla="*/ 773077 h 798620"/>
                  <a:gd name="connsiteX8" fmla="*/ 103830 w 454779"/>
                  <a:gd name="connsiteY8" fmla="*/ 738787 h 798620"/>
                  <a:gd name="connsiteX9" fmla="*/ 74302 w 454779"/>
                  <a:gd name="connsiteY9" fmla="*/ 623534 h 798620"/>
                  <a:gd name="connsiteX10" fmla="*/ 191460 w 454779"/>
                  <a:gd name="connsiteY10" fmla="*/ 585434 h 798620"/>
                  <a:gd name="connsiteX11" fmla="*/ 210510 w 454779"/>
                  <a:gd name="connsiteY11" fmla="*/ 508282 h 798620"/>
                  <a:gd name="connsiteX12" fmla="*/ 210510 w 454779"/>
                  <a:gd name="connsiteY12" fmla="*/ 470182 h 798620"/>
                  <a:gd name="connsiteX13" fmla="*/ 220035 w 454779"/>
                  <a:gd name="connsiteY13" fmla="*/ 441607 h 798620"/>
                  <a:gd name="connsiteX14" fmla="*/ 210510 w 454779"/>
                  <a:gd name="connsiteY14" fmla="*/ 403507 h 798620"/>
                  <a:gd name="connsiteX15" fmla="*/ 240037 w 454779"/>
                  <a:gd name="connsiteY15" fmla="*/ 393982 h 798620"/>
                  <a:gd name="connsiteX16" fmla="*/ 259087 w 454779"/>
                  <a:gd name="connsiteY16" fmla="*/ 365407 h 798620"/>
                  <a:gd name="connsiteX17" fmla="*/ 190507 w 454779"/>
                  <a:gd name="connsiteY17" fmla="*/ 269204 h 798620"/>
                  <a:gd name="connsiteX18" fmla="*/ 180982 w 454779"/>
                  <a:gd name="connsiteY18" fmla="*/ 182527 h 798620"/>
                  <a:gd name="connsiteX19" fmla="*/ 68617 w 454779"/>
                  <a:gd name="connsiteY19" fmla="*/ 39280 h 798620"/>
                  <a:gd name="connsiteX20" fmla="*/ 49440 w 454779"/>
                  <a:gd name="connsiteY20" fmla="*/ 28025 h 798620"/>
                  <a:gd name="connsiteX21" fmla="*/ 59015 w 454779"/>
                  <a:gd name="connsiteY21" fmla="*/ 22405 h 798620"/>
                  <a:gd name="connsiteX22" fmla="*/ 182364 w 454779"/>
                  <a:gd name="connsiteY22" fmla="*/ 378 h 798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4779" h="798620">
                    <a:moveTo>
                      <a:pt x="182364" y="378"/>
                    </a:moveTo>
                    <a:cubicBezTo>
                      <a:pt x="376674" y="9903"/>
                      <a:pt x="454779" y="163255"/>
                      <a:pt x="454779" y="327085"/>
                    </a:cubicBezTo>
                    <a:cubicBezTo>
                      <a:pt x="454779" y="442338"/>
                      <a:pt x="379531" y="507108"/>
                      <a:pt x="337621" y="596643"/>
                    </a:cubicBezTo>
                    <a:cubicBezTo>
                      <a:pt x="322381" y="629980"/>
                      <a:pt x="330954" y="684273"/>
                      <a:pt x="344289" y="730945"/>
                    </a:cubicBezTo>
                    <a:cubicBezTo>
                      <a:pt x="347146" y="742375"/>
                      <a:pt x="341431" y="754758"/>
                      <a:pt x="330001" y="759520"/>
                    </a:cubicBezTo>
                    <a:cubicBezTo>
                      <a:pt x="263326" y="786190"/>
                      <a:pt x="190936" y="799525"/>
                      <a:pt x="114736" y="798573"/>
                    </a:cubicBezTo>
                    <a:lnTo>
                      <a:pt x="0" y="784118"/>
                    </a:lnTo>
                    <a:lnTo>
                      <a:pt x="87637" y="773077"/>
                    </a:lnTo>
                    <a:cubicBezTo>
                      <a:pt x="102877" y="769267"/>
                      <a:pt x="110497" y="753074"/>
                      <a:pt x="103830" y="738787"/>
                    </a:cubicBezTo>
                    <a:cubicBezTo>
                      <a:pt x="74302" y="681637"/>
                      <a:pt x="74302" y="671159"/>
                      <a:pt x="74302" y="623534"/>
                    </a:cubicBezTo>
                    <a:cubicBezTo>
                      <a:pt x="74302" y="575909"/>
                      <a:pt x="152407" y="614009"/>
                      <a:pt x="191460" y="585434"/>
                    </a:cubicBezTo>
                    <a:cubicBezTo>
                      <a:pt x="229560" y="555907"/>
                      <a:pt x="191460" y="536857"/>
                      <a:pt x="210510" y="508282"/>
                    </a:cubicBezTo>
                    <a:cubicBezTo>
                      <a:pt x="229560" y="498757"/>
                      <a:pt x="220035" y="479707"/>
                      <a:pt x="210510" y="470182"/>
                    </a:cubicBezTo>
                    <a:cubicBezTo>
                      <a:pt x="229560" y="460657"/>
                      <a:pt x="229560" y="451132"/>
                      <a:pt x="220035" y="441607"/>
                    </a:cubicBezTo>
                    <a:cubicBezTo>
                      <a:pt x="210510" y="432082"/>
                      <a:pt x="210510" y="413032"/>
                      <a:pt x="210510" y="403507"/>
                    </a:cubicBezTo>
                    <a:cubicBezTo>
                      <a:pt x="210510" y="393982"/>
                      <a:pt x="227655" y="398744"/>
                      <a:pt x="240037" y="393982"/>
                    </a:cubicBezTo>
                    <a:cubicBezTo>
                      <a:pt x="249562" y="390172"/>
                      <a:pt x="259087" y="379694"/>
                      <a:pt x="259087" y="365407"/>
                    </a:cubicBezTo>
                    <a:cubicBezTo>
                      <a:pt x="259087" y="355882"/>
                      <a:pt x="200032" y="288254"/>
                      <a:pt x="190507" y="269204"/>
                    </a:cubicBezTo>
                    <a:cubicBezTo>
                      <a:pt x="180982" y="250154"/>
                      <a:pt x="200032" y="211102"/>
                      <a:pt x="180982" y="182527"/>
                    </a:cubicBezTo>
                    <a:cubicBezTo>
                      <a:pt x="169076" y="164668"/>
                      <a:pt x="137822" y="90254"/>
                      <a:pt x="68617" y="39280"/>
                    </a:cubicBezTo>
                    <a:lnTo>
                      <a:pt x="49440" y="28025"/>
                    </a:lnTo>
                    <a:lnTo>
                      <a:pt x="59015" y="22405"/>
                    </a:lnTo>
                    <a:cubicBezTo>
                      <a:pt x="93067" y="7046"/>
                      <a:pt x="133786" y="-2003"/>
                      <a:pt x="182364" y="378"/>
                    </a:cubicBezTo>
                    <a:close/>
                  </a:path>
                </a:pathLst>
              </a:custGeom>
              <a:grpFill/>
              <a:ln w="9525" cap="flat">
                <a:noFill/>
                <a:prstDash val="solid"/>
                <a:miter/>
              </a:ln>
            </p:spPr>
            <p:txBody>
              <a:bodyPr rtlCol="0" anchor="ctr"/>
              <a:lstStyle/>
              <a:p>
                <a:endParaRPr lang="en-IN">
                  <a:solidFill>
                    <a:schemeClr val="bg1"/>
                  </a:solidFill>
                </a:endParaRPr>
              </a:p>
            </p:txBody>
          </p:sp>
        </p:grpSp>
      </p:grpSp>
      <p:sp>
        <p:nvSpPr>
          <p:cNvPr id="15" name="TextBox 14">
            <a:extLst>
              <a:ext uri="{FF2B5EF4-FFF2-40B4-BE49-F238E27FC236}">
                <a16:creationId xmlns:a16="http://schemas.microsoft.com/office/drawing/2014/main" id="{4F20EB8A-1AC8-6FF1-D08F-B2903D49519C}"/>
              </a:ext>
            </a:extLst>
          </p:cNvPr>
          <p:cNvSpPr txBox="1"/>
          <p:nvPr/>
        </p:nvSpPr>
        <p:spPr>
          <a:xfrm>
            <a:off x="5880867" y="3396064"/>
            <a:ext cx="4912264" cy="400110"/>
          </a:xfrm>
          <a:prstGeom prst="rect">
            <a:avLst/>
          </a:prstGeom>
          <a:noFill/>
        </p:spPr>
        <p:txBody>
          <a:bodyPr wrap="square" rtlCol="0">
            <a:spAutoFit/>
          </a:bodyPr>
          <a:lstStyle>
            <a:defPPr>
              <a:defRPr lang="en-US"/>
            </a:defPPr>
            <a:lvl1pPr algn="ctr">
              <a:defRPr sz="1400" b="1">
                <a:latin typeface="Arial" panose="020B0604020202020204" pitchFamily="34" charset="0"/>
                <a:cs typeface="Arial" panose="020B0604020202020204" pitchFamily="34" charset="0"/>
              </a:defRPr>
            </a:lvl1pPr>
          </a:lstStyle>
          <a:p>
            <a:pPr algn="l"/>
            <a:r>
              <a:rPr lang="en-GB" sz="2000" dirty="0">
                <a:solidFill>
                  <a:schemeClr val="bg1"/>
                </a:solidFill>
                <a:latin typeface="+mn-lt"/>
              </a:rPr>
              <a:t>List of physical locations</a:t>
            </a:r>
          </a:p>
        </p:txBody>
      </p:sp>
      <p:sp>
        <p:nvSpPr>
          <p:cNvPr id="35" name="TextBox 34">
            <a:extLst>
              <a:ext uri="{FF2B5EF4-FFF2-40B4-BE49-F238E27FC236}">
                <a16:creationId xmlns:a16="http://schemas.microsoft.com/office/drawing/2014/main" id="{7EA887BA-7B25-7999-1F2E-B5C6E40C76B0}"/>
              </a:ext>
            </a:extLst>
          </p:cNvPr>
          <p:cNvSpPr txBox="1"/>
          <p:nvPr/>
        </p:nvSpPr>
        <p:spPr>
          <a:xfrm>
            <a:off x="4036135" y="812696"/>
            <a:ext cx="4622120" cy="400110"/>
          </a:xfrm>
          <a:prstGeom prst="rect">
            <a:avLst/>
          </a:prstGeom>
          <a:noFill/>
        </p:spPr>
        <p:txBody>
          <a:bodyPr wrap="square" rtlCol="0">
            <a:spAutoFit/>
          </a:bodyPr>
          <a:lstStyle/>
          <a:p>
            <a:r>
              <a:rPr lang="en-GB" sz="2000" b="1" dirty="0">
                <a:solidFill>
                  <a:schemeClr val="bg1"/>
                </a:solidFill>
                <a:cs typeface="Arial" panose="020B0604020202020204" pitchFamily="34" charset="0"/>
              </a:rPr>
              <a:t>List of processes and services</a:t>
            </a:r>
            <a:endParaRPr lang="en-US" sz="2000" b="1" dirty="0">
              <a:solidFill>
                <a:schemeClr val="bg1"/>
              </a:solidFill>
              <a:cs typeface="Arial" panose="020B0604020202020204" pitchFamily="34" charset="0"/>
            </a:endParaRPr>
          </a:p>
        </p:txBody>
      </p:sp>
      <p:sp>
        <p:nvSpPr>
          <p:cNvPr id="59" name="TextBox 58">
            <a:extLst>
              <a:ext uri="{FF2B5EF4-FFF2-40B4-BE49-F238E27FC236}">
                <a16:creationId xmlns:a16="http://schemas.microsoft.com/office/drawing/2014/main" id="{5425428B-F9CD-8D71-998B-5B1A7A21C9EA}"/>
              </a:ext>
            </a:extLst>
          </p:cNvPr>
          <p:cNvSpPr txBox="1"/>
          <p:nvPr/>
        </p:nvSpPr>
        <p:spPr>
          <a:xfrm>
            <a:off x="5491555" y="1891041"/>
            <a:ext cx="5435778" cy="400110"/>
          </a:xfrm>
          <a:prstGeom prst="rect">
            <a:avLst/>
          </a:prstGeom>
          <a:noFill/>
        </p:spPr>
        <p:txBody>
          <a:bodyPr wrap="square" rtlCol="0">
            <a:spAutoFit/>
          </a:bodyPr>
          <a:lstStyle>
            <a:defPPr>
              <a:defRPr lang="en-US"/>
            </a:defPPr>
            <a:lvl1pPr algn="ctr">
              <a:defRPr sz="1400" b="1">
                <a:latin typeface="Arial" panose="020B0604020202020204" pitchFamily="34" charset="0"/>
                <a:cs typeface="Arial" panose="020B0604020202020204" pitchFamily="34" charset="0"/>
              </a:defRPr>
            </a:lvl1pPr>
          </a:lstStyle>
          <a:p>
            <a:pPr algn="l"/>
            <a:r>
              <a:rPr lang="en-GB" sz="2000" dirty="0">
                <a:solidFill>
                  <a:schemeClr val="bg1"/>
                </a:solidFill>
                <a:latin typeface="+mn-lt"/>
              </a:rPr>
              <a:t>List of departments &amp; other organizational units</a:t>
            </a:r>
          </a:p>
        </p:txBody>
      </p:sp>
      <p:sp>
        <p:nvSpPr>
          <p:cNvPr id="60" name="TextBox 59">
            <a:extLst>
              <a:ext uri="{FF2B5EF4-FFF2-40B4-BE49-F238E27FC236}">
                <a16:creationId xmlns:a16="http://schemas.microsoft.com/office/drawing/2014/main" id="{2BF488C8-4205-C7BF-0553-9CD5CFEB9DF8}"/>
              </a:ext>
            </a:extLst>
          </p:cNvPr>
          <p:cNvSpPr txBox="1"/>
          <p:nvPr/>
        </p:nvSpPr>
        <p:spPr>
          <a:xfrm>
            <a:off x="5410200" y="4964668"/>
            <a:ext cx="5551746" cy="400110"/>
          </a:xfrm>
          <a:prstGeom prst="rect">
            <a:avLst/>
          </a:prstGeom>
          <a:noFill/>
        </p:spPr>
        <p:txBody>
          <a:bodyPr wrap="square" rtlCol="0">
            <a:spAutoFit/>
          </a:bodyPr>
          <a:lstStyle>
            <a:defPPr>
              <a:defRPr lang="en-US"/>
            </a:defPPr>
            <a:lvl1pPr algn="ctr">
              <a:defRPr sz="1400" b="1">
                <a:latin typeface="Arial" panose="020B0604020202020204" pitchFamily="34" charset="0"/>
                <a:cs typeface="Arial" panose="020B0604020202020204" pitchFamily="34" charset="0"/>
              </a:defRPr>
            </a:lvl1pPr>
          </a:lstStyle>
          <a:p>
            <a:pPr algn="l"/>
            <a:r>
              <a:rPr lang="en-GB" sz="2000" dirty="0">
                <a:solidFill>
                  <a:schemeClr val="bg1"/>
                </a:solidFill>
                <a:latin typeface="+mn-lt"/>
              </a:rPr>
              <a:t>Exclusions from the scope (Not the standard)</a:t>
            </a:r>
          </a:p>
        </p:txBody>
      </p:sp>
      <p:sp>
        <p:nvSpPr>
          <p:cNvPr id="61" name="TextBox 60">
            <a:extLst>
              <a:ext uri="{FF2B5EF4-FFF2-40B4-BE49-F238E27FC236}">
                <a16:creationId xmlns:a16="http://schemas.microsoft.com/office/drawing/2014/main" id="{46F8D9AD-1E9B-5C9C-2200-C73F0AC1E355}"/>
              </a:ext>
            </a:extLst>
          </p:cNvPr>
          <p:cNvSpPr txBox="1"/>
          <p:nvPr/>
        </p:nvSpPr>
        <p:spPr>
          <a:xfrm>
            <a:off x="4189718" y="5951173"/>
            <a:ext cx="5695891" cy="400110"/>
          </a:xfrm>
          <a:prstGeom prst="rect">
            <a:avLst/>
          </a:prstGeom>
          <a:noFill/>
        </p:spPr>
        <p:txBody>
          <a:bodyPr wrap="square" rtlCol="0">
            <a:spAutoFit/>
          </a:bodyPr>
          <a:lstStyle>
            <a:defPPr>
              <a:defRPr lang="en-US"/>
            </a:defPPr>
            <a:lvl1pPr algn="ctr">
              <a:defRPr sz="1400" b="1">
                <a:latin typeface="Arial" panose="020B0604020202020204" pitchFamily="34" charset="0"/>
                <a:cs typeface="Arial" panose="020B0604020202020204" pitchFamily="34" charset="0"/>
              </a:defRPr>
            </a:lvl1pPr>
          </a:lstStyle>
          <a:p>
            <a:pPr algn="l"/>
            <a:r>
              <a:rPr lang="en-GB" sz="2000" dirty="0">
                <a:solidFill>
                  <a:schemeClr val="bg1"/>
                </a:solidFill>
                <a:latin typeface="+mn-lt"/>
              </a:rPr>
              <a:t>Interfaces and dependencies influencing the scope </a:t>
            </a:r>
          </a:p>
        </p:txBody>
      </p:sp>
      <p:cxnSp>
        <p:nvCxnSpPr>
          <p:cNvPr id="58" name="Straight Connector 57">
            <a:extLst>
              <a:ext uri="{FF2B5EF4-FFF2-40B4-BE49-F238E27FC236}">
                <a16:creationId xmlns:a16="http://schemas.microsoft.com/office/drawing/2014/main" id="{EA1E9AF1-E73D-09BE-7850-EB53CF5F1287}"/>
              </a:ext>
            </a:extLst>
          </p:cNvPr>
          <p:cNvCxnSpPr>
            <a:cxnSpLocks/>
          </p:cNvCxnSpPr>
          <p:nvPr/>
        </p:nvCxnSpPr>
        <p:spPr>
          <a:xfrm>
            <a:off x="228600" y="6825009"/>
            <a:ext cx="11731052" cy="0"/>
          </a:xfrm>
          <a:prstGeom prst="line">
            <a:avLst/>
          </a:prstGeom>
          <a:ln w="57150">
            <a:solidFill>
              <a:srgbClr val="FF671F"/>
            </a:solidFill>
          </a:ln>
        </p:spPr>
        <p:style>
          <a:lnRef idx="1">
            <a:schemeClr val="dk1"/>
          </a:lnRef>
          <a:fillRef idx="0">
            <a:schemeClr val="dk1"/>
          </a:fillRef>
          <a:effectRef idx="0">
            <a:schemeClr val="dk1"/>
          </a:effectRef>
          <a:fontRef idx="minor">
            <a:schemeClr val="tx1"/>
          </a:fontRef>
        </p:style>
      </p:cxnSp>
      <p:sp>
        <p:nvSpPr>
          <p:cNvPr id="63" name="Title 1">
            <a:extLst>
              <a:ext uri="{FF2B5EF4-FFF2-40B4-BE49-F238E27FC236}">
                <a16:creationId xmlns:a16="http://schemas.microsoft.com/office/drawing/2014/main" id="{64F736C1-9E30-56E2-A545-ACFDCC2FE754}"/>
              </a:ext>
            </a:extLst>
          </p:cNvPr>
          <p:cNvSpPr txBox="1">
            <a:spLocks/>
          </p:cNvSpPr>
          <p:nvPr/>
        </p:nvSpPr>
        <p:spPr>
          <a:xfrm>
            <a:off x="0" y="14012"/>
            <a:ext cx="7696200" cy="654479"/>
          </a:xfrm>
          <a:prstGeom prst="rect">
            <a:avLst/>
          </a:prstGeom>
        </p:spPr>
        <p:txBody>
          <a:bodyPr/>
          <a:lst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a:lstStyle>
          <a:p>
            <a:r>
              <a:rPr lang="en-GB" sz="3600" dirty="0">
                <a:solidFill>
                  <a:schemeClr val="bg1"/>
                </a:solidFill>
                <a:latin typeface="+mn-lt"/>
              </a:rPr>
              <a:t>Clause 4.3 Scope of ISMS</a:t>
            </a:r>
          </a:p>
        </p:txBody>
      </p:sp>
      <p:sp>
        <p:nvSpPr>
          <p:cNvPr id="104" name="object 12">
            <a:extLst>
              <a:ext uri="{FF2B5EF4-FFF2-40B4-BE49-F238E27FC236}">
                <a16:creationId xmlns:a16="http://schemas.microsoft.com/office/drawing/2014/main" id="{8BC17195-0CAA-53AB-EC8E-15109781C290}"/>
              </a:ext>
            </a:extLst>
          </p:cNvPr>
          <p:cNvSpPr txBox="1"/>
          <p:nvPr/>
        </p:nvSpPr>
        <p:spPr>
          <a:xfrm rot="5400000">
            <a:off x="9384672" y="3275112"/>
            <a:ext cx="4903737" cy="307777"/>
          </a:xfrm>
          <a:prstGeom prst="rect">
            <a:avLst/>
          </a:prstGeom>
        </p:spPr>
        <p:txBody>
          <a:bodyPr wrap="square" lIns="0" tIns="0" rIns="0" bIns="0">
            <a:spAutoFit/>
          </a:bodyPr>
          <a:lstStyle/>
          <a:p>
            <a:pPr marL="12700" algn="ctr" eaLnBrk="1" fontAlgn="auto" hangingPunct="1">
              <a:spcBef>
                <a:spcPts val="0"/>
              </a:spcBef>
              <a:spcAft>
                <a:spcPts val="0"/>
              </a:spcAft>
              <a:defRPr/>
            </a:pPr>
            <a:r>
              <a:rPr sz="2000" b="1" spc="-10" dirty="0">
                <a:solidFill>
                  <a:srgbClr val="FF671F"/>
                </a:solidFill>
                <a:cs typeface="Calibri"/>
              </a:rPr>
              <a:t>GUIDE</a:t>
            </a:r>
            <a:r>
              <a:rPr sz="2000" b="1" spc="10" dirty="0">
                <a:solidFill>
                  <a:srgbClr val="FF671F"/>
                </a:solidFill>
                <a:cs typeface="Calibri"/>
              </a:rPr>
              <a:t> </a:t>
            </a:r>
            <a:r>
              <a:rPr sz="2000" b="1" spc="-10" dirty="0">
                <a:solidFill>
                  <a:srgbClr val="FF671F"/>
                </a:solidFill>
                <a:cs typeface="Calibri"/>
              </a:rPr>
              <a:t>do</a:t>
            </a:r>
            <a:r>
              <a:rPr sz="2000" b="1" spc="-5" dirty="0">
                <a:solidFill>
                  <a:srgbClr val="FF671F"/>
                </a:solidFill>
                <a:cs typeface="Calibri"/>
              </a:rPr>
              <a:t>c.</a:t>
            </a:r>
            <a:r>
              <a:rPr sz="2000" b="1" spc="10" dirty="0">
                <a:solidFill>
                  <a:srgbClr val="FF671F"/>
                </a:solidFill>
                <a:cs typeface="Calibri"/>
              </a:rPr>
              <a:t> </a:t>
            </a:r>
            <a:r>
              <a:rPr sz="2000" b="1" spc="-10" dirty="0">
                <a:solidFill>
                  <a:srgbClr val="FF671F"/>
                </a:solidFill>
                <a:cs typeface="Calibri"/>
              </a:rPr>
              <a:t>no.</a:t>
            </a:r>
            <a:r>
              <a:rPr sz="2000" b="1" spc="-5" dirty="0">
                <a:solidFill>
                  <a:srgbClr val="FF671F"/>
                </a:solidFill>
                <a:cs typeface="Calibri"/>
              </a:rPr>
              <a:t> </a:t>
            </a:r>
            <a:r>
              <a:rPr lang="en-US" sz="2000" b="1" spc="-15" dirty="0">
                <a:solidFill>
                  <a:srgbClr val="FF671F"/>
                </a:solidFill>
                <a:cs typeface="Calibri"/>
              </a:rPr>
              <a:t>3541</a:t>
            </a:r>
            <a:r>
              <a:rPr sz="2000" b="1" spc="40" dirty="0">
                <a:solidFill>
                  <a:srgbClr val="FF671F"/>
                </a:solidFill>
                <a:cs typeface="Calibri"/>
              </a:rPr>
              <a:t> </a:t>
            </a:r>
            <a:r>
              <a:rPr sz="2000" b="1" spc="-10" dirty="0">
                <a:solidFill>
                  <a:srgbClr val="FF671F"/>
                </a:solidFill>
                <a:cs typeface="Calibri"/>
              </a:rPr>
              <a:t>–</a:t>
            </a:r>
            <a:r>
              <a:rPr sz="2000" b="1" spc="-5" dirty="0">
                <a:solidFill>
                  <a:srgbClr val="FF671F"/>
                </a:solidFill>
                <a:cs typeface="Calibri"/>
              </a:rPr>
              <a:t> </a:t>
            </a:r>
            <a:r>
              <a:rPr lang="en-US" sz="2000" b="1" spc="-15" dirty="0">
                <a:solidFill>
                  <a:srgbClr val="FF671F"/>
                </a:solidFill>
                <a:cs typeface="Calibri"/>
              </a:rPr>
              <a:t>Scope of ISMS in SMSA</a:t>
            </a:r>
            <a:endParaRPr sz="2000" dirty="0">
              <a:solidFill>
                <a:srgbClr val="FF671F"/>
              </a:solidFill>
              <a:cs typeface="Calibri"/>
            </a:endParaRPr>
          </a:p>
        </p:txBody>
      </p:sp>
      <p:pic>
        <p:nvPicPr>
          <p:cNvPr id="1032" name="Picture 8" descr="ISO 27001 – Why should you want it? — Cool Waters Cyber">
            <a:extLst>
              <a:ext uri="{FF2B5EF4-FFF2-40B4-BE49-F238E27FC236}">
                <a16:creationId xmlns:a16="http://schemas.microsoft.com/office/drawing/2014/main" id="{B1C2C08F-08A6-AB18-288C-92DD246F0365}"/>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8445" t="1115" r="20033" b="-1115"/>
          <a:stretch/>
        </p:blipFill>
        <p:spPr bwMode="auto">
          <a:xfrm>
            <a:off x="569885" y="1931253"/>
            <a:ext cx="3509332" cy="3509332"/>
          </a:xfrm>
          <a:prstGeom prst="ellipse">
            <a:avLst/>
          </a:prstGeom>
          <a:solidFill>
            <a:srgbClr val="FF671F"/>
          </a:solidFill>
          <a:ln w="38100">
            <a:solidFill>
              <a:srgbClr val="FF671F"/>
            </a:solidFill>
          </a:ln>
        </p:spPr>
      </p:pic>
      <p:sp>
        <p:nvSpPr>
          <p:cNvPr id="3" name="object 18">
            <a:extLst>
              <a:ext uri="{FF2B5EF4-FFF2-40B4-BE49-F238E27FC236}">
                <a16:creationId xmlns:a16="http://schemas.microsoft.com/office/drawing/2014/main" id="{98FB355D-F91B-85B6-4380-F7EFE470CC62}"/>
              </a:ext>
            </a:extLst>
          </p:cNvPr>
          <p:cNvSpPr txBox="1"/>
          <p:nvPr/>
        </p:nvSpPr>
        <p:spPr>
          <a:xfrm>
            <a:off x="3603625" y="6686664"/>
            <a:ext cx="4984750"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cs typeface="Calibri"/>
              </a:rPr>
              <a:t>“</a:t>
            </a:r>
            <a:r>
              <a:rPr sz="650" spc="-5" dirty="0">
                <a:solidFill>
                  <a:schemeClr val="bg1"/>
                </a:solidFill>
                <a:cs typeface="Calibri"/>
              </a:rPr>
              <a:t>C</a:t>
            </a:r>
            <a:r>
              <a:rPr sz="650" spc="-15" dirty="0">
                <a:solidFill>
                  <a:schemeClr val="bg1"/>
                </a:solidFill>
                <a:cs typeface="Calibri"/>
              </a:rPr>
              <a:t>o</a:t>
            </a:r>
            <a:r>
              <a:rPr sz="650" spc="-10" dirty="0">
                <a:solidFill>
                  <a:schemeClr val="bg1"/>
                </a:solidFill>
                <a:cs typeface="Calibri"/>
              </a:rPr>
              <a:t>p</a:t>
            </a:r>
            <a:r>
              <a:rPr sz="650" spc="-15" dirty="0">
                <a:solidFill>
                  <a:schemeClr val="bg1"/>
                </a:solidFill>
                <a:cs typeface="Calibri"/>
              </a:rPr>
              <a:t>y</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a:t>
            </a:r>
            <a:r>
              <a:rPr sz="650" spc="-10" dirty="0">
                <a:solidFill>
                  <a:schemeClr val="bg1"/>
                </a:solidFill>
                <a:cs typeface="Calibri"/>
              </a:rPr>
              <a:t>s</a:t>
            </a:r>
            <a:r>
              <a:rPr sz="650" spc="-5" dirty="0">
                <a:solidFill>
                  <a:schemeClr val="bg1"/>
                </a:solidFill>
                <a:cs typeface="Calibri"/>
              </a:rPr>
              <a:t>:</a:t>
            </a:r>
            <a:r>
              <a:rPr sz="650" spc="-10" dirty="0">
                <a:solidFill>
                  <a:schemeClr val="bg1"/>
                </a:solidFill>
                <a:cs typeface="Calibri"/>
              </a:rPr>
              <a:t> Al</a:t>
            </a:r>
            <a:r>
              <a:rPr sz="650" spc="-5" dirty="0">
                <a:solidFill>
                  <a:schemeClr val="bg1"/>
                </a:solidFill>
                <a:cs typeface="Calibri"/>
              </a:rPr>
              <a:t>l</a:t>
            </a:r>
            <a:r>
              <a:rPr sz="650" spc="15" dirty="0">
                <a:solidFill>
                  <a:schemeClr val="bg1"/>
                </a:solidFill>
                <a:cs typeface="Calibri"/>
              </a:rPr>
              <a:t> </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ts</a:t>
            </a:r>
            <a:r>
              <a:rPr sz="650" spc="-10" dirty="0">
                <a:solidFill>
                  <a:schemeClr val="bg1"/>
                </a:solidFill>
                <a:cs typeface="Calibri"/>
              </a:rPr>
              <a:t> </a:t>
            </a:r>
            <a:r>
              <a:rPr sz="650" spc="-5" dirty="0">
                <a:solidFill>
                  <a:schemeClr val="bg1"/>
                </a:solidFill>
                <a:cs typeface="Calibri"/>
              </a:rPr>
              <a:t>are</a:t>
            </a:r>
            <a:r>
              <a:rPr sz="650" spc="10" dirty="0">
                <a:solidFill>
                  <a:schemeClr val="bg1"/>
                </a:solidFill>
                <a:cs typeface="Calibri"/>
              </a:rPr>
              <a:t> </a:t>
            </a:r>
            <a:r>
              <a:rPr sz="650" spc="-5" dirty="0">
                <a:solidFill>
                  <a:schemeClr val="bg1"/>
                </a:solidFill>
                <a:cs typeface="Calibri"/>
              </a:rPr>
              <a:t>reser</a:t>
            </a:r>
            <a:r>
              <a:rPr sz="650" spc="-10" dirty="0">
                <a:solidFill>
                  <a:schemeClr val="bg1"/>
                </a:solidFill>
                <a:cs typeface="Calibri"/>
              </a:rPr>
              <a:t>v</a:t>
            </a:r>
            <a:r>
              <a:rPr sz="650" spc="-5" dirty="0">
                <a:solidFill>
                  <a:schemeClr val="bg1"/>
                </a:solidFill>
                <a:cs typeface="Calibri"/>
              </a:rPr>
              <a:t>e</a:t>
            </a:r>
            <a:r>
              <a:rPr sz="650" spc="-10" dirty="0">
                <a:solidFill>
                  <a:schemeClr val="bg1"/>
                </a:solidFill>
                <a:cs typeface="Calibri"/>
              </a:rPr>
              <a:t>d</a:t>
            </a:r>
            <a:r>
              <a:rPr sz="650" spc="-5" dirty="0">
                <a:solidFill>
                  <a:schemeClr val="bg1"/>
                </a:solidFill>
                <a:cs typeface="Calibri"/>
              </a:rPr>
              <a:t>,</a:t>
            </a:r>
            <a:r>
              <a:rPr sz="650" spc="-10" dirty="0">
                <a:solidFill>
                  <a:schemeClr val="bg1"/>
                </a:solidFill>
                <a:cs typeface="Calibri"/>
              </a:rPr>
              <a:t> n</a:t>
            </a:r>
            <a:r>
              <a:rPr sz="650" spc="-5" dirty="0">
                <a:solidFill>
                  <a:schemeClr val="bg1"/>
                </a:solidFill>
                <a:cs typeface="Calibri"/>
              </a:rPr>
              <a:t>o</a:t>
            </a:r>
            <a:r>
              <a:rPr sz="650" dirty="0">
                <a:solidFill>
                  <a:schemeClr val="bg1"/>
                </a:solidFill>
                <a:cs typeface="Calibri"/>
              </a:rPr>
              <a:t> </a:t>
            </a:r>
            <a:r>
              <a:rPr sz="650" spc="-10" dirty="0">
                <a:solidFill>
                  <a:schemeClr val="bg1"/>
                </a:solidFill>
                <a:cs typeface="Calibri"/>
              </a:rPr>
              <a:t>p</a:t>
            </a:r>
            <a:r>
              <a:rPr sz="650" spc="-5" dirty="0">
                <a:solidFill>
                  <a:schemeClr val="bg1"/>
                </a:solidFill>
                <a:cs typeface="Calibri"/>
              </a:rPr>
              <a:t>art </a:t>
            </a:r>
            <a:r>
              <a:rPr sz="650" spc="-15" dirty="0">
                <a:solidFill>
                  <a:schemeClr val="bg1"/>
                </a:solidFill>
                <a:cs typeface="Calibri"/>
              </a:rPr>
              <a:t>o</a:t>
            </a:r>
            <a:r>
              <a:rPr sz="650" spc="-5" dirty="0">
                <a:solidFill>
                  <a:schemeClr val="bg1"/>
                </a:solidFill>
                <a:cs typeface="Calibri"/>
              </a:rPr>
              <a:t>f</a:t>
            </a:r>
            <a:r>
              <a:rPr sz="650" spc="10" dirty="0">
                <a:solidFill>
                  <a:schemeClr val="bg1"/>
                </a:solidFill>
                <a:cs typeface="Calibri"/>
              </a:rPr>
              <a:t> </a:t>
            </a:r>
            <a:r>
              <a:rPr sz="650" spc="-5" dirty="0">
                <a:solidFill>
                  <a:schemeClr val="bg1"/>
                </a:solidFill>
                <a:cs typeface="Calibri"/>
              </a:rPr>
              <a:t>t</a:t>
            </a:r>
            <a:r>
              <a:rPr sz="650" spc="-15" dirty="0">
                <a:solidFill>
                  <a:schemeClr val="bg1"/>
                </a:solidFill>
                <a:cs typeface="Calibri"/>
              </a:rPr>
              <a:t>h</a:t>
            </a:r>
            <a:r>
              <a:rPr sz="650" spc="-10" dirty="0">
                <a:solidFill>
                  <a:schemeClr val="bg1"/>
                </a:solidFill>
                <a:cs typeface="Calibri"/>
              </a:rPr>
              <a:t>i</a:t>
            </a:r>
            <a:r>
              <a:rPr sz="650" spc="-5" dirty="0">
                <a:solidFill>
                  <a:schemeClr val="bg1"/>
                </a:solidFill>
                <a:cs typeface="Calibri"/>
              </a:rPr>
              <a:t>s </a:t>
            </a:r>
            <a:r>
              <a:rPr sz="650" spc="-10" dirty="0">
                <a:solidFill>
                  <a:schemeClr val="bg1"/>
                </a:solidFill>
                <a:cs typeface="Calibri"/>
              </a:rPr>
              <a:t>p</a:t>
            </a:r>
            <a:r>
              <a:rPr sz="650" spc="-5" dirty="0">
                <a:solidFill>
                  <a:schemeClr val="bg1"/>
                </a:solidFill>
                <a:cs typeface="Calibri"/>
              </a:rPr>
              <a:t>rese</a:t>
            </a:r>
            <a:r>
              <a:rPr sz="650" spc="-10" dirty="0">
                <a:solidFill>
                  <a:schemeClr val="bg1"/>
                </a:solidFill>
                <a:cs typeface="Calibri"/>
              </a:rPr>
              <a:t>n</a:t>
            </a:r>
            <a:r>
              <a:rPr sz="650" spc="-5" dirty="0">
                <a:solidFill>
                  <a:schemeClr val="bg1"/>
                </a:solidFill>
                <a:cs typeface="Calibri"/>
              </a:rPr>
              <a:t>tat</a:t>
            </a:r>
            <a:r>
              <a:rPr sz="650" spc="-15" dirty="0">
                <a:solidFill>
                  <a:schemeClr val="bg1"/>
                </a:solidFill>
                <a:cs typeface="Calibri"/>
              </a:rPr>
              <a:t>io</a:t>
            </a:r>
            <a:r>
              <a:rPr sz="650" spc="-5" dirty="0">
                <a:solidFill>
                  <a:schemeClr val="bg1"/>
                </a:solidFill>
                <a:cs typeface="Calibri"/>
              </a:rPr>
              <a:t>n</a:t>
            </a:r>
            <a:r>
              <a:rPr sz="650" dirty="0">
                <a:solidFill>
                  <a:schemeClr val="bg1"/>
                </a:solidFill>
                <a:cs typeface="Calibri"/>
              </a:rPr>
              <a:t> </a:t>
            </a:r>
            <a:r>
              <a:rPr sz="650" spc="-5" dirty="0">
                <a:solidFill>
                  <a:schemeClr val="bg1"/>
                </a:solidFill>
                <a:cs typeface="Calibri"/>
              </a:rPr>
              <a:t>can</a:t>
            </a:r>
            <a:r>
              <a:rPr sz="650" dirty="0">
                <a:solidFill>
                  <a:schemeClr val="bg1"/>
                </a:solidFill>
                <a:cs typeface="Calibri"/>
              </a:rPr>
              <a:t> </a:t>
            </a:r>
            <a:r>
              <a:rPr sz="650" spc="-10" dirty="0">
                <a:solidFill>
                  <a:schemeClr val="bg1"/>
                </a:solidFill>
                <a:cs typeface="Calibri"/>
              </a:rPr>
              <a:t>b</a:t>
            </a:r>
            <a:r>
              <a:rPr sz="650" spc="-5" dirty="0">
                <a:solidFill>
                  <a:schemeClr val="bg1"/>
                </a:solidFill>
                <a:cs typeface="Calibri"/>
              </a:rPr>
              <a:t>e re</a:t>
            </a:r>
            <a:r>
              <a:rPr sz="650" spc="-10" dirty="0">
                <a:solidFill>
                  <a:schemeClr val="bg1"/>
                </a:solidFill>
                <a:cs typeface="Calibri"/>
              </a:rPr>
              <a:t>p</a:t>
            </a:r>
            <a:r>
              <a:rPr sz="650" spc="-5" dirty="0">
                <a:solidFill>
                  <a:schemeClr val="bg1"/>
                </a:solidFill>
                <a:cs typeface="Calibri"/>
              </a:rPr>
              <a:t>r</a:t>
            </a:r>
            <a:r>
              <a:rPr sz="650" spc="-10" dirty="0">
                <a:solidFill>
                  <a:schemeClr val="bg1"/>
                </a:solidFill>
                <a:cs typeface="Calibri"/>
              </a:rPr>
              <a:t>odu</a:t>
            </a:r>
            <a:r>
              <a:rPr sz="650" spc="-5" dirty="0">
                <a:solidFill>
                  <a:schemeClr val="bg1"/>
                </a:solidFill>
                <a:cs typeface="Calibri"/>
              </a:rPr>
              <a:t>ced</a:t>
            </a:r>
            <a:r>
              <a:rPr sz="650" dirty="0">
                <a:solidFill>
                  <a:schemeClr val="bg1"/>
                </a:solidFill>
                <a:cs typeface="Calibri"/>
              </a:rPr>
              <a:t> </a:t>
            </a:r>
            <a:r>
              <a:rPr sz="650" spc="-15" dirty="0">
                <a:solidFill>
                  <a:schemeClr val="bg1"/>
                </a:solidFill>
                <a:cs typeface="Calibri"/>
              </a:rPr>
              <a:t>o</a:t>
            </a:r>
            <a:r>
              <a:rPr sz="650" spc="-5" dirty="0">
                <a:solidFill>
                  <a:schemeClr val="bg1"/>
                </a:solidFill>
                <a:cs typeface="Calibri"/>
              </a:rPr>
              <a:t>r c</a:t>
            </a:r>
            <a:r>
              <a:rPr sz="650" spc="-10" dirty="0">
                <a:solidFill>
                  <a:schemeClr val="bg1"/>
                </a:solidFill>
                <a:cs typeface="Calibri"/>
              </a:rPr>
              <a:t>opi</a:t>
            </a:r>
            <a:r>
              <a:rPr sz="650" spc="-5" dirty="0">
                <a:solidFill>
                  <a:schemeClr val="bg1"/>
                </a:solidFill>
                <a:cs typeface="Calibri"/>
              </a:rPr>
              <a:t>ed</a:t>
            </a:r>
            <a:r>
              <a:rPr sz="650" spc="15" dirty="0">
                <a:solidFill>
                  <a:schemeClr val="bg1"/>
                </a:solidFill>
                <a:cs typeface="Calibri"/>
              </a:rPr>
              <a:t> </a:t>
            </a:r>
            <a:r>
              <a:rPr sz="650" spc="-10" dirty="0">
                <a:solidFill>
                  <a:schemeClr val="bg1"/>
                </a:solidFill>
                <a:cs typeface="Calibri"/>
              </a:rPr>
              <a:t>b</a:t>
            </a:r>
            <a:r>
              <a:rPr sz="650" spc="-5" dirty="0">
                <a:solidFill>
                  <a:schemeClr val="bg1"/>
                </a:solidFill>
                <a:cs typeface="Calibri"/>
              </a:rPr>
              <a:t>y</a:t>
            </a:r>
            <a:r>
              <a:rPr sz="650" spc="-10" dirty="0">
                <a:solidFill>
                  <a:schemeClr val="bg1"/>
                </a:solidFill>
                <a:cs typeface="Calibri"/>
              </a:rPr>
              <a:t> </a:t>
            </a:r>
            <a:r>
              <a:rPr sz="650" spc="-5" dirty="0">
                <a:solidFill>
                  <a:schemeClr val="bg1"/>
                </a:solidFill>
                <a:cs typeface="Calibri"/>
              </a:rPr>
              <a:t>a</a:t>
            </a:r>
            <a:r>
              <a:rPr sz="650" spc="-10" dirty="0">
                <a:solidFill>
                  <a:schemeClr val="bg1"/>
                </a:solidFill>
                <a:cs typeface="Calibri"/>
              </a:rPr>
              <a:t>n</a:t>
            </a:r>
            <a:r>
              <a:rPr sz="650" spc="-5" dirty="0">
                <a:solidFill>
                  <a:schemeClr val="bg1"/>
                </a:solidFill>
                <a:cs typeface="Calibri"/>
              </a:rPr>
              <a:t>y</a:t>
            </a:r>
            <a:r>
              <a:rPr sz="650" dirty="0">
                <a:solidFill>
                  <a:schemeClr val="bg1"/>
                </a:solidFill>
                <a:cs typeface="Calibri"/>
              </a:rPr>
              <a:t> </a:t>
            </a:r>
            <a:r>
              <a:rPr sz="650" spc="-5" dirty="0">
                <a:solidFill>
                  <a:schemeClr val="bg1"/>
                </a:solidFill>
                <a:cs typeface="Calibri"/>
              </a:rPr>
              <a:t>mea</a:t>
            </a:r>
            <a:r>
              <a:rPr sz="650" spc="-10" dirty="0">
                <a:solidFill>
                  <a:schemeClr val="bg1"/>
                </a:solidFill>
                <a:cs typeface="Calibri"/>
              </a:rPr>
              <a:t>n</a:t>
            </a:r>
            <a:r>
              <a:rPr sz="650" spc="-5" dirty="0">
                <a:solidFill>
                  <a:schemeClr val="bg1"/>
                </a:solidFill>
                <a:cs typeface="Calibri"/>
              </a:rPr>
              <a:t>s e</a:t>
            </a:r>
            <a:r>
              <a:rPr sz="650" spc="-10" dirty="0">
                <a:solidFill>
                  <a:schemeClr val="bg1"/>
                </a:solidFill>
                <a:cs typeface="Calibri"/>
              </a:rPr>
              <a:t>x</a:t>
            </a:r>
            <a:r>
              <a:rPr sz="650" spc="-5" dirty="0">
                <a:solidFill>
                  <a:schemeClr val="bg1"/>
                </a:solidFill>
                <a:cs typeface="Calibri"/>
              </a:rPr>
              <a:t>ce</a:t>
            </a:r>
            <a:r>
              <a:rPr sz="650" spc="-10" dirty="0">
                <a:solidFill>
                  <a:schemeClr val="bg1"/>
                </a:solidFill>
                <a:cs typeface="Calibri"/>
              </a:rPr>
              <a:t>p</a:t>
            </a:r>
            <a:r>
              <a:rPr sz="650" spc="-5" dirty="0">
                <a:solidFill>
                  <a:schemeClr val="bg1"/>
                </a:solidFill>
                <a:cs typeface="Calibri"/>
              </a:rPr>
              <a:t>t</a:t>
            </a:r>
            <a:r>
              <a:rPr sz="650" spc="5" dirty="0">
                <a:solidFill>
                  <a:schemeClr val="bg1"/>
                </a:solidFill>
                <a:cs typeface="Calibri"/>
              </a:rPr>
              <a:t> </a:t>
            </a:r>
            <a:r>
              <a:rPr sz="650" spc="-5" dirty="0">
                <a:solidFill>
                  <a:schemeClr val="bg1"/>
                </a:solidFill>
                <a:cs typeface="Calibri"/>
              </a:rPr>
              <a:t>w</a:t>
            </a:r>
            <a:r>
              <a:rPr sz="650" spc="-10" dirty="0">
                <a:solidFill>
                  <a:schemeClr val="bg1"/>
                </a:solidFill>
                <a:cs typeface="Calibri"/>
              </a:rPr>
              <a:t>i</a:t>
            </a:r>
            <a:r>
              <a:rPr sz="650" spc="-5" dirty="0">
                <a:solidFill>
                  <a:schemeClr val="bg1"/>
                </a:solidFill>
                <a:cs typeface="Calibri"/>
              </a:rPr>
              <a:t>th</a:t>
            </a:r>
            <a:r>
              <a:rPr sz="650" spc="-10" dirty="0">
                <a:solidFill>
                  <a:schemeClr val="bg1"/>
                </a:solidFill>
                <a:cs typeface="Calibri"/>
              </a:rPr>
              <a:t> </a:t>
            </a:r>
            <a:r>
              <a:rPr sz="650" spc="-5" dirty="0">
                <a:solidFill>
                  <a:schemeClr val="bg1"/>
                </a:solidFill>
                <a:cs typeface="Calibri"/>
              </a:rPr>
              <a:t>wr</a:t>
            </a:r>
            <a:r>
              <a:rPr sz="650" spc="-10" dirty="0">
                <a:solidFill>
                  <a:schemeClr val="bg1"/>
                </a:solidFill>
                <a:cs typeface="Calibri"/>
              </a:rPr>
              <a:t>i</a:t>
            </a:r>
            <a:r>
              <a:rPr sz="650" spc="-5" dirty="0">
                <a:solidFill>
                  <a:schemeClr val="bg1"/>
                </a:solidFill>
                <a:cs typeface="Calibri"/>
              </a:rPr>
              <a:t>t</a:t>
            </a:r>
            <a:r>
              <a:rPr sz="650" spc="-10" dirty="0">
                <a:solidFill>
                  <a:schemeClr val="bg1"/>
                </a:solidFill>
                <a:cs typeface="Calibri"/>
              </a:rPr>
              <a:t>t</a:t>
            </a:r>
            <a:r>
              <a:rPr sz="650" spc="5" dirty="0">
                <a:solidFill>
                  <a:schemeClr val="bg1"/>
                </a:solidFill>
                <a:cs typeface="Calibri"/>
              </a:rPr>
              <a:t>e</a:t>
            </a:r>
            <a:r>
              <a:rPr sz="650" spc="-5" dirty="0">
                <a:solidFill>
                  <a:schemeClr val="bg1"/>
                </a:solidFill>
                <a:cs typeface="Calibri"/>
              </a:rPr>
              <a:t>n</a:t>
            </a:r>
            <a:r>
              <a:rPr sz="650" spc="-10" dirty="0">
                <a:solidFill>
                  <a:schemeClr val="bg1"/>
                </a:solidFill>
                <a:cs typeface="Calibri"/>
              </a:rPr>
              <a:t> p</a:t>
            </a:r>
            <a:r>
              <a:rPr sz="650" spc="-5" dirty="0">
                <a:solidFill>
                  <a:schemeClr val="bg1"/>
                </a:solidFill>
                <a:cs typeface="Calibri"/>
              </a:rPr>
              <a:t>erm</a:t>
            </a:r>
            <a:r>
              <a:rPr sz="650" spc="-15" dirty="0">
                <a:solidFill>
                  <a:schemeClr val="bg1"/>
                </a:solidFill>
                <a:cs typeface="Calibri"/>
              </a:rPr>
              <a:t>i</a:t>
            </a:r>
            <a:r>
              <a:rPr sz="650" spc="-5" dirty="0">
                <a:solidFill>
                  <a:schemeClr val="bg1"/>
                </a:solidFill>
                <a:cs typeface="Calibri"/>
              </a:rPr>
              <a:t>s</a:t>
            </a:r>
            <a:r>
              <a:rPr sz="650" spc="-10" dirty="0">
                <a:solidFill>
                  <a:schemeClr val="bg1"/>
                </a:solidFill>
                <a:cs typeface="Calibri"/>
              </a:rPr>
              <a:t>si</a:t>
            </a:r>
            <a:r>
              <a:rPr sz="650" spc="-15" dirty="0">
                <a:solidFill>
                  <a:schemeClr val="bg1"/>
                </a:solidFill>
                <a:cs typeface="Calibri"/>
              </a:rPr>
              <a:t>o</a:t>
            </a:r>
            <a:r>
              <a:rPr sz="650" spc="-5" dirty="0">
                <a:solidFill>
                  <a:schemeClr val="bg1"/>
                </a:solidFill>
                <a:cs typeface="Calibri"/>
              </a:rPr>
              <a:t>n</a:t>
            </a:r>
            <a:r>
              <a:rPr sz="650" dirty="0">
                <a:solidFill>
                  <a:schemeClr val="bg1"/>
                </a:solidFill>
                <a:cs typeface="Calibri"/>
              </a:rPr>
              <a:t> </a:t>
            </a:r>
            <a:r>
              <a:rPr sz="650" spc="-15" dirty="0">
                <a:solidFill>
                  <a:schemeClr val="bg1"/>
                </a:solidFill>
                <a:cs typeface="Calibri"/>
              </a:rPr>
              <a:t>f</a:t>
            </a:r>
            <a:r>
              <a:rPr sz="650" spc="-5" dirty="0">
                <a:solidFill>
                  <a:schemeClr val="bg1"/>
                </a:solidFill>
                <a:cs typeface="Calibri"/>
              </a:rPr>
              <a:t>r</a:t>
            </a:r>
            <a:r>
              <a:rPr sz="650" spc="-10" dirty="0">
                <a:solidFill>
                  <a:schemeClr val="bg1"/>
                </a:solidFill>
                <a:cs typeface="Calibri"/>
              </a:rPr>
              <a:t>om</a:t>
            </a:r>
            <a:r>
              <a:rPr lang="en-GB" sz="650" spc="5" dirty="0">
                <a:solidFill>
                  <a:schemeClr val="bg1"/>
                </a:solidFill>
                <a:cs typeface="Calibri"/>
              </a:rPr>
              <a:t> </a:t>
            </a:r>
            <a:r>
              <a:rPr lang="en-GB" sz="650" spc="-5" dirty="0">
                <a:solidFill>
                  <a:schemeClr val="bg1"/>
                </a:solidFill>
                <a:cs typeface="Calibri"/>
              </a:rPr>
              <a:t>S</a:t>
            </a:r>
            <a:r>
              <a:rPr lang="en-GB" sz="650" spc="-15" dirty="0">
                <a:solidFill>
                  <a:schemeClr val="bg1"/>
                </a:solidFill>
                <a:cs typeface="Calibri"/>
              </a:rPr>
              <a:t>M</a:t>
            </a:r>
            <a:r>
              <a:rPr lang="en-GB" sz="650" spc="-5" dirty="0">
                <a:solidFill>
                  <a:schemeClr val="bg1"/>
                </a:solidFill>
                <a:cs typeface="Calibri"/>
              </a:rPr>
              <a:t>SA</a:t>
            </a:r>
            <a:r>
              <a:rPr sz="650" spc="-5" dirty="0">
                <a:solidFill>
                  <a:schemeClr val="bg1"/>
                </a:solidFill>
                <a:cs typeface="Calibri"/>
              </a:rPr>
              <a:t>“</a:t>
            </a:r>
            <a:endParaRPr sz="650" dirty="0">
              <a:solidFill>
                <a:schemeClr val="bg1"/>
              </a:solidFill>
              <a:cs typeface="Calibri"/>
            </a:endParaRPr>
          </a:p>
        </p:txBody>
      </p:sp>
    </p:spTree>
    <p:extLst>
      <p:ext uri="{BB962C8B-B14F-4D97-AF65-F5344CB8AC3E}">
        <p14:creationId xmlns:p14="http://schemas.microsoft.com/office/powerpoint/2010/main" val="28194641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Title 1">
            <a:extLst>
              <a:ext uri="{FF2B5EF4-FFF2-40B4-BE49-F238E27FC236}">
                <a16:creationId xmlns:a16="http://schemas.microsoft.com/office/drawing/2014/main" id="{35B3592C-737D-FEC3-F8B0-7FC46617498E}"/>
              </a:ext>
            </a:extLst>
          </p:cNvPr>
          <p:cNvSpPr txBox="1">
            <a:spLocks/>
          </p:cNvSpPr>
          <p:nvPr/>
        </p:nvSpPr>
        <p:spPr>
          <a:xfrm>
            <a:off x="0" y="58616"/>
            <a:ext cx="6800850" cy="654479"/>
          </a:xfrm>
          <a:prstGeom prst="rect">
            <a:avLst/>
          </a:prstGeom>
        </p:spPr>
        <p:txBody>
          <a:bodyPr/>
          <a:lst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a:lstStyle>
          <a:p>
            <a:r>
              <a:rPr lang="en-GB" sz="3600" dirty="0">
                <a:solidFill>
                  <a:schemeClr val="bg1"/>
                </a:solidFill>
                <a:latin typeface="+mn-lt"/>
              </a:rPr>
              <a:t>Clause 5.1 Leadership</a:t>
            </a:r>
          </a:p>
        </p:txBody>
      </p:sp>
      <p:grpSp>
        <p:nvGrpSpPr>
          <p:cNvPr id="2" name="Group 1051">
            <a:extLst>
              <a:ext uri="{FF2B5EF4-FFF2-40B4-BE49-F238E27FC236}">
                <a16:creationId xmlns:a16="http://schemas.microsoft.com/office/drawing/2014/main" id="{84BE32CA-7726-70A4-CB66-5C9EF0B7478F}"/>
              </a:ext>
            </a:extLst>
          </p:cNvPr>
          <p:cNvGrpSpPr>
            <a:grpSpLocks/>
          </p:cNvGrpSpPr>
          <p:nvPr/>
        </p:nvGrpSpPr>
        <p:grpSpPr bwMode="auto">
          <a:xfrm>
            <a:off x="387350" y="1709736"/>
            <a:ext cx="11615231" cy="4386264"/>
            <a:chOff x="388077" y="1313695"/>
            <a:chExt cx="11614539" cy="4386316"/>
          </a:xfrm>
        </p:grpSpPr>
        <p:grpSp>
          <p:nvGrpSpPr>
            <p:cNvPr id="8" name="Group 1052">
              <a:extLst>
                <a:ext uri="{FF2B5EF4-FFF2-40B4-BE49-F238E27FC236}">
                  <a16:creationId xmlns:a16="http://schemas.microsoft.com/office/drawing/2014/main" id="{58DC2464-FB82-3B8C-CF10-777CE1970972}"/>
                </a:ext>
              </a:extLst>
            </p:cNvPr>
            <p:cNvGrpSpPr>
              <a:grpSpLocks/>
            </p:cNvGrpSpPr>
            <p:nvPr/>
          </p:nvGrpSpPr>
          <p:grpSpPr bwMode="auto">
            <a:xfrm>
              <a:off x="4266098" y="1701140"/>
              <a:ext cx="3649580" cy="3660489"/>
              <a:chOff x="4266098" y="1874566"/>
              <a:chExt cx="3649580" cy="3660489"/>
            </a:xfrm>
          </p:grpSpPr>
          <p:sp>
            <p:nvSpPr>
              <p:cNvPr id="102" name="Right Triangle 101">
                <a:extLst>
                  <a:ext uri="{FF2B5EF4-FFF2-40B4-BE49-F238E27FC236}">
                    <a16:creationId xmlns:a16="http://schemas.microsoft.com/office/drawing/2014/main" id="{AAE4C854-5F84-4F6C-A56C-A6134B4BBC48}"/>
                  </a:ext>
                </a:extLst>
              </p:cNvPr>
              <p:cNvSpPr/>
              <p:nvPr/>
            </p:nvSpPr>
            <p:spPr>
              <a:xfrm flipV="1">
                <a:off x="6291639" y="3911264"/>
                <a:ext cx="1623915" cy="1624031"/>
              </a:xfrm>
              <a:prstGeom prst="rtTriangle">
                <a:avLst/>
              </a:prstGeom>
              <a:solidFill>
                <a:srgbClr val="9E01BF"/>
              </a:solidFill>
              <a:ln>
                <a:solidFill>
                  <a:srgbClr val="FF671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IN" sz="1350" dirty="0">
                  <a:solidFill>
                    <a:schemeClr val="bg1"/>
                  </a:solidFill>
                </a:endParaRPr>
              </a:p>
            </p:txBody>
          </p:sp>
          <p:sp>
            <p:nvSpPr>
              <p:cNvPr id="103" name="Right Triangle 102">
                <a:extLst>
                  <a:ext uri="{FF2B5EF4-FFF2-40B4-BE49-F238E27FC236}">
                    <a16:creationId xmlns:a16="http://schemas.microsoft.com/office/drawing/2014/main" id="{DDCD5D1E-0C39-6FFE-6494-F0B7995E34CC}"/>
                  </a:ext>
                </a:extLst>
              </p:cNvPr>
              <p:cNvSpPr/>
              <p:nvPr/>
            </p:nvSpPr>
            <p:spPr>
              <a:xfrm>
                <a:off x="6291639" y="1874477"/>
                <a:ext cx="1623915" cy="1624032"/>
              </a:xfrm>
              <a:prstGeom prst="rtTriangle">
                <a:avLst/>
              </a:prstGeom>
              <a:solidFill>
                <a:srgbClr val="9E01BF"/>
              </a:solidFill>
              <a:ln>
                <a:solidFill>
                  <a:srgbClr val="FF671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IN" sz="1350" dirty="0">
                  <a:solidFill>
                    <a:schemeClr val="bg1"/>
                  </a:solidFill>
                </a:endParaRPr>
              </a:p>
            </p:txBody>
          </p:sp>
          <p:sp>
            <p:nvSpPr>
              <p:cNvPr id="104" name="Right Triangle 103">
                <a:extLst>
                  <a:ext uri="{FF2B5EF4-FFF2-40B4-BE49-F238E27FC236}">
                    <a16:creationId xmlns:a16="http://schemas.microsoft.com/office/drawing/2014/main" id="{CBFA35F2-466B-9D65-ABBD-1F1C4CDA66D1}"/>
                  </a:ext>
                </a:extLst>
              </p:cNvPr>
              <p:cNvSpPr/>
              <p:nvPr/>
            </p:nvSpPr>
            <p:spPr>
              <a:xfrm flipH="1" flipV="1">
                <a:off x="4266109" y="3911264"/>
                <a:ext cx="1623915" cy="1624031"/>
              </a:xfrm>
              <a:prstGeom prst="rtTriangle">
                <a:avLst/>
              </a:prstGeom>
              <a:solidFill>
                <a:srgbClr val="9E01BF"/>
              </a:solidFill>
              <a:ln>
                <a:solidFill>
                  <a:srgbClr val="FF671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IN" sz="1350" dirty="0">
                  <a:solidFill>
                    <a:schemeClr val="bg1"/>
                  </a:solidFill>
                </a:endParaRPr>
              </a:p>
            </p:txBody>
          </p:sp>
          <p:sp>
            <p:nvSpPr>
              <p:cNvPr id="105" name="Right Triangle 104">
                <a:extLst>
                  <a:ext uri="{FF2B5EF4-FFF2-40B4-BE49-F238E27FC236}">
                    <a16:creationId xmlns:a16="http://schemas.microsoft.com/office/drawing/2014/main" id="{8D3E6DB4-56BA-B646-DF90-3846B38ECD6E}"/>
                  </a:ext>
                </a:extLst>
              </p:cNvPr>
              <p:cNvSpPr/>
              <p:nvPr/>
            </p:nvSpPr>
            <p:spPr>
              <a:xfrm flipH="1">
                <a:off x="4266109" y="1874477"/>
                <a:ext cx="1623915" cy="1624032"/>
              </a:xfrm>
              <a:prstGeom prst="rtTriangle">
                <a:avLst/>
              </a:prstGeom>
              <a:solidFill>
                <a:srgbClr val="9E01BF"/>
              </a:solidFill>
              <a:ln>
                <a:solidFill>
                  <a:srgbClr val="FF671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IN" sz="1350" dirty="0">
                  <a:solidFill>
                    <a:schemeClr val="bg1"/>
                  </a:solidFill>
                </a:endParaRPr>
              </a:p>
            </p:txBody>
          </p:sp>
        </p:grpSp>
        <p:grpSp>
          <p:nvGrpSpPr>
            <p:cNvPr id="9" name="Group 1053">
              <a:extLst>
                <a:ext uri="{FF2B5EF4-FFF2-40B4-BE49-F238E27FC236}">
                  <a16:creationId xmlns:a16="http://schemas.microsoft.com/office/drawing/2014/main" id="{06463563-1E93-3B2F-FE12-6E8BB77BDF26}"/>
                </a:ext>
              </a:extLst>
            </p:cNvPr>
            <p:cNvGrpSpPr>
              <a:grpSpLocks/>
            </p:cNvGrpSpPr>
            <p:nvPr/>
          </p:nvGrpSpPr>
          <p:grpSpPr bwMode="auto">
            <a:xfrm>
              <a:off x="388077" y="1313695"/>
              <a:ext cx="11614539" cy="4386316"/>
              <a:chOff x="388077" y="1313695"/>
              <a:chExt cx="11614539" cy="4386316"/>
            </a:xfrm>
          </p:grpSpPr>
          <p:grpSp>
            <p:nvGrpSpPr>
              <p:cNvPr id="11" name="Group 1054">
                <a:extLst>
                  <a:ext uri="{FF2B5EF4-FFF2-40B4-BE49-F238E27FC236}">
                    <a16:creationId xmlns:a16="http://schemas.microsoft.com/office/drawing/2014/main" id="{EFE474EB-A860-6E51-01BB-FECA8B69B3FB}"/>
                  </a:ext>
                </a:extLst>
              </p:cNvPr>
              <p:cNvGrpSpPr>
                <a:grpSpLocks/>
              </p:cNvGrpSpPr>
              <p:nvPr/>
            </p:nvGrpSpPr>
            <p:grpSpPr bwMode="auto">
              <a:xfrm>
                <a:off x="6801137" y="1313696"/>
                <a:ext cx="5201479" cy="1629983"/>
                <a:chOff x="6801137" y="1313696"/>
                <a:chExt cx="5201479" cy="1629983"/>
              </a:xfrm>
            </p:grpSpPr>
            <p:grpSp>
              <p:nvGrpSpPr>
                <p:cNvPr id="86" name="Group 1103">
                  <a:extLst>
                    <a:ext uri="{FF2B5EF4-FFF2-40B4-BE49-F238E27FC236}">
                      <a16:creationId xmlns:a16="http://schemas.microsoft.com/office/drawing/2014/main" id="{604BFFDC-B5B4-282B-CD5F-545CAAAD68C0}"/>
                    </a:ext>
                  </a:extLst>
                </p:cNvPr>
                <p:cNvGrpSpPr>
                  <a:grpSpLocks/>
                </p:cNvGrpSpPr>
                <p:nvPr/>
              </p:nvGrpSpPr>
              <p:grpSpPr bwMode="auto">
                <a:xfrm>
                  <a:off x="6885328" y="1775664"/>
                  <a:ext cx="5117288" cy="1168015"/>
                  <a:chOff x="6885328" y="1775664"/>
                  <a:chExt cx="5117288" cy="1168015"/>
                </a:xfrm>
              </p:grpSpPr>
              <p:sp>
                <p:nvSpPr>
                  <p:cNvPr id="96" name="Rectangle 1116">
                    <a:extLst>
                      <a:ext uri="{FF2B5EF4-FFF2-40B4-BE49-F238E27FC236}">
                        <a16:creationId xmlns:a16="http://schemas.microsoft.com/office/drawing/2014/main" id="{D992F73A-8CF7-942E-85F8-133D75E1509E}"/>
                      </a:ext>
                    </a:extLst>
                  </p:cNvPr>
                  <p:cNvSpPr>
                    <a:spLocks noChangeArrowheads="1"/>
                  </p:cNvSpPr>
                  <p:nvPr/>
                </p:nvSpPr>
                <p:spPr bwMode="auto">
                  <a:xfrm>
                    <a:off x="7834666" y="1928004"/>
                    <a:ext cx="4167950" cy="101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GB" altLang="en-US" sz="2000" b="1" dirty="0">
                        <a:solidFill>
                          <a:schemeClr val="bg1"/>
                        </a:solidFill>
                        <a:latin typeface="+mn-lt"/>
                        <a:cs typeface="Arial" panose="020B0604020202020204" pitchFamily="34" charset="0"/>
                      </a:rPr>
                      <a:t>Ensures ISMS policy and security objectives are compatible with SMSA strategy and up-to-date</a:t>
                    </a:r>
                  </a:p>
                </p:txBody>
              </p:sp>
              <p:grpSp>
                <p:nvGrpSpPr>
                  <p:cNvPr id="97" name="Group 1111">
                    <a:extLst>
                      <a:ext uri="{FF2B5EF4-FFF2-40B4-BE49-F238E27FC236}">
                        <a16:creationId xmlns:a16="http://schemas.microsoft.com/office/drawing/2014/main" id="{A8FAB53C-D360-C265-EA11-6179659C87A1}"/>
                      </a:ext>
                    </a:extLst>
                  </p:cNvPr>
                  <p:cNvGrpSpPr>
                    <a:grpSpLocks/>
                  </p:cNvGrpSpPr>
                  <p:nvPr/>
                </p:nvGrpSpPr>
                <p:grpSpPr bwMode="auto">
                  <a:xfrm>
                    <a:off x="6885328" y="1775664"/>
                    <a:ext cx="4906670" cy="581032"/>
                    <a:chOff x="6885328" y="1799218"/>
                    <a:chExt cx="4906670" cy="581032"/>
                  </a:xfrm>
                </p:grpSpPr>
                <p:grpSp>
                  <p:nvGrpSpPr>
                    <p:cNvPr id="98" name="Group 1112">
                      <a:extLst>
                        <a:ext uri="{FF2B5EF4-FFF2-40B4-BE49-F238E27FC236}">
                          <a16:creationId xmlns:a16="http://schemas.microsoft.com/office/drawing/2014/main" id="{AC4AC467-1A4B-9F6B-F53F-3717E1C1063E}"/>
                        </a:ext>
                      </a:extLst>
                    </p:cNvPr>
                    <p:cNvGrpSpPr>
                      <a:grpSpLocks/>
                    </p:cNvGrpSpPr>
                    <p:nvPr/>
                  </p:nvGrpSpPr>
                  <p:grpSpPr bwMode="auto">
                    <a:xfrm>
                      <a:off x="6885328" y="1907169"/>
                      <a:ext cx="4868572" cy="473081"/>
                      <a:chOff x="6875049" y="2080595"/>
                      <a:chExt cx="3253326" cy="473081"/>
                    </a:xfrm>
                  </p:grpSpPr>
                  <p:cxnSp>
                    <p:nvCxnSpPr>
                      <p:cNvPr id="100" name="Straight Connector 99">
                        <a:extLst>
                          <a:ext uri="{FF2B5EF4-FFF2-40B4-BE49-F238E27FC236}">
                            <a16:creationId xmlns:a16="http://schemas.microsoft.com/office/drawing/2014/main" id="{4E1666ED-0FBD-BF31-EF2B-89CB2D016E0A}"/>
                          </a:ext>
                        </a:extLst>
                      </p:cNvPr>
                      <p:cNvCxnSpPr>
                        <a:cxnSpLocks/>
                      </p:cNvCxnSpPr>
                      <p:nvPr/>
                    </p:nvCxnSpPr>
                    <p:spPr>
                      <a:xfrm flipH="1">
                        <a:off x="6875049" y="2080595"/>
                        <a:ext cx="325332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46E5E871-9510-727C-4C30-1C0FD604312C}"/>
                          </a:ext>
                        </a:extLst>
                      </p:cNvPr>
                      <p:cNvCxnSpPr>
                        <a:cxnSpLocks/>
                      </p:cNvCxnSpPr>
                      <p:nvPr/>
                    </p:nvCxnSpPr>
                    <p:spPr>
                      <a:xfrm flipH="1">
                        <a:off x="6888728" y="2080595"/>
                        <a:ext cx="0" cy="473081"/>
                      </a:xfrm>
                      <a:prstGeom prst="line">
                        <a:avLst/>
                      </a:prstGeom>
                      <a:ln w="38100">
                        <a:solidFill>
                          <a:schemeClr val="bg1"/>
                        </a:solidFill>
                        <a:tailEnd type="oval"/>
                      </a:ln>
                    </p:spPr>
                    <p:style>
                      <a:lnRef idx="1">
                        <a:schemeClr val="accent1"/>
                      </a:lnRef>
                      <a:fillRef idx="0">
                        <a:schemeClr val="accent1"/>
                      </a:fillRef>
                      <a:effectRef idx="0">
                        <a:schemeClr val="accent1"/>
                      </a:effectRef>
                      <a:fontRef idx="minor">
                        <a:schemeClr val="tx1"/>
                      </a:fontRef>
                    </p:style>
                  </p:cxnSp>
                </p:grpSp>
                <p:sp>
                  <p:nvSpPr>
                    <p:cNvPr id="99" name="Right Triangle 98">
                      <a:extLst>
                        <a:ext uri="{FF2B5EF4-FFF2-40B4-BE49-F238E27FC236}">
                          <a16:creationId xmlns:a16="http://schemas.microsoft.com/office/drawing/2014/main" id="{05C5E7D8-61D1-D071-CD69-9A9482B68C72}"/>
                        </a:ext>
                      </a:extLst>
                    </p:cNvPr>
                    <p:cNvSpPr/>
                    <p:nvPr/>
                  </p:nvSpPr>
                  <p:spPr>
                    <a:xfrm flipH="1">
                      <a:off x="11666593" y="1799218"/>
                      <a:ext cx="125405" cy="109538"/>
                    </a:xfrm>
                    <a:prstGeom prst="rtTriangle">
                      <a:avLst/>
                    </a:prstGeom>
                    <a:solidFill>
                      <a:schemeClr val="accent2"/>
                    </a:solidFill>
                    <a:ln w="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IN" sz="1350" dirty="0">
                        <a:solidFill>
                          <a:schemeClr val="bg1"/>
                        </a:solidFill>
                      </a:endParaRPr>
                    </a:p>
                  </p:txBody>
                </p:sp>
              </p:grpSp>
            </p:grpSp>
            <p:grpSp>
              <p:nvGrpSpPr>
                <p:cNvPr id="87" name="Group 1104">
                  <a:extLst>
                    <a:ext uri="{FF2B5EF4-FFF2-40B4-BE49-F238E27FC236}">
                      <a16:creationId xmlns:a16="http://schemas.microsoft.com/office/drawing/2014/main" id="{D00A9254-5B3D-DCC6-B044-A11BD4932E84}"/>
                    </a:ext>
                  </a:extLst>
                </p:cNvPr>
                <p:cNvGrpSpPr>
                  <a:grpSpLocks/>
                </p:cNvGrpSpPr>
                <p:nvPr/>
              </p:nvGrpSpPr>
              <p:grpSpPr bwMode="auto">
                <a:xfrm>
                  <a:off x="6801137" y="1313696"/>
                  <a:ext cx="506307" cy="506307"/>
                  <a:chOff x="6801137" y="1313696"/>
                  <a:chExt cx="506307" cy="506307"/>
                </a:xfrm>
              </p:grpSpPr>
              <p:grpSp>
                <p:nvGrpSpPr>
                  <p:cNvPr id="88" name="Group 1105">
                    <a:extLst>
                      <a:ext uri="{FF2B5EF4-FFF2-40B4-BE49-F238E27FC236}">
                        <a16:creationId xmlns:a16="http://schemas.microsoft.com/office/drawing/2014/main" id="{B2D9C11E-F504-5532-C42A-08F79C079BCD}"/>
                      </a:ext>
                    </a:extLst>
                  </p:cNvPr>
                  <p:cNvGrpSpPr>
                    <a:grpSpLocks/>
                  </p:cNvGrpSpPr>
                  <p:nvPr/>
                </p:nvGrpSpPr>
                <p:grpSpPr bwMode="auto">
                  <a:xfrm>
                    <a:off x="6801137" y="1313696"/>
                    <a:ext cx="506307" cy="506307"/>
                    <a:chOff x="3080147" y="1296291"/>
                    <a:chExt cx="590552" cy="590551"/>
                  </a:xfrm>
                </p:grpSpPr>
                <p:sp>
                  <p:nvSpPr>
                    <p:cNvPr id="93" name="Oval 92">
                      <a:extLst>
                        <a:ext uri="{FF2B5EF4-FFF2-40B4-BE49-F238E27FC236}">
                          <a16:creationId xmlns:a16="http://schemas.microsoft.com/office/drawing/2014/main" id="{7E45DC4A-F29D-A747-0458-D504AC07A50B}"/>
                        </a:ext>
                      </a:extLst>
                    </p:cNvPr>
                    <p:cNvSpPr/>
                    <p:nvPr/>
                  </p:nvSpPr>
                  <p:spPr>
                    <a:xfrm>
                      <a:off x="3080215" y="1296291"/>
                      <a:ext cx="590641" cy="590682"/>
                    </a:xfrm>
                    <a:prstGeom prst="ellipse">
                      <a:avLst/>
                    </a:prstGeom>
                    <a:solidFill>
                      <a:srgbClr val="9E01BF"/>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endParaRPr>
                    </a:p>
                  </p:txBody>
                </p:sp>
                <p:sp>
                  <p:nvSpPr>
                    <p:cNvPr id="94" name="Oval 93">
                      <a:extLst>
                        <a:ext uri="{FF2B5EF4-FFF2-40B4-BE49-F238E27FC236}">
                          <a16:creationId xmlns:a16="http://schemas.microsoft.com/office/drawing/2014/main" id="{D0C77380-4A1E-9231-E7FA-588F4BE5B81F}"/>
                        </a:ext>
                      </a:extLst>
                    </p:cNvPr>
                    <p:cNvSpPr/>
                    <p:nvPr/>
                  </p:nvSpPr>
                  <p:spPr>
                    <a:xfrm>
                      <a:off x="3122801" y="1338880"/>
                      <a:ext cx="505469" cy="505504"/>
                    </a:xfrm>
                    <a:prstGeom prst="ellipse">
                      <a:avLst/>
                    </a:prstGeom>
                    <a:gradFill>
                      <a:gsLst>
                        <a:gs pos="0">
                          <a:schemeClr val="bg2"/>
                        </a:gs>
                        <a:gs pos="100000">
                          <a:schemeClr val="bg2">
                            <a:lumMod val="85000"/>
                          </a:schemeClr>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endParaRPr>
                    </a:p>
                  </p:txBody>
                </p:sp>
                <p:sp>
                  <p:nvSpPr>
                    <p:cNvPr id="95" name="Oval 94">
                      <a:extLst>
                        <a:ext uri="{FF2B5EF4-FFF2-40B4-BE49-F238E27FC236}">
                          <a16:creationId xmlns:a16="http://schemas.microsoft.com/office/drawing/2014/main" id="{F4656F27-33A9-DDC2-A276-1C6BE2926539}"/>
                        </a:ext>
                      </a:extLst>
                    </p:cNvPr>
                    <p:cNvSpPr/>
                    <p:nvPr/>
                  </p:nvSpPr>
                  <p:spPr>
                    <a:xfrm>
                      <a:off x="3154276" y="1370358"/>
                      <a:ext cx="442518" cy="442548"/>
                    </a:xfrm>
                    <a:prstGeom prst="ellipse">
                      <a:avLst/>
                    </a:prstGeom>
                    <a:solidFill>
                      <a:srgbClr val="FF671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endParaRPr>
                    </a:p>
                  </p:txBody>
                </p:sp>
              </p:grpSp>
              <p:sp>
                <p:nvSpPr>
                  <p:cNvPr id="90" name="Freeform: Shape 1106">
                    <a:extLst>
                      <a:ext uri="{FF2B5EF4-FFF2-40B4-BE49-F238E27FC236}">
                        <a16:creationId xmlns:a16="http://schemas.microsoft.com/office/drawing/2014/main" id="{61DF0200-5F95-5E2F-BAA2-E1C665330186}"/>
                      </a:ext>
                    </a:extLst>
                  </p:cNvPr>
                  <p:cNvSpPr>
                    <a:spLocks/>
                  </p:cNvSpPr>
                  <p:nvPr/>
                </p:nvSpPr>
                <p:spPr bwMode="auto">
                  <a:xfrm>
                    <a:off x="6957536" y="1440480"/>
                    <a:ext cx="193508" cy="252738"/>
                  </a:xfrm>
                  <a:custGeom>
                    <a:avLst/>
                    <a:gdLst>
                      <a:gd name="T0" fmla="*/ 0 w 4200604"/>
                      <a:gd name="T1" fmla="*/ 0 h 5486327"/>
                      <a:gd name="T2" fmla="*/ 0 w 4200604"/>
                      <a:gd name="T3" fmla="*/ 0 h 5486327"/>
                      <a:gd name="T4" fmla="*/ 0 w 4200604"/>
                      <a:gd name="T5" fmla="*/ 0 h 5486327"/>
                      <a:gd name="T6" fmla="*/ 0 w 4200604"/>
                      <a:gd name="T7" fmla="*/ 0 h 5486327"/>
                      <a:gd name="T8" fmla="*/ 0 w 4200604"/>
                      <a:gd name="T9" fmla="*/ 0 h 5486327"/>
                      <a:gd name="T10" fmla="*/ 0 w 4200604"/>
                      <a:gd name="T11" fmla="*/ 0 h 5486327"/>
                      <a:gd name="T12" fmla="*/ 0 w 4200604"/>
                      <a:gd name="T13" fmla="*/ 0 h 5486327"/>
                      <a:gd name="T14" fmla="*/ 0 w 4200604"/>
                      <a:gd name="T15" fmla="*/ 0 h 5486327"/>
                      <a:gd name="T16" fmla="*/ 0 w 4200604"/>
                      <a:gd name="T17" fmla="*/ 0 h 5486327"/>
                      <a:gd name="T18" fmla="*/ 0 w 4200604"/>
                      <a:gd name="T19" fmla="*/ 0 h 5486327"/>
                      <a:gd name="T20" fmla="*/ 0 w 4200604"/>
                      <a:gd name="T21" fmla="*/ 0 h 5486327"/>
                      <a:gd name="T22" fmla="*/ 0 w 4200604"/>
                      <a:gd name="T23" fmla="*/ 0 h 5486327"/>
                      <a:gd name="T24" fmla="*/ 0 w 4200604"/>
                      <a:gd name="T25" fmla="*/ 0 h 5486327"/>
                      <a:gd name="T26" fmla="*/ 0 w 4200604"/>
                      <a:gd name="T27" fmla="*/ 0 h 5486327"/>
                      <a:gd name="T28" fmla="*/ 0 w 4200604"/>
                      <a:gd name="T29" fmla="*/ 0 h 5486327"/>
                      <a:gd name="T30" fmla="*/ 0 w 4200604"/>
                      <a:gd name="T31" fmla="*/ 0 h 5486327"/>
                      <a:gd name="T32" fmla="*/ 0 w 4200604"/>
                      <a:gd name="T33" fmla="*/ 0 h 5486327"/>
                      <a:gd name="T34" fmla="*/ 0 w 4200604"/>
                      <a:gd name="T35" fmla="*/ 0 h 5486327"/>
                      <a:gd name="T36" fmla="*/ 0 w 4200604"/>
                      <a:gd name="T37" fmla="*/ 0 h 5486327"/>
                      <a:gd name="T38" fmla="*/ 0 w 4200604"/>
                      <a:gd name="T39" fmla="*/ 0 h 5486327"/>
                      <a:gd name="T40" fmla="*/ 0 w 4200604"/>
                      <a:gd name="T41" fmla="*/ 0 h 5486327"/>
                      <a:gd name="T42" fmla="*/ 0 w 4200604"/>
                      <a:gd name="T43" fmla="*/ 0 h 5486327"/>
                      <a:gd name="T44" fmla="*/ 0 w 4200604"/>
                      <a:gd name="T45" fmla="*/ 0 h 5486327"/>
                      <a:gd name="T46" fmla="*/ 0 w 4200604"/>
                      <a:gd name="T47" fmla="*/ 0 h 5486327"/>
                      <a:gd name="T48" fmla="*/ 0 w 4200604"/>
                      <a:gd name="T49" fmla="*/ 0 h 5486327"/>
                      <a:gd name="T50" fmla="*/ 0 w 4200604"/>
                      <a:gd name="T51" fmla="*/ 0 h 5486327"/>
                      <a:gd name="T52" fmla="*/ 0 w 4200604"/>
                      <a:gd name="T53" fmla="*/ 0 h 5486327"/>
                      <a:gd name="T54" fmla="*/ 0 w 4200604"/>
                      <a:gd name="T55" fmla="*/ 0 h 5486327"/>
                      <a:gd name="T56" fmla="*/ 0 w 4200604"/>
                      <a:gd name="T57" fmla="*/ 0 h 5486327"/>
                      <a:gd name="T58" fmla="*/ 0 w 4200604"/>
                      <a:gd name="T59" fmla="*/ 0 h 5486327"/>
                      <a:gd name="T60" fmla="*/ 0 w 4200604"/>
                      <a:gd name="T61" fmla="*/ 0 h 5486327"/>
                      <a:gd name="T62" fmla="*/ 0 w 4200604"/>
                      <a:gd name="T63" fmla="*/ 0 h 5486327"/>
                      <a:gd name="T64" fmla="*/ 0 w 4200604"/>
                      <a:gd name="T65" fmla="*/ 0 h 5486327"/>
                      <a:gd name="T66" fmla="*/ 0 w 4200604"/>
                      <a:gd name="T67" fmla="*/ 0 h 5486327"/>
                      <a:gd name="T68" fmla="*/ 0 w 4200604"/>
                      <a:gd name="T69" fmla="*/ 0 h 5486327"/>
                      <a:gd name="T70" fmla="*/ 0 w 4200604"/>
                      <a:gd name="T71" fmla="*/ 0 h 5486327"/>
                      <a:gd name="T72" fmla="*/ 0 w 4200604"/>
                      <a:gd name="T73" fmla="*/ 0 h 5486327"/>
                      <a:gd name="T74" fmla="*/ 0 w 4200604"/>
                      <a:gd name="T75" fmla="*/ 0 h 5486327"/>
                      <a:gd name="T76" fmla="*/ 0 w 4200604"/>
                      <a:gd name="T77" fmla="*/ 0 h 5486327"/>
                      <a:gd name="T78" fmla="*/ 0 w 4200604"/>
                      <a:gd name="T79" fmla="*/ 0 h 5486327"/>
                      <a:gd name="T80" fmla="*/ 0 w 4200604"/>
                      <a:gd name="T81" fmla="*/ 0 h 5486327"/>
                      <a:gd name="T82" fmla="*/ 0 w 4200604"/>
                      <a:gd name="T83" fmla="*/ 0 h 5486327"/>
                      <a:gd name="T84" fmla="*/ 0 w 4200604"/>
                      <a:gd name="T85" fmla="*/ 0 h 5486327"/>
                      <a:gd name="T86" fmla="*/ 0 w 4200604"/>
                      <a:gd name="T87" fmla="*/ 0 h 5486327"/>
                      <a:gd name="T88" fmla="*/ 0 w 4200604"/>
                      <a:gd name="T89" fmla="*/ 0 h 5486327"/>
                      <a:gd name="T90" fmla="*/ 0 w 4200604"/>
                      <a:gd name="T91" fmla="*/ 0 h 5486327"/>
                      <a:gd name="T92" fmla="*/ 0 w 4200604"/>
                      <a:gd name="T93" fmla="*/ 0 h 548632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4200604" h="5486327">
                        <a:moveTo>
                          <a:pt x="1561861" y="4122435"/>
                        </a:moveTo>
                        <a:cubicBezTo>
                          <a:pt x="1586878" y="4122380"/>
                          <a:pt x="1612032" y="4124913"/>
                          <a:pt x="1636926" y="4130118"/>
                        </a:cubicBezTo>
                        <a:cubicBezTo>
                          <a:pt x="1652581" y="4133410"/>
                          <a:pt x="1668688" y="4136780"/>
                          <a:pt x="1685225" y="4140258"/>
                        </a:cubicBezTo>
                        <a:cubicBezTo>
                          <a:pt x="1558921" y="4167014"/>
                          <a:pt x="1434634" y="4193378"/>
                          <a:pt x="1318969" y="4217949"/>
                        </a:cubicBezTo>
                        <a:cubicBezTo>
                          <a:pt x="1329119" y="4208231"/>
                          <a:pt x="1339827" y="4199080"/>
                          <a:pt x="1351006" y="4190547"/>
                        </a:cubicBezTo>
                        <a:cubicBezTo>
                          <a:pt x="1412978" y="4146056"/>
                          <a:pt x="1486809" y="4122599"/>
                          <a:pt x="1561861" y="4122435"/>
                        </a:cubicBezTo>
                        <a:close/>
                        <a:moveTo>
                          <a:pt x="1685736" y="2440934"/>
                        </a:moveTo>
                        <a:cubicBezTo>
                          <a:pt x="1575136" y="2577868"/>
                          <a:pt x="1418803" y="2670285"/>
                          <a:pt x="1245511" y="2701097"/>
                        </a:cubicBezTo>
                        <a:cubicBezTo>
                          <a:pt x="1274246" y="3058996"/>
                          <a:pt x="1645851" y="3343192"/>
                          <a:pt x="2100194" y="3343192"/>
                        </a:cubicBezTo>
                        <a:lnTo>
                          <a:pt x="2100214" y="3343192"/>
                        </a:lnTo>
                        <a:cubicBezTo>
                          <a:pt x="2554556" y="3343192"/>
                          <a:pt x="2926152" y="3058996"/>
                          <a:pt x="2954897" y="2701097"/>
                        </a:cubicBezTo>
                        <a:cubicBezTo>
                          <a:pt x="2781605" y="2670285"/>
                          <a:pt x="2625272" y="2577868"/>
                          <a:pt x="2514672" y="2440934"/>
                        </a:cubicBezTo>
                        <a:cubicBezTo>
                          <a:pt x="2393197" y="2526012"/>
                          <a:pt x="2248503" y="2571667"/>
                          <a:pt x="2100204" y="2571667"/>
                        </a:cubicBezTo>
                        <a:cubicBezTo>
                          <a:pt x="1951905" y="2571667"/>
                          <a:pt x="1807201" y="2526012"/>
                          <a:pt x="1685736" y="2440934"/>
                        </a:cubicBezTo>
                        <a:close/>
                        <a:moveTo>
                          <a:pt x="2100194" y="876902"/>
                        </a:moveTo>
                        <a:cubicBezTo>
                          <a:pt x="1755570" y="1104956"/>
                          <a:pt x="1342375" y="1019231"/>
                          <a:pt x="1166634" y="966072"/>
                        </a:cubicBezTo>
                        <a:lnTo>
                          <a:pt x="1157220" y="1095919"/>
                        </a:lnTo>
                        <a:lnTo>
                          <a:pt x="1157219" y="1095913"/>
                        </a:lnTo>
                        <a:lnTo>
                          <a:pt x="1157219" y="1095923"/>
                        </a:lnTo>
                        <a:lnTo>
                          <a:pt x="1157220" y="1095919"/>
                        </a:lnTo>
                        <a:lnTo>
                          <a:pt x="1162191" y="1193484"/>
                        </a:lnTo>
                        <a:cubicBezTo>
                          <a:pt x="1211482" y="1696113"/>
                          <a:pt x="1620792" y="2400207"/>
                          <a:pt x="2100194" y="2400207"/>
                        </a:cubicBezTo>
                        <a:cubicBezTo>
                          <a:pt x="2611556" y="2400207"/>
                          <a:pt x="3043169" y="1599124"/>
                          <a:pt x="3043169" y="1095913"/>
                        </a:cubicBezTo>
                        <a:cubicBezTo>
                          <a:pt x="3043052" y="1052326"/>
                          <a:pt x="3039916" y="1008778"/>
                          <a:pt x="3033754" y="965646"/>
                        </a:cubicBezTo>
                        <a:cubicBezTo>
                          <a:pt x="2903834" y="1005290"/>
                          <a:pt x="2768810" y="1025962"/>
                          <a:pt x="2632992" y="1026912"/>
                        </a:cubicBezTo>
                        <a:cubicBezTo>
                          <a:pt x="2444436" y="1030782"/>
                          <a:pt x="2259015" y="978587"/>
                          <a:pt x="2100194" y="876902"/>
                        </a:cubicBezTo>
                        <a:close/>
                        <a:moveTo>
                          <a:pt x="2100246" y="0"/>
                        </a:moveTo>
                        <a:cubicBezTo>
                          <a:pt x="2290675" y="0"/>
                          <a:pt x="2481107" y="48746"/>
                          <a:pt x="2652175" y="146237"/>
                        </a:cubicBezTo>
                        <a:cubicBezTo>
                          <a:pt x="2994271" y="341230"/>
                          <a:pt x="3208084" y="702225"/>
                          <a:pt x="3214668" y="1095953"/>
                        </a:cubicBezTo>
                        <a:cubicBezTo>
                          <a:pt x="3214668" y="1490719"/>
                          <a:pt x="2993086" y="2031207"/>
                          <a:pt x="2651029" y="2336369"/>
                        </a:cubicBezTo>
                        <a:cubicBezTo>
                          <a:pt x="2757876" y="2466641"/>
                          <a:pt x="2917619" y="2542031"/>
                          <a:pt x="3086081" y="2541688"/>
                        </a:cubicBezTo>
                        <a:lnTo>
                          <a:pt x="3086179" y="2541697"/>
                        </a:lnTo>
                        <a:cubicBezTo>
                          <a:pt x="3380661" y="2541041"/>
                          <a:pt x="3663407" y="2657264"/>
                          <a:pt x="3872321" y="2864807"/>
                        </a:cubicBezTo>
                        <a:cubicBezTo>
                          <a:pt x="4081235" y="3072379"/>
                          <a:pt x="4199301" y="3354321"/>
                          <a:pt x="4200604" y="3648843"/>
                        </a:cubicBezTo>
                        <a:lnTo>
                          <a:pt x="4200604" y="5228731"/>
                        </a:lnTo>
                        <a:cubicBezTo>
                          <a:pt x="4200604" y="5296811"/>
                          <a:pt x="4173661" y="5362177"/>
                          <a:pt x="4125626" y="5410438"/>
                        </a:cubicBezTo>
                        <a:cubicBezTo>
                          <a:pt x="4077590" y="5458699"/>
                          <a:pt x="4012381" y="5485984"/>
                          <a:pt x="3944262" y="5486327"/>
                        </a:cubicBezTo>
                        <a:cubicBezTo>
                          <a:pt x="3921993" y="5486209"/>
                          <a:pt x="3899831" y="5483338"/>
                          <a:pt x="3878288" y="5477754"/>
                        </a:cubicBezTo>
                        <a:lnTo>
                          <a:pt x="3878288" y="5477794"/>
                        </a:lnTo>
                        <a:lnTo>
                          <a:pt x="2436344" y="5097155"/>
                        </a:lnTo>
                        <a:lnTo>
                          <a:pt x="2773659" y="5007981"/>
                        </a:lnTo>
                        <a:cubicBezTo>
                          <a:pt x="2893518" y="4975680"/>
                          <a:pt x="2998494" y="4902966"/>
                          <a:pt x="3070826" y="4802085"/>
                        </a:cubicBezTo>
                        <a:cubicBezTo>
                          <a:pt x="3143198" y="4701243"/>
                          <a:pt x="3178409" y="4578475"/>
                          <a:pt x="3170561" y="4454629"/>
                        </a:cubicBezTo>
                        <a:lnTo>
                          <a:pt x="3241287" y="4469638"/>
                        </a:lnTo>
                        <a:cubicBezTo>
                          <a:pt x="3266583" y="4474723"/>
                          <a:pt x="3292830" y="4468257"/>
                          <a:pt x="3312884" y="4452033"/>
                        </a:cubicBezTo>
                        <a:cubicBezTo>
                          <a:pt x="3333018" y="4435877"/>
                          <a:pt x="3344686" y="4411423"/>
                          <a:pt x="3344617" y="4385588"/>
                        </a:cubicBezTo>
                        <a:lnTo>
                          <a:pt x="3344617" y="4028992"/>
                        </a:lnTo>
                        <a:cubicBezTo>
                          <a:pt x="3344617" y="3981652"/>
                          <a:pt x="3306232" y="3943267"/>
                          <a:pt x="3258892" y="3943267"/>
                        </a:cubicBezTo>
                        <a:cubicBezTo>
                          <a:pt x="3211513" y="3943267"/>
                          <a:pt x="3173167" y="3981652"/>
                          <a:pt x="3173167" y="4028992"/>
                        </a:cubicBezTo>
                        <a:lnTo>
                          <a:pt x="3173128" y="4279740"/>
                        </a:lnTo>
                        <a:lnTo>
                          <a:pt x="3125553" y="4269874"/>
                        </a:lnTo>
                        <a:cubicBezTo>
                          <a:pt x="3116716" y="4249820"/>
                          <a:pt x="3106645" y="4230343"/>
                          <a:pt x="3095437" y="4211513"/>
                        </a:cubicBezTo>
                        <a:cubicBezTo>
                          <a:pt x="3091724" y="4205272"/>
                          <a:pt x="3087472" y="4199413"/>
                          <a:pt x="3083533" y="4193329"/>
                        </a:cubicBezTo>
                        <a:cubicBezTo>
                          <a:pt x="3076039" y="4181847"/>
                          <a:pt x="3068309" y="4170561"/>
                          <a:pt x="3059962" y="4159696"/>
                        </a:cubicBezTo>
                        <a:cubicBezTo>
                          <a:pt x="3054377" y="4152416"/>
                          <a:pt x="3048558" y="4145343"/>
                          <a:pt x="3042591" y="4138338"/>
                        </a:cubicBezTo>
                        <a:cubicBezTo>
                          <a:pt x="3034362" y="4128688"/>
                          <a:pt x="3025711" y="4119390"/>
                          <a:pt x="3016756" y="4110318"/>
                        </a:cubicBezTo>
                        <a:cubicBezTo>
                          <a:pt x="3010672" y="4104165"/>
                          <a:pt x="3004774" y="4097925"/>
                          <a:pt x="2998386" y="4092027"/>
                        </a:cubicBezTo>
                        <a:cubicBezTo>
                          <a:pt x="2985483" y="4080123"/>
                          <a:pt x="2971905" y="4068954"/>
                          <a:pt x="2957817" y="4058354"/>
                        </a:cubicBezTo>
                        <a:cubicBezTo>
                          <a:pt x="2955024" y="4056287"/>
                          <a:pt x="2952653" y="4053759"/>
                          <a:pt x="2949822" y="4051731"/>
                        </a:cubicBezTo>
                        <a:cubicBezTo>
                          <a:pt x="2840486" y="3973472"/>
                          <a:pt x="2705775" y="3939103"/>
                          <a:pt x="2572289" y="3955406"/>
                        </a:cubicBezTo>
                        <a:lnTo>
                          <a:pt x="2572328" y="3955406"/>
                        </a:lnTo>
                        <a:cubicBezTo>
                          <a:pt x="2557672" y="3957208"/>
                          <a:pt x="2543044" y="3959119"/>
                          <a:pt x="2528506" y="3962136"/>
                        </a:cubicBezTo>
                        <a:cubicBezTo>
                          <a:pt x="2468077" y="3974804"/>
                          <a:pt x="2400614" y="3989010"/>
                          <a:pt x="2328242" y="4004352"/>
                        </a:cubicBezTo>
                        <a:cubicBezTo>
                          <a:pt x="2256018" y="4019587"/>
                          <a:pt x="2178983" y="4035850"/>
                          <a:pt x="2099038" y="4052730"/>
                        </a:cubicBezTo>
                        <a:cubicBezTo>
                          <a:pt x="1939648" y="4018548"/>
                          <a:pt x="1792231" y="3987364"/>
                          <a:pt x="1672098" y="3962136"/>
                        </a:cubicBezTo>
                        <a:cubicBezTo>
                          <a:pt x="1525180" y="3931873"/>
                          <a:pt x="1372286" y="3964321"/>
                          <a:pt x="1250321" y="4051731"/>
                        </a:cubicBezTo>
                        <a:cubicBezTo>
                          <a:pt x="1173473" y="4107496"/>
                          <a:pt x="1112926" y="4182807"/>
                          <a:pt x="1075041" y="4269874"/>
                        </a:cubicBezTo>
                        <a:lnTo>
                          <a:pt x="1075001" y="4269874"/>
                        </a:lnTo>
                        <a:lnTo>
                          <a:pt x="1027436" y="4279750"/>
                        </a:lnTo>
                        <a:lnTo>
                          <a:pt x="1027436" y="4029002"/>
                        </a:lnTo>
                        <a:cubicBezTo>
                          <a:pt x="1027436" y="3981662"/>
                          <a:pt x="989090" y="3943277"/>
                          <a:pt x="941711" y="3943277"/>
                        </a:cubicBezTo>
                        <a:cubicBezTo>
                          <a:pt x="894371" y="3943277"/>
                          <a:pt x="855986" y="3981662"/>
                          <a:pt x="855986" y="4029002"/>
                        </a:cubicBezTo>
                        <a:lnTo>
                          <a:pt x="855986" y="4385598"/>
                        </a:lnTo>
                        <a:cubicBezTo>
                          <a:pt x="856133" y="4432899"/>
                          <a:pt x="894440" y="4471206"/>
                          <a:pt x="941711" y="4471323"/>
                        </a:cubicBezTo>
                        <a:cubicBezTo>
                          <a:pt x="947756" y="4471402"/>
                          <a:pt x="953801" y="4470823"/>
                          <a:pt x="959728" y="4469638"/>
                        </a:cubicBezTo>
                        <a:cubicBezTo>
                          <a:pt x="959728" y="4469638"/>
                          <a:pt x="2450109" y="4153866"/>
                          <a:pt x="2511792" y="4140934"/>
                        </a:cubicBezTo>
                        <a:cubicBezTo>
                          <a:pt x="2589169" y="4119772"/>
                          <a:pt x="2670809" y="4119390"/>
                          <a:pt x="2748412" y="4139788"/>
                        </a:cubicBezTo>
                        <a:cubicBezTo>
                          <a:pt x="2814847" y="4162282"/>
                          <a:pt x="2873561" y="4203156"/>
                          <a:pt x="2917677" y="4257657"/>
                        </a:cubicBezTo>
                        <a:cubicBezTo>
                          <a:pt x="2961843" y="4312149"/>
                          <a:pt x="2989628" y="4378044"/>
                          <a:pt x="2997857" y="4447702"/>
                        </a:cubicBezTo>
                        <a:cubicBezTo>
                          <a:pt x="2997936" y="4448310"/>
                          <a:pt x="2998161" y="4449916"/>
                          <a:pt x="2998318" y="4451219"/>
                        </a:cubicBezTo>
                        <a:cubicBezTo>
                          <a:pt x="3007390" y="4537708"/>
                          <a:pt x="2985268" y="4624590"/>
                          <a:pt x="2935979" y="4696226"/>
                        </a:cubicBezTo>
                        <a:cubicBezTo>
                          <a:pt x="2886728" y="4767873"/>
                          <a:pt x="2813475" y="4819612"/>
                          <a:pt x="2729514" y="4842076"/>
                        </a:cubicBezTo>
                        <a:lnTo>
                          <a:pt x="2729474" y="4842076"/>
                        </a:lnTo>
                        <a:lnTo>
                          <a:pt x="322316" y="5477744"/>
                        </a:lnTo>
                        <a:cubicBezTo>
                          <a:pt x="300772" y="5483329"/>
                          <a:pt x="278611" y="5486199"/>
                          <a:pt x="256332" y="5486317"/>
                        </a:cubicBezTo>
                        <a:cubicBezTo>
                          <a:pt x="188213" y="5485974"/>
                          <a:pt x="123003" y="5458689"/>
                          <a:pt x="74968" y="5410429"/>
                        </a:cubicBezTo>
                        <a:cubicBezTo>
                          <a:pt x="26942" y="5362168"/>
                          <a:pt x="0" y="5296801"/>
                          <a:pt x="0" y="5228720"/>
                        </a:cubicBezTo>
                        <a:lnTo>
                          <a:pt x="0" y="3648833"/>
                        </a:lnTo>
                        <a:cubicBezTo>
                          <a:pt x="1303" y="3354312"/>
                          <a:pt x="119368" y="3072379"/>
                          <a:pt x="328283" y="2864797"/>
                        </a:cubicBezTo>
                        <a:cubicBezTo>
                          <a:pt x="537197" y="2657264"/>
                          <a:pt x="819933" y="2541041"/>
                          <a:pt x="1114425" y="2541688"/>
                        </a:cubicBezTo>
                        <a:cubicBezTo>
                          <a:pt x="1282887" y="2542031"/>
                          <a:pt x="1442629" y="2466641"/>
                          <a:pt x="1549477" y="2336369"/>
                        </a:cubicBezTo>
                        <a:cubicBezTo>
                          <a:pt x="1207420" y="2031198"/>
                          <a:pt x="985838" y="1490709"/>
                          <a:pt x="985838" y="1095953"/>
                        </a:cubicBezTo>
                        <a:cubicBezTo>
                          <a:pt x="992421" y="702225"/>
                          <a:pt x="1206234" y="341220"/>
                          <a:pt x="1548331" y="146237"/>
                        </a:cubicBezTo>
                        <a:cubicBezTo>
                          <a:pt x="1719389" y="48746"/>
                          <a:pt x="1909816" y="0"/>
                          <a:pt x="2100246" y="0"/>
                        </a:cubicBezTo>
                        <a:close/>
                      </a:path>
                    </a:pathLst>
                  </a:custGeom>
                  <a:solidFill>
                    <a:schemeClr val="bg1"/>
                  </a:solidFill>
                  <a:ln>
                    <a:noFill/>
                  </a:ln>
                  <a:extLst>
                    <a:ext uri="{91240B29-F687-4F45-9708-019B960494DF}">
                      <a14:hiddenLine xmlns:a14="http://schemas.microsoft.com/office/drawing/2010/main" w="9797" cap="flat">
                        <a:solidFill>
                          <a:srgbClr val="000000"/>
                        </a:solidFill>
                        <a:prstDash val="solid"/>
                        <a:miter lim="800000"/>
                        <a:headEnd/>
                        <a:tailEnd/>
                      </a14:hiddenLine>
                    </a:ext>
                  </a:extLst>
                </p:spPr>
                <p:txBody>
                  <a:bodyPr anchor="ctr"/>
                  <a:lstStyle/>
                  <a:p>
                    <a:endParaRPr lang="en-US">
                      <a:solidFill>
                        <a:schemeClr val="bg1"/>
                      </a:solidFill>
                    </a:endParaRPr>
                  </a:p>
                </p:txBody>
              </p:sp>
            </p:grpSp>
          </p:grpSp>
          <p:grpSp>
            <p:nvGrpSpPr>
              <p:cNvPr id="12" name="Group 1055">
                <a:extLst>
                  <a:ext uri="{FF2B5EF4-FFF2-40B4-BE49-F238E27FC236}">
                    <a16:creationId xmlns:a16="http://schemas.microsoft.com/office/drawing/2014/main" id="{A87FAB63-F529-642A-FF6F-8F76B0710637}"/>
                  </a:ext>
                </a:extLst>
              </p:cNvPr>
              <p:cNvGrpSpPr>
                <a:grpSpLocks/>
              </p:cNvGrpSpPr>
              <p:nvPr/>
            </p:nvGrpSpPr>
            <p:grpSpPr bwMode="auto">
              <a:xfrm>
                <a:off x="6801137" y="4706224"/>
                <a:ext cx="4992449" cy="993787"/>
                <a:chOff x="6801137" y="4706224"/>
                <a:chExt cx="4992449" cy="993787"/>
              </a:xfrm>
            </p:grpSpPr>
            <p:grpSp>
              <p:nvGrpSpPr>
                <p:cNvPr id="74" name="Group 1096">
                  <a:extLst>
                    <a:ext uri="{FF2B5EF4-FFF2-40B4-BE49-F238E27FC236}">
                      <a16:creationId xmlns:a16="http://schemas.microsoft.com/office/drawing/2014/main" id="{27B63B17-446E-B45D-C75D-951F5E2839FB}"/>
                    </a:ext>
                  </a:extLst>
                </p:cNvPr>
                <p:cNvGrpSpPr>
                  <a:grpSpLocks/>
                </p:cNvGrpSpPr>
                <p:nvPr/>
              </p:nvGrpSpPr>
              <p:grpSpPr bwMode="auto">
                <a:xfrm>
                  <a:off x="6815483" y="4706224"/>
                  <a:ext cx="4978103" cy="425455"/>
                  <a:chOff x="6815483" y="4729778"/>
                  <a:chExt cx="4978103" cy="425455"/>
                </a:xfrm>
              </p:grpSpPr>
              <p:grpSp>
                <p:nvGrpSpPr>
                  <p:cNvPr id="82" name="Group 1097">
                    <a:extLst>
                      <a:ext uri="{FF2B5EF4-FFF2-40B4-BE49-F238E27FC236}">
                        <a16:creationId xmlns:a16="http://schemas.microsoft.com/office/drawing/2014/main" id="{76E01D31-6D5B-8F62-3DF0-E6DB49E1C05D}"/>
                      </a:ext>
                    </a:extLst>
                  </p:cNvPr>
                  <p:cNvGrpSpPr>
                    <a:grpSpLocks/>
                  </p:cNvGrpSpPr>
                  <p:nvPr/>
                </p:nvGrpSpPr>
                <p:grpSpPr bwMode="auto">
                  <a:xfrm>
                    <a:off x="6815483" y="4729778"/>
                    <a:ext cx="4898734" cy="422280"/>
                    <a:chOff x="6815423" y="4729778"/>
                    <a:chExt cx="4360967" cy="422280"/>
                  </a:xfrm>
                </p:grpSpPr>
                <p:cxnSp>
                  <p:nvCxnSpPr>
                    <p:cNvPr id="84" name="Straight Connector 83">
                      <a:extLst>
                        <a:ext uri="{FF2B5EF4-FFF2-40B4-BE49-F238E27FC236}">
                          <a16:creationId xmlns:a16="http://schemas.microsoft.com/office/drawing/2014/main" id="{3A679B51-CB12-10FE-A477-0F6DD77EDA42}"/>
                        </a:ext>
                      </a:extLst>
                    </p:cNvPr>
                    <p:cNvCxnSpPr>
                      <a:cxnSpLocks/>
                    </p:cNvCxnSpPr>
                    <p:nvPr/>
                  </p:nvCxnSpPr>
                  <p:spPr>
                    <a:xfrm flipH="1" flipV="1">
                      <a:off x="6815423" y="5152058"/>
                      <a:ext cx="4360967"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D79B005A-EAF6-53F3-91B1-453CFD3DF36F}"/>
                        </a:ext>
                      </a:extLst>
                    </p:cNvPr>
                    <p:cNvCxnSpPr>
                      <a:cxnSpLocks/>
                    </p:cNvCxnSpPr>
                    <p:nvPr/>
                  </p:nvCxnSpPr>
                  <p:spPr>
                    <a:xfrm flipH="1" flipV="1">
                      <a:off x="6825411" y="4729778"/>
                      <a:ext cx="0" cy="422280"/>
                    </a:xfrm>
                    <a:prstGeom prst="line">
                      <a:avLst/>
                    </a:prstGeom>
                    <a:ln w="38100">
                      <a:solidFill>
                        <a:schemeClr val="bg1"/>
                      </a:solidFill>
                      <a:tailEnd type="oval"/>
                    </a:ln>
                  </p:spPr>
                  <p:style>
                    <a:lnRef idx="1">
                      <a:schemeClr val="accent1"/>
                    </a:lnRef>
                    <a:fillRef idx="0">
                      <a:schemeClr val="accent1"/>
                    </a:fillRef>
                    <a:effectRef idx="0">
                      <a:schemeClr val="accent1"/>
                    </a:effectRef>
                    <a:fontRef idx="minor">
                      <a:schemeClr val="tx1"/>
                    </a:fontRef>
                  </p:style>
                </p:cxnSp>
              </p:grpSp>
              <p:sp>
                <p:nvSpPr>
                  <p:cNvPr id="83" name="Right Triangle 82">
                    <a:extLst>
                      <a:ext uri="{FF2B5EF4-FFF2-40B4-BE49-F238E27FC236}">
                        <a16:creationId xmlns:a16="http://schemas.microsoft.com/office/drawing/2014/main" id="{8C38B49C-5E98-F109-7FF5-73088B4A5AEF}"/>
                      </a:ext>
                    </a:extLst>
                  </p:cNvPr>
                  <p:cNvSpPr/>
                  <p:nvPr/>
                </p:nvSpPr>
                <p:spPr>
                  <a:xfrm flipH="1">
                    <a:off x="11663419" y="5044107"/>
                    <a:ext cx="130167" cy="111126"/>
                  </a:xfrm>
                  <a:prstGeom prst="rtTriangle">
                    <a:avLst/>
                  </a:prstGeom>
                  <a:solidFill>
                    <a:srgbClr val="9E01BF"/>
                  </a:solidFill>
                  <a:ln w="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IN" sz="1350" dirty="0">
                      <a:solidFill>
                        <a:schemeClr val="bg1"/>
                      </a:solidFill>
                    </a:endParaRPr>
                  </a:p>
                </p:txBody>
              </p:sp>
            </p:grpSp>
            <p:grpSp>
              <p:nvGrpSpPr>
                <p:cNvPr id="75" name="Group 1089">
                  <a:extLst>
                    <a:ext uri="{FF2B5EF4-FFF2-40B4-BE49-F238E27FC236}">
                      <a16:creationId xmlns:a16="http://schemas.microsoft.com/office/drawing/2014/main" id="{ACFFCD8C-1DD7-5EEC-36ED-2F85D7798A68}"/>
                    </a:ext>
                  </a:extLst>
                </p:cNvPr>
                <p:cNvGrpSpPr>
                  <a:grpSpLocks/>
                </p:cNvGrpSpPr>
                <p:nvPr/>
              </p:nvGrpSpPr>
              <p:grpSpPr bwMode="auto">
                <a:xfrm>
                  <a:off x="6801137" y="5193704"/>
                  <a:ext cx="506307" cy="506307"/>
                  <a:chOff x="6801137" y="5193704"/>
                  <a:chExt cx="506307" cy="506307"/>
                </a:xfrm>
              </p:grpSpPr>
              <p:grpSp>
                <p:nvGrpSpPr>
                  <p:cNvPr id="76" name="Group 1090">
                    <a:extLst>
                      <a:ext uri="{FF2B5EF4-FFF2-40B4-BE49-F238E27FC236}">
                        <a16:creationId xmlns:a16="http://schemas.microsoft.com/office/drawing/2014/main" id="{8A60FCC9-9C4F-CE58-A181-48F4A81FB040}"/>
                      </a:ext>
                    </a:extLst>
                  </p:cNvPr>
                  <p:cNvGrpSpPr>
                    <a:grpSpLocks/>
                  </p:cNvGrpSpPr>
                  <p:nvPr/>
                </p:nvGrpSpPr>
                <p:grpSpPr bwMode="auto">
                  <a:xfrm>
                    <a:off x="6801137" y="5193704"/>
                    <a:ext cx="506307" cy="506307"/>
                    <a:chOff x="3080147" y="1296291"/>
                    <a:chExt cx="590552" cy="590551"/>
                  </a:xfrm>
                </p:grpSpPr>
                <p:sp>
                  <p:nvSpPr>
                    <p:cNvPr id="79" name="Oval 78">
                      <a:extLst>
                        <a:ext uri="{FF2B5EF4-FFF2-40B4-BE49-F238E27FC236}">
                          <a16:creationId xmlns:a16="http://schemas.microsoft.com/office/drawing/2014/main" id="{FEA53B64-0151-E4ED-8FAA-80044F303FD4}"/>
                        </a:ext>
                      </a:extLst>
                    </p:cNvPr>
                    <p:cNvSpPr/>
                    <p:nvPr/>
                  </p:nvSpPr>
                  <p:spPr>
                    <a:xfrm>
                      <a:off x="3080215" y="1296160"/>
                      <a:ext cx="590641" cy="590682"/>
                    </a:xfrm>
                    <a:prstGeom prst="ellipse">
                      <a:avLst/>
                    </a:prstGeom>
                    <a:solidFill>
                      <a:srgbClr val="9E01BF"/>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endParaRPr>
                    </a:p>
                  </p:txBody>
                </p:sp>
                <p:sp>
                  <p:nvSpPr>
                    <p:cNvPr id="80" name="Oval 79">
                      <a:extLst>
                        <a:ext uri="{FF2B5EF4-FFF2-40B4-BE49-F238E27FC236}">
                          <a16:creationId xmlns:a16="http://schemas.microsoft.com/office/drawing/2014/main" id="{61AAFA3C-AAA5-8B2A-7711-0F7F5789616D}"/>
                        </a:ext>
                      </a:extLst>
                    </p:cNvPr>
                    <p:cNvSpPr/>
                    <p:nvPr/>
                  </p:nvSpPr>
                  <p:spPr>
                    <a:xfrm>
                      <a:off x="3122801" y="1338749"/>
                      <a:ext cx="505469" cy="505504"/>
                    </a:xfrm>
                    <a:prstGeom prst="ellipse">
                      <a:avLst/>
                    </a:prstGeom>
                    <a:gradFill>
                      <a:gsLst>
                        <a:gs pos="0">
                          <a:schemeClr val="bg2"/>
                        </a:gs>
                        <a:gs pos="100000">
                          <a:schemeClr val="bg2">
                            <a:lumMod val="85000"/>
                          </a:schemeClr>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endParaRPr>
                    </a:p>
                  </p:txBody>
                </p:sp>
                <p:sp>
                  <p:nvSpPr>
                    <p:cNvPr id="81" name="Oval 80">
                      <a:extLst>
                        <a:ext uri="{FF2B5EF4-FFF2-40B4-BE49-F238E27FC236}">
                          <a16:creationId xmlns:a16="http://schemas.microsoft.com/office/drawing/2014/main" id="{E4F9BBAC-328C-7BCF-5105-65886C6F5905}"/>
                        </a:ext>
                      </a:extLst>
                    </p:cNvPr>
                    <p:cNvSpPr/>
                    <p:nvPr/>
                  </p:nvSpPr>
                  <p:spPr>
                    <a:xfrm>
                      <a:off x="3154276" y="1370227"/>
                      <a:ext cx="442518" cy="442548"/>
                    </a:xfrm>
                    <a:prstGeom prst="ellipse">
                      <a:avLst/>
                    </a:prstGeom>
                    <a:solidFill>
                      <a:srgbClr val="FF671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endParaRPr>
                    </a:p>
                  </p:txBody>
                </p:sp>
              </p:grpSp>
              <p:sp>
                <p:nvSpPr>
                  <p:cNvPr id="78" name="Freeform: Shape 1091">
                    <a:extLst>
                      <a:ext uri="{FF2B5EF4-FFF2-40B4-BE49-F238E27FC236}">
                        <a16:creationId xmlns:a16="http://schemas.microsoft.com/office/drawing/2014/main" id="{82364FA6-B8E6-5711-40F0-03CBBDC3CE48}"/>
                      </a:ext>
                    </a:extLst>
                  </p:cNvPr>
                  <p:cNvSpPr>
                    <a:spLocks/>
                  </p:cNvSpPr>
                  <p:nvPr/>
                </p:nvSpPr>
                <p:spPr bwMode="auto">
                  <a:xfrm>
                    <a:off x="6926783" y="5391752"/>
                    <a:ext cx="255014" cy="110210"/>
                  </a:xfrm>
                  <a:custGeom>
                    <a:avLst/>
                    <a:gdLst>
                      <a:gd name="T0" fmla="*/ 0 w 6859077"/>
                      <a:gd name="T1" fmla="*/ 0 h 2964321"/>
                      <a:gd name="T2" fmla="*/ 0 w 6859077"/>
                      <a:gd name="T3" fmla="*/ 0 h 2964321"/>
                      <a:gd name="T4" fmla="*/ 0 w 6859077"/>
                      <a:gd name="T5" fmla="*/ 0 h 2964321"/>
                      <a:gd name="T6" fmla="*/ 0 w 6859077"/>
                      <a:gd name="T7" fmla="*/ 0 h 2964321"/>
                      <a:gd name="T8" fmla="*/ 0 w 6859077"/>
                      <a:gd name="T9" fmla="*/ 0 h 2964321"/>
                      <a:gd name="T10" fmla="*/ 0 w 6859077"/>
                      <a:gd name="T11" fmla="*/ 0 h 2964321"/>
                      <a:gd name="T12" fmla="*/ 0 w 6859077"/>
                      <a:gd name="T13" fmla="*/ 0 h 2964321"/>
                      <a:gd name="T14" fmla="*/ 0 w 6859077"/>
                      <a:gd name="T15" fmla="*/ 0 h 2964321"/>
                      <a:gd name="T16" fmla="*/ 0 w 6859077"/>
                      <a:gd name="T17" fmla="*/ 0 h 2964321"/>
                      <a:gd name="T18" fmla="*/ 0 w 6859077"/>
                      <a:gd name="T19" fmla="*/ 0 h 2964321"/>
                      <a:gd name="T20" fmla="*/ 0 w 6859077"/>
                      <a:gd name="T21" fmla="*/ 0 h 2964321"/>
                      <a:gd name="T22" fmla="*/ 0 w 6859077"/>
                      <a:gd name="T23" fmla="*/ 0 h 2964321"/>
                      <a:gd name="T24" fmla="*/ 0 w 6859077"/>
                      <a:gd name="T25" fmla="*/ 0 h 2964321"/>
                      <a:gd name="T26" fmla="*/ 0 w 6859077"/>
                      <a:gd name="T27" fmla="*/ 0 h 2964321"/>
                      <a:gd name="T28" fmla="*/ 0 w 6859077"/>
                      <a:gd name="T29" fmla="*/ 0 h 2964321"/>
                      <a:gd name="T30" fmla="*/ 0 w 6859077"/>
                      <a:gd name="T31" fmla="*/ 0 h 2964321"/>
                      <a:gd name="T32" fmla="*/ 0 w 6859077"/>
                      <a:gd name="T33" fmla="*/ 0 h 2964321"/>
                      <a:gd name="T34" fmla="*/ 0 w 6859077"/>
                      <a:gd name="T35" fmla="*/ 0 h 2964321"/>
                      <a:gd name="T36" fmla="*/ 0 w 6859077"/>
                      <a:gd name="T37" fmla="*/ 0 h 296432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859077" h="2964321">
                        <a:moveTo>
                          <a:pt x="2831864" y="811654"/>
                        </a:moveTo>
                        <a:lnTo>
                          <a:pt x="2831864" y="1189148"/>
                        </a:lnTo>
                        <a:lnTo>
                          <a:pt x="4026136" y="1189148"/>
                        </a:lnTo>
                        <a:lnTo>
                          <a:pt x="4026136" y="811654"/>
                        </a:lnTo>
                        <a:lnTo>
                          <a:pt x="5117145" y="1441160"/>
                        </a:lnTo>
                        <a:lnTo>
                          <a:pt x="4026136" y="2070704"/>
                        </a:lnTo>
                        <a:lnTo>
                          <a:pt x="4026136" y="1693172"/>
                        </a:lnTo>
                        <a:lnTo>
                          <a:pt x="2831864" y="1693172"/>
                        </a:lnTo>
                        <a:lnTo>
                          <a:pt x="2831864" y="2070704"/>
                        </a:lnTo>
                        <a:lnTo>
                          <a:pt x="1740854" y="1441160"/>
                        </a:lnTo>
                        <a:lnTo>
                          <a:pt x="2831864" y="811654"/>
                        </a:lnTo>
                        <a:close/>
                        <a:moveTo>
                          <a:pt x="0" y="81904"/>
                        </a:moveTo>
                        <a:lnTo>
                          <a:pt x="1740854" y="81904"/>
                        </a:lnTo>
                        <a:lnTo>
                          <a:pt x="1740854" y="1441160"/>
                        </a:lnTo>
                        <a:lnTo>
                          <a:pt x="1740854" y="2964321"/>
                        </a:lnTo>
                        <a:lnTo>
                          <a:pt x="0" y="2964321"/>
                        </a:lnTo>
                        <a:lnTo>
                          <a:pt x="0" y="81904"/>
                        </a:lnTo>
                        <a:close/>
                        <a:moveTo>
                          <a:pt x="5118223" y="0"/>
                        </a:moveTo>
                        <a:lnTo>
                          <a:pt x="6859077" y="0"/>
                        </a:lnTo>
                        <a:lnTo>
                          <a:pt x="6859077" y="2882418"/>
                        </a:lnTo>
                        <a:lnTo>
                          <a:pt x="5118223" y="2882418"/>
                        </a:lnTo>
                        <a:lnTo>
                          <a:pt x="5118223" y="0"/>
                        </a:lnTo>
                        <a:close/>
                      </a:path>
                    </a:pathLst>
                  </a:custGeom>
                  <a:solidFill>
                    <a:schemeClr val="bg1"/>
                  </a:solidFill>
                  <a:ln>
                    <a:noFill/>
                  </a:ln>
                  <a:extLst>
                    <a:ext uri="{91240B29-F687-4F45-9708-019B960494DF}">
                      <a14:hiddenLine xmlns:a14="http://schemas.microsoft.com/office/drawing/2010/main" w="9797" cap="flat">
                        <a:solidFill>
                          <a:srgbClr val="000000"/>
                        </a:solidFill>
                        <a:prstDash val="solid"/>
                        <a:miter lim="800000"/>
                        <a:headEnd/>
                        <a:tailEnd/>
                      </a14:hiddenLine>
                    </a:ext>
                  </a:extLst>
                </p:spPr>
                <p:txBody>
                  <a:bodyPr anchor="ctr"/>
                  <a:lstStyle/>
                  <a:p>
                    <a:endParaRPr lang="en-US">
                      <a:solidFill>
                        <a:schemeClr val="bg1"/>
                      </a:solidFill>
                    </a:endParaRPr>
                  </a:p>
                </p:txBody>
              </p:sp>
            </p:grpSp>
          </p:grpSp>
          <p:grpSp>
            <p:nvGrpSpPr>
              <p:cNvPr id="47" name="Group 1056">
                <a:extLst>
                  <a:ext uri="{FF2B5EF4-FFF2-40B4-BE49-F238E27FC236}">
                    <a16:creationId xmlns:a16="http://schemas.microsoft.com/office/drawing/2014/main" id="{6CBBD486-46C1-7DE5-ADC4-636640A04FA4}"/>
                  </a:ext>
                </a:extLst>
              </p:cNvPr>
              <p:cNvGrpSpPr>
                <a:grpSpLocks/>
              </p:cNvGrpSpPr>
              <p:nvPr/>
            </p:nvGrpSpPr>
            <p:grpSpPr bwMode="auto">
              <a:xfrm>
                <a:off x="396015" y="4706224"/>
                <a:ext cx="5003685" cy="993787"/>
                <a:chOff x="396015" y="4706224"/>
                <a:chExt cx="5003685" cy="993787"/>
              </a:xfrm>
            </p:grpSpPr>
            <p:grpSp>
              <p:nvGrpSpPr>
                <p:cNvPr id="62" name="Group 1081">
                  <a:extLst>
                    <a:ext uri="{FF2B5EF4-FFF2-40B4-BE49-F238E27FC236}">
                      <a16:creationId xmlns:a16="http://schemas.microsoft.com/office/drawing/2014/main" id="{C3989F88-EEAE-D2AB-E8C4-5DE92C059A72}"/>
                    </a:ext>
                  </a:extLst>
                </p:cNvPr>
                <p:cNvGrpSpPr>
                  <a:grpSpLocks/>
                </p:cNvGrpSpPr>
                <p:nvPr/>
              </p:nvGrpSpPr>
              <p:grpSpPr bwMode="auto">
                <a:xfrm>
                  <a:off x="396015" y="4706224"/>
                  <a:ext cx="4913020" cy="425455"/>
                  <a:chOff x="396015" y="4729778"/>
                  <a:chExt cx="4913020" cy="425455"/>
                </a:xfrm>
              </p:grpSpPr>
              <p:grpSp>
                <p:nvGrpSpPr>
                  <p:cNvPr id="70" name="Group 1082">
                    <a:extLst>
                      <a:ext uri="{FF2B5EF4-FFF2-40B4-BE49-F238E27FC236}">
                        <a16:creationId xmlns:a16="http://schemas.microsoft.com/office/drawing/2014/main" id="{C8A75426-DAEF-CAEC-D4C3-CDE887AACF5F}"/>
                      </a:ext>
                    </a:extLst>
                  </p:cNvPr>
                  <p:cNvGrpSpPr>
                    <a:grpSpLocks/>
                  </p:cNvGrpSpPr>
                  <p:nvPr/>
                </p:nvGrpSpPr>
                <p:grpSpPr bwMode="auto">
                  <a:xfrm>
                    <a:off x="438874" y="4729778"/>
                    <a:ext cx="4870161" cy="422280"/>
                    <a:chOff x="2003056" y="4903204"/>
                    <a:chExt cx="3359982" cy="422280"/>
                  </a:xfrm>
                </p:grpSpPr>
                <p:cxnSp>
                  <p:nvCxnSpPr>
                    <p:cNvPr id="72" name="Straight Connector 71">
                      <a:extLst>
                        <a:ext uri="{FF2B5EF4-FFF2-40B4-BE49-F238E27FC236}">
                          <a16:creationId xmlns:a16="http://schemas.microsoft.com/office/drawing/2014/main" id="{58566CB2-FBFB-E789-672A-73D8FFD30EC8}"/>
                        </a:ext>
                      </a:extLst>
                    </p:cNvPr>
                    <p:cNvCxnSpPr>
                      <a:cxnSpLocks/>
                    </p:cNvCxnSpPr>
                    <p:nvPr/>
                  </p:nvCxnSpPr>
                  <p:spPr>
                    <a:xfrm flipV="1">
                      <a:off x="2003056" y="5325484"/>
                      <a:ext cx="3359982"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BBC106A3-A849-84E1-499E-58806ED41825}"/>
                        </a:ext>
                      </a:extLst>
                    </p:cNvPr>
                    <p:cNvCxnSpPr>
                      <a:cxnSpLocks/>
                    </p:cNvCxnSpPr>
                    <p:nvPr/>
                  </p:nvCxnSpPr>
                  <p:spPr>
                    <a:xfrm flipV="1">
                      <a:off x="5354540" y="4903204"/>
                      <a:ext cx="0" cy="422280"/>
                    </a:xfrm>
                    <a:prstGeom prst="line">
                      <a:avLst/>
                    </a:prstGeom>
                    <a:ln w="38100">
                      <a:solidFill>
                        <a:schemeClr val="bg1"/>
                      </a:solidFill>
                      <a:tailEnd type="oval"/>
                    </a:ln>
                  </p:spPr>
                  <p:style>
                    <a:lnRef idx="1">
                      <a:schemeClr val="accent1"/>
                    </a:lnRef>
                    <a:fillRef idx="0">
                      <a:schemeClr val="accent1"/>
                    </a:fillRef>
                    <a:effectRef idx="0">
                      <a:schemeClr val="accent1"/>
                    </a:effectRef>
                    <a:fontRef idx="minor">
                      <a:schemeClr val="tx1"/>
                    </a:fontRef>
                  </p:style>
                </p:cxnSp>
              </p:grpSp>
              <p:sp>
                <p:nvSpPr>
                  <p:cNvPr id="71" name="Right Triangle 70">
                    <a:extLst>
                      <a:ext uri="{FF2B5EF4-FFF2-40B4-BE49-F238E27FC236}">
                        <a16:creationId xmlns:a16="http://schemas.microsoft.com/office/drawing/2014/main" id="{6FE21AC1-CBD3-9125-706F-A4CE3738C973}"/>
                      </a:ext>
                    </a:extLst>
                  </p:cNvPr>
                  <p:cNvSpPr/>
                  <p:nvPr/>
                </p:nvSpPr>
                <p:spPr>
                  <a:xfrm>
                    <a:off x="396015" y="5044107"/>
                    <a:ext cx="130167" cy="111126"/>
                  </a:xfrm>
                  <a:prstGeom prst="rtTriangle">
                    <a:avLst/>
                  </a:prstGeom>
                  <a:solidFill>
                    <a:schemeClr val="accent2"/>
                  </a:solidFill>
                  <a:ln w="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IN" sz="1350" dirty="0">
                      <a:solidFill>
                        <a:schemeClr val="bg1"/>
                      </a:solidFill>
                    </a:endParaRPr>
                  </a:p>
                </p:txBody>
              </p:sp>
            </p:grpSp>
            <p:grpSp>
              <p:nvGrpSpPr>
                <p:cNvPr id="63" name="Group 1074">
                  <a:extLst>
                    <a:ext uri="{FF2B5EF4-FFF2-40B4-BE49-F238E27FC236}">
                      <a16:creationId xmlns:a16="http://schemas.microsoft.com/office/drawing/2014/main" id="{79559184-B159-43AE-B29F-59B975E52C8D}"/>
                    </a:ext>
                  </a:extLst>
                </p:cNvPr>
                <p:cNvGrpSpPr>
                  <a:grpSpLocks/>
                </p:cNvGrpSpPr>
                <p:nvPr/>
              </p:nvGrpSpPr>
              <p:grpSpPr bwMode="auto">
                <a:xfrm>
                  <a:off x="4893393" y="5193704"/>
                  <a:ext cx="506307" cy="506307"/>
                  <a:chOff x="4893393" y="5193704"/>
                  <a:chExt cx="506307" cy="506307"/>
                </a:xfrm>
              </p:grpSpPr>
              <p:grpSp>
                <p:nvGrpSpPr>
                  <p:cNvPr id="64" name="Group 1075">
                    <a:extLst>
                      <a:ext uri="{FF2B5EF4-FFF2-40B4-BE49-F238E27FC236}">
                        <a16:creationId xmlns:a16="http://schemas.microsoft.com/office/drawing/2014/main" id="{D5F890C2-B56E-AB77-1C30-97998A0FA744}"/>
                      </a:ext>
                    </a:extLst>
                  </p:cNvPr>
                  <p:cNvGrpSpPr>
                    <a:grpSpLocks/>
                  </p:cNvGrpSpPr>
                  <p:nvPr/>
                </p:nvGrpSpPr>
                <p:grpSpPr bwMode="auto">
                  <a:xfrm>
                    <a:off x="4893393" y="5193704"/>
                    <a:ext cx="506307" cy="506307"/>
                    <a:chOff x="3080147" y="1296291"/>
                    <a:chExt cx="590552" cy="590551"/>
                  </a:xfrm>
                </p:grpSpPr>
                <p:sp>
                  <p:nvSpPr>
                    <p:cNvPr id="66" name="Oval 65">
                      <a:extLst>
                        <a:ext uri="{FF2B5EF4-FFF2-40B4-BE49-F238E27FC236}">
                          <a16:creationId xmlns:a16="http://schemas.microsoft.com/office/drawing/2014/main" id="{9CAA9466-9537-6735-8B15-786737D23CF6}"/>
                        </a:ext>
                      </a:extLst>
                    </p:cNvPr>
                    <p:cNvSpPr/>
                    <p:nvPr/>
                  </p:nvSpPr>
                  <p:spPr>
                    <a:xfrm>
                      <a:off x="3079845" y="1296160"/>
                      <a:ext cx="590641" cy="590682"/>
                    </a:xfrm>
                    <a:prstGeom prst="ellipse">
                      <a:avLst/>
                    </a:prstGeom>
                    <a:solidFill>
                      <a:srgbClr val="9E01BF"/>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endParaRPr>
                    </a:p>
                  </p:txBody>
                </p:sp>
                <p:sp>
                  <p:nvSpPr>
                    <p:cNvPr id="67" name="Oval 66">
                      <a:extLst>
                        <a:ext uri="{FF2B5EF4-FFF2-40B4-BE49-F238E27FC236}">
                          <a16:creationId xmlns:a16="http://schemas.microsoft.com/office/drawing/2014/main" id="{F4AB15DD-D22F-72EE-D251-8E3FB7506164}"/>
                        </a:ext>
                      </a:extLst>
                    </p:cNvPr>
                    <p:cNvSpPr/>
                    <p:nvPr/>
                  </p:nvSpPr>
                  <p:spPr>
                    <a:xfrm>
                      <a:off x="3122431" y="1338749"/>
                      <a:ext cx="505469" cy="505504"/>
                    </a:xfrm>
                    <a:prstGeom prst="ellipse">
                      <a:avLst/>
                    </a:prstGeom>
                    <a:gradFill>
                      <a:gsLst>
                        <a:gs pos="0">
                          <a:schemeClr val="bg2"/>
                        </a:gs>
                        <a:gs pos="100000">
                          <a:schemeClr val="bg2">
                            <a:lumMod val="85000"/>
                          </a:schemeClr>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endParaRPr>
                    </a:p>
                  </p:txBody>
                </p:sp>
                <p:sp>
                  <p:nvSpPr>
                    <p:cNvPr id="69" name="Oval 68">
                      <a:extLst>
                        <a:ext uri="{FF2B5EF4-FFF2-40B4-BE49-F238E27FC236}">
                          <a16:creationId xmlns:a16="http://schemas.microsoft.com/office/drawing/2014/main" id="{08AE05CF-860B-8907-3E81-BA66201ADB34}"/>
                        </a:ext>
                      </a:extLst>
                    </p:cNvPr>
                    <p:cNvSpPr/>
                    <p:nvPr/>
                  </p:nvSpPr>
                  <p:spPr>
                    <a:xfrm>
                      <a:off x="3153906" y="1370227"/>
                      <a:ext cx="442518" cy="442548"/>
                    </a:xfrm>
                    <a:prstGeom prst="ellipse">
                      <a:avLst/>
                    </a:prstGeom>
                    <a:solidFill>
                      <a:srgbClr val="FF671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endParaRPr>
                    </a:p>
                  </p:txBody>
                </p:sp>
              </p:grpSp>
              <p:sp>
                <p:nvSpPr>
                  <p:cNvPr id="65" name="Freeform: Shape 1076">
                    <a:extLst>
                      <a:ext uri="{FF2B5EF4-FFF2-40B4-BE49-F238E27FC236}">
                        <a16:creationId xmlns:a16="http://schemas.microsoft.com/office/drawing/2014/main" id="{5697A6A4-5E5E-1767-6F90-59614A97B810}"/>
                      </a:ext>
                    </a:extLst>
                  </p:cNvPr>
                  <p:cNvSpPr>
                    <a:spLocks/>
                  </p:cNvSpPr>
                  <p:nvPr/>
                </p:nvSpPr>
                <p:spPr bwMode="auto">
                  <a:xfrm>
                    <a:off x="5034882" y="5345614"/>
                    <a:ext cx="223328" cy="202486"/>
                  </a:xfrm>
                  <a:custGeom>
                    <a:avLst/>
                    <a:gdLst>
                      <a:gd name="T0" fmla="*/ 0 w 5407056"/>
                      <a:gd name="T1" fmla="*/ 0 h 4902452"/>
                      <a:gd name="T2" fmla="*/ 0 w 5407056"/>
                      <a:gd name="T3" fmla="*/ 0 h 4902452"/>
                      <a:gd name="T4" fmla="*/ 0 w 5407056"/>
                      <a:gd name="T5" fmla="*/ 0 h 4902452"/>
                      <a:gd name="T6" fmla="*/ 0 w 5407056"/>
                      <a:gd name="T7" fmla="*/ 0 h 4902452"/>
                      <a:gd name="T8" fmla="*/ 0 w 5407056"/>
                      <a:gd name="T9" fmla="*/ 0 h 4902452"/>
                      <a:gd name="T10" fmla="*/ 0 w 5407056"/>
                      <a:gd name="T11" fmla="*/ 0 h 4902452"/>
                      <a:gd name="T12" fmla="*/ 0 w 5407056"/>
                      <a:gd name="T13" fmla="*/ 0 h 4902452"/>
                      <a:gd name="T14" fmla="*/ 0 w 5407056"/>
                      <a:gd name="T15" fmla="*/ 0 h 4902452"/>
                      <a:gd name="T16" fmla="*/ 0 w 5407056"/>
                      <a:gd name="T17" fmla="*/ 0 h 4902452"/>
                      <a:gd name="T18" fmla="*/ 0 w 5407056"/>
                      <a:gd name="T19" fmla="*/ 0 h 4902452"/>
                      <a:gd name="T20" fmla="*/ 0 w 5407056"/>
                      <a:gd name="T21" fmla="*/ 0 h 4902452"/>
                      <a:gd name="T22" fmla="*/ 0 w 5407056"/>
                      <a:gd name="T23" fmla="*/ 0 h 4902452"/>
                      <a:gd name="T24" fmla="*/ 0 w 5407056"/>
                      <a:gd name="T25" fmla="*/ 0 h 4902452"/>
                      <a:gd name="T26" fmla="*/ 0 w 5407056"/>
                      <a:gd name="T27" fmla="*/ 0 h 4902452"/>
                      <a:gd name="T28" fmla="*/ 0 w 5407056"/>
                      <a:gd name="T29" fmla="*/ 0 h 4902452"/>
                      <a:gd name="T30" fmla="*/ 0 w 5407056"/>
                      <a:gd name="T31" fmla="*/ 0 h 4902452"/>
                      <a:gd name="T32" fmla="*/ 0 w 5407056"/>
                      <a:gd name="T33" fmla="*/ 0 h 4902452"/>
                      <a:gd name="T34" fmla="*/ 0 w 5407056"/>
                      <a:gd name="T35" fmla="*/ 0 h 4902452"/>
                      <a:gd name="T36" fmla="*/ 0 w 5407056"/>
                      <a:gd name="T37" fmla="*/ 0 h 4902452"/>
                      <a:gd name="T38" fmla="*/ 0 w 5407056"/>
                      <a:gd name="T39" fmla="*/ 0 h 4902452"/>
                      <a:gd name="T40" fmla="*/ 0 w 5407056"/>
                      <a:gd name="T41" fmla="*/ 0 h 4902452"/>
                      <a:gd name="T42" fmla="*/ 0 w 5407056"/>
                      <a:gd name="T43" fmla="*/ 0 h 4902452"/>
                      <a:gd name="T44" fmla="*/ 0 w 5407056"/>
                      <a:gd name="T45" fmla="*/ 0 h 4902452"/>
                      <a:gd name="T46" fmla="*/ 0 w 5407056"/>
                      <a:gd name="T47" fmla="*/ 0 h 4902452"/>
                      <a:gd name="T48" fmla="*/ 0 w 5407056"/>
                      <a:gd name="T49" fmla="*/ 0 h 4902452"/>
                      <a:gd name="T50" fmla="*/ 0 w 5407056"/>
                      <a:gd name="T51" fmla="*/ 0 h 4902452"/>
                      <a:gd name="T52" fmla="*/ 0 w 5407056"/>
                      <a:gd name="T53" fmla="*/ 0 h 4902452"/>
                      <a:gd name="T54" fmla="*/ 0 w 5407056"/>
                      <a:gd name="T55" fmla="*/ 0 h 4902452"/>
                      <a:gd name="T56" fmla="*/ 0 w 5407056"/>
                      <a:gd name="T57" fmla="*/ 0 h 4902452"/>
                      <a:gd name="T58" fmla="*/ 0 w 5407056"/>
                      <a:gd name="T59" fmla="*/ 0 h 4902452"/>
                      <a:gd name="T60" fmla="*/ 0 w 5407056"/>
                      <a:gd name="T61" fmla="*/ 0 h 4902452"/>
                      <a:gd name="T62" fmla="*/ 0 w 5407056"/>
                      <a:gd name="T63" fmla="*/ 0 h 4902452"/>
                      <a:gd name="T64" fmla="*/ 0 w 5407056"/>
                      <a:gd name="T65" fmla="*/ 0 h 4902452"/>
                      <a:gd name="T66" fmla="*/ 0 w 5407056"/>
                      <a:gd name="T67" fmla="*/ 0 h 4902452"/>
                      <a:gd name="T68" fmla="*/ 0 w 5407056"/>
                      <a:gd name="T69" fmla="*/ 0 h 4902452"/>
                      <a:gd name="T70" fmla="*/ 0 w 5407056"/>
                      <a:gd name="T71" fmla="*/ 0 h 4902452"/>
                      <a:gd name="T72" fmla="*/ 0 w 5407056"/>
                      <a:gd name="T73" fmla="*/ 0 h 4902452"/>
                      <a:gd name="T74" fmla="*/ 0 w 5407056"/>
                      <a:gd name="T75" fmla="*/ 0 h 4902452"/>
                      <a:gd name="T76" fmla="*/ 0 w 5407056"/>
                      <a:gd name="T77" fmla="*/ 0 h 4902452"/>
                      <a:gd name="T78" fmla="*/ 0 w 5407056"/>
                      <a:gd name="T79" fmla="*/ 0 h 4902452"/>
                      <a:gd name="T80" fmla="*/ 0 w 5407056"/>
                      <a:gd name="T81" fmla="*/ 0 h 4902452"/>
                      <a:gd name="T82" fmla="*/ 0 w 5407056"/>
                      <a:gd name="T83" fmla="*/ 0 h 4902452"/>
                      <a:gd name="T84" fmla="*/ 0 w 5407056"/>
                      <a:gd name="T85" fmla="*/ 0 h 4902452"/>
                      <a:gd name="T86" fmla="*/ 0 w 5407056"/>
                      <a:gd name="T87" fmla="*/ 0 h 4902452"/>
                      <a:gd name="T88" fmla="*/ 0 w 5407056"/>
                      <a:gd name="T89" fmla="*/ 0 h 4902452"/>
                      <a:gd name="T90" fmla="*/ 0 w 5407056"/>
                      <a:gd name="T91" fmla="*/ 0 h 4902452"/>
                      <a:gd name="T92" fmla="*/ 0 w 5407056"/>
                      <a:gd name="T93" fmla="*/ 0 h 4902452"/>
                      <a:gd name="T94" fmla="*/ 0 w 5407056"/>
                      <a:gd name="T95" fmla="*/ 0 h 4902452"/>
                      <a:gd name="T96" fmla="*/ 0 w 5407056"/>
                      <a:gd name="T97" fmla="*/ 0 h 4902452"/>
                      <a:gd name="T98" fmla="*/ 0 w 5407056"/>
                      <a:gd name="T99" fmla="*/ 0 h 4902452"/>
                      <a:gd name="T100" fmla="*/ 0 w 5407056"/>
                      <a:gd name="T101" fmla="*/ 0 h 4902452"/>
                      <a:gd name="T102" fmla="*/ 0 w 5407056"/>
                      <a:gd name="T103" fmla="*/ 0 h 4902452"/>
                      <a:gd name="T104" fmla="*/ 0 w 5407056"/>
                      <a:gd name="T105" fmla="*/ 0 h 4902452"/>
                      <a:gd name="T106" fmla="*/ 0 w 5407056"/>
                      <a:gd name="T107" fmla="*/ 0 h 4902452"/>
                      <a:gd name="T108" fmla="*/ 0 w 5407056"/>
                      <a:gd name="T109" fmla="*/ 0 h 4902452"/>
                      <a:gd name="T110" fmla="*/ 0 w 5407056"/>
                      <a:gd name="T111" fmla="*/ 0 h 490245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407056" h="4902452">
                        <a:moveTo>
                          <a:pt x="0" y="4545835"/>
                        </a:moveTo>
                        <a:lnTo>
                          <a:pt x="2128723" y="4545835"/>
                        </a:lnTo>
                        <a:lnTo>
                          <a:pt x="2128723" y="4765272"/>
                        </a:lnTo>
                        <a:lnTo>
                          <a:pt x="0" y="4765272"/>
                        </a:lnTo>
                        <a:lnTo>
                          <a:pt x="0" y="4545835"/>
                        </a:lnTo>
                        <a:close/>
                        <a:moveTo>
                          <a:pt x="0" y="3997195"/>
                        </a:moveTo>
                        <a:lnTo>
                          <a:pt x="1305763" y="3997195"/>
                        </a:lnTo>
                        <a:lnTo>
                          <a:pt x="1305763" y="4216632"/>
                        </a:lnTo>
                        <a:lnTo>
                          <a:pt x="0" y="4216632"/>
                        </a:lnTo>
                        <a:lnTo>
                          <a:pt x="0" y="3997195"/>
                        </a:lnTo>
                        <a:close/>
                        <a:moveTo>
                          <a:pt x="0" y="3448555"/>
                        </a:moveTo>
                        <a:lnTo>
                          <a:pt x="318211" y="3448555"/>
                        </a:lnTo>
                        <a:lnTo>
                          <a:pt x="318211" y="3667992"/>
                        </a:lnTo>
                        <a:lnTo>
                          <a:pt x="0" y="3667992"/>
                        </a:lnTo>
                        <a:lnTo>
                          <a:pt x="0" y="3448555"/>
                        </a:lnTo>
                        <a:close/>
                        <a:moveTo>
                          <a:pt x="0" y="2899915"/>
                        </a:moveTo>
                        <a:lnTo>
                          <a:pt x="318211" y="2899915"/>
                        </a:lnTo>
                        <a:lnTo>
                          <a:pt x="318211" y="3119352"/>
                        </a:lnTo>
                        <a:lnTo>
                          <a:pt x="0" y="3119352"/>
                        </a:lnTo>
                        <a:lnTo>
                          <a:pt x="0" y="2899915"/>
                        </a:lnTo>
                        <a:close/>
                        <a:moveTo>
                          <a:pt x="2046417" y="2433601"/>
                        </a:moveTo>
                        <a:lnTo>
                          <a:pt x="2128704" y="2559778"/>
                        </a:lnTo>
                        <a:lnTo>
                          <a:pt x="2479833" y="3113895"/>
                        </a:lnTo>
                        <a:lnTo>
                          <a:pt x="2062877" y="3739345"/>
                        </a:lnTo>
                        <a:cubicBezTo>
                          <a:pt x="1991573" y="3843596"/>
                          <a:pt x="1870872" y="3903946"/>
                          <a:pt x="1750171" y="3903946"/>
                        </a:cubicBezTo>
                        <a:lnTo>
                          <a:pt x="1750171" y="3903927"/>
                        </a:lnTo>
                        <a:cubicBezTo>
                          <a:pt x="1700804" y="3903927"/>
                          <a:pt x="1645920" y="3892944"/>
                          <a:pt x="1596552" y="3871018"/>
                        </a:cubicBezTo>
                        <a:lnTo>
                          <a:pt x="812017" y="3695434"/>
                        </a:lnTo>
                        <a:cubicBezTo>
                          <a:pt x="609029" y="3651533"/>
                          <a:pt x="482813" y="3448555"/>
                          <a:pt x="526714" y="3240062"/>
                        </a:cubicBezTo>
                        <a:cubicBezTo>
                          <a:pt x="548640" y="3141327"/>
                          <a:pt x="608990" y="3059011"/>
                          <a:pt x="696782" y="3004167"/>
                        </a:cubicBezTo>
                        <a:cubicBezTo>
                          <a:pt x="784575" y="2949283"/>
                          <a:pt x="883310" y="2932824"/>
                          <a:pt x="982085" y="2954789"/>
                        </a:cubicBezTo>
                        <a:lnTo>
                          <a:pt x="1585609" y="3091949"/>
                        </a:lnTo>
                        <a:lnTo>
                          <a:pt x="1925756" y="2581734"/>
                        </a:lnTo>
                        <a:cubicBezTo>
                          <a:pt x="1931232" y="2570751"/>
                          <a:pt x="1936738" y="2565284"/>
                          <a:pt x="1947682" y="2554302"/>
                        </a:cubicBezTo>
                        <a:lnTo>
                          <a:pt x="2046417" y="2433601"/>
                        </a:lnTo>
                        <a:close/>
                        <a:moveTo>
                          <a:pt x="0" y="2351275"/>
                        </a:moveTo>
                        <a:lnTo>
                          <a:pt x="537657" y="2351275"/>
                        </a:lnTo>
                        <a:lnTo>
                          <a:pt x="537657" y="2570712"/>
                        </a:lnTo>
                        <a:lnTo>
                          <a:pt x="0" y="2570712"/>
                        </a:lnTo>
                        <a:lnTo>
                          <a:pt x="0" y="2351275"/>
                        </a:lnTo>
                        <a:close/>
                        <a:moveTo>
                          <a:pt x="0" y="1802635"/>
                        </a:moveTo>
                        <a:lnTo>
                          <a:pt x="861384" y="1802635"/>
                        </a:lnTo>
                        <a:lnTo>
                          <a:pt x="861384" y="2022072"/>
                        </a:lnTo>
                        <a:lnTo>
                          <a:pt x="0" y="2022072"/>
                        </a:lnTo>
                        <a:lnTo>
                          <a:pt x="0" y="1802635"/>
                        </a:lnTo>
                        <a:close/>
                        <a:moveTo>
                          <a:pt x="0" y="1253996"/>
                        </a:moveTo>
                        <a:lnTo>
                          <a:pt x="1069848" y="1253996"/>
                        </a:lnTo>
                        <a:lnTo>
                          <a:pt x="1069848" y="1473433"/>
                        </a:lnTo>
                        <a:lnTo>
                          <a:pt x="0" y="1473433"/>
                        </a:lnTo>
                        <a:lnTo>
                          <a:pt x="0" y="1253996"/>
                        </a:lnTo>
                        <a:close/>
                        <a:moveTo>
                          <a:pt x="5028155" y="1070059"/>
                        </a:moveTo>
                        <a:cubicBezTo>
                          <a:pt x="5101704" y="1069548"/>
                          <a:pt x="5173726" y="1092172"/>
                          <a:pt x="5239570" y="1133335"/>
                        </a:cubicBezTo>
                        <a:cubicBezTo>
                          <a:pt x="5321846" y="1188218"/>
                          <a:pt x="5382207" y="1275971"/>
                          <a:pt x="5398656" y="1374746"/>
                        </a:cubicBezTo>
                        <a:cubicBezTo>
                          <a:pt x="5420582" y="1473482"/>
                          <a:pt x="5398656" y="1572256"/>
                          <a:pt x="5343773" y="1660049"/>
                        </a:cubicBezTo>
                        <a:lnTo>
                          <a:pt x="4855483" y="2395216"/>
                        </a:lnTo>
                        <a:cubicBezTo>
                          <a:pt x="4806115" y="2466548"/>
                          <a:pt x="4729306" y="2521393"/>
                          <a:pt x="4646990" y="2548835"/>
                        </a:cubicBezTo>
                        <a:cubicBezTo>
                          <a:pt x="4641514" y="2548835"/>
                          <a:pt x="4641514" y="2548835"/>
                          <a:pt x="4636007" y="2554311"/>
                        </a:cubicBezTo>
                        <a:lnTo>
                          <a:pt x="4625064" y="2554311"/>
                        </a:lnTo>
                        <a:cubicBezTo>
                          <a:pt x="4581163" y="2559739"/>
                          <a:pt x="4542738" y="2565255"/>
                          <a:pt x="4509830" y="2565255"/>
                        </a:cubicBezTo>
                        <a:lnTo>
                          <a:pt x="4509830" y="2565245"/>
                        </a:lnTo>
                        <a:cubicBezTo>
                          <a:pt x="4482388" y="2565245"/>
                          <a:pt x="4454946" y="2559768"/>
                          <a:pt x="4427554" y="2554262"/>
                        </a:cubicBezTo>
                        <a:lnTo>
                          <a:pt x="3664944" y="2384194"/>
                        </a:lnTo>
                        <a:lnTo>
                          <a:pt x="4120315" y="1709377"/>
                        </a:lnTo>
                        <a:lnTo>
                          <a:pt x="4361726" y="1764251"/>
                        </a:lnTo>
                        <a:lnTo>
                          <a:pt x="4712856" y="1237547"/>
                        </a:lnTo>
                        <a:cubicBezTo>
                          <a:pt x="4767730" y="1155261"/>
                          <a:pt x="4855493" y="1094910"/>
                          <a:pt x="4954268" y="1078451"/>
                        </a:cubicBezTo>
                        <a:cubicBezTo>
                          <a:pt x="4978952" y="1072969"/>
                          <a:pt x="5003638" y="1070229"/>
                          <a:pt x="5028155" y="1070059"/>
                        </a:cubicBezTo>
                        <a:close/>
                        <a:moveTo>
                          <a:pt x="1977819" y="862117"/>
                        </a:moveTo>
                        <a:cubicBezTo>
                          <a:pt x="1997042" y="863224"/>
                          <a:pt x="2016330" y="865799"/>
                          <a:pt x="2035532" y="869919"/>
                        </a:cubicBezTo>
                        <a:lnTo>
                          <a:pt x="2913376" y="1067430"/>
                        </a:lnTo>
                        <a:cubicBezTo>
                          <a:pt x="2962744" y="1078412"/>
                          <a:pt x="3302930" y="1259473"/>
                          <a:pt x="3928360" y="1605087"/>
                        </a:cubicBezTo>
                        <a:lnTo>
                          <a:pt x="4032611" y="1659961"/>
                        </a:lnTo>
                        <a:lnTo>
                          <a:pt x="3286461" y="2784672"/>
                        </a:lnTo>
                        <a:lnTo>
                          <a:pt x="3741832" y="3503381"/>
                        </a:lnTo>
                        <a:cubicBezTo>
                          <a:pt x="3824119" y="3635064"/>
                          <a:pt x="3818642" y="3805142"/>
                          <a:pt x="3725373" y="3936787"/>
                        </a:cubicBezTo>
                        <a:cubicBezTo>
                          <a:pt x="3714390" y="3953246"/>
                          <a:pt x="3708923" y="3969705"/>
                          <a:pt x="3697941" y="3986155"/>
                        </a:cubicBezTo>
                        <a:lnTo>
                          <a:pt x="3198669" y="4732315"/>
                        </a:lnTo>
                        <a:cubicBezTo>
                          <a:pt x="3127287" y="4842072"/>
                          <a:pt x="3006596" y="4902413"/>
                          <a:pt x="2880379" y="4902413"/>
                        </a:cubicBezTo>
                        <a:lnTo>
                          <a:pt x="2880369" y="4902452"/>
                        </a:lnTo>
                        <a:cubicBezTo>
                          <a:pt x="2809036" y="4902452"/>
                          <a:pt x="2732227" y="4880526"/>
                          <a:pt x="2666400" y="4836625"/>
                        </a:cubicBezTo>
                        <a:cubicBezTo>
                          <a:pt x="2578608" y="4781751"/>
                          <a:pt x="2523763" y="4693988"/>
                          <a:pt x="2501798" y="4595214"/>
                        </a:cubicBezTo>
                        <a:cubicBezTo>
                          <a:pt x="2479872" y="4496478"/>
                          <a:pt x="2501798" y="4392227"/>
                          <a:pt x="2556682" y="4304434"/>
                        </a:cubicBezTo>
                        <a:lnTo>
                          <a:pt x="2957179" y="3706427"/>
                        </a:lnTo>
                        <a:lnTo>
                          <a:pt x="2606049" y="3146804"/>
                        </a:lnTo>
                        <a:lnTo>
                          <a:pt x="2095834" y="2345770"/>
                        </a:lnTo>
                        <a:lnTo>
                          <a:pt x="2485388" y="1758706"/>
                        </a:lnTo>
                        <a:lnTo>
                          <a:pt x="2128791" y="1676430"/>
                        </a:lnTo>
                        <a:lnTo>
                          <a:pt x="1772195" y="2214086"/>
                        </a:lnTo>
                        <a:cubicBezTo>
                          <a:pt x="1656961" y="2389671"/>
                          <a:pt x="1415599" y="2439039"/>
                          <a:pt x="1240014" y="2323805"/>
                        </a:cubicBezTo>
                        <a:cubicBezTo>
                          <a:pt x="1152222" y="2268921"/>
                          <a:pt x="1097378" y="2181168"/>
                          <a:pt x="1075412" y="2082393"/>
                        </a:cubicBezTo>
                        <a:cubicBezTo>
                          <a:pt x="1053476" y="1983658"/>
                          <a:pt x="1075412" y="1879406"/>
                          <a:pt x="1130286" y="1791615"/>
                        </a:cubicBezTo>
                        <a:lnTo>
                          <a:pt x="1635035" y="1029005"/>
                        </a:lnTo>
                        <a:cubicBezTo>
                          <a:pt x="1711853" y="918600"/>
                          <a:pt x="1843256" y="854371"/>
                          <a:pt x="1977819" y="862117"/>
                        </a:cubicBezTo>
                        <a:close/>
                        <a:moveTo>
                          <a:pt x="0" y="705365"/>
                        </a:moveTo>
                        <a:lnTo>
                          <a:pt x="1486814" y="705365"/>
                        </a:lnTo>
                        <a:lnTo>
                          <a:pt x="1486814" y="924802"/>
                        </a:lnTo>
                        <a:lnTo>
                          <a:pt x="0" y="924802"/>
                        </a:lnTo>
                        <a:lnTo>
                          <a:pt x="0" y="705365"/>
                        </a:lnTo>
                        <a:close/>
                        <a:moveTo>
                          <a:pt x="0" y="156726"/>
                        </a:moveTo>
                        <a:lnTo>
                          <a:pt x="3055925" y="156726"/>
                        </a:lnTo>
                        <a:lnTo>
                          <a:pt x="3055925" y="376161"/>
                        </a:lnTo>
                        <a:lnTo>
                          <a:pt x="0" y="376161"/>
                        </a:lnTo>
                        <a:lnTo>
                          <a:pt x="0" y="156726"/>
                        </a:lnTo>
                        <a:close/>
                        <a:moveTo>
                          <a:pt x="3846298" y="43"/>
                        </a:moveTo>
                        <a:cubicBezTo>
                          <a:pt x="3972574" y="-1401"/>
                          <a:pt x="4100394" y="33320"/>
                          <a:pt x="4213554" y="107387"/>
                        </a:cubicBezTo>
                        <a:cubicBezTo>
                          <a:pt x="4361697" y="206123"/>
                          <a:pt x="4460432" y="354266"/>
                          <a:pt x="4493351" y="524344"/>
                        </a:cubicBezTo>
                        <a:cubicBezTo>
                          <a:pt x="4526270" y="694422"/>
                          <a:pt x="4493351" y="869997"/>
                          <a:pt x="4394616" y="1018100"/>
                        </a:cubicBezTo>
                        <a:cubicBezTo>
                          <a:pt x="4268399" y="1210105"/>
                          <a:pt x="4059945" y="1314346"/>
                          <a:pt x="3845975" y="1314346"/>
                        </a:cubicBezTo>
                        <a:cubicBezTo>
                          <a:pt x="3719798" y="1314346"/>
                          <a:pt x="3593581" y="1281438"/>
                          <a:pt x="3483863" y="1204628"/>
                        </a:cubicBezTo>
                        <a:cubicBezTo>
                          <a:pt x="3335721" y="1105893"/>
                          <a:pt x="3236985" y="957750"/>
                          <a:pt x="3204067" y="787672"/>
                        </a:cubicBezTo>
                        <a:cubicBezTo>
                          <a:pt x="3171158" y="617603"/>
                          <a:pt x="3204067" y="442019"/>
                          <a:pt x="3302802" y="293915"/>
                        </a:cubicBezTo>
                        <a:cubicBezTo>
                          <a:pt x="3429669" y="105314"/>
                          <a:pt x="3635839" y="2449"/>
                          <a:pt x="3846298" y="43"/>
                        </a:cubicBezTo>
                        <a:close/>
                      </a:path>
                    </a:pathLst>
                  </a:custGeom>
                  <a:solidFill>
                    <a:schemeClr val="bg1"/>
                  </a:solidFill>
                  <a:ln>
                    <a:noFill/>
                  </a:ln>
                  <a:extLst>
                    <a:ext uri="{91240B29-F687-4F45-9708-019B960494DF}">
                      <a14:hiddenLine xmlns:a14="http://schemas.microsoft.com/office/drawing/2010/main" w="9797" cap="flat">
                        <a:solidFill>
                          <a:srgbClr val="000000"/>
                        </a:solidFill>
                        <a:prstDash val="solid"/>
                        <a:miter lim="800000"/>
                        <a:headEnd/>
                        <a:tailEnd/>
                      </a14:hiddenLine>
                    </a:ext>
                  </a:extLst>
                </p:spPr>
                <p:txBody>
                  <a:bodyPr anchor="ctr"/>
                  <a:lstStyle/>
                  <a:p>
                    <a:endParaRPr lang="en-US">
                      <a:solidFill>
                        <a:schemeClr val="bg1"/>
                      </a:solidFill>
                    </a:endParaRPr>
                  </a:p>
                </p:txBody>
              </p:sp>
            </p:grpSp>
          </p:grpSp>
          <p:grpSp>
            <p:nvGrpSpPr>
              <p:cNvPr id="48" name="Group 1057">
                <a:extLst>
                  <a:ext uri="{FF2B5EF4-FFF2-40B4-BE49-F238E27FC236}">
                    <a16:creationId xmlns:a16="http://schemas.microsoft.com/office/drawing/2014/main" id="{5D07B242-399E-0BFA-EDC6-995C708F0C58}"/>
                  </a:ext>
                </a:extLst>
              </p:cNvPr>
              <p:cNvGrpSpPr>
                <a:grpSpLocks/>
              </p:cNvGrpSpPr>
              <p:nvPr/>
            </p:nvGrpSpPr>
            <p:grpSpPr bwMode="auto">
              <a:xfrm>
                <a:off x="388077" y="1313695"/>
                <a:ext cx="5043187" cy="1545200"/>
                <a:chOff x="388077" y="1313695"/>
                <a:chExt cx="5043187" cy="1545200"/>
              </a:xfrm>
            </p:grpSpPr>
            <p:grpSp>
              <p:nvGrpSpPr>
                <p:cNvPr id="49" name="Group 1058">
                  <a:extLst>
                    <a:ext uri="{FF2B5EF4-FFF2-40B4-BE49-F238E27FC236}">
                      <a16:creationId xmlns:a16="http://schemas.microsoft.com/office/drawing/2014/main" id="{EDD31E7B-63B6-3660-EE88-4FBE8417F564}"/>
                    </a:ext>
                  </a:extLst>
                </p:cNvPr>
                <p:cNvGrpSpPr>
                  <a:grpSpLocks/>
                </p:cNvGrpSpPr>
                <p:nvPr/>
              </p:nvGrpSpPr>
              <p:grpSpPr bwMode="auto">
                <a:xfrm>
                  <a:off x="388077" y="1756614"/>
                  <a:ext cx="4952707" cy="1102281"/>
                  <a:chOff x="388077" y="1756614"/>
                  <a:chExt cx="4952707" cy="1102281"/>
                </a:xfrm>
              </p:grpSpPr>
              <p:sp>
                <p:nvSpPr>
                  <p:cNvPr id="56" name="Rectangle 1071">
                    <a:extLst>
                      <a:ext uri="{FF2B5EF4-FFF2-40B4-BE49-F238E27FC236}">
                        <a16:creationId xmlns:a16="http://schemas.microsoft.com/office/drawing/2014/main" id="{2AD50780-A4E4-120D-FA65-4D9D237B6940}"/>
                      </a:ext>
                    </a:extLst>
                  </p:cNvPr>
                  <p:cNvSpPr>
                    <a:spLocks noChangeArrowheads="1"/>
                  </p:cNvSpPr>
                  <p:nvPr/>
                </p:nvSpPr>
                <p:spPr bwMode="auto">
                  <a:xfrm>
                    <a:off x="540286" y="1843232"/>
                    <a:ext cx="455505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GB" altLang="en-US" sz="2000" b="1" dirty="0">
                        <a:solidFill>
                          <a:schemeClr val="bg1"/>
                        </a:solidFill>
                        <a:latin typeface="+mn-lt"/>
                        <a:cs typeface="Arial" panose="020B0604020202020204" pitchFamily="34" charset="0"/>
                      </a:rPr>
                      <a:t>Takes accountability for the effectiveness of the Information Security Management System</a:t>
                    </a:r>
                  </a:p>
                </p:txBody>
              </p:sp>
              <p:grpSp>
                <p:nvGrpSpPr>
                  <p:cNvPr id="57" name="Group 1066">
                    <a:extLst>
                      <a:ext uri="{FF2B5EF4-FFF2-40B4-BE49-F238E27FC236}">
                        <a16:creationId xmlns:a16="http://schemas.microsoft.com/office/drawing/2014/main" id="{D3064DDA-07C4-72F3-95C7-F700AFA3730F}"/>
                      </a:ext>
                    </a:extLst>
                  </p:cNvPr>
                  <p:cNvGrpSpPr>
                    <a:grpSpLocks/>
                  </p:cNvGrpSpPr>
                  <p:nvPr/>
                </p:nvGrpSpPr>
                <p:grpSpPr bwMode="auto">
                  <a:xfrm>
                    <a:off x="388077" y="1756614"/>
                    <a:ext cx="4952707" cy="595319"/>
                    <a:chOff x="388077" y="1780168"/>
                    <a:chExt cx="4952707" cy="595319"/>
                  </a:xfrm>
                </p:grpSpPr>
                <p:grpSp>
                  <p:nvGrpSpPr>
                    <p:cNvPr id="58" name="Group 1067">
                      <a:extLst>
                        <a:ext uri="{FF2B5EF4-FFF2-40B4-BE49-F238E27FC236}">
                          <a16:creationId xmlns:a16="http://schemas.microsoft.com/office/drawing/2014/main" id="{065D6B52-802F-B5E9-D261-A659AF0C48F4}"/>
                        </a:ext>
                      </a:extLst>
                    </p:cNvPr>
                    <p:cNvGrpSpPr>
                      <a:grpSpLocks/>
                    </p:cNvGrpSpPr>
                    <p:nvPr/>
                  </p:nvGrpSpPr>
                  <p:grpSpPr bwMode="auto">
                    <a:xfrm>
                      <a:off x="438875" y="1902406"/>
                      <a:ext cx="4901909" cy="473081"/>
                      <a:chOff x="2058342" y="2079801"/>
                      <a:chExt cx="3274039" cy="473081"/>
                    </a:xfrm>
                  </p:grpSpPr>
                  <p:cxnSp>
                    <p:nvCxnSpPr>
                      <p:cNvPr id="60" name="Straight Connector 59">
                        <a:extLst>
                          <a:ext uri="{FF2B5EF4-FFF2-40B4-BE49-F238E27FC236}">
                            <a16:creationId xmlns:a16="http://schemas.microsoft.com/office/drawing/2014/main" id="{6093B864-8B34-1F7A-506E-A43C00A50219}"/>
                          </a:ext>
                        </a:extLst>
                      </p:cNvPr>
                      <p:cNvCxnSpPr>
                        <a:cxnSpLocks/>
                      </p:cNvCxnSpPr>
                      <p:nvPr/>
                    </p:nvCxnSpPr>
                    <p:spPr>
                      <a:xfrm>
                        <a:off x="2058342" y="2079801"/>
                        <a:ext cx="327403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B3232621-6D9C-36E4-4815-23F7F2C1B229}"/>
                          </a:ext>
                        </a:extLst>
                      </p:cNvPr>
                      <p:cNvCxnSpPr>
                        <a:cxnSpLocks/>
                      </p:cNvCxnSpPr>
                      <p:nvPr/>
                    </p:nvCxnSpPr>
                    <p:spPr>
                      <a:xfrm>
                        <a:off x="5323693" y="2079801"/>
                        <a:ext cx="0" cy="473081"/>
                      </a:xfrm>
                      <a:prstGeom prst="line">
                        <a:avLst/>
                      </a:prstGeom>
                      <a:ln w="38100">
                        <a:solidFill>
                          <a:schemeClr val="bg1"/>
                        </a:solidFill>
                        <a:tailEnd type="oval"/>
                      </a:ln>
                    </p:spPr>
                    <p:style>
                      <a:lnRef idx="1">
                        <a:schemeClr val="accent1"/>
                      </a:lnRef>
                      <a:fillRef idx="0">
                        <a:schemeClr val="accent1"/>
                      </a:fillRef>
                      <a:effectRef idx="0">
                        <a:schemeClr val="accent1"/>
                      </a:effectRef>
                      <a:fontRef idx="minor">
                        <a:schemeClr val="tx1"/>
                      </a:fontRef>
                    </p:style>
                  </p:cxnSp>
                </p:grpSp>
                <p:sp>
                  <p:nvSpPr>
                    <p:cNvPr id="59" name="Right Triangle 58">
                      <a:extLst>
                        <a:ext uri="{FF2B5EF4-FFF2-40B4-BE49-F238E27FC236}">
                          <a16:creationId xmlns:a16="http://schemas.microsoft.com/office/drawing/2014/main" id="{6F3DA5EE-D811-8CE2-8099-F1A24B80F494}"/>
                        </a:ext>
                      </a:extLst>
                    </p:cNvPr>
                    <p:cNvSpPr/>
                    <p:nvPr/>
                  </p:nvSpPr>
                  <p:spPr>
                    <a:xfrm>
                      <a:off x="388077" y="1780168"/>
                      <a:ext cx="125406" cy="125413"/>
                    </a:xfrm>
                    <a:prstGeom prst="rtTriangle">
                      <a:avLst/>
                    </a:prstGeom>
                    <a:solidFill>
                      <a:srgbClr val="9E01BF"/>
                    </a:solidFill>
                    <a:ln w="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IN" sz="1350" dirty="0">
                        <a:solidFill>
                          <a:schemeClr val="bg1"/>
                        </a:solidFill>
                      </a:endParaRPr>
                    </a:p>
                  </p:txBody>
                </p:sp>
              </p:grpSp>
            </p:grpSp>
            <p:grpSp>
              <p:nvGrpSpPr>
                <p:cNvPr id="50" name="Group 1059">
                  <a:extLst>
                    <a:ext uri="{FF2B5EF4-FFF2-40B4-BE49-F238E27FC236}">
                      <a16:creationId xmlns:a16="http://schemas.microsoft.com/office/drawing/2014/main" id="{C71FDDEA-DBBD-857A-B5C9-E80E5C3EE7C2}"/>
                    </a:ext>
                  </a:extLst>
                </p:cNvPr>
                <p:cNvGrpSpPr>
                  <a:grpSpLocks/>
                </p:cNvGrpSpPr>
                <p:nvPr/>
              </p:nvGrpSpPr>
              <p:grpSpPr bwMode="auto">
                <a:xfrm>
                  <a:off x="4924881" y="1313695"/>
                  <a:ext cx="506383" cy="506419"/>
                  <a:chOff x="4924881" y="1313695"/>
                  <a:chExt cx="506383" cy="506419"/>
                </a:xfrm>
              </p:grpSpPr>
              <p:grpSp>
                <p:nvGrpSpPr>
                  <p:cNvPr id="51" name="Group 1060">
                    <a:extLst>
                      <a:ext uri="{FF2B5EF4-FFF2-40B4-BE49-F238E27FC236}">
                        <a16:creationId xmlns:a16="http://schemas.microsoft.com/office/drawing/2014/main" id="{6D651097-71DB-36F3-B9CC-DEA24A5C2292}"/>
                      </a:ext>
                    </a:extLst>
                  </p:cNvPr>
                  <p:cNvGrpSpPr>
                    <a:grpSpLocks/>
                  </p:cNvGrpSpPr>
                  <p:nvPr/>
                </p:nvGrpSpPr>
                <p:grpSpPr bwMode="auto">
                  <a:xfrm>
                    <a:off x="4924881" y="1313695"/>
                    <a:ext cx="506383" cy="506419"/>
                    <a:chOff x="3116876" y="1296291"/>
                    <a:chExt cx="590641" cy="590682"/>
                  </a:xfrm>
                </p:grpSpPr>
                <p:sp>
                  <p:nvSpPr>
                    <p:cNvPr id="53" name="Oval 52">
                      <a:extLst>
                        <a:ext uri="{FF2B5EF4-FFF2-40B4-BE49-F238E27FC236}">
                          <a16:creationId xmlns:a16="http://schemas.microsoft.com/office/drawing/2014/main" id="{46A55AEA-8893-D912-9045-03B83A5A8454}"/>
                        </a:ext>
                      </a:extLst>
                    </p:cNvPr>
                    <p:cNvSpPr/>
                    <p:nvPr/>
                  </p:nvSpPr>
                  <p:spPr>
                    <a:xfrm>
                      <a:off x="3116876" y="1296291"/>
                      <a:ext cx="590641" cy="590682"/>
                    </a:xfrm>
                    <a:prstGeom prst="ellipse">
                      <a:avLst/>
                    </a:prstGeom>
                    <a:solidFill>
                      <a:srgbClr val="9E01BF"/>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endParaRPr>
                    </a:p>
                  </p:txBody>
                </p:sp>
                <p:sp>
                  <p:nvSpPr>
                    <p:cNvPr id="54" name="Oval 53">
                      <a:extLst>
                        <a:ext uri="{FF2B5EF4-FFF2-40B4-BE49-F238E27FC236}">
                          <a16:creationId xmlns:a16="http://schemas.microsoft.com/office/drawing/2014/main" id="{B850DD45-B18F-1DBC-D5C9-17F6512FCDCF}"/>
                        </a:ext>
                      </a:extLst>
                    </p:cNvPr>
                    <p:cNvSpPr/>
                    <p:nvPr/>
                  </p:nvSpPr>
                  <p:spPr>
                    <a:xfrm>
                      <a:off x="3159462" y="1338880"/>
                      <a:ext cx="505469" cy="505504"/>
                    </a:xfrm>
                    <a:prstGeom prst="ellipse">
                      <a:avLst/>
                    </a:prstGeom>
                    <a:gradFill>
                      <a:gsLst>
                        <a:gs pos="0">
                          <a:schemeClr val="bg2"/>
                        </a:gs>
                        <a:gs pos="100000">
                          <a:schemeClr val="bg2">
                            <a:lumMod val="85000"/>
                          </a:schemeClr>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endParaRPr>
                    </a:p>
                  </p:txBody>
                </p:sp>
                <p:sp>
                  <p:nvSpPr>
                    <p:cNvPr id="55" name="Oval 54">
                      <a:extLst>
                        <a:ext uri="{FF2B5EF4-FFF2-40B4-BE49-F238E27FC236}">
                          <a16:creationId xmlns:a16="http://schemas.microsoft.com/office/drawing/2014/main" id="{DA75E94D-CFAC-A97A-2335-C6B5A01AE3E3}"/>
                        </a:ext>
                      </a:extLst>
                    </p:cNvPr>
                    <p:cNvSpPr/>
                    <p:nvPr/>
                  </p:nvSpPr>
                  <p:spPr>
                    <a:xfrm>
                      <a:off x="3190939" y="1370358"/>
                      <a:ext cx="442518" cy="442548"/>
                    </a:xfrm>
                    <a:prstGeom prst="ellipse">
                      <a:avLst/>
                    </a:prstGeom>
                    <a:solidFill>
                      <a:srgbClr val="FF671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endParaRPr>
                    </a:p>
                  </p:txBody>
                </p:sp>
              </p:grpSp>
              <p:sp>
                <p:nvSpPr>
                  <p:cNvPr id="52" name="Freeform: Shape 1061">
                    <a:extLst>
                      <a:ext uri="{FF2B5EF4-FFF2-40B4-BE49-F238E27FC236}">
                        <a16:creationId xmlns:a16="http://schemas.microsoft.com/office/drawing/2014/main" id="{D5D34FDA-493B-EA34-21AD-8FA0F519483B}"/>
                      </a:ext>
                    </a:extLst>
                  </p:cNvPr>
                  <p:cNvSpPr>
                    <a:spLocks/>
                  </p:cNvSpPr>
                  <p:nvPr/>
                </p:nvSpPr>
                <p:spPr bwMode="auto">
                  <a:xfrm>
                    <a:off x="5034881" y="1436827"/>
                    <a:ext cx="307994" cy="260040"/>
                  </a:xfrm>
                  <a:custGeom>
                    <a:avLst/>
                    <a:gdLst>
                      <a:gd name="T0" fmla="*/ 0 w 5211469"/>
                      <a:gd name="T1" fmla="*/ 0 h 4400062"/>
                      <a:gd name="T2" fmla="*/ 0 w 5211469"/>
                      <a:gd name="T3" fmla="*/ 0 h 4400062"/>
                      <a:gd name="T4" fmla="*/ 0 w 5211469"/>
                      <a:gd name="T5" fmla="*/ 0 h 4400062"/>
                      <a:gd name="T6" fmla="*/ 0 w 5211469"/>
                      <a:gd name="T7" fmla="*/ 0 h 4400062"/>
                      <a:gd name="T8" fmla="*/ 0 w 5211469"/>
                      <a:gd name="T9" fmla="*/ 0 h 4400062"/>
                      <a:gd name="T10" fmla="*/ 0 w 5211469"/>
                      <a:gd name="T11" fmla="*/ 0 h 4400062"/>
                      <a:gd name="T12" fmla="*/ 0 w 5211469"/>
                      <a:gd name="T13" fmla="*/ 0 h 4400062"/>
                      <a:gd name="T14" fmla="*/ 0 w 5211469"/>
                      <a:gd name="T15" fmla="*/ 0 h 4400062"/>
                      <a:gd name="T16" fmla="*/ 0 w 5211469"/>
                      <a:gd name="T17" fmla="*/ 0 h 4400062"/>
                      <a:gd name="T18" fmla="*/ 0 w 5211469"/>
                      <a:gd name="T19" fmla="*/ 0 h 4400062"/>
                      <a:gd name="T20" fmla="*/ 0 w 5211469"/>
                      <a:gd name="T21" fmla="*/ 0 h 4400062"/>
                      <a:gd name="T22" fmla="*/ 0 w 5211469"/>
                      <a:gd name="T23" fmla="*/ 0 h 4400062"/>
                      <a:gd name="T24" fmla="*/ 0 w 5211469"/>
                      <a:gd name="T25" fmla="*/ 0 h 4400062"/>
                      <a:gd name="T26" fmla="*/ 0 w 5211469"/>
                      <a:gd name="T27" fmla="*/ 0 h 4400062"/>
                      <a:gd name="T28" fmla="*/ 0 w 5211469"/>
                      <a:gd name="T29" fmla="*/ 0 h 4400062"/>
                      <a:gd name="T30" fmla="*/ 0 w 5211469"/>
                      <a:gd name="T31" fmla="*/ 0 h 4400062"/>
                      <a:gd name="T32" fmla="*/ 0 w 5211469"/>
                      <a:gd name="T33" fmla="*/ 0 h 4400062"/>
                      <a:gd name="T34" fmla="*/ 0 w 5211469"/>
                      <a:gd name="T35" fmla="*/ 0 h 4400062"/>
                      <a:gd name="T36" fmla="*/ 0 w 5211469"/>
                      <a:gd name="T37" fmla="*/ 0 h 4400062"/>
                      <a:gd name="T38" fmla="*/ 0 w 5211469"/>
                      <a:gd name="T39" fmla="*/ 0 h 4400062"/>
                      <a:gd name="T40" fmla="*/ 0 w 5211469"/>
                      <a:gd name="T41" fmla="*/ 0 h 4400062"/>
                      <a:gd name="T42" fmla="*/ 0 w 5211469"/>
                      <a:gd name="T43" fmla="*/ 0 h 4400062"/>
                      <a:gd name="T44" fmla="*/ 0 w 5211469"/>
                      <a:gd name="T45" fmla="*/ 0 h 4400062"/>
                      <a:gd name="T46" fmla="*/ 0 w 5211469"/>
                      <a:gd name="T47" fmla="*/ 0 h 4400062"/>
                      <a:gd name="T48" fmla="*/ 0 w 5211469"/>
                      <a:gd name="T49" fmla="*/ 0 h 4400062"/>
                      <a:gd name="T50" fmla="*/ 0 w 5211469"/>
                      <a:gd name="T51" fmla="*/ 0 h 4400062"/>
                      <a:gd name="T52" fmla="*/ 0 w 5211469"/>
                      <a:gd name="T53" fmla="*/ 0 h 4400062"/>
                      <a:gd name="T54" fmla="*/ 0 w 5211469"/>
                      <a:gd name="T55" fmla="*/ 0 h 4400062"/>
                      <a:gd name="T56" fmla="*/ 0 w 5211469"/>
                      <a:gd name="T57" fmla="*/ 0 h 4400062"/>
                      <a:gd name="T58" fmla="*/ 0 w 5211469"/>
                      <a:gd name="T59" fmla="*/ 0 h 4400062"/>
                      <a:gd name="T60" fmla="*/ 0 w 5211469"/>
                      <a:gd name="T61" fmla="*/ 0 h 4400062"/>
                      <a:gd name="T62" fmla="*/ 0 w 5211469"/>
                      <a:gd name="T63" fmla="*/ 0 h 4400062"/>
                      <a:gd name="T64" fmla="*/ 0 w 5211469"/>
                      <a:gd name="T65" fmla="*/ 0 h 4400062"/>
                      <a:gd name="T66" fmla="*/ 0 w 5211469"/>
                      <a:gd name="T67" fmla="*/ 0 h 4400062"/>
                      <a:gd name="T68" fmla="*/ 0 w 5211469"/>
                      <a:gd name="T69" fmla="*/ 0 h 4400062"/>
                      <a:gd name="T70" fmla="*/ 0 w 5211469"/>
                      <a:gd name="T71" fmla="*/ 0 h 4400062"/>
                      <a:gd name="T72" fmla="*/ 0 w 5211469"/>
                      <a:gd name="T73" fmla="*/ 0 h 4400062"/>
                      <a:gd name="T74" fmla="*/ 0 w 5211469"/>
                      <a:gd name="T75" fmla="*/ 0 h 4400062"/>
                      <a:gd name="T76" fmla="*/ 0 w 5211469"/>
                      <a:gd name="T77" fmla="*/ 0 h 4400062"/>
                      <a:gd name="T78" fmla="*/ 0 w 5211469"/>
                      <a:gd name="T79" fmla="*/ 0 h 4400062"/>
                      <a:gd name="T80" fmla="*/ 0 w 5211469"/>
                      <a:gd name="T81" fmla="*/ 0 h 4400062"/>
                      <a:gd name="T82" fmla="*/ 0 w 5211469"/>
                      <a:gd name="T83" fmla="*/ 0 h 4400062"/>
                      <a:gd name="T84" fmla="*/ 0 w 5211469"/>
                      <a:gd name="T85" fmla="*/ 0 h 4400062"/>
                      <a:gd name="T86" fmla="*/ 0 w 5211469"/>
                      <a:gd name="T87" fmla="*/ 0 h 4400062"/>
                      <a:gd name="T88" fmla="*/ 0 w 5211469"/>
                      <a:gd name="T89" fmla="*/ 0 h 4400062"/>
                      <a:gd name="T90" fmla="*/ 0 w 5211469"/>
                      <a:gd name="T91" fmla="*/ 0 h 4400062"/>
                      <a:gd name="T92" fmla="*/ 0 w 5211469"/>
                      <a:gd name="T93" fmla="*/ 0 h 4400062"/>
                      <a:gd name="T94" fmla="*/ 0 w 5211469"/>
                      <a:gd name="T95" fmla="*/ 0 h 4400062"/>
                      <a:gd name="T96" fmla="*/ 0 w 5211469"/>
                      <a:gd name="T97" fmla="*/ 0 h 4400062"/>
                      <a:gd name="T98" fmla="*/ 0 w 5211469"/>
                      <a:gd name="T99" fmla="*/ 0 h 440006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5211469" h="4400062">
                        <a:moveTo>
                          <a:pt x="575443" y="1486820"/>
                        </a:moveTo>
                        <a:cubicBezTo>
                          <a:pt x="615220" y="1486820"/>
                          <a:pt x="654991" y="1503277"/>
                          <a:pt x="679675" y="1536190"/>
                        </a:cubicBezTo>
                        <a:lnTo>
                          <a:pt x="1129580" y="2183566"/>
                        </a:lnTo>
                        <a:cubicBezTo>
                          <a:pt x="1151515" y="2221990"/>
                          <a:pt x="1156982" y="2271358"/>
                          <a:pt x="1135056" y="2315249"/>
                        </a:cubicBezTo>
                        <a:cubicBezTo>
                          <a:pt x="1113130" y="2353635"/>
                          <a:pt x="1074706" y="2381076"/>
                          <a:pt x="1025338" y="2381076"/>
                        </a:cubicBezTo>
                        <a:lnTo>
                          <a:pt x="751018" y="2381076"/>
                        </a:lnTo>
                        <a:cubicBezTo>
                          <a:pt x="844287" y="3324747"/>
                          <a:pt x="1639825" y="4059915"/>
                          <a:pt x="2605421" y="4059915"/>
                        </a:cubicBezTo>
                        <a:cubicBezTo>
                          <a:pt x="3219888" y="4059915"/>
                          <a:pt x="3795970" y="3758153"/>
                          <a:pt x="4147100" y="3247937"/>
                        </a:cubicBezTo>
                        <a:lnTo>
                          <a:pt x="4147090" y="3247947"/>
                        </a:lnTo>
                        <a:cubicBezTo>
                          <a:pt x="4196468" y="3171138"/>
                          <a:pt x="4300709" y="3154678"/>
                          <a:pt x="4377519" y="3204046"/>
                        </a:cubicBezTo>
                        <a:cubicBezTo>
                          <a:pt x="4454328" y="3258891"/>
                          <a:pt x="4476294" y="3363132"/>
                          <a:pt x="4421420" y="3439942"/>
                        </a:cubicBezTo>
                        <a:cubicBezTo>
                          <a:pt x="4009940" y="4043465"/>
                          <a:pt x="3335113" y="4400062"/>
                          <a:pt x="2605421" y="4400062"/>
                        </a:cubicBezTo>
                        <a:cubicBezTo>
                          <a:pt x="1453277" y="4400062"/>
                          <a:pt x="509607" y="3511265"/>
                          <a:pt x="416348" y="2386553"/>
                        </a:cubicBezTo>
                        <a:lnTo>
                          <a:pt x="125566" y="2386553"/>
                        </a:lnTo>
                        <a:cubicBezTo>
                          <a:pt x="81673" y="2386553"/>
                          <a:pt x="37777" y="2364627"/>
                          <a:pt x="15848" y="2320726"/>
                        </a:cubicBezTo>
                        <a:cubicBezTo>
                          <a:pt x="-6119" y="2276835"/>
                          <a:pt x="-6119" y="2227467"/>
                          <a:pt x="21321" y="2189042"/>
                        </a:cubicBezTo>
                        <a:lnTo>
                          <a:pt x="471182" y="1536190"/>
                        </a:lnTo>
                        <a:cubicBezTo>
                          <a:pt x="495886" y="1503277"/>
                          <a:pt x="535667" y="1486820"/>
                          <a:pt x="575443" y="1486820"/>
                        </a:cubicBezTo>
                        <a:close/>
                        <a:moveTo>
                          <a:pt x="2786771" y="919732"/>
                        </a:moveTo>
                        <a:cubicBezTo>
                          <a:pt x="2878550" y="923863"/>
                          <a:pt x="2966839" y="1000590"/>
                          <a:pt x="2956552" y="1113747"/>
                        </a:cubicBezTo>
                        <a:lnTo>
                          <a:pt x="2885219" y="1816006"/>
                        </a:lnTo>
                        <a:cubicBezTo>
                          <a:pt x="2879742" y="1854391"/>
                          <a:pt x="2907145" y="1881833"/>
                          <a:pt x="2945569" y="1881833"/>
                        </a:cubicBezTo>
                        <a:lnTo>
                          <a:pt x="3269257" y="1865374"/>
                        </a:lnTo>
                        <a:cubicBezTo>
                          <a:pt x="3411893" y="1859897"/>
                          <a:pt x="3505152" y="2018993"/>
                          <a:pt x="3422876" y="2139694"/>
                        </a:cubicBezTo>
                        <a:lnTo>
                          <a:pt x="2572474" y="3407052"/>
                        </a:lnTo>
                        <a:cubicBezTo>
                          <a:pt x="2473699" y="3560662"/>
                          <a:pt x="2237804" y="3472870"/>
                          <a:pt x="2254263" y="3291818"/>
                        </a:cubicBezTo>
                        <a:lnTo>
                          <a:pt x="2325596" y="2589559"/>
                        </a:lnTo>
                        <a:cubicBezTo>
                          <a:pt x="2331073" y="2551174"/>
                          <a:pt x="2303670" y="2523732"/>
                          <a:pt x="2265246" y="2523732"/>
                        </a:cubicBezTo>
                        <a:lnTo>
                          <a:pt x="1941558" y="2540191"/>
                        </a:lnTo>
                        <a:cubicBezTo>
                          <a:pt x="1798921" y="2545668"/>
                          <a:pt x="1705662" y="2386572"/>
                          <a:pt x="1787938" y="2265871"/>
                        </a:cubicBezTo>
                        <a:lnTo>
                          <a:pt x="2638340" y="998513"/>
                        </a:lnTo>
                        <a:cubicBezTo>
                          <a:pt x="2675381" y="940910"/>
                          <a:pt x="2731704" y="917253"/>
                          <a:pt x="2786771" y="919732"/>
                        </a:cubicBezTo>
                        <a:close/>
                        <a:moveTo>
                          <a:pt x="2605432" y="0"/>
                        </a:moveTo>
                        <a:cubicBezTo>
                          <a:pt x="3757576" y="0"/>
                          <a:pt x="4701246" y="888795"/>
                          <a:pt x="4794505" y="2018993"/>
                        </a:cubicBezTo>
                        <a:lnTo>
                          <a:pt x="5085284" y="2018993"/>
                        </a:lnTo>
                        <a:cubicBezTo>
                          <a:pt x="5129176" y="2018993"/>
                          <a:pt x="5173076" y="2040919"/>
                          <a:pt x="5195003" y="2084820"/>
                        </a:cubicBezTo>
                        <a:lnTo>
                          <a:pt x="5195012" y="2084801"/>
                        </a:lnTo>
                        <a:cubicBezTo>
                          <a:pt x="5216948" y="2123225"/>
                          <a:pt x="5216948" y="2172593"/>
                          <a:pt x="5195052" y="2216494"/>
                        </a:cubicBezTo>
                        <a:lnTo>
                          <a:pt x="4745147" y="2863870"/>
                        </a:lnTo>
                        <a:cubicBezTo>
                          <a:pt x="4723172" y="2896817"/>
                          <a:pt x="4684797" y="2918743"/>
                          <a:pt x="4640896" y="2918743"/>
                        </a:cubicBezTo>
                        <a:cubicBezTo>
                          <a:pt x="4596995" y="2918743"/>
                          <a:pt x="4558570" y="2896778"/>
                          <a:pt x="4536644" y="2863870"/>
                        </a:cubicBezTo>
                        <a:lnTo>
                          <a:pt x="4086740" y="2216494"/>
                        </a:lnTo>
                        <a:cubicBezTo>
                          <a:pt x="4064814" y="2178070"/>
                          <a:pt x="4059337" y="2128702"/>
                          <a:pt x="4081273" y="2084801"/>
                        </a:cubicBezTo>
                        <a:cubicBezTo>
                          <a:pt x="4103199" y="2046416"/>
                          <a:pt x="4141614" y="2018983"/>
                          <a:pt x="4190991" y="2018983"/>
                        </a:cubicBezTo>
                        <a:lnTo>
                          <a:pt x="4465301" y="2018983"/>
                        </a:lnTo>
                        <a:cubicBezTo>
                          <a:pt x="4372043" y="1075313"/>
                          <a:pt x="3576495" y="340142"/>
                          <a:pt x="2610908" y="340142"/>
                        </a:cubicBezTo>
                        <a:cubicBezTo>
                          <a:pt x="1990916" y="340142"/>
                          <a:pt x="1414873" y="641907"/>
                          <a:pt x="1069220" y="1152123"/>
                        </a:cubicBezTo>
                        <a:cubicBezTo>
                          <a:pt x="1014385" y="1228932"/>
                          <a:pt x="910134" y="1250897"/>
                          <a:pt x="833334" y="1196014"/>
                        </a:cubicBezTo>
                        <a:cubicBezTo>
                          <a:pt x="756524" y="1141169"/>
                          <a:pt x="734549" y="1036928"/>
                          <a:pt x="789433" y="960118"/>
                        </a:cubicBezTo>
                        <a:cubicBezTo>
                          <a:pt x="1200913" y="356596"/>
                          <a:pt x="1875740" y="0"/>
                          <a:pt x="2605432" y="0"/>
                        </a:cubicBezTo>
                        <a:close/>
                      </a:path>
                    </a:pathLst>
                  </a:custGeom>
                  <a:solidFill>
                    <a:schemeClr val="bg1"/>
                  </a:solidFill>
                  <a:ln>
                    <a:noFill/>
                  </a:ln>
                  <a:extLst>
                    <a:ext uri="{91240B29-F687-4F45-9708-019B960494DF}">
                      <a14:hiddenLine xmlns:a14="http://schemas.microsoft.com/office/drawing/2010/main" w="9797" cap="flat">
                        <a:solidFill>
                          <a:srgbClr val="000000"/>
                        </a:solidFill>
                        <a:prstDash val="solid"/>
                        <a:miter lim="800000"/>
                        <a:headEnd/>
                        <a:tailEnd/>
                      </a14:hiddenLine>
                    </a:ext>
                  </a:extLst>
                </p:spPr>
                <p:txBody>
                  <a:bodyPr anchor="ctr"/>
                  <a:lstStyle/>
                  <a:p>
                    <a:endParaRPr lang="en-US">
                      <a:solidFill>
                        <a:schemeClr val="bg1"/>
                      </a:solidFill>
                    </a:endParaRPr>
                  </a:p>
                </p:txBody>
              </p:sp>
            </p:grpSp>
          </p:grpSp>
        </p:grpSp>
      </p:grpSp>
      <p:sp>
        <p:nvSpPr>
          <p:cNvPr id="106" name="Oval 105">
            <a:extLst>
              <a:ext uri="{FF2B5EF4-FFF2-40B4-BE49-F238E27FC236}">
                <a16:creationId xmlns:a16="http://schemas.microsoft.com/office/drawing/2014/main" id="{4EB62A32-3684-A226-CA89-D3FBE0E0CE26}"/>
              </a:ext>
            </a:extLst>
          </p:cNvPr>
          <p:cNvSpPr/>
          <p:nvPr/>
        </p:nvSpPr>
        <p:spPr>
          <a:xfrm>
            <a:off x="4902200" y="2722562"/>
            <a:ext cx="2374900" cy="2374900"/>
          </a:xfrm>
          <a:prstGeom prst="ellipse">
            <a:avLst/>
          </a:prstGeom>
          <a:solidFill>
            <a:srgbClr val="FF671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endParaRPr>
          </a:p>
        </p:txBody>
      </p:sp>
      <p:sp>
        <p:nvSpPr>
          <p:cNvPr id="108" name="Rectangle 1128">
            <a:extLst>
              <a:ext uri="{FF2B5EF4-FFF2-40B4-BE49-F238E27FC236}">
                <a16:creationId xmlns:a16="http://schemas.microsoft.com/office/drawing/2014/main" id="{45E58B1D-EDF9-83B2-078C-5FF1BD1BB14D}"/>
              </a:ext>
            </a:extLst>
          </p:cNvPr>
          <p:cNvSpPr>
            <a:spLocks noChangeArrowheads="1"/>
          </p:cNvSpPr>
          <p:nvPr/>
        </p:nvSpPr>
        <p:spPr bwMode="auto">
          <a:xfrm>
            <a:off x="835025" y="4403779"/>
            <a:ext cx="36036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GB" altLang="en-US" sz="2000" b="1" dirty="0">
                <a:solidFill>
                  <a:schemeClr val="bg1"/>
                </a:solidFill>
                <a:latin typeface="+mn-lt"/>
                <a:cs typeface="Arial" panose="020B0604020202020204" pitchFamily="34" charset="0"/>
              </a:rPr>
              <a:t>Ensures business processes are integrated to Information Security Management System</a:t>
            </a:r>
          </a:p>
        </p:txBody>
      </p:sp>
      <p:sp>
        <p:nvSpPr>
          <p:cNvPr id="109" name="Rectangle 1129">
            <a:extLst>
              <a:ext uri="{FF2B5EF4-FFF2-40B4-BE49-F238E27FC236}">
                <a16:creationId xmlns:a16="http://schemas.microsoft.com/office/drawing/2014/main" id="{A9EB5F39-7C35-B8AC-8100-55CA39537081}"/>
              </a:ext>
            </a:extLst>
          </p:cNvPr>
          <p:cNvSpPr>
            <a:spLocks noChangeArrowheads="1"/>
          </p:cNvSpPr>
          <p:nvPr/>
        </p:nvSpPr>
        <p:spPr bwMode="auto">
          <a:xfrm>
            <a:off x="8012113" y="4813300"/>
            <a:ext cx="36052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GB" altLang="en-US" sz="2000" b="1" dirty="0">
                <a:solidFill>
                  <a:schemeClr val="bg1"/>
                </a:solidFill>
                <a:latin typeface="+mn-lt"/>
                <a:cs typeface="Arial" panose="020B0604020202020204" pitchFamily="34" charset="0"/>
              </a:rPr>
              <a:t>Ensures that resources needed are available</a:t>
            </a:r>
          </a:p>
        </p:txBody>
      </p:sp>
      <p:sp>
        <p:nvSpPr>
          <p:cNvPr id="111" name="object 42">
            <a:extLst>
              <a:ext uri="{FF2B5EF4-FFF2-40B4-BE49-F238E27FC236}">
                <a16:creationId xmlns:a16="http://schemas.microsoft.com/office/drawing/2014/main" id="{9809EC12-646E-9737-48C9-53231E2B964B}"/>
              </a:ext>
            </a:extLst>
          </p:cNvPr>
          <p:cNvSpPr txBox="1"/>
          <p:nvPr/>
        </p:nvSpPr>
        <p:spPr>
          <a:xfrm>
            <a:off x="4803775" y="839886"/>
            <a:ext cx="2584450" cy="369887"/>
          </a:xfrm>
          <a:prstGeom prst="rect">
            <a:avLst/>
          </a:prstGeom>
        </p:spPr>
        <p:txBody>
          <a:bodyPr lIns="0" tIns="0" rIns="0" bIns="0">
            <a:spAutoFit/>
          </a:bodyPr>
          <a:lstStyle/>
          <a:p>
            <a:pPr marL="12700" algn="ctr" eaLnBrk="1" fontAlgn="auto" hangingPunct="1">
              <a:spcBef>
                <a:spcPts val="0"/>
              </a:spcBef>
              <a:spcAft>
                <a:spcPts val="0"/>
              </a:spcAft>
              <a:defRPr/>
            </a:pPr>
            <a:r>
              <a:rPr lang="en-GB" sz="2400" b="1" spc="-20" dirty="0">
                <a:solidFill>
                  <a:srgbClr val="FF671F"/>
                </a:solidFill>
                <a:cs typeface="Calibri"/>
              </a:rPr>
              <a:t>Top Management</a:t>
            </a:r>
            <a:endParaRPr sz="2400" dirty="0">
              <a:solidFill>
                <a:srgbClr val="FF671F"/>
              </a:solidFill>
              <a:cs typeface="Calibri"/>
            </a:endParaRPr>
          </a:p>
        </p:txBody>
      </p:sp>
      <p:sp>
        <p:nvSpPr>
          <p:cNvPr id="3" name="object 18">
            <a:extLst>
              <a:ext uri="{FF2B5EF4-FFF2-40B4-BE49-F238E27FC236}">
                <a16:creationId xmlns:a16="http://schemas.microsoft.com/office/drawing/2014/main" id="{A0B52F84-A708-7B6F-C1BC-01F619B5134D}"/>
              </a:ext>
            </a:extLst>
          </p:cNvPr>
          <p:cNvSpPr txBox="1"/>
          <p:nvPr/>
        </p:nvSpPr>
        <p:spPr>
          <a:xfrm>
            <a:off x="3603625" y="6686664"/>
            <a:ext cx="4984750"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cs typeface="Calibri"/>
              </a:rPr>
              <a:t>“</a:t>
            </a:r>
            <a:r>
              <a:rPr sz="650" spc="-5" dirty="0">
                <a:solidFill>
                  <a:schemeClr val="bg1"/>
                </a:solidFill>
                <a:cs typeface="Calibri"/>
              </a:rPr>
              <a:t>C</a:t>
            </a:r>
            <a:r>
              <a:rPr sz="650" spc="-15" dirty="0">
                <a:solidFill>
                  <a:schemeClr val="bg1"/>
                </a:solidFill>
                <a:cs typeface="Calibri"/>
              </a:rPr>
              <a:t>o</a:t>
            </a:r>
            <a:r>
              <a:rPr sz="650" spc="-10" dirty="0">
                <a:solidFill>
                  <a:schemeClr val="bg1"/>
                </a:solidFill>
                <a:cs typeface="Calibri"/>
              </a:rPr>
              <a:t>p</a:t>
            </a:r>
            <a:r>
              <a:rPr sz="650" spc="-15" dirty="0">
                <a:solidFill>
                  <a:schemeClr val="bg1"/>
                </a:solidFill>
                <a:cs typeface="Calibri"/>
              </a:rPr>
              <a:t>y</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a:t>
            </a:r>
            <a:r>
              <a:rPr sz="650" spc="-10" dirty="0">
                <a:solidFill>
                  <a:schemeClr val="bg1"/>
                </a:solidFill>
                <a:cs typeface="Calibri"/>
              </a:rPr>
              <a:t>s</a:t>
            </a:r>
            <a:r>
              <a:rPr sz="650" spc="-5" dirty="0">
                <a:solidFill>
                  <a:schemeClr val="bg1"/>
                </a:solidFill>
                <a:cs typeface="Calibri"/>
              </a:rPr>
              <a:t>:</a:t>
            </a:r>
            <a:r>
              <a:rPr sz="650" spc="-10" dirty="0">
                <a:solidFill>
                  <a:schemeClr val="bg1"/>
                </a:solidFill>
                <a:cs typeface="Calibri"/>
              </a:rPr>
              <a:t> Al</a:t>
            </a:r>
            <a:r>
              <a:rPr sz="650" spc="-5" dirty="0">
                <a:solidFill>
                  <a:schemeClr val="bg1"/>
                </a:solidFill>
                <a:cs typeface="Calibri"/>
              </a:rPr>
              <a:t>l</a:t>
            </a:r>
            <a:r>
              <a:rPr sz="650" spc="15" dirty="0">
                <a:solidFill>
                  <a:schemeClr val="bg1"/>
                </a:solidFill>
                <a:cs typeface="Calibri"/>
              </a:rPr>
              <a:t> </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ts</a:t>
            </a:r>
            <a:r>
              <a:rPr sz="650" spc="-10" dirty="0">
                <a:solidFill>
                  <a:schemeClr val="bg1"/>
                </a:solidFill>
                <a:cs typeface="Calibri"/>
              </a:rPr>
              <a:t> </a:t>
            </a:r>
            <a:r>
              <a:rPr sz="650" spc="-5" dirty="0">
                <a:solidFill>
                  <a:schemeClr val="bg1"/>
                </a:solidFill>
                <a:cs typeface="Calibri"/>
              </a:rPr>
              <a:t>are</a:t>
            </a:r>
            <a:r>
              <a:rPr sz="650" spc="10" dirty="0">
                <a:solidFill>
                  <a:schemeClr val="bg1"/>
                </a:solidFill>
                <a:cs typeface="Calibri"/>
              </a:rPr>
              <a:t> </a:t>
            </a:r>
            <a:r>
              <a:rPr sz="650" spc="-5" dirty="0">
                <a:solidFill>
                  <a:schemeClr val="bg1"/>
                </a:solidFill>
                <a:cs typeface="Calibri"/>
              </a:rPr>
              <a:t>reser</a:t>
            </a:r>
            <a:r>
              <a:rPr sz="650" spc="-10" dirty="0">
                <a:solidFill>
                  <a:schemeClr val="bg1"/>
                </a:solidFill>
                <a:cs typeface="Calibri"/>
              </a:rPr>
              <a:t>v</a:t>
            </a:r>
            <a:r>
              <a:rPr sz="650" spc="-5" dirty="0">
                <a:solidFill>
                  <a:schemeClr val="bg1"/>
                </a:solidFill>
                <a:cs typeface="Calibri"/>
              </a:rPr>
              <a:t>e</a:t>
            </a:r>
            <a:r>
              <a:rPr sz="650" spc="-10" dirty="0">
                <a:solidFill>
                  <a:schemeClr val="bg1"/>
                </a:solidFill>
                <a:cs typeface="Calibri"/>
              </a:rPr>
              <a:t>d</a:t>
            </a:r>
            <a:r>
              <a:rPr sz="650" spc="-5" dirty="0">
                <a:solidFill>
                  <a:schemeClr val="bg1"/>
                </a:solidFill>
                <a:cs typeface="Calibri"/>
              </a:rPr>
              <a:t>,</a:t>
            </a:r>
            <a:r>
              <a:rPr sz="650" spc="-10" dirty="0">
                <a:solidFill>
                  <a:schemeClr val="bg1"/>
                </a:solidFill>
                <a:cs typeface="Calibri"/>
              </a:rPr>
              <a:t> n</a:t>
            </a:r>
            <a:r>
              <a:rPr sz="650" spc="-5" dirty="0">
                <a:solidFill>
                  <a:schemeClr val="bg1"/>
                </a:solidFill>
                <a:cs typeface="Calibri"/>
              </a:rPr>
              <a:t>o</a:t>
            </a:r>
            <a:r>
              <a:rPr sz="650" dirty="0">
                <a:solidFill>
                  <a:schemeClr val="bg1"/>
                </a:solidFill>
                <a:cs typeface="Calibri"/>
              </a:rPr>
              <a:t> </a:t>
            </a:r>
            <a:r>
              <a:rPr sz="650" spc="-10" dirty="0">
                <a:solidFill>
                  <a:schemeClr val="bg1"/>
                </a:solidFill>
                <a:cs typeface="Calibri"/>
              </a:rPr>
              <a:t>p</a:t>
            </a:r>
            <a:r>
              <a:rPr sz="650" spc="-5" dirty="0">
                <a:solidFill>
                  <a:schemeClr val="bg1"/>
                </a:solidFill>
                <a:cs typeface="Calibri"/>
              </a:rPr>
              <a:t>art </a:t>
            </a:r>
            <a:r>
              <a:rPr sz="650" spc="-15" dirty="0">
                <a:solidFill>
                  <a:schemeClr val="bg1"/>
                </a:solidFill>
                <a:cs typeface="Calibri"/>
              </a:rPr>
              <a:t>o</a:t>
            </a:r>
            <a:r>
              <a:rPr sz="650" spc="-5" dirty="0">
                <a:solidFill>
                  <a:schemeClr val="bg1"/>
                </a:solidFill>
                <a:cs typeface="Calibri"/>
              </a:rPr>
              <a:t>f</a:t>
            </a:r>
            <a:r>
              <a:rPr sz="650" spc="10" dirty="0">
                <a:solidFill>
                  <a:schemeClr val="bg1"/>
                </a:solidFill>
                <a:cs typeface="Calibri"/>
              </a:rPr>
              <a:t> </a:t>
            </a:r>
            <a:r>
              <a:rPr sz="650" spc="-5" dirty="0">
                <a:solidFill>
                  <a:schemeClr val="bg1"/>
                </a:solidFill>
                <a:cs typeface="Calibri"/>
              </a:rPr>
              <a:t>t</a:t>
            </a:r>
            <a:r>
              <a:rPr sz="650" spc="-15" dirty="0">
                <a:solidFill>
                  <a:schemeClr val="bg1"/>
                </a:solidFill>
                <a:cs typeface="Calibri"/>
              </a:rPr>
              <a:t>h</a:t>
            </a:r>
            <a:r>
              <a:rPr sz="650" spc="-10" dirty="0">
                <a:solidFill>
                  <a:schemeClr val="bg1"/>
                </a:solidFill>
                <a:cs typeface="Calibri"/>
              </a:rPr>
              <a:t>i</a:t>
            </a:r>
            <a:r>
              <a:rPr sz="650" spc="-5" dirty="0">
                <a:solidFill>
                  <a:schemeClr val="bg1"/>
                </a:solidFill>
                <a:cs typeface="Calibri"/>
              </a:rPr>
              <a:t>s </a:t>
            </a:r>
            <a:r>
              <a:rPr sz="650" spc="-10" dirty="0">
                <a:solidFill>
                  <a:schemeClr val="bg1"/>
                </a:solidFill>
                <a:cs typeface="Calibri"/>
              </a:rPr>
              <a:t>p</a:t>
            </a:r>
            <a:r>
              <a:rPr sz="650" spc="-5" dirty="0">
                <a:solidFill>
                  <a:schemeClr val="bg1"/>
                </a:solidFill>
                <a:cs typeface="Calibri"/>
              </a:rPr>
              <a:t>rese</a:t>
            </a:r>
            <a:r>
              <a:rPr sz="650" spc="-10" dirty="0">
                <a:solidFill>
                  <a:schemeClr val="bg1"/>
                </a:solidFill>
                <a:cs typeface="Calibri"/>
              </a:rPr>
              <a:t>n</a:t>
            </a:r>
            <a:r>
              <a:rPr sz="650" spc="-5" dirty="0">
                <a:solidFill>
                  <a:schemeClr val="bg1"/>
                </a:solidFill>
                <a:cs typeface="Calibri"/>
              </a:rPr>
              <a:t>tat</a:t>
            </a:r>
            <a:r>
              <a:rPr sz="650" spc="-15" dirty="0">
                <a:solidFill>
                  <a:schemeClr val="bg1"/>
                </a:solidFill>
                <a:cs typeface="Calibri"/>
              </a:rPr>
              <a:t>io</a:t>
            </a:r>
            <a:r>
              <a:rPr sz="650" spc="-5" dirty="0">
                <a:solidFill>
                  <a:schemeClr val="bg1"/>
                </a:solidFill>
                <a:cs typeface="Calibri"/>
              </a:rPr>
              <a:t>n</a:t>
            </a:r>
            <a:r>
              <a:rPr sz="650" dirty="0">
                <a:solidFill>
                  <a:schemeClr val="bg1"/>
                </a:solidFill>
                <a:cs typeface="Calibri"/>
              </a:rPr>
              <a:t> </a:t>
            </a:r>
            <a:r>
              <a:rPr sz="650" spc="-5" dirty="0">
                <a:solidFill>
                  <a:schemeClr val="bg1"/>
                </a:solidFill>
                <a:cs typeface="Calibri"/>
              </a:rPr>
              <a:t>can</a:t>
            </a:r>
            <a:r>
              <a:rPr sz="650" dirty="0">
                <a:solidFill>
                  <a:schemeClr val="bg1"/>
                </a:solidFill>
                <a:cs typeface="Calibri"/>
              </a:rPr>
              <a:t> </a:t>
            </a:r>
            <a:r>
              <a:rPr sz="650" spc="-10" dirty="0">
                <a:solidFill>
                  <a:schemeClr val="bg1"/>
                </a:solidFill>
                <a:cs typeface="Calibri"/>
              </a:rPr>
              <a:t>b</a:t>
            </a:r>
            <a:r>
              <a:rPr sz="650" spc="-5" dirty="0">
                <a:solidFill>
                  <a:schemeClr val="bg1"/>
                </a:solidFill>
                <a:cs typeface="Calibri"/>
              </a:rPr>
              <a:t>e re</a:t>
            </a:r>
            <a:r>
              <a:rPr sz="650" spc="-10" dirty="0">
                <a:solidFill>
                  <a:schemeClr val="bg1"/>
                </a:solidFill>
                <a:cs typeface="Calibri"/>
              </a:rPr>
              <a:t>p</a:t>
            </a:r>
            <a:r>
              <a:rPr sz="650" spc="-5" dirty="0">
                <a:solidFill>
                  <a:schemeClr val="bg1"/>
                </a:solidFill>
                <a:cs typeface="Calibri"/>
              </a:rPr>
              <a:t>r</a:t>
            </a:r>
            <a:r>
              <a:rPr sz="650" spc="-10" dirty="0">
                <a:solidFill>
                  <a:schemeClr val="bg1"/>
                </a:solidFill>
                <a:cs typeface="Calibri"/>
              </a:rPr>
              <a:t>odu</a:t>
            </a:r>
            <a:r>
              <a:rPr sz="650" spc="-5" dirty="0">
                <a:solidFill>
                  <a:schemeClr val="bg1"/>
                </a:solidFill>
                <a:cs typeface="Calibri"/>
              </a:rPr>
              <a:t>ced</a:t>
            </a:r>
            <a:r>
              <a:rPr sz="650" dirty="0">
                <a:solidFill>
                  <a:schemeClr val="bg1"/>
                </a:solidFill>
                <a:cs typeface="Calibri"/>
              </a:rPr>
              <a:t> </a:t>
            </a:r>
            <a:r>
              <a:rPr sz="650" spc="-15" dirty="0">
                <a:solidFill>
                  <a:schemeClr val="bg1"/>
                </a:solidFill>
                <a:cs typeface="Calibri"/>
              </a:rPr>
              <a:t>o</a:t>
            </a:r>
            <a:r>
              <a:rPr sz="650" spc="-5" dirty="0">
                <a:solidFill>
                  <a:schemeClr val="bg1"/>
                </a:solidFill>
                <a:cs typeface="Calibri"/>
              </a:rPr>
              <a:t>r c</a:t>
            </a:r>
            <a:r>
              <a:rPr sz="650" spc="-10" dirty="0">
                <a:solidFill>
                  <a:schemeClr val="bg1"/>
                </a:solidFill>
                <a:cs typeface="Calibri"/>
              </a:rPr>
              <a:t>opi</a:t>
            </a:r>
            <a:r>
              <a:rPr sz="650" spc="-5" dirty="0">
                <a:solidFill>
                  <a:schemeClr val="bg1"/>
                </a:solidFill>
                <a:cs typeface="Calibri"/>
              </a:rPr>
              <a:t>ed</a:t>
            </a:r>
            <a:r>
              <a:rPr sz="650" spc="15" dirty="0">
                <a:solidFill>
                  <a:schemeClr val="bg1"/>
                </a:solidFill>
                <a:cs typeface="Calibri"/>
              </a:rPr>
              <a:t> </a:t>
            </a:r>
            <a:r>
              <a:rPr sz="650" spc="-10" dirty="0">
                <a:solidFill>
                  <a:schemeClr val="bg1"/>
                </a:solidFill>
                <a:cs typeface="Calibri"/>
              </a:rPr>
              <a:t>b</a:t>
            </a:r>
            <a:r>
              <a:rPr sz="650" spc="-5" dirty="0">
                <a:solidFill>
                  <a:schemeClr val="bg1"/>
                </a:solidFill>
                <a:cs typeface="Calibri"/>
              </a:rPr>
              <a:t>y</a:t>
            </a:r>
            <a:r>
              <a:rPr sz="650" spc="-10" dirty="0">
                <a:solidFill>
                  <a:schemeClr val="bg1"/>
                </a:solidFill>
                <a:cs typeface="Calibri"/>
              </a:rPr>
              <a:t> </a:t>
            </a:r>
            <a:r>
              <a:rPr sz="650" spc="-5" dirty="0">
                <a:solidFill>
                  <a:schemeClr val="bg1"/>
                </a:solidFill>
                <a:cs typeface="Calibri"/>
              </a:rPr>
              <a:t>a</a:t>
            </a:r>
            <a:r>
              <a:rPr sz="650" spc="-10" dirty="0">
                <a:solidFill>
                  <a:schemeClr val="bg1"/>
                </a:solidFill>
                <a:cs typeface="Calibri"/>
              </a:rPr>
              <a:t>n</a:t>
            </a:r>
            <a:r>
              <a:rPr sz="650" spc="-5" dirty="0">
                <a:solidFill>
                  <a:schemeClr val="bg1"/>
                </a:solidFill>
                <a:cs typeface="Calibri"/>
              </a:rPr>
              <a:t>y</a:t>
            </a:r>
            <a:r>
              <a:rPr sz="650" dirty="0">
                <a:solidFill>
                  <a:schemeClr val="bg1"/>
                </a:solidFill>
                <a:cs typeface="Calibri"/>
              </a:rPr>
              <a:t> </a:t>
            </a:r>
            <a:r>
              <a:rPr sz="650" spc="-5" dirty="0">
                <a:solidFill>
                  <a:schemeClr val="bg1"/>
                </a:solidFill>
                <a:cs typeface="Calibri"/>
              </a:rPr>
              <a:t>mea</a:t>
            </a:r>
            <a:r>
              <a:rPr sz="650" spc="-10" dirty="0">
                <a:solidFill>
                  <a:schemeClr val="bg1"/>
                </a:solidFill>
                <a:cs typeface="Calibri"/>
              </a:rPr>
              <a:t>n</a:t>
            </a:r>
            <a:r>
              <a:rPr sz="650" spc="-5" dirty="0">
                <a:solidFill>
                  <a:schemeClr val="bg1"/>
                </a:solidFill>
                <a:cs typeface="Calibri"/>
              </a:rPr>
              <a:t>s e</a:t>
            </a:r>
            <a:r>
              <a:rPr sz="650" spc="-10" dirty="0">
                <a:solidFill>
                  <a:schemeClr val="bg1"/>
                </a:solidFill>
                <a:cs typeface="Calibri"/>
              </a:rPr>
              <a:t>x</a:t>
            </a:r>
            <a:r>
              <a:rPr sz="650" spc="-5" dirty="0">
                <a:solidFill>
                  <a:schemeClr val="bg1"/>
                </a:solidFill>
                <a:cs typeface="Calibri"/>
              </a:rPr>
              <a:t>ce</a:t>
            </a:r>
            <a:r>
              <a:rPr sz="650" spc="-10" dirty="0">
                <a:solidFill>
                  <a:schemeClr val="bg1"/>
                </a:solidFill>
                <a:cs typeface="Calibri"/>
              </a:rPr>
              <a:t>p</a:t>
            </a:r>
            <a:r>
              <a:rPr sz="650" spc="-5" dirty="0">
                <a:solidFill>
                  <a:schemeClr val="bg1"/>
                </a:solidFill>
                <a:cs typeface="Calibri"/>
              </a:rPr>
              <a:t>t</a:t>
            </a:r>
            <a:r>
              <a:rPr sz="650" spc="5" dirty="0">
                <a:solidFill>
                  <a:schemeClr val="bg1"/>
                </a:solidFill>
                <a:cs typeface="Calibri"/>
              </a:rPr>
              <a:t> </a:t>
            </a:r>
            <a:r>
              <a:rPr sz="650" spc="-5" dirty="0">
                <a:solidFill>
                  <a:schemeClr val="bg1"/>
                </a:solidFill>
                <a:cs typeface="Calibri"/>
              </a:rPr>
              <a:t>w</a:t>
            </a:r>
            <a:r>
              <a:rPr sz="650" spc="-10" dirty="0">
                <a:solidFill>
                  <a:schemeClr val="bg1"/>
                </a:solidFill>
                <a:cs typeface="Calibri"/>
              </a:rPr>
              <a:t>i</a:t>
            </a:r>
            <a:r>
              <a:rPr sz="650" spc="-5" dirty="0">
                <a:solidFill>
                  <a:schemeClr val="bg1"/>
                </a:solidFill>
                <a:cs typeface="Calibri"/>
              </a:rPr>
              <a:t>th</a:t>
            </a:r>
            <a:r>
              <a:rPr sz="650" spc="-10" dirty="0">
                <a:solidFill>
                  <a:schemeClr val="bg1"/>
                </a:solidFill>
                <a:cs typeface="Calibri"/>
              </a:rPr>
              <a:t> </a:t>
            </a:r>
            <a:r>
              <a:rPr sz="650" spc="-5" dirty="0">
                <a:solidFill>
                  <a:schemeClr val="bg1"/>
                </a:solidFill>
                <a:cs typeface="Calibri"/>
              </a:rPr>
              <a:t>wr</a:t>
            </a:r>
            <a:r>
              <a:rPr sz="650" spc="-10" dirty="0">
                <a:solidFill>
                  <a:schemeClr val="bg1"/>
                </a:solidFill>
                <a:cs typeface="Calibri"/>
              </a:rPr>
              <a:t>i</a:t>
            </a:r>
            <a:r>
              <a:rPr sz="650" spc="-5" dirty="0">
                <a:solidFill>
                  <a:schemeClr val="bg1"/>
                </a:solidFill>
                <a:cs typeface="Calibri"/>
              </a:rPr>
              <a:t>t</a:t>
            </a:r>
            <a:r>
              <a:rPr sz="650" spc="-10" dirty="0">
                <a:solidFill>
                  <a:schemeClr val="bg1"/>
                </a:solidFill>
                <a:cs typeface="Calibri"/>
              </a:rPr>
              <a:t>t</a:t>
            </a:r>
            <a:r>
              <a:rPr sz="650" spc="5" dirty="0">
                <a:solidFill>
                  <a:schemeClr val="bg1"/>
                </a:solidFill>
                <a:cs typeface="Calibri"/>
              </a:rPr>
              <a:t>e</a:t>
            </a:r>
            <a:r>
              <a:rPr sz="650" spc="-5" dirty="0">
                <a:solidFill>
                  <a:schemeClr val="bg1"/>
                </a:solidFill>
                <a:cs typeface="Calibri"/>
              </a:rPr>
              <a:t>n</a:t>
            </a:r>
            <a:r>
              <a:rPr sz="650" spc="-10" dirty="0">
                <a:solidFill>
                  <a:schemeClr val="bg1"/>
                </a:solidFill>
                <a:cs typeface="Calibri"/>
              </a:rPr>
              <a:t> p</a:t>
            </a:r>
            <a:r>
              <a:rPr sz="650" spc="-5" dirty="0">
                <a:solidFill>
                  <a:schemeClr val="bg1"/>
                </a:solidFill>
                <a:cs typeface="Calibri"/>
              </a:rPr>
              <a:t>erm</a:t>
            </a:r>
            <a:r>
              <a:rPr sz="650" spc="-15" dirty="0">
                <a:solidFill>
                  <a:schemeClr val="bg1"/>
                </a:solidFill>
                <a:cs typeface="Calibri"/>
              </a:rPr>
              <a:t>i</a:t>
            </a:r>
            <a:r>
              <a:rPr sz="650" spc="-5" dirty="0">
                <a:solidFill>
                  <a:schemeClr val="bg1"/>
                </a:solidFill>
                <a:cs typeface="Calibri"/>
              </a:rPr>
              <a:t>s</a:t>
            </a:r>
            <a:r>
              <a:rPr sz="650" spc="-10" dirty="0">
                <a:solidFill>
                  <a:schemeClr val="bg1"/>
                </a:solidFill>
                <a:cs typeface="Calibri"/>
              </a:rPr>
              <a:t>si</a:t>
            </a:r>
            <a:r>
              <a:rPr sz="650" spc="-15" dirty="0">
                <a:solidFill>
                  <a:schemeClr val="bg1"/>
                </a:solidFill>
                <a:cs typeface="Calibri"/>
              </a:rPr>
              <a:t>o</a:t>
            </a:r>
            <a:r>
              <a:rPr sz="650" spc="-5" dirty="0">
                <a:solidFill>
                  <a:schemeClr val="bg1"/>
                </a:solidFill>
                <a:cs typeface="Calibri"/>
              </a:rPr>
              <a:t>n</a:t>
            </a:r>
            <a:r>
              <a:rPr sz="650" dirty="0">
                <a:solidFill>
                  <a:schemeClr val="bg1"/>
                </a:solidFill>
                <a:cs typeface="Calibri"/>
              </a:rPr>
              <a:t> </a:t>
            </a:r>
            <a:r>
              <a:rPr sz="650" spc="-15" dirty="0">
                <a:solidFill>
                  <a:schemeClr val="bg1"/>
                </a:solidFill>
                <a:cs typeface="Calibri"/>
              </a:rPr>
              <a:t>f</a:t>
            </a:r>
            <a:r>
              <a:rPr sz="650" spc="-5" dirty="0">
                <a:solidFill>
                  <a:schemeClr val="bg1"/>
                </a:solidFill>
                <a:cs typeface="Calibri"/>
              </a:rPr>
              <a:t>r</a:t>
            </a:r>
            <a:r>
              <a:rPr sz="650" spc="-10" dirty="0">
                <a:solidFill>
                  <a:schemeClr val="bg1"/>
                </a:solidFill>
                <a:cs typeface="Calibri"/>
              </a:rPr>
              <a:t>om</a:t>
            </a:r>
            <a:r>
              <a:rPr lang="en-GB" sz="650" spc="5" dirty="0">
                <a:solidFill>
                  <a:schemeClr val="bg1"/>
                </a:solidFill>
                <a:cs typeface="Calibri"/>
              </a:rPr>
              <a:t> </a:t>
            </a:r>
            <a:r>
              <a:rPr lang="en-GB" sz="650" spc="-5" dirty="0">
                <a:solidFill>
                  <a:schemeClr val="bg1"/>
                </a:solidFill>
                <a:cs typeface="Calibri"/>
              </a:rPr>
              <a:t>S</a:t>
            </a:r>
            <a:r>
              <a:rPr lang="en-GB" sz="650" spc="-15" dirty="0">
                <a:solidFill>
                  <a:schemeClr val="bg1"/>
                </a:solidFill>
                <a:cs typeface="Calibri"/>
              </a:rPr>
              <a:t>M</a:t>
            </a:r>
            <a:r>
              <a:rPr lang="en-GB" sz="650" spc="-5" dirty="0">
                <a:solidFill>
                  <a:schemeClr val="bg1"/>
                </a:solidFill>
                <a:cs typeface="Calibri"/>
              </a:rPr>
              <a:t>SA</a:t>
            </a:r>
            <a:r>
              <a:rPr sz="650" spc="-5" dirty="0">
                <a:solidFill>
                  <a:schemeClr val="bg1"/>
                </a:solidFill>
                <a:cs typeface="Calibri"/>
              </a:rPr>
              <a:t>“</a:t>
            </a:r>
            <a:endParaRPr sz="650" dirty="0">
              <a:solidFill>
                <a:schemeClr val="bg1"/>
              </a:solidFill>
              <a:cs typeface="Calibri"/>
            </a:endParaRPr>
          </a:p>
        </p:txBody>
      </p:sp>
      <p:pic>
        <p:nvPicPr>
          <p:cNvPr id="89" name="Picture 88" descr="A computer with a hooded figure on the screen&#10;&#10;Description automatically generated with low confidence">
            <a:extLst>
              <a:ext uri="{FF2B5EF4-FFF2-40B4-BE49-F238E27FC236}">
                <a16:creationId xmlns:a16="http://schemas.microsoft.com/office/drawing/2014/main" id="{746B0BBE-4A09-409D-BC31-387DAFE511B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21549" t="10691" r="27110" b="3743"/>
          <a:stretch/>
        </p:blipFill>
        <p:spPr>
          <a:xfrm>
            <a:off x="4953000" y="2776301"/>
            <a:ext cx="2267186" cy="2267186"/>
          </a:xfrm>
          <a:prstGeom prst="ellipse">
            <a:avLst/>
          </a:prstGeom>
        </p:spPr>
      </p:pic>
    </p:spTree>
    <p:extLst>
      <p:ext uri="{BB962C8B-B14F-4D97-AF65-F5344CB8AC3E}">
        <p14:creationId xmlns:p14="http://schemas.microsoft.com/office/powerpoint/2010/main" val="4416648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Placeholder 6" descr="A picture containing computer, computer, screenshot, person&#10;&#10;Description automatically generated">
            <a:extLst>
              <a:ext uri="{FF2B5EF4-FFF2-40B4-BE49-F238E27FC236}">
                <a16:creationId xmlns:a16="http://schemas.microsoft.com/office/drawing/2014/main" id="{9F9960A8-CB81-4DA3-A966-28353FE34495}"/>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9" name="Rectangle 38">
            <a:extLst>
              <a:ext uri="{FF2B5EF4-FFF2-40B4-BE49-F238E27FC236}">
                <a16:creationId xmlns:a16="http://schemas.microsoft.com/office/drawing/2014/main" id="{E18C6CDA-CFDE-47ED-9D33-E7FBD06414A5}"/>
              </a:ext>
            </a:extLst>
          </p:cNvPr>
          <p:cNvSpPr/>
          <p:nvPr/>
        </p:nvSpPr>
        <p:spPr>
          <a:xfrm>
            <a:off x="0" y="-1"/>
            <a:ext cx="12191999" cy="6858001"/>
          </a:xfrm>
          <a:prstGeom prst="rect">
            <a:avLst/>
          </a:prstGeom>
          <a:gradFill>
            <a:gsLst>
              <a:gs pos="19000">
                <a:srgbClr val="0D0D0D"/>
              </a:gs>
              <a:gs pos="80000">
                <a:srgbClr val="000000">
                  <a:lumMod val="95000"/>
                  <a:lumOff val="5000"/>
                  <a:alpha val="0"/>
                </a:srgbClr>
              </a:gs>
              <a:gs pos="10000">
                <a:srgbClr val="000000">
                  <a:lumMod val="95000"/>
                  <a:lumOff val="5000"/>
                </a:srgbClr>
              </a:gs>
              <a:gs pos="0">
                <a:srgbClr val="000000">
                  <a:lumMod val="95000"/>
                  <a:lumOff val="5000"/>
                </a:srgbClr>
              </a:gs>
            </a:gsLst>
            <a:lin ang="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a typeface="+mn-ea"/>
              <a:cs typeface="+mn-cs"/>
            </a:endParaRPr>
          </a:p>
        </p:txBody>
      </p:sp>
      <p:sp>
        <p:nvSpPr>
          <p:cNvPr id="40" name="Rectangle 39">
            <a:extLst>
              <a:ext uri="{FF2B5EF4-FFF2-40B4-BE49-F238E27FC236}">
                <a16:creationId xmlns:a16="http://schemas.microsoft.com/office/drawing/2014/main" id="{B1D52473-E253-4E3C-8BF7-89D06CB28DD6}"/>
              </a:ext>
            </a:extLst>
          </p:cNvPr>
          <p:cNvSpPr/>
          <p:nvPr/>
        </p:nvSpPr>
        <p:spPr>
          <a:xfrm>
            <a:off x="1524" y="0"/>
            <a:ext cx="12188952" cy="762000"/>
          </a:xfrm>
          <a:prstGeom prst="rect">
            <a:avLst/>
          </a:prstGeom>
          <a:solidFill>
            <a:srgbClr val="9E01B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a typeface="+mn-ea"/>
              <a:cs typeface="+mn-cs"/>
            </a:endParaRPr>
          </a:p>
        </p:txBody>
      </p:sp>
      <p:sp>
        <p:nvSpPr>
          <p:cNvPr id="41" name="Title 2">
            <a:extLst>
              <a:ext uri="{FF2B5EF4-FFF2-40B4-BE49-F238E27FC236}">
                <a16:creationId xmlns:a16="http://schemas.microsoft.com/office/drawing/2014/main" id="{AD1366A4-9015-4A8B-B0C3-C2FA2C63B7C5}"/>
              </a:ext>
            </a:extLst>
          </p:cNvPr>
          <p:cNvSpPr txBox="1">
            <a:spLocks/>
          </p:cNvSpPr>
          <p:nvPr/>
        </p:nvSpPr>
        <p:spPr>
          <a:xfrm>
            <a:off x="155575" y="117942"/>
            <a:ext cx="11880850" cy="566597"/>
          </a:xfrm>
          <a:prstGeom prst="rect">
            <a:avLst/>
          </a:prstGeom>
        </p:spPr>
        <p:txBody>
          <a:bodyPr vert="horz" lIns="91440" tIns="45720" rIns="91440" bIns="45720" rtlCol="0" anchor="ctr">
            <a:noAutofit/>
          </a:bodyPr>
          <a:lstStyle>
            <a:lvl1pPr algn="ctr" defTabSz="914400" rtl="0" eaLnBrk="1" latinLnBrk="0" hangingPunct="1">
              <a:lnSpc>
                <a:spcPct val="100000"/>
              </a:lnSpc>
              <a:spcBef>
                <a:spcPct val="0"/>
              </a:spcBef>
              <a:buNone/>
              <a:defRPr sz="3200" b="0" kern="1200">
                <a:solidFill>
                  <a:schemeClr val="bg2"/>
                </a:solidFill>
                <a:latin typeface="Berlin Sans FB" panose="020E0602020502020306" pitchFamily="34" charset="0"/>
                <a:ea typeface="+mj-ea"/>
                <a:cs typeface="Arial" panose="020B0604020202020204" pitchFamily="34" charset="0"/>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mn-lt"/>
                <a:ea typeface="+mj-ea"/>
                <a:cs typeface="Arial" panose="020B0604020202020204" pitchFamily="34" charset="0"/>
                <a:sym typeface="Arial"/>
              </a:rPr>
              <a:t>What is an Information Security Policy?</a:t>
            </a:r>
            <a:endParaRPr kumimoji="0" lang="en-US" sz="32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mn-lt"/>
              <a:ea typeface="+mj-ea"/>
              <a:cs typeface="Arial" panose="020B0604020202020204" pitchFamily="34" charset="0"/>
            </a:endParaRPr>
          </a:p>
        </p:txBody>
      </p:sp>
      <p:grpSp>
        <p:nvGrpSpPr>
          <p:cNvPr id="42" name="Group 41">
            <a:extLst>
              <a:ext uri="{FF2B5EF4-FFF2-40B4-BE49-F238E27FC236}">
                <a16:creationId xmlns:a16="http://schemas.microsoft.com/office/drawing/2014/main" id="{FC37B07A-A3AD-4DAE-8DDB-4726A043B206}"/>
              </a:ext>
            </a:extLst>
          </p:cNvPr>
          <p:cNvGrpSpPr/>
          <p:nvPr/>
        </p:nvGrpSpPr>
        <p:grpSpPr>
          <a:xfrm>
            <a:off x="2960241" y="1582013"/>
            <a:ext cx="5215570" cy="5205172"/>
            <a:chOff x="2960241" y="1582013"/>
            <a:chExt cx="5215570" cy="5205172"/>
          </a:xfrm>
        </p:grpSpPr>
        <p:sp>
          <p:nvSpPr>
            <p:cNvPr id="43" name="Oval 42">
              <a:extLst>
                <a:ext uri="{FF2B5EF4-FFF2-40B4-BE49-F238E27FC236}">
                  <a16:creationId xmlns:a16="http://schemas.microsoft.com/office/drawing/2014/main" id="{BE7B70F8-E3D5-42FC-8361-BC876A9206DD}"/>
                </a:ext>
              </a:extLst>
            </p:cNvPr>
            <p:cNvSpPr/>
            <p:nvPr/>
          </p:nvSpPr>
          <p:spPr>
            <a:xfrm>
              <a:off x="2960241" y="1582013"/>
              <a:ext cx="5215570" cy="5205172"/>
            </a:xfrm>
            <a:prstGeom prst="ellipse">
              <a:avLst/>
            </a:prstGeom>
            <a:gradFill>
              <a:gsLst>
                <a:gs pos="100000">
                  <a:srgbClr val="000000">
                    <a:alpha val="0"/>
                  </a:srgbClr>
                </a:gs>
                <a:gs pos="35000">
                  <a:srgbClr val="FF671F"/>
                </a:gs>
              </a:gsLst>
              <a:path path="shape">
                <a:fillToRect l="50000" t="50000" r="50000" b="50000"/>
              </a:path>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sp>
          <p:nvSpPr>
            <p:cNvPr id="44" name="Oval 43">
              <a:extLst>
                <a:ext uri="{FF2B5EF4-FFF2-40B4-BE49-F238E27FC236}">
                  <a16:creationId xmlns:a16="http://schemas.microsoft.com/office/drawing/2014/main" id="{5A02EFA8-AA89-447F-821A-7F3ED9BA4D12}"/>
                </a:ext>
              </a:extLst>
            </p:cNvPr>
            <p:cNvSpPr/>
            <p:nvPr/>
          </p:nvSpPr>
          <p:spPr>
            <a:xfrm>
              <a:off x="4236059" y="3032776"/>
              <a:ext cx="2395760" cy="2395760"/>
            </a:xfrm>
            <a:prstGeom prst="ellipse">
              <a:avLst/>
            </a:prstGeom>
            <a:solidFill>
              <a:srgbClr val="FF671F">
                <a:alpha val="28000"/>
              </a:srgbClr>
            </a:solidFill>
            <a:ln w="12700" cap="flat" cmpd="sng" algn="ctr">
              <a:solidFill>
                <a:srgbClr val="FF671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a typeface="+mn-ea"/>
                <a:cs typeface="+mn-cs"/>
              </a:endParaRPr>
            </a:p>
          </p:txBody>
        </p:sp>
      </p:grpSp>
      <p:pic>
        <p:nvPicPr>
          <p:cNvPr id="45" name="Picture Placeholder 8" descr="A picture containing art, screenshot, graphics, majorelle blue&#10;&#10;Description automatically generated">
            <a:extLst>
              <a:ext uri="{FF2B5EF4-FFF2-40B4-BE49-F238E27FC236}">
                <a16:creationId xmlns:a16="http://schemas.microsoft.com/office/drawing/2014/main" id="{524672D4-A22A-443B-8D7E-C90309EB0DD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5300"/>
                    </a14:imgEffect>
                  </a14:imgLayer>
                </a14:imgProps>
              </a:ext>
              <a:ext uri="{28A0092B-C50C-407E-A947-70E740481C1C}">
                <a14:useLocalDpi xmlns:a14="http://schemas.microsoft.com/office/drawing/2010/main"/>
              </a:ext>
            </a:extLst>
          </a:blip>
          <a:srcRect/>
          <a:stretch/>
        </p:blipFill>
        <p:spPr>
          <a:xfrm>
            <a:off x="4284798" y="3083364"/>
            <a:ext cx="2295525" cy="2295525"/>
          </a:xfrm>
          <a:custGeom>
            <a:avLst/>
            <a:gdLst>
              <a:gd name="connsiteX0" fmla="*/ 1147572 w 2295144"/>
              <a:gd name="connsiteY0" fmla="*/ 0 h 2295144"/>
              <a:gd name="connsiteX1" fmla="*/ 2295144 w 2295144"/>
              <a:gd name="connsiteY1" fmla="*/ 1147572 h 2295144"/>
              <a:gd name="connsiteX2" fmla="*/ 1147572 w 2295144"/>
              <a:gd name="connsiteY2" fmla="*/ 2295144 h 2295144"/>
              <a:gd name="connsiteX3" fmla="*/ 0 w 2295144"/>
              <a:gd name="connsiteY3" fmla="*/ 1147572 h 2295144"/>
              <a:gd name="connsiteX4" fmla="*/ 1147572 w 2295144"/>
              <a:gd name="connsiteY4" fmla="*/ 0 h 2295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5144" h="2295144">
                <a:moveTo>
                  <a:pt x="1147572" y="0"/>
                </a:moveTo>
                <a:cubicBezTo>
                  <a:pt x="1781359" y="0"/>
                  <a:pt x="2295144" y="513785"/>
                  <a:pt x="2295144" y="1147572"/>
                </a:cubicBezTo>
                <a:cubicBezTo>
                  <a:pt x="2295144" y="1781359"/>
                  <a:pt x="1781359" y="2295144"/>
                  <a:pt x="1147572" y="2295144"/>
                </a:cubicBezTo>
                <a:cubicBezTo>
                  <a:pt x="513785" y="2295144"/>
                  <a:pt x="0" y="1781359"/>
                  <a:pt x="0" y="1147572"/>
                </a:cubicBezTo>
                <a:cubicBezTo>
                  <a:pt x="0" y="513785"/>
                  <a:pt x="513785" y="0"/>
                  <a:pt x="1147572" y="0"/>
                </a:cubicBezTo>
                <a:close/>
              </a:path>
            </a:pathLst>
          </a:custGeom>
        </p:spPr>
      </p:pic>
      <p:grpSp>
        <p:nvGrpSpPr>
          <p:cNvPr id="46" name="Group 45">
            <a:extLst>
              <a:ext uri="{FF2B5EF4-FFF2-40B4-BE49-F238E27FC236}">
                <a16:creationId xmlns:a16="http://schemas.microsoft.com/office/drawing/2014/main" id="{F7DC2D35-9D01-4CE5-B4D9-7C669A9B864B}"/>
              </a:ext>
            </a:extLst>
          </p:cNvPr>
          <p:cNvGrpSpPr/>
          <p:nvPr/>
        </p:nvGrpSpPr>
        <p:grpSpPr>
          <a:xfrm>
            <a:off x="9833" y="1019635"/>
            <a:ext cx="7745309" cy="5425481"/>
            <a:chOff x="9833" y="1019635"/>
            <a:chExt cx="7745309" cy="5425481"/>
          </a:xfrm>
        </p:grpSpPr>
        <p:grpSp>
          <p:nvGrpSpPr>
            <p:cNvPr id="47" name="Group 46">
              <a:extLst>
                <a:ext uri="{FF2B5EF4-FFF2-40B4-BE49-F238E27FC236}">
                  <a16:creationId xmlns:a16="http://schemas.microsoft.com/office/drawing/2014/main" id="{55558464-7760-4DD8-B51A-9EE3D6398A64}"/>
                </a:ext>
              </a:extLst>
            </p:cNvPr>
            <p:cNvGrpSpPr/>
            <p:nvPr/>
          </p:nvGrpSpPr>
          <p:grpSpPr>
            <a:xfrm>
              <a:off x="9833" y="4813900"/>
              <a:ext cx="5049204" cy="1631216"/>
              <a:chOff x="-490489" y="4640801"/>
              <a:chExt cx="5049204" cy="1631216"/>
            </a:xfrm>
          </p:grpSpPr>
          <p:sp>
            <p:nvSpPr>
              <p:cNvPr id="66" name="TextBox 65">
                <a:extLst>
                  <a:ext uri="{FF2B5EF4-FFF2-40B4-BE49-F238E27FC236}">
                    <a16:creationId xmlns:a16="http://schemas.microsoft.com/office/drawing/2014/main" id="{0EBE106C-DB6F-4FB8-A19E-2E5BDD9AE4D3}"/>
                  </a:ext>
                </a:extLst>
              </p:cNvPr>
              <p:cNvSpPr txBox="1"/>
              <p:nvPr/>
            </p:nvSpPr>
            <p:spPr>
              <a:xfrm>
                <a:off x="-490489" y="4640801"/>
                <a:ext cx="3697847" cy="1631216"/>
              </a:xfrm>
              <a:prstGeom prst="rect">
                <a:avLst/>
              </a:prstGeom>
              <a:noFill/>
            </p:spPr>
            <p:txBody>
              <a:bodyPr wrap="square">
                <a:spAutoFit/>
              </a:bodyPr>
              <a:lstStyle/>
              <a:p>
                <a:pPr marL="0" marR="0" lvl="0" indent="0" algn="r" defTabSz="1219170" eaLnBrk="1" fontAlgn="auto" latinLnBrk="0" hangingPunct="1">
                  <a:lnSpc>
                    <a:spcPct val="100000"/>
                  </a:lnSpc>
                  <a:spcBef>
                    <a:spcPts val="0"/>
                  </a:spcBef>
                  <a:spcAft>
                    <a:spcPts val="0"/>
                  </a:spcAft>
                  <a:buClr>
                    <a:srgbClr val="000000"/>
                  </a:buClr>
                  <a:buSzPts val="1400"/>
                  <a:buFontTx/>
                  <a:buNone/>
                  <a:tabLst/>
                  <a:defRPr/>
                </a:pPr>
                <a:r>
                  <a:rPr kumimoji="0" lang="en-US" sz="2000" b="0" i="0" u="none" strike="noStrike" kern="0" cap="none" spc="0" normalizeH="0" baseline="0" noProof="0" dirty="0">
                    <a:ln>
                      <a:noFill/>
                    </a:ln>
                    <a:solidFill>
                      <a:srgbClr val="FFFFFF">
                        <a:lumMod val="95000"/>
                      </a:srgbClr>
                    </a:solidFill>
                    <a:effectLst/>
                    <a:uLnTx/>
                    <a:uFillTx/>
                    <a:ea typeface="Arial"/>
                    <a:cs typeface="Arial"/>
                    <a:sym typeface="Arial"/>
                  </a:rPr>
                  <a:t>According to security regulations, only authorized individuals are supposed to have access to sensitive systems and information</a:t>
                </a:r>
              </a:p>
            </p:txBody>
          </p:sp>
          <p:grpSp>
            <p:nvGrpSpPr>
              <p:cNvPr id="67" name="Group 66">
                <a:extLst>
                  <a:ext uri="{FF2B5EF4-FFF2-40B4-BE49-F238E27FC236}">
                    <a16:creationId xmlns:a16="http://schemas.microsoft.com/office/drawing/2014/main" id="{4E62F729-DD3A-455B-AB50-447E03C58C7D}"/>
                  </a:ext>
                </a:extLst>
              </p:cNvPr>
              <p:cNvGrpSpPr/>
              <p:nvPr/>
            </p:nvGrpSpPr>
            <p:grpSpPr>
              <a:xfrm>
                <a:off x="3205156" y="4886635"/>
                <a:ext cx="1353559" cy="707741"/>
                <a:chOff x="3205156" y="4886635"/>
                <a:chExt cx="1353559" cy="707741"/>
              </a:xfrm>
            </p:grpSpPr>
            <p:grpSp>
              <p:nvGrpSpPr>
                <p:cNvPr id="68" name="Group 67">
                  <a:extLst>
                    <a:ext uri="{FF2B5EF4-FFF2-40B4-BE49-F238E27FC236}">
                      <a16:creationId xmlns:a16="http://schemas.microsoft.com/office/drawing/2014/main" id="{50ECDFDF-EE3F-4DA3-9349-86D43F08AF20}"/>
                    </a:ext>
                  </a:extLst>
                </p:cNvPr>
                <p:cNvGrpSpPr/>
                <p:nvPr/>
              </p:nvGrpSpPr>
              <p:grpSpPr>
                <a:xfrm>
                  <a:off x="4160241" y="4886635"/>
                  <a:ext cx="398474" cy="398470"/>
                  <a:chOff x="4160241" y="4886635"/>
                  <a:chExt cx="398474" cy="398470"/>
                </a:xfrm>
              </p:grpSpPr>
              <p:sp>
                <p:nvSpPr>
                  <p:cNvPr id="72" name="Oval 71">
                    <a:extLst>
                      <a:ext uri="{FF2B5EF4-FFF2-40B4-BE49-F238E27FC236}">
                        <a16:creationId xmlns:a16="http://schemas.microsoft.com/office/drawing/2014/main" id="{941CE06C-5D51-4D58-AF46-8E9926F49B13}"/>
                      </a:ext>
                    </a:extLst>
                  </p:cNvPr>
                  <p:cNvSpPr/>
                  <p:nvPr/>
                </p:nvSpPr>
                <p:spPr>
                  <a:xfrm>
                    <a:off x="4160245" y="4886635"/>
                    <a:ext cx="398470" cy="398470"/>
                  </a:xfrm>
                  <a:prstGeom prst="ellipse">
                    <a:avLst/>
                  </a:prstGeom>
                  <a:solidFill>
                    <a:srgbClr val="FF671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a:ln>
                        <a:noFill/>
                      </a:ln>
                      <a:solidFill>
                        <a:prstClr val="white"/>
                      </a:solidFill>
                      <a:effectLst/>
                      <a:uLnTx/>
                      <a:uFillTx/>
                      <a:ea typeface="+mn-ea"/>
                      <a:cs typeface="+mn-cs"/>
                    </a:endParaRPr>
                  </a:p>
                </p:txBody>
              </p:sp>
              <p:sp>
                <p:nvSpPr>
                  <p:cNvPr id="73" name="TextBox 72">
                    <a:extLst>
                      <a:ext uri="{FF2B5EF4-FFF2-40B4-BE49-F238E27FC236}">
                        <a16:creationId xmlns:a16="http://schemas.microsoft.com/office/drawing/2014/main" id="{C1696FF3-F953-498A-BFCE-CD052D0803CC}"/>
                      </a:ext>
                    </a:extLst>
                  </p:cNvPr>
                  <p:cNvSpPr txBox="1"/>
                  <p:nvPr/>
                </p:nvSpPr>
                <p:spPr>
                  <a:xfrm>
                    <a:off x="4160241" y="4955065"/>
                    <a:ext cx="398474" cy="261610"/>
                  </a:xfrm>
                  <a:prstGeom prst="rect">
                    <a:avLst/>
                  </a:prstGeom>
                  <a:noFill/>
                </p:spPr>
                <p:txBody>
                  <a:bodyPr wrap="square">
                    <a:spAutoFit/>
                  </a:bodyPr>
                  <a:lstStyle/>
                  <a:p>
                    <a:pPr marL="0" marR="0" lvl="0" indent="0" algn="ctr" defTabSz="1219170" eaLnBrk="1" fontAlgn="auto" latinLnBrk="0" hangingPunct="1">
                      <a:lnSpc>
                        <a:spcPct val="100000"/>
                      </a:lnSpc>
                      <a:spcBef>
                        <a:spcPts val="0"/>
                      </a:spcBef>
                      <a:spcAft>
                        <a:spcPts val="0"/>
                      </a:spcAft>
                      <a:buClr>
                        <a:srgbClr val="000000"/>
                      </a:buClr>
                      <a:buSzPts val="1400"/>
                      <a:buFontTx/>
                      <a:buNone/>
                      <a:tabLst/>
                      <a:defRPr/>
                    </a:pPr>
                    <a:r>
                      <a:rPr kumimoji="0" lang="en-US" sz="11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cs typeface="Arial"/>
                        <a:sym typeface="Arial"/>
                      </a:rPr>
                      <a:t>03</a:t>
                    </a:r>
                  </a:p>
                </p:txBody>
              </p:sp>
            </p:grpSp>
            <p:grpSp>
              <p:nvGrpSpPr>
                <p:cNvPr id="69" name="Group 68">
                  <a:extLst>
                    <a:ext uri="{FF2B5EF4-FFF2-40B4-BE49-F238E27FC236}">
                      <a16:creationId xmlns:a16="http://schemas.microsoft.com/office/drawing/2014/main" id="{94E77364-45E5-4C35-8C50-6BC43ACF90A2}"/>
                    </a:ext>
                  </a:extLst>
                </p:cNvPr>
                <p:cNvGrpSpPr/>
                <p:nvPr/>
              </p:nvGrpSpPr>
              <p:grpSpPr>
                <a:xfrm>
                  <a:off x="3205156" y="5103789"/>
                  <a:ext cx="955445" cy="490587"/>
                  <a:chOff x="3205156" y="5103789"/>
                  <a:chExt cx="955445" cy="490587"/>
                </a:xfrm>
              </p:grpSpPr>
              <p:sp>
                <p:nvSpPr>
                  <p:cNvPr id="70" name="Freeform: Shape 69">
                    <a:extLst>
                      <a:ext uri="{FF2B5EF4-FFF2-40B4-BE49-F238E27FC236}">
                        <a16:creationId xmlns:a16="http://schemas.microsoft.com/office/drawing/2014/main" id="{F35A176A-B369-4245-8F0D-E4FAD9873CA0}"/>
                      </a:ext>
                    </a:extLst>
                  </p:cNvPr>
                  <p:cNvSpPr/>
                  <p:nvPr/>
                </p:nvSpPr>
                <p:spPr>
                  <a:xfrm rot="18992305">
                    <a:off x="3224895" y="5103789"/>
                    <a:ext cx="935706" cy="371901"/>
                  </a:xfrm>
                  <a:custGeom>
                    <a:avLst/>
                    <a:gdLst>
                      <a:gd name="connsiteX0" fmla="*/ 0 w 1994012"/>
                      <a:gd name="connsiteY0" fmla="*/ 0 h 1015809"/>
                      <a:gd name="connsiteX1" fmla="*/ 1899138 w 1994012"/>
                      <a:gd name="connsiteY1" fmla="*/ 996462 h 1015809"/>
                      <a:gd name="connsiteX2" fmla="*/ 1535723 w 1994012"/>
                      <a:gd name="connsiteY2" fmla="*/ 562708 h 1015809"/>
                      <a:gd name="connsiteX0" fmla="*/ 0 w 1899138"/>
                      <a:gd name="connsiteY0" fmla="*/ 0 h 996462"/>
                      <a:gd name="connsiteX1" fmla="*/ 1899138 w 1899138"/>
                      <a:gd name="connsiteY1" fmla="*/ 996462 h 996462"/>
                      <a:gd name="connsiteX0" fmla="*/ 0 w 1748826"/>
                      <a:gd name="connsiteY0" fmla="*/ 0 h 770993"/>
                      <a:gd name="connsiteX1" fmla="*/ 1748826 w 1748826"/>
                      <a:gd name="connsiteY1" fmla="*/ 770993 h 770993"/>
                      <a:gd name="connsiteX0" fmla="*/ 0 w 1748826"/>
                      <a:gd name="connsiteY0" fmla="*/ 0 h 770993"/>
                      <a:gd name="connsiteX1" fmla="*/ 1748826 w 1748826"/>
                      <a:gd name="connsiteY1" fmla="*/ 770993 h 770993"/>
                      <a:gd name="connsiteX0" fmla="*/ 0 w 1748826"/>
                      <a:gd name="connsiteY0" fmla="*/ 0 h 770993"/>
                      <a:gd name="connsiteX1" fmla="*/ 1748826 w 1748826"/>
                      <a:gd name="connsiteY1" fmla="*/ 770993 h 770993"/>
                      <a:gd name="connsiteX0" fmla="*/ 0 w 1761352"/>
                      <a:gd name="connsiteY0" fmla="*/ 0 h 670785"/>
                      <a:gd name="connsiteX1" fmla="*/ 1761352 w 1761352"/>
                      <a:gd name="connsiteY1" fmla="*/ 670785 h 670785"/>
                      <a:gd name="connsiteX0" fmla="*/ 0 w 1761352"/>
                      <a:gd name="connsiteY0" fmla="*/ 0 h 670785"/>
                      <a:gd name="connsiteX1" fmla="*/ 1761352 w 1761352"/>
                      <a:gd name="connsiteY1" fmla="*/ 670785 h 670785"/>
                      <a:gd name="connsiteX0" fmla="*/ 0 w 1423149"/>
                      <a:gd name="connsiteY0" fmla="*/ 0 h 432791"/>
                      <a:gd name="connsiteX1" fmla="*/ 1423149 w 1423149"/>
                      <a:gd name="connsiteY1" fmla="*/ 432791 h 432791"/>
                      <a:gd name="connsiteX0" fmla="*/ 0 w 1423149"/>
                      <a:gd name="connsiteY0" fmla="*/ 0 h 432791"/>
                      <a:gd name="connsiteX1" fmla="*/ 1423149 w 1423149"/>
                      <a:gd name="connsiteY1" fmla="*/ 432791 h 432791"/>
                    </a:gdLst>
                    <a:ahLst/>
                    <a:cxnLst>
                      <a:cxn ang="0">
                        <a:pos x="connsiteX0" y="connsiteY0"/>
                      </a:cxn>
                      <a:cxn ang="0">
                        <a:pos x="connsiteX1" y="connsiteY1"/>
                      </a:cxn>
                    </a:cxnLst>
                    <a:rect l="l" t="t" r="r" b="b"/>
                    <a:pathLst>
                      <a:path w="1423149" h="432791">
                        <a:moveTo>
                          <a:pt x="0" y="0"/>
                        </a:moveTo>
                        <a:cubicBezTo>
                          <a:pt x="583598" y="526494"/>
                          <a:pt x="879096" y="-224665"/>
                          <a:pt x="1423149" y="432791"/>
                        </a:cubicBezTo>
                      </a:path>
                    </a:pathLst>
                  </a:custGeom>
                  <a:noFill/>
                  <a:ln w="6350" cap="flat" cmpd="sng" algn="ctr">
                    <a:solidFill>
                      <a:schemeClr val="bg1">
                        <a:alpha val="27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prstClr val="white"/>
                      </a:solidFill>
                      <a:effectLst/>
                      <a:uLnTx/>
                      <a:uFillTx/>
                      <a:ea typeface="+mn-ea"/>
                      <a:cs typeface="+mn-cs"/>
                    </a:endParaRPr>
                  </a:p>
                </p:txBody>
              </p:sp>
              <p:sp>
                <p:nvSpPr>
                  <p:cNvPr id="71" name="Rectangle: Rounded Corners 70">
                    <a:extLst>
                      <a:ext uri="{FF2B5EF4-FFF2-40B4-BE49-F238E27FC236}">
                        <a16:creationId xmlns:a16="http://schemas.microsoft.com/office/drawing/2014/main" id="{757BB4AF-EF23-4CDA-9F10-C15146749A68}"/>
                      </a:ext>
                    </a:extLst>
                  </p:cNvPr>
                  <p:cNvSpPr/>
                  <p:nvPr/>
                </p:nvSpPr>
                <p:spPr>
                  <a:xfrm rot="5400000">
                    <a:off x="3101325" y="5463832"/>
                    <a:ext cx="234375" cy="26714"/>
                  </a:xfrm>
                  <a:prstGeom prst="roundRect">
                    <a:avLst>
                      <a:gd name="adj" fmla="val 50000"/>
                    </a:avLst>
                  </a:prstGeom>
                  <a:solidFill>
                    <a:srgbClr val="FF671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prstClr val="white"/>
                      </a:solidFill>
                      <a:effectLst/>
                      <a:uLnTx/>
                      <a:uFillTx/>
                      <a:ea typeface="+mn-ea"/>
                      <a:cs typeface="+mn-cs"/>
                    </a:endParaRPr>
                  </a:p>
                </p:txBody>
              </p:sp>
            </p:grpSp>
          </p:grpSp>
        </p:grpSp>
        <p:grpSp>
          <p:nvGrpSpPr>
            <p:cNvPr id="48" name="Group 47">
              <a:extLst>
                <a:ext uri="{FF2B5EF4-FFF2-40B4-BE49-F238E27FC236}">
                  <a16:creationId xmlns:a16="http://schemas.microsoft.com/office/drawing/2014/main" id="{57240185-1EED-43E7-8B25-BDE86F2810EC}"/>
                </a:ext>
              </a:extLst>
            </p:cNvPr>
            <p:cNvGrpSpPr/>
            <p:nvPr/>
          </p:nvGrpSpPr>
          <p:grpSpPr>
            <a:xfrm>
              <a:off x="148942" y="2116604"/>
              <a:ext cx="4364885" cy="1998545"/>
              <a:chOff x="138046" y="1630223"/>
              <a:chExt cx="4364885" cy="1998545"/>
            </a:xfrm>
          </p:grpSpPr>
          <p:sp>
            <p:nvSpPr>
              <p:cNvPr id="58" name="TextBox 57">
                <a:extLst>
                  <a:ext uri="{FF2B5EF4-FFF2-40B4-BE49-F238E27FC236}">
                    <a16:creationId xmlns:a16="http://schemas.microsoft.com/office/drawing/2014/main" id="{9C308A62-60A4-4ECE-B7DF-E7CFCB4448F3}"/>
                  </a:ext>
                </a:extLst>
              </p:cNvPr>
              <p:cNvSpPr txBox="1"/>
              <p:nvPr/>
            </p:nvSpPr>
            <p:spPr>
              <a:xfrm>
                <a:off x="138046" y="1630223"/>
                <a:ext cx="3188063" cy="1938992"/>
              </a:xfrm>
              <a:prstGeom prst="rect">
                <a:avLst/>
              </a:prstGeom>
              <a:noFill/>
            </p:spPr>
            <p:txBody>
              <a:bodyPr wrap="square">
                <a:spAutoFit/>
              </a:bodyPr>
              <a:lstStyle/>
              <a:p>
                <a:pPr marL="0" marR="0" lvl="0" indent="0" algn="r" defTabSz="1219170" eaLnBrk="1" fontAlgn="auto" latinLnBrk="0" hangingPunct="1">
                  <a:lnSpc>
                    <a:spcPct val="100000"/>
                  </a:lnSpc>
                  <a:spcBef>
                    <a:spcPts val="0"/>
                  </a:spcBef>
                  <a:spcAft>
                    <a:spcPts val="0"/>
                  </a:spcAft>
                  <a:buClr>
                    <a:srgbClr val="000000"/>
                  </a:buClr>
                  <a:buSzPts val="1400"/>
                  <a:buFontTx/>
                  <a:buNone/>
                  <a:tabLst/>
                  <a:defRPr/>
                </a:pPr>
                <a:r>
                  <a:rPr kumimoji="0" lang="en-US" sz="2000" b="0" i="0" u="none" strike="noStrike" kern="0" cap="none" spc="0" normalizeH="0" baseline="0" noProof="0" dirty="0">
                    <a:ln>
                      <a:noFill/>
                    </a:ln>
                    <a:solidFill>
                      <a:srgbClr val="FFFFFF">
                        <a:lumMod val="95000"/>
                      </a:srgbClr>
                    </a:solidFill>
                    <a:effectLst/>
                    <a:uLnTx/>
                    <a:uFillTx/>
                    <a:cs typeface="Arial"/>
                    <a:sym typeface="Arial"/>
                  </a:rPr>
                  <a:t>SMSA has developed an information security policy to guarantee that staff members and other users follow security standards and processes</a:t>
                </a:r>
              </a:p>
            </p:txBody>
          </p:sp>
          <p:grpSp>
            <p:nvGrpSpPr>
              <p:cNvPr id="59" name="Group 58">
                <a:extLst>
                  <a:ext uri="{FF2B5EF4-FFF2-40B4-BE49-F238E27FC236}">
                    <a16:creationId xmlns:a16="http://schemas.microsoft.com/office/drawing/2014/main" id="{08A2D319-6293-40E7-95A0-DEE16271210A}"/>
                  </a:ext>
                </a:extLst>
              </p:cNvPr>
              <p:cNvGrpSpPr/>
              <p:nvPr/>
            </p:nvGrpSpPr>
            <p:grpSpPr>
              <a:xfrm>
                <a:off x="3326112" y="2861683"/>
                <a:ext cx="1176819" cy="767085"/>
                <a:chOff x="3326112" y="2861683"/>
                <a:chExt cx="1176819" cy="767085"/>
              </a:xfrm>
            </p:grpSpPr>
            <p:grpSp>
              <p:nvGrpSpPr>
                <p:cNvPr id="60" name="Group 59">
                  <a:extLst>
                    <a:ext uri="{FF2B5EF4-FFF2-40B4-BE49-F238E27FC236}">
                      <a16:creationId xmlns:a16="http://schemas.microsoft.com/office/drawing/2014/main" id="{0083A05F-36A0-4CC5-8E03-FEB3EAA97514}"/>
                    </a:ext>
                  </a:extLst>
                </p:cNvPr>
                <p:cNvGrpSpPr/>
                <p:nvPr/>
              </p:nvGrpSpPr>
              <p:grpSpPr>
                <a:xfrm>
                  <a:off x="3326112" y="2861683"/>
                  <a:ext cx="909011" cy="510505"/>
                  <a:chOff x="3326112" y="2861683"/>
                  <a:chExt cx="909011" cy="510505"/>
                </a:xfrm>
              </p:grpSpPr>
              <p:sp>
                <p:nvSpPr>
                  <p:cNvPr id="64" name="Freeform: Shape 63">
                    <a:extLst>
                      <a:ext uri="{FF2B5EF4-FFF2-40B4-BE49-F238E27FC236}">
                        <a16:creationId xmlns:a16="http://schemas.microsoft.com/office/drawing/2014/main" id="{97D6EA8A-4608-45E6-A5A6-C625F52373F1}"/>
                      </a:ext>
                    </a:extLst>
                  </p:cNvPr>
                  <p:cNvSpPr/>
                  <p:nvPr/>
                </p:nvSpPr>
                <p:spPr>
                  <a:xfrm>
                    <a:off x="3342616" y="2972648"/>
                    <a:ext cx="892507" cy="399540"/>
                  </a:xfrm>
                  <a:custGeom>
                    <a:avLst/>
                    <a:gdLst>
                      <a:gd name="connsiteX0" fmla="*/ 0 w 1994012"/>
                      <a:gd name="connsiteY0" fmla="*/ 0 h 1015809"/>
                      <a:gd name="connsiteX1" fmla="*/ 1899138 w 1994012"/>
                      <a:gd name="connsiteY1" fmla="*/ 996462 h 1015809"/>
                      <a:gd name="connsiteX2" fmla="*/ 1535723 w 1994012"/>
                      <a:gd name="connsiteY2" fmla="*/ 562708 h 1015809"/>
                      <a:gd name="connsiteX0" fmla="*/ 0 w 1899138"/>
                      <a:gd name="connsiteY0" fmla="*/ 0 h 996462"/>
                      <a:gd name="connsiteX1" fmla="*/ 1899138 w 1899138"/>
                      <a:gd name="connsiteY1" fmla="*/ 996462 h 996462"/>
                      <a:gd name="connsiteX0" fmla="*/ 0 w 1748826"/>
                      <a:gd name="connsiteY0" fmla="*/ 0 h 770993"/>
                      <a:gd name="connsiteX1" fmla="*/ 1748826 w 1748826"/>
                      <a:gd name="connsiteY1" fmla="*/ 770993 h 770993"/>
                      <a:gd name="connsiteX0" fmla="*/ 0 w 1748826"/>
                      <a:gd name="connsiteY0" fmla="*/ 0 h 770993"/>
                      <a:gd name="connsiteX1" fmla="*/ 1748826 w 1748826"/>
                      <a:gd name="connsiteY1" fmla="*/ 770993 h 770993"/>
                      <a:gd name="connsiteX0" fmla="*/ 0 w 1748826"/>
                      <a:gd name="connsiteY0" fmla="*/ 0 h 770993"/>
                      <a:gd name="connsiteX1" fmla="*/ 1748826 w 1748826"/>
                      <a:gd name="connsiteY1" fmla="*/ 770993 h 770993"/>
                      <a:gd name="connsiteX0" fmla="*/ 0 w 1761352"/>
                      <a:gd name="connsiteY0" fmla="*/ 0 h 670785"/>
                      <a:gd name="connsiteX1" fmla="*/ 1761352 w 1761352"/>
                      <a:gd name="connsiteY1" fmla="*/ 670785 h 670785"/>
                      <a:gd name="connsiteX0" fmla="*/ 0 w 1761352"/>
                      <a:gd name="connsiteY0" fmla="*/ 0 h 670785"/>
                      <a:gd name="connsiteX1" fmla="*/ 1761352 w 1761352"/>
                      <a:gd name="connsiteY1" fmla="*/ 670785 h 670785"/>
                      <a:gd name="connsiteX0" fmla="*/ 0 w 1423149"/>
                      <a:gd name="connsiteY0" fmla="*/ 0 h 432791"/>
                      <a:gd name="connsiteX1" fmla="*/ 1423149 w 1423149"/>
                      <a:gd name="connsiteY1" fmla="*/ 432791 h 432791"/>
                      <a:gd name="connsiteX0" fmla="*/ 0 w 1423149"/>
                      <a:gd name="connsiteY0" fmla="*/ 0 h 432791"/>
                      <a:gd name="connsiteX1" fmla="*/ 1423149 w 1423149"/>
                      <a:gd name="connsiteY1" fmla="*/ 432791 h 432791"/>
                      <a:gd name="connsiteX0" fmla="*/ 0 w 1423149"/>
                      <a:gd name="connsiteY0" fmla="*/ 0 h 399540"/>
                      <a:gd name="connsiteX1" fmla="*/ 1423149 w 1423149"/>
                      <a:gd name="connsiteY1" fmla="*/ 399540 h 399540"/>
                      <a:gd name="connsiteX0" fmla="*/ 0 w 1423149"/>
                      <a:gd name="connsiteY0" fmla="*/ 5371 h 404911"/>
                      <a:gd name="connsiteX1" fmla="*/ 1423149 w 1423149"/>
                      <a:gd name="connsiteY1" fmla="*/ 404911 h 404911"/>
                      <a:gd name="connsiteX0" fmla="*/ 0 w 1423149"/>
                      <a:gd name="connsiteY0" fmla="*/ 0 h 399540"/>
                      <a:gd name="connsiteX1" fmla="*/ 1423149 w 1423149"/>
                      <a:gd name="connsiteY1" fmla="*/ 399540 h 399540"/>
                      <a:gd name="connsiteX0" fmla="*/ 0 w 1423149"/>
                      <a:gd name="connsiteY0" fmla="*/ 0 h 399540"/>
                      <a:gd name="connsiteX1" fmla="*/ 1423149 w 1423149"/>
                      <a:gd name="connsiteY1" fmla="*/ 399540 h 399540"/>
                    </a:gdLst>
                    <a:ahLst/>
                    <a:cxnLst>
                      <a:cxn ang="0">
                        <a:pos x="connsiteX0" y="connsiteY0"/>
                      </a:cxn>
                      <a:cxn ang="0">
                        <a:pos x="connsiteX1" y="connsiteY1"/>
                      </a:cxn>
                    </a:cxnLst>
                    <a:rect l="l" t="t" r="r" b="b"/>
                    <a:pathLst>
                      <a:path w="1423149" h="399540">
                        <a:moveTo>
                          <a:pt x="0" y="0"/>
                        </a:moveTo>
                        <a:cubicBezTo>
                          <a:pt x="760332" y="266029"/>
                          <a:pt x="879096" y="-257916"/>
                          <a:pt x="1423149" y="399540"/>
                        </a:cubicBezTo>
                      </a:path>
                    </a:pathLst>
                  </a:custGeom>
                  <a:noFill/>
                  <a:ln w="6350" cap="flat" cmpd="sng" algn="ctr">
                    <a:solidFill>
                      <a:schemeClr val="bg1">
                        <a:alpha val="27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white"/>
                      </a:solidFill>
                      <a:effectLst/>
                      <a:uLnTx/>
                      <a:uFillTx/>
                      <a:ea typeface="+mn-ea"/>
                      <a:cs typeface="+mn-cs"/>
                    </a:endParaRPr>
                  </a:p>
                </p:txBody>
              </p:sp>
              <p:sp>
                <p:nvSpPr>
                  <p:cNvPr id="65" name="Rectangle: Rounded Corners 64">
                    <a:extLst>
                      <a:ext uri="{FF2B5EF4-FFF2-40B4-BE49-F238E27FC236}">
                        <a16:creationId xmlns:a16="http://schemas.microsoft.com/office/drawing/2014/main" id="{DFC5AE5D-CB5A-4FA1-8414-13D43C409996}"/>
                      </a:ext>
                    </a:extLst>
                  </p:cNvPr>
                  <p:cNvSpPr/>
                  <p:nvPr/>
                </p:nvSpPr>
                <p:spPr>
                  <a:xfrm rot="5400000">
                    <a:off x="3222281" y="2965514"/>
                    <a:ext cx="234375" cy="26714"/>
                  </a:xfrm>
                  <a:prstGeom prst="roundRect">
                    <a:avLst>
                      <a:gd name="adj" fmla="val 50000"/>
                    </a:avLst>
                  </a:prstGeom>
                  <a:solidFill>
                    <a:srgbClr val="FF671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prstClr val="white"/>
                      </a:solidFill>
                      <a:effectLst/>
                      <a:uLnTx/>
                      <a:uFillTx/>
                      <a:ea typeface="+mn-ea"/>
                      <a:cs typeface="+mn-cs"/>
                    </a:endParaRPr>
                  </a:p>
                </p:txBody>
              </p:sp>
            </p:grpSp>
            <p:grpSp>
              <p:nvGrpSpPr>
                <p:cNvPr id="61" name="Group 60">
                  <a:extLst>
                    <a:ext uri="{FF2B5EF4-FFF2-40B4-BE49-F238E27FC236}">
                      <a16:creationId xmlns:a16="http://schemas.microsoft.com/office/drawing/2014/main" id="{76652364-6A19-4E76-BF80-948E2A306ADE}"/>
                    </a:ext>
                  </a:extLst>
                </p:cNvPr>
                <p:cNvGrpSpPr/>
                <p:nvPr/>
              </p:nvGrpSpPr>
              <p:grpSpPr>
                <a:xfrm>
                  <a:off x="4104457" y="3230298"/>
                  <a:ext cx="398474" cy="398470"/>
                  <a:chOff x="4160241" y="4886635"/>
                  <a:chExt cx="398474" cy="398470"/>
                </a:xfrm>
              </p:grpSpPr>
              <p:sp>
                <p:nvSpPr>
                  <p:cNvPr id="62" name="Oval 61">
                    <a:extLst>
                      <a:ext uri="{FF2B5EF4-FFF2-40B4-BE49-F238E27FC236}">
                        <a16:creationId xmlns:a16="http://schemas.microsoft.com/office/drawing/2014/main" id="{FA006B2A-50A1-4744-9B1B-8E41B6BC82ED}"/>
                      </a:ext>
                    </a:extLst>
                  </p:cNvPr>
                  <p:cNvSpPr/>
                  <p:nvPr/>
                </p:nvSpPr>
                <p:spPr>
                  <a:xfrm>
                    <a:off x="4160245" y="4886635"/>
                    <a:ext cx="398470" cy="398470"/>
                  </a:xfrm>
                  <a:prstGeom prst="ellipse">
                    <a:avLst/>
                  </a:prstGeom>
                  <a:solidFill>
                    <a:srgbClr val="FF671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a:ln>
                        <a:noFill/>
                      </a:ln>
                      <a:solidFill>
                        <a:prstClr val="white"/>
                      </a:solidFill>
                      <a:effectLst/>
                      <a:uLnTx/>
                      <a:uFillTx/>
                      <a:ea typeface="+mn-ea"/>
                      <a:cs typeface="+mn-cs"/>
                    </a:endParaRPr>
                  </a:p>
                </p:txBody>
              </p:sp>
              <p:sp>
                <p:nvSpPr>
                  <p:cNvPr id="63" name="TextBox 62">
                    <a:extLst>
                      <a:ext uri="{FF2B5EF4-FFF2-40B4-BE49-F238E27FC236}">
                        <a16:creationId xmlns:a16="http://schemas.microsoft.com/office/drawing/2014/main" id="{401A798F-4C72-42A5-ACDE-D83403AFFDE1}"/>
                      </a:ext>
                    </a:extLst>
                  </p:cNvPr>
                  <p:cNvSpPr txBox="1"/>
                  <p:nvPr/>
                </p:nvSpPr>
                <p:spPr>
                  <a:xfrm>
                    <a:off x="4160241" y="4955065"/>
                    <a:ext cx="398474" cy="261610"/>
                  </a:xfrm>
                  <a:prstGeom prst="rect">
                    <a:avLst/>
                  </a:prstGeom>
                  <a:noFill/>
                </p:spPr>
                <p:txBody>
                  <a:bodyPr wrap="square">
                    <a:spAutoFit/>
                  </a:bodyPr>
                  <a:lstStyle/>
                  <a:p>
                    <a:pPr marL="0" marR="0" lvl="0" indent="0" algn="ctr" defTabSz="1219170" eaLnBrk="1" fontAlgn="auto" latinLnBrk="0" hangingPunct="1">
                      <a:lnSpc>
                        <a:spcPct val="100000"/>
                      </a:lnSpc>
                      <a:spcBef>
                        <a:spcPts val="0"/>
                      </a:spcBef>
                      <a:spcAft>
                        <a:spcPts val="0"/>
                      </a:spcAft>
                      <a:buClr>
                        <a:srgbClr val="000000"/>
                      </a:buClr>
                      <a:buSzPts val="1400"/>
                      <a:buFontTx/>
                      <a:buNone/>
                      <a:tabLst/>
                      <a:defRPr/>
                    </a:pPr>
                    <a:r>
                      <a:rPr kumimoji="0" lang="en-US" sz="11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cs typeface="Arial"/>
                        <a:sym typeface="Arial"/>
                      </a:rPr>
                      <a:t>02</a:t>
                    </a:r>
                  </a:p>
                </p:txBody>
              </p:sp>
            </p:grpSp>
          </p:grpSp>
        </p:grpSp>
        <p:grpSp>
          <p:nvGrpSpPr>
            <p:cNvPr id="49" name="Group 48">
              <a:extLst>
                <a:ext uri="{FF2B5EF4-FFF2-40B4-BE49-F238E27FC236}">
                  <a16:creationId xmlns:a16="http://schemas.microsoft.com/office/drawing/2014/main" id="{80057F9D-5CF6-4D94-ABBE-67932C9214B7}"/>
                </a:ext>
              </a:extLst>
            </p:cNvPr>
            <p:cNvGrpSpPr/>
            <p:nvPr/>
          </p:nvGrpSpPr>
          <p:grpSpPr>
            <a:xfrm>
              <a:off x="3709110" y="1019635"/>
              <a:ext cx="4046032" cy="2302733"/>
              <a:chOff x="3709110" y="762461"/>
              <a:chExt cx="4046032" cy="2302733"/>
            </a:xfrm>
          </p:grpSpPr>
          <p:sp>
            <p:nvSpPr>
              <p:cNvPr id="50" name="TextBox 49">
                <a:extLst>
                  <a:ext uri="{FF2B5EF4-FFF2-40B4-BE49-F238E27FC236}">
                    <a16:creationId xmlns:a16="http://schemas.microsoft.com/office/drawing/2014/main" id="{29A5B9D4-9EEF-4772-8CC0-349131339BA1}"/>
                  </a:ext>
                </a:extLst>
              </p:cNvPr>
              <p:cNvSpPr txBox="1"/>
              <p:nvPr/>
            </p:nvSpPr>
            <p:spPr>
              <a:xfrm>
                <a:off x="3709110" y="762461"/>
                <a:ext cx="4046032" cy="1015663"/>
              </a:xfrm>
              <a:prstGeom prst="rect">
                <a:avLst/>
              </a:prstGeom>
              <a:noFill/>
            </p:spPr>
            <p:txBody>
              <a:bodyPr wrap="square">
                <a:spAutoFit/>
              </a:bodyPr>
              <a:lstStyle/>
              <a:p>
                <a:pPr marL="0" marR="0" lvl="0" indent="0" algn="ctr" defTabSz="1219170" eaLnBrk="1" fontAlgn="auto" latinLnBrk="0" hangingPunct="1">
                  <a:lnSpc>
                    <a:spcPct val="100000"/>
                  </a:lnSpc>
                  <a:spcBef>
                    <a:spcPts val="0"/>
                  </a:spcBef>
                  <a:spcAft>
                    <a:spcPts val="0"/>
                  </a:spcAft>
                  <a:buClr>
                    <a:srgbClr val="000000"/>
                  </a:buClr>
                  <a:buSzPts val="1400"/>
                  <a:buFontTx/>
                  <a:buNone/>
                  <a:tabLst/>
                  <a:defRPr/>
                </a:pPr>
                <a:r>
                  <a:rPr kumimoji="0" lang="en-US" sz="2000" b="0" i="0" u="none" strike="noStrike" kern="0" cap="none" spc="0" normalizeH="0" baseline="0" noProof="0" dirty="0">
                    <a:ln>
                      <a:noFill/>
                    </a:ln>
                    <a:solidFill>
                      <a:srgbClr val="FFFFFF">
                        <a:lumMod val="95000"/>
                      </a:srgbClr>
                    </a:solidFill>
                    <a:effectLst/>
                    <a:uLnTx/>
                    <a:uFillTx/>
                    <a:cs typeface="Arial"/>
                    <a:sym typeface="Arial"/>
                  </a:rPr>
                  <a:t>A set of guidelines for using IT assets is known as an Information Security Policy (ISP)</a:t>
                </a:r>
              </a:p>
            </p:txBody>
          </p:sp>
          <p:grpSp>
            <p:nvGrpSpPr>
              <p:cNvPr id="51" name="Group 50">
                <a:extLst>
                  <a:ext uri="{FF2B5EF4-FFF2-40B4-BE49-F238E27FC236}">
                    <a16:creationId xmlns:a16="http://schemas.microsoft.com/office/drawing/2014/main" id="{B820E50F-3AC1-49E1-A3C8-B2D058C3DFDA}"/>
                  </a:ext>
                </a:extLst>
              </p:cNvPr>
              <p:cNvGrpSpPr/>
              <p:nvPr/>
            </p:nvGrpSpPr>
            <p:grpSpPr>
              <a:xfrm>
                <a:off x="5539520" y="1770103"/>
                <a:ext cx="504536" cy="1295091"/>
                <a:chOff x="5539520" y="1770103"/>
                <a:chExt cx="504536" cy="1295091"/>
              </a:xfrm>
            </p:grpSpPr>
            <p:grpSp>
              <p:nvGrpSpPr>
                <p:cNvPr id="52" name="Group 51">
                  <a:extLst>
                    <a:ext uri="{FF2B5EF4-FFF2-40B4-BE49-F238E27FC236}">
                      <a16:creationId xmlns:a16="http://schemas.microsoft.com/office/drawing/2014/main" id="{D6DFD04B-9626-4E34-A344-30DA6050615B}"/>
                    </a:ext>
                  </a:extLst>
                </p:cNvPr>
                <p:cNvGrpSpPr/>
                <p:nvPr/>
              </p:nvGrpSpPr>
              <p:grpSpPr>
                <a:xfrm>
                  <a:off x="5539520" y="1770103"/>
                  <a:ext cx="432791" cy="956953"/>
                  <a:chOff x="5539520" y="1770103"/>
                  <a:chExt cx="432791" cy="956953"/>
                </a:xfrm>
              </p:grpSpPr>
              <p:sp>
                <p:nvSpPr>
                  <p:cNvPr id="56" name="Freeform: Shape 55">
                    <a:extLst>
                      <a:ext uri="{FF2B5EF4-FFF2-40B4-BE49-F238E27FC236}">
                        <a16:creationId xmlns:a16="http://schemas.microsoft.com/office/drawing/2014/main" id="{48E19351-9567-4E88-9CD0-1EC4407858F2}"/>
                      </a:ext>
                    </a:extLst>
                  </p:cNvPr>
                  <p:cNvSpPr/>
                  <p:nvPr/>
                </p:nvSpPr>
                <p:spPr>
                  <a:xfrm rot="3731917">
                    <a:off x="5310268" y="2065013"/>
                    <a:ext cx="891295" cy="432791"/>
                  </a:xfrm>
                  <a:custGeom>
                    <a:avLst/>
                    <a:gdLst>
                      <a:gd name="connsiteX0" fmla="*/ 0 w 1994012"/>
                      <a:gd name="connsiteY0" fmla="*/ 0 h 1015809"/>
                      <a:gd name="connsiteX1" fmla="*/ 1899138 w 1994012"/>
                      <a:gd name="connsiteY1" fmla="*/ 996462 h 1015809"/>
                      <a:gd name="connsiteX2" fmla="*/ 1535723 w 1994012"/>
                      <a:gd name="connsiteY2" fmla="*/ 562708 h 1015809"/>
                      <a:gd name="connsiteX0" fmla="*/ 0 w 1899138"/>
                      <a:gd name="connsiteY0" fmla="*/ 0 h 996462"/>
                      <a:gd name="connsiteX1" fmla="*/ 1899138 w 1899138"/>
                      <a:gd name="connsiteY1" fmla="*/ 996462 h 996462"/>
                      <a:gd name="connsiteX0" fmla="*/ 0 w 1748826"/>
                      <a:gd name="connsiteY0" fmla="*/ 0 h 770993"/>
                      <a:gd name="connsiteX1" fmla="*/ 1748826 w 1748826"/>
                      <a:gd name="connsiteY1" fmla="*/ 770993 h 770993"/>
                      <a:gd name="connsiteX0" fmla="*/ 0 w 1748826"/>
                      <a:gd name="connsiteY0" fmla="*/ 0 h 770993"/>
                      <a:gd name="connsiteX1" fmla="*/ 1748826 w 1748826"/>
                      <a:gd name="connsiteY1" fmla="*/ 770993 h 770993"/>
                      <a:gd name="connsiteX0" fmla="*/ 0 w 1748826"/>
                      <a:gd name="connsiteY0" fmla="*/ 0 h 770993"/>
                      <a:gd name="connsiteX1" fmla="*/ 1748826 w 1748826"/>
                      <a:gd name="connsiteY1" fmla="*/ 770993 h 770993"/>
                      <a:gd name="connsiteX0" fmla="*/ 0 w 1761352"/>
                      <a:gd name="connsiteY0" fmla="*/ 0 h 670785"/>
                      <a:gd name="connsiteX1" fmla="*/ 1761352 w 1761352"/>
                      <a:gd name="connsiteY1" fmla="*/ 670785 h 670785"/>
                      <a:gd name="connsiteX0" fmla="*/ 0 w 1761352"/>
                      <a:gd name="connsiteY0" fmla="*/ 0 h 670785"/>
                      <a:gd name="connsiteX1" fmla="*/ 1761352 w 1761352"/>
                      <a:gd name="connsiteY1" fmla="*/ 670785 h 670785"/>
                      <a:gd name="connsiteX0" fmla="*/ 0 w 1423149"/>
                      <a:gd name="connsiteY0" fmla="*/ 0 h 432791"/>
                      <a:gd name="connsiteX1" fmla="*/ 1423149 w 1423149"/>
                      <a:gd name="connsiteY1" fmla="*/ 432791 h 432791"/>
                      <a:gd name="connsiteX0" fmla="*/ 0 w 1423149"/>
                      <a:gd name="connsiteY0" fmla="*/ 0 h 432791"/>
                      <a:gd name="connsiteX1" fmla="*/ 1423149 w 1423149"/>
                      <a:gd name="connsiteY1" fmla="*/ 432791 h 432791"/>
                    </a:gdLst>
                    <a:ahLst/>
                    <a:cxnLst>
                      <a:cxn ang="0">
                        <a:pos x="connsiteX0" y="connsiteY0"/>
                      </a:cxn>
                      <a:cxn ang="0">
                        <a:pos x="connsiteX1" y="connsiteY1"/>
                      </a:cxn>
                    </a:cxnLst>
                    <a:rect l="l" t="t" r="r" b="b"/>
                    <a:pathLst>
                      <a:path w="1423149" h="432791">
                        <a:moveTo>
                          <a:pt x="0" y="0"/>
                        </a:moveTo>
                        <a:cubicBezTo>
                          <a:pt x="583598" y="526494"/>
                          <a:pt x="879096" y="-224665"/>
                          <a:pt x="1423149" y="432791"/>
                        </a:cubicBezTo>
                      </a:path>
                    </a:pathLst>
                  </a:custGeom>
                  <a:noFill/>
                  <a:ln w="6350" cap="flat" cmpd="sng" algn="ctr">
                    <a:solidFill>
                      <a:schemeClr val="bg1">
                        <a:alpha val="27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prstClr val="white"/>
                      </a:solidFill>
                      <a:effectLst/>
                      <a:uLnTx/>
                      <a:uFillTx/>
                      <a:ea typeface="+mn-ea"/>
                      <a:cs typeface="+mn-cs"/>
                    </a:endParaRPr>
                  </a:p>
                </p:txBody>
              </p:sp>
              <p:sp>
                <p:nvSpPr>
                  <p:cNvPr id="57" name="Rectangle: Rounded Corners 56">
                    <a:extLst>
                      <a:ext uri="{FF2B5EF4-FFF2-40B4-BE49-F238E27FC236}">
                        <a16:creationId xmlns:a16="http://schemas.microsoft.com/office/drawing/2014/main" id="{9A8D3C56-8427-4779-BDEC-15857FD91C53}"/>
                      </a:ext>
                    </a:extLst>
                  </p:cNvPr>
                  <p:cNvSpPr/>
                  <p:nvPr/>
                </p:nvSpPr>
                <p:spPr>
                  <a:xfrm>
                    <a:off x="5614939" y="1770103"/>
                    <a:ext cx="234375" cy="26714"/>
                  </a:xfrm>
                  <a:prstGeom prst="roundRect">
                    <a:avLst>
                      <a:gd name="adj" fmla="val 50000"/>
                    </a:avLst>
                  </a:prstGeom>
                  <a:solidFill>
                    <a:srgbClr val="FF671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prstClr val="white"/>
                      </a:solidFill>
                      <a:effectLst/>
                      <a:uLnTx/>
                      <a:uFillTx/>
                      <a:ea typeface="+mn-ea"/>
                      <a:cs typeface="+mn-cs"/>
                    </a:endParaRPr>
                  </a:p>
                </p:txBody>
              </p:sp>
            </p:grpSp>
            <p:grpSp>
              <p:nvGrpSpPr>
                <p:cNvPr id="53" name="Group 52">
                  <a:extLst>
                    <a:ext uri="{FF2B5EF4-FFF2-40B4-BE49-F238E27FC236}">
                      <a16:creationId xmlns:a16="http://schemas.microsoft.com/office/drawing/2014/main" id="{5A91E772-F625-4CD4-AC83-043A5A55C3C7}"/>
                    </a:ext>
                  </a:extLst>
                </p:cNvPr>
                <p:cNvGrpSpPr/>
                <p:nvPr/>
              </p:nvGrpSpPr>
              <p:grpSpPr>
                <a:xfrm>
                  <a:off x="5645582" y="2666724"/>
                  <a:ext cx="398474" cy="398470"/>
                  <a:chOff x="4160241" y="4886635"/>
                  <a:chExt cx="398474" cy="398470"/>
                </a:xfrm>
              </p:grpSpPr>
              <p:sp>
                <p:nvSpPr>
                  <p:cNvPr id="54" name="Oval 53">
                    <a:extLst>
                      <a:ext uri="{FF2B5EF4-FFF2-40B4-BE49-F238E27FC236}">
                        <a16:creationId xmlns:a16="http://schemas.microsoft.com/office/drawing/2014/main" id="{535F1E3A-2CB9-4866-A73D-73F481C67DBC}"/>
                      </a:ext>
                    </a:extLst>
                  </p:cNvPr>
                  <p:cNvSpPr/>
                  <p:nvPr/>
                </p:nvSpPr>
                <p:spPr>
                  <a:xfrm>
                    <a:off x="4160245" y="4886635"/>
                    <a:ext cx="398470" cy="398470"/>
                  </a:xfrm>
                  <a:prstGeom prst="ellipse">
                    <a:avLst/>
                  </a:prstGeom>
                  <a:solidFill>
                    <a:srgbClr val="FF671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a:ln>
                        <a:noFill/>
                      </a:ln>
                      <a:solidFill>
                        <a:prstClr val="white"/>
                      </a:solidFill>
                      <a:effectLst/>
                      <a:uLnTx/>
                      <a:uFillTx/>
                      <a:ea typeface="+mn-ea"/>
                      <a:cs typeface="+mn-cs"/>
                    </a:endParaRPr>
                  </a:p>
                </p:txBody>
              </p:sp>
              <p:sp>
                <p:nvSpPr>
                  <p:cNvPr id="55" name="TextBox 54">
                    <a:extLst>
                      <a:ext uri="{FF2B5EF4-FFF2-40B4-BE49-F238E27FC236}">
                        <a16:creationId xmlns:a16="http://schemas.microsoft.com/office/drawing/2014/main" id="{42BDBD5F-31F3-4C1C-BC8D-361519E9B887}"/>
                      </a:ext>
                    </a:extLst>
                  </p:cNvPr>
                  <p:cNvSpPr txBox="1"/>
                  <p:nvPr/>
                </p:nvSpPr>
                <p:spPr>
                  <a:xfrm>
                    <a:off x="4160241" y="4955065"/>
                    <a:ext cx="398474" cy="261610"/>
                  </a:xfrm>
                  <a:prstGeom prst="rect">
                    <a:avLst/>
                  </a:prstGeom>
                  <a:noFill/>
                </p:spPr>
                <p:txBody>
                  <a:bodyPr wrap="square">
                    <a:spAutoFit/>
                  </a:bodyPr>
                  <a:lstStyle/>
                  <a:p>
                    <a:pPr marL="0" marR="0" lvl="0" indent="0" algn="ctr" defTabSz="1219170" eaLnBrk="1" fontAlgn="auto" latinLnBrk="0" hangingPunct="1">
                      <a:lnSpc>
                        <a:spcPct val="100000"/>
                      </a:lnSpc>
                      <a:spcBef>
                        <a:spcPts val="0"/>
                      </a:spcBef>
                      <a:spcAft>
                        <a:spcPts val="0"/>
                      </a:spcAft>
                      <a:buClr>
                        <a:srgbClr val="000000"/>
                      </a:buClr>
                      <a:buSzPts val="1400"/>
                      <a:buFontTx/>
                      <a:buNone/>
                      <a:tabLst/>
                      <a:defRPr/>
                    </a:pPr>
                    <a:r>
                      <a:rPr kumimoji="0" lang="en-US" sz="11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cs typeface="Arial"/>
                        <a:sym typeface="Arial"/>
                      </a:rPr>
                      <a:t>01</a:t>
                    </a:r>
                  </a:p>
                </p:txBody>
              </p:sp>
            </p:grpSp>
          </p:grpSp>
        </p:grpSp>
      </p:grpSp>
      <p:pic>
        <p:nvPicPr>
          <p:cNvPr id="74" name="Picture 12">
            <a:extLst>
              <a:ext uri="{FF2B5EF4-FFF2-40B4-BE49-F238E27FC236}">
                <a16:creationId xmlns:a16="http://schemas.microsoft.com/office/drawing/2014/main" id="{9CBCDDFC-8F4E-42E3-BC9E-182F45450F2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l="-4008" t="-30621" r="4008" b="30621"/>
          <a:stretch>
            <a:fillRect/>
          </a:stretch>
        </p:blipFill>
        <p:spPr bwMode="auto">
          <a:xfrm>
            <a:off x="10753145" y="-34317"/>
            <a:ext cx="1230313"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 name="object 18">
            <a:extLst>
              <a:ext uri="{FF2B5EF4-FFF2-40B4-BE49-F238E27FC236}">
                <a16:creationId xmlns:a16="http://schemas.microsoft.com/office/drawing/2014/main" id="{FFAD4794-258B-4A2F-8995-426DC51C231C}"/>
              </a:ext>
            </a:extLst>
          </p:cNvPr>
          <p:cNvSpPr txBox="1"/>
          <p:nvPr/>
        </p:nvSpPr>
        <p:spPr>
          <a:xfrm>
            <a:off x="3598863" y="6688138"/>
            <a:ext cx="4994275"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latin typeface="Calibri"/>
                <a:cs typeface="Calibri"/>
              </a:rPr>
              <a:t>“</a:t>
            </a:r>
            <a:r>
              <a:rPr sz="650" spc="-5" dirty="0">
                <a:solidFill>
                  <a:schemeClr val="bg1"/>
                </a:solidFill>
                <a:latin typeface="Calibri"/>
                <a:cs typeface="Calibri"/>
              </a:rPr>
              <a:t>C</a:t>
            </a:r>
            <a:r>
              <a:rPr sz="650" spc="-15" dirty="0">
                <a:solidFill>
                  <a:schemeClr val="bg1"/>
                </a:solidFill>
                <a:latin typeface="Calibri"/>
                <a:cs typeface="Calibri"/>
              </a:rPr>
              <a:t>o</a:t>
            </a:r>
            <a:r>
              <a:rPr sz="650" spc="-10" dirty="0">
                <a:solidFill>
                  <a:schemeClr val="bg1"/>
                </a:solidFill>
                <a:latin typeface="Calibri"/>
                <a:cs typeface="Calibri"/>
              </a:rPr>
              <a:t>p</a:t>
            </a:r>
            <a:r>
              <a:rPr sz="650" spc="-15" dirty="0">
                <a:solidFill>
                  <a:schemeClr val="bg1"/>
                </a:solidFill>
                <a:latin typeface="Calibri"/>
                <a:cs typeface="Calibri"/>
              </a:rPr>
              <a:t>y</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a:t>
            </a:r>
            <a:r>
              <a:rPr sz="650" spc="-10" dirty="0">
                <a:solidFill>
                  <a:schemeClr val="bg1"/>
                </a:solidFill>
                <a:latin typeface="Calibri"/>
                <a:cs typeface="Calibri"/>
              </a:rPr>
              <a:t>s</a:t>
            </a:r>
            <a:r>
              <a:rPr sz="650" spc="-5" dirty="0">
                <a:solidFill>
                  <a:schemeClr val="bg1"/>
                </a:solidFill>
                <a:latin typeface="Calibri"/>
                <a:cs typeface="Calibri"/>
              </a:rPr>
              <a:t>:</a:t>
            </a:r>
            <a:r>
              <a:rPr sz="650" spc="-10" dirty="0">
                <a:solidFill>
                  <a:schemeClr val="bg1"/>
                </a:solidFill>
                <a:latin typeface="Calibri"/>
                <a:cs typeface="Calibri"/>
              </a:rPr>
              <a:t> Al</a:t>
            </a:r>
            <a:r>
              <a:rPr sz="650" spc="-5" dirty="0">
                <a:solidFill>
                  <a:schemeClr val="bg1"/>
                </a:solidFill>
                <a:latin typeface="Calibri"/>
                <a:cs typeface="Calibri"/>
              </a:rPr>
              <a:t>l</a:t>
            </a:r>
            <a:r>
              <a:rPr sz="650" spc="15" dirty="0">
                <a:solidFill>
                  <a:schemeClr val="bg1"/>
                </a:solidFill>
                <a:latin typeface="Calibri"/>
                <a:cs typeface="Calibri"/>
              </a:rPr>
              <a:t> </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ts</a:t>
            </a:r>
            <a:r>
              <a:rPr sz="650" spc="-10" dirty="0">
                <a:solidFill>
                  <a:schemeClr val="bg1"/>
                </a:solidFill>
                <a:latin typeface="Calibri"/>
                <a:cs typeface="Calibri"/>
              </a:rPr>
              <a:t> </a:t>
            </a:r>
            <a:r>
              <a:rPr sz="650" spc="-5" dirty="0">
                <a:solidFill>
                  <a:schemeClr val="bg1"/>
                </a:solidFill>
                <a:latin typeface="Calibri"/>
                <a:cs typeface="Calibri"/>
              </a:rPr>
              <a:t>are</a:t>
            </a:r>
            <a:r>
              <a:rPr sz="650" spc="10" dirty="0">
                <a:solidFill>
                  <a:schemeClr val="bg1"/>
                </a:solidFill>
                <a:latin typeface="Calibri"/>
                <a:cs typeface="Calibri"/>
              </a:rPr>
              <a:t> </a:t>
            </a:r>
            <a:r>
              <a:rPr sz="650" spc="-5" dirty="0">
                <a:solidFill>
                  <a:schemeClr val="bg1"/>
                </a:solidFill>
                <a:latin typeface="Calibri"/>
                <a:cs typeface="Calibri"/>
              </a:rPr>
              <a:t>reser</a:t>
            </a:r>
            <a:r>
              <a:rPr sz="650" spc="-10" dirty="0">
                <a:solidFill>
                  <a:schemeClr val="bg1"/>
                </a:solidFill>
                <a:latin typeface="Calibri"/>
                <a:cs typeface="Calibri"/>
              </a:rPr>
              <a:t>v</a:t>
            </a:r>
            <a:r>
              <a:rPr sz="650" spc="-5" dirty="0">
                <a:solidFill>
                  <a:schemeClr val="bg1"/>
                </a:solidFill>
                <a:latin typeface="Calibri"/>
                <a:cs typeface="Calibri"/>
              </a:rPr>
              <a:t>e</a:t>
            </a:r>
            <a:r>
              <a:rPr sz="650" spc="-10" dirty="0">
                <a:solidFill>
                  <a:schemeClr val="bg1"/>
                </a:solidFill>
                <a:latin typeface="Calibri"/>
                <a:cs typeface="Calibri"/>
              </a:rPr>
              <a:t>d</a:t>
            </a:r>
            <a:r>
              <a:rPr sz="650" spc="-5" dirty="0">
                <a:solidFill>
                  <a:schemeClr val="bg1"/>
                </a:solidFill>
                <a:latin typeface="Calibri"/>
                <a:cs typeface="Calibri"/>
              </a:rPr>
              <a:t>,</a:t>
            </a:r>
            <a:r>
              <a:rPr sz="650" spc="-10" dirty="0">
                <a:solidFill>
                  <a:schemeClr val="bg1"/>
                </a:solidFill>
                <a:latin typeface="Calibri"/>
                <a:cs typeface="Calibri"/>
              </a:rPr>
              <a:t> n</a:t>
            </a:r>
            <a:r>
              <a:rPr sz="650" spc="-5" dirty="0">
                <a:solidFill>
                  <a:schemeClr val="bg1"/>
                </a:solidFill>
                <a:latin typeface="Calibri"/>
                <a:cs typeface="Calibri"/>
              </a:rPr>
              <a:t>o</a:t>
            </a:r>
            <a:r>
              <a:rPr sz="650" dirty="0">
                <a:solidFill>
                  <a:schemeClr val="bg1"/>
                </a:solidFill>
                <a:latin typeface="Calibri"/>
                <a:cs typeface="Calibri"/>
              </a:rPr>
              <a:t> </a:t>
            </a:r>
            <a:r>
              <a:rPr sz="650" spc="-10" dirty="0">
                <a:solidFill>
                  <a:schemeClr val="bg1"/>
                </a:solidFill>
                <a:latin typeface="Calibri"/>
                <a:cs typeface="Calibri"/>
              </a:rPr>
              <a:t>p</a:t>
            </a:r>
            <a:r>
              <a:rPr sz="650" spc="-5" dirty="0">
                <a:solidFill>
                  <a:schemeClr val="bg1"/>
                </a:solidFill>
                <a:latin typeface="Calibri"/>
                <a:cs typeface="Calibri"/>
              </a:rPr>
              <a:t>art </a:t>
            </a:r>
            <a:r>
              <a:rPr sz="650" spc="-15" dirty="0">
                <a:solidFill>
                  <a:schemeClr val="bg1"/>
                </a:solidFill>
                <a:latin typeface="Calibri"/>
                <a:cs typeface="Calibri"/>
              </a:rPr>
              <a:t>o</a:t>
            </a:r>
            <a:r>
              <a:rPr sz="650" spc="-5" dirty="0">
                <a:solidFill>
                  <a:schemeClr val="bg1"/>
                </a:solidFill>
                <a:latin typeface="Calibri"/>
                <a:cs typeface="Calibri"/>
              </a:rPr>
              <a:t>f</a:t>
            </a:r>
            <a:r>
              <a:rPr sz="650" spc="10" dirty="0">
                <a:solidFill>
                  <a:schemeClr val="bg1"/>
                </a:solidFill>
                <a:latin typeface="Calibri"/>
                <a:cs typeface="Calibri"/>
              </a:rPr>
              <a:t> </a:t>
            </a:r>
            <a:r>
              <a:rPr sz="650" spc="-5" dirty="0">
                <a:solidFill>
                  <a:schemeClr val="bg1"/>
                </a:solidFill>
                <a:latin typeface="Calibri"/>
                <a:cs typeface="Calibri"/>
              </a:rPr>
              <a:t>t</a:t>
            </a:r>
            <a:r>
              <a:rPr sz="650" spc="-15" dirty="0">
                <a:solidFill>
                  <a:schemeClr val="bg1"/>
                </a:solidFill>
                <a:latin typeface="Calibri"/>
                <a:cs typeface="Calibri"/>
              </a:rPr>
              <a:t>h</a:t>
            </a:r>
            <a:r>
              <a:rPr sz="650" spc="-10" dirty="0">
                <a:solidFill>
                  <a:schemeClr val="bg1"/>
                </a:solidFill>
                <a:latin typeface="Calibri"/>
                <a:cs typeface="Calibri"/>
              </a:rPr>
              <a:t>i</a:t>
            </a:r>
            <a:r>
              <a:rPr sz="650" spc="-5" dirty="0">
                <a:solidFill>
                  <a:schemeClr val="bg1"/>
                </a:solidFill>
                <a:latin typeface="Calibri"/>
                <a:cs typeface="Calibri"/>
              </a:rPr>
              <a:t>s </a:t>
            </a:r>
            <a:r>
              <a:rPr sz="650" spc="-10" dirty="0">
                <a:solidFill>
                  <a:schemeClr val="bg1"/>
                </a:solidFill>
                <a:latin typeface="Calibri"/>
                <a:cs typeface="Calibri"/>
              </a:rPr>
              <a:t>p</a:t>
            </a:r>
            <a:r>
              <a:rPr sz="650" spc="-5" dirty="0">
                <a:solidFill>
                  <a:schemeClr val="bg1"/>
                </a:solidFill>
                <a:latin typeface="Calibri"/>
                <a:cs typeface="Calibri"/>
              </a:rPr>
              <a:t>rese</a:t>
            </a:r>
            <a:r>
              <a:rPr sz="650" spc="-10" dirty="0">
                <a:solidFill>
                  <a:schemeClr val="bg1"/>
                </a:solidFill>
                <a:latin typeface="Calibri"/>
                <a:cs typeface="Calibri"/>
              </a:rPr>
              <a:t>n</a:t>
            </a:r>
            <a:r>
              <a:rPr sz="650" spc="-5" dirty="0">
                <a:solidFill>
                  <a:schemeClr val="bg1"/>
                </a:solidFill>
                <a:latin typeface="Calibri"/>
                <a:cs typeface="Calibri"/>
              </a:rPr>
              <a:t>tat</a:t>
            </a:r>
            <a:r>
              <a:rPr sz="650" spc="-15" dirty="0">
                <a:solidFill>
                  <a:schemeClr val="bg1"/>
                </a:solidFill>
                <a:latin typeface="Calibri"/>
                <a:cs typeface="Calibri"/>
              </a:rPr>
              <a:t>io</a:t>
            </a:r>
            <a:r>
              <a:rPr sz="650" spc="-5" dirty="0">
                <a:solidFill>
                  <a:schemeClr val="bg1"/>
                </a:solidFill>
                <a:latin typeface="Calibri"/>
                <a:cs typeface="Calibri"/>
              </a:rPr>
              <a:t>n</a:t>
            </a:r>
            <a:r>
              <a:rPr sz="650" dirty="0">
                <a:solidFill>
                  <a:schemeClr val="bg1"/>
                </a:solidFill>
                <a:latin typeface="Calibri"/>
                <a:cs typeface="Calibri"/>
              </a:rPr>
              <a:t> </a:t>
            </a:r>
            <a:r>
              <a:rPr sz="650" spc="-5" dirty="0">
                <a:solidFill>
                  <a:schemeClr val="bg1"/>
                </a:solidFill>
                <a:latin typeface="Calibri"/>
                <a:cs typeface="Calibri"/>
              </a:rPr>
              <a:t>can</a:t>
            </a:r>
            <a:r>
              <a:rPr sz="650"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e re</a:t>
            </a:r>
            <a:r>
              <a:rPr sz="650" spc="-10" dirty="0">
                <a:solidFill>
                  <a:schemeClr val="bg1"/>
                </a:solidFill>
                <a:latin typeface="Calibri"/>
                <a:cs typeface="Calibri"/>
              </a:rPr>
              <a:t>p</a:t>
            </a:r>
            <a:r>
              <a:rPr sz="650" spc="-5" dirty="0">
                <a:solidFill>
                  <a:schemeClr val="bg1"/>
                </a:solidFill>
                <a:latin typeface="Calibri"/>
                <a:cs typeface="Calibri"/>
              </a:rPr>
              <a:t>r</a:t>
            </a:r>
            <a:r>
              <a:rPr sz="650" spc="-10" dirty="0">
                <a:solidFill>
                  <a:schemeClr val="bg1"/>
                </a:solidFill>
                <a:latin typeface="Calibri"/>
                <a:cs typeface="Calibri"/>
              </a:rPr>
              <a:t>odu</a:t>
            </a:r>
            <a:r>
              <a:rPr sz="650" spc="-5" dirty="0">
                <a:solidFill>
                  <a:schemeClr val="bg1"/>
                </a:solidFill>
                <a:latin typeface="Calibri"/>
                <a:cs typeface="Calibri"/>
              </a:rPr>
              <a:t>ced</a:t>
            </a:r>
            <a:r>
              <a:rPr sz="650" dirty="0">
                <a:solidFill>
                  <a:schemeClr val="bg1"/>
                </a:solidFill>
                <a:latin typeface="Calibri"/>
                <a:cs typeface="Calibri"/>
              </a:rPr>
              <a:t> </a:t>
            </a:r>
            <a:r>
              <a:rPr sz="650" spc="-15" dirty="0">
                <a:solidFill>
                  <a:schemeClr val="bg1"/>
                </a:solidFill>
                <a:latin typeface="Calibri"/>
                <a:cs typeface="Calibri"/>
              </a:rPr>
              <a:t>o</a:t>
            </a:r>
            <a:r>
              <a:rPr sz="650" spc="-5" dirty="0">
                <a:solidFill>
                  <a:schemeClr val="bg1"/>
                </a:solidFill>
                <a:latin typeface="Calibri"/>
                <a:cs typeface="Calibri"/>
              </a:rPr>
              <a:t>r c</a:t>
            </a:r>
            <a:r>
              <a:rPr sz="650" spc="-10" dirty="0">
                <a:solidFill>
                  <a:schemeClr val="bg1"/>
                </a:solidFill>
                <a:latin typeface="Calibri"/>
                <a:cs typeface="Calibri"/>
              </a:rPr>
              <a:t>opi</a:t>
            </a:r>
            <a:r>
              <a:rPr sz="650" spc="-5" dirty="0">
                <a:solidFill>
                  <a:schemeClr val="bg1"/>
                </a:solidFill>
                <a:latin typeface="Calibri"/>
                <a:cs typeface="Calibri"/>
              </a:rPr>
              <a:t>ed</a:t>
            </a:r>
            <a:r>
              <a:rPr sz="650" spc="15"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y</a:t>
            </a:r>
            <a:r>
              <a:rPr sz="650" spc="-10" dirty="0">
                <a:solidFill>
                  <a:schemeClr val="bg1"/>
                </a:solidFill>
                <a:latin typeface="Calibri"/>
                <a:cs typeface="Calibri"/>
              </a:rPr>
              <a:t> </a:t>
            </a:r>
            <a:r>
              <a:rPr sz="650" spc="-5" dirty="0">
                <a:solidFill>
                  <a:schemeClr val="bg1"/>
                </a:solidFill>
                <a:latin typeface="Calibri"/>
                <a:cs typeface="Calibri"/>
              </a:rPr>
              <a:t>a</a:t>
            </a:r>
            <a:r>
              <a:rPr sz="650" spc="-10" dirty="0">
                <a:solidFill>
                  <a:schemeClr val="bg1"/>
                </a:solidFill>
                <a:latin typeface="Calibri"/>
                <a:cs typeface="Calibri"/>
              </a:rPr>
              <a:t>n</a:t>
            </a:r>
            <a:r>
              <a:rPr sz="650" spc="-5" dirty="0">
                <a:solidFill>
                  <a:schemeClr val="bg1"/>
                </a:solidFill>
                <a:latin typeface="Calibri"/>
                <a:cs typeface="Calibri"/>
              </a:rPr>
              <a:t>y</a:t>
            </a:r>
            <a:r>
              <a:rPr sz="650" dirty="0">
                <a:solidFill>
                  <a:schemeClr val="bg1"/>
                </a:solidFill>
                <a:latin typeface="Calibri"/>
                <a:cs typeface="Calibri"/>
              </a:rPr>
              <a:t> </a:t>
            </a:r>
            <a:r>
              <a:rPr sz="650" spc="-5" dirty="0">
                <a:solidFill>
                  <a:schemeClr val="bg1"/>
                </a:solidFill>
                <a:latin typeface="Calibri"/>
                <a:cs typeface="Calibri"/>
              </a:rPr>
              <a:t>mea</a:t>
            </a:r>
            <a:r>
              <a:rPr sz="650" spc="-10" dirty="0">
                <a:solidFill>
                  <a:schemeClr val="bg1"/>
                </a:solidFill>
                <a:latin typeface="Calibri"/>
                <a:cs typeface="Calibri"/>
              </a:rPr>
              <a:t>n</a:t>
            </a:r>
            <a:r>
              <a:rPr sz="650" spc="-5" dirty="0">
                <a:solidFill>
                  <a:schemeClr val="bg1"/>
                </a:solidFill>
                <a:latin typeface="Calibri"/>
                <a:cs typeface="Calibri"/>
              </a:rPr>
              <a:t>s e</a:t>
            </a:r>
            <a:r>
              <a:rPr sz="650" spc="-10" dirty="0">
                <a:solidFill>
                  <a:schemeClr val="bg1"/>
                </a:solidFill>
                <a:latin typeface="Calibri"/>
                <a:cs typeface="Calibri"/>
              </a:rPr>
              <a:t>x</a:t>
            </a:r>
            <a:r>
              <a:rPr sz="650" spc="-5" dirty="0">
                <a:solidFill>
                  <a:schemeClr val="bg1"/>
                </a:solidFill>
                <a:latin typeface="Calibri"/>
                <a:cs typeface="Calibri"/>
              </a:rPr>
              <a:t>ce</a:t>
            </a:r>
            <a:r>
              <a:rPr sz="650" spc="-10" dirty="0">
                <a:solidFill>
                  <a:schemeClr val="bg1"/>
                </a:solidFill>
                <a:latin typeface="Calibri"/>
                <a:cs typeface="Calibri"/>
              </a:rPr>
              <a:t>p</a:t>
            </a:r>
            <a:r>
              <a:rPr sz="650" spc="-5" dirty="0">
                <a:solidFill>
                  <a:schemeClr val="bg1"/>
                </a:solidFill>
                <a:latin typeface="Calibri"/>
                <a:cs typeface="Calibri"/>
              </a:rPr>
              <a:t>t</a:t>
            </a:r>
            <a:r>
              <a:rPr sz="650" spc="5" dirty="0">
                <a:solidFill>
                  <a:schemeClr val="bg1"/>
                </a:solidFill>
                <a:latin typeface="Calibri"/>
                <a:cs typeface="Calibri"/>
              </a:rPr>
              <a:t> </a:t>
            </a:r>
            <a:r>
              <a:rPr sz="650" spc="-5" dirty="0">
                <a:solidFill>
                  <a:schemeClr val="bg1"/>
                </a:solidFill>
                <a:latin typeface="Calibri"/>
                <a:cs typeface="Calibri"/>
              </a:rPr>
              <a:t>w</a:t>
            </a:r>
            <a:r>
              <a:rPr sz="650" spc="-10" dirty="0">
                <a:solidFill>
                  <a:schemeClr val="bg1"/>
                </a:solidFill>
                <a:latin typeface="Calibri"/>
                <a:cs typeface="Calibri"/>
              </a:rPr>
              <a:t>i</a:t>
            </a:r>
            <a:r>
              <a:rPr sz="650" spc="-5" dirty="0">
                <a:solidFill>
                  <a:schemeClr val="bg1"/>
                </a:solidFill>
                <a:latin typeface="Calibri"/>
                <a:cs typeface="Calibri"/>
              </a:rPr>
              <a:t>th</a:t>
            </a:r>
            <a:r>
              <a:rPr sz="650" spc="-10" dirty="0">
                <a:solidFill>
                  <a:schemeClr val="bg1"/>
                </a:solidFill>
                <a:latin typeface="Calibri"/>
                <a:cs typeface="Calibri"/>
              </a:rPr>
              <a:t> </a:t>
            </a:r>
            <a:r>
              <a:rPr sz="650" spc="-5" dirty="0">
                <a:solidFill>
                  <a:schemeClr val="bg1"/>
                </a:solidFill>
                <a:latin typeface="Calibri"/>
                <a:cs typeface="Calibri"/>
              </a:rPr>
              <a:t>wr</a:t>
            </a:r>
            <a:r>
              <a:rPr sz="650" spc="-10" dirty="0">
                <a:solidFill>
                  <a:schemeClr val="bg1"/>
                </a:solidFill>
                <a:latin typeface="Calibri"/>
                <a:cs typeface="Calibri"/>
              </a:rPr>
              <a:t>i</a:t>
            </a:r>
            <a:r>
              <a:rPr sz="650" spc="-5" dirty="0">
                <a:solidFill>
                  <a:schemeClr val="bg1"/>
                </a:solidFill>
                <a:latin typeface="Calibri"/>
                <a:cs typeface="Calibri"/>
              </a:rPr>
              <a:t>t</a:t>
            </a:r>
            <a:r>
              <a:rPr sz="650" spc="-10" dirty="0">
                <a:solidFill>
                  <a:schemeClr val="bg1"/>
                </a:solidFill>
                <a:latin typeface="Calibri"/>
                <a:cs typeface="Calibri"/>
              </a:rPr>
              <a:t>t</a:t>
            </a:r>
            <a:r>
              <a:rPr sz="650" spc="5" dirty="0">
                <a:solidFill>
                  <a:schemeClr val="bg1"/>
                </a:solidFill>
                <a:latin typeface="Calibri"/>
                <a:cs typeface="Calibri"/>
              </a:rPr>
              <a:t>e</a:t>
            </a:r>
            <a:r>
              <a:rPr sz="650" spc="-5" dirty="0">
                <a:solidFill>
                  <a:schemeClr val="bg1"/>
                </a:solidFill>
                <a:latin typeface="Calibri"/>
                <a:cs typeface="Calibri"/>
              </a:rPr>
              <a:t>n</a:t>
            </a:r>
            <a:r>
              <a:rPr sz="650" spc="-10" dirty="0">
                <a:solidFill>
                  <a:schemeClr val="bg1"/>
                </a:solidFill>
                <a:latin typeface="Calibri"/>
                <a:cs typeface="Calibri"/>
              </a:rPr>
              <a:t> p</a:t>
            </a:r>
            <a:r>
              <a:rPr sz="650" spc="-5" dirty="0">
                <a:solidFill>
                  <a:schemeClr val="bg1"/>
                </a:solidFill>
                <a:latin typeface="Calibri"/>
                <a:cs typeface="Calibri"/>
              </a:rPr>
              <a:t>erm</a:t>
            </a:r>
            <a:r>
              <a:rPr sz="650" spc="-15" dirty="0">
                <a:solidFill>
                  <a:schemeClr val="bg1"/>
                </a:solidFill>
                <a:latin typeface="Calibri"/>
                <a:cs typeface="Calibri"/>
              </a:rPr>
              <a:t>i</a:t>
            </a:r>
            <a:r>
              <a:rPr sz="650" spc="-5" dirty="0">
                <a:solidFill>
                  <a:schemeClr val="bg1"/>
                </a:solidFill>
                <a:latin typeface="Calibri"/>
                <a:cs typeface="Calibri"/>
              </a:rPr>
              <a:t>s</a:t>
            </a:r>
            <a:r>
              <a:rPr sz="650" spc="-10" dirty="0">
                <a:solidFill>
                  <a:schemeClr val="bg1"/>
                </a:solidFill>
                <a:latin typeface="Calibri"/>
                <a:cs typeface="Calibri"/>
              </a:rPr>
              <a:t>si</a:t>
            </a:r>
            <a:r>
              <a:rPr sz="650" spc="-15" dirty="0">
                <a:solidFill>
                  <a:schemeClr val="bg1"/>
                </a:solidFill>
                <a:latin typeface="Calibri"/>
                <a:cs typeface="Calibri"/>
              </a:rPr>
              <a:t>o</a:t>
            </a:r>
            <a:r>
              <a:rPr sz="650" spc="-5" dirty="0">
                <a:solidFill>
                  <a:schemeClr val="bg1"/>
                </a:solidFill>
                <a:latin typeface="Calibri"/>
                <a:cs typeface="Calibri"/>
              </a:rPr>
              <a:t>n</a:t>
            </a:r>
            <a:r>
              <a:rPr sz="650" dirty="0">
                <a:solidFill>
                  <a:schemeClr val="bg1"/>
                </a:solidFill>
                <a:latin typeface="Calibri"/>
                <a:cs typeface="Calibri"/>
              </a:rPr>
              <a:t> </a:t>
            </a:r>
            <a:r>
              <a:rPr sz="650" spc="-15" dirty="0">
                <a:solidFill>
                  <a:schemeClr val="bg1"/>
                </a:solidFill>
                <a:latin typeface="Calibri"/>
                <a:cs typeface="Calibri"/>
              </a:rPr>
              <a:t>f</a:t>
            </a:r>
            <a:r>
              <a:rPr sz="650" spc="-5" dirty="0">
                <a:solidFill>
                  <a:schemeClr val="bg1"/>
                </a:solidFill>
                <a:latin typeface="Calibri"/>
                <a:cs typeface="Calibri"/>
              </a:rPr>
              <a:t>r</a:t>
            </a:r>
            <a:r>
              <a:rPr sz="650" spc="-10" dirty="0">
                <a:solidFill>
                  <a:schemeClr val="bg1"/>
                </a:solidFill>
                <a:latin typeface="Calibri"/>
                <a:cs typeface="Calibri"/>
              </a:rPr>
              <a:t>om</a:t>
            </a:r>
            <a:r>
              <a:rPr sz="650" spc="5" dirty="0">
                <a:solidFill>
                  <a:schemeClr val="bg1"/>
                </a:solidFill>
                <a:latin typeface="Calibri"/>
                <a:cs typeface="Calibri"/>
              </a:rPr>
              <a:t> </a:t>
            </a:r>
            <a:r>
              <a:rPr sz="650" spc="-5" dirty="0">
                <a:solidFill>
                  <a:schemeClr val="bg1"/>
                </a:solidFill>
                <a:latin typeface="Calibri"/>
                <a:cs typeface="Calibri"/>
              </a:rPr>
              <a:t>S</a:t>
            </a:r>
            <a:r>
              <a:rPr sz="650" spc="-15" dirty="0">
                <a:solidFill>
                  <a:schemeClr val="bg1"/>
                </a:solidFill>
                <a:latin typeface="Calibri"/>
                <a:cs typeface="Calibri"/>
              </a:rPr>
              <a:t>M</a:t>
            </a:r>
            <a:r>
              <a:rPr sz="650" spc="-5" dirty="0">
                <a:solidFill>
                  <a:schemeClr val="bg1"/>
                </a:solidFill>
                <a:latin typeface="Calibri"/>
                <a:cs typeface="Calibri"/>
              </a:rPr>
              <a:t>SA</a:t>
            </a:r>
            <a:r>
              <a:rPr sz="650" dirty="0">
                <a:solidFill>
                  <a:schemeClr val="bg1"/>
                </a:solidFill>
                <a:latin typeface="Calibri"/>
                <a:cs typeface="Calibri"/>
              </a:rPr>
              <a:t>.</a:t>
            </a:r>
            <a:r>
              <a:rPr sz="650" spc="-5" dirty="0">
                <a:solidFill>
                  <a:schemeClr val="bg1"/>
                </a:solidFill>
                <a:latin typeface="Calibri"/>
                <a:cs typeface="Calibri"/>
              </a:rPr>
              <a:t>“</a:t>
            </a:r>
            <a:endParaRPr sz="650" dirty="0">
              <a:solidFill>
                <a:schemeClr val="bg1"/>
              </a:solidFill>
              <a:latin typeface="Calibri"/>
              <a:cs typeface="Calibri"/>
            </a:endParaRPr>
          </a:p>
        </p:txBody>
      </p:sp>
      <p:cxnSp>
        <p:nvCxnSpPr>
          <p:cNvPr id="76" name="Straight Connector 75">
            <a:extLst>
              <a:ext uri="{FF2B5EF4-FFF2-40B4-BE49-F238E27FC236}">
                <a16:creationId xmlns:a16="http://schemas.microsoft.com/office/drawing/2014/main" id="{0088E262-BD44-48E0-8F17-89B7176AAC63}"/>
              </a:ext>
            </a:extLst>
          </p:cNvPr>
          <p:cNvCxnSpPr>
            <a:cxnSpLocks/>
          </p:cNvCxnSpPr>
          <p:nvPr/>
        </p:nvCxnSpPr>
        <p:spPr>
          <a:xfrm>
            <a:off x="228600" y="6825009"/>
            <a:ext cx="11731052" cy="0"/>
          </a:xfrm>
          <a:prstGeom prst="line">
            <a:avLst/>
          </a:prstGeom>
          <a:ln w="57150">
            <a:solidFill>
              <a:srgbClr val="FF671F"/>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7248041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8" name="Straight Connector 17">
            <a:extLst>
              <a:ext uri="{FF2B5EF4-FFF2-40B4-BE49-F238E27FC236}">
                <a16:creationId xmlns:a16="http://schemas.microsoft.com/office/drawing/2014/main" id="{60499F43-82F7-E028-BB7E-B94205115AB9}"/>
              </a:ext>
            </a:extLst>
          </p:cNvPr>
          <p:cNvCxnSpPr>
            <a:cxnSpLocks/>
          </p:cNvCxnSpPr>
          <p:nvPr/>
        </p:nvCxnSpPr>
        <p:spPr>
          <a:xfrm>
            <a:off x="228600" y="6825009"/>
            <a:ext cx="11731052" cy="0"/>
          </a:xfrm>
          <a:prstGeom prst="line">
            <a:avLst/>
          </a:prstGeom>
          <a:ln w="57150">
            <a:solidFill>
              <a:srgbClr val="FF671F"/>
            </a:solidFill>
          </a:ln>
        </p:spPr>
        <p:style>
          <a:lnRef idx="1">
            <a:schemeClr val="dk1"/>
          </a:lnRef>
          <a:fillRef idx="0">
            <a:schemeClr val="dk1"/>
          </a:fillRef>
          <a:effectRef idx="0">
            <a:schemeClr val="dk1"/>
          </a:effectRef>
          <a:fontRef idx="minor">
            <a:schemeClr val="tx1"/>
          </a:fontRef>
        </p:style>
      </p:cxnSp>
      <p:sp>
        <p:nvSpPr>
          <p:cNvPr id="239" name="object 18">
            <a:extLst>
              <a:ext uri="{FF2B5EF4-FFF2-40B4-BE49-F238E27FC236}">
                <a16:creationId xmlns:a16="http://schemas.microsoft.com/office/drawing/2014/main" id="{C2EC8E56-76BC-4F74-CBAD-2B2219F3DB02}"/>
              </a:ext>
            </a:extLst>
          </p:cNvPr>
          <p:cNvSpPr txBox="1"/>
          <p:nvPr/>
        </p:nvSpPr>
        <p:spPr>
          <a:xfrm>
            <a:off x="3603625" y="6686664"/>
            <a:ext cx="4984750"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cs typeface="Calibri"/>
              </a:rPr>
              <a:t>“</a:t>
            </a:r>
            <a:r>
              <a:rPr sz="650" spc="-5" dirty="0">
                <a:solidFill>
                  <a:schemeClr val="bg1"/>
                </a:solidFill>
                <a:cs typeface="Calibri"/>
              </a:rPr>
              <a:t>C</a:t>
            </a:r>
            <a:r>
              <a:rPr sz="650" spc="-15" dirty="0">
                <a:solidFill>
                  <a:schemeClr val="bg1"/>
                </a:solidFill>
                <a:cs typeface="Calibri"/>
              </a:rPr>
              <a:t>o</a:t>
            </a:r>
            <a:r>
              <a:rPr sz="650" spc="-10" dirty="0">
                <a:solidFill>
                  <a:schemeClr val="bg1"/>
                </a:solidFill>
                <a:cs typeface="Calibri"/>
              </a:rPr>
              <a:t>p</a:t>
            </a:r>
            <a:r>
              <a:rPr sz="650" spc="-15" dirty="0">
                <a:solidFill>
                  <a:schemeClr val="bg1"/>
                </a:solidFill>
                <a:cs typeface="Calibri"/>
              </a:rPr>
              <a:t>y</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a:t>
            </a:r>
            <a:r>
              <a:rPr sz="650" spc="-10" dirty="0">
                <a:solidFill>
                  <a:schemeClr val="bg1"/>
                </a:solidFill>
                <a:cs typeface="Calibri"/>
              </a:rPr>
              <a:t>s</a:t>
            </a:r>
            <a:r>
              <a:rPr sz="650" spc="-5" dirty="0">
                <a:solidFill>
                  <a:schemeClr val="bg1"/>
                </a:solidFill>
                <a:cs typeface="Calibri"/>
              </a:rPr>
              <a:t>:</a:t>
            </a:r>
            <a:r>
              <a:rPr sz="650" spc="-10" dirty="0">
                <a:solidFill>
                  <a:schemeClr val="bg1"/>
                </a:solidFill>
                <a:cs typeface="Calibri"/>
              </a:rPr>
              <a:t> Al</a:t>
            </a:r>
            <a:r>
              <a:rPr sz="650" spc="-5" dirty="0">
                <a:solidFill>
                  <a:schemeClr val="bg1"/>
                </a:solidFill>
                <a:cs typeface="Calibri"/>
              </a:rPr>
              <a:t>l</a:t>
            </a:r>
            <a:r>
              <a:rPr sz="650" spc="15" dirty="0">
                <a:solidFill>
                  <a:schemeClr val="bg1"/>
                </a:solidFill>
                <a:cs typeface="Calibri"/>
              </a:rPr>
              <a:t> </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ts</a:t>
            </a:r>
            <a:r>
              <a:rPr sz="650" spc="-10" dirty="0">
                <a:solidFill>
                  <a:schemeClr val="bg1"/>
                </a:solidFill>
                <a:cs typeface="Calibri"/>
              </a:rPr>
              <a:t> </a:t>
            </a:r>
            <a:r>
              <a:rPr sz="650" spc="-5" dirty="0">
                <a:solidFill>
                  <a:schemeClr val="bg1"/>
                </a:solidFill>
                <a:cs typeface="Calibri"/>
              </a:rPr>
              <a:t>are</a:t>
            </a:r>
            <a:r>
              <a:rPr sz="650" spc="10" dirty="0">
                <a:solidFill>
                  <a:schemeClr val="bg1"/>
                </a:solidFill>
                <a:cs typeface="Calibri"/>
              </a:rPr>
              <a:t> </a:t>
            </a:r>
            <a:r>
              <a:rPr sz="650" spc="-5" dirty="0">
                <a:solidFill>
                  <a:schemeClr val="bg1"/>
                </a:solidFill>
                <a:cs typeface="Calibri"/>
              </a:rPr>
              <a:t>reser</a:t>
            </a:r>
            <a:r>
              <a:rPr sz="650" spc="-10" dirty="0">
                <a:solidFill>
                  <a:schemeClr val="bg1"/>
                </a:solidFill>
                <a:cs typeface="Calibri"/>
              </a:rPr>
              <a:t>v</a:t>
            </a:r>
            <a:r>
              <a:rPr sz="650" spc="-5" dirty="0">
                <a:solidFill>
                  <a:schemeClr val="bg1"/>
                </a:solidFill>
                <a:cs typeface="Calibri"/>
              </a:rPr>
              <a:t>e</a:t>
            </a:r>
            <a:r>
              <a:rPr sz="650" spc="-10" dirty="0">
                <a:solidFill>
                  <a:schemeClr val="bg1"/>
                </a:solidFill>
                <a:cs typeface="Calibri"/>
              </a:rPr>
              <a:t>d</a:t>
            </a:r>
            <a:r>
              <a:rPr sz="650" spc="-5" dirty="0">
                <a:solidFill>
                  <a:schemeClr val="bg1"/>
                </a:solidFill>
                <a:cs typeface="Calibri"/>
              </a:rPr>
              <a:t>,</a:t>
            </a:r>
            <a:r>
              <a:rPr sz="650" spc="-10" dirty="0">
                <a:solidFill>
                  <a:schemeClr val="bg1"/>
                </a:solidFill>
                <a:cs typeface="Calibri"/>
              </a:rPr>
              <a:t> n</a:t>
            </a:r>
            <a:r>
              <a:rPr sz="650" spc="-5" dirty="0">
                <a:solidFill>
                  <a:schemeClr val="bg1"/>
                </a:solidFill>
                <a:cs typeface="Calibri"/>
              </a:rPr>
              <a:t>o</a:t>
            </a:r>
            <a:r>
              <a:rPr sz="650" dirty="0">
                <a:solidFill>
                  <a:schemeClr val="bg1"/>
                </a:solidFill>
                <a:cs typeface="Calibri"/>
              </a:rPr>
              <a:t> </a:t>
            </a:r>
            <a:r>
              <a:rPr sz="650" spc="-10" dirty="0">
                <a:solidFill>
                  <a:schemeClr val="bg1"/>
                </a:solidFill>
                <a:cs typeface="Calibri"/>
              </a:rPr>
              <a:t>p</a:t>
            </a:r>
            <a:r>
              <a:rPr sz="650" spc="-5" dirty="0">
                <a:solidFill>
                  <a:schemeClr val="bg1"/>
                </a:solidFill>
                <a:cs typeface="Calibri"/>
              </a:rPr>
              <a:t>art </a:t>
            </a:r>
            <a:r>
              <a:rPr sz="650" spc="-15" dirty="0">
                <a:solidFill>
                  <a:schemeClr val="bg1"/>
                </a:solidFill>
                <a:cs typeface="Calibri"/>
              </a:rPr>
              <a:t>o</a:t>
            </a:r>
            <a:r>
              <a:rPr sz="650" spc="-5" dirty="0">
                <a:solidFill>
                  <a:schemeClr val="bg1"/>
                </a:solidFill>
                <a:cs typeface="Calibri"/>
              </a:rPr>
              <a:t>f</a:t>
            </a:r>
            <a:r>
              <a:rPr sz="650" spc="10" dirty="0">
                <a:solidFill>
                  <a:schemeClr val="bg1"/>
                </a:solidFill>
                <a:cs typeface="Calibri"/>
              </a:rPr>
              <a:t> </a:t>
            </a:r>
            <a:r>
              <a:rPr sz="650" spc="-5" dirty="0">
                <a:solidFill>
                  <a:schemeClr val="bg1"/>
                </a:solidFill>
                <a:cs typeface="Calibri"/>
              </a:rPr>
              <a:t>t</a:t>
            </a:r>
            <a:r>
              <a:rPr sz="650" spc="-15" dirty="0">
                <a:solidFill>
                  <a:schemeClr val="bg1"/>
                </a:solidFill>
                <a:cs typeface="Calibri"/>
              </a:rPr>
              <a:t>h</a:t>
            </a:r>
            <a:r>
              <a:rPr sz="650" spc="-10" dirty="0">
                <a:solidFill>
                  <a:schemeClr val="bg1"/>
                </a:solidFill>
                <a:cs typeface="Calibri"/>
              </a:rPr>
              <a:t>i</a:t>
            </a:r>
            <a:r>
              <a:rPr sz="650" spc="-5" dirty="0">
                <a:solidFill>
                  <a:schemeClr val="bg1"/>
                </a:solidFill>
                <a:cs typeface="Calibri"/>
              </a:rPr>
              <a:t>s </a:t>
            </a:r>
            <a:r>
              <a:rPr sz="650" spc="-10" dirty="0">
                <a:solidFill>
                  <a:schemeClr val="bg1"/>
                </a:solidFill>
                <a:cs typeface="Calibri"/>
              </a:rPr>
              <a:t>p</a:t>
            </a:r>
            <a:r>
              <a:rPr sz="650" spc="-5" dirty="0">
                <a:solidFill>
                  <a:schemeClr val="bg1"/>
                </a:solidFill>
                <a:cs typeface="Calibri"/>
              </a:rPr>
              <a:t>rese</a:t>
            </a:r>
            <a:r>
              <a:rPr sz="650" spc="-10" dirty="0">
                <a:solidFill>
                  <a:schemeClr val="bg1"/>
                </a:solidFill>
                <a:cs typeface="Calibri"/>
              </a:rPr>
              <a:t>n</a:t>
            </a:r>
            <a:r>
              <a:rPr sz="650" spc="-5" dirty="0">
                <a:solidFill>
                  <a:schemeClr val="bg1"/>
                </a:solidFill>
                <a:cs typeface="Calibri"/>
              </a:rPr>
              <a:t>tat</a:t>
            </a:r>
            <a:r>
              <a:rPr sz="650" spc="-15" dirty="0">
                <a:solidFill>
                  <a:schemeClr val="bg1"/>
                </a:solidFill>
                <a:cs typeface="Calibri"/>
              </a:rPr>
              <a:t>io</a:t>
            </a:r>
            <a:r>
              <a:rPr sz="650" spc="-5" dirty="0">
                <a:solidFill>
                  <a:schemeClr val="bg1"/>
                </a:solidFill>
                <a:cs typeface="Calibri"/>
              </a:rPr>
              <a:t>n</a:t>
            </a:r>
            <a:r>
              <a:rPr sz="650" dirty="0">
                <a:solidFill>
                  <a:schemeClr val="bg1"/>
                </a:solidFill>
                <a:cs typeface="Calibri"/>
              </a:rPr>
              <a:t> </a:t>
            </a:r>
            <a:r>
              <a:rPr sz="650" spc="-5" dirty="0">
                <a:solidFill>
                  <a:schemeClr val="bg1"/>
                </a:solidFill>
                <a:cs typeface="Calibri"/>
              </a:rPr>
              <a:t>can</a:t>
            </a:r>
            <a:r>
              <a:rPr sz="650" dirty="0">
                <a:solidFill>
                  <a:schemeClr val="bg1"/>
                </a:solidFill>
                <a:cs typeface="Calibri"/>
              </a:rPr>
              <a:t> </a:t>
            </a:r>
            <a:r>
              <a:rPr sz="650" spc="-10" dirty="0">
                <a:solidFill>
                  <a:schemeClr val="bg1"/>
                </a:solidFill>
                <a:cs typeface="Calibri"/>
              </a:rPr>
              <a:t>b</a:t>
            </a:r>
            <a:r>
              <a:rPr sz="650" spc="-5" dirty="0">
                <a:solidFill>
                  <a:schemeClr val="bg1"/>
                </a:solidFill>
                <a:cs typeface="Calibri"/>
              </a:rPr>
              <a:t>e re</a:t>
            </a:r>
            <a:r>
              <a:rPr sz="650" spc="-10" dirty="0">
                <a:solidFill>
                  <a:schemeClr val="bg1"/>
                </a:solidFill>
                <a:cs typeface="Calibri"/>
              </a:rPr>
              <a:t>p</a:t>
            </a:r>
            <a:r>
              <a:rPr sz="650" spc="-5" dirty="0">
                <a:solidFill>
                  <a:schemeClr val="bg1"/>
                </a:solidFill>
                <a:cs typeface="Calibri"/>
              </a:rPr>
              <a:t>r</a:t>
            </a:r>
            <a:r>
              <a:rPr sz="650" spc="-10" dirty="0">
                <a:solidFill>
                  <a:schemeClr val="bg1"/>
                </a:solidFill>
                <a:cs typeface="Calibri"/>
              </a:rPr>
              <a:t>odu</a:t>
            </a:r>
            <a:r>
              <a:rPr sz="650" spc="-5" dirty="0">
                <a:solidFill>
                  <a:schemeClr val="bg1"/>
                </a:solidFill>
                <a:cs typeface="Calibri"/>
              </a:rPr>
              <a:t>ced</a:t>
            </a:r>
            <a:r>
              <a:rPr sz="650" dirty="0">
                <a:solidFill>
                  <a:schemeClr val="bg1"/>
                </a:solidFill>
                <a:cs typeface="Calibri"/>
              </a:rPr>
              <a:t> </a:t>
            </a:r>
            <a:r>
              <a:rPr sz="650" spc="-15" dirty="0">
                <a:solidFill>
                  <a:schemeClr val="bg1"/>
                </a:solidFill>
                <a:cs typeface="Calibri"/>
              </a:rPr>
              <a:t>o</a:t>
            </a:r>
            <a:r>
              <a:rPr sz="650" spc="-5" dirty="0">
                <a:solidFill>
                  <a:schemeClr val="bg1"/>
                </a:solidFill>
                <a:cs typeface="Calibri"/>
              </a:rPr>
              <a:t>r c</a:t>
            </a:r>
            <a:r>
              <a:rPr sz="650" spc="-10" dirty="0">
                <a:solidFill>
                  <a:schemeClr val="bg1"/>
                </a:solidFill>
                <a:cs typeface="Calibri"/>
              </a:rPr>
              <a:t>opi</a:t>
            </a:r>
            <a:r>
              <a:rPr sz="650" spc="-5" dirty="0">
                <a:solidFill>
                  <a:schemeClr val="bg1"/>
                </a:solidFill>
                <a:cs typeface="Calibri"/>
              </a:rPr>
              <a:t>ed</a:t>
            </a:r>
            <a:r>
              <a:rPr sz="650" spc="15" dirty="0">
                <a:solidFill>
                  <a:schemeClr val="bg1"/>
                </a:solidFill>
                <a:cs typeface="Calibri"/>
              </a:rPr>
              <a:t> </a:t>
            </a:r>
            <a:r>
              <a:rPr sz="650" spc="-10" dirty="0">
                <a:solidFill>
                  <a:schemeClr val="bg1"/>
                </a:solidFill>
                <a:cs typeface="Calibri"/>
              </a:rPr>
              <a:t>b</a:t>
            </a:r>
            <a:r>
              <a:rPr sz="650" spc="-5" dirty="0">
                <a:solidFill>
                  <a:schemeClr val="bg1"/>
                </a:solidFill>
                <a:cs typeface="Calibri"/>
              </a:rPr>
              <a:t>y</a:t>
            </a:r>
            <a:r>
              <a:rPr sz="650" spc="-10" dirty="0">
                <a:solidFill>
                  <a:schemeClr val="bg1"/>
                </a:solidFill>
                <a:cs typeface="Calibri"/>
              </a:rPr>
              <a:t> </a:t>
            </a:r>
            <a:r>
              <a:rPr sz="650" spc="-5" dirty="0">
                <a:solidFill>
                  <a:schemeClr val="bg1"/>
                </a:solidFill>
                <a:cs typeface="Calibri"/>
              </a:rPr>
              <a:t>a</a:t>
            </a:r>
            <a:r>
              <a:rPr sz="650" spc="-10" dirty="0">
                <a:solidFill>
                  <a:schemeClr val="bg1"/>
                </a:solidFill>
                <a:cs typeface="Calibri"/>
              </a:rPr>
              <a:t>n</a:t>
            </a:r>
            <a:r>
              <a:rPr sz="650" spc="-5" dirty="0">
                <a:solidFill>
                  <a:schemeClr val="bg1"/>
                </a:solidFill>
                <a:cs typeface="Calibri"/>
              </a:rPr>
              <a:t>y</a:t>
            </a:r>
            <a:r>
              <a:rPr sz="650" dirty="0">
                <a:solidFill>
                  <a:schemeClr val="bg1"/>
                </a:solidFill>
                <a:cs typeface="Calibri"/>
              </a:rPr>
              <a:t> </a:t>
            </a:r>
            <a:r>
              <a:rPr sz="650" spc="-5" dirty="0">
                <a:solidFill>
                  <a:schemeClr val="bg1"/>
                </a:solidFill>
                <a:cs typeface="Calibri"/>
              </a:rPr>
              <a:t>mea</a:t>
            </a:r>
            <a:r>
              <a:rPr sz="650" spc="-10" dirty="0">
                <a:solidFill>
                  <a:schemeClr val="bg1"/>
                </a:solidFill>
                <a:cs typeface="Calibri"/>
              </a:rPr>
              <a:t>n</a:t>
            </a:r>
            <a:r>
              <a:rPr sz="650" spc="-5" dirty="0">
                <a:solidFill>
                  <a:schemeClr val="bg1"/>
                </a:solidFill>
                <a:cs typeface="Calibri"/>
              </a:rPr>
              <a:t>s e</a:t>
            </a:r>
            <a:r>
              <a:rPr sz="650" spc="-10" dirty="0">
                <a:solidFill>
                  <a:schemeClr val="bg1"/>
                </a:solidFill>
                <a:cs typeface="Calibri"/>
              </a:rPr>
              <a:t>x</a:t>
            </a:r>
            <a:r>
              <a:rPr sz="650" spc="-5" dirty="0">
                <a:solidFill>
                  <a:schemeClr val="bg1"/>
                </a:solidFill>
                <a:cs typeface="Calibri"/>
              </a:rPr>
              <a:t>ce</a:t>
            </a:r>
            <a:r>
              <a:rPr sz="650" spc="-10" dirty="0">
                <a:solidFill>
                  <a:schemeClr val="bg1"/>
                </a:solidFill>
                <a:cs typeface="Calibri"/>
              </a:rPr>
              <a:t>p</a:t>
            </a:r>
            <a:r>
              <a:rPr sz="650" spc="-5" dirty="0">
                <a:solidFill>
                  <a:schemeClr val="bg1"/>
                </a:solidFill>
                <a:cs typeface="Calibri"/>
              </a:rPr>
              <a:t>t</a:t>
            </a:r>
            <a:r>
              <a:rPr sz="650" spc="5" dirty="0">
                <a:solidFill>
                  <a:schemeClr val="bg1"/>
                </a:solidFill>
                <a:cs typeface="Calibri"/>
              </a:rPr>
              <a:t> </a:t>
            </a:r>
            <a:r>
              <a:rPr sz="650" spc="-5" dirty="0">
                <a:solidFill>
                  <a:schemeClr val="bg1"/>
                </a:solidFill>
                <a:cs typeface="Calibri"/>
              </a:rPr>
              <a:t>w</a:t>
            </a:r>
            <a:r>
              <a:rPr sz="650" spc="-10" dirty="0">
                <a:solidFill>
                  <a:schemeClr val="bg1"/>
                </a:solidFill>
                <a:cs typeface="Calibri"/>
              </a:rPr>
              <a:t>i</a:t>
            </a:r>
            <a:r>
              <a:rPr sz="650" spc="-5" dirty="0">
                <a:solidFill>
                  <a:schemeClr val="bg1"/>
                </a:solidFill>
                <a:cs typeface="Calibri"/>
              </a:rPr>
              <a:t>th</a:t>
            </a:r>
            <a:r>
              <a:rPr sz="650" spc="-10" dirty="0">
                <a:solidFill>
                  <a:schemeClr val="bg1"/>
                </a:solidFill>
                <a:cs typeface="Calibri"/>
              </a:rPr>
              <a:t> </a:t>
            </a:r>
            <a:r>
              <a:rPr sz="650" spc="-5" dirty="0">
                <a:solidFill>
                  <a:schemeClr val="bg1"/>
                </a:solidFill>
                <a:cs typeface="Calibri"/>
              </a:rPr>
              <a:t>wr</a:t>
            </a:r>
            <a:r>
              <a:rPr sz="650" spc="-10" dirty="0">
                <a:solidFill>
                  <a:schemeClr val="bg1"/>
                </a:solidFill>
                <a:cs typeface="Calibri"/>
              </a:rPr>
              <a:t>i</a:t>
            </a:r>
            <a:r>
              <a:rPr sz="650" spc="-5" dirty="0">
                <a:solidFill>
                  <a:schemeClr val="bg1"/>
                </a:solidFill>
                <a:cs typeface="Calibri"/>
              </a:rPr>
              <a:t>t</a:t>
            </a:r>
            <a:r>
              <a:rPr sz="650" spc="-10" dirty="0">
                <a:solidFill>
                  <a:schemeClr val="bg1"/>
                </a:solidFill>
                <a:cs typeface="Calibri"/>
              </a:rPr>
              <a:t>t</a:t>
            </a:r>
            <a:r>
              <a:rPr sz="650" spc="5" dirty="0">
                <a:solidFill>
                  <a:schemeClr val="bg1"/>
                </a:solidFill>
                <a:cs typeface="Calibri"/>
              </a:rPr>
              <a:t>e</a:t>
            </a:r>
            <a:r>
              <a:rPr sz="650" spc="-5" dirty="0">
                <a:solidFill>
                  <a:schemeClr val="bg1"/>
                </a:solidFill>
                <a:cs typeface="Calibri"/>
              </a:rPr>
              <a:t>n</a:t>
            </a:r>
            <a:r>
              <a:rPr sz="650" spc="-10" dirty="0">
                <a:solidFill>
                  <a:schemeClr val="bg1"/>
                </a:solidFill>
                <a:cs typeface="Calibri"/>
              </a:rPr>
              <a:t> p</a:t>
            </a:r>
            <a:r>
              <a:rPr sz="650" spc="-5" dirty="0">
                <a:solidFill>
                  <a:schemeClr val="bg1"/>
                </a:solidFill>
                <a:cs typeface="Calibri"/>
              </a:rPr>
              <a:t>erm</a:t>
            </a:r>
            <a:r>
              <a:rPr sz="650" spc="-15" dirty="0">
                <a:solidFill>
                  <a:schemeClr val="bg1"/>
                </a:solidFill>
                <a:cs typeface="Calibri"/>
              </a:rPr>
              <a:t>i</a:t>
            </a:r>
            <a:r>
              <a:rPr sz="650" spc="-5" dirty="0">
                <a:solidFill>
                  <a:schemeClr val="bg1"/>
                </a:solidFill>
                <a:cs typeface="Calibri"/>
              </a:rPr>
              <a:t>s</a:t>
            </a:r>
            <a:r>
              <a:rPr sz="650" spc="-10" dirty="0">
                <a:solidFill>
                  <a:schemeClr val="bg1"/>
                </a:solidFill>
                <a:cs typeface="Calibri"/>
              </a:rPr>
              <a:t>si</a:t>
            </a:r>
            <a:r>
              <a:rPr sz="650" spc="-15" dirty="0">
                <a:solidFill>
                  <a:schemeClr val="bg1"/>
                </a:solidFill>
                <a:cs typeface="Calibri"/>
              </a:rPr>
              <a:t>o</a:t>
            </a:r>
            <a:r>
              <a:rPr sz="650" spc="-5" dirty="0">
                <a:solidFill>
                  <a:schemeClr val="bg1"/>
                </a:solidFill>
                <a:cs typeface="Calibri"/>
              </a:rPr>
              <a:t>n</a:t>
            </a:r>
            <a:r>
              <a:rPr sz="650" dirty="0">
                <a:solidFill>
                  <a:schemeClr val="bg1"/>
                </a:solidFill>
                <a:cs typeface="Calibri"/>
              </a:rPr>
              <a:t> </a:t>
            </a:r>
            <a:r>
              <a:rPr sz="650" spc="-15" dirty="0">
                <a:solidFill>
                  <a:schemeClr val="bg1"/>
                </a:solidFill>
                <a:cs typeface="Calibri"/>
              </a:rPr>
              <a:t>f</a:t>
            </a:r>
            <a:r>
              <a:rPr sz="650" spc="-5" dirty="0">
                <a:solidFill>
                  <a:schemeClr val="bg1"/>
                </a:solidFill>
                <a:cs typeface="Calibri"/>
              </a:rPr>
              <a:t>r</a:t>
            </a:r>
            <a:r>
              <a:rPr sz="650" spc="-10" dirty="0">
                <a:solidFill>
                  <a:schemeClr val="bg1"/>
                </a:solidFill>
                <a:cs typeface="Calibri"/>
              </a:rPr>
              <a:t>om</a:t>
            </a:r>
            <a:r>
              <a:rPr lang="en-GB" sz="650" spc="5" dirty="0">
                <a:solidFill>
                  <a:schemeClr val="bg1"/>
                </a:solidFill>
                <a:cs typeface="Calibri"/>
              </a:rPr>
              <a:t> </a:t>
            </a:r>
            <a:r>
              <a:rPr lang="en-GB" sz="650" spc="-5" dirty="0">
                <a:solidFill>
                  <a:schemeClr val="bg1"/>
                </a:solidFill>
                <a:cs typeface="Calibri"/>
              </a:rPr>
              <a:t>S</a:t>
            </a:r>
            <a:r>
              <a:rPr lang="en-GB" sz="650" spc="-15" dirty="0">
                <a:solidFill>
                  <a:schemeClr val="bg1"/>
                </a:solidFill>
                <a:cs typeface="Calibri"/>
              </a:rPr>
              <a:t>M</a:t>
            </a:r>
            <a:r>
              <a:rPr lang="en-GB" sz="650" spc="-5" dirty="0">
                <a:solidFill>
                  <a:schemeClr val="bg1"/>
                </a:solidFill>
                <a:cs typeface="Calibri"/>
              </a:rPr>
              <a:t>SA</a:t>
            </a:r>
            <a:r>
              <a:rPr sz="650" spc="-5" dirty="0">
                <a:solidFill>
                  <a:schemeClr val="bg1"/>
                </a:solidFill>
                <a:cs typeface="Calibri"/>
              </a:rPr>
              <a:t>“</a:t>
            </a:r>
            <a:endParaRPr sz="650" dirty="0">
              <a:solidFill>
                <a:schemeClr val="bg1"/>
              </a:solidFill>
              <a:cs typeface="Calibri"/>
            </a:endParaRPr>
          </a:p>
        </p:txBody>
      </p:sp>
      <p:sp>
        <p:nvSpPr>
          <p:cNvPr id="2" name="Title 1">
            <a:extLst>
              <a:ext uri="{FF2B5EF4-FFF2-40B4-BE49-F238E27FC236}">
                <a16:creationId xmlns:a16="http://schemas.microsoft.com/office/drawing/2014/main" id="{AC473EFD-AD7B-A5E5-6B52-D954DF475603}"/>
              </a:ext>
            </a:extLst>
          </p:cNvPr>
          <p:cNvSpPr txBox="1">
            <a:spLocks/>
          </p:cNvSpPr>
          <p:nvPr/>
        </p:nvSpPr>
        <p:spPr>
          <a:xfrm>
            <a:off x="0" y="69767"/>
            <a:ext cx="7696200" cy="654479"/>
          </a:xfrm>
          <a:prstGeom prst="rect">
            <a:avLst/>
          </a:prstGeom>
        </p:spPr>
        <p:txBody>
          <a:bodyPr/>
          <a:lst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a:lstStyle>
          <a:p>
            <a:r>
              <a:rPr lang="en-GB" sz="3600" dirty="0">
                <a:solidFill>
                  <a:schemeClr val="bg1"/>
                </a:solidFill>
                <a:latin typeface="+mn-lt"/>
              </a:rPr>
              <a:t>Clause 5.2 ISMS Policy</a:t>
            </a:r>
          </a:p>
        </p:txBody>
      </p:sp>
      <p:sp>
        <p:nvSpPr>
          <p:cNvPr id="4" name="Freeform 53">
            <a:extLst>
              <a:ext uri="{FF2B5EF4-FFF2-40B4-BE49-F238E27FC236}">
                <a16:creationId xmlns:a16="http://schemas.microsoft.com/office/drawing/2014/main" id="{5D33F904-CF1B-9F2E-6676-F10E9F27F500}"/>
              </a:ext>
            </a:extLst>
          </p:cNvPr>
          <p:cNvSpPr/>
          <p:nvPr/>
        </p:nvSpPr>
        <p:spPr>
          <a:xfrm>
            <a:off x="6769100" y="1397000"/>
            <a:ext cx="249237" cy="438150"/>
          </a:xfrm>
          <a:custGeom>
            <a:avLst/>
            <a:gdLst>
              <a:gd name="connsiteX0" fmla="*/ 181429 w 929640"/>
              <a:gd name="connsiteY0" fmla="*/ 1539240 h 2156460"/>
              <a:gd name="connsiteX1" fmla="*/ 137160 w 929640"/>
              <a:gd name="connsiteY1" fmla="*/ 1583509 h 2156460"/>
              <a:gd name="connsiteX2" fmla="*/ 137160 w 929640"/>
              <a:gd name="connsiteY2" fmla="*/ 1959791 h 2156460"/>
              <a:gd name="connsiteX3" fmla="*/ 181429 w 929640"/>
              <a:gd name="connsiteY3" fmla="*/ 2004060 h 2156460"/>
              <a:gd name="connsiteX4" fmla="*/ 748211 w 929640"/>
              <a:gd name="connsiteY4" fmla="*/ 2004060 h 2156460"/>
              <a:gd name="connsiteX5" fmla="*/ 792480 w 929640"/>
              <a:gd name="connsiteY5" fmla="*/ 1959791 h 2156460"/>
              <a:gd name="connsiteX6" fmla="*/ 792480 w 929640"/>
              <a:gd name="connsiteY6" fmla="*/ 1583509 h 2156460"/>
              <a:gd name="connsiteX7" fmla="*/ 748211 w 929640"/>
              <a:gd name="connsiteY7" fmla="*/ 1539240 h 2156460"/>
              <a:gd name="connsiteX8" fmla="*/ 464820 w 929640"/>
              <a:gd name="connsiteY8" fmla="*/ 1145651 h 2156460"/>
              <a:gd name="connsiteX9" fmla="*/ 342900 w 929640"/>
              <a:gd name="connsiteY9" fmla="*/ 1267571 h 2156460"/>
              <a:gd name="connsiteX10" fmla="*/ 464820 w 929640"/>
              <a:gd name="connsiteY10" fmla="*/ 1389491 h 2156460"/>
              <a:gd name="connsiteX11" fmla="*/ 586740 w 929640"/>
              <a:gd name="connsiteY11" fmla="*/ 1267571 h 2156460"/>
              <a:gd name="connsiteX12" fmla="*/ 464820 w 929640"/>
              <a:gd name="connsiteY12" fmla="*/ 1145651 h 2156460"/>
              <a:gd name="connsiteX13" fmla="*/ 157480 w 929640"/>
              <a:gd name="connsiteY13" fmla="*/ 114300 h 2156460"/>
              <a:gd name="connsiteX14" fmla="*/ 137160 w 929640"/>
              <a:gd name="connsiteY14" fmla="*/ 134620 h 2156460"/>
              <a:gd name="connsiteX15" fmla="*/ 137160 w 929640"/>
              <a:gd name="connsiteY15" fmla="*/ 307340 h 2156460"/>
              <a:gd name="connsiteX16" fmla="*/ 157480 w 929640"/>
              <a:gd name="connsiteY16" fmla="*/ 327660 h 2156460"/>
              <a:gd name="connsiteX17" fmla="*/ 772160 w 929640"/>
              <a:gd name="connsiteY17" fmla="*/ 327660 h 2156460"/>
              <a:gd name="connsiteX18" fmla="*/ 792480 w 929640"/>
              <a:gd name="connsiteY18" fmla="*/ 307340 h 2156460"/>
              <a:gd name="connsiteX19" fmla="*/ 792480 w 929640"/>
              <a:gd name="connsiteY19" fmla="*/ 134620 h 2156460"/>
              <a:gd name="connsiteX20" fmla="*/ 772160 w 929640"/>
              <a:gd name="connsiteY20" fmla="*/ 114300 h 2156460"/>
              <a:gd name="connsiteX21" fmla="*/ 0 w 929640"/>
              <a:gd name="connsiteY21" fmla="*/ 0 h 2156460"/>
              <a:gd name="connsiteX22" fmla="*/ 929640 w 929640"/>
              <a:gd name="connsiteY22" fmla="*/ 0 h 2156460"/>
              <a:gd name="connsiteX23" fmla="*/ 929640 w 929640"/>
              <a:gd name="connsiteY23" fmla="*/ 2156460 h 2156460"/>
              <a:gd name="connsiteX24" fmla="*/ 0 w 929640"/>
              <a:gd name="connsiteY24" fmla="*/ 2156460 h 2156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29640" h="2156460">
                <a:moveTo>
                  <a:pt x="181429" y="1539240"/>
                </a:moveTo>
                <a:cubicBezTo>
                  <a:pt x="156980" y="1539240"/>
                  <a:pt x="137160" y="1559060"/>
                  <a:pt x="137160" y="1583509"/>
                </a:cubicBezTo>
                <a:lnTo>
                  <a:pt x="137160" y="1959791"/>
                </a:lnTo>
                <a:cubicBezTo>
                  <a:pt x="137160" y="1984240"/>
                  <a:pt x="156980" y="2004060"/>
                  <a:pt x="181429" y="2004060"/>
                </a:cubicBezTo>
                <a:lnTo>
                  <a:pt x="748211" y="2004060"/>
                </a:lnTo>
                <a:cubicBezTo>
                  <a:pt x="772660" y="2004060"/>
                  <a:pt x="792480" y="1984240"/>
                  <a:pt x="792480" y="1959791"/>
                </a:cubicBezTo>
                <a:lnTo>
                  <a:pt x="792480" y="1583509"/>
                </a:lnTo>
                <a:cubicBezTo>
                  <a:pt x="792480" y="1559060"/>
                  <a:pt x="772660" y="1539240"/>
                  <a:pt x="748211" y="1539240"/>
                </a:cubicBezTo>
                <a:close/>
                <a:moveTo>
                  <a:pt x="464820" y="1145651"/>
                </a:moveTo>
                <a:cubicBezTo>
                  <a:pt x="397485" y="1145651"/>
                  <a:pt x="342900" y="1200236"/>
                  <a:pt x="342900" y="1267571"/>
                </a:cubicBezTo>
                <a:cubicBezTo>
                  <a:pt x="342900" y="1334906"/>
                  <a:pt x="397485" y="1389491"/>
                  <a:pt x="464820" y="1389491"/>
                </a:cubicBezTo>
                <a:cubicBezTo>
                  <a:pt x="532155" y="1389491"/>
                  <a:pt x="586740" y="1334906"/>
                  <a:pt x="586740" y="1267571"/>
                </a:cubicBezTo>
                <a:cubicBezTo>
                  <a:pt x="586740" y="1200236"/>
                  <a:pt x="532155" y="1145651"/>
                  <a:pt x="464820" y="1145651"/>
                </a:cubicBezTo>
                <a:close/>
                <a:moveTo>
                  <a:pt x="157480" y="114300"/>
                </a:moveTo>
                <a:cubicBezTo>
                  <a:pt x="146258" y="114300"/>
                  <a:pt x="137160" y="123398"/>
                  <a:pt x="137160" y="134620"/>
                </a:cubicBezTo>
                <a:lnTo>
                  <a:pt x="137160" y="307340"/>
                </a:lnTo>
                <a:cubicBezTo>
                  <a:pt x="137160" y="318562"/>
                  <a:pt x="146258" y="327660"/>
                  <a:pt x="157480" y="327660"/>
                </a:cubicBezTo>
                <a:lnTo>
                  <a:pt x="772160" y="327660"/>
                </a:lnTo>
                <a:cubicBezTo>
                  <a:pt x="783382" y="327660"/>
                  <a:pt x="792480" y="318562"/>
                  <a:pt x="792480" y="307340"/>
                </a:cubicBezTo>
                <a:lnTo>
                  <a:pt x="792480" y="134620"/>
                </a:lnTo>
                <a:cubicBezTo>
                  <a:pt x="792480" y="123398"/>
                  <a:pt x="783382" y="114300"/>
                  <a:pt x="772160" y="114300"/>
                </a:cubicBezTo>
                <a:close/>
                <a:moveTo>
                  <a:pt x="0" y="0"/>
                </a:moveTo>
                <a:lnTo>
                  <a:pt x="929640" y="0"/>
                </a:lnTo>
                <a:lnTo>
                  <a:pt x="929640" y="2156460"/>
                </a:lnTo>
                <a:lnTo>
                  <a:pt x="0" y="2156460"/>
                </a:lnTo>
                <a:close/>
              </a:path>
            </a:pathLst>
          </a:custGeom>
          <a:solidFill>
            <a:srgbClr val="FF671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dirty="0">
              <a:solidFill>
                <a:schemeClr val="bg1"/>
              </a:solidFill>
            </a:endParaRPr>
          </a:p>
        </p:txBody>
      </p:sp>
      <p:grpSp>
        <p:nvGrpSpPr>
          <p:cNvPr id="5" name="Group 4">
            <a:extLst>
              <a:ext uri="{FF2B5EF4-FFF2-40B4-BE49-F238E27FC236}">
                <a16:creationId xmlns:a16="http://schemas.microsoft.com/office/drawing/2014/main" id="{073A6F71-781B-B215-7B32-BB9C51FACE9A}"/>
              </a:ext>
            </a:extLst>
          </p:cNvPr>
          <p:cNvGrpSpPr/>
          <p:nvPr/>
        </p:nvGrpSpPr>
        <p:grpSpPr>
          <a:xfrm>
            <a:off x="6650094" y="4105649"/>
            <a:ext cx="462792" cy="462475"/>
            <a:chOff x="-2273326" y="2782039"/>
            <a:chExt cx="4886954" cy="4883592"/>
          </a:xfrm>
          <a:solidFill>
            <a:srgbClr val="FF671F"/>
          </a:solidFill>
        </p:grpSpPr>
        <p:grpSp>
          <p:nvGrpSpPr>
            <p:cNvPr id="6" name="Group 5">
              <a:extLst>
                <a:ext uri="{FF2B5EF4-FFF2-40B4-BE49-F238E27FC236}">
                  <a16:creationId xmlns:a16="http://schemas.microsoft.com/office/drawing/2014/main" id="{F6A8175D-99C3-28F6-F060-2E955C776033}"/>
                </a:ext>
              </a:extLst>
            </p:cNvPr>
            <p:cNvGrpSpPr/>
            <p:nvPr/>
          </p:nvGrpSpPr>
          <p:grpSpPr>
            <a:xfrm>
              <a:off x="-491522" y="2782039"/>
              <a:ext cx="3105150" cy="3114675"/>
              <a:chOff x="-491522" y="2782039"/>
              <a:chExt cx="3105150" cy="3114675"/>
            </a:xfrm>
            <a:grpFill/>
          </p:grpSpPr>
          <p:sp>
            <p:nvSpPr>
              <p:cNvPr id="8" name="Freeform: Shape 7">
                <a:extLst>
                  <a:ext uri="{FF2B5EF4-FFF2-40B4-BE49-F238E27FC236}">
                    <a16:creationId xmlns:a16="http://schemas.microsoft.com/office/drawing/2014/main" id="{C6834A11-9A25-E53A-1151-8AB94D5A71BC}"/>
                  </a:ext>
                </a:extLst>
              </p:cNvPr>
              <p:cNvSpPr/>
              <p:nvPr/>
            </p:nvSpPr>
            <p:spPr>
              <a:xfrm>
                <a:off x="-491522" y="2782039"/>
                <a:ext cx="3105150" cy="3114675"/>
              </a:xfrm>
              <a:custGeom>
                <a:avLst/>
                <a:gdLst>
                  <a:gd name="connsiteX0" fmla="*/ 3102140 w 3105150"/>
                  <a:gd name="connsiteY0" fmla="*/ 1236145 h 3114675"/>
                  <a:gd name="connsiteX1" fmla="*/ 1554642 w 3105150"/>
                  <a:gd name="connsiteY1" fmla="*/ 7144 h 3114675"/>
                  <a:gd name="connsiteX2" fmla="*/ 7144 w 3105150"/>
                  <a:gd name="connsiteY2" fmla="*/ 1236145 h 3114675"/>
                  <a:gd name="connsiteX3" fmla="*/ 1287485 w 3105150"/>
                  <a:gd name="connsiteY3" fmla="*/ 2446849 h 3114675"/>
                  <a:gd name="connsiteX4" fmla="*/ 1285285 w 3105150"/>
                  <a:gd name="connsiteY4" fmla="*/ 2446849 h 3114675"/>
                  <a:gd name="connsiteX5" fmla="*/ 1073915 w 3105150"/>
                  <a:gd name="connsiteY5" fmla="*/ 3111056 h 3114675"/>
                  <a:gd name="connsiteX6" fmla="*/ 1823685 w 3105150"/>
                  <a:gd name="connsiteY6" fmla="*/ 2446887 h 3114675"/>
                  <a:gd name="connsiteX7" fmla="*/ 1821485 w 3105150"/>
                  <a:gd name="connsiteY7" fmla="*/ 2446887 h 3114675"/>
                  <a:gd name="connsiteX8" fmla="*/ 3102140 w 3105150"/>
                  <a:gd name="connsiteY8" fmla="*/ 1236145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05150" h="3114675">
                    <a:moveTo>
                      <a:pt x="3102140" y="1236145"/>
                    </a:moveTo>
                    <a:cubicBezTo>
                      <a:pt x="3102140" y="557403"/>
                      <a:pt x="2409263" y="7144"/>
                      <a:pt x="1554642" y="7144"/>
                    </a:cubicBezTo>
                    <a:cubicBezTo>
                      <a:pt x="699954" y="7144"/>
                      <a:pt x="7144" y="557403"/>
                      <a:pt x="7144" y="1236145"/>
                    </a:cubicBezTo>
                    <a:cubicBezTo>
                      <a:pt x="7144" y="1842535"/>
                      <a:pt x="560127" y="2346322"/>
                      <a:pt x="1287485" y="2446849"/>
                    </a:cubicBezTo>
                    <a:lnTo>
                      <a:pt x="1285285" y="2446849"/>
                    </a:lnTo>
                    <a:cubicBezTo>
                      <a:pt x="1323451" y="2681297"/>
                      <a:pt x="1253033" y="2930233"/>
                      <a:pt x="1073915" y="3111056"/>
                    </a:cubicBezTo>
                    <a:cubicBezTo>
                      <a:pt x="1458239" y="3111056"/>
                      <a:pt x="1775498" y="2821600"/>
                      <a:pt x="1823685" y="2446887"/>
                    </a:cubicBezTo>
                    <a:lnTo>
                      <a:pt x="1821485" y="2446887"/>
                    </a:lnTo>
                    <a:cubicBezTo>
                      <a:pt x="2548938" y="2346446"/>
                      <a:pt x="3102140" y="1842621"/>
                      <a:pt x="3102140" y="1236145"/>
                    </a:cubicBezTo>
                    <a:close/>
                  </a:path>
                </a:pathLst>
              </a:custGeom>
              <a:grpFill/>
              <a:ln w="9525" cap="flat">
                <a:noFill/>
                <a:prstDash val="solid"/>
                <a:miter/>
              </a:ln>
            </p:spPr>
            <p:txBody>
              <a:bodyPr anchor="ctr"/>
              <a:lstStyle/>
              <a:p>
                <a:pPr>
                  <a:defRPr/>
                </a:pPr>
                <a:endParaRPr lang="en-IN" dirty="0">
                  <a:solidFill>
                    <a:schemeClr val="bg1"/>
                  </a:solidFill>
                </a:endParaRPr>
              </a:p>
            </p:txBody>
          </p:sp>
          <p:sp>
            <p:nvSpPr>
              <p:cNvPr id="9" name="Freeform: Shape 8">
                <a:extLst>
                  <a:ext uri="{FF2B5EF4-FFF2-40B4-BE49-F238E27FC236}">
                    <a16:creationId xmlns:a16="http://schemas.microsoft.com/office/drawing/2014/main" id="{0A37D3BA-DF43-C9DD-35B6-E2DF06F2FDCA}"/>
                  </a:ext>
                </a:extLst>
              </p:cNvPr>
              <p:cNvSpPr/>
              <p:nvPr/>
            </p:nvSpPr>
            <p:spPr>
              <a:xfrm>
                <a:off x="402085" y="3902617"/>
                <a:ext cx="228600" cy="228600"/>
              </a:xfrm>
              <a:custGeom>
                <a:avLst/>
                <a:gdLst>
                  <a:gd name="connsiteX0" fmla="*/ 223895 w 228600"/>
                  <a:gd name="connsiteY0" fmla="*/ 115519 h 228600"/>
                  <a:gd name="connsiteX1" fmla="*/ 115519 w 228600"/>
                  <a:gd name="connsiteY1" fmla="*/ 223895 h 228600"/>
                  <a:gd name="connsiteX2" fmla="*/ 7144 w 228600"/>
                  <a:gd name="connsiteY2" fmla="*/ 115519 h 228600"/>
                  <a:gd name="connsiteX3" fmla="*/ 115519 w 228600"/>
                  <a:gd name="connsiteY3" fmla="*/ 7144 h 228600"/>
                  <a:gd name="connsiteX4" fmla="*/ 223895 w 228600"/>
                  <a:gd name="connsiteY4" fmla="*/ 115519 h 228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00" h="228600">
                    <a:moveTo>
                      <a:pt x="223895" y="115519"/>
                    </a:moveTo>
                    <a:cubicBezTo>
                      <a:pt x="223895" y="175373"/>
                      <a:pt x="175373" y="223895"/>
                      <a:pt x="115519" y="223895"/>
                    </a:cubicBezTo>
                    <a:cubicBezTo>
                      <a:pt x="55665" y="223895"/>
                      <a:pt x="7144" y="175373"/>
                      <a:pt x="7144" y="115519"/>
                    </a:cubicBezTo>
                    <a:cubicBezTo>
                      <a:pt x="7144" y="55665"/>
                      <a:pt x="55665" y="7144"/>
                      <a:pt x="115519" y="7144"/>
                    </a:cubicBezTo>
                    <a:cubicBezTo>
                      <a:pt x="175374" y="7144"/>
                      <a:pt x="223895" y="55665"/>
                      <a:pt x="223895" y="115519"/>
                    </a:cubicBezTo>
                    <a:close/>
                  </a:path>
                </a:pathLst>
              </a:custGeom>
              <a:grpFill/>
              <a:ln w="9525" cap="flat">
                <a:noFill/>
                <a:prstDash val="solid"/>
                <a:miter/>
              </a:ln>
            </p:spPr>
            <p:txBody>
              <a:bodyPr anchor="ctr"/>
              <a:lstStyle/>
              <a:p>
                <a:pPr>
                  <a:defRPr/>
                </a:pPr>
                <a:endParaRPr lang="en-IN" dirty="0">
                  <a:solidFill>
                    <a:schemeClr val="bg1"/>
                  </a:solidFill>
                </a:endParaRPr>
              </a:p>
            </p:txBody>
          </p:sp>
          <p:sp>
            <p:nvSpPr>
              <p:cNvPr id="10" name="Freeform: Shape 9">
                <a:extLst>
                  <a:ext uri="{FF2B5EF4-FFF2-40B4-BE49-F238E27FC236}">
                    <a16:creationId xmlns:a16="http://schemas.microsoft.com/office/drawing/2014/main" id="{0D2C2B2B-5B01-3974-F329-64F5DAC25CBF}"/>
                  </a:ext>
                </a:extLst>
              </p:cNvPr>
              <p:cNvSpPr/>
              <p:nvPr/>
            </p:nvSpPr>
            <p:spPr>
              <a:xfrm>
                <a:off x="1493078" y="3902617"/>
                <a:ext cx="228600" cy="228600"/>
              </a:xfrm>
              <a:custGeom>
                <a:avLst/>
                <a:gdLst>
                  <a:gd name="connsiteX0" fmla="*/ 223895 w 228600"/>
                  <a:gd name="connsiteY0" fmla="*/ 115519 h 228600"/>
                  <a:gd name="connsiteX1" fmla="*/ 115519 w 228600"/>
                  <a:gd name="connsiteY1" fmla="*/ 223895 h 228600"/>
                  <a:gd name="connsiteX2" fmla="*/ 7144 w 228600"/>
                  <a:gd name="connsiteY2" fmla="*/ 115519 h 228600"/>
                  <a:gd name="connsiteX3" fmla="*/ 115519 w 228600"/>
                  <a:gd name="connsiteY3" fmla="*/ 7144 h 228600"/>
                  <a:gd name="connsiteX4" fmla="*/ 223895 w 228600"/>
                  <a:gd name="connsiteY4" fmla="*/ 115519 h 228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00" h="228600">
                    <a:moveTo>
                      <a:pt x="223895" y="115519"/>
                    </a:moveTo>
                    <a:cubicBezTo>
                      <a:pt x="223895" y="175373"/>
                      <a:pt x="175373" y="223895"/>
                      <a:pt x="115519" y="223895"/>
                    </a:cubicBezTo>
                    <a:cubicBezTo>
                      <a:pt x="55665" y="223895"/>
                      <a:pt x="7144" y="175373"/>
                      <a:pt x="7144" y="115519"/>
                    </a:cubicBezTo>
                    <a:cubicBezTo>
                      <a:pt x="7144" y="55665"/>
                      <a:pt x="55665" y="7144"/>
                      <a:pt x="115519" y="7144"/>
                    </a:cubicBezTo>
                    <a:cubicBezTo>
                      <a:pt x="175373" y="7144"/>
                      <a:pt x="223895" y="55665"/>
                      <a:pt x="223895" y="115519"/>
                    </a:cubicBezTo>
                    <a:close/>
                  </a:path>
                </a:pathLst>
              </a:custGeom>
              <a:grpFill/>
              <a:ln w="9525" cap="flat">
                <a:noFill/>
                <a:prstDash val="solid"/>
                <a:miter/>
              </a:ln>
            </p:spPr>
            <p:txBody>
              <a:bodyPr anchor="ctr"/>
              <a:lstStyle/>
              <a:p>
                <a:pPr>
                  <a:defRPr/>
                </a:pPr>
                <a:endParaRPr lang="en-IN" dirty="0">
                  <a:solidFill>
                    <a:schemeClr val="bg1"/>
                  </a:solidFill>
                </a:endParaRPr>
              </a:p>
            </p:txBody>
          </p:sp>
          <p:sp>
            <p:nvSpPr>
              <p:cNvPr id="11" name="Freeform: Shape 10">
                <a:extLst>
                  <a:ext uri="{FF2B5EF4-FFF2-40B4-BE49-F238E27FC236}">
                    <a16:creationId xmlns:a16="http://schemas.microsoft.com/office/drawing/2014/main" id="{2EEAC614-0046-1136-6879-BA117ADE6B4D}"/>
                  </a:ext>
                </a:extLst>
              </p:cNvPr>
              <p:cNvSpPr/>
              <p:nvPr/>
            </p:nvSpPr>
            <p:spPr>
              <a:xfrm>
                <a:off x="947629" y="3902617"/>
                <a:ext cx="228600" cy="228600"/>
              </a:xfrm>
              <a:custGeom>
                <a:avLst/>
                <a:gdLst>
                  <a:gd name="connsiteX0" fmla="*/ 223895 w 228600"/>
                  <a:gd name="connsiteY0" fmla="*/ 115519 h 228600"/>
                  <a:gd name="connsiteX1" fmla="*/ 115519 w 228600"/>
                  <a:gd name="connsiteY1" fmla="*/ 223895 h 228600"/>
                  <a:gd name="connsiteX2" fmla="*/ 7144 w 228600"/>
                  <a:gd name="connsiteY2" fmla="*/ 115519 h 228600"/>
                  <a:gd name="connsiteX3" fmla="*/ 115519 w 228600"/>
                  <a:gd name="connsiteY3" fmla="*/ 7144 h 228600"/>
                  <a:gd name="connsiteX4" fmla="*/ 223895 w 228600"/>
                  <a:gd name="connsiteY4" fmla="*/ 115519 h 228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00" h="228600">
                    <a:moveTo>
                      <a:pt x="223895" y="115519"/>
                    </a:moveTo>
                    <a:cubicBezTo>
                      <a:pt x="223895" y="175373"/>
                      <a:pt x="175373" y="223895"/>
                      <a:pt x="115519" y="223895"/>
                    </a:cubicBezTo>
                    <a:cubicBezTo>
                      <a:pt x="55665" y="223895"/>
                      <a:pt x="7144" y="175373"/>
                      <a:pt x="7144" y="115519"/>
                    </a:cubicBezTo>
                    <a:cubicBezTo>
                      <a:pt x="7144" y="55665"/>
                      <a:pt x="55665" y="7144"/>
                      <a:pt x="115519" y="7144"/>
                    </a:cubicBezTo>
                    <a:cubicBezTo>
                      <a:pt x="175374" y="7144"/>
                      <a:pt x="223895" y="55665"/>
                      <a:pt x="223895" y="115519"/>
                    </a:cubicBezTo>
                    <a:close/>
                  </a:path>
                </a:pathLst>
              </a:custGeom>
              <a:grpFill/>
              <a:ln w="9525" cap="flat">
                <a:noFill/>
                <a:prstDash val="solid"/>
                <a:miter/>
              </a:ln>
            </p:spPr>
            <p:txBody>
              <a:bodyPr anchor="ctr"/>
              <a:lstStyle/>
              <a:p>
                <a:pPr>
                  <a:defRPr/>
                </a:pPr>
                <a:endParaRPr lang="en-IN" dirty="0">
                  <a:solidFill>
                    <a:schemeClr val="bg1"/>
                  </a:solidFill>
                </a:endParaRPr>
              </a:p>
            </p:txBody>
          </p:sp>
        </p:grpSp>
        <p:sp>
          <p:nvSpPr>
            <p:cNvPr id="7" name="Freeform: Shape 6">
              <a:extLst>
                <a:ext uri="{FF2B5EF4-FFF2-40B4-BE49-F238E27FC236}">
                  <a16:creationId xmlns:a16="http://schemas.microsoft.com/office/drawing/2014/main" id="{4DECDEB5-C0F1-15E7-216E-86728AE293EA}"/>
                </a:ext>
              </a:extLst>
            </p:cNvPr>
            <p:cNvSpPr/>
            <p:nvPr/>
          </p:nvSpPr>
          <p:spPr>
            <a:xfrm>
              <a:off x="-2273326" y="3893731"/>
              <a:ext cx="3771900" cy="3771900"/>
            </a:xfrm>
            <a:custGeom>
              <a:avLst/>
              <a:gdLst>
                <a:gd name="connsiteX0" fmla="*/ 3340875 w 3771900"/>
                <a:gd name="connsiteY0" fmla="*/ 2817409 h 3771900"/>
                <a:gd name="connsiteX1" fmla="*/ 2855805 w 3771900"/>
                <a:gd name="connsiteY1" fmla="*/ 2386041 h 3771900"/>
                <a:gd name="connsiteX2" fmla="*/ 2490312 w 3771900"/>
                <a:gd name="connsiteY2" fmla="*/ 2751535 h 3771900"/>
                <a:gd name="connsiteX3" fmla="*/ 1027862 w 3771900"/>
                <a:gd name="connsiteY3" fmla="*/ 1289085 h 3771900"/>
                <a:gd name="connsiteX4" fmla="*/ 1393355 w 3771900"/>
                <a:gd name="connsiteY4" fmla="*/ 923582 h 3771900"/>
                <a:gd name="connsiteX5" fmla="*/ 961987 w 3771900"/>
                <a:gd name="connsiteY5" fmla="*/ 438512 h 3771900"/>
                <a:gd name="connsiteX6" fmla="*/ 476917 w 3771900"/>
                <a:gd name="connsiteY6" fmla="*/ 7144 h 3771900"/>
                <a:gd name="connsiteX7" fmla="*/ 9525 w 3771900"/>
                <a:gd name="connsiteY7" fmla="*/ 729567 h 3771900"/>
                <a:gd name="connsiteX8" fmla="*/ 1133675 w 3771900"/>
                <a:gd name="connsiteY8" fmla="*/ 2645731 h 3771900"/>
                <a:gd name="connsiteX9" fmla="*/ 3049829 w 3771900"/>
                <a:gd name="connsiteY9" fmla="*/ 3769881 h 3771900"/>
                <a:gd name="connsiteX10" fmla="*/ 3772253 w 3771900"/>
                <a:gd name="connsiteY10" fmla="*/ 3302480 h 3771900"/>
                <a:gd name="connsiteX11" fmla="*/ 3340875 w 3771900"/>
                <a:gd name="connsiteY11" fmla="*/ 2817409 h 377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71900" h="3771900">
                  <a:moveTo>
                    <a:pt x="3340875" y="2817409"/>
                  </a:moveTo>
                  <a:cubicBezTo>
                    <a:pt x="3106655" y="2583199"/>
                    <a:pt x="2855805" y="2386041"/>
                    <a:pt x="2855805" y="2386041"/>
                  </a:cubicBezTo>
                  <a:lnTo>
                    <a:pt x="2490312" y="2751535"/>
                  </a:lnTo>
                  <a:lnTo>
                    <a:pt x="1027862" y="1289085"/>
                  </a:lnTo>
                  <a:lnTo>
                    <a:pt x="1393355" y="923582"/>
                  </a:lnTo>
                  <a:cubicBezTo>
                    <a:pt x="1393355" y="923582"/>
                    <a:pt x="1196207" y="672732"/>
                    <a:pt x="961987" y="438512"/>
                  </a:cubicBezTo>
                  <a:cubicBezTo>
                    <a:pt x="727767" y="204302"/>
                    <a:pt x="476917" y="7144"/>
                    <a:pt x="476917" y="7144"/>
                  </a:cubicBezTo>
                  <a:cubicBezTo>
                    <a:pt x="476917" y="7144"/>
                    <a:pt x="38986" y="410023"/>
                    <a:pt x="9525" y="729567"/>
                  </a:cubicBezTo>
                  <a:cubicBezTo>
                    <a:pt x="-29880" y="1157278"/>
                    <a:pt x="422863" y="1934909"/>
                    <a:pt x="1133675" y="2645731"/>
                  </a:cubicBezTo>
                  <a:cubicBezTo>
                    <a:pt x="1844488" y="3356534"/>
                    <a:pt x="2622119" y="3809276"/>
                    <a:pt x="3049829" y="3769881"/>
                  </a:cubicBezTo>
                  <a:cubicBezTo>
                    <a:pt x="3369365" y="3740411"/>
                    <a:pt x="3772253" y="3302480"/>
                    <a:pt x="3772253" y="3302480"/>
                  </a:cubicBezTo>
                  <a:cubicBezTo>
                    <a:pt x="3772253" y="3302480"/>
                    <a:pt x="3575095" y="3051610"/>
                    <a:pt x="3340875" y="2817409"/>
                  </a:cubicBezTo>
                  <a:close/>
                </a:path>
              </a:pathLst>
            </a:custGeom>
            <a:grpFill/>
            <a:ln w="9525" cap="flat">
              <a:noFill/>
              <a:prstDash val="solid"/>
              <a:miter/>
            </a:ln>
          </p:spPr>
          <p:txBody>
            <a:bodyPr anchor="ctr"/>
            <a:lstStyle/>
            <a:p>
              <a:pPr>
                <a:defRPr/>
              </a:pPr>
              <a:endParaRPr lang="en-IN" dirty="0">
                <a:solidFill>
                  <a:schemeClr val="bg1"/>
                </a:solidFill>
              </a:endParaRPr>
            </a:p>
          </p:txBody>
        </p:sp>
      </p:grpSp>
      <p:grpSp>
        <p:nvGrpSpPr>
          <p:cNvPr id="12" name="Group 11">
            <a:extLst>
              <a:ext uri="{FF2B5EF4-FFF2-40B4-BE49-F238E27FC236}">
                <a16:creationId xmlns:a16="http://schemas.microsoft.com/office/drawing/2014/main" id="{753C41D0-83F7-4689-3EF1-C0669D7375F2}"/>
              </a:ext>
            </a:extLst>
          </p:cNvPr>
          <p:cNvGrpSpPr/>
          <p:nvPr/>
        </p:nvGrpSpPr>
        <p:grpSpPr>
          <a:xfrm>
            <a:off x="6710877" y="2781300"/>
            <a:ext cx="412020" cy="387865"/>
            <a:chOff x="1916690" y="1175483"/>
            <a:chExt cx="4676286" cy="4402113"/>
          </a:xfrm>
          <a:solidFill>
            <a:srgbClr val="FF671F"/>
          </a:solidFill>
        </p:grpSpPr>
        <p:sp>
          <p:nvSpPr>
            <p:cNvPr id="13" name="Freeform 26">
              <a:extLst>
                <a:ext uri="{FF2B5EF4-FFF2-40B4-BE49-F238E27FC236}">
                  <a16:creationId xmlns:a16="http://schemas.microsoft.com/office/drawing/2014/main" id="{27D84BCD-81DA-0EC5-01BE-58963179B23F}"/>
                </a:ext>
              </a:extLst>
            </p:cNvPr>
            <p:cNvSpPr/>
            <p:nvPr/>
          </p:nvSpPr>
          <p:spPr>
            <a:xfrm flipH="1">
              <a:off x="1921014" y="1175483"/>
              <a:ext cx="4671962" cy="2380833"/>
            </a:xfrm>
            <a:custGeom>
              <a:avLst/>
              <a:gdLst>
                <a:gd name="connsiteX0" fmla="*/ 3692341 w 4671962"/>
                <a:gd name="connsiteY0" fmla="*/ 410615 h 2380833"/>
                <a:gd name="connsiteX1" fmla="*/ 4544575 w 4671962"/>
                <a:gd name="connsiteY1" fmla="*/ 1081805 h 2380833"/>
                <a:gd name="connsiteX2" fmla="*/ 3692341 w 4671962"/>
                <a:gd name="connsiteY2" fmla="*/ 1752995 h 2380833"/>
                <a:gd name="connsiteX3" fmla="*/ 3606546 w 4671962"/>
                <a:gd name="connsiteY3" fmla="*/ 1746184 h 2380833"/>
                <a:gd name="connsiteX4" fmla="*/ 3583473 w 4671962"/>
                <a:gd name="connsiteY4" fmla="*/ 1822781 h 2380833"/>
                <a:gd name="connsiteX5" fmla="*/ 3533284 w 4671962"/>
                <a:gd name="connsiteY5" fmla="*/ 2124130 h 2380833"/>
                <a:gd name="connsiteX6" fmla="*/ 3390013 w 4671962"/>
                <a:gd name="connsiteY6" fmla="*/ 1791107 h 2380833"/>
                <a:gd name="connsiteX7" fmla="*/ 3367937 w 4671962"/>
                <a:gd name="connsiteY7" fmla="*/ 1702040 h 2380833"/>
                <a:gd name="connsiteX8" fmla="*/ 3360613 w 4671962"/>
                <a:gd name="connsiteY8" fmla="*/ 1700250 h 2380833"/>
                <a:gd name="connsiteX9" fmla="*/ 3061502 w 4671962"/>
                <a:gd name="connsiteY9" fmla="*/ 1533099 h 2380833"/>
                <a:gd name="connsiteX10" fmla="*/ 3058188 w 4671962"/>
                <a:gd name="connsiteY10" fmla="*/ 1529777 h 2380833"/>
                <a:gd name="connsiteX11" fmla="*/ 3123573 w 4671962"/>
                <a:gd name="connsiteY11" fmla="*/ 1462343 h 2380833"/>
                <a:gd name="connsiteX12" fmla="*/ 3338629 w 4671962"/>
                <a:gd name="connsiteY12" fmla="*/ 832038 h 2380833"/>
                <a:gd name="connsiteX13" fmla="*/ 3257529 w 4671962"/>
                <a:gd name="connsiteY13" fmla="*/ 511451 h 2380833"/>
                <a:gd name="connsiteX14" fmla="*/ 3255122 w 4671962"/>
                <a:gd name="connsiteY14" fmla="*/ 507466 h 2380833"/>
                <a:gd name="connsiteX15" fmla="*/ 3322862 w 4671962"/>
                <a:gd name="connsiteY15" fmla="*/ 476802 h 2380833"/>
                <a:gd name="connsiteX16" fmla="*/ 3692341 w 4671962"/>
                <a:gd name="connsiteY16" fmla="*/ 410615 h 2380833"/>
                <a:gd name="connsiteX17" fmla="*/ 979621 w 4671962"/>
                <a:gd name="connsiteY17" fmla="*/ 402995 h 2380833"/>
                <a:gd name="connsiteX18" fmla="*/ 1831855 w 4671962"/>
                <a:gd name="connsiteY18" fmla="*/ 1074185 h 2380833"/>
                <a:gd name="connsiteX19" fmla="*/ 1311349 w 4671962"/>
                <a:gd name="connsiteY19" fmla="*/ 1692630 h 2380833"/>
                <a:gd name="connsiteX20" fmla="*/ 1304025 w 4671962"/>
                <a:gd name="connsiteY20" fmla="*/ 1694420 h 2380833"/>
                <a:gd name="connsiteX21" fmla="*/ 1281949 w 4671962"/>
                <a:gd name="connsiteY21" fmla="*/ 1783487 h 2380833"/>
                <a:gd name="connsiteX22" fmla="*/ 1138678 w 4671962"/>
                <a:gd name="connsiteY22" fmla="*/ 2116510 h 2380833"/>
                <a:gd name="connsiteX23" fmla="*/ 1088489 w 4671962"/>
                <a:gd name="connsiteY23" fmla="*/ 1815161 h 2380833"/>
                <a:gd name="connsiteX24" fmla="*/ 1065416 w 4671962"/>
                <a:gd name="connsiteY24" fmla="*/ 1738564 h 2380833"/>
                <a:gd name="connsiteX25" fmla="*/ 979621 w 4671962"/>
                <a:gd name="connsiteY25" fmla="*/ 1745375 h 2380833"/>
                <a:gd name="connsiteX26" fmla="*/ 127387 w 4671962"/>
                <a:gd name="connsiteY26" fmla="*/ 1074185 h 2380833"/>
                <a:gd name="connsiteX27" fmla="*/ 979621 w 4671962"/>
                <a:gd name="connsiteY27" fmla="*/ 402995 h 2380833"/>
                <a:gd name="connsiteX28" fmla="*/ 2346788 w 4671962"/>
                <a:gd name="connsiteY28" fmla="*/ 175885 h 2380833"/>
                <a:gd name="connsiteX29" fmla="*/ 3150459 w 4671962"/>
                <a:gd name="connsiteY29" fmla="*/ 850070 h 2380833"/>
                <a:gd name="connsiteX30" fmla="*/ 2488303 w 4671962"/>
                <a:gd name="connsiteY30" fmla="*/ 1658923 h 2380833"/>
                <a:gd name="connsiteX31" fmla="*/ 2330631 w 4671962"/>
                <a:gd name="connsiteY31" fmla="*/ 1973574 h 2380833"/>
                <a:gd name="connsiteX32" fmla="*/ 2179074 w 4671962"/>
                <a:gd name="connsiteY32" fmla="*/ 1672377 h 2380833"/>
                <a:gd name="connsiteX33" fmla="*/ 1855897 w 4671962"/>
                <a:gd name="connsiteY33" fmla="*/ 1555017 h 2380833"/>
                <a:gd name="connsiteX34" fmla="*/ 1807277 w 4671962"/>
                <a:gd name="connsiteY34" fmla="*/ 1518498 h 2380833"/>
                <a:gd name="connsiteX35" fmla="*/ 1841007 w 4671962"/>
                <a:gd name="connsiteY35" fmla="*/ 1472407 h 2380833"/>
                <a:gd name="connsiteX36" fmla="*/ 1959242 w 4671962"/>
                <a:gd name="connsiteY36" fmla="*/ 1074185 h 2380833"/>
                <a:gd name="connsiteX37" fmla="*/ 1791938 w 4671962"/>
                <a:gd name="connsiteY37" fmla="*/ 607081 h 2380833"/>
                <a:gd name="connsiteX38" fmla="*/ 1697035 w 4671962"/>
                <a:gd name="connsiteY38" fmla="*/ 508986 h 2380833"/>
                <a:gd name="connsiteX39" fmla="*/ 1723185 w 4671962"/>
                <a:gd name="connsiteY39" fmla="*/ 473479 h 2380833"/>
                <a:gd name="connsiteX40" fmla="*/ 2346788 w 4671962"/>
                <a:gd name="connsiteY40" fmla="*/ 175885 h 2380833"/>
                <a:gd name="connsiteX41" fmla="*/ 2446404 w 4671962"/>
                <a:gd name="connsiteY41" fmla="*/ 1101 h 2380833"/>
                <a:gd name="connsiteX42" fmla="*/ 2348129 w 4671962"/>
                <a:gd name="connsiteY42" fmla="*/ 1128 h 2380833"/>
                <a:gd name="connsiteX43" fmla="*/ 1579560 w 4671962"/>
                <a:gd name="connsiteY43" fmla="*/ 367903 h 2380833"/>
                <a:gd name="connsiteX44" fmla="*/ 1555175 w 4671962"/>
                <a:gd name="connsiteY44" fmla="*/ 401012 h 2380833"/>
                <a:gd name="connsiteX45" fmla="*/ 1527337 w 4671962"/>
                <a:gd name="connsiteY45" fmla="*/ 381423 h 2380833"/>
                <a:gd name="connsiteX46" fmla="*/ 979621 w 4671962"/>
                <a:gd name="connsiteY46" fmla="*/ 238743 h 2380833"/>
                <a:gd name="connsiteX47" fmla="*/ 0 w 4671962"/>
                <a:gd name="connsiteY47" fmla="*/ 1074185 h 2380833"/>
                <a:gd name="connsiteX48" fmla="*/ 879460 w 4671962"/>
                <a:gd name="connsiteY48" fmla="*/ 1905314 h 2380833"/>
                <a:gd name="connsiteX49" fmla="*/ 942739 w 4671962"/>
                <a:gd name="connsiteY49" fmla="*/ 1908039 h 2380833"/>
                <a:gd name="connsiteX50" fmla="*/ 953133 w 4671962"/>
                <a:gd name="connsiteY50" fmla="*/ 1927027 h 2380833"/>
                <a:gd name="connsiteX51" fmla="*/ 1062479 w 4671962"/>
                <a:gd name="connsiteY51" fmla="*/ 2368921 h 2380833"/>
                <a:gd name="connsiteX52" fmla="*/ 1398760 w 4671962"/>
                <a:gd name="connsiteY52" fmla="*/ 1929788 h 2380833"/>
                <a:gd name="connsiteX53" fmla="*/ 1430455 w 4671962"/>
                <a:gd name="connsiteY53" fmla="*/ 1811793 h 2380833"/>
                <a:gd name="connsiteX54" fmla="*/ 1527336 w 4671962"/>
                <a:gd name="connsiteY54" fmla="*/ 1766947 h 2380833"/>
                <a:gd name="connsiteX55" fmla="*/ 1620710 w 4671962"/>
                <a:gd name="connsiteY55" fmla="*/ 1705903 h 2380833"/>
                <a:gd name="connsiteX56" fmla="*/ 1683087 w 4671962"/>
                <a:gd name="connsiteY56" fmla="*/ 1653960 h 2380833"/>
                <a:gd name="connsiteX57" fmla="*/ 1782024 w 4671962"/>
                <a:gd name="connsiteY57" fmla="*/ 1724500 h 2380833"/>
                <a:gd name="connsiteX58" fmla="*/ 2141427 w 4671962"/>
                <a:gd name="connsiteY58" fmla="*/ 1845506 h 2380833"/>
                <a:gd name="connsiteX59" fmla="*/ 2328218 w 4671962"/>
                <a:gd name="connsiteY59" fmla="*/ 2216721 h 2380833"/>
                <a:gd name="connsiteX60" fmla="*/ 2522543 w 4671962"/>
                <a:gd name="connsiteY60" fmla="*/ 1828921 h 2380833"/>
                <a:gd name="connsiteX61" fmla="*/ 2860544 w 4671962"/>
                <a:gd name="connsiteY61" fmla="*/ 1691743 h 2380833"/>
                <a:gd name="connsiteX62" fmla="*/ 2950281 w 4671962"/>
                <a:gd name="connsiteY62" fmla="*/ 1625612 h 2380833"/>
                <a:gd name="connsiteX63" fmla="*/ 2967208 w 4671962"/>
                <a:gd name="connsiteY63" fmla="*/ 1643538 h 2380833"/>
                <a:gd name="connsiteX64" fmla="*/ 3144626 w 4671962"/>
                <a:gd name="connsiteY64" fmla="*/ 1774567 h 2380833"/>
                <a:gd name="connsiteX65" fmla="*/ 3241507 w 4671962"/>
                <a:gd name="connsiteY65" fmla="*/ 1819413 h 2380833"/>
                <a:gd name="connsiteX66" fmla="*/ 3273202 w 4671962"/>
                <a:gd name="connsiteY66" fmla="*/ 1937408 h 2380833"/>
                <a:gd name="connsiteX67" fmla="*/ 3609483 w 4671962"/>
                <a:gd name="connsiteY67" fmla="*/ 2376541 h 2380833"/>
                <a:gd name="connsiteX68" fmla="*/ 3718829 w 4671962"/>
                <a:gd name="connsiteY68" fmla="*/ 1934647 h 2380833"/>
                <a:gd name="connsiteX69" fmla="*/ 3729223 w 4671962"/>
                <a:gd name="connsiteY69" fmla="*/ 1915659 h 2380833"/>
                <a:gd name="connsiteX70" fmla="*/ 3792502 w 4671962"/>
                <a:gd name="connsiteY70" fmla="*/ 1912934 h 2380833"/>
                <a:gd name="connsiteX71" fmla="*/ 4671962 w 4671962"/>
                <a:gd name="connsiteY71" fmla="*/ 1081805 h 2380833"/>
                <a:gd name="connsiteX72" fmla="*/ 3692341 w 4671962"/>
                <a:gd name="connsiteY72" fmla="*/ 246363 h 2380833"/>
                <a:gd name="connsiteX73" fmla="*/ 3311028 w 4671962"/>
                <a:gd name="connsiteY73" fmla="*/ 312016 h 2380833"/>
                <a:gd name="connsiteX74" fmla="*/ 3175075 w 4671962"/>
                <a:gd name="connsiteY74" fmla="*/ 374949 h 2380833"/>
                <a:gd name="connsiteX75" fmla="*/ 3173900 w 4671962"/>
                <a:gd name="connsiteY75" fmla="*/ 373003 h 2380833"/>
                <a:gd name="connsiteX76" fmla="*/ 2446404 w 4671962"/>
                <a:gd name="connsiteY76" fmla="*/ 1101 h 2380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4671962" h="2380833">
                  <a:moveTo>
                    <a:pt x="3692341" y="410615"/>
                  </a:moveTo>
                  <a:cubicBezTo>
                    <a:pt x="4163017" y="410615"/>
                    <a:pt x="4544575" y="711117"/>
                    <a:pt x="4544575" y="1081805"/>
                  </a:cubicBezTo>
                  <a:cubicBezTo>
                    <a:pt x="4544575" y="1452493"/>
                    <a:pt x="4163017" y="1752995"/>
                    <a:pt x="3692341" y="1752995"/>
                  </a:cubicBezTo>
                  <a:lnTo>
                    <a:pt x="3606546" y="1746184"/>
                  </a:lnTo>
                  <a:lnTo>
                    <a:pt x="3583473" y="1822781"/>
                  </a:lnTo>
                  <a:cubicBezTo>
                    <a:pt x="3551298" y="1950809"/>
                    <a:pt x="3550625" y="2066599"/>
                    <a:pt x="3533284" y="2124130"/>
                  </a:cubicBezTo>
                  <a:cubicBezTo>
                    <a:pt x="3474063" y="2059901"/>
                    <a:pt x="3441541" y="1990621"/>
                    <a:pt x="3390013" y="1791107"/>
                  </a:cubicBezTo>
                  <a:lnTo>
                    <a:pt x="3367937" y="1702040"/>
                  </a:lnTo>
                  <a:lnTo>
                    <a:pt x="3360613" y="1700250"/>
                  </a:lnTo>
                  <a:cubicBezTo>
                    <a:pt x="3245909" y="1662041"/>
                    <a:pt x="3144036" y="1604616"/>
                    <a:pt x="3061502" y="1533099"/>
                  </a:cubicBezTo>
                  <a:lnTo>
                    <a:pt x="3058188" y="1529777"/>
                  </a:lnTo>
                  <a:lnTo>
                    <a:pt x="3123573" y="1462343"/>
                  </a:lnTo>
                  <a:cubicBezTo>
                    <a:pt x="3269152" y="1284512"/>
                    <a:pt x="3350402" y="1062726"/>
                    <a:pt x="3338629" y="832038"/>
                  </a:cubicBezTo>
                  <a:cubicBezTo>
                    <a:pt x="3332766" y="717164"/>
                    <a:pt x="3304383" y="609170"/>
                    <a:pt x="3257529" y="511451"/>
                  </a:cubicBezTo>
                  <a:lnTo>
                    <a:pt x="3255122" y="507466"/>
                  </a:lnTo>
                  <a:lnTo>
                    <a:pt x="3322862" y="476802"/>
                  </a:lnTo>
                  <a:cubicBezTo>
                    <a:pt x="3434635" y="434385"/>
                    <a:pt x="3559964" y="410615"/>
                    <a:pt x="3692341" y="410615"/>
                  </a:cubicBezTo>
                  <a:close/>
                  <a:moveTo>
                    <a:pt x="979621" y="402995"/>
                  </a:moveTo>
                  <a:cubicBezTo>
                    <a:pt x="1450297" y="402995"/>
                    <a:pt x="1831855" y="703497"/>
                    <a:pt x="1831855" y="1074185"/>
                  </a:cubicBezTo>
                  <a:cubicBezTo>
                    <a:pt x="1831855" y="1352201"/>
                    <a:pt x="1617228" y="1590738"/>
                    <a:pt x="1311349" y="1692630"/>
                  </a:cubicBezTo>
                  <a:lnTo>
                    <a:pt x="1304025" y="1694420"/>
                  </a:lnTo>
                  <a:lnTo>
                    <a:pt x="1281949" y="1783487"/>
                  </a:lnTo>
                  <a:cubicBezTo>
                    <a:pt x="1230421" y="1983001"/>
                    <a:pt x="1197899" y="2052281"/>
                    <a:pt x="1138678" y="2116510"/>
                  </a:cubicBezTo>
                  <a:cubicBezTo>
                    <a:pt x="1121337" y="2058979"/>
                    <a:pt x="1120664" y="1943189"/>
                    <a:pt x="1088489" y="1815161"/>
                  </a:cubicBezTo>
                  <a:lnTo>
                    <a:pt x="1065416" y="1738564"/>
                  </a:lnTo>
                  <a:lnTo>
                    <a:pt x="979621" y="1745375"/>
                  </a:lnTo>
                  <a:cubicBezTo>
                    <a:pt x="508945" y="1745375"/>
                    <a:pt x="127387" y="1444873"/>
                    <a:pt x="127387" y="1074185"/>
                  </a:cubicBezTo>
                  <a:cubicBezTo>
                    <a:pt x="127387" y="703497"/>
                    <a:pt x="508945" y="402995"/>
                    <a:pt x="979621" y="402995"/>
                  </a:cubicBezTo>
                  <a:close/>
                  <a:moveTo>
                    <a:pt x="2346788" y="175885"/>
                  </a:moveTo>
                  <a:cubicBezTo>
                    <a:pt x="2777233" y="156324"/>
                    <a:pt x="3130164" y="452391"/>
                    <a:pt x="3150459" y="850070"/>
                  </a:cubicBezTo>
                  <a:cubicBezTo>
                    <a:pt x="3169565" y="1224423"/>
                    <a:pt x="2886759" y="1569882"/>
                    <a:pt x="2488303" y="1658923"/>
                  </a:cubicBezTo>
                  <a:lnTo>
                    <a:pt x="2330631" y="1973574"/>
                  </a:lnTo>
                  <a:lnTo>
                    <a:pt x="2179074" y="1672377"/>
                  </a:lnTo>
                  <a:cubicBezTo>
                    <a:pt x="2058071" y="1655790"/>
                    <a:pt x="1948786" y="1614628"/>
                    <a:pt x="1855897" y="1555017"/>
                  </a:cubicBezTo>
                  <a:lnTo>
                    <a:pt x="1807277" y="1518498"/>
                  </a:lnTo>
                  <a:lnTo>
                    <a:pt x="1841007" y="1472407"/>
                  </a:lnTo>
                  <a:cubicBezTo>
                    <a:pt x="1916411" y="1354030"/>
                    <a:pt x="1959242" y="1218373"/>
                    <a:pt x="1959242" y="1074185"/>
                  </a:cubicBezTo>
                  <a:cubicBezTo>
                    <a:pt x="1959242" y="901159"/>
                    <a:pt x="1897565" y="740419"/>
                    <a:pt x="1791938" y="607081"/>
                  </a:cubicBezTo>
                  <a:lnTo>
                    <a:pt x="1697035" y="508986"/>
                  </a:lnTo>
                  <a:lnTo>
                    <a:pt x="1723185" y="473479"/>
                  </a:lnTo>
                  <a:cubicBezTo>
                    <a:pt x="1874229" y="300770"/>
                    <a:pt x="2099623" y="187118"/>
                    <a:pt x="2346788" y="175885"/>
                  </a:cubicBezTo>
                  <a:close/>
                  <a:moveTo>
                    <a:pt x="2446404" y="1101"/>
                  </a:moveTo>
                  <a:cubicBezTo>
                    <a:pt x="2414070" y="-366"/>
                    <a:pt x="2381286" y="-379"/>
                    <a:pt x="2348129" y="1128"/>
                  </a:cubicBezTo>
                  <a:cubicBezTo>
                    <a:pt x="2043509" y="14972"/>
                    <a:pt x="1765716" y="155045"/>
                    <a:pt x="1579560" y="367903"/>
                  </a:cubicBezTo>
                  <a:lnTo>
                    <a:pt x="1555175" y="401012"/>
                  </a:lnTo>
                  <a:lnTo>
                    <a:pt x="1527337" y="381423"/>
                  </a:lnTo>
                  <a:cubicBezTo>
                    <a:pt x="1370988" y="291342"/>
                    <a:pt x="1182507" y="238743"/>
                    <a:pt x="979621" y="238743"/>
                  </a:cubicBezTo>
                  <a:cubicBezTo>
                    <a:pt x="438591" y="238743"/>
                    <a:pt x="0" y="612783"/>
                    <a:pt x="0" y="1074185"/>
                  </a:cubicBezTo>
                  <a:cubicBezTo>
                    <a:pt x="0" y="1506749"/>
                    <a:pt x="385480" y="1862531"/>
                    <a:pt x="879460" y="1905314"/>
                  </a:cubicBezTo>
                  <a:lnTo>
                    <a:pt x="942739" y="1908039"/>
                  </a:lnTo>
                  <a:lnTo>
                    <a:pt x="953133" y="1927027"/>
                  </a:lnTo>
                  <a:cubicBezTo>
                    <a:pt x="1034092" y="2117086"/>
                    <a:pt x="988196" y="2338385"/>
                    <a:pt x="1062479" y="2368921"/>
                  </a:cubicBezTo>
                  <a:cubicBezTo>
                    <a:pt x="1160741" y="2402334"/>
                    <a:pt x="1302880" y="2239265"/>
                    <a:pt x="1398760" y="1929788"/>
                  </a:cubicBezTo>
                  <a:lnTo>
                    <a:pt x="1430455" y="1811793"/>
                  </a:lnTo>
                  <a:lnTo>
                    <a:pt x="1527336" y="1766947"/>
                  </a:lnTo>
                  <a:cubicBezTo>
                    <a:pt x="1559909" y="1748180"/>
                    <a:pt x="1591087" y="1727787"/>
                    <a:pt x="1620710" y="1705903"/>
                  </a:cubicBezTo>
                  <a:lnTo>
                    <a:pt x="1683087" y="1653960"/>
                  </a:lnTo>
                  <a:lnTo>
                    <a:pt x="1782024" y="1724500"/>
                  </a:lnTo>
                  <a:cubicBezTo>
                    <a:pt x="1887714" y="1785232"/>
                    <a:pt x="2008864" y="1827334"/>
                    <a:pt x="2141427" y="1845506"/>
                  </a:cubicBezTo>
                  <a:lnTo>
                    <a:pt x="2328218" y="2216721"/>
                  </a:lnTo>
                  <a:lnTo>
                    <a:pt x="2522543" y="1828921"/>
                  </a:lnTo>
                  <a:cubicBezTo>
                    <a:pt x="2645314" y="1801486"/>
                    <a:pt x="2759177" y="1754300"/>
                    <a:pt x="2860544" y="1691743"/>
                  </a:cubicBezTo>
                  <a:lnTo>
                    <a:pt x="2950281" y="1625612"/>
                  </a:lnTo>
                  <a:lnTo>
                    <a:pt x="2967208" y="1643538"/>
                  </a:lnTo>
                  <a:cubicBezTo>
                    <a:pt x="3019914" y="1692992"/>
                    <a:pt x="3079481" y="1737033"/>
                    <a:pt x="3144626" y="1774567"/>
                  </a:cubicBezTo>
                  <a:lnTo>
                    <a:pt x="3241507" y="1819413"/>
                  </a:lnTo>
                  <a:lnTo>
                    <a:pt x="3273202" y="1937408"/>
                  </a:lnTo>
                  <a:cubicBezTo>
                    <a:pt x="3369082" y="2246885"/>
                    <a:pt x="3511221" y="2409954"/>
                    <a:pt x="3609483" y="2376541"/>
                  </a:cubicBezTo>
                  <a:cubicBezTo>
                    <a:pt x="3683766" y="2346005"/>
                    <a:pt x="3637870" y="2124706"/>
                    <a:pt x="3718829" y="1934647"/>
                  </a:cubicBezTo>
                  <a:lnTo>
                    <a:pt x="3729223" y="1915659"/>
                  </a:lnTo>
                  <a:lnTo>
                    <a:pt x="3792502" y="1912934"/>
                  </a:lnTo>
                  <a:cubicBezTo>
                    <a:pt x="4286482" y="1870151"/>
                    <a:pt x="4671962" y="1514369"/>
                    <a:pt x="4671962" y="1081805"/>
                  </a:cubicBezTo>
                  <a:cubicBezTo>
                    <a:pt x="4671962" y="620403"/>
                    <a:pt x="4233371" y="246363"/>
                    <a:pt x="3692341" y="246363"/>
                  </a:cubicBezTo>
                  <a:cubicBezTo>
                    <a:pt x="3557084" y="246363"/>
                    <a:pt x="3428229" y="269741"/>
                    <a:pt x="3311028" y="312016"/>
                  </a:cubicBezTo>
                  <a:lnTo>
                    <a:pt x="3175075" y="374949"/>
                  </a:lnTo>
                  <a:lnTo>
                    <a:pt x="3173900" y="373003"/>
                  </a:lnTo>
                  <a:cubicBezTo>
                    <a:pt x="3013115" y="156516"/>
                    <a:pt x="2749532" y="14862"/>
                    <a:pt x="2446404" y="1101"/>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endParaRPr>
            </a:p>
          </p:txBody>
        </p:sp>
        <p:grpSp>
          <p:nvGrpSpPr>
            <p:cNvPr id="14" name="Group 13">
              <a:extLst>
                <a:ext uri="{FF2B5EF4-FFF2-40B4-BE49-F238E27FC236}">
                  <a16:creationId xmlns:a16="http://schemas.microsoft.com/office/drawing/2014/main" id="{B2DE642D-03E5-4B6B-97D7-14DA06A1DF3D}"/>
                </a:ext>
              </a:extLst>
            </p:cNvPr>
            <p:cNvGrpSpPr/>
            <p:nvPr/>
          </p:nvGrpSpPr>
          <p:grpSpPr>
            <a:xfrm>
              <a:off x="1916690" y="3532418"/>
              <a:ext cx="1291330" cy="2045178"/>
              <a:chOff x="3900489" y="2066925"/>
              <a:chExt cx="909638" cy="1440656"/>
            </a:xfrm>
            <a:grpFill/>
          </p:grpSpPr>
          <p:sp>
            <p:nvSpPr>
              <p:cNvPr id="27" name="Freeform 37">
                <a:extLst>
                  <a:ext uri="{FF2B5EF4-FFF2-40B4-BE49-F238E27FC236}">
                    <a16:creationId xmlns:a16="http://schemas.microsoft.com/office/drawing/2014/main" id="{A5B533B0-5192-0903-F6FC-DD20ABF0FB23}"/>
                  </a:ext>
                </a:extLst>
              </p:cNvPr>
              <p:cNvSpPr/>
              <p:nvPr/>
            </p:nvSpPr>
            <p:spPr>
              <a:xfrm>
                <a:off x="3900489" y="2714832"/>
                <a:ext cx="909638" cy="792749"/>
              </a:xfrm>
              <a:custGeom>
                <a:avLst/>
                <a:gdLst>
                  <a:gd name="connsiteX0" fmla="*/ 637829 w 909638"/>
                  <a:gd name="connsiteY0" fmla="*/ 0 h 792749"/>
                  <a:gd name="connsiteX1" fmla="*/ 690981 w 909638"/>
                  <a:gd name="connsiteY1" fmla="*/ 5358 h 792749"/>
                  <a:gd name="connsiteX2" fmla="*/ 909638 w 909638"/>
                  <a:gd name="connsiteY2" fmla="*/ 273641 h 792749"/>
                  <a:gd name="connsiteX3" fmla="*/ 909638 w 909638"/>
                  <a:gd name="connsiteY3" fmla="*/ 792749 h 792749"/>
                  <a:gd name="connsiteX4" fmla="*/ 0 w 909638"/>
                  <a:gd name="connsiteY4" fmla="*/ 792749 h 792749"/>
                  <a:gd name="connsiteX5" fmla="*/ 0 w 909638"/>
                  <a:gd name="connsiteY5" fmla="*/ 273641 h 792749"/>
                  <a:gd name="connsiteX6" fmla="*/ 218657 w 909638"/>
                  <a:gd name="connsiteY6" fmla="*/ 5358 h 792749"/>
                  <a:gd name="connsiteX7" fmla="*/ 266116 w 909638"/>
                  <a:gd name="connsiteY7" fmla="*/ 573 h 792749"/>
                  <a:gd name="connsiteX8" fmla="*/ 373857 w 909638"/>
                  <a:gd name="connsiteY8" fmla="*/ 335549 h 792749"/>
                  <a:gd name="connsiteX9" fmla="*/ 395252 w 909638"/>
                  <a:gd name="connsiteY9" fmla="*/ 335198 h 792749"/>
                  <a:gd name="connsiteX10" fmla="*/ 431210 w 909638"/>
                  <a:gd name="connsiteY10" fmla="*/ 106202 h 792749"/>
                  <a:gd name="connsiteX11" fmla="*/ 416872 w 909638"/>
                  <a:gd name="connsiteY11" fmla="*/ 89282 h 792749"/>
                  <a:gd name="connsiteX12" fmla="*/ 454819 w 909638"/>
                  <a:gd name="connsiteY12" fmla="*/ 44499 h 792749"/>
                  <a:gd name="connsiteX13" fmla="*/ 492765 w 909638"/>
                  <a:gd name="connsiteY13" fmla="*/ 89282 h 792749"/>
                  <a:gd name="connsiteX14" fmla="*/ 479814 w 909638"/>
                  <a:gd name="connsiteY14" fmla="*/ 104567 h 792749"/>
                  <a:gd name="connsiteX15" fmla="*/ 480627 w 909638"/>
                  <a:gd name="connsiteY15" fmla="*/ 104567 h 792749"/>
                  <a:gd name="connsiteX16" fmla="*/ 513560 w 909638"/>
                  <a:gd name="connsiteY16" fmla="*/ 333259 h 792749"/>
                  <a:gd name="connsiteX17" fmla="*/ 519114 w 909638"/>
                  <a:gd name="connsiteY17" fmla="*/ 333168 h 79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09638" h="792749">
                    <a:moveTo>
                      <a:pt x="637829" y="0"/>
                    </a:moveTo>
                    <a:lnTo>
                      <a:pt x="690981" y="5358"/>
                    </a:lnTo>
                    <a:cubicBezTo>
                      <a:pt x="815769" y="30893"/>
                      <a:pt x="909638" y="141304"/>
                      <a:pt x="909638" y="273641"/>
                    </a:cubicBezTo>
                    <a:lnTo>
                      <a:pt x="909638" y="792749"/>
                    </a:lnTo>
                    <a:lnTo>
                      <a:pt x="0" y="792749"/>
                    </a:lnTo>
                    <a:lnTo>
                      <a:pt x="0" y="273641"/>
                    </a:lnTo>
                    <a:cubicBezTo>
                      <a:pt x="0" y="141304"/>
                      <a:pt x="93870" y="30893"/>
                      <a:pt x="218657" y="5358"/>
                    </a:cubicBezTo>
                    <a:lnTo>
                      <a:pt x="266116" y="573"/>
                    </a:lnTo>
                    <a:lnTo>
                      <a:pt x="373857" y="335549"/>
                    </a:lnTo>
                    <a:lnTo>
                      <a:pt x="395252" y="335198"/>
                    </a:lnTo>
                    <a:lnTo>
                      <a:pt x="431210" y="106202"/>
                    </a:lnTo>
                    <a:lnTo>
                      <a:pt x="416872" y="89282"/>
                    </a:lnTo>
                    <a:lnTo>
                      <a:pt x="454819" y="44499"/>
                    </a:lnTo>
                    <a:lnTo>
                      <a:pt x="492765" y="89282"/>
                    </a:lnTo>
                    <a:lnTo>
                      <a:pt x="479814" y="104567"/>
                    </a:lnTo>
                    <a:lnTo>
                      <a:pt x="480627" y="104567"/>
                    </a:lnTo>
                    <a:lnTo>
                      <a:pt x="513560" y="333259"/>
                    </a:lnTo>
                    <a:lnTo>
                      <a:pt x="519114" y="333168"/>
                    </a:ln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endParaRPr>
              </a:p>
            </p:txBody>
          </p:sp>
          <p:sp>
            <p:nvSpPr>
              <p:cNvPr id="28" name="Freeform 38">
                <a:extLst>
                  <a:ext uri="{FF2B5EF4-FFF2-40B4-BE49-F238E27FC236}">
                    <a16:creationId xmlns:a16="http://schemas.microsoft.com/office/drawing/2014/main" id="{8DC9AF62-E49F-BE38-47FF-3C7908162EE9}"/>
                  </a:ext>
                </a:extLst>
              </p:cNvPr>
              <p:cNvSpPr/>
              <p:nvPr/>
            </p:nvSpPr>
            <p:spPr>
              <a:xfrm>
                <a:off x="4127281" y="2066925"/>
                <a:ext cx="470332" cy="593881"/>
              </a:xfrm>
              <a:custGeom>
                <a:avLst/>
                <a:gdLst>
                  <a:gd name="connsiteX0" fmla="*/ 235147 w 470294"/>
                  <a:gd name="connsiteY0" fmla="*/ 0 h 593725"/>
                  <a:gd name="connsiteX1" fmla="*/ 470294 w 470294"/>
                  <a:gd name="connsiteY1" fmla="*/ 211138 h 593725"/>
                  <a:gd name="connsiteX2" fmla="*/ 430135 w 470294"/>
                  <a:gd name="connsiteY2" fmla="*/ 329187 h 593725"/>
                  <a:gd name="connsiteX3" fmla="*/ 412832 w 470294"/>
                  <a:gd name="connsiteY3" fmla="*/ 348017 h 593725"/>
                  <a:gd name="connsiteX4" fmla="*/ 410699 w 470294"/>
                  <a:gd name="connsiteY4" fmla="*/ 378239 h 593725"/>
                  <a:gd name="connsiteX5" fmla="*/ 225621 w 470294"/>
                  <a:gd name="connsiteY5" fmla="*/ 593725 h 593725"/>
                  <a:gd name="connsiteX6" fmla="*/ 36705 w 470294"/>
                  <a:gd name="connsiteY6" fmla="*/ 323850 h 593725"/>
                  <a:gd name="connsiteX7" fmla="*/ 36729 w 470294"/>
                  <a:gd name="connsiteY7" fmla="*/ 323512 h 593725"/>
                  <a:gd name="connsiteX8" fmla="*/ 18479 w 470294"/>
                  <a:gd name="connsiteY8" fmla="*/ 293322 h 593725"/>
                  <a:gd name="connsiteX9" fmla="*/ 0 w 470294"/>
                  <a:gd name="connsiteY9" fmla="*/ 211138 h 593725"/>
                  <a:gd name="connsiteX10" fmla="*/ 235147 w 470294"/>
                  <a:gd name="connsiteY10" fmla="*/ 0 h 593725"/>
                  <a:gd name="connsiteX0" fmla="*/ 235147 w 470294"/>
                  <a:gd name="connsiteY0" fmla="*/ 0 h 593725"/>
                  <a:gd name="connsiteX1" fmla="*/ 470294 w 470294"/>
                  <a:gd name="connsiteY1" fmla="*/ 211138 h 593725"/>
                  <a:gd name="connsiteX2" fmla="*/ 430135 w 470294"/>
                  <a:gd name="connsiteY2" fmla="*/ 329187 h 593725"/>
                  <a:gd name="connsiteX3" fmla="*/ 412832 w 470294"/>
                  <a:gd name="connsiteY3" fmla="*/ 348017 h 593725"/>
                  <a:gd name="connsiteX4" fmla="*/ 410699 w 470294"/>
                  <a:gd name="connsiteY4" fmla="*/ 378239 h 593725"/>
                  <a:gd name="connsiteX5" fmla="*/ 225621 w 470294"/>
                  <a:gd name="connsiteY5" fmla="*/ 593725 h 593725"/>
                  <a:gd name="connsiteX6" fmla="*/ 36705 w 470294"/>
                  <a:gd name="connsiteY6" fmla="*/ 323850 h 593725"/>
                  <a:gd name="connsiteX7" fmla="*/ 18479 w 470294"/>
                  <a:gd name="connsiteY7" fmla="*/ 293322 h 593725"/>
                  <a:gd name="connsiteX8" fmla="*/ 0 w 470294"/>
                  <a:gd name="connsiteY8" fmla="*/ 211138 h 593725"/>
                  <a:gd name="connsiteX9" fmla="*/ 235147 w 470294"/>
                  <a:gd name="connsiteY9" fmla="*/ 0 h 593725"/>
                  <a:gd name="connsiteX0" fmla="*/ 235147 w 470294"/>
                  <a:gd name="connsiteY0" fmla="*/ 0 h 594990"/>
                  <a:gd name="connsiteX1" fmla="*/ 470294 w 470294"/>
                  <a:gd name="connsiteY1" fmla="*/ 211138 h 594990"/>
                  <a:gd name="connsiteX2" fmla="*/ 430135 w 470294"/>
                  <a:gd name="connsiteY2" fmla="*/ 329187 h 594990"/>
                  <a:gd name="connsiteX3" fmla="*/ 412832 w 470294"/>
                  <a:gd name="connsiteY3" fmla="*/ 348017 h 594990"/>
                  <a:gd name="connsiteX4" fmla="*/ 410699 w 470294"/>
                  <a:gd name="connsiteY4" fmla="*/ 378239 h 594990"/>
                  <a:gd name="connsiteX5" fmla="*/ 225621 w 470294"/>
                  <a:gd name="connsiteY5" fmla="*/ 593725 h 594990"/>
                  <a:gd name="connsiteX6" fmla="*/ 18479 w 470294"/>
                  <a:gd name="connsiteY6" fmla="*/ 293322 h 594990"/>
                  <a:gd name="connsiteX7" fmla="*/ 0 w 470294"/>
                  <a:gd name="connsiteY7" fmla="*/ 211138 h 594990"/>
                  <a:gd name="connsiteX8" fmla="*/ 235147 w 470294"/>
                  <a:gd name="connsiteY8" fmla="*/ 0 h 594990"/>
                  <a:gd name="connsiteX0" fmla="*/ 235147 w 470294"/>
                  <a:gd name="connsiteY0" fmla="*/ 0 h 594990"/>
                  <a:gd name="connsiteX1" fmla="*/ 470294 w 470294"/>
                  <a:gd name="connsiteY1" fmla="*/ 211138 h 594990"/>
                  <a:gd name="connsiteX2" fmla="*/ 430135 w 470294"/>
                  <a:gd name="connsiteY2" fmla="*/ 329187 h 594990"/>
                  <a:gd name="connsiteX3" fmla="*/ 410699 w 470294"/>
                  <a:gd name="connsiteY3" fmla="*/ 378239 h 594990"/>
                  <a:gd name="connsiteX4" fmla="*/ 225621 w 470294"/>
                  <a:gd name="connsiteY4" fmla="*/ 593725 h 594990"/>
                  <a:gd name="connsiteX5" fmla="*/ 18479 w 470294"/>
                  <a:gd name="connsiteY5" fmla="*/ 293322 h 594990"/>
                  <a:gd name="connsiteX6" fmla="*/ 0 w 470294"/>
                  <a:gd name="connsiteY6" fmla="*/ 211138 h 594990"/>
                  <a:gd name="connsiteX7" fmla="*/ 235147 w 470294"/>
                  <a:gd name="connsiteY7" fmla="*/ 0 h 594990"/>
                  <a:gd name="connsiteX0" fmla="*/ 235147 w 470294"/>
                  <a:gd name="connsiteY0" fmla="*/ 0 h 593725"/>
                  <a:gd name="connsiteX1" fmla="*/ 470294 w 470294"/>
                  <a:gd name="connsiteY1" fmla="*/ 211138 h 593725"/>
                  <a:gd name="connsiteX2" fmla="*/ 430135 w 470294"/>
                  <a:gd name="connsiteY2" fmla="*/ 329187 h 593725"/>
                  <a:gd name="connsiteX3" fmla="*/ 225621 w 470294"/>
                  <a:gd name="connsiteY3" fmla="*/ 593725 h 593725"/>
                  <a:gd name="connsiteX4" fmla="*/ 18479 w 470294"/>
                  <a:gd name="connsiteY4" fmla="*/ 293322 h 593725"/>
                  <a:gd name="connsiteX5" fmla="*/ 0 w 470294"/>
                  <a:gd name="connsiteY5" fmla="*/ 211138 h 593725"/>
                  <a:gd name="connsiteX6" fmla="*/ 235147 w 470294"/>
                  <a:gd name="connsiteY6" fmla="*/ 0 h 593725"/>
                  <a:gd name="connsiteX0" fmla="*/ 235147 w 484428"/>
                  <a:gd name="connsiteY0" fmla="*/ 0 h 593896"/>
                  <a:gd name="connsiteX1" fmla="*/ 470294 w 484428"/>
                  <a:gd name="connsiteY1" fmla="*/ 211138 h 593896"/>
                  <a:gd name="connsiteX2" fmla="*/ 442835 w 484428"/>
                  <a:gd name="connsiteY2" fmla="*/ 332362 h 593896"/>
                  <a:gd name="connsiteX3" fmla="*/ 225621 w 484428"/>
                  <a:gd name="connsiteY3" fmla="*/ 593725 h 593896"/>
                  <a:gd name="connsiteX4" fmla="*/ 18479 w 484428"/>
                  <a:gd name="connsiteY4" fmla="*/ 293322 h 593896"/>
                  <a:gd name="connsiteX5" fmla="*/ 0 w 484428"/>
                  <a:gd name="connsiteY5" fmla="*/ 211138 h 593896"/>
                  <a:gd name="connsiteX6" fmla="*/ 235147 w 484428"/>
                  <a:gd name="connsiteY6" fmla="*/ 0 h 593896"/>
                  <a:gd name="connsiteX0" fmla="*/ 235147 w 470311"/>
                  <a:gd name="connsiteY0" fmla="*/ 0 h 594266"/>
                  <a:gd name="connsiteX1" fmla="*/ 470294 w 470311"/>
                  <a:gd name="connsiteY1" fmla="*/ 211138 h 594266"/>
                  <a:gd name="connsiteX2" fmla="*/ 225621 w 470311"/>
                  <a:gd name="connsiteY2" fmla="*/ 593725 h 594266"/>
                  <a:gd name="connsiteX3" fmla="*/ 18479 w 470311"/>
                  <a:gd name="connsiteY3" fmla="*/ 293322 h 594266"/>
                  <a:gd name="connsiteX4" fmla="*/ 0 w 470311"/>
                  <a:gd name="connsiteY4" fmla="*/ 211138 h 594266"/>
                  <a:gd name="connsiteX5" fmla="*/ 235147 w 470311"/>
                  <a:gd name="connsiteY5" fmla="*/ 0 h 594266"/>
                  <a:gd name="connsiteX0" fmla="*/ 235159 w 470323"/>
                  <a:gd name="connsiteY0" fmla="*/ 0 h 593725"/>
                  <a:gd name="connsiteX1" fmla="*/ 470306 w 470323"/>
                  <a:gd name="connsiteY1" fmla="*/ 211138 h 593725"/>
                  <a:gd name="connsiteX2" fmla="*/ 225633 w 470323"/>
                  <a:gd name="connsiteY2" fmla="*/ 593725 h 593725"/>
                  <a:gd name="connsiteX3" fmla="*/ 12 w 470323"/>
                  <a:gd name="connsiteY3" fmla="*/ 211138 h 593725"/>
                  <a:gd name="connsiteX4" fmla="*/ 235159 w 470323"/>
                  <a:gd name="connsiteY4" fmla="*/ 0 h 593725"/>
                  <a:gd name="connsiteX0" fmla="*/ 235159 w 470323"/>
                  <a:gd name="connsiteY0" fmla="*/ 0 h 593869"/>
                  <a:gd name="connsiteX1" fmla="*/ 470306 w 470323"/>
                  <a:gd name="connsiteY1" fmla="*/ 211138 h 593869"/>
                  <a:gd name="connsiteX2" fmla="*/ 225633 w 470323"/>
                  <a:gd name="connsiteY2" fmla="*/ 593725 h 593869"/>
                  <a:gd name="connsiteX3" fmla="*/ 12 w 470323"/>
                  <a:gd name="connsiteY3" fmla="*/ 211138 h 593869"/>
                  <a:gd name="connsiteX4" fmla="*/ 235159 w 470323"/>
                  <a:gd name="connsiteY4" fmla="*/ 0 h 593869"/>
                  <a:gd name="connsiteX0" fmla="*/ 235167 w 470331"/>
                  <a:gd name="connsiteY0" fmla="*/ 0 h 594448"/>
                  <a:gd name="connsiteX1" fmla="*/ 470314 w 470331"/>
                  <a:gd name="connsiteY1" fmla="*/ 211138 h 594448"/>
                  <a:gd name="connsiteX2" fmla="*/ 225641 w 470331"/>
                  <a:gd name="connsiteY2" fmla="*/ 593725 h 594448"/>
                  <a:gd name="connsiteX3" fmla="*/ 20 w 470331"/>
                  <a:gd name="connsiteY3" fmla="*/ 211138 h 594448"/>
                  <a:gd name="connsiteX4" fmla="*/ 235167 w 470331"/>
                  <a:gd name="connsiteY4" fmla="*/ 0 h 594448"/>
                  <a:gd name="connsiteX0" fmla="*/ 235168 w 470332"/>
                  <a:gd name="connsiteY0" fmla="*/ 0 h 593881"/>
                  <a:gd name="connsiteX1" fmla="*/ 470315 w 470332"/>
                  <a:gd name="connsiteY1" fmla="*/ 211138 h 593881"/>
                  <a:gd name="connsiteX2" fmla="*/ 225642 w 470332"/>
                  <a:gd name="connsiteY2" fmla="*/ 593725 h 593881"/>
                  <a:gd name="connsiteX3" fmla="*/ 21 w 470332"/>
                  <a:gd name="connsiteY3" fmla="*/ 211138 h 593881"/>
                  <a:gd name="connsiteX4" fmla="*/ 235168 w 470332"/>
                  <a:gd name="connsiteY4" fmla="*/ 0 h 593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332" h="593881">
                    <a:moveTo>
                      <a:pt x="235168" y="0"/>
                    </a:moveTo>
                    <a:cubicBezTo>
                      <a:pt x="365036" y="0"/>
                      <a:pt x="471903" y="112184"/>
                      <a:pt x="470315" y="211138"/>
                    </a:cubicBezTo>
                    <a:cubicBezTo>
                      <a:pt x="468727" y="310092"/>
                      <a:pt x="386420" y="601595"/>
                      <a:pt x="225642" y="593725"/>
                    </a:cubicBezTo>
                    <a:cubicBezTo>
                      <a:pt x="86689" y="586923"/>
                      <a:pt x="-1567" y="310092"/>
                      <a:pt x="21" y="211138"/>
                    </a:cubicBezTo>
                    <a:cubicBezTo>
                      <a:pt x="1609" y="112184"/>
                      <a:pt x="105300" y="0"/>
                      <a:pt x="235168" y="0"/>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endParaRPr>
              </a:p>
            </p:txBody>
          </p:sp>
        </p:grpSp>
        <p:grpSp>
          <p:nvGrpSpPr>
            <p:cNvPr id="15" name="Group 14">
              <a:extLst>
                <a:ext uri="{FF2B5EF4-FFF2-40B4-BE49-F238E27FC236}">
                  <a16:creationId xmlns:a16="http://schemas.microsoft.com/office/drawing/2014/main" id="{45CB80BE-595E-5AB9-9F17-669BE2D5CFC0}"/>
                </a:ext>
              </a:extLst>
            </p:cNvPr>
            <p:cNvGrpSpPr/>
            <p:nvPr/>
          </p:nvGrpSpPr>
          <p:grpSpPr>
            <a:xfrm>
              <a:off x="3600710" y="3532425"/>
              <a:ext cx="1291330" cy="2045171"/>
              <a:chOff x="3900489" y="2066930"/>
              <a:chExt cx="909638" cy="1440651"/>
            </a:xfrm>
            <a:grpFill/>
          </p:grpSpPr>
          <p:sp>
            <p:nvSpPr>
              <p:cNvPr id="24" name="Freeform 35">
                <a:extLst>
                  <a:ext uri="{FF2B5EF4-FFF2-40B4-BE49-F238E27FC236}">
                    <a16:creationId xmlns:a16="http://schemas.microsoft.com/office/drawing/2014/main" id="{450D2986-AD0E-C4D2-0F3E-8C22F1672B85}"/>
                  </a:ext>
                </a:extLst>
              </p:cNvPr>
              <p:cNvSpPr/>
              <p:nvPr/>
            </p:nvSpPr>
            <p:spPr>
              <a:xfrm>
                <a:off x="3900489" y="2714832"/>
                <a:ext cx="909638" cy="792749"/>
              </a:xfrm>
              <a:custGeom>
                <a:avLst/>
                <a:gdLst>
                  <a:gd name="connsiteX0" fmla="*/ 637829 w 909638"/>
                  <a:gd name="connsiteY0" fmla="*/ 0 h 792749"/>
                  <a:gd name="connsiteX1" fmla="*/ 690981 w 909638"/>
                  <a:gd name="connsiteY1" fmla="*/ 5358 h 792749"/>
                  <a:gd name="connsiteX2" fmla="*/ 909638 w 909638"/>
                  <a:gd name="connsiteY2" fmla="*/ 273641 h 792749"/>
                  <a:gd name="connsiteX3" fmla="*/ 909638 w 909638"/>
                  <a:gd name="connsiteY3" fmla="*/ 792749 h 792749"/>
                  <a:gd name="connsiteX4" fmla="*/ 0 w 909638"/>
                  <a:gd name="connsiteY4" fmla="*/ 792749 h 792749"/>
                  <a:gd name="connsiteX5" fmla="*/ 0 w 909638"/>
                  <a:gd name="connsiteY5" fmla="*/ 273641 h 792749"/>
                  <a:gd name="connsiteX6" fmla="*/ 218657 w 909638"/>
                  <a:gd name="connsiteY6" fmla="*/ 5358 h 792749"/>
                  <a:gd name="connsiteX7" fmla="*/ 266116 w 909638"/>
                  <a:gd name="connsiteY7" fmla="*/ 573 h 792749"/>
                  <a:gd name="connsiteX8" fmla="*/ 373857 w 909638"/>
                  <a:gd name="connsiteY8" fmla="*/ 335549 h 792749"/>
                  <a:gd name="connsiteX9" fmla="*/ 395252 w 909638"/>
                  <a:gd name="connsiteY9" fmla="*/ 335198 h 792749"/>
                  <a:gd name="connsiteX10" fmla="*/ 431210 w 909638"/>
                  <a:gd name="connsiteY10" fmla="*/ 106202 h 792749"/>
                  <a:gd name="connsiteX11" fmla="*/ 416872 w 909638"/>
                  <a:gd name="connsiteY11" fmla="*/ 89282 h 792749"/>
                  <a:gd name="connsiteX12" fmla="*/ 454819 w 909638"/>
                  <a:gd name="connsiteY12" fmla="*/ 44499 h 792749"/>
                  <a:gd name="connsiteX13" fmla="*/ 492765 w 909638"/>
                  <a:gd name="connsiteY13" fmla="*/ 89282 h 792749"/>
                  <a:gd name="connsiteX14" fmla="*/ 479814 w 909638"/>
                  <a:gd name="connsiteY14" fmla="*/ 104567 h 792749"/>
                  <a:gd name="connsiteX15" fmla="*/ 480627 w 909638"/>
                  <a:gd name="connsiteY15" fmla="*/ 104567 h 792749"/>
                  <a:gd name="connsiteX16" fmla="*/ 513560 w 909638"/>
                  <a:gd name="connsiteY16" fmla="*/ 333259 h 792749"/>
                  <a:gd name="connsiteX17" fmla="*/ 519114 w 909638"/>
                  <a:gd name="connsiteY17" fmla="*/ 333168 h 79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09638" h="792749">
                    <a:moveTo>
                      <a:pt x="637829" y="0"/>
                    </a:moveTo>
                    <a:lnTo>
                      <a:pt x="690981" y="5358"/>
                    </a:lnTo>
                    <a:cubicBezTo>
                      <a:pt x="815769" y="30893"/>
                      <a:pt x="909638" y="141304"/>
                      <a:pt x="909638" y="273641"/>
                    </a:cubicBezTo>
                    <a:lnTo>
                      <a:pt x="909638" y="792749"/>
                    </a:lnTo>
                    <a:lnTo>
                      <a:pt x="0" y="792749"/>
                    </a:lnTo>
                    <a:lnTo>
                      <a:pt x="0" y="273641"/>
                    </a:lnTo>
                    <a:cubicBezTo>
                      <a:pt x="0" y="141304"/>
                      <a:pt x="93870" y="30893"/>
                      <a:pt x="218657" y="5358"/>
                    </a:cubicBezTo>
                    <a:lnTo>
                      <a:pt x="266116" y="573"/>
                    </a:lnTo>
                    <a:lnTo>
                      <a:pt x="373857" y="335549"/>
                    </a:lnTo>
                    <a:lnTo>
                      <a:pt x="395252" y="335198"/>
                    </a:lnTo>
                    <a:lnTo>
                      <a:pt x="431210" y="106202"/>
                    </a:lnTo>
                    <a:lnTo>
                      <a:pt x="416872" y="89282"/>
                    </a:lnTo>
                    <a:lnTo>
                      <a:pt x="454819" y="44499"/>
                    </a:lnTo>
                    <a:lnTo>
                      <a:pt x="492765" y="89282"/>
                    </a:lnTo>
                    <a:lnTo>
                      <a:pt x="479814" y="104567"/>
                    </a:lnTo>
                    <a:lnTo>
                      <a:pt x="480627" y="104567"/>
                    </a:lnTo>
                    <a:lnTo>
                      <a:pt x="513560" y="333259"/>
                    </a:lnTo>
                    <a:lnTo>
                      <a:pt x="519114" y="333168"/>
                    </a:ln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endParaRPr>
              </a:p>
            </p:txBody>
          </p:sp>
          <p:sp>
            <p:nvSpPr>
              <p:cNvPr id="25" name="Freeform 36">
                <a:extLst>
                  <a:ext uri="{FF2B5EF4-FFF2-40B4-BE49-F238E27FC236}">
                    <a16:creationId xmlns:a16="http://schemas.microsoft.com/office/drawing/2014/main" id="{B167C3D5-334B-6E03-9CB1-8838E9E5DB7B}"/>
                  </a:ext>
                </a:extLst>
              </p:cNvPr>
              <p:cNvSpPr/>
              <p:nvPr/>
            </p:nvSpPr>
            <p:spPr>
              <a:xfrm>
                <a:off x="4127281" y="2066930"/>
                <a:ext cx="470333" cy="593881"/>
              </a:xfrm>
              <a:custGeom>
                <a:avLst/>
                <a:gdLst>
                  <a:gd name="connsiteX0" fmla="*/ 235147 w 470294"/>
                  <a:gd name="connsiteY0" fmla="*/ 0 h 593725"/>
                  <a:gd name="connsiteX1" fmla="*/ 470294 w 470294"/>
                  <a:gd name="connsiteY1" fmla="*/ 211138 h 593725"/>
                  <a:gd name="connsiteX2" fmla="*/ 430135 w 470294"/>
                  <a:gd name="connsiteY2" fmla="*/ 329187 h 593725"/>
                  <a:gd name="connsiteX3" fmla="*/ 412832 w 470294"/>
                  <a:gd name="connsiteY3" fmla="*/ 348017 h 593725"/>
                  <a:gd name="connsiteX4" fmla="*/ 410699 w 470294"/>
                  <a:gd name="connsiteY4" fmla="*/ 378239 h 593725"/>
                  <a:gd name="connsiteX5" fmla="*/ 225621 w 470294"/>
                  <a:gd name="connsiteY5" fmla="*/ 593725 h 593725"/>
                  <a:gd name="connsiteX6" fmla="*/ 36705 w 470294"/>
                  <a:gd name="connsiteY6" fmla="*/ 323850 h 593725"/>
                  <a:gd name="connsiteX7" fmla="*/ 36729 w 470294"/>
                  <a:gd name="connsiteY7" fmla="*/ 323512 h 593725"/>
                  <a:gd name="connsiteX8" fmla="*/ 18479 w 470294"/>
                  <a:gd name="connsiteY8" fmla="*/ 293322 h 593725"/>
                  <a:gd name="connsiteX9" fmla="*/ 0 w 470294"/>
                  <a:gd name="connsiteY9" fmla="*/ 211138 h 593725"/>
                  <a:gd name="connsiteX10" fmla="*/ 235147 w 470294"/>
                  <a:gd name="connsiteY10" fmla="*/ 0 h 593725"/>
                  <a:gd name="connsiteX0" fmla="*/ 235147 w 470294"/>
                  <a:gd name="connsiteY0" fmla="*/ 0 h 593725"/>
                  <a:gd name="connsiteX1" fmla="*/ 470294 w 470294"/>
                  <a:gd name="connsiteY1" fmla="*/ 211138 h 593725"/>
                  <a:gd name="connsiteX2" fmla="*/ 430135 w 470294"/>
                  <a:gd name="connsiteY2" fmla="*/ 329187 h 593725"/>
                  <a:gd name="connsiteX3" fmla="*/ 412832 w 470294"/>
                  <a:gd name="connsiteY3" fmla="*/ 348017 h 593725"/>
                  <a:gd name="connsiteX4" fmla="*/ 410699 w 470294"/>
                  <a:gd name="connsiteY4" fmla="*/ 378239 h 593725"/>
                  <a:gd name="connsiteX5" fmla="*/ 225621 w 470294"/>
                  <a:gd name="connsiteY5" fmla="*/ 593725 h 593725"/>
                  <a:gd name="connsiteX6" fmla="*/ 36705 w 470294"/>
                  <a:gd name="connsiteY6" fmla="*/ 323850 h 593725"/>
                  <a:gd name="connsiteX7" fmla="*/ 18479 w 470294"/>
                  <a:gd name="connsiteY7" fmla="*/ 293322 h 593725"/>
                  <a:gd name="connsiteX8" fmla="*/ 0 w 470294"/>
                  <a:gd name="connsiteY8" fmla="*/ 211138 h 593725"/>
                  <a:gd name="connsiteX9" fmla="*/ 235147 w 470294"/>
                  <a:gd name="connsiteY9" fmla="*/ 0 h 593725"/>
                  <a:gd name="connsiteX0" fmla="*/ 235147 w 470294"/>
                  <a:gd name="connsiteY0" fmla="*/ 0 h 594990"/>
                  <a:gd name="connsiteX1" fmla="*/ 470294 w 470294"/>
                  <a:gd name="connsiteY1" fmla="*/ 211138 h 594990"/>
                  <a:gd name="connsiteX2" fmla="*/ 430135 w 470294"/>
                  <a:gd name="connsiteY2" fmla="*/ 329187 h 594990"/>
                  <a:gd name="connsiteX3" fmla="*/ 412832 w 470294"/>
                  <a:gd name="connsiteY3" fmla="*/ 348017 h 594990"/>
                  <a:gd name="connsiteX4" fmla="*/ 410699 w 470294"/>
                  <a:gd name="connsiteY4" fmla="*/ 378239 h 594990"/>
                  <a:gd name="connsiteX5" fmla="*/ 225621 w 470294"/>
                  <a:gd name="connsiteY5" fmla="*/ 593725 h 594990"/>
                  <a:gd name="connsiteX6" fmla="*/ 18479 w 470294"/>
                  <a:gd name="connsiteY6" fmla="*/ 293322 h 594990"/>
                  <a:gd name="connsiteX7" fmla="*/ 0 w 470294"/>
                  <a:gd name="connsiteY7" fmla="*/ 211138 h 594990"/>
                  <a:gd name="connsiteX8" fmla="*/ 235147 w 470294"/>
                  <a:gd name="connsiteY8" fmla="*/ 0 h 594990"/>
                  <a:gd name="connsiteX0" fmla="*/ 235147 w 470294"/>
                  <a:gd name="connsiteY0" fmla="*/ 0 h 594990"/>
                  <a:gd name="connsiteX1" fmla="*/ 470294 w 470294"/>
                  <a:gd name="connsiteY1" fmla="*/ 211138 h 594990"/>
                  <a:gd name="connsiteX2" fmla="*/ 430135 w 470294"/>
                  <a:gd name="connsiteY2" fmla="*/ 329187 h 594990"/>
                  <a:gd name="connsiteX3" fmla="*/ 410699 w 470294"/>
                  <a:gd name="connsiteY3" fmla="*/ 378239 h 594990"/>
                  <a:gd name="connsiteX4" fmla="*/ 225621 w 470294"/>
                  <a:gd name="connsiteY4" fmla="*/ 593725 h 594990"/>
                  <a:gd name="connsiteX5" fmla="*/ 18479 w 470294"/>
                  <a:gd name="connsiteY5" fmla="*/ 293322 h 594990"/>
                  <a:gd name="connsiteX6" fmla="*/ 0 w 470294"/>
                  <a:gd name="connsiteY6" fmla="*/ 211138 h 594990"/>
                  <a:gd name="connsiteX7" fmla="*/ 235147 w 470294"/>
                  <a:gd name="connsiteY7" fmla="*/ 0 h 594990"/>
                  <a:gd name="connsiteX0" fmla="*/ 235147 w 470294"/>
                  <a:gd name="connsiteY0" fmla="*/ 0 h 593725"/>
                  <a:gd name="connsiteX1" fmla="*/ 470294 w 470294"/>
                  <a:gd name="connsiteY1" fmla="*/ 211138 h 593725"/>
                  <a:gd name="connsiteX2" fmla="*/ 430135 w 470294"/>
                  <a:gd name="connsiteY2" fmla="*/ 329187 h 593725"/>
                  <a:gd name="connsiteX3" fmla="*/ 225621 w 470294"/>
                  <a:gd name="connsiteY3" fmla="*/ 593725 h 593725"/>
                  <a:gd name="connsiteX4" fmla="*/ 18479 w 470294"/>
                  <a:gd name="connsiteY4" fmla="*/ 293322 h 593725"/>
                  <a:gd name="connsiteX5" fmla="*/ 0 w 470294"/>
                  <a:gd name="connsiteY5" fmla="*/ 211138 h 593725"/>
                  <a:gd name="connsiteX6" fmla="*/ 235147 w 470294"/>
                  <a:gd name="connsiteY6" fmla="*/ 0 h 593725"/>
                  <a:gd name="connsiteX0" fmla="*/ 235147 w 484428"/>
                  <a:gd name="connsiteY0" fmla="*/ 0 h 593896"/>
                  <a:gd name="connsiteX1" fmla="*/ 470294 w 484428"/>
                  <a:gd name="connsiteY1" fmla="*/ 211138 h 593896"/>
                  <a:gd name="connsiteX2" fmla="*/ 442835 w 484428"/>
                  <a:gd name="connsiteY2" fmla="*/ 332362 h 593896"/>
                  <a:gd name="connsiteX3" fmla="*/ 225621 w 484428"/>
                  <a:gd name="connsiteY3" fmla="*/ 593725 h 593896"/>
                  <a:gd name="connsiteX4" fmla="*/ 18479 w 484428"/>
                  <a:gd name="connsiteY4" fmla="*/ 293322 h 593896"/>
                  <a:gd name="connsiteX5" fmla="*/ 0 w 484428"/>
                  <a:gd name="connsiteY5" fmla="*/ 211138 h 593896"/>
                  <a:gd name="connsiteX6" fmla="*/ 235147 w 484428"/>
                  <a:gd name="connsiteY6" fmla="*/ 0 h 593896"/>
                  <a:gd name="connsiteX0" fmla="*/ 235147 w 470311"/>
                  <a:gd name="connsiteY0" fmla="*/ 0 h 594266"/>
                  <a:gd name="connsiteX1" fmla="*/ 470294 w 470311"/>
                  <a:gd name="connsiteY1" fmla="*/ 211138 h 594266"/>
                  <a:gd name="connsiteX2" fmla="*/ 225621 w 470311"/>
                  <a:gd name="connsiteY2" fmla="*/ 593725 h 594266"/>
                  <a:gd name="connsiteX3" fmla="*/ 18479 w 470311"/>
                  <a:gd name="connsiteY3" fmla="*/ 293322 h 594266"/>
                  <a:gd name="connsiteX4" fmla="*/ 0 w 470311"/>
                  <a:gd name="connsiteY4" fmla="*/ 211138 h 594266"/>
                  <a:gd name="connsiteX5" fmla="*/ 235147 w 470311"/>
                  <a:gd name="connsiteY5" fmla="*/ 0 h 594266"/>
                  <a:gd name="connsiteX0" fmla="*/ 235159 w 470323"/>
                  <a:gd name="connsiteY0" fmla="*/ 0 h 593725"/>
                  <a:gd name="connsiteX1" fmla="*/ 470306 w 470323"/>
                  <a:gd name="connsiteY1" fmla="*/ 211138 h 593725"/>
                  <a:gd name="connsiteX2" fmla="*/ 225633 w 470323"/>
                  <a:gd name="connsiteY2" fmla="*/ 593725 h 593725"/>
                  <a:gd name="connsiteX3" fmla="*/ 12 w 470323"/>
                  <a:gd name="connsiteY3" fmla="*/ 211138 h 593725"/>
                  <a:gd name="connsiteX4" fmla="*/ 235159 w 470323"/>
                  <a:gd name="connsiteY4" fmla="*/ 0 h 593725"/>
                  <a:gd name="connsiteX0" fmla="*/ 235159 w 470323"/>
                  <a:gd name="connsiteY0" fmla="*/ 0 h 593869"/>
                  <a:gd name="connsiteX1" fmla="*/ 470306 w 470323"/>
                  <a:gd name="connsiteY1" fmla="*/ 211138 h 593869"/>
                  <a:gd name="connsiteX2" fmla="*/ 225633 w 470323"/>
                  <a:gd name="connsiteY2" fmla="*/ 593725 h 593869"/>
                  <a:gd name="connsiteX3" fmla="*/ 12 w 470323"/>
                  <a:gd name="connsiteY3" fmla="*/ 211138 h 593869"/>
                  <a:gd name="connsiteX4" fmla="*/ 235159 w 470323"/>
                  <a:gd name="connsiteY4" fmla="*/ 0 h 593869"/>
                  <a:gd name="connsiteX0" fmla="*/ 235167 w 470331"/>
                  <a:gd name="connsiteY0" fmla="*/ 0 h 594448"/>
                  <a:gd name="connsiteX1" fmla="*/ 470314 w 470331"/>
                  <a:gd name="connsiteY1" fmla="*/ 211138 h 594448"/>
                  <a:gd name="connsiteX2" fmla="*/ 225641 w 470331"/>
                  <a:gd name="connsiteY2" fmla="*/ 593725 h 594448"/>
                  <a:gd name="connsiteX3" fmla="*/ 20 w 470331"/>
                  <a:gd name="connsiteY3" fmla="*/ 211138 h 594448"/>
                  <a:gd name="connsiteX4" fmla="*/ 235167 w 470331"/>
                  <a:gd name="connsiteY4" fmla="*/ 0 h 594448"/>
                  <a:gd name="connsiteX0" fmla="*/ 235168 w 470332"/>
                  <a:gd name="connsiteY0" fmla="*/ 0 h 593881"/>
                  <a:gd name="connsiteX1" fmla="*/ 470315 w 470332"/>
                  <a:gd name="connsiteY1" fmla="*/ 211138 h 593881"/>
                  <a:gd name="connsiteX2" fmla="*/ 225642 w 470332"/>
                  <a:gd name="connsiteY2" fmla="*/ 593725 h 593881"/>
                  <a:gd name="connsiteX3" fmla="*/ 21 w 470332"/>
                  <a:gd name="connsiteY3" fmla="*/ 211138 h 593881"/>
                  <a:gd name="connsiteX4" fmla="*/ 235168 w 470332"/>
                  <a:gd name="connsiteY4" fmla="*/ 0 h 593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332" h="593881">
                    <a:moveTo>
                      <a:pt x="235168" y="0"/>
                    </a:moveTo>
                    <a:cubicBezTo>
                      <a:pt x="365036" y="0"/>
                      <a:pt x="471903" y="112184"/>
                      <a:pt x="470315" y="211138"/>
                    </a:cubicBezTo>
                    <a:cubicBezTo>
                      <a:pt x="468727" y="310092"/>
                      <a:pt x="386420" y="601595"/>
                      <a:pt x="225642" y="593725"/>
                    </a:cubicBezTo>
                    <a:cubicBezTo>
                      <a:pt x="86689" y="586923"/>
                      <a:pt x="-1567" y="310092"/>
                      <a:pt x="21" y="211138"/>
                    </a:cubicBezTo>
                    <a:cubicBezTo>
                      <a:pt x="1609" y="112184"/>
                      <a:pt x="105300" y="0"/>
                      <a:pt x="235168" y="0"/>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endParaRPr>
              </a:p>
            </p:txBody>
          </p:sp>
        </p:grpSp>
        <p:grpSp>
          <p:nvGrpSpPr>
            <p:cNvPr id="16" name="Group 15">
              <a:extLst>
                <a:ext uri="{FF2B5EF4-FFF2-40B4-BE49-F238E27FC236}">
                  <a16:creationId xmlns:a16="http://schemas.microsoft.com/office/drawing/2014/main" id="{1235CBBF-3584-C878-387B-2DA936ABA3A3}"/>
                </a:ext>
              </a:extLst>
            </p:cNvPr>
            <p:cNvGrpSpPr/>
            <p:nvPr/>
          </p:nvGrpSpPr>
          <p:grpSpPr>
            <a:xfrm>
              <a:off x="5284730" y="3532418"/>
              <a:ext cx="1291330" cy="2045178"/>
              <a:chOff x="3900489" y="2066925"/>
              <a:chExt cx="909638" cy="1440656"/>
            </a:xfrm>
            <a:grpFill/>
          </p:grpSpPr>
          <p:sp>
            <p:nvSpPr>
              <p:cNvPr id="22" name="Freeform 33">
                <a:extLst>
                  <a:ext uri="{FF2B5EF4-FFF2-40B4-BE49-F238E27FC236}">
                    <a16:creationId xmlns:a16="http://schemas.microsoft.com/office/drawing/2014/main" id="{F5F4578F-8A3E-DC38-EB90-E03402DBB16B}"/>
                  </a:ext>
                </a:extLst>
              </p:cNvPr>
              <p:cNvSpPr/>
              <p:nvPr/>
            </p:nvSpPr>
            <p:spPr>
              <a:xfrm>
                <a:off x="3900489" y="2714832"/>
                <a:ext cx="909638" cy="792749"/>
              </a:xfrm>
              <a:custGeom>
                <a:avLst/>
                <a:gdLst>
                  <a:gd name="connsiteX0" fmla="*/ 637829 w 909638"/>
                  <a:gd name="connsiteY0" fmla="*/ 0 h 792749"/>
                  <a:gd name="connsiteX1" fmla="*/ 690981 w 909638"/>
                  <a:gd name="connsiteY1" fmla="*/ 5358 h 792749"/>
                  <a:gd name="connsiteX2" fmla="*/ 909638 w 909638"/>
                  <a:gd name="connsiteY2" fmla="*/ 273641 h 792749"/>
                  <a:gd name="connsiteX3" fmla="*/ 909638 w 909638"/>
                  <a:gd name="connsiteY3" fmla="*/ 792749 h 792749"/>
                  <a:gd name="connsiteX4" fmla="*/ 0 w 909638"/>
                  <a:gd name="connsiteY4" fmla="*/ 792749 h 792749"/>
                  <a:gd name="connsiteX5" fmla="*/ 0 w 909638"/>
                  <a:gd name="connsiteY5" fmla="*/ 273641 h 792749"/>
                  <a:gd name="connsiteX6" fmla="*/ 218657 w 909638"/>
                  <a:gd name="connsiteY6" fmla="*/ 5358 h 792749"/>
                  <a:gd name="connsiteX7" fmla="*/ 266116 w 909638"/>
                  <a:gd name="connsiteY7" fmla="*/ 573 h 792749"/>
                  <a:gd name="connsiteX8" fmla="*/ 373857 w 909638"/>
                  <a:gd name="connsiteY8" fmla="*/ 335549 h 792749"/>
                  <a:gd name="connsiteX9" fmla="*/ 395252 w 909638"/>
                  <a:gd name="connsiteY9" fmla="*/ 335198 h 792749"/>
                  <a:gd name="connsiteX10" fmla="*/ 431210 w 909638"/>
                  <a:gd name="connsiteY10" fmla="*/ 106202 h 792749"/>
                  <a:gd name="connsiteX11" fmla="*/ 416872 w 909638"/>
                  <a:gd name="connsiteY11" fmla="*/ 89282 h 792749"/>
                  <a:gd name="connsiteX12" fmla="*/ 454819 w 909638"/>
                  <a:gd name="connsiteY12" fmla="*/ 44499 h 792749"/>
                  <a:gd name="connsiteX13" fmla="*/ 492765 w 909638"/>
                  <a:gd name="connsiteY13" fmla="*/ 89282 h 792749"/>
                  <a:gd name="connsiteX14" fmla="*/ 479814 w 909638"/>
                  <a:gd name="connsiteY14" fmla="*/ 104567 h 792749"/>
                  <a:gd name="connsiteX15" fmla="*/ 480627 w 909638"/>
                  <a:gd name="connsiteY15" fmla="*/ 104567 h 792749"/>
                  <a:gd name="connsiteX16" fmla="*/ 513560 w 909638"/>
                  <a:gd name="connsiteY16" fmla="*/ 333259 h 792749"/>
                  <a:gd name="connsiteX17" fmla="*/ 519114 w 909638"/>
                  <a:gd name="connsiteY17" fmla="*/ 333168 h 79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09638" h="792749">
                    <a:moveTo>
                      <a:pt x="637829" y="0"/>
                    </a:moveTo>
                    <a:lnTo>
                      <a:pt x="690981" y="5358"/>
                    </a:lnTo>
                    <a:cubicBezTo>
                      <a:pt x="815769" y="30893"/>
                      <a:pt x="909638" y="141304"/>
                      <a:pt x="909638" y="273641"/>
                    </a:cubicBezTo>
                    <a:lnTo>
                      <a:pt x="909638" y="792749"/>
                    </a:lnTo>
                    <a:lnTo>
                      <a:pt x="0" y="792749"/>
                    </a:lnTo>
                    <a:lnTo>
                      <a:pt x="0" y="273641"/>
                    </a:lnTo>
                    <a:cubicBezTo>
                      <a:pt x="0" y="141304"/>
                      <a:pt x="93870" y="30893"/>
                      <a:pt x="218657" y="5358"/>
                    </a:cubicBezTo>
                    <a:lnTo>
                      <a:pt x="266116" y="573"/>
                    </a:lnTo>
                    <a:lnTo>
                      <a:pt x="373857" y="335549"/>
                    </a:lnTo>
                    <a:lnTo>
                      <a:pt x="395252" y="335198"/>
                    </a:lnTo>
                    <a:lnTo>
                      <a:pt x="431210" y="106202"/>
                    </a:lnTo>
                    <a:lnTo>
                      <a:pt x="416872" y="89282"/>
                    </a:lnTo>
                    <a:lnTo>
                      <a:pt x="454819" y="44499"/>
                    </a:lnTo>
                    <a:lnTo>
                      <a:pt x="492765" y="89282"/>
                    </a:lnTo>
                    <a:lnTo>
                      <a:pt x="479814" y="104567"/>
                    </a:lnTo>
                    <a:lnTo>
                      <a:pt x="480627" y="104567"/>
                    </a:lnTo>
                    <a:lnTo>
                      <a:pt x="513560" y="333259"/>
                    </a:lnTo>
                    <a:lnTo>
                      <a:pt x="519114" y="333168"/>
                    </a:ln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endParaRPr>
              </a:p>
            </p:txBody>
          </p:sp>
          <p:sp>
            <p:nvSpPr>
              <p:cNvPr id="23" name="Freeform 34">
                <a:extLst>
                  <a:ext uri="{FF2B5EF4-FFF2-40B4-BE49-F238E27FC236}">
                    <a16:creationId xmlns:a16="http://schemas.microsoft.com/office/drawing/2014/main" id="{6C076B78-FF1E-21F7-0836-6F6EE27C1C5F}"/>
                  </a:ext>
                </a:extLst>
              </p:cNvPr>
              <p:cNvSpPr/>
              <p:nvPr/>
            </p:nvSpPr>
            <p:spPr>
              <a:xfrm>
                <a:off x="4127281" y="2066925"/>
                <a:ext cx="470332" cy="593881"/>
              </a:xfrm>
              <a:custGeom>
                <a:avLst/>
                <a:gdLst>
                  <a:gd name="connsiteX0" fmla="*/ 235147 w 470294"/>
                  <a:gd name="connsiteY0" fmla="*/ 0 h 593725"/>
                  <a:gd name="connsiteX1" fmla="*/ 470294 w 470294"/>
                  <a:gd name="connsiteY1" fmla="*/ 211138 h 593725"/>
                  <a:gd name="connsiteX2" fmla="*/ 430135 w 470294"/>
                  <a:gd name="connsiteY2" fmla="*/ 329187 h 593725"/>
                  <a:gd name="connsiteX3" fmla="*/ 412832 w 470294"/>
                  <a:gd name="connsiteY3" fmla="*/ 348017 h 593725"/>
                  <a:gd name="connsiteX4" fmla="*/ 410699 w 470294"/>
                  <a:gd name="connsiteY4" fmla="*/ 378239 h 593725"/>
                  <a:gd name="connsiteX5" fmla="*/ 225621 w 470294"/>
                  <a:gd name="connsiteY5" fmla="*/ 593725 h 593725"/>
                  <a:gd name="connsiteX6" fmla="*/ 36705 w 470294"/>
                  <a:gd name="connsiteY6" fmla="*/ 323850 h 593725"/>
                  <a:gd name="connsiteX7" fmla="*/ 36729 w 470294"/>
                  <a:gd name="connsiteY7" fmla="*/ 323512 h 593725"/>
                  <a:gd name="connsiteX8" fmla="*/ 18479 w 470294"/>
                  <a:gd name="connsiteY8" fmla="*/ 293322 h 593725"/>
                  <a:gd name="connsiteX9" fmla="*/ 0 w 470294"/>
                  <a:gd name="connsiteY9" fmla="*/ 211138 h 593725"/>
                  <a:gd name="connsiteX10" fmla="*/ 235147 w 470294"/>
                  <a:gd name="connsiteY10" fmla="*/ 0 h 593725"/>
                  <a:gd name="connsiteX0" fmla="*/ 235147 w 470294"/>
                  <a:gd name="connsiteY0" fmla="*/ 0 h 593725"/>
                  <a:gd name="connsiteX1" fmla="*/ 470294 w 470294"/>
                  <a:gd name="connsiteY1" fmla="*/ 211138 h 593725"/>
                  <a:gd name="connsiteX2" fmla="*/ 430135 w 470294"/>
                  <a:gd name="connsiteY2" fmla="*/ 329187 h 593725"/>
                  <a:gd name="connsiteX3" fmla="*/ 412832 w 470294"/>
                  <a:gd name="connsiteY3" fmla="*/ 348017 h 593725"/>
                  <a:gd name="connsiteX4" fmla="*/ 410699 w 470294"/>
                  <a:gd name="connsiteY4" fmla="*/ 378239 h 593725"/>
                  <a:gd name="connsiteX5" fmla="*/ 225621 w 470294"/>
                  <a:gd name="connsiteY5" fmla="*/ 593725 h 593725"/>
                  <a:gd name="connsiteX6" fmla="*/ 36705 w 470294"/>
                  <a:gd name="connsiteY6" fmla="*/ 323850 h 593725"/>
                  <a:gd name="connsiteX7" fmla="*/ 18479 w 470294"/>
                  <a:gd name="connsiteY7" fmla="*/ 293322 h 593725"/>
                  <a:gd name="connsiteX8" fmla="*/ 0 w 470294"/>
                  <a:gd name="connsiteY8" fmla="*/ 211138 h 593725"/>
                  <a:gd name="connsiteX9" fmla="*/ 235147 w 470294"/>
                  <a:gd name="connsiteY9" fmla="*/ 0 h 593725"/>
                  <a:gd name="connsiteX0" fmla="*/ 235147 w 470294"/>
                  <a:gd name="connsiteY0" fmla="*/ 0 h 594990"/>
                  <a:gd name="connsiteX1" fmla="*/ 470294 w 470294"/>
                  <a:gd name="connsiteY1" fmla="*/ 211138 h 594990"/>
                  <a:gd name="connsiteX2" fmla="*/ 430135 w 470294"/>
                  <a:gd name="connsiteY2" fmla="*/ 329187 h 594990"/>
                  <a:gd name="connsiteX3" fmla="*/ 412832 w 470294"/>
                  <a:gd name="connsiteY3" fmla="*/ 348017 h 594990"/>
                  <a:gd name="connsiteX4" fmla="*/ 410699 w 470294"/>
                  <a:gd name="connsiteY4" fmla="*/ 378239 h 594990"/>
                  <a:gd name="connsiteX5" fmla="*/ 225621 w 470294"/>
                  <a:gd name="connsiteY5" fmla="*/ 593725 h 594990"/>
                  <a:gd name="connsiteX6" fmla="*/ 18479 w 470294"/>
                  <a:gd name="connsiteY6" fmla="*/ 293322 h 594990"/>
                  <a:gd name="connsiteX7" fmla="*/ 0 w 470294"/>
                  <a:gd name="connsiteY7" fmla="*/ 211138 h 594990"/>
                  <a:gd name="connsiteX8" fmla="*/ 235147 w 470294"/>
                  <a:gd name="connsiteY8" fmla="*/ 0 h 594990"/>
                  <a:gd name="connsiteX0" fmla="*/ 235147 w 470294"/>
                  <a:gd name="connsiteY0" fmla="*/ 0 h 594990"/>
                  <a:gd name="connsiteX1" fmla="*/ 470294 w 470294"/>
                  <a:gd name="connsiteY1" fmla="*/ 211138 h 594990"/>
                  <a:gd name="connsiteX2" fmla="*/ 430135 w 470294"/>
                  <a:gd name="connsiteY2" fmla="*/ 329187 h 594990"/>
                  <a:gd name="connsiteX3" fmla="*/ 410699 w 470294"/>
                  <a:gd name="connsiteY3" fmla="*/ 378239 h 594990"/>
                  <a:gd name="connsiteX4" fmla="*/ 225621 w 470294"/>
                  <a:gd name="connsiteY4" fmla="*/ 593725 h 594990"/>
                  <a:gd name="connsiteX5" fmla="*/ 18479 w 470294"/>
                  <a:gd name="connsiteY5" fmla="*/ 293322 h 594990"/>
                  <a:gd name="connsiteX6" fmla="*/ 0 w 470294"/>
                  <a:gd name="connsiteY6" fmla="*/ 211138 h 594990"/>
                  <a:gd name="connsiteX7" fmla="*/ 235147 w 470294"/>
                  <a:gd name="connsiteY7" fmla="*/ 0 h 594990"/>
                  <a:gd name="connsiteX0" fmla="*/ 235147 w 470294"/>
                  <a:gd name="connsiteY0" fmla="*/ 0 h 593725"/>
                  <a:gd name="connsiteX1" fmla="*/ 470294 w 470294"/>
                  <a:gd name="connsiteY1" fmla="*/ 211138 h 593725"/>
                  <a:gd name="connsiteX2" fmla="*/ 430135 w 470294"/>
                  <a:gd name="connsiteY2" fmla="*/ 329187 h 593725"/>
                  <a:gd name="connsiteX3" fmla="*/ 225621 w 470294"/>
                  <a:gd name="connsiteY3" fmla="*/ 593725 h 593725"/>
                  <a:gd name="connsiteX4" fmla="*/ 18479 w 470294"/>
                  <a:gd name="connsiteY4" fmla="*/ 293322 h 593725"/>
                  <a:gd name="connsiteX5" fmla="*/ 0 w 470294"/>
                  <a:gd name="connsiteY5" fmla="*/ 211138 h 593725"/>
                  <a:gd name="connsiteX6" fmla="*/ 235147 w 470294"/>
                  <a:gd name="connsiteY6" fmla="*/ 0 h 593725"/>
                  <a:gd name="connsiteX0" fmla="*/ 235147 w 484428"/>
                  <a:gd name="connsiteY0" fmla="*/ 0 h 593896"/>
                  <a:gd name="connsiteX1" fmla="*/ 470294 w 484428"/>
                  <a:gd name="connsiteY1" fmla="*/ 211138 h 593896"/>
                  <a:gd name="connsiteX2" fmla="*/ 442835 w 484428"/>
                  <a:gd name="connsiteY2" fmla="*/ 332362 h 593896"/>
                  <a:gd name="connsiteX3" fmla="*/ 225621 w 484428"/>
                  <a:gd name="connsiteY3" fmla="*/ 593725 h 593896"/>
                  <a:gd name="connsiteX4" fmla="*/ 18479 w 484428"/>
                  <a:gd name="connsiteY4" fmla="*/ 293322 h 593896"/>
                  <a:gd name="connsiteX5" fmla="*/ 0 w 484428"/>
                  <a:gd name="connsiteY5" fmla="*/ 211138 h 593896"/>
                  <a:gd name="connsiteX6" fmla="*/ 235147 w 484428"/>
                  <a:gd name="connsiteY6" fmla="*/ 0 h 593896"/>
                  <a:gd name="connsiteX0" fmla="*/ 235147 w 470311"/>
                  <a:gd name="connsiteY0" fmla="*/ 0 h 594266"/>
                  <a:gd name="connsiteX1" fmla="*/ 470294 w 470311"/>
                  <a:gd name="connsiteY1" fmla="*/ 211138 h 594266"/>
                  <a:gd name="connsiteX2" fmla="*/ 225621 w 470311"/>
                  <a:gd name="connsiteY2" fmla="*/ 593725 h 594266"/>
                  <a:gd name="connsiteX3" fmla="*/ 18479 w 470311"/>
                  <a:gd name="connsiteY3" fmla="*/ 293322 h 594266"/>
                  <a:gd name="connsiteX4" fmla="*/ 0 w 470311"/>
                  <a:gd name="connsiteY4" fmla="*/ 211138 h 594266"/>
                  <a:gd name="connsiteX5" fmla="*/ 235147 w 470311"/>
                  <a:gd name="connsiteY5" fmla="*/ 0 h 594266"/>
                  <a:gd name="connsiteX0" fmla="*/ 235159 w 470323"/>
                  <a:gd name="connsiteY0" fmla="*/ 0 h 593725"/>
                  <a:gd name="connsiteX1" fmla="*/ 470306 w 470323"/>
                  <a:gd name="connsiteY1" fmla="*/ 211138 h 593725"/>
                  <a:gd name="connsiteX2" fmla="*/ 225633 w 470323"/>
                  <a:gd name="connsiteY2" fmla="*/ 593725 h 593725"/>
                  <a:gd name="connsiteX3" fmla="*/ 12 w 470323"/>
                  <a:gd name="connsiteY3" fmla="*/ 211138 h 593725"/>
                  <a:gd name="connsiteX4" fmla="*/ 235159 w 470323"/>
                  <a:gd name="connsiteY4" fmla="*/ 0 h 593725"/>
                  <a:gd name="connsiteX0" fmla="*/ 235159 w 470323"/>
                  <a:gd name="connsiteY0" fmla="*/ 0 h 593869"/>
                  <a:gd name="connsiteX1" fmla="*/ 470306 w 470323"/>
                  <a:gd name="connsiteY1" fmla="*/ 211138 h 593869"/>
                  <a:gd name="connsiteX2" fmla="*/ 225633 w 470323"/>
                  <a:gd name="connsiteY2" fmla="*/ 593725 h 593869"/>
                  <a:gd name="connsiteX3" fmla="*/ 12 w 470323"/>
                  <a:gd name="connsiteY3" fmla="*/ 211138 h 593869"/>
                  <a:gd name="connsiteX4" fmla="*/ 235159 w 470323"/>
                  <a:gd name="connsiteY4" fmla="*/ 0 h 593869"/>
                  <a:gd name="connsiteX0" fmla="*/ 235167 w 470331"/>
                  <a:gd name="connsiteY0" fmla="*/ 0 h 594448"/>
                  <a:gd name="connsiteX1" fmla="*/ 470314 w 470331"/>
                  <a:gd name="connsiteY1" fmla="*/ 211138 h 594448"/>
                  <a:gd name="connsiteX2" fmla="*/ 225641 w 470331"/>
                  <a:gd name="connsiteY2" fmla="*/ 593725 h 594448"/>
                  <a:gd name="connsiteX3" fmla="*/ 20 w 470331"/>
                  <a:gd name="connsiteY3" fmla="*/ 211138 h 594448"/>
                  <a:gd name="connsiteX4" fmla="*/ 235167 w 470331"/>
                  <a:gd name="connsiteY4" fmla="*/ 0 h 594448"/>
                  <a:gd name="connsiteX0" fmla="*/ 235168 w 470332"/>
                  <a:gd name="connsiteY0" fmla="*/ 0 h 593881"/>
                  <a:gd name="connsiteX1" fmla="*/ 470315 w 470332"/>
                  <a:gd name="connsiteY1" fmla="*/ 211138 h 593881"/>
                  <a:gd name="connsiteX2" fmla="*/ 225642 w 470332"/>
                  <a:gd name="connsiteY2" fmla="*/ 593725 h 593881"/>
                  <a:gd name="connsiteX3" fmla="*/ 21 w 470332"/>
                  <a:gd name="connsiteY3" fmla="*/ 211138 h 593881"/>
                  <a:gd name="connsiteX4" fmla="*/ 235168 w 470332"/>
                  <a:gd name="connsiteY4" fmla="*/ 0 h 593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332" h="593881">
                    <a:moveTo>
                      <a:pt x="235168" y="0"/>
                    </a:moveTo>
                    <a:cubicBezTo>
                      <a:pt x="365036" y="0"/>
                      <a:pt x="471903" y="112184"/>
                      <a:pt x="470315" y="211138"/>
                    </a:cubicBezTo>
                    <a:cubicBezTo>
                      <a:pt x="468727" y="310092"/>
                      <a:pt x="386420" y="601595"/>
                      <a:pt x="225642" y="593725"/>
                    </a:cubicBezTo>
                    <a:cubicBezTo>
                      <a:pt x="86689" y="586923"/>
                      <a:pt x="-1567" y="310092"/>
                      <a:pt x="21" y="211138"/>
                    </a:cubicBezTo>
                    <a:cubicBezTo>
                      <a:pt x="1609" y="112184"/>
                      <a:pt x="105300" y="0"/>
                      <a:pt x="235168" y="0"/>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endParaRPr>
              </a:p>
            </p:txBody>
          </p:sp>
        </p:grpSp>
        <p:sp>
          <p:nvSpPr>
            <p:cNvPr id="17" name="TextBox 16">
              <a:extLst>
                <a:ext uri="{FF2B5EF4-FFF2-40B4-BE49-F238E27FC236}">
                  <a16:creationId xmlns:a16="http://schemas.microsoft.com/office/drawing/2014/main" id="{5FBBE3BC-2DA1-FA3B-DABB-8F56937B179D}"/>
                </a:ext>
              </a:extLst>
            </p:cNvPr>
            <p:cNvSpPr txBox="1"/>
            <p:nvPr/>
          </p:nvSpPr>
          <p:spPr>
            <a:xfrm>
              <a:off x="2569650" y="1997020"/>
              <a:ext cx="456419" cy="490910"/>
            </a:xfrm>
            <a:custGeom>
              <a:avLst/>
              <a:gdLst/>
              <a:ahLst/>
              <a:cxnLst/>
              <a:rect l="l" t="t" r="r" b="b"/>
              <a:pathLst>
                <a:path w="456419" h="490910">
                  <a:moveTo>
                    <a:pt x="15739" y="0"/>
                  </a:moveTo>
                  <a:lnTo>
                    <a:pt x="131601" y="0"/>
                  </a:lnTo>
                  <a:lnTo>
                    <a:pt x="230051" y="157721"/>
                  </a:lnTo>
                  <a:lnTo>
                    <a:pt x="326492" y="0"/>
                  </a:lnTo>
                  <a:lnTo>
                    <a:pt x="441350" y="0"/>
                  </a:lnTo>
                  <a:lnTo>
                    <a:pt x="288652" y="238423"/>
                  </a:lnTo>
                  <a:lnTo>
                    <a:pt x="456419" y="490910"/>
                  </a:lnTo>
                  <a:lnTo>
                    <a:pt x="336873" y="490910"/>
                  </a:lnTo>
                  <a:lnTo>
                    <a:pt x="228042" y="321134"/>
                  </a:lnTo>
                  <a:lnTo>
                    <a:pt x="118877" y="490910"/>
                  </a:lnTo>
                  <a:lnTo>
                    <a:pt x="0" y="490910"/>
                  </a:lnTo>
                  <a:lnTo>
                    <a:pt x="167767" y="234740"/>
                  </a:lnTo>
                  <a:lnTo>
                    <a:pt x="15739" y="0"/>
                  </a:lnTo>
                  <a:close/>
                </a:path>
              </a:pathLst>
            </a:custGeom>
            <a:grpFill/>
            <a:ln>
              <a:noFill/>
            </a:ln>
            <a:effectLst/>
          </p:spPr>
          <p:txBody>
            <a:bodyPr/>
            <a:lstStyle/>
            <a:p>
              <a:pPr>
                <a:defRPr/>
              </a:pPr>
              <a:endParaRPr lang="en-US" sz="5400" b="1" dirty="0">
                <a:solidFill>
                  <a:schemeClr val="bg1"/>
                </a:solidFill>
                <a:cs typeface="Arial" panose="020B0604020202020204" pitchFamily="34" charset="0"/>
              </a:endParaRPr>
            </a:p>
          </p:txBody>
        </p:sp>
        <p:sp>
          <p:nvSpPr>
            <p:cNvPr id="19" name="TextBox 18">
              <a:extLst>
                <a:ext uri="{FF2B5EF4-FFF2-40B4-BE49-F238E27FC236}">
                  <a16:creationId xmlns:a16="http://schemas.microsoft.com/office/drawing/2014/main" id="{53489AAB-AA5A-F248-EE4C-31CD2E99FC64}"/>
                </a:ext>
              </a:extLst>
            </p:cNvPr>
            <p:cNvSpPr txBox="1"/>
            <p:nvPr/>
          </p:nvSpPr>
          <p:spPr>
            <a:xfrm>
              <a:off x="3951636" y="1806520"/>
              <a:ext cx="459097" cy="490910"/>
            </a:xfrm>
            <a:custGeom>
              <a:avLst/>
              <a:gdLst/>
              <a:ahLst/>
              <a:cxnLst/>
              <a:rect l="l" t="t" r="r" b="b"/>
              <a:pathLst>
                <a:path w="459097" h="490910">
                  <a:moveTo>
                    <a:pt x="0" y="0"/>
                  </a:moveTo>
                  <a:lnTo>
                    <a:pt x="116197" y="0"/>
                  </a:lnTo>
                  <a:lnTo>
                    <a:pt x="231725" y="194221"/>
                  </a:lnTo>
                  <a:lnTo>
                    <a:pt x="344909" y="0"/>
                  </a:lnTo>
                  <a:lnTo>
                    <a:pt x="459097" y="0"/>
                  </a:lnTo>
                  <a:lnTo>
                    <a:pt x="278606" y="284969"/>
                  </a:lnTo>
                  <a:lnTo>
                    <a:pt x="278606" y="490910"/>
                  </a:lnTo>
                  <a:lnTo>
                    <a:pt x="179821" y="490910"/>
                  </a:lnTo>
                  <a:lnTo>
                    <a:pt x="179821" y="284299"/>
                  </a:lnTo>
                  <a:lnTo>
                    <a:pt x="0" y="0"/>
                  </a:lnTo>
                  <a:close/>
                </a:path>
              </a:pathLst>
            </a:custGeom>
            <a:grpFill/>
            <a:ln>
              <a:noFill/>
            </a:ln>
            <a:effectLst/>
          </p:spPr>
          <p:txBody>
            <a:bodyPr/>
            <a:lstStyle/>
            <a:p>
              <a:pPr>
                <a:defRPr/>
              </a:pPr>
              <a:endParaRPr lang="en-US" sz="5400" b="1" dirty="0">
                <a:solidFill>
                  <a:schemeClr val="bg1"/>
                </a:solidFill>
                <a:cs typeface="Arial" panose="020B0604020202020204" pitchFamily="34" charset="0"/>
              </a:endParaRPr>
            </a:p>
          </p:txBody>
        </p:sp>
        <p:sp>
          <p:nvSpPr>
            <p:cNvPr id="20" name="TextBox 19">
              <a:extLst>
                <a:ext uri="{FF2B5EF4-FFF2-40B4-BE49-F238E27FC236}">
                  <a16:creationId xmlns:a16="http://schemas.microsoft.com/office/drawing/2014/main" id="{B37DD359-B5ED-8510-55B9-441FCD7803FA}"/>
                </a:ext>
              </a:extLst>
            </p:cNvPr>
            <p:cNvSpPr txBox="1"/>
            <p:nvPr/>
          </p:nvSpPr>
          <p:spPr>
            <a:xfrm>
              <a:off x="5413944" y="2004640"/>
              <a:ext cx="398822" cy="490910"/>
            </a:xfrm>
            <a:custGeom>
              <a:avLst/>
              <a:gdLst/>
              <a:ahLst/>
              <a:cxnLst/>
              <a:rect l="l" t="t" r="r" b="b"/>
              <a:pathLst>
                <a:path w="398822" h="490910">
                  <a:moveTo>
                    <a:pt x="29133" y="0"/>
                  </a:moveTo>
                  <a:lnTo>
                    <a:pt x="388442" y="0"/>
                  </a:lnTo>
                  <a:lnTo>
                    <a:pt x="388442" y="77019"/>
                  </a:lnTo>
                  <a:lnTo>
                    <a:pt x="119546" y="408199"/>
                  </a:lnTo>
                  <a:lnTo>
                    <a:pt x="398822" y="408199"/>
                  </a:lnTo>
                  <a:lnTo>
                    <a:pt x="398822" y="490910"/>
                  </a:lnTo>
                  <a:lnTo>
                    <a:pt x="0" y="490910"/>
                  </a:lnTo>
                  <a:lnTo>
                    <a:pt x="0" y="401502"/>
                  </a:lnTo>
                  <a:lnTo>
                    <a:pt x="257845" y="83047"/>
                  </a:lnTo>
                  <a:lnTo>
                    <a:pt x="29133" y="83047"/>
                  </a:lnTo>
                  <a:lnTo>
                    <a:pt x="29133" y="0"/>
                  </a:lnTo>
                  <a:close/>
                </a:path>
              </a:pathLst>
            </a:custGeom>
            <a:grpFill/>
            <a:ln>
              <a:noFill/>
            </a:ln>
            <a:effectLst/>
          </p:spPr>
          <p:txBody>
            <a:bodyPr/>
            <a:lstStyle/>
            <a:p>
              <a:pPr>
                <a:defRPr/>
              </a:pPr>
              <a:endParaRPr lang="en-US" sz="5400" b="1" dirty="0">
                <a:solidFill>
                  <a:schemeClr val="bg1"/>
                </a:solidFill>
                <a:cs typeface="Arial" panose="020B0604020202020204" pitchFamily="34" charset="0"/>
              </a:endParaRPr>
            </a:p>
          </p:txBody>
        </p:sp>
      </p:grpSp>
      <p:grpSp>
        <p:nvGrpSpPr>
          <p:cNvPr id="29" name="Group 28">
            <a:extLst>
              <a:ext uri="{FF2B5EF4-FFF2-40B4-BE49-F238E27FC236}">
                <a16:creationId xmlns:a16="http://schemas.microsoft.com/office/drawing/2014/main" id="{565B4431-AB5B-58A8-6D38-D3E90B6AA3BB}"/>
              </a:ext>
            </a:extLst>
          </p:cNvPr>
          <p:cNvGrpSpPr/>
          <p:nvPr/>
        </p:nvGrpSpPr>
        <p:grpSpPr>
          <a:xfrm>
            <a:off x="6675209" y="5504608"/>
            <a:ext cx="412562" cy="446215"/>
            <a:chOff x="-1742855" y="94727"/>
            <a:chExt cx="1898928" cy="2053830"/>
          </a:xfrm>
          <a:solidFill>
            <a:srgbClr val="FF671F"/>
          </a:solidFill>
        </p:grpSpPr>
        <p:grpSp>
          <p:nvGrpSpPr>
            <p:cNvPr id="31" name="Group 30">
              <a:extLst>
                <a:ext uri="{FF2B5EF4-FFF2-40B4-BE49-F238E27FC236}">
                  <a16:creationId xmlns:a16="http://schemas.microsoft.com/office/drawing/2014/main" id="{7686D752-2C17-FAF2-364C-0732C24C249F}"/>
                </a:ext>
              </a:extLst>
            </p:cNvPr>
            <p:cNvGrpSpPr/>
            <p:nvPr/>
          </p:nvGrpSpPr>
          <p:grpSpPr>
            <a:xfrm>
              <a:off x="-1004952" y="512341"/>
              <a:ext cx="664220" cy="555482"/>
              <a:chOff x="-1766584" y="2270268"/>
              <a:chExt cx="1687849" cy="1411536"/>
            </a:xfrm>
            <a:grpFill/>
          </p:grpSpPr>
          <p:sp>
            <p:nvSpPr>
              <p:cNvPr id="33" name="Freeform 91">
                <a:extLst>
                  <a:ext uri="{FF2B5EF4-FFF2-40B4-BE49-F238E27FC236}">
                    <a16:creationId xmlns:a16="http://schemas.microsoft.com/office/drawing/2014/main" id="{36F328FE-3C81-7C59-0E5B-966BE3FA2D07}"/>
                  </a:ext>
                </a:extLst>
              </p:cNvPr>
              <p:cNvSpPr/>
              <p:nvPr/>
            </p:nvSpPr>
            <p:spPr>
              <a:xfrm rot="20110930">
                <a:off x="-1766584" y="2270268"/>
                <a:ext cx="1128260" cy="1126502"/>
              </a:xfrm>
              <a:custGeom>
                <a:avLst/>
                <a:gdLst>
                  <a:gd name="connsiteX0" fmla="*/ 3064893 w 6123903"/>
                  <a:gd name="connsiteY0" fmla="*/ 1851552 h 6114381"/>
                  <a:gd name="connsiteX1" fmla="*/ 1845693 w 6123903"/>
                  <a:gd name="connsiteY1" fmla="*/ 3070752 h 6114381"/>
                  <a:gd name="connsiteX2" fmla="*/ 3064893 w 6123903"/>
                  <a:gd name="connsiteY2" fmla="*/ 4289952 h 6114381"/>
                  <a:gd name="connsiteX3" fmla="*/ 4284093 w 6123903"/>
                  <a:gd name="connsiteY3" fmla="*/ 3070752 h 6114381"/>
                  <a:gd name="connsiteX4" fmla="*/ 3064893 w 6123903"/>
                  <a:gd name="connsiteY4" fmla="*/ 1851552 h 6114381"/>
                  <a:gd name="connsiteX5" fmla="*/ 2686685 w 6123903"/>
                  <a:gd name="connsiteY5" fmla="*/ 0 h 6114381"/>
                  <a:gd name="connsiteX6" fmla="*/ 3422929 w 6123903"/>
                  <a:gd name="connsiteY6" fmla="*/ 0 h 6114381"/>
                  <a:gd name="connsiteX7" fmla="*/ 3678191 w 6123903"/>
                  <a:gd name="connsiteY7" fmla="*/ 710255 h 6114381"/>
                  <a:gd name="connsiteX8" fmla="*/ 3818556 w 6123903"/>
                  <a:gd name="connsiteY8" fmla="*/ 751055 h 6114381"/>
                  <a:gd name="connsiteX9" fmla="*/ 4227179 w 6123903"/>
                  <a:gd name="connsiteY9" fmla="*/ 926655 h 6114381"/>
                  <a:gd name="connsiteX10" fmla="*/ 4282555 w 6123903"/>
                  <a:gd name="connsiteY10" fmla="*/ 960296 h 6114381"/>
                  <a:gd name="connsiteX11" fmla="*/ 4970765 w 6123903"/>
                  <a:gd name="connsiteY11" fmla="*/ 634253 h 6114381"/>
                  <a:gd name="connsiteX12" fmla="*/ 5488211 w 6123903"/>
                  <a:gd name="connsiteY12" fmla="*/ 1157995 h 6114381"/>
                  <a:gd name="connsiteX13" fmla="*/ 5164247 w 6123903"/>
                  <a:gd name="connsiteY13" fmla="*/ 1834816 h 6114381"/>
                  <a:gd name="connsiteX14" fmla="*/ 5208991 w 6123903"/>
                  <a:gd name="connsiteY14" fmla="*/ 1908466 h 6114381"/>
                  <a:gd name="connsiteX15" fmla="*/ 5384591 w 6123903"/>
                  <a:gd name="connsiteY15" fmla="*/ 2317090 h 6114381"/>
                  <a:gd name="connsiteX16" fmla="*/ 5421936 w 6123903"/>
                  <a:gd name="connsiteY16" fmla="*/ 2445569 h 6114381"/>
                  <a:gd name="connsiteX17" fmla="*/ 6123903 w 6123903"/>
                  <a:gd name="connsiteY17" fmla="*/ 2691449 h 6114381"/>
                  <a:gd name="connsiteX18" fmla="*/ 6123903 w 6123903"/>
                  <a:gd name="connsiteY18" fmla="*/ 3427693 h 6114381"/>
                  <a:gd name="connsiteX19" fmla="*/ 5426625 w 6123903"/>
                  <a:gd name="connsiteY19" fmla="*/ 3678291 h 6114381"/>
                  <a:gd name="connsiteX20" fmla="*/ 5390304 w 6123903"/>
                  <a:gd name="connsiteY20" fmla="*/ 3806584 h 6114381"/>
                  <a:gd name="connsiteX21" fmla="*/ 5222916 w 6123903"/>
                  <a:gd name="connsiteY21" fmla="*/ 4207031 h 6114381"/>
                  <a:gd name="connsiteX22" fmla="*/ 5171917 w 6123903"/>
                  <a:gd name="connsiteY22" fmla="*/ 4295117 h 6114381"/>
                  <a:gd name="connsiteX23" fmla="*/ 5484219 w 6123903"/>
                  <a:gd name="connsiteY23" fmla="*/ 4978630 h 6114381"/>
                  <a:gd name="connsiteX24" fmla="*/ 4953361 w 6123903"/>
                  <a:gd name="connsiteY24" fmla="*/ 5488772 h 6114381"/>
                  <a:gd name="connsiteX25" fmla="*/ 4307701 w 6123903"/>
                  <a:gd name="connsiteY25" fmla="*/ 5168660 h 6114381"/>
                  <a:gd name="connsiteX26" fmla="*/ 4148601 w 6123903"/>
                  <a:gd name="connsiteY26" fmla="*/ 5255702 h 6114381"/>
                  <a:gd name="connsiteX27" fmla="*/ 3789999 w 6123903"/>
                  <a:gd name="connsiteY27" fmla="*/ 5399527 h 6114381"/>
                  <a:gd name="connsiteX28" fmla="*/ 3672243 w 6123903"/>
                  <a:gd name="connsiteY28" fmla="*/ 5429805 h 6114381"/>
                  <a:gd name="connsiteX29" fmla="*/ 3432454 w 6123903"/>
                  <a:gd name="connsiteY29" fmla="*/ 6114381 h 6114381"/>
                  <a:gd name="connsiteX30" fmla="*/ 2696210 w 6123903"/>
                  <a:gd name="connsiteY30" fmla="*/ 6114381 h 6114381"/>
                  <a:gd name="connsiteX31" fmla="*/ 2450436 w 6123903"/>
                  <a:gd name="connsiteY31" fmla="*/ 5430525 h 6114381"/>
                  <a:gd name="connsiteX32" fmla="*/ 2329062 w 6123903"/>
                  <a:gd name="connsiteY32" fmla="*/ 5396163 h 6114381"/>
                  <a:gd name="connsiteX33" fmla="*/ 1928614 w 6123903"/>
                  <a:gd name="connsiteY33" fmla="*/ 5228775 h 6114381"/>
                  <a:gd name="connsiteX34" fmla="*/ 1815331 w 6123903"/>
                  <a:gd name="connsiteY34" fmla="*/ 5163187 h 6114381"/>
                  <a:gd name="connsiteX35" fmla="*/ 1167731 w 6123903"/>
                  <a:gd name="connsiteY35" fmla="*/ 5490605 h 6114381"/>
                  <a:gd name="connsiteX36" fmla="*/ 637011 w 6123903"/>
                  <a:gd name="connsiteY36" fmla="*/ 4980320 h 6114381"/>
                  <a:gd name="connsiteX37" fmla="*/ 949593 w 6123903"/>
                  <a:gd name="connsiteY37" fmla="*/ 4281769 h 6114381"/>
                  <a:gd name="connsiteX38" fmla="*/ 879944 w 6123903"/>
                  <a:gd name="connsiteY38" fmla="*/ 4154460 h 6114381"/>
                  <a:gd name="connsiteX39" fmla="*/ 736119 w 6123903"/>
                  <a:gd name="connsiteY39" fmla="*/ 3795858 h 6114381"/>
                  <a:gd name="connsiteX40" fmla="*/ 704946 w 6123903"/>
                  <a:gd name="connsiteY40" fmla="*/ 3674624 h 6114381"/>
                  <a:gd name="connsiteX41" fmla="*/ 0 w 6123903"/>
                  <a:gd name="connsiteY41" fmla="*/ 3427700 h 6114381"/>
                  <a:gd name="connsiteX42" fmla="*/ 0 w 6123903"/>
                  <a:gd name="connsiteY42" fmla="*/ 2691456 h 6114381"/>
                  <a:gd name="connsiteX43" fmla="*/ 710874 w 6123903"/>
                  <a:gd name="connsiteY43" fmla="*/ 2435971 h 6114381"/>
                  <a:gd name="connsiteX44" fmla="*/ 739483 w 6123903"/>
                  <a:gd name="connsiteY44" fmla="*/ 2334920 h 6114381"/>
                  <a:gd name="connsiteX45" fmla="*/ 906871 w 6123903"/>
                  <a:gd name="connsiteY45" fmla="*/ 1934473 h 6114381"/>
                  <a:gd name="connsiteX46" fmla="*/ 966845 w 6123903"/>
                  <a:gd name="connsiteY46" fmla="*/ 1830886 h 6114381"/>
                  <a:gd name="connsiteX47" fmla="*/ 638488 w 6123903"/>
                  <a:gd name="connsiteY47" fmla="*/ 1160565 h 6114381"/>
                  <a:gd name="connsiteX48" fmla="*/ 1155427 w 6123903"/>
                  <a:gd name="connsiteY48" fmla="*/ 636323 h 6114381"/>
                  <a:gd name="connsiteX49" fmla="*/ 1849874 w 6123903"/>
                  <a:gd name="connsiteY49" fmla="*/ 957643 h 6114381"/>
                  <a:gd name="connsiteX50" fmla="*/ 1981186 w 6123903"/>
                  <a:gd name="connsiteY50" fmla="*/ 885803 h 6114381"/>
                  <a:gd name="connsiteX51" fmla="*/ 2339788 w 6123903"/>
                  <a:gd name="connsiteY51" fmla="*/ 741978 h 6114381"/>
                  <a:gd name="connsiteX52" fmla="*/ 2435401 w 6123903"/>
                  <a:gd name="connsiteY52" fmla="*/ 717393 h 6114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6123903" h="6114381">
                    <a:moveTo>
                      <a:pt x="3064893" y="1851552"/>
                    </a:moveTo>
                    <a:cubicBezTo>
                      <a:pt x="2391547" y="1851552"/>
                      <a:pt x="1845693" y="2397406"/>
                      <a:pt x="1845693" y="3070752"/>
                    </a:cubicBezTo>
                    <a:cubicBezTo>
                      <a:pt x="1845693" y="3744098"/>
                      <a:pt x="2391547" y="4289952"/>
                      <a:pt x="3064893" y="4289952"/>
                    </a:cubicBezTo>
                    <a:cubicBezTo>
                      <a:pt x="3738239" y="4289952"/>
                      <a:pt x="4284093" y="3744098"/>
                      <a:pt x="4284093" y="3070752"/>
                    </a:cubicBezTo>
                    <a:cubicBezTo>
                      <a:pt x="4284093" y="2397406"/>
                      <a:pt x="3738239" y="1851552"/>
                      <a:pt x="3064893" y="1851552"/>
                    </a:cubicBezTo>
                    <a:close/>
                    <a:moveTo>
                      <a:pt x="2686685" y="0"/>
                    </a:moveTo>
                    <a:lnTo>
                      <a:pt x="3422929" y="0"/>
                    </a:lnTo>
                    <a:lnTo>
                      <a:pt x="3678191" y="710255"/>
                    </a:lnTo>
                    <a:lnTo>
                      <a:pt x="3818556" y="751055"/>
                    </a:lnTo>
                    <a:cubicBezTo>
                      <a:pt x="3960958" y="797289"/>
                      <a:pt x="4097615" y="856271"/>
                      <a:pt x="4227179" y="926655"/>
                    </a:cubicBezTo>
                    <a:lnTo>
                      <a:pt x="4282555" y="960296"/>
                    </a:lnTo>
                    <a:lnTo>
                      <a:pt x="4970765" y="634253"/>
                    </a:lnTo>
                    <a:lnTo>
                      <a:pt x="5488211" y="1157995"/>
                    </a:lnTo>
                    <a:lnTo>
                      <a:pt x="5164247" y="1834816"/>
                    </a:lnTo>
                    <a:lnTo>
                      <a:pt x="5208991" y="1908466"/>
                    </a:lnTo>
                    <a:cubicBezTo>
                      <a:pt x="5279375" y="2038031"/>
                      <a:pt x="5338357" y="2174687"/>
                      <a:pt x="5384591" y="2317090"/>
                    </a:cubicBezTo>
                    <a:lnTo>
                      <a:pt x="5421936" y="2445569"/>
                    </a:lnTo>
                    <a:lnTo>
                      <a:pt x="6123903" y="2691449"/>
                    </a:lnTo>
                    <a:lnTo>
                      <a:pt x="6123903" y="3427693"/>
                    </a:lnTo>
                    <a:lnTo>
                      <a:pt x="5426625" y="3678291"/>
                    </a:lnTo>
                    <a:lnTo>
                      <a:pt x="5390304" y="3806584"/>
                    </a:lnTo>
                    <a:cubicBezTo>
                      <a:pt x="5346264" y="3945892"/>
                      <a:pt x="5290052" y="4079790"/>
                      <a:pt x="5222916" y="4207031"/>
                    </a:cubicBezTo>
                    <a:lnTo>
                      <a:pt x="5171917" y="4295117"/>
                    </a:lnTo>
                    <a:lnTo>
                      <a:pt x="5484219" y="4978630"/>
                    </a:lnTo>
                    <a:lnTo>
                      <a:pt x="4953361" y="5488772"/>
                    </a:lnTo>
                    <a:lnTo>
                      <a:pt x="4307701" y="5168660"/>
                    </a:lnTo>
                    <a:lnTo>
                      <a:pt x="4148601" y="5255702"/>
                    </a:lnTo>
                    <a:cubicBezTo>
                      <a:pt x="4033899" y="5312702"/>
                      <a:pt x="3914073" y="5360936"/>
                      <a:pt x="3789999" y="5399527"/>
                    </a:cubicBezTo>
                    <a:lnTo>
                      <a:pt x="3672243" y="5429805"/>
                    </a:lnTo>
                    <a:lnTo>
                      <a:pt x="3432454" y="6114381"/>
                    </a:lnTo>
                    <a:lnTo>
                      <a:pt x="2696210" y="6114381"/>
                    </a:lnTo>
                    <a:lnTo>
                      <a:pt x="2450436" y="5430525"/>
                    </a:lnTo>
                    <a:lnTo>
                      <a:pt x="2329062" y="5396163"/>
                    </a:lnTo>
                    <a:cubicBezTo>
                      <a:pt x="2189754" y="5352123"/>
                      <a:pt x="2055856" y="5295911"/>
                      <a:pt x="1928614" y="5228775"/>
                    </a:cubicBezTo>
                    <a:lnTo>
                      <a:pt x="1815331" y="5163187"/>
                    </a:lnTo>
                    <a:lnTo>
                      <a:pt x="1167731" y="5490605"/>
                    </a:lnTo>
                    <a:lnTo>
                      <a:pt x="637011" y="4980320"/>
                    </a:lnTo>
                    <a:lnTo>
                      <a:pt x="949593" y="4281769"/>
                    </a:lnTo>
                    <a:lnTo>
                      <a:pt x="879944" y="4154460"/>
                    </a:lnTo>
                    <a:cubicBezTo>
                      <a:pt x="822944" y="4039758"/>
                      <a:pt x="774710" y="3919932"/>
                      <a:pt x="736119" y="3795858"/>
                    </a:cubicBezTo>
                    <a:lnTo>
                      <a:pt x="704946" y="3674624"/>
                    </a:lnTo>
                    <a:lnTo>
                      <a:pt x="0" y="3427700"/>
                    </a:lnTo>
                    <a:lnTo>
                      <a:pt x="0" y="2691456"/>
                    </a:lnTo>
                    <a:lnTo>
                      <a:pt x="710874" y="2435971"/>
                    </a:lnTo>
                    <a:lnTo>
                      <a:pt x="739483" y="2334920"/>
                    </a:lnTo>
                    <a:cubicBezTo>
                      <a:pt x="783523" y="2195614"/>
                      <a:pt x="839735" y="2061715"/>
                      <a:pt x="906871" y="1934473"/>
                    </a:cubicBezTo>
                    <a:lnTo>
                      <a:pt x="966845" y="1830886"/>
                    </a:lnTo>
                    <a:lnTo>
                      <a:pt x="638488" y="1160565"/>
                    </a:lnTo>
                    <a:lnTo>
                      <a:pt x="1155427" y="636323"/>
                    </a:lnTo>
                    <a:lnTo>
                      <a:pt x="1849874" y="957643"/>
                    </a:lnTo>
                    <a:lnTo>
                      <a:pt x="1981186" y="885803"/>
                    </a:lnTo>
                    <a:cubicBezTo>
                      <a:pt x="2095887" y="828803"/>
                      <a:pt x="2215713" y="780570"/>
                      <a:pt x="2339788" y="741978"/>
                    </a:cubicBezTo>
                    <a:lnTo>
                      <a:pt x="2435401" y="717393"/>
                    </a:lnTo>
                    <a:close/>
                  </a:path>
                </a:pathLst>
              </a:custGeom>
              <a:grp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en-US" kern="0" dirty="0">
                  <a:solidFill>
                    <a:schemeClr val="bg1"/>
                  </a:solidFill>
                </a:endParaRPr>
              </a:p>
            </p:txBody>
          </p:sp>
          <p:sp>
            <p:nvSpPr>
              <p:cNvPr id="34" name="Freeform 92">
                <a:extLst>
                  <a:ext uri="{FF2B5EF4-FFF2-40B4-BE49-F238E27FC236}">
                    <a16:creationId xmlns:a16="http://schemas.microsoft.com/office/drawing/2014/main" id="{1B5D023F-0932-C583-0B27-B3E48C798FCA}"/>
                  </a:ext>
                </a:extLst>
              </p:cNvPr>
              <p:cNvSpPr/>
              <p:nvPr/>
            </p:nvSpPr>
            <p:spPr>
              <a:xfrm rot="21290135">
                <a:off x="-835664" y="3128457"/>
                <a:ext cx="554209" cy="553347"/>
              </a:xfrm>
              <a:custGeom>
                <a:avLst/>
                <a:gdLst>
                  <a:gd name="connsiteX0" fmla="*/ 3064893 w 6123903"/>
                  <a:gd name="connsiteY0" fmla="*/ 1851552 h 6114381"/>
                  <a:gd name="connsiteX1" fmla="*/ 1845693 w 6123903"/>
                  <a:gd name="connsiteY1" fmla="*/ 3070752 h 6114381"/>
                  <a:gd name="connsiteX2" fmla="*/ 3064893 w 6123903"/>
                  <a:gd name="connsiteY2" fmla="*/ 4289952 h 6114381"/>
                  <a:gd name="connsiteX3" fmla="*/ 4284093 w 6123903"/>
                  <a:gd name="connsiteY3" fmla="*/ 3070752 h 6114381"/>
                  <a:gd name="connsiteX4" fmla="*/ 3064893 w 6123903"/>
                  <a:gd name="connsiteY4" fmla="*/ 1851552 h 6114381"/>
                  <a:gd name="connsiteX5" fmla="*/ 2686685 w 6123903"/>
                  <a:gd name="connsiteY5" fmla="*/ 0 h 6114381"/>
                  <a:gd name="connsiteX6" fmla="*/ 3422929 w 6123903"/>
                  <a:gd name="connsiteY6" fmla="*/ 0 h 6114381"/>
                  <a:gd name="connsiteX7" fmla="*/ 3678191 w 6123903"/>
                  <a:gd name="connsiteY7" fmla="*/ 710255 h 6114381"/>
                  <a:gd name="connsiteX8" fmla="*/ 3818556 w 6123903"/>
                  <a:gd name="connsiteY8" fmla="*/ 751055 h 6114381"/>
                  <a:gd name="connsiteX9" fmla="*/ 4227179 w 6123903"/>
                  <a:gd name="connsiteY9" fmla="*/ 926655 h 6114381"/>
                  <a:gd name="connsiteX10" fmla="*/ 4282555 w 6123903"/>
                  <a:gd name="connsiteY10" fmla="*/ 960296 h 6114381"/>
                  <a:gd name="connsiteX11" fmla="*/ 4970765 w 6123903"/>
                  <a:gd name="connsiteY11" fmla="*/ 634253 h 6114381"/>
                  <a:gd name="connsiteX12" fmla="*/ 5488211 w 6123903"/>
                  <a:gd name="connsiteY12" fmla="*/ 1157995 h 6114381"/>
                  <a:gd name="connsiteX13" fmla="*/ 5164247 w 6123903"/>
                  <a:gd name="connsiteY13" fmla="*/ 1834816 h 6114381"/>
                  <a:gd name="connsiteX14" fmla="*/ 5208991 w 6123903"/>
                  <a:gd name="connsiteY14" fmla="*/ 1908466 h 6114381"/>
                  <a:gd name="connsiteX15" fmla="*/ 5384591 w 6123903"/>
                  <a:gd name="connsiteY15" fmla="*/ 2317090 h 6114381"/>
                  <a:gd name="connsiteX16" fmla="*/ 5421936 w 6123903"/>
                  <a:gd name="connsiteY16" fmla="*/ 2445569 h 6114381"/>
                  <a:gd name="connsiteX17" fmla="*/ 6123903 w 6123903"/>
                  <a:gd name="connsiteY17" fmla="*/ 2691449 h 6114381"/>
                  <a:gd name="connsiteX18" fmla="*/ 6123903 w 6123903"/>
                  <a:gd name="connsiteY18" fmla="*/ 3427693 h 6114381"/>
                  <a:gd name="connsiteX19" fmla="*/ 5426625 w 6123903"/>
                  <a:gd name="connsiteY19" fmla="*/ 3678291 h 6114381"/>
                  <a:gd name="connsiteX20" fmla="*/ 5390304 w 6123903"/>
                  <a:gd name="connsiteY20" fmla="*/ 3806584 h 6114381"/>
                  <a:gd name="connsiteX21" fmla="*/ 5222916 w 6123903"/>
                  <a:gd name="connsiteY21" fmla="*/ 4207031 h 6114381"/>
                  <a:gd name="connsiteX22" fmla="*/ 5171917 w 6123903"/>
                  <a:gd name="connsiteY22" fmla="*/ 4295117 h 6114381"/>
                  <a:gd name="connsiteX23" fmla="*/ 5484219 w 6123903"/>
                  <a:gd name="connsiteY23" fmla="*/ 4978630 h 6114381"/>
                  <a:gd name="connsiteX24" fmla="*/ 4953361 w 6123903"/>
                  <a:gd name="connsiteY24" fmla="*/ 5488772 h 6114381"/>
                  <a:gd name="connsiteX25" fmla="*/ 4307701 w 6123903"/>
                  <a:gd name="connsiteY25" fmla="*/ 5168660 h 6114381"/>
                  <a:gd name="connsiteX26" fmla="*/ 4148601 w 6123903"/>
                  <a:gd name="connsiteY26" fmla="*/ 5255702 h 6114381"/>
                  <a:gd name="connsiteX27" fmla="*/ 3789999 w 6123903"/>
                  <a:gd name="connsiteY27" fmla="*/ 5399527 h 6114381"/>
                  <a:gd name="connsiteX28" fmla="*/ 3672243 w 6123903"/>
                  <a:gd name="connsiteY28" fmla="*/ 5429805 h 6114381"/>
                  <a:gd name="connsiteX29" fmla="*/ 3432454 w 6123903"/>
                  <a:gd name="connsiteY29" fmla="*/ 6114381 h 6114381"/>
                  <a:gd name="connsiteX30" fmla="*/ 2696210 w 6123903"/>
                  <a:gd name="connsiteY30" fmla="*/ 6114381 h 6114381"/>
                  <a:gd name="connsiteX31" fmla="*/ 2450436 w 6123903"/>
                  <a:gd name="connsiteY31" fmla="*/ 5430525 h 6114381"/>
                  <a:gd name="connsiteX32" fmla="*/ 2329062 w 6123903"/>
                  <a:gd name="connsiteY32" fmla="*/ 5396163 h 6114381"/>
                  <a:gd name="connsiteX33" fmla="*/ 1928614 w 6123903"/>
                  <a:gd name="connsiteY33" fmla="*/ 5228775 h 6114381"/>
                  <a:gd name="connsiteX34" fmla="*/ 1815331 w 6123903"/>
                  <a:gd name="connsiteY34" fmla="*/ 5163187 h 6114381"/>
                  <a:gd name="connsiteX35" fmla="*/ 1167731 w 6123903"/>
                  <a:gd name="connsiteY35" fmla="*/ 5490605 h 6114381"/>
                  <a:gd name="connsiteX36" fmla="*/ 637011 w 6123903"/>
                  <a:gd name="connsiteY36" fmla="*/ 4980320 h 6114381"/>
                  <a:gd name="connsiteX37" fmla="*/ 949593 w 6123903"/>
                  <a:gd name="connsiteY37" fmla="*/ 4281769 h 6114381"/>
                  <a:gd name="connsiteX38" fmla="*/ 879944 w 6123903"/>
                  <a:gd name="connsiteY38" fmla="*/ 4154460 h 6114381"/>
                  <a:gd name="connsiteX39" fmla="*/ 736119 w 6123903"/>
                  <a:gd name="connsiteY39" fmla="*/ 3795858 h 6114381"/>
                  <a:gd name="connsiteX40" fmla="*/ 704946 w 6123903"/>
                  <a:gd name="connsiteY40" fmla="*/ 3674624 h 6114381"/>
                  <a:gd name="connsiteX41" fmla="*/ 0 w 6123903"/>
                  <a:gd name="connsiteY41" fmla="*/ 3427700 h 6114381"/>
                  <a:gd name="connsiteX42" fmla="*/ 0 w 6123903"/>
                  <a:gd name="connsiteY42" fmla="*/ 2691456 h 6114381"/>
                  <a:gd name="connsiteX43" fmla="*/ 710874 w 6123903"/>
                  <a:gd name="connsiteY43" fmla="*/ 2435971 h 6114381"/>
                  <a:gd name="connsiteX44" fmla="*/ 739483 w 6123903"/>
                  <a:gd name="connsiteY44" fmla="*/ 2334920 h 6114381"/>
                  <a:gd name="connsiteX45" fmla="*/ 906871 w 6123903"/>
                  <a:gd name="connsiteY45" fmla="*/ 1934473 h 6114381"/>
                  <a:gd name="connsiteX46" fmla="*/ 966845 w 6123903"/>
                  <a:gd name="connsiteY46" fmla="*/ 1830886 h 6114381"/>
                  <a:gd name="connsiteX47" fmla="*/ 638488 w 6123903"/>
                  <a:gd name="connsiteY47" fmla="*/ 1160565 h 6114381"/>
                  <a:gd name="connsiteX48" fmla="*/ 1155427 w 6123903"/>
                  <a:gd name="connsiteY48" fmla="*/ 636323 h 6114381"/>
                  <a:gd name="connsiteX49" fmla="*/ 1849874 w 6123903"/>
                  <a:gd name="connsiteY49" fmla="*/ 957643 h 6114381"/>
                  <a:gd name="connsiteX50" fmla="*/ 1981186 w 6123903"/>
                  <a:gd name="connsiteY50" fmla="*/ 885803 h 6114381"/>
                  <a:gd name="connsiteX51" fmla="*/ 2339788 w 6123903"/>
                  <a:gd name="connsiteY51" fmla="*/ 741978 h 6114381"/>
                  <a:gd name="connsiteX52" fmla="*/ 2435401 w 6123903"/>
                  <a:gd name="connsiteY52" fmla="*/ 717393 h 6114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6123903" h="6114381">
                    <a:moveTo>
                      <a:pt x="3064893" y="1851552"/>
                    </a:moveTo>
                    <a:cubicBezTo>
                      <a:pt x="2391547" y="1851552"/>
                      <a:pt x="1845693" y="2397406"/>
                      <a:pt x="1845693" y="3070752"/>
                    </a:cubicBezTo>
                    <a:cubicBezTo>
                      <a:pt x="1845693" y="3744098"/>
                      <a:pt x="2391547" y="4289952"/>
                      <a:pt x="3064893" y="4289952"/>
                    </a:cubicBezTo>
                    <a:cubicBezTo>
                      <a:pt x="3738239" y="4289952"/>
                      <a:pt x="4284093" y="3744098"/>
                      <a:pt x="4284093" y="3070752"/>
                    </a:cubicBezTo>
                    <a:cubicBezTo>
                      <a:pt x="4284093" y="2397406"/>
                      <a:pt x="3738239" y="1851552"/>
                      <a:pt x="3064893" y="1851552"/>
                    </a:cubicBezTo>
                    <a:close/>
                    <a:moveTo>
                      <a:pt x="2686685" y="0"/>
                    </a:moveTo>
                    <a:lnTo>
                      <a:pt x="3422929" y="0"/>
                    </a:lnTo>
                    <a:lnTo>
                      <a:pt x="3678191" y="710255"/>
                    </a:lnTo>
                    <a:lnTo>
                      <a:pt x="3818556" y="751055"/>
                    </a:lnTo>
                    <a:cubicBezTo>
                      <a:pt x="3960958" y="797289"/>
                      <a:pt x="4097615" y="856271"/>
                      <a:pt x="4227179" y="926655"/>
                    </a:cubicBezTo>
                    <a:lnTo>
                      <a:pt x="4282555" y="960296"/>
                    </a:lnTo>
                    <a:lnTo>
                      <a:pt x="4970765" y="634253"/>
                    </a:lnTo>
                    <a:lnTo>
                      <a:pt x="5488211" y="1157995"/>
                    </a:lnTo>
                    <a:lnTo>
                      <a:pt x="5164247" y="1834816"/>
                    </a:lnTo>
                    <a:lnTo>
                      <a:pt x="5208991" y="1908466"/>
                    </a:lnTo>
                    <a:cubicBezTo>
                      <a:pt x="5279375" y="2038031"/>
                      <a:pt x="5338357" y="2174687"/>
                      <a:pt x="5384591" y="2317090"/>
                    </a:cubicBezTo>
                    <a:lnTo>
                      <a:pt x="5421936" y="2445569"/>
                    </a:lnTo>
                    <a:lnTo>
                      <a:pt x="6123903" y="2691449"/>
                    </a:lnTo>
                    <a:lnTo>
                      <a:pt x="6123903" y="3427693"/>
                    </a:lnTo>
                    <a:lnTo>
                      <a:pt x="5426625" y="3678291"/>
                    </a:lnTo>
                    <a:lnTo>
                      <a:pt x="5390304" y="3806584"/>
                    </a:lnTo>
                    <a:cubicBezTo>
                      <a:pt x="5346264" y="3945892"/>
                      <a:pt x="5290052" y="4079790"/>
                      <a:pt x="5222916" y="4207031"/>
                    </a:cubicBezTo>
                    <a:lnTo>
                      <a:pt x="5171917" y="4295117"/>
                    </a:lnTo>
                    <a:lnTo>
                      <a:pt x="5484219" y="4978630"/>
                    </a:lnTo>
                    <a:lnTo>
                      <a:pt x="4953361" y="5488772"/>
                    </a:lnTo>
                    <a:lnTo>
                      <a:pt x="4307701" y="5168660"/>
                    </a:lnTo>
                    <a:lnTo>
                      <a:pt x="4148601" y="5255702"/>
                    </a:lnTo>
                    <a:cubicBezTo>
                      <a:pt x="4033899" y="5312702"/>
                      <a:pt x="3914073" y="5360936"/>
                      <a:pt x="3789999" y="5399527"/>
                    </a:cubicBezTo>
                    <a:lnTo>
                      <a:pt x="3672243" y="5429805"/>
                    </a:lnTo>
                    <a:lnTo>
                      <a:pt x="3432454" y="6114381"/>
                    </a:lnTo>
                    <a:lnTo>
                      <a:pt x="2696210" y="6114381"/>
                    </a:lnTo>
                    <a:lnTo>
                      <a:pt x="2450436" y="5430525"/>
                    </a:lnTo>
                    <a:lnTo>
                      <a:pt x="2329062" y="5396163"/>
                    </a:lnTo>
                    <a:cubicBezTo>
                      <a:pt x="2189754" y="5352123"/>
                      <a:pt x="2055856" y="5295911"/>
                      <a:pt x="1928614" y="5228775"/>
                    </a:cubicBezTo>
                    <a:lnTo>
                      <a:pt x="1815331" y="5163187"/>
                    </a:lnTo>
                    <a:lnTo>
                      <a:pt x="1167731" y="5490605"/>
                    </a:lnTo>
                    <a:lnTo>
                      <a:pt x="637011" y="4980320"/>
                    </a:lnTo>
                    <a:lnTo>
                      <a:pt x="949593" y="4281769"/>
                    </a:lnTo>
                    <a:lnTo>
                      <a:pt x="879944" y="4154460"/>
                    </a:lnTo>
                    <a:cubicBezTo>
                      <a:pt x="822944" y="4039758"/>
                      <a:pt x="774710" y="3919932"/>
                      <a:pt x="736119" y="3795858"/>
                    </a:cubicBezTo>
                    <a:lnTo>
                      <a:pt x="704946" y="3674624"/>
                    </a:lnTo>
                    <a:lnTo>
                      <a:pt x="0" y="3427700"/>
                    </a:lnTo>
                    <a:lnTo>
                      <a:pt x="0" y="2691456"/>
                    </a:lnTo>
                    <a:lnTo>
                      <a:pt x="710874" y="2435971"/>
                    </a:lnTo>
                    <a:lnTo>
                      <a:pt x="739483" y="2334920"/>
                    </a:lnTo>
                    <a:cubicBezTo>
                      <a:pt x="783523" y="2195614"/>
                      <a:pt x="839735" y="2061715"/>
                      <a:pt x="906871" y="1934473"/>
                    </a:cubicBezTo>
                    <a:lnTo>
                      <a:pt x="966845" y="1830886"/>
                    </a:lnTo>
                    <a:lnTo>
                      <a:pt x="638488" y="1160565"/>
                    </a:lnTo>
                    <a:lnTo>
                      <a:pt x="1155427" y="636323"/>
                    </a:lnTo>
                    <a:lnTo>
                      <a:pt x="1849874" y="957643"/>
                    </a:lnTo>
                    <a:lnTo>
                      <a:pt x="1981186" y="885803"/>
                    </a:lnTo>
                    <a:cubicBezTo>
                      <a:pt x="2095887" y="828803"/>
                      <a:pt x="2215713" y="780570"/>
                      <a:pt x="2339788" y="741978"/>
                    </a:cubicBezTo>
                    <a:lnTo>
                      <a:pt x="2435401" y="717393"/>
                    </a:lnTo>
                    <a:close/>
                  </a:path>
                </a:pathLst>
              </a:custGeom>
              <a:grp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en-US" kern="0" dirty="0">
                  <a:solidFill>
                    <a:schemeClr val="bg1"/>
                  </a:solidFill>
                </a:endParaRPr>
              </a:p>
            </p:txBody>
          </p:sp>
          <p:sp>
            <p:nvSpPr>
              <p:cNvPr id="35" name="Freeform 93">
                <a:extLst>
                  <a:ext uri="{FF2B5EF4-FFF2-40B4-BE49-F238E27FC236}">
                    <a16:creationId xmlns:a16="http://schemas.microsoft.com/office/drawing/2014/main" id="{7FEC9F4B-6E50-539C-B396-E273C337B89C}"/>
                  </a:ext>
                </a:extLst>
              </p:cNvPr>
              <p:cNvSpPr/>
              <p:nvPr/>
            </p:nvSpPr>
            <p:spPr>
              <a:xfrm rot="21290135">
                <a:off x="-632944" y="2502422"/>
                <a:ext cx="554209" cy="553347"/>
              </a:xfrm>
              <a:custGeom>
                <a:avLst/>
                <a:gdLst>
                  <a:gd name="connsiteX0" fmla="*/ 3064893 w 6123903"/>
                  <a:gd name="connsiteY0" fmla="*/ 1851552 h 6114381"/>
                  <a:gd name="connsiteX1" fmla="*/ 1845693 w 6123903"/>
                  <a:gd name="connsiteY1" fmla="*/ 3070752 h 6114381"/>
                  <a:gd name="connsiteX2" fmla="*/ 3064893 w 6123903"/>
                  <a:gd name="connsiteY2" fmla="*/ 4289952 h 6114381"/>
                  <a:gd name="connsiteX3" fmla="*/ 4284093 w 6123903"/>
                  <a:gd name="connsiteY3" fmla="*/ 3070752 h 6114381"/>
                  <a:gd name="connsiteX4" fmla="*/ 3064893 w 6123903"/>
                  <a:gd name="connsiteY4" fmla="*/ 1851552 h 6114381"/>
                  <a:gd name="connsiteX5" fmla="*/ 2686685 w 6123903"/>
                  <a:gd name="connsiteY5" fmla="*/ 0 h 6114381"/>
                  <a:gd name="connsiteX6" fmla="*/ 3422929 w 6123903"/>
                  <a:gd name="connsiteY6" fmla="*/ 0 h 6114381"/>
                  <a:gd name="connsiteX7" fmla="*/ 3678191 w 6123903"/>
                  <a:gd name="connsiteY7" fmla="*/ 710255 h 6114381"/>
                  <a:gd name="connsiteX8" fmla="*/ 3818556 w 6123903"/>
                  <a:gd name="connsiteY8" fmla="*/ 751055 h 6114381"/>
                  <a:gd name="connsiteX9" fmla="*/ 4227179 w 6123903"/>
                  <a:gd name="connsiteY9" fmla="*/ 926655 h 6114381"/>
                  <a:gd name="connsiteX10" fmla="*/ 4282555 w 6123903"/>
                  <a:gd name="connsiteY10" fmla="*/ 960296 h 6114381"/>
                  <a:gd name="connsiteX11" fmla="*/ 4970765 w 6123903"/>
                  <a:gd name="connsiteY11" fmla="*/ 634253 h 6114381"/>
                  <a:gd name="connsiteX12" fmla="*/ 5488211 w 6123903"/>
                  <a:gd name="connsiteY12" fmla="*/ 1157995 h 6114381"/>
                  <a:gd name="connsiteX13" fmla="*/ 5164247 w 6123903"/>
                  <a:gd name="connsiteY13" fmla="*/ 1834816 h 6114381"/>
                  <a:gd name="connsiteX14" fmla="*/ 5208991 w 6123903"/>
                  <a:gd name="connsiteY14" fmla="*/ 1908466 h 6114381"/>
                  <a:gd name="connsiteX15" fmla="*/ 5384591 w 6123903"/>
                  <a:gd name="connsiteY15" fmla="*/ 2317090 h 6114381"/>
                  <a:gd name="connsiteX16" fmla="*/ 5421936 w 6123903"/>
                  <a:gd name="connsiteY16" fmla="*/ 2445569 h 6114381"/>
                  <a:gd name="connsiteX17" fmla="*/ 6123903 w 6123903"/>
                  <a:gd name="connsiteY17" fmla="*/ 2691449 h 6114381"/>
                  <a:gd name="connsiteX18" fmla="*/ 6123903 w 6123903"/>
                  <a:gd name="connsiteY18" fmla="*/ 3427693 h 6114381"/>
                  <a:gd name="connsiteX19" fmla="*/ 5426625 w 6123903"/>
                  <a:gd name="connsiteY19" fmla="*/ 3678291 h 6114381"/>
                  <a:gd name="connsiteX20" fmla="*/ 5390304 w 6123903"/>
                  <a:gd name="connsiteY20" fmla="*/ 3806584 h 6114381"/>
                  <a:gd name="connsiteX21" fmla="*/ 5222916 w 6123903"/>
                  <a:gd name="connsiteY21" fmla="*/ 4207031 h 6114381"/>
                  <a:gd name="connsiteX22" fmla="*/ 5171917 w 6123903"/>
                  <a:gd name="connsiteY22" fmla="*/ 4295117 h 6114381"/>
                  <a:gd name="connsiteX23" fmla="*/ 5484219 w 6123903"/>
                  <a:gd name="connsiteY23" fmla="*/ 4978630 h 6114381"/>
                  <a:gd name="connsiteX24" fmla="*/ 4953361 w 6123903"/>
                  <a:gd name="connsiteY24" fmla="*/ 5488772 h 6114381"/>
                  <a:gd name="connsiteX25" fmla="*/ 4307701 w 6123903"/>
                  <a:gd name="connsiteY25" fmla="*/ 5168660 h 6114381"/>
                  <a:gd name="connsiteX26" fmla="*/ 4148601 w 6123903"/>
                  <a:gd name="connsiteY26" fmla="*/ 5255702 h 6114381"/>
                  <a:gd name="connsiteX27" fmla="*/ 3789999 w 6123903"/>
                  <a:gd name="connsiteY27" fmla="*/ 5399527 h 6114381"/>
                  <a:gd name="connsiteX28" fmla="*/ 3672243 w 6123903"/>
                  <a:gd name="connsiteY28" fmla="*/ 5429805 h 6114381"/>
                  <a:gd name="connsiteX29" fmla="*/ 3432454 w 6123903"/>
                  <a:gd name="connsiteY29" fmla="*/ 6114381 h 6114381"/>
                  <a:gd name="connsiteX30" fmla="*/ 2696210 w 6123903"/>
                  <a:gd name="connsiteY30" fmla="*/ 6114381 h 6114381"/>
                  <a:gd name="connsiteX31" fmla="*/ 2450436 w 6123903"/>
                  <a:gd name="connsiteY31" fmla="*/ 5430525 h 6114381"/>
                  <a:gd name="connsiteX32" fmla="*/ 2329062 w 6123903"/>
                  <a:gd name="connsiteY32" fmla="*/ 5396163 h 6114381"/>
                  <a:gd name="connsiteX33" fmla="*/ 1928614 w 6123903"/>
                  <a:gd name="connsiteY33" fmla="*/ 5228775 h 6114381"/>
                  <a:gd name="connsiteX34" fmla="*/ 1815331 w 6123903"/>
                  <a:gd name="connsiteY34" fmla="*/ 5163187 h 6114381"/>
                  <a:gd name="connsiteX35" fmla="*/ 1167731 w 6123903"/>
                  <a:gd name="connsiteY35" fmla="*/ 5490605 h 6114381"/>
                  <a:gd name="connsiteX36" fmla="*/ 637011 w 6123903"/>
                  <a:gd name="connsiteY36" fmla="*/ 4980320 h 6114381"/>
                  <a:gd name="connsiteX37" fmla="*/ 949593 w 6123903"/>
                  <a:gd name="connsiteY37" fmla="*/ 4281769 h 6114381"/>
                  <a:gd name="connsiteX38" fmla="*/ 879944 w 6123903"/>
                  <a:gd name="connsiteY38" fmla="*/ 4154460 h 6114381"/>
                  <a:gd name="connsiteX39" fmla="*/ 736119 w 6123903"/>
                  <a:gd name="connsiteY39" fmla="*/ 3795858 h 6114381"/>
                  <a:gd name="connsiteX40" fmla="*/ 704946 w 6123903"/>
                  <a:gd name="connsiteY40" fmla="*/ 3674624 h 6114381"/>
                  <a:gd name="connsiteX41" fmla="*/ 0 w 6123903"/>
                  <a:gd name="connsiteY41" fmla="*/ 3427700 h 6114381"/>
                  <a:gd name="connsiteX42" fmla="*/ 0 w 6123903"/>
                  <a:gd name="connsiteY42" fmla="*/ 2691456 h 6114381"/>
                  <a:gd name="connsiteX43" fmla="*/ 710874 w 6123903"/>
                  <a:gd name="connsiteY43" fmla="*/ 2435971 h 6114381"/>
                  <a:gd name="connsiteX44" fmla="*/ 739483 w 6123903"/>
                  <a:gd name="connsiteY44" fmla="*/ 2334920 h 6114381"/>
                  <a:gd name="connsiteX45" fmla="*/ 906871 w 6123903"/>
                  <a:gd name="connsiteY45" fmla="*/ 1934473 h 6114381"/>
                  <a:gd name="connsiteX46" fmla="*/ 966845 w 6123903"/>
                  <a:gd name="connsiteY46" fmla="*/ 1830886 h 6114381"/>
                  <a:gd name="connsiteX47" fmla="*/ 638488 w 6123903"/>
                  <a:gd name="connsiteY47" fmla="*/ 1160565 h 6114381"/>
                  <a:gd name="connsiteX48" fmla="*/ 1155427 w 6123903"/>
                  <a:gd name="connsiteY48" fmla="*/ 636323 h 6114381"/>
                  <a:gd name="connsiteX49" fmla="*/ 1849874 w 6123903"/>
                  <a:gd name="connsiteY49" fmla="*/ 957643 h 6114381"/>
                  <a:gd name="connsiteX50" fmla="*/ 1981186 w 6123903"/>
                  <a:gd name="connsiteY50" fmla="*/ 885803 h 6114381"/>
                  <a:gd name="connsiteX51" fmla="*/ 2339788 w 6123903"/>
                  <a:gd name="connsiteY51" fmla="*/ 741978 h 6114381"/>
                  <a:gd name="connsiteX52" fmla="*/ 2435401 w 6123903"/>
                  <a:gd name="connsiteY52" fmla="*/ 717393 h 6114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6123903" h="6114381">
                    <a:moveTo>
                      <a:pt x="3064893" y="1851552"/>
                    </a:moveTo>
                    <a:cubicBezTo>
                      <a:pt x="2391547" y="1851552"/>
                      <a:pt x="1845693" y="2397406"/>
                      <a:pt x="1845693" y="3070752"/>
                    </a:cubicBezTo>
                    <a:cubicBezTo>
                      <a:pt x="1845693" y="3744098"/>
                      <a:pt x="2391547" y="4289952"/>
                      <a:pt x="3064893" y="4289952"/>
                    </a:cubicBezTo>
                    <a:cubicBezTo>
                      <a:pt x="3738239" y="4289952"/>
                      <a:pt x="4284093" y="3744098"/>
                      <a:pt x="4284093" y="3070752"/>
                    </a:cubicBezTo>
                    <a:cubicBezTo>
                      <a:pt x="4284093" y="2397406"/>
                      <a:pt x="3738239" y="1851552"/>
                      <a:pt x="3064893" y="1851552"/>
                    </a:cubicBezTo>
                    <a:close/>
                    <a:moveTo>
                      <a:pt x="2686685" y="0"/>
                    </a:moveTo>
                    <a:lnTo>
                      <a:pt x="3422929" y="0"/>
                    </a:lnTo>
                    <a:lnTo>
                      <a:pt x="3678191" y="710255"/>
                    </a:lnTo>
                    <a:lnTo>
                      <a:pt x="3818556" y="751055"/>
                    </a:lnTo>
                    <a:cubicBezTo>
                      <a:pt x="3960958" y="797289"/>
                      <a:pt x="4097615" y="856271"/>
                      <a:pt x="4227179" y="926655"/>
                    </a:cubicBezTo>
                    <a:lnTo>
                      <a:pt x="4282555" y="960296"/>
                    </a:lnTo>
                    <a:lnTo>
                      <a:pt x="4970765" y="634253"/>
                    </a:lnTo>
                    <a:lnTo>
                      <a:pt x="5488211" y="1157995"/>
                    </a:lnTo>
                    <a:lnTo>
                      <a:pt x="5164247" y="1834816"/>
                    </a:lnTo>
                    <a:lnTo>
                      <a:pt x="5208991" y="1908466"/>
                    </a:lnTo>
                    <a:cubicBezTo>
                      <a:pt x="5279375" y="2038031"/>
                      <a:pt x="5338357" y="2174687"/>
                      <a:pt x="5384591" y="2317090"/>
                    </a:cubicBezTo>
                    <a:lnTo>
                      <a:pt x="5421936" y="2445569"/>
                    </a:lnTo>
                    <a:lnTo>
                      <a:pt x="6123903" y="2691449"/>
                    </a:lnTo>
                    <a:lnTo>
                      <a:pt x="6123903" y="3427693"/>
                    </a:lnTo>
                    <a:lnTo>
                      <a:pt x="5426625" y="3678291"/>
                    </a:lnTo>
                    <a:lnTo>
                      <a:pt x="5390304" y="3806584"/>
                    </a:lnTo>
                    <a:cubicBezTo>
                      <a:pt x="5346264" y="3945892"/>
                      <a:pt x="5290052" y="4079790"/>
                      <a:pt x="5222916" y="4207031"/>
                    </a:cubicBezTo>
                    <a:lnTo>
                      <a:pt x="5171917" y="4295117"/>
                    </a:lnTo>
                    <a:lnTo>
                      <a:pt x="5484219" y="4978630"/>
                    </a:lnTo>
                    <a:lnTo>
                      <a:pt x="4953361" y="5488772"/>
                    </a:lnTo>
                    <a:lnTo>
                      <a:pt x="4307701" y="5168660"/>
                    </a:lnTo>
                    <a:lnTo>
                      <a:pt x="4148601" y="5255702"/>
                    </a:lnTo>
                    <a:cubicBezTo>
                      <a:pt x="4033899" y="5312702"/>
                      <a:pt x="3914073" y="5360936"/>
                      <a:pt x="3789999" y="5399527"/>
                    </a:cubicBezTo>
                    <a:lnTo>
                      <a:pt x="3672243" y="5429805"/>
                    </a:lnTo>
                    <a:lnTo>
                      <a:pt x="3432454" y="6114381"/>
                    </a:lnTo>
                    <a:lnTo>
                      <a:pt x="2696210" y="6114381"/>
                    </a:lnTo>
                    <a:lnTo>
                      <a:pt x="2450436" y="5430525"/>
                    </a:lnTo>
                    <a:lnTo>
                      <a:pt x="2329062" y="5396163"/>
                    </a:lnTo>
                    <a:cubicBezTo>
                      <a:pt x="2189754" y="5352123"/>
                      <a:pt x="2055856" y="5295911"/>
                      <a:pt x="1928614" y="5228775"/>
                    </a:cubicBezTo>
                    <a:lnTo>
                      <a:pt x="1815331" y="5163187"/>
                    </a:lnTo>
                    <a:lnTo>
                      <a:pt x="1167731" y="5490605"/>
                    </a:lnTo>
                    <a:lnTo>
                      <a:pt x="637011" y="4980320"/>
                    </a:lnTo>
                    <a:lnTo>
                      <a:pt x="949593" y="4281769"/>
                    </a:lnTo>
                    <a:lnTo>
                      <a:pt x="879944" y="4154460"/>
                    </a:lnTo>
                    <a:cubicBezTo>
                      <a:pt x="822944" y="4039758"/>
                      <a:pt x="774710" y="3919932"/>
                      <a:pt x="736119" y="3795858"/>
                    </a:cubicBezTo>
                    <a:lnTo>
                      <a:pt x="704946" y="3674624"/>
                    </a:lnTo>
                    <a:lnTo>
                      <a:pt x="0" y="3427700"/>
                    </a:lnTo>
                    <a:lnTo>
                      <a:pt x="0" y="2691456"/>
                    </a:lnTo>
                    <a:lnTo>
                      <a:pt x="710874" y="2435971"/>
                    </a:lnTo>
                    <a:lnTo>
                      <a:pt x="739483" y="2334920"/>
                    </a:lnTo>
                    <a:cubicBezTo>
                      <a:pt x="783523" y="2195614"/>
                      <a:pt x="839735" y="2061715"/>
                      <a:pt x="906871" y="1934473"/>
                    </a:cubicBezTo>
                    <a:lnTo>
                      <a:pt x="966845" y="1830886"/>
                    </a:lnTo>
                    <a:lnTo>
                      <a:pt x="638488" y="1160565"/>
                    </a:lnTo>
                    <a:lnTo>
                      <a:pt x="1155427" y="636323"/>
                    </a:lnTo>
                    <a:lnTo>
                      <a:pt x="1849874" y="957643"/>
                    </a:lnTo>
                    <a:lnTo>
                      <a:pt x="1981186" y="885803"/>
                    </a:lnTo>
                    <a:cubicBezTo>
                      <a:pt x="2095887" y="828803"/>
                      <a:pt x="2215713" y="780570"/>
                      <a:pt x="2339788" y="741978"/>
                    </a:cubicBezTo>
                    <a:lnTo>
                      <a:pt x="2435401" y="717393"/>
                    </a:lnTo>
                    <a:close/>
                  </a:path>
                </a:pathLst>
              </a:custGeom>
              <a:grp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en-US" kern="0" dirty="0">
                  <a:solidFill>
                    <a:schemeClr val="bg1"/>
                  </a:solidFill>
                </a:endParaRPr>
              </a:p>
            </p:txBody>
          </p:sp>
        </p:grpSp>
        <p:sp>
          <p:nvSpPr>
            <p:cNvPr id="32" name="Freeform 6">
              <a:extLst>
                <a:ext uri="{FF2B5EF4-FFF2-40B4-BE49-F238E27FC236}">
                  <a16:creationId xmlns:a16="http://schemas.microsoft.com/office/drawing/2014/main" id="{4FDB5ECE-EE2B-684E-CA53-DF27B9D5321F}"/>
                </a:ext>
              </a:extLst>
            </p:cNvPr>
            <p:cNvSpPr>
              <a:spLocks noEditPoints="1"/>
            </p:cNvSpPr>
            <p:nvPr/>
          </p:nvSpPr>
          <p:spPr bwMode="auto">
            <a:xfrm>
              <a:off x="-1742855" y="94727"/>
              <a:ext cx="1898928" cy="2053830"/>
            </a:xfrm>
            <a:custGeom>
              <a:avLst/>
              <a:gdLst>
                <a:gd name="T0" fmla="*/ 4832 w 15226"/>
                <a:gd name="T1" fmla="*/ 896 h 16467"/>
                <a:gd name="T2" fmla="*/ 1605 w 15226"/>
                <a:gd name="T3" fmla="*/ 7033 h 16467"/>
                <a:gd name="T4" fmla="*/ 304 w 15226"/>
                <a:gd name="T5" fmla="*/ 9224 h 16467"/>
                <a:gd name="T6" fmla="*/ 1058 w 15226"/>
                <a:gd name="T7" fmla="*/ 10928 h 16467"/>
                <a:gd name="T8" fmla="*/ 1422 w 15226"/>
                <a:gd name="T9" fmla="*/ 12190 h 16467"/>
                <a:gd name="T10" fmla="*/ 2984 w 15226"/>
                <a:gd name="T11" fmla="*/ 14527 h 16467"/>
                <a:gd name="T12" fmla="*/ 4829 w 15226"/>
                <a:gd name="T13" fmla="*/ 15055 h 16467"/>
                <a:gd name="T14" fmla="*/ 12782 w 15226"/>
                <a:gd name="T15" fmla="*/ 16467 h 16467"/>
                <a:gd name="T16" fmla="*/ 12300 w 15226"/>
                <a:gd name="T17" fmla="*/ 11850 h 16467"/>
                <a:gd name="T18" fmla="*/ 14839 w 15226"/>
                <a:gd name="T19" fmla="*/ 6845 h 16467"/>
                <a:gd name="T20" fmla="*/ 13183 w 15226"/>
                <a:gd name="T21" fmla="*/ 4884 h 16467"/>
                <a:gd name="T22" fmla="*/ 12974 w 15226"/>
                <a:gd name="T23" fmla="*/ 7580 h 16467"/>
                <a:gd name="T24" fmla="*/ 12990 w 15226"/>
                <a:gd name="T25" fmla="*/ 8137 h 16467"/>
                <a:gd name="T26" fmla="*/ 11564 w 15226"/>
                <a:gd name="T27" fmla="*/ 8803 h 16467"/>
                <a:gd name="T28" fmla="*/ 9576 w 15226"/>
                <a:gd name="T29" fmla="*/ 9556 h 16467"/>
                <a:gd name="T30" fmla="*/ 9292 w 15226"/>
                <a:gd name="T31" fmla="*/ 10313 h 16467"/>
                <a:gd name="T32" fmla="*/ 8706 w 15226"/>
                <a:gd name="T33" fmla="*/ 10320 h 16467"/>
                <a:gd name="T34" fmla="*/ 7839 w 15226"/>
                <a:gd name="T35" fmla="*/ 8485 h 16467"/>
                <a:gd name="T36" fmla="*/ 5955 w 15226"/>
                <a:gd name="T37" fmla="*/ 7333 h 16467"/>
                <a:gd name="T38" fmla="*/ 5045 w 15226"/>
                <a:gd name="T39" fmla="*/ 7333 h 16467"/>
                <a:gd name="T40" fmla="*/ 3688 w 15226"/>
                <a:gd name="T41" fmla="*/ 5821 h 16467"/>
                <a:gd name="T42" fmla="*/ 3816 w 15226"/>
                <a:gd name="T43" fmla="*/ 3624 h 16467"/>
                <a:gd name="T44" fmla="*/ 3890 w 15226"/>
                <a:gd name="T45" fmla="*/ 3517 h 16467"/>
                <a:gd name="T46" fmla="*/ 4340 w 15226"/>
                <a:gd name="T47" fmla="*/ 2966 h 16467"/>
                <a:gd name="T48" fmla="*/ 6121 w 15226"/>
                <a:gd name="T49" fmla="*/ 2105 h 16467"/>
                <a:gd name="T50" fmla="*/ 6264 w 15226"/>
                <a:gd name="T51" fmla="*/ 2138 h 16467"/>
                <a:gd name="T52" fmla="*/ 7575 w 15226"/>
                <a:gd name="T53" fmla="*/ 1688 h 16467"/>
                <a:gd name="T54" fmla="*/ 8580 w 15226"/>
                <a:gd name="T55" fmla="*/ 1347 h 16467"/>
                <a:gd name="T56" fmla="*/ 9313 w 15226"/>
                <a:gd name="T57" fmla="*/ 1689 h 16467"/>
                <a:gd name="T58" fmla="*/ 9910 w 15226"/>
                <a:gd name="T59" fmla="*/ 1627 h 16467"/>
                <a:gd name="T60" fmla="*/ 10645 w 15226"/>
                <a:gd name="T61" fmla="*/ 2180 h 16467"/>
                <a:gd name="T62" fmla="*/ 11452 w 15226"/>
                <a:gd name="T63" fmla="*/ 2381 h 16467"/>
                <a:gd name="T64" fmla="*/ 11765 w 15226"/>
                <a:gd name="T65" fmla="*/ 2398 h 16467"/>
                <a:gd name="T66" fmla="*/ 12518 w 15226"/>
                <a:gd name="T67" fmla="*/ 3326 h 16467"/>
                <a:gd name="T68" fmla="*/ 13130 w 15226"/>
                <a:gd name="T69" fmla="*/ 4042 h 16467"/>
                <a:gd name="T70" fmla="*/ 13183 w 15226"/>
                <a:gd name="T71" fmla="*/ 4884 h 16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5226" h="16467">
                  <a:moveTo>
                    <a:pt x="10368" y="416"/>
                  </a:moveTo>
                  <a:cubicBezTo>
                    <a:pt x="8478" y="0"/>
                    <a:pt x="6596" y="26"/>
                    <a:pt x="4832" y="896"/>
                  </a:cubicBezTo>
                  <a:cubicBezTo>
                    <a:pt x="2904" y="1847"/>
                    <a:pt x="1993" y="3579"/>
                    <a:pt x="1538" y="5586"/>
                  </a:cubicBezTo>
                  <a:cubicBezTo>
                    <a:pt x="1432" y="6054"/>
                    <a:pt x="1196" y="6558"/>
                    <a:pt x="1605" y="7033"/>
                  </a:cubicBezTo>
                  <a:cubicBezTo>
                    <a:pt x="1694" y="7136"/>
                    <a:pt x="1523" y="7277"/>
                    <a:pt x="1451" y="7391"/>
                  </a:cubicBezTo>
                  <a:cubicBezTo>
                    <a:pt x="1067" y="8001"/>
                    <a:pt x="668" y="8603"/>
                    <a:pt x="304" y="9224"/>
                  </a:cubicBezTo>
                  <a:cubicBezTo>
                    <a:pt x="0" y="9742"/>
                    <a:pt x="65" y="9931"/>
                    <a:pt x="617" y="10108"/>
                  </a:cubicBezTo>
                  <a:cubicBezTo>
                    <a:pt x="1059" y="10249"/>
                    <a:pt x="1276" y="10436"/>
                    <a:pt x="1058" y="10928"/>
                  </a:cubicBezTo>
                  <a:cubicBezTo>
                    <a:pt x="895" y="11292"/>
                    <a:pt x="1194" y="11405"/>
                    <a:pt x="1491" y="11491"/>
                  </a:cubicBezTo>
                  <a:cubicBezTo>
                    <a:pt x="1028" y="11792"/>
                    <a:pt x="1016" y="11870"/>
                    <a:pt x="1422" y="12190"/>
                  </a:cubicBezTo>
                  <a:cubicBezTo>
                    <a:pt x="1598" y="12328"/>
                    <a:pt x="1643" y="12442"/>
                    <a:pt x="1549" y="12654"/>
                  </a:cubicBezTo>
                  <a:cubicBezTo>
                    <a:pt x="975" y="13937"/>
                    <a:pt x="1574" y="14691"/>
                    <a:pt x="2984" y="14527"/>
                  </a:cubicBezTo>
                  <a:cubicBezTo>
                    <a:pt x="3319" y="14488"/>
                    <a:pt x="3653" y="14436"/>
                    <a:pt x="3986" y="14387"/>
                  </a:cubicBezTo>
                  <a:cubicBezTo>
                    <a:pt x="4569" y="14301"/>
                    <a:pt x="4773" y="14445"/>
                    <a:pt x="4829" y="15055"/>
                  </a:cubicBezTo>
                  <a:cubicBezTo>
                    <a:pt x="4873" y="15530"/>
                    <a:pt x="4913" y="16003"/>
                    <a:pt x="5027" y="16467"/>
                  </a:cubicBezTo>
                  <a:cubicBezTo>
                    <a:pt x="7612" y="16467"/>
                    <a:pt x="10197" y="16467"/>
                    <a:pt x="12782" y="16467"/>
                  </a:cubicBezTo>
                  <a:cubicBezTo>
                    <a:pt x="12903" y="16279"/>
                    <a:pt x="12716" y="16164"/>
                    <a:pt x="12656" y="16035"/>
                  </a:cubicBezTo>
                  <a:cubicBezTo>
                    <a:pt x="12030" y="14680"/>
                    <a:pt x="11981" y="13284"/>
                    <a:pt x="12300" y="11850"/>
                  </a:cubicBezTo>
                  <a:cubicBezTo>
                    <a:pt x="12418" y="11319"/>
                    <a:pt x="12716" y="10905"/>
                    <a:pt x="13068" y="10511"/>
                  </a:cubicBezTo>
                  <a:cubicBezTo>
                    <a:pt x="14008" y="9460"/>
                    <a:pt x="14655" y="8275"/>
                    <a:pt x="14839" y="6845"/>
                  </a:cubicBezTo>
                  <a:cubicBezTo>
                    <a:pt x="15226" y="3831"/>
                    <a:pt x="13333" y="1070"/>
                    <a:pt x="10368" y="416"/>
                  </a:cubicBezTo>
                  <a:close/>
                  <a:moveTo>
                    <a:pt x="13183" y="4884"/>
                  </a:moveTo>
                  <a:cubicBezTo>
                    <a:pt x="13866" y="5359"/>
                    <a:pt x="13615" y="6325"/>
                    <a:pt x="13615" y="6325"/>
                  </a:cubicBezTo>
                  <a:cubicBezTo>
                    <a:pt x="13583" y="6773"/>
                    <a:pt x="13370" y="7188"/>
                    <a:pt x="12974" y="7580"/>
                  </a:cubicBezTo>
                  <a:cubicBezTo>
                    <a:pt x="12908" y="7646"/>
                    <a:pt x="12897" y="7705"/>
                    <a:pt x="12896" y="7767"/>
                  </a:cubicBezTo>
                  <a:cubicBezTo>
                    <a:pt x="12954" y="7878"/>
                    <a:pt x="12990" y="8003"/>
                    <a:pt x="12990" y="8137"/>
                  </a:cubicBezTo>
                  <a:cubicBezTo>
                    <a:pt x="12990" y="8582"/>
                    <a:pt x="12815" y="8826"/>
                    <a:pt x="12185" y="8943"/>
                  </a:cubicBezTo>
                  <a:cubicBezTo>
                    <a:pt x="11734" y="9026"/>
                    <a:pt x="11564" y="8803"/>
                    <a:pt x="11564" y="8803"/>
                  </a:cubicBezTo>
                  <a:cubicBezTo>
                    <a:pt x="11564" y="9383"/>
                    <a:pt x="11050" y="10063"/>
                    <a:pt x="10470" y="10063"/>
                  </a:cubicBezTo>
                  <a:cubicBezTo>
                    <a:pt x="10090" y="10063"/>
                    <a:pt x="9760" y="9859"/>
                    <a:pt x="9576" y="9556"/>
                  </a:cubicBezTo>
                  <a:cubicBezTo>
                    <a:pt x="9544" y="9531"/>
                    <a:pt x="9513" y="9507"/>
                    <a:pt x="9481" y="9479"/>
                  </a:cubicBezTo>
                  <a:cubicBezTo>
                    <a:pt x="9412" y="9775"/>
                    <a:pt x="9334" y="10042"/>
                    <a:pt x="9292" y="10313"/>
                  </a:cubicBezTo>
                  <a:cubicBezTo>
                    <a:pt x="9266" y="10480"/>
                    <a:pt x="9214" y="10556"/>
                    <a:pt x="9034" y="10551"/>
                  </a:cubicBezTo>
                  <a:cubicBezTo>
                    <a:pt x="8863" y="10547"/>
                    <a:pt x="8759" y="10519"/>
                    <a:pt x="8706" y="10320"/>
                  </a:cubicBezTo>
                  <a:cubicBezTo>
                    <a:pt x="8600" y="9921"/>
                    <a:pt x="8450" y="9535"/>
                    <a:pt x="8320" y="9143"/>
                  </a:cubicBezTo>
                  <a:cubicBezTo>
                    <a:pt x="8221" y="8846"/>
                    <a:pt x="8056" y="8633"/>
                    <a:pt x="7839" y="8485"/>
                  </a:cubicBezTo>
                  <a:cubicBezTo>
                    <a:pt x="7662" y="8576"/>
                    <a:pt x="7462" y="8628"/>
                    <a:pt x="7250" y="8628"/>
                  </a:cubicBezTo>
                  <a:cubicBezTo>
                    <a:pt x="6535" y="8628"/>
                    <a:pt x="5955" y="8048"/>
                    <a:pt x="5955" y="7333"/>
                  </a:cubicBezTo>
                  <a:cubicBezTo>
                    <a:pt x="5955" y="7187"/>
                    <a:pt x="5980" y="7048"/>
                    <a:pt x="6024" y="6917"/>
                  </a:cubicBezTo>
                  <a:cubicBezTo>
                    <a:pt x="5776" y="7173"/>
                    <a:pt x="5429" y="7333"/>
                    <a:pt x="5045" y="7333"/>
                  </a:cubicBezTo>
                  <a:cubicBezTo>
                    <a:pt x="4291" y="7333"/>
                    <a:pt x="3680" y="6721"/>
                    <a:pt x="3680" y="5968"/>
                  </a:cubicBezTo>
                  <a:cubicBezTo>
                    <a:pt x="3680" y="5918"/>
                    <a:pt x="3683" y="5869"/>
                    <a:pt x="3688" y="5821"/>
                  </a:cubicBezTo>
                  <a:cubicBezTo>
                    <a:pt x="3254" y="5655"/>
                    <a:pt x="2945" y="5235"/>
                    <a:pt x="2945" y="4743"/>
                  </a:cubicBezTo>
                  <a:cubicBezTo>
                    <a:pt x="2945" y="4203"/>
                    <a:pt x="3316" y="3751"/>
                    <a:pt x="3816" y="3624"/>
                  </a:cubicBezTo>
                  <a:cubicBezTo>
                    <a:pt x="3843" y="3601"/>
                    <a:pt x="3869" y="3576"/>
                    <a:pt x="3894" y="3551"/>
                  </a:cubicBezTo>
                  <a:cubicBezTo>
                    <a:pt x="3893" y="3540"/>
                    <a:pt x="3890" y="3529"/>
                    <a:pt x="3890" y="3517"/>
                  </a:cubicBezTo>
                  <a:cubicBezTo>
                    <a:pt x="3890" y="3249"/>
                    <a:pt x="4079" y="3025"/>
                    <a:pt x="4332" y="2971"/>
                  </a:cubicBezTo>
                  <a:cubicBezTo>
                    <a:pt x="4335" y="2969"/>
                    <a:pt x="4337" y="2967"/>
                    <a:pt x="4340" y="2966"/>
                  </a:cubicBezTo>
                  <a:cubicBezTo>
                    <a:pt x="4464" y="2401"/>
                    <a:pt x="4968" y="1977"/>
                    <a:pt x="5570" y="1977"/>
                  </a:cubicBezTo>
                  <a:cubicBezTo>
                    <a:pt x="5768" y="1977"/>
                    <a:pt x="5954" y="2024"/>
                    <a:pt x="6121" y="2105"/>
                  </a:cubicBezTo>
                  <a:cubicBezTo>
                    <a:pt x="6158" y="2113"/>
                    <a:pt x="6195" y="2120"/>
                    <a:pt x="6234" y="2133"/>
                  </a:cubicBezTo>
                  <a:cubicBezTo>
                    <a:pt x="6245" y="2136"/>
                    <a:pt x="6254" y="2137"/>
                    <a:pt x="6264" y="2138"/>
                  </a:cubicBezTo>
                  <a:cubicBezTo>
                    <a:pt x="6396" y="1798"/>
                    <a:pt x="6724" y="1557"/>
                    <a:pt x="7110" y="1557"/>
                  </a:cubicBezTo>
                  <a:cubicBezTo>
                    <a:pt x="7281" y="1557"/>
                    <a:pt x="7438" y="1607"/>
                    <a:pt x="7575" y="1688"/>
                  </a:cubicBezTo>
                  <a:cubicBezTo>
                    <a:pt x="7688" y="1730"/>
                    <a:pt x="7786" y="1735"/>
                    <a:pt x="7890" y="1710"/>
                  </a:cubicBezTo>
                  <a:cubicBezTo>
                    <a:pt x="8042" y="1491"/>
                    <a:pt x="8294" y="1347"/>
                    <a:pt x="8580" y="1347"/>
                  </a:cubicBezTo>
                  <a:cubicBezTo>
                    <a:pt x="8828" y="1347"/>
                    <a:pt x="9048" y="1457"/>
                    <a:pt x="9202" y="1627"/>
                  </a:cubicBezTo>
                  <a:cubicBezTo>
                    <a:pt x="9239" y="1646"/>
                    <a:pt x="9276" y="1665"/>
                    <a:pt x="9313" y="1689"/>
                  </a:cubicBezTo>
                  <a:cubicBezTo>
                    <a:pt x="9375" y="1729"/>
                    <a:pt x="9431" y="1753"/>
                    <a:pt x="9494" y="1757"/>
                  </a:cubicBezTo>
                  <a:cubicBezTo>
                    <a:pt x="9612" y="1676"/>
                    <a:pt x="9755" y="1627"/>
                    <a:pt x="9910" y="1627"/>
                  </a:cubicBezTo>
                  <a:cubicBezTo>
                    <a:pt x="10237" y="1627"/>
                    <a:pt x="10511" y="1843"/>
                    <a:pt x="10607" y="2139"/>
                  </a:cubicBezTo>
                  <a:cubicBezTo>
                    <a:pt x="10619" y="2154"/>
                    <a:pt x="10632" y="2168"/>
                    <a:pt x="10645" y="2180"/>
                  </a:cubicBezTo>
                  <a:cubicBezTo>
                    <a:pt x="10735" y="2118"/>
                    <a:pt x="10843" y="2083"/>
                    <a:pt x="10960" y="2083"/>
                  </a:cubicBezTo>
                  <a:cubicBezTo>
                    <a:pt x="11174" y="2083"/>
                    <a:pt x="11358" y="2204"/>
                    <a:pt x="11452" y="2381"/>
                  </a:cubicBezTo>
                  <a:cubicBezTo>
                    <a:pt x="11477" y="2401"/>
                    <a:pt x="11502" y="2420"/>
                    <a:pt x="11528" y="2438"/>
                  </a:cubicBezTo>
                  <a:cubicBezTo>
                    <a:pt x="11603" y="2414"/>
                    <a:pt x="11682" y="2398"/>
                    <a:pt x="11765" y="2398"/>
                  </a:cubicBezTo>
                  <a:cubicBezTo>
                    <a:pt x="12190" y="2398"/>
                    <a:pt x="12535" y="2742"/>
                    <a:pt x="12535" y="3167"/>
                  </a:cubicBezTo>
                  <a:cubicBezTo>
                    <a:pt x="12535" y="3222"/>
                    <a:pt x="12529" y="3275"/>
                    <a:pt x="12518" y="3326"/>
                  </a:cubicBezTo>
                  <a:cubicBezTo>
                    <a:pt x="12521" y="3334"/>
                    <a:pt x="12523" y="3343"/>
                    <a:pt x="12525" y="3352"/>
                  </a:cubicBezTo>
                  <a:cubicBezTo>
                    <a:pt x="12866" y="3399"/>
                    <a:pt x="13130" y="3688"/>
                    <a:pt x="13130" y="4042"/>
                  </a:cubicBezTo>
                  <a:cubicBezTo>
                    <a:pt x="13130" y="4147"/>
                    <a:pt x="13106" y="4245"/>
                    <a:pt x="13064" y="4334"/>
                  </a:cubicBezTo>
                  <a:cubicBezTo>
                    <a:pt x="13065" y="4334"/>
                    <a:pt x="13480" y="4550"/>
                    <a:pt x="13183" y="4884"/>
                  </a:cubicBezTo>
                  <a:close/>
                </a:path>
              </a:pathLst>
            </a:custGeom>
            <a:grpFill/>
            <a:ln>
              <a:noFill/>
            </a:ln>
          </p:spPr>
          <p:txBody>
            <a:bodyPr/>
            <a:lstStyle/>
            <a:p>
              <a:pPr>
                <a:defRPr/>
              </a:pPr>
              <a:endParaRPr lang="en-US" dirty="0">
                <a:solidFill>
                  <a:schemeClr val="bg1"/>
                </a:solidFill>
              </a:endParaRPr>
            </a:p>
          </p:txBody>
        </p:sp>
      </p:grpSp>
      <p:sp>
        <p:nvSpPr>
          <p:cNvPr id="36" name="TextBox 35">
            <a:extLst>
              <a:ext uri="{FF2B5EF4-FFF2-40B4-BE49-F238E27FC236}">
                <a16:creationId xmlns:a16="http://schemas.microsoft.com/office/drawing/2014/main" id="{1A77A0D2-F524-9011-3DC3-ADDD175BE04A}"/>
              </a:ext>
            </a:extLst>
          </p:cNvPr>
          <p:cNvSpPr txBox="1">
            <a:spLocks noChangeArrowheads="1"/>
          </p:cNvSpPr>
          <p:nvPr/>
        </p:nvSpPr>
        <p:spPr bwMode="auto">
          <a:xfrm>
            <a:off x="1934211" y="1307068"/>
            <a:ext cx="235994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2000" b="1" dirty="0">
                <a:solidFill>
                  <a:srgbClr val="FF671F"/>
                </a:solidFill>
                <a:latin typeface="+mn-lt"/>
                <a:cs typeface="Arial" panose="020B0604020202020204" pitchFamily="34" charset="0"/>
              </a:rPr>
              <a:t>GUIDE doc. no. 3533</a:t>
            </a:r>
          </a:p>
        </p:txBody>
      </p:sp>
      <p:sp>
        <p:nvSpPr>
          <p:cNvPr id="37" name="TextBox 37">
            <a:extLst>
              <a:ext uri="{FF2B5EF4-FFF2-40B4-BE49-F238E27FC236}">
                <a16:creationId xmlns:a16="http://schemas.microsoft.com/office/drawing/2014/main" id="{2B844FE8-99CB-B483-9600-CD8184CB3E5E}"/>
              </a:ext>
            </a:extLst>
          </p:cNvPr>
          <p:cNvSpPr txBox="1">
            <a:spLocks noChangeArrowheads="1"/>
          </p:cNvSpPr>
          <p:nvPr/>
        </p:nvSpPr>
        <p:spPr bwMode="auto">
          <a:xfrm>
            <a:off x="7239000" y="1219200"/>
            <a:ext cx="47244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2000" b="1" dirty="0">
                <a:solidFill>
                  <a:schemeClr val="bg1"/>
                </a:solidFill>
                <a:latin typeface="+mn-lt"/>
                <a:cs typeface="Arial" panose="020B0604020202020204" pitchFamily="34" charset="0"/>
              </a:rPr>
              <a:t>SMSA’s commitment to satisfy ISMS requirements</a:t>
            </a:r>
          </a:p>
        </p:txBody>
      </p:sp>
      <p:sp>
        <p:nvSpPr>
          <p:cNvPr id="38" name="TextBox 38">
            <a:extLst>
              <a:ext uri="{FF2B5EF4-FFF2-40B4-BE49-F238E27FC236}">
                <a16:creationId xmlns:a16="http://schemas.microsoft.com/office/drawing/2014/main" id="{1CF5859E-9C05-FBE9-292C-0E2E27D3B81D}"/>
              </a:ext>
            </a:extLst>
          </p:cNvPr>
          <p:cNvSpPr txBox="1">
            <a:spLocks noChangeArrowheads="1"/>
          </p:cNvSpPr>
          <p:nvPr/>
        </p:nvSpPr>
        <p:spPr bwMode="auto">
          <a:xfrm>
            <a:off x="7227887" y="3908425"/>
            <a:ext cx="473176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2000" b="1" dirty="0">
                <a:solidFill>
                  <a:schemeClr val="bg1"/>
                </a:solidFill>
                <a:latin typeface="+mn-lt"/>
                <a:cs typeface="Arial" panose="020B0604020202020204" pitchFamily="34" charset="0"/>
              </a:rPr>
              <a:t>Must be communicated and available to relevant interested parties</a:t>
            </a:r>
          </a:p>
        </p:txBody>
      </p:sp>
      <p:sp>
        <p:nvSpPr>
          <p:cNvPr id="39" name="TextBox 39">
            <a:extLst>
              <a:ext uri="{FF2B5EF4-FFF2-40B4-BE49-F238E27FC236}">
                <a16:creationId xmlns:a16="http://schemas.microsoft.com/office/drawing/2014/main" id="{AD95E971-F577-96BA-FFEE-EDEB6CE568B6}"/>
              </a:ext>
            </a:extLst>
          </p:cNvPr>
          <p:cNvSpPr txBox="1">
            <a:spLocks noChangeArrowheads="1"/>
          </p:cNvSpPr>
          <p:nvPr/>
        </p:nvSpPr>
        <p:spPr bwMode="auto">
          <a:xfrm>
            <a:off x="7238379" y="2635024"/>
            <a:ext cx="458778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2000" b="1" dirty="0">
                <a:solidFill>
                  <a:schemeClr val="bg1"/>
                </a:solidFill>
                <a:latin typeface="+mn-lt"/>
                <a:cs typeface="Arial" panose="020B0604020202020204" pitchFamily="34" charset="0"/>
              </a:rPr>
              <a:t>Must be reviewed at regular intervals</a:t>
            </a:r>
          </a:p>
        </p:txBody>
      </p:sp>
      <p:sp>
        <p:nvSpPr>
          <p:cNvPr id="40" name="TextBox 40">
            <a:extLst>
              <a:ext uri="{FF2B5EF4-FFF2-40B4-BE49-F238E27FC236}">
                <a16:creationId xmlns:a16="http://schemas.microsoft.com/office/drawing/2014/main" id="{8D894F9A-061E-0F2F-25D6-D0E448A323CC}"/>
              </a:ext>
            </a:extLst>
          </p:cNvPr>
          <p:cNvSpPr txBox="1">
            <a:spLocks noChangeArrowheads="1"/>
          </p:cNvSpPr>
          <p:nvPr/>
        </p:nvSpPr>
        <p:spPr bwMode="auto">
          <a:xfrm>
            <a:off x="7239000" y="5359400"/>
            <a:ext cx="464661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2000" b="1" dirty="0">
                <a:solidFill>
                  <a:schemeClr val="bg1"/>
                </a:solidFill>
                <a:latin typeface="+mn-lt"/>
                <a:cs typeface="Arial" panose="020B0604020202020204" pitchFamily="34" charset="0"/>
              </a:rPr>
              <a:t>Maintained as documented information</a:t>
            </a:r>
          </a:p>
        </p:txBody>
      </p:sp>
      <p:pic>
        <p:nvPicPr>
          <p:cNvPr id="8194" name="Picture 2" descr="ISO 27001, Information Security Management System (ISMS) Services In  Bangladesh">
            <a:extLst>
              <a:ext uri="{FF2B5EF4-FFF2-40B4-BE49-F238E27FC236}">
                <a16:creationId xmlns:a16="http://schemas.microsoft.com/office/drawing/2014/main" id="{CE784F27-C6E2-D18F-A5BB-F8C66BF40D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544" y="2057400"/>
            <a:ext cx="5780656" cy="4023336"/>
          </a:xfrm>
          <a:prstGeom prst="rect">
            <a:avLst/>
          </a:prstGeom>
          <a:noFill/>
          <a:ln w="57150">
            <a:solidFill>
              <a:srgbClr val="FF671F"/>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01647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4CD32926-F525-4175-AA10-84CF4D36901A}"/>
              </a:ext>
            </a:extLst>
          </p:cNvPr>
          <p:cNvSpPr/>
          <p:nvPr/>
        </p:nvSpPr>
        <p:spPr>
          <a:xfrm>
            <a:off x="1524" y="0"/>
            <a:ext cx="12188952" cy="828363"/>
          </a:xfrm>
          <a:prstGeom prst="rect">
            <a:avLst/>
          </a:prstGeom>
          <a:solidFill>
            <a:srgbClr val="9E01B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2" name="Title 1">
            <a:extLst>
              <a:ext uri="{FF2B5EF4-FFF2-40B4-BE49-F238E27FC236}">
                <a16:creationId xmlns:a16="http://schemas.microsoft.com/office/drawing/2014/main" id="{35B3592C-737D-FEC3-F8B0-7FC46617498E}"/>
              </a:ext>
            </a:extLst>
          </p:cNvPr>
          <p:cNvSpPr txBox="1">
            <a:spLocks/>
          </p:cNvSpPr>
          <p:nvPr/>
        </p:nvSpPr>
        <p:spPr>
          <a:xfrm>
            <a:off x="-1" y="58616"/>
            <a:ext cx="9565005" cy="654479"/>
          </a:xfrm>
          <a:prstGeom prst="rect">
            <a:avLst/>
          </a:prstGeom>
        </p:spPr>
        <p:txBody>
          <a:bodyPr/>
          <a:lst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a:lstStyle>
          <a:p>
            <a:r>
              <a:rPr lang="en-GB" sz="3600" dirty="0">
                <a:solidFill>
                  <a:schemeClr val="bg1"/>
                </a:solidFill>
                <a:latin typeface="+mn-lt"/>
              </a:rPr>
              <a:t>Clause 5.3 Org Roles &amp; Responsibilities</a:t>
            </a:r>
          </a:p>
        </p:txBody>
      </p:sp>
      <p:sp>
        <p:nvSpPr>
          <p:cNvPr id="4" name="Rectangle 3">
            <a:extLst>
              <a:ext uri="{FF2B5EF4-FFF2-40B4-BE49-F238E27FC236}">
                <a16:creationId xmlns:a16="http://schemas.microsoft.com/office/drawing/2014/main" id="{04B2A6B7-EE53-AC93-4CBF-9B557D224BF6}"/>
              </a:ext>
            </a:extLst>
          </p:cNvPr>
          <p:cNvSpPr/>
          <p:nvPr/>
        </p:nvSpPr>
        <p:spPr bwMode="auto">
          <a:xfrm>
            <a:off x="1836738" y="2409825"/>
            <a:ext cx="10172700" cy="87313"/>
          </a:xfrm>
          <a:prstGeom prst="rect">
            <a:avLst/>
          </a:prstGeom>
          <a:pattFill prst="ltVert">
            <a:fgClr>
              <a:schemeClr val="bg2">
                <a:lumMod val="85000"/>
              </a:schemeClr>
            </a:fgClr>
            <a:bgClr>
              <a:schemeClr val="bg2"/>
            </a:bgClr>
          </a:pattFill>
          <a:ln w="12700" cap="flat" cmpd="sng" algn="ctr">
            <a:noFill/>
            <a:prstDash val="solid"/>
            <a:miter lim="800000"/>
          </a:ln>
          <a:effectLst/>
        </p:spPr>
        <p:txBody>
          <a:bodyPr anchor="ctr"/>
          <a:lstStyle/>
          <a:p>
            <a:pPr algn="ctr" defTabSz="457200" eaLnBrk="1" fontAlgn="auto" hangingPunct="1">
              <a:spcBef>
                <a:spcPts val="0"/>
              </a:spcBef>
              <a:spcAft>
                <a:spcPts val="0"/>
              </a:spcAft>
              <a:defRPr/>
            </a:pPr>
            <a:endParaRPr lang="en-US" kern="0" dirty="0">
              <a:solidFill>
                <a:schemeClr val="bg1"/>
              </a:solidFill>
            </a:endParaRPr>
          </a:p>
        </p:txBody>
      </p:sp>
      <p:sp>
        <p:nvSpPr>
          <p:cNvPr id="7" name="Rectangle 6">
            <a:extLst>
              <a:ext uri="{FF2B5EF4-FFF2-40B4-BE49-F238E27FC236}">
                <a16:creationId xmlns:a16="http://schemas.microsoft.com/office/drawing/2014/main" id="{90FF2857-0D0D-D214-2829-81976C6ACEF1}"/>
              </a:ext>
            </a:extLst>
          </p:cNvPr>
          <p:cNvSpPr/>
          <p:nvPr/>
        </p:nvSpPr>
        <p:spPr bwMode="auto">
          <a:xfrm>
            <a:off x="1790700" y="2686050"/>
            <a:ext cx="10221913" cy="1652588"/>
          </a:xfrm>
          <a:prstGeom prst="rect">
            <a:avLst/>
          </a:prstGeom>
          <a:solidFill>
            <a:srgbClr val="9E01BF"/>
          </a:solidFill>
          <a:ln w="57150">
            <a:solidFill>
              <a:srgbClr val="FF671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endParaRPr>
          </a:p>
        </p:txBody>
      </p:sp>
      <p:grpSp>
        <p:nvGrpSpPr>
          <p:cNvPr id="14" name="Group 13">
            <a:extLst>
              <a:ext uri="{FF2B5EF4-FFF2-40B4-BE49-F238E27FC236}">
                <a16:creationId xmlns:a16="http://schemas.microsoft.com/office/drawing/2014/main" id="{C6B66E7B-5F61-279C-3FD3-5CAB1E921233}"/>
              </a:ext>
            </a:extLst>
          </p:cNvPr>
          <p:cNvGrpSpPr>
            <a:grpSpLocks/>
          </p:cNvGrpSpPr>
          <p:nvPr/>
        </p:nvGrpSpPr>
        <p:grpSpPr bwMode="auto">
          <a:xfrm>
            <a:off x="5498041" y="2862385"/>
            <a:ext cx="3296593" cy="1247767"/>
            <a:chOff x="5828357" y="2139710"/>
            <a:chExt cx="3296854" cy="666205"/>
          </a:xfrm>
        </p:grpSpPr>
        <p:cxnSp>
          <p:nvCxnSpPr>
            <p:cNvPr id="7168" name="Straight Connector 7167">
              <a:extLst>
                <a:ext uri="{FF2B5EF4-FFF2-40B4-BE49-F238E27FC236}">
                  <a16:creationId xmlns:a16="http://schemas.microsoft.com/office/drawing/2014/main" id="{662FD340-CEB9-86A8-763D-A10426789107}"/>
                </a:ext>
              </a:extLst>
            </p:cNvPr>
            <p:cNvCxnSpPr>
              <a:cxnSpLocks/>
            </p:cNvCxnSpPr>
            <p:nvPr/>
          </p:nvCxnSpPr>
          <p:spPr>
            <a:xfrm>
              <a:off x="9127105" y="2139710"/>
              <a:ext cx="0" cy="666205"/>
            </a:xfrm>
            <a:prstGeom prst="line">
              <a:avLst/>
            </a:prstGeom>
            <a:ln>
              <a:gradFill>
                <a:gsLst>
                  <a:gs pos="4000">
                    <a:schemeClr val="accent1"/>
                  </a:gs>
                  <a:gs pos="53000">
                    <a:schemeClr val="bg2"/>
                  </a:gs>
                  <a:gs pos="100000">
                    <a:schemeClr val="accent1"/>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7169" name="Straight Connector 7168">
              <a:extLst>
                <a:ext uri="{FF2B5EF4-FFF2-40B4-BE49-F238E27FC236}">
                  <a16:creationId xmlns:a16="http://schemas.microsoft.com/office/drawing/2014/main" id="{2C5C04EB-9074-5D52-7A8A-55B7AE31E5D2}"/>
                </a:ext>
              </a:extLst>
            </p:cNvPr>
            <p:cNvCxnSpPr>
              <a:cxnSpLocks/>
            </p:cNvCxnSpPr>
            <p:nvPr/>
          </p:nvCxnSpPr>
          <p:spPr>
            <a:xfrm>
              <a:off x="5828908" y="2139710"/>
              <a:ext cx="0" cy="666205"/>
            </a:xfrm>
            <a:prstGeom prst="line">
              <a:avLst/>
            </a:prstGeom>
            <a:ln>
              <a:gradFill>
                <a:gsLst>
                  <a:gs pos="4000">
                    <a:schemeClr val="accent1"/>
                  </a:gs>
                  <a:gs pos="53000">
                    <a:schemeClr val="bg2"/>
                  </a:gs>
                  <a:gs pos="100000">
                    <a:schemeClr val="accent1"/>
                  </a:gs>
                </a:gsLst>
                <a:lin ang="5400000" scaled="1"/>
              </a:gradFill>
            </a:ln>
          </p:spPr>
          <p:style>
            <a:lnRef idx="1">
              <a:schemeClr val="accent1"/>
            </a:lnRef>
            <a:fillRef idx="0">
              <a:schemeClr val="accent1"/>
            </a:fillRef>
            <a:effectRef idx="0">
              <a:schemeClr val="accent1"/>
            </a:effectRef>
            <a:fontRef idx="minor">
              <a:schemeClr val="tx1"/>
            </a:fontRef>
          </p:style>
        </p:cxnSp>
      </p:grpSp>
      <p:sp>
        <p:nvSpPr>
          <p:cNvPr id="33" name="TextBox 32">
            <a:extLst>
              <a:ext uri="{FF2B5EF4-FFF2-40B4-BE49-F238E27FC236}">
                <a16:creationId xmlns:a16="http://schemas.microsoft.com/office/drawing/2014/main" id="{CA8A8020-611F-5D57-9BF6-5CF3E90ECD4D}"/>
              </a:ext>
            </a:extLst>
          </p:cNvPr>
          <p:cNvSpPr txBox="1">
            <a:spLocks noChangeArrowheads="1"/>
          </p:cNvSpPr>
          <p:nvPr/>
        </p:nvSpPr>
        <p:spPr bwMode="auto">
          <a:xfrm>
            <a:off x="8958187" y="3311987"/>
            <a:ext cx="2868974" cy="707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GB" altLang="en-US" sz="2000" b="1">
                <a:solidFill>
                  <a:schemeClr val="bg1"/>
                </a:solidFill>
                <a:latin typeface="+mn-lt"/>
                <a:cs typeface="Arial" panose="020B0604020202020204" pitchFamily="34" charset="0"/>
              </a:rPr>
              <a:t>Organizational structure up to date </a:t>
            </a:r>
          </a:p>
        </p:txBody>
      </p:sp>
      <p:grpSp>
        <p:nvGrpSpPr>
          <p:cNvPr id="34" name="Group 33">
            <a:extLst>
              <a:ext uri="{FF2B5EF4-FFF2-40B4-BE49-F238E27FC236}">
                <a16:creationId xmlns:a16="http://schemas.microsoft.com/office/drawing/2014/main" id="{23AE8D84-8F1B-AE86-87D3-12F89089CB91}"/>
              </a:ext>
            </a:extLst>
          </p:cNvPr>
          <p:cNvGrpSpPr>
            <a:grpSpLocks/>
          </p:cNvGrpSpPr>
          <p:nvPr/>
        </p:nvGrpSpPr>
        <p:grpSpPr bwMode="auto">
          <a:xfrm>
            <a:off x="9912349" y="2449512"/>
            <a:ext cx="779462" cy="750888"/>
            <a:chOff x="10091570" y="1505909"/>
            <a:chExt cx="779524" cy="751067"/>
          </a:xfrm>
        </p:grpSpPr>
        <p:grpSp>
          <p:nvGrpSpPr>
            <p:cNvPr id="35" name="Group 34">
              <a:extLst>
                <a:ext uri="{FF2B5EF4-FFF2-40B4-BE49-F238E27FC236}">
                  <a16:creationId xmlns:a16="http://schemas.microsoft.com/office/drawing/2014/main" id="{D4307B7F-984A-A2D1-E8E4-0BAE7F5D7E8A}"/>
                </a:ext>
              </a:extLst>
            </p:cNvPr>
            <p:cNvGrpSpPr>
              <a:grpSpLocks/>
            </p:cNvGrpSpPr>
            <p:nvPr/>
          </p:nvGrpSpPr>
          <p:grpSpPr bwMode="auto">
            <a:xfrm>
              <a:off x="10091570" y="1505909"/>
              <a:ext cx="779524" cy="751067"/>
              <a:chOff x="5658592" y="1551814"/>
              <a:chExt cx="846328" cy="815432"/>
            </a:xfrm>
          </p:grpSpPr>
          <p:sp>
            <p:nvSpPr>
              <p:cNvPr id="37" name="Oval 36">
                <a:extLst>
                  <a:ext uri="{FF2B5EF4-FFF2-40B4-BE49-F238E27FC236}">
                    <a16:creationId xmlns:a16="http://schemas.microsoft.com/office/drawing/2014/main" id="{E53A9294-D466-65DF-47D3-13F2D4983317}"/>
                  </a:ext>
                </a:extLst>
              </p:cNvPr>
              <p:cNvSpPr/>
              <p:nvPr/>
            </p:nvSpPr>
            <p:spPr>
              <a:xfrm>
                <a:off x="5658592" y="1551814"/>
                <a:ext cx="846328" cy="815432"/>
              </a:xfrm>
              <a:prstGeom prst="ellipse">
                <a:avLst/>
              </a:prstGeom>
              <a:no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endParaRPr>
              </a:p>
            </p:txBody>
          </p:sp>
          <p:sp>
            <p:nvSpPr>
              <p:cNvPr id="38" name="Oval 37">
                <a:extLst>
                  <a:ext uri="{FF2B5EF4-FFF2-40B4-BE49-F238E27FC236}">
                    <a16:creationId xmlns:a16="http://schemas.microsoft.com/office/drawing/2014/main" id="{C25E2342-A32F-BAFE-7D7C-F00B54B097B7}"/>
                  </a:ext>
                </a:extLst>
              </p:cNvPr>
              <p:cNvSpPr/>
              <p:nvPr/>
            </p:nvSpPr>
            <p:spPr>
              <a:xfrm>
                <a:off x="5715475" y="1608705"/>
                <a:ext cx="732564" cy="701650"/>
              </a:xfrm>
              <a:prstGeom prst="ellipse">
                <a:avLst/>
              </a:prstGeom>
              <a:gradFill>
                <a:gsLst>
                  <a:gs pos="0">
                    <a:schemeClr val="bg2"/>
                  </a:gs>
                  <a:gs pos="100000">
                    <a:schemeClr val="bg2">
                      <a:lumMod val="85000"/>
                    </a:schemeClr>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endParaRPr>
              </a:p>
            </p:txBody>
          </p:sp>
          <p:sp>
            <p:nvSpPr>
              <p:cNvPr id="46" name="Oval 45">
                <a:extLst>
                  <a:ext uri="{FF2B5EF4-FFF2-40B4-BE49-F238E27FC236}">
                    <a16:creationId xmlns:a16="http://schemas.microsoft.com/office/drawing/2014/main" id="{1F269C3F-5341-F762-855A-988956E0C3AD}"/>
                  </a:ext>
                </a:extLst>
              </p:cNvPr>
              <p:cNvSpPr/>
              <p:nvPr/>
            </p:nvSpPr>
            <p:spPr>
              <a:xfrm>
                <a:off x="5762013" y="1655251"/>
                <a:ext cx="639486" cy="608557"/>
              </a:xfrm>
              <a:prstGeom prst="ellipse">
                <a:avLst/>
              </a:prstGeom>
              <a:solidFill>
                <a:srgbClr val="FF671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endParaRPr>
              </a:p>
            </p:txBody>
          </p:sp>
        </p:grpSp>
        <p:sp>
          <p:nvSpPr>
            <p:cNvPr id="36" name="Freeform: Shape 35">
              <a:extLst>
                <a:ext uri="{FF2B5EF4-FFF2-40B4-BE49-F238E27FC236}">
                  <a16:creationId xmlns:a16="http://schemas.microsoft.com/office/drawing/2014/main" id="{64F11DCB-F681-E3ED-B538-357EAA77CA9A}"/>
                </a:ext>
              </a:extLst>
            </p:cNvPr>
            <p:cNvSpPr>
              <a:spLocks/>
            </p:cNvSpPr>
            <p:nvPr/>
          </p:nvSpPr>
          <p:spPr bwMode="auto">
            <a:xfrm>
              <a:off x="10290675" y="1755980"/>
              <a:ext cx="411454" cy="250726"/>
            </a:xfrm>
            <a:custGeom>
              <a:avLst/>
              <a:gdLst>
                <a:gd name="T0" fmla="*/ 0 w 5320204"/>
                <a:gd name="T1" fmla="*/ 0 h 3241972"/>
                <a:gd name="T2" fmla="*/ 0 w 5320204"/>
                <a:gd name="T3" fmla="*/ 0 h 3241972"/>
                <a:gd name="T4" fmla="*/ 0 w 5320204"/>
                <a:gd name="T5" fmla="*/ 0 h 3241972"/>
                <a:gd name="T6" fmla="*/ 0 w 5320204"/>
                <a:gd name="T7" fmla="*/ 0 h 3241972"/>
                <a:gd name="T8" fmla="*/ 0 w 5320204"/>
                <a:gd name="T9" fmla="*/ 0 h 3241972"/>
                <a:gd name="T10" fmla="*/ 0 w 5320204"/>
                <a:gd name="T11" fmla="*/ 0 h 3241972"/>
                <a:gd name="T12" fmla="*/ 0 w 5320204"/>
                <a:gd name="T13" fmla="*/ 0 h 3241972"/>
                <a:gd name="T14" fmla="*/ 0 w 5320204"/>
                <a:gd name="T15" fmla="*/ 0 h 3241972"/>
                <a:gd name="T16" fmla="*/ 0 w 5320204"/>
                <a:gd name="T17" fmla="*/ 0 h 3241972"/>
                <a:gd name="T18" fmla="*/ 0 w 5320204"/>
                <a:gd name="T19" fmla="*/ 0 h 3241972"/>
                <a:gd name="T20" fmla="*/ 0 w 5320204"/>
                <a:gd name="T21" fmla="*/ 0 h 3241972"/>
                <a:gd name="T22" fmla="*/ 0 w 5320204"/>
                <a:gd name="T23" fmla="*/ 0 h 3241972"/>
                <a:gd name="T24" fmla="*/ 0 w 5320204"/>
                <a:gd name="T25" fmla="*/ 0 h 3241972"/>
                <a:gd name="T26" fmla="*/ 0 w 5320204"/>
                <a:gd name="T27" fmla="*/ 0 h 3241972"/>
                <a:gd name="T28" fmla="*/ 0 w 5320204"/>
                <a:gd name="T29" fmla="*/ 0 h 3241972"/>
                <a:gd name="T30" fmla="*/ 0 w 5320204"/>
                <a:gd name="T31" fmla="*/ 0 h 3241972"/>
                <a:gd name="T32" fmla="*/ 0 w 5320204"/>
                <a:gd name="T33" fmla="*/ 0 h 3241972"/>
                <a:gd name="T34" fmla="*/ 0 w 5320204"/>
                <a:gd name="T35" fmla="*/ 0 h 3241972"/>
                <a:gd name="T36" fmla="*/ 0 w 5320204"/>
                <a:gd name="T37" fmla="*/ 0 h 3241972"/>
                <a:gd name="T38" fmla="*/ 0 w 5320204"/>
                <a:gd name="T39" fmla="*/ 0 h 3241972"/>
                <a:gd name="T40" fmla="*/ 0 w 5320204"/>
                <a:gd name="T41" fmla="*/ 0 h 3241972"/>
                <a:gd name="T42" fmla="*/ 0 w 5320204"/>
                <a:gd name="T43" fmla="*/ 0 h 3241972"/>
                <a:gd name="T44" fmla="*/ 0 w 5320204"/>
                <a:gd name="T45" fmla="*/ 0 h 3241972"/>
                <a:gd name="T46" fmla="*/ 0 w 5320204"/>
                <a:gd name="T47" fmla="*/ 0 h 3241972"/>
                <a:gd name="T48" fmla="*/ 0 w 5320204"/>
                <a:gd name="T49" fmla="*/ 0 h 3241972"/>
                <a:gd name="T50" fmla="*/ 0 w 5320204"/>
                <a:gd name="T51" fmla="*/ 0 h 3241972"/>
                <a:gd name="T52" fmla="*/ 0 w 5320204"/>
                <a:gd name="T53" fmla="*/ 0 h 3241972"/>
                <a:gd name="T54" fmla="*/ 0 w 5320204"/>
                <a:gd name="T55" fmla="*/ 0 h 3241972"/>
                <a:gd name="T56" fmla="*/ 0 w 5320204"/>
                <a:gd name="T57" fmla="*/ 0 h 3241972"/>
                <a:gd name="T58" fmla="*/ 0 w 5320204"/>
                <a:gd name="T59" fmla="*/ 0 h 3241972"/>
                <a:gd name="T60" fmla="*/ 0 w 5320204"/>
                <a:gd name="T61" fmla="*/ 0 h 3241972"/>
                <a:gd name="T62" fmla="*/ 0 w 5320204"/>
                <a:gd name="T63" fmla="*/ 0 h 3241972"/>
                <a:gd name="T64" fmla="*/ 0 w 5320204"/>
                <a:gd name="T65" fmla="*/ 0 h 3241972"/>
                <a:gd name="T66" fmla="*/ 0 w 5320204"/>
                <a:gd name="T67" fmla="*/ 0 h 3241972"/>
                <a:gd name="T68" fmla="*/ 0 w 5320204"/>
                <a:gd name="T69" fmla="*/ 0 h 3241972"/>
                <a:gd name="T70" fmla="*/ 0 w 5320204"/>
                <a:gd name="T71" fmla="*/ 0 h 3241972"/>
                <a:gd name="T72" fmla="*/ 0 w 5320204"/>
                <a:gd name="T73" fmla="*/ 0 h 3241972"/>
                <a:gd name="T74" fmla="*/ 0 w 5320204"/>
                <a:gd name="T75" fmla="*/ 0 h 3241972"/>
                <a:gd name="T76" fmla="*/ 0 w 5320204"/>
                <a:gd name="T77" fmla="*/ 0 h 3241972"/>
                <a:gd name="T78" fmla="*/ 0 w 5320204"/>
                <a:gd name="T79" fmla="*/ 0 h 3241972"/>
                <a:gd name="T80" fmla="*/ 0 w 5320204"/>
                <a:gd name="T81" fmla="*/ 0 h 3241972"/>
                <a:gd name="T82" fmla="*/ 0 w 5320204"/>
                <a:gd name="T83" fmla="*/ 0 h 3241972"/>
                <a:gd name="T84" fmla="*/ 0 w 5320204"/>
                <a:gd name="T85" fmla="*/ 0 h 3241972"/>
                <a:gd name="T86" fmla="*/ 0 w 5320204"/>
                <a:gd name="T87" fmla="*/ 0 h 3241972"/>
                <a:gd name="T88" fmla="*/ 0 w 5320204"/>
                <a:gd name="T89" fmla="*/ 0 h 3241972"/>
                <a:gd name="T90" fmla="*/ 0 w 5320204"/>
                <a:gd name="T91" fmla="*/ 0 h 3241972"/>
                <a:gd name="T92" fmla="*/ 0 w 5320204"/>
                <a:gd name="T93" fmla="*/ 0 h 3241972"/>
                <a:gd name="T94" fmla="*/ 0 w 5320204"/>
                <a:gd name="T95" fmla="*/ 0 h 3241972"/>
                <a:gd name="T96" fmla="*/ 0 w 5320204"/>
                <a:gd name="T97" fmla="*/ 0 h 3241972"/>
                <a:gd name="T98" fmla="*/ 0 w 5320204"/>
                <a:gd name="T99" fmla="*/ 0 h 3241972"/>
                <a:gd name="T100" fmla="*/ 0 w 5320204"/>
                <a:gd name="T101" fmla="*/ 0 h 3241972"/>
                <a:gd name="T102" fmla="*/ 0 w 5320204"/>
                <a:gd name="T103" fmla="*/ 0 h 3241972"/>
                <a:gd name="T104" fmla="*/ 0 w 5320204"/>
                <a:gd name="T105" fmla="*/ 0 h 3241972"/>
                <a:gd name="T106" fmla="*/ 0 w 5320204"/>
                <a:gd name="T107" fmla="*/ 0 h 3241972"/>
                <a:gd name="T108" fmla="*/ 0 w 5320204"/>
                <a:gd name="T109" fmla="*/ 0 h 3241972"/>
                <a:gd name="T110" fmla="*/ 0 w 5320204"/>
                <a:gd name="T111" fmla="*/ 0 h 3241972"/>
                <a:gd name="T112" fmla="*/ 0 w 5320204"/>
                <a:gd name="T113" fmla="*/ 0 h 324197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5320204" h="3241972">
                  <a:moveTo>
                    <a:pt x="2881236" y="1504245"/>
                  </a:moveTo>
                  <a:cubicBezTo>
                    <a:pt x="2855907" y="1509306"/>
                    <a:pt x="2838757" y="1529556"/>
                    <a:pt x="2826302" y="1554502"/>
                  </a:cubicBezTo>
                  <a:cubicBezTo>
                    <a:pt x="2776434" y="1670883"/>
                    <a:pt x="2709912" y="1754002"/>
                    <a:pt x="2660054" y="1803869"/>
                  </a:cubicBezTo>
                  <a:cubicBezTo>
                    <a:pt x="2618495" y="1754002"/>
                    <a:pt x="2551972" y="1670883"/>
                    <a:pt x="2502114" y="1554502"/>
                  </a:cubicBezTo>
                  <a:cubicBezTo>
                    <a:pt x="2485498" y="1521241"/>
                    <a:pt x="2460545" y="1504635"/>
                    <a:pt x="2418985" y="1504635"/>
                  </a:cubicBezTo>
                  <a:cubicBezTo>
                    <a:pt x="2136358" y="1521280"/>
                    <a:pt x="1911905" y="1762339"/>
                    <a:pt x="1911905" y="2044967"/>
                  </a:cubicBezTo>
                  <a:lnTo>
                    <a:pt x="1911905" y="2344240"/>
                  </a:lnTo>
                  <a:cubicBezTo>
                    <a:pt x="1911905" y="2385800"/>
                    <a:pt x="1953464" y="2427359"/>
                    <a:pt x="1995034" y="2427359"/>
                  </a:cubicBezTo>
                  <a:lnTo>
                    <a:pt x="3325094" y="2427320"/>
                  </a:lnTo>
                  <a:cubicBezTo>
                    <a:pt x="3366653" y="2427320"/>
                    <a:pt x="3408213" y="2385760"/>
                    <a:pt x="3408213" y="2344201"/>
                  </a:cubicBezTo>
                  <a:lnTo>
                    <a:pt x="3416501" y="2344201"/>
                  </a:lnTo>
                  <a:lnTo>
                    <a:pt x="3416501" y="2044967"/>
                  </a:lnTo>
                  <a:cubicBezTo>
                    <a:pt x="3416501" y="1762349"/>
                    <a:pt x="3192049" y="1521241"/>
                    <a:pt x="2909421" y="1504635"/>
                  </a:cubicBezTo>
                  <a:cubicBezTo>
                    <a:pt x="2899031" y="1502558"/>
                    <a:pt x="2889679" y="1502558"/>
                    <a:pt x="2881236" y="1504245"/>
                  </a:cubicBezTo>
                  <a:close/>
                  <a:moveTo>
                    <a:pt x="1080914" y="947345"/>
                  </a:moveTo>
                  <a:cubicBezTo>
                    <a:pt x="1088969" y="945658"/>
                    <a:pt x="1097285" y="945659"/>
                    <a:pt x="1105600" y="947736"/>
                  </a:cubicBezTo>
                  <a:cubicBezTo>
                    <a:pt x="1172113" y="956034"/>
                    <a:pt x="1238586" y="972689"/>
                    <a:pt x="1305099" y="997593"/>
                  </a:cubicBezTo>
                  <a:lnTo>
                    <a:pt x="1338341" y="1030825"/>
                  </a:lnTo>
                  <a:cubicBezTo>
                    <a:pt x="1313387" y="1080693"/>
                    <a:pt x="1296781" y="1130599"/>
                    <a:pt x="1280165" y="1180457"/>
                  </a:cubicBezTo>
                  <a:lnTo>
                    <a:pt x="1163785" y="1188765"/>
                  </a:lnTo>
                  <a:cubicBezTo>
                    <a:pt x="1030799" y="1197063"/>
                    <a:pt x="922736" y="1305145"/>
                    <a:pt x="922736" y="1438132"/>
                  </a:cubicBezTo>
                  <a:lnTo>
                    <a:pt x="922736" y="1903653"/>
                  </a:lnTo>
                  <a:cubicBezTo>
                    <a:pt x="922736" y="1928606"/>
                    <a:pt x="922736" y="1945212"/>
                    <a:pt x="931034" y="1961818"/>
                  </a:cubicBezTo>
                  <a:lnTo>
                    <a:pt x="83123" y="1961857"/>
                  </a:lnTo>
                  <a:cubicBezTo>
                    <a:pt x="41561" y="1961857"/>
                    <a:pt x="0" y="1928606"/>
                    <a:pt x="0" y="1878739"/>
                  </a:cubicBezTo>
                  <a:lnTo>
                    <a:pt x="0" y="1546243"/>
                  </a:lnTo>
                  <a:cubicBezTo>
                    <a:pt x="0" y="1230364"/>
                    <a:pt x="241061" y="972650"/>
                    <a:pt x="556950" y="947736"/>
                  </a:cubicBezTo>
                  <a:cubicBezTo>
                    <a:pt x="590201" y="947736"/>
                    <a:pt x="623463" y="964342"/>
                    <a:pt x="640069" y="997593"/>
                  </a:cubicBezTo>
                  <a:cubicBezTo>
                    <a:pt x="698244" y="1138927"/>
                    <a:pt x="773055" y="1230354"/>
                    <a:pt x="831270" y="1288519"/>
                  </a:cubicBezTo>
                  <a:cubicBezTo>
                    <a:pt x="889445" y="1230354"/>
                    <a:pt x="964256" y="1138888"/>
                    <a:pt x="1022471" y="997593"/>
                  </a:cubicBezTo>
                  <a:cubicBezTo>
                    <a:pt x="1034925" y="972655"/>
                    <a:pt x="1056748" y="952406"/>
                    <a:pt x="1080914" y="947345"/>
                  </a:cubicBezTo>
                  <a:close/>
                  <a:moveTo>
                    <a:pt x="4735032" y="930735"/>
                  </a:moveTo>
                  <a:cubicBezTo>
                    <a:pt x="4743475" y="929047"/>
                    <a:pt x="4752827" y="929046"/>
                    <a:pt x="4763217" y="931120"/>
                  </a:cubicBezTo>
                  <a:cubicBezTo>
                    <a:pt x="5079135" y="964342"/>
                    <a:pt x="5320204" y="1222046"/>
                    <a:pt x="5320204" y="1537936"/>
                  </a:cubicBezTo>
                  <a:lnTo>
                    <a:pt x="5320194" y="1537926"/>
                  </a:lnTo>
                  <a:lnTo>
                    <a:pt x="5320194" y="1870421"/>
                  </a:lnTo>
                  <a:cubicBezTo>
                    <a:pt x="5320194" y="1920289"/>
                    <a:pt x="5286933" y="1953540"/>
                    <a:pt x="5237075" y="1953540"/>
                  </a:cubicBezTo>
                  <a:lnTo>
                    <a:pt x="4389162" y="1953540"/>
                  </a:lnTo>
                  <a:cubicBezTo>
                    <a:pt x="4397460" y="1936934"/>
                    <a:pt x="4397460" y="1911981"/>
                    <a:pt x="4397460" y="1895375"/>
                  </a:cubicBezTo>
                  <a:lnTo>
                    <a:pt x="4397460" y="1429854"/>
                  </a:lnTo>
                  <a:cubicBezTo>
                    <a:pt x="4397460" y="1296867"/>
                    <a:pt x="4289388" y="1188795"/>
                    <a:pt x="4156401" y="1180487"/>
                  </a:cubicBezTo>
                  <a:lnTo>
                    <a:pt x="4040021" y="1172179"/>
                  </a:lnTo>
                  <a:cubicBezTo>
                    <a:pt x="4023415" y="1122312"/>
                    <a:pt x="3998461" y="1072405"/>
                    <a:pt x="3973508" y="1022547"/>
                  </a:cubicBezTo>
                  <a:lnTo>
                    <a:pt x="4015068" y="980988"/>
                  </a:lnTo>
                  <a:cubicBezTo>
                    <a:pt x="4081580" y="956035"/>
                    <a:pt x="4148054" y="939428"/>
                    <a:pt x="4214567" y="931120"/>
                  </a:cubicBezTo>
                  <a:cubicBezTo>
                    <a:pt x="4247828" y="931120"/>
                    <a:pt x="4289388" y="947736"/>
                    <a:pt x="4297696" y="980988"/>
                  </a:cubicBezTo>
                  <a:cubicBezTo>
                    <a:pt x="4355861" y="1122321"/>
                    <a:pt x="4430682" y="1213748"/>
                    <a:pt x="4488897" y="1271914"/>
                  </a:cubicBezTo>
                  <a:cubicBezTo>
                    <a:pt x="4547062" y="1213748"/>
                    <a:pt x="4621883" y="1122282"/>
                    <a:pt x="4680098" y="980988"/>
                  </a:cubicBezTo>
                  <a:cubicBezTo>
                    <a:pt x="4692553" y="956049"/>
                    <a:pt x="4709702" y="935800"/>
                    <a:pt x="4735032" y="930735"/>
                  </a:cubicBezTo>
                  <a:close/>
                  <a:moveTo>
                    <a:pt x="2660074" y="656741"/>
                  </a:moveTo>
                  <a:cubicBezTo>
                    <a:pt x="2460574" y="656741"/>
                    <a:pt x="2294327" y="823028"/>
                    <a:pt x="2294327" y="1022488"/>
                  </a:cubicBezTo>
                  <a:cubicBezTo>
                    <a:pt x="2294327" y="1230295"/>
                    <a:pt x="2452266" y="1463056"/>
                    <a:pt x="2660074" y="1463056"/>
                  </a:cubicBezTo>
                  <a:cubicBezTo>
                    <a:pt x="2867881" y="1463056"/>
                    <a:pt x="3025820" y="1221987"/>
                    <a:pt x="3025820" y="1022488"/>
                  </a:cubicBezTo>
                  <a:cubicBezTo>
                    <a:pt x="3025820" y="822989"/>
                    <a:pt x="2859573" y="656741"/>
                    <a:pt x="2660074" y="656741"/>
                  </a:cubicBezTo>
                  <a:close/>
                  <a:moveTo>
                    <a:pt x="2435680" y="91485"/>
                  </a:moveTo>
                  <a:lnTo>
                    <a:pt x="2901201" y="91485"/>
                  </a:lnTo>
                  <a:cubicBezTo>
                    <a:pt x="2942760" y="91485"/>
                    <a:pt x="2984320" y="133045"/>
                    <a:pt x="2984320" y="174604"/>
                  </a:cubicBezTo>
                  <a:lnTo>
                    <a:pt x="2992628" y="407365"/>
                  </a:lnTo>
                  <a:cubicBezTo>
                    <a:pt x="3108979" y="440626"/>
                    <a:pt x="3217051" y="490532"/>
                    <a:pt x="3325123" y="548698"/>
                  </a:cubicBezTo>
                  <a:lnTo>
                    <a:pt x="3499669" y="399096"/>
                  </a:lnTo>
                  <a:cubicBezTo>
                    <a:pt x="3532930" y="365844"/>
                    <a:pt x="3582788" y="365844"/>
                    <a:pt x="3616049" y="399096"/>
                  </a:cubicBezTo>
                  <a:lnTo>
                    <a:pt x="3940237" y="723283"/>
                  </a:lnTo>
                  <a:cubicBezTo>
                    <a:pt x="3973488" y="756545"/>
                    <a:pt x="3973488" y="806412"/>
                    <a:pt x="3940237" y="839663"/>
                  </a:cubicBezTo>
                  <a:lnTo>
                    <a:pt x="3782297" y="1014209"/>
                  </a:lnTo>
                  <a:cubicBezTo>
                    <a:pt x="3848810" y="1113944"/>
                    <a:pt x="3890379" y="1230325"/>
                    <a:pt x="3923631" y="1346705"/>
                  </a:cubicBezTo>
                  <a:lnTo>
                    <a:pt x="4156391" y="1355013"/>
                  </a:lnTo>
                  <a:lnTo>
                    <a:pt x="4156391" y="1355023"/>
                  </a:lnTo>
                  <a:cubicBezTo>
                    <a:pt x="4197951" y="1355023"/>
                    <a:pt x="4231212" y="1388274"/>
                    <a:pt x="4222826" y="1438141"/>
                  </a:cubicBezTo>
                  <a:lnTo>
                    <a:pt x="4222826" y="1903663"/>
                  </a:lnTo>
                  <a:cubicBezTo>
                    <a:pt x="4222826" y="1945222"/>
                    <a:pt x="4181266" y="1986781"/>
                    <a:pt x="4139707" y="1986781"/>
                  </a:cubicBezTo>
                  <a:lnTo>
                    <a:pt x="3906946" y="1995090"/>
                  </a:lnTo>
                  <a:cubicBezTo>
                    <a:pt x="3873685" y="2111440"/>
                    <a:pt x="3832125" y="2219513"/>
                    <a:pt x="3765612" y="2327585"/>
                  </a:cubicBezTo>
                  <a:lnTo>
                    <a:pt x="3923552" y="2502131"/>
                  </a:lnTo>
                  <a:cubicBezTo>
                    <a:pt x="3956804" y="2535392"/>
                    <a:pt x="3956804" y="2585260"/>
                    <a:pt x="3923552" y="2618511"/>
                  </a:cubicBezTo>
                  <a:lnTo>
                    <a:pt x="3599365" y="2942699"/>
                  </a:lnTo>
                  <a:cubicBezTo>
                    <a:pt x="3566104" y="2975960"/>
                    <a:pt x="3516236" y="2975960"/>
                    <a:pt x="3482985" y="2942699"/>
                  </a:cubicBezTo>
                  <a:lnTo>
                    <a:pt x="3308439" y="2784759"/>
                  </a:lnTo>
                  <a:cubicBezTo>
                    <a:pt x="3208704" y="2851272"/>
                    <a:pt x="3092323" y="2892831"/>
                    <a:pt x="2975943" y="2926092"/>
                  </a:cubicBezTo>
                  <a:lnTo>
                    <a:pt x="2967635" y="3158853"/>
                  </a:lnTo>
                  <a:cubicBezTo>
                    <a:pt x="2967635" y="3208720"/>
                    <a:pt x="2926076" y="3241972"/>
                    <a:pt x="2884516" y="3241972"/>
                  </a:cubicBezTo>
                  <a:lnTo>
                    <a:pt x="2418995" y="3241972"/>
                  </a:lnTo>
                  <a:cubicBezTo>
                    <a:pt x="2377436" y="3241972"/>
                    <a:pt x="2335876" y="3200412"/>
                    <a:pt x="2335876" y="3158853"/>
                  </a:cubicBezTo>
                  <a:lnTo>
                    <a:pt x="2327568" y="2926092"/>
                  </a:lnTo>
                  <a:cubicBezTo>
                    <a:pt x="2211217" y="2892831"/>
                    <a:pt x="2103145" y="2851272"/>
                    <a:pt x="1995073" y="2784759"/>
                  </a:cubicBezTo>
                  <a:lnTo>
                    <a:pt x="1820527" y="2942699"/>
                  </a:lnTo>
                  <a:cubicBezTo>
                    <a:pt x="1787266" y="2975960"/>
                    <a:pt x="1737398" y="2975960"/>
                    <a:pt x="1704147" y="2942699"/>
                  </a:cubicBezTo>
                  <a:lnTo>
                    <a:pt x="1379959" y="2618511"/>
                  </a:lnTo>
                  <a:cubicBezTo>
                    <a:pt x="1355006" y="2585250"/>
                    <a:pt x="1346698" y="2535392"/>
                    <a:pt x="1379959" y="2502131"/>
                  </a:cubicBezTo>
                  <a:lnTo>
                    <a:pt x="1537899" y="2327585"/>
                  </a:lnTo>
                  <a:cubicBezTo>
                    <a:pt x="1471386" y="2227850"/>
                    <a:pt x="1429817" y="2111470"/>
                    <a:pt x="1396565" y="1995090"/>
                  </a:cubicBezTo>
                  <a:lnTo>
                    <a:pt x="1163805" y="1986781"/>
                  </a:lnTo>
                  <a:cubicBezTo>
                    <a:pt x="1113937" y="1986781"/>
                    <a:pt x="1080676" y="1945222"/>
                    <a:pt x="1080676" y="1903663"/>
                  </a:cubicBezTo>
                  <a:lnTo>
                    <a:pt x="1080676" y="1438141"/>
                  </a:lnTo>
                  <a:cubicBezTo>
                    <a:pt x="1080676" y="1396582"/>
                    <a:pt x="1122245" y="1355023"/>
                    <a:pt x="1163805" y="1355023"/>
                  </a:cubicBezTo>
                  <a:lnTo>
                    <a:pt x="1404864" y="1338367"/>
                  </a:lnTo>
                  <a:cubicBezTo>
                    <a:pt x="1438125" y="1222017"/>
                    <a:pt x="1488022" y="1113944"/>
                    <a:pt x="1546197" y="1005872"/>
                  </a:cubicBezTo>
                  <a:lnTo>
                    <a:pt x="1388257" y="831326"/>
                  </a:lnTo>
                  <a:cubicBezTo>
                    <a:pt x="1354996" y="798075"/>
                    <a:pt x="1354996" y="748207"/>
                    <a:pt x="1388257" y="714946"/>
                  </a:cubicBezTo>
                  <a:lnTo>
                    <a:pt x="1712445" y="390758"/>
                  </a:lnTo>
                  <a:cubicBezTo>
                    <a:pt x="1745696" y="365805"/>
                    <a:pt x="1795564" y="357507"/>
                    <a:pt x="1828825" y="390758"/>
                  </a:cubicBezTo>
                  <a:lnTo>
                    <a:pt x="2011757" y="548698"/>
                  </a:lnTo>
                  <a:cubicBezTo>
                    <a:pt x="2111492" y="482185"/>
                    <a:pt x="2227873" y="440626"/>
                    <a:pt x="2344253" y="407365"/>
                  </a:cubicBezTo>
                  <a:lnTo>
                    <a:pt x="2352561" y="174604"/>
                  </a:lnTo>
                  <a:cubicBezTo>
                    <a:pt x="2352561" y="124737"/>
                    <a:pt x="2394120" y="91485"/>
                    <a:pt x="2435680" y="91485"/>
                  </a:cubicBezTo>
                  <a:close/>
                  <a:moveTo>
                    <a:pt x="4488877" y="0"/>
                  </a:moveTo>
                  <a:cubicBezTo>
                    <a:pt x="4713330" y="0"/>
                    <a:pt x="4887885" y="182893"/>
                    <a:pt x="4887885" y="399008"/>
                  </a:cubicBezTo>
                  <a:cubicBezTo>
                    <a:pt x="4887885" y="623461"/>
                    <a:pt x="4713340" y="881136"/>
                    <a:pt x="4488877" y="881136"/>
                  </a:cubicBezTo>
                  <a:cubicBezTo>
                    <a:pt x="4264464" y="881136"/>
                    <a:pt x="4089869" y="623461"/>
                    <a:pt x="4089869" y="399008"/>
                  </a:cubicBezTo>
                  <a:cubicBezTo>
                    <a:pt x="4089869" y="174556"/>
                    <a:pt x="4272762" y="0"/>
                    <a:pt x="4488877" y="0"/>
                  </a:cubicBezTo>
                  <a:close/>
                  <a:moveTo>
                    <a:pt x="831309" y="0"/>
                  </a:moveTo>
                  <a:cubicBezTo>
                    <a:pt x="1055762" y="0"/>
                    <a:pt x="1230317" y="182893"/>
                    <a:pt x="1230317" y="399008"/>
                  </a:cubicBezTo>
                  <a:cubicBezTo>
                    <a:pt x="1230317" y="623461"/>
                    <a:pt x="1055772" y="881136"/>
                    <a:pt x="831309" y="881136"/>
                  </a:cubicBezTo>
                  <a:cubicBezTo>
                    <a:pt x="606896" y="881136"/>
                    <a:pt x="432301" y="623461"/>
                    <a:pt x="432301" y="399008"/>
                  </a:cubicBezTo>
                  <a:cubicBezTo>
                    <a:pt x="432301" y="174556"/>
                    <a:pt x="615194" y="0"/>
                    <a:pt x="831309" y="0"/>
                  </a:cubicBezTo>
                  <a:close/>
                </a:path>
              </a:pathLst>
            </a:custGeom>
            <a:solidFill>
              <a:schemeClr val="bg1"/>
            </a:solidFill>
            <a:ln>
              <a:noFill/>
            </a:ln>
            <a:extLst>
              <a:ext uri="{91240B29-F687-4F45-9708-019B960494DF}">
                <a14:hiddenLine xmlns:a14="http://schemas.microsoft.com/office/drawing/2010/main" w="9797" cap="flat">
                  <a:solidFill>
                    <a:srgbClr val="000000"/>
                  </a:solidFill>
                  <a:prstDash val="solid"/>
                  <a:miter lim="800000"/>
                  <a:headEnd/>
                  <a:tailEnd/>
                </a14:hiddenLine>
              </a:ext>
            </a:extLst>
          </p:spPr>
          <p:txBody>
            <a:bodyPr anchor="ctr"/>
            <a:lstStyle/>
            <a:p>
              <a:endParaRPr lang="en-US">
                <a:solidFill>
                  <a:schemeClr val="bg1"/>
                </a:solidFill>
              </a:endParaRPr>
            </a:p>
          </p:txBody>
        </p:sp>
      </p:grpSp>
      <p:grpSp>
        <p:nvGrpSpPr>
          <p:cNvPr id="17" name="Group 16">
            <a:extLst>
              <a:ext uri="{FF2B5EF4-FFF2-40B4-BE49-F238E27FC236}">
                <a16:creationId xmlns:a16="http://schemas.microsoft.com/office/drawing/2014/main" id="{FFC6676E-89AE-64F8-911A-C78125F970CF}"/>
              </a:ext>
            </a:extLst>
          </p:cNvPr>
          <p:cNvGrpSpPr>
            <a:grpSpLocks/>
          </p:cNvGrpSpPr>
          <p:nvPr/>
        </p:nvGrpSpPr>
        <p:grpSpPr bwMode="auto">
          <a:xfrm>
            <a:off x="6208333" y="2410383"/>
            <a:ext cx="1953921" cy="1609322"/>
            <a:chOff x="6387261" y="1516866"/>
            <a:chExt cx="1954076" cy="1609705"/>
          </a:xfrm>
        </p:grpSpPr>
        <p:sp>
          <p:nvSpPr>
            <p:cNvPr id="26" name="TextBox 25">
              <a:extLst>
                <a:ext uri="{FF2B5EF4-FFF2-40B4-BE49-F238E27FC236}">
                  <a16:creationId xmlns:a16="http://schemas.microsoft.com/office/drawing/2014/main" id="{8D312A1F-CFBB-9B33-391A-96CBE1277A44}"/>
                </a:ext>
              </a:extLst>
            </p:cNvPr>
            <p:cNvSpPr txBox="1">
              <a:spLocks noChangeArrowheads="1"/>
            </p:cNvSpPr>
            <p:nvPr/>
          </p:nvSpPr>
          <p:spPr bwMode="auto">
            <a:xfrm>
              <a:off x="6387261" y="2418685"/>
              <a:ext cx="195407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2000" b="1">
                  <a:solidFill>
                    <a:schemeClr val="bg1"/>
                  </a:solidFill>
                  <a:latin typeface="+mn-lt"/>
                  <a:cs typeface="Arial" panose="020B0604020202020204" pitchFamily="34" charset="0"/>
                </a:rPr>
                <a:t>Delegation of Authority</a:t>
              </a:r>
            </a:p>
          </p:txBody>
        </p:sp>
        <p:grpSp>
          <p:nvGrpSpPr>
            <p:cNvPr id="27" name="Group 26">
              <a:extLst>
                <a:ext uri="{FF2B5EF4-FFF2-40B4-BE49-F238E27FC236}">
                  <a16:creationId xmlns:a16="http://schemas.microsoft.com/office/drawing/2014/main" id="{5374BE88-6271-77F8-F36F-6DC8D0C04DE9}"/>
                </a:ext>
              </a:extLst>
            </p:cNvPr>
            <p:cNvGrpSpPr>
              <a:grpSpLocks/>
            </p:cNvGrpSpPr>
            <p:nvPr/>
          </p:nvGrpSpPr>
          <p:grpSpPr bwMode="auto">
            <a:xfrm>
              <a:off x="6988865" y="1516866"/>
              <a:ext cx="750868" cy="750868"/>
              <a:chOff x="6988865" y="1544576"/>
              <a:chExt cx="750868" cy="750868"/>
            </a:xfrm>
          </p:grpSpPr>
          <p:grpSp>
            <p:nvGrpSpPr>
              <p:cNvPr id="28" name="Group 27">
                <a:extLst>
                  <a:ext uri="{FF2B5EF4-FFF2-40B4-BE49-F238E27FC236}">
                    <a16:creationId xmlns:a16="http://schemas.microsoft.com/office/drawing/2014/main" id="{520FF01A-490A-CE9A-6C7D-6749BB2EF75D}"/>
                  </a:ext>
                </a:extLst>
              </p:cNvPr>
              <p:cNvGrpSpPr>
                <a:grpSpLocks/>
              </p:cNvGrpSpPr>
              <p:nvPr/>
            </p:nvGrpSpPr>
            <p:grpSpPr bwMode="auto">
              <a:xfrm>
                <a:off x="6988865" y="1544576"/>
                <a:ext cx="750868" cy="750868"/>
                <a:chOff x="5690508" y="1551814"/>
                <a:chExt cx="815216" cy="815216"/>
              </a:xfrm>
            </p:grpSpPr>
            <p:sp>
              <p:nvSpPr>
                <p:cNvPr id="30" name="Oval 29">
                  <a:extLst>
                    <a:ext uri="{FF2B5EF4-FFF2-40B4-BE49-F238E27FC236}">
                      <a16:creationId xmlns:a16="http://schemas.microsoft.com/office/drawing/2014/main" id="{094630B7-219E-FD20-1158-A62B020DD99A}"/>
                    </a:ext>
                  </a:extLst>
                </p:cNvPr>
                <p:cNvSpPr/>
                <p:nvPr/>
              </p:nvSpPr>
              <p:spPr>
                <a:xfrm>
                  <a:off x="5691036" y="1551208"/>
                  <a:ext cx="815303" cy="815432"/>
                </a:xfrm>
                <a:prstGeom prst="ellipse">
                  <a:avLst/>
                </a:prstGeom>
                <a:no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endParaRPr>
                </a:p>
              </p:txBody>
            </p:sp>
            <p:sp>
              <p:nvSpPr>
                <p:cNvPr id="31" name="Oval 30">
                  <a:extLst>
                    <a:ext uri="{FF2B5EF4-FFF2-40B4-BE49-F238E27FC236}">
                      <a16:creationId xmlns:a16="http://schemas.microsoft.com/office/drawing/2014/main" id="{0898FF14-A591-4B22-AFB3-D08291C80AD1}"/>
                    </a:ext>
                  </a:extLst>
                </p:cNvPr>
                <p:cNvSpPr/>
                <p:nvPr/>
              </p:nvSpPr>
              <p:spPr>
                <a:xfrm>
                  <a:off x="5747918" y="1608099"/>
                  <a:ext cx="701539" cy="701650"/>
                </a:xfrm>
                <a:prstGeom prst="ellipse">
                  <a:avLst/>
                </a:prstGeom>
                <a:gradFill>
                  <a:gsLst>
                    <a:gs pos="0">
                      <a:schemeClr val="bg2"/>
                    </a:gs>
                    <a:gs pos="100000">
                      <a:schemeClr val="bg2">
                        <a:lumMod val="85000"/>
                      </a:schemeClr>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endParaRPr>
                </a:p>
              </p:txBody>
            </p:sp>
            <p:sp>
              <p:nvSpPr>
                <p:cNvPr id="32" name="Oval 31">
                  <a:extLst>
                    <a:ext uri="{FF2B5EF4-FFF2-40B4-BE49-F238E27FC236}">
                      <a16:creationId xmlns:a16="http://schemas.microsoft.com/office/drawing/2014/main" id="{00C5190D-743D-0CA7-171C-B5CF22B79A4D}"/>
                    </a:ext>
                  </a:extLst>
                </p:cNvPr>
                <p:cNvSpPr/>
                <p:nvPr/>
              </p:nvSpPr>
              <p:spPr>
                <a:xfrm>
                  <a:off x="5794457" y="1654645"/>
                  <a:ext cx="608461" cy="608557"/>
                </a:xfrm>
                <a:prstGeom prst="ellipse">
                  <a:avLst/>
                </a:prstGeom>
                <a:gradFill flip="none" rotWithShape="1">
                  <a:gsLst>
                    <a:gs pos="0">
                      <a:schemeClr val="bg2"/>
                    </a:gs>
                    <a:gs pos="100000">
                      <a:schemeClr val="bg2">
                        <a:lumMod val="8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endParaRPr>
                </a:p>
              </p:txBody>
            </p:sp>
          </p:grpSp>
          <p:sp>
            <p:nvSpPr>
              <p:cNvPr id="29" name="Freeform: Shape 28">
                <a:extLst>
                  <a:ext uri="{FF2B5EF4-FFF2-40B4-BE49-F238E27FC236}">
                    <a16:creationId xmlns:a16="http://schemas.microsoft.com/office/drawing/2014/main" id="{C66B48C5-40AC-0E37-DFFC-C6CEEE2C5B7B}"/>
                  </a:ext>
                </a:extLst>
              </p:cNvPr>
              <p:cNvSpPr>
                <a:spLocks/>
              </p:cNvSpPr>
              <p:nvPr/>
            </p:nvSpPr>
            <p:spPr bwMode="auto">
              <a:xfrm>
                <a:off x="7177040" y="1721774"/>
                <a:ext cx="374518" cy="396472"/>
              </a:xfrm>
              <a:custGeom>
                <a:avLst/>
                <a:gdLst>
                  <a:gd name="T0" fmla="*/ 1083 w 539282"/>
                  <a:gd name="T1" fmla="*/ 613 h 570896"/>
                  <a:gd name="T2" fmla="*/ 261 w 539282"/>
                  <a:gd name="T3" fmla="*/ 762 h 570896"/>
                  <a:gd name="T4" fmla="*/ 863 w 539282"/>
                  <a:gd name="T5" fmla="*/ 624 h 570896"/>
                  <a:gd name="T6" fmla="*/ 1083 w 539282"/>
                  <a:gd name="T7" fmla="*/ 613 h 570896"/>
                  <a:gd name="T8" fmla="*/ 1092 w 539282"/>
                  <a:gd name="T9" fmla="*/ 701 h 570896"/>
                  <a:gd name="T10" fmla="*/ 999 w 539282"/>
                  <a:gd name="T11" fmla="*/ 716 h 570896"/>
                  <a:gd name="T12" fmla="*/ 962 w 539282"/>
                  <a:gd name="T13" fmla="*/ 825 h 570896"/>
                  <a:gd name="T14" fmla="*/ 1031 w 539282"/>
                  <a:gd name="T15" fmla="*/ 891 h 570896"/>
                  <a:gd name="T16" fmla="*/ 938 w 539282"/>
                  <a:gd name="T17" fmla="*/ 996 h 570896"/>
                  <a:gd name="T18" fmla="*/ 769 w 539282"/>
                  <a:gd name="T19" fmla="*/ 1025 h 570896"/>
                  <a:gd name="T20" fmla="*/ 774 w 539282"/>
                  <a:gd name="T21" fmla="*/ 1122 h 570896"/>
                  <a:gd name="T22" fmla="*/ 636 w 539282"/>
                  <a:gd name="T23" fmla="*/ 1152 h 570896"/>
                  <a:gd name="T24" fmla="*/ 490 w 539282"/>
                  <a:gd name="T25" fmla="*/ 1076 h 570896"/>
                  <a:gd name="T26" fmla="*/ 447 w 539282"/>
                  <a:gd name="T27" fmla="*/ 1158 h 570896"/>
                  <a:gd name="T28" fmla="*/ 308 w 539282"/>
                  <a:gd name="T29" fmla="*/ 1110 h 570896"/>
                  <a:gd name="T30" fmla="*/ 323 w 539282"/>
                  <a:gd name="T31" fmla="*/ 1019 h 570896"/>
                  <a:gd name="T32" fmla="*/ 160 w 539282"/>
                  <a:gd name="T33" fmla="*/ 992 h 570896"/>
                  <a:gd name="T34" fmla="*/ 67 w 539282"/>
                  <a:gd name="T35" fmla="*/ 885 h 570896"/>
                  <a:gd name="T36" fmla="*/ 134 w 539282"/>
                  <a:gd name="T37" fmla="*/ 820 h 570896"/>
                  <a:gd name="T38" fmla="*/ 96 w 539282"/>
                  <a:gd name="T39" fmla="*/ 694 h 570896"/>
                  <a:gd name="T40" fmla="*/ 1 w 539282"/>
                  <a:gd name="T41" fmla="*/ 680 h 570896"/>
                  <a:gd name="T42" fmla="*/ 210 w 539282"/>
                  <a:gd name="T43" fmla="*/ 608 h 570896"/>
                  <a:gd name="T44" fmla="*/ 363 w 539282"/>
                  <a:gd name="T45" fmla="*/ 228 h 570896"/>
                  <a:gd name="T46" fmla="*/ 370 w 539282"/>
                  <a:gd name="T47" fmla="*/ 258 h 570896"/>
                  <a:gd name="T48" fmla="*/ 342 w 539282"/>
                  <a:gd name="T49" fmla="*/ 292 h 570896"/>
                  <a:gd name="T50" fmla="*/ 300 w 539282"/>
                  <a:gd name="T51" fmla="*/ 388 h 570896"/>
                  <a:gd name="T52" fmla="*/ 215 w 539282"/>
                  <a:gd name="T53" fmla="*/ 497 h 570896"/>
                  <a:gd name="T54" fmla="*/ 17 w 539282"/>
                  <a:gd name="T55" fmla="*/ 565 h 570896"/>
                  <a:gd name="T56" fmla="*/ 35 w 539282"/>
                  <a:gd name="T57" fmla="*/ 456 h 570896"/>
                  <a:gd name="T58" fmla="*/ 192 w 539282"/>
                  <a:gd name="T59" fmla="*/ 367 h 570896"/>
                  <a:gd name="T60" fmla="*/ 148 w 539282"/>
                  <a:gd name="T61" fmla="*/ 294 h 570896"/>
                  <a:gd name="T62" fmla="*/ 122 w 539282"/>
                  <a:gd name="T63" fmla="*/ 238 h 570896"/>
                  <a:gd name="T64" fmla="*/ 247 w 539282"/>
                  <a:gd name="T65" fmla="*/ 97 h 570896"/>
                  <a:gd name="T66" fmla="*/ 959 w 539282"/>
                  <a:gd name="T67" fmla="*/ 226 h 570896"/>
                  <a:gd name="T68" fmla="*/ 960 w 539282"/>
                  <a:gd name="T69" fmla="*/ 280 h 570896"/>
                  <a:gd name="T70" fmla="*/ 904 w 539282"/>
                  <a:gd name="T71" fmla="*/ 356 h 570896"/>
                  <a:gd name="T72" fmla="*/ 908 w 539282"/>
                  <a:gd name="T73" fmla="*/ 400 h 570896"/>
                  <a:gd name="T74" fmla="*/ 1089 w 539282"/>
                  <a:gd name="T75" fmla="*/ 549 h 570896"/>
                  <a:gd name="T76" fmla="*/ 872 w 539282"/>
                  <a:gd name="T77" fmla="*/ 549 h 570896"/>
                  <a:gd name="T78" fmla="*/ 783 w 539282"/>
                  <a:gd name="T79" fmla="*/ 397 h 570896"/>
                  <a:gd name="T80" fmla="*/ 783 w 539282"/>
                  <a:gd name="T81" fmla="*/ 356 h 570896"/>
                  <a:gd name="T82" fmla="*/ 726 w 539282"/>
                  <a:gd name="T83" fmla="*/ 280 h 570896"/>
                  <a:gd name="T84" fmla="*/ 727 w 539282"/>
                  <a:gd name="T85" fmla="*/ 226 h 570896"/>
                  <a:gd name="T86" fmla="*/ 547 w 539282"/>
                  <a:gd name="T87" fmla="*/ 0 h 570896"/>
                  <a:gd name="T88" fmla="*/ 696 w 539282"/>
                  <a:gd name="T89" fmla="*/ 168 h 570896"/>
                  <a:gd name="T90" fmla="*/ 666 w 539282"/>
                  <a:gd name="T91" fmla="*/ 239 h 570896"/>
                  <a:gd name="T92" fmla="*/ 612 w 539282"/>
                  <a:gd name="T93" fmla="*/ 328 h 570896"/>
                  <a:gd name="T94" fmla="*/ 801 w 539282"/>
                  <a:gd name="T95" fmla="*/ 436 h 570896"/>
                  <a:gd name="T96" fmla="*/ 840 w 539282"/>
                  <a:gd name="T97" fmla="*/ 549 h 570896"/>
                  <a:gd name="T98" fmla="*/ 246 w 539282"/>
                  <a:gd name="T99" fmla="*/ 549 h 570896"/>
                  <a:gd name="T100" fmla="*/ 470 w 539282"/>
                  <a:gd name="T101" fmla="*/ 370 h 570896"/>
                  <a:gd name="T102" fmla="*/ 474 w 539282"/>
                  <a:gd name="T103" fmla="*/ 315 h 570896"/>
                  <a:gd name="T104" fmla="*/ 406 w 539282"/>
                  <a:gd name="T105" fmla="*/ 224 h 570896"/>
                  <a:gd name="T106" fmla="*/ 407 w 539282"/>
                  <a:gd name="T107" fmla="*/ 157 h 57089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539282" h="570896">
                    <a:moveTo>
                      <a:pt x="532926" y="301618"/>
                    </a:moveTo>
                    <a:lnTo>
                      <a:pt x="532927" y="301619"/>
                    </a:lnTo>
                    <a:lnTo>
                      <a:pt x="532926" y="301618"/>
                    </a:lnTo>
                    <a:close/>
                    <a:moveTo>
                      <a:pt x="103359" y="298799"/>
                    </a:moveTo>
                    <a:cubicBezTo>
                      <a:pt x="107577" y="298799"/>
                      <a:pt x="111794" y="302311"/>
                      <a:pt x="111794" y="307235"/>
                    </a:cubicBezTo>
                    <a:cubicBezTo>
                      <a:pt x="112500" y="330437"/>
                      <a:pt x="118126" y="353639"/>
                      <a:pt x="128669" y="374732"/>
                    </a:cubicBezTo>
                    <a:cubicBezTo>
                      <a:pt x="151865" y="420429"/>
                      <a:pt x="194052" y="451364"/>
                      <a:pt x="244673" y="459099"/>
                    </a:cubicBezTo>
                    <a:cubicBezTo>
                      <a:pt x="309357" y="468942"/>
                      <a:pt x="375447" y="435903"/>
                      <a:pt x="405676" y="378249"/>
                    </a:cubicBezTo>
                    <a:cubicBezTo>
                      <a:pt x="417628" y="355753"/>
                      <a:pt x="423254" y="331850"/>
                      <a:pt x="423955" y="307240"/>
                    </a:cubicBezTo>
                    <a:cubicBezTo>
                      <a:pt x="423955" y="303021"/>
                      <a:pt x="427466" y="298804"/>
                      <a:pt x="432390" y="298804"/>
                    </a:cubicBezTo>
                    <a:lnTo>
                      <a:pt x="526601" y="298809"/>
                    </a:lnTo>
                    <a:lnTo>
                      <a:pt x="532927" y="301619"/>
                    </a:lnTo>
                    <a:lnTo>
                      <a:pt x="539282" y="310048"/>
                    </a:lnTo>
                    <a:lnTo>
                      <a:pt x="539282" y="340985"/>
                    </a:lnTo>
                    <a:cubicBezTo>
                      <a:pt x="539282" y="342392"/>
                      <a:pt x="538580" y="343795"/>
                      <a:pt x="537173" y="345203"/>
                    </a:cubicBezTo>
                    <a:cubicBezTo>
                      <a:pt x="535766" y="346611"/>
                      <a:pt x="533656" y="347311"/>
                      <a:pt x="532249" y="347311"/>
                    </a:cubicBezTo>
                    <a:lnTo>
                      <a:pt x="492878" y="347311"/>
                    </a:lnTo>
                    <a:lnTo>
                      <a:pt x="491471" y="352235"/>
                    </a:lnTo>
                    <a:cubicBezTo>
                      <a:pt x="488656" y="362780"/>
                      <a:pt x="486547" y="371215"/>
                      <a:pt x="484438" y="378247"/>
                    </a:cubicBezTo>
                    <a:cubicBezTo>
                      <a:pt x="481623" y="385281"/>
                      <a:pt x="478813" y="393014"/>
                      <a:pt x="475296" y="400748"/>
                    </a:cubicBezTo>
                    <a:lnTo>
                      <a:pt x="473187" y="405672"/>
                    </a:lnTo>
                    <a:lnTo>
                      <a:pt x="505531" y="428874"/>
                    </a:lnTo>
                    <a:cubicBezTo>
                      <a:pt x="506935" y="430281"/>
                      <a:pt x="507640" y="431683"/>
                      <a:pt x="508342" y="433091"/>
                    </a:cubicBezTo>
                    <a:cubicBezTo>
                      <a:pt x="508342" y="434499"/>
                      <a:pt x="507635" y="436607"/>
                      <a:pt x="506935" y="438015"/>
                    </a:cubicBezTo>
                    <a:lnTo>
                      <a:pt x="470374" y="488636"/>
                    </a:lnTo>
                    <a:cubicBezTo>
                      <a:pt x="469672" y="489338"/>
                      <a:pt x="468264" y="490745"/>
                      <a:pt x="466155" y="490745"/>
                    </a:cubicBezTo>
                    <a:cubicBezTo>
                      <a:pt x="464748" y="491452"/>
                      <a:pt x="462639" y="490745"/>
                      <a:pt x="461231" y="490043"/>
                    </a:cubicBezTo>
                    <a:lnTo>
                      <a:pt x="428888" y="466843"/>
                    </a:lnTo>
                    <a:lnTo>
                      <a:pt x="424670" y="470358"/>
                    </a:lnTo>
                    <a:cubicBezTo>
                      <a:pt x="410610" y="483718"/>
                      <a:pt x="394436" y="494963"/>
                      <a:pt x="378266" y="504105"/>
                    </a:cubicBezTo>
                    <a:lnTo>
                      <a:pt x="373343" y="506916"/>
                    </a:lnTo>
                    <a:lnTo>
                      <a:pt x="385295" y="544178"/>
                    </a:lnTo>
                    <a:cubicBezTo>
                      <a:pt x="386000" y="546988"/>
                      <a:pt x="384593" y="551210"/>
                      <a:pt x="381076" y="551912"/>
                    </a:cubicBezTo>
                    <a:lnTo>
                      <a:pt x="320612" y="570896"/>
                    </a:lnTo>
                    <a:cubicBezTo>
                      <a:pt x="319205" y="570896"/>
                      <a:pt x="317096" y="570896"/>
                      <a:pt x="315688" y="570194"/>
                    </a:cubicBezTo>
                    <a:cubicBezTo>
                      <a:pt x="314286" y="569489"/>
                      <a:pt x="313580" y="568787"/>
                      <a:pt x="312878" y="566678"/>
                    </a:cubicBezTo>
                    <a:lnTo>
                      <a:pt x="300926" y="528715"/>
                    </a:lnTo>
                    <a:lnTo>
                      <a:pt x="295302" y="529416"/>
                    </a:lnTo>
                    <a:cubicBezTo>
                      <a:pt x="277725" y="531526"/>
                      <a:pt x="259443" y="531526"/>
                      <a:pt x="241164" y="529416"/>
                    </a:cubicBezTo>
                    <a:lnTo>
                      <a:pt x="235538" y="528715"/>
                    </a:lnTo>
                    <a:lnTo>
                      <a:pt x="223587" y="565977"/>
                    </a:lnTo>
                    <a:cubicBezTo>
                      <a:pt x="222880" y="567386"/>
                      <a:pt x="221478" y="568793"/>
                      <a:pt x="220071" y="569494"/>
                    </a:cubicBezTo>
                    <a:cubicBezTo>
                      <a:pt x="218663" y="570196"/>
                      <a:pt x="216554" y="570196"/>
                      <a:pt x="215147" y="569494"/>
                    </a:cubicBezTo>
                    <a:lnTo>
                      <a:pt x="155383" y="549808"/>
                    </a:lnTo>
                    <a:cubicBezTo>
                      <a:pt x="153976" y="549102"/>
                      <a:pt x="152568" y="547699"/>
                      <a:pt x="151867" y="546291"/>
                    </a:cubicBezTo>
                    <a:cubicBezTo>
                      <a:pt x="150464" y="544884"/>
                      <a:pt x="150464" y="542776"/>
                      <a:pt x="151166" y="541367"/>
                    </a:cubicBezTo>
                    <a:lnTo>
                      <a:pt x="163819" y="504105"/>
                    </a:lnTo>
                    <a:lnTo>
                      <a:pt x="158895" y="501295"/>
                    </a:lnTo>
                    <a:cubicBezTo>
                      <a:pt x="143427" y="492854"/>
                      <a:pt x="127960" y="481604"/>
                      <a:pt x="114600" y="468951"/>
                    </a:cubicBezTo>
                    <a:lnTo>
                      <a:pt x="110383" y="465435"/>
                    </a:lnTo>
                    <a:lnTo>
                      <a:pt x="78746" y="487935"/>
                    </a:lnTo>
                    <a:cubicBezTo>
                      <a:pt x="77337" y="489344"/>
                      <a:pt x="75229" y="489344"/>
                      <a:pt x="73822" y="489344"/>
                    </a:cubicBezTo>
                    <a:cubicBezTo>
                      <a:pt x="71713" y="488642"/>
                      <a:pt x="70305" y="487940"/>
                      <a:pt x="69604" y="486533"/>
                    </a:cubicBezTo>
                    <a:lnTo>
                      <a:pt x="33043" y="435210"/>
                    </a:lnTo>
                    <a:cubicBezTo>
                      <a:pt x="31635" y="433803"/>
                      <a:pt x="31635" y="431693"/>
                      <a:pt x="31635" y="430286"/>
                    </a:cubicBezTo>
                    <a:cubicBezTo>
                      <a:pt x="32337" y="428178"/>
                      <a:pt x="33038" y="426771"/>
                      <a:pt x="34445" y="426069"/>
                    </a:cubicBezTo>
                    <a:lnTo>
                      <a:pt x="66082" y="403568"/>
                    </a:lnTo>
                    <a:lnTo>
                      <a:pt x="63974" y="398644"/>
                    </a:lnTo>
                    <a:cubicBezTo>
                      <a:pt x="56240" y="382475"/>
                      <a:pt x="51321" y="364898"/>
                      <a:pt x="47805" y="347321"/>
                    </a:cubicBezTo>
                    <a:lnTo>
                      <a:pt x="47103" y="341697"/>
                    </a:lnTo>
                    <a:lnTo>
                      <a:pt x="7025" y="341697"/>
                    </a:lnTo>
                    <a:cubicBezTo>
                      <a:pt x="5618" y="341697"/>
                      <a:pt x="4216" y="340995"/>
                      <a:pt x="2808" y="339587"/>
                    </a:cubicBezTo>
                    <a:cubicBezTo>
                      <a:pt x="1401" y="338180"/>
                      <a:pt x="699" y="336773"/>
                      <a:pt x="699" y="334663"/>
                    </a:cubicBezTo>
                    <a:lnTo>
                      <a:pt x="699" y="307945"/>
                    </a:lnTo>
                    <a:cubicBezTo>
                      <a:pt x="699" y="303021"/>
                      <a:pt x="4916" y="298804"/>
                      <a:pt x="9840" y="298804"/>
                    </a:cubicBezTo>
                    <a:lnTo>
                      <a:pt x="103359" y="298799"/>
                    </a:lnTo>
                    <a:close/>
                    <a:moveTo>
                      <a:pt x="121635" y="47810"/>
                    </a:moveTo>
                    <a:cubicBezTo>
                      <a:pt x="187018" y="47810"/>
                      <a:pt x="175772" y="111085"/>
                      <a:pt x="175772" y="111085"/>
                    </a:cubicBezTo>
                    <a:cubicBezTo>
                      <a:pt x="176473" y="111085"/>
                      <a:pt x="177880" y="111785"/>
                      <a:pt x="178582" y="111785"/>
                    </a:cubicBezTo>
                    <a:cubicBezTo>
                      <a:pt x="180691" y="112487"/>
                      <a:pt x="182099" y="114595"/>
                      <a:pt x="183506" y="116709"/>
                    </a:cubicBezTo>
                    <a:cubicBezTo>
                      <a:pt x="184207" y="119524"/>
                      <a:pt x="183501" y="123746"/>
                      <a:pt x="182094" y="127258"/>
                    </a:cubicBezTo>
                    <a:lnTo>
                      <a:pt x="182095" y="127258"/>
                    </a:lnTo>
                    <a:cubicBezTo>
                      <a:pt x="181393" y="130774"/>
                      <a:pt x="179986" y="133584"/>
                      <a:pt x="177878" y="137101"/>
                    </a:cubicBezTo>
                    <a:cubicBezTo>
                      <a:pt x="175769" y="140617"/>
                      <a:pt x="173660" y="143427"/>
                      <a:pt x="169442" y="143427"/>
                    </a:cubicBezTo>
                    <a:lnTo>
                      <a:pt x="168035" y="143427"/>
                    </a:lnTo>
                    <a:cubicBezTo>
                      <a:pt x="163816" y="154677"/>
                      <a:pt x="158192" y="165221"/>
                      <a:pt x="149756" y="174363"/>
                    </a:cubicBezTo>
                    <a:cubicBezTo>
                      <a:pt x="148349" y="175771"/>
                      <a:pt x="147647" y="177880"/>
                      <a:pt x="147647" y="179287"/>
                    </a:cubicBezTo>
                    <a:lnTo>
                      <a:pt x="147647" y="190538"/>
                    </a:lnTo>
                    <a:cubicBezTo>
                      <a:pt x="147647" y="191945"/>
                      <a:pt x="148349" y="194054"/>
                      <a:pt x="149756" y="194755"/>
                    </a:cubicBezTo>
                    <a:lnTo>
                      <a:pt x="135696" y="200381"/>
                    </a:lnTo>
                    <a:cubicBezTo>
                      <a:pt x="117418" y="208114"/>
                      <a:pt x="106167" y="225691"/>
                      <a:pt x="106167" y="244675"/>
                    </a:cubicBezTo>
                    <a:lnTo>
                      <a:pt x="106167" y="269285"/>
                    </a:lnTo>
                    <a:cubicBezTo>
                      <a:pt x="106167" y="272095"/>
                      <a:pt x="106868" y="274910"/>
                      <a:pt x="107575" y="277719"/>
                    </a:cubicBezTo>
                    <a:lnTo>
                      <a:pt x="8441" y="277714"/>
                    </a:lnTo>
                    <a:cubicBezTo>
                      <a:pt x="3517" y="277714"/>
                      <a:pt x="5" y="274199"/>
                      <a:pt x="5" y="269280"/>
                    </a:cubicBezTo>
                    <a:lnTo>
                      <a:pt x="0" y="249594"/>
                    </a:lnTo>
                    <a:cubicBezTo>
                      <a:pt x="0" y="239049"/>
                      <a:pt x="7033" y="228501"/>
                      <a:pt x="17577" y="224284"/>
                    </a:cubicBezTo>
                    <a:lnTo>
                      <a:pt x="89993" y="197566"/>
                    </a:lnTo>
                    <a:cubicBezTo>
                      <a:pt x="92102" y="196158"/>
                      <a:pt x="94210" y="194049"/>
                      <a:pt x="94210" y="191940"/>
                    </a:cubicBezTo>
                    <a:lnTo>
                      <a:pt x="94210" y="180690"/>
                    </a:lnTo>
                    <a:cubicBezTo>
                      <a:pt x="94210" y="178582"/>
                      <a:pt x="93509" y="177173"/>
                      <a:pt x="92102" y="175766"/>
                    </a:cubicBezTo>
                    <a:cubicBezTo>
                      <a:pt x="83666" y="167331"/>
                      <a:pt x="78042" y="156080"/>
                      <a:pt x="73824" y="144829"/>
                    </a:cubicBezTo>
                    <a:lnTo>
                      <a:pt x="72416" y="144829"/>
                    </a:lnTo>
                    <a:cubicBezTo>
                      <a:pt x="68198" y="144129"/>
                      <a:pt x="66090" y="142020"/>
                      <a:pt x="63981" y="138503"/>
                    </a:cubicBezTo>
                    <a:cubicBezTo>
                      <a:pt x="62573" y="134986"/>
                      <a:pt x="61171" y="132177"/>
                      <a:pt x="59762" y="128660"/>
                    </a:cubicBezTo>
                    <a:cubicBezTo>
                      <a:pt x="58355" y="125145"/>
                      <a:pt x="57654" y="120226"/>
                      <a:pt x="59762" y="116709"/>
                    </a:cubicBezTo>
                    <a:cubicBezTo>
                      <a:pt x="60464" y="114600"/>
                      <a:pt x="62573" y="112492"/>
                      <a:pt x="64686" y="111785"/>
                    </a:cubicBezTo>
                    <a:cubicBezTo>
                      <a:pt x="64686" y="111785"/>
                      <a:pt x="66795" y="111085"/>
                      <a:pt x="67497" y="111085"/>
                    </a:cubicBezTo>
                    <a:cubicBezTo>
                      <a:pt x="67497" y="111085"/>
                      <a:pt x="56247" y="47810"/>
                      <a:pt x="121635" y="47810"/>
                    </a:cubicBezTo>
                    <a:close/>
                    <a:moveTo>
                      <a:pt x="414815" y="47105"/>
                    </a:moveTo>
                    <a:cubicBezTo>
                      <a:pt x="480198" y="47105"/>
                      <a:pt x="468953" y="110378"/>
                      <a:pt x="468953" y="110378"/>
                    </a:cubicBezTo>
                    <a:cubicBezTo>
                      <a:pt x="469654" y="110378"/>
                      <a:pt x="471062" y="111080"/>
                      <a:pt x="471762" y="111080"/>
                    </a:cubicBezTo>
                    <a:cubicBezTo>
                      <a:pt x="473872" y="111781"/>
                      <a:pt x="475279" y="113890"/>
                      <a:pt x="476686" y="116004"/>
                    </a:cubicBezTo>
                    <a:cubicBezTo>
                      <a:pt x="478094" y="119521"/>
                      <a:pt x="477388" y="124440"/>
                      <a:pt x="476686" y="127955"/>
                    </a:cubicBezTo>
                    <a:cubicBezTo>
                      <a:pt x="475986" y="131472"/>
                      <a:pt x="474578" y="134282"/>
                      <a:pt x="472469" y="137798"/>
                    </a:cubicBezTo>
                    <a:cubicBezTo>
                      <a:pt x="470360" y="141315"/>
                      <a:pt x="468252" y="144125"/>
                      <a:pt x="464034" y="144125"/>
                    </a:cubicBezTo>
                    <a:lnTo>
                      <a:pt x="462626" y="144125"/>
                    </a:lnTo>
                    <a:cubicBezTo>
                      <a:pt x="458409" y="155375"/>
                      <a:pt x="452783" y="165919"/>
                      <a:pt x="444348" y="175061"/>
                    </a:cubicBezTo>
                    <a:cubicBezTo>
                      <a:pt x="442940" y="176468"/>
                      <a:pt x="442238" y="178577"/>
                      <a:pt x="442238" y="179985"/>
                    </a:cubicBezTo>
                    <a:lnTo>
                      <a:pt x="442238" y="191235"/>
                    </a:lnTo>
                    <a:cubicBezTo>
                      <a:pt x="442238" y="193344"/>
                      <a:pt x="443647" y="196159"/>
                      <a:pt x="446457" y="196861"/>
                    </a:cubicBezTo>
                    <a:lnTo>
                      <a:pt x="518873" y="223579"/>
                    </a:lnTo>
                    <a:cubicBezTo>
                      <a:pt x="529406" y="228498"/>
                      <a:pt x="535739" y="239046"/>
                      <a:pt x="535739" y="249591"/>
                    </a:cubicBezTo>
                    <a:lnTo>
                      <a:pt x="535739" y="269978"/>
                    </a:lnTo>
                    <a:cubicBezTo>
                      <a:pt x="535739" y="274902"/>
                      <a:pt x="532223" y="278413"/>
                      <a:pt x="527304" y="278413"/>
                    </a:cubicBezTo>
                    <a:lnTo>
                      <a:pt x="427464" y="278418"/>
                    </a:lnTo>
                    <a:cubicBezTo>
                      <a:pt x="428166" y="275607"/>
                      <a:pt x="428871" y="272792"/>
                      <a:pt x="428871" y="269983"/>
                    </a:cubicBezTo>
                    <a:lnTo>
                      <a:pt x="428871" y="245373"/>
                    </a:lnTo>
                    <a:cubicBezTo>
                      <a:pt x="428871" y="226389"/>
                      <a:pt x="416920" y="208812"/>
                      <a:pt x="399342" y="201078"/>
                    </a:cubicBezTo>
                    <a:lnTo>
                      <a:pt x="385282" y="195452"/>
                    </a:lnTo>
                    <a:cubicBezTo>
                      <a:pt x="386690" y="194045"/>
                      <a:pt x="387391" y="192643"/>
                      <a:pt x="387391" y="191235"/>
                    </a:cubicBezTo>
                    <a:lnTo>
                      <a:pt x="387391" y="179985"/>
                    </a:lnTo>
                    <a:cubicBezTo>
                      <a:pt x="387391" y="177876"/>
                      <a:pt x="386690" y="176468"/>
                      <a:pt x="385282" y="175061"/>
                    </a:cubicBezTo>
                    <a:cubicBezTo>
                      <a:pt x="376848" y="166625"/>
                      <a:pt x="371222" y="155375"/>
                      <a:pt x="367004" y="144125"/>
                    </a:cubicBezTo>
                    <a:lnTo>
                      <a:pt x="365596" y="144125"/>
                    </a:lnTo>
                    <a:cubicBezTo>
                      <a:pt x="361379" y="143424"/>
                      <a:pt x="359270" y="141315"/>
                      <a:pt x="357161" y="137798"/>
                    </a:cubicBezTo>
                    <a:cubicBezTo>
                      <a:pt x="355753" y="134282"/>
                      <a:pt x="354351" y="131472"/>
                      <a:pt x="352944" y="127955"/>
                    </a:cubicBezTo>
                    <a:cubicBezTo>
                      <a:pt x="351536" y="124440"/>
                      <a:pt x="350834" y="119521"/>
                      <a:pt x="352944" y="116004"/>
                    </a:cubicBezTo>
                    <a:cubicBezTo>
                      <a:pt x="353645" y="113895"/>
                      <a:pt x="355753" y="111786"/>
                      <a:pt x="357868" y="111080"/>
                    </a:cubicBezTo>
                    <a:cubicBezTo>
                      <a:pt x="357868" y="111080"/>
                      <a:pt x="359977" y="110378"/>
                      <a:pt x="360677" y="110378"/>
                    </a:cubicBezTo>
                    <a:cubicBezTo>
                      <a:pt x="360677" y="110378"/>
                      <a:pt x="349427" y="47105"/>
                      <a:pt x="414815" y="47105"/>
                    </a:cubicBezTo>
                    <a:close/>
                    <a:moveTo>
                      <a:pt x="268578" y="0"/>
                    </a:moveTo>
                    <a:cubicBezTo>
                      <a:pt x="347320" y="0"/>
                      <a:pt x="333961" y="76634"/>
                      <a:pt x="333961" y="76634"/>
                    </a:cubicBezTo>
                    <a:cubicBezTo>
                      <a:pt x="334663" y="76634"/>
                      <a:pt x="336772" y="77335"/>
                      <a:pt x="336772" y="77335"/>
                    </a:cubicBezTo>
                    <a:cubicBezTo>
                      <a:pt x="338880" y="78037"/>
                      <a:pt x="340989" y="80150"/>
                      <a:pt x="342397" y="82961"/>
                    </a:cubicBezTo>
                    <a:cubicBezTo>
                      <a:pt x="344506" y="87885"/>
                      <a:pt x="343804" y="92804"/>
                      <a:pt x="342397" y="97728"/>
                    </a:cubicBezTo>
                    <a:cubicBezTo>
                      <a:pt x="340989" y="101945"/>
                      <a:pt x="339582" y="106162"/>
                      <a:pt x="337472" y="109679"/>
                    </a:cubicBezTo>
                    <a:cubicBezTo>
                      <a:pt x="335365" y="113896"/>
                      <a:pt x="332554" y="116712"/>
                      <a:pt x="327631" y="117413"/>
                    </a:cubicBezTo>
                    <a:lnTo>
                      <a:pt x="326222" y="117413"/>
                    </a:lnTo>
                    <a:cubicBezTo>
                      <a:pt x="321298" y="130772"/>
                      <a:pt x="313564" y="144132"/>
                      <a:pt x="303721" y="154675"/>
                    </a:cubicBezTo>
                    <a:cubicBezTo>
                      <a:pt x="301613" y="156079"/>
                      <a:pt x="300912" y="158894"/>
                      <a:pt x="300912" y="161002"/>
                    </a:cubicBezTo>
                    <a:lnTo>
                      <a:pt x="300912" y="175062"/>
                    </a:lnTo>
                    <a:cubicBezTo>
                      <a:pt x="300912" y="177878"/>
                      <a:pt x="303026" y="180688"/>
                      <a:pt x="305836" y="182095"/>
                    </a:cubicBezTo>
                    <a:lnTo>
                      <a:pt x="393719" y="214439"/>
                    </a:lnTo>
                    <a:lnTo>
                      <a:pt x="393717" y="214439"/>
                    </a:lnTo>
                    <a:cubicBezTo>
                      <a:pt x="406371" y="220065"/>
                      <a:pt x="414811" y="232016"/>
                      <a:pt x="413403" y="245375"/>
                    </a:cubicBezTo>
                    <a:lnTo>
                      <a:pt x="413403" y="269985"/>
                    </a:lnTo>
                    <a:cubicBezTo>
                      <a:pt x="413403" y="275610"/>
                      <a:pt x="409186" y="279828"/>
                      <a:pt x="403561" y="279828"/>
                    </a:cubicBezTo>
                    <a:lnTo>
                      <a:pt x="130770" y="279828"/>
                    </a:lnTo>
                    <a:cubicBezTo>
                      <a:pt x="125144" y="279828"/>
                      <a:pt x="120927" y="275611"/>
                      <a:pt x="120927" y="269985"/>
                    </a:cubicBezTo>
                    <a:lnTo>
                      <a:pt x="120927" y="245375"/>
                    </a:lnTo>
                    <a:cubicBezTo>
                      <a:pt x="120927" y="232016"/>
                      <a:pt x="129368" y="220063"/>
                      <a:pt x="142020" y="214439"/>
                    </a:cubicBezTo>
                    <a:lnTo>
                      <a:pt x="231322" y="182095"/>
                    </a:lnTo>
                    <a:cubicBezTo>
                      <a:pt x="234136" y="180688"/>
                      <a:pt x="236245" y="177873"/>
                      <a:pt x="236245" y="175062"/>
                    </a:cubicBezTo>
                    <a:lnTo>
                      <a:pt x="236245" y="161002"/>
                    </a:lnTo>
                    <a:cubicBezTo>
                      <a:pt x="236245" y="158894"/>
                      <a:pt x="234843" y="156083"/>
                      <a:pt x="233434" y="154675"/>
                    </a:cubicBezTo>
                    <a:cubicBezTo>
                      <a:pt x="222886" y="144131"/>
                      <a:pt x="215858" y="130772"/>
                      <a:pt x="210934" y="117413"/>
                    </a:cubicBezTo>
                    <a:lnTo>
                      <a:pt x="209526" y="117413"/>
                    </a:lnTo>
                    <a:cubicBezTo>
                      <a:pt x="204607" y="116712"/>
                      <a:pt x="201793" y="113896"/>
                      <a:pt x="199685" y="109679"/>
                    </a:cubicBezTo>
                    <a:cubicBezTo>
                      <a:pt x="197570" y="106162"/>
                      <a:pt x="196168" y="101945"/>
                      <a:pt x="194761" y="97728"/>
                    </a:cubicBezTo>
                    <a:cubicBezTo>
                      <a:pt x="193353" y="92802"/>
                      <a:pt x="192651" y="87885"/>
                      <a:pt x="194761" y="82961"/>
                    </a:cubicBezTo>
                    <a:cubicBezTo>
                      <a:pt x="195461" y="80852"/>
                      <a:pt x="197575" y="78742"/>
                      <a:pt x="200385" y="77335"/>
                    </a:cubicBezTo>
                    <a:cubicBezTo>
                      <a:pt x="200385" y="77335"/>
                      <a:pt x="202494" y="76634"/>
                      <a:pt x="203195" y="76634"/>
                    </a:cubicBezTo>
                    <a:cubicBezTo>
                      <a:pt x="203195" y="76634"/>
                      <a:pt x="189835" y="0"/>
                      <a:pt x="268578" y="0"/>
                    </a:cubicBezTo>
                    <a:close/>
                  </a:path>
                </a:pathLst>
              </a:custGeom>
              <a:solidFill>
                <a:srgbClr val="FF671F"/>
              </a:solidFill>
              <a:ln>
                <a:noFill/>
              </a:ln>
              <a:extLst>
                <a:ext uri="{91240B29-F687-4F45-9708-019B960494DF}">
                  <a14:hiddenLine xmlns:a14="http://schemas.microsoft.com/office/drawing/2010/main" w="9797" cap="flat">
                    <a:solidFill>
                      <a:srgbClr val="000000"/>
                    </a:solidFill>
                    <a:prstDash val="solid"/>
                    <a:miter lim="800000"/>
                    <a:headEnd/>
                    <a:tailEnd/>
                  </a14:hiddenLine>
                </a:ext>
              </a:extLst>
            </p:spPr>
            <p:txBody>
              <a:bodyPr anchor="ctr"/>
              <a:lstStyle/>
              <a:p>
                <a:endParaRPr lang="en-US">
                  <a:solidFill>
                    <a:schemeClr val="bg1"/>
                  </a:solidFill>
                </a:endParaRPr>
              </a:p>
            </p:txBody>
          </p:sp>
        </p:grpSp>
      </p:grpSp>
      <p:grpSp>
        <p:nvGrpSpPr>
          <p:cNvPr id="18" name="Group 17">
            <a:extLst>
              <a:ext uri="{FF2B5EF4-FFF2-40B4-BE49-F238E27FC236}">
                <a16:creationId xmlns:a16="http://schemas.microsoft.com/office/drawing/2014/main" id="{CFE3D475-AC60-360F-08FC-074AB6C87A91}"/>
              </a:ext>
            </a:extLst>
          </p:cNvPr>
          <p:cNvGrpSpPr>
            <a:grpSpLocks/>
          </p:cNvGrpSpPr>
          <p:nvPr/>
        </p:nvGrpSpPr>
        <p:grpSpPr bwMode="auto">
          <a:xfrm>
            <a:off x="2530140" y="2424843"/>
            <a:ext cx="2874536" cy="1622687"/>
            <a:chOff x="2708777" y="1531330"/>
            <a:chExt cx="2874764" cy="1623073"/>
          </a:xfrm>
        </p:grpSpPr>
        <p:sp>
          <p:nvSpPr>
            <p:cNvPr id="19" name="TextBox 18">
              <a:extLst>
                <a:ext uri="{FF2B5EF4-FFF2-40B4-BE49-F238E27FC236}">
                  <a16:creationId xmlns:a16="http://schemas.microsoft.com/office/drawing/2014/main" id="{EA7967DC-D2CC-8BC3-8EEE-35CE9F449D67}"/>
                </a:ext>
              </a:extLst>
            </p:cNvPr>
            <p:cNvSpPr txBox="1">
              <a:spLocks noChangeArrowheads="1"/>
            </p:cNvSpPr>
            <p:nvPr/>
          </p:nvSpPr>
          <p:spPr bwMode="auto">
            <a:xfrm>
              <a:off x="2708777" y="2230853"/>
              <a:ext cx="2874764" cy="92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GB" altLang="en-US" b="1" dirty="0">
                  <a:solidFill>
                    <a:schemeClr val="bg1"/>
                  </a:solidFill>
                  <a:latin typeface="+mn-lt"/>
                  <a:cs typeface="Arial" panose="020B0604020202020204" pitchFamily="34" charset="0"/>
                </a:rPr>
                <a:t>All process maps will have the responsible person to do the job function</a:t>
              </a:r>
            </a:p>
          </p:txBody>
        </p:sp>
        <p:grpSp>
          <p:nvGrpSpPr>
            <p:cNvPr id="20" name="Group 19">
              <a:extLst>
                <a:ext uri="{FF2B5EF4-FFF2-40B4-BE49-F238E27FC236}">
                  <a16:creationId xmlns:a16="http://schemas.microsoft.com/office/drawing/2014/main" id="{3A8982DF-8BC5-FDA7-0A28-2B6ED82AE13A}"/>
                </a:ext>
              </a:extLst>
            </p:cNvPr>
            <p:cNvGrpSpPr>
              <a:grpSpLocks/>
            </p:cNvGrpSpPr>
            <p:nvPr/>
          </p:nvGrpSpPr>
          <p:grpSpPr bwMode="auto">
            <a:xfrm>
              <a:off x="3793796" y="1531330"/>
              <a:ext cx="750868" cy="750868"/>
              <a:chOff x="3793796" y="1531330"/>
              <a:chExt cx="750868" cy="750868"/>
            </a:xfrm>
          </p:grpSpPr>
          <p:grpSp>
            <p:nvGrpSpPr>
              <p:cNvPr id="21" name="Group 20">
                <a:extLst>
                  <a:ext uri="{FF2B5EF4-FFF2-40B4-BE49-F238E27FC236}">
                    <a16:creationId xmlns:a16="http://schemas.microsoft.com/office/drawing/2014/main" id="{21275590-11DE-72FC-514B-8D073BAD289A}"/>
                  </a:ext>
                </a:extLst>
              </p:cNvPr>
              <p:cNvGrpSpPr>
                <a:grpSpLocks/>
              </p:cNvGrpSpPr>
              <p:nvPr/>
            </p:nvGrpSpPr>
            <p:grpSpPr bwMode="auto">
              <a:xfrm>
                <a:off x="3793796" y="1531330"/>
                <a:ext cx="750868" cy="750868"/>
                <a:chOff x="5690508" y="1551814"/>
                <a:chExt cx="815216" cy="815216"/>
              </a:xfrm>
            </p:grpSpPr>
            <p:sp>
              <p:nvSpPr>
                <p:cNvPr id="23" name="Oval 22">
                  <a:extLst>
                    <a:ext uri="{FF2B5EF4-FFF2-40B4-BE49-F238E27FC236}">
                      <a16:creationId xmlns:a16="http://schemas.microsoft.com/office/drawing/2014/main" id="{5597BA80-9D86-15C1-56D1-CC0CD7F1AB37}"/>
                    </a:ext>
                  </a:extLst>
                </p:cNvPr>
                <p:cNvSpPr/>
                <p:nvPr/>
              </p:nvSpPr>
              <p:spPr>
                <a:xfrm>
                  <a:off x="5722894" y="1551021"/>
                  <a:ext cx="815303" cy="815430"/>
                </a:xfrm>
                <a:prstGeom prst="ellipse">
                  <a:avLst/>
                </a:prstGeom>
                <a:no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endParaRPr>
                </a:p>
              </p:txBody>
            </p:sp>
            <p:sp>
              <p:nvSpPr>
                <p:cNvPr id="24" name="Oval 23">
                  <a:extLst>
                    <a:ext uri="{FF2B5EF4-FFF2-40B4-BE49-F238E27FC236}">
                      <a16:creationId xmlns:a16="http://schemas.microsoft.com/office/drawing/2014/main" id="{B0EDFD00-5B6F-4D12-4A08-0A88C5EA1B0E}"/>
                    </a:ext>
                  </a:extLst>
                </p:cNvPr>
                <p:cNvSpPr/>
                <p:nvPr/>
              </p:nvSpPr>
              <p:spPr>
                <a:xfrm>
                  <a:off x="5779776" y="1607911"/>
                  <a:ext cx="701539" cy="701650"/>
                </a:xfrm>
                <a:prstGeom prst="ellipse">
                  <a:avLst/>
                </a:prstGeom>
                <a:gradFill>
                  <a:gsLst>
                    <a:gs pos="0">
                      <a:schemeClr val="bg2"/>
                    </a:gs>
                    <a:gs pos="100000">
                      <a:schemeClr val="bg2">
                        <a:lumMod val="85000"/>
                      </a:schemeClr>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endParaRPr>
                </a:p>
              </p:txBody>
            </p:sp>
            <p:sp>
              <p:nvSpPr>
                <p:cNvPr id="25" name="Oval 24">
                  <a:extLst>
                    <a:ext uri="{FF2B5EF4-FFF2-40B4-BE49-F238E27FC236}">
                      <a16:creationId xmlns:a16="http://schemas.microsoft.com/office/drawing/2014/main" id="{DFBDBCB3-EC35-7C19-1C03-B4F559D801AD}"/>
                    </a:ext>
                  </a:extLst>
                </p:cNvPr>
                <p:cNvSpPr/>
                <p:nvPr/>
              </p:nvSpPr>
              <p:spPr>
                <a:xfrm>
                  <a:off x="5826315" y="1654459"/>
                  <a:ext cx="608461" cy="608555"/>
                </a:xfrm>
                <a:prstGeom prst="ellipse">
                  <a:avLst/>
                </a:prstGeom>
                <a:solidFill>
                  <a:srgbClr val="FF671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endParaRPr>
                </a:p>
              </p:txBody>
            </p:sp>
          </p:grpSp>
          <p:sp>
            <p:nvSpPr>
              <p:cNvPr id="22" name="Freeform: Shape 21">
                <a:extLst>
                  <a:ext uri="{FF2B5EF4-FFF2-40B4-BE49-F238E27FC236}">
                    <a16:creationId xmlns:a16="http://schemas.microsoft.com/office/drawing/2014/main" id="{C7E98ACA-0D86-E3EE-9F2C-26F66451F9B8}"/>
                  </a:ext>
                </a:extLst>
              </p:cNvPr>
              <p:cNvSpPr/>
              <p:nvPr/>
            </p:nvSpPr>
            <p:spPr>
              <a:xfrm>
                <a:off x="4096697" y="1702090"/>
                <a:ext cx="204804" cy="408084"/>
              </a:xfrm>
              <a:custGeom>
                <a:avLst/>
                <a:gdLst>
                  <a:gd name="connsiteX0" fmla="*/ 1066978 w 2935469"/>
                  <a:gd name="connsiteY0" fmla="*/ 1960253 h 5871830"/>
                  <a:gd name="connsiteX1" fmla="*/ 1868502 w 2935469"/>
                  <a:gd name="connsiteY1" fmla="*/ 1960253 h 5871830"/>
                  <a:gd name="connsiteX2" fmla="*/ 1868492 w 2935469"/>
                  <a:gd name="connsiteY2" fmla="*/ 1960263 h 5871830"/>
                  <a:gd name="connsiteX3" fmla="*/ 2367842 w 2935469"/>
                  <a:gd name="connsiteY3" fmla="*/ 2478904 h 5871830"/>
                  <a:gd name="connsiteX4" fmla="*/ 2367842 w 2935469"/>
                  <a:gd name="connsiteY4" fmla="*/ 3696199 h 5871830"/>
                  <a:gd name="connsiteX5" fmla="*/ 2024942 w 2935469"/>
                  <a:gd name="connsiteY5" fmla="*/ 3696199 h 5871830"/>
                  <a:gd name="connsiteX6" fmla="*/ 2024942 w 2935469"/>
                  <a:gd name="connsiteY6" fmla="*/ 2571095 h 5871830"/>
                  <a:gd name="connsiteX7" fmla="*/ 1971362 w 2935469"/>
                  <a:gd name="connsiteY7" fmla="*/ 2571095 h 5871830"/>
                  <a:gd name="connsiteX8" fmla="*/ 1971362 w 2935469"/>
                  <a:gd name="connsiteY8" fmla="*/ 5631527 h 5871830"/>
                  <a:gd name="connsiteX9" fmla="*/ 1510602 w 2935469"/>
                  <a:gd name="connsiteY9" fmla="*/ 5632595 h 5871830"/>
                  <a:gd name="connsiteX10" fmla="*/ 1510602 w 2935469"/>
                  <a:gd name="connsiteY10" fmla="*/ 3867737 h 5871830"/>
                  <a:gd name="connsiteX11" fmla="*/ 1424877 w 2935469"/>
                  <a:gd name="connsiteY11" fmla="*/ 3867737 h 5871830"/>
                  <a:gd name="connsiteX12" fmla="*/ 1424877 w 2935469"/>
                  <a:gd name="connsiteY12" fmla="*/ 5631517 h 5871830"/>
                  <a:gd name="connsiteX13" fmla="*/ 964108 w 2935469"/>
                  <a:gd name="connsiteY13" fmla="*/ 5631517 h 5871830"/>
                  <a:gd name="connsiteX14" fmla="*/ 964108 w 2935469"/>
                  <a:gd name="connsiteY14" fmla="*/ 2571085 h 5871830"/>
                  <a:gd name="connsiteX15" fmla="*/ 899809 w 2935469"/>
                  <a:gd name="connsiteY15" fmla="*/ 2571085 h 5871830"/>
                  <a:gd name="connsiteX16" fmla="*/ 899809 w 2935469"/>
                  <a:gd name="connsiteY16" fmla="*/ 3696189 h 5871830"/>
                  <a:gd name="connsiteX17" fmla="*/ 567627 w 2935469"/>
                  <a:gd name="connsiteY17" fmla="*/ 3696189 h 5871830"/>
                  <a:gd name="connsiteX18" fmla="*/ 567627 w 2935469"/>
                  <a:gd name="connsiteY18" fmla="*/ 2478894 h 5871830"/>
                  <a:gd name="connsiteX19" fmla="*/ 1066978 w 2935469"/>
                  <a:gd name="connsiteY19" fmla="*/ 1960253 h 5871830"/>
                  <a:gd name="connsiteX20" fmla="*/ 2602760 w 2935469"/>
                  <a:gd name="connsiteY20" fmla="*/ 1204631 h 5871830"/>
                  <a:gd name="connsiteX21" fmla="*/ 2649391 w 2935469"/>
                  <a:gd name="connsiteY21" fmla="*/ 1223935 h 5871830"/>
                  <a:gd name="connsiteX22" fmla="*/ 2915835 w 2935469"/>
                  <a:gd name="connsiteY22" fmla="*/ 1490379 h 5871830"/>
                  <a:gd name="connsiteX23" fmla="*/ 2930485 w 2935469"/>
                  <a:gd name="connsiteY23" fmla="*/ 1511697 h 5871830"/>
                  <a:gd name="connsiteX24" fmla="*/ 2930485 w 2935469"/>
                  <a:gd name="connsiteY24" fmla="*/ 1562328 h 5871830"/>
                  <a:gd name="connsiteX25" fmla="*/ 2915835 w 2935469"/>
                  <a:gd name="connsiteY25" fmla="*/ 1583624 h 5871830"/>
                  <a:gd name="connsiteX26" fmla="*/ 2915835 w 2935469"/>
                  <a:gd name="connsiteY26" fmla="*/ 1583647 h 5871830"/>
                  <a:gd name="connsiteX27" fmla="*/ 2649391 w 2935469"/>
                  <a:gd name="connsiteY27" fmla="*/ 1850091 h 5871830"/>
                  <a:gd name="connsiteX28" fmla="*/ 2649391 w 2935469"/>
                  <a:gd name="connsiteY28" fmla="*/ 1850068 h 5871830"/>
                  <a:gd name="connsiteX29" fmla="*/ 2602757 w 2935469"/>
                  <a:gd name="connsiteY29" fmla="*/ 1870251 h 5871830"/>
                  <a:gd name="connsiteX30" fmla="*/ 2556146 w 2935469"/>
                  <a:gd name="connsiteY30" fmla="*/ 1850068 h 5871830"/>
                  <a:gd name="connsiteX31" fmla="*/ 2535964 w 2935469"/>
                  <a:gd name="connsiteY31" fmla="*/ 1803434 h 5871830"/>
                  <a:gd name="connsiteX32" fmla="*/ 2556146 w 2935469"/>
                  <a:gd name="connsiteY32" fmla="*/ 1756823 h 5871830"/>
                  <a:gd name="connsiteX33" fmla="*/ 2708004 w 2935469"/>
                  <a:gd name="connsiteY33" fmla="*/ 1603607 h 5871830"/>
                  <a:gd name="connsiteX34" fmla="*/ 2336337 w 2935469"/>
                  <a:gd name="connsiteY34" fmla="*/ 1603607 h 5871830"/>
                  <a:gd name="connsiteX35" fmla="*/ 2269720 w 2935469"/>
                  <a:gd name="connsiteY35" fmla="*/ 1537013 h 5871830"/>
                  <a:gd name="connsiteX36" fmla="*/ 2336337 w 2935469"/>
                  <a:gd name="connsiteY36" fmla="*/ 1470396 h 5871830"/>
                  <a:gd name="connsiteX37" fmla="*/ 2708027 w 2935469"/>
                  <a:gd name="connsiteY37" fmla="*/ 1470396 h 5871830"/>
                  <a:gd name="connsiteX38" fmla="*/ 2556146 w 2935469"/>
                  <a:gd name="connsiteY38" fmla="*/ 1317202 h 5871830"/>
                  <a:gd name="connsiteX39" fmla="*/ 2556146 w 2935469"/>
                  <a:gd name="connsiteY39" fmla="*/ 1223935 h 5871830"/>
                  <a:gd name="connsiteX40" fmla="*/ 2602760 w 2935469"/>
                  <a:gd name="connsiteY40" fmla="*/ 1204631 h 5871830"/>
                  <a:gd name="connsiteX41" fmla="*/ 332709 w 2935469"/>
                  <a:gd name="connsiteY41" fmla="*/ 1204631 h 5871830"/>
                  <a:gd name="connsiteX42" fmla="*/ 379323 w 2935469"/>
                  <a:gd name="connsiteY42" fmla="*/ 1223935 h 5871830"/>
                  <a:gd name="connsiteX43" fmla="*/ 379323 w 2935469"/>
                  <a:gd name="connsiteY43" fmla="*/ 1317202 h 5871830"/>
                  <a:gd name="connsiteX44" fmla="*/ 232798 w 2935469"/>
                  <a:gd name="connsiteY44" fmla="*/ 1470396 h 5871830"/>
                  <a:gd name="connsiteX45" fmla="*/ 604465 w 2935469"/>
                  <a:gd name="connsiteY45" fmla="*/ 1470396 h 5871830"/>
                  <a:gd name="connsiteX46" fmla="*/ 671082 w 2935469"/>
                  <a:gd name="connsiteY46" fmla="*/ 1537013 h 5871830"/>
                  <a:gd name="connsiteX47" fmla="*/ 604465 w 2935469"/>
                  <a:gd name="connsiteY47" fmla="*/ 1603607 h 5871830"/>
                  <a:gd name="connsiteX48" fmla="*/ 232798 w 2935469"/>
                  <a:gd name="connsiteY48" fmla="*/ 1603607 h 5871830"/>
                  <a:gd name="connsiteX49" fmla="*/ 384678 w 2935469"/>
                  <a:gd name="connsiteY49" fmla="*/ 1756800 h 5871830"/>
                  <a:gd name="connsiteX50" fmla="*/ 384655 w 2935469"/>
                  <a:gd name="connsiteY50" fmla="*/ 1756823 h 5871830"/>
                  <a:gd name="connsiteX51" fmla="*/ 404843 w 2935469"/>
                  <a:gd name="connsiteY51" fmla="*/ 1803434 h 5871830"/>
                  <a:gd name="connsiteX52" fmla="*/ 384655 w 2935469"/>
                  <a:gd name="connsiteY52" fmla="*/ 1850068 h 5871830"/>
                  <a:gd name="connsiteX53" fmla="*/ 338044 w 2935469"/>
                  <a:gd name="connsiteY53" fmla="*/ 1870251 h 5871830"/>
                  <a:gd name="connsiteX54" fmla="*/ 291410 w 2935469"/>
                  <a:gd name="connsiteY54" fmla="*/ 1850068 h 5871830"/>
                  <a:gd name="connsiteX55" fmla="*/ 24969 w 2935469"/>
                  <a:gd name="connsiteY55" fmla="*/ 1583624 h 5871830"/>
                  <a:gd name="connsiteX56" fmla="*/ 4986 w 2935469"/>
                  <a:gd name="connsiteY56" fmla="*/ 1562328 h 5871830"/>
                  <a:gd name="connsiteX57" fmla="*/ 4984 w 2935469"/>
                  <a:gd name="connsiteY57" fmla="*/ 1562328 h 5871830"/>
                  <a:gd name="connsiteX58" fmla="*/ 4984 w 2935469"/>
                  <a:gd name="connsiteY58" fmla="*/ 1511697 h 5871830"/>
                  <a:gd name="connsiteX59" fmla="*/ 19636 w 2935469"/>
                  <a:gd name="connsiteY59" fmla="*/ 1490379 h 5871830"/>
                  <a:gd name="connsiteX60" fmla="*/ 286078 w 2935469"/>
                  <a:gd name="connsiteY60" fmla="*/ 1223935 h 5871830"/>
                  <a:gd name="connsiteX61" fmla="*/ 332709 w 2935469"/>
                  <a:gd name="connsiteY61" fmla="*/ 1204631 h 5871830"/>
                  <a:gd name="connsiteX62" fmla="*/ 1470400 w 2935469"/>
                  <a:gd name="connsiteY62" fmla="*/ 1070729 h 5871830"/>
                  <a:gd name="connsiteX63" fmla="*/ 1752990 w 2935469"/>
                  <a:gd name="connsiteY63" fmla="*/ 1187794 h 5871830"/>
                  <a:gd name="connsiteX64" fmla="*/ 1870054 w 2935469"/>
                  <a:gd name="connsiteY64" fmla="*/ 1470384 h 5871830"/>
                  <a:gd name="connsiteX65" fmla="*/ 1752990 w 2935469"/>
                  <a:gd name="connsiteY65" fmla="*/ 1752975 h 5871830"/>
                  <a:gd name="connsiteX66" fmla="*/ 1623344 w 2935469"/>
                  <a:gd name="connsiteY66" fmla="*/ 1839616 h 5871830"/>
                  <a:gd name="connsiteX67" fmla="*/ 1551847 w 2935469"/>
                  <a:gd name="connsiteY67" fmla="*/ 1861343 h 5871830"/>
                  <a:gd name="connsiteX68" fmla="*/ 1548251 w 2935469"/>
                  <a:gd name="connsiteY68" fmla="*/ 1862448 h 5871830"/>
                  <a:gd name="connsiteX69" fmla="*/ 1503611 w 2935469"/>
                  <a:gd name="connsiteY69" fmla="*/ 1866753 h 5871830"/>
                  <a:gd name="connsiteX70" fmla="*/ 1470400 w 2935469"/>
                  <a:gd name="connsiteY70" fmla="*/ 1870039 h 5871830"/>
                  <a:gd name="connsiteX71" fmla="*/ 1469978 w 2935469"/>
                  <a:gd name="connsiteY71" fmla="*/ 1869997 h 5871830"/>
                  <a:gd name="connsiteX72" fmla="*/ 1467700 w 2935469"/>
                  <a:gd name="connsiteY72" fmla="*/ 1870217 h 5871830"/>
                  <a:gd name="connsiteX73" fmla="*/ 1068006 w 2935469"/>
                  <a:gd name="connsiteY73" fmla="*/ 1470523 h 5871830"/>
                  <a:gd name="connsiteX74" fmla="*/ 1467700 w 2935469"/>
                  <a:gd name="connsiteY74" fmla="*/ 1070829 h 5871830"/>
                  <a:gd name="connsiteX75" fmla="*/ 1468537 w 2935469"/>
                  <a:gd name="connsiteY75" fmla="*/ 1070913 h 5871830"/>
                  <a:gd name="connsiteX76" fmla="*/ 312751 w 2935469"/>
                  <a:gd name="connsiteY76" fmla="*/ 271430 h 5871830"/>
                  <a:gd name="connsiteX77" fmla="*/ 338067 w 2935469"/>
                  <a:gd name="connsiteY77" fmla="*/ 271430 h 5871830"/>
                  <a:gd name="connsiteX78" fmla="*/ 737721 w 2935469"/>
                  <a:gd name="connsiteY78" fmla="*/ 271430 h 5871830"/>
                  <a:gd name="connsiteX79" fmla="*/ 804315 w 2935469"/>
                  <a:gd name="connsiteY79" fmla="*/ 338047 h 5871830"/>
                  <a:gd name="connsiteX80" fmla="*/ 737721 w 2935469"/>
                  <a:gd name="connsiteY80" fmla="*/ 404641 h 5871830"/>
                  <a:gd name="connsiteX81" fmla="*/ 737721 w 2935469"/>
                  <a:gd name="connsiteY81" fmla="*/ 404640 h 5871830"/>
                  <a:gd name="connsiteX82" fmla="*/ 499242 w 2935469"/>
                  <a:gd name="connsiteY82" fmla="*/ 404640 h 5871830"/>
                  <a:gd name="connsiteX83" fmla="*/ 784332 w 2935469"/>
                  <a:gd name="connsiteY83" fmla="*/ 691070 h 5871830"/>
                  <a:gd name="connsiteX84" fmla="*/ 804515 w 2935469"/>
                  <a:gd name="connsiteY84" fmla="*/ 737704 h 5871830"/>
                  <a:gd name="connsiteX85" fmla="*/ 784332 w 2935469"/>
                  <a:gd name="connsiteY85" fmla="*/ 784315 h 5871830"/>
                  <a:gd name="connsiteX86" fmla="*/ 737721 w 2935469"/>
                  <a:gd name="connsiteY86" fmla="*/ 804498 h 5871830"/>
                  <a:gd name="connsiteX87" fmla="*/ 691087 w 2935469"/>
                  <a:gd name="connsiteY87" fmla="*/ 784315 h 5871830"/>
                  <a:gd name="connsiteX88" fmla="*/ 404661 w 2935469"/>
                  <a:gd name="connsiteY88" fmla="*/ 499224 h 5871830"/>
                  <a:gd name="connsiteX89" fmla="*/ 404661 w 2935469"/>
                  <a:gd name="connsiteY89" fmla="*/ 737704 h 5871830"/>
                  <a:gd name="connsiteX90" fmla="*/ 338067 w 2935469"/>
                  <a:gd name="connsiteY90" fmla="*/ 804298 h 5871830"/>
                  <a:gd name="connsiteX91" fmla="*/ 271450 w 2935469"/>
                  <a:gd name="connsiteY91" fmla="*/ 737704 h 5871830"/>
                  <a:gd name="connsiteX92" fmla="*/ 271450 w 2935469"/>
                  <a:gd name="connsiteY92" fmla="*/ 338047 h 5871830"/>
                  <a:gd name="connsiteX93" fmla="*/ 271450 w 2935469"/>
                  <a:gd name="connsiteY93" fmla="*/ 312734 h 5871830"/>
                  <a:gd name="connsiteX94" fmla="*/ 312751 w 2935469"/>
                  <a:gd name="connsiteY94" fmla="*/ 271430 h 5871830"/>
                  <a:gd name="connsiteX95" fmla="*/ 2203104 w 2935469"/>
                  <a:gd name="connsiteY95" fmla="*/ 271429 h 5871830"/>
                  <a:gd name="connsiteX96" fmla="*/ 2602757 w 2935469"/>
                  <a:gd name="connsiteY96" fmla="*/ 271429 h 5871830"/>
                  <a:gd name="connsiteX97" fmla="*/ 2628073 w 2935469"/>
                  <a:gd name="connsiteY97" fmla="*/ 271429 h 5871830"/>
                  <a:gd name="connsiteX98" fmla="*/ 2664042 w 2935469"/>
                  <a:gd name="connsiteY98" fmla="*/ 307402 h 5871830"/>
                  <a:gd name="connsiteX99" fmla="*/ 2664042 w 2935469"/>
                  <a:gd name="connsiteY99" fmla="*/ 332715 h 5871830"/>
                  <a:gd name="connsiteX100" fmla="*/ 2664042 w 2935469"/>
                  <a:gd name="connsiteY100" fmla="*/ 732370 h 5871830"/>
                  <a:gd name="connsiteX101" fmla="*/ 2597425 w 2935469"/>
                  <a:gd name="connsiteY101" fmla="*/ 798964 h 5871830"/>
                  <a:gd name="connsiteX102" fmla="*/ 2530831 w 2935469"/>
                  <a:gd name="connsiteY102" fmla="*/ 732370 h 5871830"/>
                  <a:gd name="connsiteX103" fmla="*/ 2530831 w 2935469"/>
                  <a:gd name="connsiteY103" fmla="*/ 499223 h 5871830"/>
                  <a:gd name="connsiteX104" fmla="*/ 2249737 w 2935469"/>
                  <a:gd name="connsiteY104" fmla="*/ 784314 h 5871830"/>
                  <a:gd name="connsiteX105" fmla="*/ 2203104 w 2935469"/>
                  <a:gd name="connsiteY105" fmla="*/ 804497 h 5871830"/>
                  <a:gd name="connsiteX106" fmla="*/ 2156492 w 2935469"/>
                  <a:gd name="connsiteY106" fmla="*/ 784314 h 5871830"/>
                  <a:gd name="connsiteX107" fmla="*/ 2136310 w 2935469"/>
                  <a:gd name="connsiteY107" fmla="*/ 737703 h 5871830"/>
                  <a:gd name="connsiteX108" fmla="*/ 2156492 w 2935469"/>
                  <a:gd name="connsiteY108" fmla="*/ 691069 h 5871830"/>
                  <a:gd name="connsiteX109" fmla="*/ 2441583 w 2935469"/>
                  <a:gd name="connsiteY109" fmla="*/ 404639 h 5871830"/>
                  <a:gd name="connsiteX110" fmla="*/ 2203104 w 2935469"/>
                  <a:gd name="connsiteY110" fmla="*/ 404639 h 5871830"/>
                  <a:gd name="connsiteX111" fmla="*/ 2136510 w 2935469"/>
                  <a:gd name="connsiteY111" fmla="*/ 338045 h 5871830"/>
                  <a:gd name="connsiteX112" fmla="*/ 2203104 w 2935469"/>
                  <a:gd name="connsiteY112" fmla="*/ 271429 h 5871830"/>
                  <a:gd name="connsiteX113" fmla="*/ 1470412 w 2935469"/>
                  <a:gd name="connsiteY113" fmla="*/ 0 h 5871830"/>
                  <a:gd name="connsiteX114" fmla="*/ 1495728 w 2935469"/>
                  <a:gd name="connsiteY114" fmla="*/ 4984 h 5871830"/>
                  <a:gd name="connsiteX115" fmla="*/ 1517046 w 2935469"/>
                  <a:gd name="connsiteY115" fmla="*/ 19636 h 5871830"/>
                  <a:gd name="connsiteX116" fmla="*/ 1783490 w 2935469"/>
                  <a:gd name="connsiteY116" fmla="*/ 286080 h 5871830"/>
                  <a:gd name="connsiteX117" fmla="*/ 1783467 w 2935469"/>
                  <a:gd name="connsiteY117" fmla="*/ 286080 h 5871830"/>
                  <a:gd name="connsiteX118" fmla="*/ 1803650 w 2935469"/>
                  <a:gd name="connsiteY118" fmla="*/ 332714 h 5871830"/>
                  <a:gd name="connsiteX119" fmla="*/ 1783467 w 2935469"/>
                  <a:gd name="connsiteY119" fmla="*/ 379326 h 5871830"/>
                  <a:gd name="connsiteX120" fmla="*/ 1736856 w 2935469"/>
                  <a:gd name="connsiteY120" fmla="*/ 399510 h 5871830"/>
                  <a:gd name="connsiteX121" fmla="*/ 1690222 w 2935469"/>
                  <a:gd name="connsiteY121" fmla="*/ 379326 h 5871830"/>
                  <a:gd name="connsiteX122" fmla="*/ 1537029 w 2935469"/>
                  <a:gd name="connsiteY122" fmla="*/ 232801 h 5871830"/>
                  <a:gd name="connsiteX123" fmla="*/ 1537029 w 2935469"/>
                  <a:gd name="connsiteY123" fmla="*/ 604469 h 5871830"/>
                  <a:gd name="connsiteX124" fmla="*/ 1470412 w 2935469"/>
                  <a:gd name="connsiteY124" fmla="*/ 671086 h 5871830"/>
                  <a:gd name="connsiteX125" fmla="*/ 1403796 w 2935469"/>
                  <a:gd name="connsiteY125" fmla="*/ 604469 h 5871830"/>
                  <a:gd name="connsiteX126" fmla="*/ 1403796 w 2935469"/>
                  <a:gd name="connsiteY126" fmla="*/ 232801 h 5871830"/>
                  <a:gd name="connsiteX127" fmla="*/ 1250603 w 2935469"/>
                  <a:gd name="connsiteY127" fmla="*/ 384659 h 5871830"/>
                  <a:gd name="connsiteX128" fmla="*/ 1203969 w 2935469"/>
                  <a:gd name="connsiteY128" fmla="*/ 404842 h 5871830"/>
                  <a:gd name="connsiteX129" fmla="*/ 1157358 w 2935469"/>
                  <a:gd name="connsiteY129" fmla="*/ 384659 h 5871830"/>
                  <a:gd name="connsiteX130" fmla="*/ 1157358 w 2935469"/>
                  <a:gd name="connsiteY130" fmla="*/ 384657 h 5871830"/>
                  <a:gd name="connsiteX131" fmla="*/ 1137175 w 2935469"/>
                  <a:gd name="connsiteY131" fmla="*/ 338045 h 5871830"/>
                  <a:gd name="connsiteX132" fmla="*/ 1157358 w 2935469"/>
                  <a:gd name="connsiteY132" fmla="*/ 291411 h 5871830"/>
                  <a:gd name="connsiteX133" fmla="*/ 1423801 w 2935469"/>
                  <a:gd name="connsiteY133" fmla="*/ 24967 h 5871830"/>
                  <a:gd name="connsiteX134" fmla="*/ 1423778 w 2935469"/>
                  <a:gd name="connsiteY134" fmla="*/ 24967 h 5871830"/>
                  <a:gd name="connsiteX135" fmla="*/ 1445097 w 2935469"/>
                  <a:gd name="connsiteY135" fmla="*/ 4984 h 5871830"/>
                  <a:gd name="connsiteX136" fmla="*/ 1470412 w 2935469"/>
                  <a:gd name="connsiteY136" fmla="*/ 0 h 5871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Lst>
                <a:rect l="l" t="t" r="r" b="b"/>
                <a:pathLst>
                  <a:path w="2935469" h="5871830">
                    <a:moveTo>
                      <a:pt x="1066978" y="1960253"/>
                    </a:moveTo>
                    <a:lnTo>
                      <a:pt x="1868502" y="1960253"/>
                    </a:lnTo>
                    <a:lnTo>
                      <a:pt x="1868492" y="1960263"/>
                    </a:lnTo>
                    <a:cubicBezTo>
                      <a:pt x="2169607" y="1960263"/>
                      <a:pt x="2367842" y="2227088"/>
                      <a:pt x="2367842" y="2478904"/>
                    </a:cubicBezTo>
                    <a:lnTo>
                      <a:pt x="2367842" y="3696199"/>
                    </a:lnTo>
                    <a:cubicBezTo>
                      <a:pt x="2367842" y="3931938"/>
                      <a:pt x="2024942" y="3931938"/>
                      <a:pt x="2024942" y="3696199"/>
                    </a:cubicBezTo>
                    <a:lnTo>
                      <a:pt x="2024942" y="2571095"/>
                    </a:lnTo>
                    <a:lnTo>
                      <a:pt x="1971362" y="2571095"/>
                    </a:lnTo>
                    <a:lnTo>
                      <a:pt x="1971362" y="5631527"/>
                    </a:lnTo>
                    <a:cubicBezTo>
                      <a:pt x="1971362" y="5934777"/>
                      <a:pt x="1528815" y="5966922"/>
                      <a:pt x="1510602" y="5632595"/>
                    </a:cubicBezTo>
                    <a:lnTo>
                      <a:pt x="1510602" y="3867737"/>
                    </a:lnTo>
                    <a:lnTo>
                      <a:pt x="1424877" y="3867737"/>
                    </a:lnTo>
                    <a:lnTo>
                      <a:pt x="1424877" y="5631517"/>
                    </a:lnTo>
                    <a:cubicBezTo>
                      <a:pt x="1414159" y="5946554"/>
                      <a:pt x="964108" y="5957272"/>
                      <a:pt x="964108" y="5631517"/>
                    </a:cubicBezTo>
                    <a:lnTo>
                      <a:pt x="964108" y="2571085"/>
                    </a:lnTo>
                    <a:lnTo>
                      <a:pt x="899809" y="2571085"/>
                    </a:lnTo>
                    <a:lnTo>
                      <a:pt x="899809" y="3696189"/>
                    </a:lnTo>
                    <a:cubicBezTo>
                      <a:pt x="899809" y="3931928"/>
                      <a:pt x="567627" y="3931928"/>
                      <a:pt x="567627" y="3696189"/>
                    </a:cubicBezTo>
                    <a:lnTo>
                      <a:pt x="567627" y="2478894"/>
                    </a:lnTo>
                    <a:cubicBezTo>
                      <a:pt x="567627" y="2226001"/>
                      <a:pt x="764795" y="1960253"/>
                      <a:pt x="1066978" y="1960253"/>
                    </a:cubicBezTo>
                    <a:close/>
                    <a:moveTo>
                      <a:pt x="2602760" y="1204631"/>
                    </a:moveTo>
                    <a:cubicBezTo>
                      <a:pt x="2619634" y="1204631"/>
                      <a:pt x="2636511" y="1211066"/>
                      <a:pt x="2649391" y="1223935"/>
                    </a:cubicBezTo>
                    <a:lnTo>
                      <a:pt x="2915835" y="1490379"/>
                    </a:lnTo>
                    <a:cubicBezTo>
                      <a:pt x="2922572" y="1495997"/>
                      <a:pt x="2927630" y="1503379"/>
                      <a:pt x="2930485" y="1511697"/>
                    </a:cubicBezTo>
                    <a:cubicBezTo>
                      <a:pt x="2937131" y="1527912"/>
                      <a:pt x="2937131" y="1546090"/>
                      <a:pt x="2930485" y="1562328"/>
                    </a:cubicBezTo>
                    <a:cubicBezTo>
                      <a:pt x="2927630" y="1570624"/>
                      <a:pt x="2922572" y="1578006"/>
                      <a:pt x="2915835" y="1583624"/>
                    </a:cubicBezTo>
                    <a:lnTo>
                      <a:pt x="2915835" y="1583647"/>
                    </a:lnTo>
                    <a:lnTo>
                      <a:pt x="2649391" y="1850091"/>
                    </a:lnTo>
                    <a:lnTo>
                      <a:pt x="2649391" y="1850068"/>
                    </a:lnTo>
                    <a:cubicBezTo>
                      <a:pt x="2637305" y="1862937"/>
                      <a:pt x="2620422" y="1870251"/>
                      <a:pt x="2602757" y="1870251"/>
                    </a:cubicBezTo>
                    <a:cubicBezTo>
                      <a:pt x="2585093" y="1870251"/>
                      <a:pt x="2568233" y="1862937"/>
                      <a:pt x="2556146" y="1850068"/>
                    </a:cubicBezTo>
                    <a:cubicBezTo>
                      <a:pt x="2543255" y="1837981"/>
                      <a:pt x="2535964" y="1821099"/>
                      <a:pt x="2535964" y="1803434"/>
                    </a:cubicBezTo>
                    <a:cubicBezTo>
                      <a:pt x="2535964" y="1785769"/>
                      <a:pt x="2543255" y="1768909"/>
                      <a:pt x="2556146" y="1756823"/>
                    </a:cubicBezTo>
                    <a:lnTo>
                      <a:pt x="2708004" y="1603607"/>
                    </a:lnTo>
                    <a:lnTo>
                      <a:pt x="2336337" y="1603607"/>
                    </a:lnTo>
                    <a:cubicBezTo>
                      <a:pt x="2299540" y="1603607"/>
                      <a:pt x="2269720" y="1573787"/>
                      <a:pt x="2269720" y="1537013"/>
                    </a:cubicBezTo>
                    <a:cubicBezTo>
                      <a:pt x="2269720" y="1500216"/>
                      <a:pt x="2299540" y="1470396"/>
                      <a:pt x="2336337" y="1470396"/>
                    </a:cubicBezTo>
                    <a:lnTo>
                      <a:pt x="2708027" y="1470396"/>
                    </a:lnTo>
                    <a:lnTo>
                      <a:pt x="2556146" y="1317202"/>
                    </a:lnTo>
                    <a:cubicBezTo>
                      <a:pt x="2530386" y="1291442"/>
                      <a:pt x="2530386" y="1249695"/>
                      <a:pt x="2556146" y="1223935"/>
                    </a:cubicBezTo>
                    <a:cubicBezTo>
                      <a:pt x="2569015" y="1211066"/>
                      <a:pt x="2585886" y="1204631"/>
                      <a:pt x="2602760" y="1204631"/>
                    </a:cubicBezTo>
                    <a:close/>
                    <a:moveTo>
                      <a:pt x="332709" y="1204631"/>
                    </a:moveTo>
                    <a:cubicBezTo>
                      <a:pt x="349583" y="1204631"/>
                      <a:pt x="366454" y="1211066"/>
                      <a:pt x="379323" y="1223935"/>
                    </a:cubicBezTo>
                    <a:cubicBezTo>
                      <a:pt x="405083" y="1249695"/>
                      <a:pt x="405083" y="1291442"/>
                      <a:pt x="379323" y="1317202"/>
                    </a:cubicBezTo>
                    <a:lnTo>
                      <a:pt x="232798" y="1470396"/>
                    </a:lnTo>
                    <a:lnTo>
                      <a:pt x="604465" y="1470396"/>
                    </a:lnTo>
                    <a:cubicBezTo>
                      <a:pt x="641267" y="1470396"/>
                      <a:pt x="671082" y="1500216"/>
                      <a:pt x="671082" y="1537013"/>
                    </a:cubicBezTo>
                    <a:cubicBezTo>
                      <a:pt x="671082" y="1573787"/>
                      <a:pt x="641267" y="1603607"/>
                      <a:pt x="604465" y="1603607"/>
                    </a:cubicBezTo>
                    <a:lnTo>
                      <a:pt x="232798" y="1603607"/>
                    </a:lnTo>
                    <a:lnTo>
                      <a:pt x="384678" y="1756800"/>
                    </a:lnTo>
                    <a:lnTo>
                      <a:pt x="384655" y="1756823"/>
                    </a:lnTo>
                    <a:cubicBezTo>
                      <a:pt x="397547" y="1768909"/>
                      <a:pt x="404843" y="1785769"/>
                      <a:pt x="404843" y="1803434"/>
                    </a:cubicBezTo>
                    <a:cubicBezTo>
                      <a:pt x="404843" y="1821099"/>
                      <a:pt x="397547" y="1837981"/>
                      <a:pt x="384655" y="1850068"/>
                    </a:cubicBezTo>
                    <a:cubicBezTo>
                      <a:pt x="372568" y="1862937"/>
                      <a:pt x="355709" y="1870251"/>
                      <a:pt x="338044" y="1870251"/>
                    </a:cubicBezTo>
                    <a:cubicBezTo>
                      <a:pt x="320385" y="1870251"/>
                      <a:pt x="303503" y="1862937"/>
                      <a:pt x="291410" y="1850068"/>
                    </a:cubicBezTo>
                    <a:lnTo>
                      <a:pt x="24969" y="1583624"/>
                    </a:lnTo>
                    <a:cubicBezTo>
                      <a:pt x="16272" y="1578783"/>
                      <a:pt x="9268" y="1571337"/>
                      <a:pt x="4986" y="1562328"/>
                    </a:cubicBezTo>
                    <a:lnTo>
                      <a:pt x="4984" y="1562328"/>
                    </a:lnTo>
                    <a:cubicBezTo>
                      <a:pt x="-1662" y="1546090"/>
                      <a:pt x="-1662" y="1527912"/>
                      <a:pt x="4984" y="1511697"/>
                    </a:cubicBezTo>
                    <a:cubicBezTo>
                      <a:pt x="7838" y="1503379"/>
                      <a:pt x="12901" y="1495997"/>
                      <a:pt x="19636" y="1490379"/>
                    </a:cubicBezTo>
                    <a:lnTo>
                      <a:pt x="286078" y="1223935"/>
                    </a:lnTo>
                    <a:cubicBezTo>
                      <a:pt x="298958" y="1211066"/>
                      <a:pt x="315835" y="1204631"/>
                      <a:pt x="332709" y="1204631"/>
                    </a:cubicBezTo>
                    <a:close/>
                    <a:moveTo>
                      <a:pt x="1470400" y="1070729"/>
                    </a:moveTo>
                    <a:cubicBezTo>
                      <a:pt x="1576399" y="1070729"/>
                      <a:pt x="1678054" y="1112836"/>
                      <a:pt x="1752990" y="1187794"/>
                    </a:cubicBezTo>
                    <a:cubicBezTo>
                      <a:pt x="1827947" y="1262729"/>
                      <a:pt x="1870054" y="1364384"/>
                      <a:pt x="1870054" y="1470384"/>
                    </a:cubicBezTo>
                    <a:cubicBezTo>
                      <a:pt x="1870054" y="1576385"/>
                      <a:pt x="1827947" y="1678040"/>
                      <a:pt x="1752990" y="1752975"/>
                    </a:cubicBezTo>
                    <a:cubicBezTo>
                      <a:pt x="1715522" y="1790454"/>
                      <a:pt x="1671374" y="1819720"/>
                      <a:pt x="1623344" y="1839616"/>
                    </a:cubicBezTo>
                    <a:lnTo>
                      <a:pt x="1551847" y="1861343"/>
                    </a:lnTo>
                    <a:lnTo>
                      <a:pt x="1548251" y="1862448"/>
                    </a:lnTo>
                    <a:lnTo>
                      <a:pt x="1503611" y="1866753"/>
                    </a:lnTo>
                    <a:lnTo>
                      <a:pt x="1470400" y="1870039"/>
                    </a:lnTo>
                    <a:lnTo>
                      <a:pt x="1469978" y="1869997"/>
                    </a:lnTo>
                    <a:lnTo>
                      <a:pt x="1467700" y="1870217"/>
                    </a:lnTo>
                    <a:cubicBezTo>
                      <a:pt x="1246961" y="1870217"/>
                      <a:pt x="1068006" y="1691262"/>
                      <a:pt x="1068006" y="1470523"/>
                    </a:cubicBezTo>
                    <a:cubicBezTo>
                      <a:pt x="1068006" y="1249784"/>
                      <a:pt x="1246961" y="1070829"/>
                      <a:pt x="1467700" y="1070829"/>
                    </a:cubicBezTo>
                    <a:lnTo>
                      <a:pt x="1468537" y="1070913"/>
                    </a:lnTo>
                    <a:close/>
                    <a:moveTo>
                      <a:pt x="312751" y="271430"/>
                    </a:moveTo>
                    <a:cubicBezTo>
                      <a:pt x="321070" y="269445"/>
                      <a:pt x="329749" y="269445"/>
                      <a:pt x="338067" y="271430"/>
                    </a:cubicBezTo>
                    <a:lnTo>
                      <a:pt x="737721" y="271430"/>
                    </a:lnTo>
                    <a:cubicBezTo>
                      <a:pt x="774495" y="271430"/>
                      <a:pt x="804315" y="301248"/>
                      <a:pt x="804315" y="338047"/>
                    </a:cubicBezTo>
                    <a:cubicBezTo>
                      <a:pt x="804315" y="374823"/>
                      <a:pt x="774495" y="404641"/>
                      <a:pt x="737721" y="404641"/>
                    </a:cubicBezTo>
                    <a:lnTo>
                      <a:pt x="737721" y="404640"/>
                    </a:lnTo>
                    <a:lnTo>
                      <a:pt x="499242" y="404640"/>
                    </a:lnTo>
                    <a:lnTo>
                      <a:pt x="784332" y="691070"/>
                    </a:lnTo>
                    <a:cubicBezTo>
                      <a:pt x="797224" y="703156"/>
                      <a:pt x="804515" y="720039"/>
                      <a:pt x="804515" y="737704"/>
                    </a:cubicBezTo>
                    <a:cubicBezTo>
                      <a:pt x="804515" y="755363"/>
                      <a:pt x="797224" y="772228"/>
                      <a:pt x="784332" y="784315"/>
                    </a:cubicBezTo>
                    <a:cubicBezTo>
                      <a:pt x="772245" y="797207"/>
                      <a:pt x="755385" y="804498"/>
                      <a:pt x="737721" y="804498"/>
                    </a:cubicBezTo>
                    <a:cubicBezTo>
                      <a:pt x="720056" y="804498"/>
                      <a:pt x="703174" y="797207"/>
                      <a:pt x="691087" y="784315"/>
                    </a:cubicBezTo>
                    <a:lnTo>
                      <a:pt x="404661" y="499224"/>
                    </a:lnTo>
                    <a:lnTo>
                      <a:pt x="404661" y="737704"/>
                    </a:lnTo>
                    <a:cubicBezTo>
                      <a:pt x="404661" y="774478"/>
                      <a:pt x="374841" y="804298"/>
                      <a:pt x="338067" y="804298"/>
                    </a:cubicBezTo>
                    <a:cubicBezTo>
                      <a:pt x="301270" y="804298"/>
                      <a:pt x="271450" y="774478"/>
                      <a:pt x="271450" y="737704"/>
                    </a:cubicBezTo>
                    <a:lnTo>
                      <a:pt x="271450" y="338047"/>
                    </a:lnTo>
                    <a:cubicBezTo>
                      <a:pt x="269464" y="329728"/>
                      <a:pt x="269464" y="321053"/>
                      <a:pt x="271450" y="312734"/>
                    </a:cubicBezTo>
                    <a:cubicBezTo>
                      <a:pt x="278296" y="293443"/>
                      <a:pt x="293460" y="278277"/>
                      <a:pt x="312751" y="271430"/>
                    </a:cubicBezTo>
                    <a:close/>
                    <a:moveTo>
                      <a:pt x="2203104" y="271429"/>
                    </a:moveTo>
                    <a:lnTo>
                      <a:pt x="2602757" y="271429"/>
                    </a:lnTo>
                    <a:cubicBezTo>
                      <a:pt x="2611076" y="269443"/>
                      <a:pt x="2619754" y="269443"/>
                      <a:pt x="2628073" y="271429"/>
                    </a:cubicBezTo>
                    <a:cubicBezTo>
                      <a:pt x="2644264" y="278298"/>
                      <a:pt x="2657173" y="291210"/>
                      <a:pt x="2664042" y="307402"/>
                    </a:cubicBezTo>
                    <a:cubicBezTo>
                      <a:pt x="2666028" y="315721"/>
                      <a:pt x="2666028" y="324397"/>
                      <a:pt x="2664042" y="332715"/>
                    </a:cubicBezTo>
                    <a:lnTo>
                      <a:pt x="2664042" y="732370"/>
                    </a:lnTo>
                    <a:cubicBezTo>
                      <a:pt x="2664042" y="769144"/>
                      <a:pt x="2634227" y="798964"/>
                      <a:pt x="2597425" y="798964"/>
                    </a:cubicBezTo>
                    <a:cubicBezTo>
                      <a:pt x="2560651" y="798964"/>
                      <a:pt x="2530831" y="769144"/>
                      <a:pt x="2530831" y="732370"/>
                    </a:cubicBezTo>
                    <a:lnTo>
                      <a:pt x="2530831" y="499223"/>
                    </a:lnTo>
                    <a:lnTo>
                      <a:pt x="2249737" y="784314"/>
                    </a:lnTo>
                    <a:cubicBezTo>
                      <a:pt x="2237651" y="797206"/>
                      <a:pt x="2220768" y="804497"/>
                      <a:pt x="2203104" y="804497"/>
                    </a:cubicBezTo>
                    <a:cubicBezTo>
                      <a:pt x="2185444" y="804497"/>
                      <a:pt x="2168585" y="797206"/>
                      <a:pt x="2156492" y="784314"/>
                    </a:cubicBezTo>
                    <a:cubicBezTo>
                      <a:pt x="2143606" y="772227"/>
                      <a:pt x="2136310" y="755367"/>
                      <a:pt x="2136310" y="737703"/>
                    </a:cubicBezTo>
                    <a:cubicBezTo>
                      <a:pt x="2136310" y="720038"/>
                      <a:pt x="2143601" y="703155"/>
                      <a:pt x="2156492" y="691069"/>
                    </a:cubicBezTo>
                    <a:lnTo>
                      <a:pt x="2441583" y="404639"/>
                    </a:lnTo>
                    <a:lnTo>
                      <a:pt x="2203104" y="404639"/>
                    </a:lnTo>
                    <a:cubicBezTo>
                      <a:pt x="2166330" y="404639"/>
                      <a:pt x="2136510" y="374821"/>
                      <a:pt x="2136510" y="338045"/>
                    </a:cubicBezTo>
                    <a:cubicBezTo>
                      <a:pt x="2136510" y="301247"/>
                      <a:pt x="2166330" y="271429"/>
                      <a:pt x="2203104" y="271429"/>
                    </a:cubicBezTo>
                    <a:close/>
                    <a:moveTo>
                      <a:pt x="1470412" y="0"/>
                    </a:moveTo>
                    <a:cubicBezTo>
                      <a:pt x="1479016" y="0"/>
                      <a:pt x="1487621" y="1661"/>
                      <a:pt x="1495728" y="4984"/>
                    </a:cubicBezTo>
                    <a:cubicBezTo>
                      <a:pt x="1504046" y="7838"/>
                      <a:pt x="1511406" y="12901"/>
                      <a:pt x="1517046" y="19636"/>
                    </a:cubicBezTo>
                    <a:lnTo>
                      <a:pt x="1783490" y="286080"/>
                    </a:lnTo>
                    <a:lnTo>
                      <a:pt x="1783467" y="286080"/>
                    </a:lnTo>
                    <a:cubicBezTo>
                      <a:pt x="1796359" y="298169"/>
                      <a:pt x="1803650" y="315051"/>
                      <a:pt x="1803650" y="332714"/>
                    </a:cubicBezTo>
                    <a:cubicBezTo>
                      <a:pt x="1803650" y="350378"/>
                      <a:pt x="1796359" y="367239"/>
                      <a:pt x="1783467" y="379326"/>
                    </a:cubicBezTo>
                    <a:cubicBezTo>
                      <a:pt x="1771380" y="392217"/>
                      <a:pt x="1754521" y="399510"/>
                      <a:pt x="1736856" y="399510"/>
                    </a:cubicBezTo>
                    <a:cubicBezTo>
                      <a:pt x="1719191" y="399510"/>
                      <a:pt x="1702308" y="392217"/>
                      <a:pt x="1690222" y="379326"/>
                    </a:cubicBezTo>
                    <a:lnTo>
                      <a:pt x="1537029" y="232801"/>
                    </a:lnTo>
                    <a:lnTo>
                      <a:pt x="1537029" y="604469"/>
                    </a:lnTo>
                    <a:cubicBezTo>
                      <a:pt x="1537029" y="641266"/>
                      <a:pt x="1507186" y="671086"/>
                      <a:pt x="1470412" y="671086"/>
                    </a:cubicBezTo>
                    <a:cubicBezTo>
                      <a:pt x="1433639" y="671086"/>
                      <a:pt x="1403796" y="641266"/>
                      <a:pt x="1403796" y="604469"/>
                    </a:cubicBezTo>
                    <a:lnTo>
                      <a:pt x="1403796" y="232801"/>
                    </a:lnTo>
                    <a:lnTo>
                      <a:pt x="1250603" y="384659"/>
                    </a:lnTo>
                    <a:cubicBezTo>
                      <a:pt x="1238516" y="397550"/>
                      <a:pt x="1221633" y="404842"/>
                      <a:pt x="1203969" y="404842"/>
                    </a:cubicBezTo>
                    <a:cubicBezTo>
                      <a:pt x="1186304" y="404842"/>
                      <a:pt x="1169444" y="397550"/>
                      <a:pt x="1157358" y="384659"/>
                    </a:cubicBezTo>
                    <a:lnTo>
                      <a:pt x="1157358" y="384657"/>
                    </a:lnTo>
                    <a:cubicBezTo>
                      <a:pt x="1144466" y="372569"/>
                      <a:pt x="1137175" y="355708"/>
                      <a:pt x="1137175" y="338045"/>
                    </a:cubicBezTo>
                    <a:cubicBezTo>
                      <a:pt x="1137175" y="320381"/>
                      <a:pt x="1144466" y="303498"/>
                      <a:pt x="1157358" y="291411"/>
                    </a:cubicBezTo>
                    <a:lnTo>
                      <a:pt x="1423801" y="24967"/>
                    </a:lnTo>
                    <a:lnTo>
                      <a:pt x="1423778" y="24967"/>
                    </a:lnTo>
                    <a:cubicBezTo>
                      <a:pt x="1428643" y="16269"/>
                      <a:pt x="1436087" y="9266"/>
                      <a:pt x="1445097" y="4984"/>
                    </a:cubicBezTo>
                    <a:cubicBezTo>
                      <a:pt x="1453204" y="1661"/>
                      <a:pt x="1461808" y="0"/>
                      <a:pt x="147041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dirty="0">
                  <a:solidFill>
                    <a:schemeClr val="bg1"/>
                  </a:solidFill>
                </a:endParaRPr>
              </a:p>
            </p:txBody>
          </p:sp>
        </p:grpSp>
      </p:grpSp>
      <p:sp>
        <p:nvSpPr>
          <p:cNvPr id="7170" name="Oval 7169">
            <a:extLst>
              <a:ext uri="{FF2B5EF4-FFF2-40B4-BE49-F238E27FC236}">
                <a16:creationId xmlns:a16="http://schemas.microsoft.com/office/drawing/2014/main" id="{8F5CD891-1168-00BC-F198-B7DF0CB97C50}"/>
              </a:ext>
            </a:extLst>
          </p:cNvPr>
          <p:cNvSpPr/>
          <p:nvPr/>
        </p:nvSpPr>
        <p:spPr>
          <a:xfrm>
            <a:off x="261938" y="2135188"/>
            <a:ext cx="871537" cy="871537"/>
          </a:xfrm>
          <a:prstGeom prst="ellipse">
            <a:avLst/>
          </a:prstGeom>
          <a:solidFill>
            <a:srgbClr val="9E01BF"/>
          </a:solidFill>
          <a:ln w="57150">
            <a:solidFill>
              <a:srgbClr val="FF671F"/>
            </a:solidFill>
          </a:ln>
          <a:effectLst>
            <a:outerShdw blurRad="63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endParaRPr>
          </a:p>
        </p:txBody>
      </p:sp>
      <p:pic>
        <p:nvPicPr>
          <p:cNvPr id="111" name="Picture Placeholder 12">
            <a:extLst>
              <a:ext uri="{FF2B5EF4-FFF2-40B4-BE49-F238E27FC236}">
                <a16:creationId xmlns:a16="http://schemas.microsoft.com/office/drawing/2014/main" id="{BC642CE0-D6E7-4525-A708-08333573F9D6}"/>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25652" t="-154" r="21114" b="-154"/>
          <a:stretch/>
        </p:blipFill>
        <p:spPr>
          <a:xfrm>
            <a:off x="119916" y="2253516"/>
            <a:ext cx="2391046" cy="2391046"/>
          </a:xfrm>
          <a:prstGeom prst="ellipse">
            <a:avLst/>
          </a:prstGeom>
          <a:ln w="57150">
            <a:solidFill>
              <a:srgbClr val="FF671F"/>
            </a:solidFill>
          </a:ln>
        </p:spPr>
      </p:pic>
      <p:sp>
        <p:nvSpPr>
          <p:cNvPr id="7173" name="Oval 7172">
            <a:extLst>
              <a:ext uri="{FF2B5EF4-FFF2-40B4-BE49-F238E27FC236}">
                <a16:creationId xmlns:a16="http://schemas.microsoft.com/office/drawing/2014/main" id="{D2E909DC-2E57-B61C-DA4F-C9CFB3E80E16}"/>
              </a:ext>
            </a:extLst>
          </p:cNvPr>
          <p:cNvSpPr/>
          <p:nvPr/>
        </p:nvSpPr>
        <p:spPr>
          <a:xfrm>
            <a:off x="11113" y="3378200"/>
            <a:ext cx="274637" cy="274638"/>
          </a:xfrm>
          <a:prstGeom prst="ellipse">
            <a:avLst/>
          </a:prstGeom>
          <a:solidFill>
            <a:srgbClr val="9E01BF"/>
          </a:solidFill>
          <a:ln w="57150">
            <a:solidFill>
              <a:srgbClr val="FF671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endParaRPr>
          </a:p>
        </p:txBody>
      </p:sp>
      <p:sp>
        <p:nvSpPr>
          <p:cNvPr id="2" name="object 18">
            <a:extLst>
              <a:ext uri="{FF2B5EF4-FFF2-40B4-BE49-F238E27FC236}">
                <a16:creationId xmlns:a16="http://schemas.microsoft.com/office/drawing/2014/main" id="{EBFA177D-EA29-5246-580B-CDA3F0A619EB}"/>
              </a:ext>
            </a:extLst>
          </p:cNvPr>
          <p:cNvSpPr txBox="1"/>
          <p:nvPr/>
        </p:nvSpPr>
        <p:spPr>
          <a:xfrm>
            <a:off x="3603625" y="6686664"/>
            <a:ext cx="4984750"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cs typeface="Calibri"/>
              </a:rPr>
              <a:t>“</a:t>
            </a:r>
            <a:r>
              <a:rPr sz="650" spc="-5" dirty="0">
                <a:solidFill>
                  <a:schemeClr val="bg1"/>
                </a:solidFill>
                <a:cs typeface="Calibri"/>
              </a:rPr>
              <a:t>C</a:t>
            </a:r>
            <a:r>
              <a:rPr sz="650" spc="-15" dirty="0">
                <a:solidFill>
                  <a:schemeClr val="bg1"/>
                </a:solidFill>
                <a:cs typeface="Calibri"/>
              </a:rPr>
              <a:t>o</a:t>
            </a:r>
            <a:r>
              <a:rPr sz="650" spc="-10" dirty="0">
                <a:solidFill>
                  <a:schemeClr val="bg1"/>
                </a:solidFill>
                <a:cs typeface="Calibri"/>
              </a:rPr>
              <a:t>p</a:t>
            </a:r>
            <a:r>
              <a:rPr sz="650" spc="-15" dirty="0">
                <a:solidFill>
                  <a:schemeClr val="bg1"/>
                </a:solidFill>
                <a:cs typeface="Calibri"/>
              </a:rPr>
              <a:t>y</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a:t>
            </a:r>
            <a:r>
              <a:rPr sz="650" spc="-10" dirty="0">
                <a:solidFill>
                  <a:schemeClr val="bg1"/>
                </a:solidFill>
                <a:cs typeface="Calibri"/>
              </a:rPr>
              <a:t>s</a:t>
            </a:r>
            <a:r>
              <a:rPr sz="650" spc="-5" dirty="0">
                <a:solidFill>
                  <a:schemeClr val="bg1"/>
                </a:solidFill>
                <a:cs typeface="Calibri"/>
              </a:rPr>
              <a:t>:</a:t>
            </a:r>
            <a:r>
              <a:rPr sz="650" spc="-10" dirty="0">
                <a:solidFill>
                  <a:schemeClr val="bg1"/>
                </a:solidFill>
                <a:cs typeface="Calibri"/>
              </a:rPr>
              <a:t> Al</a:t>
            </a:r>
            <a:r>
              <a:rPr sz="650" spc="-5" dirty="0">
                <a:solidFill>
                  <a:schemeClr val="bg1"/>
                </a:solidFill>
                <a:cs typeface="Calibri"/>
              </a:rPr>
              <a:t>l</a:t>
            </a:r>
            <a:r>
              <a:rPr sz="650" spc="15" dirty="0">
                <a:solidFill>
                  <a:schemeClr val="bg1"/>
                </a:solidFill>
                <a:cs typeface="Calibri"/>
              </a:rPr>
              <a:t> </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ts</a:t>
            </a:r>
            <a:r>
              <a:rPr sz="650" spc="-10" dirty="0">
                <a:solidFill>
                  <a:schemeClr val="bg1"/>
                </a:solidFill>
                <a:cs typeface="Calibri"/>
              </a:rPr>
              <a:t> </a:t>
            </a:r>
            <a:r>
              <a:rPr sz="650" spc="-5" dirty="0">
                <a:solidFill>
                  <a:schemeClr val="bg1"/>
                </a:solidFill>
                <a:cs typeface="Calibri"/>
              </a:rPr>
              <a:t>are</a:t>
            </a:r>
            <a:r>
              <a:rPr sz="650" spc="10" dirty="0">
                <a:solidFill>
                  <a:schemeClr val="bg1"/>
                </a:solidFill>
                <a:cs typeface="Calibri"/>
              </a:rPr>
              <a:t> </a:t>
            </a:r>
            <a:r>
              <a:rPr sz="650" spc="-5" dirty="0">
                <a:solidFill>
                  <a:schemeClr val="bg1"/>
                </a:solidFill>
                <a:cs typeface="Calibri"/>
              </a:rPr>
              <a:t>reser</a:t>
            </a:r>
            <a:r>
              <a:rPr sz="650" spc="-10" dirty="0">
                <a:solidFill>
                  <a:schemeClr val="bg1"/>
                </a:solidFill>
                <a:cs typeface="Calibri"/>
              </a:rPr>
              <a:t>v</a:t>
            </a:r>
            <a:r>
              <a:rPr sz="650" spc="-5" dirty="0">
                <a:solidFill>
                  <a:schemeClr val="bg1"/>
                </a:solidFill>
                <a:cs typeface="Calibri"/>
              </a:rPr>
              <a:t>e</a:t>
            </a:r>
            <a:r>
              <a:rPr sz="650" spc="-10" dirty="0">
                <a:solidFill>
                  <a:schemeClr val="bg1"/>
                </a:solidFill>
                <a:cs typeface="Calibri"/>
              </a:rPr>
              <a:t>d</a:t>
            </a:r>
            <a:r>
              <a:rPr sz="650" spc="-5" dirty="0">
                <a:solidFill>
                  <a:schemeClr val="bg1"/>
                </a:solidFill>
                <a:cs typeface="Calibri"/>
              </a:rPr>
              <a:t>,</a:t>
            </a:r>
            <a:r>
              <a:rPr sz="650" spc="-10" dirty="0">
                <a:solidFill>
                  <a:schemeClr val="bg1"/>
                </a:solidFill>
                <a:cs typeface="Calibri"/>
              </a:rPr>
              <a:t> n</a:t>
            </a:r>
            <a:r>
              <a:rPr sz="650" spc="-5" dirty="0">
                <a:solidFill>
                  <a:schemeClr val="bg1"/>
                </a:solidFill>
                <a:cs typeface="Calibri"/>
              </a:rPr>
              <a:t>o</a:t>
            </a:r>
            <a:r>
              <a:rPr sz="650" dirty="0">
                <a:solidFill>
                  <a:schemeClr val="bg1"/>
                </a:solidFill>
                <a:cs typeface="Calibri"/>
              </a:rPr>
              <a:t> </a:t>
            </a:r>
            <a:r>
              <a:rPr sz="650" spc="-10" dirty="0">
                <a:solidFill>
                  <a:schemeClr val="bg1"/>
                </a:solidFill>
                <a:cs typeface="Calibri"/>
              </a:rPr>
              <a:t>p</a:t>
            </a:r>
            <a:r>
              <a:rPr sz="650" spc="-5" dirty="0">
                <a:solidFill>
                  <a:schemeClr val="bg1"/>
                </a:solidFill>
                <a:cs typeface="Calibri"/>
              </a:rPr>
              <a:t>art </a:t>
            </a:r>
            <a:r>
              <a:rPr sz="650" spc="-15" dirty="0">
                <a:solidFill>
                  <a:schemeClr val="bg1"/>
                </a:solidFill>
                <a:cs typeface="Calibri"/>
              </a:rPr>
              <a:t>o</a:t>
            </a:r>
            <a:r>
              <a:rPr sz="650" spc="-5" dirty="0">
                <a:solidFill>
                  <a:schemeClr val="bg1"/>
                </a:solidFill>
                <a:cs typeface="Calibri"/>
              </a:rPr>
              <a:t>f</a:t>
            </a:r>
            <a:r>
              <a:rPr sz="650" spc="10" dirty="0">
                <a:solidFill>
                  <a:schemeClr val="bg1"/>
                </a:solidFill>
                <a:cs typeface="Calibri"/>
              </a:rPr>
              <a:t> </a:t>
            </a:r>
            <a:r>
              <a:rPr sz="650" spc="-5" dirty="0">
                <a:solidFill>
                  <a:schemeClr val="bg1"/>
                </a:solidFill>
                <a:cs typeface="Calibri"/>
              </a:rPr>
              <a:t>t</a:t>
            </a:r>
            <a:r>
              <a:rPr sz="650" spc="-15" dirty="0">
                <a:solidFill>
                  <a:schemeClr val="bg1"/>
                </a:solidFill>
                <a:cs typeface="Calibri"/>
              </a:rPr>
              <a:t>h</a:t>
            </a:r>
            <a:r>
              <a:rPr sz="650" spc="-10" dirty="0">
                <a:solidFill>
                  <a:schemeClr val="bg1"/>
                </a:solidFill>
                <a:cs typeface="Calibri"/>
              </a:rPr>
              <a:t>i</a:t>
            </a:r>
            <a:r>
              <a:rPr sz="650" spc="-5" dirty="0">
                <a:solidFill>
                  <a:schemeClr val="bg1"/>
                </a:solidFill>
                <a:cs typeface="Calibri"/>
              </a:rPr>
              <a:t>s </a:t>
            </a:r>
            <a:r>
              <a:rPr sz="650" spc="-10" dirty="0">
                <a:solidFill>
                  <a:schemeClr val="bg1"/>
                </a:solidFill>
                <a:cs typeface="Calibri"/>
              </a:rPr>
              <a:t>p</a:t>
            </a:r>
            <a:r>
              <a:rPr sz="650" spc="-5" dirty="0">
                <a:solidFill>
                  <a:schemeClr val="bg1"/>
                </a:solidFill>
                <a:cs typeface="Calibri"/>
              </a:rPr>
              <a:t>rese</a:t>
            </a:r>
            <a:r>
              <a:rPr sz="650" spc="-10" dirty="0">
                <a:solidFill>
                  <a:schemeClr val="bg1"/>
                </a:solidFill>
                <a:cs typeface="Calibri"/>
              </a:rPr>
              <a:t>n</a:t>
            </a:r>
            <a:r>
              <a:rPr sz="650" spc="-5" dirty="0">
                <a:solidFill>
                  <a:schemeClr val="bg1"/>
                </a:solidFill>
                <a:cs typeface="Calibri"/>
              </a:rPr>
              <a:t>tat</a:t>
            </a:r>
            <a:r>
              <a:rPr sz="650" spc="-15" dirty="0">
                <a:solidFill>
                  <a:schemeClr val="bg1"/>
                </a:solidFill>
                <a:cs typeface="Calibri"/>
              </a:rPr>
              <a:t>io</a:t>
            </a:r>
            <a:r>
              <a:rPr sz="650" spc="-5" dirty="0">
                <a:solidFill>
                  <a:schemeClr val="bg1"/>
                </a:solidFill>
                <a:cs typeface="Calibri"/>
              </a:rPr>
              <a:t>n</a:t>
            </a:r>
            <a:r>
              <a:rPr sz="650" dirty="0">
                <a:solidFill>
                  <a:schemeClr val="bg1"/>
                </a:solidFill>
                <a:cs typeface="Calibri"/>
              </a:rPr>
              <a:t> </a:t>
            </a:r>
            <a:r>
              <a:rPr sz="650" spc="-5" dirty="0">
                <a:solidFill>
                  <a:schemeClr val="bg1"/>
                </a:solidFill>
                <a:cs typeface="Calibri"/>
              </a:rPr>
              <a:t>can</a:t>
            </a:r>
            <a:r>
              <a:rPr sz="650" dirty="0">
                <a:solidFill>
                  <a:schemeClr val="bg1"/>
                </a:solidFill>
                <a:cs typeface="Calibri"/>
              </a:rPr>
              <a:t> </a:t>
            </a:r>
            <a:r>
              <a:rPr sz="650" spc="-10" dirty="0">
                <a:solidFill>
                  <a:schemeClr val="bg1"/>
                </a:solidFill>
                <a:cs typeface="Calibri"/>
              </a:rPr>
              <a:t>b</a:t>
            </a:r>
            <a:r>
              <a:rPr sz="650" spc="-5" dirty="0">
                <a:solidFill>
                  <a:schemeClr val="bg1"/>
                </a:solidFill>
                <a:cs typeface="Calibri"/>
              </a:rPr>
              <a:t>e re</a:t>
            </a:r>
            <a:r>
              <a:rPr sz="650" spc="-10" dirty="0">
                <a:solidFill>
                  <a:schemeClr val="bg1"/>
                </a:solidFill>
                <a:cs typeface="Calibri"/>
              </a:rPr>
              <a:t>p</a:t>
            </a:r>
            <a:r>
              <a:rPr sz="650" spc="-5" dirty="0">
                <a:solidFill>
                  <a:schemeClr val="bg1"/>
                </a:solidFill>
                <a:cs typeface="Calibri"/>
              </a:rPr>
              <a:t>r</a:t>
            </a:r>
            <a:r>
              <a:rPr sz="650" spc="-10" dirty="0">
                <a:solidFill>
                  <a:schemeClr val="bg1"/>
                </a:solidFill>
                <a:cs typeface="Calibri"/>
              </a:rPr>
              <a:t>odu</a:t>
            </a:r>
            <a:r>
              <a:rPr sz="650" spc="-5" dirty="0">
                <a:solidFill>
                  <a:schemeClr val="bg1"/>
                </a:solidFill>
                <a:cs typeface="Calibri"/>
              </a:rPr>
              <a:t>ced</a:t>
            </a:r>
            <a:r>
              <a:rPr sz="650" dirty="0">
                <a:solidFill>
                  <a:schemeClr val="bg1"/>
                </a:solidFill>
                <a:cs typeface="Calibri"/>
              </a:rPr>
              <a:t> </a:t>
            </a:r>
            <a:r>
              <a:rPr sz="650" spc="-15" dirty="0">
                <a:solidFill>
                  <a:schemeClr val="bg1"/>
                </a:solidFill>
                <a:cs typeface="Calibri"/>
              </a:rPr>
              <a:t>o</a:t>
            </a:r>
            <a:r>
              <a:rPr sz="650" spc="-5" dirty="0">
                <a:solidFill>
                  <a:schemeClr val="bg1"/>
                </a:solidFill>
                <a:cs typeface="Calibri"/>
              </a:rPr>
              <a:t>r c</a:t>
            </a:r>
            <a:r>
              <a:rPr sz="650" spc="-10" dirty="0">
                <a:solidFill>
                  <a:schemeClr val="bg1"/>
                </a:solidFill>
                <a:cs typeface="Calibri"/>
              </a:rPr>
              <a:t>opi</a:t>
            </a:r>
            <a:r>
              <a:rPr sz="650" spc="-5" dirty="0">
                <a:solidFill>
                  <a:schemeClr val="bg1"/>
                </a:solidFill>
                <a:cs typeface="Calibri"/>
              </a:rPr>
              <a:t>ed</a:t>
            </a:r>
            <a:r>
              <a:rPr sz="650" spc="15" dirty="0">
                <a:solidFill>
                  <a:schemeClr val="bg1"/>
                </a:solidFill>
                <a:cs typeface="Calibri"/>
              </a:rPr>
              <a:t> </a:t>
            </a:r>
            <a:r>
              <a:rPr sz="650" spc="-10" dirty="0">
                <a:solidFill>
                  <a:schemeClr val="bg1"/>
                </a:solidFill>
                <a:cs typeface="Calibri"/>
              </a:rPr>
              <a:t>b</a:t>
            </a:r>
            <a:r>
              <a:rPr sz="650" spc="-5" dirty="0">
                <a:solidFill>
                  <a:schemeClr val="bg1"/>
                </a:solidFill>
                <a:cs typeface="Calibri"/>
              </a:rPr>
              <a:t>y</a:t>
            </a:r>
            <a:r>
              <a:rPr sz="650" spc="-10" dirty="0">
                <a:solidFill>
                  <a:schemeClr val="bg1"/>
                </a:solidFill>
                <a:cs typeface="Calibri"/>
              </a:rPr>
              <a:t> </a:t>
            </a:r>
            <a:r>
              <a:rPr sz="650" spc="-5" dirty="0">
                <a:solidFill>
                  <a:schemeClr val="bg1"/>
                </a:solidFill>
                <a:cs typeface="Calibri"/>
              </a:rPr>
              <a:t>a</a:t>
            </a:r>
            <a:r>
              <a:rPr sz="650" spc="-10" dirty="0">
                <a:solidFill>
                  <a:schemeClr val="bg1"/>
                </a:solidFill>
                <a:cs typeface="Calibri"/>
              </a:rPr>
              <a:t>n</a:t>
            </a:r>
            <a:r>
              <a:rPr sz="650" spc="-5" dirty="0">
                <a:solidFill>
                  <a:schemeClr val="bg1"/>
                </a:solidFill>
                <a:cs typeface="Calibri"/>
              </a:rPr>
              <a:t>y</a:t>
            </a:r>
            <a:r>
              <a:rPr sz="650" dirty="0">
                <a:solidFill>
                  <a:schemeClr val="bg1"/>
                </a:solidFill>
                <a:cs typeface="Calibri"/>
              </a:rPr>
              <a:t> </a:t>
            </a:r>
            <a:r>
              <a:rPr sz="650" spc="-5" dirty="0">
                <a:solidFill>
                  <a:schemeClr val="bg1"/>
                </a:solidFill>
                <a:cs typeface="Calibri"/>
              </a:rPr>
              <a:t>mea</a:t>
            </a:r>
            <a:r>
              <a:rPr sz="650" spc="-10" dirty="0">
                <a:solidFill>
                  <a:schemeClr val="bg1"/>
                </a:solidFill>
                <a:cs typeface="Calibri"/>
              </a:rPr>
              <a:t>n</a:t>
            </a:r>
            <a:r>
              <a:rPr sz="650" spc="-5" dirty="0">
                <a:solidFill>
                  <a:schemeClr val="bg1"/>
                </a:solidFill>
                <a:cs typeface="Calibri"/>
              </a:rPr>
              <a:t>s e</a:t>
            </a:r>
            <a:r>
              <a:rPr sz="650" spc="-10" dirty="0">
                <a:solidFill>
                  <a:schemeClr val="bg1"/>
                </a:solidFill>
                <a:cs typeface="Calibri"/>
              </a:rPr>
              <a:t>x</a:t>
            </a:r>
            <a:r>
              <a:rPr sz="650" spc="-5" dirty="0">
                <a:solidFill>
                  <a:schemeClr val="bg1"/>
                </a:solidFill>
                <a:cs typeface="Calibri"/>
              </a:rPr>
              <a:t>ce</a:t>
            </a:r>
            <a:r>
              <a:rPr sz="650" spc="-10" dirty="0">
                <a:solidFill>
                  <a:schemeClr val="bg1"/>
                </a:solidFill>
                <a:cs typeface="Calibri"/>
              </a:rPr>
              <a:t>p</a:t>
            </a:r>
            <a:r>
              <a:rPr sz="650" spc="-5" dirty="0">
                <a:solidFill>
                  <a:schemeClr val="bg1"/>
                </a:solidFill>
                <a:cs typeface="Calibri"/>
              </a:rPr>
              <a:t>t</a:t>
            </a:r>
            <a:r>
              <a:rPr sz="650" spc="5" dirty="0">
                <a:solidFill>
                  <a:schemeClr val="bg1"/>
                </a:solidFill>
                <a:cs typeface="Calibri"/>
              </a:rPr>
              <a:t> </a:t>
            </a:r>
            <a:r>
              <a:rPr sz="650" spc="-5" dirty="0">
                <a:solidFill>
                  <a:schemeClr val="bg1"/>
                </a:solidFill>
                <a:cs typeface="Calibri"/>
              </a:rPr>
              <a:t>w</a:t>
            </a:r>
            <a:r>
              <a:rPr sz="650" spc="-10" dirty="0">
                <a:solidFill>
                  <a:schemeClr val="bg1"/>
                </a:solidFill>
                <a:cs typeface="Calibri"/>
              </a:rPr>
              <a:t>i</a:t>
            </a:r>
            <a:r>
              <a:rPr sz="650" spc="-5" dirty="0">
                <a:solidFill>
                  <a:schemeClr val="bg1"/>
                </a:solidFill>
                <a:cs typeface="Calibri"/>
              </a:rPr>
              <a:t>th</a:t>
            </a:r>
            <a:r>
              <a:rPr sz="650" spc="-10" dirty="0">
                <a:solidFill>
                  <a:schemeClr val="bg1"/>
                </a:solidFill>
                <a:cs typeface="Calibri"/>
              </a:rPr>
              <a:t> </a:t>
            </a:r>
            <a:r>
              <a:rPr sz="650" spc="-5" dirty="0">
                <a:solidFill>
                  <a:schemeClr val="bg1"/>
                </a:solidFill>
                <a:cs typeface="Calibri"/>
              </a:rPr>
              <a:t>wr</a:t>
            </a:r>
            <a:r>
              <a:rPr sz="650" spc="-10" dirty="0">
                <a:solidFill>
                  <a:schemeClr val="bg1"/>
                </a:solidFill>
                <a:cs typeface="Calibri"/>
              </a:rPr>
              <a:t>i</a:t>
            </a:r>
            <a:r>
              <a:rPr sz="650" spc="-5" dirty="0">
                <a:solidFill>
                  <a:schemeClr val="bg1"/>
                </a:solidFill>
                <a:cs typeface="Calibri"/>
              </a:rPr>
              <a:t>t</a:t>
            </a:r>
            <a:r>
              <a:rPr sz="650" spc="-10" dirty="0">
                <a:solidFill>
                  <a:schemeClr val="bg1"/>
                </a:solidFill>
                <a:cs typeface="Calibri"/>
              </a:rPr>
              <a:t>t</a:t>
            </a:r>
            <a:r>
              <a:rPr sz="650" spc="5" dirty="0">
                <a:solidFill>
                  <a:schemeClr val="bg1"/>
                </a:solidFill>
                <a:cs typeface="Calibri"/>
              </a:rPr>
              <a:t>e</a:t>
            </a:r>
            <a:r>
              <a:rPr sz="650" spc="-5" dirty="0">
                <a:solidFill>
                  <a:schemeClr val="bg1"/>
                </a:solidFill>
                <a:cs typeface="Calibri"/>
              </a:rPr>
              <a:t>n</a:t>
            </a:r>
            <a:r>
              <a:rPr sz="650" spc="-10" dirty="0">
                <a:solidFill>
                  <a:schemeClr val="bg1"/>
                </a:solidFill>
                <a:cs typeface="Calibri"/>
              </a:rPr>
              <a:t> p</a:t>
            </a:r>
            <a:r>
              <a:rPr sz="650" spc="-5" dirty="0">
                <a:solidFill>
                  <a:schemeClr val="bg1"/>
                </a:solidFill>
                <a:cs typeface="Calibri"/>
              </a:rPr>
              <a:t>erm</a:t>
            </a:r>
            <a:r>
              <a:rPr sz="650" spc="-15" dirty="0">
                <a:solidFill>
                  <a:schemeClr val="bg1"/>
                </a:solidFill>
                <a:cs typeface="Calibri"/>
              </a:rPr>
              <a:t>i</a:t>
            </a:r>
            <a:r>
              <a:rPr sz="650" spc="-5" dirty="0">
                <a:solidFill>
                  <a:schemeClr val="bg1"/>
                </a:solidFill>
                <a:cs typeface="Calibri"/>
              </a:rPr>
              <a:t>s</a:t>
            </a:r>
            <a:r>
              <a:rPr sz="650" spc="-10" dirty="0">
                <a:solidFill>
                  <a:schemeClr val="bg1"/>
                </a:solidFill>
                <a:cs typeface="Calibri"/>
              </a:rPr>
              <a:t>si</a:t>
            </a:r>
            <a:r>
              <a:rPr sz="650" spc="-15" dirty="0">
                <a:solidFill>
                  <a:schemeClr val="bg1"/>
                </a:solidFill>
                <a:cs typeface="Calibri"/>
              </a:rPr>
              <a:t>o</a:t>
            </a:r>
            <a:r>
              <a:rPr sz="650" spc="-5" dirty="0">
                <a:solidFill>
                  <a:schemeClr val="bg1"/>
                </a:solidFill>
                <a:cs typeface="Calibri"/>
              </a:rPr>
              <a:t>n</a:t>
            </a:r>
            <a:r>
              <a:rPr sz="650" dirty="0">
                <a:solidFill>
                  <a:schemeClr val="bg1"/>
                </a:solidFill>
                <a:cs typeface="Calibri"/>
              </a:rPr>
              <a:t> </a:t>
            </a:r>
            <a:r>
              <a:rPr sz="650" spc="-15" dirty="0">
                <a:solidFill>
                  <a:schemeClr val="bg1"/>
                </a:solidFill>
                <a:cs typeface="Calibri"/>
              </a:rPr>
              <a:t>f</a:t>
            </a:r>
            <a:r>
              <a:rPr sz="650" spc="-5" dirty="0">
                <a:solidFill>
                  <a:schemeClr val="bg1"/>
                </a:solidFill>
                <a:cs typeface="Calibri"/>
              </a:rPr>
              <a:t>r</a:t>
            </a:r>
            <a:r>
              <a:rPr sz="650" spc="-10" dirty="0">
                <a:solidFill>
                  <a:schemeClr val="bg1"/>
                </a:solidFill>
                <a:cs typeface="Calibri"/>
              </a:rPr>
              <a:t>om</a:t>
            </a:r>
            <a:r>
              <a:rPr lang="en-GB" sz="650" spc="5" dirty="0">
                <a:solidFill>
                  <a:schemeClr val="bg1"/>
                </a:solidFill>
                <a:cs typeface="Calibri"/>
              </a:rPr>
              <a:t> </a:t>
            </a:r>
            <a:r>
              <a:rPr lang="en-GB" sz="650" spc="-5" dirty="0">
                <a:solidFill>
                  <a:schemeClr val="bg1"/>
                </a:solidFill>
                <a:cs typeface="Calibri"/>
              </a:rPr>
              <a:t>S</a:t>
            </a:r>
            <a:r>
              <a:rPr lang="en-GB" sz="650" spc="-15" dirty="0">
                <a:solidFill>
                  <a:schemeClr val="bg1"/>
                </a:solidFill>
                <a:cs typeface="Calibri"/>
              </a:rPr>
              <a:t>M</a:t>
            </a:r>
            <a:r>
              <a:rPr lang="en-GB" sz="650" spc="-5" dirty="0">
                <a:solidFill>
                  <a:schemeClr val="bg1"/>
                </a:solidFill>
                <a:cs typeface="Calibri"/>
              </a:rPr>
              <a:t>SA</a:t>
            </a:r>
            <a:r>
              <a:rPr sz="650" spc="-5" dirty="0">
                <a:solidFill>
                  <a:schemeClr val="bg1"/>
                </a:solidFill>
                <a:cs typeface="Calibri"/>
              </a:rPr>
              <a:t>“</a:t>
            </a:r>
            <a:endParaRPr sz="650" dirty="0">
              <a:solidFill>
                <a:schemeClr val="bg1"/>
              </a:solidFill>
              <a:cs typeface="Calibri"/>
            </a:endParaRPr>
          </a:p>
        </p:txBody>
      </p:sp>
      <p:pic>
        <p:nvPicPr>
          <p:cNvPr id="40" name="Picture 12">
            <a:extLst>
              <a:ext uri="{FF2B5EF4-FFF2-40B4-BE49-F238E27FC236}">
                <a16:creationId xmlns:a16="http://schemas.microsoft.com/office/drawing/2014/main" id="{DB38AEDF-F70E-418E-8723-3D9263CE724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4008" t="-30621" r="4008" b="30621"/>
          <a:stretch>
            <a:fillRect/>
          </a:stretch>
        </p:blipFill>
        <p:spPr bwMode="auto">
          <a:xfrm>
            <a:off x="10753145" y="-34317"/>
            <a:ext cx="1230313"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46969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8" name="Straight Connector 17">
            <a:extLst>
              <a:ext uri="{FF2B5EF4-FFF2-40B4-BE49-F238E27FC236}">
                <a16:creationId xmlns:a16="http://schemas.microsoft.com/office/drawing/2014/main" id="{60499F43-82F7-E028-BB7E-B94205115AB9}"/>
              </a:ext>
            </a:extLst>
          </p:cNvPr>
          <p:cNvCxnSpPr>
            <a:cxnSpLocks/>
          </p:cNvCxnSpPr>
          <p:nvPr/>
        </p:nvCxnSpPr>
        <p:spPr>
          <a:xfrm>
            <a:off x="228600" y="6825009"/>
            <a:ext cx="11731052" cy="0"/>
          </a:xfrm>
          <a:prstGeom prst="line">
            <a:avLst/>
          </a:prstGeom>
          <a:ln w="57150">
            <a:solidFill>
              <a:srgbClr val="FF671F"/>
            </a:solidFill>
          </a:ln>
        </p:spPr>
        <p:style>
          <a:lnRef idx="1">
            <a:schemeClr val="dk1"/>
          </a:lnRef>
          <a:fillRef idx="0">
            <a:schemeClr val="dk1"/>
          </a:fillRef>
          <a:effectRef idx="0">
            <a:schemeClr val="dk1"/>
          </a:effectRef>
          <a:fontRef idx="minor">
            <a:schemeClr val="tx1"/>
          </a:fontRef>
        </p:style>
      </p:cxnSp>
      <p:sp>
        <p:nvSpPr>
          <p:cNvPr id="239" name="object 18">
            <a:extLst>
              <a:ext uri="{FF2B5EF4-FFF2-40B4-BE49-F238E27FC236}">
                <a16:creationId xmlns:a16="http://schemas.microsoft.com/office/drawing/2014/main" id="{C2EC8E56-76BC-4F74-CBAD-2B2219F3DB02}"/>
              </a:ext>
            </a:extLst>
          </p:cNvPr>
          <p:cNvSpPr txBox="1"/>
          <p:nvPr/>
        </p:nvSpPr>
        <p:spPr>
          <a:xfrm>
            <a:off x="3603625" y="6686664"/>
            <a:ext cx="4984750"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cs typeface="Calibri"/>
              </a:rPr>
              <a:t>“</a:t>
            </a:r>
            <a:r>
              <a:rPr sz="650" spc="-5" dirty="0">
                <a:solidFill>
                  <a:schemeClr val="bg1"/>
                </a:solidFill>
                <a:cs typeface="Calibri"/>
              </a:rPr>
              <a:t>C</a:t>
            </a:r>
            <a:r>
              <a:rPr sz="650" spc="-15" dirty="0">
                <a:solidFill>
                  <a:schemeClr val="bg1"/>
                </a:solidFill>
                <a:cs typeface="Calibri"/>
              </a:rPr>
              <a:t>o</a:t>
            </a:r>
            <a:r>
              <a:rPr sz="650" spc="-10" dirty="0">
                <a:solidFill>
                  <a:schemeClr val="bg1"/>
                </a:solidFill>
                <a:cs typeface="Calibri"/>
              </a:rPr>
              <a:t>p</a:t>
            </a:r>
            <a:r>
              <a:rPr sz="650" spc="-15" dirty="0">
                <a:solidFill>
                  <a:schemeClr val="bg1"/>
                </a:solidFill>
                <a:cs typeface="Calibri"/>
              </a:rPr>
              <a:t>y</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a:t>
            </a:r>
            <a:r>
              <a:rPr sz="650" spc="-10" dirty="0">
                <a:solidFill>
                  <a:schemeClr val="bg1"/>
                </a:solidFill>
                <a:cs typeface="Calibri"/>
              </a:rPr>
              <a:t>s</a:t>
            </a:r>
            <a:r>
              <a:rPr sz="650" spc="-5" dirty="0">
                <a:solidFill>
                  <a:schemeClr val="bg1"/>
                </a:solidFill>
                <a:cs typeface="Calibri"/>
              </a:rPr>
              <a:t>:</a:t>
            </a:r>
            <a:r>
              <a:rPr sz="650" spc="-10" dirty="0">
                <a:solidFill>
                  <a:schemeClr val="bg1"/>
                </a:solidFill>
                <a:cs typeface="Calibri"/>
              </a:rPr>
              <a:t> Al</a:t>
            </a:r>
            <a:r>
              <a:rPr sz="650" spc="-5" dirty="0">
                <a:solidFill>
                  <a:schemeClr val="bg1"/>
                </a:solidFill>
                <a:cs typeface="Calibri"/>
              </a:rPr>
              <a:t>l</a:t>
            </a:r>
            <a:r>
              <a:rPr sz="650" spc="15" dirty="0">
                <a:solidFill>
                  <a:schemeClr val="bg1"/>
                </a:solidFill>
                <a:cs typeface="Calibri"/>
              </a:rPr>
              <a:t> </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ts</a:t>
            </a:r>
            <a:r>
              <a:rPr sz="650" spc="-10" dirty="0">
                <a:solidFill>
                  <a:schemeClr val="bg1"/>
                </a:solidFill>
                <a:cs typeface="Calibri"/>
              </a:rPr>
              <a:t> </a:t>
            </a:r>
            <a:r>
              <a:rPr sz="650" spc="-5" dirty="0">
                <a:solidFill>
                  <a:schemeClr val="bg1"/>
                </a:solidFill>
                <a:cs typeface="Calibri"/>
              </a:rPr>
              <a:t>are</a:t>
            </a:r>
            <a:r>
              <a:rPr sz="650" spc="10" dirty="0">
                <a:solidFill>
                  <a:schemeClr val="bg1"/>
                </a:solidFill>
                <a:cs typeface="Calibri"/>
              </a:rPr>
              <a:t> </a:t>
            </a:r>
            <a:r>
              <a:rPr sz="650" spc="-5" dirty="0">
                <a:solidFill>
                  <a:schemeClr val="bg1"/>
                </a:solidFill>
                <a:cs typeface="Calibri"/>
              </a:rPr>
              <a:t>reser</a:t>
            </a:r>
            <a:r>
              <a:rPr sz="650" spc="-10" dirty="0">
                <a:solidFill>
                  <a:schemeClr val="bg1"/>
                </a:solidFill>
                <a:cs typeface="Calibri"/>
              </a:rPr>
              <a:t>v</a:t>
            </a:r>
            <a:r>
              <a:rPr sz="650" spc="-5" dirty="0">
                <a:solidFill>
                  <a:schemeClr val="bg1"/>
                </a:solidFill>
                <a:cs typeface="Calibri"/>
              </a:rPr>
              <a:t>e</a:t>
            </a:r>
            <a:r>
              <a:rPr sz="650" spc="-10" dirty="0">
                <a:solidFill>
                  <a:schemeClr val="bg1"/>
                </a:solidFill>
                <a:cs typeface="Calibri"/>
              </a:rPr>
              <a:t>d</a:t>
            </a:r>
            <a:r>
              <a:rPr sz="650" spc="-5" dirty="0">
                <a:solidFill>
                  <a:schemeClr val="bg1"/>
                </a:solidFill>
                <a:cs typeface="Calibri"/>
              </a:rPr>
              <a:t>,</a:t>
            </a:r>
            <a:r>
              <a:rPr sz="650" spc="-10" dirty="0">
                <a:solidFill>
                  <a:schemeClr val="bg1"/>
                </a:solidFill>
                <a:cs typeface="Calibri"/>
              </a:rPr>
              <a:t> n</a:t>
            </a:r>
            <a:r>
              <a:rPr sz="650" spc="-5" dirty="0">
                <a:solidFill>
                  <a:schemeClr val="bg1"/>
                </a:solidFill>
                <a:cs typeface="Calibri"/>
              </a:rPr>
              <a:t>o</a:t>
            </a:r>
            <a:r>
              <a:rPr sz="650" dirty="0">
                <a:solidFill>
                  <a:schemeClr val="bg1"/>
                </a:solidFill>
                <a:cs typeface="Calibri"/>
              </a:rPr>
              <a:t> </a:t>
            </a:r>
            <a:r>
              <a:rPr sz="650" spc="-10" dirty="0">
                <a:solidFill>
                  <a:schemeClr val="bg1"/>
                </a:solidFill>
                <a:cs typeface="Calibri"/>
              </a:rPr>
              <a:t>p</a:t>
            </a:r>
            <a:r>
              <a:rPr sz="650" spc="-5" dirty="0">
                <a:solidFill>
                  <a:schemeClr val="bg1"/>
                </a:solidFill>
                <a:cs typeface="Calibri"/>
              </a:rPr>
              <a:t>art </a:t>
            </a:r>
            <a:r>
              <a:rPr sz="650" spc="-15" dirty="0">
                <a:solidFill>
                  <a:schemeClr val="bg1"/>
                </a:solidFill>
                <a:cs typeface="Calibri"/>
              </a:rPr>
              <a:t>o</a:t>
            </a:r>
            <a:r>
              <a:rPr sz="650" spc="-5" dirty="0">
                <a:solidFill>
                  <a:schemeClr val="bg1"/>
                </a:solidFill>
                <a:cs typeface="Calibri"/>
              </a:rPr>
              <a:t>f</a:t>
            </a:r>
            <a:r>
              <a:rPr sz="650" spc="10" dirty="0">
                <a:solidFill>
                  <a:schemeClr val="bg1"/>
                </a:solidFill>
                <a:cs typeface="Calibri"/>
              </a:rPr>
              <a:t> </a:t>
            </a:r>
            <a:r>
              <a:rPr sz="650" spc="-5" dirty="0">
                <a:solidFill>
                  <a:schemeClr val="bg1"/>
                </a:solidFill>
                <a:cs typeface="Calibri"/>
              </a:rPr>
              <a:t>t</a:t>
            </a:r>
            <a:r>
              <a:rPr sz="650" spc="-15" dirty="0">
                <a:solidFill>
                  <a:schemeClr val="bg1"/>
                </a:solidFill>
                <a:cs typeface="Calibri"/>
              </a:rPr>
              <a:t>h</a:t>
            </a:r>
            <a:r>
              <a:rPr sz="650" spc="-10" dirty="0">
                <a:solidFill>
                  <a:schemeClr val="bg1"/>
                </a:solidFill>
                <a:cs typeface="Calibri"/>
              </a:rPr>
              <a:t>i</a:t>
            </a:r>
            <a:r>
              <a:rPr sz="650" spc="-5" dirty="0">
                <a:solidFill>
                  <a:schemeClr val="bg1"/>
                </a:solidFill>
                <a:cs typeface="Calibri"/>
              </a:rPr>
              <a:t>s </a:t>
            </a:r>
            <a:r>
              <a:rPr sz="650" spc="-10" dirty="0">
                <a:solidFill>
                  <a:schemeClr val="bg1"/>
                </a:solidFill>
                <a:cs typeface="Calibri"/>
              </a:rPr>
              <a:t>p</a:t>
            </a:r>
            <a:r>
              <a:rPr sz="650" spc="-5" dirty="0">
                <a:solidFill>
                  <a:schemeClr val="bg1"/>
                </a:solidFill>
                <a:cs typeface="Calibri"/>
              </a:rPr>
              <a:t>rese</a:t>
            </a:r>
            <a:r>
              <a:rPr sz="650" spc="-10" dirty="0">
                <a:solidFill>
                  <a:schemeClr val="bg1"/>
                </a:solidFill>
                <a:cs typeface="Calibri"/>
              </a:rPr>
              <a:t>n</a:t>
            </a:r>
            <a:r>
              <a:rPr sz="650" spc="-5" dirty="0">
                <a:solidFill>
                  <a:schemeClr val="bg1"/>
                </a:solidFill>
                <a:cs typeface="Calibri"/>
              </a:rPr>
              <a:t>tat</a:t>
            </a:r>
            <a:r>
              <a:rPr sz="650" spc="-15" dirty="0">
                <a:solidFill>
                  <a:schemeClr val="bg1"/>
                </a:solidFill>
                <a:cs typeface="Calibri"/>
              </a:rPr>
              <a:t>io</a:t>
            </a:r>
            <a:r>
              <a:rPr sz="650" spc="-5" dirty="0">
                <a:solidFill>
                  <a:schemeClr val="bg1"/>
                </a:solidFill>
                <a:cs typeface="Calibri"/>
              </a:rPr>
              <a:t>n</a:t>
            </a:r>
            <a:r>
              <a:rPr sz="650" dirty="0">
                <a:solidFill>
                  <a:schemeClr val="bg1"/>
                </a:solidFill>
                <a:cs typeface="Calibri"/>
              </a:rPr>
              <a:t> </a:t>
            </a:r>
            <a:r>
              <a:rPr sz="650" spc="-5" dirty="0">
                <a:solidFill>
                  <a:schemeClr val="bg1"/>
                </a:solidFill>
                <a:cs typeface="Calibri"/>
              </a:rPr>
              <a:t>can</a:t>
            </a:r>
            <a:r>
              <a:rPr sz="650" dirty="0">
                <a:solidFill>
                  <a:schemeClr val="bg1"/>
                </a:solidFill>
                <a:cs typeface="Calibri"/>
              </a:rPr>
              <a:t> </a:t>
            </a:r>
            <a:r>
              <a:rPr sz="650" spc="-10" dirty="0">
                <a:solidFill>
                  <a:schemeClr val="bg1"/>
                </a:solidFill>
                <a:cs typeface="Calibri"/>
              </a:rPr>
              <a:t>b</a:t>
            </a:r>
            <a:r>
              <a:rPr sz="650" spc="-5" dirty="0">
                <a:solidFill>
                  <a:schemeClr val="bg1"/>
                </a:solidFill>
                <a:cs typeface="Calibri"/>
              </a:rPr>
              <a:t>e re</a:t>
            </a:r>
            <a:r>
              <a:rPr sz="650" spc="-10" dirty="0">
                <a:solidFill>
                  <a:schemeClr val="bg1"/>
                </a:solidFill>
                <a:cs typeface="Calibri"/>
              </a:rPr>
              <a:t>p</a:t>
            </a:r>
            <a:r>
              <a:rPr sz="650" spc="-5" dirty="0">
                <a:solidFill>
                  <a:schemeClr val="bg1"/>
                </a:solidFill>
                <a:cs typeface="Calibri"/>
              </a:rPr>
              <a:t>r</a:t>
            </a:r>
            <a:r>
              <a:rPr sz="650" spc="-10" dirty="0">
                <a:solidFill>
                  <a:schemeClr val="bg1"/>
                </a:solidFill>
                <a:cs typeface="Calibri"/>
              </a:rPr>
              <a:t>odu</a:t>
            </a:r>
            <a:r>
              <a:rPr sz="650" spc="-5" dirty="0">
                <a:solidFill>
                  <a:schemeClr val="bg1"/>
                </a:solidFill>
                <a:cs typeface="Calibri"/>
              </a:rPr>
              <a:t>ced</a:t>
            </a:r>
            <a:r>
              <a:rPr sz="650" dirty="0">
                <a:solidFill>
                  <a:schemeClr val="bg1"/>
                </a:solidFill>
                <a:cs typeface="Calibri"/>
              </a:rPr>
              <a:t> </a:t>
            </a:r>
            <a:r>
              <a:rPr sz="650" spc="-15" dirty="0">
                <a:solidFill>
                  <a:schemeClr val="bg1"/>
                </a:solidFill>
                <a:cs typeface="Calibri"/>
              </a:rPr>
              <a:t>o</a:t>
            </a:r>
            <a:r>
              <a:rPr sz="650" spc="-5" dirty="0">
                <a:solidFill>
                  <a:schemeClr val="bg1"/>
                </a:solidFill>
                <a:cs typeface="Calibri"/>
              </a:rPr>
              <a:t>r c</a:t>
            </a:r>
            <a:r>
              <a:rPr sz="650" spc="-10" dirty="0">
                <a:solidFill>
                  <a:schemeClr val="bg1"/>
                </a:solidFill>
                <a:cs typeface="Calibri"/>
              </a:rPr>
              <a:t>opi</a:t>
            </a:r>
            <a:r>
              <a:rPr sz="650" spc="-5" dirty="0">
                <a:solidFill>
                  <a:schemeClr val="bg1"/>
                </a:solidFill>
                <a:cs typeface="Calibri"/>
              </a:rPr>
              <a:t>ed</a:t>
            </a:r>
            <a:r>
              <a:rPr sz="650" spc="15" dirty="0">
                <a:solidFill>
                  <a:schemeClr val="bg1"/>
                </a:solidFill>
                <a:cs typeface="Calibri"/>
              </a:rPr>
              <a:t> </a:t>
            </a:r>
            <a:r>
              <a:rPr sz="650" spc="-10" dirty="0">
                <a:solidFill>
                  <a:schemeClr val="bg1"/>
                </a:solidFill>
                <a:cs typeface="Calibri"/>
              </a:rPr>
              <a:t>b</a:t>
            </a:r>
            <a:r>
              <a:rPr sz="650" spc="-5" dirty="0">
                <a:solidFill>
                  <a:schemeClr val="bg1"/>
                </a:solidFill>
                <a:cs typeface="Calibri"/>
              </a:rPr>
              <a:t>y</a:t>
            </a:r>
            <a:r>
              <a:rPr sz="650" spc="-10" dirty="0">
                <a:solidFill>
                  <a:schemeClr val="bg1"/>
                </a:solidFill>
                <a:cs typeface="Calibri"/>
              </a:rPr>
              <a:t> </a:t>
            </a:r>
            <a:r>
              <a:rPr sz="650" spc="-5" dirty="0">
                <a:solidFill>
                  <a:schemeClr val="bg1"/>
                </a:solidFill>
                <a:cs typeface="Calibri"/>
              </a:rPr>
              <a:t>a</a:t>
            </a:r>
            <a:r>
              <a:rPr sz="650" spc="-10" dirty="0">
                <a:solidFill>
                  <a:schemeClr val="bg1"/>
                </a:solidFill>
                <a:cs typeface="Calibri"/>
              </a:rPr>
              <a:t>n</a:t>
            </a:r>
            <a:r>
              <a:rPr sz="650" spc="-5" dirty="0">
                <a:solidFill>
                  <a:schemeClr val="bg1"/>
                </a:solidFill>
                <a:cs typeface="Calibri"/>
              </a:rPr>
              <a:t>y</a:t>
            </a:r>
            <a:r>
              <a:rPr sz="650" dirty="0">
                <a:solidFill>
                  <a:schemeClr val="bg1"/>
                </a:solidFill>
                <a:cs typeface="Calibri"/>
              </a:rPr>
              <a:t> </a:t>
            </a:r>
            <a:r>
              <a:rPr sz="650" spc="-5" dirty="0">
                <a:solidFill>
                  <a:schemeClr val="bg1"/>
                </a:solidFill>
                <a:cs typeface="Calibri"/>
              </a:rPr>
              <a:t>mea</a:t>
            </a:r>
            <a:r>
              <a:rPr sz="650" spc="-10" dirty="0">
                <a:solidFill>
                  <a:schemeClr val="bg1"/>
                </a:solidFill>
                <a:cs typeface="Calibri"/>
              </a:rPr>
              <a:t>n</a:t>
            </a:r>
            <a:r>
              <a:rPr sz="650" spc="-5" dirty="0">
                <a:solidFill>
                  <a:schemeClr val="bg1"/>
                </a:solidFill>
                <a:cs typeface="Calibri"/>
              </a:rPr>
              <a:t>s e</a:t>
            </a:r>
            <a:r>
              <a:rPr sz="650" spc="-10" dirty="0">
                <a:solidFill>
                  <a:schemeClr val="bg1"/>
                </a:solidFill>
                <a:cs typeface="Calibri"/>
              </a:rPr>
              <a:t>x</a:t>
            </a:r>
            <a:r>
              <a:rPr sz="650" spc="-5" dirty="0">
                <a:solidFill>
                  <a:schemeClr val="bg1"/>
                </a:solidFill>
                <a:cs typeface="Calibri"/>
              </a:rPr>
              <a:t>ce</a:t>
            </a:r>
            <a:r>
              <a:rPr sz="650" spc="-10" dirty="0">
                <a:solidFill>
                  <a:schemeClr val="bg1"/>
                </a:solidFill>
                <a:cs typeface="Calibri"/>
              </a:rPr>
              <a:t>p</a:t>
            </a:r>
            <a:r>
              <a:rPr sz="650" spc="-5" dirty="0">
                <a:solidFill>
                  <a:schemeClr val="bg1"/>
                </a:solidFill>
                <a:cs typeface="Calibri"/>
              </a:rPr>
              <a:t>t</a:t>
            </a:r>
            <a:r>
              <a:rPr sz="650" spc="5" dirty="0">
                <a:solidFill>
                  <a:schemeClr val="bg1"/>
                </a:solidFill>
                <a:cs typeface="Calibri"/>
              </a:rPr>
              <a:t> </a:t>
            </a:r>
            <a:r>
              <a:rPr sz="650" spc="-5" dirty="0">
                <a:solidFill>
                  <a:schemeClr val="bg1"/>
                </a:solidFill>
                <a:cs typeface="Calibri"/>
              </a:rPr>
              <a:t>w</a:t>
            </a:r>
            <a:r>
              <a:rPr sz="650" spc="-10" dirty="0">
                <a:solidFill>
                  <a:schemeClr val="bg1"/>
                </a:solidFill>
                <a:cs typeface="Calibri"/>
              </a:rPr>
              <a:t>i</a:t>
            </a:r>
            <a:r>
              <a:rPr sz="650" spc="-5" dirty="0">
                <a:solidFill>
                  <a:schemeClr val="bg1"/>
                </a:solidFill>
                <a:cs typeface="Calibri"/>
              </a:rPr>
              <a:t>th</a:t>
            </a:r>
            <a:r>
              <a:rPr sz="650" spc="-10" dirty="0">
                <a:solidFill>
                  <a:schemeClr val="bg1"/>
                </a:solidFill>
                <a:cs typeface="Calibri"/>
              </a:rPr>
              <a:t> </a:t>
            </a:r>
            <a:r>
              <a:rPr sz="650" spc="-5" dirty="0">
                <a:solidFill>
                  <a:schemeClr val="bg1"/>
                </a:solidFill>
                <a:cs typeface="Calibri"/>
              </a:rPr>
              <a:t>wr</a:t>
            </a:r>
            <a:r>
              <a:rPr sz="650" spc="-10" dirty="0">
                <a:solidFill>
                  <a:schemeClr val="bg1"/>
                </a:solidFill>
                <a:cs typeface="Calibri"/>
              </a:rPr>
              <a:t>i</a:t>
            </a:r>
            <a:r>
              <a:rPr sz="650" spc="-5" dirty="0">
                <a:solidFill>
                  <a:schemeClr val="bg1"/>
                </a:solidFill>
                <a:cs typeface="Calibri"/>
              </a:rPr>
              <a:t>t</a:t>
            </a:r>
            <a:r>
              <a:rPr sz="650" spc="-10" dirty="0">
                <a:solidFill>
                  <a:schemeClr val="bg1"/>
                </a:solidFill>
                <a:cs typeface="Calibri"/>
              </a:rPr>
              <a:t>t</a:t>
            </a:r>
            <a:r>
              <a:rPr sz="650" spc="5" dirty="0">
                <a:solidFill>
                  <a:schemeClr val="bg1"/>
                </a:solidFill>
                <a:cs typeface="Calibri"/>
              </a:rPr>
              <a:t>e</a:t>
            </a:r>
            <a:r>
              <a:rPr sz="650" spc="-5" dirty="0">
                <a:solidFill>
                  <a:schemeClr val="bg1"/>
                </a:solidFill>
                <a:cs typeface="Calibri"/>
              </a:rPr>
              <a:t>n</a:t>
            </a:r>
            <a:r>
              <a:rPr sz="650" spc="-10" dirty="0">
                <a:solidFill>
                  <a:schemeClr val="bg1"/>
                </a:solidFill>
                <a:cs typeface="Calibri"/>
              </a:rPr>
              <a:t> p</a:t>
            </a:r>
            <a:r>
              <a:rPr sz="650" spc="-5" dirty="0">
                <a:solidFill>
                  <a:schemeClr val="bg1"/>
                </a:solidFill>
                <a:cs typeface="Calibri"/>
              </a:rPr>
              <a:t>erm</a:t>
            </a:r>
            <a:r>
              <a:rPr sz="650" spc="-15" dirty="0">
                <a:solidFill>
                  <a:schemeClr val="bg1"/>
                </a:solidFill>
                <a:cs typeface="Calibri"/>
              </a:rPr>
              <a:t>i</a:t>
            </a:r>
            <a:r>
              <a:rPr sz="650" spc="-5" dirty="0">
                <a:solidFill>
                  <a:schemeClr val="bg1"/>
                </a:solidFill>
                <a:cs typeface="Calibri"/>
              </a:rPr>
              <a:t>s</a:t>
            </a:r>
            <a:r>
              <a:rPr sz="650" spc="-10" dirty="0">
                <a:solidFill>
                  <a:schemeClr val="bg1"/>
                </a:solidFill>
                <a:cs typeface="Calibri"/>
              </a:rPr>
              <a:t>si</a:t>
            </a:r>
            <a:r>
              <a:rPr sz="650" spc="-15" dirty="0">
                <a:solidFill>
                  <a:schemeClr val="bg1"/>
                </a:solidFill>
                <a:cs typeface="Calibri"/>
              </a:rPr>
              <a:t>o</a:t>
            </a:r>
            <a:r>
              <a:rPr sz="650" spc="-5" dirty="0">
                <a:solidFill>
                  <a:schemeClr val="bg1"/>
                </a:solidFill>
                <a:cs typeface="Calibri"/>
              </a:rPr>
              <a:t>n</a:t>
            </a:r>
            <a:r>
              <a:rPr sz="650" dirty="0">
                <a:solidFill>
                  <a:schemeClr val="bg1"/>
                </a:solidFill>
                <a:cs typeface="Calibri"/>
              </a:rPr>
              <a:t> </a:t>
            </a:r>
            <a:r>
              <a:rPr sz="650" spc="-15" dirty="0">
                <a:solidFill>
                  <a:schemeClr val="bg1"/>
                </a:solidFill>
                <a:cs typeface="Calibri"/>
              </a:rPr>
              <a:t>f</a:t>
            </a:r>
            <a:r>
              <a:rPr sz="650" spc="-5" dirty="0">
                <a:solidFill>
                  <a:schemeClr val="bg1"/>
                </a:solidFill>
                <a:cs typeface="Calibri"/>
              </a:rPr>
              <a:t>r</a:t>
            </a:r>
            <a:r>
              <a:rPr sz="650" spc="-10" dirty="0">
                <a:solidFill>
                  <a:schemeClr val="bg1"/>
                </a:solidFill>
                <a:cs typeface="Calibri"/>
              </a:rPr>
              <a:t>om</a:t>
            </a:r>
            <a:r>
              <a:rPr lang="en-GB" sz="650" spc="5" dirty="0">
                <a:solidFill>
                  <a:schemeClr val="bg1"/>
                </a:solidFill>
                <a:cs typeface="Calibri"/>
              </a:rPr>
              <a:t> </a:t>
            </a:r>
            <a:r>
              <a:rPr lang="en-GB" sz="650" spc="-5" dirty="0">
                <a:solidFill>
                  <a:schemeClr val="bg1"/>
                </a:solidFill>
                <a:cs typeface="Calibri"/>
              </a:rPr>
              <a:t>S</a:t>
            </a:r>
            <a:r>
              <a:rPr lang="en-GB" sz="650" spc="-15" dirty="0">
                <a:solidFill>
                  <a:schemeClr val="bg1"/>
                </a:solidFill>
                <a:cs typeface="Calibri"/>
              </a:rPr>
              <a:t>M</a:t>
            </a:r>
            <a:r>
              <a:rPr lang="en-GB" sz="650" spc="-5" dirty="0">
                <a:solidFill>
                  <a:schemeClr val="bg1"/>
                </a:solidFill>
                <a:cs typeface="Calibri"/>
              </a:rPr>
              <a:t>SA</a:t>
            </a:r>
            <a:r>
              <a:rPr sz="650" spc="-5" dirty="0">
                <a:solidFill>
                  <a:schemeClr val="bg1"/>
                </a:solidFill>
                <a:cs typeface="Calibri"/>
              </a:rPr>
              <a:t>“</a:t>
            </a:r>
            <a:endParaRPr sz="650" dirty="0">
              <a:solidFill>
                <a:schemeClr val="bg1"/>
              </a:solidFill>
              <a:cs typeface="Calibri"/>
            </a:endParaRPr>
          </a:p>
        </p:txBody>
      </p:sp>
      <p:pic>
        <p:nvPicPr>
          <p:cNvPr id="28" name="Picture Placeholder 5">
            <a:extLst>
              <a:ext uri="{FF2B5EF4-FFF2-40B4-BE49-F238E27FC236}">
                <a16:creationId xmlns:a16="http://schemas.microsoft.com/office/drawing/2014/main" id="{6496B897-88BF-4538-84DB-82F8D6BEBDB6}"/>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a:ext>
            </a:extLst>
          </a:blip>
          <a:srcRect l="2955" t="11263" r="48477" b="2393"/>
          <a:stretch/>
        </p:blipFill>
        <p:spPr>
          <a:xfrm>
            <a:off x="560645" y="1670622"/>
            <a:ext cx="4044378" cy="4044378"/>
          </a:xfrm>
          <a:prstGeom prst="ellipse">
            <a:avLst/>
          </a:prstGeom>
          <a:ln w="38100">
            <a:solidFill>
              <a:srgbClr val="FF671F"/>
            </a:solidFill>
          </a:ln>
        </p:spPr>
      </p:pic>
      <p:sp>
        <p:nvSpPr>
          <p:cNvPr id="2" name="Title 1">
            <a:extLst>
              <a:ext uri="{FF2B5EF4-FFF2-40B4-BE49-F238E27FC236}">
                <a16:creationId xmlns:a16="http://schemas.microsoft.com/office/drawing/2014/main" id="{AC473EFD-AD7B-A5E5-6B52-D954DF475603}"/>
              </a:ext>
            </a:extLst>
          </p:cNvPr>
          <p:cNvSpPr txBox="1">
            <a:spLocks/>
          </p:cNvSpPr>
          <p:nvPr/>
        </p:nvSpPr>
        <p:spPr>
          <a:xfrm>
            <a:off x="0" y="69767"/>
            <a:ext cx="10213975" cy="654479"/>
          </a:xfrm>
          <a:prstGeom prst="rect">
            <a:avLst/>
          </a:prstGeom>
        </p:spPr>
        <p:txBody>
          <a:bodyPr/>
          <a:lst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a:lstStyle>
          <a:p>
            <a:r>
              <a:rPr lang="en-GB" sz="3600" dirty="0">
                <a:solidFill>
                  <a:schemeClr val="bg1"/>
                </a:solidFill>
                <a:latin typeface="+mn-lt"/>
              </a:rPr>
              <a:t>Clause 6.1.1 &amp; 6.1.2 Risk &amp; Opportunity Assessment</a:t>
            </a:r>
          </a:p>
        </p:txBody>
      </p:sp>
      <p:grpSp>
        <p:nvGrpSpPr>
          <p:cNvPr id="41" name="Group 5">
            <a:extLst>
              <a:ext uri="{FF2B5EF4-FFF2-40B4-BE49-F238E27FC236}">
                <a16:creationId xmlns:a16="http://schemas.microsoft.com/office/drawing/2014/main" id="{4DEB6CBD-6F9F-7378-BB9D-7A017023F120}"/>
              </a:ext>
            </a:extLst>
          </p:cNvPr>
          <p:cNvGrpSpPr>
            <a:grpSpLocks/>
          </p:cNvGrpSpPr>
          <p:nvPr/>
        </p:nvGrpSpPr>
        <p:grpSpPr bwMode="auto">
          <a:xfrm flipH="1">
            <a:off x="236538" y="1316038"/>
            <a:ext cx="4841875" cy="4703762"/>
            <a:chOff x="2837089" y="438150"/>
            <a:chExt cx="3411311" cy="3314700"/>
          </a:xfrm>
        </p:grpSpPr>
        <p:sp>
          <p:nvSpPr>
            <p:cNvPr id="42" name="Oval 41">
              <a:extLst>
                <a:ext uri="{FF2B5EF4-FFF2-40B4-BE49-F238E27FC236}">
                  <a16:creationId xmlns:a16="http://schemas.microsoft.com/office/drawing/2014/main" id="{131BF7A6-C89E-5B5D-E20E-A5F2D492D96B}"/>
                </a:ext>
              </a:extLst>
            </p:cNvPr>
            <p:cNvSpPr/>
            <p:nvPr/>
          </p:nvSpPr>
          <p:spPr>
            <a:xfrm>
              <a:off x="2933277" y="438150"/>
              <a:ext cx="3315123" cy="3314700"/>
            </a:xfrm>
            <a:prstGeom prst="ellipse">
              <a:avLst/>
            </a:prstGeom>
            <a:noFill/>
            <a:ln w="38100">
              <a:solidFill>
                <a:srgbClr val="FF671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endParaRPr>
            </a:p>
          </p:txBody>
        </p:sp>
        <p:sp>
          <p:nvSpPr>
            <p:cNvPr id="43" name="Oval 42">
              <a:extLst>
                <a:ext uri="{FF2B5EF4-FFF2-40B4-BE49-F238E27FC236}">
                  <a16:creationId xmlns:a16="http://schemas.microsoft.com/office/drawing/2014/main" id="{844A323E-2B73-C88C-F193-39B2C3A77E59}"/>
                </a:ext>
              </a:extLst>
            </p:cNvPr>
            <p:cNvSpPr/>
            <p:nvPr/>
          </p:nvSpPr>
          <p:spPr>
            <a:xfrm>
              <a:off x="5541532" y="3145398"/>
              <a:ext cx="367975" cy="369170"/>
            </a:xfrm>
            <a:prstGeom prst="ellipse">
              <a:avLst/>
            </a:prstGeom>
            <a:solidFill>
              <a:srgbClr val="9E01BF"/>
            </a:solidFill>
            <a:ln w="38100" cap="flat" cmpd="sng" algn="ctr">
              <a:solidFill>
                <a:srgbClr val="FF671F"/>
              </a:solidFill>
              <a:prstDash val="solid"/>
              <a:miter lim="800000"/>
            </a:ln>
            <a:effectLst/>
          </p:spPr>
          <p:txBody>
            <a:bodyPr anchor="ctr"/>
            <a:lstStyle/>
            <a:p>
              <a:pPr algn="ctr" eaLnBrk="1" fontAlgn="auto" hangingPunct="1">
                <a:spcBef>
                  <a:spcPts val="0"/>
                </a:spcBef>
                <a:spcAft>
                  <a:spcPts val="0"/>
                </a:spcAft>
                <a:defRPr/>
              </a:pPr>
              <a:endParaRPr lang="en-US" kern="0" dirty="0">
                <a:solidFill>
                  <a:schemeClr val="bg1"/>
                </a:solidFill>
              </a:endParaRPr>
            </a:p>
          </p:txBody>
        </p:sp>
        <p:grpSp>
          <p:nvGrpSpPr>
            <p:cNvPr id="44" name="Group 8">
              <a:extLst>
                <a:ext uri="{FF2B5EF4-FFF2-40B4-BE49-F238E27FC236}">
                  <a16:creationId xmlns:a16="http://schemas.microsoft.com/office/drawing/2014/main" id="{B8C4506A-3465-02CD-F0D0-2CE94A512E96}"/>
                </a:ext>
              </a:extLst>
            </p:cNvPr>
            <p:cNvGrpSpPr>
              <a:grpSpLocks/>
            </p:cNvGrpSpPr>
            <p:nvPr/>
          </p:nvGrpSpPr>
          <p:grpSpPr bwMode="auto">
            <a:xfrm>
              <a:off x="2837089" y="1800911"/>
              <a:ext cx="201168" cy="371201"/>
              <a:chOff x="2832327" y="1800911"/>
              <a:chExt cx="201168" cy="371201"/>
            </a:xfrm>
          </p:grpSpPr>
          <p:sp>
            <p:nvSpPr>
              <p:cNvPr id="45" name="Oval 44">
                <a:extLst>
                  <a:ext uri="{FF2B5EF4-FFF2-40B4-BE49-F238E27FC236}">
                    <a16:creationId xmlns:a16="http://schemas.microsoft.com/office/drawing/2014/main" id="{C8F70050-74EC-3D17-FCBB-E7F585E13A7B}"/>
                  </a:ext>
                </a:extLst>
              </p:cNvPr>
              <p:cNvSpPr/>
              <p:nvPr/>
            </p:nvSpPr>
            <p:spPr>
              <a:xfrm>
                <a:off x="2891606" y="1800724"/>
                <a:ext cx="109609" cy="114107"/>
              </a:xfrm>
              <a:prstGeom prst="ellipse">
                <a:avLst/>
              </a:prstGeom>
              <a:solidFill>
                <a:srgbClr val="9E01BF"/>
              </a:solidFill>
              <a:ln w="38100" cap="flat" cmpd="sng" algn="ctr">
                <a:solidFill>
                  <a:srgbClr val="FF671F"/>
                </a:solidFill>
                <a:prstDash val="solid"/>
                <a:miter lim="800000"/>
              </a:ln>
              <a:effectLst/>
            </p:spPr>
            <p:txBody>
              <a:bodyPr anchor="ctr"/>
              <a:lstStyle/>
              <a:p>
                <a:pPr algn="ctr" eaLnBrk="1" fontAlgn="auto" hangingPunct="1">
                  <a:spcBef>
                    <a:spcPts val="0"/>
                  </a:spcBef>
                  <a:spcAft>
                    <a:spcPts val="0"/>
                  </a:spcAft>
                  <a:defRPr/>
                </a:pPr>
                <a:endParaRPr lang="en-US" kern="0" dirty="0">
                  <a:solidFill>
                    <a:schemeClr val="bg1"/>
                  </a:solidFill>
                </a:endParaRPr>
              </a:p>
            </p:txBody>
          </p:sp>
          <p:sp>
            <p:nvSpPr>
              <p:cNvPr id="46" name="Oval 45">
                <a:extLst>
                  <a:ext uri="{FF2B5EF4-FFF2-40B4-BE49-F238E27FC236}">
                    <a16:creationId xmlns:a16="http://schemas.microsoft.com/office/drawing/2014/main" id="{C57AE18D-6D4F-ED43-32C5-E5758FEA0418}"/>
                  </a:ext>
                </a:extLst>
              </p:cNvPr>
              <p:cNvSpPr/>
              <p:nvPr/>
            </p:nvSpPr>
            <p:spPr>
              <a:xfrm>
                <a:off x="2832327" y="1967409"/>
                <a:ext cx="201323" cy="204722"/>
              </a:xfrm>
              <a:prstGeom prst="ellipse">
                <a:avLst/>
              </a:prstGeom>
              <a:solidFill>
                <a:srgbClr val="9E01BF"/>
              </a:solidFill>
              <a:ln w="38100" cap="flat" cmpd="sng" algn="ctr">
                <a:solidFill>
                  <a:srgbClr val="FF671F"/>
                </a:solidFill>
                <a:prstDash val="solid"/>
                <a:miter lim="800000"/>
              </a:ln>
              <a:effectLst/>
            </p:spPr>
            <p:txBody>
              <a:bodyPr anchor="ctr"/>
              <a:lstStyle/>
              <a:p>
                <a:pPr algn="ctr" eaLnBrk="1" fontAlgn="auto" hangingPunct="1">
                  <a:spcBef>
                    <a:spcPts val="0"/>
                  </a:spcBef>
                  <a:spcAft>
                    <a:spcPts val="0"/>
                  </a:spcAft>
                  <a:defRPr/>
                </a:pPr>
                <a:endParaRPr lang="en-US" kern="0" dirty="0">
                  <a:solidFill>
                    <a:schemeClr val="bg1"/>
                  </a:solidFill>
                </a:endParaRPr>
              </a:p>
            </p:txBody>
          </p:sp>
        </p:grpSp>
      </p:grpSp>
      <p:sp>
        <p:nvSpPr>
          <p:cNvPr id="49" name="TextBox 17">
            <a:extLst>
              <a:ext uri="{FF2B5EF4-FFF2-40B4-BE49-F238E27FC236}">
                <a16:creationId xmlns:a16="http://schemas.microsoft.com/office/drawing/2014/main" id="{F4092698-DBD6-99B9-8CEA-ECC9EF22B95A}"/>
              </a:ext>
            </a:extLst>
          </p:cNvPr>
          <p:cNvSpPr txBox="1">
            <a:spLocks noChangeArrowheads="1"/>
          </p:cNvSpPr>
          <p:nvPr/>
        </p:nvSpPr>
        <p:spPr bwMode="auto">
          <a:xfrm>
            <a:off x="5143500" y="797084"/>
            <a:ext cx="6518493" cy="3276282"/>
          </a:xfrm>
          <a:prstGeom prst="rect">
            <a:avLst/>
          </a:prstGeom>
          <a:noFill/>
          <a:ln>
            <a:noFill/>
          </a:ln>
        </p:spPr>
        <p:txBody>
          <a:bodyPr wrap="square" anchor="ctr">
            <a:spAutoFit/>
          </a:bodyPr>
          <a:lstStyle>
            <a:lvl1pPr marL="342900" indent="-342900">
              <a:defRPr>
                <a:solidFill>
                  <a:schemeClr val="tx1"/>
                </a:solidFill>
                <a:latin typeface="Calibri" panose="020F0502020204030204" pitchFamily="34" charset="0"/>
              </a:defRPr>
            </a:lvl1pPr>
            <a:lvl2pPr>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lvl="1" eaLnBrk="1" hangingPunct="1">
              <a:lnSpc>
                <a:spcPct val="150000"/>
              </a:lnSpc>
              <a:defRPr/>
            </a:pPr>
            <a:r>
              <a:rPr lang="en-GB" altLang="en-US" sz="2000" b="1" dirty="0">
                <a:solidFill>
                  <a:schemeClr val="bg1"/>
                </a:solidFill>
                <a:latin typeface="+mn-lt"/>
                <a:cs typeface="Arial" panose="020B0604020202020204" pitchFamily="34" charset="0"/>
              </a:rPr>
              <a:t>Methods of Risk Identification </a:t>
            </a:r>
            <a:r>
              <a:rPr lang="en-GB" altLang="en-US" sz="2000" b="1" dirty="0">
                <a:solidFill>
                  <a:srgbClr val="FF671F"/>
                </a:solidFill>
                <a:latin typeface="+mn-lt"/>
                <a:cs typeface="Arial" panose="020B0604020202020204" pitchFamily="34" charset="0"/>
              </a:rPr>
              <a:t>(GUIDE doc. no. 2770)</a:t>
            </a:r>
          </a:p>
          <a:p>
            <a:pPr marL="0" lvl="1" eaLnBrk="1" hangingPunct="1">
              <a:lnSpc>
                <a:spcPct val="150000"/>
              </a:lnSpc>
              <a:defRPr/>
            </a:pPr>
            <a:r>
              <a:rPr lang="en-US" altLang="en-US" sz="2000" b="1" dirty="0">
                <a:solidFill>
                  <a:schemeClr val="bg1"/>
                </a:solidFill>
                <a:latin typeface="+mn-lt"/>
                <a:cs typeface="Calibri" panose="020F0502020204030204" pitchFamily="34" charset="0"/>
              </a:rPr>
              <a:t>Includes techniques such as SWOT (Strengths, Weaknesses, Opportunities and Threats) analysis</a:t>
            </a:r>
            <a:endParaRPr lang="en-GB" altLang="en-US" sz="2000" b="1" dirty="0">
              <a:solidFill>
                <a:schemeClr val="bg1"/>
              </a:solidFill>
              <a:latin typeface="+mn-lt"/>
              <a:cs typeface="Arial" panose="020B0604020202020204" pitchFamily="34" charset="0"/>
            </a:endParaRPr>
          </a:p>
          <a:p>
            <a:pPr marL="0" lvl="1" eaLnBrk="1" hangingPunct="1">
              <a:lnSpc>
                <a:spcPct val="150000"/>
              </a:lnSpc>
              <a:defRPr/>
            </a:pPr>
            <a:r>
              <a:rPr lang="en-GB" altLang="en-US" sz="2000" b="1" dirty="0">
                <a:solidFill>
                  <a:schemeClr val="bg1"/>
                </a:solidFill>
                <a:latin typeface="+mn-lt"/>
                <a:cs typeface="Arial" panose="020B0604020202020204" pitchFamily="34" charset="0"/>
              </a:rPr>
              <a:t>Methods of Opportunity Identification </a:t>
            </a:r>
            <a:r>
              <a:rPr lang="en-GB" altLang="en-US" sz="2000" b="1" dirty="0">
                <a:solidFill>
                  <a:srgbClr val="FF671F"/>
                </a:solidFill>
                <a:latin typeface="+mn-lt"/>
                <a:cs typeface="Arial" panose="020B0604020202020204" pitchFamily="34" charset="0"/>
              </a:rPr>
              <a:t>(GUIDE doc. 2769)</a:t>
            </a:r>
          </a:p>
          <a:p>
            <a:pPr marL="0" lvl="1" eaLnBrk="1" hangingPunct="1">
              <a:lnSpc>
                <a:spcPct val="150000"/>
              </a:lnSpc>
              <a:defRPr/>
            </a:pPr>
            <a:r>
              <a:rPr lang="en-GB" altLang="en-US" sz="2000" b="1" dirty="0">
                <a:solidFill>
                  <a:schemeClr val="bg1"/>
                </a:solidFill>
                <a:latin typeface="+mn-lt"/>
                <a:cs typeface="Arial" panose="020B0604020202020204" pitchFamily="34" charset="0"/>
              </a:rPr>
              <a:t>Risk Ranking Criteria </a:t>
            </a:r>
            <a:r>
              <a:rPr lang="en-GB" altLang="en-US" sz="2000" b="1" dirty="0">
                <a:solidFill>
                  <a:srgbClr val="FF671F"/>
                </a:solidFill>
                <a:latin typeface="+mn-lt"/>
                <a:cs typeface="Arial" panose="020B0604020202020204" pitchFamily="34" charset="0"/>
              </a:rPr>
              <a:t>(GUIDE doc. no. 2801)</a:t>
            </a:r>
          </a:p>
          <a:p>
            <a:pPr marL="0" lvl="1" eaLnBrk="1" hangingPunct="1">
              <a:lnSpc>
                <a:spcPct val="150000"/>
              </a:lnSpc>
              <a:defRPr/>
            </a:pPr>
            <a:r>
              <a:rPr lang="en-GB" altLang="en-US" sz="2000" b="1" dirty="0">
                <a:solidFill>
                  <a:schemeClr val="bg1"/>
                </a:solidFill>
                <a:latin typeface="+mn-lt"/>
                <a:cs typeface="Arial" panose="020B0604020202020204" pitchFamily="34" charset="0"/>
              </a:rPr>
              <a:t>Reviewed annually</a:t>
            </a:r>
          </a:p>
          <a:p>
            <a:pPr marL="0" lvl="1" eaLnBrk="1" hangingPunct="1">
              <a:lnSpc>
                <a:spcPct val="150000"/>
              </a:lnSpc>
              <a:defRPr/>
            </a:pPr>
            <a:r>
              <a:rPr lang="en-GB" altLang="en-US" sz="2000" b="1" dirty="0">
                <a:solidFill>
                  <a:schemeClr val="bg1"/>
                </a:solidFill>
                <a:latin typeface="+mn-lt"/>
                <a:cs typeface="Arial" panose="020B0604020202020204" pitchFamily="34" charset="0"/>
              </a:rPr>
              <a:t>Residual Risk </a:t>
            </a:r>
            <a:endParaRPr lang="en-IN" altLang="en-US" sz="2000" b="1" dirty="0">
              <a:solidFill>
                <a:schemeClr val="bg1"/>
              </a:solidFill>
              <a:latin typeface="+mn-lt"/>
              <a:cs typeface="Arial" panose="020B0604020202020204" pitchFamily="34" charset="0"/>
            </a:endParaRPr>
          </a:p>
        </p:txBody>
      </p:sp>
      <p:sp>
        <p:nvSpPr>
          <p:cNvPr id="52" name="TextBox 51">
            <a:extLst>
              <a:ext uri="{FF2B5EF4-FFF2-40B4-BE49-F238E27FC236}">
                <a16:creationId xmlns:a16="http://schemas.microsoft.com/office/drawing/2014/main" id="{E4121DFE-349C-A762-BCC3-BF6FF881531A}"/>
              </a:ext>
            </a:extLst>
          </p:cNvPr>
          <p:cNvSpPr txBox="1"/>
          <p:nvPr/>
        </p:nvSpPr>
        <p:spPr>
          <a:xfrm>
            <a:off x="5143500" y="3949564"/>
            <a:ext cx="5972175" cy="2246769"/>
          </a:xfrm>
          <a:prstGeom prst="rect">
            <a:avLst/>
          </a:prstGeom>
          <a:noFill/>
        </p:spPr>
        <p:txBody>
          <a:bodyPr wrap="square">
            <a:spAutoFit/>
          </a:bodyPr>
          <a:lstStyle/>
          <a:p>
            <a:pPr>
              <a:defRPr/>
            </a:pPr>
            <a:r>
              <a:rPr lang="en-GB" sz="2000" b="1" dirty="0">
                <a:solidFill>
                  <a:srgbClr val="FF671F"/>
                </a:solidFill>
              </a:rPr>
              <a:t>Risk Mitigation Strategies</a:t>
            </a:r>
          </a:p>
          <a:p>
            <a:pPr>
              <a:defRPr/>
            </a:pPr>
            <a:r>
              <a:rPr lang="en-GB" sz="2000" b="1" dirty="0">
                <a:solidFill>
                  <a:schemeClr val="bg1"/>
                </a:solidFill>
              </a:rPr>
              <a:t>Five ways of mitigating risk</a:t>
            </a:r>
          </a:p>
          <a:p>
            <a:pPr marL="342900" indent="-342900">
              <a:buFont typeface="+mj-lt"/>
              <a:buAutoNum type="arabicPeriod"/>
              <a:defRPr/>
            </a:pPr>
            <a:r>
              <a:rPr lang="en-GB" sz="2000" b="1" dirty="0">
                <a:solidFill>
                  <a:schemeClr val="bg1"/>
                </a:solidFill>
              </a:rPr>
              <a:t>Fix the risk immediately </a:t>
            </a:r>
          </a:p>
          <a:p>
            <a:pPr marL="342900" indent="-342900">
              <a:buFont typeface="+mj-lt"/>
              <a:buAutoNum type="arabicPeriod"/>
              <a:defRPr/>
            </a:pPr>
            <a:r>
              <a:rPr lang="en-GB" sz="2000" b="1" dirty="0">
                <a:solidFill>
                  <a:schemeClr val="bg1"/>
                </a:solidFill>
              </a:rPr>
              <a:t>Risk can be set as a KPI for a department</a:t>
            </a:r>
          </a:p>
          <a:p>
            <a:pPr marL="342900" indent="-342900">
              <a:buFont typeface="+mj-lt"/>
              <a:buAutoNum type="arabicPeriod"/>
              <a:defRPr/>
            </a:pPr>
            <a:r>
              <a:rPr lang="en-GB" sz="2000" b="1" dirty="0">
                <a:solidFill>
                  <a:schemeClr val="bg1"/>
                </a:solidFill>
              </a:rPr>
              <a:t>Risk can be set as a strategy</a:t>
            </a:r>
          </a:p>
          <a:p>
            <a:pPr marL="342900" indent="-342900">
              <a:buFont typeface="+mj-lt"/>
              <a:buAutoNum type="arabicPeriod"/>
              <a:defRPr/>
            </a:pPr>
            <a:r>
              <a:rPr lang="en-GB" sz="2000" b="1" dirty="0">
                <a:solidFill>
                  <a:schemeClr val="bg1"/>
                </a:solidFill>
              </a:rPr>
              <a:t>Transfer the risk to a third party</a:t>
            </a:r>
          </a:p>
          <a:p>
            <a:pPr marL="342900" indent="-342900">
              <a:buFont typeface="+mj-lt"/>
              <a:buAutoNum type="arabicPeriod"/>
              <a:defRPr/>
            </a:pPr>
            <a:r>
              <a:rPr lang="en-GB" sz="2000" b="1" dirty="0">
                <a:solidFill>
                  <a:schemeClr val="bg1"/>
                </a:solidFill>
              </a:rPr>
              <a:t>Accept the risk due to cost vs risk</a:t>
            </a:r>
          </a:p>
        </p:txBody>
      </p:sp>
      <p:sp>
        <p:nvSpPr>
          <p:cNvPr id="54" name="TextBox 53">
            <a:extLst>
              <a:ext uri="{FF2B5EF4-FFF2-40B4-BE49-F238E27FC236}">
                <a16:creationId xmlns:a16="http://schemas.microsoft.com/office/drawing/2014/main" id="{F65EA4FA-726B-C74B-1F69-6E6ED62E0CB5}"/>
              </a:ext>
            </a:extLst>
          </p:cNvPr>
          <p:cNvSpPr txBox="1"/>
          <p:nvPr/>
        </p:nvSpPr>
        <p:spPr>
          <a:xfrm>
            <a:off x="3962400" y="6203208"/>
            <a:ext cx="3169019" cy="400110"/>
          </a:xfrm>
          <a:prstGeom prst="rect">
            <a:avLst/>
          </a:prstGeom>
          <a:noFill/>
        </p:spPr>
        <p:txBody>
          <a:bodyPr wrap="square">
            <a:spAutoFit/>
          </a:bodyPr>
          <a:lstStyle/>
          <a:p>
            <a:pPr algn="ctr"/>
            <a:r>
              <a:rPr lang="en-GB" altLang="en-US" sz="2000" b="1" dirty="0">
                <a:solidFill>
                  <a:srgbClr val="FF671F"/>
                </a:solidFill>
                <a:cs typeface="Arial" panose="020B0604020202020204" pitchFamily="34" charset="0"/>
              </a:rPr>
              <a:t>RISK = Severity x Probability</a:t>
            </a:r>
          </a:p>
        </p:txBody>
      </p:sp>
    </p:spTree>
    <p:extLst>
      <p:ext uri="{BB962C8B-B14F-4D97-AF65-F5344CB8AC3E}">
        <p14:creationId xmlns:p14="http://schemas.microsoft.com/office/powerpoint/2010/main" val="14073497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Picture Placeholder 31" descr="A person in a hoodie using a computer&#10;&#10;Description automatically generated with low confidence">
            <a:extLst>
              <a:ext uri="{FF2B5EF4-FFF2-40B4-BE49-F238E27FC236}">
                <a16:creationId xmlns:a16="http://schemas.microsoft.com/office/drawing/2014/main" id="{866E3D6F-11A1-4F08-A7D6-8B45AED5AFAF}"/>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rcRect/>
          <a:stretch/>
        </p:blipFill>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pic>
      <p:sp>
        <p:nvSpPr>
          <p:cNvPr id="61" name="Rectangle 60">
            <a:extLst>
              <a:ext uri="{FF2B5EF4-FFF2-40B4-BE49-F238E27FC236}">
                <a16:creationId xmlns:a16="http://schemas.microsoft.com/office/drawing/2014/main" id="{42A710DB-B836-461F-AA75-5973FEA70D0C}"/>
              </a:ext>
            </a:extLst>
          </p:cNvPr>
          <p:cNvSpPr/>
          <p:nvPr/>
        </p:nvSpPr>
        <p:spPr>
          <a:xfrm>
            <a:off x="0" y="0"/>
            <a:ext cx="12192000" cy="6857999"/>
          </a:xfrm>
          <a:prstGeom prst="rect">
            <a:avLst/>
          </a:prstGeom>
          <a:gradFill flip="none" rotWithShape="1">
            <a:gsLst>
              <a:gs pos="0">
                <a:srgbClr val="FF671F"/>
              </a:gs>
              <a:gs pos="39000">
                <a:srgbClr val="000000">
                  <a:alpha val="64000"/>
                </a:srgbClr>
              </a:gs>
            </a:gsLst>
            <a:lin ang="162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3" name="Rectangle 62">
            <a:extLst>
              <a:ext uri="{FF2B5EF4-FFF2-40B4-BE49-F238E27FC236}">
                <a16:creationId xmlns:a16="http://schemas.microsoft.com/office/drawing/2014/main" id="{24FF72DA-355E-456B-A82F-DBFE23AEF60E}"/>
              </a:ext>
            </a:extLst>
          </p:cNvPr>
          <p:cNvSpPr/>
          <p:nvPr/>
        </p:nvSpPr>
        <p:spPr>
          <a:xfrm>
            <a:off x="180762" y="736195"/>
            <a:ext cx="11830476" cy="5964887"/>
          </a:xfrm>
          <a:prstGeom prst="rect">
            <a:avLst/>
          </a:prstGeom>
          <a:noFill/>
          <a:ln w="6350" cap="flat" cmpd="sng" algn="ctr">
            <a:solidFill>
              <a:srgbClr val="FFFFFF">
                <a:alpha val="2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object 12">
            <a:extLst>
              <a:ext uri="{FF2B5EF4-FFF2-40B4-BE49-F238E27FC236}">
                <a16:creationId xmlns:a16="http://schemas.microsoft.com/office/drawing/2014/main" id="{8E3D1951-A3AC-4B77-A052-20BDEFB6D234}"/>
              </a:ext>
            </a:extLst>
          </p:cNvPr>
          <p:cNvSpPr txBox="1">
            <a:spLocks/>
          </p:cNvSpPr>
          <p:nvPr/>
        </p:nvSpPr>
        <p:spPr bwMode="auto">
          <a:xfrm>
            <a:off x="2592895" y="2099413"/>
            <a:ext cx="7002462" cy="3275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lgn="l" rtl="0" eaLnBrk="0" fontAlgn="base" hangingPunct="0">
              <a:spcBef>
                <a:spcPct val="20000"/>
              </a:spcBef>
              <a:spcAft>
                <a:spcPct val="0"/>
              </a:spcAft>
              <a:defRPr sz="3200" b="1" i="0">
                <a:solidFill>
                  <a:srgbClr val="37499C"/>
                </a:solidFill>
                <a:latin typeface="Calibri"/>
                <a:ea typeface="+mn-ea"/>
                <a:cs typeface="Calibri"/>
              </a:defRPr>
            </a:lvl1pPr>
            <a:lvl2pPr marL="457200" algn="l" rtl="0" eaLnBrk="0" fontAlgn="base" hangingPunct="0">
              <a:spcBef>
                <a:spcPct val="20000"/>
              </a:spcBef>
              <a:spcAft>
                <a:spcPct val="0"/>
              </a:spcAft>
              <a:defRPr>
                <a:solidFill>
                  <a:schemeClr val="tx1"/>
                </a:solidFill>
                <a:latin typeface="+mn-lt"/>
                <a:ea typeface="+mn-ea"/>
                <a:cs typeface="+mn-cs"/>
              </a:defRPr>
            </a:lvl2pPr>
            <a:lvl3pPr marL="914400" algn="l" rtl="0" eaLnBrk="0" fontAlgn="base" hangingPunct="0">
              <a:spcBef>
                <a:spcPct val="20000"/>
              </a:spcBef>
              <a:spcAft>
                <a:spcPct val="0"/>
              </a:spcAft>
              <a:defRPr>
                <a:solidFill>
                  <a:schemeClr val="tx1"/>
                </a:solidFill>
                <a:latin typeface="+mn-lt"/>
                <a:ea typeface="+mn-ea"/>
                <a:cs typeface="+mn-cs"/>
              </a:defRPr>
            </a:lvl3pPr>
            <a:lvl4pPr marL="1371600" algn="l" rtl="0" eaLnBrk="0" fontAlgn="base" hangingPunct="0">
              <a:spcBef>
                <a:spcPct val="20000"/>
              </a:spcBef>
              <a:spcAft>
                <a:spcPct val="0"/>
              </a:spcAft>
              <a:defRPr>
                <a:solidFill>
                  <a:schemeClr val="tx1"/>
                </a:solidFill>
                <a:latin typeface="+mn-lt"/>
                <a:ea typeface="+mn-ea"/>
                <a:cs typeface="+mn-cs"/>
              </a:defRPr>
            </a:lvl4pPr>
            <a:lvl5pPr marL="1828800" algn="l" rtl="0" eaLnBrk="0" fontAlgn="base" hangingPunct="0">
              <a:spcBef>
                <a:spcPct val="20000"/>
              </a:spcBef>
              <a:spcAft>
                <a:spcPct val="0"/>
              </a:spcAft>
              <a:defRPr>
                <a:solidFill>
                  <a:schemeClr val="tx1"/>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2160588" marR="0" lvl="0" indent="-1028700" algn="l" defTabSz="914400" rtl="0" eaLnBrk="1" fontAlgn="base" latinLnBrk="0" hangingPunct="1">
              <a:lnSpc>
                <a:spcPct val="100000"/>
              </a:lnSpc>
              <a:spcBef>
                <a:spcPts val="50"/>
              </a:spcBef>
              <a:spcAft>
                <a:spcPct val="0"/>
              </a:spcAft>
              <a:buClrTx/>
              <a:buSzTx/>
              <a:buFontTx/>
              <a:buNone/>
              <a:tabLst/>
              <a:defRPr/>
            </a:pPr>
            <a:r>
              <a:rPr kumimoji="0" lang="en-US" sz="2800" b="1" i="0" u="none" strike="noStrike" kern="0" cap="none" spc="0" normalizeH="0" baseline="0" noProof="0" dirty="0">
                <a:ln>
                  <a:noFill/>
                </a:ln>
                <a:solidFill>
                  <a:schemeClr val="bg1"/>
                </a:solidFill>
                <a:effectLst/>
                <a:uLnTx/>
                <a:uFillTx/>
                <a:latin typeface="+mn-lt"/>
              </a:rPr>
              <a:t>This course will help the participants</a:t>
            </a:r>
          </a:p>
          <a:p>
            <a:pPr marL="2160588" marR="0" lvl="0" indent="-1028700" algn="l" defTabSz="914400" rtl="0" eaLnBrk="1" fontAlgn="base" latinLnBrk="0" hangingPunct="1">
              <a:lnSpc>
                <a:spcPct val="100000"/>
              </a:lnSpc>
              <a:spcBef>
                <a:spcPts val="50"/>
              </a:spcBef>
              <a:spcAft>
                <a:spcPct val="0"/>
              </a:spcAft>
              <a:buClrTx/>
              <a:buSzTx/>
              <a:buFontTx/>
              <a:buNone/>
              <a:tabLst/>
              <a:defRPr/>
            </a:pPr>
            <a:endParaRPr kumimoji="0" lang="en-US" altLang="en-US" sz="2000" b="1" i="0" u="none" strike="noStrike" kern="0" cap="none" spc="0" normalizeH="0" baseline="0" noProof="0" dirty="0">
              <a:ln>
                <a:noFill/>
              </a:ln>
              <a:solidFill>
                <a:schemeClr val="bg1"/>
              </a:solidFill>
              <a:effectLst/>
              <a:uLnTx/>
              <a:uFillTx/>
              <a:latin typeface="+mn-lt"/>
              <a:cs typeface="Times New Roman" panose="02020603050405020304" pitchFamily="18" charset="0"/>
            </a:endParaRPr>
          </a:p>
          <a:p>
            <a:pPr marR="0" lvl="0" algn="ctr" defTabSz="914400" rtl="0" eaLnBrk="0" fontAlgn="base" latinLnBrk="0" hangingPunct="0">
              <a:lnSpc>
                <a:spcPct val="100000"/>
              </a:lnSpc>
              <a:spcBef>
                <a:spcPct val="20000"/>
              </a:spcBef>
              <a:spcAft>
                <a:spcPct val="0"/>
              </a:spcAft>
              <a:buClrTx/>
              <a:buSzTx/>
              <a:tabLst/>
              <a:defRPr/>
            </a:pPr>
            <a:r>
              <a:rPr kumimoji="0" lang="en-GB" sz="2000" b="1" i="0" u="none" strike="noStrike" kern="0" cap="none" spc="0" normalizeH="0" baseline="0" noProof="0" dirty="0">
                <a:ln>
                  <a:noFill/>
                </a:ln>
                <a:solidFill>
                  <a:schemeClr val="bg1"/>
                </a:solidFill>
                <a:effectLst/>
                <a:uLnTx/>
                <a:uFillTx/>
                <a:latin typeface="+mn-lt"/>
              </a:rPr>
              <a:t>Understand ISO 27001:2022 requirements and SMSA’s Information Security Management System (ISMS)</a:t>
            </a:r>
          </a:p>
          <a:p>
            <a:pPr marR="0" lvl="0" algn="ctr" defTabSz="914400" rtl="0" eaLnBrk="0" fontAlgn="base" latinLnBrk="0" hangingPunct="0">
              <a:lnSpc>
                <a:spcPct val="100000"/>
              </a:lnSpc>
              <a:spcBef>
                <a:spcPct val="20000"/>
              </a:spcBef>
              <a:spcAft>
                <a:spcPct val="0"/>
              </a:spcAft>
              <a:buClrTx/>
              <a:buSzTx/>
              <a:tabLst/>
              <a:defRPr/>
            </a:pPr>
            <a:endParaRPr kumimoji="0" lang="en-US" sz="2000" b="1" i="0" u="none" strike="noStrike" kern="0" cap="none" spc="0" normalizeH="0" baseline="0" noProof="0" dirty="0">
              <a:ln>
                <a:noFill/>
              </a:ln>
              <a:solidFill>
                <a:schemeClr val="bg1"/>
              </a:solidFill>
              <a:effectLst/>
              <a:uLnTx/>
              <a:uFillTx/>
              <a:latin typeface="+mn-lt"/>
            </a:endParaRPr>
          </a:p>
          <a:p>
            <a:pPr marR="0" lvl="0" algn="ctr" defTabSz="914400" rtl="0" eaLnBrk="0" fontAlgn="base" latinLnBrk="0" hangingPunct="0">
              <a:lnSpc>
                <a:spcPct val="100000"/>
              </a:lnSpc>
              <a:spcBef>
                <a:spcPct val="20000"/>
              </a:spcBef>
              <a:spcAft>
                <a:spcPct val="0"/>
              </a:spcAft>
              <a:buClrTx/>
              <a:buSzTx/>
              <a:tabLst/>
              <a:defRPr/>
            </a:pPr>
            <a:r>
              <a:rPr kumimoji="0" lang="en-GB" sz="2000" b="1" i="0" u="none" strike="noStrike" kern="0" cap="none" spc="0" normalizeH="0" baseline="0" noProof="0" dirty="0">
                <a:ln>
                  <a:noFill/>
                </a:ln>
                <a:solidFill>
                  <a:schemeClr val="bg1"/>
                </a:solidFill>
                <a:effectLst/>
                <a:uLnTx/>
                <a:uFillTx/>
                <a:latin typeface="+mn-lt"/>
              </a:rPr>
              <a:t>Identify and treat security risks using ISO 27002 guidelines.</a:t>
            </a:r>
          </a:p>
          <a:p>
            <a:pPr marL="0" marR="0" lvl="0" indent="0" algn="ctr" defTabSz="914400" rtl="0" eaLnBrk="0" fontAlgn="base" latinLnBrk="0" hangingPunct="0">
              <a:lnSpc>
                <a:spcPct val="100000"/>
              </a:lnSpc>
              <a:spcBef>
                <a:spcPct val="20000"/>
              </a:spcBef>
              <a:spcAft>
                <a:spcPct val="0"/>
              </a:spcAft>
              <a:buClrTx/>
              <a:buSzTx/>
              <a:buFontTx/>
              <a:buNone/>
              <a:tabLst/>
              <a:defRPr/>
            </a:pPr>
            <a:endParaRPr kumimoji="0" lang="en-US" sz="2000" b="1" i="0" u="none" strike="noStrike" kern="0" cap="none" spc="0" normalizeH="0" baseline="0" noProof="0" dirty="0">
              <a:ln>
                <a:noFill/>
              </a:ln>
              <a:solidFill>
                <a:schemeClr val="bg1"/>
              </a:solidFill>
              <a:effectLst/>
              <a:uLnTx/>
              <a:uFillTx/>
              <a:latin typeface="+mn-lt"/>
            </a:endParaRPr>
          </a:p>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en-GB" sz="2000" b="1" i="0" u="none" strike="noStrike" kern="0" cap="none" spc="0" normalizeH="0" baseline="0" noProof="0" dirty="0">
                <a:ln>
                  <a:noFill/>
                </a:ln>
                <a:solidFill>
                  <a:schemeClr val="bg1"/>
                </a:solidFill>
                <a:effectLst/>
                <a:uLnTx/>
                <a:uFillTx/>
                <a:latin typeface="+mn-lt"/>
              </a:rPr>
              <a:t>Know the scope of IT security at SMSA, covering both internal </a:t>
            </a:r>
          </a:p>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en-GB" sz="2000" b="1" i="0" u="none" strike="noStrike" kern="0" cap="none" spc="0" normalizeH="0" baseline="0" noProof="0" dirty="0">
                <a:ln>
                  <a:noFill/>
                </a:ln>
                <a:solidFill>
                  <a:schemeClr val="bg1"/>
                </a:solidFill>
                <a:effectLst/>
                <a:uLnTx/>
                <a:uFillTx/>
                <a:latin typeface="+mn-lt"/>
              </a:rPr>
              <a:t>and external factors.</a:t>
            </a:r>
            <a:endParaRPr kumimoji="0" lang="en-US" sz="2000" b="1" i="0" u="none" strike="noStrike" kern="0" cap="none" spc="0" normalizeH="0" baseline="0" noProof="0" dirty="0">
              <a:ln>
                <a:noFill/>
              </a:ln>
              <a:solidFill>
                <a:schemeClr val="bg1"/>
              </a:solidFill>
              <a:effectLst/>
              <a:uLnTx/>
              <a:uFillTx/>
              <a:latin typeface="+mn-lt"/>
            </a:endParaRPr>
          </a:p>
        </p:txBody>
      </p:sp>
      <p:sp>
        <p:nvSpPr>
          <p:cNvPr id="103" name="Title 1">
            <a:extLst>
              <a:ext uri="{FF2B5EF4-FFF2-40B4-BE49-F238E27FC236}">
                <a16:creationId xmlns:a16="http://schemas.microsoft.com/office/drawing/2014/main" id="{C8D02CC2-3035-4679-81CB-C6803E871497}"/>
              </a:ext>
            </a:extLst>
          </p:cNvPr>
          <p:cNvSpPr txBox="1">
            <a:spLocks/>
          </p:cNvSpPr>
          <p:nvPr/>
        </p:nvSpPr>
        <p:spPr>
          <a:xfrm>
            <a:off x="3390900" y="58616"/>
            <a:ext cx="5410200" cy="654479"/>
          </a:xfrm>
          <a:prstGeom prst="rect">
            <a:avLst/>
          </a:prstGeom>
        </p:spPr>
        <p:txBody>
          <a:bodyPr/>
          <a:lst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a:lstStyle>
          <a:p>
            <a:pPr algn="ctr"/>
            <a:r>
              <a:rPr lang="en-GB" sz="3700" dirty="0">
                <a:solidFill>
                  <a:schemeClr val="bg1"/>
                </a:solidFill>
                <a:latin typeface="+mn-lt"/>
              </a:rPr>
              <a:t>Course Objectives</a:t>
            </a:r>
          </a:p>
        </p:txBody>
      </p:sp>
      <p:pic>
        <p:nvPicPr>
          <p:cNvPr id="104" name="Picture 12">
            <a:extLst>
              <a:ext uri="{FF2B5EF4-FFF2-40B4-BE49-F238E27FC236}">
                <a16:creationId xmlns:a16="http://schemas.microsoft.com/office/drawing/2014/main" id="{FE13455C-EFCB-4BAF-B158-125DCDB68F8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l="-4008" t="-30621" r="4008" b="30621"/>
          <a:stretch>
            <a:fillRect/>
          </a:stretch>
        </p:blipFill>
        <p:spPr bwMode="auto">
          <a:xfrm>
            <a:off x="10753145" y="-20030"/>
            <a:ext cx="1230313"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 name="object 18">
            <a:extLst>
              <a:ext uri="{FF2B5EF4-FFF2-40B4-BE49-F238E27FC236}">
                <a16:creationId xmlns:a16="http://schemas.microsoft.com/office/drawing/2014/main" id="{49D60675-8728-49B9-A41F-A16D4D962F4E}"/>
              </a:ext>
            </a:extLst>
          </p:cNvPr>
          <p:cNvSpPr txBox="1"/>
          <p:nvPr/>
        </p:nvSpPr>
        <p:spPr>
          <a:xfrm>
            <a:off x="3598863" y="6688138"/>
            <a:ext cx="4994275"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latin typeface="Calibri"/>
                <a:cs typeface="Calibri"/>
              </a:rPr>
              <a:t>“</a:t>
            </a:r>
            <a:r>
              <a:rPr sz="650" spc="-5" dirty="0">
                <a:solidFill>
                  <a:schemeClr val="bg1"/>
                </a:solidFill>
                <a:latin typeface="Calibri"/>
                <a:cs typeface="Calibri"/>
              </a:rPr>
              <a:t>C</a:t>
            </a:r>
            <a:r>
              <a:rPr sz="650" spc="-15" dirty="0">
                <a:solidFill>
                  <a:schemeClr val="bg1"/>
                </a:solidFill>
                <a:latin typeface="Calibri"/>
                <a:cs typeface="Calibri"/>
              </a:rPr>
              <a:t>o</a:t>
            </a:r>
            <a:r>
              <a:rPr sz="650" spc="-10" dirty="0">
                <a:solidFill>
                  <a:schemeClr val="bg1"/>
                </a:solidFill>
                <a:latin typeface="Calibri"/>
                <a:cs typeface="Calibri"/>
              </a:rPr>
              <a:t>p</a:t>
            </a:r>
            <a:r>
              <a:rPr sz="650" spc="-15" dirty="0">
                <a:solidFill>
                  <a:schemeClr val="bg1"/>
                </a:solidFill>
                <a:latin typeface="Calibri"/>
                <a:cs typeface="Calibri"/>
              </a:rPr>
              <a:t>y</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a:t>
            </a:r>
            <a:r>
              <a:rPr sz="650" spc="-10" dirty="0">
                <a:solidFill>
                  <a:schemeClr val="bg1"/>
                </a:solidFill>
                <a:latin typeface="Calibri"/>
                <a:cs typeface="Calibri"/>
              </a:rPr>
              <a:t>s</a:t>
            </a:r>
            <a:r>
              <a:rPr sz="650" spc="-5" dirty="0">
                <a:solidFill>
                  <a:schemeClr val="bg1"/>
                </a:solidFill>
                <a:latin typeface="Calibri"/>
                <a:cs typeface="Calibri"/>
              </a:rPr>
              <a:t>:</a:t>
            </a:r>
            <a:r>
              <a:rPr sz="650" spc="-10" dirty="0">
                <a:solidFill>
                  <a:schemeClr val="bg1"/>
                </a:solidFill>
                <a:latin typeface="Calibri"/>
                <a:cs typeface="Calibri"/>
              </a:rPr>
              <a:t> Al</a:t>
            </a:r>
            <a:r>
              <a:rPr sz="650" spc="-5" dirty="0">
                <a:solidFill>
                  <a:schemeClr val="bg1"/>
                </a:solidFill>
                <a:latin typeface="Calibri"/>
                <a:cs typeface="Calibri"/>
              </a:rPr>
              <a:t>l</a:t>
            </a:r>
            <a:r>
              <a:rPr sz="650" spc="15" dirty="0">
                <a:solidFill>
                  <a:schemeClr val="bg1"/>
                </a:solidFill>
                <a:latin typeface="Calibri"/>
                <a:cs typeface="Calibri"/>
              </a:rPr>
              <a:t> </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ts</a:t>
            </a:r>
            <a:r>
              <a:rPr sz="650" spc="-10" dirty="0">
                <a:solidFill>
                  <a:schemeClr val="bg1"/>
                </a:solidFill>
                <a:latin typeface="Calibri"/>
                <a:cs typeface="Calibri"/>
              </a:rPr>
              <a:t> </a:t>
            </a:r>
            <a:r>
              <a:rPr sz="650" spc="-5" dirty="0">
                <a:solidFill>
                  <a:schemeClr val="bg1"/>
                </a:solidFill>
                <a:latin typeface="Calibri"/>
                <a:cs typeface="Calibri"/>
              </a:rPr>
              <a:t>are</a:t>
            </a:r>
            <a:r>
              <a:rPr sz="650" spc="10" dirty="0">
                <a:solidFill>
                  <a:schemeClr val="bg1"/>
                </a:solidFill>
                <a:latin typeface="Calibri"/>
                <a:cs typeface="Calibri"/>
              </a:rPr>
              <a:t> </a:t>
            </a:r>
            <a:r>
              <a:rPr sz="650" spc="-5" dirty="0">
                <a:solidFill>
                  <a:schemeClr val="bg1"/>
                </a:solidFill>
                <a:latin typeface="Calibri"/>
                <a:cs typeface="Calibri"/>
              </a:rPr>
              <a:t>reser</a:t>
            </a:r>
            <a:r>
              <a:rPr sz="650" spc="-10" dirty="0">
                <a:solidFill>
                  <a:schemeClr val="bg1"/>
                </a:solidFill>
                <a:latin typeface="Calibri"/>
                <a:cs typeface="Calibri"/>
              </a:rPr>
              <a:t>v</a:t>
            </a:r>
            <a:r>
              <a:rPr sz="650" spc="-5" dirty="0">
                <a:solidFill>
                  <a:schemeClr val="bg1"/>
                </a:solidFill>
                <a:latin typeface="Calibri"/>
                <a:cs typeface="Calibri"/>
              </a:rPr>
              <a:t>e</a:t>
            </a:r>
            <a:r>
              <a:rPr sz="650" spc="-10" dirty="0">
                <a:solidFill>
                  <a:schemeClr val="bg1"/>
                </a:solidFill>
                <a:latin typeface="Calibri"/>
                <a:cs typeface="Calibri"/>
              </a:rPr>
              <a:t>d</a:t>
            </a:r>
            <a:r>
              <a:rPr sz="650" spc="-5" dirty="0">
                <a:solidFill>
                  <a:schemeClr val="bg1"/>
                </a:solidFill>
                <a:latin typeface="Calibri"/>
                <a:cs typeface="Calibri"/>
              </a:rPr>
              <a:t>,</a:t>
            </a:r>
            <a:r>
              <a:rPr sz="650" spc="-10" dirty="0">
                <a:solidFill>
                  <a:schemeClr val="bg1"/>
                </a:solidFill>
                <a:latin typeface="Calibri"/>
                <a:cs typeface="Calibri"/>
              </a:rPr>
              <a:t> n</a:t>
            </a:r>
            <a:r>
              <a:rPr sz="650" spc="-5" dirty="0">
                <a:solidFill>
                  <a:schemeClr val="bg1"/>
                </a:solidFill>
                <a:latin typeface="Calibri"/>
                <a:cs typeface="Calibri"/>
              </a:rPr>
              <a:t>o</a:t>
            </a:r>
            <a:r>
              <a:rPr sz="650" dirty="0">
                <a:solidFill>
                  <a:schemeClr val="bg1"/>
                </a:solidFill>
                <a:latin typeface="Calibri"/>
                <a:cs typeface="Calibri"/>
              </a:rPr>
              <a:t> </a:t>
            </a:r>
            <a:r>
              <a:rPr sz="650" spc="-10" dirty="0">
                <a:solidFill>
                  <a:schemeClr val="bg1"/>
                </a:solidFill>
                <a:latin typeface="Calibri"/>
                <a:cs typeface="Calibri"/>
              </a:rPr>
              <a:t>p</a:t>
            </a:r>
            <a:r>
              <a:rPr sz="650" spc="-5" dirty="0">
                <a:solidFill>
                  <a:schemeClr val="bg1"/>
                </a:solidFill>
                <a:latin typeface="Calibri"/>
                <a:cs typeface="Calibri"/>
              </a:rPr>
              <a:t>art </a:t>
            </a:r>
            <a:r>
              <a:rPr sz="650" spc="-15" dirty="0">
                <a:solidFill>
                  <a:schemeClr val="bg1"/>
                </a:solidFill>
                <a:latin typeface="Calibri"/>
                <a:cs typeface="Calibri"/>
              </a:rPr>
              <a:t>o</a:t>
            </a:r>
            <a:r>
              <a:rPr sz="650" spc="-5" dirty="0">
                <a:solidFill>
                  <a:schemeClr val="bg1"/>
                </a:solidFill>
                <a:latin typeface="Calibri"/>
                <a:cs typeface="Calibri"/>
              </a:rPr>
              <a:t>f</a:t>
            </a:r>
            <a:r>
              <a:rPr sz="650" spc="10" dirty="0">
                <a:solidFill>
                  <a:schemeClr val="bg1"/>
                </a:solidFill>
                <a:latin typeface="Calibri"/>
                <a:cs typeface="Calibri"/>
              </a:rPr>
              <a:t> </a:t>
            </a:r>
            <a:r>
              <a:rPr sz="650" spc="-5" dirty="0">
                <a:solidFill>
                  <a:schemeClr val="bg1"/>
                </a:solidFill>
                <a:latin typeface="Calibri"/>
                <a:cs typeface="Calibri"/>
              </a:rPr>
              <a:t>t</a:t>
            </a:r>
            <a:r>
              <a:rPr sz="650" spc="-15" dirty="0">
                <a:solidFill>
                  <a:schemeClr val="bg1"/>
                </a:solidFill>
                <a:latin typeface="Calibri"/>
                <a:cs typeface="Calibri"/>
              </a:rPr>
              <a:t>h</a:t>
            </a:r>
            <a:r>
              <a:rPr sz="650" spc="-10" dirty="0">
                <a:solidFill>
                  <a:schemeClr val="bg1"/>
                </a:solidFill>
                <a:latin typeface="Calibri"/>
                <a:cs typeface="Calibri"/>
              </a:rPr>
              <a:t>i</a:t>
            </a:r>
            <a:r>
              <a:rPr sz="650" spc="-5" dirty="0">
                <a:solidFill>
                  <a:schemeClr val="bg1"/>
                </a:solidFill>
                <a:latin typeface="Calibri"/>
                <a:cs typeface="Calibri"/>
              </a:rPr>
              <a:t>s </a:t>
            </a:r>
            <a:r>
              <a:rPr sz="650" spc="-10" dirty="0">
                <a:solidFill>
                  <a:schemeClr val="bg1"/>
                </a:solidFill>
                <a:latin typeface="Calibri"/>
                <a:cs typeface="Calibri"/>
              </a:rPr>
              <a:t>p</a:t>
            </a:r>
            <a:r>
              <a:rPr sz="650" spc="-5" dirty="0">
                <a:solidFill>
                  <a:schemeClr val="bg1"/>
                </a:solidFill>
                <a:latin typeface="Calibri"/>
                <a:cs typeface="Calibri"/>
              </a:rPr>
              <a:t>rese</a:t>
            </a:r>
            <a:r>
              <a:rPr sz="650" spc="-10" dirty="0">
                <a:solidFill>
                  <a:schemeClr val="bg1"/>
                </a:solidFill>
                <a:latin typeface="Calibri"/>
                <a:cs typeface="Calibri"/>
              </a:rPr>
              <a:t>n</a:t>
            </a:r>
            <a:r>
              <a:rPr sz="650" spc="-5" dirty="0">
                <a:solidFill>
                  <a:schemeClr val="bg1"/>
                </a:solidFill>
                <a:latin typeface="Calibri"/>
                <a:cs typeface="Calibri"/>
              </a:rPr>
              <a:t>tat</a:t>
            </a:r>
            <a:r>
              <a:rPr sz="650" spc="-15" dirty="0">
                <a:solidFill>
                  <a:schemeClr val="bg1"/>
                </a:solidFill>
                <a:latin typeface="Calibri"/>
                <a:cs typeface="Calibri"/>
              </a:rPr>
              <a:t>io</a:t>
            </a:r>
            <a:r>
              <a:rPr sz="650" spc="-5" dirty="0">
                <a:solidFill>
                  <a:schemeClr val="bg1"/>
                </a:solidFill>
                <a:latin typeface="Calibri"/>
                <a:cs typeface="Calibri"/>
              </a:rPr>
              <a:t>n</a:t>
            </a:r>
            <a:r>
              <a:rPr sz="650" dirty="0">
                <a:solidFill>
                  <a:schemeClr val="bg1"/>
                </a:solidFill>
                <a:latin typeface="Calibri"/>
                <a:cs typeface="Calibri"/>
              </a:rPr>
              <a:t> </a:t>
            </a:r>
            <a:r>
              <a:rPr sz="650" spc="-5" dirty="0">
                <a:solidFill>
                  <a:schemeClr val="bg1"/>
                </a:solidFill>
                <a:latin typeface="Calibri"/>
                <a:cs typeface="Calibri"/>
              </a:rPr>
              <a:t>can</a:t>
            </a:r>
            <a:r>
              <a:rPr sz="650"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e re</a:t>
            </a:r>
            <a:r>
              <a:rPr sz="650" spc="-10" dirty="0">
                <a:solidFill>
                  <a:schemeClr val="bg1"/>
                </a:solidFill>
                <a:latin typeface="Calibri"/>
                <a:cs typeface="Calibri"/>
              </a:rPr>
              <a:t>p</a:t>
            </a:r>
            <a:r>
              <a:rPr sz="650" spc="-5" dirty="0">
                <a:solidFill>
                  <a:schemeClr val="bg1"/>
                </a:solidFill>
                <a:latin typeface="Calibri"/>
                <a:cs typeface="Calibri"/>
              </a:rPr>
              <a:t>r</a:t>
            </a:r>
            <a:r>
              <a:rPr sz="650" spc="-10" dirty="0">
                <a:solidFill>
                  <a:schemeClr val="bg1"/>
                </a:solidFill>
                <a:latin typeface="Calibri"/>
                <a:cs typeface="Calibri"/>
              </a:rPr>
              <a:t>odu</a:t>
            </a:r>
            <a:r>
              <a:rPr sz="650" spc="-5" dirty="0">
                <a:solidFill>
                  <a:schemeClr val="bg1"/>
                </a:solidFill>
                <a:latin typeface="Calibri"/>
                <a:cs typeface="Calibri"/>
              </a:rPr>
              <a:t>ced</a:t>
            </a:r>
            <a:r>
              <a:rPr sz="650" dirty="0">
                <a:solidFill>
                  <a:schemeClr val="bg1"/>
                </a:solidFill>
                <a:latin typeface="Calibri"/>
                <a:cs typeface="Calibri"/>
              </a:rPr>
              <a:t> </a:t>
            </a:r>
            <a:r>
              <a:rPr sz="650" spc="-15" dirty="0">
                <a:solidFill>
                  <a:schemeClr val="bg1"/>
                </a:solidFill>
                <a:latin typeface="Calibri"/>
                <a:cs typeface="Calibri"/>
              </a:rPr>
              <a:t>o</a:t>
            </a:r>
            <a:r>
              <a:rPr sz="650" spc="-5" dirty="0">
                <a:solidFill>
                  <a:schemeClr val="bg1"/>
                </a:solidFill>
                <a:latin typeface="Calibri"/>
                <a:cs typeface="Calibri"/>
              </a:rPr>
              <a:t>r c</a:t>
            </a:r>
            <a:r>
              <a:rPr sz="650" spc="-10" dirty="0">
                <a:solidFill>
                  <a:schemeClr val="bg1"/>
                </a:solidFill>
                <a:latin typeface="Calibri"/>
                <a:cs typeface="Calibri"/>
              </a:rPr>
              <a:t>opi</a:t>
            </a:r>
            <a:r>
              <a:rPr sz="650" spc="-5" dirty="0">
                <a:solidFill>
                  <a:schemeClr val="bg1"/>
                </a:solidFill>
                <a:latin typeface="Calibri"/>
                <a:cs typeface="Calibri"/>
              </a:rPr>
              <a:t>ed</a:t>
            </a:r>
            <a:r>
              <a:rPr sz="650" spc="15"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y</a:t>
            </a:r>
            <a:r>
              <a:rPr sz="650" spc="-10" dirty="0">
                <a:solidFill>
                  <a:schemeClr val="bg1"/>
                </a:solidFill>
                <a:latin typeface="Calibri"/>
                <a:cs typeface="Calibri"/>
              </a:rPr>
              <a:t> </a:t>
            </a:r>
            <a:r>
              <a:rPr sz="650" spc="-5" dirty="0">
                <a:solidFill>
                  <a:schemeClr val="bg1"/>
                </a:solidFill>
                <a:latin typeface="Calibri"/>
                <a:cs typeface="Calibri"/>
              </a:rPr>
              <a:t>a</a:t>
            </a:r>
            <a:r>
              <a:rPr sz="650" spc="-10" dirty="0">
                <a:solidFill>
                  <a:schemeClr val="bg1"/>
                </a:solidFill>
                <a:latin typeface="Calibri"/>
                <a:cs typeface="Calibri"/>
              </a:rPr>
              <a:t>n</a:t>
            </a:r>
            <a:r>
              <a:rPr sz="650" spc="-5" dirty="0">
                <a:solidFill>
                  <a:schemeClr val="bg1"/>
                </a:solidFill>
                <a:latin typeface="Calibri"/>
                <a:cs typeface="Calibri"/>
              </a:rPr>
              <a:t>y</a:t>
            </a:r>
            <a:r>
              <a:rPr sz="650" dirty="0">
                <a:solidFill>
                  <a:schemeClr val="bg1"/>
                </a:solidFill>
                <a:latin typeface="Calibri"/>
                <a:cs typeface="Calibri"/>
              </a:rPr>
              <a:t> </a:t>
            </a:r>
            <a:r>
              <a:rPr sz="650" spc="-5" dirty="0">
                <a:solidFill>
                  <a:schemeClr val="bg1"/>
                </a:solidFill>
                <a:latin typeface="Calibri"/>
                <a:cs typeface="Calibri"/>
              </a:rPr>
              <a:t>mea</a:t>
            </a:r>
            <a:r>
              <a:rPr sz="650" spc="-10" dirty="0">
                <a:solidFill>
                  <a:schemeClr val="bg1"/>
                </a:solidFill>
                <a:latin typeface="Calibri"/>
                <a:cs typeface="Calibri"/>
              </a:rPr>
              <a:t>n</a:t>
            </a:r>
            <a:r>
              <a:rPr sz="650" spc="-5" dirty="0">
                <a:solidFill>
                  <a:schemeClr val="bg1"/>
                </a:solidFill>
                <a:latin typeface="Calibri"/>
                <a:cs typeface="Calibri"/>
              </a:rPr>
              <a:t>s e</a:t>
            </a:r>
            <a:r>
              <a:rPr sz="650" spc="-10" dirty="0">
                <a:solidFill>
                  <a:schemeClr val="bg1"/>
                </a:solidFill>
                <a:latin typeface="Calibri"/>
                <a:cs typeface="Calibri"/>
              </a:rPr>
              <a:t>x</a:t>
            </a:r>
            <a:r>
              <a:rPr sz="650" spc="-5" dirty="0">
                <a:solidFill>
                  <a:schemeClr val="bg1"/>
                </a:solidFill>
                <a:latin typeface="Calibri"/>
                <a:cs typeface="Calibri"/>
              </a:rPr>
              <a:t>ce</a:t>
            </a:r>
            <a:r>
              <a:rPr sz="650" spc="-10" dirty="0">
                <a:solidFill>
                  <a:schemeClr val="bg1"/>
                </a:solidFill>
                <a:latin typeface="Calibri"/>
                <a:cs typeface="Calibri"/>
              </a:rPr>
              <a:t>p</a:t>
            </a:r>
            <a:r>
              <a:rPr sz="650" spc="-5" dirty="0">
                <a:solidFill>
                  <a:schemeClr val="bg1"/>
                </a:solidFill>
                <a:latin typeface="Calibri"/>
                <a:cs typeface="Calibri"/>
              </a:rPr>
              <a:t>t</a:t>
            </a:r>
            <a:r>
              <a:rPr sz="650" spc="5" dirty="0">
                <a:solidFill>
                  <a:schemeClr val="bg1"/>
                </a:solidFill>
                <a:latin typeface="Calibri"/>
                <a:cs typeface="Calibri"/>
              </a:rPr>
              <a:t> </a:t>
            </a:r>
            <a:r>
              <a:rPr sz="650" spc="-5" dirty="0">
                <a:solidFill>
                  <a:schemeClr val="bg1"/>
                </a:solidFill>
                <a:latin typeface="Calibri"/>
                <a:cs typeface="Calibri"/>
              </a:rPr>
              <a:t>w</a:t>
            </a:r>
            <a:r>
              <a:rPr sz="650" spc="-10" dirty="0">
                <a:solidFill>
                  <a:schemeClr val="bg1"/>
                </a:solidFill>
                <a:latin typeface="Calibri"/>
                <a:cs typeface="Calibri"/>
              </a:rPr>
              <a:t>i</a:t>
            </a:r>
            <a:r>
              <a:rPr sz="650" spc="-5" dirty="0">
                <a:solidFill>
                  <a:schemeClr val="bg1"/>
                </a:solidFill>
                <a:latin typeface="Calibri"/>
                <a:cs typeface="Calibri"/>
              </a:rPr>
              <a:t>th</a:t>
            </a:r>
            <a:r>
              <a:rPr sz="650" spc="-10" dirty="0">
                <a:solidFill>
                  <a:schemeClr val="bg1"/>
                </a:solidFill>
                <a:latin typeface="Calibri"/>
                <a:cs typeface="Calibri"/>
              </a:rPr>
              <a:t> </a:t>
            </a:r>
            <a:r>
              <a:rPr sz="650" spc="-5" dirty="0">
                <a:solidFill>
                  <a:schemeClr val="bg1"/>
                </a:solidFill>
                <a:latin typeface="Calibri"/>
                <a:cs typeface="Calibri"/>
              </a:rPr>
              <a:t>wr</a:t>
            </a:r>
            <a:r>
              <a:rPr sz="650" spc="-10" dirty="0">
                <a:solidFill>
                  <a:schemeClr val="bg1"/>
                </a:solidFill>
                <a:latin typeface="Calibri"/>
                <a:cs typeface="Calibri"/>
              </a:rPr>
              <a:t>i</a:t>
            </a:r>
            <a:r>
              <a:rPr sz="650" spc="-5" dirty="0">
                <a:solidFill>
                  <a:schemeClr val="bg1"/>
                </a:solidFill>
                <a:latin typeface="Calibri"/>
                <a:cs typeface="Calibri"/>
              </a:rPr>
              <a:t>t</a:t>
            </a:r>
            <a:r>
              <a:rPr sz="650" spc="-10" dirty="0">
                <a:solidFill>
                  <a:schemeClr val="bg1"/>
                </a:solidFill>
                <a:latin typeface="Calibri"/>
                <a:cs typeface="Calibri"/>
              </a:rPr>
              <a:t>t</a:t>
            </a:r>
            <a:r>
              <a:rPr sz="650" spc="5" dirty="0">
                <a:solidFill>
                  <a:schemeClr val="bg1"/>
                </a:solidFill>
                <a:latin typeface="Calibri"/>
                <a:cs typeface="Calibri"/>
              </a:rPr>
              <a:t>e</a:t>
            </a:r>
            <a:r>
              <a:rPr sz="650" spc="-5" dirty="0">
                <a:solidFill>
                  <a:schemeClr val="bg1"/>
                </a:solidFill>
                <a:latin typeface="Calibri"/>
                <a:cs typeface="Calibri"/>
              </a:rPr>
              <a:t>n</a:t>
            </a:r>
            <a:r>
              <a:rPr sz="650" spc="-10" dirty="0">
                <a:solidFill>
                  <a:schemeClr val="bg1"/>
                </a:solidFill>
                <a:latin typeface="Calibri"/>
                <a:cs typeface="Calibri"/>
              </a:rPr>
              <a:t> p</a:t>
            </a:r>
            <a:r>
              <a:rPr sz="650" spc="-5" dirty="0">
                <a:solidFill>
                  <a:schemeClr val="bg1"/>
                </a:solidFill>
                <a:latin typeface="Calibri"/>
                <a:cs typeface="Calibri"/>
              </a:rPr>
              <a:t>erm</a:t>
            </a:r>
            <a:r>
              <a:rPr sz="650" spc="-15" dirty="0">
                <a:solidFill>
                  <a:schemeClr val="bg1"/>
                </a:solidFill>
                <a:latin typeface="Calibri"/>
                <a:cs typeface="Calibri"/>
              </a:rPr>
              <a:t>i</a:t>
            </a:r>
            <a:r>
              <a:rPr sz="650" spc="-5" dirty="0">
                <a:solidFill>
                  <a:schemeClr val="bg1"/>
                </a:solidFill>
                <a:latin typeface="Calibri"/>
                <a:cs typeface="Calibri"/>
              </a:rPr>
              <a:t>s</a:t>
            </a:r>
            <a:r>
              <a:rPr sz="650" spc="-10" dirty="0">
                <a:solidFill>
                  <a:schemeClr val="bg1"/>
                </a:solidFill>
                <a:latin typeface="Calibri"/>
                <a:cs typeface="Calibri"/>
              </a:rPr>
              <a:t>si</a:t>
            </a:r>
            <a:r>
              <a:rPr sz="650" spc="-15" dirty="0">
                <a:solidFill>
                  <a:schemeClr val="bg1"/>
                </a:solidFill>
                <a:latin typeface="Calibri"/>
                <a:cs typeface="Calibri"/>
              </a:rPr>
              <a:t>o</a:t>
            </a:r>
            <a:r>
              <a:rPr sz="650" spc="-5" dirty="0">
                <a:solidFill>
                  <a:schemeClr val="bg1"/>
                </a:solidFill>
                <a:latin typeface="Calibri"/>
                <a:cs typeface="Calibri"/>
              </a:rPr>
              <a:t>n</a:t>
            </a:r>
            <a:r>
              <a:rPr sz="650" dirty="0">
                <a:solidFill>
                  <a:schemeClr val="bg1"/>
                </a:solidFill>
                <a:latin typeface="Calibri"/>
                <a:cs typeface="Calibri"/>
              </a:rPr>
              <a:t> </a:t>
            </a:r>
            <a:r>
              <a:rPr sz="650" spc="-15" dirty="0">
                <a:solidFill>
                  <a:schemeClr val="bg1"/>
                </a:solidFill>
                <a:latin typeface="Calibri"/>
                <a:cs typeface="Calibri"/>
              </a:rPr>
              <a:t>f</a:t>
            </a:r>
            <a:r>
              <a:rPr sz="650" spc="-5" dirty="0">
                <a:solidFill>
                  <a:schemeClr val="bg1"/>
                </a:solidFill>
                <a:latin typeface="Calibri"/>
                <a:cs typeface="Calibri"/>
              </a:rPr>
              <a:t>r</a:t>
            </a:r>
            <a:r>
              <a:rPr sz="650" spc="-10" dirty="0">
                <a:solidFill>
                  <a:schemeClr val="bg1"/>
                </a:solidFill>
                <a:latin typeface="Calibri"/>
                <a:cs typeface="Calibri"/>
              </a:rPr>
              <a:t>om</a:t>
            </a:r>
            <a:r>
              <a:rPr sz="650" spc="5" dirty="0">
                <a:solidFill>
                  <a:schemeClr val="bg1"/>
                </a:solidFill>
                <a:latin typeface="Calibri"/>
                <a:cs typeface="Calibri"/>
              </a:rPr>
              <a:t> </a:t>
            </a:r>
            <a:r>
              <a:rPr sz="650" spc="-5" dirty="0">
                <a:solidFill>
                  <a:schemeClr val="bg1"/>
                </a:solidFill>
                <a:latin typeface="Calibri"/>
                <a:cs typeface="Calibri"/>
              </a:rPr>
              <a:t>S</a:t>
            </a:r>
            <a:r>
              <a:rPr sz="650" spc="-15" dirty="0">
                <a:solidFill>
                  <a:schemeClr val="bg1"/>
                </a:solidFill>
                <a:latin typeface="Calibri"/>
                <a:cs typeface="Calibri"/>
              </a:rPr>
              <a:t>M</a:t>
            </a:r>
            <a:r>
              <a:rPr sz="650" spc="-5" dirty="0">
                <a:solidFill>
                  <a:schemeClr val="bg1"/>
                </a:solidFill>
                <a:latin typeface="Calibri"/>
                <a:cs typeface="Calibri"/>
              </a:rPr>
              <a:t>SA</a:t>
            </a:r>
            <a:r>
              <a:rPr sz="650" dirty="0">
                <a:solidFill>
                  <a:schemeClr val="bg1"/>
                </a:solidFill>
                <a:latin typeface="Calibri"/>
                <a:cs typeface="Calibri"/>
              </a:rPr>
              <a:t>.</a:t>
            </a:r>
            <a:r>
              <a:rPr sz="650" spc="-5" dirty="0">
                <a:solidFill>
                  <a:schemeClr val="bg1"/>
                </a:solidFill>
                <a:latin typeface="Calibri"/>
                <a:cs typeface="Calibri"/>
              </a:rPr>
              <a:t>“</a:t>
            </a:r>
            <a:endParaRPr sz="650" dirty="0">
              <a:solidFill>
                <a:schemeClr val="bg1"/>
              </a:solidFill>
              <a:latin typeface="Calibri"/>
              <a:cs typeface="Calibri"/>
            </a:endParaRPr>
          </a:p>
        </p:txBody>
      </p:sp>
      <p:sp>
        <p:nvSpPr>
          <p:cNvPr id="106" name="Rectangle 105">
            <a:extLst>
              <a:ext uri="{FF2B5EF4-FFF2-40B4-BE49-F238E27FC236}">
                <a16:creationId xmlns:a16="http://schemas.microsoft.com/office/drawing/2014/main" id="{7D78F33E-BDDA-46BF-B60D-50DF287841E3}"/>
              </a:ext>
            </a:extLst>
          </p:cNvPr>
          <p:cNvSpPr/>
          <p:nvPr/>
        </p:nvSpPr>
        <p:spPr>
          <a:xfrm>
            <a:off x="2543339" y="1152848"/>
            <a:ext cx="7133055" cy="4900192"/>
          </a:xfrm>
          <a:prstGeom prst="rect">
            <a:avLst/>
          </a:prstGeom>
          <a:noFill/>
          <a:ln w="38100">
            <a:solidFill>
              <a:srgbClr val="FF67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mn-ea"/>
              <a:cs typeface="+mn-cs"/>
            </a:endParaRPr>
          </a:p>
        </p:txBody>
      </p:sp>
      <p:cxnSp>
        <p:nvCxnSpPr>
          <p:cNvPr id="10" name="Straight Connector 9">
            <a:extLst>
              <a:ext uri="{FF2B5EF4-FFF2-40B4-BE49-F238E27FC236}">
                <a16:creationId xmlns:a16="http://schemas.microsoft.com/office/drawing/2014/main" id="{5B291AC1-9ABB-4FAC-81B8-474D9BDC6E95}"/>
              </a:ext>
            </a:extLst>
          </p:cNvPr>
          <p:cNvCxnSpPr>
            <a:cxnSpLocks/>
          </p:cNvCxnSpPr>
          <p:nvPr/>
        </p:nvCxnSpPr>
        <p:spPr>
          <a:xfrm>
            <a:off x="228600" y="6825009"/>
            <a:ext cx="11731052" cy="0"/>
          </a:xfrm>
          <a:prstGeom prst="line">
            <a:avLst/>
          </a:prstGeom>
          <a:ln w="57150">
            <a:solidFill>
              <a:srgbClr val="FF671F"/>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286426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21C83-256C-79E9-82D7-5CBB96E5E492}"/>
              </a:ext>
            </a:extLst>
          </p:cNvPr>
          <p:cNvSpPr txBox="1">
            <a:spLocks/>
          </p:cNvSpPr>
          <p:nvPr/>
        </p:nvSpPr>
        <p:spPr>
          <a:xfrm>
            <a:off x="0" y="69767"/>
            <a:ext cx="10363200" cy="654479"/>
          </a:xfrm>
          <a:prstGeom prst="rect">
            <a:avLst/>
          </a:prstGeom>
        </p:spPr>
        <p:txBody>
          <a:bodyPr/>
          <a:lst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a:lstStyle>
          <a:p>
            <a:r>
              <a:rPr lang="en-GB" sz="3600" dirty="0">
                <a:solidFill>
                  <a:schemeClr val="bg1"/>
                </a:solidFill>
                <a:latin typeface="+mn-lt"/>
              </a:rPr>
              <a:t>Clause 6.1.1 &amp; 6.1.2 Risk &amp; Opportunity Assessment</a:t>
            </a:r>
          </a:p>
        </p:txBody>
      </p:sp>
      <p:sp>
        <p:nvSpPr>
          <p:cNvPr id="8" name="TextBox 7">
            <a:extLst>
              <a:ext uri="{FF2B5EF4-FFF2-40B4-BE49-F238E27FC236}">
                <a16:creationId xmlns:a16="http://schemas.microsoft.com/office/drawing/2014/main" id="{5869CE75-AB2C-3E11-2813-7175321A9E71}"/>
              </a:ext>
            </a:extLst>
          </p:cNvPr>
          <p:cNvSpPr txBox="1"/>
          <p:nvPr/>
        </p:nvSpPr>
        <p:spPr>
          <a:xfrm>
            <a:off x="3603625" y="6127013"/>
            <a:ext cx="4984750" cy="400110"/>
          </a:xfrm>
          <a:prstGeom prst="rect">
            <a:avLst/>
          </a:prstGeom>
          <a:noFill/>
        </p:spPr>
        <p:txBody>
          <a:bodyPr wrap="square">
            <a:spAutoFit/>
          </a:bodyPr>
          <a:lstStyle/>
          <a:p>
            <a:pPr marL="156002" indent="-156002" algn="ctr">
              <a:defRPr/>
            </a:pPr>
            <a:r>
              <a:rPr lang="en-US" sz="2000" b="1" dirty="0">
                <a:solidFill>
                  <a:srgbClr val="FF671F"/>
                </a:solidFill>
              </a:rPr>
              <a:t>GUIDE doc. no. 2801 - Risk Ranking Criteria </a:t>
            </a:r>
          </a:p>
        </p:txBody>
      </p:sp>
      <p:pic>
        <p:nvPicPr>
          <p:cNvPr id="9" name="Picture 8">
            <a:extLst>
              <a:ext uri="{FF2B5EF4-FFF2-40B4-BE49-F238E27FC236}">
                <a16:creationId xmlns:a16="http://schemas.microsoft.com/office/drawing/2014/main" id="{090A0357-46D3-EAF4-ECEA-E3511A598B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914400"/>
            <a:ext cx="7246937" cy="5037138"/>
          </a:xfrm>
          <a:prstGeom prst="rect">
            <a:avLst/>
          </a:prstGeom>
          <a:noFill/>
          <a:ln w="38100">
            <a:solidFill>
              <a:srgbClr val="FF671F"/>
            </a:solidFill>
            <a:miter lim="800000"/>
            <a:headEnd/>
            <a:tailEnd/>
          </a:ln>
          <a:extLst>
            <a:ext uri="{909E8E84-426E-40DD-AFC4-6F175D3DCCD1}">
              <a14:hiddenFill xmlns:a14="http://schemas.microsoft.com/office/drawing/2010/main">
                <a:solidFill>
                  <a:srgbClr val="FFFFFF"/>
                </a:solidFill>
              </a14:hiddenFill>
            </a:ext>
          </a:extLst>
        </p:spPr>
      </p:pic>
      <p:sp>
        <p:nvSpPr>
          <p:cNvPr id="3" name="object 18">
            <a:extLst>
              <a:ext uri="{FF2B5EF4-FFF2-40B4-BE49-F238E27FC236}">
                <a16:creationId xmlns:a16="http://schemas.microsoft.com/office/drawing/2014/main" id="{153202DE-2FDB-160F-90CB-72BCDAC09C01}"/>
              </a:ext>
            </a:extLst>
          </p:cNvPr>
          <p:cNvSpPr txBox="1"/>
          <p:nvPr/>
        </p:nvSpPr>
        <p:spPr>
          <a:xfrm>
            <a:off x="3603625" y="6686664"/>
            <a:ext cx="4984750"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latin typeface="Calibri"/>
                <a:cs typeface="Calibri"/>
              </a:rPr>
              <a:t>“</a:t>
            </a:r>
            <a:r>
              <a:rPr sz="650" spc="-5" dirty="0">
                <a:solidFill>
                  <a:schemeClr val="bg1"/>
                </a:solidFill>
                <a:latin typeface="Calibri"/>
                <a:cs typeface="Calibri"/>
              </a:rPr>
              <a:t>C</a:t>
            </a:r>
            <a:r>
              <a:rPr sz="650" spc="-15" dirty="0">
                <a:solidFill>
                  <a:schemeClr val="bg1"/>
                </a:solidFill>
                <a:latin typeface="Calibri"/>
                <a:cs typeface="Calibri"/>
              </a:rPr>
              <a:t>o</a:t>
            </a:r>
            <a:r>
              <a:rPr sz="650" spc="-10" dirty="0">
                <a:solidFill>
                  <a:schemeClr val="bg1"/>
                </a:solidFill>
                <a:latin typeface="Calibri"/>
                <a:cs typeface="Calibri"/>
              </a:rPr>
              <a:t>p</a:t>
            </a:r>
            <a:r>
              <a:rPr sz="650" spc="-15" dirty="0">
                <a:solidFill>
                  <a:schemeClr val="bg1"/>
                </a:solidFill>
                <a:latin typeface="Calibri"/>
                <a:cs typeface="Calibri"/>
              </a:rPr>
              <a:t>y</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a:t>
            </a:r>
            <a:r>
              <a:rPr sz="650" spc="-10" dirty="0">
                <a:solidFill>
                  <a:schemeClr val="bg1"/>
                </a:solidFill>
                <a:latin typeface="Calibri"/>
                <a:cs typeface="Calibri"/>
              </a:rPr>
              <a:t>s</a:t>
            </a:r>
            <a:r>
              <a:rPr sz="650" spc="-5" dirty="0">
                <a:solidFill>
                  <a:schemeClr val="bg1"/>
                </a:solidFill>
                <a:latin typeface="Calibri"/>
                <a:cs typeface="Calibri"/>
              </a:rPr>
              <a:t>:</a:t>
            </a:r>
            <a:r>
              <a:rPr sz="650" spc="-10" dirty="0">
                <a:solidFill>
                  <a:schemeClr val="bg1"/>
                </a:solidFill>
                <a:latin typeface="Calibri"/>
                <a:cs typeface="Calibri"/>
              </a:rPr>
              <a:t> Al</a:t>
            </a:r>
            <a:r>
              <a:rPr sz="650" spc="-5" dirty="0">
                <a:solidFill>
                  <a:schemeClr val="bg1"/>
                </a:solidFill>
                <a:latin typeface="Calibri"/>
                <a:cs typeface="Calibri"/>
              </a:rPr>
              <a:t>l</a:t>
            </a:r>
            <a:r>
              <a:rPr sz="650" spc="15" dirty="0">
                <a:solidFill>
                  <a:schemeClr val="bg1"/>
                </a:solidFill>
                <a:latin typeface="Calibri"/>
                <a:cs typeface="Calibri"/>
              </a:rPr>
              <a:t> </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ts</a:t>
            </a:r>
            <a:r>
              <a:rPr sz="650" spc="-10" dirty="0">
                <a:solidFill>
                  <a:schemeClr val="bg1"/>
                </a:solidFill>
                <a:latin typeface="Calibri"/>
                <a:cs typeface="Calibri"/>
              </a:rPr>
              <a:t> </a:t>
            </a:r>
            <a:r>
              <a:rPr sz="650" spc="-5" dirty="0">
                <a:solidFill>
                  <a:schemeClr val="bg1"/>
                </a:solidFill>
                <a:latin typeface="Calibri"/>
                <a:cs typeface="Calibri"/>
              </a:rPr>
              <a:t>are</a:t>
            </a:r>
            <a:r>
              <a:rPr sz="650" spc="10" dirty="0">
                <a:solidFill>
                  <a:schemeClr val="bg1"/>
                </a:solidFill>
                <a:latin typeface="Calibri"/>
                <a:cs typeface="Calibri"/>
              </a:rPr>
              <a:t> </a:t>
            </a:r>
            <a:r>
              <a:rPr sz="650" spc="-5" dirty="0">
                <a:solidFill>
                  <a:schemeClr val="bg1"/>
                </a:solidFill>
                <a:latin typeface="Calibri"/>
                <a:cs typeface="Calibri"/>
              </a:rPr>
              <a:t>reser</a:t>
            </a:r>
            <a:r>
              <a:rPr sz="650" spc="-10" dirty="0">
                <a:solidFill>
                  <a:schemeClr val="bg1"/>
                </a:solidFill>
                <a:latin typeface="Calibri"/>
                <a:cs typeface="Calibri"/>
              </a:rPr>
              <a:t>v</a:t>
            </a:r>
            <a:r>
              <a:rPr sz="650" spc="-5" dirty="0">
                <a:solidFill>
                  <a:schemeClr val="bg1"/>
                </a:solidFill>
                <a:latin typeface="Calibri"/>
                <a:cs typeface="Calibri"/>
              </a:rPr>
              <a:t>e</a:t>
            </a:r>
            <a:r>
              <a:rPr sz="650" spc="-10" dirty="0">
                <a:solidFill>
                  <a:schemeClr val="bg1"/>
                </a:solidFill>
                <a:latin typeface="Calibri"/>
                <a:cs typeface="Calibri"/>
              </a:rPr>
              <a:t>d</a:t>
            </a:r>
            <a:r>
              <a:rPr sz="650" spc="-5" dirty="0">
                <a:solidFill>
                  <a:schemeClr val="bg1"/>
                </a:solidFill>
                <a:latin typeface="Calibri"/>
                <a:cs typeface="Calibri"/>
              </a:rPr>
              <a:t>,</a:t>
            </a:r>
            <a:r>
              <a:rPr sz="650" spc="-10" dirty="0">
                <a:solidFill>
                  <a:schemeClr val="bg1"/>
                </a:solidFill>
                <a:latin typeface="Calibri"/>
                <a:cs typeface="Calibri"/>
              </a:rPr>
              <a:t> n</a:t>
            </a:r>
            <a:r>
              <a:rPr sz="650" spc="-5" dirty="0">
                <a:solidFill>
                  <a:schemeClr val="bg1"/>
                </a:solidFill>
                <a:latin typeface="Calibri"/>
                <a:cs typeface="Calibri"/>
              </a:rPr>
              <a:t>o</a:t>
            </a:r>
            <a:r>
              <a:rPr sz="650" dirty="0">
                <a:solidFill>
                  <a:schemeClr val="bg1"/>
                </a:solidFill>
                <a:latin typeface="Calibri"/>
                <a:cs typeface="Calibri"/>
              </a:rPr>
              <a:t> </a:t>
            </a:r>
            <a:r>
              <a:rPr sz="650" spc="-10" dirty="0">
                <a:solidFill>
                  <a:schemeClr val="bg1"/>
                </a:solidFill>
                <a:latin typeface="Calibri"/>
                <a:cs typeface="Calibri"/>
              </a:rPr>
              <a:t>p</a:t>
            </a:r>
            <a:r>
              <a:rPr sz="650" spc="-5" dirty="0">
                <a:solidFill>
                  <a:schemeClr val="bg1"/>
                </a:solidFill>
                <a:latin typeface="Calibri"/>
                <a:cs typeface="Calibri"/>
              </a:rPr>
              <a:t>art </a:t>
            </a:r>
            <a:r>
              <a:rPr sz="650" spc="-15" dirty="0">
                <a:solidFill>
                  <a:schemeClr val="bg1"/>
                </a:solidFill>
                <a:latin typeface="Calibri"/>
                <a:cs typeface="Calibri"/>
              </a:rPr>
              <a:t>o</a:t>
            </a:r>
            <a:r>
              <a:rPr sz="650" spc="-5" dirty="0">
                <a:solidFill>
                  <a:schemeClr val="bg1"/>
                </a:solidFill>
                <a:latin typeface="Calibri"/>
                <a:cs typeface="Calibri"/>
              </a:rPr>
              <a:t>f</a:t>
            </a:r>
            <a:r>
              <a:rPr sz="650" spc="10" dirty="0">
                <a:solidFill>
                  <a:schemeClr val="bg1"/>
                </a:solidFill>
                <a:latin typeface="Calibri"/>
                <a:cs typeface="Calibri"/>
              </a:rPr>
              <a:t> </a:t>
            </a:r>
            <a:r>
              <a:rPr sz="650" spc="-5" dirty="0">
                <a:solidFill>
                  <a:schemeClr val="bg1"/>
                </a:solidFill>
                <a:latin typeface="Calibri"/>
                <a:cs typeface="Calibri"/>
              </a:rPr>
              <a:t>t</a:t>
            </a:r>
            <a:r>
              <a:rPr sz="650" spc="-15" dirty="0">
                <a:solidFill>
                  <a:schemeClr val="bg1"/>
                </a:solidFill>
                <a:latin typeface="Calibri"/>
                <a:cs typeface="Calibri"/>
              </a:rPr>
              <a:t>h</a:t>
            </a:r>
            <a:r>
              <a:rPr sz="650" spc="-10" dirty="0">
                <a:solidFill>
                  <a:schemeClr val="bg1"/>
                </a:solidFill>
                <a:latin typeface="Calibri"/>
                <a:cs typeface="Calibri"/>
              </a:rPr>
              <a:t>i</a:t>
            </a:r>
            <a:r>
              <a:rPr sz="650" spc="-5" dirty="0">
                <a:solidFill>
                  <a:schemeClr val="bg1"/>
                </a:solidFill>
                <a:latin typeface="Calibri"/>
                <a:cs typeface="Calibri"/>
              </a:rPr>
              <a:t>s </a:t>
            </a:r>
            <a:r>
              <a:rPr sz="650" spc="-10" dirty="0">
                <a:solidFill>
                  <a:schemeClr val="bg1"/>
                </a:solidFill>
                <a:latin typeface="Calibri"/>
                <a:cs typeface="Calibri"/>
              </a:rPr>
              <a:t>p</a:t>
            </a:r>
            <a:r>
              <a:rPr sz="650" spc="-5" dirty="0">
                <a:solidFill>
                  <a:schemeClr val="bg1"/>
                </a:solidFill>
                <a:latin typeface="Calibri"/>
                <a:cs typeface="Calibri"/>
              </a:rPr>
              <a:t>rese</a:t>
            </a:r>
            <a:r>
              <a:rPr sz="650" spc="-10" dirty="0">
                <a:solidFill>
                  <a:schemeClr val="bg1"/>
                </a:solidFill>
                <a:latin typeface="Calibri"/>
                <a:cs typeface="Calibri"/>
              </a:rPr>
              <a:t>n</a:t>
            </a:r>
            <a:r>
              <a:rPr sz="650" spc="-5" dirty="0">
                <a:solidFill>
                  <a:schemeClr val="bg1"/>
                </a:solidFill>
                <a:latin typeface="Calibri"/>
                <a:cs typeface="Calibri"/>
              </a:rPr>
              <a:t>tat</a:t>
            </a:r>
            <a:r>
              <a:rPr sz="650" spc="-15" dirty="0">
                <a:solidFill>
                  <a:schemeClr val="bg1"/>
                </a:solidFill>
                <a:latin typeface="Calibri"/>
                <a:cs typeface="Calibri"/>
              </a:rPr>
              <a:t>io</a:t>
            </a:r>
            <a:r>
              <a:rPr sz="650" spc="-5" dirty="0">
                <a:solidFill>
                  <a:schemeClr val="bg1"/>
                </a:solidFill>
                <a:latin typeface="Calibri"/>
                <a:cs typeface="Calibri"/>
              </a:rPr>
              <a:t>n</a:t>
            </a:r>
            <a:r>
              <a:rPr sz="650" dirty="0">
                <a:solidFill>
                  <a:schemeClr val="bg1"/>
                </a:solidFill>
                <a:latin typeface="Calibri"/>
                <a:cs typeface="Calibri"/>
              </a:rPr>
              <a:t> </a:t>
            </a:r>
            <a:r>
              <a:rPr sz="650" spc="-5" dirty="0">
                <a:solidFill>
                  <a:schemeClr val="bg1"/>
                </a:solidFill>
                <a:latin typeface="Calibri"/>
                <a:cs typeface="Calibri"/>
              </a:rPr>
              <a:t>can</a:t>
            </a:r>
            <a:r>
              <a:rPr sz="650"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e re</a:t>
            </a:r>
            <a:r>
              <a:rPr sz="650" spc="-10" dirty="0">
                <a:solidFill>
                  <a:schemeClr val="bg1"/>
                </a:solidFill>
                <a:latin typeface="Calibri"/>
                <a:cs typeface="Calibri"/>
              </a:rPr>
              <a:t>p</a:t>
            </a:r>
            <a:r>
              <a:rPr sz="650" spc="-5" dirty="0">
                <a:solidFill>
                  <a:schemeClr val="bg1"/>
                </a:solidFill>
                <a:latin typeface="Calibri"/>
                <a:cs typeface="Calibri"/>
              </a:rPr>
              <a:t>r</a:t>
            </a:r>
            <a:r>
              <a:rPr sz="650" spc="-10" dirty="0">
                <a:solidFill>
                  <a:schemeClr val="bg1"/>
                </a:solidFill>
                <a:latin typeface="Calibri"/>
                <a:cs typeface="Calibri"/>
              </a:rPr>
              <a:t>odu</a:t>
            </a:r>
            <a:r>
              <a:rPr sz="650" spc="-5" dirty="0">
                <a:solidFill>
                  <a:schemeClr val="bg1"/>
                </a:solidFill>
                <a:latin typeface="Calibri"/>
                <a:cs typeface="Calibri"/>
              </a:rPr>
              <a:t>ced</a:t>
            </a:r>
            <a:r>
              <a:rPr sz="650" dirty="0">
                <a:solidFill>
                  <a:schemeClr val="bg1"/>
                </a:solidFill>
                <a:latin typeface="Calibri"/>
                <a:cs typeface="Calibri"/>
              </a:rPr>
              <a:t> </a:t>
            </a:r>
            <a:r>
              <a:rPr sz="650" spc="-15" dirty="0">
                <a:solidFill>
                  <a:schemeClr val="bg1"/>
                </a:solidFill>
                <a:latin typeface="Calibri"/>
                <a:cs typeface="Calibri"/>
              </a:rPr>
              <a:t>o</a:t>
            </a:r>
            <a:r>
              <a:rPr sz="650" spc="-5" dirty="0">
                <a:solidFill>
                  <a:schemeClr val="bg1"/>
                </a:solidFill>
                <a:latin typeface="Calibri"/>
                <a:cs typeface="Calibri"/>
              </a:rPr>
              <a:t>r c</a:t>
            </a:r>
            <a:r>
              <a:rPr sz="650" spc="-10" dirty="0">
                <a:solidFill>
                  <a:schemeClr val="bg1"/>
                </a:solidFill>
                <a:latin typeface="Calibri"/>
                <a:cs typeface="Calibri"/>
              </a:rPr>
              <a:t>opi</a:t>
            </a:r>
            <a:r>
              <a:rPr sz="650" spc="-5" dirty="0">
                <a:solidFill>
                  <a:schemeClr val="bg1"/>
                </a:solidFill>
                <a:latin typeface="Calibri"/>
                <a:cs typeface="Calibri"/>
              </a:rPr>
              <a:t>ed</a:t>
            </a:r>
            <a:r>
              <a:rPr sz="650" spc="15"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y</a:t>
            </a:r>
            <a:r>
              <a:rPr sz="650" spc="-10" dirty="0">
                <a:solidFill>
                  <a:schemeClr val="bg1"/>
                </a:solidFill>
                <a:latin typeface="Calibri"/>
                <a:cs typeface="Calibri"/>
              </a:rPr>
              <a:t> </a:t>
            </a:r>
            <a:r>
              <a:rPr sz="650" spc="-5" dirty="0">
                <a:solidFill>
                  <a:schemeClr val="bg1"/>
                </a:solidFill>
                <a:latin typeface="Calibri"/>
                <a:cs typeface="Calibri"/>
              </a:rPr>
              <a:t>a</a:t>
            </a:r>
            <a:r>
              <a:rPr sz="650" spc="-10" dirty="0">
                <a:solidFill>
                  <a:schemeClr val="bg1"/>
                </a:solidFill>
                <a:latin typeface="Calibri"/>
                <a:cs typeface="Calibri"/>
              </a:rPr>
              <a:t>n</a:t>
            </a:r>
            <a:r>
              <a:rPr sz="650" spc="-5" dirty="0">
                <a:solidFill>
                  <a:schemeClr val="bg1"/>
                </a:solidFill>
                <a:latin typeface="Calibri"/>
                <a:cs typeface="Calibri"/>
              </a:rPr>
              <a:t>y</a:t>
            </a:r>
            <a:r>
              <a:rPr sz="650" dirty="0">
                <a:solidFill>
                  <a:schemeClr val="bg1"/>
                </a:solidFill>
                <a:latin typeface="Calibri"/>
                <a:cs typeface="Calibri"/>
              </a:rPr>
              <a:t> </a:t>
            </a:r>
            <a:r>
              <a:rPr sz="650" spc="-5" dirty="0">
                <a:solidFill>
                  <a:schemeClr val="bg1"/>
                </a:solidFill>
                <a:latin typeface="Calibri"/>
                <a:cs typeface="Calibri"/>
              </a:rPr>
              <a:t>mea</a:t>
            </a:r>
            <a:r>
              <a:rPr sz="650" spc="-10" dirty="0">
                <a:solidFill>
                  <a:schemeClr val="bg1"/>
                </a:solidFill>
                <a:latin typeface="Calibri"/>
                <a:cs typeface="Calibri"/>
              </a:rPr>
              <a:t>n</a:t>
            </a:r>
            <a:r>
              <a:rPr sz="650" spc="-5" dirty="0">
                <a:solidFill>
                  <a:schemeClr val="bg1"/>
                </a:solidFill>
                <a:latin typeface="Calibri"/>
                <a:cs typeface="Calibri"/>
              </a:rPr>
              <a:t>s e</a:t>
            </a:r>
            <a:r>
              <a:rPr sz="650" spc="-10" dirty="0">
                <a:solidFill>
                  <a:schemeClr val="bg1"/>
                </a:solidFill>
                <a:latin typeface="Calibri"/>
                <a:cs typeface="Calibri"/>
              </a:rPr>
              <a:t>x</a:t>
            </a:r>
            <a:r>
              <a:rPr sz="650" spc="-5" dirty="0">
                <a:solidFill>
                  <a:schemeClr val="bg1"/>
                </a:solidFill>
                <a:latin typeface="Calibri"/>
                <a:cs typeface="Calibri"/>
              </a:rPr>
              <a:t>ce</a:t>
            </a:r>
            <a:r>
              <a:rPr sz="650" spc="-10" dirty="0">
                <a:solidFill>
                  <a:schemeClr val="bg1"/>
                </a:solidFill>
                <a:latin typeface="Calibri"/>
                <a:cs typeface="Calibri"/>
              </a:rPr>
              <a:t>p</a:t>
            </a:r>
            <a:r>
              <a:rPr sz="650" spc="-5" dirty="0">
                <a:solidFill>
                  <a:schemeClr val="bg1"/>
                </a:solidFill>
                <a:latin typeface="Calibri"/>
                <a:cs typeface="Calibri"/>
              </a:rPr>
              <a:t>t</a:t>
            </a:r>
            <a:r>
              <a:rPr sz="650" spc="5" dirty="0">
                <a:solidFill>
                  <a:schemeClr val="bg1"/>
                </a:solidFill>
                <a:latin typeface="Calibri"/>
                <a:cs typeface="Calibri"/>
              </a:rPr>
              <a:t> </a:t>
            </a:r>
            <a:r>
              <a:rPr sz="650" spc="-5" dirty="0">
                <a:solidFill>
                  <a:schemeClr val="bg1"/>
                </a:solidFill>
                <a:latin typeface="Calibri"/>
                <a:cs typeface="Calibri"/>
              </a:rPr>
              <a:t>w</a:t>
            </a:r>
            <a:r>
              <a:rPr sz="650" spc="-10" dirty="0">
                <a:solidFill>
                  <a:schemeClr val="bg1"/>
                </a:solidFill>
                <a:latin typeface="Calibri"/>
                <a:cs typeface="Calibri"/>
              </a:rPr>
              <a:t>i</a:t>
            </a:r>
            <a:r>
              <a:rPr sz="650" spc="-5" dirty="0">
                <a:solidFill>
                  <a:schemeClr val="bg1"/>
                </a:solidFill>
                <a:latin typeface="Calibri"/>
                <a:cs typeface="Calibri"/>
              </a:rPr>
              <a:t>th</a:t>
            </a:r>
            <a:r>
              <a:rPr sz="650" spc="-10" dirty="0">
                <a:solidFill>
                  <a:schemeClr val="bg1"/>
                </a:solidFill>
                <a:latin typeface="Calibri"/>
                <a:cs typeface="Calibri"/>
              </a:rPr>
              <a:t> </a:t>
            </a:r>
            <a:r>
              <a:rPr sz="650" spc="-5" dirty="0">
                <a:solidFill>
                  <a:schemeClr val="bg1"/>
                </a:solidFill>
                <a:latin typeface="Calibri"/>
                <a:cs typeface="Calibri"/>
              </a:rPr>
              <a:t>wr</a:t>
            </a:r>
            <a:r>
              <a:rPr sz="650" spc="-10" dirty="0">
                <a:solidFill>
                  <a:schemeClr val="bg1"/>
                </a:solidFill>
                <a:latin typeface="Calibri"/>
                <a:cs typeface="Calibri"/>
              </a:rPr>
              <a:t>i</a:t>
            </a:r>
            <a:r>
              <a:rPr sz="650" spc="-5" dirty="0">
                <a:solidFill>
                  <a:schemeClr val="bg1"/>
                </a:solidFill>
                <a:latin typeface="Calibri"/>
                <a:cs typeface="Calibri"/>
              </a:rPr>
              <a:t>t</a:t>
            </a:r>
            <a:r>
              <a:rPr sz="650" spc="-10" dirty="0">
                <a:solidFill>
                  <a:schemeClr val="bg1"/>
                </a:solidFill>
                <a:latin typeface="Calibri"/>
                <a:cs typeface="Calibri"/>
              </a:rPr>
              <a:t>t</a:t>
            </a:r>
            <a:r>
              <a:rPr sz="650" spc="5" dirty="0">
                <a:solidFill>
                  <a:schemeClr val="bg1"/>
                </a:solidFill>
                <a:latin typeface="Calibri"/>
                <a:cs typeface="Calibri"/>
              </a:rPr>
              <a:t>e</a:t>
            </a:r>
            <a:r>
              <a:rPr sz="650" spc="-5" dirty="0">
                <a:solidFill>
                  <a:schemeClr val="bg1"/>
                </a:solidFill>
                <a:latin typeface="Calibri"/>
                <a:cs typeface="Calibri"/>
              </a:rPr>
              <a:t>n</a:t>
            </a:r>
            <a:r>
              <a:rPr sz="650" spc="-10" dirty="0">
                <a:solidFill>
                  <a:schemeClr val="bg1"/>
                </a:solidFill>
                <a:latin typeface="Calibri"/>
                <a:cs typeface="Calibri"/>
              </a:rPr>
              <a:t> p</a:t>
            </a:r>
            <a:r>
              <a:rPr sz="650" spc="-5" dirty="0">
                <a:solidFill>
                  <a:schemeClr val="bg1"/>
                </a:solidFill>
                <a:latin typeface="Calibri"/>
                <a:cs typeface="Calibri"/>
              </a:rPr>
              <a:t>erm</a:t>
            </a:r>
            <a:r>
              <a:rPr sz="650" spc="-15" dirty="0">
                <a:solidFill>
                  <a:schemeClr val="bg1"/>
                </a:solidFill>
                <a:latin typeface="Calibri"/>
                <a:cs typeface="Calibri"/>
              </a:rPr>
              <a:t>i</a:t>
            </a:r>
            <a:r>
              <a:rPr sz="650" spc="-5" dirty="0">
                <a:solidFill>
                  <a:schemeClr val="bg1"/>
                </a:solidFill>
                <a:latin typeface="Calibri"/>
                <a:cs typeface="Calibri"/>
              </a:rPr>
              <a:t>s</a:t>
            </a:r>
            <a:r>
              <a:rPr sz="650" spc="-10" dirty="0">
                <a:solidFill>
                  <a:schemeClr val="bg1"/>
                </a:solidFill>
                <a:latin typeface="Calibri"/>
                <a:cs typeface="Calibri"/>
              </a:rPr>
              <a:t>si</a:t>
            </a:r>
            <a:r>
              <a:rPr sz="650" spc="-15" dirty="0">
                <a:solidFill>
                  <a:schemeClr val="bg1"/>
                </a:solidFill>
                <a:latin typeface="Calibri"/>
                <a:cs typeface="Calibri"/>
              </a:rPr>
              <a:t>o</a:t>
            </a:r>
            <a:r>
              <a:rPr sz="650" spc="-5" dirty="0">
                <a:solidFill>
                  <a:schemeClr val="bg1"/>
                </a:solidFill>
                <a:latin typeface="Calibri"/>
                <a:cs typeface="Calibri"/>
              </a:rPr>
              <a:t>n</a:t>
            </a:r>
            <a:r>
              <a:rPr sz="650" dirty="0">
                <a:solidFill>
                  <a:schemeClr val="bg1"/>
                </a:solidFill>
                <a:latin typeface="Calibri"/>
                <a:cs typeface="Calibri"/>
              </a:rPr>
              <a:t> </a:t>
            </a:r>
            <a:r>
              <a:rPr sz="650" spc="-15" dirty="0">
                <a:solidFill>
                  <a:schemeClr val="bg1"/>
                </a:solidFill>
                <a:latin typeface="Calibri"/>
                <a:cs typeface="Calibri"/>
              </a:rPr>
              <a:t>f</a:t>
            </a:r>
            <a:r>
              <a:rPr sz="650" spc="-5" dirty="0">
                <a:solidFill>
                  <a:schemeClr val="bg1"/>
                </a:solidFill>
                <a:latin typeface="Calibri"/>
                <a:cs typeface="Calibri"/>
              </a:rPr>
              <a:t>r</a:t>
            </a:r>
            <a:r>
              <a:rPr sz="650" spc="-10" dirty="0">
                <a:solidFill>
                  <a:schemeClr val="bg1"/>
                </a:solidFill>
                <a:latin typeface="Calibri"/>
                <a:cs typeface="Calibri"/>
              </a:rPr>
              <a:t>om</a:t>
            </a:r>
            <a:r>
              <a:rPr lang="en-GB" sz="650" spc="5" dirty="0">
                <a:solidFill>
                  <a:schemeClr val="bg1"/>
                </a:solidFill>
                <a:latin typeface="Calibri"/>
                <a:cs typeface="Calibri"/>
              </a:rPr>
              <a:t> </a:t>
            </a:r>
            <a:r>
              <a:rPr lang="en-GB" sz="650" spc="-5" dirty="0">
                <a:solidFill>
                  <a:schemeClr val="bg1"/>
                </a:solidFill>
                <a:latin typeface="Calibri"/>
                <a:cs typeface="Calibri"/>
              </a:rPr>
              <a:t>S</a:t>
            </a:r>
            <a:r>
              <a:rPr lang="en-GB" sz="650" spc="-15" dirty="0">
                <a:solidFill>
                  <a:schemeClr val="bg1"/>
                </a:solidFill>
                <a:latin typeface="Calibri"/>
                <a:cs typeface="Calibri"/>
              </a:rPr>
              <a:t>M</a:t>
            </a:r>
            <a:r>
              <a:rPr lang="en-GB" sz="650" spc="-5" dirty="0">
                <a:solidFill>
                  <a:schemeClr val="bg1"/>
                </a:solidFill>
                <a:latin typeface="Calibri"/>
                <a:cs typeface="Calibri"/>
              </a:rPr>
              <a:t>SA</a:t>
            </a:r>
            <a:r>
              <a:rPr sz="650" spc="-5" dirty="0">
                <a:solidFill>
                  <a:schemeClr val="bg1"/>
                </a:solidFill>
                <a:latin typeface="Calibri"/>
                <a:cs typeface="Calibri"/>
              </a:rPr>
              <a:t>“</a:t>
            </a:r>
            <a:endParaRPr sz="650" dirty="0">
              <a:solidFill>
                <a:schemeClr val="bg1"/>
              </a:solidFill>
              <a:latin typeface="Calibri"/>
              <a:cs typeface="Calibri"/>
            </a:endParaRPr>
          </a:p>
        </p:txBody>
      </p:sp>
    </p:spTree>
    <p:extLst>
      <p:ext uri="{BB962C8B-B14F-4D97-AF65-F5344CB8AC3E}">
        <p14:creationId xmlns:p14="http://schemas.microsoft.com/office/powerpoint/2010/main" val="37072466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Title 1">
            <a:extLst>
              <a:ext uri="{FF2B5EF4-FFF2-40B4-BE49-F238E27FC236}">
                <a16:creationId xmlns:a16="http://schemas.microsoft.com/office/drawing/2014/main" id="{35B3592C-737D-FEC3-F8B0-7FC46617498E}"/>
              </a:ext>
            </a:extLst>
          </p:cNvPr>
          <p:cNvSpPr txBox="1">
            <a:spLocks/>
          </p:cNvSpPr>
          <p:nvPr/>
        </p:nvSpPr>
        <p:spPr>
          <a:xfrm>
            <a:off x="-1" y="58616"/>
            <a:ext cx="9565005" cy="654479"/>
          </a:xfrm>
          <a:prstGeom prst="rect">
            <a:avLst/>
          </a:prstGeom>
        </p:spPr>
        <p:txBody>
          <a:bodyPr/>
          <a:lst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a:lstStyle>
          <a:p>
            <a:r>
              <a:rPr lang="en-GB" sz="2800" dirty="0">
                <a:solidFill>
                  <a:schemeClr val="bg1"/>
                </a:solidFill>
                <a:latin typeface="Arial" panose="020B0604020202020204" pitchFamily="34" charset="0"/>
              </a:rPr>
              <a:t>Clause 6.1.3 Information Security Risk Treatment</a:t>
            </a:r>
            <a:endParaRPr lang="en-GB" sz="3600" dirty="0">
              <a:solidFill>
                <a:schemeClr val="bg1"/>
              </a:solidFill>
              <a:latin typeface="Arial" panose="020B0604020202020204" pitchFamily="34" charset="0"/>
            </a:endParaRPr>
          </a:p>
        </p:txBody>
      </p:sp>
      <p:grpSp>
        <p:nvGrpSpPr>
          <p:cNvPr id="59404" name="Group 93">
            <a:extLst>
              <a:ext uri="{FF2B5EF4-FFF2-40B4-BE49-F238E27FC236}">
                <a16:creationId xmlns:a16="http://schemas.microsoft.com/office/drawing/2014/main" id="{4D6DF59F-D94E-9FC3-A483-2CB4E4E51533}"/>
              </a:ext>
            </a:extLst>
          </p:cNvPr>
          <p:cNvGrpSpPr>
            <a:grpSpLocks/>
          </p:cNvGrpSpPr>
          <p:nvPr/>
        </p:nvGrpSpPr>
        <p:grpSpPr bwMode="auto">
          <a:xfrm rot="-828806">
            <a:off x="230235" y="2201859"/>
            <a:ext cx="2288937" cy="2399626"/>
            <a:chOff x="-94348" y="1013535"/>
            <a:chExt cx="2099157" cy="2393191"/>
          </a:xfrm>
        </p:grpSpPr>
        <p:grpSp>
          <p:nvGrpSpPr>
            <p:cNvPr id="59405" name="Group 94">
              <a:extLst>
                <a:ext uri="{FF2B5EF4-FFF2-40B4-BE49-F238E27FC236}">
                  <a16:creationId xmlns:a16="http://schemas.microsoft.com/office/drawing/2014/main" id="{414C8DB6-A193-B8A0-A6A7-509FBFFAAF70}"/>
                </a:ext>
              </a:extLst>
            </p:cNvPr>
            <p:cNvGrpSpPr>
              <a:grpSpLocks/>
            </p:cNvGrpSpPr>
            <p:nvPr/>
          </p:nvGrpSpPr>
          <p:grpSpPr bwMode="auto">
            <a:xfrm>
              <a:off x="-94348" y="1013535"/>
              <a:ext cx="2099157" cy="2393191"/>
              <a:chOff x="3112193" y="1101243"/>
              <a:chExt cx="2263522" cy="2580579"/>
            </a:xfrm>
          </p:grpSpPr>
          <p:grpSp>
            <p:nvGrpSpPr>
              <p:cNvPr id="59407" name="Group 96">
                <a:extLst>
                  <a:ext uri="{FF2B5EF4-FFF2-40B4-BE49-F238E27FC236}">
                    <a16:creationId xmlns:a16="http://schemas.microsoft.com/office/drawing/2014/main" id="{151FA32F-F670-BB67-11A7-EFBD3CC97BFA}"/>
                  </a:ext>
                </a:extLst>
              </p:cNvPr>
              <p:cNvGrpSpPr>
                <a:grpSpLocks/>
              </p:cNvGrpSpPr>
              <p:nvPr/>
            </p:nvGrpSpPr>
            <p:grpSpPr bwMode="auto">
              <a:xfrm>
                <a:off x="3112193" y="1277071"/>
                <a:ext cx="2263522" cy="2404751"/>
                <a:chOff x="5715693" y="3834534"/>
                <a:chExt cx="2263522" cy="2404751"/>
              </a:xfrm>
            </p:grpSpPr>
            <p:sp>
              <p:nvSpPr>
                <p:cNvPr id="99" name="Rectangle 5">
                  <a:extLst>
                    <a:ext uri="{FF2B5EF4-FFF2-40B4-BE49-F238E27FC236}">
                      <a16:creationId xmlns:a16="http://schemas.microsoft.com/office/drawing/2014/main" id="{6265A9BE-EBF5-F172-6723-A2F927DBC0D5}"/>
                    </a:ext>
                  </a:extLst>
                </p:cNvPr>
                <p:cNvSpPr/>
                <p:nvPr/>
              </p:nvSpPr>
              <p:spPr>
                <a:xfrm>
                  <a:off x="5715693" y="3944259"/>
                  <a:ext cx="2058104" cy="2187465"/>
                </a:xfrm>
                <a:custGeom>
                  <a:avLst/>
                  <a:gdLst>
                    <a:gd name="connsiteX0" fmla="*/ 0 w 2262188"/>
                    <a:gd name="connsiteY0" fmla="*/ 0 h 1562100"/>
                    <a:gd name="connsiteX1" fmla="*/ 2262188 w 2262188"/>
                    <a:gd name="connsiteY1" fmla="*/ 0 h 1562100"/>
                    <a:gd name="connsiteX2" fmla="*/ 2262188 w 2262188"/>
                    <a:gd name="connsiteY2" fmla="*/ 1562100 h 1562100"/>
                    <a:gd name="connsiteX3" fmla="*/ 0 w 2262188"/>
                    <a:gd name="connsiteY3" fmla="*/ 1562100 h 1562100"/>
                    <a:gd name="connsiteX4" fmla="*/ 0 w 2262188"/>
                    <a:gd name="connsiteY4" fmla="*/ 0 h 1562100"/>
                    <a:gd name="connsiteX0" fmla="*/ 0 w 2262188"/>
                    <a:gd name="connsiteY0" fmla="*/ 247650 h 1809750"/>
                    <a:gd name="connsiteX1" fmla="*/ 1952625 w 2262188"/>
                    <a:gd name="connsiteY1" fmla="*/ 0 h 1809750"/>
                    <a:gd name="connsiteX2" fmla="*/ 2262188 w 2262188"/>
                    <a:gd name="connsiteY2" fmla="*/ 1809750 h 1809750"/>
                    <a:gd name="connsiteX3" fmla="*/ 0 w 2262188"/>
                    <a:gd name="connsiteY3" fmla="*/ 1809750 h 1809750"/>
                    <a:gd name="connsiteX4" fmla="*/ 0 w 2262188"/>
                    <a:gd name="connsiteY4" fmla="*/ 247650 h 18097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18378 w 2280566"/>
                    <a:gd name="connsiteY0" fmla="*/ 247650 h 2133600"/>
                    <a:gd name="connsiteX1" fmla="*/ 1971003 w 2280566"/>
                    <a:gd name="connsiteY1" fmla="*/ 0 h 2133600"/>
                    <a:gd name="connsiteX2" fmla="*/ 2280566 w 2280566"/>
                    <a:gd name="connsiteY2" fmla="*/ 1809750 h 2133600"/>
                    <a:gd name="connsiteX3" fmla="*/ 94578 w 2280566"/>
                    <a:gd name="connsiteY3" fmla="*/ 2133600 h 2133600"/>
                    <a:gd name="connsiteX4" fmla="*/ 18378 w 2280566"/>
                    <a:gd name="connsiteY4" fmla="*/ 247650 h 2133600"/>
                    <a:gd name="connsiteX0" fmla="*/ 18378 w 2056728"/>
                    <a:gd name="connsiteY0" fmla="*/ 247650 h 2152490"/>
                    <a:gd name="connsiteX1" fmla="*/ 1971003 w 2056728"/>
                    <a:gd name="connsiteY1" fmla="*/ 0 h 2152490"/>
                    <a:gd name="connsiteX2" fmla="*/ 2056728 w 2056728"/>
                    <a:gd name="connsiteY2" fmla="*/ 2114550 h 2152490"/>
                    <a:gd name="connsiteX3" fmla="*/ 94578 w 2056728"/>
                    <a:gd name="connsiteY3" fmla="*/ 2133600 h 2152490"/>
                    <a:gd name="connsiteX4" fmla="*/ 18378 w 2056728"/>
                    <a:gd name="connsiteY4" fmla="*/ 247650 h 2152490"/>
                    <a:gd name="connsiteX0" fmla="*/ 18378 w 2056728"/>
                    <a:gd name="connsiteY0" fmla="*/ 0 h 1904840"/>
                    <a:gd name="connsiteX1" fmla="*/ 1923378 w 2056728"/>
                    <a:gd name="connsiteY1" fmla="*/ 23812 h 1904840"/>
                    <a:gd name="connsiteX2" fmla="*/ 2056728 w 2056728"/>
                    <a:gd name="connsiteY2" fmla="*/ 1866900 h 1904840"/>
                    <a:gd name="connsiteX3" fmla="*/ 94578 w 2056728"/>
                    <a:gd name="connsiteY3" fmla="*/ 1885950 h 1904840"/>
                    <a:gd name="connsiteX4" fmla="*/ 18378 w 2056728"/>
                    <a:gd name="connsiteY4" fmla="*/ 0 h 1904840"/>
                    <a:gd name="connsiteX0" fmla="*/ 18378 w 2056728"/>
                    <a:gd name="connsiteY0" fmla="*/ 0 h 1904840"/>
                    <a:gd name="connsiteX1" fmla="*/ 1918615 w 2056728"/>
                    <a:gd name="connsiteY1" fmla="*/ 4762 h 1904840"/>
                    <a:gd name="connsiteX2" fmla="*/ 2056728 w 2056728"/>
                    <a:gd name="connsiteY2" fmla="*/ 1866900 h 1904840"/>
                    <a:gd name="connsiteX3" fmla="*/ 94578 w 2056728"/>
                    <a:gd name="connsiteY3" fmla="*/ 1885950 h 1904840"/>
                    <a:gd name="connsiteX4" fmla="*/ 18378 w 2056728"/>
                    <a:gd name="connsiteY4" fmla="*/ 0 h 1904840"/>
                    <a:gd name="connsiteX0" fmla="*/ 2815 w 2060215"/>
                    <a:gd name="connsiteY0" fmla="*/ 0 h 1909602"/>
                    <a:gd name="connsiteX1" fmla="*/ 1922102 w 2060215"/>
                    <a:gd name="connsiteY1" fmla="*/ 9524 h 1909602"/>
                    <a:gd name="connsiteX2" fmla="*/ 2060215 w 2060215"/>
                    <a:gd name="connsiteY2" fmla="*/ 1871662 h 1909602"/>
                    <a:gd name="connsiteX3" fmla="*/ 98065 w 2060215"/>
                    <a:gd name="connsiteY3" fmla="*/ 1890712 h 1909602"/>
                    <a:gd name="connsiteX4" fmla="*/ 2815 w 2060215"/>
                    <a:gd name="connsiteY4" fmla="*/ 0 h 1909602"/>
                    <a:gd name="connsiteX0" fmla="*/ 43928 w 2101328"/>
                    <a:gd name="connsiteY0" fmla="*/ 0 h 1909602"/>
                    <a:gd name="connsiteX1" fmla="*/ 1963215 w 2101328"/>
                    <a:gd name="connsiteY1" fmla="*/ 9524 h 1909602"/>
                    <a:gd name="connsiteX2" fmla="*/ 2101328 w 2101328"/>
                    <a:gd name="connsiteY2" fmla="*/ 1871662 h 1909602"/>
                    <a:gd name="connsiteX3" fmla="*/ 139178 w 2101328"/>
                    <a:gd name="connsiteY3" fmla="*/ 1890712 h 1909602"/>
                    <a:gd name="connsiteX4" fmla="*/ 43928 w 2101328"/>
                    <a:gd name="connsiteY4" fmla="*/ 0 h 1909602"/>
                    <a:gd name="connsiteX0" fmla="*/ 53205 w 2110605"/>
                    <a:gd name="connsiteY0" fmla="*/ 0 h 1910544"/>
                    <a:gd name="connsiteX1" fmla="*/ 1972492 w 2110605"/>
                    <a:gd name="connsiteY1" fmla="*/ 9524 h 1910544"/>
                    <a:gd name="connsiteX2" fmla="*/ 2110605 w 2110605"/>
                    <a:gd name="connsiteY2" fmla="*/ 1871662 h 1910544"/>
                    <a:gd name="connsiteX3" fmla="*/ 134168 w 2110605"/>
                    <a:gd name="connsiteY3" fmla="*/ 1895474 h 1910544"/>
                    <a:gd name="connsiteX4" fmla="*/ 53205 w 2110605"/>
                    <a:gd name="connsiteY4" fmla="*/ 0 h 1910544"/>
                    <a:gd name="connsiteX0" fmla="*/ 0 w 2057400"/>
                    <a:gd name="connsiteY0" fmla="*/ 0 h 1910544"/>
                    <a:gd name="connsiteX1" fmla="*/ 1919287 w 2057400"/>
                    <a:gd name="connsiteY1" fmla="*/ 9524 h 1910544"/>
                    <a:gd name="connsiteX2" fmla="*/ 2057400 w 2057400"/>
                    <a:gd name="connsiteY2" fmla="*/ 1871662 h 1910544"/>
                    <a:gd name="connsiteX3" fmla="*/ 80963 w 2057400"/>
                    <a:gd name="connsiteY3" fmla="*/ 1895474 h 1910544"/>
                    <a:gd name="connsiteX4" fmla="*/ 0 w 2057400"/>
                    <a:gd name="connsiteY4" fmla="*/ 0 h 1910544"/>
                    <a:gd name="connsiteX0" fmla="*/ 0 w 2057400"/>
                    <a:gd name="connsiteY0" fmla="*/ 0 h 1895474"/>
                    <a:gd name="connsiteX1" fmla="*/ 1919287 w 2057400"/>
                    <a:gd name="connsiteY1" fmla="*/ 9524 h 1895474"/>
                    <a:gd name="connsiteX2" fmla="*/ 2057400 w 2057400"/>
                    <a:gd name="connsiteY2" fmla="*/ 1871662 h 1895474"/>
                    <a:gd name="connsiteX3" fmla="*/ 80963 w 2057400"/>
                    <a:gd name="connsiteY3" fmla="*/ 1895474 h 1895474"/>
                    <a:gd name="connsiteX4" fmla="*/ 0 w 2057400"/>
                    <a:gd name="connsiteY4" fmla="*/ 0 h 1895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7400" h="1895474">
                      <a:moveTo>
                        <a:pt x="0" y="0"/>
                      </a:moveTo>
                      <a:lnTo>
                        <a:pt x="1919287" y="9524"/>
                      </a:lnTo>
                      <a:lnTo>
                        <a:pt x="2057400" y="1871662"/>
                      </a:lnTo>
                      <a:cubicBezTo>
                        <a:pt x="1560512" y="1897062"/>
                        <a:pt x="896939" y="1836737"/>
                        <a:pt x="80963" y="1895474"/>
                      </a:cubicBezTo>
                      <a:cubicBezTo>
                        <a:pt x="-38100" y="1416049"/>
                        <a:pt x="33337" y="889000"/>
                        <a:pt x="0" y="0"/>
                      </a:cubicBezTo>
                      <a:close/>
                    </a:path>
                  </a:pathLst>
                </a:custGeom>
                <a:solidFill>
                  <a:srgbClr val="9E01BF"/>
                </a:solidFill>
                <a:ln>
                  <a:noFill/>
                </a:ln>
                <a:effectLst>
                  <a:outerShdw blurRad="50800" dist="38100" dir="8100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cs typeface="Arial" panose="020B0604020202020204" pitchFamily="34" charset="0"/>
                  </a:endParaRPr>
                </a:p>
              </p:txBody>
            </p:sp>
            <p:sp>
              <p:nvSpPr>
                <p:cNvPr id="100" name="Rectangle 5">
                  <a:extLst>
                    <a:ext uri="{FF2B5EF4-FFF2-40B4-BE49-F238E27FC236}">
                      <a16:creationId xmlns:a16="http://schemas.microsoft.com/office/drawing/2014/main" id="{566502C3-83DB-A1F1-D1B4-A70AD4DAD07D}"/>
                    </a:ext>
                  </a:extLst>
                </p:cNvPr>
                <p:cNvSpPr/>
                <p:nvPr/>
              </p:nvSpPr>
              <p:spPr>
                <a:xfrm>
                  <a:off x="5717028" y="3834534"/>
                  <a:ext cx="2262187" cy="2404751"/>
                </a:xfrm>
                <a:custGeom>
                  <a:avLst/>
                  <a:gdLst>
                    <a:gd name="connsiteX0" fmla="*/ 0 w 2262188"/>
                    <a:gd name="connsiteY0" fmla="*/ 0 h 1562100"/>
                    <a:gd name="connsiteX1" fmla="*/ 2262188 w 2262188"/>
                    <a:gd name="connsiteY1" fmla="*/ 0 h 1562100"/>
                    <a:gd name="connsiteX2" fmla="*/ 2262188 w 2262188"/>
                    <a:gd name="connsiteY2" fmla="*/ 1562100 h 1562100"/>
                    <a:gd name="connsiteX3" fmla="*/ 0 w 2262188"/>
                    <a:gd name="connsiteY3" fmla="*/ 1562100 h 1562100"/>
                    <a:gd name="connsiteX4" fmla="*/ 0 w 2262188"/>
                    <a:gd name="connsiteY4" fmla="*/ 0 h 1562100"/>
                    <a:gd name="connsiteX0" fmla="*/ 0 w 2262188"/>
                    <a:gd name="connsiteY0" fmla="*/ 247650 h 1809750"/>
                    <a:gd name="connsiteX1" fmla="*/ 1952625 w 2262188"/>
                    <a:gd name="connsiteY1" fmla="*/ 0 h 1809750"/>
                    <a:gd name="connsiteX2" fmla="*/ 2262188 w 2262188"/>
                    <a:gd name="connsiteY2" fmla="*/ 1809750 h 1809750"/>
                    <a:gd name="connsiteX3" fmla="*/ 0 w 2262188"/>
                    <a:gd name="connsiteY3" fmla="*/ 1809750 h 1809750"/>
                    <a:gd name="connsiteX4" fmla="*/ 0 w 2262188"/>
                    <a:gd name="connsiteY4" fmla="*/ 247650 h 18097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2188" h="2114550">
                      <a:moveTo>
                        <a:pt x="0" y="247650"/>
                      </a:moveTo>
                      <a:lnTo>
                        <a:pt x="1952625" y="0"/>
                      </a:lnTo>
                      <a:lnTo>
                        <a:pt x="2262188" y="1809750"/>
                      </a:lnTo>
                      <a:cubicBezTo>
                        <a:pt x="1622425" y="1911350"/>
                        <a:pt x="1158876" y="2055813"/>
                        <a:pt x="342900" y="2114550"/>
                      </a:cubicBezTo>
                      <a:cubicBezTo>
                        <a:pt x="76200" y="1501775"/>
                        <a:pt x="214312" y="969963"/>
                        <a:pt x="0" y="247650"/>
                      </a:cubicBezTo>
                      <a:close/>
                    </a:path>
                  </a:pathLst>
                </a:custGeom>
                <a:solidFill>
                  <a:srgbClr val="FFE285"/>
                </a:solidFill>
                <a:ln>
                  <a:noFill/>
                </a:ln>
                <a:effectLst>
                  <a:outerShdw blurRad="50800" dist="38100" dir="8100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cs typeface="Arial" panose="020B0604020202020204" pitchFamily="34" charset="0"/>
                  </a:endParaRPr>
                </a:p>
              </p:txBody>
            </p:sp>
          </p:grpSp>
          <p:sp>
            <p:nvSpPr>
              <p:cNvPr id="98" name="Freeform 83">
                <a:extLst>
                  <a:ext uri="{FF2B5EF4-FFF2-40B4-BE49-F238E27FC236}">
                    <a16:creationId xmlns:a16="http://schemas.microsoft.com/office/drawing/2014/main" id="{C07404A5-6152-25D1-C500-78F79003CD9D}"/>
                  </a:ext>
                </a:extLst>
              </p:cNvPr>
              <p:cNvSpPr/>
              <p:nvPr/>
            </p:nvSpPr>
            <p:spPr>
              <a:xfrm rot="20835425">
                <a:off x="3541361" y="1101243"/>
                <a:ext cx="241760" cy="657276"/>
              </a:xfrm>
              <a:custGeom>
                <a:avLst/>
                <a:gdLst>
                  <a:gd name="connsiteX0" fmla="*/ 155940 w 242079"/>
                  <a:gd name="connsiteY0" fmla="*/ 4772 h 657789"/>
                  <a:gd name="connsiteX1" fmla="*/ 227649 w 242079"/>
                  <a:gd name="connsiteY1" fmla="*/ 76765 h 657789"/>
                  <a:gd name="connsiteX2" fmla="*/ 241933 w 242079"/>
                  <a:gd name="connsiteY2" fmla="*/ 550445 h 657789"/>
                  <a:gd name="connsiteX3" fmla="*/ 63518 w 242079"/>
                  <a:gd name="connsiteY3" fmla="*/ 539353 h 657789"/>
                  <a:gd name="connsiteX4" fmla="*/ 51542 w 242079"/>
                  <a:gd name="connsiteY4" fmla="*/ 247426 h 657789"/>
                  <a:gd name="connsiteX5" fmla="*/ 87414 w 242079"/>
                  <a:gd name="connsiteY5" fmla="*/ 246350 h 657789"/>
                  <a:gd name="connsiteX6" fmla="*/ 99797 w 242079"/>
                  <a:gd name="connsiteY6" fmla="*/ 541433 h 657789"/>
                  <a:gd name="connsiteX7" fmla="*/ 200540 w 242079"/>
                  <a:gd name="connsiteY7" fmla="*/ 550446 h 657789"/>
                  <a:gd name="connsiteX8" fmla="*/ 186594 w 242079"/>
                  <a:gd name="connsiteY8" fmla="*/ 83377 h 657789"/>
                  <a:gd name="connsiteX9" fmla="*/ 42654 w 242079"/>
                  <a:gd name="connsiteY9" fmla="*/ 96695 h 657789"/>
                  <a:gd name="connsiteX10" fmla="*/ 38094 w 242079"/>
                  <a:gd name="connsiteY10" fmla="*/ 151141 h 657789"/>
                  <a:gd name="connsiteX11" fmla="*/ 35792 w 242079"/>
                  <a:gd name="connsiteY11" fmla="*/ 189705 h 657789"/>
                  <a:gd name="connsiteX12" fmla="*/ 0 w 242079"/>
                  <a:gd name="connsiteY12" fmla="*/ 180977 h 657789"/>
                  <a:gd name="connsiteX13" fmla="*/ 387 w 242079"/>
                  <a:gd name="connsiteY13" fmla="*/ 149520 h 657789"/>
                  <a:gd name="connsiteX14" fmla="*/ 5436 w 242079"/>
                  <a:gd name="connsiteY14" fmla="*/ 85217 h 657789"/>
                  <a:gd name="connsiteX15" fmla="*/ 155940 w 242079"/>
                  <a:gd name="connsiteY15" fmla="*/ 4772 h 657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2079" h="657789">
                    <a:moveTo>
                      <a:pt x="155940" y="4772"/>
                    </a:moveTo>
                    <a:cubicBezTo>
                      <a:pt x="192435" y="14500"/>
                      <a:pt x="222499" y="38956"/>
                      <a:pt x="227649" y="76765"/>
                    </a:cubicBezTo>
                    <a:cubicBezTo>
                      <a:pt x="234563" y="265770"/>
                      <a:pt x="240328" y="371828"/>
                      <a:pt x="241933" y="550445"/>
                    </a:cubicBezTo>
                    <a:cubicBezTo>
                      <a:pt x="247977" y="686654"/>
                      <a:pt x="65591" y="704151"/>
                      <a:pt x="63518" y="539353"/>
                    </a:cubicBezTo>
                    <a:cubicBezTo>
                      <a:pt x="61409" y="475444"/>
                      <a:pt x="48289" y="301306"/>
                      <a:pt x="51542" y="247426"/>
                    </a:cubicBezTo>
                    <a:cubicBezTo>
                      <a:pt x="54501" y="228700"/>
                      <a:pt x="85100" y="229493"/>
                      <a:pt x="87414" y="246350"/>
                    </a:cubicBezTo>
                    <a:cubicBezTo>
                      <a:pt x="89907" y="308676"/>
                      <a:pt x="95118" y="457176"/>
                      <a:pt x="99797" y="541433"/>
                    </a:cubicBezTo>
                    <a:cubicBezTo>
                      <a:pt x="108317" y="639321"/>
                      <a:pt x="206414" y="632988"/>
                      <a:pt x="200540" y="550446"/>
                    </a:cubicBezTo>
                    <a:cubicBezTo>
                      <a:pt x="199402" y="376527"/>
                      <a:pt x="191772" y="259740"/>
                      <a:pt x="186594" y="83377"/>
                    </a:cubicBezTo>
                    <a:cubicBezTo>
                      <a:pt x="180913" y="26407"/>
                      <a:pt x="50416" y="14783"/>
                      <a:pt x="42654" y="96695"/>
                    </a:cubicBezTo>
                    <a:cubicBezTo>
                      <a:pt x="39662" y="115477"/>
                      <a:pt x="38757" y="133517"/>
                      <a:pt x="38094" y="151141"/>
                    </a:cubicBezTo>
                    <a:lnTo>
                      <a:pt x="35792" y="189705"/>
                    </a:lnTo>
                    <a:lnTo>
                      <a:pt x="0" y="180977"/>
                    </a:lnTo>
                    <a:lnTo>
                      <a:pt x="387" y="149520"/>
                    </a:lnTo>
                    <a:cubicBezTo>
                      <a:pt x="806" y="129168"/>
                      <a:pt x="1954" y="107313"/>
                      <a:pt x="5436" y="85217"/>
                    </a:cubicBezTo>
                    <a:cubicBezTo>
                      <a:pt x="16425" y="13253"/>
                      <a:pt x="95115" y="-11442"/>
                      <a:pt x="155940" y="4772"/>
                    </a:cubicBezTo>
                    <a:close/>
                  </a:path>
                </a:pathLst>
              </a:custGeom>
              <a:solidFill>
                <a:schemeClr val="accent5">
                  <a:lumMod val="75000"/>
                  <a:lumOff val="2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cs typeface="Arial" panose="020B0604020202020204" pitchFamily="34" charset="0"/>
                </a:endParaRPr>
              </a:p>
            </p:txBody>
          </p:sp>
        </p:grpSp>
        <p:sp>
          <p:nvSpPr>
            <p:cNvPr id="96" name="TextBox 95">
              <a:extLst>
                <a:ext uri="{FF2B5EF4-FFF2-40B4-BE49-F238E27FC236}">
                  <a16:creationId xmlns:a16="http://schemas.microsoft.com/office/drawing/2014/main" id="{0F07711B-43FF-18D3-FAD8-9B4783C50294}"/>
                </a:ext>
              </a:extLst>
            </p:cNvPr>
            <p:cNvSpPr txBox="1"/>
            <p:nvPr/>
          </p:nvSpPr>
          <p:spPr>
            <a:xfrm rot="21015578">
              <a:off x="129490" y="1363646"/>
              <a:ext cx="1682994" cy="1864727"/>
            </a:xfrm>
            <a:prstGeom prst="rect">
              <a:avLst/>
            </a:prstGeom>
            <a:noFill/>
          </p:spPr>
          <p:txBody>
            <a:bodyPr>
              <a:spAutoFit/>
            </a:bodyPr>
            <a:lstStyle/>
            <a:p>
              <a:pPr algn="ctr">
                <a:defRPr/>
              </a:pPr>
              <a:endParaRPr lang="en-GB" sz="1050" b="1" dirty="0"/>
            </a:p>
            <a:p>
              <a:pPr algn="ctr">
                <a:defRPr/>
              </a:pPr>
              <a:r>
                <a:rPr lang="en-GB" sz="1050" b="1" dirty="0"/>
                <a:t>Annex A within the ISO 27001 standard outlines four primary control themes aimed at mitigating risks and conducting risk treatment, encompassing a total of 93 subcategorized controls across these four themes. ISO 27002 provides guidance on implementing these controls.</a:t>
              </a:r>
              <a:endParaRPr lang="fr-FR" sz="1050" b="1" dirty="0"/>
            </a:p>
          </p:txBody>
        </p:sp>
      </p:grpSp>
      <p:sp>
        <p:nvSpPr>
          <p:cNvPr id="7201" name="Rectangle: Rounded Corners 7200">
            <a:extLst>
              <a:ext uri="{FF2B5EF4-FFF2-40B4-BE49-F238E27FC236}">
                <a16:creationId xmlns:a16="http://schemas.microsoft.com/office/drawing/2014/main" id="{396A9C73-09EA-B246-243F-B288E63B63CA}"/>
              </a:ext>
            </a:extLst>
          </p:cNvPr>
          <p:cNvSpPr/>
          <p:nvPr/>
        </p:nvSpPr>
        <p:spPr>
          <a:xfrm rot="2765446">
            <a:off x="5341929" y="3632200"/>
            <a:ext cx="2062163" cy="2062163"/>
          </a:xfrm>
          <a:prstGeom prst="roundRect">
            <a:avLst>
              <a:gd name="adj" fmla="val 22399"/>
            </a:avLst>
          </a:prstGeom>
          <a:solidFill>
            <a:schemeClr val="bg1"/>
          </a:solidFill>
          <a:ln w="101600">
            <a:solidFill>
              <a:srgbClr val="9E01BF"/>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a:solidFill>
                <a:schemeClr val="bg1"/>
              </a:solidFill>
            </a:endParaRPr>
          </a:p>
        </p:txBody>
      </p:sp>
      <p:sp>
        <p:nvSpPr>
          <p:cNvPr id="7202" name="Rectangle: Rounded Corners 7201">
            <a:extLst>
              <a:ext uri="{FF2B5EF4-FFF2-40B4-BE49-F238E27FC236}">
                <a16:creationId xmlns:a16="http://schemas.microsoft.com/office/drawing/2014/main" id="{F971E1AB-83FB-20EF-7A81-2F7B777F9FB8}"/>
              </a:ext>
            </a:extLst>
          </p:cNvPr>
          <p:cNvSpPr/>
          <p:nvPr/>
        </p:nvSpPr>
        <p:spPr>
          <a:xfrm rot="2765446">
            <a:off x="9551186" y="3644106"/>
            <a:ext cx="2062162" cy="2060575"/>
          </a:xfrm>
          <a:prstGeom prst="roundRect">
            <a:avLst>
              <a:gd name="adj" fmla="val 22399"/>
            </a:avLst>
          </a:prstGeom>
          <a:solidFill>
            <a:schemeClr val="bg1"/>
          </a:solidFill>
          <a:ln w="101600">
            <a:solidFill>
              <a:srgbClr val="9E01BF"/>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a:solidFill>
                <a:schemeClr val="bg1"/>
              </a:solidFill>
            </a:endParaRPr>
          </a:p>
        </p:txBody>
      </p:sp>
      <p:sp>
        <p:nvSpPr>
          <p:cNvPr id="7205" name="TextBox 16">
            <a:extLst>
              <a:ext uri="{FF2B5EF4-FFF2-40B4-BE49-F238E27FC236}">
                <a16:creationId xmlns:a16="http://schemas.microsoft.com/office/drawing/2014/main" id="{F0930954-1003-2023-7701-DA82ECE9F1A2}"/>
              </a:ext>
            </a:extLst>
          </p:cNvPr>
          <p:cNvSpPr txBox="1">
            <a:spLocks noChangeArrowheads="1"/>
          </p:cNvSpPr>
          <p:nvPr/>
        </p:nvSpPr>
        <p:spPr bwMode="auto">
          <a:xfrm>
            <a:off x="9850940" y="4791075"/>
            <a:ext cx="1503938"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n-US" altLang="en-US" dirty="0"/>
              <a:t>Technological </a:t>
            </a:r>
          </a:p>
          <a:p>
            <a:pPr algn="ctr"/>
            <a:r>
              <a:rPr lang="en-US" altLang="en-US" dirty="0"/>
              <a:t>Controls</a:t>
            </a:r>
          </a:p>
          <a:p>
            <a:pPr algn="ctr"/>
            <a:r>
              <a:rPr lang="en-US" altLang="en-US" dirty="0"/>
              <a:t>(34)</a:t>
            </a:r>
          </a:p>
        </p:txBody>
      </p:sp>
      <p:sp>
        <p:nvSpPr>
          <p:cNvPr id="7206" name="TextBox 17">
            <a:extLst>
              <a:ext uri="{FF2B5EF4-FFF2-40B4-BE49-F238E27FC236}">
                <a16:creationId xmlns:a16="http://schemas.microsoft.com/office/drawing/2014/main" id="{7909497E-674E-214D-1BE9-DF7BD15420A0}"/>
              </a:ext>
            </a:extLst>
          </p:cNvPr>
          <p:cNvSpPr txBox="1">
            <a:spLocks noChangeArrowheads="1"/>
          </p:cNvSpPr>
          <p:nvPr/>
        </p:nvSpPr>
        <p:spPr bwMode="auto">
          <a:xfrm>
            <a:off x="5560802" y="4767263"/>
            <a:ext cx="157203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n-US" altLang="en-US" dirty="0"/>
              <a:t>People Control</a:t>
            </a:r>
          </a:p>
          <a:p>
            <a:pPr algn="ctr"/>
            <a:r>
              <a:rPr lang="en-US" altLang="en-US" dirty="0"/>
              <a:t>(8)</a:t>
            </a:r>
          </a:p>
        </p:txBody>
      </p:sp>
      <p:grpSp>
        <p:nvGrpSpPr>
          <p:cNvPr id="7207" name="Group 23">
            <a:extLst>
              <a:ext uri="{FF2B5EF4-FFF2-40B4-BE49-F238E27FC236}">
                <a16:creationId xmlns:a16="http://schemas.microsoft.com/office/drawing/2014/main" id="{A41B04E6-B2CF-FED1-A602-908E952E7475}"/>
              </a:ext>
            </a:extLst>
          </p:cNvPr>
          <p:cNvGrpSpPr>
            <a:grpSpLocks/>
          </p:cNvGrpSpPr>
          <p:nvPr/>
        </p:nvGrpSpPr>
        <p:grpSpPr bwMode="auto">
          <a:xfrm>
            <a:off x="3003543" y="1570038"/>
            <a:ext cx="2060576" cy="2060575"/>
            <a:chOff x="612187" y="1950508"/>
            <a:chExt cx="2061755" cy="2061755"/>
          </a:xfrm>
        </p:grpSpPr>
        <p:sp>
          <p:nvSpPr>
            <p:cNvPr id="7208" name="Rectangle: Rounded Corners 7207">
              <a:extLst>
                <a:ext uri="{FF2B5EF4-FFF2-40B4-BE49-F238E27FC236}">
                  <a16:creationId xmlns:a16="http://schemas.microsoft.com/office/drawing/2014/main" id="{21330FA4-53FD-5756-987B-2B7B43677966}"/>
                </a:ext>
              </a:extLst>
            </p:cNvPr>
            <p:cNvSpPr/>
            <p:nvPr/>
          </p:nvSpPr>
          <p:spPr>
            <a:xfrm rot="2765446">
              <a:off x="612187" y="1950508"/>
              <a:ext cx="2061755" cy="2061755"/>
            </a:xfrm>
            <a:prstGeom prst="roundRect">
              <a:avLst>
                <a:gd name="adj" fmla="val 22399"/>
              </a:avLst>
            </a:prstGeom>
            <a:solidFill>
              <a:schemeClr val="bg1"/>
            </a:solidFill>
            <a:ln w="101600">
              <a:solidFill>
                <a:srgbClr val="FF671F"/>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a:solidFill>
                  <a:schemeClr val="bg1"/>
                </a:solidFill>
              </a:endParaRPr>
            </a:p>
          </p:txBody>
        </p:sp>
        <p:sp>
          <p:nvSpPr>
            <p:cNvPr id="7209" name="TextBox 14">
              <a:extLst>
                <a:ext uri="{FF2B5EF4-FFF2-40B4-BE49-F238E27FC236}">
                  <a16:creationId xmlns:a16="http://schemas.microsoft.com/office/drawing/2014/main" id="{71DE8BE2-30CA-6935-466B-EBAC2F3A43BC}"/>
                </a:ext>
              </a:extLst>
            </p:cNvPr>
            <p:cNvSpPr txBox="1">
              <a:spLocks noChangeArrowheads="1"/>
            </p:cNvSpPr>
            <p:nvPr/>
          </p:nvSpPr>
          <p:spPr bwMode="auto">
            <a:xfrm>
              <a:off x="885310" y="3056045"/>
              <a:ext cx="1590832" cy="923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n-US" altLang="en-US" dirty="0"/>
                <a:t>Organizational </a:t>
              </a:r>
            </a:p>
            <a:p>
              <a:pPr algn="ctr"/>
              <a:r>
                <a:rPr lang="en-US" altLang="en-US" dirty="0"/>
                <a:t>Controls</a:t>
              </a:r>
            </a:p>
            <a:p>
              <a:pPr algn="ctr"/>
              <a:r>
                <a:rPr lang="en-US" altLang="en-US" dirty="0"/>
                <a:t>(37)</a:t>
              </a:r>
            </a:p>
          </p:txBody>
        </p:sp>
      </p:grpSp>
      <p:grpSp>
        <p:nvGrpSpPr>
          <p:cNvPr id="7210" name="Group 24">
            <a:extLst>
              <a:ext uri="{FF2B5EF4-FFF2-40B4-BE49-F238E27FC236}">
                <a16:creationId xmlns:a16="http://schemas.microsoft.com/office/drawing/2014/main" id="{E35A25AA-D12B-5AD5-5B22-F56C8F537AA8}"/>
              </a:ext>
            </a:extLst>
          </p:cNvPr>
          <p:cNvGrpSpPr>
            <a:grpSpLocks/>
          </p:cNvGrpSpPr>
          <p:nvPr/>
        </p:nvGrpSpPr>
        <p:grpSpPr bwMode="auto">
          <a:xfrm>
            <a:off x="7404092" y="1436688"/>
            <a:ext cx="3834805" cy="3333962"/>
            <a:chOff x="5013179" y="1817941"/>
            <a:chExt cx="3834048" cy="3333304"/>
          </a:xfrm>
        </p:grpSpPr>
        <p:sp>
          <p:nvSpPr>
            <p:cNvPr id="7211" name="Rectangle: Rounded Corners 7210">
              <a:extLst>
                <a:ext uri="{FF2B5EF4-FFF2-40B4-BE49-F238E27FC236}">
                  <a16:creationId xmlns:a16="http://schemas.microsoft.com/office/drawing/2014/main" id="{1437174A-F8E6-58FB-5FDC-899EEE0C674C}"/>
                </a:ext>
              </a:extLst>
            </p:cNvPr>
            <p:cNvSpPr/>
            <p:nvPr/>
          </p:nvSpPr>
          <p:spPr>
            <a:xfrm rot="2765446">
              <a:off x="5013179" y="1817941"/>
              <a:ext cx="2061755" cy="2061755"/>
            </a:xfrm>
            <a:prstGeom prst="roundRect">
              <a:avLst>
                <a:gd name="adj" fmla="val 22399"/>
              </a:avLst>
            </a:prstGeom>
            <a:solidFill>
              <a:schemeClr val="bg1"/>
            </a:solidFill>
            <a:ln w="101600">
              <a:solidFill>
                <a:srgbClr val="FF671F"/>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endParaRPr>
            </a:p>
          </p:txBody>
        </p:sp>
        <p:sp>
          <p:nvSpPr>
            <p:cNvPr id="7212" name="TextBox 18">
              <a:extLst>
                <a:ext uri="{FF2B5EF4-FFF2-40B4-BE49-F238E27FC236}">
                  <a16:creationId xmlns:a16="http://schemas.microsoft.com/office/drawing/2014/main" id="{A1F6DD8C-8E2F-D14B-C679-36CB8A5DAD0C}"/>
                </a:ext>
              </a:extLst>
            </p:cNvPr>
            <p:cNvSpPr txBox="1">
              <a:spLocks noChangeArrowheads="1"/>
            </p:cNvSpPr>
            <p:nvPr/>
          </p:nvSpPr>
          <p:spPr bwMode="auto">
            <a:xfrm>
              <a:off x="5213482" y="2951482"/>
              <a:ext cx="1670576" cy="646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n-US" altLang="en-US" dirty="0"/>
                <a:t>Physical Control</a:t>
              </a:r>
            </a:p>
            <a:p>
              <a:pPr algn="ctr"/>
              <a:r>
                <a:rPr lang="en-US" altLang="en-US" dirty="0"/>
                <a:t>(14)</a:t>
              </a:r>
            </a:p>
          </p:txBody>
        </p:sp>
        <p:pic>
          <p:nvPicPr>
            <p:cNvPr id="7213" name="Picture 22">
              <a:extLst>
                <a:ext uri="{FF2B5EF4-FFF2-40B4-BE49-F238E27FC236}">
                  <a16:creationId xmlns:a16="http://schemas.microsoft.com/office/drawing/2014/main" id="{BE303B4D-7842-9FB7-D53F-1E03A541E43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87239" y="4213470"/>
              <a:ext cx="1459988" cy="93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215" name="Picture 30">
            <a:extLst>
              <a:ext uri="{FF2B5EF4-FFF2-40B4-BE49-F238E27FC236}">
                <a16:creationId xmlns:a16="http://schemas.microsoft.com/office/drawing/2014/main" id="{E9BAB2CD-9E9D-55E1-5F51-50B932D856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2585" y="1582427"/>
            <a:ext cx="765175" cy="93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21" name="TextBox 3">
            <a:extLst>
              <a:ext uri="{FF2B5EF4-FFF2-40B4-BE49-F238E27FC236}">
                <a16:creationId xmlns:a16="http://schemas.microsoft.com/office/drawing/2014/main" id="{95E2C59C-EDBC-1419-F9CA-8CD0EF823307}"/>
              </a:ext>
            </a:extLst>
          </p:cNvPr>
          <p:cNvSpPr txBox="1">
            <a:spLocks noChangeArrowheads="1"/>
          </p:cNvSpPr>
          <p:nvPr/>
        </p:nvSpPr>
        <p:spPr bwMode="auto">
          <a:xfrm>
            <a:off x="2956419" y="3923754"/>
            <a:ext cx="2155219" cy="2693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71450" indent="-1714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ts val="1000"/>
              </a:spcBef>
              <a:buFont typeface="Wingdings" panose="05000000000000000000" pitchFamily="2" charset="2"/>
              <a:buChar char="ü"/>
            </a:pPr>
            <a:r>
              <a:rPr lang="en-GB" altLang="en-US" sz="1200" dirty="0">
                <a:solidFill>
                  <a:schemeClr val="bg1"/>
                </a:solidFill>
              </a:rPr>
              <a:t>Focus on the policies, procedures, responsibilities and other organisational-level measures</a:t>
            </a:r>
          </a:p>
          <a:p>
            <a:pPr eaLnBrk="1" hangingPunct="1">
              <a:spcBef>
                <a:spcPts val="1000"/>
              </a:spcBef>
              <a:buFont typeface="Wingdings" panose="05000000000000000000" pitchFamily="2" charset="2"/>
              <a:buChar char="ü"/>
            </a:pPr>
            <a:r>
              <a:rPr lang="en-GB" altLang="en-US" sz="1200" dirty="0">
                <a:solidFill>
                  <a:schemeClr val="bg1"/>
                </a:solidFill>
              </a:rPr>
              <a:t>management and the people responsible for operating the ISMS day to day, Audits</a:t>
            </a:r>
          </a:p>
          <a:p>
            <a:pPr eaLnBrk="1" hangingPunct="1">
              <a:spcBef>
                <a:spcPts val="1000"/>
              </a:spcBef>
              <a:buFont typeface="Wingdings" panose="05000000000000000000" pitchFamily="2" charset="2"/>
              <a:buChar char="ü"/>
            </a:pPr>
            <a:r>
              <a:rPr lang="en-US" altLang="en-US" sz="1200" dirty="0">
                <a:solidFill>
                  <a:schemeClr val="bg1"/>
                </a:solidFill>
              </a:rPr>
              <a:t>Threat intelligence monitoring &amp; business continuity</a:t>
            </a:r>
          </a:p>
          <a:p>
            <a:pPr>
              <a:spcBef>
                <a:spcPts val="1000"/>
              </a:spcBef>
              <a:buFont typeface="Wingdings" panose="05000000000000000000" pitchFamily="2" charset="2"/>
              <a:buChar char="ü"/>
            </a:pPr>
            <a:r>
              <a:rPr lang="en-US" sz="1200" dirty="0">
                <a:solidFill>
                  <a:schemeClr val="bg1"/>
                </a:solidFill>
              </a:rPr>
              <a:t>Identity, asset and access control</a:t>
            </a:r>
            <a:endParaRPr lang="en-US" altLang="en-US" sz="1200" dirty="0">
              <a:solidFill>
                <a:schemeClr val="bg1"/>
              </a:solidFill>
            </a:endParaRPr>
          </a:p>
        </p:txBody>
      </p:sp>
      <p:sp>
        <p:nvSpPr>
          <p:cNvPr id="7222" name="TextBox 8">
            <a:extLst>
              <a:ext uri="{FF2B5EF4-FFF2-40B4-BE49-F238E27FC236}">
                <a16:creationId xmlns:a16="http://schemas.microsoft.com/office/drawing/2014/main" id="{4A5DAD46-5965-65F6-F894-B436F2D817D7}"/>
              </a:ext>
            </a:extLst>
          </p:cNvPr>
          <p:cNvSpPr txBox="1">
            <a:spLocks noChangeArrowheads="1"/>
          </p:cNvSpPr>
          <p:nvPr/>
        </p:nvSpPr>
        <p:spPr bwMode="auto">
          <a:xfrm>
            <a:off x="7706720" y="3975819"/>
            <a:ext cx="1745058" cy="1954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71450" indent="-1714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ts val="1000"/>
              </a:spcBef>
              <a:buFont typeface="Wingdings" panose="05000000000000000000" pitchFamily="2" charset="2"/>
              <a:buChar char="ü"/>
            </a:pPr>
            <a:r>
              <a:rPr lang="en-GB" altLang="en-US" sz="1200" dirty="0">
                <a:solidFill>
                  <a:schemeClr val="bg1"/>
                </a:solidFill>
              </a:rPr>
              <a:t> Focus on the physical environment of the ISMS</a:t>
            </a:r>
          </a:p>
          <a:p>
            <a:pPr eaLnBrk="1" hangingPunct="1">
              <a:spcBef>
                <a:spcPts val="1000"/>
              </a:spcBef>
              <a:buFont typeface="Wingdings" panose="05000000000000000000" pitchFamily="2" charset="2"/>
              <a:buChar char="ü"/>
            </a:pPr>
            <a:r>
              <a:rPr lang="en-GB" altLang="en-US" sz="1200" dirty="0">
                <a:solidFill>
                  <a:schemeClr val="bg1"/>
                </a:solidFill>
              </a:rPr>
              <a:t>Clear desks and screens</a:t>
            </a:r>
          </a:p>
          <a:p>
            <a:pPr eaLnBrk="1" hangingPunct="1">
              <a:spcBef>
                <a:spcPts val="1000"/>
              </a:spcBef>
              <a:buFont typeface="Wingdings" panose="05000000000000000000" pitchFamily="2" charset="2"/>
              <a:buChar char="ü"/>
            </a:pPr>
            <a:r>
              <a:rPr lang="en-GB" altLang="en-US" sz="1200" dirty="0">
                <a:solidFill>
                  <a:schemeClr val="bg1"/>
                </a:solidFill>
              </a:rPr>
              <a:t>Secure cabling</a:t>
            </a:r>
          </a:p>
          <a:p>
            <a:pPr eaLnBrk="1" hangingPunct="1">
              <a:spcBef>
                <a:spcPts val="1000"/>
              </a:spcBef>
              <a:buFont typeface="Wingdings" panose="05000000000000000000" pitchFamily="2" charset="2"/>
              <a:buChar char="ü"/>
            </a:pPr>
            <a:r>
              <a:rPr lang="en-GB" altLang="en-US" sz="1200" dirty="0">
                <a:solidFill>
                  <a:schemeClr val="bg1"/>
                </a:solidFill>
              </a:rPr>
              <a:t>Equipment maintenance</a:t>
            </a:r>
          </a:p>
        </p:txBody>
      </p:sp>
      <p:sp>
        <p:nvSpPr>
          <p:cNvPr id="7224" name="TextBox 14">
            <a:extLst>
              <a:ext uri="{FF2B5EF4-FFF2-40B4-BE49-F238E27FC236}">
                <a16:creationId xmlns:a16="http://schemas.microsoft.com/office/drawing/2014/main" id="{23A6709B-61CF-B48E-DFC0-CB5985725B73}"/>
              </a:ext>
            </a:extLst>
          </p:cNvPr>
          <p:cNvSpPr txBox="1">
            <a:spLocks noChangeArrowheads="1"/>
          </p:cNvSpPr>
          <p:nvPr/>
        </p:nvSpPr>
        <p:spPr bwMode="auto">
          <a:xfrm>
            <a:off x="5338999" y="970556"/>
            <a:ext cx="2006600" cy="232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ts val="1000"/>
              </a:spcBef>
              <a:buFont typeface="Wingdings" panose="05000000000000000000" pitchFamily="2" charset="2"/>
              <a:buChar char="ü"/>
            </a:pPr>
            <a:r>
              <a:rPr lang="en-GB" altLang="en-US" sz="1200" dirty="0">
                <a:solidFill>
                  <a:schemeClr val="bg1"/>
                </a:solidFill>
              </a:rPr>
              <a:t>Focus on employees who are a critical part of the information security equation.</a:t>
            </a:r>
          </a:p>
          <a:p>
            <a:pPr eaLnBrk="1" hangingPunct="1">
              <a:spcBef>
                <a:spcPts val="1000"/>
              </a:spcBef>
              <a:buFont typeface="Wingdings" panose="05000000000000000000" pitchFamily="2" charset="2"/>
              <a:buChar char="ü"/>
            </a:pPr>
            <a:r>
              <a:rPr lang="en-GB" altLang="en-US" sz="1200" dirty="0">
                <a:solidFill>
                  <a:schemeClr val="bg1"/>
                </a:solidFill>
              </a:rPr>
              <a:t>Pre-employment screening, Contracts/ NDA, remote working</a:t>
            </a:r>
          </a:p>
          <a:p>
            <a:pPr eaLnBrk="1" hangingPunct="1">
              <a:spcBef>
                <a:spcPts val="1000"/>
              </a:spcBef>
              <a:buFont typeface="Wingdings" panose="05000000000000000000" pitchFamily="2" charset="2"/>
              <a:buChar char="ü"/>
            </a:pPr>
            <a:r>
              <a:rPr lang="en-GB" altLang="en-US" sz="1200" dirty="0">
                <a:solidFill>
                  <a:schemeClr val="bg1"/>
                </a:solidFill>
              </a:rPr>
              <a:t>Staff awareness and training</a:t>
            </a:r>
          </a:p>
          <a:p>
            <a:pPr eaLnBrk="1" hangingPunct="1">
              <a:spcBef>
                <a:spcPts val="1000"/>
              </a:spcBef>
              <a:buFont typeface="Wingdings" panose="05000000000000000000" pitchFamily="2" charset="2"/>
              <a:buChar char="ü"/>
            </a:pPr>
            <a:r>
              <a:rPr lang="en-GB" altLang="en-US" sz="1200" dirty="0">
                <a:solidFill>
                  <a:schemeClr val="bg1"/>
                </a:solidFill>
              </a:rPr>
              <a:t>Reporting incidents, DVD.</a:t>
            </a:r>
          </a:p>
        </p:txBody>
      </p:sp>
      <p:sp>
        <p:nvSpPr>
          <p:cNvPr id="7225" name="TextBox 15">
            <a:extLst>
              <a:ext uri="{FF2B5EF4-FFF2-40B4-BE49-F238E27FC236}">
                <a16:creationId xmlns:a16="http://schemas.microsoft.com/office/drawing/2014/main" id="{815B5F54-FFBF-317E-CB97-20F0773F2BE3}"/>
              </a:ext>
            </a:extLst>
          </p:cNvPr>
          <p:cNvSpPr txBox="1">
            <a:spLocks noChangeArrowheads="1"/>
          </p:cNvSpPr>
          <p:nvPr/>
        </p:nvSpPr>
        <p:spPr bwMode="auto">
          <a:xfrm>
            <a:off x="9751440" y="914400"/>
            <a:ext cx="2157412" cy="232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ts val="1000"/>
              </a:spcBef>
              <a:buFont typeface="Wingdings" panose="05000000000000000000" pitchFamily="2" charset="2"/>
              <a:buChar char="ü"/>
            </a:pPr>
            <a:r>
              <a:rPr lang="en-GB" altLang="en-US" sz="1200" dirty="0">
                <a:solidFill>
                  <a:schemeClr val="bg1"/>
                </a:solidFill>
              </a:rPr>
              <a:t>Focus on basic business technology</a:t>
            </a:r>
          </a:p>
          <a:p>
            <a:pPr eaLnBrk="1" hangingPunct="1">
              <a:spcBef>
                <a:spcPts val="1000"/>
              </a:spcBef>
              <a:buFont typeface="Wingdings" panose="05000000000000000000" pitchFamily="2" charset="2"/>
              <a:buChar char="ü"/>
            </a:pPr>
            <a:r>
              <a:rPr lang="en-GB" altLang="en-US" sz="1200" dirty="0">
                <a:solidFill>
                  <a:schemeClr val="bg1"/>
                </a:solidFill>
              </a:rPr>
              <a:t>Malware protection, network security and segregation</a:t>
            </a:r>
          </a:p>
          <a:p>
            <a:pPr eaLnBrk="1" hangingPunct="1">
              <a:spcBef>
                <a:spcPts val="1000"/>
              </a:spcBef>
              <a:buFont typeface="Wingdings" panose="05000000000000000000" pitchFamily="2" charset="2"/>
              <a:buChar char="ü"/>
            </a:pPr>
            <a:r>
              <a:rPr lang="en-GB" altLang="en-US" sz="1200" dirty="0">
                <a:solidFill>
                  <a:schemeClr val="bg1"/>
                </a:solidFill>
              </a:rPr>
              <a:t>Backups, Logging and monitoring, capacity management, web filtering</a:t>
            </a:r>
          </a:p>
          <a:p>
            <a:pPr eaLnBrk="1" hangingPunct="1">
              <a:spcBef>
                <a:spcPts val="1000"/>
              </a:spcBef>
              <a:buFont typeface="Wingdings" panose="05000000000000000000" pitchFamily="2" charset="2"/>
              <a:buChar char="ü"/>
            </a:pPr>
            <a:r>
              <a:rPr lang="en-GB" altLang="en-US" sz="1200" dirty="0">
                <a:solidFill>
                  <a:schemeClr val="bg1"/>
                </a:solidFill>
              </a:rPr>
              <a:t>Development and coding practices, testing.</a:t>
            </a:r>
          </a:p>
        </p:txBody>
      </p:sp>
      <p:cxnSp>
        <p:nvCxnSpPr>
          <p:cNvPr id="7226" name="Straight Connector 7225">
            <a:extLst>
              <a:ext uri="{FF2B5EF4-FFF2-40B4-BE49-F238E27FC236}">
                <a16:creationId xmlns:a16="http://schemas.microsoft.com/office/drawing/2014/main" id="{BC9313D1-AE94-2D37-3CB8-756F5B597A67}"/>
              </a:ext>
            </a:extLst>
          </p:cNvPr>
          <p:cNvCxnSpPr>
            <a:cxnSpLocks/>
          </p:cNvCxnSpPr>
          <p:nvPr/>
        </p:nvCxnSpPr>
        <p:spPr>
          <a:xfrm>
            <a:off x="4007635" y="3898900"/>
            <a:ext cx="0" cy="182571"/>
          </a:xfrm>
          <a:prstGeom prst="line">
            <a:avLst/>
          </a:prstGeom>
          <a:ln w="28575">
            <a:solidFill>
              <a:schemeClr val="bg1">
                <a:lumMod val="50000"/>
              </a:schemeClr>
            </a:solidFill>
          </a:ln>
          <a:effectLst>
            <a:outerShdw blurRad="63500" sx="102000" sy="102000" algn="ctr" rotWithShape="0">
              <a:prstClr val="black">
                <a:alpha val="40000"/>
              </a:prstClr>
            </a:outerShdw>
            <a:softEdge rad="12700"/>
          </a:effectLst>
        </p:spPr>
        <p:style>
          <a:lnRef idx="1">
            <a:schemeClr val="accent1"/>
          </a:lnRef>
          <a:fillRef idx="0">
            <a:schemeClr val="accent1"/>
          </a:fillRef>
          <a:effectRef idx="0">
            <a:schemeClr val="accent1"/>
          </a:effectRef>
          <a:fontRef idx="minor">
            <a:schemeClr val="tx1"/>
          </a:fontRef>
        </p:style>
      </p:cxnSp>
      <p:cxnSp>
        <p:nvCxnSpPr>
          <p:cNvPr id="7227" name="Straight Connector 7226">
            <a:extLst>
              <a:ext uri="{FF2B5EF4-FFF2-40B4-BE49-F238E27FC236}">
                <a16:creationId xmlns:a16="http://schemas.microsoft.com/office/drawing/2014/main" id="{A52D435D-7E75-F287-3889-665A7BF99049}"/>
              </a:ext>
            </a:extLst>
          </p:cNvPr>
          <p:cNvCxnSpPr>
            <a:cxnSpLocks/>
          </p:cNvCxnSpPr>
          <p:nvPr/>
        </p:nvCxnSpPr>
        <p:spPr>
          <a:xfrm>
            <a:off x="6373010" y="3170229"/>
            <a:ext cx="0" cy="182571"/>
          </a:xfrm>
          <a:prstGeom prst="line">
            <a:avLst/>
          </a:prstGeom>
          <a:ln w="28575">
            <a:solidFill>
              <a:schemeClr val="bg1">
                <a:lumMod val="50000"/>
              </a:schemeClr>
            </a:solidFill>
          </a:ln>
          <a:effectLst>
            <a:outerShdw blurRad="63500" sx="102000" sy="102000" algn="ctr" rotWithShape="0">
              <a:prstClr val="black">
                <a:alpha val="40000"/>
              </a:prstClr>
            </a:outerShdw>
            <a:softEdge rad="12700"/>
          </a:effectLst>
        </p:spPr>
        <p:style>
          <a:lnRef idx="1">
            <a:schemeClr val="accent1"/>
          </a:lnRef>
          <a:fillRef idx="0">
            <a:schemeClr val="accent1"/>
          </a:fillRef>
          <a:effectRef idx="0">
            <a:schemeClr val="accent1"/>
          </a:effectRef>
          <a:fontRef idx="minor">
            <a:schemeClr val="tx1"/>
          </a:fontRef>
        </p:style>
      </p:cxnSp>
      <p:cxnSp>
        <p:nvCxnSpPr>
          <p:cNvPr id="7228" name="Straight Connector 7227">
            <a:extLst>
              <a:ext uri="{FF2B5EF4-FFF2-40B4-BE49-F238E27FC236}">
                <a16:creationId xmlns:a16="http://schemas.microsoft.com/office/drawing/2014/main" id="{54617B11-2FCF-F1BC-6A2B-5A153ACA828E}"/>
              </a:ext>
            </a:extLst>
          </p:cNvPr>
          <p:cNvCxnSpPr>
            <a:cxnSpLocks/>
          </p:cNvCxnSpPr>
          <p:nvPr/>
        </p:nvCxnSpPr>
        <p:spPr>
          <a:xfrm>
            <a:off x="8427235" y="3779829"/>
            <a:ext cx="0" cy="182571"/>
          </a:xfrm>
          <a:prstGeom prst="line">
            <a:avLst/>
          </a:prstGeom>
          <a:ln w="28575">
            <a:solidFill>
              <a:schemeClr val="bg1">
                <a:lumMod val="50000"/>
              </a:schemeClr>
            </a:solidFill>
          </a:ln>
          <a:effectLst>
            <a:outerShdw blurRad="63500" sx="102000" sy="102000" algn="ctr" rotWithShape="0">
              <a:prstClr val="black">
                <a:alpha val="40000"/>
              </a:prstClr>
            </a:outerShdw>
            <a:softEdge rad="12700"/>
          </a:effectLst>
        </p:spPr>
        <p:style>
          <a:lnRef idx="1">
            <a:schemeClr val="accent1"/>
          </a:lnRef>
          <a:fillRef idx="0">
            <a:schemeClr val="accent1"/>
          </a:fillRef>
          <a:effectRef idx="0">
            <a:schemeClr val="accent1"/>
          </a:effectRef>
          <a:fontRef idx="minor">
            <a:schemeClr val="tx1"/>
          </a:fontRef>
        </p:style>
      </p:cxnSp>
      <p:cxnSp>
        <p:nvCxnSpPr>
          <p:cNvPr id="7229" name="Straight Connector 7228">
            <a:extLst>
              <a:ext uri="{FF2B5EF4-FFF2-40B4-BE49-F238E27FC236}">
                <a16:creationId xmlns:a16="http://schemas.microsoft.com/office/drawing/2014/main" id="{332C30B6-9249-3A6B-35C5-D38E1375267D}"/>
              </a:ext>
            </a:extLst>
          </p:cNvPr>
          <p:cNvCxnSpPr>
            <a:cxnSpLocks/>
          </p:cNvCxnSpPr>
          <p:nvPr/>
        </p:nvCxnSpPr>
        <p:spPr>
          <a:xfrm>
            <a:off x="10597348" y="3200400"/>
            <a:ext cx="0" cy="182571"/>
          </a:xfrm>
          <a:prstGeom prst="line">
            <a:avLst/>
          </a:prstGeom>
          <a:ln w="28575">
            <a:solidFill>
              <a:schemeClr val="bg1">
                <a:lumMod val="50000"/>
              </a:schemeClr>
            </a:solidFill>
          </a:ln>
          <a:effectLst>
            <a:outerShdw blurRad="63500" sx="102000" sy="102000" algn="ctr" rotWithShape="0">
              <a:prstClr val="black">
                <a:alpha val="40000"/>
              </a:prstClr>
            </a:outerShdw>
            <a:softEdge rad="12700"/>
          </a:effectLst>
        </p:spPr>
        <p:style>
          <a:lnRef idx="1">
            <a:schemeClr val="accent1"/>
          </a:lnRef>
          <a:fillRef idx="0">
            <a:schemeClr val="accent1"/>
          </a:fillRef>
          <a:effectRef idx="0">
            <a:schemeClr val="accent1"/>
          </a:effectRef>
          <a:fontRef idx="minor">
            <a:schemeClr val="tx1"/>
          </a:fontRef>
        </p:style>
      </p:cxnSp>
      <p:sp>
        <p:nvSpPr>
          <p:cNvPr id="106" name="TextBox 105">
            <a:extLst>
              <a:ext uri="{FF2B5EF4-FFF2-40B4-BE49-F238E27FC236}">
                <a16:creationId xmlns:a16="http://schemas.microsoft.com/office/drawing/2014/main" id="{960518E1-EDED-C22C-4C9C-ACDDA4E39D4D}"/>
              </a:ext>
            </a:extLst>
          </p:cNvPr>
          <p:cNvSpPr txBox="1"/>
          <p:nvPr/>
        </p:nvSpPr>
        <p:spPr>
          <a:xfrm>
            <a:off x="2280608" y="6575945"/>
            <a:ext cx="9530392" cy="261610"/>
          </a:xfrm>
          <a:prstGeom prst="rect">
            <a:avLst/>
          </a:prstGeom>
          <a:noFill/>
        </p:spPr>
        <p:txBody>
          <a:bodyPr wrap="square">
            <a:spAutoFit/>
          </a:bodyPr>
          <a:lstStyle/>
          <a:p>
            <a:r>
              <a:rPr lang="en-GB" sz="1100" b="0" i="0" dirty="0">
                <a:solidFill>
                  <a:schemeClr val="bg1"/>
                </a:solidFill>
                <a:effectLst/>
                <a:latin typeface="Arial" panose="020B0604020202020204" pitchFamily="34" charset="0"/>
                <a:cs typeface="Arial" panose="020B0604020202020204" pitchFamily="34" charset="0"/>
              </a:rPr>
              <a:t> It is not mandatory to implement all 93 controls listed under Annex A. We select the controls that apply to SMSA based on the risks identified</a:t>
            </a:r>
            <a:endParaRPr lang="en-US" sz="1100" dirty="0">
              <a:solidFill>
                <a:schemeClr val="bg1"/>
              </a:solidFill>
              <a:latin typeface="Arial" panose="020B0604020202020204" pitchFamily="34" charset="0"/>
              <a:cs typeface="Arial" panose="020B0604020202020204" pitchFamily="34" charset="0"/>
            </a:endParaRPr>
          </a:p>
        </p:txBody>
      </p:sp>
      <p:sp>
        <p:nvSpPr>
          <p:cNvPr id="205" name="Freeform 52">
            <a:extLst>
              <a:ext uri="{FF2B5EF4-FFF2-40B4-BE49-F238E27FC236}">
                <a16:creationId xmlns:a16="http://schemas.microsoft.com/office/drawing/2014/main" id="{EBFD1C2E-7806-84A7-CE47-ACEDABC25DD5}"/>
              </a:ext>
            </a:extLst>
          </p:cNvPr>
          <p:cNvSpPr/>
          <p:nvPr/>
        </p:nvSpPr>
        <p:spPr>
          <a:xfrm>
            <a:off x="5721468" y="3870176"/>
            <a:ext cx="1162198" cy="772873"/>
          </a:xfrm>
          <a:custGeom>
            <a:avLst/>
            <a:gdLst>
              <a:gd name="connsiteX0" fmla="*/ 465223 w 1080780"/>
              <a:gd name="connsiteY0" fmla="*/ 404951 h 785329"/>
              <a:gd name="connsiteX1" fmla="*/ 441754 w 1080780"/>
              <a:gd name="connsiteY1" fmla="*/ 446367 h 785329"/>
              <a:gd name="connsiteX2" fmla="*/ 441294 w 1080780"/>
              <a:gd name="connsiteY2" fmla="*/ 536560 h 785329"/>
              <a:gd name="connsiteX3" fmla="*/ 479488 w 1080780"/>
              <a:gd name="connsiteY3" fmla="*/ 503428 h 785329"/>
              <a:gd name="connsiteX4" fmla="*/ 513081 w 1080780"/>
              <a:gd name="connsiteY4" fmla="*/ 569232 h 785329"/>
              <a:gd name="connsiteX5" fmla="*/ 521824 w 1080780"/>
              <a:gd name="connsiteY5" fmla="*/ 515392 h 785329"/>
              <a:gd name="connsiteX6" fmla="*/ 508019 w 1080780"/>
              <a:gd name="connsiteY6" fmla="*/ 477658 h 785329"/>
              <a:gd name="connsiteX7" fmla="*/ 524125 w 1080780"/>
              <a:gd name="connsiteY7" fmla="*/ 454650 h 785329"/>
              <a:gd name="connsiteX8" fmla="*/ 465223 w 1080780"/>
              <a:gd name="connsiteY8" fmla="*/ 404951 h 785329"/>
              <a:gd name="connsiteX9" fmla="*/ 617540 w 1080780"/>
              <a:gd name="connsiteY9" fmla="*/ 404491 h 785329"/>
              <a:gd name="connsiteX10" fmla="*/ 560939 w 1080780"/>
              <a:gd name="connsiteY10" fmla="*/ 451889 h 785329"/>
              <a:gd name="connsiteX11" fmla="*/ 578886 w 1080780"/>
              <a:gd name="connsiteY11" fmla="*/ 476278 h 785329"/>
              <a:gd name="connsiteX12" fmla="*/ 560939 w 1080780"/>
              <a:gd name="connsiteY12" fmla="*/ 517693 h 785329"/>
              <a:gd name="connsiteX13" fmla="*/ 574284 w 1080780"/>
              <a:gd name="connsiteY13" fmla="*/ 570153 h 785329"/>
              <a:gd name="connsiteX14" fmla="*/ 609258 w 1080780"/>
              <a:gd name="connsiteY14" fmla="*/ 505269 h 785329"/>
              <a:gd name="connsiteX15" fmla="*/ 636408 w 1080780"/>
              <a:gd name="connsiteY15" fmla="*/ 536100 h 785329"/>
              <a:gd name="connsiteX16" fmla="*/ 641470 w 1080780"/>
              <a:gd name="connsiteY16" fmla="*/ 446367 h 785329"/>
              <a:gd name="connsiteX17" fmla="*/ 265294 w 1080780"/>
              <a:gd name="connsiteY17" fmla="*/ 353508 h 785329"/>
              <a:gd name="connsiteX18" fmla="*/ 226628 w 1080780"/>
              <a:gd name="connsiteY18" fmla="*/ 386132 h 785329"/>
              <a:gd name="connsiteX19" fmla="*/ 237201 w 1080780"/>
              <a:gd name="connsiteY19" fmla="*/ 401236 h 785329"/>
              <a:gd name="connsiteX20" fmla="*/ 228139 w 1080780"/>
              <a:gd name="connsiteY20" fmla="*/ 426007 h 785329"/>
              <a:gd name="connsiteX21" fmla="*/ 233878 w 1080780"/>
              <a:gd name="connsiteY21" fmla="*/ 461350 h 785329"/>
              <a:gd name="connsiteX22" fmla="*/ 255930 w 1080780"/>
              <a:gd name="connsiteY22" fmla="*/ 418153 h 785329"/>
              <a:gd name="connsiteX23" fmla="*/ 281002 w 1080780"/>
              <a:gd name="connsiteY23" fmla="*/ 439903 h 785329"/>
              <a:gd name="connsiteX24" fmla="*/ 280701 w 1080780"/>
              <a:gd name="connsiteY24" fmla="*/ 380695 h 785329"/>
              <a:gd name="connsiteX25" fmla="*/ 815486 w 1080780"/>
              <a:gd name="connsiteY25" fmla="*/ 353508 h 785329"/>
              <a:gd name="connsiteX26" fmla="*/ 800079 w 1080780"/>
              <a:gd name="connsiteY26" fmla="*/ 380695 h 785329"/>
              <a:gd name="connsiteX27" fmla="*/ 799777 w 1080780"/>
              <a:gd name="connsiteY27" fmla="*/ 439902 h 785329"/>
              <a:gd name="connsiteX28" fmla="*/ 824850 w 1080780"/>
              <a:gd name="connsiteY28" fmla="*/ 418152 h 785329"/>
              <a:gd name="connsiteX29" fmla="*/ 846902 w 1080780"/>
              <a:gd name="connsiteY29" fmla="*/ 461350 h 785329"/>
              <a:gd name="connsiteX30" fmla="*/ 852641 w 1080780"/>
              <a:gd name="connsiteY30" fmla="*/ 426006 h 785329"/>
              <a:gd name="connsiteX31" fmla="*/ 843579 w 1080780"/>
              <a:gd name="connsiteY31" fmla="*/ 401236 h 785329"/>
              <a:gd name="connsiteX32" fmla="*/ 854152 w 1080780"/>
              <a:gd name="connsiteY32" fmla="*/ 386132 h 785329"/>
              <a:gd name="connsiteX33" fmla="*/ 815486 w 1080780"/>
              <a:gd name="connsiteY33" fmla="*/ 353508 h 785329"/>
              <a:gd name="connsiteX34" fmla="*/ 915474 w 1080780"/>
              <a:gd name="connsiteY34" fmla="*/ 353206 h 785329"/>
              <a:gd name="connsiteX35" fmla="*/ 878318 w 1080780"/>
              <a:gd name="connsiteY35" fmla="*/ 384320 h 785329"/>
              <a:gd name="connsiteX36" fmla="*/ 890100 w 1080780"/>
              <a:gd name="connsiteY36" fmla="*/ 400330 h 785329"/>
              <a:gd name="connsiteX37" fmla="*/ 878318 w 1080780"/>
              <a:gd name="connsiteY37" fmla="*/ 427517 h 785329"/>
              <a:gd name="connsiteX38" fmla="*/ 887078 w 1080780"/>
              <a:gd name="connsiteY38" fmla="*/ 461954 h 785329"/>
              <a:gd name="connsiteX39" fmla="*/ 910037 w 1080780"/>
              <a:gd name="connsiteY39" fmla="*/ 419361 h 785329"/>
              <a:gd name="connsiteX40" fmla="*/ 927859 w 1080780"/>
              <a:gd name="connsiteY40" fmla="*/ 439600 h 785329"/>
              <a:gd name="connsiteX41" fmla="*/ 931182 w 1080780"/>
              <a:gd name="connsiteY41" fmla="*/ 380695 h 785329"/>
              <a:gd name="connsiteX42" fmla="*/ 165306 w 1080780"/>
              <a:gd name="connsiteY42" fmla="*/ 353206 h 785329"/>
              <a:gd name="connsiteX43" fmla="*/ 149597 w 1080780"/>
              <a:gd name="connsiteY43" fmla="*/ 380695 h 785329"/>
              <a:gd name="connsiteX44" fmla="*/ 152921 w 1080780"/>
              <a:gd name="connsiteY44" fmla="*/ 439600 h 785329"/>
              <a:gd name="connsiteX45" fmla="*/ 170743 w 1080780"/>
              <a:gd name="connsiteY45" fmla="*/ 419361 h 785329"/>
              <a:gd name="connsiteX46" fmla="*/ 193701 w 1080780"/>
              <a:gd name="connsiteY46" fmla="*/ 461954 h 785329"/>
              <a:gd name="connsiteX47" fmla="*/ 202461 w 1080780"/>
              <a:gd name="connsiteY47" fmla="*/ 427517 h 785329"/>
              <a:gd name="connsiteX48" fmla="*/ 190680 w 1080780"/>
              <a:gd name="connsiteY48" fmla="*/ 400330 h 785329"/>
              <a:gd name="connsiteX49" fmla="*/ 202462 w 1080780"/>
              <a:gd name="connsiteY49" fmla="*/ 384320 h 785329"/>
              <a:gd name="connsiteX50" fmla="*/ 165306 w 1080780"/>
              <a:gd name="connsiteY50" fmla="*/ 353206 h 785329"/>
              <a:gd name="connsiteX51" fmla="*/ 865014 w 1080780"/>
              <a:gd name="connsiteY51" fmla="*/ 87685 h 785329"/>
              <a:gd name="connsiteX52" fmla="*/ 962378 w 1080780"/>
              <a:gd name="connsiteY52" fmla="*/ 156635 h 785329"/>
              <a:gd name="connsiteX53" fmla="*/ 960181 w 1080780"/>
              <a:gd name="connsiteY53" fmla="*/ 217270 h 785329"/>
              <a:gd name="connsiteX54" fmla="*/ 951723 w 1080780"/>
              <a:gd name="connsiteY54" fmla="*/ 288561 h 785329"/>
              <a:gd name="connsiteX55" fmla="*/ 924127 w 1080780"/>
              <a:gd name="connsiteY55" fmla="*/ 331318 h 785329"/>
              <a:gd name="connsiteX56" fmla="*/ 953536 w 1080780"/>
              <a:gd name="connsiteY56" fmla="*/ 376768 h 785329"/>
              <a:gd name="connsiteX57" fmla="*/ 1055941 w 1080780"/>
              <a:gd name="connsiteY57" fmla="*/ 442754 h 785329"/>
              <a:gd name="connsiteX58" fmla="*/ 1080780 w 1080780"/>
              <a:gd name="connsiteY58" fmla="*/ 553255 h 785329"/>
              <a:gd name="connsiteX59" fmla="*/ 919345 w 1080780"/>
              <a:gd name="connsiteY59" fmla="*/ 604679 h 785329"/>
              <a:gd name="connsiteX60" fmla="*/ 891399 w 1080780"/>
              <a:gd name="connsiteY60" fmla="*/ 604239 h 785329"/>
              <a:gd name="connsiteX61" fmla="*/ 886538 w 1080780"/>
              <a:gd name="connsiteY61" fmla="*/ 585468 h 785329"/>
              <a:gd name="connsiteX62" fmla="*/ 851128 w 1080780"/>
              <a:gd name="connsiteY62" fmla="*/ 508195 h 785329"/>
              <a:gd name="connsiteX63" fmla="*/ 707188 w 1080780"/>
              <a:gd name="connsiteY63" fmla="*/ 424613 h 785329"/>
              <a:gd name="connsiteX64" fmla="*/ 699956 w 1080780"/>
              <a:gd name="connsiteY64" fmla="*/ 422897 h 785329"/>
              <a:gd name="connsiteX65" fmla="*/ 703293 w 1080780"/>
              <a:gd name="connsiteY65" fmla="*/ 418029 h 785329"/>
              <a:gd name="connsiteX66" fmla="*/ 781048 w 1080780"/>
              <a:gd name="connsiteY66" fmla="*/ 374452 h 785329"/>
              <a:gd name="connsiteX67" fmla="*/ 808235 w 1080780"/>
              <a:gd name="connsiteY67" fmla="*/ 336894 h 785329"/>
              <a:gd name="connsiteX68" fmla="*/ 786184 w 1080780"/>
              <a:gd name="connsiteY68" fmla="*/ 292186 h 785329"/>
              <a:gd name="connsiteX69" fmla="*/ 768059 w 1080780"/>
              <a:gd name="connsiteY69" fmla="*/ 215458 h 785329"/>
              <a:gd name="connsiteX70" fmla="*/ 772782 w 1080780"/>
              <a:gd name="connsiteY70" fmla="*/ 143948 h 785329"/>
              <a:gd name="connsiteX71" fmla="*/ 865014 w 1080780"/>
              <a:gd name="connsiteY71" fmla="*/ 87685 h 785329"/>
              <a:gd name="connsiteX72" fmla="*/ 215766 w 1080780"/>
              <a:gd name="connsiteY72" fmla="*/ 87685 h 785329"/>
              <a:gd name="connsiteX73" fmla="*/ 307998 w 1080780"/>
              <a:gd name="connsiteY73" fmla="*/ 143948 h 785329"/>
              <a:gd name="connsiteX74" fmla="*/ 312721 w 1080780"/>
              <a:gd name="connsiteY74" fmla="*/ 215458 h 785329"/>
              <a:gd name="connsiteX75" fmla="*/ 294596 w 1080780"/>
              <a:gd name="connsiteY75" fmla="*/ 292186 h 785329"/>
              <a:gd name="connsiteX76" fmla="*/ 272544 w 1080780"/>
              <a:gd name="connsiteY76" fmla="*/ 336894 h 785329"/>
              <a:gd name="connsiteX77" fmla="*/ 299732 w 1080780"/>
              <a:gd name="connsiteY77" fmla="*/ 374452 h 785329"/>
              <a:gd name="connsiteX78" fmla="*/ 376580 w 1080780"/>
              <a:gd name="connsiteY78" fmla="*/ 415082 h 785329"/>
              <a:gd name="connsiteX79" fmla="*/ 381458 w 1080780"/>
              <a:gd name="connsiteY79" fmla="*/ 423823 h 785329"/>
              <a:gd name="connsiteX80" fmla="*/ 361528 w 1080780"/>
              <a:gd name="connsiteY80" fmla="*/ 430001 h 785329"/>
              <a:gd name="connsiteX81" fmla="*/ 212590 w 1080780"/>
              <a:gd name="connsiteY81" fmla="*/ 532649 h 785329"/>
              <a:gd name="connsiteX82" fmla="*/ 194715 w 1080780"/>
              <a:gd name="connsiteY82" fmla="*/ 579434 h 785329"/>
              <a:gd name="connsiteX83" fmla="*/ 189473 w 1080780"/>
              <a:gd name="connsiteY83" fmla="*/ 602284 h 785329"/>
              <a:gd name="connsiteX84" fmla="*/ 173260 w 1080780"/>
              <a:gd name="connsiteY84" fmla="*/ 603847 h 785329"/>
              <a:gd name="connsiteX85" fmla="*/ 0 w 1080780"/>
              <a:gd name="connsiteY85" fmla="*/ 553256 h 785329"/>
              <a:gd name="connsiteX86" fmla="*/ 24839 w 1080780"/>
              <a:gd name="connsiteY86" fmla="*/ 442754 h 785329"/>
              <a:gd name="connsiteX87" fmla="*/ 127244 w 1080780"/>
              <a:gd name="connsiteY87" fmla="*/ 376768 h 785329"/>
              <a:gd name="connsiteX88" fmla="*/ 156653 w 1080780"/>
              <a:gd name="connsiteY88" fmla="*/ 331318 h 785329"/>
              <a:gd name="connsiteX89" fmla="*/ 129057 w 1080780"/>
              <a:gd name="connsiteY89" fmla="*/ 288561 h 785329"/>
              <a:gd name="connsiteX90" fmla="*/ 120598 w 1080780"/>
              <a:gd name="connsiteY90" fmla="*/ 217271 h 785329"/>
              <a:gd name="connsiteX91" fmla="*/ 118401 w 1080780"/>
              <a:gd name="connsiteY91" fmla="*/ 156635 h 785329"/>
              <a:gd name="connsiteX92" fmla="*/ 215766 w 1080780"/>
              <a:gd name="connsiteY92" fmla="*/ 87685 h 785329"/>
              <a:gd name="connsiteX93" fmla="*/ 540672 w 1080780"/>
              <a:gd name="connsiteY93" fmla="*/ 10 h 785329"/>
              <a:gd name="connsiteX94" fmla="*/ 688992 w 1080780"/>
              <a:gd name="connsiteY94" fmla="*/ 105046 h 785329"/>
              <a:gd name="connsiteX95" fmla="*/ 685645 w 1080780"/>
              <a:gd name="connsiteY95" fmla="*/ 197415 h 785329"/>
              <a:gd name="connsiteX96" fmla="*/ 672761 w 1080780"/>
              <a:gd name="connsiteY96" fmla="*/ 306015 h 785329"/>
              <a:gd name="connsiteX97" fmla="*/ 640549 w 1080780"/>
              <a:gd name="connsiteY97" fmla="*/ 367218 h 785329"/>
              <a:gd name="connsiteX98" fmla="*/ 675522 w 1080780"/>
              <a:gd name="connsiteY98" fmla="*/ 440385 h 785329"/>
              <a:gd name="connsiteX99" fmla="*/ 831521 w 1080780"/>
              <a:gd name="connsiteY99" fmla="*/ 523216 h 785329"/>
              <a:gd name="connsiteX100" fmla="*/ 889014 w 1080780"/>
              <a:gd name="connsiteY100" fmla="*/ 709236 h 785329"/>
              <a:gd name="connsiteX101" fmla="*/ 194181 w 1080780"/>
              <a:gd name="connsiteY101" fmla="*/ 710965 h 785329"/>
              <a:gd name="connsiteX102" fmla="*/ 236823 w 1080780"/>
              <a:gd name="connsiteY102" fmla="*/ 542543 h 785329"/>
              <a:gd name="connsiteX103" fmla="*/ 412763 w 1080780"/>
              <a:gd name="connsiteY103" fmla="*/ 436856 h 785329"/>
              <a:gd name="connsiteX104" fmla="*/ 454179 w 1080780"/>
              <a:gd name="connsiteY104" fmla="*/ 379642 h 785329"/>
              <a:gd name="connsiteX105" fmla="*/ 420586 w 1080780"/>
              <a:gd name="connsiteY105" fmla="*/ 311537 h 785329"/>
              <a:gd name="connsiteX106" fmla="*/ 392976 w 1080780"/>
              <a:gd name="connsiteY106" fmla="*/ 194654 h 785329"/>
              <a:gd name="connsiteX107" fmla="*/ 400171 w 1080780"/>
              <a:gd name="connsiteY107" fmla="*/ 85718 h 785329"/>
              <a:gd name="connsiteX108" fmla="*/ 540672 w 1080780"/>
              <a:gd name="connsiteY108" fmla="*/ 10 h 785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1080780" h="785329">
                <a:moveTo>
                  <a:pt x="465223" y="404951"/>
                </a:moveTo>
                <a:lnTo>
                  <a:pt x="441754" y="446367"/>
                </a:lnTo>
                <a:cubicBezTo>
                  <a:pt x="441601" y="476431"/>
                  <a:pt x="441447" y="506496"/>
                  <a:pt x="441294" y="536560"/>
                </a:cubicBezTo>
                <a:lnTo>
                  <a:pt x="479488" y="503428"/>
                </a:lnTo>
                <a:cubicBezTo>
                  <a:pt x="487311" y="518307"/>
                  <a:pt x="498356" y="545610"/>
                  <a:pt x="513081" y="569232"/>
                </a:cubicBezTo>
                <a:lnTo>
                  <a:pt x="521824" y="515392"/>
                </a:lnTo>
                <a:cubicBezTo>
                  <a:pt x="517223" y="504041"/>
                  <a:pt x="512621" y="488549"/>
                  <a:pt x="508019" y="477658"/>
                </a:cubicBezTo>
                <a:cubicBezTo>
                  <a:pt x="510320" y="470449"/>
                  <a:pt x="515382" y="468762"/>
                  <a:pt x="524125" y="454650"/>
                </a:cubicBezTo>
                <a:cubicBezTo>
                  <a:pt x="511701" y="442992"/>
                  <a:pt x="479489" y="419370"/>
                  <a:pt x="465223" y="404951"/>
                </a:cubicBezTo>
                <a:close/>
                <a:moveTo>
                  <a:pt x="617540" y="404491"/>
                </a:moveTo>
                <a:cubicBezTo>
                  <a:pt x="603275" y="418910"/>
                  <a:pt x="573364" y="440231"/>
                  <a:pt x="560939" y="451889"/>
                </a:cubicBezTo>
                <a:cubicBezTo>
                  <a:pt x="569683" y="466001"/>
                  <a:pt x="576585" y="469069"/>
                  <a:pt x="578886" y="476278"/>
                </a:cubicBezTo>
                <a:cubicBezTo>
                  <a:pt x="574284" y="487169"/>
                  <a:pt x="565541" y="506342"/>
                  <a:pt x="560939" y="517693"/>
                </a:cubicBezTo>
                <a:lnTo>
                  <a:pt x="574284" y="570153"/>
                </a:lnTo>
                <a:cubicBezTo>
                  <a:pt x="589010" y="546531"/>
                  <a:pt x="601435" y="520148"/>
                  <a:pt x="609258" y="505269"/>
                </a:cubicBezTo>
                <a:lnTo>
                  <a:pt x="636408" y="536100"/>
                </a:lnTo>
                <a:cubicBezTo>
                  <a:pt x="636254" y="506036"/>
                  <a:pt x="642083" y="487015"/>
                  <a:pt x="641470" y="446367"/>
                </a:cubicBezTo>
                <a:close/>
                <a:moveTo>
                  <a:pt x="265294" y="353508"/>
                </a:moveTo>
                <a:cubicBezTo>
                  <a:pt x="255930" y="362973"/>
                  <a:pt x="234784" y="378480"/>
                  <a:pt x="226628" y="386132"/>
                </a:cubicBezTo>
                <a:cubicBezTo>
                  <a:pt x="232368" y="395396"/>
                  <a:pt x="235691" y="396504"/>
                  <a:pt x="237201" y="401236"/>
                </a:cubicBezTo>
                <a:cubicBezTo>
                  <a:pt x="234180" y="408386"/>
                  <a:pt x="231159" y="418556"/>
                  <a:pt x="228139" y="426007"/>
                </a:cubicBezTo>
                <a:lnTo>
                  <a:pt x="233878" y="461350"/>
                </a:lnTo>
                <a:cubicBezTo>
                  <a:pt x="243544" y="445843"/>
                  <a:pt x="250795" y="427920"/>
                  <a:pt x="255930" y="418153"/>
                </a:cubicBezTo>
                <a:lnTo>
                  <a:pt x="281002" y="439903"/>
                </a:lnTo>
                <a:lnTo>
                  <a:pt x="280701" y="380695"/>
                </a:lnTo>
                <a:close/>
                <a:moveTo>
                  <a:pt x="815486" y="353508"/>
                </a:moveTo>
                <a:lnTo>
                  <a:pt x="800079" y="380695"/>
                </a:lnTo>
                <a:lnTo>
                  <a:pt x="799777" y="439902"/>
                </a:lnTo>
                <a:lnTo>
                  <a:pt x="824850" y="418152"/>
                </a:lnTo>
                <a:cubicBezTo>
                  <a:pt x="829985" y="427920"/>
                  <a:pt x="837235" y="445843"/>
                  <a:pt x="846902" y="461350"/>
                </a:cubicBezTo>
                <a:lnTo>
                  <a:pt x="852641" y="426006"/>
                </a:lnTo>
                <a:cubicBezTo>
                  <a:pt x="849620" y="418555"/>
                  <a:pt x="846600" y="408385"/>
                  <a:pt x="843579" y="401236"/>
                </a:cubicBezTo>
                <a:cubicBezTo>
                  <a:pt x="845089" y="396503"/>
                  <a:pt x="848412" y="395396"/>
                  <a:pt x="854152" y="386132"/>
                </a:cubicBezTo>
                <a:cubicBezTo>
                  <a:pt x="845995" y="378480"/>
                  <a:pt x="824850" y="362973"/>
                  <a:pt x="815486" y="353508"/>
                </a:cubicBezTo>
                <a:close/>
                <a:moveTo>
                  <a:pt x="915474" y="353206"/>
                </a:moveTo>
                <a:cubicBezTo>
                  <a:pt x="906109" y="362671"/>
                  <a:pt x="886474" y="376667"/>
                  <a:pt x="878318" y="384320"/>
                </a:cubicBezTo>
                <a:cubicBezTo>
                  <a:pt x="884058" y="393583"/>
                  <a:pt x="888589" y="395597"/>
                  <a:pt x="890100" y="400330"/>
                </a:cubicBezTo>
                <a:cubicBezTo>
                  <a:pt x="887079" y="407479"/>
                  <a:pt x="881339" y="420066"/>
                  <a:pt x="878318" y="427517"/>
                </a:cubicBezTo>
                <a:lnTo>
                  <a:pt x="887078" y="461954"/>
                </a:lnTo>
                <a:cubicBezTo>
                  <a:pt x="896745" y="446447"/>
                  <a:pt x="904901" y="429128"/>
                  <a:pt x="910037" y="419361"/>
                </a:cubicBezTo>
                <a:lnTo>
                  <a:pt x="927859" y="439600"/>
                </a:lnTo>
                <a:cubicBezTo>
                  <a:pt x="927759" y="419864"/>
                  <a:pt x="931585" y="407379"/>
                  <a:pt x="931182" y="380695"/>
                </a:cubicBezTo>
                <a:close/>
                <a:moveTo>
                  <a:pt x="165306" y="353206"/>
                </a:moveTo>
                <a:lnTo>
                  <a:pt x="149597" y="380695"/>
                </a:lnTo>
                <a:cubicBezTo>
                  <a:pt x="149195" y="407379"/>
                  <a:pt x="153021" y="419865"/>
                  <a:pt x="152921" y="439600"/>
                </a:cubicBezTo>
                <a:lnTo>
                  <a:pt x="170743" y="419361"/>
                </a:lnTo>
                <a:cubicBezTo>
                  <a:pt x="175878" y="429128"/>
                  <a:pt x="184035" y="446448"/>
                  <a:pt x="193701" y="461954"/>
                </a:cubicBezTo>
                <a:lnTo>
                  <a:pt x="202461" y="427517"/>
                </a:lnTo>
                <a:cubicBezTo>
                  <a:pt x="199441" y="420066"/>
                  <a:pt x="193701" y="407480"/>
                  <a:pt x="190680" y="400330"/>
                </a:cubicBezTo>
                <a:cubicBezTo>
                  <a:pt x="192191" y="395598"/>
                  <a:pt x="196722" y="393584"/>
                  <a:pt x="202462" y="384320"/>
                </a:cubicBezTo>
                <a:cubicBezTo>
                  <a:pt x="194305" y="376667"/>
                  <a:pt x="174670" y="362671"/>
                  <a:pt x="165306" y="353206"/>
                </a:cubicBezTo>
                <a:close/>
                <a:moveTo>
                  <a:pt x="865014" y="87685"/>
                </a:moveTo>
                <a:cubicBezTo>
                  <a:pt x="913518" y="87188"/>
                  <a:pt x="961493" y="114042"/>
                  <a:pt x="962378" y="156635"/>
                </a:cubicBezTo>
                <a:cubicBezTo>
                  <a:pt x="966882" y="184097"/>
                  <a:pt x="963532" y="190413"/>
                  <a:pt x="960181" y="217270"/>
                </a:cubicBezTo>
                <a:cubicBezTo>
                  <a:pt x="977702" y="232979"/>
                  <a:pt x="976091" y="259360"/>
                  <a:pt x="951723" y="288561"/>
                </a:cubicBezTo>
                <a:cubicBezTo>
                  <a:pt x="951723" y="305981"/>
                  <a:pt x="929564" y="320242"/>
                  <a:pt x="924127" y="331318"/>
                </a:cubicBezTo>
                <a:cubicBezTo>
                  <a:pt x="924429" y="346019"/>
                  <a:pt x="930829" y="357485"/>
                  <a:pt x="953536" y="376768"/>
                </a:cubicBezTo>
                <a:cubicBezTo>
                  <a:pt x="972919" y="381702"/>
                  <a:pt x="1006738" y="391254"/>
                  <a:pt x="1055941" y="442754"/>
                </a:cubicBezTo>
                <a:cubicBezTo>
                  <a:pt x="1071475" y="468422"/>
                  <a:pt x="1070079" y="492546"/>
                  <a:pt x="1080780" y="553255"/>
                </a:cubicBezTo>
                <a:cubicBezTo>
                  <a:pt x="1067608" y="585011"/>
                  <a:pt x="988585" y="602993"/>
                  <a:pt x="919345" y="604679"/>
                </a:cubicBezTo>
                <a:lnTo>
                  <a:pt x="891399" y="604239"/>
                </a:lnTo>
                <a:lnTo>
                  <a:pt x="886538" y="585468"/>
                </a:lnTo>
                <a:cubicBezTo>
                  <a:pt x="877520" y="553770"/>
                  <a:pt x="866775" y="528730"/>
                  <a:pt x="851128" y="508195"/>
                </a:cubicBezTo>
                <a:cubicBezTo>
                  <a:pt x="807759" y="451642"/>
                  <a:pt x="743727" y="433421"/>
                  <a:pt x="707188" y="424613"/>
                </a:cubicBezTo>
                <a:lnTo>
                  <a:pt x="699956" y="422897"/>
                </a:lnTo>
                <a:lnTo>
                  <a:pt x="703293" y="418029"/>
                </a:lnTo>
                <a:cubicBezTo>
                  <a:pt x="725571" y="388916"/>
                  <a:pt x="747450" y="383644"/>
                  <a:pt x="781048" y="374452"/>
                </a:cubicBezTo>
                <a:cubicBezTo>
                  <a:pt x="804829" y="356629"/>
                  <a:pt x="807380" y="350604"/>
                  <a:pt x="808235" y="336894"/>
                </a:cubicBezTo>
                <a:cubicBezTo>
                  <a:pt x="798688" y="312782"/>
                  <a:pt x="786184" y="311116"/>
                  <a:pt x="786184" y="292186"/>
                </a:cubicBezTo>
                <a:cubicBezTo>
                  <a:pt x="745522" y="266464"/>
                  <a:pt x="759820" y="223147"/>
                  <a:pt x="768059" y="215458"/>
                </a:cubicBezTo>
                <a:cubicBezTo>
                  <a:pt x="766008" y="181149"/>
                  <a:pt x="765166" y="166777"/>
                  <a:pt x="772782" y="143948"/>
                </a:cubicBezTo>
                <a:cubicBezTo>
                  <a:pt x="789242" y="105005"/>
                  <a:pt x="827288" y="88072"/>
                  <a:pt x="865014" y="87685"/>
                </a:cubicBezTo>
                <a:close/>
                <a:moveTo>
                  <a:pt x="215766" y="87685"/>
                </a:moveTo>
                <a:cubicBezTo>
                  <a:pt x="253492" y="88072"/>
                  <a:pt x="291538" y="105005"/>
                  <a:pt x="307998" y="143948"/>
                </a:cubicBezTo>
                <a:cubicBezTo>
                  <a:pt x="315614" y="166778"/>
                  <a:pt x="314772" y="181149"/>
                  <a:pt x="312721" y="215458"/>
                </a:cubicBezTo>
                <a:cubicBezTo>
                  <a:pt x="320960" y="223148"/>
                  <a:pt x="335258" y="266464"/>
                  <a:pt x="294596" y="292186"/>
                </a:cubicBezTo>
                <a:cubicBezTo>
                  <a:pt x="294596" y="311116"/>
                  <a:pt x="282092" y="312783"/>
                  <a:pt x="272544" y="336894"/>
                </a:cubicBezTo>
                <a:cubicBezTo>
                  <a:pt x="273400" y="350605"/>
                  <a:pt x="275951" y="356629"/>
                  <a:pt x="299732" y="374452"/>
                </a:cubicBezTo>
                <a:cubicBezTo>
                  <a:pt x="333330" y="383644"/>
                  <a:pt x="357022" y="385288"/>
                  <a:pt x="376580" y="415082"/>
                </a:cubicBezTo>
                <a:lnTo>
                  <a:pt x="381458" y="423823"/>
                </a:lnTo>
                <a:lnTo>
                  <a:pt x="361528" y="430001"/>
                </a:lnTo>
                <a:cubicBezTo>
                  <a:pt x="303357" y="450712"/>
                  <a:pt x="237187" y="492332"/>
                  <a:pt x="212590" y="532649"/>
                </a:cubicBezTo>
                <a:cubicBezTo>
                  <a:pt x="204885" y="548495"/>
                  <a:pt x="199168" y="564126"/>
                  <a:pt x="194715" y="579434"/>
                </a:cubicBezTo>
                <a:lnTo>
                  <a:pt x="189473" y="602284"/>
                </a:lnTo>
                <a:lnTo>
                  <a:pt x="173260" y="603847"/>
                </a:lnTo>
                <a:cubicBezTo>
                  <a:pt x="104410" y="605436"/>
                  <a:pt x="14948" y="580570"/>
                  <a:pt x="0" y="553256"/>
                </a:cubicBezTo>
                <a:cubicBezTo>
                  <a:pt x="10701" y="492547"/>
                  <a:pt x="9305" y="468422"/>
                  <a:pt x="24839" y="442754"/>
                </a:cubicBezTo>
                <a:cubicBezTo>
                  <a:pt x="74041" y="391255"/>
                  <a:pt x="107861" y="381702"/>
                  <a:pt x="127244" y="376768"/>
                </a:cubicBezTo>
                <a:cubicBezTo>
                  <a:pt x="149950" y="357485"/>
                  <a:pt x="156351" y="346019"/>
                  <a:pt x="156653" y="331318"/>
                </a:cubicBezTo>
                <a:cubicBezTo>
                  <a:pt x="151216" y="320242"/>
                  <a:pt x="129057" y="305981"/>
                  <a:pt x="129057" y="288561"/>
                </a:cubicBezTo>
                <a:cubicBezTo>
                  <a:pt x="104689" y="259360"/>
                  <a:pt x="103078" y="232979"/>
                  <a:pt x="120598" y="217271"/>
                </a:cubicBezTo>
                <a:cubicBezTo>
                  <a:pt x="117248" y="190413"/>
                  <a:pt x="113898" y="184097"/>
                  <a:pt x="118401" y="156635"/>
                </a:cubicBezTo>
                <a:cubicBezTo>
                  <a:pt x="119287" y="114042"/>
                  <a:pt x="167262" y="87188"/>
                  <a:pt x="215766" y="87685"/>
                </a:cubicBezTo>
                <a:close/>
                <a:moveTo>
                  <a:pt x="540672" y="10"/>
                </a:moveTo>
                <a:cubicBezTo>
                  <a:pt x="614561" y="-747"/>
                  <a:pt x="687643" y="40161"/>
                  <a:pt x="688992" y="105046"/>
                </a:cubicBezTo>
                <a:cubicBezTo>
                  <a:pt x="695853" y="146880"/>
                  <a:pt x="690749" y="156501"/>
                  <a:pt x="685645" y="197415"/>
                </a:cubicBezTo>
                <a:cubicBezTo>
                  <a:pt x="712336" y="221344"/>
                  <a:pt x="709881" y="261532"/>
                  <a:pt x="672761" y="306015"/>
                </a:cubicBezTo>
                <a:cubicBezTo>
                  <a:pt x="672761" y="332551"/>
                  <a:pt x="648832" y="350345"/>
                  <a:pt x="640549" y="367218"/>
                </a:cubicBezTo>
                <a:cubicBezTo>
                  <a:pt x="641009" y="389613"/>
                  <a:pt x="640932" y="411011"/>
                  <a:pt x="675522" y="440385"/>
                </a:cubicBezTo>
                <a:cubicBezTo>
                  <a:pt x="705050" y="447901"/>
                  <a:pt x="756568" y="444763"/>
                  <a:pt x="831521" y="523216"/>
                </a:cubicBezTo>
                <a:cubicBezTo>
                  <a:pt x="855185" y="562316"/>
                  <a:pt x="872713" y="616756"/>
                  <a:pt x="889014" y="709236"/>
                </a:cubicBezTo>
                <a:cubicBezTo>
                  <a:pt x="763918" y="818671"/>
                  <a:pt x="295668" y="801859"/>
                  <a:pt x="194181" y="710965"/>
                </a:cubicBezTo>
                <a:cubicBezTo>
                  <a:pt x="206787" y="662271"/>
                  <a:pt x="210286" y="569846"/>
                  <a:pt x="236823" y="542543"/>
                </a:cubicBezTo>
                <a:cubicBezTo>
                  <a:pt x="265252" y="499696"/>
                  <a:pt x="354270" y="452860"/>
                  <a:pt x="412763" y="436856"/>
                </a:cubicBezTo>
                <a:cubicBezTo>
                  <a:pt x="448989" y="409706"/>
                  <a:pt x="452875" y="400529"/>
                  <a:pt x="454179" y="379642"/>
                </a:cubicBezTo>
                <a:cubicBezTo>
                  <a:pt x="439635" y="342912"/>
                  <a:pt x="420586" y="340374"/>
                  <a:pt x="420586" y="311537"/>
                </a:cubicBezTo>
                <a:cubicBezTo>
                  <a:pt x="358644" y="272353"/>
                  <a:pt x="380425" y="206367"/>
                  <a:pt x="392976" y="194654"/>
                </a:cubicBezTo>
                <a:cubicBezTo>
                  <a:pt x="389852" y="142389"/>
                  <a:pt x="388569" y="120496"/>
                  <a:pt x="400171" y="85718"/>
                </a:cubicBezTo>
                <a:cubicBezTo>
                  <a:pt x="425245" y="26394"/>
                  <a:pt x="483203" y="599"/>
                  <a:pt x="540672" y="10"/>
                </a:cubicBezTo>
                <a:close/>
              </a:path>
            </a:pathLst>
          </a:custGeom>
          <a:solidFill>
            <a:srgbClr val="440099"/>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a:ln>
                <a:noFill/>
              </a:ln>
              <a:solidFill>
                <a:schemeClr val="bg1"/>
              </a:solidFill>
              <a:effectLst/>
              <a:uLnTx/>
              <a:uFillTx/>
              <a:latin typeface="Agency FB" panose="020B0503020202020204" pitchFamily="34" charset="0"/>
              <a:cs typeface="Arial" panose="020B0604020202020204" pitchFamily="34" charset="0"/>
            </a:endParaRPr>
          </a:p>
        </p:txBody>
      </p:sp>
      <p:pic>
        <p:nvPicPr>
          <p:cNvPr id="107" name="Picture 28">
            <a:extLst>
              <a:ext uri="{FF2B5EF4-FFF2-40B4-BE49-F238E27FC236}">
                <a16:creationId xmlns:a16="http://schemas.microsoft.com/office/drawing/2014/main" id="{BBD93216-B43A-1049-A94A-9FCF2C89F3B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03604" y="1721271"/>
            <a:ext cx="1038225" cy="10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889771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 name="object 18">
            <a:extLst>
              <a:ext uri="{FF2B5EF4-FFF2-40B4-BE49-F238E27FC236}">
                <a16:creationId xmlns:a16="http://schemas.microsoft.com/office/drawing/2014/main" id="{C2EC8E56-76BC-4F74-CBAD-2B2219F3DB02}"/>
              </a:ext>
            </a:extLst>
          </p:cNvPr>
          <p:cNvSpPr txBox="1"/>
          <p:nvPr/>
        </p:nvSpPr>
        <p:spPr>
          <a:xfrm>
            <a:off x="3603625" y="6686664"/>
            <a:ext cx="4984750"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latin typeface="Calibri"/>
                <a:cs typeface="Calibri"/>
              </a:rPr>
              <a:t>“</a:t>
            </a:r>
            <a:r>
              <a:rPr sz="650" spc="-5" dirty="0">
                <a:solidFill>
                  <a:schemeClr val="bg1"/>
                </a:solidFill>
                <a:latin typeface="Calibri"/>
                <a:cs typeface="Calibri"/>
              </a:rPr>
              <a:t>C</a:t>
            </a:r>
            <a:r>
              <a:rPr sz="650" spc="-15" dirty="0">
                <a:solidFill>
                  <a:schemeClr val="bg1"/>
                </a:solidFill>
                <a:latin typeface="Calibri"/>
                <a:cs typeface="Calibri"/>
              </a:rPr>
              <a:t>o</a:t>
            </a:r>
            <a:r>
              <a:rPr sz="650" spc="-10" dirty="0">
                <a:solidFill>
                  <a:schemeClr val="bg1"/>
                </a:solidFill>
                <a:latin typeface="Calibri"/>
                <a:cs typeface="Calibri"/>
              </a:rPr>
              <a:t>p</a:t>
            </a:r>
            <a:r>
              <a:rPr sz="650" spc="-15" dirty="0">
                <a:solidFill>
                  <a:schemeClr val="bg1"/>
                </a:solidFill>
                <a:latin typeface="Calibri"/>
                <a:cs typeface="Calibri"/>
              </a:rPr>
              <a:t>y</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a:t>
            </a:r>
            <a:r>
              <a:rPr sz="650" spc="-10" dirty="0">
                <a:solidFill>
                  <a:schemeClr val="bg1"/>
                </a:solidFill>
                <a:latin typeface="Calibri"/>
                <a:cs typeface="Calibri"/>
              </a:rPr>
              <a:t>s</a:t>
            </a:r>
            <a:r>
              <a:rPr sz="650" spc="-5" dirty="0">
                <a:solidFill>
                  <a:schemeClr val="bg1"/>
                </a:solidFill>
                <a:latin typeface="Calibri"/>
                <a:cs typeface="Calibri"/>
              </a:rPr>
              <a:t>:</a:t>
            </a:r>
            <a:r>
              <a:rPr sz="650" spc="-10" dirty="0">
                <a:solidFill>
                  <a:schemeClr val="bg1"/>
                </a:solidFill>
                <a:latin typeface="Calibri"/>
                <a:cs typeface="Calibri"/>
              </a:rPr>
              <a:t> Al</a:t>
            </a:r>
            <a:r>
              <a:rPr sz="650" spc="-5" dirty="0">
                <a:solidFill>
                  <a:schemeClr val="bg1"/>
                </a:solidFill>
                <a:latin typeface="Calibri"/>
                <a:cs typeface="Calibri"/>
              </a:rPr>
              <a:t>l</a:t>
            </a:r>
            <a:r>
              <a:rPr sz="650" spc="15" dirty="0">
                <a:solidFill>
                  <a:schemeClr val="bg1"/>
                </a:solidFill>
                <a:latin typeface="Calibri"/>
                <a:cs typeface="Calibri"/>
              </a:rPr>
              <a:t> </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ts</a:t>
            </a:r>
            <a:r>
              <a:rPr sz="650" spc="-10" dirty="0">
                <a:solidFill>
                  <a:schemeClr val="bg1"/>
                </a:solidFill>
                <a:latin typeface="Calibri"/>
                <a:cs typeface="Calibri"/>
              </a:rPr>
              <a:t> </a:t>
            </a:r>
            <a:r>
              <a:rPr sz="650" spc="-5" dirty="0">
                <a:solidFill>
                  <a:schemeClr val="bg1"/>
                </a:solidFill>
                <a:latin typeface="Calibri"/>
                <a:cs typeface="Calibri"/>
              </a:rPr>
              <a:t>are</a:t>
            </a:r>
            <a:r>
              <a:rPr sz="650" spc="10" dirty="0">
                <a:solidFill>
                  <a:schemeClr val="bg1"/>
                </a:solidFill>
                <a:latin typeface="Calibri"/>
                <a:cs typeface="Calibri"/>
              </a:rPr>
              <a:t> </a:t>
            </a:r>
            <a:r>
              <a:rPr sz="650" spc="-5" dirty="0">
                <a:solidFill>
                  <a:schemeClr val="bg1"/>
                </a:solidFill>
                <a:latin typeface="Calibri"/>
                <a:cs typeface="Calibri"/>
              </a:rPr>
              <a:t>reser</a:t>
            </a:r>
            <a:r>
              <a:rPr sz="650" spc="-10" dirty="0">
                <a:solidFill>
                  <a:schemeClr val="bg1"/>
                </a:solidFill>
                <a:latin typeface="Calibri"/>
                <a:cs typeface="Calibri"/>
              </a:rPr>
              <a:t>v</a:t>
            </a:r>
            <a:r>
              <a:rPr sz="650" spc="-5" dirty="0">
                <a:solidFill>
                  <a:schemeClr val="bg1"/>
                </a:solidFill>
                <a:latin typeface="Calibri"/>
                <a:cs typeface="Calibri"/>
              </a:rPr>
              <a:t>e</a:t>
            </a:r>
            <a:r>
              <a:rPr sz="650" spc="-10" dirty="0">
                <a:solidFill>
                  <a:schemeClr val="bg1"/>
                </a:solidFill>
                <a:latin typeface="Calibri"/>
                <a:cs typeface="Calibri"/>
              </a:rPr>
              <a:t>d</a:t>
            </a:r>
            <a:r>
              <a:rPr sz="650" spc="-5" dirty="0">
                <a:solidFill>
                  <a:schemeClr val="bg1"/>
                </a:solidFill>
                <a:latin typeface="Calibri"/>
                <a:cs typeface="Calibri"/>
              </a:rPr>
              <a:t>,</a:t>
            </a:r>
            <a:r>
              <a:rPr sz="650" spc="-10" dirty="0">
                <a:solidFill>
                  <a:schemeClr val="bg1"/>
                </a:solidFill>
                <a:latin typeface="Calibri"/>
                <a:cs typeface="Calibri"/>
              </a:rPr>
              <a:t> n</a:t>
            </a:r>
            <a:r>
              <a:rPr sz="650" spc="-5" dirty="0">
                <a:solidFill>
                  <a:schemeClr val="bg1"/>
                </a:solidFill>
                <a:latin typeface="Calibri"/>
                <a:cs typeface="Calibri"/>
              </a:rPr>
              <a:t>o</a:t>
            </a:r>
            <a:r>
              <a:rPr sz="650" dirty="0">
                <a:solidFill>
                  <a:schemeClr val="bg1"/>
                </a:solidFill>
                <a:latin typeface="Calibri"/>
                <a:cs typeface="Calibri"/>
              </a:rPr>
              <a:t> </a:t>
            </a:r>
            <a:r>
              <a:rPr sz="650" spc="-10" dirty="0">
                <a:solidFill>
                  <a:schemeClr val="bg1"/>
                </a:solidFill>
                <a:latin typeface="Calibri"/>
                <a:cs typeface="Calibri"/>
              </a:rPr>
              <a:t>p</a:t>
            </a:r>
            <a:r>
              <a:rPr sz="650" spc="-5" dirty="0">
                <a:solidFill>
                  <a:schemeClr val="bg1"/>
                </a:solidFill>
                <a:latin typeface="Calibri"/>
                <a:cs typeface="Calibri"/>
              </a:rPr>
              <a:t>art </a:t>
            </a:r>
            <a:r>
              <a:rPr sz="650" spc="-15" dirty="0">
                <a:solidFill>
                  <a:schemeClr val="bg1"/>
                </a:solidFill>
                <a:latin typeface="Calibri"/>
                <a:cs typeface="Calibri"/>
              </a:rPr>
              <a:t>o</a:t>
            </a:r>
            <a:r>
              <a:rPr sz="650" spc="-5" dirty="0">
                <a:solidFill>
                  <a:schemeClr val="bg1"/>
                </a:solidFill>
                <a:latin typeface="Calibri"/>
                <a:cs typeface="Calibri"/>
              </a:rPr>
              <a:t>f</a:t>
            </a:r>
            <a:r>
              <a:rPr sz="650" spc="10" dirty="0">
                <a:solidFill>
                  <a:schemeClr val="bg1"/>
                </a:solidFill>
                <a:latin typeface="Calibri"/>
                <a:cs typeface="Calibri"/>
              </a:rPr>
              <a:t> </a:t>
            </a:r>
            <a:r>
              <a:rPr sz="650" spc="-5" dirty="0">
                <a:solidFill>
                  <a:schemeClr val="bg1"/>
                </a:solidFill>
                <a:latin typeface="Calibri"/>
                <a:cs typeface="Calibri"/>
              </a:rPr>
              <a:t>t</a:t>
            </a:r>
            <a:r>
              <a:rPr sz="650" spc="-15" dirty="0">
                <a:solidFill>
                  <a:schemeClr val="bg1"/>
                </a:solidFill>
                <a:latin typeface="Calibri"/>
                <a:cs typeface="Calibri"/>
              </a:rPr>
              <a:t>h</a:t>
            </a:r>
            <a:r>
              <a:rPr sz="650" spc="-10" dirty="0">
                <a:solidFill>
                  <a:schemeClr val="bg1"/>
                </a:solidFill>
                <a:latin typeface="Calibri"/>
                <a:cs typeface="Calibri"/>
              </a:rPr>
              <a:t>i</a:t>
            </a:r>
            <a:r>
              <a:rPr sz="650" spc="-5" dirty="0">
                <a:solidFill>
                  <a:schemeClr val="bg1"/>
                </a:solidFill>
                <a:latin typeface="Calibri"/>
                <a:cs typeface="Calibri"/>
              </a:rPr>
              <a:t>s </a:t>
            </a:r>
            <a:r>
              <a:rPr sz="650" spc="-10" dirty="0">
                <a:solidFill>
                  <a:schemeClr val="bg1"/>
                </a:solidFill>
                <a:latin typeface="Calibri"/>
                <a:cs typeface="Calibri"/>
              </a:rPr>
              <a:t>p</a:t>
            </a:r>
            <a:r>
              <a:rPr sz="650" spc="-5" dirty="0">
                <a:solidFill>
                  <a:schemeClr val="bg1"/>
                </a:solidFill>
                <a:latin typeface="Calibri"/>
                <a:cs typeface="Calibri"/>
              </a:rPr>
              <a:t>rese</a:t>
            </a:r>
            <a:r>
              <a:rPr sz="650" spc="-10" dirty="0">
                <a:solidFill>
                  <a:schemeClr val="bg1"/>
                </a:solidFill>
                <a:latin typeface="Calibri"/>
                <a:cs typeface="Calibri"/>
              </a:rPr>
              <a:t>n</a:t>
            </a:r>
            <a:r>
              <a:rPr sz="650" spc="-5" dirty="0">
                <a:solidFill>
                  <a:schemeClr val="bg1"/>
                </a:solidFill>
                <a:latin typeface="Calibri"/>
                <a:cs typeface="Calibri"/>
              </a:rPr>
              <a:t>tat</a:t>
            </a:r>
            <a:r>
              <a:rPr sz="650" spc="-15" dirty="0">
                <a:solidFill>
                  <a:schemeClr val="bg1"/>
                </a:solidFill>
                <a:latin typeface="Calibri"/>
                <a:cs typeface="Calibri"/>
              </a:rPr>
              <a:t>io</a:t>
            </a:r>
            <a:r>
              <a:rPr sz="650" spc="-5" dirty="0">
                <a:solidFill>
                  <a:schemeClr val="bg1"/>
                </a:solidFill>
                <a:latin typeface="Calibri"/>
                <a:cs typeface="Calibri"/>
              </a:rPr>
              <a:t>n</a:t>
            </a:r>
            <a:r>
              <a:rPr sz="650" dirty="0">
                <a:solidFill>
                  <a:schemeClr val="bg1"/>
                </a:solidFill>
                <a:latin typeface="Calibri"/>
                <a:cs typeface="Calibri"/>
              </a:rPr>
              <a:t> </a:t>
            </a:r>
            <a:r>
              <a:rPr sz="650" spc="-5" dirty="0">
                <a:solidFill>
                  <a:schemeClr val="bg1"/>
                </a:solidFill>
                <a:latin typeface="Calibri"/>
                <a:cs typeface="Calibri"/>
              </a:rPr>
              <a:t>can</a:t>
            </a:r>
            <a:r>
              <a:rPr sz="650"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e re</a:t>
            </a:r>
            <a:r>
              <a:rPr sz="650" spc="-10" dirty="0">
                <a:solidFill>
                  <a:schemeClr val="bg1"/>
                </a:solidFill>
                <a:latin typeface="Calibri"/>
                <a:cs typeface="Calibri"/>
              </a:rPr>
              <a:t>p</a:t>
            </a:r>
            <a:r>
              <a:rPr sz="650" spc="-5" dirty="0">
                <a:solidFill>
                  <a:schemeClr val="bg1"/>
                </a:solidFill>
                <a:latin typeface="Calibri"/>
                <a:cs typeface="Calibri"/>
              </a:rPr>
              <a:t>r</a:t>
            </a:r>
            <a:r>
              <a:rPr sz="650" spc="-10" dirty="0">
                <a:solidFill>
                  <a:schemeClr val="bg1"/>
                </a:solidFill>
                <a:latin typeface="Calibri"/>
                <a:cs typeface="Calibri"/>
              </a:rPr>
              <a:t>odu</a:t>
            </a:r>
            <a:r>
              <a:rPr sz="650" spc="-5" dirty="0">
                <a:solidFill>
                  <a:schemeClr val="bg1"/>
                </a:solidFill>
                <a:latin typeface="Calibri"/>
                <a:cs typeface="Calibri"/>
              </a:rPr>
              <a:t>ced</a:t>
            </a:r>
            <a:r>
              <a:rPr sz="650" dirty="0">
                <a:solidFill>
                  <a:schemeClr val="bg1"/>
                </a:solidFill>
                <a:latin typeface="Calibri"/>
                <a:cs typeface="Calibri"/>
              </a:rPr>
              <a:t> </a:t>
            </a:r>
            <a:r>
              <a:rPr sz="650" spc="-15" dirty="0">
                <a:solidFill>
                  <a:schemeClr val="bg1"/>
                </a:solidFill>
                <a:latin typeface="Calibri"/>
                <a:cs typeface="Calibri"/>
              </a:rPr>
              <a:t>o</a:t>
            </a:r>
            <a:r>
              <a:rPr sz="650" spc="-5" dirty="0">
                <a:solidFill>
                  <a:schemeClr val="bg1"/>
                </a:solidFill>
                <a:latin typeface="Calibri"/>
                <a:cs typeface="Calibri"/>
              </a:rPr>
              <a:t>r c</a:t>
            </a:r>
            <a:r>
              <a:rPr sz="650" spc="-10" dirty="0">
                <a:solidFill>
                  <a:schemeClr val="bg1"/>
                </a:solidFill>
                <a:latin typeface="Calibri"/>
                <a:cs typeface="Calibri"/>
              </a:rPr>
              <a:t>opi</a:t>
            </a:r>
            <a:r>
              <a:rPr sz="650" spc="-5" dirty="0">
                <a:solidFill>
                  <a:schemeClr val="bg1"/>
                </a:solidFill>
                <a:latin typeface="Calibri"/>
                <a:cs typeface="Calibri"/>
              </a:rPr>
              <a:t>ed</a:t>
            </a:r>
            <a:r>
              <a:rPr sz="650" spc="15"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y</a:t>
            </a:r>
            <a:r>
              <a:rPr sz="650" spc="-10" dirty="0">
                <a:solidFill>
                  <a:schemeClr val="bg1"/>
                </a:solidFill>
                <a:latin typeface="Calibri"/>
                <a:cs typeface="Calibri"/>
              </a:rPr>
              <a:t> </a:t>
            </a:r>
            <a:r>
              <a:rPr sz="650" spc="-5" dirty="0">
                <a:solidFill>
                  <a:schemeClr val="bg1"/>
                </a:solidFill>
                <a:latin typeface="Calibri"/>
                <a:cs typeface="Calibri"/>
              </a:rPr>
              <a:t>a</a:t>
            </a:r>
            <a:r>
              <a:rPr sz="650" spc="-10" dirty="0">
                <a:solidFill>
                  <a:schemeClr val="bg1"/>
                </a:solidFill>
                <a:latin typeface="Calibri"/>
                <a:cs typeface="Calibri"/>
              </a:rPr>
              <a:t>n</a:t>
            </a:r>
            <a:r>
              <a:rPr sz="650" spc="-5" dirty="0">
                <a:solidFill>
                  <a:schemeClr val="bg1"/>
                </a:solidFill>
                <a:latin typeface="Calibri"/>
                <a:cs typeface="Calibri"/>
              </a:rPr>
              <a:t>y</a:t>
            </a:r>
            <a:r>
              <a:rPr sz="650" dirty="0">
                <a:solidFill>
                  <a:schemeClr val="bg1"/>
                </a:solidFill>
                <a:latin typeface="Calibri"/>
                <a:cs typeface="Calibri"/>
              </a:rPr>
              <a:t> </a:t>
            </a:r>
            <a:r>
              <a:rPr sz="650" spc="-5" dirty="0">
                <a:solidFill>
                  <a:schemeClr val="bg1"/>
                </a:solidFill>
                <a:latin typeface="Calibri"/>
                <a:cs typeface="Calibri"/>
              </a:rPr>
              <a:t>mea</a:t>
            </a:r>
            <a:r>
              <a:rPr sz="650" spc="-10" dirty="0">
                <a:solidFill>
                  <a:schemeClr val="bg1"/>
                </a:solidFill>
                <a:latin typeface="Calibri"/>
                <a:cs typeface="Calibri"/>
              </a:rPr>
              <a:t>n</a:t>
            </a:r>
            <a:r>
              <a:rPr sz="650" spc="-5" dirty="0">
                <a:solidFill>
                  <a:schemeClr val="bg1"/>
                </a:solidFill>
                <a:latin typeface="Calibri"/>
                <a:cs typeface="Calibri"/>
              </a:rPr>
              <a:t>s e</a:t>
            </a:r>
            <a:r>
              <a:rPr sz="650" spc="-10" dirty="0">
                <a:solidFill>
                  <a:schemeClr val="bg1"/>
                </a:solidFill>
                <a:latin typeface="Calibri"/>
                <a:cs typeface="Calibri"/>
              </a:rPr>
              <a:t>x</a:t>
            </a:r>
            <a:r>
              <a:rPr sz="650" spc="-5" dirty="0">
                <a:solidFill>
                  <a:schemeClr val="bg1"/>
                </a:solidFill>
                <a:latin typeface="Calibri"/>
                <a:cs typeface="Calibri"/>
              </a:rPr>
              <a:t>ce</a:t>
            </a:r>
            <a:r>
              <a:rPr sz="650" spc="-10" dirty="0">
                <a:solidFill>
                  <a:schemeClr val="bg1"/>
                </a:solidFill>
                <a:latin typeface="Calibri"/>
                <a:cs typeface="Calibri"/>
              </a:rPr>
              <a:t>p</a:t>
            </a:r>
            <a:r>
              <a:rPr sz="650" spc="-5" dirty="0">
                <a:solidFill>
                  <a:schemeClr val="bg1"/>
                </a:solidFill>
                <a:latin typeface="Calibri"/>
                <a:cs typeface="Calibri"/>
              </a:rPr>
              <a:t>t</a:t>
            </a:r>
            <a:r>
              <a:rPr sz="650" spc="5" dirty="0">
                <a:solidFill>
                  <a:schemeClr val="bg1"/>
                </a:solidFill>
                <a:latin typeface="Calibri"/>
                <a:cs typeface="Calibri"/>
              </a:rPr>
              <a:t> </a:t>
            </a:r>
            <a:r>
              <a:rPr sz="650" spc="-5" dirty="0">
                <a:solidFill>
                  <a:schemeClr val="bg1"/>
                </a:solidFill>
                <a:latin typeface="Calibri"/>
                <a:cs typeface="Calibri"/>
              </a:rPr>
              <a:t>w</a:t>
            </a:r>
            <a:r>
              <a:rPr sz="650" spc="-10" dirty="0">
                <a:solidFill>
                  <a:schemeClr val="bg1"/>
                </a:solidFill>
                <a:latin typeface="Calibri"/>
                <a:cs typeface="Calibri"/>
              </a:rPr>
              <a:t>i</a:t>
            </a:r>
            <a:r>
              <a:rPr sz="650" spc="-5" dirty="0">
                <a:solidFill>
                  <a:schemeClr val="bg1"/>
                </a:solidFill>
                <a:latin typeface="Calibri"/>
                <a:cs typeface="Calibri"/>
              </a:rPr>
              <a:t>th</a:t>
            </a:r>
            <a:r>
              <a:rPr sz="650" spc="-10" dirty="0">
                <a:solidFill>
                  <a:schemeClr val="bg1"/>
                </a:solidFill>
                <a:latin typeface="Calibri"/>
                <a:cs typeface="Calibri"/>
              </a:rPr>
              <a:t> </a:t>
            </a:r>
            <a:r>
              <a:rPr sz="650" spc="-5" dirty="0">
                <a:solidFill>
                  <a:schemeClr val="bg1"/>
                </a:solidFill>
                <a:latin typeface="Calibri"/>
                <a:cs typeface="Calibri"/>
              </a:rPr>
              <a:t>wr</a:t>
            </a:r>
            <a:r>
              <a:rPr sz="650" spc="-10" dirty="0">
                <a:solidFill>
                  <a:schemeClr val="bg1"/>
                </a:solidFill>
                <a:latin typeface="Calibri"/>
                <a:cs typeface="Calibri"/>
              </a:rPr>
              <a:t>i</a:t>
            </a:r>
            <a:r>
              <a:rPr sz="650" spc="-5" dirty="0">
                <a:solidFill>
                  <a:schemeClr val="bg1"/>
                </a:solidFill>
                <a:latin typeface="Calibri"/>
                <a:cs typeface="Calibri"/>
              </a:rPr>
              <a:t>t</a:t>
            </a:r>
            <a:r>
              <a:rPr sz="650" spc="-10" dirty="0">
                <a:solidFill>
                  <a:schemeClr val="bg1"/>
                </a:solidFill>
                <a:latin typeface="Calibri"/>
                <a:cs typeface="Calibri"/>
              </a:rPr>
              <a:t>t</a:t>
            </a:r>
            <a:r>
              <a:rPr sz="650" spc="5" dirty="0">
                <a:solidFill>
                  <a:schemeClr val="bg1"/>
                </a:solidFill>
                <a:latin typeface="Calibri"/>
                <a:cs typeface="Calibri"/>
              </a:rPr>
              <a:t>e</a:t>
            </a:r>
            <a:r>
              <a:rPr sz="650" spc="-5" dirty="0">
                <a:solidFill>
                  <a:schemeClr val="bg1"/>
                </a:solidFill>
                <a:latin typeface="Calibri"/>
                <a:cs typeface="Calibri"/>
              </a:rPr>
              <a:t>n</a:t>
            </a:r>
            <a:r>
              <a:rPr sz="650" spc="-10" dirty="0">
                <a:solidFill>
                  <a:schemeClr val="bg1"/>
                </a:solidFill>
                <a:latin typeface="Calibri"/>
                <a:cs typeface="Calibri"/>
              </a:rPr>
              <a:t> p</a:t>
            </a:r>
            <a:r>
              <a:rPr sz="650" spc="-5" dirty="0">
                <a:solidFill>
                  <a:schemeClr val="bg1"/>
                </a:solidFill>
                <a:latin typeface="Calibri"/>
                <a:cs typeface="Calibri"/>
              </a:rPr>
              <a:t>erm</a:t>
            </a:r>
            <a:r>
              <a:rPr sz="650" spc="-15" dirty="0">
                <a:solidFill>
                  <a:schemeClr val="bg1"/>
                </a:solidFill>
                <a:latin typeface="Calibri"/>
                <a:cs typeface="Calibri"/>
              </a:rPr>
              <a:t>i</a:t>
            </a:r>
            <a:r>
              <a:rPr sz="650" spc="-5" dirty="0">
                <a:solidFill>
                  <a:schemeClr val="bg1"/>
                </a:solidFill>
                <a:latin typeface="Calibri"/>
                <a:cs typeface="Calibri"/>
              </a:rPr>
              <a:t>s</a:t>
            </a:r>
            <a:r>
              <a:rPr sz="650" spc="-10" dirty="0">
                <a:solidFill>
                  <a:schemeClr val="bg1"/>
                </a:solidFill>
                <a:latin typeface="Calibri"/>
                <a:cs typeface="Calibri"/>
              </a:rPr>
              <a:t>si</a:t>
            </a:r>
            <a:r>
              <a:rPr sz="650" spc="-15" dirty="0">
                <a:solidFill>
                  <a:schemeClr val="bg1"/>
                </a:solidFill>
                <a:latin typeface="Calibri"/>
                <a:cs typeface="Calibri"/>
              </a:rPr>
              <a:t>o</a:t>
            </a:r>
            <a:r>
              <a:rPr sz="650" spc="-5" dirty="0">
                <a:solidFill>
                  <a:schemeClr val="bg1"/>
                </a:solidFill>
                <a:latin typeface="Calibri"/>
                <a:cs typeface="Calibri"/>
              </a:rPr>
              <a:t>n</a:t>
            </a:r>
            <a:r>
              <a:rPr sz="650" dirty="0">
                <a:solidFill>
                  <a:schemeClr val="bg1"/>
                </a:solidFill>
                <a:latin typeface="Calibri"/>
                <a:cs typeface="Calibri"/>
              </a:rPr>
              <a:t> </a:t>
            </a:r>
            <a:r>
              <a:rPr sz="650" spc="-15" dirty="0">
                <a:solidFill>
                  <a:schemeClr val="bg1"/>
                </a:solidFill>
                <a:latin typeface="Calibri"/>
                <a:cs typeface="Calibri"/>
              </a:rPr>
              <a:t>f</a:t>
            </a:r>
            <a:r>
              <a:rPr sz="650" spc="-5" dirty="0">
                <a:solidFill>
                  <a:schemeClr val="bg1"/>
                </a:solidFill>
                <a:latin typeface="Calibri"/>
                <a:cs typeface="Calibri"/>
              </a:rPr>
              <a:t>r</a:t>
            </a:r>
            <a:r>
              <a:rPr sz="650" spc="-10" dirty="0">
                <a:solidFill>
                  <a:schemeClr val="bg1"/>
                </a:solidFill>
                <a:latin typeface="Calibri"/>
                <a:cs typeface="Calibri"/>
              </a:rPr>
              <a:t>om</a:t>
            </a:r>
            <a:r>
              <a:rPr lang="en-GB" sz="650" spc="5" dirty="0">
                <a:solidFill>
                  <a:schemeClr val="bg1"/>
                </a:solidFill>
                <a:latin typeface="Calibri"/>
                <a:cs typeface="Calibri"/>
              </a:rPr>
              <a:t> </a:t>
            </a:r>
            <a:r>
              <a:rPr lang="en-GB" sz="650" spc="-5" dirty="0">
                <a:solidFill>
                  <a:schemeClr val="bg1"/>
                </a:solidFill>
                <a:latin typeface="Calibri"/>
                <a:cs typeface="Calibri"/>
              </a:rPr>
              <a:t>S</a:t>
            </a:r>
            <a:r>
              <a:rPr lang="en-GB" sz="650" spc="-15" dirty="0">
                <a:solidFill>
                  <a:schemeClr val="bg1"/>
                </a:solidFill>
                <a:latin typeface="Calibri"/>
                <a:cs typeface="Calibri"/>
              </a:rPr>
              <a:t>M</a:t>
            </a:r>
            <a:r>
              <a:rPr lang="en-GB" sz="650" spc="-5" dirty="0">
                <a:solidFill>
                  <a:schemeClr val="bg1"/>
                </a:solidFill>
                <a:latin typeface="Calibri"/>
                <a:cs typeface="Calibri"/>
              </a:rPr>
              <a:t>SA</a:t>
            </a:r>
            <a:r>
              <a:rPr sz="650" spc="-5" dirty="0">
                <a:solidFill>
                  <a:schemeClr val="bg1"/>
                </a:solidFill>
                <a:latin typeface="Calibri"/>
                <a:cs typeface="Calibri"/>
              </a:rPr>
              <a:t>“</a:t>
            </a:r>
            <a:endParaRPr sz="650" dirty="0">
              <a:solidFill>
                <a:schemeClr val="bg1"/>
              </a:solidFill>
              <a:latin typeface="Calibri"/>
              <a:cs typeface="Calibri"/>
            </a:endParaRPr>
          </a:p>
        </p:txBody>
      </p:sp>
      <p:sp>
        <p:nvSpPr>
          <p:cNvPr id="2" name="Title 1">
            <a:extLst>
              <a:ext uri="{FF2B5EF4-FFF2-40B4-BE49-F238E27FC236}">
                <a16:creationId xmlns:a16="http://schemas.microsoft.com/office/drawing/2014/main" id="{AC473EFD-AD7B-A5E5-6B52-D954DF475603}"/>
              </a:ext>
            </a:extLst>
          </p:cNvPr>
          <p:cNvSpPr txBox="1">
            <a:spLocks/>
          </p:cNvSpPr>
          <p:nvPr/>
        </p:nvSpPr>
        <p:spPr>
          <a:xfrm>
            <a:off x="0" y="69767"/>
            <a:ext cx="9047163" cy="654479"/>
          </a:xfrm>
          <a:prstGeom prst="rect">
            <a:avLst/>
          </a:prstGeom>
        </p:spPr>
        <p:txBody>
          <a:bodyPr/>
          <a:lst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a:lstStyle>
          <a:p>
            <a:r>
              <a:rPr lang="en-GB" sz="2800" dirty="0">
                <a:solidFill>
                  <a:schemeClr val="bg1"/>
                </a:solidFill>
                <a:latin typeface="Arial" panose="020B0604020202020204" pitchFamily="34" charset="0"/>
              </a:rPr>
              <a:t>Clause 6.1.3 Information Security Risk Treatment</a:t>
            </a:r>
            <a:endParaRPr lang="en-GB" sz="3600" dirty="0">
              <a:solidFill>
                <a:schemeClr val="bg1"/>
              </a:solidFill>
              <a:latin typeface="Arial" panose="020B0604020202020204" pitchFamily="34" charset="0"/>
            </a:endParaRPr>
          </a:p>
        </p:txBody>
      </p:sp>
      <p:grpSp>
        <p:nvGrpSpPr>
          <p:cNvPr id="22" name="Group 21">
            <a:extLst>
              <a:ext uri="{FF2B5EF4-FFF2-40B4-BE49-F238E27FC236}">
                <a16:creationId xmlns:a16="http://schemas.microsoft.com/office/drawing/2014/main" id="{08DB665E-EAD8-9B41-C4D4-B55448D5009A}"/>
              </a:ext>
            </a:extLst>
          </p:cNvPr>
          <p:cNvGrpSpPr/>
          <p:nvPr/>
        </p:nvGrpSpPr>
        <p:grpSpPr>
          <a:xfrm>
            <a:off x="2743200" y="5486400"/>
            <a:ext cx="6858958" cy="1780165"/>
            <a:chOff x="2236309" y="1667842"/>
            <a:chExt cx="7670649" cy="2211214"/>
          </a:xfrm>
        </p:grpSpPr>
        <p:pic>
          <p:nvPicPr>
            <p:cNvPr id="23" name="Picture 22">
              <a:extLst>
                <a:ext uri="{FF2B5EF4-FFF2-40B4-BE49-F238E27FC236}">
                  <a16:creationId xmlns:a16="http://schemas.microsoft.com/office/drawing/2014/main" id="{4822DD4A-AF3E-C8FD-DFB6-E65B7C6835D7}"/>
                </a:ext>
              </a:extLst>
            </p:cNvPr>
            <p:cNvPicPr>
              <a:picLocks noChangeAspect="1"/>
            </p:cNvPicPr>
            <p:nvPr/>
          </p:nvPicPr>
          <p:blipFill rotWithShape="1">
            <a:blip r:embed="rId3">
              <a:duotone>
                <a:schemeClr val="bg2">
                  <a:shade val="45000"/>
                  <a:satMod val="135000"/>
                </a:schemeClr>
                <a:prstClr val="white"/>
              </a:duotone>
              <a:extLst>
                <a:ext uri="{28A0092B-C50C-407E-A947-70E740481C1C}">
                  <a14:useLocalDpi xmlns:a14="http://schemas.microsoft.com/office/drawing/2010/main" val="0"/>
                </a:ext>
              </a:extLst>
            </a:blip>
            <a:srcRect t="49517"/>
            <a:stretch/>
          </p:blipFill>
          <p:spPr>
            <a:xfrm>
              <a:off x="4979195" y="2768133"/>
              <a:ext cx="2210108" cy="1110923"/>
            </a:xfrm>
            <a:prstGeom prst="rect">
              <a:avLst/>
            </a:prstGeom>
          </p:spPr>
        </p:pic>
        <p:grpSp>
          <p:nvGrpSpPr>
            <p:cNvPr id="24" name="Group 23">
              <a:extLst>
                <a:ext uri="{FF2B5EF4-FFF2-40B4-BE49-F238E27FC236}">
                  <a16:creationId xmlns:a16="http://schemas.microsoft.com/office/drawing/2014/main" id="{670581CE-D568-F3FE-0A45-E7770FB1C246}"/>
                </a:ext>
              </a:extLst>
            </p:cNvPr>
            <p:cNvGrpSpPr/>
            <p:nvPr/>
          </p:nvGrpSpPr>
          <p:grpSpPr>
            <a:xfrm>
              <a:off x="2236309" y="1667842"/>
              <a:ext cx="7670649" cy="1354733"/>
              <a:chOff x="2236309" y="1667842"/>
              <a:chExt cx="7670649" cy="1354733"/>
            </a:xfrm>
          </p:grpSpPr>
          <p:pic>
            <p:nvPicPr>
              <p:cNvPr id="27" name="Picture 26">
                <a:extLst>
                  <a:ext uri="{FF2B5EF4-FFF2-40B4-BE49-F238E27FC236}">
                    <a16:creationId xmlns:a16="http://schemas.microsoft.com/office/drawing/2014/main" id="{94710EBE-FB72-58F2-AF7A-AF4797B66991}"/>
                  </a:ext>
                </a:extLst>
              </p:cNvPr>
              <p:cNvPicPr>
                <a:picLocks noChangeAspect="1"/>
              </p:cNvPicPr>
              <p:nvPr/>
            </p:nvPicPr>
            <p:blipFill rotWithShape="1">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t="40108"/>
              <a:stretch/>
            </p:blipFill>
            <p:spPr>
              <a:xfrm>
                <a:off x="3153006" y="2693537"/>
                <a:ext cx="1619665" cy="231743"/>
              </a:xfrm>
              <a:prstGeom prst="rect">
                <a:avLst/>
              </a:prstGeom>
            </p:spPr>
          </p:pic>
          <p:pic>
            <p:nvPicPr>
              <p:cNvPr id="28" name="Picture 27">
                <a:extLst>
                  <a:ext uri="{FF2B5EF4-FFF2-40B4-BE49-F238E27FC236}">
                    <a16:creationId xmlns:a16="http://schemas.microsoft.com/office/drawing/2014/main" id="{D20D02C2-D51C-FC45-4C44-BDB8215FECBC}"/>
                  </a:ext>
                </a:extLst>
              </p:cNvPr>
              <p:cNvPicPr>
                <a:picLocks noChangeAspect="1"/>
              </p:cNvPicPr>
              <p:nvPr/>
            </p:nvPicPr>
            <p:blipFill rotWithShape="1">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t="40108"/>
              <a:stretch/>
            </p:blipFill>
            <p:spPr>
              <a:xfrm>
                <a:off x="7440912" y="2693537"/>
                <a:ext cx="1619665" cy="231743"/>
              </a:xfrm>
              <a:prstGeom prst="rect">
                <a:avLst/>
              </a:prstGeom>
            </p:spPr>
          </p:pic>
          <p:sp>
            <p:nvSpPr>
              <p:cNvPr id="31" name="Circle: Hollow 30">
                <a:extLst>
                  <a:ext uri="{FF2B5EF4-FFF2-40B4-BE49-F238E27FC236}">
                    <a16:creationId xmlns:a16="http://schemas.microsoft.com/office/drawing/2014/main" id="{5BF1B6C4-81E7-28AB-E75D-6CCFA92ADB37}"/>
                  </a:ext>
                </a:extLst>
              </p:cNvPr>
              <p:cNvSpPr/>
              <p:nvPr/>
            </p:nvSpPr>
            <p:spPr>
              <a:xfrm rot="236304">
                <a:off x="4300550" y="2299561"/>
                <a:ext cx="1456660" cy="723014"/>
              </a:xfrm>
              <a:prstGeom prst="donut">
                <a:avLst/>
              </a:prstGeom>
              <a:solidFill>
                <a:srgbClr val="FF671F"/>
              </a:solidFill>
              <a:ln>
                <a:noFill/>
              </a:ln>
              <a:effectLst>
                <a:outerShdw blurRad="50800" dir="5400000" algn="ctr" rotWithShape="0">
                  <a:schemeClr val="bg1">
                    <a:lumMod val="75000"/>
                  </a:schemeClr>
                </a:outerShdw>
              </a:effectLst>
              <a:scene3d>
                <a:camera prst="orthographicFront">
                  <a:rot lat="18899988" lon="0" rev="0"/>
                </a:camera>
                <a:lightRig rig="glow" dir="t"/>
              </a:scene3d>
              <a:sp3d extrusionH="50800" prstMaterial="metal">
                <a:bevelT/>
                <a:bevelB h="12700" prst="angle"/>
                <a:extrusionClr>
                  <a:schemeClr val="bg1">
                    <a:lumMod val="85000"/>
                  </a:schemeClr>
                </a:extrusionClr>
                <a:contourClr>
                  <a:schemeClr val="tx1">
                    <a:lumMod val="50000"/>
                    <a:lumOff val="50000"/>
                  </a:schemeClr>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2" name="Circle: Hollow 31">
                <a:extLst>
                  <a:ext uri="{FF2B5EF4-FFF2-40B4-BE49-F238E27FC236}">
                    <a16:creationId xmlns:a16="http://schemas.microsoft.com/office/drawing/2014/main" id="{44DB071F-E6E2-18D9-A1C9-B4F1BE50C5D0}"/>
                  </a:ext>
                </a:extLst>
              </p:cNvPr>
              <p:cNvSpPr/>
              <p:nvPr/>
            </p:nvSpPr>
            <p:spPr>
              <a:xfrm rot="250808">
                <a:off x="2236309" y="2299561"/>
                <a:ext cx="1456660" cy="723014"/>
              </a:xfrm>
              <a:prstGeom prst="donut">
                <a:avLst/>
              </a:prstGeom>
              <a:solidFill>
                <a:srgbClr val="FF671F"/>
              </a:solidFill>
              <a:ln>
                <a:noFill/>
              </a:ln>
              <a:effectLst>
                <a:outerShdw blurRad="88900" dir="5400000" algn="ctr" rotWithShape="0">
                  <a:schemeClr val="bg1">
                    <a:lumMod val="75000"/>
                  </a:schemeClr>
                </a:outerShdw>
              </a:effectLst>
              <a:scene3d>
                <a:camera prst="orthographicFront">
                  <a:rot lat="18899988" lon="0" rev="0"/>
                </a:camera>
                <a:lightRig rig="glow" dir="t"/>
              </a:scene3d>
              <a:sp3d extrusionH="50800" prstMaterial="metal">
                <a:bevelT/>
                <a:bevelB h="12700" prst="angle"/>
                <a:extrusionClr>
                  <a:schemeClr val="bg1">
                    <a:lumMod val="85000"/>
                  </a:schemeClr>
                </a:extrusionClr>
                <a:contourClr>
                  <a:schemeClr val="tx1">
                    <a:lumMod val="50000"/>
                    <a:lumOff val="50000"/>
                  </a:schemeClr>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3" name="Circle: Hollow 32">
                <a:extLst>
                  <a:ext uri="{FF2B5EF4-FFF2-40B4-BE49-F238E27FC236}">
                    <a16:creationId xmlns:a16="http://schemas.microsoft.com/office/drawing/2014/main" id="{F2DCE538-3DF2-AC98-AB18-3FC178AA230C}"/>
                  </a:ext>
                </a:extLst>
              </p:cNvPr>
              <p:cNvSpPr/>
              <p:nvPr/>
            </p:nvSpPr>
            <p:spPr>
              <a:xfrm rot="21321501">
                <a:off x="8450298" y="2299561"/>
                <a:ext cx="1456660" cy="723014"/>
              </a:xfrm>
              <a:prstGeom prst="donut">
                <a:avLst/>
              </a:prstGeom>
              <a:solidFill>
                <a:srgbClr val="FF671F"/>
              </a:solidFill>
              <a:ln>
                <a:noFill/>
              </a:ln>
              <a:effectLst>
                <a:outerShdw blurRad="50800" dir="5400000" algn="ctr" rotWithShape="0">
                  <a:schemeClr val="bg1">
                    <a:lumMod val="75000"/>
                  </a:schemeClr>
                </a:outerShdw>
              </a:effectLst>
              <a:scene3d>
                <a:camera prst="orthographicFront">
                  <a:rot lat="18899988" lon="0" rev="0"/>
                </a:camera>
                <a:lightRig rig="glow" dir="t"/>
              </a:scene3d>
              <a:sp3d extrusionH="50800" prstMaterial="metal">
                <a:bevelT/>
                <a:bevelB h="12700" prst="angle"/>
                <a:extrusionClr>
                  <a:schemeClr val="bg1">
                    <a:lumMod val="85000"/>
                  </a:schemeClr>
                </a:extrusionClr>
                <a:contourClr>
                  <a:schemeClr val="tx1">
                    <a:lumMod val="50000"/>
                    <a:lumOff val="50000"/>
                  </a:schemeClr>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34" name="Picture 33">
                <a:extLst>
                  <a:ext uri="{FF2B5EF4-FFF2-40B4-BE49-F238E27FC236}">
                    <a16:creationId xmlns:a16="http://schemas.microsoft.com/office/drawing/2014/main" id="{2BC23F15-1261-5EFD-5FDD-474B096439B7}"/>
                  </a:ext>
                </a:extLst>
              </p:cNvPr>
              <p:cNvPicPr>
                <a:picLocks noChangeAspect="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3136054" y="2465237"/>
                <a:ext cx="1619665" cy="269216"/>
              </a:xfrm>
              <a:prstGeom prst="rect">
                <a:avLst/>
              </a:prstGeom>
            </p:spPr>
          </p:pic>
          <p:sp>
            <p:nvSpPr>
              <p:cNvPr id="36" name="Circle: Hollow 35">
                <a:extLst>
                  <a:ext uri="{FF2B5EF4-FFF2-40B4-BE49-F238E27FC236}">
                    <a16:creationId xmlns:a16="http://schemas.microsoft.com/office/drawing/2014/main" id="{F5AEF444-EDFA-CE61-9EF9-493AE377BAE8}"/>
                  </a:ext>
                </a:extLst>
              </p:cNvPr>
              <p:cNvSpPr/>
              <p:nvPr/>
            </p:nvSpPr>
            <p:spPr>
              <a:xfrm>
                <a:off x="6471121" y="2299561"/>
                <a:ext cx="1456660" cy="723014"/>
              </a:xfrm>
              <a:prstGeom prst="donut">
                <a:avLst/>
              </a:prstGeom>
              <a:solidFill>
                <a:srgbClr val="FF671F"/>
              </a:solidFill>
              <a:ln>
                <a:noFill/>
              </a:ln>
              <a:effectLst>
                <a:outerShdw blurRad="88900" dir="5400000" algn="ctr" rotWithShape="0">
                  <a:schemeClr val="bg1">
                    <a:lumMod val="75000"/>
                  </a:schemeClr>
                </a:outerShdw>
              </a:effectLst>
              <a:scene3d>
                <a:camera prst="orthographicFront">
                  <a:rot lat="18899988" lon="0" rev="0"/>
                </a:camera>
                <a:lightRig rig="glow" dir="t"/>
              </a:scene3d>
              <a:sp3d extrusionH="50800" prstMaterial="metal">
                <a:bevelT/>
                <a:bevelB h="12700" prst="angle"/>
                <a:extrusionClr>
                  <a:schemeClr val="bg1">
                    <a:lumMod val="85000"/>
                  </a:schemeClr>
                </a:extrusionClr>
                <a:contourClr>
                  <a:schemeClr val="tx1">
                    <a:lumMod val="50000"/>
                    <a:lumOff val="50000"/>
                  </a:schemeClr>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37" name="Picture 36">
                <a:extLst>
                  <a:ext uri="{FF2B5EF4-FFF2-40B4-BE49-F238E27FC236}">
                    <a16:creationId xmlns:a16="http://schemas.microsoft.com/office/drawing/2014/main" id="{32665D9D-9125-DC92-09A3-F8F31CDD1852}"/>
                  </a:ext>
                </a:extLst>
              </p:cNvPr>
              <p:cNvPicPr>
                <a:picLocks noChangeAspect="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7413996" y="2465237"/>
                <a:ext cx="1619665" cy="269216"/>
              </a:xfrm>
              <a:prstGeom prst="rect">
                <a:avLst/>
              </a:prstGeom>
            </p:spPr>
          </p:pic>
          <p:pic>
            <p:nvPicPr>
              <p:cNvPr id="47" name="Picture 46">
                <a:extLst>
                  <a:ext uri="{FF2B5EF4-FFF2-40B4-BE49-F238E27FC236}">
                    <a16:creationId xmlns:a16="http://schemas.microsoft.com/office/drawing/2014/main" id="{3D4CD33A-02FE-4177-91C0-A871A7A84F5B}"/>
                  </a:ext>
                </a:extLst>
              </p:cNvPr>
              <p:cNvPicPr>
                <a:picLocks noChangeAspect="1"/>
              </p:cNvPicPr>
              <p:nvPr/>
            </p:nvPicPr>
            <p:blipFill rotWithShape="1">
              <a:blip r:embed="rId3">
                <a:duotone>
                  <a:schemeClr val="bg2">
                    <a:shade val="45000"/>
                    <a:satMod val="135000"/>
                  </a:schemeClr>
                  <a:prstClr val="white"/>
                </a:duotone>
                <a:extLst>
                  <a:ext uri="{28A0092B-C50C-407E-A947-70E740481C1C}">
                    <a14:useLocalDpi xmlns:a14="http://schemas.microsoft.com/office/drawing/2010/main" val="0"/>
                  </a:ext>
                </a:extLst>
              </a:blip>
              <a:srcRect b="50000"/>
              <a:stretch/>
            </p:blipFill>
            <p:spPr>
              <a:xfrm>
                <a:off x="4981748" y="1667842"/>
                <a:ext cx="2210108" cy="1100291"/>
              </a:xfrm>
              <a:prstGeom prst="rect">
                <a:avLst/>
              </a:prstGeom>
            </p:spPr>
          </p:pic>
        </p:grpSp>
      </p:grpSp>
      <p:sp>
        <p:nvSpPr>
          <p:cNvPr id="48" name="TextBox 47">
            <a:extLst>
              <a:ext uri="{FF2B5EF4-FFF2-40B4-BE49-F238E27FC236}">
                <a16:creationId xmlns:a16="http://schemas.microsoft.com/office/drawing/2014/main" id="{5092B566-7C8D-347B-C455-8E0C6F9E0C3C}"/>
              </a:ext>
            </a:extLst>
          </p:cNvPr>
          <p:cNvSpPr txBox="1"/>
          <p:nvPr/>
        </p:nvSpPr>
        <p:spPr>
          <a:xfrm>
            <a:off x="2761758" y="5720286"/>
            <a:ext cx="2402159" cy="369332"/>
          </a:xfrm>
          <a:prstGeom prst="rect">
            <a:avLst/>
          </a:prstGeom>
          <a:noFill/>
        </p:spPr>
        <p:txBody>
          <a:bodyPr wrap="square">
            <a:spAutoFit/>
          </a:bodyPr>
          <a:lstStyle/>
          <a:p>
            <a:r>
              <a:rPr lang="en-GB" b="0" i="0" dirty="0">
                <a:solidFill>
                  <a:schemeClr val="bg1"/>
                </a:solidFill>
                <a:effectLst/>
                <a:latin typeface="Arial" panose="020B0604020202020204" pitchFamily="34" charset="0"/>
                <a:cs typeface="Arial" panose="020B0604020202020204" pitchFamily="34" charset="0"/>
              </a:rPr>
              <a:t>ISO 27001 Standard</a:t>
            </a:r>
            <a:endParaRPr lang="en-US" dirty="0">
              <a:solidFill>
                <a:schemeClr val="bg1"/>
              </a:solidFill>
              <a:latin typeface="Arial" panose="020B0604020202020204" pitchFamily="34" charset="0"/>
              <a:cs typeface="Arial" panose="020B0604020202020204" pitchFamily="34" charset="0"/>
            </a:endParaRPr>
          </a:p>
        </p:txBody>
      </p:sp>
      <p:sp>
        <p:nvSpPr>
          <p:cNvPr id="50" name="TextBox 49">
            <a:extLst>
              <a:ext uri="{FF2B5EF4-FFF2-40B4-BE49-F238E27FC236}">
                <a16:creationId xmlns:a16="http://schemas.microsoft.com/office/drawing/2014/main" id="{AA243ED2-1612-E69B-3BCC-E034164C3921}"/>
              </a:ext>
            </a:extLst>
          </p:cNvPr>
          <p:cNvSpPr txBox="1"/>
          <p:nvPr/>
        </p:nvSpPr>
        <p:spPr>
          <a:xfrm>
            <a:off x="5494005" y="5719197"/>
            <a:ext cx="2402159" cy="369332"/>
          </a:xfrm>
          <a:prstGeom prst="rect">
            <a:avLst/>
          </a:prstGeom>
          <a:noFill/>
        </p:spPr>
        <p:txBody>
          <a:bodyPr wrap="square">
            <a:spAutoFit/>
          </a:bodyPr>
          <a:lstStyle/>
          <a:p>
            <a:r>
              <a:rPr lang="en-GB" b="0" i="0" dirty="0">
                <a:solidFill>
                  <a:schemeClr val="bg1"/>
                </a:solidFill>
                <a:effectLst/>
                <a:latin typeface="Arial" panose="020B0604020202020204" pitchFamily="34" charset="0"/>
                <a:cs typeface="Arial" panose="020B0604020202020204" pitchFamily="34" charset="0"/>
              </a:rPr>
              <a:t>Annex A</a:t>
            </a:r>
            <a:endParaRPr lang="en-US" dirty="0">
              <a:solidFill>
                <a:schemeClr val="bg1"/>
              </a:solidFill>
              <a:latin typeface="Arial" panose="020B0604020202020204" pitchFamily="34" charset="0"/>
              <a:cs typeface="Arial" panose="020B0604020202020204" pitchFamily="34" charset="0"/>
            </a:endParaRPr>
          </a:p>
        </p:txBody>
      </p:sp>
      <p:sp>
        <p:nvSpPr>
          <p:cNvPr id="53" name="TextBox 52">
            <a:extLst>
              <a:ext uri="{FF2B5EF4-FFF2-40B4-BE49-F238E27FC236}">
                <a16:creationId xmlns:a16="http://schemas.microsoft.com/office/drawing/2014/main" id="{658338C3-4903-7C8B-CD82-B987B21E68EA}"/>
              </a:ext>
            </a:extLst>
          </p:cNvPr>
          <p:cNvSpPr txBox="1"/>
          <p:nvPr/>
        </p:nvSpPr>
        <p:spPr>
          <a:xfrm>
            <a:off x="7190735" y="5726668"/>
            <a:ext cx="2402159" cy="369332"/>
          </a:xfrm>
          <a:prstGeom prst="rect">
            <a:avLst/>
          </a:prstGeom>
          <a:noFill/>
        </p:spPr>
        <p:txBody>
          <a:bodyPr wrap="square">
            <a:spAutoFit/>
          </a:bodyPr>
          <a:lstStyle/>
          <a:p>
            <a:r>
              <a:rPr lang="en-GB" b="0" i="0" dirty="0">
                <a:solidFill>
                  <a:schemeClr val="bg1"/>
                </a:solidFill>
                <a:effectLst/>
                <a:latin typeface="Arial" panose="020B0604020202020204" pitchFamily="34" charset="0"/>
                <a:cs typeface="Arial" panose="020B0604020202020204" pitchFamily="34" charset="0"/>
              </a:rPr>
              <a:t>ISO 27002 Standard</a:t>
            </a:r>
            <a:endParaRPr lang="en-US" dirty="0">
              <a:solidFill>
                <a:schemeClr val="bg1"/>
              </a:solidFill>
              <a:latin typeface="Arial" panose="020B0604020202020204" pitchFamily="34" charset="0"/>
              <a:cs typeface="Arial" panose="020B0604020202020204" pitchFamily="34" charset="0"/>
            </a:endParaRPr>
          </a:p>
        </p:txBody>
      </p:sp>
      <p:sp>
        <p:nvSpPr>
          <p:cNvPr id="55" name="Straight Connector 54">
            <a:extLst>
              <a:ext uri="{FF2B5EF4-FFF2-40B4-BE49-F238E27FC236}">
                <a16:creationId xmlns:a16="http://schemas.microsoft.com/office/drawing/2014/main" id="{53CC5D20-74A1-1380-A89B-CF75F1A2A877}"/>
              </a:ext>
            </a:extLst>
          </p:cNvPr>
          <p:cNvSpPr/>
          <p:nvPr/>
        </p:nvSpPr>
        <p:spPr>
          <a:xfrm>
            <a:off x="2454275" y="3187623"/>
            <a:ext cx="3557588" cy="0"/>
          </a:xfrm>
          <a:prstGeom prst="line">
            <a:avLst/>
          </a:prstGeom>
          <a:ln w="28575"/>
        </p:spPr>
        <p:style>
          <a:lnRef idx="1">
            <a:schemeClr val="dk1"/>
          </a:lnRef>
          <a:fillRef idx="0">
            <a:schemeClr val="dk1"/>
          </a:fillRef>
          <a:effectRef idx="0">
            <a:schemeClr val="dk1"/>
          </a:effectRef>
          <a:fontRef idx="minor">
            <a:schemeClr val="tx1"/>
          </a:fontRef>
        </p:style>
        <p:txBody>
          <a:bodyPr/>
          <a:lstStyle/>
          <a:p>
            <a:pPr>
              <a:defRPr/>
            </a:pPr>
            <a:endParaRPr lang="en-US">
              <a:solidFill>
                <a:schemeClr val="bg1"/>
              </a:solidFill>
            </a:endParaRPr>
          </a:p>
        </p:txBody>
      </p:sp>
      <p:sp>
        <p:nvSpPr>
          <p:cNvPr id="56" name="Straight Connector 55">
            <a:extLst>
              <a:ext uri="{FF2B5EF4-FFF2-40B4-BE49-F238E27FC236}">
                <a16:creationId xmlns:a16="http://schemas.microsoft.com/office/drawing/2014/main" id="{FE7B9D1B-B819-4AA5-17B0-C3AED0F257C5}"/>
              </a:ext>
            </a:extLst>
          </p:cNvPr>
          <p:cNvSpPr/>
          <p:nvPr/>
        </p:nvSpPr>
        <p:spPr>
          <a:xfrm>
            <a:off x="2063750" y="5114848"/>
            <a:ext cx="4273550" cy="0"/>
          </a:xfrm>
          <a:prstGeom prst="line">
            <a:avLst/>
          </a:prstGeom>
          <a:ln w="28575"/>
        </p:spPr>
        <p:style>
          <a:lnRef idx="1">
            <a:schemeClr val="dk1"/>
          </a:lnRef>
          <a:fillRef idx="0">
            <a:schemeClr val="dk1"/>
          </a:fillRef>
          <a:effectRef idx="0">
            <a:schemeClr val="dk1"/>
          </a:effectRef>
          <a:fontRef idx="minor">
            <a:schemeClr val="tx1"/>
          </a:fontRef>
        </p:style>
        <p:txBody>
          <a:bodyPr/>
          <a:lstStyle/>
          <a:p>
            <a:pPr>
              <a:defRPr/>
            </a:pPr>
            <a:endParaRPr lang="en-US">
              <a:solidFill>
                <a:schemeClr val="bg1"/>
              </a:solidFill>
            </a:endParaRPr>
          </a:p>
        </p:txBody>
      </p:sp>
      <p:pic>
        <p:nvPicPr>
          <p:cNvPr id="46" name="Picture Placeholder 9" descr="A person wearing a hoodie and sunglasses working on a computer&#10;&#10;Description automatically generated">
            <a:extLst>
              <a:ext uri="{FF2B5EF4-FFF2-40B4-BE49-F238E27FC236}">
                <a16:creationId xmlns:a16="http://schemas.microsoft.com/office/drawing/2014/main" id="{F66E4A75-C943-4D2B-B92D-40D72A7ED1A5}"/>
              </a:ext>
            </a:extLst>
          </p:cNvPr>
          <p:cNvPicPr>
            <a:picLocks noChangeAspect="1"/>
          </p:cNvPicPr>
          <p:nvPr/>
        </p:nvPicPr>
        <p:blipFill rotWithShape="1">
          <a:blip r:embed="rId6">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a:ext>
            </a:extLst>
          </a:blip>
          <a:srcRect/>
          <a:stretch/>
        </p:blipFill>
        <p:spPr>
          <a:xfrm>
            <a:off x="649924" y="1102770"/>
            <a:ext cx="4169664" cy="4169664"/>
          </a:xfrm>
          <a:prstGeom prst="ellipse">
            <a:avLst/>
          </a:prstGeom>
          <a:ln w="57150">
            <a:solidFill>
              <a:srgbClr val="FF671F"/>
            </a:solidFill>
          </a:ln>
        </p:spPr>
      </p:pic>
      <p:grpSp>
        <p:nvGrpSpPr>
          <p:cNvPr id="59" name="Group 12">
            <a:extLst>
              <a:ext uri="{FF2B5EF4-FFF2-40B4-BE49-F238E27FC236}">
                <a16:creationId xmlns:a16="http://schemas.microsoft.com/office/drawing/2014/main" id="{4B1C3204-11E6-A22C-C02A-3AD0FBDD9E99}"/>
              </a:ext>
            </a:extLst>
          </p:cNvPr>
          <p:cNvGrpSpPr>
            <a:grpSpLocks/>
          </p:cNvGrpSpPr>
          <p:nvPr/>
        </p:nvGrpSpPr>
        <p:grpSpPr bwMode="auto">
          <a:xfrm>
            <a:off x="5434013" y="990600"/>
            <a:ext cx="1155700" cy="1155700"/>
            <a:chOff x="6023786" y="2503814"/>
            <a:chExt cx="1155023" cy="1155023"/>
          </a:xfrm>
        </p:grpSpPr>
        <p:sp>
          <p:nvSpPr>
            <p:cNvPr id="60" name="Oval 59">
              <a:extLst>
                <a:ext uri="{FF2B5EF4-FFF2-40B4-BE49-F238E27FC236}">
                  <a16:creationId xmlns:a16="http://schemas.microsoft.com/office/drawing/2014/main" id="{7C36633B-FF37-BD6F-339F-9BAB2AD4835E}"/>
                </a:ext>
              </a:extLst>
            </p:cNvPr>
            <p:cNvSpPr/>
            <p:nvPr/>
          </p:nvSpPr>
          <p:spPr>
            <a:xfrm>
              <a:off x="6023786" y="2503814"/>
              <a:ext cx="1155023" cy="1155023"/>
            </a:xfrm>
            <a:prstGeom prst="ellipse">
              <a:avLst/>
            </a:prstGeom>
            <a:solidFill>
              <a:srgbClr val="9E01BF"/>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a:defRPr/>
              </a:pPr>
              <a:endParaRPr lang="en-US" dirty="0">
                <a:solidFill>
                  <a:schemeClr val="bg1"/>
                </a:solidFill>
              </a:endParaRPr>
            </a:p>
          </p:txBody>
        </p:sp>
        <p:sp>
          <p:nvSpPr>
            <p:cNvPr id="61" name="Freeform 17">
              <a:extLst>
                <a:ext uri="{FF2B5EF4-FFF2-40B4-BE49-F238E27FC236}">
                  <a16:creationId xmlns:a16="http://schemas.microsoft.com/office/drawing/2014/main" id="{F53891A7-C003-E4C8-09D3-13CD0F9855F8}"/>
                </a:ext>
              </a:extLst>
            </p:cNvPr>
            <p:cNvSpPr>
              <a:spLocks/>
            </p:cNvSpPr>
            <p:nvPr/>
          </p:nvSpPr>
          <p:spPr bwMode="auto">
            <a:xfrm>
              <a:off x="6299033" y="2804878"/>
              <a:ext cx="604528" cy="552894"/>
            </a:xfrm>
            <a:custGeom>
              <a:avLst/>
              <a:gdLst>
                <a:gd name="T0" fmla="*/ 295205670 w 446090"/>
                <a:gd name="T1" fmla="*/ 1119760742 h 407988"/>
                <a:gd name="T2" fmla="*/ 353750449 w 446090"/>
                <a:gd name="T3" fmla="*/ 1220569830 h 407988"/>
                <a:gd name="T4" fmla="*/ 323266870 w 446090"/>
                <a:gd name="T5" fmla="*/ 1335360625 h 407988"/>
                <a:gd name="T6" fmla="*/ 221661776 w 446090"/>
                <a:gd name="T7" fmla="*/ 1394205658 h 407988"/>
                <a:gd name="T8" fmla="*/ 106513589 w 446090"/>
                <a:gd name="T9" fmla="*/ 1363337563 h 407988"/>
                <a:gd name="T10" fmla="*/ 47969632 w 446090"/>
                <a:gd name="T11" fmla="*/ 1262048591 h 407988"/>
                <a:gd name="T12" fmla="*/ 78934474 w 446090"/>
                <a:gd name="T13" fmla="*/ 1147249945 h 407988"/>
                <a:gd name="T14" fmla="*/ 180052421 w 446090"/>
                <a:gd name="T15" fmla="*/ 1088892359 h 407988"/>
                <a:gd name="T16" fmla="*/ 780770600 w 446090"/>
                <a:gd name="T17" fmla="*/ 1056479186 h 407988"/>
                <a:gd name="T18" fmla="*/ 1088121318 w 446090"/>
                <a:gd name="T19" fmla="*/ 1040923051 h 407988"/>
                <a:gd name="T20" fmla="*/ 1135886126 w 446090"/>
                <a:gd name="T21" fmla="*/ 1073982245 h 407988"/>
                <a:gd name="T22" fmla="*/ 1124787973 w 446090"/>
                <a:gd name="T23" fmla="*/ 1130862731 h 407988"/>
                <a:gd name="T24" fmla="*/ 1139747708 w 446090"/>
                <a:gd name="T25" fmla="*/ 1441518732 h 407988"/>
                <a:gd name="T26" fmla="*/ 1107416861 w 446090"/>
                <a:gd name="T27" fmla="*/ 1490135177 h 407988"/>
                <a:gd name="T28" fmla="*/ 1050967778 w 446090"/>
                <a:gd name="T29" fmla="*/ 1478953959 h 407988"/>
                <a:gd name="T30" fmla="*/ 744100167 w 446090"/>
                <a:gd name="T31" fmla="*/ 1494510341 h 407988"/>
                <a:gd name="T32" fmla="*/ 695852706 w 446090"/>
                <a:gd name="T33" fmla="*/ 1461450346 h 407988"/>
                <a:gd name="T34" fmla="*/ 707430537 w 446090"/>
                <a:gd name="T35" fmla="*/ 1404085458 h 407988"/>
                <a:gd name="T36" fmla="*/ 691991196 w 446090"/>
                <a:gd name="T37" fmla="*/ 1093914317 h 407988"/>
                <a:gd name="T38" fmla="*/ 724316029 w 446090"/>
                <a:gd name="T39" fmla="*/ 1044812457 h 407988"/>
                <a:gd name="T40" fmla="*/ 1540164586 w 446090"/>
                <a:gd name="T41" fmla="*/ 209293272 h 407988"/>
                <a:gd name="T42" fmla="*/ 1621928639 w 446090"/>
                <a:gd name="T43" fmla="*/ 291772052 h 407988"/>
                <a:gd name="T44" fmla="*/ 1621928639 w 446090"/>
                <a:gd name="T45" fmla="*/ 411390747 h 407988"/>
                <a:gd name="T46" fmla="*/ 1540164586 w 446090"/>
                <a:gd name="T47" fmla="*/ 493866485 h 407988"/>
                <a:gd name="T48" fmla="*/ 1420177325 w 446090"/>
                <a:gd name="T49" fmla="*/ 493866485 h 407988"/>
                <a:gd name="T50" fmla="*/ 1338406235 w 446090"/>
                <a:gd name="T51" fmla="*/ 411390747 h 407988"/>
                <a:gd name="T52" fmla="*/ 1338406235 w 446090"/>
                <a:gd name="T53" fmla="*/ 291772052 h 407988"/>
                <a:gd name="T54" fmla="*/ 1420177325 w 446090"/>
                <a:gd name="T55" fmla="*/ 209293272 h 407988"/>
                <a:gd name="T56" fmla="*/ 899273151 w 446090"/>
                <a:gd name="T57" fmla="*/ 130828407 h 407988"/>
                <a:gd name="T58" fmla="*/ 1144106925 w 446090"/>
                <a:gd name="T59" fmla="*/ 349516815 h 407988"/>
                <a:gd name="T60" fmla="*/ 950077431 w 446090"/>
                <a:gd name="T61" fmla="*/ 608268514 h 407988"/>
                <a:gd name="T62" fmla="*/ 892983390 w 446090"/>
                <a:gd name="T63" fmla="*/ 622751221 h 407988"/>
                <a:gd name="T64" fmla="*/ 858627489 w 446090"/>
                <a:gd name="T65" fmla="*/ 577376171 h 407988"/>
                <a:gd name="T66" fmla="*/ 924918133 w 446090"/>
                <a:gd name="T67" fmla="*/ 427241274 h 407988"/>
                <a:gd name="T68" fmla="*/ 656856716 w 446090"/>
                <a:gd name="T69" fmla="*/ 521857892 h 407988"/>
                <a:gd name="T70" fmla="*/ 444438903 w 446090"/>
                <a:gd name="T71" fmla="*/ 699026648 h 407988"/>
                <a:gd name="T72" fmla="*/ 326376452 w 446090"/>
                <a:gd name="T73" fmla="*/ 880535911 h 407988"/>
                <a:gd name="T74" fmla="*/ 274118972 w 446090"/>
                <a:gd name="T75" fmla="*/ 1011843835 h 407988"/>
                <a:gd name="T76" fmla="*/ 172510759 w 446090"/>
                <a:gd name="T77" fmla="*/ 987709059 h 407988"/>
                <a:gd name="T78" fmla="*/ 222345041 w 446090"/>
                <a:gd name="T79" fmla="*/ 854951379 h 407988"/>
                <a:gd name="T80" fmla="*/ 328311485 w 446090"/>
                <a:gd name="T81" fmla="*/ 677782894 h 407988"/>
                <a:gd name="T82" fmla="*/ 450242883 w 446090"/>
                <a:gd name="T83" fmla="*/ 543580279 h 407988"/>
                <a:gd name="T84" fmla="*/ 626856949 w 446090"/>
                <a:gd name="T85" fmla="*/ 420483488 h 407988"/>
                <a:gd name="T86" fmla="*/ 865401088 w 446090"/>
                <a:gd name="T87" fmla="*/ 333100527 h 407988"/>
                <a:gd name="T88" fmla="*/ 832985223 w 446090"/>
                <a:gd name="T89" fmla="*/ 193587882 h 407988"/>
                <a:gd name="T90" fmla="*/ 851852946 w 446090"/>
                <a:gd name="T91" fmla="*/ 138553200 h 407988"/>
                <a:gd name="T92" fmla="*/ 71889498 w 446090"/>
                <a:gd name="T93" fmla="*/ 3895871 h 407988"/>
                <a:gd name="T94" fmla="*/ 375862221 w 446090"/>
                <a:gd name="T95" fmla="*/ 3895871 h 407988"/>
                <a:gd name="T96" fmla="*/ 432316658 w 446090"/>
                <a:gd name="T97" fmla="*/ 15572345 h 407988"/>
                <a:gd name="T98" fmla="*/ 443895973 w 446090"/>
                <a:gd name="T99" fmla="*/ 72028265 h 407988"/>
                <a:gd name="T100" fmla="*/ 443895973 w 446090"/>
                <a:gd name="T101" fmla="*/ 380583101 h 407988"/>
                <a:gd name="T102" fmla="*/ 432316658 w 446090"/>
                <a:gd name="T103" fmla="*/ 438012264 h 407988"/>
                <a:gd name="T104" fmla="*/ 375862221 w 446090"/>
                <a:gd name="T105" fmla="*/ 449207998 h 407988"/>
                <a:gd name="T106" fmla="*/ 71889498 w 446090"/>
                <a:gd name="T107" fmla="*/ 449207998 h 407988"/>
                <a:gd name="T108" fmla="*/ 15439349 w 446090"/>
                <a:gd name="T109" fmla="*/ 438012264 h 407988"/>
                <a:gd name="T110" fmla="*/ 3858638 w 446090"/>
                <a:gd name="T111" fmla="*/ 380583101 h 407988"/>
                <a:gd name="T112" fmla="*/ 3858638 w 446090"/>
                <a:gd name="T113" fmla="*/ 72028265 h 407988"/>
                <a:gd name="T114" fmla="*/ 15439349 w 446090"/>
                <a:gd name="T115" fmla="*/ 15572345 h 40798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46090" h="407988">
                  <a:moveTo>
                    <a:pt x="54835" y="296863"/>
                  </a:moveTo>
                  <a:lnTo>
                    <a:pt x="60514" y="297258"/>
                  </a:lnTo>
                  <a:lnTo>
                    <a:pt x="65930" y="298312"/>
                  </a:lnTo>
                  <a:lnTo>
                    <a:pt x="71213" y="300155"/>
                  </a:lnTo>
                  <a:lnTo>
                    <a:pt x="76100" y="302525"/>
                  </a:lnTo>
                  <a:lnTo>
                    <a:pt x="80591" y="305685"/>
                  </a:lnTo>
                  <a:lnTo>
                    <a:pt x="84554" y="309109"/>
                  </a:lnTo>
                  <a:lnTo>
                    <a:pt x="88252" y="313190"/>
                  </a:lnTo>
                  <a:lnTo>
                    <a:pt x="91158" y="317667"/>
                  </a:lnTo>
                  <a:lnTo>
                    <a:pt x="93668" y="322539"/>
                  </a:lnTo>
                  <a:lnTo>
                    <a:pt x="95385" y="327806"/>
                  </a:lnTo>
                  <a:lnTo>
                    <a:pt x="96574" y="333205"/>
                  </a:lnTo>
                  <a:lnTo>
                    <a:pt x="96838" y="338866"/>
                  </a:lnTo>
                  <a:lnTo>
                    <a:pt x="96574" y="344528"/>
                  </a:lnTo>
                  <a:lnTo>
                    <a:pt x="95385" y="350058"/>
                  </a:lnTo>
                  <a:lnTo>
                    <a:pt x="93668" y="355194"/>
                  </a:lnTo>
                  <a:lnTo>
                    <a:pt x="91158" y="360066"/>
                  </a:lnTo>
                  <a:lnTo>
                    <a:pt x="88252" y="364542"/>
                  </a:lnTo>
                  <a:lnTo>
                    <a:pt x="84554" y="368624"/>
                  </a:lnTo>
                  <a:lnTo>
                    <a:pt x="80591" y="372179"/>
                  </a:lnTo>
                  <a:lnTo>
                    <a:pt x="76100" y="375208"/>
                  </a:lnTo>
                  <a:lnTo>
                    <a:pt x="71213" y="377578"/>
                  </a:lnTo>
                  <a:lnTo>
                    <a:pt x="65930" y="379553"/>
                  </a:lnTo>
                  <a:lnTo>
                    <a:pt x="60514" y="380606"/>
                  </a:lnTo>
                  <a:lnTo>
                    <a:pt x="54835" y="381001"/>
                  </a:lnTo>
                  <a:lnTo>
                    <a:pt x="49155" y="380606"/>
                  </a:lnTo>
                  <a:lnTo>
                    <a:pt x="43608" y="379553"/>
                  </a:lnTo>
                  <a:lnTo>
                    <a:pt x="38456" y="377578"/>
                  </a:lnTo>
                  <a:lnTo>
                    <a:pt x="33569" y="375208"/>
                  </a:lnTo>
                  <a:lnTo>
                    <a:pt x="29078" y="372179"/>
                  </a:lnTo>
                  <a:lnTo>
                    <a:pt x="25116" y="368624"/>
                  </a:lnTo>
                  <a:lnTo>
                    <a:pt x="21549" y="364542"/>
                  </a:lnTo>
                  <a:lnTo>
                    <a:pt x="18511" y="360066"/>
                  </a:lnTo>
                  <a:lnTo>
                    <a:pt x="16134" y="355194"/>
                  </a:lnTo>
                  <a:lnTo>
                    <a:pt x="14417" y="350058"/>
                  </a:lnTo>
                  <a:lnTo>
                    <a:pt x="13096" y="344528"/>
                  </a:lnTo>
                  <a:lnTo>
                    <a:pt x="12700" y="338866"/>
                  </a:lnTo>
                  <a:lnTo>
                    <a:pt x="13096" y="333205"/>
                  </a:lnTo>
                  <a:lnTo>
                    <a:pt x="14417" y="327806"/>
                  </a:lnTo>
                  <a:lnTo>
                    <a:pt x="16134" y="322539"/>
                  </a:lnTo>
                  <a:lnTo>
                    <a:pt x="18511" y="317667"/>
                  </a:lnTo>
                  <a:lnTo>
                    <a:pt x="21549" y="313190"/>
                  </a:lnTo>
                  <a:lnTo>
                    <a:pt x="25116" y="309109"/>
                  </a:lnTo>
                  <a:lnTo>
                    <a:pt x="29078" y="305685"/>
                  </a:lnTo>
                  <a:lnTo>
                    <a:pt x="33569" y="302525"/>
                  </a:lnTo>
                  <a:lnTo>
                    <a:pt x="38456" y="300155"/>
                  </a:lnTo>
                  <a:lnTo>
                    <a:pt x="43608" y="298312"/>
                  </a:lnTo>
                  <a:lnTo>
                    <a:pt x="49155" y="297258"/>
                  </a:lnTo>
                  <a:lnTo>
                    <a:pt x="54835" y="296863"/>
                  </a:lnTo>
                  <a:close/>
                  <a:moveTo>
                    <a:pt x="203140" y="284163"/>
                  </a:moveTo>
                  <a:lnTo>
                    <a:pt x="205906" y="284429"/>
                  </a:lnTo>
                  <a:lnTo>
                    <a:pt x="208409" y="285225"/>
                  </a:lnTo>
                  <a:lnTo>
                    <a:pt x="211043" y="286685"/>
                  </a:lnTo>
                  <a:lnTo>
                    <a:pt x="213151" y="288410"/>
                  </a:lnTo>
                  <a:lnTo>
                    <a:pt x="250033" y="325704"/>
                  </a:lnTo>
                  <a:lnTo>
                    <a:pt x="286915" y="288410"/>
                  </a:lnTo>
                  <a:lnTo>
                    <a:pt x="289154" y="286685"/>
                  </a:lnTo>
                  <a:lnTo>
                    <a:pt x="291657" y="285225"/>
                  </a:lnTo>
                  <a:lnTo>
                    <a:pt x="294291" y="284429"/>
                  </a:lnTo>
                  <a:lnTo>
                    <a:pt x="297058" y="284163"/>
                  </a:lnTo>
                  <a:lnTo>
                    <a:pt x="299692" y="284429"/>
                  </a:lnTo>
                  <a:lnTo>
                    <a:pt x="302326" y="285225"/>
                  </a:lnTo>
                  <a:lnTo>
                    <a:pt x="304829" y="286685"/>
                  </a:lnTo>
                  <a:lnTo>
                    <a:pt x="307068" y="288410"/>
                  </a:lnTo>
                  <a:lnTo>
                    <a:pt x="308912" y="290799"/>
                  </a:lnTo>
                  <a:lnTo>
                    <a:pt x="310098" y="293188"/>
                  </a:lnTo>
                  <a:lnTo>
                    <a:pt x="310888" y="295842"/>
                  </a:lnTo>
                  <a:lnTo>
                    <a:pt x="311152" y="298629"/>
                  </a:lnTo>
                  <a:lnTo>
                    <a:pt x="310888" y="301416"/>
                  </a:lnTo>
                  <a:lnTo>
                    <a:pt x="310098" y="303938"/>
                  </a:lnTo>
                  <a:lnTo>
                    <a:pt x="308912" y="306460"/>
                  </a:lnTo>
                  <a:lnTo>
                    <a:pt x="307068" y="308716"/>
                  </a:lnTo>
                  <a:lnTo>
                    <a:pt x="270186" y="346009"/>
                  </a:lnTo>
                  <a:lnTo>
                    <a:pt x="307068" y="383303"/>
                  </a:lnTo>
                  <a:lnTo>
                    <a:pt x="308912" y="385692"/>
                  </a:lnTo>
                  <a:lnTo>
                    <a:pt x="310098" y="388081"/>
                  </a:lnTo>
                  <a:lnTo>
                    <a:pt x="310888" y="390735"/>
                  </a:lnTo>
                  <a:lnTo>
                    <a:pt x="311152" y="393522"/>
                  </a:lnTo>
                  <a:lnTo>
                    <a:pt x="310888" y="396309"/>
                  </a:lnTo>
                  <a:lnTo>
                    <a:pt x="310098" y="398963"/>
                  </a:lnTo>
                  <a:lnTo>
                    <a:pt x="308912" y="401352"/>
                  </a:lnTo>
                  <a:lnTo>
                    <a:pt x="307068" y="403741"/>
                  </a:lnTo>
                  <a:lnTo>
                    <a:pt x="304829" y="405467"/>
                  </a:lnTo>
                  <a:lnTo>
                    <a:pt x="302326" y="406794"/>
                  </a:lnTo>
                  <a:lnTo>
                    <a:pt x="299692" y="407723"/>
                  </a:lnTo>
                  <a:lnTo>
                    <a:pt x="297058" y="407988"/>
                  </a:lnTo>
                  <a:lnTo>
                    <a:pt x="294291" y="407723"/>
                  </a:lnTo>
                  <a:lnTo>
                    <a:pt x="291657" y="406794"/>
                  </a:lnTo>
                  <a:lnTo>
                    <a:pt x="289154" y="405467"/>
                  </a:lnTo>
                  <a:lnTo>
                    <a:pt x="286915" y="403741"/>
                  </a:lnTo>
                  <a:lnTo>
                    <a:pt x="250033" y="366448"/>
                  </a:lnTo>
                  <a:lnTo>
                    <a:pt x="213151" y="403741"/>
                  </a:lnTo>
                  <a:lnTo>
                    <a:pt x="211043" y="405467"/>
                  </a:lnTo>
                  <a:lnTo>
                    <a:pt x="208409" y="406794"/>
                  </a:lnTo>
                  <a:lnTo>
                    <a:pt x="205906" y="407723"/>
                  </a:lnTo>
                  <a:lnTo>
                    <a:pt x="203140" y="407988"/>
                  </a:lnTo>
                  <a:lnTo>
                    <a:pt x="200505" y="407723"/>
                  </a:lnTo>
                  <a:lnTo>
                    <a:pt x="197739" y="406794"/>
                  </a:lnTo>
                  <a:lnTo>
                    <a:pt x="195368" y="405467"/>
                  </a:lnTo>
                  <a:lnTo>
                    <a:pt x="193129" y="403741"/>
                  </a:lnTo>
                  <a:lnTo>
                    <a:pt x="191285" y="401352"/>
                  </a:lnTo>
                  <a:lnTo>
                    <a:pt x="189968" y="398963"/>
                  </a:lnTo>
                  <a:lnTo>
                    <a:pt x="189177" y="396309"/>
                  </a:lnTo>
                  <a:lnTo>
                    <a:pt x="188914" y="393522"/>
                  </a:lnTo>
                  <a:lnTo>
                    <a:pt x="189177" y="390735"/>
                  </a:lnTo>
                  <a:lnTo>
                    <a:pt x="189968" y="388081"/>
                  </a:lnTo>
                  <a:lnTo>
                    <a:pt x="191285" y="385692"/>
                  </a:lnTo>
                  <a:lnTo>
                    <a:pt x="193129" y="383303"/>
                  </a:lnTo>
                  <a:lnTo>
                    <a:pt x="230011" y="346009"/>
                  </a:lnTo>
                  <a:lnTo>
                    <a:pt x="193129" y="308716"/>
                  </a:lnTo>
                  <a:lnTo>
                    <a:pt x="191285" y="306460"/>
                  </a:lnTo>
                  <a:lnTo>
                    <a:pt x="189968" y="303938"/>
                  </a:lnTo>
                  <a:lnTo>
                    <a:pt x="189177" y="301416"/>
                  </a:lnTo>
                  <a:lnTo>
                    <a:pt x="188914" y="298629"/>
                  </a:lnTo>
                  <a:lnTo>
                    <a:pt x="189177" y="295975"/>
                  </a:lnTo>
                  <a:lnTo>
                    <a:pt x="189968" y="293188"/>
                  </a:lnTo>
                  <a:lnTo>
                    <a:pt x="191285" y="290799"/>
                  </a:lnTo>
                  <a:lnTo>
                    <a:pt x="193129" y="288410"/>
                  </a:lnTo>
                  <a:lnTo>
                    <a:pt x="195368" y="286685"/>
                  </a:lnTo>
                  <a:lnTo>
                    <a:pt x="197739" y="285225"/>
                  </a:lnTo>
                  <a:lnTo>
                    <a:pt x="200505" y="284429"/>
                  </a:lnTo>
                  <a:lnTo>
                    <a:pt x="203140" y="284163"/>
                  </a:lnTo>
                  <a:close/>
                  <a:moveTo>
                    <a:pt x="404087" y="53975"/>
                  </a:moveTo>
                  <a:lnTo>
                    <a:pt x="409767" y="54370"/>
                  </a:lnTo>
                  <a:lnTo>
                    <a:pt x="415182" y="55424"/>
                  </a:lnTo>
                  <a:lnTo>
                    <a:pt x="420466" y="57135"/>
                  </a:lnTo>
                  <a:lnTo>
                    <a:pt x="425353" y="59637"/>
                  </a:lnTo>
                  <a:lnTo>
                    <a:pt x="429844" y="62666"/>
                  </a:lnTo>
                  <a:lnTo>
                    <a:pt x="433806" y="66221"/>
                  </a:lnTo>
                  <a:lnTo>
                    <a:pt x="437373" y="70302"/>
                  </a:lnTo>
                  <a:lnTo>
                    <a:pt x="440411" y="74779"/>
                  </a:lnTo>
                  <a:lnTo>
                    <a:pt x="442788" y="79651"/>
                  </a:lnTo>
                  <a:lnTo>
                    <a:pt x="444637" y="84786"/>
                  </a:lnTo>
                  <a:lnTo>
                    <a:pt x="445826" y="90185"/>
                  </a:lnTo>
                  <a:lnTo>
                    <a:pt x="446090" y="95978"/>
                  </a:lnTo>
                  <a:lnTo>
                    <a:pt x="445826" y="101772"/>
                  </a:lnTo>
                  <a:lnTo>
                    <a:pt x="444637" y="107170"/>
                  </a:lnTo>
                  <a:lnTo>
                    <a:pt x="442788" y="112306"/>
                  </a:lnTo>
                  <a:lnTo>
                    <a:pt x="440411" y="117178"/>
                  </a:lnTo>
                  <a:lnTo>
                    <a:pt x="437373" y="121654"/>
                  </a:lnTo>
                  <a:lnTo>
                    <a:pt x="433806" y="125736"/>
                  </a:lnTo>
                  <a:lnTo>
                    <a:pt x="429844" y="129291"/>
                  </a:lnTo>
                  <a:lnTo>
                    <a:pt x="425353" y="132320"/>
                  </a:lnTo>
                  <a:lnTo>
                    <a:pt x="420466" y="134821"/>
                  </a:lnTo>
                  <a:lnTo>
                    <a:pt x="415182" y="136533"/>
                  </a:lnTo>
                  <a:lnTo>
                    <a:pt x="409767" y="137718"/>
                  </a:lnTo>
                  <a:lnTo>
                    <a:pt x="404087" y="138113"/>
                  </a:lnTo>
                  <a:lnTo>
                    <a:pt x="398408" y="137718"/>
                  </a:lnTo>
                  <a:lnTo>
                    <a:pt x="392860" y="136533"/>
                  </a:lnTo>
                  <a:lnTo>
                    <a:pt x="387709" y="134821"/>
                  </a:lnTo>
                  <a:lnTo>
                    <a:pt x="382822" y="132320"/>
                  </a:lnTo>
                  <a:lnTo>
                    <a:pt x="378331" y="129291"/>
                  </a:lnTo>
                  <a:lnTo>
                    <a:pt x="374236" y="125736"/>
                  </a:lnTo>
                  <a:lnTo>
                    <a:pt x="370802" y="121654"/>
                  </a:lnTo>
                  <a:lnTo>
                    <a:pt x="367764" y="117178"/>
                  </a:lnTo>
                  <a:lnTo>
                    <a:pt x="365386" y="112306"/>
                  </a:lnTo>
                  <a:lnTo>
                    <a:pt x="363537" y="107170"/>
                  </a:lnTo>
                  <a:lnTo>
                    <a:pt x="362349" y="101772"/>
                  </a:lnTo>
                  <a:lnTo>
                    <a:pt x="361952" y="95978"/>
                  </a:lnTo>
                  <a:lnTo>
                    <a:pt x="362349" y="90185"/>
                  </a:lnTo>
                  <a:lnTo>
                    <a:pt x="363537" y="84786"/>
                  </a:lnTo>
                  <a:lnTo>
                    <a:pt x="365386" y="79651"/>
                  </a:lnTo>
                  <a:lnTo>
                    <a:pt x="367764" y="74779"/>
                  </a:lnTo>
                  <a:lnTo>
                    <a:pt x="370802" y="70302"/>
                  </a:lnTo>
                  <a:lnTo>
                    <a:pt x="374236" y="66221"/>
                  </a:lnTo>
                  <a:lnTo>
                    <a:pt x="378331" y="62666"/>
                  </a:lnTo>
                  <a:lnTo>
                    <a:pt x="382822" y="59637"/>
                  </a:lnTo>
                  <a:lnTo>
                    <a:pt x="387709" y="57135"/>
                  </a:lnTo>
                  <a:lnTo>
                    <a:pt x="392860" y="55424"/>
                  </a:lnTo>
                  <a:lnTo>
                    <a:pt x="398408" y="54370"/>
                  </a:lnTo>
                  <a:lnTo>
                    <a:pt x="404087" y="53975"/>
                  </a:lnTo>
                  <a:close/>
                  <a:moveTo>
                    <a:pt x="240086" y="34925"/>
                  </a:moveTo>
                  <a:lnTo>
                    <a:pt x="242860" y="34925"/>
                  </a:lnTo>
                  <a:lnTo>
                    <a:pt x="245502" y="35715"/>
                  </a:lnTo>
                  <a:lnTo>
                    <a:pt x="248144" y="36770"/>
                  </a:lnTo>
                  <a:lnTo>
                    <a:pt x="250390" y="38351"/>
                  </a:lnTo>
                  <a:lnTo>
                    <a:pt x="307851" y="88430"/>
                  </a:lnTo>
                  <a:lnTo>
                    <a:pt x="309833" y="90407"/>
                  </a:lnTo>
                  <a:lnTo>
                    <a:pt x="311286" y="92911"/>
                  </a:lnTo>
                  <a:lnTo>
                    <a:pt x="312342" y="95415"/>
                  </a:lnTo>
                  <a:lnTo>
                    <a:pt x="312739" y="98182"/>
                  </a:lnTo>
                  <a:lnTo>
                    <a:pt x="312739" y="100950"/>
                  </a:lnTo>
                  <a:lnTo>
                    <a:pt x="312078" y="103586"/>
                  </a:lnTo>
                  <a:lnTo>
                    <a:pt x="310889" y="106090"/>
                  </a:lnTo>
                  <a:lnTo>
                    <a:pt x="309304" y="108462"/>
                  </a:lnTo>
                  <a:lnTo>
                    <a:pt x="259372" y="166052"/>
                  </a:lnTo>
                  <a:lnTo>
                    <a:pt x="256994" y="168029"/>
                  </a:lnTo>
                  <a:lnTo>
                    <a:pt x="254485" y="169610"/>
                  </a:lnTo>
                  <a:lnTo>
                    <a:pt x="251578" y="170665"/>
                  </a:lnTo>
                  <a:lnTo>
                    <a:pt x="248672" y="170928"/>
                  </a:lnTo>
                  <a:lnTo>
                    <a:pt x="246163" y="170665"/>
                  </a:lnTo>
                  <a:lnTo>
                    <a:pt x="243785" y="170006"/>
                  </a:lnTo>
                  <a:lnTo>
                    <a:pt x="241407" y="168820"/>
                  </a:lnTo>
                  <a:lnTo>
                    <a:pt x="239294" y="167370"/>
                  </a:lnTo>
                  <a:lnTo>
                    <a:pt x="237312" y="165393"/>
                  </a:lnTo>
                  <a:lnTo>
                    <a:pt x="235859" y="162889"/>
                  </a:lnTo>
                  <a:lnTo>
                    <a:pt x="234802" y="160254"/>
                  </a:lnTo>
                  <a:lnTo>
                    <a:pt x="234406" y="157618"/>
                  </a:lnTo>
                  <a:lnTo>
                    <a:pt x="234538" y="154850"/>
                  </a:lnTo>
                  <a:lnTo>
                    <a:pt x="235067" y="152215"/>
                  </a:lnTo>
                  <a:lnTo>
                    <a:pt x="236123" y="149579"/>
                  </a:lnTo>
                  <a:lnTo>
                    <a:pt x="237973" y="147339"/>
                  </a:lnTo>
                  <a:lnTo>
                    <a:pt x="266241" y="114656"/>
                  </a:lnTo>
                  <a:lnTo>
                    <a:pt x="252503" y="116633"/>
                  </a:lnTo>
                  <a:lnTo>
                    <a:pt x="239294" y="119400"/>
                  </a:lnTo>
                  <a:lnTo>
                    <a:pt x="226612" y="122695"/>
                  </a:lnTo>
                  <a:lnTo>
                    <a:pt x="214063" y="126648"/>
                  </a:lnTo>
                  <a:lnTo>
                    <a:pt x="202043" y="131261"/>
                  </a:lnTo>
                  <a:lnTo>
                    <a:pt x="190550" y="136532"/>
                  </a:lnTo>
                  <a:lnTo>
                    <a:pt x="179322" y="142463"/>
                  </a:lnTo>
                  <a:lnTo>
                    <a:pt x="168622" y="148920"/>
                  </a:lnTo>
                  <a:lnTo>
                    <a:pt x="158319" y="156168"/>
                  </a:lnTo>
                  <a:lnTo>
                    <a:pt x="148412" y="163812"/>
                  </a:lnTo>
                  <a:lnTo>
                    <a:pt x="138901" y="172246"/>
                  </a:lnTo>
                  <a:lnTo>
                    <a:pt x="129786" y="181208"/>
                  </a:lnTo>
                  <a:lnTo>
                    <a:pt x="121332" y="190828"/>
                  </a:lnTo>
                  <a:lnTo>
                    <a:pt x="113010" y="201107"/>
                  </a:lnTo>
                  <a:lnTo>
                    <a:pt x="107198" y="209146"/>
                  </a:lnTo>
                  <a:lnTo>
                    <a:pt x="101914" y="217317"/>
                  </a:lnTo>
                  <a:lnTo>
                    <a:pt x="97159" y="225092"/>
                  </a:lnTo>
                  <a:lnTo>
                    <a:pt x="92932" y="232868"/>
                  </a:lnTo>
                  <a:lnTo>
                    <a:pt x="89101" y="240379"/>
                  </a:lnTo>
                  <a:lnTo>
                    <a:pt x="85799" y="247496"/>
                  </a:lnTo>
                  <a:lnTo>
                    <a:pt x="82892" y="254349"/>
                  </a:lnTo>
                  <a:lnTo>
                    <a:pt x="80251" y="260675"/>
                  </a:lnTo>
                  <a:lnTo>
                    <a:pt x="78137" y="266473"/>
                  </a:lnTo>
                  <a:lnTo>
                    <a:pt x="76288" y="271613"/>
                  </a:lnTo>
                  <a:lnTo>
                    <a:pt x="74835" y="276225"/>
                  </a:lnTo>
                  <a:lnTo>
                    <a:pt x="68362" y="274512"/>
                  </a:lnTo>
                  <a:lnTo>
                    <a:pt x="61625" y="273458"/>
                  </a:lnTo>
                  <a:lnTo>
                    <a:pt x="54624" y="273194"/>
                  </a:lnTo>
                  <a:lnTo>
                    <a:pt x="50265" y="273326"/>
                  </a:lnTo>
                  <a:lnTo>
                    <a:pt x="46038" y="273721"/>
                  </a:lnTo>
                  <a:lnTo>
                    <a:pt x="47095" y="269636"/>
                  </a:lnTo>
                  <a:lnTo>
                    <a:pt x="48548" y="265023"/>
                  </a:lnTo>
                  <a:lnTo>
                    <a:pt x="50265" y="259752"/>
                  </a:lnTo>
                  <a:lnTo>
                    <a:pt x="52378" y="253953"/>
                  </a:lnTo>
                  <a:lnTo>
                    <a:pt x="54756" y="247496"/>
                  </a:lnTo>
                  <a:lnTo>
                    <a:pt x="57662" y="240775"/>
                  </a:lnTo>
                  <a:lnTo>
                    <a:pt x="60700" y="233395"/>
                  </a:lnTo>
                  <a:lnTo>
                    <a:pt x="64399" y="226015"/>
                  </a:lnTo>
                  <a:lnTo>
                    <a:pt x="68494" y="218108"/>
                  </a:lnTo>
                  <a:lnTo>
                    <a:pt x="73117" y="210069"/>
                  </a:lnTo>
                  <a:lnTo>
                    <a:pt x="78137" y="201766"/>
                  </a:lnTo>
                  <a:lnTo>
                    <a:pt x="83553" y="193464"/>
                  </a:lnTo>
                  <a:lnTo>
                    <a:pt x="89629" y="185029"/>
                  </a:lnTo>
                  <a:lnTo>
                    <a:pt x="94253" y="178835"/>
                  </a:lnTo>
                  <a:lnTo>
                    <a:pt x="99272" y="172773"/>
                  </a:lnTo>
                  <a:lnTo>
                    <a:pt x="104556" y="166711"/>
                  </a:lnTo>
                  <a:lnTo>
                    <a:pt x="110368" y="160517"/>
                  </a:lnTo>
                  <a:lnTo>
                    <a:pt x="116445" y="154455"/>
                  </a:lnTo>
                  <a:lnTo>
                    <a:pt x="122917" y="148393"/>
                  </a:lnTo>
                  <a:lnTo>
                    <a:pt x="129786" y="142463"/>
                  </a:lnTo>
                  <a:lnTo>
                    <a:pt x="137316" y="136400"/>
                  </a:lnTo>
                  <a:lnTo>
                    <a:pt x="144977" y="130734"/>
                  </a:lnTo>
                  <a:lnTo>
                    <a:pt x="153299" y="125199"/>
                  </a:lnTo>
                  <a:lnTo>
                    <a:pt x="161886" y="119927"/>
                  </a:lnTo>
                  <a:lnTo>
                    <a:pt x="171132" y="114788"/>
                  </a:lnTo>
                  <a:lnTo>
                    <a:pt x="180775" y="109911"/>
                  </a:lnTo>
                  <a:lnTo>
                    <a:pt x="190947" y="105431"/>
                  </a:lnTo>
                  <a:lnTo>
                    <a:pt x="201514" y="101214"/>
                  </a:lnTo>
                  <a:lnTo>
                    <a:pt x="212610" y="97392"/>
                  </a:lnTo>
                  <a:lnTo>
                    <a:pt x="224235" y="93965"/>
                  </a:lnTo>
                  <a:lnTo>
                    <a:pt x="236255" y="90934"/>
                  </a:lnTo>
                  <a:lnTo>
                    <a:pt x="249069" y="88430"/>
                  </a:lnTo>
                  <a:lnTo>
                    <a:pt x="262146" y="86322"/>
                  </a:lnTo>
                  <a:lnTo>
                    <a:pt x="231896" y="59965"/>
                  </a:lnTo>
                  <a:lnTo>
                    <a:pt x="229783" y="57724"/>
                  </a:lnTo>
                  <a:lnTo>
                    <a:pt x="228330" y="55484"/>
                  </a:lnTo>
                  <a:lnTo>
                    <a:pt x="227405" y="52848"/>
                  </a:lnTo>
                  <a:lnTo>
                    <a:pt x="227009" y="50212"/>
                  </a:lnTo>
                  <a:lnTo>
                    <a:pt x="227009" y="47444"/>
                  </a:lnTo>
                  <a:lnTo>
                    <a:pt x="227669" y="44809"/>
                  </a:lnTo>
                  <a:lnTo>
                    <a:pt x="228726" y="42173"/>
                  </a:lnTo>
                  <a:lnTo>
                    <a:pt x="230311" y="39801"/>
                  </a:lnTo>
                  <a:lnTo>
                    <a:pt x="232557" y="37824"/>
                  </a:lnTo>
                  <a:lnTo>
                    <a:pt x="234802" y="36374"/>
                  </a:lnTo>
                  <a:lnTo>
                    <a:pt x="237444" y="35320"/>
                  </a:lnTo>
                  <a:lnTo>
                    <a:pt x="240086" y="34925"/>
                  </a:lnTo>
                  <a:close/>
                  <a:moveTo>
                    <a:pt x="14226" y="0"/>
                  </a:moveTo>
                  <a:lnTo>
                    <a:pt x="16860" y="265"/>
                  </a:lnTo>
                  <a:lnTo>
                    <a:pt x="19626" y="1063"/>
                  </a:lnTo>
                  <a:lnTo>
                    <a:pt x="21997" y="2391"/>
                  </a:lnTo>
                  <a:lnTo>
                    <a:pt x="24237" y="4251"/>
                  </a:lnTo>
                  <a:lnTo>
                    <a:pt x="61250" y="41585"/>
                  </a:lnTo>
                  <a:lnTo>
                    <a:pt x="98001" y="4251"/>
                  </a:lnTo>
                  <a:lnTo>
                    <a:pt x="100240" y="2391"/>
                  </a:lnTo>
                  <a:lnTo>
                    <a:pt x="102611" y="1063"/>
                  </a:lnTo>
                  <a:lnTo>
                    <a:pt x="105377" y="265"/>
                  </a:lnTo>
                  <a:lnTo>
                    <a:pt x="108012" y="0"/>
                  </a:lnTo>
                  <a:lnTo>
                    <a:pt x="110778" y="265"/>
                  </a:lnTo>
                  <a:lnTo>
                    <a:pt x="113412" y="1063"/>
                  </a:lnTo>
                  <a:lnTo>
                    <a:pt x="115915" y="2391"/>
                  </a:lnTo>
                  <a:lnTo>
                    <a:pt x="118023" y="4251"/>
                  </a:lnTo>
                  <a:lnTo>
                    <a:pt x="119998" y="6510"/>
                  </a:lnTo>
                  <a:lnTo>
                    <a:pt x="121184" y="8901"/>
                  </a:lnTo>
                  <a:lnTo>
                    <a:pt x="121974" y="11691"/>
                  </a:lnTo>
                  <a:lnTo>
                    <a:pt x="122238" y="14349"/>
                  </a:lnTo>
                  <a:lnTo>
                    <a:pt x="121974" y="17139"/>
                  </a:lnTo>
                  <a:lnTo>
                    <a:pt x="121184" y="19663"/>
                  </a:lnTo>
                  <a:lnTo>
                    <a:pt x="119998" y="22320"/>
                  </a:lnTo>
                  <a:lnTo>
                    <a:pt x="118023" y="24446"/>
                  </a:lnTo>
                  <a:lnTo>
                    <a:pt x="81140" y="61780"/>
                  </a:lnTo>
                  <a:lnTo>
                    <a:pt x="118023" y="99113"/>
                  </a:lnTo>
                  <a:lnTo>
                    <a:pt x="119998" y="101505"/>
                  </a:lnTo>
                  <a:lnTo>
                    <a:pt x="121184" y="103896"/>
                  </a:lnTo>
                  <a:lnTo>
                    <a:pt x="121974" y="106686"/>
                  </a:lnTo>
                  <a:lnTo>
                    <a:pt x="122238" y="109476"/>
                  </a:lnTo>
                  <a:lnTo>
                    <a:pt x="121974" y="112134"/>
                  </a:lnTo>
                  <a:lnTo>
                    <a:pt x="121184" y="114791"/>
                  </a:lnTo>
                  <a:lnTo>
                    <a:pt x="119998" y="117315"/>
                  </a:lnTo>
                  <a:lnTo>
                    <a:pt x="118023" y="119574"/>
                  </a:lnTo>
                  <a:lnTo>
                    <a:pt x="115915" y="121434"/>
                  </a:lnTo>
                  <a:lnTo>
                    <a:pt x="113412" y="122630"/>
                  </a:lnTo>
                  <a:lnTo>
                    <a:pt x="110778" y="123560"/>
                  </a:lnTo>
                  <a:lnTo>
                    <a:pt x="108012" y="123825"/>
                  </a:lnTo>
                  <a:lnTo>
                    <a:pt x="105377" y="123560"/>
                  </a:lnTo>
                  <a:lnTo>
                    <a:pt x="102611" y="122630"/>
                  </a:lnTo>
                  <a:lnTo>
                    <a:pt x="100240" y="121434"/>
                  </a:lnTo>
                  <a:lnTo>
                    <a:pt x="98001" y="119574"/>
                  </a:lnTo>
                  <a:lnTo>
                    <a:pt x="61250" y="82240"/>
                  </a:lnTo>
                  <a:lnTo>
                    <a:pt x="24237" y="119574"/>
                  </a:lnTo>
                  <a:lnTo>
                    <a:pt x="21997" y="121434"/>
                  </a:lnTo>
                  <a:lnTo>
                    <a:pt x="19626" y="122630"/>
                  </a:lnTo>
                  <a:lnTo>
                    <a:pt x="16860" y="123560"/>
                  </a:lnTo>
                  <a:lnTo>
                    <a:pt x="14226" y="123825"/>
                  </a:lnTo>
                  <a:lnTo>
                    <a:pt x="11460" y="123560"/>
                  </a:lnTo>
                  <a:lnTo>
                    <a:pt x="8957" y="122630"/>
                  </a:lnTo>
                  <a:lnTo>
                    <a:pt x="6322" y="121434"/>
                  </a:lnTo>
                  <a:lnTo>
                    <a:pt x="4215" y="119574"/>
                  </a:lnTo>
                  <a:lnTo>
                    <a:pt x="2239" y="117315"/>
                  </a:lnTo>
                  <a:lnTo>
                    <a:pt x="1054" y="114791"/>
                  </a:lnTo>
                  <a:lnTo>
                    <a:pt x="263" y="112134"/>
                  </a:lnTo>
                  <a:lnTo>
                    <a:pt x="0" y="109476"/>
                  </a:lnTo>
                  <a:lnTo>
                    <a:pt x="263" y="106686"/>
                  </a:lnTo>
                  <a:lnTo>
                    <a:pt x="1054" y="103896"/>
                  </a:lnTo>
                  <a:lnTo>
                    <a:pt x="2239" y="101505"/>
                  </a:lnTo>
                  <a:lnTo>
                    <a:pt x="4215" y="99113"/>
                  </a:lnTo>
                  <a:lnTo>
                    <a:pt x="41097" y="61780"/>
                  </a:lnTo>
                  <a:lnTo>
                    <a:pt x="4215" y="24446"/>
                  </a:lnTo>
                  <a:lnTo>
                    <a:pt x="2239" y="22320"/>
                  </a:lnTo>
                  <a:lnTo>
                    <a:pt x="1054" y="19663"/>
                  </a:lnTo>
                  <a:lnTo>
                    <a:pt x="263" y="17139"/>
                  </a:lnTo>
                  <a:lnTo>
                    <a:pt x="0" y="14349"/>
                  </a:lnTo>
                  <a:lnTo>
                    <a:pt x="263" y="11691"/>
                  </a:lnTo>
                  <a:lnTo>
                    <a:pt x="1054" y="8901"/>
                  </a:lnTo>
                  <a:lnTo>
                    <a:pt x="2239" y="6510"/>
                  </a:lnTo>
                  <a:lnTo>
                    <a:pt x="4215" y="4251"/>
                  </a:lnTo>
                  <a:lnTo>
                    <a:pt x="6322" y="2391"/>
                  </a:lnTo>
                  <a:lnTo>
                    <a:pt x="8957" y="1063"/>
                  </a:lnTo>
                  <a:lnTo>
                    <a:pt x="11460" y="265"/>
                  </a:lnTo>
                  <a:lnTo>
                    <a:pt x="14226" y="0"/>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nchor="ctr"/>
            <a:lstStyle/>
            <a:p>
              <a:endParaRPr lang="en-US">
                <a:solidFill>
                  <a:schemeClr val="bg1"/>
                </a:solidFill>
              </a:endParaRPr>
            </a:p>
          </p:txBody>
        </p:sp>
      </p:grpSp>
      <p:grpSp>
        <p:nvGrpSpPr>
          <p:cNvPr id="62" name="Group 14">
            <a:extLst>
              <a:ext uri="{FF2B5EF4-FFF2-40B4-BE49-F238E27FC236}">
                <a16:creationId xmlns:a16="http://schemas.microsoft.com/office/drawing/2014/main" id="{FB50D043-BA34-168D-6EF5-FE6292D53B9A}"/>
              </a:ext>
            </a:extLst>
          </p:cNvPr>
          <p:cNvGrpSpPr>
            <a:grpSpLocks/>
          </p:cNvGrpSpPr>
          <p:nvPr/>
        </p:nvGrpSpPr>
        <p:grpSpPr bwMode="auto">
          <a:xfrm>
            <a:off x="5434013" y="4267200"/>
            <a:ext cx="1155700" cy="1155700"/>
            <a:chOff x="6739709" y="4833816"/>
            <a:chExt cx="1155023" cy="1155023"/>
          </a:xfrm>
        </p:grpSpPr>
        <p:sp>
          <p:nvSpPr>
            <p:cNvPr id="63" name="Oval 62">
              <a:extLst>
                <a:ext uri="{FF2B5EF4-FFF2-40B4-BE49-F238E27FC236}">
                  <a16:creationId xmlns:a16="http://schemas.microsoft.com/office/drawing/2014/main" id="{4054AD51-D488-8BFD-720A-54D94BC15456}"/>
                </a:ext>
              </a:extLst>
            </p:cNvPr>
            <p:cNvSpPr/>
            <p:nvPr/>
          </p:nvSpPr>
          <p:spPr>
            <a:xfrm>
              <a:off x="6739709" y="4833816"/>
              <a:ext cx="1155023" cy="1155023"/>
            </a:xfrm>
            <a:prstGeom prst="ellipse">
              <a:avLst/>
            </a:prstGeom>
            <a:solidFill>
              <a:srgbClr val="9E01BF"/>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a:defRPr/>
              </a:pPr>
              <a:endParaRPr lang="en-US" dirty="0">
                <a:solidFill>
                  <a:schemeClr val="bg1"/>
                </a:solidFill>
              </a:endParaRPr>
            </a:p>
          </p:txBody>
        </p:sp>
        <p:sp>
          <p:nvSpPr>
            <p:cNvPr id="7175" name="Freeform 23">
              <a:extLst>
                <a:ext uri="{FF2B5EF4-FFF2-40B4-BE49-F238E27FC236}">
                  <a16:creationId xmlns:a16="http://schemas.microsoft.com/office/drawing/2014/main" id="{CD9E1166-DED9-B729-3FE0-082357920B0D}"/>
                </a:ext>
              </a:extLst>
            </p:cNvPr>
            <p:cNvSpPr/>
            <p:nvPr/>
          </p:nvSpPr>
          <p:spPr>
            <a:xfrm>
              <a:off x="7103033" y="5063869"/>
              <a:ext cx="428374" cy="694918"/>
            </a:xfrm>
            <a:custGeom>
              <a:avLst/>
              <a:gdLst>
                <a:gd name="connsiteX0" fmla="*/ 214140 w 454278"/>
                <a:gd name="connsiteY0" fmla="*/ 591887 h 737360"/>
                <a:gd name="connsiteX1" fmla="*/ 368396 w 454278"/>
                <a:gd name="connsiteY1" fmla="*/ 591887 h 737360"/>
                <a:gd name="connsiteX2" fmla="*/ 368396 w 454278"/>
                <a:gd name="connsiteY2" fmla="*/ 607820 h 737360"/>
                <a:gd name="connsiteX3" fmla="*/ 214140 w 454278"/>
                <a:gd name="connsiteY3" fmla="*/ 607820 h 737360"/>
                <a:gd name="connsiteX4" fmla="*/ 214140 w 454278"/>
                <a:gd name="connsiteY4" fmla="*/ 560488 h 737360"/>
                <a:gd name="connsiteX5" fmla="*/ 368396 w 454278"/>
                <a:gd name="connsiteY5" fmla="*/ 560488 h 737360"/>
                <a:gd name="connsiteX6" fmla="*/ 368396 w 454278"/>
                <a:gd name="connsiteY6" fmla="*/ 576421 h 737360"/>
                <a:gd name="connsiteX7" fmla="*/ 214140 w 454278"/>
                <a:gd name="connsiteY7" fmla="*/ 576421 h 737360"/>
                <a:gd name="connsiteX8" fmla="*/ 105335 w 454278"/>
                <a:gd name="connsiteY8" fmla="*/ 543089 h 737360"/>
                <a:gd name="connsiteX9" fmla="*/ 127619 w 454278"/>
                <a:gd name="connsiteY9" fmla="*/ 543089 h 737360"/>
                <a:gd name="connsiteX10" fmla="*/ 123774 w 454278"/>
                <a:gd name="connsiteY10" fmla="*/ 553974 h 737360"/>
                <a:gd name="connsiteX11" fmla="*/ 111543 w 454278"/>
                <a:gd name="connsiteY11" fmla="*/ 553974 h 737360"/>
                <a:gd name="connsiteX12" fmla="*/ 104599 w 454278"/>
                <a:gd name="connsiteY12" fmla="*/ 560918 h 737360"/>
                <a:gd name="connsiteX13" fmla="*/ 104599 w 454278"/>
                <a:gd name="connsiteY13" fmla="*/ 604806 h 737360"/>
                <a:gd name="connsiteX14" fmla="*/ 111543 w 454278"/>
                <a:gd name="connsiteY14" fmla="*/ 611750 h 737360"/>
                <a:gd name="connsiteX15" fmla="*/ 139318 w 454278"/>
                <a:gd name="connsiteY15" fmla="*/ 611750 h 737360"/>
                <a:gd name="connsiteX16" fmla="*/ 145716 w 454278"/>
                <a:gd name="connsiteY16" fmla="*/ 607509 h 737360"/>
                <a:gd name="connsiteX17" fmla="*/ 145887 w 454278"/>
                <a:gd name="connsiteY17" fmla="*/ 606665 h 737360"/>
                <a:gd name="connsiteX18" fmla="*/ 155021 w 454278"/>
                <a:gd name="connsiteY18" fmla="*/ 615328 h 737360"/>
                <a:gd name="connsiteX19" fmla="*/ 154784 w 454278"/>
                <a:gd name="connsiteY19" fmla="*/ 616498 h 737360"/>
                <a:gd name="connsiteX20" fmla="*/ 145526 w 454278"/>
                <a:gd name="connsiteY20" fmla="*/ 622635 h 737360"/>
                <a:gd name="connsiteX21" fmla="*/ 105335 w 454278"/>
                <a:gd name="connsiteY21" fmla="*/ 622635 h 737360"/>
                <a:gd name="connsiteX22" fmla="*/ 95287 w 454278"/>
                <a:gd name="connsiteY22" fmla="*/ 612587 h 737360"/>
                <a:gd name="connsiteX23" fmla="*/ 95287 w 454278"/>
                <a:gd name="connsiteY23" fmla="*/ 553137 h 737360"/>
                <a:gd name="connsiteX24" fmla="*/ 105335 w 454278"/>
                <a:gd name="connsiteY24" fmla="*/ 543089 h 737360"/>
                <a:gd name="connsiteX25" fmla="*/ 207578 w 454278"/>
                <a:gd name="connsiteY25" fmla="*/ 499483 h 737360"/>
                <a:gd name="connsiteX26" fmla="*/ 224349 w 454278"/>
                <a:gd name="connsiteY26" fmla="*/ 510802 h 737360"/>
                <a:gd name="connsiteX27" fmla="*/ 163415 w 454278"/>
                <a:gd name="connsiteY27" fmla="*/ 603442 h 737360"/>
                <a:gd name="connsiteX28" fmla="*/ 127828 w 454278"/>
                <a:gd name="connsiteY28" fmla="*/ 577134 h 737360"/>
                <a:gd name="connsiteX29" fmla="*/ 138185 w 454278"/>
                <a:gd name="connsiteY29" fmla="*/ 556285 h 737360"/>
                <a:gd name="connsiteX30" fmla="*/ 159984 w 454278"/>
                <a:gd name="connsiteY30" fmla="*/ 574507 h 737360"/>
                <a:gd name="connsiteX31" fmla="*/ 214140 w 454278"/>
                <a:gd name="connsiteY31" fmla="*/ 444510 h 737360"/>
                <a:gd name="connsiteX32" fmla="*/ 368396 w 454278"/>
                <a:gd name="connsiteY32" fmla="*/ 444510 h 737360"/>
                <a:gd name="connsiteX33" fmla="*/ 368396 w 454278"/>
                <a:gd name="connsiteY33" fmla="*/ 460443 h 737360"/>
                <a:gd name="connsiteX34" fmla="*/ 214140 w 454278"/>
                <a:gd name="connsiteY34" fmla="*/ 460443 h 737360"/>
                <a:gd name="connsiteX35" fmla="*/ 214140 w 454278"/>
                <a:gd name="connsiteY35" fmla="*/ 413111 h 737360"/>
                <a:gd name="connsiteX36" fmla="*/ 368396 w 454278"/>
                <a:gd name="connsiteY36" fmla="*/ 413111 h 737360"/>
                <a:gd name="connsiteX37" fmla="*/ 368396 w 454278"/>
                <a:gd name="connsiteY37" fmla="*/ 429044 h 737360"/>
                <a:gd name="connsiteX38" fmla="*/ 214140 w 454278"/>
                <a:gd name="connsiteY38" fmla="*/ 429044 h 737360"/>
                <a:gd name="connsiteX39" fmla="*/ 105335 w 454278"/>
                <a:gd name="connsiteY39" fmla="*/ 400225 h 737360"/>
                <a:gd name="connsiteX40" fmla="*/ 127619 w 454278"/>
                <a:gd name="connsiteY40" fmla="*/ 400225 h 737360"/>
                <a:gd name="connsiteX41" fmla="*/ 123774 w 454278"/>
                <a:gd name="connsiteY41" fmla="*/ 411110 h 737360"/>
                <a:gd name="connsiteX42" fmla="*/ 111543 w 454278"/>
                <a:gd name="connsiteY42" fmla="*/ 411110 h 737360"/>
                <a:gd name="connsiteX43" fmla="*/ 104599 w 454278"/>
                <a:gd name="connsiteY43" fmla="*/ 418054 h 737360"/>
                <a:gd name="connsiteX44" fmla="*/ 104599 w 454278"/>
                <a:gd name="connsiteY44" fmla="*/ 461942 h 737360"/>
                <a:gd name="connsiteX45" fmla="*/ 111543 w 454278"/>
                <a:gd name="connsiteY45" fmla="*/ 468886 h 737360"/>
                <a:gd name="connsiteX46" fmla="*/ 139318 w 454278"/>
                <a:gd name="connsiteY46" fmla="*/ 468886 h 737360"/>
                <a:gd name="connsiteX47" fmla="*/ 145716 w 454278"/>
                <a:gd name="connsiteY47" fmla="*/ 464644 h 737360"/>
                <a:gd name="connsiteX48" fmla="*/ 145887 w 454278"/>
                <a:gd name="connsiteY48" fmla="*/ 463800 h 737360"/>
                <a:gd name="connsiteX49" fmla="*/ 155021 w 454278"/>
                <a:gd name="connsiteY49" fmla="*/ 472463 h 737360"/>
                <a:gd name="connsiteX50" fmla="*/ 154784 w 454278"/>
                <a:gd name="connsiteY50" fmla="*/ 473634 h 737360"/>
                <a:gd name="connsiteX51" fmla="*/ 145526 w 454278"/>
                <a:gd name="connsiteY51" fmla="*/ 479771 h 737360"/>
                <a:gd name="connsiteX52" fmla="*/ 105335 w 454278"/>
                <a:gd name="connsiteY52" fmla="*/ 479771 h 737360"/>
                <a:gd name="connsiteX53" fmla="*/ 95287 w 454278"/>
                <a:gd name="connsiteY53" fmla="*/ 469723 h 737360"/>
                <a:gd name="connsiteX54" fmla="*/ 95287 w 454278"/>
                <a:gd name="connsiteY54" fmla="*/ 410273 h 737360"/>
                <a:gd name="connsiteX55" fmla="*/ 105335 w 454278"/>
                <a:gd name="connsiteY55" fmla="*/ 400225 h 737360"/>
                <a:gd name="connsiteX56" fmla="*/ 207578 w 454278"/>
                <a:gd name="connsiteY56" fmla="*/ 356619 h 737360"/>
                <a:gd name="connsiteX57" fmla="*/ 224349 w 454278"/>
                <a:gd name="connsiteY57" fmla="*/ 367938 h 737360"/>
                <a:gd name="connsiteX58" fmla="*/ 163415 w 454278"/>
                <a:gd name="connsiteY58" fmla="*/ 460578 h 737360"/>
                <a:gd name="connsiteX59" fmla="*/ 127828 w 454278"/>
                <a:gd name="connsiteY59" fmla="*/ 434270 h 737360"/>
                <a:gd name="connsiteX60" fmla="*/ 138185 w 454278"/>
                <a:gd name="connsiteY60" fmla="*/ 413421 h 737360"/>
                <a:gd name="connsiteX61" fmla="*/ 159984 w 454278"/>
                <a:gd name="connsiteY61" fmla="*/ 431643 h 737360"/>
                <a:gd name="connsiteX62" fmla="*/ 214140 w 454278"/>
                <a:gd name="connsiteY62" fmla="*/ 297134 h 737360"/>
                <a:gd name="connsiteX63" fmla="*/ 368396 w 454278"/>
                <a:gd name="connsiteY63" fmla="*/ 297134 h 737360"/>
                <a:gd name="connsiteX64" fmla="*/ 368396 w 454278"/>
                <a:gd name="connsiteY64" fmla="*/ 313067 h 737360"/>
                <a:gd name="connsiteX65" fmla="*/ 214140 w 454278"/>
                <a:gd name="connsiteY65" fmla="*/ 313067 h 737360"/>
                <a:gd name="connsiteX66" fmla="*/ 214140 w 454278"/>
                <a:gd name="connsiteY66" fmla="*/ 265735 h 737360"/>
                <a:gd name="connsiteX67" fmla="*/ 368396 w 454278"/>
                <a:gd name="connsiteY67" fmla="*/ 265735 h 737360"/>
                <a:gd name="connsiteX68" fmla="*/ 368396 w 454278"/>
                <a:gd name="connsiteY68" fmla="*/ 281668 h 737360"/>
                <a:gd name="connsiteX69" fmla="*/ 214140 w 454278"/>
                <a:gd name="connsiteY69" fmla="*/ 281668 h 737360"/>
                <a:gd name="connsiteX70" fmla="*/ 105335 w 454278"/>
                <a:gd name="connsiteY70" fmla="*/ 257361 h 737360"/>
                <a:gd name="connsiteX71" fmla="*/ 127619 w 454278"/>
                <a:gd name="connsiteY71" fmla="*/ 257361 h 737360"/>
                <a:gd name="connsiteX72" fmla="*/ 123774 w 454278"/>
                <a:gd name="connsiteY72" fmla="*/ 268246 h 737360"/>
                <a:gd name="connsiteX73" fmla="*/ 111543 w 454278"/>
                <a:gd name="connsiteY73" fmla="*/ 268246 h 737360"/>
                <a:gd name="connsiteX74" fmla="*/ 104599 w 454278"/>
                <a:gd name="connsiteY74" fmla="*/ 275190 h 737360"/>
                <a:gd name="connsiteX75" fmla="*/ 104599 w 454278"/>
                <a:gd name="connsiteY75" fmla="*/ 319078 h 737360"/>
                <a:gd name="connsiteX76" fmla="*/ 111543 w 454278"/>
                <a:gd name="connsiteY76" fmla="*/ 326022 h 737360"/>
                <a:gd name="connsiteX77" fmla="*/ 139318 w 454278"/>
                <a:gd name="connsiteY77" fmla="*/ 326022 h 737360"/>
                <a:gd name="connsiteX78" fmla="*/ 145716 w 454278"/>
                <a:gd name="connsiteY78" fmla="*/ 321780 h 737360"/>
                <a:gd name="connsiteX79" fmla="*/ 145887 w 454278"/>
                <a:gd name="connsiteY79" fmla="*/ 320936 h 737360"/>
                <a:gd name="connsiteX80" fmla="*/ 155021 w 454278"/>
                <a:gd name="connsiteY80" fmla="*/ 329599 h 737360"/>
                <a:gd name="connsiteX81" fmla="*/ 154784 w 454278"/>
                <a:gd name="connsiteY81" fmla="*/ 330770 h 737360"/>
                <a:gd name="connsiteX82" fmla="*/ 145526 w 454278"/>
                <a:gd name="connsiteY82" fmla="*/ 336907 h 737360"/>
                <a:gd name="connsiteX83" fmla="*/ 105335 w 454278"/>
                <a:gd name="connsiteY83" fmla="*/ 336907 h 737360"/>
                <a:gd name="connsiteX84" fmla="*/ 95287 w 454278"/>
                <a:gd name="connsiteY84" fmla="*/ 326859 h 737360"/>
                <a:gd name="connsiteX85" fmla="*/ 95287 w 454278"/>
                <a:gd name="connsiteY85" fmla="*/ 267409 h 737360"/>
                <a:gd name="connsiteX86" fmla="*/ 105335 w 454278"/>
                <a:gd name="connsiteY86" fmla="*/ 257361 h 737360"/>
                <a:gd name="connsiteX87" fmla="*/ 207578 w 454278"/>
                <a:gd name="connsiteY87" fmla="*/ 213755 h 737360"/>
                <a:gd name="connsiteX88" fmla="*/ 224349 w 454278"/>
                <a:gd name="connsiteY88" fmla="*/ 225074 h 737360"/>
                <a:gd name="connsiteX89" fmla="*/ 163415 w 454278"/>
                <a:gd name="connsiteY89" fmla="*/ 317714 h 737360"/>
                <a:gd name="connsiteX90" fmla="*/ 127828 w 454278"/>
                <a:gd name="connsiteY90" fmla="*/ 291406 h 737360"/>
                <a:gd name="connsiteX91" fmla="*/ 138185 w 454278"/>
                <a:gd name="connsiteY91" fmla="*/ 270557 h 737360"/>
                <a:gd name="connsiteX92" fmla="*/ 159984 w 454278"/>
                <a:gd name="connsiteY92" fmla="*/ 288779 h 737360"/>
                <a:gd name="connsiteX93" fmla="*/ 43871 w 454278"/>
                <a:gd name="connsiteY93" fmla="*/ 189680 h 737360"/>
                <a:gd name="connsiteX94" fmla="*/ 43871 w 454278"/>
                <a:gd name="connsiteY94" fmla="*/ 673677 h 737360"/>
                <a:gd name="connsiteX95" fmla="*/ 410407 w 454278"/>
                <a:gd name="connsiteY95" fmla="*/ 673677 h 737360"/>
                <a:gd name="connsiteX96" fmla="*/ 410407 w 454278"/>
                <a:gd name="connsiteY96" fmla="*/ 189680 h 737360"/>
                <a:gd name="connsiteX97" fmla="*/ 43783 w 454278"/>
                <a:gd name="connsiteY97" fmla="*/ 63728 h 737360"/>
                <a:gd name="connsiteX98" fmla="*/ 94818 w 454278"/>
                <a:gd name="connsiteY98" fmla="*/ 63728 h 737360"/>
                <a:gd name="connsiteX99" fmla="*/ 94818 w 454278"/>
                <a:gd name="connsiteY99" fmla="*/ 92015 h 737360"/>
                <a:gd name="connsiteX100" fmla="*/ 131629 w 454278"/>
                <a:gd name="connsiteY100" fmla="*/ 128827 h 737360"/>
                <a:gd name="connsiteX101" fmla="*/ 321234 w 454278"/>
                <a:gd name="connsiteY101" fmla="*/ 128827 h 737360"/>
                <a:gd name="connsiteX102" fmla="*/ 358045 w 454278"/>
                <a:gd name="connsiteY102" fmla="*/ 92015 h 737360"/>
                <a:gd name="connsiteX103" fmla="*/ 358045 w 454278"/>
                <a:gd name="connsiteY103" fmla="*/ 63728 h 737360"/>
                <a:gd name="connsiteX104" fmla="*/ 410495 w 454278"/>
                <a:gd name="connsiteY104" fmla="*/ 63728 h 737360"/>
                <a:gd name="connsiteX105" fmla="*/ 454278 w 454278"/>
                <a:gd name="connsiteY105" fmla="*/ 107511 h 737360"/>
                <a:gd name="connsiteX106" fmla="*/ 454278 w 454278"/>
                <a:gd name="connsiteY106" fmla="*/ 693577 h 737360"/>
                <a:gd name="connsiteX107" fmla="*/ 410495 w 454278"/>
                <a:gd name="connsiteY107" fmla="*/ 737360 h 737360"/>
                <a:gd name="connsiteX108" fmla="*/ 43783 w 454278"/>
                <a:gd name="connsiteY108" fmla="*/ 737360 h 737360"/>
                <a:gd name="connsiteX109" fmla="*/ 0 w 454278"/>
                <a:gd name="connsiteY109" fmla="*/ 693577 h 737360"/>
                <a:gd name="connsiteX110" fmla="*/ 0 w 454278"/>
                <a:gd name="connsiteY110" fmla="*/ 107511 h 737360"/>
                <a:gd name="connsiteX111" fmla="*/ 43783 w 454278"/>
                <a:gd name="connsiteY111" fmla="*/ 63728 h 737360"/>
                <a:gd name="connsiteX112" fmla="*/ 227139 w 454278"/>
                <a:gd name="connsiteY112" fmla="*/ 19813 h 737360"/>
                <a:gd name="connsiteX113" fmla="*/ 200957 w 454278"/>
                <a:gd name="connsiteY113" fmla="*/ 45994 h 737360"/>
                <a:gd name="connsiteX114" fmla="*/ 227139 w 454278"/>
                <a:gd name="connsiteY114" fmla="*/ 72175 h 737360"/>
                <a:gd name="connsiteX115" fmla="*/ 253320 w 454278"/>
                <a:gd name="connsiteY115" fmla="*/ 45994 h 737360"/>
                <a:gd name="connsiteX116" fmla="*/ 227139 w 454278"/>
                <a:gd name="connsiteY116" fmla="*/ 19813 h 737360"/>
                <a:gd name="connsiteX117" fmla="*/ 227139 w 454278"/>
                <a:gd name="connsiteY117" fmla="*/ 0 h 737360"/>
                <a:gd name="connsiteX118" fmla="*/ 272198 w 454278"/>
                <a:gd name="connsiteY118" fmla="*/ 36724 h 737360"/>
                <a:gd name="connsiteX119" fmla="*/ 272241 w 454278"/>
                <a:gd name="connsiteY119" fmla="*/ 37148 h 737360"/>
                <a:gd name="connsiteX120" fmla="*/ 325966 w 454278"/>
                <a:gd name="connsiteY120" fmla="*/ 37148 h 737360"/>
                <a:gd name="connsiteX121" fmla="*/ 336816 w 454278"/>
                <a:gd name="connsiteY121" fmla="*/ 47999 h 737360"/>
                <a:gd name="connsiteX122" fmla="*/ 336816 w 454278"/>
                <a:gd name="connsiteY122" fmla="*/ 99889 h 737360"/>
                <a:gd name="connsiteX123" fmla="*/ 325966 w 454278"/>
                <a:gd name="connsiteY123" fmla="*/ 110739 h 737360"/>
                <a:gd name="connsiteX124" fmla="*/ 128311 w 454278"/>
                <a:gd name="connsiteY124" fmla="*/ 110739 h 737360"/>
                <a:gd name="connsiteX125" fmla="*/ 117461 w 454278"/>
                <a:gd name="connsiteY125" fmla="*/ 99889 h 737360"/>
                <a:gd name="connsiteX126" fmla="*/ 117461 w 454278"/>
                <a:gd name="connsiteY126" fmla="*/ 47999 h 737360"/>
                <a:gd name="connsiteX127" fmla="*/ 128311 w 454278"/>
                <a:gd name="connsiteY127" fmla="*/ 37148 h 737360"/>
                <a:gd name="connsiteX128" fmla="*/ 182036 w 454278"/>
                <a:gd name="connsiteY128" fmla="*/ 37148 h 737360"/>
                <a:gd name="connsiteX129" fmla="*/ 182079 w 454278"/>
                <a:gd name="connsiteY129" fmla="*/ 36724 h 737360"/>
                <a:gd name="connsiteX130" fmla="*/ 227139 w 454278"/>
                <a:gd name="connsiteY130" fmla="*/ 0 h 737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454278" h="737360">
                  <a:moveTo>
                    <a:pt x="214140" y="591887"/>
                  </a:moveTo>
                  <a:lnTo>
                    <a:pt x="368396" y="591887"/>
                  </a:lnTo>
                  <a:lnTo>
                    <a:pt x="368396" y="607820"/>
                  </a:lnTo>
                  <a:lnTo>
                    <a:pt x="214140" y="607820"/>
                  </a:lnTo>
                  <a:close/>
                  <a:moveTo>
                    <a:pt x="214140" y="560488"/>
                  </a:moveTo>
                  <a:lnTo>
                    <a:pt x="368396" y="560488"/>
                  </a:lnTo>
                  <a:lnTo>
                    <a:pt x="368396" y="576421"/>
                  </a:lnTo>
                  <a:lnTo>
                    <a:pt x="214140" y="576421"/>
                  </a:lnTo>
                  <a:close/>
                  <a:moveTo>
                    <a:pt x="105335" y="543089"/>
                  </a:moveTo>
                  <a:lnTo>
                    <a:pt x="127619" y="543089"/>
                  </a:lnTo>
                  <a:lnTo>
                    <a:pt x="123774" y="553974"/>
                  </a:lnTo>
                  <a:lnTo>
                    <a:pt x="111543" y="553974"/>
                  </a:lnTo>
                  <a:cubicBezTo>
                    <a:pt x="107708" y="553974"/>
                    <a:pt x="104599" y="557083"/>
                    <a:pt x="104599" y="560918"/>
                  </a:cubicBezTo>
                  <a:lnTo>
                    <a:pt x="104599" y="604806"/>
                  </a:lnTo>
                  <a:cubicBezTo>
                    <a:pt x="104599" y="608641"/>
                    <a:pt x="107708" y="611750"/>
                    <a:pt x="111543" y="611750"/>
                  </a:cubicBezTo>
                  <a:lnTo>
                    <a:pt x="139318" y="611750"/>
                  </a:lnTo>
                  <a:cubicBezTo>
                    <a:pt x="142194" y="611750"/>
                    <a:pt x="144662" y="610001"/>
                    <a:pt x="145716" y="607509"/>
                  </a:cubicBezTo>
                  <a:lnTo>
                    <a:pt x="145887" y="606665"/>
                  </a:lnTo>
                  <a:lnTo>
                    <a:pt x="155021" y="615328"/>
                  </a:lnTo>
                  <a:lnTo>
                    <a:pt x="154784" y="616498"/>
                  </a:lnTo>
                  <a:cubicBezTo>
                    <a:pt x="153259" y="620105"/>
                    <a:pt x="149688" y="622635"/>
                    <a:pt x="145526" y="622635"/>
                  </a:cubicBezTo>
                  <a:lnTo>
                    <a:pt x="105335" y="622635"/>
                  </a:lnTo>
                  <a:cubicBezTo>
                    <a:pt x="99785" y="622635"/>
                    <a:pt x="95287" y="618137"/>
                    <a:pt x="95287" y="612587"/>
                  </a:cubicBezTo>
                  <a:lnTo>
                    <a:pt x="95287" y="553137"/>
                  </a:lnTo>
                  <a:cubicBezTo>
                    <a:pt x="95287" y="547587"/>
                    <a:pt x="99785" y="543089"/>
                    <a:pt x="105335" y="543089"/>
                  </a:cubicBezTo>
                  <a:close/>
                  <a:moveTo>
                    <a:pt x="207578" y="499483"/>
                  </a:moveTo>
                  <a:lnTo>
                    <a:pt x="224349" y="510802"/>
                  </a:lnTo>
                  <a:lnTo>
                    <a:pt x="163415" y="603442"/>
                  </a:lnTo>
                  <a:lnTo>
                    <a:pt x="127828" y="577134"/>
                  </a:lnTo>
                  <a:lnTo>
                    <a:pt x="138185" y="556285"/>
                  </a:lnTo>
                  <a:lnTo>
                    <a:pt x="159984" y="574507"/>
                  </a:lnTo>
                  <a:close/>
                  <a:moveTo>
                    <a:pt x="214140" y="444510"/>
                  </a:moveTo>
                  <a:lnTo>
                    <a:pt x="368396" y="444510"/>
                  </a:lnTo>
                  <a:lnTo>
                    <a:pt x="368396" y="460443"/>
                  </a:lnTo>
                  <a:lnTo>
                    <a:pt x="214140" y="460443"/>
                  </a:lnTo>
                  <a:close/>
                  <a:moveTo>
                    <a:pt x="214140" y="413111"/>
                  </a:moveTo>
                  <a:lnTo>
                    <a:pt x="368396" y="413111"/>
                  </a:lnTo>
                  <a:lnTo>
                    <a:pt x="368396" y="429044"/>
                  </a:lnTo>
                  <a:lnTo>
                    <a:pt x="214140" y="429044"/>
                  </a:lnTo>
                  <a:close/>
                  <a:moveTo>
                    <a:pt x="105335" y="400225"/>
                  </a:moveTo>
                  <a:lnTo>
                    <a:pt x="127619" y="400225"/>
                  </a:lnTo>
                  <a:lnTo>
                    <a:pt x="123774" y="411110"/>
                  </a:lnTo>
                  <a:lnTo>
                    <a:pt x="111543" y="411110"/>
                  </a:lnTo>
                  <a:cubicBezTo>
                    <a:pt x="107708" y="411110"/>
                    <a:pt x="104599" y="414219"/>
                    <a:pt x="104599" y="418054"/>
                  </a:cubicBezTo>
                  <a:lnTo>
                    <a:pt x="104599" y="461942"/>
                  </a:lnTo>
                  <a:cubicBezTo>
                    <a:pt x="104599" y="465777"/>
                    <a:pt x="107708" y="468886"/>
                    <a:pt x="111543" y="468886"/>
                  </a:cubicBezTo>
                  <a:lnTo>
                    <a:pt x="139318" y="468886"/>
                  </a:lnTo>
                  <a:cubicBezTo>
                    <a:pt x="142194" y="468886"/>
                    <a:pt x="144662" y="467137"/>
                    <a:pt x="145716" y="464644"/>
                  </a:cubicBezTo>
                  <a:lnTo>
                    <a:pt x="145887" y="463800"/>
                  </a:lnTo>
                  <a:lnTo>
                    <a:pt x="155021" y="472463"/>
                  </a:lnTo>
                  <a:lnTo>
                    <a:pt x="154784" y="473634"/>
                  </a:lnTo>
                  <a:cubicBezTo>
                    <a:pt x="153259" y="477240"/>
                    <a:pt x="149688" y="479771"/>
                    <a:pt x="145526" y="479771"/>
                  </a:cubicBezTo>
                  <a:lnTo>
                    <a:pt x="105335" y="479771"/>
                  </a:lnTo>
                  <a:cubicBezTo>
                    <a:pt x="99785" y="479771"/>
                    <a:pt x="95287" y="475272"/>
                    <a:pt x="95287" y="469723"/>
                  </a:cubicBezTo>
                  <a:lnTo>
                    <a:pt x="95287" y="410273"/>
                  </a:lnTo>
                  <a:cubicBezTo>
                    <a:pt x="95287" y="404723"/>
                    <a:pt x="99785" y="400225"/>
                    <a:pt x="105335" y="400225"/>
                  </a:cubicBezTo>
                  <a:close/>
                  <a:moveTo>
                    <a:pt x="207578" y="356619"/>
                  </a:moveTo>
                  <a:lnTo>
                    <a:pt x="224349" y="367938"/>
                  </a:lnTo>
                  <a:lnTo>
                    <a:pt x="163415" y="460578"/>
                  </a:lnTo>
                  <a:lnTo>
                    <a:pt x="127828" y="434270"/>
                  </a:lnTo>
                  <a:lnTo>
                    <a:pt x="138185" y="413421"/>
                  </a:lnTo>
                  <a:lnTo>
                    <a:pt x="159984" y="431643"/>
                  </a:lnTo>
                  <a:close/>
                  <a:moveTo>
                    <a:pt x="214140" y="297134"/>
                  </a:moveTo>
                  <a:lnTo>
                    <a:pt x="368396" y="297134"/>
                  </a:lnTo>
                  <a:lnTo>
                    <a:pt x="368396" y="313067"/>
                  </a:lnTo>
                  <a:lnTo>
                    <a:pt x="214140" y="313067"/>
                  </a:lnTo>
                  <a:close/>
                  <a:moveTo>
                    <a:pt x="214140" y="265735"/>
                  </a:moveTo>
                  <a:lnTo>
                    <a:pt x="368396" y="265735"/>
                  </a:lnTo>
                  <a:lnTo>
                    <a:pt x="368396" y="281668"/>
                  </a:lnTo>
                  <a:lnTo>
                    <a:pt x="214140" y="281668"/>
                  </a:lnTo>
                  <a:close/>
                  <a:moveTo>
                    <a:pt x="105335" y="257361"/>
                  </a:moveTo>
                  <a:lnTo>
                    <a:pt x="127619" y="257361"/>
                  </a:lnTo>
                  <a:lnTo>
                    <a:pt x="123774" y="268246"/>
                  </a:lnTo>
                  <a:lnTo>
                    <a:pt x="111543" y="268246"/>
                  </a:lnTo>
                  <a:cubicBezTo>
                    <a:pt x="107708" y="268246"/>
                    <a:pt x="104599" y="271355"/>
                    <a:pt x="104599" y="275190"/>
                  </a:cubicBezTo>
                  <a:lnTo>
                    <a:pt x="104599" y="319078"/>
                  </a:lnTo>
                  <a:cubicBezTo>
                    <a:pt x="104599" y="322913"/>
                    <a:pt x="107708" y="326022"/>
                    <a:pt x="111543" y="326022"/>
                  </a:cubicBezTo>
                  <a:lnTo>
                    <a:pt x="139318" y="326022"/>
                  </a:lnTo>
                  <a:cubicBezTo>
                    <a:pt x="142194" y="326022"/>
                    <a:pt x="144662" y="324273"/>
                    <a:pt x="145716" y="321780"/>
                  </a:cubicBezTo>
                  <a:lnTo>
                    <a:pt x="145887" y="320936"/>
                  </a:lnTo>
                  <a:lnTo>
                    <a:pt x="155021" y="329599"/>
                  </a:lnTo>
                  <a:lnTo>
                    <a:pt x="154784" y="330770"/>
                  </a:lnTo>
                  <a:cubicBezTo>
                    <a:pt x="153259" y="334376"/>
                    <a:pt x="149688" y="336907"/>
                    <a:pt x="145526" y="336907"/>
                  </a:cubicBezTo>
                  <a:lnTo>
                    <a:pt x="105335" y="336907"/>
                  </a:lnTo>
                  <a:cubicBezTo>
                    <a:pt x="99785" y="336907"/>
                    <a:pt x="95287" y="332408"/>
                    <a:pt x="95287" y="326859"/>
                  </a:cubicBezTo>
                  <a:lnTo>
                    <a:pt x="95287" y="267409"/>
                  </a:lnTo>
                  <a:cubicBezTo>
                    <a:pt x="95287" y="261859"/>
                    <a:pt x="99785" y="257361"/>
                    <a:pt x="105335" y="257361"/>
                  </a:cubicBezTo>
                  <a:close/>
                  <a:moveTo>
                    <a:pt x="207578" y="213755"/>
                  </a:moveTo>
                  <a:lnTo>
                    <a:pt x="224349" y="225074"/>
                  </a:lnTo>
                  <a:lnTo>
                    <a:pt x="163415" y="317714"/>
                  </a:lnTo>
                  <a:lnTo>
                    <a:pt x="127828" y="291406"/>
                  </a:lnTo>
                  <a:lnTo>
                    <a:pt x="138185" y="270557"/>
                  </a:lnTo>
                  <a:lnTo>
                    <a:pt x="159984" y="288779"/>
                  </a:lnTo>
                  <a:close/>
                  <a:moveTo>
                    <a:pt x="43871" y="189680"/>
                  </a:moveTo>
                  <a:lnTo>
                    <a:pt x="43871" y="673677"/>
                  </a:lnTo>
                  <a:lnTo>
                    <a:pt x="410407" y="673677"/>
                  </a:lnTo>
                  <a:lnTo>
                    <a:pt x="410407" y="189680"/>
                  </a:lnTo>
                  <a:close/>
                  <a:moveTo>
                    <a:pt x="43783" y="63728"/>
                  </a:moveTo>
                  <a:lnTo>
                    <a:pt x="94818" y="63728"/>
                  </a:lnTo>
                  <a:lnTo>
                    <a:pt x="94818" y="92015"/>
                  </a:lnTo>
                  <a:cubicBezTo>
                    <a:pt x="94818" y="112346"/>
                    <a:pt x="111299" y="128827"/>
                    <a:pt x="131629" y="128827"/>
                  </a:cubicBezTo>
                  <a:lnTo>
                    <a:pt x="321234" y="128827"/>
                  </a:lnTo>
                  <a:cubicBezTo>
                    <a:pt x="341564" y="128827"/>
                    <a:pt x="358045" y="112346"/>
                    <a:pt x="358045" y="92015"/>
                  </a:cubicBezTo>
                  <a:lnTo>
                    <a:pt x="358045" y="63728"/>
                  </a:lnTo>
                  <a:lnTo>
                    <a:pt x="410495" y="63728"/>
                  </a:lnTo>
                  <a:cubicBezTo>
                    <a:pt x="434676" y="63728"/>
                    <a:pt x="454278" y="83330"/>
                    <a:pt x="454278" y="107511"/>
                  </a:cubicBezTo>
                  <a:lnTo>
                    <a:pt x="454278" y="693577"/>
                  </a:lnTo>
                  <a:cubicBezTo>
                    <a:pt x="454278" y="717758"/>
                    <a:pt x="434676" y="737360"/>
                    <a:pt x="410495" y="737360"/>
                  </a:cubicBezTo>
                  <a:lnTo>
                    <a:pt x="43783" y="737360"/>
                  </a:lnTo>
                  <a:cubicBezTo>
                    <a:pt x="19602" y="737360"/>
                    <a:pt x="0" y="717758"/>
                    <a:pt x="0" y="693577"/>
                  </a:cubicBezTo>
                  <a:lnTo>
                    <a:pt x="0" y="107511"/>
                  </a:lnTo>
                  <a:cubicBezTo>
                    <a:pt x="0" y="83330"/>
                    <a:pt x="19602" y="63728"/>
                    <a:pt x="43783" y="63728"/>
                  </a:cubicBezTo>
                  <a:close/>
                  <a:moveTo>
                    <a:pt x="227139" y="19813"/>
                  </a:moveTo>
                  <a:cubicBezTo>
                    <a:pt x="212679" y="19813"/>
                    <a:pt x="200957" y="31534"/>
                    <a:pt x="200957" y="45994"/>
                  </a:cubicBezTo>
                  <a:cubicBezTo>
                    <a:pt x="200957" y="60453"/>
                    <a:pt x="212679" y="72175"/>
                    <a:pt x="227139" y="72175"/>
                  </a:cubicBezTo>
                  <a:cubicBezTo>
                    <a:pt x="241598" y="72175"/>
                    <a:pt x="253320" y="60453"/>
                    <a:pt x="253320" y="45994"/>
                  </a:cubicBezTo>
                  <a:cubicBezTo>
                    <a:pt x="253320" y="31534"/>
                    <a:pt x="241598" y="19813"/>
                    <a:pt x="227139" y="19813"/>
                  </a:cubicBezTo>
                  <a:close/>
                  <a:moveTo>
                    <a:pt x="227139" y="0"/>
                  </a:moveTo>
                  <a:cubicBezTo>
                    <a:pt x="249365" y="0"/>
                    <a:pt x="267909" y="15766"/>
                    <a:pt x="272198" y="36724"/>
                  </a:cubicBezTo>
                  <a:lnTo>
                    <a:pt x="272241" y="37148"/>
                  </a:lnTo>
                  <a:lnTo>
                    <a:pt x="325966" y="37148"/>
                  </a:lnTo>
                  <a:cubicBezTo>
                    <a:pt x="331958" y="37148"/>
                    <a:pt x="336816" y="42006"/>
                    <a:pt x="336816" y="47999"/>
                  </a:cubicBezTo>
                  <a:lnTo>
                    <a:pt x="336816" y="99889"/>
                  </a:lnTo>
                  <a:cubicBezTo>
                    <a:pt x="336816" y="105881"/>
                    <a:pt x="331958" y="110739"/>
                    <a:pt x="325966" y="110739"/>
                  </a:cubicBezTo>
                  <a:lnTo>
                    <a:pt x="128311" y="110739"/>
                  </a:lnTo>
                  <a:cubicBezTo>
                    <a:pt x="122319" y="110739"/>
                    <a:pt x="117461" y="105881"/>
                    <a:pt x="117461" y="99889"/>
                  </a:cubicBezTo>
                  <a:lnTo>
                    <a:pt x="117461" y="47999"/>
                  </a:lnTo>
                  <a:cubicBezTo>
                    <a:pt x="117461" y="42006"/>
                    <a:pt x="122319" y="37148"/>
                    <a:pt x="128311" y="37148"/>
                  </a:cubicBezTo>
                  <a:lnTo>
                    <a:pt x="182036" y="37148"/>
                  </a:lnTo>
                  <a:lnTo>
                    <a:pt x="182079" y="36724"/>
                  </a:lnTo>
                  <a:cubicBezTo>
                    <a:pt x="186368" y="15766"/>
                    <a:pt x="204912" y="0"/>
                    <a:pt x="227139" y="0"/>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endParaRPr>
            </a:p>
          </p:txBody>
        </p:sp>
      </p:grpSp>
      <p:sp>
        <p:nvSpPr>
          <p:cNvPr id="7176" name="TextBox 7175">
            <a:extLst>
              <a:ext uri="{FF2B5EF4-FFF2-40B4-BE49-F238E27FC236}">
                <a16:creationId xmlns:a16="http://schemas.microsoft.com/office/drawing/2014/main" id="{6F090E1E-82DD-9247-3205-A324F1A8389C}"/>
              </a:ext>
            </a:extLst>
          </p:cNvPr>
          <p:cNvSpPr txBox="1"/>
          <p:nvPr/>
        </p:nvSpPr>
        <p:spPr>
          <a:xfrm flipH="1">
            <a:off x="6705600" y="1040249"/>
            <a:ext cx="4676775" cy="1169551"/>
          </a:xfrm>
          <a:prstGeom prst="rect">
            <a:avLst/>
          </a:prstGeom>
          <a:noFill/>
        </p:spPr>
        <p:txBody>
          <a:bodyPr>
            <a:spAutoFit/>
          </a:bodyPr>
          <a:lstStyle/>
          <a:p>
            <a:pPr eaLnBrk="1" fontAlgn="auto" hangingPunct="1">
              <a:spcBef>
                <a:spcPts val="0"/>
              </a:spcBef>
              <a:spcAft>
                <a:spcPts val="0"/>
              </a:spcAft>
              <a:defRPr/>
            </a:pPr>
            <a:r>
              <a:rPr lang="en-GB" sz="1400" b="1" dirty="0">
                <a:solidFill>
                  <a:schemeClr val="bg1"/>
                </a:solidFill>
                <a:latin typeface="Arial" panose="020B0604020202020204" pitchFamily="34" charset="0"/>
                <a:cs typeface="Arial" panose="020B0604020202020204" pitchFamily="34" charset="0"/>
              </a:rPr>
              <a:t>Statement of Applicability (</a:t>
            </a:r>
            <a:r>
              <a:rPr lang="en-GB" sz="1400" b="1" dirty="0" err="1">
                <a:solidFill>
                  <a:schemeClr val="bg1"/>
                </a:solidFill>
                <a:latin typeface="Arial" panose="020B0604020202020204" pitchFamily="34" charset="0"/>
                <a:cs typeface="Arial" panose="020B0604020202020204" pitchFamily="34" charset="0"/>
              </a:rPr>
              <a:t>SoA</a:t>
            </a:r>
            <a:r>
              <a:rPr lang="en-GB" sz="1400" b="1" dirty="0">
                <a:solidFill>
                  <a:schemeClr val="bg1"/>
                </a:solidFill>
                <a:latin typeface="Arial" panose="020B0604020202020204" pitchFamily="34" charset="0"/>
                <a:cs typeface="Arial" panose="020B0604020202020204" pitchFamily="34" charset="0"/>
              </a:rPr>
              <a:t>) in ISO 27001 is one of the most important documents. It lists all Annex A controls applicable to SMSA. This is required to be maintained as documented information </a:t>
            </a:r>
            <a:r>
              <a:rPr lang="en-GB" sz="1400" b="1" dirty="0">
                <a:solidFill>
                  <a:srgbClr val="FF671F"/>
                </a:solidFill>
                <a:latin typeface="Arial" panose="020B0604020202020204" pitchFamily="34" charset="0"/>
                <a:cs typeface="Arial" panose="020B0604020202020204" pitchFamily="34" charset="0"/>
              </a:rPr>
              <a:t>(GUIDE doc.no.3559</a:t>
            </a:r>
            <a:r>
              <a:rPr lang="en-US" sz="1400" b="1" dirty="0">
                <a:solidFill>
                  <a:srgbClr val="FF671F"/>
                </a:solidFill>
                <a:latin typeface="Arial" panose="020B0604020202020204" pitchFamily="34" charset="0"/>
                <a:cs typeface="Arial" panose="020B0604020202020204" pitchFamily="34" charset="0"/>
              </a:rPr>
              <a:t>)</a:t>
            </a:r>
            <a:endParaRPr lang="en-GB" sz="1400" b="1" dirty="0">
              <a:solidFill>
                <a:srgbClr val="FF671F"/>
              </a:solidFill>
              <a:latin typeface="Arial" panose="020B0604020202020204" pitchFamily="34" charset="0"/>
              <a:cs typeface="Arial" panose="020B0604020202020204" pitchFamily="34" charset="0"/>
            </a:endParaRPr>
          </a:p>
        </p:txBody>
      </p:sp>
      <p:sp>
        <p:nvSpPr>
          <p:cNvPr id="7178" name="TextBox 40">
            <a:extLst>
              <a:ext uri="{FF2B5EF4-FFF2-40B4-BE49-F238E27FC236}">
                <a16:creationId xmlns:a16="http://schemas.microsoft.com/office/drawing/2014/main" id="{C3808C61-EC8A-E2F5-00A4-A6EF1AEF22E6}"/>
              </a:ext>
            </a:extLst>
          </p:cNvPr>
          <p:cNvSpPr txBox="1">
            <a:spLocks noChangeArrowheads="1"/>
          </p:cNvSpPr>
          <p:nvPr/>
        </p:nvSpPr>
        <p:spPr bwMode="auto">
          <a:xfrm flipH="1">
            <a:off x="6807571" y="2857717"/>
            <a:ext cx="46767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GB" sz="1400" b="1" dirty="0">
                <a:solidFill>
                  <a:schemeClr val="bg1"/>
                </a:solidFill>
                <a:latin typeface="Arial" panose="020B0604020202020204" pitchFamily="34" charset="0"/>
                <a:cs typeface="Arial" panose="020B0604020202020204" pitchFamily="34" charset="0"/>
              </a:rPr>
              <a:t>Has justifications for the inclusion or exclusion of controls and their implementation status</a:t>
            </a:r>
            <a:endParaRPr lang="en-US" altLang="en-US" sz="1400" b="1" dirty="0">
              <a:solidFill>
                <a:schemeClr val="bg1"/>
              </a:solidFill>
              <a:latin typeface="Arial" panose="020B0604020202020204" pitchFamily="34" charset="0"/>
              <a:cs typeface="Arial" panose="020B0604020202020204" pitchFamily="34" charset="0"/>
            </a:endParaRPr>
          </a:p>
        </p:txBody>
      </p:sp>
      <p:grpSp>
        <p:nvGrpSpPr>
          <p:cNvPr id="7179" name="Group 42">
            <a:extLst>
              <a:ext uri="{FF2B5EF4-FFF2-40B4-BE49-F238E27FC236}">
                <a16:creationId xmlns:a16="http://schemas.microsoft.com/office/drawing/2014/main" id="{7A3BB8B7-8D68-91C4-F347-A84E36EF7737}"/>
              </a:ext>
            </a:extLst>
          </p:cNvPr>
          <p:cNvGrpSpPr>
            <a:grpSpLocks/>
          </p:cNvGrpSpPr>
          <p:nvPr/>
        </p:nvGrpSpPr>
        <p:grpSpPr bwMode="auto">
          <a:xfrm>
            <a:off x="5434013" y="2638348"/>
            <a:ext cx="1155700" cy="1155700"/>
            <a:chOff x="6023786" y="3779458"/>
            <a:chExt cx="1155023" cy="1155023"/>
          </a:xfrm>
        </p:grpSpPr>
        <p:sp>
          <p:nvSpPr>
            <p:cNvPr id="7180" name="Oval 7179">
              <a:extLst>
                <a:ext uri="{FF2B5EF4-FFF2-40B4-BE49-F238E27FC236}">
                  <a16:creationId xmlns:a16="http://schemas.microsoft.com/office/drawing/2014/main" id="{5D515711-5F1B-C72C-F780-E755705924A8}"/>
                </a:ext>
              </a:extLst>
            </p:cNvPr>
            <p:cNvSpPr/>
            <p:nvPr/>
          </p:nvSpPr>
          <p:spPr>
            <a:xfrm>
              <a:off x="6023786" y="3779458"/>
              <a:ext cx="1155023" cy="1155023"/>
            </a:xfrm>
            <a:prstGeom prst="ellipse">
              <a:avLst/>
            </a:prstGeom>
            <a:solidFill>
              <a:srgbClr val="FF671F"/>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a:defRPr/>
              </a:pPr>
              <a:endParaRPr lang="en-US" dirty="0">
                <a:solidFill>
                  <a:schemeClr val="bg1"/>
                </a:solidFill>
              </a:endParaRPr>
            </a:p>
          </p:txBody>
        </p:sp>
        <p:sp>
          <p:nvSpPr>
            <p:cNvPr id="7181" name="Freeform 20">
              <a:extLst>
                <a:ext uri="{FF2B5EF4-FFF2-40B4-BE49-F238E27FC236}">
                  <a16:creationId xmlns:a16="http://schemas.microsoft.com/office/drawing/2014/main" id="{2287627C-E9D9-B334-8A06-9D3E19EFC3EF}"/>
                </a:ext>
              </a:extLst>
            </p:cNvPr>
            <p:cNvSpPr/>
            <p:nvPr/>
          </p:nvSpPr>
          <p:spPr>
            <a:xfrm>
              <a:off x="6333167" y="4038069"/>
              <a:ext cx="536261" cy="637801"/>
            </a:xfrm>
            <a:custGeom>
              <a:avLst/>
              <a:gdLst>
                <a:gd name="connsiteX0" fmla="*/ 2626299 w 3411902"/>
                <a:gd name="connsiteY0" fmla="*/ 1215298 h 4048784"/>
                <a:gd name="connsiteX1" fmla="*/ 2774580 w 3411902"/>
                <a:gd name="connsiteY1" fmla="*/ 1363579 h 4048784"/>
                <a:gd name="connsiteX2" fmla="*/ 2626299 w 3411902"/>
                <a:gd name="connsiteY2" fmla="*/ 1511860 h 4048784"/>
                <a:gd name="connsiteX3" fmla="*/ 2478018 w 3411902"/>
                <a:gd name="connsiteY3" fmla="*/ 1363579 h 4048784"/>
                <a:gd name="connsiteX4" fmla="*/ 2626299 w 3411902"/>
                <a:gd name="connsiteY4" fmla="*/ 1215298 h 4048784"/>
                <a:gd name="connsiteX5" fmla="*/ 2620407 w 3411902"/>
                <a:gd name="connsiteY5" fmla="*/ 895569 h 4048784"/>
                <a:gd name="connsiteX6" fmla="*/ 2543221 w 3411902"/>
                <a:gd name="connsiteY6" fmla="*/ 903197 h 4048784"/>
                <a:gd name="connsiteX7" fmla="*/ 2536465 w 3411902"/>
                <a:gd name="connsiteY7" fmla="*/ 989962 h 4048784"/>
                <a:gd name="connsiteX8" fmla="*/ 2431121 w 3411902"/>
                <a:gd name="connsiteY8" fmla="*/ 1033130 h 4048784"/>
                <a:gd name="connsiteX9" fmla="*/ 2360537 w 3411902"/>
                <a:gd name="connsiteY9" fmla="*/ 980523 h 4048784"/>
                <a:gd name="connsiteX10" fmla="*/ 2329467 w 3411902"/>
                <a:gd name="connsiteY10" fmla="*/ 1001890 h 4048784"/>
                <a:gd name="connsiteX11" fmla="*/ 2247524 w 3411902"/>
                <a:gd name="connsiteY11" fmla="*/ 1088868 h 4048784"/>
                <a:gd name="connsiteX12" fmla="*/ 2229886 w 3411902"/>
                <a:gd name="connsiteY12" fmla="*/ 1116952 h 4048784"/>
                <a:gd name="connsiteX13" fmla="*/ 2289218 w 3411902"/>
                <a:gd name="connsiteY13" fmla="*/ 1179786 h 4048784"/>
                <a:gd name="connsiteX14" fmla="*/ 2247590 w 3411902"/>
                <a:gd name="connsiteY14" fmla="*/ 1289928 h 4048784"/>
                <a:gd name="connsiteX15" fmla="*/ 2163329 w 3411902"/>
                <a:gd name="connsiteY15" fmla="*/ 1306480 h 4048784"/>
                <a:gd name="connsiteX16" fmla="*/ 2158745 w 3411902"/>
                <a:gd name="connsiteY16" fmla="*/ 1381043 h 4048784"/>
                <a:gd name="connsiteX17" fmla="*/ 2166259 w 3411902"/>
                <a:gd name="connsiteY17" fmla="*/ 1448592 h 4048784"/>
                <a:gd name="connsiteX18" fmla="*/ 2172399 w 3411902"/>
                <a:gd name="connsiteY18" fmla="*/ 1472088 h 4048784"/>
                <a:gd name="connsiteX19" fmla="*/ 2259242 w 3411902"/>
                <a:gd name="connsiteY19" fmla="*/ 1479424 h 4048784"/>
                <a:gd name="connsiteX20" fmla="*/ 2304384 w 3411902"/>
                <a:gd name="connsiteY20" fmla="*/ 1578000 h 4048784"/>
                <a:gd name="connsiteX21" fmla="*/ 2253681 w 3411902"/>
                <a:gd name="connsiteY21" fmla="*/ 1645106 h 4048784"/>
                <a:gd name="connsiteX22" fmla="*/ 2287252 w 3411902"/>
                <a:gd name="connsiteY22" fmla="*/ 1686053 h 4048784"/>
                <a:gd name="connsiteX23" fmla="*/ 2366020 w 3411902"/>
                <a:gd name="connsiteY23" fmla="*/ 1752449 h 4048784"/>
                <a:gd name="connsiteX24" fmla="*/ 2399359 w 3411902"/>
                <a:gd name="connsiteY24" fmla="*/ 1772101 h 4048784"/>
                <a:gd name="connsiteX25" fmla="*/ 2465660 w 3411902"/>
                <a:gd name="connsiteY25" fmla="*/ 1715463 h 4048784"/>
                <a:gd name="connsiteX26" fmla="*/ 2552078 w 3411902"/>
                <a:gd name="connsiteY26" fmla="*/ 1752907 h 4048784"/>
                <a:gd name="connsiteX27" fmla="*/ 2562748 w 3411902"/>
                <a:gd name="connsiteY27" fmla="*/ 1826394 h 4048784"/>
                <a:gd name="connsiteX28" fmla="*/ 2580905 w 3411902"/>
                <a:gd name="connsiteY28" fmla="*/ 1829398 h 4048784"/>
                <a:gd name="connsiteX29" fmla="*/ 2700347 w 3411902"/>
                <a:gd name="connsiteY29" fmla="*/ 1825714 h 4048784"/>
                <a:gd name="connsiteX30" fmla="*/ 2751432 w 3411902"/>
                <a:gd name="connsiteY30" fmla="*/ 1813017 h 4048784"/>
                <a:gd name="connsiteX31" fmla="*/ 2752035 w 3411902"/>
                <a:gd name="connsiteY31" fmla="*/ 1739880 h 4048784"/>
                <a:gd name="connsiteX32" fmla="*/ 2834971 w 3411902"/>
                <a:gd name="connsiteY32" fmla="*/ 1695568 h 4048784"/>
                <a:gd name="connsiteX33" fmla="*/ 2907114 w 3411902"/>
                <a:gd name="connsiteY33" fmla="*/ 1737236 h 4048784"/>
                <a:gd name="connsiteX34" fmla="*/ 2914639 w 3411902"/>
                <a:gd name="connsiteY34" fmla="*/ 1732322 h 4048784"/>
                <a:gd name="connsiteX35" fmla="*/ 3021679 w 3411902"/>
                <a:gd name="connsiteY35" fmla="*/ 1614268 h 4048784"/>
                <a:gd name="connsiteX36" fmla="*/ 3024992 w 3411902"/>
                <a:gd name="connsiteY36" fmla="*/ 1607628 h 4048784"/>
                <a:gd name="connsiteX37" fmla="*/ 2972059 w 3411902"/>
                <a:gd name="connsiteY37" fmla="*/ 1552596 h 4048784"/>
                <a:gd name="connsiteX38" fmla="*/ 3005394 w 3411902"/>
                <a:gd name="connsiteY38" fmla="*/ 1464671 h 4048784"/>
                <a:gd name="connsiteX39" fmla="*/ 3085590 w 3411902"/>
                <a:gd name="connsiteY39" fmla="*/ 1448917 h 4048784"/>
                <a:gd name="connsiteX40" fmla="*/ 3088540 w 3411902"/>
                <a:gd name="connsiteY40" fmla="*/ 1437911 h 4048784"/>
                <a:gd name="connsiteX41" fmla="*/ 3086671 w 3411902"/>
                <a:gd name="connsiteY41" fmla="*/ 1278567 h 4048784"/>
                <a:gd name="connsiteX42" fmla="*/ 3085339 w 3411902"/>
                <a:gd name="connsiteY42" fmla="*/ 1273710 h 4048784"/>
                <a:gd name="connsiteX43" fmla="*/ 3003771 w 3411902"/>
                <a:gd name="connsiteY43" fmla="*/ 1257091 h 4048784"/>
                <a:gd name="connsiteX44" fmla="*/ 2971057 w 3411902"/>
                <a:gd name="connsiteY44" fmla="*/ 1168933 h 4048784"/>
                <a:gd name="connsiteX45" fmla="*/ 3020586 w 3411902"/>
                <a:gd name="connsiteY45" fmla="*/ 1113741 h 4048784"/>
                <a:gd name="connsiteX46" fmla="*/ 2988153 w 3411902"/>
                <a:gd name="connsiteY46" fmla="*/ 1066581 h 4048784"/>
                <a:gd name="connsiteX47" fmla="*/ 2901176 w 3411902"/>
                <a:gd name="connsiteY47" fmla="*/ 984637 h 4048784"/>
                <a:gd name="connsiteX48" fmla="*/ 2893112 w 3411902"/>
                <a:gd name="connsiteY48" fmla="*/ 979574 h 4048784"/>
                <a:gd name="connsiteX49" fmla="*/ 2826804 w 3411902"/>
                <a:gd name="connsiteY49" fmla="*/ 1035635 h 4048784"/>
                <a:gd name="connsiteX50" fmla="*/ 2731744 w 3411902"/>
                <a:gd name="connsiteY50" fmla="*/ 994588 h 4048784"/>
                <a:gd name="connsiteX51" fmla="*/ 2717216 w 3411902"/>
                <a:gd name="connsiteY51" fmla="*/ 905903 h 4048784"/>
                <a:gd name="connsiteX52" fmla="*/ 2700797 w 3411902"/>
                <a:gd name="connsiteY52" fmla="*/ 901502 h 4048784"/>
                <a:gd name="connsiteX53" fmla="*/ 2620407 w 3411902"/>
                <a:gd name="connsiteY53" fmla="*/ 895569 h 4048784"/>
                <a:gd name="connsiteX54" fmla="*/ 1510070 w 3411902"/>
                <a:gd name="connsiteY54" fmla="*/ 618055 h 4048784"/>
                <a:gd name="connsiteX55" fmla="*/ 1250579 w 3411902"/>
                <a:gd name="connsiteY55" fmla="*/ 877546 h 4048784"/>
                <a:gd name="connsiteX56" fmla="*/ 1510070 w 3411902"/>
                <a:gd name="connsiteY56" fmla="*/ 1137037 h 4048784"/>
                <a:gd name="connsiteX57" fmla="*/ 1769561 w 3411902"/>
                <a:gd name="connsiteY57" fmla="*/ 877546 h 4048784"/>
                <a:gd name="connsiteX58" fmla="*/ 1510070 w 3411902"/>
                <a:gd name="connsiteY58" fmla="*/ 618055 h 4048784"/>
                <a:gd name="connsiteX59" fmla="*/ 1510566 w 3411902"/>
                <a:gd name="connsiteY59" fmla="*/ 493572 h 4048784"/>
                <a:gd name="connsiteX60" fmla="*/ 1896416 w 3411902"/>
                <a:gd name="connsiteY60" fmla="*/ 879421 h 4048784"/>
                <a:gd name="connsiteX61" fmla="*/ 1510566 w 3411902"/>
                <a:gd name="connsiteY61" fmla="*/ 1265271 h 4048784"/>
                <a:gd name="connsiteX62" fmla="*/ 1124715 w 3411902"/>
                <a:gd name="connsiteY62" fmla="*/ 879421 h 4048784"/>
                <a:gd name="connsiteX63" fmla="*/ 1510566 w 3411902"/>
                <a:gd name="connsiteY63" fmla="*/ 493572 h 4048784"/>
                <a:gd name="connsiteX64" fmla="*/ 1501842 w 3411902"/>
                <a:gd name="connsiteY64" fmla="*/ 224031 h 4048784"/>
                <a:gd name="connsiteX65" fmla="*/ 1394062 w 3411902"/>
                <a:gd name="connsiteY65" fmla="*/ 234683 h 4048784"/>
                <a:gd name="connsiteX66" fmla="*/ 1384628 w 3411902"/>
                <a:gd name="connsiteY66" fmla="*/ 355839 h 4048784"/>
                <a:gd name="connsiteX67" fmla="*/ 1237529 w 3411902"/>
                <a:gd name="connsiteY67" fmla="*/ 416116 h 4048784"/>
                <a:gd name="connsiteX68" fmla="*/ 1138968 w 3411902"/>
                <a:gd name="connsiteY68" fmla="*/ 342659 h 4048784"/>
                <a:gd name="connsiteX69" fmla="*/ 1095583 w 3411902"/>
                <a:gd name="connsiteY69" fmla="*/ 372495 h 4048784"/>
                <a:gd name="connsiteX70" fmla="*/ 981161 w 3411902"/>
                <a:gd name="connsiteY70" fmla="*/ 493948 h 4048784"/>
                <a:gd name="connsiteX71" fmla="*/ 956531 w 3411902"/>
                <a:gd name="connsiteY71" fmla="*/ 533163 h 4048784"/>
                <a:gd name="connsiteX72" fmla="*/ 1039381 w 3411902"/>
                <a:gd name="connsiteY72" fmla="*/ 620903 h 4048784"/>
                <a:gd name="connsiteX73" fmla="*/ 981253 w 3411902"/>
                <a:gd name="connsiteY73" fmla="*/ 774703 h 4048784"/>
                <a:gd name="connsiteX74" fmla="*/ 863593 w 3411902"/>
                <a:gd name="connsiteY74" fmla="*/ 797814 h 4048784"/>
                <a:gd name="connsiteX75" fmla="*/ 857193 w 3411902"/>
                <a:gd name="connsiteY75" fmla="*/ 901932 h 4048784"/>
                <a:gd name="connsiteX76" fmla="*/ 867684 w 3411902"/>
                <a:gd name="connsiteY76" fmla="*/ 996256 h 4048784"/>
                <a:gd name="connsiteX77" fmla="*/ 876259 w 3411902"/>
                <a:gd name="connsiteY77" fmla="*/ 1029065 h 4048784"/>
                <a:gd name="connsiteX78" fmla="*/ 997523 w 3411902"/>
                <a:gd name="connsiteY78" fmla="*/ 1039309 h 4048784"/>
                <a:gd name="connsiteX79" fmla="*/ 1060559 w 3411902"/>
                <a:gd name="connsiteY79" fmla="*/ 1176957 h 4048784"/>
                <a:gd name="connsiteX80" fmla="*/ 989759 w 3411902"/>
                <a:gd name="connsiteY80" fmla="*/ 1270662 h 4048784"/>
                <a:gd name="connsiteX81" fmla="*/ 1036635 w 3411902"/>
                <a:gd name="connsiteY81" fmla="*/ 1327838 h 4048784"/>
                <a:gd name="connsiteX82" fmla="*/ 1146624 w 3411902"/>
                <a:gd name="connsiteY82" fmla="*/ 1420552 h 4048784"/>
                <a:gd name="connsiteX83" fmla="*/ 1193178 w 3411902"/>
                <a:gd name="connsiteY83" fmla="*/ 1447993 h 4048784"/>
                <a:gd name="connsiteX84" fmla="*/ 1285759 w 3411902"/>
                <a:gd name="connsiteY84" fmla="*/ 1368905 h 4048784"/>
                <a:gd name="connsiteX85" fmla="*/ 1406429 w 3411902"/>
                <a:gd name="connsiteY85" fmla="*/ 1421192 h 4048784"/>
                <a:gd name="connsiteX86" fmla="*/ 1421330 w 3411902"/>
                <a:gd name="connsiteY86" fmla="*/ 1523807 h 4048784"/>
                <a:gd name="connsiteX87" fmla="*/ 1446684 w 3411902"/>
                <a:gd name="connsiteY87" fmla="*/ 1528001 h 4048784"/>
                <a:gd name="connsiteX88" fmla="*/ 1613468 w 3411902"/>
                <a:gd name="connsiteY88" fmla="*/ 1522857 h 4048784"/>
                <a:gd name="connsiteX89" fmla="*/ 1684802 w 3411902"/>
                <a:gd name="connsiteY89" fmla="*/ 1505127 h 4048784"/>
                <a:gd name="connsiteX90" fmla="*/ 1685643 w 3411902"/>
                <a:gd name="connsiteY90" fmla="*/ 1403001 h 4048784"/>
                <a:gd name="connsiteX91" fmla="*/ 1801453 w 3411902"/>
                <a:gd name="connsiteY91" fmla="*/ 1341126 h 4048784"/>
                <a:gd name="connsiteX92" fmla="*/ 1902191 w 3411902"/>
                <a:gd name="connsiteY92" fmla="*/ 1399308 h 4048784"/>
                <a:gd name="connsiteX93" fmla="*/ 1912699 w 3411902"/>
                <a:gd name="connsiteY93" fmla="*/ 1392447 h 4048784"/>
                <a:gd name="connsiteX94" fmla="*/ 2062166 w 3411902"/>
                <a:gd name="connsiteY94" fmla="*/ 1227601 h 4048784"/>
                <a:gd name="connsiteX95" fmla="*/ 2066792 w 3411902"/>
                <a:gd name="connsiteY95" fmla="*/ 1218329 h 4048784"/>
                <a:gd name="connsiteX96" fmla="*/ 1992878 w 3411902"/>
                <a:gd name="connsiteY96" fmla="*/ 1141483 h 4048784"/>
                <a:gd name="connsiteX97" fmla="*/ 2039426 w 3411902"/>
                <a:gd name="connsiteY97" fmla="*/ 1018707 h 4048784"/>
                <a:gd name="connsiteX98" fmla="*/ 2151409 w 3411902"/>
                <a:gd name="connsiteY98" fmla="*/ 996709 h 4048784"/>
                <a:gd name="connsiteX99" fmla="*/ 2155528 w 3411902"/>
                <a:gd name="connsiteY99" fmla="*/ 981341 h 4048784"/>
                <a:gd name="connsiteX100" fmla="*/ 2152918 w 3411902"/>
                <a:gd name="connsiteY100" fmla="*/ 758838 h 4048784"/>
                <a:gd name="connsiteX101" fmla="*/ 2151058 w 3411902"/>
                <a:gd name="connsiteY101" fmla="*/ 752056 h 4048784"/>
                <a:gd name="connsiteX102" fmla="*/ 2037160 w 3411902"/>
                <a:gd name="connsiteY102" fmla="*/ 728849 h 4048784"/>
                <a:gd name="connsiteX103" fmla="*/ 1991479 w 3411902"/>
                <a:gd name="connsiteY103" fmla="*/ 605748 h 4048784"/>
                <a:gd name="connsiteX104" fmla="*/ 2060639 w 3411902"/>
                <a:gd name="connsiteY104" fmla="*/ 528681 h 4048784"/>
                <a:gd name="connsiteX105" fmla="*/ 2015351 w 3411902"/>
                <a:gd name="connsiteY105" fmla="*/ 462827 h 4048784"/>
                <a:gd name="connsiteX106" fmla="*/ 1893899 w 3411902"/>
                <a:gd name="connsiteY106" fmla="*/ 348404 h 4048784"/>
                <a:gd name="connsiteX107" fmla="*/ 1882640 w 3411902"/>
                <a:gd name="connsiteY107" fmla="*/ 341333 h 4048784"/>
                <a:gd name="connsiteX108" fmla="*/ 1790048 w 3411902"/>
                <a:gd name="connsiteY108" fmla="*/ 419615 h 4048784"/>
                <a:gd name="connsiteX109" fmla="*/ 1657310 w 3411902"/>
                <a:gd name="connsiteY109" fmla="*/ 362298 h 4048784"/>
                <a:gd name="connsiteX110" fmla="*/ 1637023 w 3411902"/>
                <a:gd name="connsiteY110" fmla="*/ 238462 h 4048784"/>
                <a:gd name="connsiteX111" fmla="*/ 1614097 w 3411902"/>
                <a:gd name="connsiteY111" fmla="*/ 232316 h 4048784"/>
                <a:gd name="connsiteX112" fmla="*/ 1501842 w 3411902"/>
                <a:gd name="connsiteY112" fmla="*/ 224031 h 4048784"/>
                <a:gd name="connsiteX113" fmla="*/ 1804908 w 3411902"/>
                <a:gd name="connsiteY113" fmla="*/ 249 h 4048784"/>
                <a:gd name="connsiteX114" fmla="*/ 3292488 w 3411902"/>
                <a:gd name="connsiteY114" fmla="*/ 816149 h 4048784"/>
                <a:gd name="connsiteX115" fmla="*/ 2725233 w 3411902"/>
                <a:gd name="connsiteY115" fmla="*/ 2724386 h 4048784"/>
                <a:gd name="connsiteX116" fmla="*/ 2808411 w 3411902"/>
                <a:gd name="connsiteY116" fmla="*/ 3857272 h 4048784"/>
                <a:gd name="connsiteX117" fmla="*/ 1486846 w 3411902"/>
                <a:gd name="connsiteY117" fmla="*/ 4023886 h 4048784"/>
                <a:gd name="connsiteX118" fmla="*/ 1276597 w 3411902"/>
                <a:gd name="connsiteY118" fmla="*/ 3931060 h 4048784"/>
                <a:gd name="connsiteX119" fmla="*/ 1194500 w 3411902"/>
                <a:gd name="connsiteY119" fmla="*/ 3452634 h 4048784"/>
                <a:gd name="connsiteX120" fmla="*/ 949406 w 3411902"/>
                <a:gd name="connsiteY120" fmla="*/ 3266460 h 4048784"/>
                <a:gd name="connsiteX121" fmla="*/ 479841 w 3411902"/>
                <a:gd name="connsiteY121" fmla="*/ 3239001 h 4048784"/>
                <a:gd name="connsiteX122" fmla="*/ 345992 w 3411902"/>
                <a:gd name="connsiteY122" fmla="*/ 2979469 h 4048784"/>
                <a:gd name="connsiteX123" fmla="*/ 314298 w 3411902"/>
                <a:gd name="connsiteY123" fmla="*/ 2784736 h 4048784"/>
                <a:gd name="connsiteX124" fmla="*/ 319891 w 3411902"/>
                <a:gd name="connsiteY124" fmla="*/ 2506140 h 4048784"/>
                <a:gd name="connsiteX125" fmla="*/ 211770 w 3411902"/>
                <a:gd name="connsiteY125" fmla="*/ 2318226 h 4048784"/>
                <a:gd name="connsiteX126" fmla="*/ 260239 w 3411902"/>
                <a:gd name="connsiteY126" fmla="*/ 2110814 h 4048784"/>
                <a:gd name="connsiteX127" fmla="*/ 19758 w 3411902"/>
                <a:gd name="connsiteY127" fmla="*/ 1944174 h 4048784"/>
                <a:gd name="connsiteX128" fmla="*/ 355310 w 3411902"/>
                <a:gd name="connsiteY128" fmla="*/ 1470846 h 4048784"/>
                <a:gd name="connsiteX129" fmla="*/ 331269 w 3411902"/>
                <a:gd name="connsiteY129" fmla="*/ 1174063 h 4048784"/>
                <a:gd name="connsiteX130" fmla="*/ 1804908 w 3411902"/>
                <a:gd name="connsiteY130" fmla="*/ 249 h 4048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3411902" h="4048784">
                  <a:moveTo>
                    <a:pt x="2626299" y="1215298"/>
                  </a:moveTo>
                  <a:cubicBezTo>
                    <a:pt x="2708192" y="1215298"/>
                    <a:pt x="2774580" y="1281686"/>
                    <a:pt x="2774580" y="1363579"/>
                  </a:cubicBezTo>
                  <a:cubicBezTo>
                    <a:pt x="2774580" y="1445472"/>
                    <a:pt x="2708192" y="1511860"/>
                    <a:pt x="2626299" y="1511860"/>
                  </a:cubicBezTo>
                  <a:cubicBezTo>
                    <a:pt x="2544406" y="1511860"/>
                    <a:pt x="2478018" y="1445472"/>
                    <a:pt x="2478018" y="1363579"/>
                  </a:cubicBezTo>
                  <a:cubicBezTo>
                    <a:pt x="2478018" y="1281686"/>
                    <a:pt x="2544406" y="1215298"/>
                    <a:pt x="2626299" y="1215298"/>
                  </a:cubicBezTo>
                  <a:close/>
                  <a:moveTo>
                    <a:pt x="2620407" y="895569"/>
                  </a:moveTo>
                  <a:cubicBezTo>
                    <a:pt x="2591013" y="895379"/>
                    <a:pt x="2565650" y="898732"/>
                    <a:pt x="2543221" y="903197"/>
                  </a:cubicBezTo>
                  <a:lnTo>
                    <a:pt x="2536465" y="989962"/>
                  </a:lnTo>
                  <a:cubicBezTo>
                    <a:pt x="2505321" y="997735"/>
                    <a:pt x="2466235" y="1010801"/>
                    <a:pt x="2431121" y="1033130"/>
                  </a:cubicBezTo>
                  <a:lnTo>
                    <a:pt x="2360537" y="980523"/>
                  </a:lnTo>
                  <a:lnTo>
                    <a:pt x="2329467" y="1001890"/>
                  </a:lnTo>
                  <a:cubicBezTo>
                    <a:pt x="2298870" y="1026966"/>
                    <a:pt x="2271252" y="1056096"/>
                    <a:pt x="2247524" y="1088868"/>
                  </a:cubicBezTo>
                  <a:lnTo>
                    <a:pt x="2229886" y="1116952"/>
                  </a:lnTo>
                  <a:lnTo>
                    <a:pt x="2289218" y="1179786"/>
                  </a:lnTo>
                  <a:cubicBezTo>
                    <a:pt x="2272696" y="1211206"/>
                    <a:pt x="2256173" y="1247921"/>
                    <a:pt x="2247590" y="1289928"/>
                  </a:cubicBezTo>
                  <a:lnTo>
                    <a:pt x="2163329" y="1306480"/>
                  </a:lnTo>
                  <a:cubicBezTo>
                    <a:pt x="2156806" y="1323140"/>
                    <a:pt x="2157858" y="1356623"/>
                    <a:pt x="2158745" y="1381043"/>
                  </a:cubicBezTo>
                  <a:cubicBezTo>
                    <a:pt x="2159606" y="1403820"/>
                    <a:pt x="2162135" y="1426394"/>
                    <a:pt x="2166259" y="1448592"/>
                  </a:cubicBezTo>
                  <a:lnTo>
                    <a:pt x="2172399" y="1472088"/>
                  </a:lnTo>
                  <a:lnTo>
                    <a:pt x="2259242" y="1479424"/>
                  </a:lnTo>
                  <a:cubicBezTo>
                    <a:pt x="2270320" y="1516252"/>
                    <a:pt x="2286690" y="1551758"/>
                    <a:pt x="2304384" y="1578000"/>
                  </a:cubicBezTo>
                  <a:lnTo>
                    <a:pt x="2253681" y="1645106"/>
                  </a:lnTo>
                  <a:cubicBezTo>
                    <a:pt x="2263977" y="1661116"/>
                    <a:pt x="2276062" y="1672404"/>
                    <a:pt x="2287252" y="1686053"/>
                  </a:cubicBezTo>
                  <a:cubicBezTo>
                    <a:pt x="2310702" y="1710755"/>
                    <a:pt x="2337045" y="1733080"/>
                    <a:pt x="2366020" y="1752449"/>
                  </a:cubicBezTo>
                  <a:cubicBezTo>
                    <a:pt x="2376292" y="1760031"/>
                    <a:pt x="2385437" y="1765836"/>
                    <a:pt x="2399359" y="1772101"/>
                  </a:cubicBezTo>
                  <a:lnTo>
                    <a:pt x="2465660" y="1715463"/>
                  </a:lnTo>
                  <a:cubicBezTo>
                    <a:pt x="2487849" y="1731914"/>
                    <a:pt x="2528565" y="1745719"/>
                    <a:pt x="2552078" y="1752907"/>
                  </a:cubicBezTo>
                  <a:lnTo>
                    <a:pt x="2562748" y="1826394"/>
                  </a:lnTo>
                  <a:lnTo>
                    <a:pt x="2580905" y="1829398"/>
                  </a:lnTo>
                  <a:cubicBezTo>
                    <a:pt x="2621170" y="1833361"/>
                    <a:pt x="2661290" y="1831996"/>
                    <a:pt x="2700347" y="1825714"/>
                  </a:cubicBezTo>
                  <a:cubicBezTo>
                    <a:pt x="2717565" y="1823354"/>
                    <a:pt x="2733658" y="1819217"/>
                    <a:pt x="2751432" y="1813017"/>
                  </a:cubicBezTo>
                  <a:cubicBezTo>
                    <a:pt x="2751633" y="1788638"/>
                    <a:pt x="2751834" y="1764258"/>
                    <a:pt x="2752035" y="1739880"/>
                  </a:cubicBezTo>
                  <a:cubicBezTo>
                    <a:pt x="2784974" y="1725109"/>
                    <a:pt x="2809972" y="1712985"/>
                    <a:pt x="2834971" y="1695568"/>
                  </a:cubicBezTo>
                  <a:lnTo>
                    <a:pt x="2907114" y="1737236"/>
                  </a:lnTo>
                  <a:lnTo>
                    <a:pt x="2914639" y="1732322"/>
                  </a:lnTo>
                  <a:cubicBezTo>
                    <a:pt x="2956180" y="1699922"/>
                    <a:pt x="2992582" y="1660246"/>
                    <a:pt x="3021679" y="1614268"/>
                  </a:cubicBezTo>
                  <a:lnTo>
                    <a:pt x="3024992" y="1607628"/>
                  </a:lnTo>
                  <a:lnTo>
                    <a:pt x="2972059" y="1552596"/>
                  </a:lnTo>
                  <a:cubicBezTo>
                    <a:pt x="2987141" y="1524610"/>
                    <a:pt x="3000900" y="1497950"/>
                    <a:pt x="3005394" y="1464671"/>
                  </a:cubicBezTo>
                  <a:lnTo>
                    <a:pt x="3085590" y="1448917"/>
                  </a:lnTo>
                  <a:lnTo>
                    <a:pt x="3088540" y="1437911"/>
                  </a:lnTo>
                  <a:cubicBezTo>
                    <a:pt x="3097237" y="1384200"/>
                    <a:pt x="3096289" y="1330362"/>
                    <a:pt x="3086671" y="1278567"/>
                  </a:cubicBezTo>
                  <a:lnTo>
                    <a:pt x="3085339" y="1273710"/>
                  </a:lnTo>
                  <a:lnTo>
                    <a:pt x="3003771" y="1257091"/>
                  </a:lnTo>
                  <a:cubicBezTo>
                    <a:pt x="3002130" y="1232999"/>
                    <a:pt x="2987256" y="1190379"/>
                    <a:pt x="2971057" y="1168933"/>
                  </a:cubicBezTo>
                  <a:lnTo>
                    <a:pt x="3020586" y="1113741"/>
                  </a:lnTo>
                  <a:cubicBezTo>
                    <a:pt x="3010818" y="1095271"/>
                    <a:pt x="3001209" y="1080529"/>
                    <a:pt x="2988153" y="1066581"/>
                  </a:cubicBezTo>
                  <a:cubicBezTo>
                    <a:pt x="2963078" y="1035984"/>
                    <a:pt x="2933947" y="1008365"/>
                    <a:pt x="2901176" y="984637"/>
                  </a:cubicBezTo>
                  <a:lnTo>
                    <a:pt x="2893112" y="979574"/>
                  </a:lnTo>
                  <a:lnTo>
                    <a:pt x="2826804" y="1035635"/>
                  </a:lnTo>
                  <a:cubicBezTo>
                    <a:pt x="2807027" y="1017981"/>
                    <a:pt x="2766078" y="999006"/>
                    <a:pt x="2731744" y="994588"/>
                  </a:cubicBezTo>
                  <a:lnTo>
                    <a:pt x="2717216" y="905903"/>
                  </a:lnTo>
                  <a:lnTo>
                    <a:pt x="2700797" y="901502"/>
                  </a:lnTo>
                  <a:cubicBezTo>
                    <a:pt x="2673940" y="897154"/>
                    <a:pt x="2647054" y="895216"/>
                    <a:pt x="2620407" y="895569"/>
                  </a:cubicBezTo>
                  <a:close/>
                  <a:moveTo>
                    <a:pt x="1510070" y="618055"/>
                  </a:moveTo>
                  <a:cubicBezTo>
                    <a:pt x="1366757" y="618055"/>
                    <a:pt x="1250579" y="734233"/>
                    <a:pt x="1250579" y="877546"/>
                  </a:cubicBezTo>
                  <a:cubicBezTo>
                    <a:pt x="1250579" y="1020859"/>
                    <a:pt x="1366757" y="1137037"/>
                    <a:pt x="1510070" y="1137037"/>
                  </a:cubicBezTo>
                  <a:cubicBezTo>
                    <a:pt x="1653383" y="1137037"/>
                    <a:pt x="1769561" y="1020859"/>
                    <a:pt x="1769561" y="877546"/>
                  </a:cubicBezTo>
                  <a:cubicBezTo>
                    <a:pt x="1769561" y="734233"/>
                    <a:pt x="1653383" y="618055"/>
                    <a:pt x="1510070" y="618055"/>
                  </a:cubicBezTo>
                  <a:close/>
                  <a:moveTo>
                    <a:pt x="1510566" y="493572"/>
                  </a:moveTo>
                  <a:cubicBezTo>
                    <a:pt x="1723665" y="493572"/>
                    <a:pt x="1896416" y="666323"/>
                    <a:pt x="1896416" y="879421"/>
                  </a:cubicBezTo>
                  <a:cubicBezTo>
                    <a:pt x="1896416" y="1092520"/>
                    <a:pt x="1723665" y="1265271"/>
                    <a:pt x="1510566" y="1265271"/>
                  </a:cubicBezTo>
                  <a:cubicBezTo>
                    <a:pt x="1297466" y="1265271"/>
                    <a:pt x="1124715" y="1092520"/>
                    <a:pt x="1124715" y="879421"/>
                  </a:cubicBezTo>
                  <a:cubicBezTo>
                    <a:pt x="1124715" y="666323"/>
                    <a:pt x="1297466" y="493572"/>
                    <a:pt x="1510566" y="493572"/>
                  </a:cubicBezTo>
                  <a:close/>
                  <a:moveTo>
                    <a:pt x="1501842" y="224031"/>
                  </a:moveTo>
                  <a:cubicBezTo>
                    <a:pt x="1460798" y="223766"/>
                    <a:pt x="1425381" y="228448"/>
                    <a:pt x="1394062" y="234683"/>
                  </a:cubicBezTo>
                  <a:lnTo>
                    <a:pt x="1384628" y="355839"/>
                  </a:lnTo>
                  <a:cubicBezTo>
                    <a:pt x="1341139" y="366693"/>
                    <a:pt x="1286562" y="384938"/>
                    <a:pt x="1237529" y="416116"/>
                  </a:cubicBezTo>
                  <a:lnTo>
                    <a:pt x="1138968" y="342659"/>
                  </a:lnTo>
                  <a:lnTo>
                    <a:pt x="1095583" y="372495"/>
                  </a:lnTo>
                  <a:cubicBezTo>
                    <a:pt x="1052859" y="407509"/>
                    <a:pt x="1014294" y="448186"/>
                    <a:pt x="981161" y="493948"/>
                  </a:cubicBezTo>
                  <a:lnTo>
                    <a:pt x="956531" y="533163"/>
                  </a:lnTo>
                  <a:lnTo>
                    <a:pt x="1039381" y="620903"/>
                  </a:lnTo>
                  <a:cubicBezTo>
                    <a:pt x="1016310" y="664778"/>
                    <a:pt x="993237" y="716045"/>
                    <a:pt x="981253" y="774703"/>
                  </a:cubicBezTo>
                  <a:lnTo>
                    <a:pt x="863593" y="797814"/>
                  </a:lnTo>
                  <a:cubicBezTo>
                    <a:pt x="854486" y="821078"/>
                    <a:pt x="855954" y="867833"/>
                    <a:pt x="857193" y="901932"/>
                  </a:cubicBezTo>
                  <a:cubicBezTo>
                    <a:pt x="858394" y="933738"/>
                    <a:pt x="861927" y="965259"/>
                    <a:pt x="867684" y="996256"/>
                  </a:cubicBezTo>
                  <a:lnTo>
                    <a:pt x="876259" y="1029065"/>
                  </a:lnTo>
                  <a:lnTo>
                    <a:pt x="997523" y="1039309"/>
                  </a:lnTo>
                  <a:cubicBezTo>
                    <a:pt x="1012992" y="1090734"/>
                    <a:pt x="1035851" y="1140313"/>
                    <a:pt x="1060559" y="1176957"/>
                  </a:cubicBezTo>
                  <a:lnTo>
                    <a:pt x="989759" y="1270662"/>
                  </a:lnTo>
                  <a:cubicBezTo>
                    <a:pt x="1004135" y="1293018"/>
                    <a:pt x="1021010" y="1308779"/>
                    <a:pt x="1036635" y="1327838"/>
                  </a:cubicBezTo>
                  <a:cubicBezTo>
                    <a:pt x="1069381" y="1362332"/>
                    <a:pt x="1106165" y="1393506"/>
                    <a:pt x="1146624" y="1420552"/>
                  </a:cubicBezTo>
                  <a:cubicBezTo>
                    <a:pt x="1160967" y="1431139"/>
                    <a:pt x="1173738" y="1439245"/>
                    <a:pt x="1193178" y="1447993"/>
                  </a:cubicBezTo>
                  <a:lnTo>
                    <a:pt x="1285759" y="1368905"/>
                  </a:lnTo>
                  <a:cubicBezTo>
                    <a:pt x="1316743" y="1391877"/>
                    <a:pt x="1373598" y="1411154"/>
                    <a:pt x="1406429" y="1421192"/>
                  </a:cubicBezTo>
                  <a:lnTo>
                    <a:pt x="1421330" y="1523807"/>
                  </a:lnTo>
                  <a:lnTo>
                    <a:pt x="1446684" y="1528001"/>
                  </a:lnTo>
                  <a:cubicBezTo>
                    <a:pt x="1502908" y="1533535"/>
                    <a:pt x="1558929" y="1531628"/>
                    <a:pt x="1613468" y="1522857"/>
                  </a:cubicBezTo>
                  <a:cubicBezTo>
                    <a:pt x="1637511" y="1519562"/>
                    <a:pt x="1659983" y="1513785"/>
                    <a:pt x="1684802" y="1505127"/>
                  </a:cubicBezTo>
                  <a:cubicBezTo>
                    <a:pt x="1685082" y="1471085"/>
                    <a:pt x="1685363" y="1437042"/>
                    <a:pt x="1685643" y="1403001"/>
                  </a:cubicBezTo>
                  <a:cubicBezTo>
                    <a:pt x="1731638" y="1382375"/>
                    <a:pt x="1766545" y="1365446"/>
                    <a:pt x="1801453" y="1341126"/>
                  </a:cubicBezTo>
                  <a:lnTo>
                    <a:pt x="1902191" y="1399308"/>
                  </a:lnTo>
                  <a:lnTo>
                    <a:pt x="1912699" y="1392447"/>
                  </a:lnTo>
                  <a:cubicBezTo>
                    <a:pt x="1970705" y="1347206"/>
                    <a:pt x="2021536" y="1291802"/>
                    <a:pt x="2062166" y="1227601"/>
                  </a:cubicBezTo>
                  <a:lnTo>
                    <a:pt x="2066792" y="1218329"/>
                  </a:lnTo>
                  <a:lnTo>
                    <a:pt x="1992878" y="1141483"/>
                  </a:lnTo>
                  <a:cubicBezTo>
                    <a:pt x="2013938" y="1102405"/>
                    <a:pt x="2033151" y="1065177"/>
                    <a:pt x="2039426" y="1018707"/>
                  </a:cubicBezTo>
                  <a:lnTo>
                    <a:pt x="2151409" y="996709"/>
                  </a:lnTo>
                  <a:lnTo>
                    <a:pt x="2155528" y="981341"/>
                  </a:lnTo>
                  <a:cubicBezTo>
                    <a:pt x="2167673" y="906340"/>
                    <a:pt x="2166349" y="831163"/>
                    <a:pt x="2152918" y="758838"/>
                  </a:cubicBezTo>
                  <a:lnTo>
                    <a:pt x="2151058" y="752056"/>
                  </a:lnTo>
                  <a:lnTo>
                    <a:pt x="2037160" y="728849"/>
                  </a:lnTo>
                  <a:cubicBezTo>
                    <a:pt x="2034868" y="695208"/>
                    <a:pt x="2014099" y="635695"/>
                    <a:pt x="1991479" y="605748"/>
                  </a:cubicBezTo>
                  <a:lnTo>
                    <a:pt x="2060639" y="528681"/>
                  </a:lnTo>
                  <a:cubicBezTo>
                    <a:pt x="2047000" y="502889"/>
                    <a:pt x="2033582" y="482304"/>
                    <a:pt x="2015351" y="462827"/>
                  </a:cubicBezTo>
                  <a:cubicBezTo>
                    <a:pt x="1980337" y="420103"/>
                    <a:pt x="1939660" y="381537"/>
                    <a:pt x="1893899" y="348404"/>
                  </a:cubicBezTo>
                  <a:lnTo>
                    <a:pt x="1882640" y="341333"/>
                  </a:lnTo>
                  <a:lnTo>
                    <a:pt x="1790048" y="419615"/>
                  </a:lnTo>
                  <a:cubicBezTo>
                    <a:pt x="1762433" y="394964"/>
                    <a:pt x="1705252" y="368468"/>
                    <a:pt x="1657310" y="362298"/>
                  </a:cubicBezTo>
                  <a:lnTo>
                    <a:pt x="1637023" y="238462"/>
                  </a:lnTo>
                  <a:lnTo>
                    <a:pt x="1614097" y="232316"/>
                  </a:lnTo>
                  <a:cubicBezTo>
                    <a:pt x="1576595" y="226244"/>
                    <a:pt x="1539052" y="223539"/>
                    <a:pt x="1501842" y="224031"/>
                  </a:cubicBezTo>
                  <a:close/>
                  <a:moveTo>
                    <a:pt x="1804908" y="249"/>
                  </a:moveTo>
                  <a:cubicBezTo>
                    <a:pt x="2417072" y="-9036"/>
                    <a:pt x="3042113" y="240279"/>
                    <a:pt x="3292488" y="816149"/>
                  </a:cubicBezTo>
                  <a:cubicBezTo>
                    <a:pt x="3565192" y="1556617"/>
                    <a:pt x="3368636" y="2220203"/>
                    <a:pt x="2725233" y="2724386"/>
                  </a:cubicBezTo>
                  <a:cubicBezTo>
                    <a:pt x="2489788" y="2996790"/>
                    <a:pt x="2801637" y="3704956"/>
                    <a:pt x="2808411" y="3857272"/>
                  </a:cubicBezTo>
                  <a:cubicBezTo>
                    <a:pt x="2522751" y="4018317"/>
                    <a:pt x="1793460" y="4090930"/>
                    <a:pt x="1486846" y="4023886"/>
                  </a:cubicBezTo>
                  <a:cubicBezTo>
                    <a:pt x="1357942" y="3999686"/>
                    <a:pt x="1295701" y="3983819"/>
                    <a:pt x="1276597" y="3931060"/>
                  </a:cubicBezTo>
                  <a:cubicBezTo>
                    <a:pt x="1262177" y="3817983"/>
                    <a:pt x="1228591" y="3647104"/>
                    <a:pt x="1194500" y="3452634"/>
                  </a:cubicBezTo>
                  <a:cubicBezTo>
                    <a:pt x="1178862" y="3342246"/>
                    <a:pt x="1082811" y="3263823"/>
                    <a:pt x="949406" y="3266460"/>
                  </a:cubicBezTo>
                  <a:cubicBezTo>
                    <a:pt x="782201" y="3270058"/>
                    <a:pt x="603351" y="3259338"/>
                    <a:pt x="479841" y="3239001"/>
                  </a:cubicBezTo>
                  <a:cubicBezTo>
                    <a:pt x="239126" y="3186180"/>
                    <a:pt x="305601" y="3030243"/>
                    <a:pt x="345992" y="2979469"/>
                  </a:cubicBezTo>
                  <a:cubicBezTo>
                    <a:pt x="401612" y="2883516"/>
                    <a:pt x="361021" y="2810378"/>
                    <a:pt x="314298" y="2784736"/>
                  </a:cubicBezTo>
                  <a:cubicBezTo>
                    <a:pt x="138149" y="2701950"/>
                    <a:pt x="230092" y="2607089"/>
                    <a:pt x="319891" y="2506140"/>
                  </a:cubicBezTo>
                  <a:cubicBezTo>
                    <a:pt x="259306" y="2483641"/>
                    <a:pt x="153360" y="2435525"/>
                    <a:pt x="211770" y="2318226"/>
                  </a:cubicBezTo>
                  <a:cubicBezTo>
                    <a:pt x="249488" y="2216880"/>
                    <a:pt x="308145" y="2109634"/>
                    <a:pt x="260239" y="2110814"/>
                  </a:cubicBezTo>
                  <a:cubicBezTo>
                    <a:pt x="13234" y="2135586"/>
                    <a:pt x="-33682" y="2034586"/>
                    <a:pt x="19758" y="1944174"/>
                  </a:cubicBezTo>
                  <a:cubicBezTo>
                    <a:pt x="151183" y="1751783"/>
                    <a:pt x="315198" y="1567287"/>
                    <a:pt x="355310" y="1470846"/>
                  </a:cubicBezTo>
                  <a:cubicBezTo>
                    <a:pt x="370910" y="1335495"/>
                    <a:pt x="353405" y="1256965"/>
                    <a:pt x="331269" y="1174063"/>
                  </a:cubicBezTo>
                  <a:cubicBezTo>
                    <a:pt x="252068" y="451599"/>
                    <a:pt x="1017841" y="12184"/>
                    <a:pt x="1804908" y="249"/>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endParaRPr>
            </a:p>
          </p:txBody>
        </p:sp>
      </p:grpSp>
      <p:sp>
        <p:nvSpPr>
          <p:cNvPr id="7182" name="TextBox 45">
            <a:extLst>
              <a:ext uri="{FF2B5EF4-FFF2-40B4-BE49-F238E27FC236}">
                <a16:creationId xmlns:a16="http://schemas.microsoft.com/office/drawing/2014/main" id="{3ADB4829-FEDB-C83A-7096-4585A396F27D}"/>
              </a:ext>
            </a:extLst>
          </p:cNvPr>
          <p:cNvSpPr txBox="1">
            <a:spLocks noChangeArrowheads="1"/>
          </p:cNvSpPr>
          <p:nvPr/>
        </p:nvSpPr>
        <p:spPr bwMode="auto">
          <a:xfrm flipH="1">
            <a:off x="6807571" y="4455636"/>
            <a:ext cx="467677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r>
              <a:rPr lang="en-GB" altLang="en-US" sz="1400" b="1" dirty="0">
                <a:solidFill>
                  <a:schemeClr val="bg1"/>
                </a:solidFill>
                <a:latin typeface="Arial" panose="020B0604020202020204" pitchFamily="34" charset="0"/>
                <a:cs typeface="Arial" panose="020B0604020202020204" pitchFamily="34" charset="0"/>
              </a:rPr>
              <a:t>The </a:t>
            </a:r>
            <a:r>
              <a:rPr lang="en-GB" altLang="en-US" sz="1400" b="1" dirty="0" err="1">
                <a:solidFill>
                  <a:schemeClr val="bg1"/>
                </a:solidFill>
                <a:latin typeface="Arial" panose="020B0604020202020204" pitchFamily="34" charset="0"/>
                <a:cs typeface="Arial" panose="020B0604020202020204" pitchFamily="34" charset="0"/>
              </a:rPr>
              <a:t>SoA</a:t>
            </a:r>
            <a:r>
              <a:rPr lang="en-GB" altLang="en-US" sz="1400" b="1" dirty="0">
                <a:solidFill>
                  <a:schemeClr val="bg1"/>
                </a:solidFill>
                <a:latin typeface="Arial" panose="020B0604020202020204" pitchFamily="34" charset="0"/>
                <a:cs typeface="Arial" panose="020B0604020202020204" pitchFamily="34" charset="0"/>
              </a:rPr>
              <a:t> will be a key focus during certification and surveillance audits, accessible to all via GUIDE. Review is done at regular intervals</a:t>
            </a:r>
            <a:endParaRPr lang="en-US" altLang="en-US" sz="1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784747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 name="object 18">
            <a:extLst>
              <a:ext uri="{FF2B5EF4-FFF2-40B4-BE49-F238E27FC236}">
                <a16:creationId xmlns:a16="http://schemas.microsoft.com/office/drawing/2014/main" id="{C2EC8E56-76BC-4F74-CBAD-2B2219F3DB02}"/>
              </a:ext>
            </a:extLst>
          </p:cNvPr>
          <p:cNvSpPr txBox="1"/>
          <p:nvPr/>
        </p:nvSpPr>
        <p:spPr>
          <a:xfrm>
            <a:off x="3603625" y="6686664"/>
            <a:ext cx="4984750"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latin typeface="Calibri"/>
                <a:cs typeface="Calibri"/>
              </a:rPr>
              <a:t>“</a:t>
            </a:r>
            <a:r>
              <a:rPr sz="650" spc="-5" dirty="0">
                <a:solidFill>
                  <a:schemeClr val="bg1"/>
                </a:solidFill>
                <a:latin typeface="Calibri"/>
                <a:cs typeface="Calibri"/>
              </a:rPr>
              <a:t>C</a:t>
            </a:r>
            <a:r>
              <a:rPr sz="650" spc="-15" dirty="0">
                <a:solidFill>
                  <a:schemeClr val="bg1"/>
                </a:solidFill>
                <a:latin typeface="Calibri"/>
                <a:cs typeface="Calibri"/>
              </a:rPr>
              <a:t>o</a:t>
            </a:r>
            <a:r>
              <a:rPr sz="650" spc="-10" dirty="0">
                <a:solidFill>
                  <a:schemeClr val="bg1"/>
                </a:solidFill>
                <a:latin typeface="Calibri"/>
                <a:cs typeface="Calibri"/>
              </a:rPr>
              <a:t>p</a:t>
            </a:r>
            <a:r>
              <a:rPr sz="650" spc="-15" dirty="0">
                <a:solidFill>
                  <a:schemeClr val="bg1"/>
                </a:solidFill>
                <a:latin typeface="Calibri"/>
                <a:cs typeface="Calibri"/>
              </a:rPr>
              <a:t>y</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a:t>
            </a:r>
            <a:r>
              <a:rPr sz="650" spc="-10" dirty="0">
                <a:solidFill>
                  <a:schemeClr val="bg1"/>
                </a:solidFill>
                <a:latin typeface="Calibri"/>
                <a:cs typeface="Calibri"/>
              </a:rPr>
              <a:t>s</a:t>
            </a:r>
            <a:r>
              <a:rPr sz="650" spc="-5" dirty="0">
                <a:solidFill>
                  <a:schemeClr val="bg1"/>
                </a:solidFill>
                <a:latin typeface="Calibri"/>
                <a:cs typeface="Calibri"/>
              </a:rPr>
              <a:t>:</a:t>
            </a:r>
            <a:r>
              <a:rPr sz="650" spc="-10" dirty="0">
                <a:solidFill>
                  <a:schemeClr val="bg1"/>
                </a:solidFill>
                <a:latin typeface="Calibri"/>
                <a:cs typeface="Calibri"/>
              </a:rPr>
              <a:t> Al</a:t>
            </a:r>
            <a:r>
              <a:rPr sz="650" spc="-5" dirty="0">
                <a:solidFill>
                  <a:schemeClr val="bg1"/>
                </a:solidFill>
                <a:latin typeface="Calibri"/>
                <a:cs typeface="Calibri"/>
              </a:rPr>
              <a:t>l</a:t>
            </a:r>
            <a:r>
              <a:rPr sz="650" spc="15" dirty="0">
                <a:solidFill>
                  <a:schemeClr val="bg1"/>
                </a:solidFill>
                <a:latin typeface="Calibri"/>
                <a:cs typeface="Calibri"/>
              </a:rPr>
              <a:t> </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ts</a:t>
            </a:r>
            <a:r>
              <a:rPr sz="650" spc="-10" dirty="0">
                <a:solidFill>
                  <a:schemeClr val="bg1"/>
                </a:solidFill>
                <a:latin typeface="Calibri"/>
                <a:cs typeface="Calibri"/>
              </a:rPr>
              <a:t> </a:t>
            </a:r>
            <a:r>
              <a:rPr sz="650" spc="-5" dirty="0">
                <a:solidFill>
                  <a:schemeClr val="bg1"/>
                </a:solidFill>
                <a:latin typeface="Calibri"/>
                <a:cs typeface="Calibri"/>
              </a:rPr>
              <a:t>are</a:t>
            </a:r>
            <a:r>
              <a:rPr sz="650" spc="10" dirty="0">
                <a:solidFill>
                  <a:schemeClr val="bg1"/>
                </a:solidFill>
                <a:latin typeface="Calibri"/>
                <a:cs typeface="Calibri"/>
              </a:rPr>
              <a:t> </a:t>
            </a:r>
            <a:r>
              <a:rPr sz="650" spc="-5" dirty="0">
                <a:solidFill>
                  <a:schemeClr val="bg1"/>
                </a:solidFill>
                <a:latin typeface="Calibri"/>
                <a:cs typeface="Calibri"/>
              </a:rPr>
              <a:t>reser</a:t>
            </a:r>
            <a:r>
              <a:rPr sz="650" spc="-10" dirty="0">
                <a:solidFill>
                  <a:schemeClr val="bg1"/>
                </a:solidFill>
                <a:latin typeface="Calibri"/>
                <a:cs typeface="Calibri"/>
              </a:rPr>
              <a:t>v</a:t>
            </a:r>
            <a:r>
              <a:rPr sz="650" spc="-5" dirty="0">
                <a:solidFill>
                  <a:schemeClr val="bg1"/>
                </a:solidFill>
                <a:latin typeface="Calibri"/>
                <a:cs typeface="Calibri"/>
              </a:rPr>
              <a:t>e</a:t>
            </a:r>
            <a:r>
              <a:rPr sz="650" spc="-10" dirty="0">
                <a:solidFill>
                  <a:schemeClr val="bg1"/>
                </a:solidFill>
                <a:latin typeface="Calibri"/>
                <a:cs typeface="Calibri"/>
              </a:rPr>
              <a:t>d</a:t>
            </a:r>
            <a:r>
              <a:rPr sz="650" spc="-5" dirty="0">
                <a:solidFill>
                  <a:schemeClr val="bg1"/>
                </a:solidFill>
                <a:latin typeface="Calibri"/>
                <a:cs typeface="Calibri"/>
              </a:rPr>
              <a:t>,</a:t>
            </a:r>
            <a:r>
              <a:rPr sz="650" spc="-10" dirty="0">
                <a:solidFill>
                  <a:schemeClr val="bg1"/>
                </a:solidFill>
                <a:latin typeface="Calibri"/>
                <a:cs typeface="Calibri"/>
              </a:rPr>
              <a:t> n</a:t>
            </a:r>
            <a:r>
              <a:rPr sz="650" spc="-5" dirty="0">
                <a:solidFill>
                  <a:schemeClr val="bg1"/>
                </a:solidFill>
                <a:latin typeface="Calibri"/>
                <a:cs typeface="Calibri"/>
              </a:rPr>
              <a:t>o</a:t>
            </a:r>
            <a:r>
              <a:rPr sz="650" dirty="0">
                <a:solidFill>
                  <a:schemeClr val="bg1"/>
                </a:solidFill>
                <a:latin typeface="Calibri"/>
                <a:cs typeface="Calibri"/>
              </a:rPr>
              <a:t> </a:t>
            </a:r>
            <a:r>
              <a:rPr sz="650" spc="-10" dirty="0">
                <a:solidFill>
                  <a:schemeClr val="bg1"/>
                </a:solidFill>
                <a:latin typeface="Calibri"/>
                <a:cs typeface="Calibri"/>
              </a:rPr>
              <a:t>p</a:t>
            </a:r>
            <a:r>
              <a:rPr sz="650" spc="-5" dirty="0">
                <a:solidFill>
                  <a:schemeClr val="bg1"/>
                </a:solidFill>
                <a:latin typeface="Calibri"/>
                <a:cs typeface="Calibri"/>
              </a:rPr>
              <a:t>art </a:t>
            </a:r>
            <a:r>
              <a:rPr sz="650" spc="-15" dirty="0">
                <a:solidFill>
                  <a:schemeClr val="bg1"/>
                </a:solidFill>
                <a:latin typeface="Calibri"/>
                <a:cs typeface="Calibri"/>
              </a:rPr>
              <a:t>o</a:t>
            </a:r>
            <a:r>
              <a:rPr sz="650" spc="-5" dirty="0">
                <a:solidFill>
                  <a:schemeClr val="bg1"/>
                </a:solidFill>
                <a:latin typeface="Calibri"/>
                <a:cs typeface="Calibri"/>
              </a:rPr>
              <a:t>f</a:t>
            </a:r>
            <a:r>
              <a:rPr sz="650" spc="10" dirty="0">
                <a:solidFill>
                  <a:schemeClr val="bg1"/>
                </a:solidFill>
                <a:latin typeface="Calibri"/>
                <a:cs typeface="Calibri"/>
              </a:rPr>
              <a:t> </a:t>
            </a:r>
            <a:r>
              <a:rPr sz="650" spc="-5" dirty="0">
                <a:solidFill>
                  <a:schemeClr val="bg1"/>
                </a:solidFill>
                <a:latin typeface="Calibri"/>
                <a:cs typeface="Calibri"/>
              </a:rPr>
              <a:t>t</a:t>
            </a:r>
            <a:r>
              <a:rPr sz="650" spc="-15" dirty="0">
                <a:solidFill>
                  <a:schemeClr val="bg1"/>
                </a:solidFill>
                <a:latin typeface="Calibri"/>
                <a:cs typeface="Calibri"/>
              </a:rPr>
              <a:t>h</a:t>
            </a:r>
            <a:r>
              <a:rPr sz="650" spc="-10" dirty="0">
                <a:solidFill>
                  <a:schemeClr val="bg1"/>
                </a:solidFill>
                <a:latin typeface="Calibri"/>
                <a:cs typeface="Calibri"/>
              </a:rPr>
              <a:t>i</a:t>
            </a:r>
            <a:r>
              <a:rPr sz="650" spc="-5" dirty="0">
                <a:solidFill>
                  <a:schemeClr val="bg1"/>
                </a:solidFill>
                <a:latin typeface="Calibri"/>
                <a:cs typeface="Calibri"/>
              </a:rPr>
              <a:t>s </a:t>
            </a:r>
            <a:r>
              <a:rPr sz="650" spc="-10" dirty="0">
                <a:solidFill>
                  <a:schemeClr val="bg1"/>
                </a:solidFill>
                <a:latin typeface="Calibri"/>
                <a:cs typeface="Calibri"/>
              </a:rPr>
              <a:t>p</a:t>
            </a:r>
            <a:r>
              <a:rPr sz="650" spc="-5" dirty="0">
                <a:solidFill>
                  <a:schemeClr val="bg1"/>
                </a:solidFill>
                <a:latin typeface="Calibri"/>
                <a:cs typeface="Calibri"/>
              </a:rPr>
              <a:t>rese</a:t>
            </a:r>
            <a:r>
              <a:rPr sz="650" spc="-10" dirty="0">
                <a:solidFill>
                  <a:schemeClr val="bg1"/>
                </a:solidFill>
                <a:latin typeface="Calibri"/>
                <a:cs typeface="Calibri"/>
              </a:rPr>
              <a:t>n</a:t>
            </a:r>
            <a:r>
              <a:rPr sz="650" spc="-5" dirty="0">
                <a:solidFill>
                  <a:schemeClr val="bg1"/>
                </a:solidFill>
                <a:latin typeface="Calibri"/>
                <a:cs typeface="Calibri"/>
              </a:rPr>
              <a:t>tat</a:t>
            </a:r>
            <a:r>
              <a:rPr sz="650" spc="-15" dirty="0">
                <a:solidFill>
                  <a:schemeClr val="bg1"/>
                </a:solidFill>
                <a:latin typeface="Calibri"/>
                <a:cs typeface="Calibri"/>
              </a:rPr>
              <a:t>io</a:t>
            </a:r>
            <a:r>
              <a:rPr sz="650" spc="-5" dirty="0">
                <a:solidFill>
                  <a:schemeClr val="bg1"/>
                </a:solidFill>
                <a:latin typeface="Calibri"/>
                <a:cs typeface="Calibri"/>
              </a:rPr>
              <a:t>n</a:t>
            </a:r>
            <a:r>
              <a:rPr sz="650" dirty="0">
                <a:solidFill>
                  <a:schemeClr val="bg1"/>
                </a:solidFill>
                <a:latin typeface="Calibri"/>
                <a:cs typeface="Calibri"/>
              </a:rPr>
              <a:t> </a:t>
            </a:r>
            <a:r>
              <a:rPr sz="650" spc="-5" dirty="0">
                <a:solidFill>
                  <a:schemeClr val="bg1"/>
                </a:solidFill>
                <a:latin typeface="Calibri"/>
                <a:cs typeface="Calibri"/>
              </a:rPr>
              <a:t>can</a:t>
            </a:r>
            <a:r>
              <a:rPr sz="650"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e re</a:t>
            </a:r>
            <a:r>
              <a:rPr sz="650" spc="-10" dirty="0">
                <a:solidFill>
                  <a:schemeClr val="bg1"/>
                </a:solidFill>
                <a:latin typeface="Calibri"/>
                <a:cs typeface="Calibri"/>
              </a:rPr>
              <a:t>p</a:t>
            </a:r>
            <a:r>
              <a:rPr sz="650" spc="-5" dirty="0">
                <a:solidFill>
                  <a:schemeClr val="bg1"/>
                </a:solidFill>
                <a:latin typeface="Calibri"/>
                <a:cs typeface="Calibri"/>
              </a:rPr>
              <a:t>r</a:t>
            </a:r>
            <a:r>
              <a:rPr sz="650" spc="-10" dirty="0">
                <a:solidFill>
                  <a:schemeClr val="bg1"/>
                </a:solidFill>
                <a:latin typeface="Calibri"/>
                <a:cs typeface="Calibri"/>
              </a:rPr>
              <a:t>odu</a:t>
            </a:r>
            <a:r>
              <a:rPr sz="650" spc="-5" dirty="0">
                <a:solidFill>
                  <a:schemeClr val="bg1"/>
                </a:solidFill>
                <a:latin typeface="Calibri"/>
                <a:cs typeface="Calibri"/>
              </a:rPr>
              <a:t>ced</a:t>
            </a:r>
            <a:r>
              <a:rPr sz="650" dirty="0">
                <a:solidFill>
                  <a:schemeClr val="bg1"/>
                </a:solidFill>
                <a:latin typeface="Calibri"/>
                <a:cs typeface="Calibri"/>
              </a:rPr>
              <a:t> </a:t>
            </a:r>
            <a:r>
              <a:rPr sz="650" spc="-15" dirty="0">
                <a:solidFill>
                  <a:schemeClr val="bg1"/>
                </a:solidFill>
                <a:latin typeface="Calibri"/>
                <a:cs typeface="Calibri"/>
              </a:rPr>
              <a:t>o</a:t>
            </a:r>
            <a:r>
              <a:rPr sz="650" spc="-5" dirty="0">
                <a:solidFill>
                  <a:schemeClr val="bg1"/>
                </a:solidFill>
                <a:latin typeface="Calibri"/>
                <a:cs typeface="Calibri"/>
              </a:rPr>
              <a:t>r c</a:t>
            </a:r>
            <a:r>
              <a:rPr sz="650" spc="-10" dirty="0">
                <a:solidFill>
                  <a:schemeClr val="bg1"/>
                </a:solidFill>
                <a:latin typeface="Calibri"/>
                <a:cs typeface="Calibri"/>
              </a:rPr>
              <a:t>opi</a:t>
            </a:r>
            <a:r>
              <a:rPr sz="650" spc="-5" dirty="0">
                <a:solidFill>
                  <a:schemeClr val="bg1"/>
                </a:solidFill>
                <a:latin typeface="Calibri"/>
                <a:cs typeface="Calibri"/>
              </a:rPr>
              <a:t>ed</a:t>
            </a:r>
            <a:r>
              <a:rPr sz="650" spc="15"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y</a:t>
            </a:r>
            <a:r>
              <a:rPr sz="650" spc="-10" dirty="0">
                <a:solidFill>
                  <a:schemeClr val="bg1"/>
                </a:solidFill>
                <a:latin typeface="Calibri"/>
                <a:cs typeface="Calibri"/>
              </a:rPr>
              <a:t> </a:t>
            </a:r>
            <a:r>
              <a:rPr sz="650" spc="-5" dirty="0">
                <a:solidFill>
                  <a:schemeClr val="bg1"/>
                </a:solidFill>
                <a:latin typeface="Calibri"/>
                <a:cs typeface="Calibri"/>
              </a:rPr>
              <a:t>a</a:t>
            </a:r>
            <a:r>
              <a:rPr sz="650" spc="-10" dirty="0">
                <a:solidFill>
                  <a:schemeClr val="bg1"/>
                </a:solidFill>
                <a:latin typeface="Calibri"/>
                <a:cs typeface="Calibri"/>
              </a:rPr>
              <a:t>n</a:t>
            </a:r>
            <a:r>
              <a:rPr sz="650" spc="-5" dirty="0">
                <a:solidFill>
                  <a:schemeClr val="bg1"/>
                </a:solidFill>
                <a:latin typeface="Calibri"/>
                <a:cs typeface="Calibri"/>
              </a:rPr>
              <a:t>y</a:t>
            </a:r>
            <a:r>
              <a:rPr sz="650" dirty="0">
                <a:solidFill>
                  <a:schemeClr val="bg1"/>
                </a:solidFill>
                <a:latin typeface="Calibri"/>
                <a:cs typeface="Calibri"/>
              </a:rPr>
              <a:t> </a:t>
            </a:r>
            <a:r>
              <a:rPr sz="650" spc="-5" dirty="0">
                <a:solidFill>
                  <a:schemeClr val="bg1"/>
                </a:solidFill>
                <a:latin typeface="Calibri"/>
                <a:cs typeface="Calibri"/>
              </a:rPr>
              <a:t>mea</a:t>
            </a:r>
            <a:r>
              <a:rPr sz="650" spc="-10" dirty="0">
                <a:solidFill>
                  <a:schemeClr val="bg1"/>
                </a:solidFill>
                <a:latin typeface="Calibri"/>
                <a:cs typeface="Calibri"/>
              </a:rPr>
              <a:t>n</a:t>
            </a:r>
            <a:r>
              <a:rPr sz="650" spc="-5" dirty="0">
                <a:solidFill>
                  <a:schemeClr val="bg1"/>
                </a:solidFill>
                <a:latin typeface="Calibri"/>
                <a:cs typeface="Calibri"/>
              </a:rPr>
              <a:t>s e</a:t>
            </a:r>
            <a:r>
              <a:rPr sz="650" spc="-10" dirty="0">
                <a:solidFill>
                  <a:schemeClr val="bg1"/>
                </a:solidFill>
                <a:latin typeface="Calibri"/>
                <a:cs typeface="Calibri"/>
              </a:rPr>
              <a:t>x</a:t>
            </a:r>
            <a:r>
              <a:rPr sz="650" spc="-5" dirty="0">
                <a:solidFill>
                  <a:schemeClr val="bg1"/>
                </a:solidFill>
                <a:latin typeface="Calibri"/>
                <a:cs typeface="Calibri"/>
              </a:rPr>
              <a:t>ce</a:t>
            </a:r>
            <a:r>
              <a:rPr sz="650" spc="-10" dirty="0">
                <a:solidFill>
                  <a:schemeClr val="bg1"/>
                </a:solidFill>
                <a:latin typeface="Calibri"/>
                <a:cs typeface="Calibri"/>
              </a:rPr>
              <a:t>p</a:t>
            </a:r>
            <a:r>
              <a:rPr sz="650" spc="-5" dirty="0">
                <a:solidFill>
                  <a:schemeClr val="bg1"/>
                </a:solidFill>
                <a:latin typeface="Calibri"/>
                <a:cs typeface="Calibri"/>
              </a:rPr>
              <a:t>t</a:t>
            </a:r>
            <a:r>
              <a:rPr sz="650" spc="5" dirty="0">
                <a:solidFill>
                  <a:schemeClr val="bg1"/>
                </a:solidFill>
                <a:latin typeface="Calibri"/>
                <a:cs typeface="Calibri"/>
              </a:rPr>
              <a:t> </a:t>
            </a:r>
            <a:r>
              <a:rPr sz="650" spc="-5" dirty="0">
                <a:solidFill>
                  <a:schemeClr val="bg1"/>
                </a:solidFill>
                <a:latin typeface="Calibri"/>
                <a:cs typeface="Calibri"/>
              </a:rPr>
              <a:t>w</a:t>
            </a:r>
            <a:r>
              <a:rPr sz="650" spc="-10" dirty="0">
                <a:solidFill>
                  <a:schemeClr val="bg1"/>
                </a:solidFill>
                <a:latin typeface="Calibri"/>
                <a:cs typeface="Calibri"/>
              </a:rPr>
              <a:t>i</a:t>
            </a:r>
            <a:r>
              <a:rPr sz="650" spc="-5" dirty="0">
                <a:solidFill>
                  <a:schemeClr val="bg1"/>
                </a:solidFill>
                <a:latin typeface="Calibri"/>
                <a:cs typeface="Calibri"/>
              </a:rPr>
              <a:t>th</a:t>
            </a:r>
            <a:r>
              <a:rPr sz="650" spc="-10" dirty="0">
                <a:solidFill>
                  <a:schemeClr val="bg1"/>
                </a:solidFill>
                <a:latin typeface="Calibri"/>
                <a:cs typeface="Calibri"/>
              </a:rPr>
              <a:t> </a:t>
            </a:r>
            <a:r>
              <a:rPr sz="650" spc="-5" dirty="0">
                <a:solidFill>
                  <a:schemeClr val="bg1"/>
                </a:solidFill>
                <a:latin typeface="Calibri"/>
                <a:cs typeface="Calibri"/>
              </a:rPr>
              <a:t>wr</a:t>
            </a:r>
            <a:r>
              <a:rPr sz="650" spc="-10" dirty="0">
                <a:solidFill>
                  <a:schemeClr val="bg1"/>
                </a:solidFill>
                <a:latin typeface="Calibri"/>
                <a:cs typeface="Calibri"/>
              </a:rPr>
              <a:t>i</a:t>
            </a:r>
            <a:r>
              <a:rPr sz="650" spc="-5" dirty="0">
                <a:solidFill>
                  <a:schemeClr val="bg1"/>
                </a:solidFill>
                <a:latin typeface="Calibri"/>
                <a:cs typeface="Calibri"/>
              </a:rPr>
              <a:t>t</a:t>
            </a:r>
            <a:r>
              <a:rPr sz="650" spc="-10" dirty="0">
                <a:solidFill>
                  <a:schemeClr val="bg1"/>
                </a:solidFill>
                <a:latin typeface="Calibri"/>
                <a:cs typeface="Calibri"/>
              </a:rPr>
              <a:t>t</a:t>
            </a:r>
            <a:r>
              <a:rPr sz="650" spc="5" dirty="0">
                <a:solidFill>
                  <a:schemeClr val="bg1"/>
                </a:solidFill>
                <a:latin typeface="Calibri"/>
                <a:cs typeface="Calibri"/>
              </a:rPr>
              <a:t>e</a:t>
            </a:r>
            <a:r>
              <a:rPr sz="650" spc="-5" dirty="0">
                <a:solidFill>
                  <a:schemeClr val="bg1"/>
                </a:solidFill>
                <a:latin typeface="Calibri"/>
                <a:cs typeface="Calibri"/>
              </a:rPr>
              <a:t>n</a:t>
            </a:r>
            <a:r>
              <a:rPr sz="650" spc="-10" dirty="0">
                <a:solidFill>
                  <a:schemeClr val="bg1"/>
                </a:solidFill>
                <a:latin typeface="Calibri"/>
                <a:cs typeface="Calibri"/>
              </a:rPr>
              <a:t> p</a:t>
            </a:r>
            <a:r>
              <a:rPr sz="650" spc="-5" dirty="0">
                <a:solidFill>
                  <a:schemeClr val="bg1"/>
                </a:solidFill>
                <a:latin typeface="Calibri"/>
                <a:cs typeface="Calibri"/>
              </a:rPr>
              <a:t>erm</a:t>
            </a:r>
            <a:r>
              <a:rPr sz="650" spc="-15" dirty="0">
                <a:solidFill>
                  <a:schemeClr val="bg1"/>
                </a:solidFill>
                <a:latin typeface="Calibri"/>
                <a:cs typeface="Calibri"/>
              </a:rPr>
              <a:t>i</a:t>
            </a:r>
            <a:r>
              <a:rPr sz="650" spc="-5" dirty="0">
                <a:solidFill>
                  <a:schemeClr val="bg1"/>
                </a:solidFill>
                <a:latin typeface="Calibri"/>
                <a:cs typeface="Calibri"/>
              </a:rPr>
              <a:t>s</a:t>
            </a:r>
            <a:r>
              <a:rPr sz="650" spc="-10" dirty="0">
                <a:solidFill>
                  <a:schemeClr val="bg1"/>
                </a:solidFill>
                <a:latin typeface="Calibri"/>
                <a:cs typeface="Calibri"/>
              </a:rPr>
              <a:t>si</a:t>
            </a:r>
            <a:r>
              <a:rPr sz="650" spc="-15" dirty="0">
                <a:solidFill>
                  <a:schemeClr val="bg1"/>
                </a:solidFill>
                <a:latin typeface="Calibri"/>
                <a:cs typeface="Calibri"/>
              </a:rPr>
              <a:t>o</a:t>
            </a:r>
            <a:r>
              <a:rPr sz="650" spc="-5" dirty="0">
                <a:solidFill>
                  <a:schemeClr val="bg1"/>
                </a:solidFill>
                <a:latin typeface="Calibri"/>
                <a:cs typeface="Calibri"/>
              </a:rPr>
              <a:t>n</a:t>
            </a:r>
            <a:r>
              <a:rPr sz="650" dirty="0">
                <a:solidFill>
                  <a:schemeClr val="bg1"/>
                </a:solidFill>
                <a:latin typeface="Calibri"/>
                <a:cs typeface="Calibri"/>
              </a:rPr>
              <a:t> </a:t>
            </a:r>
            <a:r>
              <a:rPr sz="650" spc="-15" dirty="0">
                <a:solidFill>
                  <a:schemeClr val="bg1"/>
                </a:solidFill>
                <a:latin typeface="Calibri"/>
                <a:cs typeface="Calibri"/>
              </a:rPr>
              <a:t>f</a:t>
            </a:r>
            <a:r>
              <a:rPr sz="650" spc="-5" dirty="0">
                <a:solidFill>
                  <a:schemeClr val="bg1"/>
                </a:solidFill>
                <a:latin typeface="Calibri"/>
                <a:cs typeface="Calibri"/>
              </a:rPr>
              <a:t>r</a:t>
            </a:r>
            <a:r>
              <a:rPr sz="650" spc="-10" dirty="0">
                <a:solidFill>
                  <a:schemeClr val="bg1"/>
                </a:solidFill>
                <a:latin typeface="Calibri"/>
                <a:cs typeface="Calibri"/>
              </a:rPr>
              <a:t>om</a:t>
            </a:r>
            <a:r>
              <a:rPr lang="en-GB" sz="650" spc="5" dirty="0">
                <a:solidFill>
                  <a:schemeClr val="bg1"/>
                </a:solidFill>
                <a:latin typeface="Calibri"/>
                <a:cs typeface="Calibri"/>
              </a:rPr>
              <a:t> </a:t>
            </a:r>
            <a:r>
              <a:rPr lang="en-GB" sz="650" spc="-5" dirty="0">
                <a:solidFill>
                  <a:schemeClr val="bg1"/>
                </a:solidFill>
                <a:latin typeface="Calibri"/>
                <a:cs typeface="Calibri"/>
              </a:rPr>
              <a:t>S</a:t>
            </a:r>
            <a:r>
              <a:rPr lang="en-GB" sz="650" spc="-15" dirty="0">
                <a:solidFill>
                  <a:schemeClr val="bg1"/>
                </a:solidFill>
                <a:latin typeface="Calibri"/>
                <a:cs typeface="Calibri"/>
              </a:rPr>
              <a:t>M</a:t>
            </a:r>
            <a:r>
              <a:rPr lang="en-GB" sz="650" spc="-5" dirty="0">
                <a:solidFill>
                  <a:schemeClr val="bg1"/>
                </a:solidFill>
                <a:latin typeface="Calibri"/>
                <a:cs typeface="Calibri"/>
              </a:rPr>
              <a:t>SA</a:t>
            </a:r>
            <a:r>
              <a:rPr sz="650" spc="-5" dirty="0">
                <a:solidFill>
                  <a:schemeClr val="bg1"/>
                </a:solidFill>
                <a:latin typeface="Calibri"/>
                <a:cs typeface="Calibri"/>
              </a:rPr>
              <a:t>“</a:t>
            </a:r>
            <a:endParaRPr sz="650" dirty="0">
              <a:solidFill>
                <a:schemeClr val="bg1"/>
              </a:solidFill>
              <a:latin typeface="Calibri"/>
              <a:cs typeface="Calibri"/>
            </a:endParaRPr>
          </a:p>
        </p:txBody>
      </p:sp>
      <p:sp>
        <p:nvSpPr>
          <p:cNvPr id="2" name="Title 1">
            <a:extLst>
              <a:ext uri="{FF2B5EF4-FFF2-40B4-BE49-F238E27FC236}">
                <a16:creationId xmlns:a16="http://schemas.microsoft.com/office/drawing/2014/main" id="{AC473EFD-AD7B-A5E5-6B52-D954DF475603}"/>
              </a:ext>
            </a:extLst>
          </p:cNvPr>
          <p:cNvSpPr txBox="1">
            <a:spLocks/>
          </p:cNvSpPr>
          <p:nvPr/>
        </p:nvSpPr>
        <p:spPr>
          <a:xfrm>
            <a:off x="0" y="69767"/>
            <a:ext cx="9047163" cy="654479"/>
          </a:xfrm>
          <a:prstGeom prst="rect">
            <a:avLst/>
          </a:prstGeom>
        </p:spPr>
        <p:txBody>
          <a:bodyPr/>
          <a:lst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a:lstStyle>
          <a:p>
            <a:r>
              <a:rPr lang="en-GB" sz="2800" dirty="0">
                <a:solidFill>
                  <a:schemeClr val="bg1"/>
                </a:solidFill>
                <a:latin typeface="Arial" panose="020B0604020202020204" pitchFamily="34" charset="0"/>
              </a:rPr>
              <a:t>What is Annex A?</a:t>
            </a:r>
            <a:endParaRPr lang="en-GB" sz="3600" dirty="0">
              <a:solidFill>
                <a:schemeClr val="bg1"/>
              </a:solidFill>
              <a:latin typeface="Arial" panose="020B0604020202020204" pitchFamily="34" charset="0"/>
            </a:endParaRPr>
          </a:p>
        </p:txBody>
      </p:sp>
      <p:pic>
        <p:nvPicPr>
          <p:cNvPr id="73" name="Picture Placeholder 9" descr="A picture containing circle, screenshot, light&#10;&#10;Description automatically generated">
            <a:extLst>
              <a:ext uri="{FF2B5EF4-FFF2-40B4-BE49-F238E27FC236}">
                <a16:creationId xmlns:a16="http://schemas.microsoft.com/office/drawing/2014/main" id="{C6D3B17D-3ED3-41FB-928B-E8B770A489BC}"/>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0" y="803576"/>
            <a:ext cx="6054424" cy="6054424"/>
          </a:xfrm>
          <a:custGeom>
            <a:avLst/>
            <a:gdLst>
              <a:gd name="connsiteX0" fmla="*/ 0 w 6054424"/>
              <a:gd name="connsiteY0" fmla="*/ 0 h 6054424"/>
              <a:gd name="connsiteX1" fmla="*/ 6054424 w 6054424"/>
              <a:gd name="connsiteY1" fmla="*/ 0 h 6054424"/>
              <a:gd name="connsiteX2" fmla="*/ 6054424 w 6054424"/>
              <a:gd name="connsiteY2" fmla="*/ 6054424 h 6054424"/>
              <a:gd name="connsiteX3" fmla="*/ 0 w 6054424"/>
              <a:gd name="connsiteY3" fmla="*/ 6054424 h 6054424"/>
            </a:gdLst>
            <a:ahLst/>
            <a:cxnLst>
              <a:cxn ang="0">
                <a:pos x="connsiteX0" y="connsiteY0"/>
              </a:cxn>
              <a:cxn ang="0">
                <a:pos x="connsiteX1" y="connsiteY1"/>
              </a:cxn>
              <a:cxn ang="0">
                <a:pos x="connsiteX2" y="connsiteY2"/>
              </a:cxn>
              <a:cxn ang="0">
                <a:pos x="connsiteX3" y="connsiteY3"/>
              </a:cxn>
            </a:cxnLst>
            <a:rect l="l" t="t" r="r" b="b"/>
            <a:pathLst>
              <a:path w="6054424" h="6054424">
                <a:moveTo>
                  <a:pt x="0" y="0"/>
                </a:moveTo>
                <a:lnTo>
                  <a:pt x="6054424" y="0"/>
                </a:lnTo>
                <a:lnTo>
                  <a:pt x="6054424" y="6054424"/>
                </a:lnTo>
                <a:lnTo>
                  <a:pt x="0" y="6054424"/>
                </a:lnTo>
                <a:close/>
              </a:path>
            </a:pathLst>
          </a:custGeom>
        </p:spPr>
      </p:pic>
      <p:sp>
        <p:nvSpPr>
          <p:cNvPr id="74" name="Rectangle 73">
            <a:extLst>
              <a:ext uri="{FF2B5EF4-FFF2-40B4-BE49-F238E27FC236}">
                <a16:creationId xmlns:a16="http://schemas.microsoft.com/office/drawing/2014/main" id="{271ECE6F-BCA9-4ADF-AC95-6819E7D68838}"/>
              </a:ext>
            </a:extLst>
          </p:cNvPr>
          <p:cNvSpPr/>
          <p:nvPr/>
        </p:nvSpPr>
        <p:spPr>
          <a:xfrm flipH="1">
            <a:off x="2" y="803577"/>
            <a:ext cx="12191998" cy="6054423"/>
          </a:xfrm>
          <a:prstGeom prst="rect">
            <a:avLst/>
          </a:prstGeom>
          <a:gradFill flip="none" rotWithShape="1">
            <a:gsLst>
              <a:gs pos="0">
                <a:srgbClr val="000000"/>
              </a:gs>
              <a:gs pos="50000">
                <a:srgbClr val="000000"/>
              </a:gs>
              <a:gs pos="36000">
                <a:srgbClr val="000000">
                  <a:alpha val="96000"/>
                </a:srgbClr>
              </a:gs>
              <a:gs pos="19000">
                <a:srgbClr val="000000">
                  <a:alpha val="50000"/>
                </a:srgbClr>
              </a:gs>
              <a:gs pos="74000">
                <a:srgbClr val="000000">
                  <a:alpha val="15000"/>
                </a:srgbClr>
              </a:gs>
              <a:gs pos="100000">
                <a:srgbClr val="000000">
                  <a:alpha val="0"/>
                </a:srgbClr>
              </a:gs>
            </a:gsLst>
            <a:lin ang="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Oval 106">
            <a:extLst>
              <a:ext uri="{FF2B5EF4-FFF2-40B4-BE49-F238E27FC236}">
                <a16:creationId xmlns:a16="http://schemas.microsoft.com/office/drawing/2014/main" id="{CEDA46F4-B119-4B3C-9302-CC025DE2FB21}"/>
              </a:ext>
            </a:extLst>
          </p:cNvPr>
          <p:cNvSpPr/>
          <p:nvPr/>
        </p:nvSpPr>
        <p:spPr>
          <a:xfrm rot="10800000" flipV="1">
            <a:off x="5872898" y="2830945"/>
            <a:ext cx="684452" cy="684450"/>
          </a:xfrm>
          <a:prstGeom prst="ellipse">
            <a:avLst/>
          </a:prstGeom>
          <a:solidFill>
            <a:srgbClr val="000000"/>
          </a:solidFill>
          <a:ln w="6350" cap="flat" cmpd="sng" algn="ctr">
            <a:gradFill>
              <a:gsLst>
                <a:gs pos="0">
                  <a:srgbClr val="000000"/>
                </a:gs>
                <a:gs pos="50000">
                  <a:srgbClr val="E23E4E"/>
                </a:gs>
                <a:gs pos="100000">
                  <a:srgbClr val="000000"/>
                </a:gs>
              </a:gsLst>
              <a:lin ang="5400000" scaled="1"/>
            </a:gra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lumMod val="95000"/>
                </a:srgbClr>
              </a:solidFill>
              <a:effectLst/>
              <a:uLnTx/>
              <a:uFillTx/>
            </a:endParaRPr>
          </a:p>
        </p:txBody>
      </p:sp>
      <p:grpSp>
        <p:nvGrpSpPr>
          <p:cNvPr id="76" name="Group 75">
            <a:extLst>
              <a:ext uri="{FF2B5EF4-FFF2-40B4-BE49-F238E27FC236}">
                <a16:creationId xmlns:a16="http://schemas.microsoft.com/office/drawing/2014/main" id="{FD44E3A1-6A0C-403C-A127-0E3710F1B4BB}"/>
              </a:ext>
            </a:extLst>
          </p:cNvPr>
          <p:cNvGrpSpPr/>
          <p:nvPr/>
        </p:nvGrpSpPr>
        <p:grpSpPr>
          <a:xfrm>
            <a:off x="5955227" y="2885375"/>
            <a:ext cx="5325256" cy="523220"/>
            <a:chOff x="6355026" y="3615030"/>
            <a:chExt cx="5325256" cy="523220"/>
          </a:xfrm>
        </p:grpSpPr>
        <p:sp>
          <p:nvSpPr>
            <p:cNvPr id="91" name="TextBox 90">
              <a:extLst>
                <a:ext uri="{FF2B5EF4-FFF2-40B4-BE49-F238E27FC236}">
                  <a16:creationId xmlns:a16="http://schemas.microsoft.com/office/drawing/2014/main" id="{6A389AE6-61E9-4508-B9F1-BE788C44FECC}"/>
                </a:ext>
              </a:extLst>
            </p:cNvPr>
            <p:cNvSpPr txBox="1"/>
            <p:nvPr/>
          </p:nvSpPr>
          <p:spPr>
            <a:xfrm flipH="1">
              <a:off x="7002003" y="3615030"/>
              <a:ext cx="4678279" cy="523220"/>
            </a:xfrm>
            <a:prstGeom prst="rect">
              <a:avLst/>
            </a:prstGeom>
            <a:noFill/>
          </p:spPr>
          <p:txBody>
            <a:bodyPr wrap="square" anchor="ctr">
              <a:spAutoFit/>
            </a:bodyPr>
            <a:lstStyle/>
            <a:p>
              <a:pPr marL="0" marR="0" lvl="0" indent="0" defTabSz="1219170" eaLnBrk="1" fontAlgn="auto" latinLnBrk="0" hangingPunct="1">
                <a:lnSpc>
                  <a:spcPct val="100000"/>
                </a:lnSpc>
                <a:spcBef>
                  <a:spcPts val="0"/>
                </a:spcBef>
                <a:spcAft>
                  <a:spcPts val="0"/>
                </a:spcAft>
                <a:buClr>
                  <a:srgbClr val="000000"/>
                </a:buClr>
                <a:buSzPts val="1500"/>
                <a:buFontTx/>
                <a:buNone/>
                <a:tabLst/>
                <a:defRPr/>
              </a:pPr>
              <a:r>
                <a:rPr kumimoji="0" lang="en-GB" sz="1400" b="0" i="0" u="none" strike="noStrike" kern="0" cap="none" spc="0" normalizeH="0" baseline="0" noProof="0" dirty="0">
                  <a:ln>
                    <a:noFill/>
                  </a:ln>
                  <a:solidFill>
                    <a:srgbClr val="FF671F"/>
                  </a:solidFill>
                  <a:effectLst/>
                  <a:uLnTx/>
                  <a:uFillTx/>
                  <a:latin typeface="Arial"/>
                  <a:ea typeface="Arial"/>
                  <a:cs typeface="Arial"/>
                  <a:sym typeface="Arial"/>
                </a:rPr>
                <a:t>Risk Assessment: </a:t>
              </a:r>
              <a:r>
                <a:rPr kumimoji="0" lang="en-GB" sz="1400" b="0" i="0" u="none" strike="noStrike" kern="0" cap="none" spc="0" normalizeH="0" baseline="0" noProof="0" dirty="0">
                  <a:ln>
                    <a:noFill/>
                  </a:ln>
                  <a:solidFill>
                    <a:srgbClr val="FFFFFF">
                      <a:lumMod val="95000"/>
                    </a:srgbClr>
                  </a:solidFill>
                  <a:effectLst/>
                  <a:uLnTx/>
                  <a:uFillTx/>
                  <a:latin typeface="Arial"/>
                  <a:ea typeface="Arial"/>
                  <a:cs typeface="Arial"/>
                  <a:sym typeface="Arial"/>
                </a:rPr>
                <a:t>We assess risks, then pick Annex A controls to avoid, mitigate, or accept those risks.</a:t>
              </a:r>
              <a:endParaRPr kumimoji="0" lang="en-US" sz="1400" b="0" i="0" u="none" strike="noStrike" kern="0" cap="none" spc="0" normalizeH="0" baseline="0" noProof="0" dirty="0">
                <a:ln>
                  <a:noFill/>
                </a:ln>
                <a:solidFill>
                  <a:srgbClr val="FFFFFF">
                    <a:lumMod val="95000"/>
                  </a:srgbClr>
                </a:solidFill>
                <a:effectLst/>
                <a:uLnTx/>
                <a:uFillTx/>
                <a:latin typeface="Arial"/>
                <a:ea typeface="Arial"/>
                <a:cs typeface="Arial"/>
                <a:sym typeface="Arial"/>
              </a:endParaRPr>
            </a:p>
          </p:txBody>
        </p:sp>
        <p:grpSp>
          <p:nvGrpSpPr>
            <p:cNvPr id="92" name="Group 91">
              <a:extLst>
                <a:ext uri="{FF2B5EF4-FFF2-40B4-BE49-F238E27FC236}">
                  <a16:creationId xmlns:a16="http://schemas.microsoft.com/office/drawing/2014/main" id="{2C131419-A170-4BBD-B0D7-B4BC804A9DB4}"/>
                </a:ext>
              </a:extLst>
            </p:cNvPr>
            <p:cNvGrpSpPr/>
            <p:nvPr/>
          </p:nvGrpSpPr>
          <p:grpSpPr>
            <a:xfrm>
              <a:off x="6355026" y="3616742"/>
              <a:ext cx="519797" cy="519796"/>
              <a:chOff x="6355026" y="3616742"/>
              <a:chExt cx="519797" cy="519796"/>
            </a:xfrm>
          </p:grpSpPr>
          <p:sp>
            <p:nvSpPr>
              <p:cNvPr id="96" name="Oval 95">
                <a:extLst>
                  <a:ext uri="{FF2B5EF4-FFF2-40B4-BE49-F238E27FC236}">
                    <a16:creationId xmlns:a16="http://schemas.microsoft.com/office/drawing/2014/main" id="{C40CF94F-C296-4282-B827-A19F54BBC49D}"/>
                  </a:ext>
                </a:extLst>
              </p:cNvPr>
              <p:cNvSpPr/>
              <p:nvPr/>
            </p:nvSpPr>
            <p:spPr>
              <a:xfrm rot="10800000" flipV="1">
                <a:off x="6355026" y="3616742"/>
                <a:ext cx="519797" cy="519796"/>
              </a:xfrm>
              <a:prstGeom prst="ellipse">
                <a:avLst/>
              </a:prstGeom>
              <a:solidFill>
                <a:srgbClr val="9E01B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lumMod val="95000"/>
                    </a:srgbClr>
                  </a:solidFill>
                  <a:effectLst/>
                  <a:uLnTx/>
                  <a:uFillTx/>
                </a:endParaRPr>
              </a:p>
            </p:txBody>
          </p:sp>
          <p:sp>
            <p:nvSpPr>
              <p:cNvPr id="94" name="Freeform: Shape 93">
                <a:extLst>
                  <a:ext uri="{FF2B5EF4-FFF2-40B4-BE49-F238E27FC236}">
                    <a16:creationId xmlns:a16="http://schemas.microsoft.com/office/drawing/2014/main" id="{03391F41-5311-4EFF-B26F-A053552D6F20}"/>
                  </a:ext>
                </a:extLst>
              </p:cNvPr>
              <p:cNvSpPr/>
              <p:nvPr/>
            </p:nvSpPr>
            <p:spPr>
              <a:xfrm>
                <a:off x="6443302" y="3730313"/>
                <a:ext cx="343244" cy="292652"/>
              </a:xfrm>
              <a:custGeom>
                <a:avLst/>
                <a:gdLst>
                  <a:gd name="connsiteX0" fmla="*/ 386752 w 4617720"/>
                  <a:gd name="connsiteY0" fmla="*/ 3213536 h 3937100"/>
                  <a:gd name="connsiteX1" fmla="*/ 293294 w 4617720"/>
                  <a:gd name="connsiteY1" fmla="*/ 3306994 h 3937100"/>
                  <a:gd name="connsiteX2" fmla="*/ 386752 w 4617720"/>
                  <a:gd name="connsiteY2" fmla="*/ 3400452 h 3937100"/>
                  <a:gd name="connsiteX3" fmla="*/ 480210 w 4617720"/>
                  <a:gd name="connsiteY3" fmla="*/ 3306994 h 3937100"/>
                  <a:gd name="connsiteX4" fmla="*/ 386752 w 4617720"/>
                  <a:gd name="connsiteY4" fmla="*/ 3213536 h 3937100"/>
                  <a:gd name="connsiteX5" fmla="*/ 386752 w 4617720"/>
                  <a:gd name="connsiteY5" fmla="*/ 2910766 h 3937100"/>
                  <a:gd name="connsiteX6" fmla="*/ 293294 w 4617720"/>
                  <a:gd name="connsiteY6" fmla="*/ 3004224 h 3937100"/>
                  <a:gd name="connsiteX7" fmla="*/ 386752 w 4617720"/>
                  <a:gd name="connsiteY7" fmla="*/ 3097683 h 3937100"/>
                  <a:gd name="connsiteX8" fmla="*/ 480210 w 4617720"/>
                  <a:gd name="connsiteY8" fmla="*/ 3004224 h 3937100"/>
                  <a:gd name="connsiteX9" fmla="*/ 386752 w 4617720"/>
                  <a:gd name="connsiteY9" fmla="*/ 2910766 h 3937100"/>
                  <a:gd name="connsiteX10" fmla="*/ 1159531 w 4617720"/>
                  <a:gd name="connsiteY10" fmla="*/ 2017639 h 3937100"/>
                  <a:gd name="connsiteX11" fmla="*/ 1305182 w 4617720"/>
                  <a:gd name="connsiteY11" fmla="*/ 2021192 h 3937100"/>
                  <a:gd name="connsiteX12" fmla="*/ 1354926 w 4617720"/>
                  <a:gd name="connsiteY12" fmla="*/ 2026791 h 3937100"/>
                  <a:gd name="connsiteX13" fmla="*/ 2105605 w 4617720"/>
                  <a:gd name="connsiteY13" fmla="*/ 2480084 h 3937100"/>
                  <a:gd name="connsiteX14" fmla="*/ 2929501 w 4617720"/>
                  <a:gd name="connsiteY14" fmla="*/ 2807618 h 3937100"/>
                  <a:gd name="connsiteX15" fmla="*/ 3101343 w 4617720"/>
                  <a:gd name="connsiteY15" fmla="*/ 2923256 h 3937100"/>
                  <a:gd name="connsiteX16" fmla="*/ 3132352 w 4617720"/>
                  <a:gd name="connsiteY16" fmla="*/ 3128261 h 3937100"/>
                  <a:gd name="connsiteX17" fmla="*/ 2832597 w 4617720"/>
                  <a:gd name="connsiteY17" fmla="*/ 3315608 h 3937100"/>
                  <a:gd name="connsiteX18" fmla="*/ 1711962 w 4617720"/>
                  <a:gd name="connsiteY18" fmla="*/ 3042771 h 3937100"/>
                  <a:gd name="connsiteX19" fmla="*/ 1599123 w 4617720"/>
                  <a:gd name="connsiteY19" fmla="*/ 2982905 h 3937100"/>
                  <a:gd name="connsiteX20" fmla="*/ 1562945 w 4617720"/>
                  <a:gd name="connsiteY20" fmla="*/ 3011115 h 3937100"/>
                  <a:gd name="connsiteX21" fmla="*/ 1580604 w 4617720"/>
                  <a:gd name="connsiteY21" fmla="*/ 3043632 h 3937100"/>
                  <a:gd name="connsiteX22" fmla="*/ 1680952 w 4617720"/>
                  <a:gd name="connsiteY22" fmla="*/ 3111034 h 3937100"/>
                  <a:gd name="connsiteX23" fmla="*/ 2759166 w 4617720"/>
                  <a:gd name="connsiteY23" fmla="*/ 3379349 h 3937100"/>
                  <a:gd name="connsiteX24" fmla="*/ 2836043 w 4617720"/>
                  <a:gd name="connsiteY24" fmla="*/ 3390977 h 3937100"/>
                  <a:gd name="connsiteX25" fmla="*/ 3083470 w 4617720"/>
                  <a:gd name="connsiteY25" fmla="*/ 3327020 h 3937100"/>
                  <a:gd name="connsiteX26" fmla="*/ 3215474 w 4617720"/>
                  <a:gd name="connsiteY26" fmla="*/ 3109095 h 3937100"/>
                  <a:gd name="connsiteX27" fmla="*/ 3218273 w 4617720"/>
                  <a:gd name="connsiteY27" fmla="*/ 3040186 h 3937100"/>
                  <a:gd name="connsiteX28" fmla="*/ 3216550 w 4617720"/>
                  <a:gd name="connsiteY28" fmla="*/ 3026835 h 3937100"/>
                  <a:gd name="connsiteX29" fmla="*/ 4254064 w 4617720"/>
                  <a:gd name="connsiteY29" fmla="*/ 2643097 h 3937100"/>
                  <a:gd name="connsiteX30" fmla="*/ 4399420 w 4617720"/>
                  <a:gd name="connsiteY30" fmla="*/ 2623716 h 3937100"/>
                  <a:gd name="connsiteX31" fmla="*/ 4587628 w 4617720"/>
                  <a:gd name="connsiteY31" fmla="*/ 2754860 h 3937100"/>
                  <a:gd name="connsiteX32" fmla="*/ 4616914 w 4617720"/>
                  <a:gd name="connsiteY32" fmla="*/ 2856285 h 3937100"/>
                  <a:gd name="connsiteX33" fmla="*/ 4603778 w 4617720"/>
                  <a:gd name="connsiteY33" fmla="*/ 2961156 h 3937100"/>
                  <a:gd name="connsiteX34" fmla="*/ 4465529 w 4617720"/>
                  <a:gd name="connsiteY34" fmla="*/ 3108880 h 3937100"/>
                  <a:gd name="connsiteX35" fmla="*/ 2744307 w 4617720"/>
                  <a:gd name="connsiteY35" fmla="*/ 3854607 h 3937100"/>
                  <a:gd name="connsiteX36" fmla="*/ 2197771 w 4617720"/>
                  <a:gd name="connsiteY36" fmla="*/ 3926315 h 3937100"/>
                  <a:gd name="connsiteX37" fmla="*/ 1781947 w 4617720"/>
                  <a:gd name="connsiteY37" fmla="*/ 3762871 h 3937100"/>
                  <a:gd name="connsiteX38" fmla="*/ 1192128 w 4617720"/>
                  <a:gd name="connsiteY38" fmla="*/ 3361691 h 3937100"/>
                  <a:gd name="connsiteX39" fmla="*/ 863087 w 4617720"/>
                  <a:gd name="connsiteY39" fmla="*/ 3319914 h 3937100"/>
                  <a:gd name="connsiteX40" fmla="*/ 714716 w 4617720"/>
                  <a:gd name="connsiteY40" fmla="*/ 3372673 h 3937100"/>
                  <a:gd name="connsiteX41" fmla="*/ 663896 w 4617720"/>
                  <a:gd name="connsiteY41" fmla="*/ 3376980 h 3937100"/>
                  <a:gd name="connsiteX42" fmla="*/ 663896 w 4617720"/>
                  <a:gd name="connsiteY42" fmla="*/ 2113358 h 3937100"/>
                  <a:gd name="connsiteX43" fmla="*/ 994660 w 4617720"/>
                  <a:gd name="connsiteY43" fmla="*/ 2036697 h 3937100"/>
                  <a:gd name="connsiteX44" fmla="*/ 1159531 w 4617720"/>
                  <a:gd name="connsiteY44" fmla="*/ 2017639 h 3937100"/>
                  <a:gd name="connsiteX45" fmla="*/ 81399 w 4617720"/>
                  <a:gd name="connsiteY45" fmla="*/ 1973601 h 3937100"/>
                  <a:gd name="connsiteX46" fmla="*/ 512513 w 4617720"/>
                  <a:gd name="connsiteY46" fmla="*/ 1973601 h 3937100"/>
                  <a:gd name="connsiteX47" fmla="*/ 593912 w 4617720"/>
                  <a:gd name="connsiteY47" fmla="*/ 2055000 h 3937100"/>
                  <a:gd name="connsiteX48" fmla="*/ 593912 w 4617720"/>
                  <a:gd name="connsiteY48" fmla="*/ 3434906 h 3937100"/>
                  <a:gd name="connsiteX49" fmla="*/ 512513 w 4617720"/>
                  <a:gd name="connsiteY49" fmla="*/ 3516305 h 3937100"/>
                  <a:gd name="connsiteX50" fmla="*/ 81399 w 4617720"/>
                  <a:gd name="connsiteY50" fmla="*/ 3516305 h 3937100"/>
                  <a:gd name="connsiteX51" fmla="*/ 0 w 4617720"/>
                  <a:gd name="connsiteY51" fmla="*/ 3434906 h 3937100"/>
                  <a:gd name="connsiteX52" fmla="*/ 0 w 4617720"/>
                  <a:gd name="connsiteY52" fmla="*/ 2055000 h 3937100"/>
                  <a:gd name="connsiteX53" fmla="*/ 81399 w 4617720"/>
                  <a:gd name="connsiteY53" fmla="*/ 1973601 h 3937100"/>
                  <a:gd name="connsiteX54" fmla="*/ 4166852 w 4617720"/>
                  <a:gd name="connsiteY54" fmla="*/ 173350 h 3937100"/>
                  <a:gd name="connsiteX55" fmla="*/ 4439474 w 4617720"/>
                  <a:gd name="connsiteY55" fmla="*/ 364142 h 3937100"/>
                  <a:gd name="connsiteX56" fmla="*/ 4574493 w 4617720"/>
                  <a:gd name="connsiteY56" fmla="*/ 340455 h 3937100"/>
                  <a:gd name="connsiteX57" fmla="*/ 4598395 w 4617720"/>
                  <a:gd name="connsiteY57" fmla="*/ 475689 h 3937100"/>
                  <a:gd name="connsiteX58" fmla="*/ 3986180 w 4617720"/>
                  <a:gd name="connsiteY58" fmla="*/ 1349974 h 3937100"/>
                  <a:gd name="connsiteX59" fmla="*/ 4003839 w 4617720"/>
                  <a:gd name="connsiteY59" fmla="*/ 1792069 h 3937100"/>
                  <a:gd name="connsiteX60" fmla="*/ 3495418 w 4617720"/>
                  <a:gd name="connsiteY60" fmla="*/ 1881651 h 3937100"/>
                  <a:gd name="connsiteX61" fmla="*/ 3405835 w 4617720"/>
                  <a:gd name="connsiteY61" fmla="*/ 1373231 h 3937100"/>
                  <a:gd name="connsiteX62" fmla="*/ 3827259 w 4617720"/>
                  <a:gd name="connsiteY62" fmla="*/ 1238643 h 3937100"/>
                  <a:gd name="connsiteX63" fmla="*/ 4228870 w 4617720"/>
                  <a:gd name="connsiteY63" fmla="*/ 665189 h 3937100"/>
                  <a:gd name="connsiteX64" fmla="*/ 3956248 w 4617720"/>
                  <a:gd name="connsiteY64" fmla="*/ 474397 h 3937100"/>
                  <a:gd name="connsiteX65" fmla="*/ 4019773 w 4617720"/>
                  <a:gd name="connsiteY65" fmla="*/ 383523 h 3937100"/>
                  <a:gd name="connsiteX66" fmla="*/ 4133258 w 4617720"/>
                  <a:gd name="connsiteY66" fmla="*/ 462984 h 3937100"/>
                  <a:gd name="connsiteX67" fmla="*/ 4216811 w 4617720"/>
                  <a:gd name="connsiteY67" fmla="*/ 343685 h 3937100"/>
                  <a:gd name="connsiteX68" fmla="*/ 4103326 w 4617720"/>
                  <a:gd name="connsiteY68" fmla="*/ 264224 h 3937100"/>
                  <a:gd name="connsiteX69" fmla="*/ 1306044 w 4617720"/>
                  <a:gd name="connsiteY69" fmla="*/ 173350 h 3937100"/>
                  <a:gd name="connsiteX70" fmla="*/ 1369569 w 4617720"/>
                  <a:gd name="connsiteY70" fmla="*/ 264224 h 3937100"/>
                  <a:gd name="connsiteX71" fmla="*/ 1256085 w 4617720"/>
                  <a:gd name="connsiteY71" fmla="*/ 343685 h 3937100"/>
                  <a:gd name="connsiteX72" fmla="*/ 1339637 w 4617720"/>
                  <a:gd name="connsiteY72" fmla="*/ 462984 h 3937100"/>
                  <a:gd name="connsiteX73" fmla="*/ 1453337 w 4617720"/>
                  <a:gd name="connsiteY73" fmla="*/ 383523 h 3937100"/>
                  <a:gd name="connsiteX74" fmla="*/ 1516863 w 4617720"/>
                  <a:gd name="connsiteY74" fmla="*/ 474397 h 3937100"/>
                  <a:gd name="connsiteX75" fmla="*/ 1244241 w 4617720"/>
                  <a:gd name="connsiteY75" fmla="*/ 665189 h 3937100"/>
                  <a:gd name="connsiteX76" fmla="*/ 1645637 w 4617720"/>
                  <a:gd name="connsiteY76" fmla="*/ 1238643 h 3937100"/>
                  <a:gd name="connsiteX77" fmla="*/ 2067060 w 4617720"/>
                  <a:gd name="connsiteY77" fmla="*/ 1373231 h 3937100"/>
                  <a:gd name="connsiteX78" fmla="*/ 1977477 w 4617720"/>
                  <a:gd name="connsiteY78" fmla="*/ 1881651 h 3937100"/>
                  <a:gd name="connsiteX79" fmla="*/ 1469057 w 4617720"/>
                  <a:gd name="connsiteY79" fmla="*/ 1792069 h 3937100"/>
                  <a:gd name="connsiteX80" fmla="*/ 1486715 w 4617720"/>
                  <a:gd name="connsiteY80" fmla="*/ 1349974 h 3937100"/>
                  <a:gd name="connsiteX81" fmla="*/ 874500 w 4617720"/>
                  <a:gd name="connsiteY81" fmla="*/ 475689 h 3937100"/>
                  <a:gd name="connsiteX82" fmla="*/ 898403 w 4617720"/>
                  <a:gd name="connsiteY82" fmla="*/ 340455 h 3937100"/>
                  <a:gd name="connsiteX83" fmla="*/ 1033637 w 4617720"/>
                  <a:gd name="connsiteY83" fmla="*/ 364358 h 3937100"/>
                  <a:gd name="connsiteX84" fmla="*/ 2704038 w 4617720"/>
                  <a:gd name="connsiteY84" fmla="*/ 0 h 3937100"/>
                  <a:gd name="connsiteX85" fmla="*/ 2800942 w 4617720"/>
                  <a:gd name="connsiteY85" fmla="*/ 97119 h 3937100"/>
                  <a:gd name="connsiteX86" fmla="*/ 3133644 w 4617720"/>
                  <a:gd name="connsiteY86" fmla="*/ 97119 h 3937100"/>
                  <a:gd name="connsiteX87" fmla="*/ 3133644 w 4617720"/>
                  <a:gd name="connsiteY87" fmla="*/ 208020 h 3937100"/>
                  <a:gd name="connsiteX88" fmla="*/ 2994964 w 4617720"/>
                  <a:gd name="connsiteY88" fmla="*/ 208020 h 3937100"/>
                  <a:gd name="connsiteX89" fmla="*/ 2994964 w 4617720"/>
                  <a:gd name="connsiteY89" fmla="*/ 353590 h 3937100"/>
                  <a:gd name="connsiteX90" fmla="*/ 3133644 w 4617720"/>
                  <a:gd name="connsiteY90" fmla="*/ 353590 h 3937100"/>
                  <a:gd name="connsiteX91" fmla="*/ 3133644 w 4617720"/>
                  <a:gd name="connsiteY91" fmla="*/ 464491 h 3937100"/>
                  <a:gd name="connsiteX92" fmla="*/ 2800942 w 4617720"/>
                  <a:gd name="connsiteY92" fmla="*/ 464491 h 3937100"/>
                  <a:gd name="connsiteX93" fmla="*/ 2800942 w 4617720"/>
                  <a:gd name="connsiteY93" fmla="*/ 1164565 h 3937100"/>
                  <a:gd name="connsiteX94" fmla="*/ 3068826 w 4617720"/>
                  <a:gd name="connsiteY94" fmla="*/ 1516433 h 3937100"/>
                  <a:gd name="connsiteX95" fmla="*/ 2703823 w 4617720"/>
                  <a:gd name="connsiteY95" fmla="*/ 1881436 h 3937100"/>
                  <a:gd name="connsiteX96" fmla="*/ 2338820 w 4617720"/>
                  <a:gd name="connsiteY96" fmla="*/ 1516433 h 3937100"/>
                  <a:gd name="connsiteX97" fmla="*/ 2606919 w 4617720"/>
                  <a:gd name="connsiteY97" fmla="*/ 1164565 h 3937100"/>
                  <a:gd name="connsiteX98" fmla="*/ 2606919 w 4617720"/>
                  <a:gd name="connsiteY98" fmla="*/ 97119 h 3937100"/>
                  <a:gd name="connsiteX99" fmla="*/ 2704038 w 4617720"/>
                  <a:gd name="connsiteY99" fmla="*/ 0 h 3937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4617720" h="3937100">
                    <a:moveTo>
                      <a:pt x="386752" y="3213536"/>
                    </a:moveTo>
                    <a:cubicBezTo>
                      <a:pt x="335286" y="3213536"/>
                      <a:pt x="293294" y="3255312"/>
                      <a:pt x="293294" y="3306994"/>
                    </a:cubicBezTo>
                    <a:cubicBezTo>
                      <a:pt x="293294" y="3358676"/>
                      <a:pt x="335070" y="3400452"/>
                      <a:pt x="386752" y="3400452"/>
                    </a:cubicBezTo>
                    <a:cubicBezTo>
                      <a:pt x="438435" y="3400452"/>
                      <a:pt x="480210" y="3358676"/>
                      <a:pt x="480210" y="3306994"/>
                    </a:cubicBezTo>
                    <a:cubicBezTo>
                      <a:pt x="480210" y="3255312"/>
                      <a:pt x="438435" y="3213536"/>
                      <a:pt x="386752" y="3213536"/>
                    </a:cubicBezTo>
                    <a:close/>
                    <a:moveTo>
                      <a:pt x="386752" y="2910766"/>
                    </a:moveTo>
                    <a:cubicBezTo>
                      <a:pt x="335286" y="2910766"/>
                      <a:pt x="293294" y="2952543"/>
                      <a:pt x="293294" y="3004224"/>
                    </a:cubicBezTo>
                    <a:cubicBezTo>
                      <a:pt x="293294" y="3055907"/>
                      <a:pt x="335070" y="3097683"/>
                      <a:pt x="386752" y="3097683"/>
                    </a:cubicBezTo>
                    <a:cubicBezTo>
                      <a:pt x="438435" y="3097683"/>
                      <a:pt x="480210" y="3055907"/>
                      <a:pt x="480210" y="3004224"/>
                    </a:cubicBezTo>
                    <a:cubicBezTo>
                      <a:pt x="480210" y="2952543"/>
                      <a:pt x="438435" y="2910766"/>
                      <a:pt x="386752" y="2910766"/>
                    </a:cubicBezTo>
                    <a:close/>
                    <a:moveTo>
                      <a:pt x="1159531" y="2017639"/>
                    </a:moveTo>
                    <a:cubicBezTo>
                      <a:pt x="1211886" y="2014678"/>
                      <a:pt x="1261037" y="2015485"/>
                      <a:pt x="1305182" y="2021192"/>
                    </a:cubicBezTo>
                    <a:lnTo>
                      <a:pt x="1354926" y="2026791"/>
                    </a:lnTo>
                    <a:cubicBezTo>
                      <a:pt x="1694735" y="2072013"/>
                      <a:pt x="1940223" y="2221244"/>
                      <a:pt x="2105605" y="2480084"/>
                    </a:cubicBezTo>
                    <a:cubicBezTo>
                      <a:pt x="2185712" y="2608212"/>
                      <a:pt x="2477284" y="2724927"/>
                      <a:pt x="2929501" y="2807618"/>
                    </a:cubicBezTo>
                    <a:cubicBezTo>
                      <a:pt x="3000563" y="2820108"/>
                      <a:pt x="3063443" y="2863391"/>
                      <a:pt x="3101343" y="2923256"/>
                    </a:cubicBezTo>
                    <a:cubicBezTo>
                      <a:pt x="3139028" y="2983337"/>
                      <a:pt x="3150441" y="3057844"/>
                      <a:pt x="3132352" y="3128261"/>
                    </a:cubicBezTo>
                    <a:cubicBezTo>
                      <a:pt x="3100266" y="3254666"/>
                      <a:pt x="2969985" y="3336281"/>
                      <a:pt x="2832597" y="3315608"/>
                    </a:cubicBezTo>
                    <a:cubicBezTo>
                      <a:pt x="2519060" y="3270386"/>
                      <a:pt x="1957451" y="3180158"/>
                      <a:pt x="1711962" y="3042771"/>
                    </a:cubicBezTo>
                    <a:cubicBezTo>
                      <a:pt x="1685690" y="3028343"/>
                      <a:pt x="1601061" y="2983121"/>
                      <a:pt x="1599123" y="2982905"/>
                    </a:cubicBezTo>
                    <a:cubicBezTo>
                      <a:pt x="1582541" y="2980321"/>
                      <a:pt x="1565745" y="2992811"/>
                      <a:pt x="1562945" y="3011115"/>
                    </a:cubicBezTo>
                    <a:cubicBezTo>
                      <a:pt x="1560792" y="3025759"/>
                      <a:pt x="1568975" y="3036957"/>
                      <a:pt x="1580604" y="3043632"/>
                    </a:cubicBezTo>
                    <a:cubicBezTo>
                      <a:pt x="1606875" y="3058490"/>
                      <a:pt x="1654896" y="3095529"/>
                      <a:pt x="1680952" y="3111034"/>
                    </a:cubicBezTo>
                    <a:cubicBezTo>
                      <a:pt x="1910076" y="3247345"/>
                      <a:pt x="2396316" y="3325083"/>
                      <a:pt x="2759166" y="3379349"/>
                    </a:cubicBezTo>
                    <a:cubicBezTo>
                      <a:pt x="2778331" y="3382363"/>
                      <a:pt x="2836043" y="3390977"/>
                      <a:pt x="2836043" y="3390977"/>
                    </a:cubicBezTo>
                    <a:cubicBezTo>
                      <a:pt x="2924117" y="3402390"/>
                      <a:pt x="3013699" y="3380210"/>
                      <a:pt x="3083470" y="3327020"/>
                    </a:cubicBezTo>
                    <a:cubicBezTo>
                      <a:pt x="3155178" y="3274262"/>
                      <a:pt x="3202553" y="3195232"/>
                      <a:pt x="3215474" y="3109095"/>
                    </a:cubicBezTo>
                    <a:cubicBezTo>
                      <a:pt x="3219565" y="3081532"/>
                      <a:pt x="3221073" y="3059351"/>
                      <a:pt x="3218273" y="3040186"/>
                    </a:cubicBezTo>
                    <a:lnTo>
                      <a:pt x="3216550" y="3026835"/>
                    </a:lnTo>
                    <a:lnTo>
                      <a:pt x="4254064" y="2643097"/>
                    </a:lnTo>
                    <a:cubicBezTo>
                      <a:pt x="4298209" y="2623501"/>
                      <a:pt x="4348168" y="2615965"/>
                      <a:pt x="4399420" y="2623716"/>
                    </a:cubicBezTo>
                    <a:cubicBezTo>
                      <a:pt x="4478235" y="2635561"/>
                      <a:pt x="4547789" y="2683366"/>
                      <a:pt x="4587628" y="2754860"/>
                    </a:cubicBezTo>
                    <a:cubicBezTo>
                      <a:pt x="4604424" y="2786299"/>
                      <a:pt x="4614330" y="2820969"/>
                      <a:pt x="4616914" y="2856285"/>
                    </a:cubicBezTo>
                    <a:cubicBezTo>
                      <a:pt x="4619714" y="2891601"/>
                      <a:pt x="4615191" y="2927563"/>
                      <a:pt x="4603778" y="2961156"/>
                    </a:cubicBezTo>
                    <a:cubicBezTo>
                      <a:pt x="4580952" y="3026835"/>
                      <a:pt x="4529701" y="3081101"/>
                      <a:pt x="4465529" y="3108880"/>
                    </a:cubicBezTo>
                    <a:lnTo>
                      <a:pt x="2744307" y="3854607"/>
                    </a:lnTo>
                    <a:cubicBezTo>
                      <a:pt x="2568158" y="3929329"/>
                      <a:pt x="2379089" y="3953448"/>
                      <a:pt x="2197771" y="3926315"/>
                    </a:cubicBezTo>
                    <a:cubicBezTo>
                      <a:pt x="2051124" y="3904350"/>
                      <a:pt x="1909430" y="3849438"/>
                      <a:pt x="1781947" y="3762871"/>
                    </a:cubicBezTo>
                    <a:lnTo>
                      <a:pt x="1192128" y="3361691"/>
                    </a:lnTo>
                    <a:cubicBezTo>
                      <a:pt x="1095225" y="3296657"/>
                      <a:pt x="971834" y="3282014"/>
                      <a:pt x="863087" y="3319914"/>
                    </a:cubicBezTo>
                    <a:cubicBezTo>
                      <a:pt x="863087" y="3319914"/>
                      <a:pt x="753262" y="3364275"/>
                      <a:pt x="714716" y="3372673"/>
                    </a:cubicBezTo>
                    <a:cubicBezTo>
                      <a:pt x="702226" y="3375257"/>
                      <a:pt x="663896" y="3376980"/>
                      <a:pt x="663896" y="3376980"/>
                    </a:cubicBezTo>
                    <a:lnTo>
                      <a:pt x="663896" y="2113358"/>
                    </a:lnTo>
                    <a:lnTo>
                      <a:pt x="994660" y="2036697"/>
                    </a:lnTo>
                    <a:cubicBezTo>
                      <a:pt x="1051618" y="2027329"/>
                      <a:pt x="1107176" y="2020600"/>
                      <a:pt x="1159531" y="2017639"/>
                    </a:cubicBezTo>
                    <a:close/>
                    <a:moveTo>
                      <a:pt x="81399" y="1973601"/>
                    </a:moveTo>
                    <a:lnTo>
                      <a:pt x="512513" y="1973601"/>
                    </a:lnTo>
                    <a:cubicBezTo>
                      <a:pt x="557519" y="1973601"/>
                      <a:pt x="593912" y="2009994"/>
                      <a:pt x="593912" y="2055000"/>
                    </a:cubicBezTo>
                    <a:lnTo>
                      <a:pt x="593912" y="3434906"/>
                    </a:lnTo>
                    <a:cubicBezTo>
                      <a:pt x="594127" y="3479912"/>
                      <a:pt x="557519" y="3516305"/>
                      <a:pt x="512513" y="3516305"/>
                    </a:cubicBezTo>
                    <a:lnTo>
                      <a:pt x="81399" y="3516305"/>
                    </a:lnTo>
                    <a:cubicBezTo>
                      <a:pt x="36393" y="3516305"/>
                      <a:pt x="0" y="3479912"/>
                      <a:pt x="0" y="3434906"/>
                    </a:cubicBezTo>
                    <a:lnTo>
                      <a:pt x="0" y="2055000"/>
                    </a:lnTo>
                    <a:cubicBezTo>
                      <a:pt x="0" y="2009994"/>
                      <a:pt x="36393" y="1973601"/>
                      <a:pt x="81399" y="1973601"/>
                    </a:cubicBezTo>
                    <a:close/>
                    <a:moveTo>
                      <a:pt x="4166852" y="173350"/>
                    </a:moveTo>
                    <a:lnTo>
                      <a:pt x="4439474" y="364142"/>
                    </a:lnTo>
                    <a:cubicBezTo>
                      <a:pt x="4470052" y="320428"/>
                      <a:pt x="4530562" y="309661"/>
                      <a:pt x="4574493" y="340455"/>
                    </a:cubicBezTo>
                    <a:cubicBezTo>
                      <a:pt x="4618422" y="371249"/>
                      <a:pt x="4628974" y="431759"/>
                      <a:pt x="4598395" y="475689"/>
                    </a:cubicBezTo>
                    <a:lnTo>
                      <a:pt x="3986180" y="1349974"/>
                    </a:lnTo>
                    <a:cubicBezTo>
                      <a:pt x="4088252" y="1473365"/>
                      <a:pt x="4100311" y="1654466"/>
                      <a:pt x="4003839" y="1792069"/>
                    </a:cubicBezTo>
                    <a:cubicBezTo>
                      <a:pt x="3888200" y="1957236"/>
                      <a:pt x="3660584" y="1997289"/>
                      <a:pt x="3495418" y="1881651"/>
                    </a:cubicBezTo>
                    <a:cubicBezTo>
                      <a:pt x="3330250" y="1766013"/>
                      <a:pt x="3290197" y="1538398"/>
                      <a:pt x="3405835" y="1373231"/>
                    </a:cubicBezTo>
                    <a:cubicBezTo>
                      <a:pt x="3502093" y="1235628"/>
                      <a:pt x="3676304" y="1184807"/>
                      <a:pt x="3827259" y="1238643"/>
                    </a:cubicBezTo>
                    <a:lnTo>
                      <a:pt x="4228870" y="665189"/>
                    </a:lnTo>
                    <a:lnTo>
                      <a:pt x="3956248" y="474397"/>
                    </a:lnTo>
                    <a:lnTo>
                      <a:pt x="4019773" y="383523"/>
                    </a:lnTo>
                    <a:lnTo>
                      <a:pt x="4133258" y="462984"/>
                    </a:lnTo>
                    <a:lnTo>
                      <a:pt x="4216811" y="343685"/>
                    </a:lnTo>
                    <a:lnTo>
                      <a:pt x="4103326" y="264224"/>
                    </a:lnTo>
                    <a:close/>
                    <a:moveTo>
                      <a:pt x="1306044" y="173350"/>
                    </a:moveTo>
                    <a:lnTo>
                      <a:pt x="1369569" y="264224"/>
                    </a:lnTo>
                    <a:lnTo>
                      <a:pt x="1256085" y="343685"/>
                    </a:lnTo>
                    <a:lnTo>
                      <a:pt x="1339637" y="462984"/>
                    </a:lnTo>
                    <a:lnTo>
                      <a:pt x="1453337" y="383523"/>
                    </a:lnTo>
                    <a:lnTo>
                      <a:pt x="1516863" y="474397"/>
                    </a:lnTo>
                    <a:lnTo>
                      <a:pt x="1244241" y="665189"/>
                    </a:lnTo>
                    <a:lnTo>
                      <a:pt x="1645637" y="1238643"/>
                    </a:lnTo>
                    <a:cubicBezTo>
                      <a:pt x="1796591" y="1184807"/>
                      <a:pt x="1970802" y="1235628"/>
                      <a:pt x="2067060" y="1373231"/>
                    </a:cubicBezTo>
                    <a:cubicBezTo>
                      <a:pt x="2182698" y="1538398"/>
                      <a:pt x="2142644" y="1766013"/>
                      <a:pt x="1977477" y="1881651"/>
                    </a:cubicBezTo>
                    <a:cubicBezTo>
                      <a:pt x="1812311" y="1997289"/>
                      <a:pt x="1584695" y="1957236"/>
                      <a:pt x="1469057" y="1792069"/>
                    </a:cubicBezTo>
                    <a:cubicBezTo>
                      <a:pt x="1372584" y="1654466"/>
                      <a:pt x="1384643" y="1473365"/>
                      <a:pt x="1486715" y="1349974"/>
                    </a:cubicBezTo>
                    <a:lnTo>
                      <a:pt x="874500" y="475689"/>
                    </a:lnTo>
                    <a:cubicBezTo>
                      <a:pt x="843921" y="431759"/>
                      <a:pt x="854473" y="371249"/>
                      <a:pt x="898403" y="340455"/>
                    </a:cubicBezTo>
                    <a:cubicBezTo>
                      <a:pt x="942332" y="309661"/>
                      <a:pt x="1002843" y="320428"/>
                      <a:pt x="1033637" y="364358"/>
                    </a:cubicBezTo>
                    <a:close/>
                    <a:moveTo>
                      <a:pt x="2704038" y="0"/>
                    </a:moveTo>
                    <a:cubicBezTo>
                      <a:pt x="2757658" y="0"/>
                      <a:pt x="2801158" y="43499"/>
                      <a:pt x="2800942" y="97119"/>
                    </a:cubicBezTo>
                    <a:lnTo>
                      <a:pt x="3133644" y="97119"/>
                    </a:lnTo>
                    <a:lnTo>
                      <a:pt x="3133644" y="208020"/>
                    </a:lnTo>
                    <a:lnTo>
                      <a:pt x="2994964" y="208020"/>
                    </a:lnTo>
                    <a:lnTo>
                      <a:pt x="2994964" y="353590"/>
                    </a:lnTo>
                    <a:lnTo>
                      <a:pt x="3133644" y="353590"/>
                    </a:lnTo>
                    <a:lnTo>
                      <a:pt x="3133644" y="464491"/>
                    </a:lnTo>
                    <a:lnTo>
                      <a:pt x="2800942" y="464491"/>
                    </a:lnTo>
                    <a:lnTo>
                      <a:pt x="2800942" y="1164565"/>
                    </a:lnTo>
                    <a:cubicBezTo>
                      <a:pt x="2955342" y="1206987"/>
                      <a:pt x="3068826" y="1348467"/>
                      <a:pt x="3068826" y="1516433"/>
                    </a:cubicBezTo>
                    <a:cubicBezTo>
                      <a:pt x="3068826" y="1717992"/>
                      <a:pt x="2905383" y="1881436"/>
                      <a:pt x="2703823" y="1881436"/>
                    </a:cubicBezTo>
                    <a:cubicBezTo>
                      <a:pt x="2502264" y="1881436"/>
                      <a:pt x="2338820" y="1717992"/>
                      <a:pt x="2338820" y="1516433"/>
                    </a:cubicBezTo>
                    <a:cubicBezTo>
                      <a:pt x="2338820" y="1348467"/>
                      <a:pt x="2452305" y="1207203"/>
                      <a:pt x="2606919" y="1164565"/>
                    </a:cubicBezTo>
                    <a:lnTo>
                      <a:pt x="2606919" y="97119"/>
                    </a:lnTo>
                    <a:cubicBezTo>
                      <a:pt x="2606919" y="43499"/>
                      <a:pt x="2650419" y="0"/>
                      <a:pt x="2704038" y="0"/>
                    </a:cubicBezTo>
                    <a:close/>
                  </a:path>
                </a:pathLst>
              </a:custGeom>
              <a:solidFill>
                <a:srgbClr val="FFFFFF"/>
              </a:solidFill>
              <a:ln w="3750" cap="flat">
                <a:noFill/>
                <a:prstDash val="solid"/>
                <a:miter/>
              </a:ln>
            </p:spPr>
            <p:txBody>
              <a:bodyPr wrap="square"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black"/>
                  </a:solidFill>
                  <a:effectLst/>
                  <a:uLnTx/>
                  <a:uFillTx/>
                </a:endParaRPr>
              </a:p>
            </p:txBody>
          </p:sp>
        </p:grpSp>
      </p:grpSp>
      <p:grpSp>
        <p:nvGrpSpPr>
          <p:cNvPr id="77" name="Group 76">
            <a:extLst>
              <a:ext uri="{FF2B5EF4-FFF2-40B4-BE49-F238E27FC236}">
                <a16:creationId xmlns:a16="http://schemas.microsoft.com/office/drawing/2014/main" id="{884F811B-EDDE-437C-84F9-494508BABA2F}"/>
              </a:ext>
            </a:extLst>
          </p:cNvPr>
          <p:cNvGrpSpPr/>
          <p:nvPr/>
        </p:nvGrpSpPr>
        <p:grpSpPr>
          <a:xfrm>
            <a:off x="5872899" y="3809438"/>
            <a:ext cx="5797308" cy="738664"/>
            <a:chOff x="6272698" y="5447044"/>
            <a:chExt cx="5797308" cy="738664"/>
          </a:xfrm>
        </p:grpSpPr>
        <p:sp>
          <p:nvSpPr>
            <p:cNvPr id="85" name="TextBox 84">
              <a:extLst>
                <a:ext uri="{FF2B5EF4-FFF2-40B4-BE49-F238E27FC236}">
                  <a16:creationId xmlns:a16="http://schemas.microsoft.com/office/drawing/2014/main" id="{2EE0A887-DDBD-4FE7-94BA-4760915CA2B2}"/>
                </a:ext>
              </a:extLst>
            </p:cNvPr>
            <p:cNvSpPr txBox="1"/>
            <p:nvPr/>
          </p:nvSpPr>
          <p:spPr>
            <a:xfrm flipH="1">
              <a:off x="7002002" y="5447044"/>
              <a:ext cx="5068004" cy="738664"/>
            </a:xfrm>
            <a:prstGeom prst="rect">
              <a:avLst/>
            </a:prstGeom>
            <a:noFill/>
          </p:spPr>
          <p:txBody>
            <a:bodyPr wrap="square" anchor="ctr">
              <a:spAutoFit/>
            </a:bodyPr>
            <a:lstStyle/>
            <a:p>
              <a:pPr marL="0" marR="0" lvl="0" indent="0" defTabSz="1219170" eaLnBrk="1" fontAlgn="auto" latinLnBrk="0" hangingPunct="1">
                <a:lnSpc>
                  <a:spcPct val="100000"/>
                </a:lnSpc>
                <a:spcBef>
                  <a:spcPts val="0"/>
                </a:spcBef>
                <a:spcAft>
                  <a:spcPts val="0"/>
                </a:spcAft>
                <a:buClr>
                  <a:srgbClr val="000000"/>
                </a:buClr>
                <a:buSzPts val="1500"/>
                <a:buFontTx/>
                <a:buNone/>
                <a:tabLst/>
                <a:defRPr/>
              </a:pPr>
              <a:r>
                <a:rPr kumimoji="0" lang="en-GB" sz="1400" b="0" i="0" u="none" strike="noStrike" kern="0" cap="none" spc="0" normalizeH="0" baseline="0" noProof="0" dirty="0">
                  <a:ln>
                    <a:noFill/>
                  </a:ln>
                  <a:solidFill>
                    <a:srgbClr val="FF671F"/>
                  </a:solidFill>
                  <a:effectLst/>
                  <a:uLnTx/>
                  <a:uFillTx/>
                  <a:latin typeface="Arial"/>
                  <a:ea typeface="Arial"/>
                  <a:cs typeface="Arial"/>
                  <a:sym typeface="Arial"/>
                </a:rPr>
                <a:t>Implementation: </a:t>
              </a:r>
              <a:r>
                <a:rPr kumimoji="0" lang="en-GB" sz="1400" b="0" i="0" u="none" strike="noStrike" kern="0" cap="none" spc="0" normalizeH="0" baseline="0" noProof="0" dirty="0">
                  <a:ln>
                    <a:noFill/>
                  </a:ln>
                  <a:solidFill>
                    <a:srgbClr val="FFFFFF">
                      <a:lumMod val="95000"/>
                    </a:srgbClr>
                  </a:solidFill>
                  <a:effectLst/>
                  <a:uLnTx/>
                  <a:uFillTx/>
                  <a:latin typeface="Arial"/>
                  <a:ea typeface="Arial"/>
                  <a:cs typeface="Arial"/>
                  <a:sym typeface="Arial"/>
                </a:rPr>
                <a:t>To understand these guidelines, we refer to ISO 27002 for detailed control implementation. All steps are documented in the ISMS SOA.</a:t>
              </a:r>
              <a:endParaRPr kumimoji="0" lang="en-US" sz="1400" b="0" i="0" u="none" strike="noStrike" kern="0" cap="none" spc="0" normalizeH="0" baseline="0" noProof="0" dirty="0">
                <a:ln>
                  <a:noFill/>
                </a:ln>
                <a:solidFill>
                  <a:srgbClr val="FFFFFF">
                    <a:lumMod val="95000"/>
                  </a:srgbClr>
                </a:solidFill>
                <a:effectLst/>
                <a:uLnTx/>
                <a:uFillTx/>
                <a:latin typeface="Arial"/>
                <a:ea typeface="Arial"/>
                <a:cs typeface="Arial"/>
                <a:sym typeface="Arial"/>
              </a:endParaRPr>
            </a:p>
          </p:txBody>
        </p:sp>
        <p:grpSp>
          <p:nvGrpSpPr>
            <p:cNvPr id="86" name="Group 85">
              <a:extLst>
                <a:ext uri="{FF2B5EF4-FFF2-40B4-BE49-F238E27FC236}">
                  <a16:creationId xmlns:a16="http://schemas.microsoft.com/office/drawing/2014/main" id="{5FEA3B7A-2938-44E6-BC47-5BD6ED97272E}"/>
                </a:ext>
              </a:extLst>
            </p:cNvPr>
            <p:cNvGrpSpPr/>
            <p:nvPr/>
          </p:nvGrpSpPr>
          <p:grpSpPr>
            <a:xfrm>
              <a:off x="6272698" y="5474151"/>
              <a:ext cx="684452" cy="684450"/>
              <a:chOff x="6272698" y="5474151"/>
              <a:chExt cx="684452" cy="684450"/>
            </a:xfrm>
          </p:grpSpPr>
          <p:grpSp>
            <p:nvGrpSpPr>
              <p:cNvPr id="87" name="Group 86">
                <a:extLst>
                  <a:ext uri="{FF2B5EF4-FFF2-40B4-BE49-F238E27FC236}">
                    <a16:creationId xmlns:a16="http://schemas.microsoft.com/office/drawing/2014/main" id="{79692B88-DC4D-4AB3-B752-3D1C16885C2E}"/>
                  </a:ext>
                </a:extLst>
              </p:cNvPr>
              <p:cNvGrpSpPr/>
              <p:nvPr/>
            </p:nvGrpSpPr>
            <p:grpSpPr>
              <a:xfrm flipH="1">
                <a:off x="6272698" y="5474151"/>
                <a:ext cx="684452" cy="684450"/>
                <a:chOff x="1850098" y="4429441"/>
                <a:chExt cx="714458" cy="714458"/>
              </a:xfrm>
            </p:grpSpPr>
            <p:sp>
              <p:nvSpPr>
                <p:cNvPr id="89" name="Oval 88">
                  <a:extLst>
                    <a:ext uri="{FF2B5EF4-FFF2-40B4-BE49-F238E27FC236}">
                      <a16:creationId xmlns:a16="http://schemas.microsoft.com/office/drawing/2014/main" id="{5976F6C5-8E04-47B7-A2B3-F558DA5B4F22}"/>
                    </a:ext>
                  </a:extLst>
                </p:cNvPr>
                <p:cNvSpPr/>
                <p:nvPr/>
              </p:nvSpPr>
              <p:spPr>
                <a:xfrm rot="10800000" flipH="1" flipV="1">
                  <a:off x="1850098" y="4429441"/>
                  <a:ext cx="714458" cy="714458"/>
                </a:xfrm>
                <a:prstGeom prst="ellipse">
                  <a:avLst/>
                </a:prstGeom>
                <a:solidFill>
                  <a:srgbClr val="000000"/>
                </a:solidFill>
                <a:ln w="6350" cap="flat" cmpd="sng" algn="ctr">
                  <a:gradFill>
                    <a:gsLst>
                      <a:gs pos="0">
                        <a:srgbClr val="000000"/>
                      </a:gs>
                      <a:gs pos="50000">
                        <a:srgbClr val="E23E4E"/>
                      </a:gs>
                      <a:gs pos="100000">
                        <a:srgbClr val="000000"/>
                      </a:gs>
                    </a:gsLst>
                    <a:lin ang="5400000" scaled="1"/>
                  </a:gra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lumMod val="95000"/>
                      </a:srgbClr>
                    </a:solidFill>
                    <a:effectLst/>
                    <a:uLnTx/>
                    <a:uFillTx/>
                  </a:endParaRPr>
                </a:p>
              </p:txBody>
            </p:sp>
            <p:sp>
              <p:nvSpPr>
                <p:cNvPr id="90" name="Oval 89">
                  <a:extLst>
                    <a:ext uri="{FF2B5EF4-FFF2-40B4-BE49-F238E27FC236}">
                      <a16:creationId xmlns:a16="http://schemas.microsoft.com/office/drawing/2014/main" id="{30A0FA1D-53BD-4BBB-9AE2-65B5EFE84AC4}"/>
                    </a:ext>
                  </a:extLst>
                </p:cNvPr>
                <p:cNvSpPr/>
                <p:nvPr/>
              </p:nvSpPr>
              <p:spPr>
                <a:xfrm rot="10800000" flipH="1" flipV="1">
                  <a:off x="1936034" y="4515378"/>
                  <a:ext cx="542585" cy="542585"/>
                </a:xfrm>
                <a:prstGeom prst="ellipse">
                  <a:avLst/>
                </a:prstGeom>
                <a:solidFill>
                  <a:srgbClr val="FF671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lumMod val="95000"/>
                      </a:srgbClr>
                    </a:solidFill>
                    <a:effectLst/>
                    <a:uLnTx/>
                    <a:uFillTx/>
                  </a:endParaRPr>
                </a:p>
              </p:txBody>
            </p:sp>
          </p:grpSp>
          <p:sp>
            <p:nvSpPr>
              <p:cNvPr id="88" name="Freeform: Shape 87">
                <a:extLst>
                  <a:ext uri="{FF2B5EF4-FFF2-40B4-BE49-F238E27FC236}">
                    <a16:creationId xmlns:a16="http://schemas.microsoft.com/office/drawing/2014/main" id="{09872DEF-A65A-4EBD-8F0D-CD72F0C2C27F}"/>
                  </a:ext>
                </a:extLst>
              </p:cNvPr>
              <p:cNvSpPr/>
              <p:nvPr/>
            </p:nvSpPr>
            <p:spPr>
              <a:xfrm>
                <a:off x="6452747" y="5638801"/>
                <a:ext cx="324354" cy="355150"/>
              </a:xfrm>
              <a:custGeom>
                <a:avLst/>
                <a:gdLst>
                  <a:gd name="connsiteX0" fmla="*/ 1976676 w 4176025"/>
                  <a:gd name="connsiteY0" fmla="*/ 2608189 h 4572544"/>
                  <a:gd name="connsiteX1" fmla="*/ 2224901 w 4176025"/>
                  <a:gd name="connsiteY1" fmla="*/ 2608189 h 4572544"/>
                  <a:gd name="connsiteX2" fmla="*/ 2726828 w 4176025"/>
                  <a:gd name="connsiteY2" fmla="*/ 3110116 h 4572544"/>
                  <a:gd name="connsiteX3" fmla="*/ 2726828 w 4176025"/>
                  <a:gd name="connsiteY3" fmla="*/ 3190424 h 4572544"/>
                  <a:gd name="connsiteX4" fmla="*/ 1474750 w 4176025"/>
                  <a:gd name="connsiteY4" fmla="*/ 3190424 h 4572544"/>
                  <a:gd name="connsiteX5" fmla="*/ 1474750 w 4176025"/>
                  <a:gd name="connsiteY5" fmla="*/ 3110116 h 4572544"/>
                  <a:gd name="connsiteX6" fmla="*/ 1976676 w 4176025"/>
                  <a:gd name="connsiteY6" fmla="*/ 2608189 h 4572544"/>
                  <a:gd name="connsiteX7" fmla="*/ 2098963 w 4176025"/>
                  <a:gd name="connsiteY7" fmla="*/ 1843437 h 4572544"/>
                  <a:gd name="connsiteX8" fmla="*/ 2445749 w 4176025"/>
                  <a:gd name="connsiteY8" fmla="*/ 2190223 h 4572544"/>
                  <a:gd name="connsiteX9" fmla="*/ 2098963 w 4176025"/>
                  <a:gd name="connsiteY9" fmla="*/ 2537008 h 4572544"/>
                  <a:gd name="connsiteX10" fmla="*/ 1752178 w 4176025"/>
                  <a:gd name="connsiteY10" fmla="*/ 2190223 h 4572544"/>
                  <a:gd name="connsiteX11" fmla="*/ 2098963 w 4176025"/>
                  <a:gd name="connsiteY11" fmla="*/ 1843437 h 4572544"/>
                  <a:gd name="connsiteX12" fmla="*/ 2098964 w 4176025"/>
                  <a:gd name="connsiteY12" fmla="*/ 1690122 h 4572544"/>
                  <a:gd name="connsiteX13" fmla="*/ 1191846 w 4176025"/>
                  <a:gd name="connsiteY13" fmla="*/ 2597239 h 4572544"/>
                  <a:gd name="connsiteX14" fmla="*/ 2098964 w 4176025"/>
                  <a:gd name="connsiteY14" fmla="*/ 3504355 h 4572544"/>
                  <a:gd name="connsiteX15" fmla="*/ 3006082 w 4176025"/>
                  <a:gd name="connsiteY15" fmla="*/ 2597239 h 4572544"/>
                  <a:gd name="connsiteX16" fmla="*/ 2098964 w 4176025"/>
                  <a:gd name="connsiteY16" fmla="*/ 1690122 h 4572544"/>
                  <a:gd name="connsiteX17" fmla="*/ 301155 w 4176025"/>
                  <a:gd name="connsiteY17" fmla="*/ 1533155 h 4572544"/>
                  <a:gd name="connsiteX18" fmla="*/ 560332 w 4176025"/>
                  <a:gd name="connsiteY18" fmla="*/ 1533155 h 4572544"/>
                  <a:gd name="connsiteX19" fmla="*/ 560332 w 4176025"/>
                  <a:gd name="connsiteY19" fmla="*/ 1580610 h 4572544"/>
                  <a:gd name="connsiteX20" fmla="*/ 301155 w 4176025"/>
                  <a:gd name="connsiteY20" fmla="*/ 1580610 h 4572544"/>
                  <a:gd name="connsiteX21" fmla="*/ 2098964 w 4176025"/>
                  <a:gd name="connsiteY21" fmla="*/ 1483875 h 4572544"/>
                  <a:gd name="connsiteX22" fmla="*/ 3212328 w 4176025"/>
                  <a:gd name="connsiteY22" fmla="*/ 2597238 h 4572544"/>
                  <a:gd name="connsiteX23" fmla="*/ 3022183 w 4176025"/>
                  <a:gd name="connsiteY23" fmla="*/ 3219730 h 4572544"/>
                  <a:gd name="connsiteX24" fmla="*/ 2991911 w 4176025"/>
                  <a:gd name="connsiteY24" fmla="*/ 3260212 h 4572544"/>
                  <a:gd name="connsiteX25" fmla="*/ 3137494 w 4176025"/>
                  <a:gd name="connsiteY25" fmla="*/ 3405795 h 4572544"/>
                  <a:gd name="connsiteX26" fmla="*/ 3197725 w 4176025"/>
                  <a:gd name="connsiteY26" fmla="*/ 3382068 h 4572544"/>
                  <a:gd name="connsiteX27" fmla="*/ 3303586 w 4176025"/>
                  <a:gd name="connsiteY27" fmla="*/ 3405795 h 4572544"/>
                  <a:gd name="connsiteX28" fmla="*/ 3998982 w 4176025"/>
                  <a:gd name="connsiteY28" fmla="*/ 4103016 h 4572544"/>
                  <a:gd name="connsiteX29" fmla="*/ 3997157 w 4176025"/>
                  <a:gd name="connsiteY29" fmla="*/ 4491781 h 4572544"/>
                  <a:gd name="connsiteX30" fmla="*/ 3606567 w 4176025"/>
                  <a:gd name="connsiteY30" fmla="*/ 4491781 h 4572544"/>
                  <a:gd name="connsiteX31" fmla="*/ 2912996 w 4176025"/>
                  <a:gd name="connsiteY31" fmla="*/ 3798211 h 4572544"/>
                  <a:gd name="connsiteX32" fmla="*/ 2883793 w 4176025"/>
                  <a:gd name="connsiteY32" fmla="*/ 3727028 h 4572544"/>
                  <a:gd name="connsiteX33" fmla="*/ 2889269 w 4176025"/>
                  <a:gd name="connsiteY33" fmla="*/ 3692350 h 4572544"/>
                  <a:gd name="connsiteX34" fmla="*/ 2912996 w 4176025"/>
                  <a:gd name="connsiteY34" fmla="*/ 3632119 h 4572544"/>
                  <a:gd name="connsiteX35" fmla="*/ 2766460 w 4176025"/>
                  <a:gd name="connsiteY35" fmla="*/ 3486803 h 4572544"/>
                  <a:gd name="connsiteX36" fmla="*/ 2721457 w 4176025"/>
                  <a:gd name="connsiteY36" fmla="*/ 3520457 h 4572544"/>
                  <a:gd name="connsiteX37" fmla="*/ 2098964 w 4176025"/>
                  <a:gd name="connsiteY37" fmla="*/ 3710601 h 4572544"/>
                  <a:gd name="connsiteX38" fmla="*/ 985601 w 4176025"/>
                  <a:gd name="connsiteY38" fmla="*/ 2597238 h 4572544"/>
                  <a:gd name="connsiteX39" fmla="*/ 2098964 w 4176025"/>
                  <a:gd name="connsiteY39" fmla="*/ 1483875 h 4572544"/>
                  <a:gd name="connsiteX40" fmla="*/ 301155 w 4176025"/>
                  <a:gd name="connsiteY40" fmla="*/ 1441896 h 4572544"/>
                  <a:gd name="connsiteX41" fmla="*/ 759277 w 4176025"/>
                  <a:gd name="connsiteY41" fmla="*/ 1441896 h 4572544"/>
                  <a:gd name="connsiteX42" fmla="*/ 759277 w 4176025"/>
                  <a:gd name="connsiteY42" fmla="*/ 1489351 h 4572544"/>
                  <a:gd name="connsiteX43" fmla="*/ 301155 w 4176025"/>
                  <a:gd name="connsiteY43" fmla="*/ 1489351 h 4572544"/>
                  <a:gd name="connsiteX44" fmla="*/ 219022 w 4176025"/>
                  <a:gd name="connsiteY44" fmla="*/ 894341 h 4572544"/>
                  <a:gd name="connsiteX45" fmla="*/ 219022 w 4176025"/>
                  <a:gd name="connsiteY45" fmla="*/ 1628066 h 4572544"/>
                  <a:gd name="connsiteX46" fmla="*/ 1056782 w 4176025"/>
                  <a:gd name="connsiteY46" fmla="*/ 1628066 h 4572544"/>
                  <a:gd name="connsiteX47" fmla="*/ 1056782 w 4176025"/>
                  <a:gd name="connsiteY47" fmla="*/ 894341 h 4572544"/>
                  <a:gd name="connsiteX48" fmla="*/ 730073 w 4176025"/>
                  <a:gd name="connsiteY48" fmla="*/ 894341 h 4572544"/>
                  <a:gd name="connsiteX49" fmla="*/ 730073 w 4176025"/>
                  <a:gd name="connsiteY49" fmla="*/ 1210097 h 4572544"/>
                  <a:gd name="connsiteX50" fmla="*/ 638814 w 4176025"/>
                  <a:gd name="connsiteY50" fmla="*/ 1100586 h 4572544"/>
                  <a:gd name="connsiteX51" fmla="*/ 547555 w 4176025"/>
                  <a:gd name="connsiteY51" fmla="*/ 1210097 h 4572544"/>
                  <a:gd name="connsiteX52" fmla="*/ 547555 w 4176025"/>
                  <a:gd name="connsiteY52" fmla="*/ 894341 h 4572544"/>
                  <a:gd name="connsiteX53" fmla="*/ 3517132 w 4176025"/>
                  <a:gd name="connsiteY53" fmla="*/ 870613 h 4572544"/>
                  <a:gd name="connsiteX54" fmla="*/ 3445950 w 4176025"/>
                  <a:gd name="connsiteY54" fmla="*/ 919893 h 4572544"/>
                  <a:gd name="connsiteX55" fmla="*/ 3361992 w 4176025"/>
                  <a:gd name="connsiteY55" fmla="*/ 901641 h 4572544"/>
                  <a:gd name="connsiteX56" fmla="*/ 3314537 w 4176025"/>
                  <a:gd name="connsiteY56" fmla="*/ 974648 h 4572544"/>
                  <a:gd name="connsiteX57" fmla="*/ 3230578 w 4176025"/>
                  <a:gd name="connsiteY57" fmla="*/ 991075 h 4572544"/>
                  <a:gd name="connsiteX58" fmla="*/ 3214151 w 4176025"/>
                  <a:gd name="connsiteY58" fmla="*/ 1076859 h 4572544"/>
                  <a:gd name="connsiteX59" fmla="*/ 3141144 w 4176025"/>
                  <a:gd name="connsiteY59" fmla="*/ 1124313 h 4572544"/>
                  <a:gd name="connsiteX60" fmla="*/ 3159396 w 4176025"/>
                  <a:gd name="connsiteY60" fmla="*/ 1208273 h 4572544"/>
                  <a:gd name="connsiteX61" fmla="*/ 3110116 w 4176025"/>
                  <a:gd name="connsiteY61" fmla="*/ 1279455 h 4572544"/>
                  <a:gd name="connsiteX62" fmla="*/ 3159396 w 4176025"/>
                  <a:gd name="connsiteY62" fmla="*/ 1350637 h 4572544"/>
                  <a:gd name="connsiteX63" fmla="*/ 3141144 w 4176025"/>
                  <a:gd name="connsiteY63" fmla="*/ 1434596 h 4572544"/>
                  <a:gd name="connsiteX64" fmla="*/ 3214151 w 4176025"/>
                  <a:gd name="connsiteY64" fmla="*/ 1482051 h 4572544"/>
                  <a:gd name="connsiteX65" fmla="*/ 3230578 w 4176025"/>
                  <a:gd name="connsiteY65" fmla="*/ 1567834 h 4572544"/>
                  <a:gd name="connsiteX66" fmla="*/ 3314537 w 4176025"/>
                  <a:gd name="connsiteY66" fmla="*/ 1584261 h 4572544"/>
                  <a:gd name="connsiteX67" fmla="*/ 3361992 w 4176025"/>
                  <a:gd name="connsiteY67" fmla="*/ 1657268 h 4572544"/>
                  <a:gd name="connsiteX68" fmla="*/ 3445950 w 4176025"/>
                  <a:gd name="connsiteY68" fmla="*/ 1639016 h 4572544"/>
                  <a:gd name="connsiteX69" fmla="*/ 3517132 w 4176025"/>
                  <a:gd name="connsiteY69" fmla="*/ 1688296 h 4572544"/>
                  <a:gd name="connsiteX70" fmla="*/ 3588315 w 4176025"/>
                  <a:gd name="connsiteY70" fmla="*/ 1639016 h 4572544"/>
                  <a:gd name="connsiteX71" fmla="*/ 3672273 w 4176025"/>
                  <a:gd name="connsiteY71" fmla="*/ 1657268 h 4572544"/>
                  <a:gd name="connsiteX72" fmla="*/ 3719728 w 4176025"/>
                  <a:gd name="connsiteY72" fmla="*/ 1584261 h 4572544"/>
                  <a:gd name="connsiteX73" fmla="*/ 3803687 w 4176025"/>
                  <a:gd name="connsiteY73" fmla="*/ 1567834 h 4572544"/>
                  <a:gd name="connsiteX74" fmla="*/ 3820113 w 4176025"/>
                  <a:gd name="connsiteY74" fmla="*/ 1482051 h 4572544"/>
                  <a:gd name="connsiteX75" fmla="*/ 3893121 w 4176025"/>
                  <a:gd name="connsiteY75" fmla="*/ 1434596 h 4572544"/>
                  <a:gd name="connsiteX76" fmla="*/ 3874869 w 4176025"/>
                  <a:gd name="connsiteY76" fmla="*/ 1350637 h 4572544"/>
                  <a:gd name="connsiteX77" fmla="*/ 3924149 w 4176025"/>
                  <a:gd name="connsiteY77" fmla="*/ 1279455 h 4572544"/>
                  <a:gd name="connsiteX78" fmla="*/ 3876694 w 4176025"/>
                  <a:gd name="connsiteY78" fmla="*/ 1206448 h 4572544"/>
                  <a:gd name="connsiteX79" fmla="*/ 3894946 w 4176025"/>
                  <a:gd name="connsiteY79" fmla="*/ 1122488 h 4572544"/>
                  <a:gd name="connsiteX80" fmla="*/ 3851141 w 4176025"/>
                  <a:gd name="connsiteY80" fmla="*/ 1093285 h 4572544"/>
                  <a:gd name="connsiteX81" fmla="*/ 3776309 w 4176025"/>
                  <a:gd name="connsiteY81" fmla="*/ 1206448 h 4572544"/>
                  <a:gd name="connsiteX82" fmla="*/ 3785435 w 4176025"/>
                  <a:gd name="connsiteY82" fmla="*/ 1277630 h 4572544"/>
                  <a:gd name="connsiteX83" fmla="*/ 3517132 w 4176025"/>
                  <a:gd name="connsiteY83" fmla="*/ 1545932 h 4572544"/>
                  <a:gd name="connsiteX84" fmla="*/ 3248830 w 4176025"/>
                  <a:gd name="connsiteY84" fmla="*/ 1277630 h 4572544"/>
                  <a:gd name="connsiteX85" fmla="*/ 3517132 w 4176025"/>
                  <a:gd name="connsiteY85" fmla="*/ 1009327 h 4572544"/>
                  <a:gd name="connsiteX86" fmla="*/ 3643070 w 4176025"/>
                  <a:gd name="connsiteY86" fmla="*/ 1040355 h 4572544"/>
                  <a:gd name="connsiteX87" fmla="*/ 3712427 w 4176025"/>
                  <a:gd name="connsiteY87" fmla="*/ 961872 h 4572544"/>
                  <a:gd name="connsiteX88" fmla="*/ 3672273 w 4176025"/>
                  <a:gd name="connsiteY88" fmla="*/ 901641 h 4572544"/>
                  <a:gd name="connsiteX89" fmla="*/ 3588315 w 4176025"/>
                  <a:gd name="connsiteY89" fmla="*/ 919893 h 4572544"/>
                  <a:gd name="connsiteX90" fmla="*/ 3952212 w 4176025"/>
                  <a:gd name="connsiteY90" fmla="*/ 837647 h 4572544"/>
                  <a:gd name="connsiteX91" fmla="*/ 3940577 w 4176025"/>
                  <a:gd name="connsiteY91" fmla="*/ 839586 h 4572544"/>
                  <a:gd name="connsiteX92" fmla="*/ 3529910 w 4176025"/>
                  <a:gd name="connsiteY92" fmla="*/ 1279456 h 4572544"/>
                  <a:gd name="connsiteX93" fmla="*/ 3442300 w 4176025"/>
                  <a:gd name="connsiteY93" fmla="*/ 1182721 h 4572544"/>
                  <a:gd name="connsiteX94" fmla="*/ 3310886 w 4176025"/>
                  <a:gd name="connsiteY94" fmla="*/ 1226526 h 4572544"/>
                  <a:gd name="connsiteX95" fmla="*/ 3316362 w 4176025"/>
                  <a:gd name="connsiteY95" fmla="*/ 1235652 h 4572544"/>
                  <a:gd name="connsiteX96" fmla="*/ 3473329 w 4176025"/>
                  <a:gd name="connsiteY96" fmla="*/ 1396268 h 4572544"/>
                  <a:gd name="connsiteX97" fmla="*/ 3575539 w 4176025"/>
                  <a:gd name="connsiteY97" fmla="*/ 1416345 h 4572544"/>
                  <a:gd name="connsiteX98" fmla="*/ 3635771 w 4176025"/>
                  <a:gd name="connsiteY98" fmla="*/ 1330561 h 4572544"/>
                  <a:gd name="connsiteX99" fmla="*/ 3962479 w 4176025"/>
                  <a:gd name="connsiteY99" fmla="*/ 863313 h 4572544"/>
                  <a:gd name="connsiteX100" fmla="*/ 3952212 w 4176025"/>
                  <a:gd name="connsiteY100" fmla="*/ 837647 h 4572544"/>
                  <a:gd name="connsiteX101" fmla="*/ 2314501 w 4176025"/>
                  <a:gd name="connsiteY101" fmla="*/ 719001 h 4572544"/>
                  <a:gd name="connsiteX102" fmla="*/ 2168197 w 4176025"/>
                  <a:gd name="connsiteY102" fmla="*/ 865305 h 4572544"/>
                  <a:gd name="connsiteX103" fmla="*/ 2314501 w 4176025"/>
                  <a:gd name="connsiteY103" fmla="*/ 1011609 h 4572544"/>
                  <a:gd name="connsiteX104" fmla="*/ 2460805 w 4176025"/>
                  <a:gd name="connsiteY104" fmla="*/ 865305 h 4572544"/>
                  <a:gd name="connsiteX105" fmla="*/ 2314501 w 4176025"/>
                  <a:gd name="connsiteY105" fmla="*/ 719001 h 4572544"/>
                  <a:gd name="connsiteX106" fmla="*/ 638816 w 4176025"/>
                  <a:gd name="connsiteY106" fmla="*/ 622388 h 4572544"/>
                  <a:gd name="connsiteX107" fmla="*/ 1277631 w 4176025"/>
                  <a:gd name="connsiteY107" fmla="*/ 1261203 h 4572544"/>
                  <a:gd name="connsiteX108" fmla="*/ 638816 w 4176025"/>
                  <a:gd name="connsiteY108" fmla="*/ 1900018 h 4572544"/>
                  <a:gd name="connsiteX109" fmla="*/ 0 w 4176025"/>
                  <a:gd name="connsiteY109" fmla="*/ 1261203 h 4572544"/>
                  <a:gd name="connsiteX110" fmla="*/ 638816 w 4176025"/>
                  <a:gd name="connsiteY110" fmla="*/ 622388 h 4572544"/>
                  <a:gd name="connsiteX111" fmla="*/ 3537210 w 4176025"/>
                  <a:gd name="connsiteY111" fmla="*/ 622387 h 4572544"/>
                  <a:gd name="connsiteX112" fmla="*/ 4176025 w 4176025"/>
                  <a:gd name="connsiteY112" fmla="*/ 1261203 h 4572544"/>
                  <a:gd name="connsiteX113" fmla="*/ 3537210 w 4176025"/>
                  <a:gd name="connsiteY113" fmla="*/ 1900017 h 4572544"/>
                  <a:gd name="connsiteX114" fmla="*/ 2898394 w 4176025"/>
                  <a:gd name="connsiteY114" fmla="*/ 1261203 h 4572544"/>
                  <a:gd name="connsiteX115" fmla="*/ 3537210 w 4176025"/>
                  <a:gd name="connsiteY115" fmla="*/ 622387 h 4572544"/>
                  <a:gd name="connsiteX116" fmla="*/ 1863049 w 4176025"/>
                  <a:gd name="connsiteY116" fmla="*/ 265163 h 4572544"/>
                  <a:gd name="connsiteX117" fmla="*/ 1716745 w 4176025"/>
                  <a:gd name="connsiteY117" fmla="*/ 411467 h 4572544"/>
                  <a:gd name="connsiteX118" fmla="*/ 1863049 w 4176025"/>
                  <a:gd name="connsiteY118" fmla="*/ 557771 h 4572544"/>
                  <a:gd name="connsiteX119" fmla="*/ 2009353 w 4176025"/>
                  <a:gd name="connsiteY119" fmla="*/ 411467 h 4572544"/>
                  <a:gd name="connsiteX120" fmla="*/ 1863049 w 4176025"/>
                  <a:gd name="connsiteY120" fmla="*/ 265163 h 4572544"/>
                  <a:gd name="connsiteX121" fmla="*/ 2404672 w 4176025"/>
                  <a:gd name="connsiteY121" fmla="*/ 227240 h 4572544"/>
                  <a:gd name="connsiteX122" fmla="*/ 2337491 w 4176025"/>
                  <a:gd name="connsiteY122" fmla="*/ 256799 h 4572544"/>
                  <a:gd name="connsiteX123" fmla="*/ 1705996 w 4176025"/>
                  <a:gd name="connsiteY123" fmla="*/ 888298 h 4572544"/>
                  <a:gd name="connsiteX124" fmla="*/ 1676435 w 4176025"/>
                  <a:gd name="connsiteY124" fmla="*/ 955478 h 4572544"/>
                  <a:gd name="connsiteX125" fmla="*/ 1703307 w 4176025"/>
                  <a:gd name="connsiteY125" fmla="*/ 1022659 h 4572544"/>
                  <a:gd name="connsiteX126" fmla="*/ 1705996 w 4176025"/>
                  <a:gd name="connsiteY126" fmla="*/ 1025346 h 4572544"/>
                  <a:gd name="connsiteX127" fmla="*/ 1773175 w 4176025"/>
                  <a:gd name="connsiteY127" fmla="*/ 1052218 h 4572544"/>
                  <a:gd name="connsiteX128" fmla="*/ 1840356 w 4176025"/>
                  <a:gd name="connsiteY128" fmla="*/ 1022659 h 4572544"/>
                  <a:gd name="connsiteX129" fmla="*/ 2471853 w 4176025"/>
                  <a:gd name="connsiteY129" fmla="*/ 391162 h 4572544"/>
                  <a:gd name="connsiteX130" fmla="*/ 2501411 w 4176025"/>
                  <a:gd name="connsiteY130" fmla="*/ 323981 h 4572544"/>
                  <a:gd name="connsiteX131" fmla="*/ 2471853 w 4176025"/>
                  <a:gd name="connsiteY131" fmla="*/ 254113 h 4572544"/>
                  <a:gd name="connsiteX132" fmla="*/ 2404672 w 4176025"/>
                  <a:gd name="connsiteY132" fmla="*/ 227240 h 4572544"/>
                  <a:gd name="connsiteX133" fmla="*/ 2088013 w 4176025"/>
                  <a:gd name="connsiteY133" fmla="*/ 0 h 4572544"/>
                  <a:gd name="connsiteX134" fmla="*/ 2726829 w 4176025"/>
                  <a:gd name="connsiteY134" fmla="*/ 638816 h 4572544"/>
                  <a:gd name="connsiteX135" fmla="*/ 2088013 w 4176025"/>
                  <a:gd name="connsiteY135" fmla="*/ 1277630 h 4572544"/>
                  <a:gd name="connsiteX136" fmla="*/ 1449197 w 4176025"/>
                  <a:gd name="connsiteY136" fmla="*/ 638816 h 4572544"/>
                  <a:gd name="connsiteX137" fmla="*/ 2088013 w 4176025"/>
                  <a:gd name="connsiteY137" fmla="*/ 0 h 4572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Lst>
                <a:rect l="l" t="t" r="r" b="b"/>
                <a:pathLst>
                  <a:path w="4176025" h="4572544">
                    <a:moveTo>
                      <a:pt x="1976676" y="2608189"/>
                    </a:moveTo>
                    <a:lnTo>
                      <a:pt x="2224901" y="2608189"/>
                    </a:lnTo>
                    <a:cubicBezTo>
                      <a:pt x="2502330" y="2608189"/>
                      <a:pt x="2726828" y="2832688"/>
                      <a:pt x="2726828" y="3110116"/>
                    </a:cubicBezTo>
                    <a:lnTo>
                      <a:pt x="2726828" y="3190424"/>
                    </a:lnTo>
                    <a:lnTo>
                      <a:pt x="1474750" y="3190424"/>
                    </a:lnTo>
                    <a:lnTo>
                      <a:pt x="1474750" y="3110116"/>
                    </a:lnTo>
                    <a:cubicBezTo>
                      <a:pt x="1474750" y="2832688"/>
                      <a:pt x="1699248" y="2608189"/>
                      <a:pt x="1976676" y="2608189"/>
                    </a:cubicBezTo>
                    <a:close/>
                    <a:moveTo>
                      <a:pt x="2098963" y="1843437"/>
                    </a:moveTo>
                    <a:cubicBezTo>
                      <a:pt x="2290488" y="1843437"/>
                      <a:pt x="2445749" y="1998698"/>
                      <a:pt x="2445749" y="2190223"/>
                    </a:cubicBezTo>
                    <a:cubicBezTo>
                      <a:pt x="2445749" y="2381747"/>
                      <a:pt x="2290488" y="2537008"/>
                      <a:pt x="2098963" y="2537008"/>
                    </a:cubicBezTo>
                    <a:cubicBezTo>
                      <a:pt x="1907439" y="2537008"/>
                      <a:pt x="1752178" y="2381747"/>
                      <a:pt x="1752178" y="2190223"/>
                    </a:cubicBezTo>
                    <a:cubicBezTo>
                      <a:pt x="1752178" y="1998698"/>
                      <a:pt x="1907439" y="1843437"/>
                      <a:pt x="2098963" y="1843437"/>
                    </a:cubicBezTo>
                    <a:close/>
                    <a:moveTo>
                      <a:pt x="2098964" y="1690122"/>
                    </a:moveTo>
                    <a:cubicBezTo>
                      <a:pt x="1597976" y="1690122"/>
                      <a:pt x="1191846" y="2096252"/>
                      <a:pt x="1191846" y="2597239"/>
                    </a:cubicBezTo>
                    <a:cubicBezTo>
                      <a:pt x="1191846" y="3098225"/>
                      <a:pt x="1597976" y="3504355"/>
                      <a:pt x="2098964" y="3504355"/>
                    </a:cubicBezTo>
                    <a:cubicBezTo>
                      <a:pt x="2599951" y="3504355"/>
                      <a:pt x="3006082" y="3098225"/>
                      <a:pt x="3006082" y="2597239"/>
                    </a:cubicBezTo>
                    <a:cubicBezTo>
                      <a:pt x="3006082" y="2096252"/>
                      <a:pt x="2599951" y="1690122"/>
                      <a:pt x="2098964" y="1690122"/>
                    </a:cubicBezTo>
                    <a:close/>
                    <a:moveTo>
                      <a:pt x="301155" y="1533155"/>
                    </a:moveTo>
                    <a:lnTo>
                      <a:pt x="560332" y="1533155"/>
                    </a:lnTo>
                    <a:lnTo>
                      <a:pt x="560332" y="1580610"/>
                    </a:lnTo>
                    <a:lnTo>
                      <a:pt x="301155" y="1580610"/>
                    </a:lnTo>
                    <a:close/>
                    <a:moveTo>
                      <a:pt x="2098964" y="1483875"/>
                    </a:moveTo>
                    <a:cubicBezTo>
                      <a:pt x="2713858" y="1483875"/>
                      <a:pt x="3212328" y="1982344"/>
                      <a:pt x="3212328" y="2597238"/>
                    </a:cubicBezTo>
                    <a:cubicBezTo>
                      <a:pt x="3212328" y="2827824"/>
                      <a:pt x="3142231" y="3042037"/>
                      <a:pt x="3022183" y="3219730"/>
                    </a:cubicBezTo>
                    <a:lnTo>
                      <a:pt x="2991911" y="3260212"/>
                    </a:lnTo>
                    <a:lnTo>
                      <a:pt x="3137494" y="3405795"/>
                    </a:lnTo>
                    <a:lnTo>
                      <a:pt x="3197725" y="3382068"/>
                    </a:lnTo>
                    <a:cubicBezTo>
                      <a:pt x="3234229" y="3367466"/>
                      <a:pt x="3276208" y="3376592"/>
                      <a:pt x="3303586" y="3405795"/>
                    </a:cubicBezTo>
                    <a:lnTo>
                      <a:pt x="3998982" y="4103016"/>
                    </a:lnTo>
                    <a:cubicBezTo>
                      <a:pt x="4103017" y="4210702"/>
                      <a:pt x="4103017" y="4384095"/>
                      <a:pt x="3997157" y="4491781"/>
                    </a:cubicBezTo>
                    <a:cubicBezTo>
                      <a:pt x="3889471" y="4599466"/>
                      <a:pt x="3714253" y="4599466"/>
                      <a:pt x="3606567" y="4491781"/>
                    </a:cubicBezTo>
                    <a:lnTo>
                      <a:pt x="2912996" y="3798211"/>
                    </a:lnTo>
                    <a:cubicBezTo>
                      <a:pt x="2894744" y="3779959"/>
                      <a:pt x="2883793" y="3752581"/>
                      <a:pt x="2883793" y="3727028"/>
                    </a:cubicBezTo>
                    <a:cubicBezTo>
                      <a:pt x="2883793" y="3716077"/>
                      <a:pt x="2885618" y="3703301"/>
                      <a:pt x="2889269" y="3692350"/>
                    </a:cubicBezTo>
                    <a:lnTo>
                      <a:pt x="2912996" y="3632119"/>
                    </a:lnTo>
                    <a:lnTo>
                      <a:pt x="2766460" y="3486803"/>
                    </a:lnTo>
                    <a:lnTo>
                      <a:pt x="2721457" y="3520457"/>
                    </a:lnTo>
                    <a:cubicBezTo>
                      <a:pt x="2543763" y="3640504"/>
                      <a:pt x="2329550" y="3710601"/>
                      <a:pt x="2098964" y="3710601"/>
                    </a:cubicBezTo>
                    <a:cubicBezTo>
                      <a:pt x="1484071" y="3710601"/>
                      <a:pt x="985601" y="3212132"/>
                      <a:pt x="985601" y="2597238"/>
                    </a:cubicBezTo>
                    <a:cubicBezTo>
                      <a:pt x="985601" y="1982344"/>
                      <a:pt x="1484071" y="1483875"/>
                      <a:pt x="2098964" y="1483875"/>
                    </a:cubicBezTo>
                    <a:close/>
                    <a:moveTo>
                      <a:pt x="301155" y="1441896"/>
                    </a:moveTo>
                    <a:lnTo>
                      <a:pt x="759277" y="1441896"/>
                    </a:lnTo>
                    <a:lnTo>
                      <a:pt x="759277" y="1489351"/>
                    </a:lnTo>
                    <a:lnTo>
                      <a:pt x="301155" y="1489351"/>
                    </a:lnTo>
                    <a:close/>
                    <a:moveTo>
                      <a:pt x="219022" y="894341"/>
                    </a:moveTo>
                    <a:lnTo>
                      <a:pt x="219022" y="1628066"/>
                    </a:lnTo>
                    <a:lnTo>
                      <a:pt x="1056782" y="1628066"/>
                    </a:lnTo>
                    <a:lnTo>
                      <a:pt x="1056782" y="894341"/>
                    </a:lnTo>
                    <a:lnTo>
                      <a:pt x="730073" y="894341"/>
                    </a:lnTo>
                    <a:lnTo>
                      <a:pt x="730073" y="1210097"/>
                    </a:lnTo>
                    <a:lnTo>
                      <a:pt x="638814" y="1100586"/>
                    </a:lnTo>
                    <a:lnTo>
                      <a:pt x="547555" y="1210097"/>
                    </a:lnTo>
                    <a:lnTo>
                      <a:pt x="547555" y="894341"/>
                    </a:lnTo>
                    <a:close/>
                    <a:moveTo>
                      <a:pt x="3517132" y="870613"/>
                    </a:moveTo>
                    <a:lnTo>
                      <a:pt x="3445950" y="919893"/>
                    </a:lnTo>
                    <a:lnTo>
                      <a:pt x="3361992" y="901641"/>
                    </a:lnTo>
                    <a:lnTo>
                      <a:pt x="3314537" y="974648"/>
                    </a:lnTo>
                    <a:lnTo>
                      <a:pt x="3230578" y="991075"/>
                    </a:lnTo>
                    <a:lnTo>
                      <a:pt x="3214151" y="1076859"/>
                    </a:lnTo>
                    <a:lnTo>
                      <a:pt x="3141144" y="1124313"/>
                    </a:lnTo>
                    <a:lnTo>
                      <a:pt x="3159396" y="1208273"/>
                    </a:lnTo>
                    <a:lnTo>
                      <a:pt x="3110116" y="1279455"/>
                    </a:lnTo>
                    <a:lnTo>
                      <a:pt x="3159396" y="1350637"/>
                    </a:lnTo>
                    <a:lnTo>
                      <a:pt x="3141144" y="1434596"/>
                    </a:lnTo>
                    <a:lnTo>
                      <a:pt x="3214151" y="1482051"/>
                    </a:lnTo>
                    <a:lnTo>
                      <a:pt x="3230578" y="1567834"/>
                    </a:lnTo>
                    <a:lnTo>
                      <a:pt x="3314537" y="1584261"/>
                    </a:lnTo>
                    <a:lnTo>
                      <a:pt x="3361992" y="1657268"/>
                    </a:lnTo>
                    <a:lnTo>
                      <a:pt x="3445950" y="1639016"/>
                    </a:lnTo>
                    <a:lnTo>
                      <a:pt x="3517132" y="1688296"/>
                    </a:lnTo>
                    <a:lnTo>
                      <a:pt x="3588315" y="1639016"/>
                    </a:lnTo>
                    <a:lnTo>
                      <a:pt x="3672273" y="1657268"/>
                    </a:lnTo>
                    <a:lnTo>
                      <a:pt x="3719728" y="1584261"/>
                    </a:lnTo>
                    <a:lnTo>
                      <a:pt x="3803687" y="1567834"/>
                    </a:lnTo>
                    <a:lnTo>
                      <a:pt x="3820113" y="1482051"/>
                    </a:lnTo>
                    <a:lnTo>
                      <a:pt x="3893121" y="1434596"/>
                    </a:lnTo>
                    <a:lnTo>
                      <a:pt x="3874869" y="1350637"/>
                    </a:lnTo>
                    <a:lnTo>
                      <a:pt x="3924149" y="1279455"/>
                    </a:lnTo>
                    <a:lnTo>
                      <a:pt x="3876694" y="1206448"/>
                    </a:lnTo>
                    <a:lnTo>
                      <a:pt x="3894946" y="1122488"/>
                    </a:lnTo>
                    <a:lnTo>
                      <a:pt x="3851141" y="1093285"/>
                    </a:lnTo>
                    <a:cubicBezTo>
                      <a:pt x="3825589" y="1131614"/>
                      <a:pt x="3800036" y="1169944"/>
                      <a:pt x="3776309" y="1206448"/>
                    </a:cubicBezTo>
                    <a:cubicBezTo>
                      <a:pt x="3781784" y="1228350"/>
                      <a:pt x="3785435" y="1252077"/>
                      <a:pt x="3785435" y="1277630"/>
                    </a:cubicBezTo>
                    <a:cubicBezTo>
                      <a:pt x="3785435" y="1425470"/>
                      <a:pt x="3664972" y="1545932"/>
                      <a:pt x="3517132" y="1545932"/>
                    </a:cubicBezTo>
                    <a:cubicBezTo>
                      <a:pt x="3369292" y="1545932"/>
                      <a:pt x="3248830" y="1425470"/>
                      <a:pt x="3248830" y="1277630"/>
                    </a:cubicBezTo>
                    <a:cubicBezTo>
                      <a:pt x="3248830" y="1129789"/>
                      <a:pt x="3369292" y="1009327"/>
                      <a:pt x="3517132" y="1009327"/>
                    </a:cubicBezTo>
                    <a:cubicBezTo>
                      <a:pt x="3562762" y="1009327"/>
                      <a:pt x="3604741" y="1020278"/>
                      <a:pt x="3643070" y="1040355"/>
                    </a:cubicBezTo>
                    <a:cubicBezTo>
                      <a:pt x="3666798" y="1011152"/>
                      <a:pt x="3690525" y="985599"/>
                      <a:pt x="3712427" y="961872"/>
                    </a:cubicBezTo>
                    <a:lnTo>
                      <a:pt x="3672273" y="901641"/>
                    </a:lnTo>
                    <a:lnTo>
                      <a:pt x="3588315" y="919893"/>
                    </a:lnTo>
                    <a:close/>
                    <a:moveTo>
                      <a:pt x="3952212" y="837647"/>
                    </a:moveTo>
                    <a:cubicBezTo>
                      <a:pt x="3948676" y="836848"/>
                      <a:pt x="3944684" y="837304"/>
                      <a:pt x="3940577" y="839586"/>
                    </a:cubicBezTo>
                    <a:cubicBezTo>
                      <a:pt x="3816464" y="914418"/>
                      <a:pt x="3675925" y="1071385"/>
                      <a:pt x="3529910" y="1279456"/>
                    </a:cubicBezTo>
                    <a:cubicBezTo>
                      <a:pt x="3529910" y="1279456"/>
                      <a:pt x="3453251" y="1193672"/>
                      <a:pt x="3442300" y="1182721"/>
                    </a:cubicBezTo>
                    <a:cubicBezTo>
                      <a:pt x="3387544" y="1137092"/>
                      <a:pt x="3345565" y="1149868"/>
                      <a:pt x="3310886" y="1226526"/>
                    </a:cubicBezTo>
                    <a:cubicBezTo>
                      <a:pt x="3309061" y="1230176"/>
                      <a:pt x="3312712" y="1235652"/>
                      <a:pt x="3316362" y="1235652"/>
                    </a:cubicBezTo>
                    <a:cubicBezTo>
                      <a:pt x="3396670" y="1239302"/>
                      <a:pt x="3427698" y="1314135"/>
                      <a:pt x="3473329" y="1396268"/>
                    </a:cubicBezTo>
                    <a:cubicBezTo>
                      <a:pt x="3506182" y="1463800"/>
                      <a:pt x="3553637" y="1441897"/>
                      <a:pt x="3575539" y="1416345"/>
                    </a:cubicBezTo>
                    <a:cubicBezTo>
                      <a:pt x="3599267" y="1387142"/>
                      <a:pt x="3619344" y="1357939"/>
                      <a:pt x="3635771" y="1330561"/>
                    </a:cubicBezTo>
                    <a:cubicBezTo>
                      <a:pt x="3725205" y="1186372"/>
                      <a:pt x="3849317" y="985600"/>
                      <a:pt x="3962479" y="863313"/>
                    </a:cubicBezTo>
                    <a:cubicBezTo>
                      <a:pt x="3969324" y="853731"/>
                      <a:pt x="3962821" y="840042"/>
                      <a:pt x="3952212" y="837647"/>
                    </a:cubicBezTo>
                    <a:close/>
                    <a:moveTo>
                      <a:pt x="2314501" y="719001"/>
                    </a:moveTo>
                    <a:cubicBezTo>
                      <a:pt x="2233700" y="719001"/>
                      <a:pt x="2168197" y="784504"/>
                      <a:pt x="2168197" y="865305"/>
                    </a:cubicBezTo>
                    <a:cubicBezTo>
                      <a:pt x="2168197" y="946106"/>
                      <a:pt x="2233700" y="1011609"/>
                      <a:pt x="2314501" y="1011609"/>
                    </a:cubicBezTo>
                    <a:cubicBezTo>
                      <a:pt x="2395302" y="1011609"/>
                      <a:pt x="2460805" y="946106"/>
                      <a:pt x="2460805" y="865305"/>
                    </a:cubicBezTo>
                    <a:cubicBezTo>
                      <a:pt x="2460805" y="784504"/>
                      <a:pt x="2395302" y="719001"/>
                      <a:pt x="2314501" y="719001"/>
                    </a:cubicBezTo>
                    <a:close/>
                    <a:moveTo>
                      <a:pt x="638816" y="622388"/>
                    </a:moveTo>
                    <a:cubicBezTo>
                      <a:pt x="991624" y="622388"/>
                      <a:pt x="1277631" y="908395"/>
                      <a:pt x="1277631" y="1261203"/>
                    </a:cubicBezTo>
                    <a:cubicBezTo>
                      <a:pt x="1277631" y="1614011"/>
                      <a:pt x="991624" y="1900018"/>
                      <a:pt x="638816" y="1900018"/>
                    </a:cubicBezTo>
                    <a:cubicBezTo>
                      <a:pt x="286007" y="1900018"/>
                      <a:pt x="0" y="1614011"/>
                      <a:pt x="0" y="1261203"/>
                    </a:cubicBezTo>
                    <a:cubicBezTo>
                      <a:pt x="0" y="908395"/>
                      <a:pt x="286007" y="622388"/>
                      <a:pt x="638816" y="622388"/>
                    </a:cubicBezTo>
                    <a:close/>
                    <a:moveTo>
                      <a:pt x="3537210" y="622387"/>
                    </a:moveTo>
                    <a:cubicBezTo>
                      <a:pt x="3890018" y="622387"/>
                      <a:pt x="4176025" y="908394"/>
                      <a:pt x="4176025" y="1261203"/>
                    </a:cubicBezTo>
                    <a:cubicBezTo>
                      <a:pt x="4176025" y="1614010"/>
                      <a:pt x="3890018" y="1900017"/>
                      <a:pt x="3537210" y="1900017"/>
                    </a:cubicBezTo>
                    <a:cubicBezTo>
                      <a:pt x="3184401" y="1900017"/>
                      <a:pt x="2898394" y="1614010"/>
                      <a:pt x="2898394" y="1261203"/>
                    </a:cubicBezTo>
                    <a:cubicBezTo>
                      <a:pt x="2898394" y="908394"/>
                      <a:pt x="3184401" y="622387"/>
                      <a:pt x="3537210" y="622387"/>
                    </a:cubicBezTo>
                    <a:close/>
                    <a:moveTo>
                      <a:pt x="1863049" y="265163"/>
                    </a:moveTo>
                    <a:cubicBezTo>
                      <a:pt x="1782248" y="265163"/>
                      <a:pt x="1716745" y="330666"/>
                      <a:pt x="1716745" y="411467"/>
                    </a:cubicBezTo>
                    <a:cubicBezTo>
                      <a:pt x="1716745" y="492268"/>
                      <a:pt x="1782248" y="557771"/>
                      <a:pt x="1863049" y="557771"/>
                    </a:cubicBezTo>
                    <a:cubicBezTo>
                      <a:pt x="1943850" y="557771"/>
                      <a:pt x="2009353" y="492268"/>
                      <a:pt x="2009353" y="411467"/>
                    </a:cubicBezTo>
                    <a:cubicBezTo>
                      <a:pt x="2009353" y="330666"/>
                      <a:pt x="1943850" y="265163"/>
                      <a:pt x="1863049" y="265163"/>
                    </a:cubicBezTo>
                    <a:close/>
                    <a:moveTo>
                      <a:pt x="2404672" y="227240"/>
                    </a:moveTo>
                    <a:cubicBezTo>
                      <a:pt x="2377800" y="227240"/>
                      <a:pt x="2356303" y="237989"/>
                      <a:pt x="2337491" y="256799"/>
                    </a:cubicBezTo>
                    <a:lnTo>
                      <a:pt x="1705996" y="888298"/>
                    </a:lnTo>
                    <a:cubicBezTo>
                      <a:pt x="1687184" y="907108"/>
                      <a:pt x="1676435" y="931294"/>
                      <a:pt x="1676435" y="955478"/>
                    </a:cubicBezTo>
                    <a:cubicBezTo>
                      <a:pt x="1676435" y="982350"/>
                      <a:pt x="1684497" y="1006536"/>
                      <a:pt x="1703307" y="1022659"/>
                    </a:cubicBezTo>
                    <a:lnTo>
                      <a:pt x="1705996" y="1025346"/>
                    </a:lnTo>
                    <a:cubicBezTo>
                      <a:pt x="1724806" y="1044156"/>
                      <a:pt x="1748991" y="1052218"/>
                      <a:pt x="1773175" y="1052218"/>
                    </a:cubicBezTo>
                    <a:cubicBezTo>
                      <a:pt x="1800048" y="1052218"/>
                      <a:pt x="1821546" y="1041469"/>
                      <a:pt x="1840356" y="1022659"/>
                    </a:cubicBezTo>
                    <a:lnTo>
                      <a:pt x="2471853" y="391162"/>
                    </a:lnTo>
                    <a:cubicBezTo>
                      <a:pt x="2490663" y="372350"/>
                      <a:pt x="2501411" y="348166"/>
                      <a:pt x="2501411" y="323981"/>
                    </a:cubicBezTo>
                    <a:cubicBezTo>
                      <a:pt x="2501411" y="297108"/>
                      <a:pt x="2490663" y="272924"/>
                      <a:pt x="2471853" y="254113"/>
                    </a:cubicBezTo>
                    <a:cubicBezTo>
                      <a:pt x="2453042" y="235302"/>
                      <a:pt x="2428856" y="227240"/>
                      <a:pt x="2404672" y="227240"/>
                    </a:cubicBezTo>
                    <a:close/>
                    <a:moveTo>
                      <a:pt x="2088013" y="0"/>
                    </a:moveTo>
                    <a:cubicBezTo>
                      <a:pt x="2440821" y="0"/>
                      <a:pt x="2726829" y="286007"/>
                      <a:pt x="2726829" y="638816"/>
                    </a:cubicBezTo>
                    <a:cubicBezTo>
                      <a:pt x="2726829" y="991623"/>
                      <a:pt x="2440821" y="1277630"/>
                      <a:pt x="2088013" y="1277630"/>
                    </a:cubicBezTo>
                    <a:cubicBezTo>
                      <a:pt x="1735205" y="1277630"/>
                      <a:pt x="1449197" y="991623"/>
                      <a:pt x="1449197" y="638816"/>
                    </a:cubicBezTo>
                    <a:cubicBezTo>
                      <a:pt x="1449197" y="286007"/>
                      <a:pt x="1735205" y="0"/>
                      <a:pt x="2088013" y="0"/>
                    </a:cubicBezTo>
                    <a:close/>
                  </a:path>
                </a:pathLst>
              </a:custGeom>
              <a:solidFill>
                <a:srgbClr val="FFFFFF"/>
              </a:solidFill>
              <a:ln w="9525" cap="flat">
                <a:noFill/>
                <a:prstDash val="solid"/>
                <a:miter/>
              </a:ln>
            </p:spPr>
            <p:txBody>
              <a:bodyPr wrap="square"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grpSp>
      <p:grpSp>
        <p:nvGrpSpPr>
          <p:cNvPr id="78" name="Group 77">
            <a:extLst>
              <a:ext uri="{FF2B5EF4-FFF2-40B4-BE49-F238E27FC236}">
                <a16:creationId xmlns:a16="http://schemas.microsoft.com/office/drawing/2014/main" id="{4493A76E-6677-4922-BEFC-2ABF9FA93221}"/>
              </a:ext>
            </a:extLst>
          </p:cNvPr>
          <p:cNvGrpSpPr/>
          <p:nvPr/>
        </p:nvGrpSpPr>
        <p:grpSpPr>
          <a:xfrm>
            <a:off x="5872899" y="1745866"/>
            <a:ext cx="5797309" cy="738664"/>
            <a:chOff x="5901476" y="1745866"/>
            <a:chExt cx="5797309" cy="738664"/>
          </a:xfrm>
        </p:grpSpPr>
        <p:sp>
          <p:nvSpPr>
            <p:cNvPr id="79" name="TextBox 78">
              <a:extLst>
                <a:ext uri="{FF2B5EF4-FFF2-40B4-BE49-F238E27FC236}">
                  <a16:creationId xmlns:a16="http://schemas.microsoft.com/office/drawing/2014/main" id="{16B4D7B7-D147-449B-BC00-FDFA44FDBAD9}"/>
                </a:ext>
              </a:extLst>
            </p:cNvPr>
            <p:cNvSpPr txBox="1"/>
            <p:nvPr/>
          </p:nvSpPr>
          <p:spPr>
            <a:xfrm flipH="1">
              <a:off x="6630780" y="1745866"/>
              <a:ext cx="5068005" cy="738664"/>
            </a:xfrm>
            <a:prstGeom prst="rect">
              <a:avLst/>
            </a:prstGeom>
            <a:noFill/>
          </p:spPr>
          <p:txBody>
            <a:bodyPr wrap="square" anchor="ctr">
              <a:spAutoFit/>
            </a:bodyPr>
            <a:lstStyle/>
            <a:p>
              <a:pPr marL="0" marR="0" lvl="0" indent="0" defTabSz="1219170" eaLnBrk="1" fontAlgn="auto" latinLnBrk="0" hangingPunct="1">
                <a:lnSpc>
                  <a:spcPct val="100000"/>
                </a:lnSpc>
                <a:spcBef>
                  <a:spcPts val="0"/>
                </a:spcBef>
                <a:spcAft>
                  <a:spcPts val="0"/>
                </a:spcAft>
                <a:buClr>
                  <a:srgbClr val="000000"/>
                </a:buClr>
                <a:buSzPts val="1500"/>
                <a:buFontTx/>
                <a:buNone/>
                <a:tabLst/>
                <a:defRPr/>
              </a:pPr>
              <a:r>
                <a:rPr kumimoji="0" lang="en-GB" sz="1400" b="0" i="0" u="none" strike="noStrike" kern="0" cap="none" spc="0" normalizeH="0" baseline="0" noProof="0" dirty="0">
                  <a:ln>
                    <a:noFill/>
                  </a:ln>
                  <a:solidFill>
                    <a:srgbClr val="FF671F"/>
                  </a:solidFill>
                  <a:effectLst/>
                  <a:uLnTx/>
                  <a:uFillTx/>
                  <a:latin typeface="Arial"/>
                  <a:ea typeface="Arial"/>
                  <a:cs typeface="Arial"/>
                  <a:sym typeface="Arial"/>
                </a:rPr>
                <a:t>Management's Role: </a:t>
              </a:r>
              <a:r>
                <a:rPr kumimoji="0" lang="en-GB" sz="1400" b="0" i="0" u="none" strike="noStrike" kern="0" cap="none" spc="0" normalizeH="0" baseline="0" noProof="0" dirty="0">
                  <a:ln>
                    <a:noFill/>
                  </a:ln>
                  <a:solidFill>
                    <a:srgbClr val="FFFFFF">
                      <a:lumMod val="95000"/>
                    </a:srgbClr>
                  </a:solidFill>
                  <a:effectLst/>
                  <a:uLnTx/>
                  <a:uFillTx/>
                  <a:latin typeface="Arial"/>
                  <a:ea typeface="Arial"/>
                  <a:cs typeface="Arial"/>
                  <a:sym typeface="Arial"/>
                </a:rPr>
                <a:t>Management selects and approves controls, ensuring enough budget and resources for implementation and maintenance.</a:t>
              </a:r>
              <a:endParaRPr kumimoji="0" lang="en-US" sz="1400" b="0" i="0" u="none" strike="noStrike" kern="0" cap="none" spc="0" normalizeH="0" baseline="0" noProof="0" dirty="0">
                <a:ln>
                  <a:noFill/>
                </a:ln>
                <a:solidFill>
                  <a:srgbClr val="FFFFFF">
                    <a:lumMod val="95000"/>
                  </a:srgbClr>
                </a:solidFill>
                <a:effectLst/>
                <a:uLnTx/>
                <a:uFillTx/>
                <a:latin typeface="Arial"/>
                <a:ea typeface="Arial"/>
                <a:cs typeface="Arial"/>
                <a:sym typeface="Arial"/>
              </a:endParaRPr>
            </a:p>
          </p:txBody>
        </p:sp>
        <p:grpSp>
          <p:nvGrpSpPr>
            <p:cNvPr id="80" name="Group 79">
              <a:extLst>
                <a:ext uri="{FF2B5EF4-FFF2-40B4-BE49-F238E27FC236}">
                  <a16:creationId xmlns:a16="http://schemas.microsoft.com/office/drawing/2014/main" id="{AAE18A39-B931-419C-A06B-B15ADA016BA9}"/>
                </a:ext>
              </a:extLst>
            </p:cNvPr>
            <p:cNvGrpSpPr/>
            <p:nvPr/>
          </p:nvGrpSpPr>
          <p:grpSpPr>
            <a:xfrm>
              <a:off x="5901476" y="1772973"/>
              <a:ext cx="684452" cy="684450"/>
              <a:chOff x="5901476" y="1772973"/>
              <a:chExt cx="684452" cy="684450"/>
            </a:xfrm>
          </p:grpSpPr>
          <p:grpSp>
            <p:nvGrpSpPr>
              <p:cNvPr id="81" name="Group 80">
                <a:extLst>
                  <a:ext uri="{FF2B5EF4-FFF2-40B4-BE49-F238E27FC236}">
                    <a16:creationId xmlns:a16="http://schemas.microsoft.com/office/drawing/2014/main" id="{7E3F4321-379D-4130-A5AB-A91A9EE39EDB}"/>
                  </a:ext>
                </a:extLst>
              </p:cNvPr>
              <p:cNvGrpSpPr/>
              <p:nvPr/>
            </p:nvGrpSpPr>
            <p:grpSpPr>
              <a:xfrm flipH="1">
                <a:off x="5901476" y="1772973"/>
                <a:ext cx="684452" cy="684450"/>
                <a:chOff x="1850098" y="4429442"/>
                <a:chExt cx="714458" cy="714458"/>
              </a:xfrm>
            </p:grpSpPr>
            <p:sp>
              <p:nvSpPr>
                <p:cNvPr id="83" name="Oval 82">
                  <a:extLst>
                    <a:ext uri="{FF2B5EF4-FFF2-40B4-BE49-F238E27FC236}">
                      <a16:creationId xmlns:a16="http://schemas.microsoft.com/office/drawing/2014/main" id="{9A1B362A-B6D7-4F6E-96CA-626464328EA1}"/>
                    </a:ext>
                  </a:extLst>
                </p:cNvPr>
                <p:cNvSpPr/>
                <p:nvPr/>
              </p:nvSpPr>
              <p:spPr>
                <a:xfrm rot="10800000" flipH="1" flipV="1">
                  <a:off x="1850098" y="4429442"/>
                  <a:ext cx="714458" cy="714458"/>
                </a:xfrm>
                <a:prstGeom prst="ellipse">
                  <a:avLst/>
                </a:prstGeom>
                <a:solidFill>
                  <a:srgbClr val="000000"/>
                </a:solidFill>
                <a:ln w="6350" cap="flat" cmpd="sng" algn="ctr">
                  <a:gradFill>
                    <a:gsLst>
                      <a:gs pos="0">
                        <a:srgbClr val="000000"/>
                      </a:gs>
                      <a:gs pos="50000">
                        <a:srgbClr val="E23E4E"/>
                      </a:gs>
                      <a:gs pos="100000">
                        <a:srgbClr val="000000"/>
                      </a:gs>
                    </a:gsLst>
                    <a:lin ang="5400000" scaled="1"/>
                  </a:gra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lumMod val="95000"/>
                      </a:srgbClr>
                    </a:solidFill>
                    <a:effectLst/>
                    <a:uLnTx/>
                    <a:uFillTx/>
                  </a:endParaRPr>
                </a:p>
              </p:txBody>
            </p:sp>
            <p:sp>
              <p:nvSpPr>
                <p:cNvPr id="84" name="Oval 83">
                  <a:extLst>
                    <a:ext uri="{FF2B5EF4-FFF2-40B4-BE49-F238E27FC236}">
                      <a16:creationId xmlns:a16="http://schemas.microsoft.com/office/drawing/2014/main" id="{40FE3470-5393-4A13-B7C5-00D2EB2EE7EA}"/>
                    </a:ext>
                  </a:extLst>
                </p:cNvPr>
                <p:cNvSpPr/>
                <p:nvPr/>
              </p:nvSpPr>
              <p:spPr>
                <a:xfrm rot="10800000" flipH="1" flipV="1">
                  <a:off x="1936034" y="4515378"/>
                  <a:ext cx="542585" cy="542585"/>
                </a:xfrm>
                <a:prstGeom prst="ellipse">
                  <a:avLst/>
                </a:prstGeom>
                <a:solidFill>
                  <a:srgbClr val="FF671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lumMod val="95000"/>
                      </a:srgbClr>
                    </a:solidFill>
                    <a:effectLst/>
                    <a:uLnTx/>
                    <a:uFillTx/>
                  </a:endParaRPr>
                </a:p>
              </p:txBody>
            </p:sp>
          </p:grpSp>
          <p:sp>
            <p:nvSpPr>
              <p:cNvPr id="82" name="Freeform: Shape 81">
                <a:extLst>
                  <a:ext uri="{FF2B5EF4-FFF2-40B4-BE49-F238E27FC236}">
                    <a16:creationId xmlns:a16="http://schemas.microsoft.com/office/drawing/2014/main" id="{C224E92B-A69B-4A9A-A26C-A5A0FB6E2C78}"/>
                  </a:ext>
                </a:extLst>
              </p:cNvPr>
              <p:cNvSpPr/>
              <p:nvPr/>
            </p:nvSpPr>
            <p:spPr>
              <a:xfrm>
                <a:off x="6132066" y="1925533"/>
                <a:ext cx="223273" cy="379330"/>
              </a:xfrm>
              <a:custGeom>
                <a:avLst/>
                <a:gdLst>
                  <a:gd name="connsiteX0" fmla="*/ 442350 w 884698"/>
                  <a:gd name="connsiteY0" fmla="*/ 504198 h 1503061"/>
                  <a:gd name="connsiteX1" fmla="*/ 420912 w 884698"/>
                  <a:gd name="connsiteY1" fmla="*/ 525637 h 1503061"/>
                  <a:gd name="connsiteX2" fmla="*/ 442350 w 884698"/>
                  <a:gd name="connsiteY2" fmla="*/ 547075 h 1503061"/>
                  <a:gd name="connsiteX3" fmla="*/ 463789 w 884698"/>
                  <a:gd name="connsiteY3" fmla="*/ 525637 h 1503061"/>
                  <a:gd name="connsiteX4" fmla="*/ 442350 w 884698"/>
                  <a:gd name="connsiteY4" fmla="*/ 504198 h 1503061"/>
                  <a:gd name="connsiteX5" fmla="*/ 442350 w 884698"/>
                  <a:gd name="connsiteY5" fmla="*/ 315728 h 1503061"/>
                  <a:gd name="connsiteX6" fmla="*/ 420913 w 884698"/>
                  <a:gd name="connsiteY6" fmla="*/ 337165 h 1503061"/>
                  <a:gd name="connsiteX7" fmla="*/ 420913 w 884698"/>
                  <a:gd name="connsiteY7" fmla="*/ 461836 h 1503061"/>
                  <a:gd name="connsiteX8" fmla="*/ 442350 w 884698"/>
                  <a:gd name="connsiteY8" fmla="*/ 483273 h 1503061"/>
                  <a:gd name="connsiteX9" fmla="*/ 463787 w 884698"/>
                  <a:gd name="connsiteY9" fmla="*/ 461836 h 1503061"/>
                  <a:gd name="connsiteX10" fmla="*/ 463787 w 884698"/>
                  <a:gd name="connsiteY10" fmla="*/ 337165 h 1503061"/>
                  <a:gd name="connsiteX11" fmla="*/ 442350 w 884698"/>
                  <a:gd name="connsiteY11" fmla="*/ 315728 h 1503061"/>
                  <a:gd name="connsiteX12" fmla="*/ 442349 w 884698"/>
                  <a:gd name="connsiteY12" fmla="*/ 190133 h 1503061"/>
                  <a:gd name="connsiteX13" fmla="*/ 684294 w 884698"/>
                  <a:gd name="connsiteY13" fmla="*/ 607279 h 1503061"/>
                  <a:gd name="connsiteX14" fmla="*/ 200404 w 884698"/>
                  <a:gd name="connsiteY14" fmla="*/ 607279 h 1503061"/>
                  <a:gd name="connsiteX15" fmla="*/ 430539 w 884698"/>
                  <a:gd name="connsiteY15" fmla="*/ 84140 h 1503061"/>
                  <a:gd name="connsiteX16" fmla="*/ 82966 w 884698"/>
                  <a:gd name="connsiteY16" fmla="*/ 453624 h 1503061"/>
                  <a:gd name="connsiteX17" fmla="*/ 452451 w 884698"/>
                  <a:gd name="connsiteY17" fmla="*/ 801199 h 1503061"/>
                  <a:gd name="connsiteX18" fmla="*/ 800024 w 884698"/>
                  <a:gd name="connsiteY18" fmla="*/ 431715 h 1503061"/>
                  <a:gd name="connsiteX19" fmla="*/ 687614 w 884698"/>
                  <a:gd name="connsiteY19" fmla="*/ 181492 h 1503061"/>
                  <a:gd name="connsiteX20" fmla="*/ 430539 w 884698"/>
                  <a:gd name="connsiteY20" fmla="*/ 84140 h 1503061"/>
                  <a:gd name="connsiteX21" fmla="*/ 428563 w 884698"/>
                  <a:gd name="connsiteY21" fmla="*/ 210 h 1503061"/>
                  <a:gd name="connsiteX22" fmla="*/ 745054 w 884698"/>
                  <a:gd name="connsiteY22" fmla="*/ 119974 h 1503061"/>
                  <a:gd name="connsiteX23" fmla="*/ 884489 w 884698"/>
                  <a:gd name="connsiteY23" fmla="*/ 427958 h 1503061"/>
                  <a:gd name="connsiteX24" fmla="*/ 620643 w 884698"/>
                  <a:gd name="connsiteY24" fmla="*/ 846570 h 1503061"/>
                  <a:gd name="connsiteX25" fmla="*/ 622077 w 884698"/>
                  <a:gd name="connsiteY25" fmla="*/ 893515 h 1503061"/>
                  <a:gd name="connsiteX26" fmla="*/ 594204 w 884698"/>
                  <a:gd name="connsiteY26" fmla="*/ 923145 h 1503061"/>
                  <a:gd name="connsiteX27" fmla="*/ 548436 w 884698"/>
                  <a:gd name="connsiteY27" fmla="*/ 924544 h 1503061"/>
                  <a:gd name="connsiteX28" fmla="*/ 603203 w 884698"/>
                  <a:gd name="connsiteY28" fmla="*/ 1352215 h 1503061"/>
                  <a:gd name="connsiteX29" fmla="*/ 475071 w 884698"/>
                  <a:gd name="connsiteY29" fmla="*/ 1502963 h 1503061"/>
                  <a:gd name="connsiteX30" fmla="*/ 337405 w 884698"/>
                  <a:gd name="connsiteY30" fmla="*/ 1360925 h 1503061"/>
                  <a:gd name="connsiteX31" fmla="*/ 365958 w 884698"/>
                  <a:gd name="connsiteY31" fmla="*/ 930707 h 1503061"/>
                  <a:gd name="connsiteX32" fmla="*/ 320190 w 884698"/>
                  <a:gd name="connsiteY32" fmla="*/ 932106 h 1503061"/>
                  <a:gd name="connsiteX33" fmla="*/ 290559 w 884698"/>
                  <a:gd name="connsiteY33" fmla="*/ 904232 h 1503061"/>
                  <a:gd name="connsiteX34" fmla="*/ 289124 w 884698"/>
                  <a:gd name="connsiteY34" fmla="*/ 857288 h 1503061"/>
                  <a:gd name="connsiteX35" fmla="*/ 210 w 884698"/>
                  <a:gd name="connsiteY35" fmla="*/ 455565 h 1503061"/>
                  <a:gd name="connsiteX36" fmla="*/ 428563 w 884698"/>
                  <a:gd name="connsiteY36" fmla="*/ 210 h 1503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84698" h="1503061">
                    <a:moveTo>
                      <a:pt x="442350" y="504198"/>
                    </a:moveTo>
                    <a:cubicBezTo>
                      <a:pt x="430511" y="504198"/>
                      <a:pt x="420912" y="513797"/>
                      <a:pt x="420912" y="525637"/>
                    </a:cubicBezTo>
                    <a:cubicBezTo>
                      <a:pt x="420912" y="537476"/>
                      <a:pt x="430511" y="547075"/>
                      <a:pt x="442350" y="547075"/>
                    </a:cubicBezTo>
                    <a:cubicBezTo>
                      <a:pt x="454190" y="547075"/>
                      <a:pt x="463789" y="537476"/>
                      <a:pt x="463789" y="525637"/>
                    </a:cubicBezTo>
                    <a:cubicBezTo>
                      <a:pt x="463789" y="513797"/>
                      <a:pt x="454190" y="504198"/>
                      <a:pt x="442350" y="504198"/>
                    </a:cubicBezTo>
                    <a:close/>
                    <a:moveTo>
                      <a:pt x="442350" y="315728"/>
                    </a:moveTo>
                    <a:cubicBezTo>
                      <a:pt x="430511" y="315728"/>
                      <a:pt x="420913" y="325325"/>
                      <a:pt x="420913" y="337165"/>
                    </a:cubicBezTo>
                    <a:lnTo>
                      <a:pt x="420913" y="461836"/>
                    </a:lnTo>
                    <a:cubicBezTo>
                      <a:pt x="420913" y="473676"/>
                      <a:pt x="430511" y="483273"/>
                      <a:pt x="442350" y="483273"/>
                    </a:cubicBezTo>
                    <a:cubicBezTo>
                      <a:pt x="454190" y="483273"/>
                      <a:pt x="463787" y="473676"/>
                      <a:pt x="463787" y="461836"/>
                    </a:cubicBezTo>
                    <a:lnTo>
                      <a:pt x="463787" y="337165"/>
                    </a:lnTo>
                    <a:cubicBezTo>
                      <a:pt x="463787" y="325325"/>
                      <a:pt x="454190" y="315728"/>
                      <a:pt x="442350" y="315728"/>
                    </a:cubicBezTo>
                    <a:close/>
                    <a:moveTo>
                      <a:pt x="442349" y="190133"/>
                    </a:moveTo>
                    <a:lnTo>
                      <a:pt x="684294" y="607279"/>
                    </a:lnTo>
                    <a:lnTo>
                      <a:pt x="200404" y="607279"/>
                    </a:lnTo>
                    <a:close/>
                    <a:moveTo>
                      <a:pt x="430539" y="84140"/>
                    </a:moveTo>
                    <a:cubicBezTo>
                      <a:pt x="232773" y="89595"/>
                      <a:pt x="77511" y="255859"/>
                      <a:pt x="82966" y="453624"/>
                    </a:cubicBezTo>
                    <a:cubicBezTo>
                      <a:pt x="88421" y="651390"/>
                      <a:pt x="254115" y="807258"/>
                      <a:pt x="452451" y="801199"/>
                    </a:cubicBezTo>
                    <a:cubicBezTo>
                      <a:pt x="650787" y="795139"/>
                      <a:pt x="806655" y="629445"/>
                      <a:pt x="800024" y="431715"/>
                    </a:cubicBezTo>
                    <a:cubicBezTo>
                      <a:pt x="797298" y="332833"/>
                      <a:pt x="754511" y="244421"/>
                      <a:pt x="687614" y="181492"/>
                    </a:cubicBezTo>
                    <a:cubicBezTo>
                      <a:pt x="620717" y="118561"/>
                      <a:pt x="529707" y="81110"/>
                      <a:pt x="430539" y="84140"/>
                    </a:cubicBezTo>
                    <a:close/>
                    <a:moveTo>
                      <a:pt x="428563" y="210"/>
                    </a:moveTo>
                    <a:cubicBezTo>
                      <a:pt x="550615" y="-3520"/>
                      <a:pt x="662589" y="42542"/>
                      <a:pt x="745054" y="119974"/>
                    </a:cubicBezTo>
                    <a:cubicBezTo>
                      <a:pt x="827519" y="197408"/>
                      <a:pt x="880473" y="306210"/>
                      <a:pt x="884489" y="427958"/>
                    </a:cubicBezTo>
                    <a:cubicBezTo>
                      <a:pt x="890155" y="613386"/>
                      <a:pt x="780588" y="775900"/>
                      <a:pt x="620643" y="846570"/>
                    </a:cubicBezTo>
                    <a:lnTo>
                      <a:pt x="622077" y="893515"/>
                    </a:lnTo>
                    <a:cubicBezTo>
                      <a:pt x="621977" y="909375"/>
                      <a:pt x="609461" y="922679"/>
                      <a:pt x="594204" y="923145"/>
                    </a:cubicBezTo>
                    <a:lnTo>
                      <a:pt x="548436" y="924544"/>
                    </a:lnTo>
                    <a:lnTo>
                      <a:pt x="603203" y="1352215"/>
                    </a:lnTo>
                    <a:cubicBezTo>
                      <a:pt x="612649" y="1430632"/>
                      <a:pt x="552528" y="1500599"/>
                      <a:pt x="475071" y="1502963"/>
                    </a:cubicBezTo>
                    <a:cubicBezTo>
                      <a:pt x="395873" y="1505971"/>
                      <a:pt x="332767" y="1439769"/>
                      <a:pt x="337405" y="1360925"/>
                    </a:cubicBezTo>
                    <a:lnTo>
                      <a:pt x="365958" y="930707"/>
                    </a:lnTo>
                    <a:lnTo>
                      <a:pt x="320190" y="932106"/>
                    </a:lnTo>
                    <a:cubicBezTo>
                      <a:pt x="304327" y="932002"/>
                      <a:pt x="291025" y="919490"/>
                      <a:pt x="290559" y="904232"/>
                    </a:cubicBezTo>
                    <a:lnTo>
                      <a:pt x="289124" y="857288"/>
                    </a:lnTo>
                    <a:cubicBezTo>
                      <a:pt x="125162" y="796515"/>
                      <a:pt x="5877" y="640992"/>
                      <a:pt x="210" y="455565"/>
                    </a:cubicBezTo>
                    <a:cubicBezTo>
                      <a:pt x="-7248" y="211461"/>
                      <a:pt x="184459" y="7669"/>
                      <a:pt x="428563" y="210"/>
                    </a:cubicBezTo>
                    <a:close/>
                  </a:path>
                </a:pathLst>
              </a:custGeom>
              <a:solidFill>
                <a:srgbClr val="FFFFFF"/>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97" name="TextBox 96">
            <a:extLst>
              <a:ext uri="{FF2B5EF4-FFF2-40B4-BE49-F238E27FC236}">
                <a16:creationId xmlns:a16="http://schemas.microsoft.com/office/drawing/2014/main" id="{CC7DA8F8-9FA8-4FC0-BF5E-577E4F135799}"/>
              </a:ext>
            </a:extLst>
          </p:cNvPr>
          <p:cNvSpPr txBox="1"/>
          <p:nvPr/>
        </p:nvSpPr>
        <p:spPr>
          <a:xfrm>
            <a:off x="3962400" y="567784"/>
            <a:ext cx="6157912" cy="968278"/>
          </a:xfrm>
          <a:prstGeom prst="rect">
            <a:avLst/>
          </a:prstGeom>
          <a:noFill/>
        </p:spPr>
        <p:txBody>
          <a:bodyPr wrap="square">
            <a:spAutoFit/>
          </a:bodyPr>
          <a:lstStyle/>
          <a:p>
            <a:pPr marL="0" marR="0" algn="ctr">
              <a:lnSpc>
                <a:spcPct val="107000"/>
              </a:lnSpc>
              <a:spcBef>
                <a:spcPts val="0"/>
              </a:spcBef>
              <a:spcAft>
                <a:spcPts val="800"/>
              </a:spcAft>
            </a:pPr>
            <a:r>
              <a:rPr lang="en-US" sz="1800" b="1"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A list of control objectives and guidelines to help protect SMSA’s data. Controls are chosen based on risks and business needs.</a:t>
            </a:r>
            <a:r>
              <a:rPr lang="en-US" sz="1600" b="1"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 </a:t>
            </a:r>
            <a:r>
              <a:rPr lang="en-US" sz="1800" b="1"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Annex A provides guidelines, not strict rules.</a:t>
            </a:r>
            <a:endParaRPr lang="en-US" sz="1600" b="1" kern="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grpSp>
        <p:nvGrpSpPr>
          <p:cNvPr id="98" name="Group 97">
            <a:extLst>
              <a:ext uri="{FF2B5EF4-FFF2-40B4-BE49-F238E27FC236}">
                <a16:creationId xmlns:a16="http://schemas.microsoft.com/office/drawing/2014/main" id="{76CA2C66-BF30-4CF7-A9F0-4E8EA8C222B9}"/>
              </a:ext>
            </a:extLst>
          </p:cNvPr>
          <p:cNvGrpSpPr/>
          <p:nvPr/>
        </p:nvGrpSpPr>
        <p:grpSpPr>
          <a:xfrm>
            <a:off x="5872899" y="4868331"/>
            <a:ext cx="5797308" cy="684450"/>
            <a:chOff x="6272698" y="5474151"/>
            <a:chExt cx="5797308" cy="684450"/>
          </a:xfrm>
        </p:grpSpPr>
        <p:sp>
          <p:nvSpPr>
            <p:cNvPr id="99" name="TextBox 98">
              <a:extLst>
                <a:ext uri="{FF2B5EF4-FFF2-40B4-BE49-F238E27FC236}">
                  <a16:creationId xmlns:a16="http://schemas.microsoft.com/office/drawing/2014/main" id="{B01D60A9-D878-4B4E-B720-10A0C2D93B43}"/>
                </a:ext>
              </a:extLst>
            </p:cNvPr>
            <p:cNvSpPr txBox="1"/>
            <p:nvPr/>
          </p:nvSpPr>
          <p:spPr>
            <a:xfrm flipH="1">
              <a:off x="7002002" y="5554766"/>
              <a:ext cx="5068004" cy="523220"/>
            </a:xfrm>
            <a:prstGeom prst="rect">
              <a:avLst/>
            </a:prstGeom>
            <a:noFill/>
          </p:spPr>
          <p:txBody>
            <a:bodyPr wrap="square" anchor="ctr">
              <a:spAutoFit/>
            </a:bodyPr>
            <a:lstStyle/>
            <a:p>
              <a:pPr marL="0" marR="0" lvl="0" indent="0" defTabSz="1219170" eaLnBrk="1" fontAlgn="auto" latinLnBrk="0" hangingPunct="1">
                <a:lnSpc>
                  <a:spcPct val="100000"/>
                </a:lnSpc>
                <a:spcBef>
                  <a:spcPts val="0"/>
                </a:spcBef>
                <a:spcAft>
                  <a:spcPts val="0"/>
                </a:spcAft>
                <a:buClr>
                  <a:srgbClr val="000000"/>
                </a:buClr>
                <a:buSzPts val="1500"/>
                <a:buFontTx/>
                <a:buNone/>
                <a:tabLst/>
                <a:defRPr/>
              </a:pPr>
              <a:r>
                <a:rPr kumimoji="0" lang="en-GB" sz="1400" b="0" i="0" u="none" strike="noStrike" kern="0" cap="none" spc="0" normalizeH="0" baseline="0" noProof="0" dirty="0">
                  <a:ln>
                    <a:noFill/>
                  </a:ln>
                  <a:solidFill>
                    <a:srgbClr val="FF671F"/>
                  </a:solidFill>
                  <a:effectLst/>
                  <a:uLnTx/>
                  <a:uFillTx/>
                  <a:latin typeface="Arial"/>
                  <a:ea typeface="Arial"/>
                  <a:cs typeface="Arial"/>
                  <a:sym typeface="Arial"/>
                </a:rPr>
                <a:t>Staff Awareness: </a:t>
              </a:r>
              <a:r>
                <a:rPr kumimoji="0" lang="en-GB" sz="1400" b="0" i="0" u="none" strike="noStrike" kern="0" cap="none" spc="0" normalizeH="0" baseline="0" noProof="0" dirty="0">
                  <a:ln>
                    <a:noFill/>
                  </a:ln>
                  <a:solidFill>
                    <a:srgbClr val="FFFFFF">
                      <a:lumMod val="95000"/>
                    </a:srgbClr>
                  </a:solidFill>
                  <a:effectLst/>
                  <a:uLnTx/>
                  <a:uFillTx/>
                  <a:latin typeface="Arial"/>
                  <a:ea typeface="Arial"/>
                  <a:cs typeface="Arial"/>
                  <a:sym typeface="Arial"/>
                </a:rPr>
                <a:t>Everyone must know relevant controls and how they affect their role. Clear communication is key.</a:t>
              </a:r>
              <a:endParaRPr kumimoji="0" lang="en-US" sz="1400" b="0" i="0" u="none" strike="noStrike" kern="0" cap="none" spc="0" normalizeH="0" baseline="0" noProof="0" dirty="0">
                <a:ln>
                  <a:noFill/>
                </a:ln>
                <a:solidFill>
                  <a:srgbClr val="FFFFFF">
                    <a:lumMod val="95000"/>
                  </a:srgbClr>
                </a:solidFill>
                <a:effectLst/>
                <a:uLnTx/>
                <a:uFillTx/>
                <a:latin typeface="Arial"/>
                <a:ea typeface="Arial"/>
                <a:cs typeface="Arial"/>
                <a:sym typeface="Arial"/>
              </a:endParaRPr>
            </a:p>
          </p:txBody>
        </p:sp>
        <p:grpSp>
          <p:nvGrpSpPr>
            <p:cNvPr id="101" name="Group 100">
              <a:extLst>
                <a:ext uri="{FF2B5EF4-FFF2-40B4-BE49-F238E27FC236}">
                  <a16:creationId xmlns:a16="http://schemas.microsoft.com/office/drawing/2014/main" id="{ED76EF12-78A3-4A50-9E47-921953F8299E}"/>
                </a:ext>
              </a:extLst>
            </p:cNvPr>
            <p:cNvGrpSpPr/>
            <p:nvPr/>
          </p:nvGrpSpPr>
          <p:grpSpPr>
            <a:xfrm flipH="1">
              <a:off x="6272698" y="5474151"/>
              <a:ext cx="684452" cy="684450"/>
              <a:chOff x="1850098" y="4429441"/>
              <a:chExt cx="714458" cy="714458"/>
            </a:xfrm>
          </p:grpSpPr>
          <p:sp>
            <p:nvSpPr>
              <p:cNvPr id="103" name="Oval 102">
                <a:extLst>
                  <a:ext uri="{FF2B5EF4-FFF2-40B4-BE49-F238E27FC236}">
                    <a16:creationId xmlns:a16="http://schemas.microsoft.com/office/drawing/2014/main" id="{8C0AB33C-FCAC-47D7-B92A-06E1709316AE}"/>
                  </a:ext>
                </a:extLst>
              </p:cNvPr>
              <p:cNvSpPr/>
              <p:nvPr/>
            </p:nvSpPr>
            <p:spPr>
              <a:xfrm rot="10800000" flipH="1" flipV="1">
                <a:off x="1850098" y="4429441"/>
                <a:ext cx="714458" cy="714458"/>
              </a:xfrm>
              <a:prstGeom prst="ellipse">
                <a:avLst/>
              </a:prstGeom>
              <a:solidFill>
                <a:srgbClr val="000000"/>
              </a:solidFill>
              <a:ln w="6350" cap="flat" cmpd="sng" algn="ctr">
                <a:gradFill>
                  <a:gsLst>
                    <a:gs pos="0">
                      <a:srgbClr val="000000"/>
                    </a:gs>
                    <a:gs pos="50000">
                      <a:srgbClr val="E23E4E"/>
                    </a:gs>
                    <a:gs pos="100000">
                      <a:srgbClr val="000000"/>
                    </a:gs>
                  </a:gsLst>
                  <a:lin ang="5400000" scaled="1"/>
                </a:gra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lumMod val="95000"/>
                    </a:srgbClr>
                  </a:solidFill>
                  <a:effectLst/>
                  <a:uLnTx/>
                  <a:uFillTx/>
                </a:endParaRPr>
              </a:p>
            </p:txBody>
          </p:sp>
          <p:sp>
            <p:nvSpPr>
              <p:cNvPr id="104" name="Oval 103">
                <a:extLst>
                  <a:ext uri="{FF2B5EF4-FFF2-40B4-BE49-F238E27FC236}">
                    <a16:creationId xmlns:a16="http://schemas.microsoft.com/office/drawing/2014/main" id="{97C9E642-0F9D-4304-80C1-1ED30ED63764}"/>
                  </a:ext>
                </a:extLst>
              </p:cNvPr>
              <p:cNvSpPr/>
              <p:nvPr/>
            </p:nvSpPr>
            <p:spPr>
              <a:xfrm rot="10800000" flipH="1" flipV="1">
                <a:off x="1936034" y="4515378"/>
                <a:ext cx="542585" cy="542585"/>
              </a:xfrm>
              <a:prstGeom prst="ellipse">
                <a:avLst/>
              </a:prstGeom>
              <a:solidFill>
                <a:srgbClr val="9E01B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lumMod val="95000"/>
                    </a:srgbClr>
                  </a:solidFill>
                  <a:effectLst/>
                  <a:uLnTx/>
                  <a:uFillTx/>
                </a:endParaRPr>
              </a:p>
            </p:txBody>
          </p:sp>
        </p:grpSp>
      </p:grpSp>
      <p:sp>
        <p:nvSpPr>
          <p:cNvPr id="105" name="Freeform: Shape 104">
            <a:extLst>
              <a:ext uri="{FF2B5EF4-FFF2-40B4-BE49-F238E27FC236}">
                <a16:creationId xmlns:a16="http://schemas.microsoft.com/office/drawing/2014/main" id="{7F206708-ED78-4B43-98F1-2DA900532E34}"/>
              </a:ext>
            </a:extLst>
          </p:cNvPr>
          <p:cNvSpPr/>
          <p:nvPr/>
        </p:nvSpPr>
        <p:spPr>
          <a:xfrm>
            <a:off x="6068915" y="5083790"/>
            <a:ext cx="317832" cy="312662"/>
          </a:xfrm>
          <a:custGeom>
            <a:avLst/>
            <a:gdLst>
              <a:gd name="connsiteX0" fmla="*/ 975360 w 2400300"/>
              <a:gd name="connsiteY0" fmla="*/ 2045017 h 2361247"/>
              <a:gd name="connsiteX1" fmla="*/ 1440180 w 2400300"/>
              <a:gd name="connsiteY1" fmla="*/ 2045017 h 2361247"/>
              <a:gd name="connsiteX2" fmla="*/ 1635442 w 2400300"/>
              <a:gd name="connsiteY2" fmla="*/ 2361247 h 2361247"/>
              <a:gd name="connsiteX3" fmla="*/ 781050 w 2400300"/>
              <a:gd name="connsiteY3" fmla="*/ 2361247 h 2361247"/>
              <a:gd name="connsiteX4" fmla="*/ 975360 w 2400300"/>
              <a:gd name="connsiteY4" fmla="*/ 2045017 h 2361247"/>
              <a:gd name="connsiteX5" fmla="*/ 1445894 w 2400300"/>
              <a:gd name="connsiteY5" fmla="*/ 1196340 h 2361247"/>
              <a:gd name="connsiteX6" fmla="*/ 1406842 w 2400300"/>
              <a:gd name="connsiteY6" fmla="*/ 1235392 h 2361247"/>
              <a:gd name="connsiteX7" fmla="*/ 1548764 w 2400300"/>
              <a:gd name="connsiteY7" fmla="*/ 1377315 h 2361247"/>
              <a:gd name="connsiteX8" fmla="*/ 1406842 w 2400300"/>
              <a:gd name="connsiteY8" fmla="*/ 1519237 h 2361247"/>
              <a:gd name="connsiteX9" fmla="*/ 1445894 w 2400300"/>
              <a:gd name="connsiteY9" fmla="*/ 1558290 h 2361247"/>
              <a:gd name="connsiteX10" fmla="*/ 1587817 w 2400300"/>
              <a:gd name="connsiteY10" fmla="*/ 1416367 h 2361247"/>
              <a:gd name="connsiteX11" fmla="*/ 1729739 w 2400300"/>
              <a:gd name="connsiteY11" fmla="*/ 1558290 h 2361247"/>
              <a:gd name="connsiteX12" fmla="*/ 1768792 w 2400300"/>
              <a:gd name="connsiteY12" fmla="*/ 1519237 h 2361247"/>
              <a:gd name="connsiteX13" fmla="*/ 1626869 w 2400300"/>
              <a:gd name="connsiteY13" fmla="*/ 1377315 h 2361247"/>
              <a:gd name="connsiteX14" fmla="*/ 1768792 w 2400300"/>
              <a:gd name="connsiteY14" fmla="*/ 1235392 h 2361247"/>
              <a:gd name="connsiteX15" fmla="*/ 1729739 w 2400300"/>
              <a:gd name="connsiteY15" fmla="*/ 1196340 h 2361247"/>
              <a:gd name="connsiteX16" fmla="*/ 1587817 w 2400300"/>
              <a:gd name="connsiteY16" fmla="*/ 1338262 h 2361247"/>
              <a:gd name="connsiteX17" fmla="*/ 1587817 w 2400300"/>
              <a:gd name="connsiteY17" fmla="*/ 1066800 h 2361247"/>
              <a:gd name="connsiteX18" fmla="*/ 1898332 w 2400300"/>
              <a:gd name="connsiteY18" fmla="*/ 1377315 h 2361247"/>
              <a:gd name="connsiteX19" fmla="*/ 1587817 w 2400300"/>
              <a:gd name="connsiteY19" fmla="*/ 1687830 h 2361247"/>
              <a:gd name="connsiteX20" fmla="*/ 1277302 w 2400300"/>
              <a:gd name="connsiteY20" fmla="*/ 1377315 h 2361247"/>
              <a:gd name="connsiteX21" fmla="*/ 1587817 w 2400300"/>
              <a:gd name="connsiteY21" fmla="*/ 1066800 h 2361247"/>
              <a:gd name="connsiteX22" fmla="*/ 735329 w 2400300"/>
              <a:gd name="connsiteY22" fmla="*/ 848677 h 2361247"/>
              <a:gd name="connsiteX23" fmla="*/ 501967 w 2400300"/>
              <a:gd name="connsiteY23" fmla="*/ 1230629 h 2361247"/>
              <a:gd name="connsiteX24" fmla="*/ 507682 w 2400300"/>
              <a:gd name="connsiteY24" fmla="*/ 1236344 h 2361247"/>
              <a:gd name="connsiteX25" fmla="*/ 1273492 w 2400300"/>
              <a:gd name="connsiteY25" fmla="*/ 1236344 h 2361247"/>
              <a:gd name="connsiteX26" fmla="*/ 1243012 w 2400300"/>
              <a:gd name="connsiteY26" fmla="*/ 1377314 h 2361247"/>
              <a:gd name="connsiteX27" fmla="*/ 1587817 w 2400300"/>
              <a:gd name="connsiteY27" fmla="*/ 1722119 h 2361247"/>
              <a:gd name="connsiteX28" fmla="*/ 1933574 w 2400300"/>
              <a:gd name="connsiteY28" fmla="*/ 1377314 h 2361247"/>
              <a:gd name="connsiteX29" fmla="*/ 1588769 w 2400300"/>
              <a:gd name="connsiteY29" fmla="*/ 1032509 h 2361247"/>
              <a:gd name="connsiteX30" fmla="*/ 1365884 w 2400300"/>
              <a:gd name="connsiteY30" fmla="*/ 1114424 h 2361247"/>
              <a:gd name="connsiteX31" fmla="*/ 1150619 w 2400300"/>
              <a:gd name="connsiteY31" fmla="*/ 848677 h 2361247"/>
              <a:gd name="connsiteX32" fmla="*/ 1143952 w 2400300"/>
              <a:gd name="connsiteY32" fmla="*/ 849629 h 2361247"/>
              <a:gd name="connsiteX33" fmla="*/ 942974 w 2400300"/>
              <a:gd name="connsiteY33" fmla="*/ 922972 h 2361247"/>
              <a:gd name="connsiteX34" fmla="*/ 741997 w 2400300"/>
              <a:gd name="connsiteY34" fmla="*/ 849629 h 2361247"/>
              <a:gd name="connsiteX35" fmla="*/ 735329 w 2400300"/>
              <a:gd name="connsiteY35" fmla="*/ 848677 h 2361247"/>
              <a:gd name="connsiteX36" fmla="*/ 0 w 2400300"/>
              <a:gd name="connsiteY36" fmla="*/ 721995 h 2361247"/>
              <a:gd name="connsiteX37" fmla="*/ 187642 w 2400300"/>
              <a:gd name="connsiteY37" fmla="*/ 721995 h 2361247"/>
              <a:gd name="connsiteX38" fmla="*/ 187642 w 2400300"/>
              <a:gd name="connsiteY38" fmla="*/ 1761172 h 2361247"/>
              <a:gd name="connsiteX39" fmla="*/ 249555 w 2400300"/>
              <a:gd name="connsiteY39" fmla="*/ 1823085 h 2361247"/>
              <a:gd name="connsiteX40" fmla="*/ 2150745 w 2400300"/>
              <a:gd name="connsiteY40" fmla="*/ 1823085 h 2361247"/>
              <a:gd name="connsiteX41" fmla="*/ 2212657 w 2400300"/>
              <a:gd name="connsiteY41" fmla="*/ 1761172 h 2361247"/>
              <a:gd name="connsiteX42" fmla="*/ 2212657 w 2400300"/>
              <a:gd name="connsiteY42" fmla="*/ 721995 h 2361247"/>
              <a:gd name="connsiteX43" fmla="*/ 2400300 w 2400300"/>
              <a:gd name="connsiteY43" fmla="*/ 721995 h 2361247"/>
              <a:gd name="connsiteX44" fmla="*/ 2400300 w 2400300"/>
              <a:gd name="connsiteY44" fmla="*/ 2010727 h 2361247"/>
              <a:gd name="connsiteX45" fmla="*/ 0 w 2400300"/>
              <a:gd name="connsiteY45" fmla="*/ 2010727 h 2361247"/>
              <a:gd name="connsiteX46" fmla="*/ 1431607 w 2400300"/>
              <a:gd name="connsiteY46" fmla="*/ 607694 h 2361247"/>
              <a:gd name="connsiteX47" fmla="*/ 1431607 w 2400300"/>
              <a:gd name="connsiteY47" fmla="*/ 682942 h 2361247"/>
              <a:gd name="connsiteX48" fmla="*/ 1804034 w 2400300"/>
              <a:gd name="connsiteY48" fmla="*/ 682942 h 2361247"/>
              <a:gd name="connsiteX49" fmla="*/ 1804034 w 2400300"/>
              <a:gd name="connsiteY49" fmla="*/ 607694 h 2361247"/>
              <a:gd name="connsiteX50" fmla="*/ 1431607 w 2400300"/>
              <a:gd name="connsiteY50" fmla="*/ 416242 h 2361247"/>
              <a:gd name="connsiteX51" fmla="*/ 1431607 w 2400300"/>
              <a:gd name="connsiteY51" fmla="*/ 491489 h 2361247"/>
              <a:gd name="connsiteX52" fmla="*/ 1804034 w 2400300"/>
              <a:gd name="connsiteY52" fmla="*/ 491489 h 2361247"/>
              <a:gd name="connsiteX53" fmla="*/ 1804034 w 2400300"/>
              <a:gd name="connsiteY53" fmla="*/ 416242 h 2361247"/>
              <a:gd name="connsiteX54" fmla="*/ 942022 w 2400300"/>
              <a:gd name="connsiteY54" fmla="*/ 357187 h 2361247"/>
              <a:gd name="connsiteX55" fmla="*/ 763904 w 2400300"/>
              <a:gd name="connsiteY55" fmla="*/ 430529 h 2361247"/>
              <a:gd name="connsiteX56" fmla="*/ 690562 w 2400300"/>
              <a:gd name="connsiteY56" fmla="*/ 608647 h 2361247"/>
              <a:gd name="connsiteX57" fmla="*/ 763904 w 2400300"/>
              <a:gd name="connsiteY57" fmla="*/ 786764 h 2361247"/>
              <a:gd name="connsiteX58" fmla="*/ 942022 w 2400300"/>
              <a:gd name="connsiteY58" fmla="*/ 860107 h 2361247"/>
              <a:gd name="connsiteX59" fmla="*/ 1120139 w 2400300"/>
              <a:gd name="connsiteY59" fmla="*/ 786764 h 2361247"/>
              <a:gd name="connsiteX60" fmla="*/ 1193482 w 2400300"/>
              <a:gd name="connsiteY60" fmla="*/ 608647 h 2361247"/>
              <a:gd name="connsiteX61" fmla="*/ 1120139 w 2400300"/>
              <a:gd name="connsiteY61" fmla="*/ 430529 h 2361247"/>
              <a:gd name="connsiteX62" fmla="*/ 942022 w 2400300"/>
              <a:gd name="connsiteY62" fmla="*/ 357187 h 2361247"/>
              <a:gd name="connsiteX63" fmla="*/ 221932 w 2400300"/>
              <a:gd name="connsiteY63" fmla="*/ 256222 h 2361247"/>
              <a:gd name="connsiteX64" fmla="*/ 2178367 w 2400300"/>
              <a:gd name="connsiteY64" fmla="*/ 256222 h 2361247"/>
              <a:gd name="connsiteX65" fmla="*/ 2178367 w 2400300"/>
              <a:gd name="connsiteY65" fmla="*/ 721994 h 2361247"/>
              <a:gd name="connsiteX66" fmla="*/ 2178367 w 2400300"/>
              <a:gd name="connsiteY66" fmla="*/ 1762124 h 2361247"/>
              <a:gd name="connsiteX67" fmla="*/ 2173604 w 2400300"/>
              <a:gd name="connsiteY67" fmla="*/ 1777364 h 2361247"/>
              <a:gd name="connsiteX68" fmla="*/ 2169794 w 2400300"/>
              <a:gd name="connsiteY68" fmla="*/ 1781174 h 2361247"/>
              <a:gd name="connsiteX69" fmla="*/ 2161222 w 2400300"/>
              <a:gd name="connsiteY69" fmla="*/ 1786889 h 2361247"/>
              <a:gd name="connsiteX70" fmla="*/ 2150744 w 2400300"/>
              <a:gd name="connsiteY70" fmla="*/ 1788794 h 2361247"/>
              <a:gd name="connsiteX71" fmla="*/ 249554 w 2400300"/>
              <a:gd name="connsiteY71" fmla="*/ 1788794 h 2361247"/>
              <a:gd name="connsiteX72" fmla="*/ 221932 w 2400300"/>
              <a:gd name="connsiteY72" fmla="*/ 1761172 h 2361247"/>
              <a:gd name="connsiteX73" fmla="*/ 1688782 w 2400300"/>
              <a:gd name="connsiteY73" fmla="*/ 73342 h 2361247"/>
              <a:gd name="connsiteX74" fmla="*/ 1688782 w 2400300"/>
              <a:gd name="connsiteY74" fmla="*/ 148590 h 2361247"/>
              <a:gd name="connsiteX75" fmla="*/ 2062162 w 2400300"/>
              <a:gd name="connsiteY75" fmla="*/ 148590 h 2361247"/>
              <a:gd name="connsiteX76" fmla="*/ 2062162 w 2400300"/>
              <a:gd name="connsiteY76" fmla="*/ 73342 h 2361247"/>
              <a:gd name="connsiteX77" fmla="*/ 645794 w 2400300"/>
              <a:gd name="connsiteY77" fmla="*/ 72390 h 2361247"/>
              <a:gd name="connsiteX78" fmla="*/ 607694 w 2400300"/>
              <a:gd name="connsiteY78" fmla="*/ 110490 h 2361247"/>
              <a:gd name="connsiteX79" fmla="*/ 645794 w 2400300"/>
              <a:gd name="connsiteY79" fmla="*/ 148590 h 2361247"/>
              <a:gd name="connsiteX80" fmla="*/ 683894 w 2400300"/>
              <a:gd name="connsiteY80" fmla="*/ 110490 h 2361247"/>
              <a:gd name="connsiteX81" fmla="*/ 645794 w 2400300"/>
              <a:gd name="connsiteY81" fmla="*/ 72390 h 2361247"/>
              <a:gd name="connsiteX82" fmla="*/ 510539 w 2400300"/>
              <a:gd name="connsiteY82" fmla="*/ 72390 h 2361247"/>
              <a:gd name="connsiteX83" fmla="*/ 472439 w 2400300"/>
              <a:gd name="connsiteY83" fmla="*/ 110490 h 2361247"/>
              <a:gd name="connsiteX84" fmla="*/ 510539 w 2400300"/>
              <a:gd name="connsiteY84" fmla="*/ 148590 h 2361247"/>
              <a:gd name="connsiteX85" fmla="*/ 548639 w 2400300"/>
              <a:gd name="connsiteY85" fmla="*/ 110490 h 2361247"/>
              <a:gd name="connsiteX86" fmla="*/ 510539 w 2400300"/>
              <a:gd name="connsiteY86" fmla="*/ 72390 h 2361247"/>
              <a:gd name="connsiteX87" fmla="*/ 376237 w 2400300"/>
              <a:gd name="connsiteY87" fmla="*/ 72390 h 2361247"/>
              <a:gd name="connsiteX88" fmla="*/ 338137 w 2400300"/>
              <a:gd name="connsiteY88" fmla="*/ 110490 h 2361247"/>
              <a:gd name="connsiteX89" fmla="*/ 376237 w 2400300"/>
              <a:gd name="connsiteY89" fmla="*/ 148590 h 2361247"/>
              <a:gd name="connsiteX90" fmla="*/ 414337 w 2400300"/>
              <a:gd name="connsiteY90" fmla="*/ 110490 h 2361247"/>
              <a:gd name="connsiteX91" fmla="*/ 376237 w 2400300"/>
              <a:gd name="connsiteY91" fmla="*/ 72390 h 2361247"/>
              <a:gd name="connsiteX92" fmla="*/ 249554 w 2400300"/>
              <a:gd name="connsiteY92" fmla="*/ 0 h 2361247"/>
              <a:gd name="connsiteX93" fmla="*/ 2150744 w 2400300"/>
              <a:gd name="connsiteY93" fmla="*/ 0 h 2361247"/>
              <a:gd name="connsiteX94" fmla="*/ 2178367 w 2400300"/>
              <a:gd name="connsiteY94" fmla="*/ 27622 h 2361247"/>
              <a:gd name="connsiteX95" fmla="*/ 2178367 w 2400300"/>
              <a:gd name="connsiteY95" fmla="*/ 221932 h 2361247"/>
              <a:gd name="connsiteX96" fmla="*/ 221932 w 2400300"/>
              <a:gd name="connsiteY96" fmla="*/ 221932 h 2361247"/>
              <a:gd name="connsiteX97" fmla="*/ 221932 w 2400300"/>
              <a:gd name="connsiteY97" fmla="*/ 27622 h 2361247"/>
              <a:gd name="connsiteX98" fmla="*/ 249554 w 2400300"/>
              <a:gd name="connsiteY98" fmla="*/ 0 h 2361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400300" h="2361247">
                <a:moveTo>
                  <a:pt x="975360" y="2045017"/>
                </a:moveTo>
                <a:lnTo>
                  <a:pt x="1440180" y="2045017"/>
                </a:lnTo>
                <a:cubicBezTo>
                  <a:pt x="1473517" y="2180272"/>
                  <a:pt x="1544002" y="2293619"/>
                  <a:pt x="1635442" y="2361247"/>
                </a:cubicBezTo>
                <a:lnTo>
                  <a:pt x="781050" y="2361247"/>
                </a:lnTo>
                <a:cubicBezTo>
                  <a:pt x="872490" y="2293619"/>
                  <a:pt x="942975" y="2180272"/>
                  <a:pt x="975360" y="2045017"/>
                </a:cubicBezTo>
                <a:close/>
                <a:moveTo>
                  <a:pt x="1445894" y="1196340"/>
                </a:moveTo>
                <a:lnTo>
                  <a:pt x="1406842" y="1235392"/>
                </a:lnTo>
                <a:lnTo>
                  <a:pt x="1548764" y="1377315"/>
                </a:lnTo>
                <a:lnTo>
                  <a:pt x="1406842" y="1519237"/>
                </a:lnTo>
                <a:lnTo>
                  <a:pt x="1445894" y="1558290"/>
                </a:lnTo>
                <a:lnTo>
                  <a:pt x="1587817" y="1416367"/>
                </a:lnTo>
                <a:lnTo>
                  <a:pt x="1729739" y="1558290"/>
                </a:lnTo>
                <a:lnTo>
                  <a:pt x="1768792" y="1519237"/>
                </a:lnTo>
                <a:lnTo>
                  <a:pt x="1626869" y="1377315"/>
                </a:lnTo>
                <a:lnTo>
                  <a:pt x="1768792" y="1235392"/>
                </a:lnTo>
                <a:lnTo>
                  <a:pt x="1729739" y="1196340"/>
                </a:lnTo>
                <a:lnTo>
                  <a:pt x="1587817" y="1338262"/>
                </a:lnTo>
                <a:close/>
                <a:moveTo>
                  <a:pt x="1587817" y="1066800"/>
                </a:moveTo>
                <a:cubicBezTo>
                  <a:pt x="1759267" y="1066800"/>
                  <a:pt x="1898332" y="1205865"/>
                  <a:pt x="1898332" y="1377315"/>
                </a:cubicBezTo>
                <a:cubicBezTo>
                  <a:pt x="1898332" y="1548765"/>
                  <a:pt x="1759267" y="1687830"/>
                  <a:pt x="1587817" y="1687830"/>
                </a:cubicBezTo>
                <a:cubicBezTo>
                  <a:pt x="1416367" y="1687830"/>
                  <a:pt x="1277302" y="1548765"/>
                  <a:pt x="1277302" y="1377315"/>
                </a:cubicBezTo>
                <a:cubicBezTo>
                  <a:pt x="1277302" y="1205865"/>
                  <a:pt x="1416367" y="1066800"/>
                  <a:pt x="1587817" y="1066800"/>
                </a:cubicBezTo>
                <a:close/>
                <a:moveTo>
                  <a:pt x="735329" y="848677"/>
                </a:moveTo>
                <a:cubicBezTo>
                  <a:pt x="598169" y="922019"/>
                  <a:pt x="503872" y="1064894"/>
                  <a:pt x="501967" y="1230629"/>
                </a:cubicBezTo>
                <a:cubicBezTo>
                  <a:pt x="501967" y="1233487"/>
                  <a:pt x="503872" y="1236344"/>
                  <a:pt x="507682" y="1236344"/>
                </a:cubicBezTo>
                <a:lnTo>
                  <a:pt x="1273492" y="1236344"/>
                </a:lnTo>
                <a:cubicBezTo>
                  <a:pt x="1253489" y="1280159"/>
                  <a:pt x="1243012" y="1326832"/>
                  <a:pt x="1243012" y="1377314"/>
                </a:cubicBezTo>
                <a:cubicBezTo>
                  <a:pt x="1243012" y="1567814"/>
                  <a:pt x="1397317" y="1722119"/>
                  <a:pt x="1587817" y="1722119"/>
                </a:cubicBezTo>
                <a:cubicBezTo>
                  <a:pt x="1777364" y="1722119"/>
                  <a:pt x="1933574" y="1567814"/>
                  <a:pt x="1933574" y="1377314"/>
                </a:cubicBezTo>
                <a:cubicBezTo>
                  <a:pt x="1933574" y="1186814"/>
                  <a:pt x="1779269" y="1032509"/>
                  <a:pt x="1588769" y="1032509"/>
                </a:cubicBezTo>
                <a:cubicBezTo>
                  <a:pt x="1503997" y="1032509"/>
                  <a:pt x="1425892" y="1063942"/>
                  <a:pt x="1365884" y="1114424"/>
                </a:cubicBezTo>
                <a:cubicBezTo>
                  <a:pt x="1332547" y="999172"/>
                  <a:pt x="1254442" y="903922"/>
                  <a:pt x="1150619" y="848677"/>
                </a:cubicBezTo>
                <a:cubicBezTo>
                  <a:pt x="1148714" y="847724"/>
                  <a:pt x="1145857" y="847724"/>
                  <a:pt x="1143952" y="849629"/>
                </a:cubicBezTo>
                <a:cubicBezTo>
                  <a:pt x="1088707" y="895349"/>
                  <a:pt x="1019174" y="922972"/>
                  <a:pt x="942974" y="922972"/>
                </a:cubicBezTo>
                <a:cubicBezTo>
                  <a:pt x="866774" y="922972"/>
                  <a:pt x="796289" y="895349"/>
                  <a:pt x="741997" y="849629"/>
                </a:cubicBezTo>
                <a:cubicBezTo>
                  <a:pt x="740092" y="847724"/>
                  <a:pt x="737234" y="847724"/>
                  <a:pt x="735329" y="848677"/>
                </a:cubicBezTo>
                <a:close/>
                <a:moveTo>
                  <a:pt x="0" y="721995"/>
                </a:moveTo>
                <a:lnTo>
                  <a:pt x="187642" y="721995"/>
                </a:lnTo>
                <a:lnTo>
                  <a:pt x="187642" y="1761172"/>
                </a:lnTo>
                <a:cubicBezTo>
                  <a:pt x="187642" y="1795462"/>
                  <a:pt x="215265" y="1823085"/>
                  <a:pt x="249555" y="1823085"/>
                </a:cubicBezTo>
                <a:lnTo>
                  <a:pt x="2150745" y="1823085"/>
                </a:lnTo>
                <a:cubicBezTo>
                  <a:pt x="2185035" y="1823085"/>
                  <a:pt x="2212657" y="1795462"/>
                  <a:pt x="2212657" y="1761172"/>
                </a:cubicBezTo>
                <a:lnTo>
                  <a:pt x="2212657" y="721995"/>
                </a:lnTo>
                <a:lnTo>
                  <a:pt x="2400300" y="721995"/>
                </a:lnTo>
                <a:lnTo>
                  <a:pt x="2400300" y="2010727"/>
                </a:lnTo>
                <a:lnTo>
                  <a:pt x="0" y="2010727"/>
                </a:lnTo>
                <a:close/>
                <a:moveTo>
                  <a:pt x="1431607" y="607694"/>
                </a:moveTo>
                <a:lnTo>
                  <a:pt x="1431607" y="682942"/>
                </a:lnTo>
                <a:lnTo>
                  <a:pt x="1804034" y="682942"/>
                </a:lnTo>
                <a:lnTo>
                  <a:pt x="1804034" y="607694"/>
                </a:lnTo>
                <a:close/>
                <a:moveTo>
                  <a:pt x="1431607" y="416242"/>
                </a:moveTo>
                <a:lnTo>
                  <a:pt x="1431607" y="491489"/>
                </a:lnTo>
                <a:lnTo>
                  <a:pt x="1804034" y="491489"/>
                </a:lnTo>
                <a:lnTo>
                  <a:pt x="1804034" y="416242"/>
                </a:lnTo>
                <a:close/>
                <a:moveTo>
                  <a:pt x="942022" y="357187"/>
                </a:moveTo>
                <a:cubicBezTo>
                  <a:pt x="875347" y="357187"/>
                  <a:pt x="811529" y="383857"/>
                  <a:pt x="763904" y="430529"/>
                </a:cubicBezTo>
                <a:cubicBezTo>
                  <a:pt x="717232" y="477202"/>
                  <a:pt x="690562" y="541019"/>
                  <a:pt x="690562" y="608647"/>
                </a:cubicBezTo>
                <a:cubicBezTo>
                  <a:pt x="690562" y="675322"/>
                  <a:pt x="716279" y="739139"/>
                  <a:pt x="763904" y="786764"/>
                </a:cubicBezTo>
                <a:cubicBezTo>
                  <a:pt x="811529" y="833437"/>
                  <a:pt x="875347" y="860107"/>
                  <a:pt x="942022" y="860107"/>
                </a:cubicBezTo>
                <a:cubicBezTo>
                  <a:pt x="1008697" y="860107"/>
                  <a:pt x="1072514" y="834389"/>
                  <a:pt x="1120139" y="786764"/>
                </a:cubicBezTo>
                <a:cubicBezTo>
                  <a:pt x="1166812" y="739139"/>
                  <a:pt x="1193482" y="675322"/>
                  <a:pt x="1193482" y="608647"/>
                </a:cubicBezTo>
                <a:cubicBezTo>
                  <a:pt x="1193482" y="541972"/>
                  <a:pt x="1167764" y="478154"/>
                  <a:pt x="1120139" y="430529"/>
                </a:cubicBezTo>
                <a:cubicBezTo>
                  <a:pt x="1072514" y="383857"/>
                  <a:pt x="1008697" y="357187"/>
                  <a:pt x="942022" y="357187"/>
                </a:cubicBezTo>
                <a:close/>
                <a:moveTo>
                  <a:pt x="221932" y="256222"/>
                </a:moveTo>
                <a:lnTo>
                  <a:pt x="2178367" y="256222"/>
                </a:lnTo>
                <a:lnTo>
                  <a:pt x="2178367" y="721994"/>
                </a:lnTo>
                <a:lnTo>
                  <a:pt x="2178367" y="1762124"/>
                </a:lnTo>
                <a:cubicBezTo>
                  <a:pt x="2178367" y="1767839"/>
                  <a:pt x="2176462" y="1772602"/>
                  <a:pt x="2173604" y="1777364"/>
                </a:cubicBezTo>
                <a:cubicBezTo>
                  <a:pt x="2172652" y="1778317"/>
                  <a:pt x="2170747" y="1780222"/>
                  <a:pt x="2169794" y="1781174"/>
                </a:cubicBezTo>
                <a:cubicBezTo>
                  <a:pt x="2167889" y="1783079"/>
                  <a:pt x="2164079" y="1785937"/>
                  <a:pt x="2161222" y="1786889"/>
                </a:cubicBezTo>
                <a:cubicBezTo>
                  <a:pt x="2158364" y="1787842"/>
                  <a:pt x="2154554" y="1788794"/>
                  <a:pt x="2150744" y="1788794"/>
                </a:cubicBezTo>
                <a:lnTo>
                  <a:pt x="249554" y="1788794"/>
                </a:lnTo>
                <a:cubicBezTo>
                  <a:pt x="234314" y="1788794"/>
                  <a:pt x="221932" y="1776412"/>
                  <a:pt x="221932" y="1761172"/>
                </a:cubicBezTo>
                <a:close/>
                <a:moveTo>
                  <a:pt x="1688782" y="73342"/>
                </a:moveTo>
                <a:lnTo>
                  <a:pt x="1688782" y="148590"/>
                </a:lnTo>
                <a:lnTo>
                  <a:pt x="2062162" y="148590"/>
                </a:lnTo>
                <a:lnTo>
                  <a:pt x="2062162" y="73342"/>
                </a:lnTo>
                <a:close/>
                <a:moveTo>
                  <a:pt x="645794" y="72390"/>
                </a:moveTo>
                <a:cubicBezTo>
                  <a:pt x="624839" y="72390"/>
                  <a:pt x="607694" y="89535"/>
                  <a:pt x="607694" y="110490"/>
                </a:cubicBezTo>
                <a:cubicBezTo>
                  <a:pt x="607694" y="131445"/>
                  <a:pt x="624839" y="148590"/>
                  <a:pt x="645794" y="148590"/>
                </a:cubicBezTo>
                <a:cubicBezTo>
                  <a:pt x="666749" y="148590"/>
                  <a:pt x="683894" y="131445"/>
                  <a:pt x="683894" y="110490"/>
                </a:cubicBezTo>
                <a:cubicBezTo>
                  <a:pt x="683894" y="89535"/>
                  <a:pt x="666749" y="72390"/>
                  <a:pt x="645794" y="72390"/>
                </a:cubicBezTo>
                <a:close/>
                <a:moveTo>
                  <a:pt x="510539" y="72390"/>
                </a:moveTo>
                <a:cubicBezTo>
                  <a:pt x="489584" y="72390"/>
                  <a:pt x="472439" y="89535"/>
                  <a:pt x="472439" y="110490"/>
                </a:cubicBezTo>
                <a:cubicBezTo>
                  <a:pt x="472439" y="131445"/>
                  <a:pt x="489584" y="148590"/>
                  <a:pt x="510539" y="148590"/>
                </a:cubicBezTo>
                <a:cubicBezTo>
                  <a:pt x="531494" y="148590"/>
                  <a:pt x="548639" y="131445"/>
                  <a:pt x="548639" y="110490"/>
                </a:cubicBezTo>
                <a:cubicBezTo>
                  <a:pt x="548639" y="89535"/>
                  <a:pt x="531494" y="72390"/>
                  <a:pt x="510539" y="72390"/>
                </a:cubicBezTo>
                <a:close/>
                <a:moveTo>
                  <a:pt x="376237" y="72390"/>
                </a:moveTo>
                <a:cubicBezTo>
                  <a:pt x="355282" y="72390"/>
                  <a:pt x="338137" y="89535"/>
                  <a:pt x="338137" y="110490"/>
                </a:cubicBezTo>
                <a:cubicBezTo>
                  <a:pt x="338137" y="131445"/>
                  <a:pt x="355282" y="148590"/>
                  <a:pt x="376237" y="148590"/>
                </a:cubicBezTo>
                <a:cubicBezTo>
                  <a:pt x="396239" y="148590"/>
                  <a:pt x="413384" y="131445"/>
                  <a:pt x="414337" y="110490"/>
                </a:cubicBezTo>
                <a:cubicBezTo>
                  <a:pt x="414337" y="89535"/>
                  <a:pt x="397192" y="72390"/>
                  <a:pt x="376237" y="72390"/>
                </a:cubicBezTo>
                <a:close/>
                <a:moveTo>
                  <a:pt x="249554" y="0"/>
                </a:moveTo>
                <a:lnTo>
                  <a:pt x="2150744" y="0"/>
                </a:lnTo>
                <a:cubicBezTo>
                  <a:pt x="2165984" y="0"/>
                  <a:pt x="2178367" y="12382"/>
                  <a:pt x="2178367" y="27622"/>
                </a:cubicBezTo>
                <a:lnTo>
                  <a:pt x="2178367" y="221932"/>
                </a:lnTo>
                <a:lnTo>
                  <a:pt x="221932" y="221932"/>
                </a:lnTo>
                <a:lnTo>
                  <a:pt x="221932" y="27622"/>
                </a:lnTo>
                <a:cubicBezTo>
                  <a:pt x="221932" y="12382"/>
                  <a:pt x="234314" y="0"/>
                  <a:pt x="249554" y="0"/>
                </a:cubicBezTo>
                <a:close/>
              </a:path>
            </a:pathLst>
          </a:custGeom>
          <a:solidFill>
            <a:schemeClr val="bg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TextBox 105">
            <a:extLst>
              <a:ext uri="{FF2B5EF4-FFF2-40B4-BE49-F238E27FC236}">
                <a16:creationId xmlns:a16="http://schemas.microsoft.com/office/drawing/2014/main" id="{A40AB0BF-E90C-4DC5-969F-D08691BF6055}"/>
              </a:ext>
            </a:extLst>
          </p:cNvPr>
          <p:cNvSpPr txBox="1"/>
          <p:nvPr/>
        </p:nvSpPr>
        <p:spPr>
          <a:xfrm>
            <a:off x="4196531" y="5688401"/>
            <a:ext cx="7829299" cy="1070871"/>
          </a:xfrm>
          <a:prstGeom prst="rect">
            <a:avLst/>
          </a:prstGeom>
          <a:noFill/>
        </p:spPr>
        <p:txBody>
          <a:bodyPr wrap="square">
            <a:spAutoFit/>
          </a:bodyPr>
          <a:lstStyle/>
          <a:p>
            <a:pPr marL="0" marR="0">
              <a:lnSpc>
                <a:spcPct val="107000"/>
              </a:lnSpc>
              <a:spcBef>
                <a:spcPts val="0"/>
              </a:spcBef>
              <a:spcAft>
                <a:spcPts val="800"/>
              </a:spcAft>
            </a:pPr>
            <a:r>
              <a:rPr lang="en-US" sz="1800" b="1" kern="100" dirty="0">
                <a:solidFill>
                  <a:srgbClr val="FF671F"/>
                </a:solidFill>
                <a:effectLst/>
                <a:latin typeface="Calibri" panose="020F0502020204030204" pitchFamily="34" charset="0"/>
                <a:ea typeface="Calibri" panose="020F0502020204030204" pitchFamily="34" charset="0"/>
                <a:cs typeface="Arial" panose="020B0604020202020204" pitchFamily="34" charset="0"/>
              </a:rPr>
              <a:t>Example: </a:t>
            </a:r>
            <a:r>
              <a:rPr lang="en-US" sz="1800" b="1"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Risk “Data Protection” in SMSA </a:t>
            </a:r>
            <a:endParaRPr lang="en-US" sz="1600" b="1" kern="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b="1"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SMSA uses encryption to protect customer data and access controls to limit who can see sensitive information.</a:t>
            </a:r>
            <a:endParaRPr lang="en-US" sz="1600" b="1" kern="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791786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4088EF2-FFAD-4938-AA07-B43B54A8FBD6}"/>
              </a:ext>
            </a:extLst>
          </p:cNvPr>
          <p:cNvSpPr/>
          <p:nvPr/>
        </p:nvSpPr>
        <p:spPr>
          <a:xfrm>
            <a:off x="0" y="2362200"/>
            <a:ext cx="12192000" cy="2109788"/>
          </a:xfrm>
          <a:prstGeom prst="rect">
            <a:avLst/>
          </a:prstGeom>
          <a:solidFill>
            <a:schemeClr val="bg1"/>
          </a:solid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panose="020B0604020202020204" pitchFamily="34" charset="0"/>
              <a:cs typeface="Arial" panose="020B0604020202020204" pitchFamily="34" charset="0"/>
            </a:endParaRPr>
          </a:p>
        </p:txBody>
      </p:sp>
      <p:sp>
        <p:nvSpPr>
          <p:cNvPr id="2" name="object 18">
            <a:extLst>
              <a:ext uri="{FF2B5EF4-FFF2-40B4-BE49-F238E27FC236}">
                <a16:creationId xmlns:a16="http://schemas.microsoft.com/office/drawing/2014/main" id="{38D1D051-8F10-4CDA-AE4A-E77D979F1CB0}"/>
              </a:ext>
            </a:extLst>
          </p:cNvPr>
          <p:cNvSpPr txBox="1"/>
          <p:nvPr/>
        </p:nvSpPr>
        <p:spPr>
          <a:xfrm>
            <a:off x="3598863" y="6688138"/>
            <a:ext cx="4994275"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latin typeface="Calibri"/>
                <a:cs typeface="Calibri"/>
              </a:rPr>
              <a:t>“</a:t>
            </a:r>
            <a:r>
              <a:rPr sz="650" spc="-5" dirty="0">
                <a:solidFill>
                  <a:schemeClr val="bg1"/>
                </a:solidFill>
                <a:latin typeface="Calibri"/>
                <a:cs typeface="Calibri"/>
              </a:rPr>
              <a:t>C</a:t>
            </a:r>
            <a:r>
              <a:rPr sz="650" spc="-15" dirty="0">
                <a:solidFill>
                  <a:schemeClr val="bg1"/>
                </a:solidFill>
                <a:latin typeface="Calibri"/>
                <a:cs typeface="Calibri"/>
              </a:rPr>
              <a:t>o</a:t>
            </a:r>
            <a:r>
              <a:rPr sz="650" spc="-10" dirty="0">
                <a:solidFill>
                  <a:schemeClr val="bg1"/>
                </a:solidFill>
                <a:latin typeface="Calibri"/>
                <a:cs typeface="Calibri"/>
              </a:rPr>
              <a:t>p</a:t>
            </a:r>
            <a:r>
              <a:rPr sz="650" spc="-15" dirty="0">
                <a:solidFill>
                  <a:schemeClr val="bg1"/>
                </a:solidFill>
                <a:latin typeface="Calibri"/>
                <a:cs typeface="Calibri"/>
              </a:rPr>
              <a:t>y</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a:t>
            </a:r>
            <a:r>
              <a:rPr sz="650" spc="-10" dirty="0">
                <a:solidFill>
                  <a:schemeClr val="bg1"/>
                </a:solidFill>
                <a:latin typeface="Calibri"/>
                <a:cs typeface="Calibri"/>
              </a:rPr>
              <a:t>s</a:t>
            </a:r>
            <a:r>
              <a:rPr sz="650" spc="-5" dirty="0">
                <a:solidFill>
                  <a:schemeClr val="bg1"/>
                </a:solidFill>
                <a:latin typeface="Calibri"/>
                <a:cs typeface="Calibri"/>
              </a:rPr>
              <a:t>:</a:t>
            </a:r>
            <a:r>
              <a:rPr sz="650" spc="-10" dirty="0">
                <a:solidFill>
                  <a:schemeClr val="bg1"/>
                </a:solidFill>
                <a:latin typeface="Calibri"/>
                <a:cs typeface="Calibri"/>
              </a:rPr>
              <a:t> Al</a:t>
            </a:r>
            <a:r>
              <a:rPr sz="650" spc="-5" dirty="0">
                <a:solidFill>
                  <a:schemeClr val="bg1"/>
                </a:solidFill>
                <a:latin typeface="Calibri"/>
                <a:cs typeface="Calibri"/>
              </a:rPr>
              <a:t>l</a:t>
            </a:r>
            <a:r>
              <a:rPr sz="650" spc="15" dirty="0">
                <a:solidFill>
                  <a:schemeClr val="bg1"/>
                </a:solidFill>
                <a:latin typeface="Calibri"/>
                <a:cs typeface="Calibri"/>
              </a:rPr>
              <a:t> </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ts</a:t>
            </a:r>
            <a:r>
              <a:rPr sz="650" spc="-10" dirty="0">
                <a:solidFill>
                  <a:schemeClr val="bg1"/>
                </a:solidFill>
                <a:latin typeface="Calibri"/>
                <a:cs typeface="Calibri"/>
              </a:rPr>
              <a:t> </a:t>
            </a:r>
            <a:r>
              <a:rPr sz="650" spc="-5" dirty="0">
                <a:solidFill>
                  <a:schemeClr val="bg1"/>
                </a:solidFill>
                <a:latin typeface="Calibri"/>
                <a:cs typeface="Calibri"/>
              </a:rPr>
              <a:t>are</a:t>
            </a:r>
            <a:r>
              <a:rPr sz="650" spc="10" dirty="0">
                <a:solidFill>
                  <a:schemeClr val="bg1"/>
                </a:solidFill>
                <a:latin typeface="Calibri"/>
                <a:cs typeface="Calibri"/>
              </a:rPr>
              <a:t> </a:t>
            </a:r>
            <a:r>
              <a:rPr sz="650" spc="-5" dirty="0">
                <a:solidFill>
                  <a:schemeClr val="bg1"/>
                </a:solidFill>
                <a:latin typeface="Calibri"/>
                <a:cs typeface="Calibri"/>
              </a:rPr>
              <a:t>reser</a:t>
            </a:r>
            <a:r>
              <a:rPr sz="650" spc="-10" dirty="0">
                <a:solidFill>
                  <a:schemeClr val="bg1"/>
                </a:solidFill>
                <a:latin typeface="Calibri"/>
                <a:cs typeface="Calibri"/>
              </a:rPr>
              <a:t>v</a:t>
            </a:r>
            <a:r>
              <a:rPr sz="650" spc="-5" dirty="0">
                <a:solidFill>
                  <a:schemeClr val="bg1"/>
                </a:solidFill>
                <a:latin typeface="Calibri"/>
                <a:cs typeface="Calibri"/>
              </a:rPr>
              <a:t>e</a:t>
            </a:r>
            <a:r>
              <a:rPr sz="650" spc="-10" dirty="0">
                <a:solidFill>
                  <a:schemeClr val="bg1"/>
                </a:solidFill>
                <a:latin typeface="Calibri"/>
                <a:cs typeface="Calibri"/>
              </a:rPr>
              <a:t>d</a:t>
            </a:r>
            <a:r>
              <a:rPr sz="650" spc="-5" dirty="0">
                <a:solidFill>
                  <a:schemeClr val="bg1"/>
                </a:solidFill>
                <a:latin typeface="Calibri"/>
                <a:cs typeface="Calibri"/>
              </a:rPr>
              <a:t>,</a:t>
            </a:r>
            <a:r>
              <a:rPr sz="650" spc="-10" dirty="0">
                <a:solidFill>
                  <a:schemeClr val="bg1"/>
                </a:solidFill>
                <a:latin typeface="Calibri"/>
                <a:cs typeface="Calibri"/>
              </a:rPr>
              <a:t> n</a:t>
            </a:r>
            <a:r>
              <a:rPr sz="650" spc="-5" dirty="0">
                <a:solidFill>
                  <a:schemeClr val="bg1"/>
                </a:solidFill>
                <a:latin typeface="Calibri"/>
                <a:cs typeface="Calibri"/>
              </a:rPr>
              <a:t>o</a:t>
            </a:r>
            <a:r>
              <a:rPr sz="650" dirty="0">
                <a:solidFill>
                  <a:schemeClr val="bg1"/>
                </a:solidFill>
                <a:latin typeface="Calibri"/>
                <a:cs typeface="Calibri"/>
              </a:rPr>
              <a:t> </a:t>
            </a:r>
            <a:r>
              <a:rPr sz="650" spc="-10" dirty="0">
                <a:solidFill>
                  <a:schemeClr val="bg1"/>
                </a:solidFill>
                <a:latin typeface="Calibri"/>
                <a:cs typeface="Calibri"/>
              </a:rPr>
              <a:t>p</a:t>
            </a:r>
            <a:r>
              <a:rPr sz="650" spc="-5" dirty="0">
                <a:solidFill>
                  <a:schemeClr val="bg1"/>
                </a:solidFill>
                <a:latin typeface="Calibri"/>
                <a:cs typeface="Calibri"/>
              </a:rPr>
              <a:t>art </a:t>
            </a:r>
            <a:r>
              <a:rPr sz="650" spc="-15" dirty="0">
                <a:solidFill>
                  <a:schemeClr val="bg1"/>
                </a:solidFill>
                <a:latin typeface="Calibri"/>
                <a:cs typeface="Calibri"/>
              </a:rPr>
              <a:t>o</a:t>
            </a:r>
            <a:r>
              <a:rPr sz="650" spc="-5" dirty="0">
                <a:solidFill>
                  <a:schemeClr val="bg1"/>
                </a:solidFill>
                <a:latin typeface="Calibri"/>
                <a:cs typeface="Calibri"/>
              </a:rPr>
              <a:t>f</a:t>
            </a:r>
            <a:r>
              <a:rPr sz="650" spc="10" dirty="0">
                <a:solidFill>
                  <a:schemeClr val="bg1"/>
                </a:solidFill>
                <a:latin typeface="Calibri"/>
                <a:cs typeface="Calibri"/>
              </a:rPr>
              <a:t> </a:t>
            </a:r>
            <a:r>
              <a:rPr sz="650" spc="-5" dirty="0">
                <a:solidFill>
                  <a:schemeClr val="bg1"/>
                </a:solidFill>
                <a:latin typeface="Calibri"/>
                <a:cs typeface="Calibri"/>
              </a:rPr>
              <a:t>t</a:t>
            </a:r>
            <a:r>
              <a:rPr sz="650" spc="-15" dirty="0">
                <a:solidFill>
                  <a:schemeClr val="bg1"/>
                </a:solidFill>
                <a:latin typeface="Calibri"/>
                <a:cs typeface="Calibri"/>
              </a:rPr>
              <a:t>h</a:t>
            </a:r>
            <a:r>
              <a:rPr sz="650" spc="-10" dirty="0">
                <a:solidFill>
                  <a:schemeClr val="bg1"/>
                </a:solidFill>
                <a:latin typeface="Calibri"/>
                <a:cs typeface="Calibri"/>
              </a:rPr>
              <a:t>i</a:t>
            </a:r>
            <a:r>
              <a:rPr sz="650" spc="-5" dirty="0">
                <a:solidFill>
                  <a:schemeClr val="bg1"/>
                </a:solidFill>
                <a:latin typeface="Calibri"/>
                <a:cs typeface="Calibri"/>
              </a:rPr>
              <a:t>s </a:t>
            </a:r>
            <a:r>
              <a:rPr sz="650" spc="-10" dirty="0">
                <a:solidFill>
                  <a:schemeClr val="bg1"/>
                </a:solidFill>
                <a:latin typeface="Calibri"/>
                <a:cs typeface="Calibri"/>
              </a:rPr>
              <a:t>p</a:t>
            </a:r>
            <a:r>
              <a:rPr sz="650" spc="-5" dirty="0">
                <a:solidFill>
                  <a:schemeClr val="bg1"/>
                </a:solidFill>
                <a:latin typeface="Calibri"/>
                <a:cs typeface="Calibri"/>
              </a:rPr>
              <a:t>rese</a:t>
            </a:r>
            <a:r>
              <a:rPr sz="650" spc="-10" dirty="0">
                <a:solidFill>
                  <a:schemeClr val="bg1"/>
                </a:solidFill>
                <a:latin typeface="Calibri"/>
                <a:cs typeface="Calibri"/>
              </a:rPr>
              <a:t>n</a:t>
            </a:r>
            <a:r>
              <a:rPr sz="650" spc="-5" dirty="0">
                <a:solidFill>
                  <a:schemeClr val="bg1"/>
                </a:solidFill>
                <a:latin typeface="Calibri"/>
                <a:cs typeface="Calibri"/>
              </a:rPr>
              <a:t>tat</a:t>
            </a:r>
            <a:r>
              <a:rPr sz="650" spc="-15" dirty="0">
                <a:solidFill>
                  <a:schemeClr val="bg1"/>
                </a:solidFill>
                <a:latin typeface="Calibri"/>
                <a:cs typeface="Calibri"/>
              </a:rPr>
              <a:t>io</a:t>
            </a:r>
            <a:r>
              <a:rPr sz="650" spc="-5" dirty="0">
                <a:solidFill>
                  <a:schemeClr val="bg1"/>
                </a:solidFill>
                <a:latin typeface="Calibri"/>
                <a:cs typeface="Calibri"/>
              </a:rPr>
              <a:t>n</a:t>
            </a:r>
            <a:r>
              <a:rPr sz="650" dirty="0">
                <a:solidFill>
                  <a:schemeClr val="bg1"/>
                </a:solidFill>
                <a:latin typeface="Calibri"/>
                <a:cs typeface="Calibri"/>
              </a:rPr>
              <a:t> </a:t>
            </a:r>
            <a:r>
              <a:rPr sz="650" spc="-5" dirty="0">
                <a:solidFill>
                  <a:schemeClr val="bg1"/>
                </a:solidFill>
                <a:latin typeface="Calibri"/>
                <a:cs typeface="Calibri"/>
              </a:rPr>
              <a:t>can</a:t>
            </a:r>
            <a:r>
              <a:rPr sz="650"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e re</a:t>
            </a:r>
            <a:r>
              <a:rPr sz="650" spc="-10" dirty="0">
                <a:solidFill>
                  <a:schemeClr val="bg1"/>
                </a:solidFill>
                <a:latin typeface="Calibri"/>
                <a:cs typeface="Calibri"/>
              </a:rPr>
              <a:t>p</a:t>
            </a:r>
            <a:r>
              <a:rPr sz="650" spc="-5" dirty="0">
                <a:solidFill>
                  <a:schemeClr val="bg1"/>
                </a:solidFill>
                <a:latin typeface="Calibri"/>
                <a:cs typeface="Calibri"/>
              </a:rPr>
              <a:t>r</a:t>
            </a:r>
            <a:r>
              <a:rPr sz="650" spc="-10" dirty="0">
                <a:solidFill>
                  <a:schemeClr val="bg1"/>
                </a:solidFill>
                <a:latin typeface="Calibri"/>
                <a:cs typeface="Calibri"/>
              </a:rPr>
              <a:t>odu</a:t>
            </a:r>
            <a:r>
              <a:rPr sz="650" spc="-5" dirty="0">
                <a:solidFill>
                  <a:schemeClr val="bg1"/>
                </a:solidFill>
                <a:latin typeface="Calibri"/>
                <a:cs typeface="Calibri"/>
              </a:rPr>
              <a:t>ced</a:t>
            </a:r>
            <a:r>
              <a:rPr sz="650" dirty="0">
                <a:solidFill>
                  <a:schemeClr val="bg1"/>
                </a:solidFill>
                <a:latin typeface="Calibri"/>
                <a:cs typeface="Calibri"/>
              </a:rPr>
              <a:t> </a:t>
            </a:r>
            <a:r>
              <a:rPr sz="650" spc="-15" dirty="0">
                <a:solidFill>
                  <a:schemeClr val="bg1"/>
                </a:solidFill>
                <a:latin typeface="Calibri"/>
                <a:cs typeface="Calibri"/>
              </a:rPr>
              <a:t>o</a:t>
            </a:r>
            <a:r>
              <a:rPr sz="650" spc="-5" dirty="0">
                <a:solidFill>
                  <a:schemeClr val="bg1"/>
                </a:solidFill>
                <a:latin typeface="Calibri"/>
                <a:cs typeface="Calibri"/>
              </a:rPr>
              <a:t>r c</a:t>
            </a:r>
            <a:r>
              <a:rPr sz="650" spc="-10" dirty="0">
                <a:solidFill>
                  <a:schemeClr val="bg1"/>
                </a:solidFill>
                <a:latin typeface="Calibri"/>
                <a:cs typeface="Calibri"/>
              </a:rPr>
              <a:t>opi</a:t>
            </a:r>
            <a:r>
              <a:rPr sz="650" spc="-5" dirty="0">
                <a:solidFill>
                  <a:schemeClr val="bg1"/>
                </a:solidFill>
                <a:latin typeface="Calibri"/>
                <a:cs typeface="Calibri"/>
              </a:rPr>
              <a:t>ed</a:t>
            </a:r>
            <a:r>
              <a:rPr sz="650" spc="15"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y</a:t>
            </a:r>
            <a:r>
              <a:rPr sz="650" spc="-10" dirty="0">
                <a:solidFill>
                  <a:schemeClr val="bg1"/>
                </a:solidFill>
                <a:latin typeface="Calibri"/>
                <a:cs typeface="Calibri"/>
              </a:rPr>
              <a:t> </a:t>
            </a:r>
            <a:r>
              <a:rPr sz="650" spc="-5" dirty="0">
                <a:solidFill>
                  <a:schemeClr val="bg1"/>
                </a:solidFill>
                <a:latin typeface="Calibri"/>
                <a:cs typeface="Calibri"/>
              </a:rPr>
              <a:t>a</a:t>
            </a:r>
            <a:r>
              <a:rPr sz="650" spc="-10" dirty="0">
                <a:solidFill>
                  <a:schemeClr val="bg1"/>
                </a:solidFill>
                <a:latin typeface="Calibri"/>
                <a:cs typeface="Calibri"/>
              </a:rPr>
              <a:t>n</a:t>
            </a:r>
            <a:r>
              <a:rPr sz="650" spc="-5" dirty="0">
                <a:solidFill>
                  <a:schemeClr val="bg1"/>
                </a:solidFill>
                <a:latin typeface="Calibri"/>
                <a:cs typeface="Calibri"/>
              </a:rPr>
              <a:t>y</a:t>
            </a:r>
            <a:r>
              <a:rPr sz="650" dirty="0">
                <a:solidFill>
                  <a:schemeClr val="bg1"/>
                </a:solidFill>
                <a:latin typeface="Calibri"/>
                <a:cs typeface="Calibri"/>
              </a:rPr>
              <a:t> </a:t>
            </a:r>
            <a:r>
              <a:rPr sz="650" spc="-5" dirty="0">
                <a:solidFill>
                  <a:schemeClr val="bg1"/>
                </a:solidFill>
                <a:latin typeface="Calibri"/>
                <a:cs typeface="Calibri"/>
              </a:rPr>
              <a:t>mea</a:t>
            </a:r>
            <a:r>
              <a:rPr sz="650" spc="-10" dirty="0">
                <a:solidFill>
                  <a:schemeClr val="bg1"/>
                </a:solidFill>
                <a:latin typeface="Calibri"/>
                <a:cs typeface="Calibri"/>
              </a:rPr>
              <a:t>n</a:t>
            </a:r>
            <a:r>
              <a:rPr sz="650" spc="-5" dirty="0">
                <a:solidFill>
                  <a:schemeClr val="bg1"/>
                </a:solidFill>
                <a:latin typeface="Calibri"/>
                <a:cs typeface="Calibri"/>
              </a:rPr>
              <a:t>s e</a:t>
            </a:r>
            <a:r>
              <a:rPr sz="650" spc="-10" dirty="0">
                <a:solidFill>
                  <a:schemeClr val="bg1"/>
                </a:solidFill>
                <a:latin typeface="Calibri"/>
                <a:cs typeface="Calibri"/>
              </a:rPr>
              <a:t>x</a:t>
            </a:r>
            <a:r>
              <a:rPr sz="650" spc="-5" dirty="0">
                <a:solidFill>
                  <a:schemeClr val="bg1"/>
                </a:solidFill>
                <a:latin typeface="Calibri"/>
                <a:cs typeface="Calibri"/>
              </a:rPr>
              <a:t>ce</a:t>
            </a:r>
            <a:r>
              <a:rPr sz="650" spc="-10" dirty="0">
                <a:solidFill>
                  <a:schemeClr val="bg1"/>
                </a:solidFill>
                <a:latin typeface="Calibri"/>
                <a:cs typeface="Calibri"/>
              </a:rPr>
              <a:t>p</a:t>
            </a:r>
            <a:r>
              <a:rPr sz="650" spc="-5" dirty="0">
                <a:solidFill>
                  <a:schemeClr val="bg1"/>
                </a:solidFill>
                <a:latin typeface="Calibri"/>
                <a:cs typeface="Calibri"/>
              </a:rPr>
              <a:t>t</a:t>
            </a:r>
            <a:r>
              <a:rPr sz="650" spc="5" dirty="0">
                <a:solidFill>
                  <a:schemeClr val="bg1"/>
                </a:solidFill>
                <a:latin typeface="Calibri"/>
                <a:cs typeface="Calibri"/>
              </a:rPr>
              <a:t> </a:t>
            </a:r>
            <a:r>
              <a:rPr sz="650" spc="-5" dirty="0">
                <a:solidFill>
                  <a:schemeClr val="bg1"/>
                </a:solidFill>
                <a:latin typeface="Calibri"/>
                <a:cs typeface="Calibri"/>
              </a:rPr>
              <a:t>w</a:t>
            </a:r>
            <a:r>
              <a:rPr sz="650" spc="-10" dirty="0">
                <a:solidFill>
                  <a:schemeClr val="bg1"/>
                </a:solidFill>
                <a:latin typeface="Calibri"/>
                <a:cs typeface="Calibri"/>
              </a:rPr>
              <a:t>i</a:t>
            </a:r>
            <a:r>
              <a:rPr sz="650" spc="-5" dirty="0">
                <a:solidFill>
                  <a:schemeClr val="bg1"/>
                </a:solidFill>
                <a:latin typeface="Calibri"/>
                <a:cs typeface="Calibri"/>
              </a:rPr>
              <a:t>th</a:t>
            </a:r>
            <a:r>
              <a:rPr sz="650" spc="-10" dirty="0">
                <a:solidFill>
                  <a:schemeClr val="bg1"/>
                </a:solidFill>
                <a:latin typeface="Calibri"/>
                <a:cs typeface="Calibri"/>
              </a:rPr>
              <a:t> </a:t>
            </a:r>
            <a:r>
              <a:rPr sz="650" spc="-5" dirty="0">
                <a:solidFill>
                  <a:schemeClr val="bg1"/>
                </a:solidFill>
                <a:latin typeface="Calibri"/>
                <a:cs typeface="Calibri"/>
              </a:rPr>
              <a:t>wr</a:t>
            </a:r>
            <a:r>
              <a:rPr sz="650" spc="-10" dirty="0">
                <a:solidFill>
                  <a:schemeClr val="bg1"/>
                </a:solidFill>
                <a:latin typeface="Calibri"/>
                <a:cs typeface="Calibri"/>
              </a:rPr>
              <a:t>i</a:t>
            </a:r>
            <a:r>
              <a:rPr sz="650" spc="-5" dirty="0">
                <a:solidFill>
                  <a:schemeClr val="bg1"/>
                </a:solidFill>
                <a:latin typeface="Calibri"/>
                <a:cs typeface="Calibri"/>
              </a:rPr>
              <a:t>t</a:t>
            </a:r>
            <a:r>
              <a:rPr sz="650" spc="-10" dirty="0">
                <a:solidFill>
                  <a:schemeClr val="bg1"/>
                </a:solidFill>
                <a:latin typeface="Calibri"/>
                <a:cs typeface="Calibri"/>
              </a:rPr>
              <a:t>t</a:t>
            </a:r>
            <a:r>
              <a:rPr sz="650" spc="5" dirty="0">
                <a:solidFill>
                  <a:schemeClr val="bg1"/>
                </a:solidFill>
                <a:latin typeface="Calibri"/>
                <a:cs typeface="Calibri"/>
              </a:rPr>
              <a:t>e</a:t>
            </a:r>
            <a:r>
              <a:rPr sz="650" spc="-5" dirty="0">
                <a:solidFill>
                  <a:schemeClr val="bg1"/>
                </a:solidFill>
                <a:latin typeface="Calibri"/>
                <a:cs typeface="Calibri"/>
              </a:rPr>
              <a:t>n</a:t>
            </a:r>
            <a:r>
              <a:rPr sz="650" spc="-10" dirty="0">
                <a:solidFill>
                  <a:schemeClr val="bg1"/>
                </a:solidFill>
                <a:latin typeface="Calibri"/>
                <a:cs typeface="Calibri"/>
              </a:rPr>
              <a:t> p</a:t>
            </a:r>
            <a:r>
              <a:rPr sz="650" spc="-5" dirty="0">
                <a:solidFill>
                  <a:schemeClr val="bg1"/>
                </a:solidFill>
                <a:latin typeface="Calibri"/>
                <a:cs typeface="Calibri"/>
              </a:rPr>
              <a:t>erm</a:t>
            </a:r>
            <a:r>
              <a:rPr sz="650" spc="-15" dirty="0">
                <a:solidFill>
                  <a:schemeClr val="bg1"/>
                </a:solidFill>
                <a:latin typeface="Calibri"/>
                <a:cs typeface="Calibri"/>
              </a:rPr>
              <a:t>i</a:t>
            </a:r>
            <a:r>
              <a:rPr sz="650" spc="-5" dirty="0">
                <a:solidFill>
                  <a:schemeClr val="bg1"/>
                </a:solidFill>
                <a:latin typeface="Calibri"/>
                <a:cs typeface="Calibri"/>
              </a:rPr>
              <a:t>s</a:t>
            </a:r>
            <a:r>
              <a:rPr sz="650" spc="-10" dirty="0">
                <a:solidFill>
                  <a:schemeClr val="bg1"/>
                </a:solidFill>
                <a:latin typeface="Calibri"/>
                <a:cs typeface="Calibri"/>
              </a:rPr>
              <a:t>si</a:t>
            </a:r>
            <a:r>
              <a:rPr sz="650" spc="-15" dirty="0">
                <a:solidFill>
                  <a:schemeClr val="bg1"/>
                </a:solidFill>
                <a:latin typeface="Calibri"/>
                <a:cs typeface="Calibri"/>
              </a:rPr>
              <a:t>o</a:t>
            </a:r>
            <a:r>
              <a:rPr sz="650" spc="-5" dirty="0">
                <a:solidFill>
                  <a:schemeClr val="bg1"/>
                </a:solidFill>
                <a:latin typeface="Calibri"/>
                <a:cs typeface="Calibri"/>
              </a:rPr>
              <a:t>n</a:t>
            </a:r>
            <a:r>
              <a:rPr sz="650" dirty="0">
                <a:solidFill>
                  <a:schemeClr val="bg1"/>
                </a:solidFill>
                <a:latin typeface="Calibri"/>
                <a:cs typeface="Calibri"/>
              </a:rPr>
              <a:t> </a:t>
            </a:r>
            <a:r>
              <a:rPr sz="650" spc="-15" dirty="0">
                <a:solidFill>
                  <a:schemeClr val="bg1"/>
                </a:solidFill>
                <a:latin typeface="Calibri"/>
                <a:cs typeface="Calibri"/>
              </a:rPr>
              <a:t>f</a:t>
            </a:r>
            <a:r>
              <a:rPr sz="650" spc="-5" dirty="0">
                <a:solidFill>
                  <a:schemeClr val="bg1"/>
                </a:solidFill>
                <a:latin typeface="Calibri"/>
                <a:cs typeface="Calibri"/>
              </a:rPr>
              <a:t>r</a:t>
            </a:r>
            <a:r>
              <a:rPr sz="650" spc="-10" dirty="0">
                <a:solidFill>
                  <a:schemeClr val="bg1"/>
                </a:solidFill>
                <a:latin typeface="Calibri"/>
                <a:cs typeface="Calibri"/>
              </a:rPr>
              <a:t>om</a:t>
            </a:r>
            <a:r>
              <a:rPr sz="650" spc="5" dirty="0">
                <a:solidFill>
                  <a:schemeClr val="bg1"/>
                </a:solidFill>
                <a:latin typeface="Calibri"/>
                <a:cs typeface="Calibri"/>
              </a:rPr>
              <a:t> </a:t>
            </a:r>
            <a:r>
              <a:rPr sz="650" spc="-5" dirty="0">
                <a:solidFill>
                  <a:schemeClr val="bg1"/>
                </a:solidFill>
                <a:latin typeface="Calibri"/>
                <a:cs typeface="Calibri"/>
              </a:rPr>
              <a:t>S</a:t>
            </a:r>
            <a:r>
              <a:rPr sz="650" spc="-15" dirty="0">
                <a:solidFill>
                  <a:schemeClr val="bg1"/>
                </a:solidFill>
                <a:latin typeface="Calibri"/>
                <a:cs typeface="Calibri"/>
              </a:rPr>
              <a:t>M</a:t>
            </a:r>
            <a:r>
              <a:rPr sz="650" spc="-5" dirty="0">
                <a:solidFill>
                  <a:schemeClr val="bg1"/>
                </a:solidFill>
                <a:latin typeface="Calibri"/>
                <a:cs typeface="Calibri"/>
              </a:rPr>
              <a:t>SA</a:t>
            </a:r>
            <a:r>
              <a:rPr sz="650" dirty="0">
                <a:solidFill>
                  <a:schemeClr val="bg1"/>
                </a:solidFill>
                <a:latin typeface="Calibri"/>
                <a:cs typeface="Calibri"/>
              </a:rPr>
              <a:t>.</a:t>
            </a:r>
            <a:r>
              <a:rPr sz="650" spc="-5" dirty="0">
                <a:solidFill>
                  <a:schemeClr val="bg1"/>
                </a:solidFill>
                <a:latin typeface="Calibri"/>
                <a:cs typeface="Calibri"/>
              </a:rPr>
              <a:t>“</a:t>
            </a:r>
            <a:endParaRPr sz="650" dirty="0">
              <a:solidFill>
                <a:schemeClr val="bg1"/>
              </a:solidFill>
              <a:latin typeface="Calibri"/>
              <a:cs typeface="Calibri"/>
            </a:endParaRPr>
          </a:p>
        </p:txBody>
      </p:sp>
      <p:pic>
        <p:nvPicPr>
          <p:cNvPr id="5" name="Picture 4">
            <a:extLst>
              <a:ext uri="{FF2B5EF4-FFF2-40B4-BE49-F238E27FC236}">
                <a16:creationId xmlns:a16="http://schemas.microsoft.com/office/drawing/2014/main" id="{D07E7A7A-1888-4511-A499-ED633D5DF5A3}"/>
              </a:ext>
            </a:extLst>
          </p:cNvPr>
          <p:cNvPicPr>
            <a:picLocks noChangeAspect="1"/>
          </p:cNvPicPr>
          <p:nvPr/>
        </p:nvPicPr>
        <p:blipFill>
          <a:blip r:embed="rId2"/>
          <a:stretch>
            <a:fillRect/>
          </a:stretch>
        </p:blipFill>
        <p:spPr>
          <a:xfrm>
            <a:off x="0" y="2354508"/>
            <a:ext cx="12192000" cy="2148984"/>
          </a:xfrm>
          <a:prstGeom prst="rect">
            <a:avLst/>
          </a:prstGeom>
          <a:ln>
            <a:solidFill>
              <a:srgbClr val="FF671F"/>
            </a:solidFill>
          </a:ln>
        </p:spPr>
      </p:pic>
      <p:sp>
        <p:nvSpPr>
          <p:cNvPr id="7" name="Title 1">
            <a:extLst>
              <a:ext uri="{FF2B5EF4-FFF2-40B4-BE49-F238E27FC236}">
                <a16:creationId xmlns:a16="http://schemas.microsoft.com/office/drawing/2014/main" id="{04F5ADAA-6C2A-4E92-9298-7707260328DC}"/>
              </a:ext>
            </a:extLst>
          </p:cNvPr>
          <p:cNvSpPr txBox="1">
            <a:spLocks/>
          </p:cNvSpPr>
          <p:nvPr/>
        </p:nvSpPr>
        <p:spPr>
          <a:xfrm>
            <a:off x="0" y="69767"/>
            <a:ext cx="10134600" cy="654479"/>
          </a:xfrm>
          <a:prstGeom prst="rect">
            <a:avLst/>
          </a:prstGeom>
        </p:spPr>
        <p:txBody>
          <a:bodyPr/>
          <a:lst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a:lstStyle>
          <a:p>
            <a:r>
              <a:rPr lang="en-GB" sz="3600" dirty="0">
                <a:solidFill>
                  <a:schemeClr val="bg1"/>
                </a:solidFill>
                <a:latin typeface="+mn-lt"/>
              </a:rPr>
              <a:t>Screen Shot of </a:t>
            </a:r>
            <a:r>
              <a:rPr lang="en-GB" sz="3600" b="1" dirty="0">
                <a:solidFill>
                  <a:schemeClr val="bg1"/>
                </a:solidFill>
                <a:latin typeface="+mn-lt"/>
                <a:cs typeface="Arial" panose="020B0604020202020204" pitchFamily="34" charset="0"/>
              </a:rPr>
              <a:t>Statement of Applicability (</a:t>
            </a:r>
            <a:r>
              <a:rPr lang="en-GB" sz="3600" b="1" dirty="0" err="1">
                <a:solidFill>
                  <a:schemeClr val="bg1"/>
                </a:solidFill>
                <a:latin typeface="+mn-lt"/>
                <a:cs typeface="Arial" panose="020B0604020202020204" pitchFamily="34" charset="0"/>
              </a:rPr>
              <a:t>SoA</a:t>
            </a:r>
            <a:r>
              <a:rPr lang="en-GB" sz="3600" b="1" dirty="0">
                <a:solidFill>
                  <a:schemeClr val="bg1"/>
                </a:solidFill>
                <a:latin typeface="+mn-lt"/>
                <a:cs typeface="Arial" panose="020B0604020202020204" pitchFamily="34" charset="0"/>
              </a:rPr>
              <a:t>) </a:t>
            </a:r>
            <a:endParaRPr lang="en-GB" sz="3600" dirty="0">
              <a:solidFill>
                <a:schemeClr val="bg1"/>
              </a:solidFill>
              <a:latin typeface="+mn-lt"/>
            </a:endParaRPr>
          </a:p>
        </p:txBody>
      </p:sp>
      <p:sp>
        <p:nvSpPr>
          <p:cNvPr id="9" name="TextBox 8">
            <a:extLst>
              <a:ext uri="{FF2B5EF4-FFF2-40B4-BE49-F238E27FC236}">
                <a16:creationId xmlns:a16="http://schemas.microsoft.com/office/drawing/2014/main" id="{7F4F81BC-9F63-4060-A6C6-8D0B7A7B844E}"/>
              </a:ext>
            </a:extLst>
          </p:cNvPr>
          <p:cNvSpPr txBox="1"/>
          <p:nvPr/>
        </p:nvSpPr>
        <p:spPr>
          <a:xfrm>
            <a:off x="2999185" y="4857690"/>
            <a:ext cx="6193630" cy="400110"/>
          </a:xfrm>
          <a:prstGeom prst="rect">
            <a:avLst/>
          </a:prstGeom>
          <a:noFill/>
        </p:spPr>
        <p:txBody>
          <a:bodyPr wrap="square">
            <a:spAutoFit/>
          </a:bodyPr>
          <a:lstStyle/>
          <a:p>
            <a:pPr algn="ctr"/>
            <a:r>
              <a:rPr lang="en-GB" sz="2000" b="1" dirty="0">
                <a:solidFill>
                  <a:srgbClr val="FF671F"/>
                </a:solidFill>
                <a:cs typeface="Arial" panose="020B0604020202020204" pitchFamily="34" charset="0"/>
              </a:rPr>
              <a:t>(GUIDE doc.no.3559</a:t>
            </a:r>
            <a:r>
              <a:rPr lang="en-US" sz="2000" b="1" dirty="0">
                <a:solidFill>
                  <a:srgbClr val="FF671F"/>
                </a:solidFill>
                <a:cs typeface="Arial" panose="020B0604020202020204" pitchFamily="34" charset="0"/>
              </a:rPr>
              <a:t>)</a:t>
            </a:r>
            <a:endParaRPr lang="en-US" sz="2000" dirty="0">
              <a:solidFill>
                <a:srgbClr val="FF671F"/>
              </a:solidFill>
            </a:endParaRPr>
          </a:p>
        </p:txBody>
      </p:sp>
    </p:spTree>
    <p:extLst>
      <p:ext uri="{BB962C8B-B14F-4D97-AF65-F5344CB8AC3E}">
        <p14:creationId xmlns:p14="http://schemas.microsoft.com/office/powerpoint/2010/main" val="5449503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 name="object 18">
            <a:extLst>
              <a:ext uri="{FF2B5EF4-FFF2-40B4-BE49-F238E27FC236}">
                <a16:creationId xmlns:a16="http://schemas.microsoft.com/office/drawing/2014/main" id="{C2EC8E56-76BC-4F74-CBAD-2B2219F3DB02}"/>
              </a:ext>
            </a:extLst>
          </p:cNvPr>
          <p:cNvSpPr txBox="1"/>
          <p:nvPr/>
        </p:nvSpPr>
        <p:spPr>
          <a:xfrm>
            <a:off x="3603625" y="6686664"/>
            <a:ext cx="4984750"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cs typeface="Calibri"/>
              </a:rPr>
              <a:t>“</a:t>
            </a:r>
            <a:r>
              <a:rPr sz="650" spc="-5" dirty="0">
                <a:solidFill>
                  <a:schemeClr val="bg1"/>
                </a:solidFill>
                <a:cs typeface="Calibri"/>
              </a:rPr>
              <a:t>C</a:t>
            </a:r>
            <a:r>
              <a:rPr sz="650" spc="-15" dirty="0">
                <a:solidFill>
                  <a:schemeClr val="bg1"/>
                </a:solidFill>
                <a:cs typeface="Calibri"/>
              </a:rPr>
              <a:t>o</a:t>
            </a:r>
            <a:r>
              <a:rPr sz="650" spc="-10" dirty="0">
                <a:solidFill>
                  <a:schemeClr val="bg1"/>
                </a:solidFill>
                <a:cs typeface="Calibri"/>
              </a:rPr>
              <a:t>p</a:t>
            </a:r>
            <a:r>
              <a:rPr sz="650" spc="-15" dirty="0">
                <a:solidFill>
                  <a:schemeClr val="bg1"/>
                </a:solidFill>
                <a:cs typeface="Calibri"/>
              </a:rPr>
              <a:t>y</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a:t>
            </a:r>
            <a:r>
              <a:rPr sz="650" spc="-10" dirty="0">
                <a:solidFill>
                  <a:schemeClr val="bg1"/>
                </a:solidFill>
                <a:cs typeface="Calibri"/>
              </a:rPr>
              <a:t>s</a:t>
            </a:r>
            <a:r>
              <a:rPr sz="650" spc="-5" dirty="0">
                <a:solidFill>
                  <a:schemeClr val="bg1"/>
                </a:solidFill>
                <a:cs typeface="Calibri"/>
              </a:rPr>
              <a:t>:</a:t>
            </a:r>
            <a:r>
              <a:rPr sz="650" spc="-10" dirty="0">
                <a:solidFill>
                  <a:schemeClr val="bg1"/>
                </a:solidFill>
                <a:cs typeface="Calibri"/>
              </a:rPr>
              <a:t> Al</a:t>
            </a:r>
            <a:r>
              <a:rPr sz="650" spc="-5" dirty="0">
                <a:solidFill>
                  <a:schemeClr val="bg1"/>
                </a:solidFill>
                <a:cs typeface="Calibri"/>
              </a:rPr>
              <a:t>l</a:t>
            </a:r>
            <a:r>
              <a:rPr sz="650" spc="15" dirty="0">
                <a:solidFill>
                  <a:schemeClr val="bg1"/>
                </a:solidFill>
                <a:cs typeface="Calibri"/>
              </a:rPr>
              <a:t> </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ts</a:t>
            </a:r>
            <a:r>
              <a:rPr sz="650" spc="-10" dirty="0">
                <a:solidFill>
                  <a:schemeClr val="bg1"/>
                </a:solidFill>
                <a:cs typeface="Calibri"/>
              </a:rPr>
              <a:t> </a:t>
            </a:r>
            <a:r>
              <a:rPr sz="650" spc="-5" dirty="0">
                <a:solidFill>
                  <a:schemeClr val="bg1"/>
                </a:solidFill>
                <a:cs typeface="Calibri"/>
              </a:rPr>
              <a:t>are</a:t>
            </a:r>
            <a:r>
              <a:rPr sz="650" spc="10" dirty="0">
                <a:solidFill>
                  <a:schemeClr val="bg1"/>
                </a:solidFill>
                <a:cs typeface="Calibri"/>
              </a:rPr>
              <a:t> </a:t>
            </a:r>
            <a:r>
              <a:rPr sz="650" spc="-5" dirty="0">
                <a:solidFill>
                  <a:schemeClr val="bg1"/>
                </a:solidFill>
                <a:cs typeface="Calibri"/>
              </a:rPr>
              <a:t>reser</a:t>
            </a:r>
            <a:r>
              <a:rPr sz="650" spc="-10" dirty="0">
                <a:solidFill>
                  <a:schemeClr val="bg1"/>
                </a:solidFill>
                <a:cs typeface="Calibri"/>
              </a:rPr>
              <a:t>v</a:t>
            </a:r>
            <a:r>
              <a:rPr sz="650" spc="-5" dirty="0">
                <a:solidFill>
                  <a:schemeClr val="bg1"/>
                </a:solidFill>
                <a:cs typeface="Calibri"/>
              </a:rPr>
              <a:t>e</a:t>
            </a:r>
            <a:r>
              <a:rPr sz="650" spc="-10" dirty="0">
                <a:solidFill>
                  <a:schemeClr val="bg1"/>
                </a:solidFill>
                <a:cs typeface="Calibri"/>
              </a:rPr>
              <a:t>d</a:t>
            </a:r>
            <a:r>
              <a:rPr sz="650" spc="-5" dirty="0">
                <a:solidFill>
                  <a:schemeClr val="bg1"/>
                </a:solidFill>
                <a:cs typeface="Calibri"/>
              </a:rPr>
              <a:t>,</a:t>
            </a:r>
            <a:r>
              <a:rPr sz="650" spc="-10" dirty="0">
                <a:solidFill>
                  <a:schemeClr val="bg1"/>
                </a:solidFill>
                <a:cs typeface="Calibri"/>
              </a:rPr>
              <a:t> n</a:t>
            </a:r>
            <a:r>
              <a:rPr sz="650" spc="-5" dirty="0">
                <a:solidFill>
                  <a:schemeClr val="bg1"/>
                </a:solidFill>
                <a:cs typeface="Calibri"/>
              </a:rPr>
              <a:t>o</a:t>
            </a:r>
            <a:r>
              <a:rPr sz="650" dirty="0">
                <a:solidFill>
                  <a:schemeClr val="bg1"/>
                </a:solidFill>
                <a:cs typeface="Calibri"/>
              </a:rPr>
              <a:t> </a:t>
            </a:r>
            <a:r>
              <a:rPr sz="650" spc="-10" dirty="0">
                <a:solidFill>
                  <a:schemeClr val="bg1"/>
                </a:solidFill>
                <a:cs typeface="Calibri"/>
              </a:rPr>
              <a:t>p</a:t>
            </a:r>
            <a:r>
              <a:rPr sz="650" spc="-5" dirty="0">
                <a:solidFill>
                  <a:schemeClr val="bg1"/>
                </a:solidFill>
                <a:cs typeface="Calibri"/>
              </a:rPr>
              <a:t>art </a:t>
            </a:r>
            <a:r>
              <a:rPr sz="650" spc="-15" dirty="0">
                <a:solidFill>
                  <a:schemeClr val="bg1"/>
                </a:solidFill>
                <a:cs typeface="Calibri"/>
              </a:rPr>
              <a:t>o</a:t>
            </a:r>
            <a:r>
              <a:rPr sz="650" spc="-5" dirty="0">
                <a:solidFill>
                  <a:schemeClr val="bg1"/>
                </a:solidFill>
                <a:cs typeface="Calibri"/>
              </a:rPr>
              <a:t>f</a:t>
            </a:r>
            <a:r>
              <a:rPr sz="650" spc="10" dirty="0">
                <a:solidFill>
                  <a:schemeClr val="bg1"/>
                </a:solidFill>
                <a:cs typeface="Calibri"/>
              </a:rPr>
              <a:t> </a:t>
            </a:r>
            <a:r>
              <a:rPr sz="650" spc="-5" dirty="0">
                <a:solidFill>
                  <a:schemeClr val="bg1"/>
                </a:solidFill>
                <a:cs typeface="Calibri"/>
              </a:rPr>
              <a:t>t</a:t>
            </a:r>
            <a:r>
              <a:rPr sz="650" spc="-15" dirty="0">
                <a:solidFill>
                  <a:schemeClr val="bg1"/>
                </a:solidFill>
                <a:cs typeface="Calibri"/>
              </a:rPr>
              <a:t>h</a:t>
            </a:r>
            <a:r>
              <a:rPr sz="650" spc="-10" dirty="0">
                <a:solidFill>
                  <a:schemeClr val="bg1"/>
                </a:solidFill>
                <a:cs typeface="Calibri"/>
              </a:rPr>
              <a:t>i</a:t>
            </a:r>
            <a:r>
              <a:rPr sz="650" spc="-5" dirty="0">
                <a:solidFill>
                  <a:schemeClr val="bg1"/>
                </a:solidFill>
                <a:cs typeface="Calibri"/>
              </a:rPr>
              <a:t>s </a:t>
            </a:r>
            <a:r>
              <a:rPr sz="650" spc="-10" dirty="0">
                <a:solidFill>
                  <a:schemeClr val="bg1"/>
                </a:solidFill>
                <a:cs typeface="Calibri"/>
              </a:rPr>
              <a:t>p</a:t>
            </a:r>
            <a:r>
              <a:rPr sz="650" spc="-5" dirty="0">
                <a:solidFill>
                  <a:schemeClr val="bg1"/>
                </a:solidFill>
                <a:cs typeface="Calibri"/>
              </a:rPr>
              <a:t>rese</a:t>
            </a:r>
            <a:r>
              <a:rPr sz="650" spc="-10" dirty="0">
                <a:solidFill>
                  <a:schemeClr val="bg1"/>
                </a:solidFill>
                <a:cs typeface="Calibri"/>
              </a:rPr>
              <a:t>n</a:t>
            </a:r>
            <a:r>
              <a:rPr sz="650" spc="-5" dirty="0">
                <a:solidFill>
                  <a:schemeClr val="bg1"/>
                </a:solidFill>
                <a:cs typeface="Calibri"/>
              </a:rPr>
              <a:t>tat</a:t>
            </a:r>
            <a:r>
              <a:rPr sz="650" spc="-15" dirty="0">
                <a:solidFill>
                  <a:schemeClr val="bg1"/>
                </a:solidFill>
                <a:cs typeface="Calibri"/>
              </a:rPr>
              <a:t>io</a:t>
            </a:r>
            <a:r>
              <a:rPr sz="650" spc="-5" dirty="0">
                <a:solidFill>
                  <a:schemeClr val="bg1"/>
                </a:solidFill>
                <a:cs typeface="Calibri"/>
              </a:rPr>
              <a:t>n</a:t>
            </a:r>
            <a:r>
              <a:rPr sz="650" dirty="0">
                <a:solidFill>
                  <a:schemeClr val="bg1"/>
                </a:solidFill>
                <a:cs typeface="Calibri"/>
              </a:rPr>
              <a:t> </a:t>
            </a:r>
            <a:r>
              <a:rPr sz="650" spc="-5" dirty="0">
                <a:solidFill>
                  <a:schemeClr val="bg1"/>
                </a:solidFill>
                <a:cs typeface="Calibri"/>
              </a:rPr>
              <a:t>can</a:t>
            </a:r>
            <a:r>
              <a:rPr sz="650" dirty="0">
                <a:solidFill>
                  <a:schemeClr val="bg1"/>
                </a:solidFill>
                <a:cs typeface="Calibri"/>
              </a:rPr>
              <a:t> </a:t>
            </a:r>
            <a:r>
              <a:rPr sz="650" spc="-10" dirty="0">
                <a:solidFill>
                  <a:schemeClr val="bg1"/>
                </a:solidFill>
                <a:cs typeface="Calibri"/>
              </a:rPr>
              <a:t>b</a:t>
            </a:r>
            <a:r>
              <a:rPr sz="650" spc="-5" dirty="0">
                <a:solidFill>
                  <a:schemeClr val="bg1"/>
                </a:solidFill>
                <a:cs typeface="Calibri"/>
              </a:rPr>
              <a:t>e re</a:t>
            </a:r>
            <a:r>
              <a:rPr sz="650" spc="-10" dirty="0">
                <a:solidFill>
                  <a:schemeClr val="bg1"/>
                </a:solidFill>
                <a:cs typeface="Calibri"/>
              </a:rPr>
              <a:t>p</a:t>
            </a:r>
            <a:r>
              <a:rPr sz="650" spc="-5" dirty="0">
                <a:solidFill>
                  <a:schemeClr val="bg1"/>
                </a:solidFill>
                <a:cs typeface="Calibri"/>
              </a:rPr>
              <a:t>r</a:t>
            </a:r>
            <a:r>
              <a:rPr sz="650" spc="-10" dirty="0">
                <a:solidFill>
                  <a:schemeClr val="bg1"/>
                </a:solidFill>
                <a:cs typeface="Calibri"/>
              </a:rPr>
              <a:t>odu</a:t>
            </a:r>
            <a:r>
              <a:rPr sz="650" spc="-5" dirty="0">
                <a:solidFill>
                  <a:schemeClr val="bg1"/>
                </a:solidFill>
                <a:cs typeface="Calibri"/>
              </a:rPr>
              <a:t>ced</a:t>
            </a:r>
            <a:r>
              <a:rPr sz="650" dirty="0">
                <a:solidFill>
                  <a:schemeClr val="bg1"/>
                </a:solidFill>
                <a:cs typeface="Calibri"/>
              </a:rPr>
              <a:t> </a:t>
            </a:r>
            <a:r>
              <a:rPr sz="650" spc="-15" dirty="0">
                <a:solidFill>
                  <a:schemeClr val="bg1"/>
                </a:solidFill>
                <a:cs typeface="Calibri"/>
              </a:rPr>
              <a:t>o</a:t>
            </a:r>
            <a:r>
              <a:rPr sz="650" spc="-5" dirty="0">
                <a:solidFill>
                  <a:schemeClr val="bg1"/>
                </a:solidFill>
                <a:cs typeface="Calibri"/>
              </a:rPr>
              <a:t>r c</a:t>
            </a:r>
            <a:r>
              <a:rPr sz="650" spc="-10" dirty="0">
                <a:solidFill>
                  <a:schemeClr val="bg1"/>
                </a:solidFill>
                <a:cs typeface="Calibri"/>
              </a:rPr>
              <a:t>opi</a:t>
            </a:r>
            <a:r>
              <a:rPr sz="650" spc="-5" dirty="0">
                <a:solidFill>
                  <a:schemeClr val="bg1"/>
                </a:solidFill>
                <a:cs typeface="Calibri"/>
              </a:rPr>
              <a:t>ed</a:t>
            </a:r>
            <a:r>
              <a:rPr sz="650" spc="15" dirty="0">
                <a:solidFill>
                  <a:schemeClr val="bg1"/>
                </a:solidFill>
                <a:cs typeface="Calibri"/>
              </a:rPr>
              <a:t> </a:t>
            </a:r>
            <a:r>
              <a:rPr sz="650" spc="-10" dirty="0">
                <a:solidFill>
                  <a:schemeClr val="bg1"/>
                </a:solidFill>
                <a:cs typeface="Calibri"/>
              </a:rPr>
              <a:t>b</a:t>
            </a:r>
            <a:r>
              <a:rPr sz="650" spc="-5" dirty="0">
                <a:solidFill>
                  <a:schemeClr val="bg1"/>
                </a:solidFill>
                <a:cs typeface="Calibri"/>
              </a:rPr>
              <a:t>y</a:t>
            </a:r>
            <a:r>
              <a:rPr sz="650" spc="-10" dirty="0">
                <a:solidFill>
                  <a:schemeClr val="bg1"/>
                </a:solidFill>
                <a:cs typeface="Calibri"/>
              </a:rPr>
              <a:t> </a:t>
            </a:r>
            <a:r>
              <a:rPr sz="650" spc="-5" dirty="0">
                <a:solidFill>
                  <a:schemeClr val="bg1"/>
                </a:solidFill>
                <a:cs typeface="Calibri"/>
              </a:rPr>
              <a:t>a</a:t>
            </a:r>
            <a:r>
              <a:rPr sz="650" spc="-10" dirty="0">
                <a:solidFill>
                  <a:schemeClr val="bg1"/>
                </a:solidFill>
                <a:cs typeface="Calibri"/>
              </a:rPr>
              <a:t>n</a:t>
            </a:r>
            <a:r>
              <a:rPr sz="650" spc="-5" dirty="0">
                <a:solidFill>
                  <a:schemeClr val="bg1"/>
                </a:solidFill>
                <a:cs typeface="Calibri"/>
              </a:rPr>
              <a:t>y</a:t>
            </a:r>
            <a:r>
              <a:rPr sz="650" dirty="0">
                <a:solidFill>
                  <a:schemeClr val="bg1"/>
                </a:solidFill>
                <a:cs typeface="Calibri"/>
              </a:rPr>
              <a:t> </a:t>
            </a:r>
            <a:r>
              <a:rPr sz="650" spc="-5" dirty="0">
                <a:solidFill>
                  <a:schemeClr val="bg1"/>
                </a:solidFill>
                <a:cs typeface="Calibri"/>
              </a:rPr>
              <a:t>mea</a:t>
            </a:r>
            <a:r>
              <a:rPr sz="650" spc="-10" dirty="0">
                <a:solidFill>
                  <a:schemeClr val="bg1"/>
                </a:solidFill>
                <a:cs typeface="Calibri"/>
              </a:rPr>
              <a:t>n</a:t>
            </a:r>
            <a:r>
              <a:rPr sz="650" spc="-5" dirty="0">
                <a:solidFill>
                  <a:schemeClr val="bg1"/>
                </a:solidFill>
                <a:cs typeface="Calibri"/>
              </a:rPr>
              <a:t>s e</a:t>
            </a:r>
            <a:r>
              <a:rPr sz="650" spc="-10" dirty="0">
                <a:solidFill>
                  <a:schemeClr val="bg1"/>
                </a:solidFill>
                <a:cs typeface="Calibri"/>
              </a:rPr>
              <a:t>x</a:t>
            </a:r>
            <a:r>
              <a:rPr sz="650" spc="-5" dirty="0">
                <a:solidFill>
                  <a:schemeClr val="bg1"/>
                </a:solidFill>
                <a:cs typeface="Calibri"/>
              </a:rPr>
              <a:t>ce</a:t>
            </a:r>
            <a:r>
              <a:rPr sz="650" spc="-10" dirty="0">
                <a:solidFill>
                  <a:schemeClr val="bg1"/>
                </a:solidFill>
                <a:cs typeface="Calibri"/>
              </a:rPr>
              <a:t>p</a:t>
            </a:r>
            <a:r>
              <a:rPr sz="650" spc="-5" dirty="0">
                <a:solidFill>
                  <a:schemeClr val="bg1"/>
                </a:solidFill>
                <a:cs typeface="Calibri"/>
              </a:rPr>
              <a:t>t</a:t>
            </a:r>
            <a:r>
              <a:rPr sz="650" spc="5" dirty="0">
                <a:solidFill>
                  <a:schemeClr val="bg1"/>
                </a:solidFill>
                <a:cs typeface="Calibri"/>
              </a:rPr>
              <a:t> </a:t>
            </a:r>
            <a:r>
              <a:rPr sz="650" spc="-5" dirty="0">
                <a:solidFill>
                  <a:schemeClr val="bg1"/>
                </a:solidFill>
                <a:cs typeface="Calibri"/>
              </a:rPr>
              <a:t>w</a:t>
            </a:r>
            <a:r>
              <a:rPr sz="650" spc="-10" dirty="0">
                <a:solidFill>
                  <a:schemeClr val="bg1"/>
                </a:solidFill>
                <a:cs typeface="Calibri"/>
              </a:rPr>
              <a:t>i</a:t>
            </a:r>
            <a:r>
              <a:rPr sz="650" spc="-5" dirty="0">
                <a:solidFill>
                  <a:schemeClr val="bg1"/>
                </a:solidFill>
                <a:cs typeface="Calibri"/>
              </a:rPr>
              <a:t>th</a:t>
            </a:r>
            <a:r>
              <a:rPr sz="650" spc="-10" dirty="0">
                <a:solidFill>
                  <a:schemeClr val="bg1"/>
                </a:solidFill>
                <a:cs typeface="Calibri"/>
              </a:rPr>
              <a:t> </a:t>
            </a:r>
            <a:r>
              <a:rPr sz="650" spc="-5" dirty="0">
                <a:solidFill>
                  <a:schemeClr val="bg1"/>
                </a:solidFill>
                <a:cs typeface="Calibri"/>
              </a:rPr>
              <a:t>wr</a:t>
            </a:r>
            <a:r>
              <a:rPr sz="650" spc="-10" dirty="0">
                <a:solidFill>
                  <a:schemeClr val="bg1"/>
                </a:solidFill>
                <a:cs typeface="Calibri"/>
              </a:rPr>
              <a:t>i</a:t>
            </a:r>
            <a:r>
              <a:rPr sz="650" spc="-5" dirty="0">
                <a:solidFill>
                  <a:schemeClr val="bg1"/>
                </a:solidFill>
                <a:cs typeface="Calibri"/>
              </a:rPr>
              <a:t>t</a:t>
            </a:r>
            <a:r>
              <a:rPr sz="650" spc="-10" dirty="0">
                <a:solidFill>
                  <a:schemeClr val="bg1"/>
                </a:solidFill>
                <a:cs typeface="Calibri"/>
              </a:rPr>
              <a:t>t</a:t>
            </a:r>
            <a:r>
              <a:rPr sz="650" spc="5" dirty="0">
                <a:solidFill>
                  <a:schemeClr val="bg1"/>
                </a:solidFill>
                <a:cs typeface="Calibri"/>
              </a:rPr>
              <a:t>e</a:t>
            </a:r>
            <a:r>
              <a:rPr sz="650" spc="-5" dirty="0">
                <a:solidFill>
                  <a:schemeClr val="bg1"/>
                </a:solidFill>
                <a:cs typeface="Calibri"/>
              </a:rPr>
              <a:t>n</a:t>
            </a:r>
            <a:r>
              <a:rPr sz="650" spc="-10" dirty="0">
                <a:solidFill>
                  <a:schemeClr val="bg1"/>
                </a:solidFill>
                <a:cs typeface="Calibri"/>
              </a:rPr>
              <a:t> p</a:t>
            </a:r>
            <a:r>
              <a:rPr sz="650" spc="-5" dirty="0">
                <a:solidFill>
                  <a:schemeClr val="bg1"/>
                </a:solidFill>
                <a:cs typeface="Calibri"/>
              </a:rPr>
              <a:t>erm</a:t>
            </a:r>
            <a:r>
              <a:rPr sz="650" spc="-15" dirty="0">
                <a:solidFill>
                  <a:schemeClr val="bg1"/>
                </a:solidFill>
                <a:cs typeface="Calibri"/>
              </a:rPr>
              <a:t>i</a:t>
            </a:r>
            <a:r>
              <a:rPr sz="650" spc="-5" dirty="0">
                <a:solidFill>
                  <a:schemeClr val="bg1"/>
                </a:solidFill>
                <a:cs typeface="Calibri"/>
              </a:rPr>
              <a:t>s</a:t>
            </a:r>
            <a:r>
              <a:rPr sz="650" spc="-10" dirty="0">
                <a:solidFill>
                  <a:schemeClr val="bg1"/>
                </a:solidFill>
                <a:cs typeface="Calibri"/>
              </a:rPr>
              <a:t>si</a:t>
            </a:r>
            <a:r>
              <a:rPr sz="650" spc="-15" dirty="0">
                <a:solidFill>
                  <a:schemeClr val="bg1"/>
                </a:solidFill>
                <a:cs typeface="Calibri"/>
              </a:rPr>
              <a:t>o</a:t>
            </a:r>
            <a:r>
              <a:rPr sz="650" spc="-5" dirty="0">
                <a:solidFill>
                  <a:schemeClr val="bg1"/>
                </a:solidFill>
                <a:cs typeface="Calibri"/>
              </a:rPr>
              <a:t>n</a:t>
            </a:r>
            <a:r>
              <a:rPr sz="650" dirty="0">
                <a:solidFill>
                  <a:schemeClr val="bg1"/>
                </a:solidFill>
                <a:cs typeface="Calibri"/>
              </a:rPr>
              <a:t> </a:t>
            </a:r>
            <a:r>
              <a:rPr sz="650" spc="-15" dirty="0">
                <a:solidFill>
                  <a:schemeClr val="bg1"/>
                </a:solidFill>
                <a:cs typeface="Calibri"/>
              </a:rPr>
              <a:t>f</a:t>
            </a:r>
            <a:r>
              <a:rPr sz="650" spc="-5" dirty="0">
                <a:solidFill>
                  <a:schemeClr val="bg1"/>
                </a:solidFill>
                <a:cs typeface="Calibri"/>
              </a:rPr>
              <a:t>r</a:t>
            </a:r>
            <a:r>
              <a:rPr sz="650" spc="-10" dirty="0">
                <a:solidFill>
                  <a:schemeClr val="bg1"/>
                </a:solidFill>
                <a:cs typeface="Calibri"/>
              </a:rPr>
              <a:t>om</a:t>
            </a:r>
            <a:r>
              <a:rPr lang="en-GB" sz="650" spc="5" dirty="0">
                <a:solidFill>
                  <a:schemeClr val="bg1"/>
                </a:solidFill>
                <a:cs typeface="Calibri"/>
              </a:rPr>
              <a:t> </a:t>
            </a:r>
            <a:r>
              <a:rPr lang="en-GB" sz="650" spc="-5" dirty="0">
                <a:solidFill>
                  <a:schemeClr val="bg1"/>
                </a:solidFill>
                <a:cs typeface="Calibri"/>
              </a:rPr>
              <a:t>S</a:t>
            </a:r>
            <a:r>
              <a:rPr lang="en-GB" sz="650" spc="-15" dirty="0">
                <a:solidFill>
                  <a:schemeClr val="bg1"/>
                </a:solidFill>
                <a:cs typeface="Calibri"/>
              </a:rPr>
              <a:t>M</a:t>
            </a:r>
            <a:r>
              <a:rPr lang="en-GB" sz="650" spc="-5" dirty="0">
                <a:solidFill>
                  <a:schemeClr val="bg1"/>
                </a:solidFill>
                <a:cs typeface="Calibri"/>
              </a:rPr>
              <a:t>SA</a:t>
            </a:r>
            <a:r>
              <a:rPr sz="650" spc="-5" dirty="0">
                <a:solidFill>
                  <a:schemeClr val="bg1"/>
                </a:solidFill>
                <a:cs typeface="Calibri"/>
              </a:rPr>
              <a:t>“</a:t>
            </a:r>
            <a:endParaRPr sz="650" dirty="0">
              <a:solidFill>
                <a:schemeClr val="bg1"/>
              </a:solidFill>
              <a:cs typeface="Calibri"/>
            </a:endParaRPr>
          </a:p>
        </p:txBody>
      </p:sp>
      <p:sp>
        <p:nvSpPr>
          <p:cNvPr id="2" name="Title 1">
            <a:extLst>
              <a:ext uri="{FF2B5EF4-FFF2-40B4-BE49-F238E27FC236}">
                <a16:creationId xmlns:a16="http://schemas.microsoft.com/office/drawing/2014/main" id="{AC473EFD-AD7B-A5E5-6B52-D954DF475603}"/>
              </a:ext>
            </a:extLst>
          </p:cNvPr>
          <p:cNvSpPr txBox="1">
            <a:spLocks/>
          </p:cNvSpPr>
          <p:nvPr/>
        </p:nvSpPr>
        <p:spPr>
          <a:xfrm>
            <a:off x="0" y="69767"/>
            <a:ext cx="7696200" cy="654479"/>
          </a:xfrm>
          <a:prstGeom prst="rect">
            <a:avLst/>
          </a:prstGeom>
        </p:spPr>
        <p:txBody>
          <a:bodyPr/>
          <a:lst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a:lstStyle>
          <a:p>
            <a:r>
              <a:rPr lang="en-GB" sz="3200" dirty="0">
                <a:solidFill>
                  <a:schemeClr val="bg1"/>
                </a:solidFill>
                <a:latin typeface="+mn-lt"/>
              </a:rPr>
              <a:t>Clause 6.2 ISMS Objectives &amp; Planning</a:t>
            </a:r>
          </a:p>
        </p:txBody>
      </p:sp>
      <p:grpSp>
        <p:nvGrpSpPr>
          <p:cNvPr id="3" name="Group 8">
            <a:extLst>
              <a:ext uri="{FF2B5EF4-FFF2-40B4-BE49-F238E27FC236}">
                <a16:creationId xmlns:a16="http://schemas.microsoft.com/office/drawing/2014/main" id="{FEE95E24-9B10-8363-BF3F-B611763643B5}"/>
              </a:ext>
            </a:extLst>
          </p:cNvPr>
          <p:cNvGrpSpPr>
            <a:grpSpLocks/>
          </p:cNvGrpSpPr>
          <p:nvPr/>
        </p:nvGrpSpPr>
        <p:grpSpPr bwMode="auto">
          <a:xfrm>
            <a:off x="603250" y="2095500"/>
            <a:ext cx="11534775" cy="4317827"/>
            <a:chOff x="982926" y="1646090"/>
            <a:chExt cx="11534507" cy="4316664"/>
          </a:xfrm>
        </p:grpSpPr>
        <p:sp>
          <p:nvSpPr>
            <p:cNvPr id="41" name="Rectangle 28">
              <a:extLst>
                <a:ext uri="{FF2B5EF4-FFF2-40B4-BE49-F238E27FC236}">
                  <a16:creationId xmlns:a16="http://schemas.microsoft.com/office/drawing/2014/main" id="{8582F003-82B0-12B5-08CF-C8FC3A6BD91A}"/>
                </a:ext>
              </a:extLst>
            </p:cNvPr>
            <p:cNvSpPr>
              <a:spLocks noChangeArrowheads="1"/>
            </p:cNvSpPr>
            <p:nvPr/>
          </p:nvSpPr>
          <p:spPr bwMode="auto">
            <a:xfrm>
              <a:off x="9292492" y="1646090"/>
              <a:ext cx="3224941" cy="584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GB" altLang="en-US" sz="1600" b="1" dirty="0">
                  <a:solidFill>
                    <a:schemeClr val="bg1"/>
                  </a:solidFill>
                  <a:latin typeface="+mn-lt"/>
                  <a:ea typeface="Verdana" panose="020B0604030504040204" pitchFamily="34" charset="0"/>
                  <a:cs typeface="Arial" panose="020B0604020202020204" pitchFamily="34" charset="0"/>
                </a:rPr>
                <a:t>Available as </a:t>
              </a:r>
            </a:p>
            <a:p>
              <a:r>
                <a:rPr lang="en-GB" altLang="en-US" sz="1600" b="1" dirty="0">
                  <a:solidFill>
                    <a:schemeClr val="bg1"/>
                  </a:solidFill>
                  <a:latin typeface="+mn-lt"/>
                  <a:ea typeface="Verdana" panose="020B0604030504040204" pitchFamily="34" charset="0"/>
                  <a:cs typeface="Arial" panose="020B0604020202020204" pitchFamily="34" charset="0"/>
                </a:rPr>
                <a:t>documented Information</a:t>
              </a:r>
              <a:endParaRPr lang="en-US" altLang="en-US" sz="1100" b="1" dirty="0">
                <a:solidFill>
                  <a:schemeClr val="bg1"/>
                </a:solidFill>
                <a:latin typeface="+mn-lt"/>
                <a:ea typeface="Verdana" panose="020B0604030504040204" pitchFamily="34" charset="0"/>
                <a:cs typeface="Arial" panose="020B0604020202020204" pitchFamily="34" charset="0"/>
              </a:endParaRPr>
            </a:p>
          </p:txBody>
        </p:sp>
        <p:sp>
          <p:nvSpPr>
            <p:cNvPr id="42" name="TextBox 26">
              <a:extLst>
                <a:ext uri="{FF2B5EF4-FFF2-40B4-BE49-F238E27FC236}">
                  <a16:creationId xmlns:a16="http://schemas.microsoft.com/office/drawing/2014/main" id="{87DE94D5-B8DE-4186-5FA7-EF5164B4CA55}"/>
                </a:ext>
              </a:extLst>
            </p:cNvPr>
            <p:cNvSpPr txBox="1">
              <a:spLocks noChangeArrowheads="1"/>
            </p:cNvSpPr>
            <p:nvPr/>
          </p:nvSpPr>
          <p:spPr bwMode="auto">
            <a:xfrm>
              <a:off x="9256043" y="3259284"/>
              <a:ext cx="2858145" cy="584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GB" altLang="en-US" sz="1600" b="1" dirty="0">
                  <a:solidFill>
                    <a:schemeClr val="bg1"/>
                  </a:solidFill>
                  <a:latin typeface="+mn-lt"/>
                  <a:ea typeface="Verdana" panose="020B0604030504040204" pitchFamily="34" charset="0"/>
                  <a:cs typeface="Arial" panose="020B0604020202020204" pitchFamily="34" charset="0"/>
                </a:rPr>
                <a:t>Establish at : Levels + Functions + Processes</a:t>
              </a:r>
            </a:p>
          </p:txBody>
        </p:sp>
        <p:sp>
          <p:nvSpPr>
            <p:cNvPr id="43" name="TextBox 24">
              <a:extLst>
                <a:ext uri="{FF2B5EF4-FFF2-40B4-BE49-F238E27FC236}">
                  <a16:creationId xmlns:a16="http://schemas.microsoft.com/office/drawing/2014/main" id="{8CFBA0A6-4EE7-A5B4-5C2A-096243FE733F}"/>
                </a:ext>
              </a:extLst>
            </p:cNvPr>
            <p:cNvSpPr txBox="1">
              <a:spLocks noChangeArrowheads="1"/>
            </p:cNvSpPr>
            <p:nvPr/>
          </p:nvSpPr>
          <p:spPr bwMode="auto">
            <a:xfrm>
              <a:off x="8097887" y="4967856"/>
              <a:ext cx="3841181" cy="830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GB" altLang="en-US" sz="1600" b="1" dirty="0">
                  <a:solidFill>
                    <a:schemeClr val="bg1"/>
                  </a:solidFill>
                  <a:latin typeface="+mn-lt"/>
                  <a:ea typeface="Verdana" panose="020B0604030504040204" pitchFamily="34" charset="0"/>
                  <a:cs typeface="Arial" panose="020B0604020202020204" pitchFamily="34" charset="0"/>
                </a:rPr>
                <a:t>Take into account applicable processes, risk treatment results and regulatory requirements</a:t>
              </a:r>
            </a:p>
          </p:txBody>
        </p:sp>
        <p:sp>
          <p:nvSpPr>
            <p:cNvPr id="44" name="TextBox 22">
              <a:extLst>
                <a:ext uri="{FF2B5EF4-FFF2-40B4-BE49-F238E27FC236}">
                  <a16:creationId xmlns:a16="http://schemas.microsoft.com/office/drawing/2014/main" id="{C0036AED-984E-4699-CCA1-5D9AA1F4AE6B}"/>
                </a:ext>
              </a:extLst>
            </p:cNvPr>
            <p:cNvSpPr txBox="1">
              <a:spLocks noChangeArrowheads="1"/>
            </p:cNvSpPr>
            <p:nvPr/>
          </p:nvSpPr>
          <p:spPr bwMode="auto">
            <a:xfrm>
              <a:off x="2741886" y="4967856"/>
              <a:ext cx="2126926" cy="33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n-US" altLang="en-US" sz="1600" b="1" dirty="0">
                  <a:solidFill>
                    <a:schemeClr val="bg1"/>
                  </a:solidFill>
                  <a:latin typeface="+mn-lt"/>
                  <a:ea typeface="Verdana" panose="020B0604030504040204" pitchFamily="34" charset="0"/>
                  <a:cs typeface="Arial" panose="020B0604020202020204" pitchFamily="34" charset="0"/>
                </a:rPr>
                <a:t>Monitored</a:t>
              </a:r>
            </a:p>
          </p:txBody>
        </p:sp>
        <p:sp>
          <p:nvSpPr>
            <p:cNvPr id="45" name="TextBox 20">
              <a:extLst>
                <a:ext uri="{FF2B5EF4-FFF2-40B4-BE49-F238E27FC236}">
                  <a16:creationId xmlns:a16="http://schemas.microsoft.com/office/drawing/2014/main" id="{F5B11AA9-7906-1815-96A2-2B8939D9C5C2}"/>
                </a:ext>
              </a:extLst>
            </p:cNvPr>
            <p:cNvSpPr txBox="1">
              <a:spLocks noChangeArrowheads="1"/>
            </p:cNvSpPr>
            <p:nvPr/>
          </p:nvSpPr>
          <p:spPr bwMode="auto">
            <a:xfrm>
              <a:off x="5083502" y="5624291"/>
              <a:ext cx="2669747" cy="33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n-US" altLang="en-US" sz="1600" b="1" dirty="0">
                  <a:solidFill>
                    <a:schemeClr val="bg1"/>
                  </a:solidFill>
                  <a:latin typeface="+mn-lt"/>
                  <a:ea typeface="Verdana" panose="020B0604030504040204" pitchFamily="34" charset="0"/>
                  <a:cs typeface="Arial" panose="020B0604020202020204" pitchFamily="34" charset="0"/>
                </a:rPr>
                <a:t>Updated regularly</a:t>
              </a:r>
            </a:p>
          </p:txBody>
        </p:sp>
        <p:sp>
          <p:nvSpPr>
            <p:cNvPr id="46" name="TextBox 18">
              <a:extLst>
                <a:ext uri="{FF2B5EF4-FFF2-40B4-BE49-F238E27FC236}">
                  <a16:creationId xmlns:a16="http://schemas.microsoft.com/office/drawing/2014/main" id="{4C6A3A7D-4EF4-23C0-83A3-CFD4286B48C2}"/>
                </a:ext>
              </a:extLst>
            </p:cNvPr>
            <p:cNvSpPr txBox="1">
              <a:spLocks noChangeArrowheads="1"/>
            </p:cNvSpPr>
            <p:nvPr/>
          </p:nvSpPr>
          <p:spPr bwMode="auto">
            <a:xfrm>
              <a:off x="1529657" y="3259284"/>
              <a:ext cx="2364149" cy="33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n-US" altLang="en-US" sz="1600" b="1" dirty="0">
                  <a:solidFill>
                    <a:schemeClr val="bg1"/>
                  </a:solidFill>
                  <a:latin typeface="+mn-lt"/>
                  <a:ea typeface="Verdana" panose="020B0604030504040204" pitchFamily="34" charset="0"/>
                  <a:cs typeface="Arial" panose="020B0604020202020204" pitchFamily="34" charset="0"/>
                </a:rPr>
                <a:t>Measurable</a:t>
              </a:r>
            </a:p>
          </p:txBody>
        </p:sp>
        <p:sp>
          <p:nvSpPr>
            <p:cNvPr id="47" name="TextBox 16">
              <a:extLst>
                <a:ext uri="{FF2B5EF4-FFF2-40B4-BE49-F238E27FC236}">
                  <a16:creationId xmlns:a16="http://schemas.microsoft.com/office/drawing/2014/main" id="{7759A86A-FB27-5ED7-0732-0950AAD540F1}"/>
                </a:ext>
              </a:extLst>
            </p:cNvPr>
            <p:cNvSpPr txBox="1">
              <a:spLocks noChangeArrowheads="1"/>
            </p:cNvSpPr>
            <p:nvPr/>
          </p:nvSpPr>
          <p:spPr bwMode="auto">
            <a:xfrm>
              <a:off x="982926" y="1646090"/>
              <a:ext cx="2698838" cy="584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n-GB" altLang="en-US" sz="1600" b="1" dirty="0">
                  <a:solidFill>
                    <a:schemeClr val="bg1"/>
                  </a:solidFill>
                  <a:latin typeface="+mn-lt"/>
                  <a:ea typeface="Verdana" panose="020B0604030504040204" pitchFamily="34" charset="0"/>
                  <a:cs typeface="Arial" panose="020B0604020202020204" pitchFamily="34" charset="0"/>
                </a:rPr>
                <a:t>Consistent with Information Security Policy</a:t>
              </a:r>
            </a:p>
          </p:txBody>
        </p:sp>
      </p:grpSp>
      <p:grpSp>
        <p:nvGrpSpPr>
          <p:cNvPr id="48" name="Group 30">
            <a:extLst>
              <a:ext uri="{FF2B5EF4-FFF2-40B4-BE49-F238E27FC236}">
                <a16:creationId xmlns:a16="http://schemas.microsoft.com/office/drawing/2014/main" id="{5C04FFD6-079C-FAD0-E495-D1576824A348}"/>
              </a:ext>
            </a:extLst>
          </p:cNvPr>
          <p:cNvGrpSpPr>
            <a:grpSpLocks/>
          </p:cNvGrpSpPr>
          <p:nvPr/>
        </p:nvGrpSpPr>
        <p:grpSpPr bwMode="auto">
          <a:xfrm>
            <a:off x="2941638" y="1552575"/>
            <a:ext cx="6308725" cy="4713288"/>
            <a:chOff x="3198311" y="1294375"/>
            <a:chExt cx="5795378" cy="4331432"/>
          </a:xfrm>
        </p:grpSpPr>
        <p:grpSp>
          <p:nvGrpSpPr>
            <p:cNvPr id="49" name="Group 31">
              <a:extLst>
                <a:ext uri="{FF2B5EF4-FFF2-40B4-BE49-F238E27FC236}">
                  <a16:creationId xmlns:a16="http://schemas.microsoft.com/office/drawing/2014/main" id="{104A5FAC-BE4E-E5A4-687C-E1D97656B83F}"/>
                </a:ext>
              </a:extLst>
            </p:cNvPr>
            <p:cNvGrpSpPr>
              <a:grpSpLocks/>
            </p:cNvGrpSpPr>
            <p:nvPr/>
          </p:nvGrpSpPr>
          <p:grpSpPr bwMode="auto">
            <a:xfrm>
              <a:off x="3198311" y="1294375"/>
              <a:ext cx="5795378" cy="4331432"/>
              <a:chOff x="1352857" y="1851381"/>
              <a:chExt cx="4118166" cy="3077895"/>
            </a:xfrm>
          </p:grpSpPr>
          <p:sp>
            <p:nvSpPr>
              <p:cNvPr id="7179" name="Freeform 142">
                <a:extLst>
                  <a:ext uri="{FF2B5EF4-FFF2-40B4-BE49-F238E27FC236}">
                    <a16:creationId xmlns:a16="http://schemas.microsoft.com/office/drawing/2014/main" id="{79EEB301-1A2F-34D6-3608-FBC9443A8C6C}"/>
                  </a:ext>
                </a:extLst>
              </p:cNvPr>
              <p:cNvSpPr/>
              <p:nvPr/>
            </p:nvSpPr>
            <p:spPr>
              <a:xfrm flipV="1">
                <a:off x="1555967" y="1851381"/>
                <a:ext cx="3693292" cy="2946237"/>
              </a:xfrm>
              <a:custGeom>
                <a:avLst/>
                <a:gdLst>
                  <a:gd name="connsiteX0" fmla="*/ 3327382 w 3693274"/>
                  <a:gd name="connsiteY0" fmla="*/ 2946664 h 2946664"/>
                  <a:gd name="connsiteX1" fmla="*/ 3377898 w 3693274"/>
                  <a:gd name="connsiteY1" fmla="*/ 2879111 h 2946664"/>
                  <a:gd name="connsiteX2" fmla="*/ 3693274 w 3693274"/>
                  <a:gd name="connsiteY2" fmla="*/ 1846638 h 2946664"/>
                  <a:gd name="connsiteX3" fmla="*/ 1846637 w 3693274"/>
                  <a:gd name="connsiteY3" fmla="*/ 0 h 2946664"/>
                  <a:gd name="connsiteX4" fmla="*/ 0 w 3693274"/>
                  <a:gd name="connsiteY4" fmla="*/ 1846638 h 2946664"/>
                  <a:gd name="connsiteX5" fmla="*/ 315377 w 3693274"/>
                  <a:gd name="connsiteY5" fmla="*/ 2879111 h 2946664"/>
                  <a:gd name="connsiteX6" fmla="*/ 362814 w 3693274"/>
                  <a:gd name="connsiteY6" fmla="*/ 2942547 h 2946664"/>
                  <a:gd name="connsiteX7" fmla="*/ 910048 w 3693274"/>
                  <a:gd name="connsiteY7" fmla="*/ 2540299 h 2946664"/>
                  <a:gd name="connsiteX8" fmla="*/ 865551 w 3693274"/>
                  <a:gd name="connsiteY8" fmla="*/ 2480793 h 2946664"/>
                  <a:gd name="connsiteX9" fmla="*/ 664538 w 3693274"/>
                  <a:gd name="connsiteY9" fmla="*/ 1822724 h 2946664"/>
                  <a:gd name="connsiteX10" fmla="*/ 1841533 w 3693274"/>
                  <a:gd name="connsiteY10" fmla="*/ 645729 h 2946664"/>
                  <a:gd name="connsiteX11" fmla="*/ 3018528 w 3693274"/>
                  <a:gd name="connsiteY11" fmla="*/ 1822724 h 2946664"/>
                  <a:gd name="connsiteX12" fmla="*/ 2817516 w 3693274"/>
                  <a:gd name="connsiteY12" fmla="*/ 2480793 h 2946664"/>
                  <a:gd name="connsiteX13" fmla="*/ 2774776 w 3693274"/>
                  <a:gd name="connsiteY13" fmla="*/ 2537949 h 2946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93274" h="2946664">
                    <a:moveTo>
                      <a:pt x="3327382" y="2946664"/>
                    </a:moveTo>
                    <a:lnTo>
                      <a:pt x="3377898" y="2879111"/>
                    </a:lnTo>
                    <a:cubicBezTo>
                      <a:pt x="3577010" y="2584385"/>
                      <a:pt x="3693274" y="2229089"/>
                      <a:pt x="3693274" y="1846638"/>
                    </a:cubicBezTo>
                    <a:cubicBezTo>
                      <a:pt x="3693274" y="826768"/>
                      <a:pt x="2866506" y="0"/>
                      <a:pt x="1846637" y="0"/>
                    </a:cubicBezTo>
                    <a:cubicBezTo>
                      <a:pt x="826768" y="0"/>
                      <a:pt x="0" y="826768"/>
                      <a:pt x="0" y="1846638"/>
                    </a:cubicBezTo>
                    <a:cubicBezTo>
                      <a:pt x="0" y="2229089"/>
                      <a:pt x="116265" y="2584385"/>
                      <a:pt x="315377" y="2879111"/>
                    </a:cubicBezTo>
                    <a:lnTo>
                      <a:pt x="362814" y="2942547"/>
                    </a:lnTo>
                    <a:lnTo>
                      <a:pt x="910048" y="2540299"/>
                    </a:lnTo>
                    <a:lnTo>
                      <a:pt x="865551" y="2480793"/>
                    </a:lnTo>
                    <a:cubicBezTo>
                      <a:pt x="738642" y="2292943"/>
                      <a:pt x="664538" y="2066488"/>
                      <a:pt x="664538" y="1822724"/>
                    </a:cubicBezTo>
                    <a:cubicBezTo>
                      <a:pt x="664538" y="1172688"/>
                      <a:pt x="1191497" y="645729"/>
                      <a:pt x="1841533" y="645729"/>
                    </a:cubicBezTo>
                    <a:cubicBezTo>
                      <a:pt x="2491569" y="645729"/>
                      <a:pt x="3018528" y="1172688"/>
                      <a:pt x="3018528" y="1822724"/>
                    </a:cubicBezTo>
                    <a:cubicBezTo>
                      <a:pt x="3018528" y="2066488"/>
                      <a:pt x="2944425" y="2292943"/>
                      <a:pt x="2817516" y="2480793"/>
                    </a:cubicBezTo>
                    <a:lnTo>
                      <a:pt x="2774776" y="2537949"/>
                    </a:lnTo>
                    <a:close/>
                  </a:path>
                </a:pathLst>
              </a:custGeom>
              <a:solidFill>
                <a:schemeClr val="bg1"/>
              </a:solidFill>
              <a:ln w="38100">
                <a:solidFill>
                  <a:srgbClr val="FF671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cs typeface="Arial" panose="020B0604020202020204" pitchFamily="34" charset="0"/>
                </a:endParaRPr>
              </a:p>
            </p:txBody>
          </p:sp>
          <p:grpSp>
            <p:nvGrpSpPr>
              <p:cNvPr id="7180" name="Group 77">
                <a:extLst>
                  <a:ext uri="{FF2B5EF4-FFF2-40B4-BE49-F238E27FC236}">
                    <a16:creationId xmlns:a16="http://schemas.microsoft.com/office/drawing/2014/main" id="{47CBF23C-8B13-A49D-BA36-C37A84C8330A}"/>
                  </a:ext>
                </a:extLst>
              </p:cNvPr>
              <p:cNvGrpSpPr>
                <a:grpSpLocks/>
              </p:cNvGrpSpPr>
              <p:nvPr/>
            </p:nvGrpSpPr>
            <p:grpSpPr bwMode="auto">
              <a:xfrm flipV="1">
                <a:off x="1644051" y="1904252"/>
                <a:ext cx="3517125" cy="2806285"/>
                <a:chOff x="2582442" y="1690845"/>
                <a:chExt cx="4454591" cy="3554279"/>
              </a:xfrm>
            </p:grpSpPr>
            <p:sp>
              <p:nvSpPr>
                <p:cNvPr id="7189" name="Freeform 152">
                  <a:extLst>
                    <a:ext uri="{FF2B5EF4-FFF2-40B4-BE49-F238E27FC236}">
                      <a16:creationId xmlns:a16="http://schemas.microsoft.com/office/drawing/2014/main" id="{4C6EEA64-75ED-C924-38BD-CCFD06DD359B}"/>
                    </a:ext>
                  </a:extLst>
                </p:cNvPr>
                <p:cNvSpPr/>
                <p:nvPr/>
              </p:nvSpPr>
              <p:spPr>
                <a:xfrm>
                  <a:off x="3014251" y="1798511"/>
                  <a:ext cx="1392551" cy="1334004"/>
                </a:xfrm>
                <a:custGeom>
                  <a:avLst/>
                  <a:gdLst>
                    <a:gd name="connsiteX0" fmla="*/ 1115911 w 1389286"/>
                    <a:gd name="connsiteY0" fmla="*/ 0 h 1332734"/>
                    <a:gd name="connsiteX1" fmla="*/ 1389286 w 1389286"/>
                    <a:gd name="connsiteY1" fmla="*/ 850883 h 1332734"/>
                    <a:gd name="connsiteX2" fmla="*/ 1352412 w 1389286"/>
                    <a:gd name="connsiteY2" fmla="*/ 861596 h 1332734"/>
                    <a:gd name="connsiteX3" fmla="*/ 766832 w 1389286"/>
                    <a:gd name="connsiteY3" fmla="*/ 1271275 h 1332734"/>
                    <a:gd name="connsiteX4" fmla="*/ 720875 w 1389286"/>
                    <a:gd name="connsiteY4" fmla="*/ 1332734 h 1332734"/>
                    <a:gd name="connsiteX5" fmla="*/ 0 w 1389286"/>
                    <a:gd name="connsiteY5" fmla="*/ 804681 h 1332734"/>
                    <a:gd name="connsiteX6" fmla="*/ 76577 w 1389286"/>
                    <a:gd name="connsiteY6" fmla="*/ 702277 h 1332734"/>
                    <a:gd name="connsiteX7" fmla="*/ 1055150 w 1389286"/>
                    <a:gd name="connsiteY7" fmla="*/ 17653 h 1332734"/>
                    <a:gd name="connsiteX0" fmla="*/ 1120827 w 1389286"/>
                    <a:gd name="connsiteY0" fmla="*/ 0 h 1332734"/>
                    <a:gd name="connsiteX1" fmla="*/ 1389286 w 1389286"/>
                    <a:gd name="connsiteY1" fmla="*/ 850883 h 1332734"/>
                    <a:gd name="connsiteX2" fmla="*/ 1352412 w 1389286"/>
                    <a:gd name="connsiteY2" fmla="*/ 861596 h 1332734"/>
                    <a:gd name="connsiteX3" fmla="*/ 766832 w 1389286"/>
                    <a:gd name="connsiteY3" fmla="*/ 1271275 h 1332734"/>
                    <a:gd name="connsiteX4" fmla="*/ 720875 w 1389286"/>
                    <a:gd name="connsiteY4" fmla="*/ 1332734 h 1332734"/>
                    <a:gd name="connsiteX5" fmla="*/ 0 w 1389286"/>
                    <a:gd name="connsiteY5" fmla="*/ 804681 h 1332734"/>
                    <a:gd name="connsiteX6" fmla="*/ 76577 w 1389286"/>
                    <a:gd name="connsiteY6" fmla="*/ 702277 h 1332734"/>
                    <a:gd name="connsiteX7" fmla="*/ 1055150 w 1389286"/>
                    <a:gd name="connsiteY7" fmla="*/ 17653 h 1332734"/>
                    <a:gd name="connsiteX8" fmla="*/ 1120827 w 1389286"/>
                    <a:gd name="connsiteY8" fmla="*/ 0 h 1332734"/>
                    <a:gd name="connsiteX0" fmla="*/ 1120827 w 1389286"/>
                    <a:gd name="connsiteY0" fmla="*/ 0 h 1332734"/>
                    <a:gd name="connsiteX1" fmla="*/ 1389286 w 1389286"/>
                    <a:gd name="connsiteY1" fmla="*/ 850883 h 1332734"/>
                    <a:gd name="connsiteX2" fmla="*/ 1352412 w 1389286"/>
                    <a:gd name="connsiteY2" fmla="*/ 861596 h 1332734"/>
                    <a:gd name="connsiteX3" fmla="*/ 766832 w 1389286"/>
                    <a:gd name="connsiteY3" fmla="*/ 1271275 h 1332734"/>
                    <a:gd name="connsiteX4" fmla="*/ 720875 w 1389286"/>
                    <a:gd name="connsiteY4" fmla="*/ 1332734 h 1332734"/>
                    <a:gd name="connsiteX5" fmla="*/ 0 w 1389286"/>
                    <a:gd name="connsiteY5" fmla="*/ 804681 h 1332734"/>
                    <a:gd name="connsiteX6" fmla="*/ 76577 w 1389286"/>
                    <a:gd name="connsiteY6" fmla="*/ 702277 h 1332734"/>
                    <a:gd name="connsiteX7" fmla="*/ 1055150 w 1389286"/>
                    <a:gd name="connsiteY7" fmla="*/ 17653 h 1332734"/>
                    <a:gd name="connsiteX8" fmla="*/ 1120827 w 1389286"/>
                    <a:gd name="connsiteY8" fmla="*/ 0 h 1332734"/>
                    <a:gd name="connsiteX0" fmla="*/ 1120827 w 1391744"/>
                    <a:gd name="connsiteY0" fmla="*/ 0 h 1332734"/>
                    <a:gd name="connsiteX1" fmla="*/ 1391744 w 1391744"/>
                    <a:gd name="connsiteY1" fmla="*/ 853341 h 1332734"/>
                    <a:gd name="connsiteX2" fmla="*/ 1352412 w 1391744"/>
                    <a:gd name="connsiteY2" fmla="*/ 861596 h 1332734"/>
                    <a:gd name="connsiteX3" fmla="*/ 766832 w 1391744"/>
                    <a:gd name="connsiteY3" fmla="*/ 1271275 h 1332734"/>
                    <a:gd name="connsiteX4" fmla="*/ 720875 w 1391744"/>
                    <a:gd name="connsiteY4" fmla="*/ 1332734 h 1332734"/>
                    <a:gd name="connsiteX5" fmla="*/ 0 w 1391744"/>
                    <a:gd name="connsiteY5" fmla="*/ 804681 h 1332734"/>
                    <a:gd name="connsiteX6" fmla="*/ 76577 w 1391744"/>
                    <a:gd name="connsiteY6" fmla="*/ 702277 h 1332734"/>
                    <a:gd name="connsiteX7" fmla="*/ 1055150 w 1391744"/>
                    <a:gd name="connsiteY7" fmla="*/ 17653 h 1332734"/>
                    <a:gd name="connsiteX8" fmla="*/ 1120827 w 1391744"/>
                    <a:gd name="connsiteY8" fmla="*/ 0 h 1332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1744" h="1332734">
                      <a:moveTo>
                        <a:pt x="1120827" y="0"/>
                      </a:moveTo>
                      <a:lnTo>
                        <a:pt x="1391744" y="853341"/>
                      </a:lnTo>
                      <a:lnTo>
                        <a:pt x="1352412" y="861596"/>
                      </a:lnTo>
                      <a:cubicBezTo>
                        <a:pt x="1121444" y="942948"/>
                        <a:pt x="919626" y="1086133"/>
                        <a:pt x="766832" y="1271275"/>
                      </a:cubicBezTo>
                      <a:lnTo>
                        <a:pt x="720875" y="1332734"/>
                      </a:lnTo>
                      <a:lnTo>
                        <a:pt x="0" y="804681"/>
                      </a:lnTo>
                      <a:lnTo>
                        <a:pt x="76577" y="702277"/>
                      </a:lnTo>
                      <a:cubicBezTo>
                        <a:pt x="331913" y="392882"/>
                        <a:pt x="669174" y="153603"/>
                        <a:pt x="1055150" y="17653"/>
                      </a:cubicBezTo>
                      <a:cubicBezTo>
                        <a:pt x="1075404" y="11769"/>
                        <a:pt x="1095657" y="3426"/>
                        <a:pt x="1120827" y="0"/>
                      </a:cubicBezTo>
                      <a:close/>
                    </a:path>
                  </a:pathLst>
                </a:custGeom>
                <a:solidFill>
                  <a:srgbClr val="9E01BF"/>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cs typeface="Arial" panose="020B0604020202020204" pitchFamily="34" charset="0"/>
                  </a:endParaRPr>
                </a:p>
              </p:txBody>
            </p:sp>
            <p:sp>
              <p:nvSpPr>
                <p:cNvPr id="7190" name="Freeform 153">
                  <a:extLst>
                    <a:ext uri="{FF2B5EF4-FFF2-40B4-BE49-F238E27FC236}">
                      <a16:creationId xmlns:a16="http://schemas.microsoft.com/office/drawing/2014/main" id="{FC316099-6E7A-CA3C-06DD-F84B4739153A}"/>
                    </a:ext>
                  </a:extLst>
                </p:cNvPr>
                <p:cNvSpPr/>
                <p:nvPr/>
              </p:nvSpPr>
              <p:spPr>
                <a:xfrm>
                  <a:off x="2582441" y="3925564"/>
                  <a:ext cx="1156304" cy="1315622"/>
                </a:xfrm>
                <a:custGeom>
                  <a:avLst/>
                  <a:gdLst>
                    <a:gd name="connsiteX0" fmla="*/ 0 w 1156170"/>
                    <a:gd name="connsiteY0" fmla="*/ 0 h 1314759"/>
                    <a:gd name="connsiteX1" fmla="*/ 894521 w 1156170"/>
                    <a:gd name="connsiteY1" fmla="*/ 0 h 1314759"/>
                    <a:gd name="connsiteX2" fmla="*/ 901039 w 1156170"/>
                    <a:gd name="connsiteY2" fmla="*/ 129071 h 1314759"/>
                    <a:gd name="connsiteX3" fmla="*/ 1099826 w 1156170"/>
                    <a:gd name="connsiteY3" fmla="*/ 704426 h 1314759"/>
                    <a:gd name="connsiteX4" fmla="*/ 1156170 w 1156170"/>
                    <a:gd name="connsiteY4" fmla="*/ 785193 h 1314759"/>
                    <a:gd name="connsiteX5" fmla="*/ 435934 w 1156170"/>
                    <a:gd name="connsiteY5" fmla="*/ 1314759 h 1314759"/>
                    <a:gd name="connsiteX6" fmla="*/ 343334 w 1156170"/>
                    <a:gd name="connsiteY6" fmla="*/ 1182017 h 1314759"/>
                    <a:gd name="connsiteX7" fmla="*/ 11136 w 1156170"/>
                    <a:gd name="connsiteY7" fmla="*/ 220531 h 131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6170" h="1314759">
                      <a:moveTo>
                        <a:pt x="0" y="0"/>
                      </a:moveTo>
                      <a:lnTo>
                        <a:pt x="894521" y="0"/>
                      </a:lnTo>
                      <a:lnTo>
                        <a:pt x="901039" y="129071"/>
                      </a:lnTo>
                      <a:cubicBezTo>
                        <a:pt x="922369" y="339106"/>
                        <a:pt x="992465" y="534725"/>
                        <a:pt x="1099826" y="704426"/>
                      </a:cubicBezTo>
                      <a:lnTo>
                        <a:pt x="1156170" y="785193"/>
                      </a:lnTo>
                      <a:lnTo>
                        <a:pt x="435934" y="1314759"/>
                      </a:lnTo>
                      <a:lnTo>
                        <a:pt x="343334" y="1182017"/>
                      </a:lnTo>
                      <a:cubicBezTo>
                        <a:pt x="163920" y="898426"/>
                        <a:pt x="46782" y="571525"/>
                        <a:pt x="11136" y="220531"/>
                      </a:cubicBezTo>
                      <a:close/>
                    </a:path>
                  </a:pathLst>
                </a:custGeom>
                <a:solidFill>
                  <a:srgbClr val="9E01BF"/>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cs typeface="Arial" panose="020B0604020202020204" pitchFamily="34" charset="0"/>
                  </a:endParaRPr>
                </a:p>
              </p:txBody>
            </p:sp>
            <p:sp>
              <p:nvSpPr>
                <p:cNvPr id="7192" name="Freeform 154">
                  <a:extLst>
                    <a:ext uri="{FF2B5EF4-FFF2-40B4-BE49-F238E27FC236}">
                      <a16:creationId xmlns:a16="http://schemas.microsoft.com/office/drawing/2014/main" id="{CFE82E04-F580-F7CC-EB09-4252CB6EF884}"/>
                    </a:ext>
                  </a:extLst>
                </p:cNvPr>
                <p:cNvSpPr/>
                <p:nvPr/>
              </p:nvSpPr>
              <p:spPr>
                <a:xfrm>
                  <a:off x="5878104" y="3925564"/>
                  <a:ext cx="1158928" cy="1319560"/>
                </a:xfrm>
                <a:custGeom>
                  <a:avLst/>
                  <a:gdLst>
                    <a:gd name="connsiteX0" fmla="*/ 264146 w 1158950"/>
                    <a:gd name="connsiteY0" fmla="*/ 0 h 1319288"/>
                    <a:gd name="connsiteX1" fmla="*/ 1158950 w 1158950"/>
                    <a:gd name="connsiteY1" fmla="*/ 0 h 1319288"/>
                    <a:gd name="connsiteX2" fmla="*/ 1152728 w 1158950"/>
                    <a:gd name="connsiteY2" fmla="*/ 164170 h 1319288"/>
                    <a:gd name="connsiteX3" fmla="*/ 778819 w 1158950"/>
                    <a:gd name="connsiteY3" fmla="*/ 1238153 h 1319288"/>
                    <a:gd name="connsiteX4" fmla="*/ 718146 w 1158950"/>
                    <a:gd name="connsiteY4" fmla="*/ 1319288 h 1319288"/>
                    <a:gd name="connsiteX5" fmla="*/ 0 w 1158950"/>
                    <a:gd name="connsiteY5" fmla="*/ 788246 h 1319288"/>
                    <a:gd name="connsiteX6" fmla="*/ 28008 w 1158950"/>
                    <a:gd name="connsiteY6" fmla="*/ 751256 h 1319288"/>
                    <a:gd name="connsiteX7" fmla="*/ 248706 w 1158950"/>
                    <a:gd name="connsiteY7" fmla="*/ 199912 h 1319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8950" h="1319288">
                      <a:moveTo>
                        <a:pt x="264146" y="0"/>
                      </a:moveTo>
                      <a:lnTo>
                        <a:pt x="1158950" y="0"/>
                      </a:lnTo>
                      <a:lnTo>
                        <a:pt x="1152728" y="164170"/>
                      </a:lnTo>
                      <a:cubicBezTo>
                        <a:pt x="1122603" y="560100"/>
                        <a:pt x="988965" y="927095"/>
                        <a:pt x="778819" y="1238153"/>
                      </a:cubicBezTo>
                      <a:lnTo>
                        <a:pt x="718146" y="1319288"/>
                      </a:lnTo>
                      <a:lnTo>
                        <a:pt x="0" y="788246"/>
                      </a:lnTo>
                      <a:lnTo>
                        <a:pt x="28008" y="751256"/>
                      </a:lnTo>
                      <a:cubicBezTo>
                        <a:pt x="139941" y="589789"/>
                        <a:pt x="217115" y="402399"/>
                        <a:pt x="248706" y="199912"/>
                      </a:cubicBezTo>
                      <a:close/>
                    </a:path>
                  </a:pathLst>
                </a:custGeom>
                <a:solidFill>
                  <a:srgbClr val="9E01BF"/>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cs typeface="Arial" panose="020B0604020202020204" pitchFamily="34" charset="0"/>
                  </a:endParaRPr>
                </a:p>
              </p:txBody>
            </p:sp>
            <p:sp>
              <p:nvSpPr>
                <p:cNvPr id="7193" name="Freeform 155">
                  <a:extLst>
                    <a:ext uri="{FF2B5EF4-FFF2-40B4-BE49-F238E27FC236}">
                      <a16:creationId xmlns:a16="http://schemas.microsoft.com/office/drawing/2014/main" id="{2095FC8D-124B-60C5-40A5-309CCEF6C4A2}"/>
                    </a:ext>
                  </a:extLst>
                </p:cNvPr>
                <p:cNvSpPr/>
                <p:nvPr/>
              </p:nvSpPr>
              <p:spPr>
                <a:xfrm>
                  <a:off x="2582441" y="2603377"/>
                  <a:ext cx="1152366" cy="1322187"/>
                </a:xfrm>
                <a:custGeom>
                  <a:avLst/>
                  <a:gdLst>
                    <a:gd name="connsiteX0" fmla="*/ 432053 w 1152928"/>
                    <a:gd name="connsiteY0" fmla="*/ 0 h 1321636"/>
                    <a:gd name="connsiteX1" fmla="*/ 1152928 w 1152928"/>
                    <a:gd name="connsiteY1" fmla="*/ 528053 h 1321636"/>
                    <a:gd name="connsiteX2" fmla="*/ 1122156 w 1152928"/>
                    <a:gd name="connsiteY2" fmla="*/ 569204 h 1321636"/>
                    <a:gd name="connsiteX3" fmla="*/ 894521 w 1152928"/>
                    <a:gd name="connsiteY3" fmla="*/ 1314428 h 1321636"/>
                    <a:gd name="connsiteX4" fmla="*/ 894885 w 1152928"/>
                    <a:gd name="connsiteY4" fmla="*/ 1321636 h 1321636"/>
                    <a:gd name="connsiteX5" fmla="*/ 364 w 1152928"/>
                    <a:gd name="connsiteY5" fmla="*/ 1321636 h 1321636"/>
                    <a:gd name="connsiteX6" fmla="*/ 0 w 1152928"/>
                    <a:gd name="connsiteY6" fmla="*/ 1314428 h 1321636"/>
                    <a:gd name="connsiteX7" fmla="*/ 380405 w 1152928"/>
                    <a:gd name="connsiteY7" fmla="*/ 69069 h 1321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928" h="1321636">
                      <a:moveTo>
                        <a:pt x="432053" y="0"/>
                      </a:moveTo>
                      <a:lnTo>
                        <a:pt x="1152928" y="528053"/>
                      </a:lnTo>
                      <a:lnTo>
                        <a:pt x="1122156" y="569204"/>
                      </a:lnTo>
                      <a:cubicBezTo>
                        <a:pt x="978439" y="781932"/>
                        <a:pt x="894521" y="1038380"/>
                        <a:pt x="894521" y="1314428"/>
                      </a:cubicBezTo>
                      <a:lnTo>
                        <a:pt x="894885" y="1321636"/>
                      </a:lnTo>
                      <a:lnTo>
                        <a:pt x="364" y="1321636"/>
                      </a:lnTo>
                      <a:lnTo>
                        <a:pt x="0" y="1314428"/>
                      </a:lnTo>
                      <a:cubicBezTo>
                        <a:pt x="0" y="853119"/>
                        <a:pt x="140237" y="424564"/>
                        <a:pt x="380405" y="69069"/>
                      </a:cubicBezTo>
                      <a:close/>
                    </a:path>
                  </a:pathLst>
                </a:custGeom>
                <a:solidFill>
                  <a:srgbClr val="FF671F"/>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cs typeface="Arial" panose="020B0604020202020204" pitchFamily="34" charset="0"/>
                  </a:endParaRPr>
                </a:p>
              </p:txBody>
            </p:sp>
            <p:sp>
              <p:nvSpPr>
                <p:cNvPr id="7194" name="Freeform 156">
                  <a:extLst>
                    <a:ext uri="{FF2B5EF4-FFF2-40B4-BE49-F238E27FC236}">
                      <a16:creationId xmlns:a16="http://schemas.microsoft.com/office/drawing/2014/main" id="{54726ADC-CE54-B19B-FDAD-370A377F1E2B}"/>
                    </a:ext>
                  </a:extLst>
                </p:cNvPr>
                <p:cNvSpPr/>
                <p:nvPr/>
              </p:nvSpPr>
              <p:spPr>
                <a:xfrm>
                  <a:off x="4135117" y="1690845"/>
                  <a:ext cx="1385989" cy="966365"/>
                </a:xfrm>
                <a:custGeom>
                  <a:avLst/>
                  <a:gdLst>
                    <a:gd name="connsiteX0" fmla="*/ 277562 w 1410282"/>
                    <a:gd name="connsiteY0" fmla="*/ 963707 h 966796"/>
                    <a:gd name="connsiteX1" fmla="*/ 269124 w 1410282"/>
                    <a:gd name="connsiteY1" fmla="*/ 966796 h 966796"/>
                    <a:gd name="connsiteX2" fmla="*/ 268940 w 1410282"/>
                    <a:gd name="connsiteY2" fmla="*/ 966212 h 966796"/>
                    <a:gd name="connsiteX3" fmla="*/ 699227 w 1410282"/>
                    <a:gd name="connsiteY3" fmla="*/ 0 h 966796"/>
                    <a:gd name="connsiteX4" fmla="*/ 1361587 w 1410282"/>
                    <a:gd name="connsiteY4" fmla="*/ 100139 h 966796"/>
                    <a:gd name="connsiteX5" fmla="*/ 1410282 w 1410282"/>
                    <a:gd name="connsiteY5" fmla="*/ 117962 h 966796"/>
                    <a:gd name="connsiteX6" fmla="*/ 1129135 w 1410282"/>
                    <a:gd name="connsiteY6" fmla="*/ 966724 h 966796"/>
                    <a:gd name="connsiteX7" fmla="*/ 1095584 w 1410282"/>
                    <a:gd name="connsiteY7" fmla="*/ 954445 h 966796"/>
                    <a:gd name="connsiteX8" fmla="*/ 699227 w 1410282"/>
                    <a:gd name="connsiteY8" fmla="*/ 894521 h 966796"/>
                    <a:gd name="connsiteX9" fmla="*/ 302870 w 1410282"/>
                    <a:gd name="connsiteY9" fmla="*/ 954445 h 966796"/>
                    <a:gd name="connsiteX10" fmla="*/ 292831 w 1410282"/>
                    <a:gd name="connsiteY10" fmla="*/ 958119 h 966796"/>
                    <a:gd name="connsiteX11" fmla="*/ 19794 w 1410282"/>
                    <a:gd name="connsiteY11" fmla="*/ 108290 h 966796"/>
                    <a:gd name="connsiteX12" fmla="*/ 117 w 1410282"/>
                    <a:gd name="connsiteY12" fmla="*/ 114007 h 966796"/>
                    <a:gd name="connsiteX13" fmla="*/ 0 w 1410282"/>
                    <a:gd name="connsiteY13" fmla="*/ 113633 h 966796"/>
                    <a:gd name="connsiteX14" fmla="*/ 36867 w 1410282"/>
                    <a:gd name="connsiteY14" fmla="*/ 100140 h 966796"/>
                    <a:gd name="connsiteX15" fmla="*/ 699227 w 1410282"/>
                    <a:gd name="connsiteY15" fmla="*/ 0 h 966796"/>
                    <a:gd name="connsiteX0" fmla="*/ 277445 w 1410165"/>
                    <a:gd name="connsiteY0" fmla="*/ 963707 h 966796"/>
                    <a:gd name="connsiteX1" fmla="*/ 269007 w 1410165"/>
                    <a:gd name="connsiteY1" fmla="*/ 966796 h 966796"/>
                    <a:gd name="connsiteX2" fmla="*/ 268823 w 1410165"/>
                    <a:gd name="connsiteY2" fmla="*/ 966212 h 966796"/>
                    <a:gd name="connsiteX3" fmla="*/ 277445 w 1410165"/>
                    <a:gd name="connsiteY3" fmla="*/ 963707 h 966796"/>
                    <a:gd name="connsiteX4" fmla="*/ 699110 w 1410165"/>
                    <a:gd name="connsiteY4" fmla="*/ 0 h 966796"/>
                    <a:gd name="connsiteX5" fmla="*/ 1361470 w 1410165"/>
                    <a:gd name="connsiteY5" fmla="*/ 100139 h 966796"/>
                    <a:gd name="connsiteX6" fmla="*/ 1410165 w 1410165"/>
                    <a:gd name="connsiteY6" fmla="*/ 117962 h 966796"/>
                    <a:gd name="connsiteX7" fmla="*/ 1129018 w 1410165"/>
                    <a:gd name="connsiteY7" fmla="*/ 966724 h 966796"/>
                    <a:gd name="connsiteX8" fmla="*/ 1095467 w 1410165"/>
                    <a:gd name="connsiteY8" fmla="*/ 954445 h 966796"/>
                    <a:gd name="connsiteX9" fmla="*/ 699110 w 1410165"/>
                    <a:gd name="connsiteY9" fmla="*/ 894521 h 966796"/>
                    <a:gd name="connsiteX10" fmla="*/ 302753 w 1410165"/>
                    <a:gd name="connsiteY10" fmla="*/ 954445 h 966796"/>
                    <a:gd name="connsiteX11" fmla="*/ 292714 w 1410165"/>
                    <a:gd name="connsiteY11" fmla="*/ 958119 h 966796"/>
                    <a:gd name="connsiteX12" fmla="*/ 19677 w 1410165"/>
                    <a:gd name="connsiteY12" fmla="*/ 108290 h 966796"/>
                    <a:gd name="connsiteX13" fmla="*/ 0 w 1410165"/>
                    <a:gd name="connsiteY13" fmla="*/ 114007 h 966796"/>
                    <a:gd name="connsiteX14" fmla="*/ 36750 w 1410165"/>
                    <a:gd name="connsiteY14" fmla="*/ 100140 h 966796"/>
                    <a:gd name="connsiteX15" fmla="*/ 699110 w 1410165"/>
                    <a:gd name="connsiteY15" fmla="*/ 0 h 966796"/>
                    <a:gd name="connsiteX0" fmla="*/ 257768 w 1390488"/>
                    <a:gd name="connsiteY0" fmla="*/ 963707 h 966796"/>
                    <a:gd name="connsiteX1" fmla="*/ 249330 w 1390488"/>
                    <a:gd name="connsiteY1" fmla="*/ 966796 h 966796"/>
                    <a:gd name="connsiteX2" fmla="*/ 249146 w 1390488"/>
                    <a:gd name="connsiteY2" fmla="*/ 966212 h 966796"/>
                    <a:gd name="connsiteX3" fmla="*/ 257768 w 1390488"/>
                    <a:gd name="connsiteY3" fmla="*/ 963707 h 966796"/>
                    <a:gd name="connsiteX4" fmla="*/ 679433 w 1390488"/>
                    <a:gd name="connsiteY4" fmla="*/ 0 h 966796"/>
                    <a:gd name="connsiteX5" fmla="*/ 1341793 w 1390488"/>
                    <a:gd name="connsiteY5" fmla="*/ 100139 h 966796"/>
                    <a:gd name="connsiteX6" fmla="*/ 1390488 w 1390488"/>
                    <a:gd name="connsiteY6" fmla="*/ 117962 h 966796"/>
                    <a:gd name="connsiteX7" fmla="*/ 1109341 w 1390488"/>
                    <a:gd name="connsiteY7" fmla="*/ 966724 h 966796"/>
                    <a:gd name="connsiteX8" fmla="*/ 1075790 w 1390488"/>
                    <a:gd name="connsiteY8" fmla="*/ 954445 h 966796"/>
                    <a:gd name="connsiteX9" fmla="*/ 679433 w 1390488"/>
                    <a:gd name="connsiteY9" fmla="*/ 894521 h 966796"/>
                    <a:gd name="connsiteX10" fmla="*/ 283076 w 1390488"/>
                    <a:gd name="connsiteY10" fmla="*/ 954445 h 966796"/>
                    <a:gd name="connsiteX11" fmla="*/ 273037 w 1390488"/>
                    <a:gd name="connsiteY11" fmla="*/ 958119 h 966796"/>
                    <a:gd name="connsiteX12" fmla="*/ 0 w 1390488"/>
                    <a:gd name="connsiteY12" fmla="*/ 108290 h 966796"/>
                    <a:gd name="connsiteX13" fmla="*/ 17073 w 1390488"/>
                    <a:gd name="connsiteY13" fmla="*/ 100140 h 966796"/>
                    <a:gd name="connsiteX14" fmla="*/ 679433 w 1390488"/>
                    <a:gd name="connsiteY14" fmla="*/ 0 h 966796"/>
                    <a:gd name="connsiteX0" fmla="*/ 240695 w 1373415"/>
                    <a:gd name="connsiteY0" fmla="*/ 963707 h 966796"/>
                    <a:gd name="connsiteX1" fmla="*/ 232257 w 1373415"/>
                    <a:gd name="connsiteY1" fmla="*/ 966796 h 966796"/>
                    <a:gd name="connsiteX2" fmla="*/ 232073 w 1373415"/>
                    <a:gd name="connsiteY2" fmla="*/ 966212 h 966796"/>
                    <a:gd name="connsiteX3" fmla="*/ 240695 w 1373415"/>
                    <a:gd name="connsiteY3" fmla="*/ 963707 h 966796"/>
                    <a:gd name="connsiteX4" fmla="*/ 662360 w 1373415"/>
                    <a:gd name="connsiteY4" fmla="*/ 0 h 966796"/>
                    <a:gd name="connsiteX5" fmla="*/ 1324720 w 1373415"/>
                    <a:gd name="connsiteY5" fmla="*/ 100139 h 966796"/>
                    <a:gd name="connsiteX6" fmla="*/ 1373415 w 1373415"/>
                    <a:gd name="connsiteY6" fmla="*/ 117962 h 966796"/>
                    <a:gd name="connsiteX7" fmla="*/ 1092268 w 1373415"/>
                    <a:gd name="connsiteY7" fmla="*/ 966724 h 966796"/>
                    <a:gd name="connsiteX8" fmla="*/ 1058717 w 1373415"/>
                    <a:gd name="connsiteY8" fmla="*/ 954445 h 966796"/>
                    <a:gd name="connsiteX9" fmla="*/ 662360 w 1373415"/>
                    <a:gd name="connsiteY9" fmla="*/ 894521 h 966796"/>
                    <a:gd name="connsiteX10" fmla="*/ 266003 w 1373415"/>
                    <a:gd name="connsiteY10" fmla="*/ 954445 h 966796"/>
                    <a:gd name="connsiteX11" fmla="*/ 255964 w 1373415"/>
                    <a:gd name="connsiteY11" fmla="*/ 958119 h 966796"/>
                    <a:gd name="connsiteX12" fmla="*/ 0 w 1373415"/>
                    <a:gd name="connsiteY12" fmla="*/ 100140 h 966796"/>
                    <a:gd name="connsiteX13" fmla="*/ 662360 w 1373415"/>
                    <a:gd name="connsiteY13" fmla="*/ 0 h 966796"/>
                    <a:gd name="connsiteX0" fmla="*/ 250527 w 1383247"/>
                    <a:gd name="connsiteY0" fmla="*/ 963720 h 966809"/>
                    <a:gd name="connsiteX1" fmla="*/ 242089 w 1383247"/>
                    <a:gd name="connsiteY1" fmla="*/ 966809 h 966809"/>
                    <a:gd name="connsiteX2" fmla="*/ 241905 w 1383247"/>
                    <a:gd name="connsiteY2" fmla="*/ 966225 h 966809"/>
                    <a:gd name="connsiteX3" fmla="*/ 250527 w 1383247"/>
                    <a:gd name="connsiteY3" fmla="*/ 963720 h 966809"/>
                    <a:gd name="connsiteX4" fmla="*/ 672192 w 1383247"/>
                    <a:gd name="connsiteY4" fmla="*/ 13 h 966809"/>
                    <a:gd name="connsiteX5" fmla="*/ 1334552 w 1383247"/>
                    <a:gd name="connsiteY5" fmla="*/ 100152 h 966809"/>
                    <a:gd name="connsiteX6" fmla="*/ 1383247 w 1383247"/>
                    <a:gd name="connsiteY6" fmla="*/ 117975 h 966809"/>
                    <a:gd name="connsiteX7" fmla="*/ 1102100 w 1383247"/>
                    <a:gd name="connsiteY7" fmla="*/ 966737 h 966809"/>
                    <a:gd name="connsiteX8" fmla="*/ 1068549 w 1383247"/>
                    <a:gd name="connsiteY8" fmla="*/ 954458 h 966809"/>
                    <a:gd name="connsiteX9" fmla="*/ 672192 w 1383247"/>
                    <a:gd name="connsiteY9" fmla="*/ 894534 h 966809"/>
                    <a:gd name="connsiteX10" fmla="*/ 275835 w 1383247"/>
                    <a:gd name="connsiteY10" fmla="*/ 954458 h 966809"/>
                    <a:gd name="connsiteX11" fmla="*/ 265796 w 1383247"/>
                    <a:gd name="connsiteY11" fmla="*/ 958132 h 966809"/>
                    <a:gd name="connsiteX12" fmla="*/ 0 w 1383247"/>
                    <a:gd name="connsiteY12" fmla="*/ 105069 h 966809"/>
                    <a:gd name="connsiteX13" fmla="*/ 672192 w 1383247"/>
                    <a:gd name="connsiteY13" fmla="*/ 13 h 966809"/>
                    <a:gd name="connsiteX0" fmla="*/ 250527 w 1383247"/>
                    <a:gd name="connsiteY0" fmla="*/ 963720 h 966809"/>
                    <a:gd name="connsiteX1" fmla="*/ 242089 w 1383247"/>
                    <a:gd name="connsiteY1" fmla="*/ 966809 h 966809"/>
                    <a:gd name="connsiteX2" fmla="*/ 250527 w 1383247"/>
                    <a:gd name="connsiteY2" fmla="*/ 963720 h 966809"/>
                    <a:gd name="connsiteX3" fmla="*/ 672192 w 1383247"/>
                    <a:gd name="connsiteY3" fmla="*/ 13 h 966809"/>
                    <a:gd name="connsiteX4" fmla="*/ 1334552 w 1383247"/>
                    <a:gd name="connsiteY4" fmla="*/ 100152 h 966809"/>
                    <a:gd name="connsiteX5" fmla="*/ 1383247 w 1383247"/>
                    <a:gd name="connsiteY5" fmla="*/ 117975 h 966809"/>
                    <a:gd name="connsiteX6" fmla="*/ 1102100 w 1383247"/>
                    <a:gd name="connsiteY6" fmla="*/ 966737 h 966809"/>
                    <a:gd name="connsiteX7" fmla="*/ 1068549 w 1383247"/>
                    <a:gd name="connsiteY7" fmla="*/ 954458 h 966809"/>
                    <a:gd name="connsiteX8" fmla="*/ 672192 w 1383247"/>
                    <a:gd name="connsiteY8" fmla="*/ 894534 h 966809"/>
                    <a:gd name="connsiteX9" fmla="*/ 275835 w 1383247"/>
                    <a:gd name="connsiteY9" fmla="*/ 954458 h 966809"/>
                    <a:gd name="connsiteX10" fmla="*/ 265796 w 1383247"/>
                    <a:gd name="connsiteY10" fmla="*/ 958132 h 966809"/>
                    <a:gd name="connsiteX11" fmla="*/ 0 w 1383247"/>
                    <a:gd name="connsiteY11" fmla="*/ 105069 h 966809"/>
                    <a:gd name="connsiteX12" fmla="*/ 672192 w 1383247"/>
                    <a:gd name="connsiteY12" fmla="*/ 13 h 966809"/>
                    <a:gd name="connsiteX0" fmla="*/ 672192 w 1383247"/>
                    <a:gd name="connsiteY0" fmla="*/ 13 h 966737"/>
                    <a:gd name="connsiteX1" fmla="*/ 1334552 w 1383247"/>
                    <a:gd name="connsiteY1" fmla="*/ 100152 h 966737"/>
                    <a:gd name="connsiteX2" fmla="*/ 1383247 w 1383247"/>
                    <a:gd name="connsiteY2" fmla="*/ 117975 h 966737"/>
                    <a:gd name="connsiteX3" fmla="*/ 1102100 w 1383247"/>
                    <a:gd name="connsiteY3" fmla="*/ 966737 h 966737"/>
                    <a:gd name="connsiteX4" fmla="*/ 1068549 w 1383247"/>
                    <a:gd name="connsiteY4" fmla="*/ 954458 h 966737"/>
                    <a:gd name="connsiteX5" fmla="*/ 672192 w 1383247"/>
                    <a:gd name="connsiteY5" fmla="*/ 894534 h 966737"/>
                    <a:gd name="connsiteX6" fmla="*/ 275835 w 1383247"/>
                    <a:gd name="connsiteY6" fmla="*/ 954458 h 966737"/>
                    <a:gd name="connsiteX7" fmla="*/ 265796 w 1383247"/>
                    <a:gd name="connsiteY7" fmla="*/ 958132 h 966737"/>
                    <a:gd name="connsiteX8" fmla="*/ 0 w 1383247"/>
                    <a:gd name="connsiteY8" fmla="*/ 105069 h 966737"/>
                    <a:gd name="connsiteX9" fmla="*/ 672192 w 1383247"/>
                    <a:gd name="connsiteY9" fmla="*/ 13 h 966737"/>
                    <a:gd name="connsiteX0" fmla="*/ 672192 w 1383247"/>
                    <a:gd name="connsiteY0" fmla="*/ 13 h 966737"/>
                    <a:gd name="connsiteX1" fmla="*/ 1334552 w 1383247"/>
                    <a:gd name="connsiteY1" fmla="*/ 100152 h 966737"/>
                    <a:gd name="connsiteX2" fmla="*/ 1383247 w 1383247"/>
                    <a:gd name="connsiteY2" fmla="*/ 117975 h 966737"/>
                    <a:gd name="connsiteX3" fmla="*/ 1102100 w 1383247"/>
                    <a:gd name="connsiteY3" fmla="*/ 966737 h 966737"/>
                    <a:gd name="connsiteX4" fmla="*/ 1068549 w 1383247"/>
                    <a:gd name="connsiteY4" fmla="*/ 954458 h 966737"/>
                    <a:gd name="connsiteX5" fmla="*/ 672192 w 1383247"/>
                    <a:gd name="connsiteY5" fmla="*/ 894534 h 966737"/>
                    <a:gd name="connsiteX6" fmla="*/ 275835 w 1383247"/>
                    <a:gd name="connsiteY6" fmla="*/ 954458 h 966737"/>
                    <a:gd name="connsiteX7" fmla="*/ 0 w 1383247"/>
                    <a:gd name="connsiteY7" fmla="*/ 105069 h 966737"/>
                    <a:gd name="connsiteX8" fmla="*/ 672192 w 1383247"/>
                    <a:gd name="connsiteY8" fmla="*/ 13 h 966737"/>
                    <a:gd name="connsiteX0" fmla="*/ 672192 w 1383247"/>
                    <a:gd name="connsiteY0" fmla="*/ 13 h 966737"/>
                    <a:gd name="connsiteX1" fmla="*/ 1334552 w 1383247"/>
                    <a:gd name="connsiteY1" fmla="*/ 100152 h 966737"/>
                    <a:gd name="connsiteX2" fmla="*/ 1383247 w 1383247"/>
                    <a:gd name="connsiteY2" fmla="*/ 117975 h 966737"/>
                    <a:gd name="connsiteX3" fmla="*/ 1102100 w 1383247"/>
                    <a:gd name="connsiteY3" fmla="*/ 966737 h 966737"/>
                    <a:gd name="connsiteX4" fmla="*/ 1068549 w 1383247"/>
                    <a:gd name="connsiteY4" fmla="*/ 954458 h 966737"/>
                    <a:gd name="connsiteX5" fmla="*/ 672192 w 1383247"/>
                    <a:gd name="connsiteY5" fmla="*/ 894534 h 966737"/>
                    <a:gd name="connsiteX6" fmla="*/ 266003 w 1383247"/>
                    <a:gd name="connsiteY6" fmla="*/ 959375 h 966737"/>
                    <a:gd name="connsiteX7" fmla="*/ 0 w 1383247"/>
                    <a:gd name="connsiteY7" fmla="*/ 105069 h 966737"/>
                    <a:gd name="connsiteX8" fmla="*/ 672192 w 1383247"/>
                    <a:gd name="connsiteY8" fmla="*/ 13 h 966737"/>
                    <a:gd name="connsiteX0" fmla="*/ 672192 w 1383247"/>
                    <a:gd name="connsiteY0" fmla="*/ 13 h 966737"/>
                    <a:gd name="connsiteX1" fmla="*/ 1334552 w 1383247"/>
                    <a:gd name="connsiteY1" fmla="*/ 100152 h 966737"/>
                    <a:gd name="connsiteX2" fmla="*/ 1383247 w 1383247"/>
                    <a:gd name="connsiteY2" fmla="*/ 117975 h 966737"/>
                    <a:gd name="connsiteX3" fmla="*/ 1102100 w 1383247"/>
                    <a:gd name="connsiteY3" fmla="*/ 966737 h 966737"/>
                    <a:gd name="connsiteX4" fmla="*/ 1068549 w 1383247"/>
                    <a:gd name="connsiteY4" fmla="*/ 954458 h 966737"/>
                    <a:gd name="connsiteX5" fmla="*/ 672192 w 1383247"/>
                    <a:gd name="connsiteY5" fmla="*/ 894534 h 966737"/>
                    <a:gd name="connsiteX6" fmla="*/ 268461 w 1383247"/>
                    <a:gd name="connsiteY6" fmla="*/ 959375 h 966737"/>
                    <a:gd name="connsiteX7" fmla="*/ 0 w 1383247"/>
                    <a:gd name="connsiteY7" fmla="*/ 105069 h 966737"/>
                    <a:gd name="connsiteX8" fmla="*/ 672192 w 1383247"/>
                    <a:gd name="connsiteY8" fmla="*/ 13 h 966737"/>
                    <a:gd name="connsiteX0" fmla="*/ 674573 w 1385628"/>
                    <a:gd name="connsiteY0" fmla="*/ 13 h 966737"/>
                    <a:gd name="connsiteX1" fmla="*/ 1336933 w 1385628"/>
                    <a:gd name="connsiteY1" fmla="*/ 100152 h 966737"/>
                    <a:gd name="connsiteX2" fmla="*/ 1385628 w 1385628"/>
                    <a:gd name="connsiteY2" fmla="*/ 117975 h 966737"/>
                    <a:gd name="connsiteX3" fmla="*/ 1104481 w 1385628"/>
                    <a:gd name="connsiteY3" fmla="*/ 966737 h 966737"/>
                    <a:gd name="connsiteX4" fmla="*/ 1070930 w 1385628"/>
                    <a:gd name="connsiteY4" fmla="*/ 954458 h 966737"/>
                    <a:gd name="connsiteX5" fmla="*/ 674573 w 1385628"/>
                    <a:gd name="connsiteY5" fmla="*/ 894534 h 966737"/>
                    <a:gd name="connsiteX6" fmla="*/ 270842 w 1385628"/>
                    <a:gd name="connsiteY6" fmla="*/ 959375 h 966737"/>
                    <a:gd name="connsiteX7" fmla="*/ 0 w 1385628"/>
                    <a:gd name="connsiteY7" fmla="*/ 105069 h 966737"/>
                    <a:gd name="connsiteX8" fmla="*/ 674573 w 1385628"/>
                    <a:gd name="connsiteY8" fmla="*/ 13 h 966737"/>
                    <a:gd name="connsiteX0" fmla="*/ 674573 w 1385628"/>
                    <a:gd name="connsiteY0" fmla="*/ 13 h 966737"/>
                    <a:gd name="connsiteX1" fmla="*/ 1336933 w 1385628"/>
                    <a:gd name="connsiteY1" fmla="*/ 100152 h 966737"/>
                    <a:gd name="connsiteX2" fmla="*/ 1385628 w 1385628"/>
                    <a:gd name="connsiteY2" fmla="*/ 117975 h 966737"/>
                    <a:gd name="connsiteX3" fmla="*/ 1104481 w 1385628"/>
                    <a:gd name="connsiteY3" fmla="*/ 966737 h 966737"/>
                    <a:gd name="connsiteX4" fmla="*/ 1070930 w 1385628"/>
                    <a:gd name="connsiteY4" fmla="*/ 954458 h 966737"/>
                    <a:gd name="connsiteX5" fmla="*/ 674573 w 1385628"/>
                    <a:gd name="connsiteY5" fmla="*/ 894534 h 966737"/>
                    <a:gd name="connsiteX6" fmla="*/ 270842 w 1385628"/>
                    <a:gd name="connsiteY6" fmla="*/ 959375 h 966737"/>
                    <a:gd name="connsiteX7" fmla="*/ 0 w 1385628"/>
                    <a:gd name="connsiteY7" fmla="*/ 105069 h 966737"/>
                    <a:gd name="connsiteX8" fmla="*/ 674573 w 1385628"/>
                    <a:gd name="connsiteY8" fmla="*/ 13 h 966737"/>
                    <a:gd name="connsiteX0" fmla="*/ 674573 w 1385628"/>
                    <a:gd name="connsiteY0" fmla="*/ 13 h 966737"/>
                    <a:gd name="connsiteX1" fmla="*/ 1336933 w 1385628"/>
                    <a:gd name="connsiteY1" fmla="*/ 100152 h 966737"/>
                    <a:gd name="connsiteX2" fmla="*/ 1385628 w 1385628"/>
                    <a:gd name="connsiteY2" fmla="*/ 117975 h 966737"/>
                    <a:gd name="connsiteX3" fmla="*/ 1104481 w 1385628"/>
                    <a:gd name="connsiteY3" fmla="*/ 966737 h 966737"/>
                    <a:gd name="connsiteX4" fmla="*/ 1070930 w 1385628"/>
                    <a:gd name="connsiteY4" fmla="*/ 954458 h 966737"/>
                    <a:gd name="connsiteX5" fmla="*/ 674573 w 1385628"/>
                    <a:gd name="connsiteY5" fmla="*/ 894534 h 966737"/>
                    <a:gd name="connsiteX6" fmla="*/ 270842 w 1385628"/>
                    <a:gd name="connsiteY6" fmla="*/ 959375 h 966737"/>
                    <a:gd name="connsiteX7" fmla="*/ 0 w 1385628"/>
                    <a:gd name="connsiteY7" fmla="*/ 105069 h 966737"/>
                    <a:gd name="connsiteX8" fmla="*/ 674573 w 1385628"/>
                    <a:gd name="connsiteY8" fmla="*/ 13 h 966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85628" h="966737">
                      <a:moveTo>
                        <a:pt x="674573" y="13"/>
                      </a:moveTo>
                      <a:cubicBezTo>
                        <a:pt x="897395" y="-806"/>
                        <a:pt x="1127694" y="35072"/>
                        <a:pt x="1336933" y="100152"/>
                      </a:cubicBezTo>
                      <a:lnTo>
                        <a:pt x="1385628" y="117975"/>
                      </a:lnTo>
                      <a:lnTo>
                        <a:pt x="1104481" y="966737"/>
                      </a:lnTo>
                      <a:lnTo>
                        <a:pt x="1070930" y="954458"/>
                      </a:lnTo>
                      <a:cubicBezTo>
                        <a:pt x="945721" y="915514"/>
                        <a:pt x="807921" y="893715"/>
                        <a:pt x="674573" y="894534"/>
                      </a:cubicBezTo>
                      <a:cubicBezTo>
                        <a:pt x="541225" y="895353"/>
                        <a:pt x="396051" y="920431"/>
                        <a:pt x="270842" y="959375"/>
                      </a:cubicBezTo>
                      <a:lnTo>
                        <a:pt x="0" y="105069"/>
                      </a:lnTo>
                      <a:cubicBezTo>
                        <a:pt x="209240" y="39988"/>
                        <a:pt x="451751" y="832"/>
                        <a:pt x="674573" y="13"/>
                      </a:cubicBezTo>
                      <a:close/>
                    </a:path>
                  </a:pathLst>
                </a:custGeom>
                <a:solidFill>
                  <a:srgbClr val="FF671F"/>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cs typeface="Arial" panose="020B0604020202020204" pitchFamily="34" charset="0"/>
                  </a:endParaRPr>
                </a:p>
              </p:txBody>
            </p:sp>
            <p:sp>
              <p:nvSpPr>
                <p:cNvPr id="7195" name="Freeform 157">
                  <a:extLst>
                    <a:ext uri="{FF2B5EF4-FFF2-40B4-BE49-F238E27FC236}">
                      <a16:creationId xmlns:a16="http://schemas.microsoft.com/office/drawing/2014/main" id="{708E2591-084E-9258-652B-00E3E2628CD9}"/>
                    </a:ext>
                  </a:extLst>
                </p:cNvPr>
                <p:cNvSpPr/>
                <p:nvPr/>
              </p:nvSpPr>
              <p:spPr>
                <a:xfrm>
                  <a:off x="5212671" y="1809015"/>
                  <a:ext cx="1410927" cy="1341882"/>
                </a:xfrm>
                <a:custGeom>
                  <a:avLst/>
                  <a:gdLst>
                    <a:gd name="connsiteX0" fmla="*/ 308658 w 1411596"/>
                    <a:gd name="connsiteY0" fmla="*/ 0 h 1341330"/>
                    <a:gd name="connsiteX1" fmla="*/ 464606 w 1411596"/>
                    <a:gd name="connsiteY1" fmla="*/ 57078 h 1341330"/>
                    <a:gd name="connsiteX2" fmla="*/ 1349927 w 1411596"/>
                    <a:gd name="connsiteY2" fmla="*/ 734270 h 1341330"/>
                    <a:gd name="connsiteX3" fmla="*/ 1411596 w 1411596"/>
                    <a:gd name="connsiteY3" fmla="*/ 818829 h 1341330"/>
                    <a:gd name="connsiteX4" fmla="*/ 684866 w 1411596"/>
                    <a:gd name="connsiteY4" fmla="*/ 1341330 h 1341330"/>
                    <a:gd name="connsiteX5" fmla="*/ 584222 w 1411596"/>
                    <a:gd name="connsiteY5" fmla="*/ 1213240 h 1341330"/>
                    <a:gd name="connsiteX6" fmla="*/ 116418 w 1411596"/>
                    <a:gd name="connsiteY6" fmla="*/ 881303 h 1341330"/>
                    <a:gd name="connsiteX7" fmla="*/ 0 w 1411596"/>
                    <a:gd name="connsiteY7" fmla="*/ 838694 h 1341330"/>
                    <a:gd name="connsiteX8" fmla="*/ 27511 w 1411596"/>
                    <a:gd name="connsiteY8" fmla="*/ 848762 h 134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11596" h="1341330">
                      <a:moveTo>
                        <a:pt x="308658" y="0"/>
                      </a:moveTo>
                      <a:lnTo>
                        <a:pt x="464606" y="57078"/>
                      </a:lnTo>
                      <a:cubicBezTo>
                        <a:pt x="814364" y="205014"/>
                        <a:pt x="1118472" y="439745"/>
                        <a:pt x="1349927" y="734270"/>
                      </a:cubicBezTo>
                      <a:lnTo>
                        <a:pt x="1411596" y="818829"/>
                      </a:lnTo>
                      <a:lnTo>
                        <a:pt x="684866" y="1341330"/>
                      </a:lnTo>
                      <a:lnTo>
                        <a:pt x="584222" y="1213240"/>
                      </a:lnTo>
                      <a:cubicBezTo>
                        <a:pt x="455141" y="1071219"/>
                        <a:pt x="295815" y="957181"/>
                        <a:pt x="116418" y="881303"/>
                      </a:cubicBezTo>
                      <a:lnTo>
                        <a:pt x="0" y="838694"/>
                      </a:lnTo>
                      <a:lnTo>
                        <a:pt x="27511" y="848762"/>
                      </a:lnTo>
                      <a:close/>
                    </a:path>
                  </a:pathLst>
                </a:custGeom>
                <a:solidFill>
                  <a:srgbClr val="9E01BF"/>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cs typeface="Arial" panose="020B0604020202020204" pitchFamily="34" charset="0"/>
                  </a:endParaRPr>
                </a:p>
              </p:txBody>
            </p:sp>
            <p:sp>
              <p:nvSpPr>
                <p:cNvPr id="7196" name="Freeform 158">
                  <a:extLst>
                    <a:ext uri="{FF2B5EF4-FFF2-40B4-BE49-F238E27FC236}">
                      <a16:creationId xmlns:a16="http://schemas.microsoft.com/office/drawing/2014/main" id="{3CD55FDA-FB1A-353A-F8C0-3B9BA21840C3}"/>
                    </a:ext>
                  </a:extLst>
                </p:cNvPr>
                <p:cNvSpPr/>
                <p:nvPr/>
              </p:nvSpPr>
              <p:spPr>
                <a:xfrm>
                  <a:off x="5897791" y="2628324"/>
                  <a:ext cx="1139241" cy="1297240"/>
                </a:xfrm>
                <a:custGeom>
                  <a:avLst/>
                  <a:gdLst>
                    <a:gd name="connsiteX0" fmla="*/ 725621 w 1139567"/>
                    <a:gd name="connsiteY0" fmla="*/ 0 h 1297421"/>
                    <a:gd name="connsiteX1" fmla="*/ 759163 w 1139567"/>
                    <a:gd name="connsiteY1" fmla="*/ 44854 h 1297421"/>
                    <a:gd name="connsiteX2" fmla="*/ 1139567 w 1139567"/>
                    <a:gd name="connsiteY2" fmla="*/ 1290213 h 1297421"/>
                    <a:gd name="connsiteX3" fmla="*/ 1139249 w 1139567"/>
                    <a:gd name="connsiteY3" fmla="*/ 1297421 h 1297421"/>
                    <a:gd name="connsiteX4" fmla="*/ 244750 w 1139567"/>
                    <a:gd name="connsiteY4" fmla="*/ 1297421 h 1297421"/>
                    <a:gd name="connsiteX5" fmla="*/ 245046 w 1139567"/>
                    <a:gd name="connsiteY5" fmla="*/ 1290213 h 1297421"/>
                    <a:gd name="connsiteX6" fmla="*/ 17412 w 1139567"/>
                    <a:gd name="connsiteY6" fmla="*/ 544989 h 1297421"/>
                    <a:gd name="connsiteX7" fmla="*/ 0 w 1139567"/>
                    <a:gd name="connsiteY7" fmla="*/ 521704 h 1297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9567" h="1297421">
                      <a:moveTo>
                        <a:pt x="725621" y="0"/>
                      </a:moveTo>
                      <a:lnTo>
                        <a:pt x="759163" y="44854"/>
                      </a:lnTo>
                      <a:cubicBezTo>
                        <a:pt x="999330" y="400349"/>
                        <a:pt x="1139567" y="828904"/>
                        <a:pt x="1139567" y="1290213"/>
                      </a:cubicBezTo>
                      <a:lnTo>
                        <a:pt x="1139249" y="1297421"/>
                      </a:lnTo>
                      <a:lnTo>
                        <a:pt x="244750" y="1297421"/>
                      </a:lnTo>
                      <a:lnTo>
                        <a:pt x="245046" y="1290213"/>
                      </a:lnTo>
                      <a:cubicBezTo>
                        <a:pt x="245046" y="1014165"/>
                        <a:pt x="161128" y="757717"/>
                        <a:pt x="17412" y="544989"/>
                      </a:cubicBezTo>
                      <a:lnTo>
                        <a:pt x="0" y="521704"/>
                      </a:lnTo>
                      <a:close/>
                    </a:path>
                  </a:pathLst>
                </a:custGeom>
                <a:solidFill>
                  <a:srgbClr val="FF671F"/>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chemeClr val="bg1"/>
                      </a:solidFill>
                      <a:cs typeface="Arial" panose="020B0604020202020204" pitchFamily="34" charset="0"/>
                    </a:rPr>
                    <a:t>       </a:t>
                  </a:r>
                </a:p>
              </p:txBody>
            </p:sp>
          </p:grpSp>
          <p:pic>
            <p:nvPicPr>
              <p:cNvPr id="7181" name="Picture 78">
                <a:extLst>
                  <a:ext uri="{FF2B5EF4-FFF2-40B4-BE49-F238E27FC236}">
                    <a16:creationId xmlns:a16="http://schemas.microsoft.com/office/drawing/2014/main" id="{BB827708-C133-2923-BDA2-B4820E720E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7250994" flipV="1">
                <a:off x="2346958" y="4275098"/>
                <a:ext cx="1271436" cy="24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2" name="Picture 79">
                <a:extLst>
                  <a:ext uri="{FF2B5EF4-FFF2-40B4-BE49-F238E27FC236}">
                    <a16:creationId xmlns:a16="http://schemas.microsoft.com/office/drawing/2014/main" id="{19CFB048-92A0-76A8-4F7E-6C72A4ADEF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5084593" flipV="1">
                <a:off x="3226391" y="4281231"/>
                <a:ext cx="1271436" cy="24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3" name="Picture 80">
                <a:extLst>
                  <a:ext uri="{FF2B5EF4-FFF2-40B4-BE49-F238E27FC236}">
                    <a16:creationId xmlns:a16="http://schemas.microsoft.com/office/drawing/2014/main" id="{A13D3B91-C5C2-ED7B-F092-DB1523630B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2960000" flipV="1">
                <a:off x="3901608" y="3742580"/>
                <a:ext cx="1271436" cy="24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4" name="Picture 81">
                <a:extLst>
                  <a:ext uri="{FF2B5EF4-FFF2-40B4-BE49-F238E27FC236}">
                    <a16:creationId xmlns:a16="http://schemas.microsoft.com/office/drawing/2014/main" id="{C33052F9-2D11-8635-CB5A-8E43B18AA7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flipV="1">
                <a:off x="4199587" y="2926320"/>
                <a:ext cx="1271436" cy="24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5" name="Picture 82">
                <a:extLst>
                  <a:ext uri="{FF2B5EF4-FFF2-40B4-BE49-F238E27FC236}">
                    <a16:creationId xmlns:a16="http://schemas.microsoft.com/office/drawing/2014/main" id="{2F507EC1-8683-AB55-445E-7F12D741D0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flipV="1">
                <a:off x="1352857" y="2926321"/>
                <a:ext cx="1271436" cy="24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6" name="Picture 83">
                <a:extLst>
                  <a:ext uri="{FF2B5EF4-FFF2-40B4-BE49-F238E27FC236}">
                    <a16:creationId xmlns:a16="http://schemas.microsoft.com/office/drawing/2014/main" id="{753ECB16-E0E4-9997-C373-378AF9D649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8634552" flipV="1">
                <a:off x="1565294" y="3816204"/>
                <a:ext cx="1271436" cy="24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7" name="Picture 84">
                <a:extLst>
                  <a:ext uri="{FF2B5EF4-FFF2-40B4-BE49-F238E27FC236}">
                    <a16:creationId xmlns:a16="http://schemas.microsoft.com/office/drawing/2014/main" id="{C55F8FED-317C-D589-F4C3-5168439E70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2989973" flipV="1">
                <a:off x="1617415" y="2087475"/>
                <a:ext cx="1271436" cy="24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8" name="Picture 85">
                <a:extLst>
                  <a:ext uri="{FF2B5EF4-FFF2-40B4-BE49-F238E27FC236}">
                    <a16:creationId xmlns:a16="http://schemas.microsoft.com/office/drawing/2014/main" id="{6D821A94-9840-4B18-F770-E3D219377F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8610027" flipH="1" flipV="1">
                <a:off x="3898418" y="2100434"/>
                <a:ext cx="1271436" cy="24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0" name="Group 32">
              <a:extLst>
                <a:ext uri="{FF2B5EF4-FFF2-40B4-BE49-F238E27FC236}">
                  <a16:creationId xmlns:a16="http://schemas.microsoft.com/office/drawing/2014/main" id="{1380A060-C830-EF80-3970-04D5804F9D8B}"/>
                </a:ext>
              </a:extLst>
            </p:cNvPr>
            <p:cNvGrpSpPr>
              <a:grpSpLocks/>
            </p:cNvGrpSpPr>
            <p:nvPr/>
          </p:nvGrpSpPr>
          <p:grpSpPr bwMode="auto">
            <a:xfrm>
              <a:off x="3899098" y="2123641"/>
              <a:ext cx="4300802" cy="2675486"/>
              <a:chOff x="3899098" y="2123641"/>
              <a:chExt cx="4300802" cy="2675486"/>
            </a:xfrm>
          </p:grpSpPr>
          <p:grpSp>
            <p:nvGrpSpPr>
              <p:cNvPr id="51" name="Group 50">
                <a:extLst>
                  <a:ext uri="{FF2B5EF4-FFF2-40B4-BE49-F238E27FC236}">
                    <a16:creationId xmlns:a16="http://schemas.microsoft.com/office/drawing/2014/main" id="{AF3B83A8-1894-A3C0-59F0-6ED88AE0EC5E}"/>
                  </a:ext>
                </a:extLst>
              </p:cNvPr>
              <p:cNvGrpSpPr/>
              <p:nvPr/>
            </p:nvGrpSpPr>
            <p:grpSpPr>
              <a:xfrm>
                <a:off x="7708904" y="3176681"/>
                <a:ext cx="490996" cy="336593"/>
                <a:chOff x="1185592" y="501650"/>
                <a:chExt cx="6296936" cy="4306475"/>
              </a:xfrm>
              <a:solidFill>
                <a:schemeClr val="bg2"/>
              </a:solidFill>
            </p:grpSpPr>
            <p:sp>
              <p:nvSpPr>
                <p:cNvPr id="61" name="Rectangle 60">
                  <a:extLst>
                    <a:ext uri="{FF2B5EF4-FFF2-40B4-BE49-F238E27FC236}">
                      <a16:creationId xmlns:a16="http://schemas.microsoft.com/office/drawing/2014/main" id="{FFBA48FB-2184-5AFF-15EE-B38000753A27}"/>
                    </a:ext>
                  </a:extLst>
                </p:cNvPr>
                <p:cNvSpPr/>
                <p:nvPr/>
              </p:nvSpPr>
              <p:spPr>
                <a:xfrm>
                  <a:off x="1185592" y="4480604"/>
                  <a:ext cx="6296936" cy="327521"/>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dirty="0">
                    <a:solidFill>
                      <a:schemeClr val="bg1"/>
                    </a:solidFill>
                  </a:endParaRPr>
                </a:p>
              </p:txBody>
            </p:sp>
            <p:sp>
              <p:nvSpPr>
                <p:cNvPr id="62" name="Rectangle 61">
                  <a:extLst>
                    <a:ext uri="{FF2B5EF4-FFF2-40B4-BE49-F238E27FC236}">
                      <a16:creationId xmlns:a16="http://schemas.microsoft.com/office/drawing/2014/main" id="{F5B2A043-CB05-7C4E-FAF6-8FCD036AD658}"/>
                    </a:ext>
                  </a:extLst>
                </p:cNvPr>
                <p:cNvSpPr/>
                <p:nvPr/>
              </p:nvSpPr>
              <p:spPr>
                <a:xfrm rot="16200000">
                  <a:off x="1069119" y="2865723"/>
                  <a:ext cx="2149915" cy="826275"/>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dirty="0">
                    <a:solidFill>
                      <a:schemeClr val="bg1"/>
                    </a:solidFill>
                  </a:endParaRPr>
                </a:p>
              </p:txBody>
            </p:sp>
            <p:sp>
              <p:nvSpPr>
                <p:cNvPr id="63" name="Rectangle 62">
                  <a:extLst>
                    <a:ext uri="{FF2B5EF4-FFF2-40B4-BE49-F238E27FC236}">
                      <a16:creationId xmlns:a16="http://schemas.microsoft.com/office/drawing/2014/main" id="{DEBC1236-8B2E-85A1-DD88-4A51DAFA7ECE}"/>
                    </a:ext>
                  </a:extLst>
                </p:cNvPr>
                <p:cNvSpPr/>
                <p:nvPr/>
              </p:nvSpPr>
              <p:spPr>
                <a:xfrm rot="16200000">
                  <a:off x="2525589" y="2865723"/>
                  <a:ext cx="2149915" cy="826275"/>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dirty="0">
                    <a:solidFill>
                      <a:schemeClr val="bg1"/>
                    </a:solidFill>
                  </a:endParaRPr>
                </a:p>
              </p:txBody>
            </p:sp>
            <p:sp>
              <p:nvSpPr>
                <p:cNvPr id="7175" name="Rectangle 7174">
                  <a:extLst>
                    <a:ext uri="{FF2B5EF4-FFF2-40B4-BE49-F238E27FC236}">
                      <a16:creationId xmlns:a16="http://schemas.microsoft.com/office/drawing/2014/main" id="{A508EAFB-A917-930F-7F12-06E211E3D8F3}"/>
                    </a:ext>
                  </a:extLst>
                </p:cNvPr>
                <p:cNvSpPr/>
                <p:nvPr/>
              </p:nvSpPr>
              <p:spPr>
                <a:xfrm rot="16200000">
                  <a:off x="3977489" y="2865723"/>
                  <a:ext cx="2149915" cy="826275"/>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dirty="0">
                    <a:solidFill>
                      <a:schemeClr val="bg1"/>
                    </a:solidFill>
                  </a:endParaRPr>
                </a:p>
              </p:txBody>
            </p:sp>
            <p:sp>
              <p:nvSpPr>
                <p:cNvPr id="7176" name="Rectangle 7175">
                  <a:extLst>
                    <a:ext uri="{FF2B5EF4-FFF2-40B4-BE49-F238E27FC236}">
                      <a16:creationId xmlns:a16="http://schemas.microsoft.com/office/drawing/2014/main" id="{279391E8-5675-1360-AAC1-F364664983BF}"/>
                    </a:ext>
                  </a:extLst>
                </p:cNvPr>
                <p:cNvSpPr/>
                <p:nvPr/>
              </p:nvSpPr>
              <p:spPr>
                <a:xfrm rot="16200000">
                  <a:off x="5429391" y="2865720"/>
                  <a:ext cx="2149916" cy="826278"/>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dirty="0">
                    <a:solidFill>
                      <a:schemeClr val="bg1"/>
                    </a:solidFill>
                  </a:endParaRPr>
                </a:p>
              </p:txBody>
            </p:sp>
            <p:sp>
              <p:nvSpPr>
                <p:cNvPr id="7178" name="Rectangle 11">
                  <a:extLst>
                    <a:ext uri="{FF2B5EF4-FFF2-40B4-BE49-F238E27FC236}">
                      <a16:creationId xmlns:a16="http://schemas.microsoft.com/office/drawing/2014/main" id="{1F8A0FCE-45E7-6EF6-C99C-00074ABD7C24}"/>
                    </a:ext>
                  </a:extLst>
                </p:cNvPr>
                <p:cNvSpPr/>
                <p:nvPr/>
              </p:nvSpPr>
              <p:spPr>
                <a:xfrm>
                  <a:off x="1206974" y="501650"/>
                  <a:ext cx="6266975" cy="1051781"/>
                </a:xfrm>
                <a:custGeom>
                  <a:avLst/>
                  <a:gdLst>
                    <a:gd name="connsiteX0" fmla="*/ 0 w 6266975"/>
                    <a:gd name="connsiteY0" fmla="*/ 0 h 1051781"/>
                    <a:gd name="connsiteX1" fmla="*/ 6266975 w 6266975"/>
                    <a:gd name="connsiteY1" fmla="*/ 0 h 1051781"/>
                    <a:gd name="connsiteX2" fmla="*/ 6266975 w 6266975"/>
                    <a:gd name="connsiteY2" fmla="*/ 1051781 h 1051781"/>
                    <a:gd name="connsiteX3" fmla="*/ 0 w 6266975"/>
                    <a:gd name="connsiteY3" fmla="*/ 1051781 h 1051781"/>
                    <a:gd name="connsiteX4" fmla="*/ 0 w 6266975"/>
                    <a:gd name="connsiteY4" fmla="*/ 0 h 1051781"/>
                    <a:gd name="connsiteX0" fmla="*/ 0 w 6266975"/>
                    <a:gd name="connsiteY0" fmla="*/ 0 h 1051781"/>
                    <a:gd name="connsiteX1" fmla="*/ 3136426 w 6266975"/>
                    <a:gd name="connsiteY1" fmla="*/ 0 h 1051781"/>
                    <a:gd name="connsiteX2" fmla="*/ 6266975 w 6266975"/>
                    <a:gd name="connsiteY2" fmla="*/ 0 h 1051781"/>
                    <a:gd name="connsiteX3" fmla="*/ 6266975 w 6266975"/>
                    <a:gd name="connsiteY3" fmla="*/ 1051781 h 1051781"/>
                    <a:gd name="connsiteX4" fmla="*/ 0 w 6266975"/>
                    <a:gd name="connsiteY4" fmla="*/ 1051781 h 1051781"/>
                    <a:gd name="connsiteX5" fmla="*/ 0 w 6266975"/>
                    <a:gd name="connsiteY5" fmla="*/ 0 h 1051781"/>
                    <a:gd name="connsiteX0" fmla="*/ 0 w 6266975"/>
                    <a:gd name="connsiteY0" fmla="*/ 0 h 1051781"/>
                    <a:gd name="connsiteX1" fmla="*/ 3136426 w 6266975"/>
                    <a:gd name="connsiteY1" fmla="*/ 0 h 1051781"/>
                    <a:gd name="connsiteX2" fmla="*/ 6266975 w 6266975"/>
                    <a:gd name="connsiteY2" fmla="*/ 1051781 h 1051781"/>
                    <a:gd name="connsiteX3" fmla="*/ 0 w 6266975"/>
                    <a:gd name="connsiteY3" fmla="*/ 1051781 h 1051781"/>
                    <a:gd name="connsiteX4" fmla="*/ 0 w 6266975"/>
                    <a:gd name="connsiteY4" fmla="*/ 0 h 1051781"/>
                    <a:gd name="connsiteX0" fmla="*/ 0 w 6266975"/>
                    <a:gd name="connsiteY0" fmla="*/ 1051781 h 1051781"/>
                    <a:gd name="connsiteX1" fmla="*/ 3136426 w 6266975"/>
                    <a:gd name="connsiteY1" fmla="*/ 0 h 1051781"/>
                    <a:gd name="connsiteX2" fmla="*/ 6266975 w 6266975"/>
                    <a:gd name="connsiteY2" fmla="*/ 1051781 h 1051781"/>
                    <a:gd name="connsiteX3" fmla="*/ 0 w 6266975"/>
                    <a:gd name="connsiteY3" fmla="*/ 1051781 h 1051781"/>
                  </a:gdLst>
                  <a:ahLst/>
                  <a:cxnLst>
                    <a:cxn ang="0">
                      <a:pos x="connsiteX0" y="connsiteY0"/>
                    </a:cxn>
                    <a:cxn ang="0">
                      <a:pos x="connsiteX1" y="connsiteY1"/>
                    </a:cxn>
                    <a:cxn ang="0">
                      <a:pos x="connsiteX2" y="connsiteY2"/>
                    </a:cxn>
                    <a:cxn ang="0">
                      <a:pos x="connsiteX3" y="connsiteY3"/>
                    </a:cxn>
                  </a:cxnLst>
                  <a:rect l="l" t="t" r="r" b="b"/>
                  <a:pathLst>
                    <a:path w="6266975" h="1051781">
                      <a:moveTo>
                        <a:pt x="0" y="1051781"/>
                      </a:moveTo>
                      <a:lnTo>
                        <a:pt x="3136426" y="0"/>
                      </a:lnTo>
                      <a:lnTo>
                        <a:pt x="6266975" y="1051781"/>
                      </a:lnTo>
                      <a:lnTo>
                        <a:pt x="0" y="1051781"/>
                      </a:ln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dirty="0">
                    <a:solidFill>
                      <a:schemeClr val="bg1"/>
                    </a:solidFill>
                  </a:endParaRPr>
                </a:p>
              </p:txBody>
            </p:sp>
          </p:grpSp>
          <p:grpSp>
            <p:nvGrpSpPr>
              <p:cNvPr id="52" name="Group 51">
                <a:extLst>
                  <a:ext uri="{FF2B5EF4-FFF2-40B4-BE49-F238E27FC236}">
                    <a16:creationId xmlns:a16="http://schemas.microsoft.com/office/drawing/2014/main" id="{F397227D-679D-1C5D-BA63-C95A3B450D6D}"/>
                  </a:ext>
                </a:extLst>
              </p:cNvPr>
              <p:cNvGrpSpPr/>
              <p:nvPr/>
            </p:nvGrpSpPr>
            <p:grpSpPr>
              <a:xfrm>
                <a:off x="3899098" y="2123641"/>
                <a:ext cx="549088" cy="254947"/>
                <a:chOff x="811369" y="2203903"/>
                <a:chExt cx="7044744" cy="3263156"/>
              </a:xfrm>
              <a:solidFill>
                <a:schemeClr val="bg2"/>
              </a:solidFill>
            </p:grpSpPr>
            <p:sp>
              <p:nvSpPr>
                <p:cNvPr id="56" name="Rectangle 55">
                  <a:extLst>
                    <a:ext uri="{FF2B5EF4-FFF2-40B4-BE49-F238E27FC236}">
                      <a16:creationId xmlns:a16="http://schemas.microsoft.com/office/drawing/2014/main" id="{E5C0BC6E-E355-29EA-A592-B194D020D6A2}"/>
                    </a:ext>
                  </a:extLst>
                </p:cNvPr>
                <p:cNvSpPr/>
                <p:nvPr/>
              </p:nvSpPr>
              <p:spPr>
                <a:xfrm>
                  <a:off x="811369" y="4949429"/>
                  <a:ext cx="7044744" cy="51763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dirty="0">
                    <a:solidFill>
                      <a:schemeClr val="bg1"/>
                    </a:solidFill>
                  </a:endParaRPr>
                </a:p>
              </p:txBody>
            </p:sp>
            <p:sp>
              <p:nvSpPr>
                <p:cNvPr id="57" name="Rectangle 56">
                  <a:extLst>
                    <a:ext uri="{FF2B5EF4-FFF2-40B4-BE49-F238E27FC236}">
                      <a16:creationId xmlns:a16="http://schemas.microsoft.com/office/drawing/2014/main" id="{595FD76D-7427-A8BC-1D8C-EEDC9EAC34EB}"/>
                    </a:ext>
                  </a:extLst>
                </p:cNvPr>
                <p:cNvSpPr/>
                <p:nvPr/>
              </p:nvSpPr>
              <p:spPr>
                <a:xfrm rot="16200000">
                  <a:off x="1069119" y="2865723"/>
                  <a:ext cx="2149915" cy="826275"/>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dirty="0">
                    <a:solidFill>
                      <a:schemeClr val="bg1"/>
                    </a:solidFill>
                  </a:endParaRPr>
                </a:p>
              </p:txBody>
            </p:sp>
            <p:sp>
              <p:nvSpPr>
                <p:cNvPr id="58" name="Rectangle 57">
                  <a:extLst>
                    <a:ext uri="{FF2B5EF4-FFF2-40B4-BE49-F238E27FC236}">
                      <a16:creationId xmlns:a16="http://schemas.microsoft.com/office/drawing/2014/main" id="{230ECB14-4D8C-F22E-1D78-49110BB154BC}"/>
                    </a:ext>
                  </a:extLst>
                </p:cNvPr>
                <p:cNvSpPr/>
                <p:nvPr/>
              </p:nvSpPr>
              <p:spPr>
                <a:xfrm rot="16200000">
                  <a:off x="2525589" y="2865723"/>
                  <a:ext cx="2149915" cy="826275"/>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dirty="0">
                    <a:solidFill>
                      <a:schemeClr val="bg1"/>
                    </a:solidFill>
                  </a:endParaRPr>
                </a:p>
              </p:txBody>
            </p:sp>
            <p:sp>
              <p:nvSpPr>
                <p:cNvPr id="59" name="Rectangle 58">
                  <a:extLst>
                    <a:ext uri="{FF2B5EF4-FFF2-40B4-BE49-F238E27FC236}">
                      <a16:creationId xmlns:a16="http://schemas.microsoft.com/office/drawing/2014/main" id="{C04DA977-5366-5F12-6BEB-376250C5BC84}"/>
                    </a:ext>
                  </a:extLst>
                </p:cNvPr>
                <p:cNvSpPr/>
                <p:nvPr/>
              </p:nvSpPr>
              <p:spPr>
                <a:xfrm rot="16200000">
                  <a:off x="3977489" y="2865723"/>
                  <a:ext cx="2149915" cy="826275"/>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dirty="0">
                    <a:solidFill>
                      <a:schemeClr val="bg1"/>
                    </a:solidFill>
                  </a:endParaRPr>
                </a:p>
              </p:txBody>
            </p:sp>
            <p:sp>
              <p:nvSpPr>
                <p:cNvPr id="60" name="Rectangle 59">
                  <a:extLst>
                    <a:ext uri="{FF2B5EF4-FFF2-40B4-BE49-F238E27FC236}">
                      <a16:creationId xmlns:a16="http://schemas.microsoft.com/office/drawing/2014/main" id="{52961D18-3F97-5D43-F1AB-10367170A4E9}"/>
                    </a:ext>
                  </a:extLst>
                </p:cNvPr>
                <p:cNvSpPr/>
                <p:nvPr/>
              </p:nvSpPr>
              <p:spPr>
                <a:xfrm rot="17083669">
                  <a:off x="5429387" y="2865724"/>
                  <a:ext cx="2149917" cy="826275"/>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dirty="0">
                    <a:solidFill>
                      <a:schemeClr val="bg1"/>
                    </a:solidFill>
                  </a:endParaRPr>
                </a:p>
              </p:txBody>
            </p:sp>
          </p:grpSp>
          <p:grpSp>
            <p:nvGrpSpPr>
              <p:cNvPr id="53" name="Group 52">
                <a:extLst>
                  <a:ext uri="{FF2B5EF4-FFF2-40B4-BE49-F238E27FC236}">
                    <a16:creationId xmlns:a16="http://schemas.microsoft.com/office/drawing/2014/main" id="{77826EC2-D7D7-BE8E-7A9F-39222EBC0910}"/>
                  </a:ext>
                </a:extLst>
              </p:cNvPr>
              <p:cNvGrpSpPr/>
              <p:nvPr/>
            </p:nvGrpSpPr>
            <p:grpSpPr>
              <a:xfrm>
                <a:off x="7007660" y="4186305"/>
                <a:ext cx="539108" cy="612822"/>
                <a:chOff x="3427602" y="5745565"/>
                <a:chExt cx="886033" cy="1007183"/>
              </a:xfrm>
              <a:solidFill>
                <a:schemeClr val="bg2"/>
              </a:solidFill>
            </p:grpSpPr>
            <p:sp>
              <p:nvSpPr>
                <p:cNvPr id="54" name="Freeform 58">
                  <a:extLst>
                    <a:ext uri="{FF2B5EF4-FFF2-40B4-BE49-F238E27FC236}">
                      <a16:creationId xmlns:a16="http://schemas.microsoft.com/office/drawing/2014/main" id="{E1A839DE-03B3-0AF1-5766-48C12A994307}"/>
                    </a:ext>
                  </a:extLst>
                </p:cNvPr>
                <p:cNvSpPr/>
                <p:nvPr/>
              </p:nvSpPr>
              <p:spPr>
                <a:xfrm rot="2648498">
                  <a:off x="3574431" y="5745565"/>
                  <a:ext cx="739204" cy="427667"/>
                </a:xfrm>
                <a:custGeom>
                  <a:avLst/>
                  <a:gdLst>
                    <a:gd name="connsiteX0" fmla="*/ 696556 w 3648847"/>
                    <a:gd name="connsiteY0" fmla="*/ 912668 h 2111034"/>
                    <a:gd name="connsiteX1" fmla="*/ 2055403 w 3648847"/>
                    <a:gd name="connsiteY1" fmla="*/ 424855 h 2111034"/>
                    <a:gd name="connsiteX2" fmla="*/ 2764998 w 3648847"/>
                    <a:gd name="connsiteY2" fmla="*/ 574686 h 2111034"/>
                    <a:gd name="connsiteX3" fmla="*/ 2816310 w 3648847"/>
                    <a:gd name="connsiteY3" fmla="*/ 0 h 2111034"/>
                    <a:gd name="connsiteX4" fmla="*/ 3648847 w 3648847"/>
                    <a:gd name="connsiteY4" fmla="*/ 949869 h 2111034"/>
                    <a:gd name="connsiteX5" fmla="*/ 2690457 w 3648847"/>
                    <a:gd name="connsiteY5" fmla="*/ 1778356 h 2111034"/>
                    <a:gd name="connsiteX6" fmla="*/ 2743201 w 3648847"/>
                    <a:gd name="connsiteY6" fmla="*/ 1182660 h 2111034"/>
                    <a:gd name="connsiteX7" fmla="*/ 2055403 w 3648847"/>
                    <a:gd name="connsiteY7" fmla="*/ 977205 h 2111034"/>
                    <a:gd name="connsiteX8" fmla="*/ 542722 w 3648847"/>
                    <a:gd name="connsiteY8" fmla="*/ 2090095 h 2111034"/>
                    <a:gd name="connsiteX9" fmla="*/ 537338 w 3648847"/>
                    <a:gd name="connsiteY9" fmla="*/ 2111034 h 2111034"/>
                    <a:gd name="connsiteX10" fmla="*/ 0 w 3648847"/>
                    <a:gd name="connsiteY10" fmla="*/ 1984975 h 2111034"/>
                    <a:gd name="connsiteX11" fmla="*/ 15204 w 3648847"/>
                    <a:gd name="connsiteY11" fmla="*/ 1925842 h 2111034"/>
                    <a:gd name="connsiteX12" fmla="*/ 696556 w 3648847"/>
                    <a:gd name="connsiteY12" fmla="*/ 912668 h 2111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48847" h="2111034">
                      <a:moveTo>
                        <a:pt x="696556" y="912668"/>
                      </a:moveTo>
                      <a:cubicBezTo>
                        <a:pt x="1065824" y="607921"/>
                        <a:pt x="1539235" y="424855"/>
                        <a:pt x="2055403" y="424855"/>
                      </a:cubicBezTo>
                      <a:cubicBezTo>
                        <a:pt x="2346368" y="441266"/>
                        <a:pt x="2528466" y="524742"/>
                        <a:pt x="2764998" y="574686"/>
                      </a:cubicBezTo>
                      <a:lnTo>
                        <a:pt x="2816310" y="0"/>
                      </a:lnTo>
                      <a:lnTo>
                        <a:pt x="3648847" y="949869"/>
                      </a:lnTo>
                      <a:lnTo>
                        <a:pt x="2690457" y="1778356"/>
                      </a:lnTo>
                      <a:lnTo>
                        <a:pt x="2743201" y="1182660"/>
                      </a:lnTo>
                      <a:cubicBezTo>
                        <a:pt x="2491336" y="1049625"/>
                        <a:pt x="2342094" y="995601"/>
                        <a:pt x="2055403" y="977205"/>
                      </a:cubicBezTo>
                      <a:cubicBezTo>
                        <a:pt x="1344662" y="977205"/>
                        <a:pt x="743260" y="1445343"/>
                        <a:pt x="542722" y="2090095"/>
                      </a:cubicBezTo>
                      <a:lnTo>
                        <a:pt x="537338" y="2111034"/>
                      </a:lnTo>
                      <a:lnTo>
                        <a:pt x="0" y="1984975"/>
                      </a:lnTo>
                      <a:lnTo>
                        <a:pt x="15204" y="1925842"/>
                      </a:lnTo>
                      <a:cubicBezTo>
                        <a:pt x="140038" y="1524490"/>
                        <a:pt x="380040" y="1173880"/>
                        <a:pt x="696556" y="912668"/>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dirty="0">
                    <a:solidFill>
                      <a:schemeClr val="bg1"/>
                    </a:solidFill>
                  </a:endParaRPr>
                </a:p>
              </p:txBody>
            </p:sp>
            <p:sp>
              <p:nvSpPr>
                <p:cNvPr id="55" name="Freeform 59">
                  <a:extLst>
                    <a:ext uri="{FF2B5EF4-FFF2-40B4-BE49-F238E27FC236}">
                      <a16:creationId xmlns:a16="http://schemas.microsoft.com/office/drawing/2014/main" id="{D226118E-2C11-CC65-AA25-28AB112EB35A}"/>
                    </a:ext>
                  </a:extLst>
                </p:cNvPr>
                <p:cNvSpPr/>
                <p:nvPr/>
              </p:nvSpPr>
              <p:spPr>
                <a:xfrm rot="13502404">
                  <a:off x="3271833" y="6169313"/>
                  <a:ext cx="739204" cy="427666"/>
                </a:xfrm>
                <a:custGeom>
                  <a:avLst/>
                  <a:gdLst>
                    <a:gd name="connsiteX0" fmla="*/ 696556 w 3648847"/>
                    <a:gd name="connsiteY0" fmla="*/ 912668 h 2111034"/>
                    <a:gd name="connsiteX1" fmla="*/ 2055403 w 3648847"/>
                    <a:gd name="connsiteY1" fmla="*/ 424855 h 2111034"/>
                    <a:gd name="connsiteX2" fmla="*/ 2764998 w 3648847"/>
                    <a:gd name="connsiteY2" fmla="*/ 574686 h 2111034"/>
                    <a:gd name="connsiteX3" fmla="*/ 2816310 w 3648847"/>
                    <a:gd name="connsiteY3" fmla="*/ 0 h 2111034"/>
                    <a:gd name="connsiteX4" fmla="*/ 3648847 w 3648847"/>
                    <a:gd name="connsiteY4" fmla="*/ 949869 h 2111034"/>
                    <a:gd name="connsiteX5" fmla="*/ 2690457 w 3648847"/>
                    <a:gd name="connsiteY5" fmla="*/ 1778356 h 2111034"/>
                    <a:gd name="connsiteX6" fmla="*/ 2743201 w 3648847"/>
                    <a:gd name="connsiteY6" fmla="*/ 1182660 h 2111034"/>
                    <a:gd name="connsiteX7" fmla="*/ 2055403 w 3648847"/>
                    <a:gd name="connsiteY7" fmla="*/ 977205 h 2111034"/>
                    <a:gd name="connsiteX8" fmla="*/ 542722 w 3648847"/>
                    <a:gd name="connsiteY8" fmla="*/ 2090095 h 2111034"/>
                    <a:gd name="connsiteX9" fmla="*/ 537338 w 3648847"/>
                    <a:gd name="connsiteY9" fmla="*/ 2111034 h 2111034"/>
                    <a:gd name="connsiteX10" fmla="*/ 0 w 3648847"/>
                    <a:gd name="connsiteY10" fmla="*/ 1984975 h 2111034"/>
                    <a:gd name="connsiteX11" fmla="*/ 15204 w 3648847"/>
                    <a:gd name="connsiteY11" fmla="*/ 1925842 h 2111034"/>
                    <a:gd name="connsiteX12" fmla="*/ 696556 w 3648847"/>
                    <a:gd name="connsiteY12" fmla="*/ 912668 h 2111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48847" h="2111034">
                      <a:moveTo>
                        <a:pt x="696556" y="912668"/>
                      </a:moveTo>
                      <a:cubicBezTo>
                        <a:pt x="1065824" y="607921"/>
                        <a:pt x="1539235" y="424855"/>
                        <a:pt x="2055403" y="424855"/>
                      </a:cubicBezTo>
                      <a:cubicBezTo>
                        <a:pt x="2346368" y="441266"/>
                        <a:pt x="2528466" y="524742"/>
                        <a:pt x="2764998" y="574686"/>
                      </a:cubicBezTo>
                      <a:lnTo>
                        <a:pt x="2816310" y="0"/>
                      </a:lnTo>
                      <a:lnTo>
                        <a:pt x="3648847" y="949869"/>
                      </a:lnTo>
                      <a:lnTo>
                        <a:pt x="2690457" y="1778356"/>
                      </a:lnTo>
                      <a:lnTo>
                        <a:pt x="2743201" y="1182660"/>
                      </a:lnTo>
                      <a:cubicBezTo>
                        <a:pt x="2491336" y="1049625"/>
                        <a:pt x="2342094" y="995601"/>
                        <a:pt x="2055403" y="977205"/>
                      </a:cubicBezTo>
                      <a:cubicBezTo>
                        <a:pt x="1344662" y="977205"/>
                        <a:pt x="743260" y="1445343"/>
                        <a:pt x="542722" y="2090095"/>
                      </a:cubicBezTo>
                      <a:lnTo>
                        <a:pt x="537338" y="2111034"/>
                      </a:lnTo>
                      <a:lnTo>
                        <a:pt x="0" y="1984975"/>
                      </a:lnTo>
                      <a:lnTo>
                        <a:pt x="15204" y="1925842"/>
                      </a:lnTo>
                      <a:cubicBezTo>
                        <a:pt x="140038" y="1524490"/>
                        <a:pt x="380040" y="1173880"/>
                        <a:pt x="696556" y="912668"/>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dirty="0">
                    <a:solidFill>
                      <a:schemeClr val="bg1"/>
                    </a:solidFill>
                  </a:endParaRPr>
                </a:p>
              </p:txBody>
            </p:sp>
          </p:grpSp>
        </p:grpSp>
      </p:grpSp>
      <p:sp>
        <p:nvSpPr>
          <p:cNvPr id="7197" name="Freeform 53">
            <a:extLst>
              <a:ext uri="{FF2B5EF4-FFF2-40B4-BE49-F238E27FC236}">
                <a16:creationId xmlns:a16="http://schemas.microsoft.com/office/drawing/2014/main" id="{F8CD054E-E779-1FE6-2B89-006084A2D0A1}"/>
              </a:ext>
            </a:extLst>
          </p:cNvPr>
          <p:cNvSpPr/>
          <p:nvPr/>
        </p:nvSpPr>
        <p:spPr bwMode="auto">
          <a:xfrm>
            <a:off x="3857625" y="3600450"/>
            <a:ext cx="330200" cy="584200"/>
          </a:xfrm>
          <a:custGeom>
            <a:avLst/>
            <a:gdLst>
              <a:gd name="connsiteX0" fmla="*/ 181429 w 929640"/>
              <a:gd name="connsiteY0" fmla="*/ 1539240 h 2156460"/>
              <a:gd name="connsiteX1" fmla="*/ 137160 w 929640"/>
              <a:gd name="connsiteY1" fmla="*/ 1583509 h 2156460"/>
              <a:gd name="connsiteX2" fmla="*/ 137160 w 929640"/>
              <a:gd name="connsiteY2" fmla="*/ 1959791 h 2156460"/>
              <a:gd name="connsiteX3" fmla="*/ 181429 w 929640"/>
              <a:gd name="connsiteY3" fmla="*/ 2004060 h 2156460"/>
              <a:gd name="connsiteX4" fmla="*/ 748211 w 929640"/>
              <a:gd name="connsiteY4" fmla="*/ 2004060 h 2156460"/>
              <a:gd name="connsiteX5" fmla="*/ 792480 w 929640"/>
              <a:gd name="connsiteY5" fmla="*/ 1959791 h 2156460"/>
              <a:gd name="connsiteX6" fmla="*/ 792480 w 929640"/>
              <a:gd name="connsiteY6" fmla="*/ 1583509 h 2156460"/>
              <a:gd name="connsiteX7" fmla="*/ 748211 w 929640"/>
              <a:gd name="connsiteY7" fmla="*/ 1539240 h 2156460"/>
              <a:gd name="connsiteX8" fmla="*/ 464820 w 929640"/>
              <a:gd name="connsiteY8" fmla="*/ 1145651 h 2156460"/>
              <a:gd name="connsiteX9" fmla="*/ 342900 w 929640"/>
              <a:gd name="connsiteY9" fmla="*/ 1267571 h 2156460"/>
              <a:gd name="connsiteX10" fmla="*/ 464820 w 929640"/>
              <a:gd name="connsiteY10" fmla="*/ 1389491 h 2156460"/>
              <a:gd name="connsiteX11" fmla="*/ 586740 w 929640"/>
              <a:gd name="connsiteY11" fmla="*/ 1267571 h 2156460"/>
              <a:gd name="connsiteX12" fmla="*/ 464820 w 929640"/>
              <a:gd name="connsiteY12" fmla="*/ 1145651 h 2156460"/>
              <a:gd name="connsiteX13" fmla="*/ 157480 w 929640"/>
              <a:gd name="connsiteY13" fmla="*/ 114300 h 2156460"/>
              <a:gd name="connsiteX14" fmla="*/ 137160 w 929640"/>
              <a:gd name="connsiteY14" fmla="*/ 134620 h 2156460"/>
              <a:gd name="connsiteX15" fmla="*/ 137160 w 929640"/>
              <a:gd name="connsiteY15" fmla="*/ 307340 h 2156460"/>
              <a:gd name="connsiteX16" fmla="*/ 157480 w 929640"/>
              <a:gd name="connsiteY16" fmla="*/ 327660 h 2156460"/>
              <a:gd name="connsiteX17" fmla="*/ 772160 w 929640"/>
              <a:gd name="connsiteY17" fmla="*/ 327660 h 2156460"/>
              <a:gd name="connsiteX18" fmla="*/ 792480 w 929640"/>
              <a:gd name="connsiteY18" fmla="*/ 307340 h 2156460"/>
              <a:gd name="connsiteX19" fmla="*/ 792480 w 929640"/>
              <a:gd name="connsiteY19" fmla="*/ 134620 h 2156460"/>
              <a:gd name="connsiteX20" fmla="*/ 772160 w 929640"/>
              <a:gd name="connsiteY20" fmla="*/ 114300 h 2156460"/>
              <a:gd name="connsiteX21" fmla="*/ 0 w 929640"/>
              <a:gd name="connsiteY21" fmla="*/ 0 h 2156460"/>
              <a:gd name="connsiteX22" fmla="*/ 929640 w 929640"/>
              <a:gd name="connsiteY22" fmla="*/ 0 h 2156460"/>
              <a:gd name="connsiteX23" fmla="*/ 929640 w 929640"/>
              <a:gd name="connsiteY23" fmla="*/ 2156460 h 2156460"/>
              <a:gd name="connsiteX24" fmla="*/ 0 w 929640"/>
              <a:gd name="connsiteY24" fmla="*/ 2156460 h 2156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29640" h="2156460">
                <a:moveTo>
                  <a:pt x="181429" y="1539240"/>
                </a:moveTo>
                <a:cubicBezTo>
                  <a:pt x="156980" y="1539240"/>
                  <a:pt x="137160" y="1559060"/>
                  <a:pt x="137160" y="1583509"/>
                </a:cubicBezTo>
                <a:lnTo>
                  <a:pt x="137160" y="1959791"/>
                </a:lnTo>
                <a:cubicBezTo>
                  <a:pt x="137160" y="1984240"/>
                  <a:pt x="156980" y="2004060"/>
                  <a:pt x="181429" y="2004060"/>
                </a:cubicBezTo>
                <a:lnTo>
                  <a:pt x="748211" y="2004060"/>
                </a:lnTo>
                <a:cubicBezTo>
                  <a:pt x="772660" y="2004060"/>
                  <a:pt x="792480" y="1984240"/>
                  <a:pt x="792480" y="1959791"/>
                </a:cubicBezTo>
                <a:lnTo>
                  <a:pt x="792480" y="1583509"/>
                </a:lnTo>
                <a:cubicBezTo>
                  <a:pt x="792480" y="1559060"/>
                  <a:pt x="772660" y="1539240"/>
                  <a:pt x="748211" y="1539240"/>
                </a:cubicBezTo>
                <a:close/>
                <a:moveTo>
                  <a:pt x="464820" y="1145651"/>
                </a:moveTo>
                <a:cubicBezTo>
                  <a:pt x="397485" y="1145651"/>
                  <a:pt x="342900" y="1200236"/>
                  <a:pt x="342900" y="1267571"/>
                </a:cubicBezTo>
                <a:cubicBezTo>
                  <a:pt x="342900" y="1334906"/>
                  <a:pt x="397485" y="1389491"/>
                  <a:pt x="464820" y="1389491"/>
                </a:cubicBezTo>
                <a:cubicBezTo>
                  <a:pt x="532155" y="1389491"/>
                  <a:pt x="586740" y="1334906"/>
                  <a:pt x="586740" y="1267571"/>
                </a:cubicBezTo>
                <a:cubicBezTo>
                  <a:pt x="586740" y="1200236"/>
                  <a:pt x="532155" y="1145651"/>
                  <a:pt x="464820" y="1145651"/>
                </a:cubicBezTo>
                <a:close/>
                <a:moveTo>
                  <a:pt x="157480" y="114300"/>
                </a:moveTo>
                <a:cubicBezTo>
                  <a:pt x="146258" y="114300"/>
                  <a:pt x="137160" y="123398"/>
                  <a:pt x="137160" y="134620"/>
                </a:cubicBezTo>
                <a:lnTo>
                  <a:pt x="137160" y="307340"/>
                </a:lnTo>
                <a:cubicBezTo>
                  <a:pt x="137160" y="318562"/>
                  <a:pt x="146258" y="327660"/>
                  <a:pt x="157480" y="327660"/>
                </a:cubicBezTo>
                <a:lnTo>
                  <a:pt x="772160" y="327660"/>
                </a:lnTo>
                <a:cubicBezTo>
                  <a:pt x="783382" y="327660"/>
                  <a:pt x="792480" y="318562"/>
                  <a:pt x="792480" y="307340"/>
                </a:cubicBezTo>
                <a:lnTo>
                  <a:pt x="792480" y="134620"/>
                </a:lnTo>
                <a:cubicBezTo>
                  <a:pt x="792480" y="123398"/>
                  <a:pt x="783382" y="114300"/>
                  <a:pt x="772160" y="114300"/>
                </a:cubicBezTo>
                <a:close/>
                <a:moveTo>
                  <a:pt x="0" y="0"/>
                </a:moveTo>
                <a:lnTo>
                  <a:pt x="929640" y="0"/>
                </a:lnTo>
                <a:lnTo>
                  <a:pt x="929640" y="2156460"/>
                </a:lnTo>
                <a:lnTo>
                  <a:pt x="0" y="2156460"/>
                </a:ln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dirty="0">
              <a:solidFill>
                <a:schemeClr val="bg1"/>
              </a:solidFill>
            </a:endParaRPr>
          </a:p>
        </p:txBody>
      </p:sp>
      <p:sp>
        <p:nvSpPr>
          <p:cNvPr id="7198" name="Freeform 43">
            <a:extLst>
              <a:ext uri="{FF2B5EF4-FFF2-40B4-BE49-F238E27FC236}">
                <a16:creationId xmlns:a16="http://schemas.microsoft.com/office/drawing/2014/main" id="{368FF60E-62B0-8D9E-ABA5-2D5CB3881E18}"/>
              </a:ext>
            </a:extLst>
          </p:cNvPr>
          <p:cNvSpPr>
            <a:spLocks/>
          </p:cNvSpPr>
          <p:nvPr/>
        </p:nvSpPr>
        <p:spPr bwMode="auto">
          <a:xfrm>
            <a:off x="4446588" y="4705350"/>
            <a:ext cx="544512" cy="454025"/>
          </a:xfrm>
          <a:custGeom>
            <a:avLst/>
            <a:gdLst>
              <a:gd name="connsiteX0" fmla="*/ 130548 w 429252"/>
              <a:gd name="connsiteY0" fmla="*/ 247170 h 362398"/>
              <a:gd name="connsiteX1" fmla="*/ 176785 w 429252"/>
              <a:gd name="connsiteY1" fmla="*/ 293639 h 362398"/>
              <a:gd name="connsiteX2" fmla="*/ 180659 w 429252"/>
              <a:gd name="connsiteY2" fmla="*/ 297669 h 362398"/>
              <a:gd name="connsiteX3" fmla="*/ 184158 w 429252"/>
              <a:gd name="connsiteY3" fmla="*/ 300691 h 362398"/>
              <a:gd name="connsiteX4" fmla="*/ 187906 w 429252"/>
              <a:gd name="connsiteY4" fmla="*/ 303336 h 362398"/>
              <a:gd name="connsiteX5" fmla="*/ 191905 w 429252"/>
              <a:gd name="connsiteY5" fmla="*/ 305351 h 362398"/>
              <a:gd name="connsiteX6" fmla="*/ 196154 w 429252"/>
              <a:gd name="connsiteY6" fmla="*/ 306988 h 362398"/>
              <a:gd name="connsiteX7" fmla="*/ 196154 w 429252"/>
              <a:gd name="connsiteY7" fmla="*/ 346279 h 362398"/>
              <a:gd name="connsiteX8" fmla="*/ 195904 w 429252"/>
              <a:gd name="connsiteY8" fmla="*/ 349553 h 362398"/>
              <a:gd name="connsiteX9" fmla="*/ 194904 w 429252"/>
              <a:gd name="connsiteY9" fmla="*/ 352576 h 362398"/>
              <a:gd name="connsiteX10" fmla="*/ 193405 w 429252"/>
              <a:gd name="connsiteY10" fmla="*/ 355346 h 362398"/>
              <a:gd name="connsiteX11" fmla="*/ 191530 w 429252"/>
              <a:gd name="connsiteY11" fmla="*/ 357613 h 362398"/>
              <a:gd name="connsiteX12" fmla="*/ 189156 w 429252"/>
              <a:gd name="connsiteY12" fmla="*/ 359628 h 362398"/>
              <a:gd name="connsiteX13" fmla="*/ 186407 w 429252"/>
              <a:gd name="connsiteY13" fmla="*/ 361139 h 362398"/>
              <a:gd name="connsiteX14" fmla="*/ 183533 w 429252"/>
              <a:gd name="connsiteY14" fmla="*/ 362146 h 362398"/>
              <a:gd name="connsiteX15" fmla="*/ 180284 w 429252"/>
              <a:gd name="connsiteY15" fmla="*/ 362398 h 362398"/>
              <a:gd name="connsiteX16" fmla="*/ 144419 w 429252"/>
              <a:gd name="connsiteY16" fmla="*/ 362398 h 362398"/>
              <a:gd name="connsiteX17" fmla="*/ 141170 w 429252"/>
              <a:gd name="connsiteY17" fmla="*/ 362146 h 362398"/>
              <a:gd name="connsiteX18" fmla="*/ 138171 w 429252"/>
              <a:gd name="connsiteY18" fmla="*/ 361139 h 362398"/>
              <a:gd name="connsiteX19" fmla="*/ 135547 w 429252"/>
              <a:gd name="connsiteY19" fmla="*/ 359628 h 362398"/>
              <a:gd name="connsiteX20" fmla="*/ 133173 w 429252"/>
              <a:gd name="connsiteY20" fmla="*/ 357613 h 362398"/>
              <a:gd name="connsiteX21" fmla="*/ 131173 w 429252"/>
              <a:gd name="connsiteY21" fmla="*/ 355346 h 362398"/>
              <a:gd name="connsiteX22" fmla="*/ 129674 w 429252"/>
              <a:gd name="connsiteY22" fmla="*/ 352576 h 362398"/>
              <a:gd name="connsiteX23" fmla="*/ 128799 w 429252"/>
              <a:gd name="connsiteY23" fmla="*/ 349553 h 362398"/>
              <a:gd name="connsiteX24" fmla="*/ 128424 w 429252"/>
              <a:gd name="connsiteY24" fmla="*/ 346279 h 362398"/>
              <a:gd name="connsiteX25" fmla="*/ 128424 w 429252"/>
              <a:gd name="connsiteY25" fmla="*/ 255356 h 362398"/>
              <a:gd name="connsiteX26" fmla="*/ 128674 w 429252"/>
              <a:gd name="connsiteY26" fmla="*/ 252459 h 362398"/>
              <a:gd name="connsiteX27" fmla="*/ 129424 w 429252"/>
              <a:gd name="connsiteY27" fmla="*/ 249689 h 362398"/>
              <a:gd name="connsiteX28" fmla="*/ 285641 w 429252"/>
              <a:gd name="connsiteY28" fmla="*/ 244531 h 362398"/>
              <a:gd name="connsiteX29" fmla="*/ 287644 w 429252"/>
              <a:gd name="connsiteY29" fmla="*/ 246791 h 362398"/>
              <a:gd name="connsiteX30" fmla="*/ 289146 w 429252"/>
              <a:gd name="connsiteY30" fmla="*/ 249552 h 362398"/>
              <a:gd name="connsiteX31" fmla="*/ 290023 w 429252"/>
              <a:gd name="connsiteY31" fmla="*/ 252565 h 362398"/>
              <a:gd name="connsiteX32" fmla="*/ 290273 w 429252"/>
              <a:gd name="connsiteY32" fmla="*/ 255703 h 362398"/>
              <a:gd name="connsiteX33" fmla="*/ 290273 w 429252"/>
              <a:gd name="connsiteY33" fmla="*/ 346331 h 362398"/>
              <a:gd name="connsiteX34" fmla="*/ 290023 w 429252"/>
              <a:gd name="connsiteY34" fmla="*/ 349595 h 362398"/>
              <a:gd name="connsiteX35" fmla="*/ 289146 w 429252"/>
              <a:gd name="connsiteY35" fmla="*/ 352607 h 362398"/>
              <a:gd name="connsiteX36" fmla="*/ 287644 w 429252"/>
              <a:gd name="connsiteY36" fmla="*/ 355369 h 362398"/>
              <a:gd name="connsiteX37" fmla="*/ 285641 w 429252"/>
              <a:gd name="connsiteY37" fmla="*/ 357628 h 362398"/>
              <a:gd name="connsiteX38" fmla="*/ 283387 w 429252"/>
              <a:gd name="connsiteY38" fmla="*/ 359637 h 362398"/>
              <a:gd name="connsiteX39" fmla="*/ 280633 w 429252"/>
              <a:gd name="connsiteY39" fmla="*/ 361143 h 362398"/>
              <a:gd name="connsiteX40" fmla="*/ 277628 w 429252"/>
              <a:gd name="connsiteY40" fmla="*/ 362147 h 362398"/>
              <a:gd name="connsiteX41" fmla="*/ 274373 w 429252"/>
              <a:gd name="connsiteY41" fmla="*/ 362398 h 362398"/>
              <a:gd name="connsiteX42" fmla="*/ 238443 w 429252"/>
              <a:gd name="connsiteY42" fmla="*/ 362398 h 362398"/>
              <a:gd name="connsiteX43" fmla="*/ 235313 w 429252"/>
              <a:gd name="connsiteY43" fmla="*/ 362147 h 362398"/>
              <a:gd name="connsiteX44" fmla="*/ 232308 w 429252"/>
              <a:gd name="connsiteY44" fmla="*/ 361143 h 362398"/>
              <a:gd name="connsiteX45" fmla="*/ 229554 w 429252"/>
              <a:gd name="connsiteY45" fmla="*/ 359637 h 362398"/>
              <a:gd name="connsiteX46" fmla="*/ 227175 w 429252"/>
              <a:gd name="connsiteY46" fmla="*/ 357628 h 362398"/>
              <a:gd name="connsiteX47" fmla="*/ 225297 w 429252"/>
              <a:gd name="connsiteY47" fmla="*/ 355369 h 362398"/>
              <a:gd name="connsiteX48" fmla="*/ 223670 w 429252"/>
              <a:gd name="connsiteY48" fmla="*/ 352607 h 362398"/>
              <a:gd name="connsiteX49" fmla="*/ 222793 w 429252"/>
              <a:gd name="connsiteY49" fmla="*/ 349595 h 362398"/>
              <a:gd name="connsiteX50" fmla="*/ 222543 w 429252"/>
              <a:gd name="connsiteY50" fmla="*/ 346331 h 362398"/>
              <a:gd name="connsiteX51" fmla="*/ 222543 w 429252"/>
              <a:gd name="connsiteY51" fmla="*/ 304908 h 362398"/>
              <a:gd name="connsiteX52" fmla="*/ 226048 w 429252"/>
              <a:gd name="connsiteY52" fmla="*/ 303025 h 362398"/>
              <a:gd name="connsiteX53" fmla="*/ 229429 w 429252"/>
              <a:gd name="connsiteY53" fmla="*/ 300640 h 362398"/>
              <a:gd name="connsiteX54" fmla="*/ 232433 w 429252"/>
              <a:gd name="connsiteY54" fmla="*/ 297879 h 362398"/>
              <a:gd name="connsiteX55" fmla="*/ 236440 w 429252"/>
              <a:gd name="connsiteY55" fmla="*/ 293862 h 362398"/>
              <a:gd name="connsiteX56" fmla="*/ 101910 w 429252"/>
              <a:gd name="connsiteY56" fmla="*/ 222541 h 362398"/>
              <a:gd name="connsiteX57" fmla="*/ 102035 w 429252"/>
              <a:gd name="connsiteY57" fmla="*/ 224801 h 362398"/>
              <a:gd name="connsiteX58" fmla="*/ 102035 w 429252"/>
              <a:gd name="connsiteY58" fmla="*/ 346329 h 362398"/>
              <a:gd name="connsiteX59" fmla="*/ 101661 w 429252"/>
              <a:gd name="connsiteY59" fmla="*/ 349467 h 362398"/>
              <a:gd name="connsiteX60" fmla="*/ 100663 w 429252"/>
              <a:gd name="connsiteY60" fmla="*/ 352480 h 362398"/>
              <a:gd name="connsiteX61" fmla="*/ 99291 w 429252"/>
              <a:gd name="connsiteY61" fmla="*/ 355242 h 362398"/>
              <a:gd name="connsiteX62" fmla="*/ 97295 w 429252"/>
              <a:gd name="connsiteY62" fmla="*/ 357628 h 362398"/>
              <a:gd name="connsiteX63" fmla="*/ 95050 w 429252"/>
              <a:gd name="connsiteY63" fmla="*/ 359636 h 362398"/>
              <a:gd name="connsiteX64" fmla="*/ 92306 w 429252"/>
              <a:gd name="connsiteY64" fmla="*/ 361017 h 362398"/>
              <a:gd name="connsiteX65" fmla="*/ 89312 w 429252"/>
              <a:gd name="connsiteY65" fmla="*/ 362022 h 362398"/>
              <a:gd name="connsiteX66" fmla="*/ 86069 w 429252"/>
              <a:gd name="connsiteY66" fmla="*/ 362398 h 362398"/>
              <a:gd name="connsiteX67" fmla="*/ 50271 w 429252"/>
              <a:gd name="connsiteY67" fmla="*/ 362398 h 362398"/>
              <a:gd name="connsiteX68" fmla="*/ 47152 w 429252"/>
              <a:gd name="connsiteY68" fmla="*/ 362022 h 362398"/>
              <a:gd name="connsiteX69" fmla="*/ 44159 w 429252"/>
              <a:gd name="connsiteY69" fmla="*/ 361017 h 362398"/>
              <a:gd name="connsiteX70" fmla="*/ 41415 w 429252"/>
              <a:gd name="connsiteY70" fmla="*/ 359636 h 362398"/>
              <a:gd name="connsiteX71" fmla="*/ 39170 w 429252"/>
              <a:gd name="connsiteY71" fmla="*/ 357628 h 362398"/>
              <a:gd name="connsiteX72" fmla="*/ 37049 w 429252"/>
              <a:gd name="connsiteY72" fmla="*/ 355368 h 362398"/>
              <a:gd name="connsiteX73" fmla="*/ 35677 w 429252"/>
              <a:gd name="connsiteY73" fmla="*/ 352606 h 362398"/>
              <a:gd name="connsiteX74" fmla="*/ 34679 w 429252"/>
              <a:gd name="connsiteY74" fmla="*/ 349593 h 362398"/>
              <a:gd name="connsiteX75" fmla="*/ 34305 w 429252"/>
              <a:gd name="connsiteY75" fmla="*/ 346329 h 362398"/>
              <a:gd name="connsiteX76" fmla="*/ 34305 w 429252"/>
              <a:gd name="connsiteY76" fmla="*/ 286820 h 362398"/>
              <a:gd name="connsiteX77" fmla="*/ 38296 w 429252"/>
              <a:gd name="connsiteY77" fmla="*/ 284812 h 362398"/>
              <a:gd name="connsiteX78" fmla="*/ 42038 w 429252"/>
              <a:gd name="connsiteY78" fmla="*/ 282175 h 362398"/>
              <a:gd name="connsiteX79" fmla="*/ 45531 w 429252"/>
              <a:gd name="connsiteY79" fmla="*/ 279162 h 362398"/>
              <a:gd name="connsiteX80" fmla="*/ 384142 w 429252"/>
              <a:gd name="connsiteY80" fmla="*/ 146015 h 362398"/>
              <a:gd name="connsiteX81" fmla="*/ 384391 w 429252"/>
              <a:gd name="connsiteY81" fmla="*/ 148025 h 362398"/>
              <a:gd name="connsiteX82" fmla="*/ 384391 w 429252"/>
              <a:gd name="connsiteY82" fmla="*/ 346323 h 362398"/>
              <a:gd name="connsiteX83" fmla="*/ 384017 w 429252"/>
              <a:gd name="connsiteY83" fmla="*/ 349589 h 362398"/>
              <a:gd name="connsiteX84" fmla="*/ 383144 w 429252"/>
              <a:gd name="connsiteY84" fmla="*/ 352603 h 362398"/>
              <a:gd name="connsiteX85" fmla="*/ 381647 w 429252"/>
              <a:gd name="connsiteY85" fmla="*/ 355365 h 362398"/>
              <a:gd name="connsiteX86" fmla="*/ 379776 w 429252"/>
              <a:gd name="connsiteY86" fmla="*/ 357626 h 362398"/>
              <a:gd name="connsiteX87" fmla="*/ 377406 w 429252"/>
              <a:gd name="connsiteY87" fmla="*/ 359635 h 362398"/>
              <a:gd name="connsiteX88" fmla="*/ 374662 w 429252"/>
              <a:gd name="connsiteY88" fmla="*/ 361017 h 362398"/>
              <a:gd name="connsiteX89" fmla="*/ 371668 w 429252"/>
              <a:gd name="connsiteY89" fmla="*/ 362147 h 362398"/>
              <a:gd name="connsiteX90" fmla="*/ 368550 w 429252"/>
              <a:gd name="connsiteY90" fmla="*/ 362398 h 362398"/>
              <a:gd name="connsiteX91" fmla="*/ 332627 w 429252"/>
              <a:gd name="connsiteY91" fmla="*/ 362398 h 362398"/>
              <a:gd name="connsiteX92" fmla="*/ 329508 w 429252"/>
              <a:gd name="connsiteY92" fmla="*/ 362147 h 362398"/>
              <a:gd name="connsiteX93" fmla="*/ 326390 w 429252"/>
              <a:gd name="connsiteY93" fmla="*/ 361017 h 362398"/>
              <a:gd name="connsiteX94" fmla="*/ 323771 w 429252"/>
              <a:gd name="connsiteY94" fmla="*/ 359635 h 362398"/>
              <a:gd name="connsiteX95" fmla="*/ 321401 w 429252"/>
              <a:gd name="connsiteY95" fmla="*/ 357626 h 362398"/>
              <a:gd name="connsiteX96" fmla="*/ 319405 w 429252"/>
              <a:gd name="connsiteY96" fmla="*/ 355365 h 362398"/>
              <a:gd name="connsiteX97" fmla="*/ 318033 w 429252"/>
              <a:gd name="connsiteY97" fmla="*/ 352603 h 362398"/>
              <a:gd name="connsiteX98" fmla="*/ 317160 w 429252"/>
              <a:gd name="connsiteY98" fmla="*/ 349589 h 362398"/>
              <a:gd name="connsiteX99" fmla="*/ 316661 w 429252"/>
              <a:gd name="connsiteY99" fmla="*/ 346323 h 362398"/>
              <a:gd name="connsiteX100" fmla="*/ 316661 w 429252"/>
              <a:gd name="connsiteY100" fmla="*/ 213831 h 362398"/>
              <a:gd name="connsiteX101" fmla="*/ 326515 w 429252"/>
              <a:gd name="connsiteY101" fmla="*/ 203910 h 362398"/>
              <a:gd name="connsiteX102" fmla="*/ 418310 w 429252"/>
              <a:gd name="connsiteY102" fmla="*/ 46619 h 362398"/>
              <a:gd name="connsiteX103" fmla="*/ 419442 w 429252"/>
              <a:gd name="connsiteY103" fmla="*/ 46619 h 362398"/>
              <a:gd name="connsiteX104" fmla="*/ 422209 w 429252"/>
              <a:gd name="connsiteY104" fmla="*/ 46744 h 362398"/>
              <a:gd name="connsiteX105" fmla="*/ 424599 w 429252"/>
              <a:gd name="connsiteY105" fmla="*/ 47372 h 362398"/>
              <a:gd name="connsiteX106" fmla="*/ 426359 w 429252"/>
              <a:gd name="connsiteY106" fmla="*/ 48377 h 362398"/>
              <a:gd name="connsiteX107" fmla="*/ 427617 w 429252"/>
              <a:gd name="connsiteY107" fmla="*/ 49884 h 362398"/>
              <a:gd name="connsiteX108" fmla="*/ 428623 w 429252"/>
              <a:gd name="connsiteY108" fmla="*/ 51768 h 362398"/>
              <a:gd name="connsiteX109" fmla="*/ 429126 w 429252"/>
              <a:gd name="connsiteY109" fmla="*/ 54154 h 362398"/>
              <a:gd name="connsiteX110" fmla="*/ 429252 w 429252"/>
              <a:gd name="connsiteY110" fmla="*/ 56917 h 362398"/>
              <a:gd name="connsiteX111" fmla="*/ 427491 w 429252"/>
              <a:gd name="connsiteY111" fmla="*/ 92460 h 362398"/>
              <a:gd name="connsiteX112" fmla="*/ 425856 w 429252"/>
              <a:gd name="connsiteY112" fmla="*/ 128128 h 362398"/>
              <a:gd name="connsiteX113" fmla="*/ 425730 w 429252"/>
              <a:gd name="connsiteY113" fmla="*/ 130263 h 362398"/>
              <a:gd name="connsiteX114" fmla="*/ 425353 w 429252"/>
              <a:gd name="connsiteY114" fmla="*/ 132147 h 362398"/>
              <a:gd name="connsiteX115" fmla="*/ 424724 w 429252"/>
              <a:gd name="connsiteY115" fmla="*/ 134157 h 362398"/>
              <a:gd name="connsiteX116" fmla="*/ 423592 w 429252"/>
              <a:gd name="connsiteY116" fmla="*/ 135789 h 362398"/>
              <a:gd name="connsiteX117" fmla="*/ 422209 w 429252"/>
              <a:gd name="connsiteY117" fmla="*/ 137297 h 362398"/>
              <a:gd name="connsiteX118" fmla="*/ 420197 w 429252"/>
              <a:gd name="connsiteY118" fmla="*/ 138678 h 362398"/>
              <a:gd name="connsiteX119" fmla="*/ 418436 w 429252"/>
              <a:gd name="connsiteY119" fmla="*/ 139432 h 362398"/>
              <a:gd name="connsiteX120" fmla="*/ 416801 w 429252"/>
              <a:gd name="connsiteY120" fmla="*/ 139683 h 362398"/>
              <a:gd name="connsiteX121" fmla="*/ 415040 w 429252"/>
              <a:gd name="connsiteY121" fmla="*/ 139432 h 362398"/>
              <a:gd name="connsiteX122" fmla="*/ 413657 w 429252"/>
              <a:gd name="connsiteY122" fmla="*/ 138804 h 362398"/>
              <a:gd name="connsiteX123" fmla="*/ 412147 w 429252"/>
              <a:gd name="connsiteY123" fmla="*/ 137924 h 362398"/>
              <a:gd name="connsiteX124" fmla="*/ 411015 w 429252"/>
              <a:gd name="connsiteY124" fmla="*/ 136669 h 362398"/>
              <a:gd name="connsiteX125" fmla="*/ 409758 w 429252"/>
              <a:gd name="connsiteY125" fmla="*/ 135413 h 362398"/>
              <a:gd name="connsiteX126" fmla="*/ 387748 w 429252"/>
              <a:gd name="connsiteY126" fmla="*/ 113685 h 362398"/>
              <a:gd name="connsiteX127" fmla="*/ 306249 w 429252"/>
              <a:gd name="connsiteY127" fmla="*/ 195070 h 362398"/>
              <a:gd name="connsiteX128" fmla="*/ 291534 w 429252"/>
              <a:gd name="connsiteY128" fmla="*/ 209764 h 362398"/>
              <a:gd name="connsiteX129" fmla="*/ 222109 w 429252"/>
              <a:gd name="connsiteY129" fmla="*/ 278965 h 362398"/>
              <a:gd name="connsiteX130" fmla="*/ 218210 w 429252"/>
              <a:gd name="connsiteY130" fmla="*/ 282984 h 362398"/>
              <a:gd name="connsiteX131" fmla="*/ 215569 w 429252"/>
              <a:gd name="connsiteY131" fmla="*/ 285119 h 362398"/>
              <a:gd name="connsiteX132" fmla="*/ 212802 w 429252"/>
              <a:gd name="connsiteY132" fmla="*/ 286501 h 362398"/>
              <a:gd name="connsiteX133" fmla="*/ 209910 w 429252"/>
              <a:gd name="connsiteY133" fmla="*/ 287380 h 362398"/>
              <a:gd name="connsiteX134" fmla="*/ 206891 w 429252"/>
              <a:gd name="connsiteY134" fmla="*/ 287631 h 362398"/>
              <a:gd name="connsiteX135" fmla="*/ 203747 w 429252"/>
              <a:gd name="connsiteY135" fmla="*/ 287380 h 362398"/>
              <a:gd name="connsiteX136" fmla="*/ 200728 w 429252"/>
              <a:gd name="connsiteY136" fmla="*/ 286501 h 362398"/>
              <a:gd name="connsiteX137" fmla="*/ 197962 w 429252"/>
              <a:gd name="connsiteY137" fmla="*/ 285119 h 362398"/>
              <a:gd name="connsiteX138" fmla="*/ 195446 w 429252"/>
              <a:gd name="connsiteY138" fmla="*/ 282984 h 362398"/>
              <a:gd name="connsiteX139" fmla="*/ 191547 w 429252"/>
              <a:gd name="connsiteY139" fmla="*/ 278965 h 362398"/>
              <a:gd name="connsiteX140" fmla="*/ 176832 w 429252"/>
              <a:gd name="connsiteY140" fmla="*/ 264397 h 362398"/>
              <a:gd name="connsiteX141" fmla="*/ 107407 w 429252"/>
              <a:gd name="connsiteY141" fmla="*/ 195070 h 362398"/>
              <a:gd name="connsiteX142" fmla="*/ 104137 w 429252"/>
              <a:gd name="connsiteY142" fmla="*/ 191679 h 362398"/>
              <a:gd name="connsiteX143" fmla="*/ 31317 w 429252"/>
              <a:gd name="connsiteY143" fmla="*/ 264397 h 362398"/>
              <a:gd name="connsiteX144" fmla="*/ 28927 w 429252"/>
              <a:gd name="connsiteY144" fmla="*/ 266532 h 362398"/>
              <a:gd name="connsiteX145" fmla="*/ 26034 w 429252"/>
              <a:gd name="connsiteY145" fmla="*/ 267913 h 362398"/>
              <a:gd name="connsiteX146" fmla="*/ 23016 w 429252"/>
              <a:gd name="connsiteY146" fmla="*/ 268792 h 362398"/>
              <a:gd name="connsiteX147" fmla="*/ 19997 w 429252"/>
              <a:gd name="connsiteY147" fmla="*/ 269044 h 362398"/>
              <a:gd name="connsiteX148" fmla="*/ 16979 w 429252"/>
              <a:gd name="connsiteY148" fmla="*/ 268792 h 362398"/>
              <a:gd name="connsiteX149" fmla="*/ 13960 w 429252"/>
              <a:gd name="connsiteY149" fmla="*/ 267913 h 362398"/>
              <a:gd name="connsiteX150" fmla="*/ 11194 w 429252"/>
              <a:gd name="connsiteY150" fmla="*/ 266532 h 362398"/>
              <a:gd name="connsiteX151" fmla="*/ 8552 w 429252"/>
              <a:gd name="connsiteY151" fmla="*/ 264397 h 362398"/>
              <a:gd name="connsiteX152" fmla="*/ 4653 w 429252"/>
              <a:gd name="connsiteY152" fmla="*/ 260503 h 362398"/>
              <a:gd name="connsiteX153" fmla="*/ 2641 w 429252"/>
              <a:gd name="connsiteY153" fmla="*/ 257866 h 362398"/>
              <a:gd name="connsiteX154" fmla="*/ 1132 w 429252"/>
              <a:gd name="connsiteY154" fmla="*/ 255228 h 362398"/>
              <a:gd name="connsiteX155" fmla="*/ 252 w 429252"/>
              <a:gd name="connsiteY155" fmla="*/ 252214 h 362398"/>
              <a:gd name="connsiteX156" fmla="*/ 0 w 429252"/>
              <a:gd name="connsiteY156" fmla="*/ 249074 h 362398"/>
              <a:gd name="connsiteX157" fmla="*/ 252 w 429252"/>
              <a:gd name="connsiteY157" fmla="*/ 246060 h 362398"/>
              <a:gd name="connsiteX158" fmla="*/ 1132 w 429252"/>
              <a:gd name="connsiteY158" fmla="*/ 243046 h 362398"/>
              <a:gd name="connsiteX159" fmla="*/ 2641 w 429252"/>
              <a:gd name="connsiteY159" fmla="*/ 240408 h 362398"/>
              <a:gd name="connsiteX160" fmla="*/ 4653 w 429252"/>
              <a:gd name="connsiteY160" fmla="*/ 237771 h 362398"/>
              <a:gd name="connsiteX161" fmla="*/ 92818 w 429252"/>
              <a:gd name="connsiteY161" fmla="*/ 149856 h 362398"/>
              <a:gd name="connsiteX162" fmla="*/ 95333 w 429252"/>
              <a:gd name="connsiteY162" fmla="*/ 147721 h 362398"/>
              <a:gd name="connsiteX163" fmla="*/ 97975 w 429252"/>
              <a:gd name="connsiteY163" fmla="*/ 146340 h 362398"/>
              <a:gd name="connsiteX164" fmla="*/ 100993 w 429252"/>
              <a:gd name="connsiteY164" fmla="*/ 145460 h 362398"/>
              <a:gd name="connsiteX165" fmla="*/ 104137 w 429252"/>
              <a:gd name="connsiteY165" fmla="*/ 145209 h 362398"/>
              <a:gd name="connsiteX166" fmla="*/ 107156 w 429252"/>
              <a:gd name="connsiteY166" fmla="*/ 145460 h 362398"/>
              <a:gd name="connsiteX167" fmla="*/ 110174 w 429252"/>
              <a:gd name="connsiteY167" fmla="*/ 146340 h 362398"/>
              <a:gd name="connsiteX168" fmla="*/ 113067 w 429252"/>
              <a:gd name="connsiteY168" fmla="*/ 147721 h 362398"/>
              <a:gd name="connsiteX169" fmla="*/ 115457 w 429252"/>
              <a:gd name="connsiteY169" fmla="*/ 149856 h 362398"/>
              <a:gd name="connsiteX170" fmla="*/ 119355 w 429252"/>
              <a:gd name="connsiteY170" fmla="*/ 153750 h 362398"/>
              <a:gd name="connsiteX171" fmla="*/ 134071 w 429252"/>
              <a:gd name="connsiteY171" fmla="*/ 168444 h 362398"/>
              <a:gd name="connsiteX172" fmla="*/ 203495 w 429252"/>
              <a:gd name="connsiteY172" fmla="*/ 237771 h 362398"/>
              <a:gd name="connsiteX173" fmla="*/ 206891 w 429252"/>
              <a:gd name="connsiteY173" fmla="*/ 241036 h 362398"/>
              <a:gd name="connsiteX174" fmla="*/ 264745 w 429252"/>
              <a:gd name="connsiteY174" fmla="*/ 183138 h 362398"/>
              <a:gd name="connsiteX175" fmla="*/ 279460 w 429252"/>
              <a:gd name="connsiteY175" fmla="*/ 168444 h 362398"/>
              <a:gd name="connsiteX176" fmla="*/ 352784 w 429252"/>
              <a:gd name="connsiteY176" fmla="*/ 95223 h 362398"/>
              <a:gd name="connsiteX177" fmla="*/ 361211 w 429252"/>
              <a:gd name="connsiteY177" fmla="*/ 86934 h 362398"/>
              <a:gd name="connsiteX178" fmla="*/ 349766 w 429252"/>
              <a:gd name="connsiteY178" fmla="*/ 75882 h 362398"/>
              <a:gd name="connsiteX179" fmla="*/ 338572 w 429252"/>
              <a:gd name="connsiteY179" fmla="*/ 64579 h 362398"/>
              <a:gd name="connsiteX180" fmla="*/ 337566 w 429252"/>
              <a:gd name="connsiteY180" fmla="*/ 63448 h 362398"/>
              <a:gd name="connsiteX181" fmla="*/ 336560 w 429252"/>
              <a:gd name="connsiteY181" fmla="*/ 62318 h 362398"/>
              <a:gd name="connsiteX182" fmla="*/ 335805 w 429252"/>
              <a:gd name="connsiteY182" fmla="*/ 61062 h 362398"/>
              <a:gd name="connsiteX183" fmla="*/ 335302 w 429252"/>
              <a:gd name="connsiteY183" fmla="*/ 59680 h 362398"/>
              <a:gd name="connsiteX184" fmla="*/ 334925 w 429252"/>
              <a:gd name="connsiteY184" fmla="*/ 58299 h 362398"/>
              <a:gd name="connsiteX185" fmla="*/ 335051 w 429252"/>
              <a:gd name="connsiteY185" fmla="*/ 56666 h 362398"/>
              <a:gd name="connsiteX186" fmla="*/ 335805 w 429252"/>
              <a:gd name="connsiteY186" fmla="*/ 54908 h 362398"/>
              <a:gd name="connsiteX187" fmla="*/ 336937 w 429252"/>
              <a:gd name="connsiteY187" fmla="*/ 52898 h 362398"/>
              <a:gd name="connsiteX188" fmla="*/ 338321 w 429252"/>
              <a:gd name="connsiteY188" fmla="*/ 51643 h 362398"/>
              <a:gd name="connsiteX189" fmla="*/ 339955 w 429252"/>
              <a:gd name="connsiteY189" fmla="*/ 50763 h 362398"/>
              <a:gd name="connsiteX190" fmla="*/ 341591 w 429252"/>
              <a:gd name="connsiteY190" fmla="*/ 50387 h 362398"/>
              <a:gd name="connsiteX191" fmla="*/ 343477 w 429252"/>
              <a:gd name="connsiteY191" fmla="*/ 50135 h 362398"/>
              <a:gd name="connsiteX192" fmla="*/ 345364 w 429252"/>
              <a:gd name="connsiteY192" fmla="*/ 50010 h 362398"/>
              <a:gd name="connsiteX193" fmla="*/ 203053 w 429252"/>
              <a:gd name="connsiteY193" fmla="*/ 0 h 362398"/>
              <a:gd name="connsiteX194" fmla="*/ 207841 w 429252"/>
              <a:gd name="connsiteY194" fmla="*/ 0 h 362398"/>
              <a:gd name="connsiteX195" fmla="*/ 211243 w 429252"/>
              <a:gd name="connsiteY195" fmla="*/ 0 h 362398"/>
              <a:gd name="connsiteX196" fmla="*/ 213763 w 429252"/>
              <a:gd name="connsiteY196" fmla="*/ 126 h 362398"/>
              <a:gd name="connsiteX197" fmla="*/ 215653 w 429252"/>
              <a:gd name="connsiteY197" fmla="*/ 378 h 362398"/>
              <a:gd name="connsiteX198" fmla="*/ 217039 w 429252"/>
              <a:gd name="connsiteY198" fmla="*/ 1007 h 362398"/>
              <a:gd name="connsiteX199" fmla="*/ 218047 w 429252"/>
              <a:gd name="connsiteY199" fmla="*/ 2015 h 362398"/>
              <a:gd name="connsiteX200" fmla="*/ 218551 w 429252"/>
              <a:gd name="connsiteY200" fmla="*/ 3274 h 362398"/>
              <a:gd name="connsiteX201" fmla="*/ 218803 w 429252"/>
              <a:gd name="connsiteY201" fmla="*/ 5163 h 362398"/>
              <a:gd name="connsiteX202" fmla="*/ 218929 w 429252"/>
              <a:gd name="connsiteY202" fmla="*/ 7807 h 362398"/>
              <a:gd name="connsiteX203" fmla="*/ 219055 w 429252"/>
              <a:gd name="connsiteY203" fmla="*/ 11081 h 362398"/>
              <a:gd name="connsiteX204" fmla="*/ 219055 w 429252"/>
              <a:gd name="connsiteY204" fmla="*/ 13726 h 362398"/>
              <a:gd name="connsiteX205" fmla="*/ 219182 w 429252"/>
              <a:gd name="connsiteY205" fmla="*/ 15615 h 362398"/>
              <a:gd name="connsiteX206" fmla="*/ 219434 w 429252"/>
              <a:gd name="connsiteY206" fmla="*/ 17126 h 362398"/>
              <a:gd name="connsiteX207" fmla="*/ 219938 w 429252"/>
              <a:gd name="connsiteY207" fmla="*/ 18133 h 362398"/>
              <a:gd name="connsiteX208" fmla="*/ 220946 w 429252"/>
              <a:gd name="connsiteY208" fmla="*/ 18889 h 362398"/>
              <a:gd name="connsiteX209" fmla="*/ 222332 w 429252"/>
              <a:gd name="connsiteY209" fmla="*/ 19393 h 362398"/>
              <a:gd name="connsiteX210" fmla="*/ 224348 w 429252"/>
              <a:gd name="connsiteY210" fmla="*/ 19770 h 362398"/>
              <a:gd name="connsiteX211" fmla="*/ 226868 w 429252"/>
              <a:gd name="connsiteY211" fmla="*/ 20274 h 362398"/>
              <a:gd name="connsiteX212" fmla="*/ 232790 w 429252"/>
              <a:gd name="connsiteY212" fmla="*/ 21407 h 362398"/>
              <a:gd name="connsiteX213" fmla="*/ 238460 w 429252"/>
              <a:gd name="connsiteY213" fmla="*/ 23044 h 362398"/>
              <a:gd name="connsiteX214" fmla="*/ 244131 w 429252"/>
              <a:gd name="connsiteY214" fmla="*/ 25311 h 362398"/>
              <a:gd name="connsiteX215" fmla="*/ 245643 w 429252"/>
              <a:gd name="connsiteY215" fmla="*/ 26193 h 362398"/>
              <a:gd name="connsiteX216" fmla="*/ 246903 w 429252"/>
              <a:gd name="connsiteY216" fmla="*/ 27452 h 362398"/>
              <a:gd name="connsiteX217" fmla="*/ 247533 w 429252"/>
              <a:gd name="connsiteY217" fmla="*/ 28711 h 362398"/>
              <a:gd name="connsiteX218" fmla="*/ 247659 w 429252"/>
              <a:gd name="connsiteY218" fmla="*/ 30222 h 362398"/>
              <a:gd name="connsiteX219" fmla="*/ 247407 w 429252"/>
              <a:gd name="connsiteY219" fmla="*/ 32111 h 362398"/>
              <a:gd name="connsiteX220" fmla="*/ 245265 w 429252"/>
              <a:gd name="connsiteY220" fmla="*/ 39289 h 362398"/>
              <a:gd name="connsiteX221" fmla="*/ 243123 w 429252"/>
              <a:gd name="connsiteY221" fmla="*/ 46467 h 362398"/>
              <a:gd name="connsiteX222" fmla="*/ 242241 w 429252"/>
              <a:gd name="connsiteY222" fmla="*/ 48356 h 362398"/>
              <a:gd name="connsiteX223" fmla="*/ 241484 w 429252"/>
              <a:gd name="connsiteY223" fmla="*/ 49741 h 362398"/>
              <a:gd name="connsiteX224" fmla="*/ 240602 w 429252"/>
              <a:gd name="connsiteY224" fmla="*/ 50496 h 362398"/>
              <a:gd name="connsiteX225" fmla="*/ 239342 w 429252"/>
              <a:gd name="connsiteY225" fmla="*/ 50622 h 362398"/>
              <a:gd name="connsiteX226" fmla="*/ 237830 w 429252"/>
              <a:gd name="connsiteY226" fmla="*/ 50371 h 362398"/>
              <a:gd name="connsiteX227" fmla="*/ 235940 w 429252"/>
              <a:gd name="connsiteY227" fmla="*/ 49615 h 362398"/>
              <a:gd name="connsiteX228" fmla="*/ 229262 w 429252"/>
              <a:gd name="connsiteY228" fmla="*/ 46845 h 362398"/>
              <a:gd name="connsiteX229" fmla="*/ 222458 w 429252"/>
              <a:gd name="connsiteY229" fmla="*/ 44956 h 362398"/>
              <a:gd name="connsiteX230" fmla="*/ 215527 w 429252"/>
              <a:gd name="connsiteY230" fmla="*/ 44200 h 362398"/>
              <a:gd name="connsiteX231" fmla="*/ 208471 w 429252"/>
              <a:gd name="connsiteY231" fmla="*/ 44074 h 362398"/>
              <a:gd name="connsiteX232" fmla="*/ 206077 w 429252"/>
              <a:gd name="connsiteY232" fmla="*/ 44326 h 362398"/>
              <a:gd name="connsiteX233" fmla="*/ 203557 w 429252"/>
              <a:gd name="connsiteY233" fmla="*/ 44830 h 362398"/>
              <a:gd name="connsiteX234" fmla="*/ 201163 w 429252"/>
              <a:gd name="connsiteY234" fmla="*/ 45585 h 362398"/>
              <a:gd name="connsiteX235" fmla="*/ 198769 w 429252"/>
              <a:gd name="connsiteY235" fmla="*/ 46971 h 362398"/>
              <a:gd name="connsiteX236" fmla="*/ 196753 w 429252"/>
              <a:gd name="connsiteY236" fmla="*/ 48733 h 362398"/>
              <a:gd name="connsiteX237" fmla="*/ 195366 w 429252"/>
              <a:gd name="connsiteY237" fmla="*/ 50748 h 362398"/>
              <a:gd name="connsiteX238" fmla="*/ 194484 w 429252"/>
              <a:gd name="connsiteY238" fmla="*/ 52889 h 362398"/>
              <a:gd name="connsiteX239" fmla="*/ 193980 w 429252"/>
              <a:gd name="connsiteY239" fmla="*/ 55156 h 362398"/>
              <a:gd name="connsiteX240" fmla="*/ 194358 w 429252"/>
              <a:gd name="connsiteY240" fmla="*/ 57548 h 362398"/>
              <a:gd name="connsiteX241" fmla="*/ 195240 w 429252"/>
              <a:gd name="connsiteY241" fmla="*/ 59689 h 362398"/>
              <a:gd name="connsiteX242" fmla="*/ 196627 w 429252"/>
              <a:gd name="connsiteY242" fmla="*/ 61956 h 362398"/>
              <a:gd name="connsiteX243" fmla="*/ 198643 w 429252"/>
              <a:gd name="connsiteY243" fmla="*/ 63845 h 362398"/>
              <a:gd name="connsiteX244" fmla="*/ 202423 w 429252"/>
              <a:gd name="connsiteY244" fmla="*/ 66615 h 362398"/>
              <a:gd name="connsiteX245" fmla="*/ 206329 w 429252"/>
              <a:gd name="connsiteY245" fmla="*/ 68882 h 362398"/>
              <a:gd name="connsiteX246" fmla="*/ 210487 w 429252"/>
              <a:gd name="connsiteY246" fmla="*/ 70645 h 362398"/>
              <a:gd name="connsiteX247" fmla="*/ 217795 w 429252"/>
              <a:gd name="connsiteY247" fmla="*/ 73667 h 362398"/>
              <a:gd name="connsiteX248" fmla="*/ 224978 w 429252"/>
              <a:gd name="connsiteY248" fmla="*/ 76815 h 362398"/>
              <a:gd name="connsiteX249" fmla="*/ 232160 w 429252"/>
              <a:gd name="connsiteY249" fmla="*/ 80467 h 362398"/>
              <a:gd name="connsiteX250" fmla="*/ 236570 w 429252"/>
              <a:gd name="connsiteY250" fmla="*/ 83363 h 362398"/>
              <a:gd name="connsiteX251" fmla="*/ 240602 w 429252"/>
              <a:gd name="connsiteY251" fmla="*/ 86637 h 362398"/>
              <a:gd name="connsiteX252" fmla="*/ 244005 w 429252"/>
              <a:gd name="connsiteY252" fmla="*/ 90289 h 362398"/>
              <a:gd name="connsiteX253" fmla="*/ 247029 w 429252"/>
              <a:gd name="connsiteY253" fmla="*/ 94193 h 362398"/>
              <a:gd name="connsiteX254" fmla="*/ 249297 w 429252"/>
              <a:gd name="connsiteY254" fmla="*/ 98475 h 362398"/>
              <a:gd name="connsiteX255" fmla="*/ 251313 w 429252"/>
              <a:gd name="connsiteY255" fmla="*/ 102882 h 362398"/>
              <a:gd name="connsiteX256" fmla="*/ 252447 w 429252"/>
              <a:gd name="connsiteY256" fmla="*/ 107415 h 362398"/>
              <a:gd name="connsiteX257" fmla="*/ 253203 w 429252"/>
              <a:gd name="connsiteY257" fmla="*/ 112201 h 362398"/>
              <a:gd name="connsiteX258" fmla="*/ 253329 w 429252"/>
              <a:gd name="connsiteY258" fmla="*/ 116860 h 362398"/>
              <a:gd name="connsiteX259" fmla="*/ 252825 w 429252"/>
              <a:gd name="connsiteY259" fmla="*/ 121645 h 362398"/>
              <a:gd name="connsiteX260" fmla="*/ 251691 w 429252"/>
              <a:gd name="connsiteY260" fmla="*/ 126304 h 362398"/>
              <a:gd name="connsiteX261" fmla="*/ 250053 w 429252"/>
              <a:gd name="connsiteY261" fmla="*/ 130963 h 362398"/>
              <a:gd name="connsiteX262" fmla="*/ 247659 w 429252"/>
              <a:gd name="connsiteY262" fmla="*/ 135245 h 362398"/>
              <a:gd name="connsiteX263" fmla="*/ 244635 w 429252"/>
              <a:gd name="connsiteY263" fmla="*/ 139526 h 362398"/>
              <a:gd name="connsiteX264" fmla="*/ 240980 w 429252"/>
              <a:gd name="connsiteY264" fmla="*/ 143304 h 362398"/>
              <a:gd name="connsiteX265" fmla="*/ 237074 w 429252"/>
              <a:gd name="connsiteY265" fmla="*/ 146579 h 362398"/>
              <a:gd name="connsiteX266" fmla="*/ 232790 w 429252"/>
              <a:gd name="connsiteY266" fmla="*/ 149349 h 362398"/>
              <a:gd name="connsiteX267" fmla="*/ 228128 w 429252"/>
              <a:gd name="connsiteY267" fmla="*/ 151490 h 362398"/>
              <a:gd name="connsiteX268" fmla="*/ 223088 w 429252"/>
              <a:gd name="connsiteY268" fmla="*/ 153253 h 362398"/>
              <a:gd name="connsiteX269" fmla="*/ 221198 w 429252"/>
              <a:gd name="connsiteY269" fmla="*/ 154009 h 362398"/>
              <a:gd name="connsiteX270" fmla="*/ 219560 w 429252"/>
              <a:gd name="connsiteY270" fmla="*/ 155016 h 362398"/>
              <a:gd name="connsiteX271" fmla="*/ 218551 w 429252"/>
              <a:gd name="connsiteY271" fmla="*/ 156401 h 362398"/>
              <a:gd name="connsiteX272" fmla="*/ 218047 w 429252"/>
              <a:gd name="connsiteY272" fmla="*/ 158038 h 362398"/>
              <a:gd name="connsiteX273" fmla="*/ 217921 w 429252"/>
              <a:gd name="connsiteY273" fmla="*/ 160179 h 362398"/>
              <a:gd name="connsiteX274" fmla="*/ 217921 w 429252"/>
              <a:gd name="connsiteY274" fmla="*/ 165846 h 362398"/>
              <a:gd name="connsiteX275" fmla="*/ 217921 w 429252"/>
              <a:gd name="connsiteY275" fmla="*/ 171638 h 362398"/>
              <a:gd name="connsiteX276" fmla="*/ 217669 w 429252"/>
              <a:gd name="connsiteY276" fmla="*/ 173401 h 362398"/>
              <a:gd name="connsiteX277" fmla="*/ 217039 w 429252"/>
              <a:gd name="connsiteY277" fmla="*/ 174912 h 362398"/>
              <a:gd name="connsiteX278" fmla="*/ 215905 w 429252"/>
              <a:gd name="connsiteY278" fmla="*/ 175920 h 362398"/>
              <a:gd name="connsiteX279" fmla="*/ 214645 w 429252"/>
              <a:gd name="connsiteY279" fmla="*/ 176549 h 362398"/>
              <a:gd name="connsiteX280" fmla="*/ 212881 w 429252"/>
              <a:gd name="connsiteY280" fmla="*/ 176801 h 362398"/>
              <a:gd name="connsiteX281" fmla="*/ 200407 w 429252"/>
              <a:gd name="connsiteY281" fmla="*/ 176801 h 362398"/>
              <a:gd name="connsiteX282" fmla="*/ 198517 w 429252"/>
              <a:gd name="connsiteY282" fmla="*/ 176549 h 362398"/>
              <a:gd name="connsiteX283" fmla="*/ 197005 w 429252"/>
              <a:gd name="connsiteY283" fmla="*/ 175920 h 362398"/>
              <a:gd name="connsiteX284" fmla="*/ 195996 w 429252"/>
              <a:gd name="connsiteY284" fmla="*/ 174786 h 362398"/>
              <a:gd name="connsiteX285" fmla="*/ 195366 w 429252"/>
              <a:gd name="connsiteY285" fmla="*/ 173149 h 362398"/>
              <a:gd name="connsiteX286" fmla="*/ 195114 w 429252"/>
              <a:gd name="connsiteY286" fmla="*/ 171260 h 362398"/>
              <a:gd name="connsiteX287" fmla="*/ 195114 w 429252"/>
              <a:gd name="connsiteY287" fmla="*/ 166979 h 362398"/>
              <a:gd name="connsiteX288" fmla="*/ 195114 w 429252"/>
              <a:gd name="connsiteY288" fmla="*/ 162823 h 362398"/>
              <a:gd name="connsiteX289" fmla="*/ 194988 w 429252"/>
              <a:gd name="connsiteY289" fmla="*/ 160557 h 362398"/>
              <a:gd name="connsiteX290" fmla="*/ 194862 w 429252"/>
              <a:gd name="connsiteY290" fmla="*/ 158920 h 362398"/>
              <a:gd name="connsiteX291" fmla="*/ 194484 w 429252"/>
              <a:gd name="connsiteY291" fmla="*/ 157660 h 362398"/>
              <a:gd name="connsiteX292" fmla="*/ 193728 w 429252"/>
              <a:gd name="connsiteY292" fmla="*/ 156905 h 362398"/>
              <a:gd name="connsiteX293" fmla="*/ 192594 w 429252"/>
              <a:gd name="connsiteY293" fmla="*/ 156401 h 362398"/>
              <a:gd name="connsiteX294" fmla="*/ 191082 w 429252"/>
              <a:gd name="connsiteY294" fmla="*/ 155897 h 362398"/>
              <a:gd name="connsiteX295" fmla="*/ 188814 w 429252"/>
              <a:gd name="connsiteY295" fmla="*/ 155520 h 362398"/>
              <a:gd name="connsiteX296" fmla="*/ 183270 w 429252"/>
              <a:gd name="connsiteY296" fmla="*/ 154512 h 362398"/>
              <a:gd name="connsiteX297" fmla="*/ 177726 w 429252"/>
              <a:gd name="connsiteY297" fmla="*/ 153253 h 362398"/>
              <a:gd name="connsiteX298" fmla="*/ 172307 w 429252"/>
              <a:gd name="connsiteY298" fmla="*/ 151490 h 362398"/>
              <a:gd name="connsiteX299" fmla="*/ 166889 w 429252"/>
              <a:gd name="connsiteY299" fmla="*/ 149349 h 362398"/>
              <a:gd name="connsiteX300" fmla="*/ 164999 w 429252"/>
              <a:gd name="connsiteY300" fmla="*/ 148090 h 362398"/>
              <a:gd name="connsiteX301" fmla="*/ 163361 w 429252"/>
              <a:gd name="connsiteY301" fmla="*/ 147208 h 362398"/>
              <a:gd name="connsiteX302" fmla="*/ 162479 w 429252"/>
              <a:gd name="connsiteY302" fmla="*/ 146075 h 362398"/>
              <a:gd name="connsiteX303" fmla="*/ 161975 w 429252"/>
              <a:gd name="connsiteY303" fmla="*/ 144815 h 362398"/>
              <a:gd name="connsiteX304" fmla="*/ 161849 w 429252"/>
              <a:gd name="connsiteY304" fmla="*/ 143430 h 362398"/>
              <a:gd name="connsiteX305" fmla="*/ 162101 w 429252"/>
              <a:gd name="connsiteY305" fmla="*/ 141667 h 362398"/>
              <a:gd name="connsiteX306" fmla="*/ 162605 w 429252"/>
              <a:gd name="connsiteY306" fmla="*/ 139401 h 362398"/>
              <a:gd name="connsiteX307" fmla="*/ 164495 w 429252"/>
              <a:gd name="connsiteY307" fmla="*/ 132978 h 362398"/>
              <a:gd name="connsiteX308" fmla="*/ 166259 w 429252"/>
              <a:gd name="connsiteY308" fmla="*/ 126682 h 362398"/>
              <a:gd name="connsiteX309" fmla="*/ 167015 w 429252"/>
              <a:gd name="connsiteY309" fmla="*/ 124541 h 362398"/>
              <a:gd name="connsiteX310" fmla="*/ 167771 w 429252"/>
              <a:gd name="connsiteY310" fmla="*/ 123156 h 362398"/>
              <a:gd name="connsiteX311" fmla="*/ 168905 w 429252"/>
              <a:gd name="connsiteY311" fmla="*/ 122275 h 362398"/>
              <a:gd name="connsiteX312" fmla="*/ 170039 w 429252"/>
              <a:gd name="connsiteY312" fmla="*/ 122149 h 362398"/>
              <a:gd name="connsiteX313" fmla="*/ 171551 w 429252"/>
              <a:gd name="connsiteY313" fmla="*/ 122526 h 362398"/>
              <a:gd name="connsiteX314" fmla="*/ 173568 w 429252"/>
              <a:gd name="connsiteY314" fmla="*/ 123534 h 362398"/>
              <a:gd name="connsiteX315" fmla="*/ 179490 w 429252"/>
              <a:gd name="connsiteY315" fmla="*/ 126178 h 362398"/>
              <a:gd name="connsiteX316" fmla="*/ 185412 w 429252"/>
              <a:gd name="connsiteY316" fmla="*/ 128319 h 362398"/>
              <a:gd name="connsiteX317" fmla="*/ 191712 w 429252"/>
              <a:gd name="connsiteY317" fmla="*/ 129704 h 362398"/>
              <a:gd name="connsiteX318" fmla="*/ 198013 w 429252"/>
              <a:gd name="connsiteY318" fmla="*/ 130838 h 362398"/>
              <a:gd name="connsiteX319" fmla="*/ 202171 w 429252"/>
              <a:gd name="connsiteY319" fmla="*/ 131089 h 362398"/>
              <a:gd name="connsiteX320" fmla="*/ 206077 w 429252"/>
              <a:gd name="connsiteY320" fmla="*/ 130838 h 362398"/>
              <a:gd name="connsiteX321" fmla="*/ 210109 w 429252"/>
              <a:gd name="connsiteY321" fmla="*/ 129956 h 362398"/>
              <a:gd name="connsiteX322" fmla="*/ 213889 w 429252"/>
              <a:gd name="connsiteY322" fmla="*/ 128697 h 362398"/>
              <a:gd name="connsiteX323" fmla="*/ 216535 w 429252"/>
              <a:gd name="connsiteY323" fmla="*/ 127312 h 362398"/>
              <a:gd name="connsiteX324" fmla="*/ 218677 w 429252"/>
              <a:gd name="connsiteY324" fmla="*/ 125423 h 362398"/>
              <a:gd name="connsiteX325" fmla="*/ 220316 w 429252"/>
              <a:gd name="connsiteY325" fmla="*/ 123534 h 362398"/>
              <a:gd name="connsiteX326" fmla="*/ 221450 w 429252"/>
              <a:gd name="connsiteY326" fmla="*/ 121141 h 362398"/>
              <a:gd name="connsiteX327" fmla="*/ 221954 w 429252"/>
              <a:gd name="connsiteY327" fmla="*/ 118749 h 362398"/>
              <a:gd name="connsiteX328" fmla="*/ 222080 w 429252"/>
              <a:gd name="connsiteY328" fmla="*/ 116356 h 362398"/>
              <a:gd name="connsiteX329" fmla="*/ 221576 w 429252"/>
              <a:gd name="connsiteY329" fmla="*/ 113712 h 362398"/>
              <a:gd name="connsiteX330" fmla="*/ 220694 w 429252"/>
              <a:gd name="connsiteY330" fmla="*/ 111319 h 362398"/>
              <a:gd name="connsiteX331" fmla="*/ 219055 w 429252"/>
              <a:gd name="connsiteY331" fmla="*/ 109052 h 362398"/>
              <a:gd name="connsiteX332" fmla="*/ 216913 w 429252"/>
              <a:gd name="connsiteY332" fmla="*/ 106912 h 362398"/>
              <a:gd name="connsiteX333" fmla="*/ 214141 w 429252"/>
              <a:gd name="connsiteY333" fmla="*/ 104897 h 362398"/>
              <a:gd name="connsiteX334" fmla="*/ 210991 w 429252"/>
              <a:gd name="connsiteY334" fmla="*/ 103134 h 362398"/>
              <a:gd name="connsiteX335" fmla="*/ 207841 w 429252"/>
              <a:gd name="connsiteY335" fmla="*/ 101623 h 362398"/>
              <a:gd name="connsiteX336" fmla="*/ 201667 w 429252"/>
              <a:gd name="connsiteY336" fmla="*/ 98978 h 362398"/>
              <a:gd name="connsiteX337" fmla="*/ 195240 w 429252"/>
              <a:gd name="connsiteY337" fmla="*/ 96460 h 362398"/>
              <a:gd name="connsiteX338" fmla="*/ 188940 w 429252"/>
              <a:gd name="connsiteY338" fmla="*/ 93815 h 362398"/>
              <a:gd name="connsiteX339" fmla="*/ 182892 w 429252"/>
              <a:gd name="connsiteY339" fmla="*/ 90541 h 362398"/>
              <a:gd name="connsiteX340" fmla="*/ 179364 w 429252"/>
              <a:gd name="connsiteY340" fmla="*/ 88149 h 362398"/>
              <a:gd name="connsiteX341" fmla="*/ 175962 w 429252"/>
              <a:gd name="connsiteY341" fmla="*/ 85504 h 362398"/>
              <a:gd name="connsiteX342" fmla="*/ 172937 w 429252"/>
              <a:gd name="connsiteY342" fmla="*/ 82860 h 362398"/>
              <a:gd name="connsiteX343" fmla="*/ 170165 w 429252"/>
              <a:gd name="connsiteY343" fmla="*/ 79963 h 362398"/>
              <a:gd name="connsiteX344" fmla="*/ 167897 w 429252"/>
              <a:gd name="connsiteY344" fmla="*/ 76689 h 362398"/>
              <a:gd name="connsiteX345" fmla="*/ 166007 w 429252"/>
              <a:gd name="connsiteY345" fmla="*/ 73289 h 362398"/>
              <a:gd name="connsiteX346" fmla="*/ 164621 w 429252"/>
              <a:gd name="connsiteY346" fmla="*/ 69637 h 362398"/>
              <a:gd name="connsiteX347" fmla="*/ 163487 w 429252"/>
              <a:gd name="connsiteY347" fmla="*/ 65608 h 362398"/>
              <a:gd name="connsiteX348" fmla="*/ 163109 w 429252"/>
              <a:gd name="connsiteY348" fmla="*/ 61452 h 362398"/>
              <a:gd name="connsiteX349" fmla="*/ 163109 w 429252"/>
              <a:gd name="connsiteY349" fmla="*/ 56919 h 362398"/>
              <a:gd name="connsiteX350" fmla="*/ 163613 w 429252"/>
              <a:gd name="connsiteY350" fmla="*/ 51882 h 362398"/>
              <a:gd name="connsiteX351" fmla="*/ 164873 w 429252"/>
              <a:gd name="connsiteY351" fmla="*/ 47222 h 362398"/>
              <a:gd name="connsiteX352" fmla="*/ 166385 w 429252"/>
              <a:gd name="connsiteY352" fmla="*/ 42941 h 362398"/>
              <a:gd name="connsiteX353" fmla="*/ 168527 w 429252"/>
              <a:gd name="connsiteY353" fmla="*/ 38911 h 362398"/>
              <a:gd name="connsiteX354" fmla="*/ 170921 w 429252"/>
              <a:gd name="connsiteY354" fmla="*/ 35385 h 362398"/>
              <a:gd name="connsiteX355" fmla="*/ 173946 w 429252"/>
              <a:gd name="connsiteY355" fmla="*/ 32111 h 362398"/>
              <a:gd name="connsiteX356" fmla="*/ 177474 w 429252"/>
              <a:gd name="connsiteY356" fmla="*/ 29215 h 362398"/>
              <a:gd name="connsiteX357" fmla="*/ 181254 w 429252"/>
              <a:gd name="connsiteY357" fmla="*/ 26696 h 362398"/>
              <a:gd name="connsiteX358" fmla="*/ 185538 w 429252"/>
              <a:gd name="connsiteY358" fmla="*/ 24556 h 362398"/>
              <a:gd name="connsiteX359" fmla="*/ 190074 w 429252"/>
              <a:gd name="connsiteY359" fmla="*/ 22541 h 362398"/>
              <a:gd name="connsiteX360" fmla="*/ 192342 w 429252"/>
              <a:gd name="connsiteY360" fmla="*/ 21785 h 362398"/>
              <a:gd name="connsiteX361" fmla="*/ 193980 w 429252"/>
              <a:gd name="connsiteY361" fmla="*/ 21156 h 362398"/>
              <a:gd name="connsiteX362" fmla="*/ 195240 w 429252"/>
              <a:gd name="connsiteY362" fmla="*/ 20526 h 362398"/>
              <a:gd name="connsiteX363" fmla="*/ 195996 w 429252"/>
              <a:gd name="connsiteY363" fmla="*/ 19644 h 362398"/>
              <a:gd name="connsiteX364" fmla="*/ 196501 w 429252"/>
              <a:gd name="connsiteY364" fmla="*/ 18637 h 362398"/>
              <a:gd name="connsiteX365" fmla="*/ 196753 w 429252"/>
              <a:gd name="connsiteY365" fmla="*/ 17378 h 362398"/>
              <a:gd name="connsiteX366" fmla="*/ 196879 w 429252"/>
              <a:gd name="connsiteY366" fmla="*/ 15615 h 362398"/>
              <a:gd name="connsiteX367" fmla="*/ 196879 w 429252"/>
              <a:gd name="connsiteY367" fmla="*/ 13348 h 362398"/>
              <a:gd name="connsiteX368" fmla="*/ 196879 w 429252"/>
              <a:gd name="connsiteY368" fmla="*/ 9822 h 362398"/>
              <a:gd name="connsiteX369" fmla="*/ 196879 w 429252"/>
              <a:gd name="connsiteY369" fmla="*/ 6296 h 362398"/>
              <a:gd name="connsiteX370" fmla="*/ 197005 w 429252"/>
              <a:gd name="connsiteY370" fmla="*/ 4030 h 362398"/>
              <a:gd name="connsiteX371" fmla="*/ 197383 w 429252"/>
              <a:gd name="connsiteY371" fmla="*/ 2392 h 362398"/>
              <a:gd name="connsiteX372" fmla="*/ 198139 w 429252"/>
              <a:gd name="connsiteY372" fmla="*/ 1259 h 362398"/>
              <a:gd name="connsiteX373" fmla="*/ 199147 w 429252"/>
              <a:gd name="connsiteY373" fmla="*/ 504 h 362398"/>
              <a:gd name="connsiteX374" fmla="*/ 200785 w 429252"/>
              <a:gd name="connsiteY374" fmla="*/ 126 h 362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Lst>
            <a:rect l="l" t="t" r="r" b="b"/>
            <a:pathLst>
              <a:path w="429252" h="362398">
                <a:moveTo>
                  <a:pt x="130548" y="247170"/>
                </a:moveTo>
                <a:lnTo>
                  <a:pt x="176785" y="293639"/>
                </a:lnTo>
                <a:lnTo>
                  <a:pt x="180659" y="297669"/>
                </a:lnTo>
                <a:lnTo>
                  <a:pt x="184158" y="300691"/>
                </a:lnTo>
                <a:lnTo>
                  <a:pt x="187906" y="303336"/>
                </a:lnTo>
                <a:lnTo>
                  <a:pt x="191905" y="305351"/>
                </a:lnTo>
                <a:lnTo>
                  <a:pt x="196154" y="306988"/>
                </a:lnTo>
                <a:lnTo>
                  <a:pt x="196154" y="346279"/>
                </a:lnTo>
                <a:lnTo>
                  <a:pt x="195904" y="349553"/>
                </a:lnTo>
                <a:lnTo>
                  <a:pt x="194904" y="352576"/>
                </a:lnTo>
                <a:lnTo>
                  <a:pt x="193405" y="355346"/>
                </a:lnTo>
                <a:lnTo>
                  <a:pt x="191530" y="357613"/>
                </a:lnTo>
                <a:lnTo>
                  <a:pt x="189156" y="359628"/>
                </a:lnTo>
                <a:lnTo>
                  <a:pt x="186407" y="361139"/>
                </a:lnTo>
                <a:lnTo>
                  <a:pt x="183533" y="362146"/>
                </a:lnTo>
                <a:lnTo>
                  <a:pt x="180284" y="362398"/>
                </a:lnTo>
                <a:lnTo>
                  <a:pt x="144419" y="362398"/>
                </a:lnTo>
                <a:lnTo>
                  <a:pt x="141170" y="362146"/>
                </a:lnTo>
                <a:lnTo>
                  <a:pt x="138171" y="361139"/>
                </a:lnTo>
                <a:lnTo>
                  <a:pt x="135547" y="359628"/>
                </a:lnTo>
                <a:lnTo>
                  <a:pt x="133173" y="357613"/>
                </a:lnTo>
                <a:lnTo>
                  <a:pt x="131173" y="355346"/>
                </a:lnTo>
                <a:lnTo>
                  <a:pt x="129674" y="352576"/>
                </a:lnTo>
                <a:lnTo>
                  <a:pt x="128799" y="349553"/>
                </a:lnTo>
                <a:lnTo>
                  <a:pt x="128424" y="346279"/>
                </a:lnTo>
                <a:lnTo>
                  <a:pt x="128424" y="255356"/>
                </a:lnTo>
                <a:lnTo>
                  <a:pt x="128674" y="252459"/>
                </a:lnTo>
                <a:lnTo>
                  <a:pt x="129424" y="249689"/>
                </a:lnTo>
                <a:close/>
                <a:moveTo>
                  <a:pt x="285641" y="244531"/>
                </a:moveTo>
                <a:lnTo>
                  <a:pt x="287644" y="246791"/>
                </a:lnTo>
                <a:lnTo>
                  <a:pt x="289146" y="249552"/>
                </a:lnTo>
                <a:lnTo>
                  <a:pt x="290023" y="252565"/>
                </a:lnTo>
                <a:lnTo>
                  <a:pt x="290273" y="255703"/>
                </a:lnTo>
                <a:lnTo>
                  <a:pt x="290273" y="346331"/>
                </a:lnTo>
                <a:lnTo>
                  <a:pt x="290023" y="349595"/>
                </a:lnTo>
                <a:lnTo>
                  <a:pt x="289146" y="352607"/>
                </a:lnTo>
                <a:lnTo>
                  <a:pt x="287644" y="355369"/>
                </a:lnTo>
                <a:lnTo>
                  <a:pt x="285641" y="357628"/>
                </a:lnTo>
                <a:lnTo>
                  <a:pt x="283387" y="359637"/>
                </a:lnTo>
                <a:lnTo>
                  <a:pt x="280633" y="361143"/>
                </a:lnTo>
                <a:lnTo>
                  <a:pt x="277628" y="362147"/>
                </a:lnTo>
                <a:lnTo>
                  <a:pt x="274373" y="362398"/>
                </a:lnTo>
                <a:lnTo>
                  <a:pt x="238443" y="362398"/>
                </a:lnTo>
                <a:lnTo>
                  <a:pt x="235313" y="362147"/>
                </a:lnTo>
                <a:lnTo>
                  <a:pt x="232308" y="361143"/>
                </a:lnTo>
                <a:lnTo>
                  <a:pt x="229554" y="359637"/>
                </a:lnTo>
                <a:lnTo>
                  <a:pt x="227175" y="357628"/>
                </a:lnTo>
                <a:lnTo>
                  <a:pt x="225297" y="355369"/>
                </a:lnTo>
                <a:lnTo>
                  <a:pt x="223670" y="352607"/>
                </a:lnTo>
                <a:lnTo>
                  <a:pt x="222793" y="349595"/>
                </a:lnTo>
                <a:lnTo>
                  <a:pt x="222543" y="346331"/>
                </a:lnTo>
                <a:lnTo>
                  <a:pt x="222543" y="304908"/>
                </a:lnTo>
                <a:lnTo>
                  <a:pt x="226048" y="303025"/>
                </a:lnTo>
                <a:lnTo>
                  <a:pt x="229429" y="300640"/>
                </a:lnTo>
                <a:lnTo>
                  <a:pt x="232433" y="297879"/>
                </a:lnTo>
                <a:lnTo>
                  <a:pt x="236440" y="293862"/>
                </a:lnTo>
                <a:close/>
                <a:moveTo>
                  <a:pt x="101910" y="222541"/>
                </a:moveTo>
                <a:lnTo>
                  <a:pt x="102035" y="224801"/>
                </a:lnTo>
                <a:lnTo>
                  <a:pt x="102035" y="346329"/>
                </a:lnTo>
                <a:lnTo>
                  <a:pt x="101661" y="349467"/>
                </a:lnTo>
                <a:lnTo>
                  <a:pt x="100663" y="352480"/>
                </a:lnTo>
                <a:lnTo>
                  <a:pt x="99291" y="355242"/>
                </a:lnTo>
                <a:lnTo>
                  <a:pt x="97295" y="357628"/>
                </a:lnTo>
                <a:lnTo>
                  <a:pt x="95050" y="359636"/>
                </a:lnTo>
                <a:lnTo>
                  <a:pt x="92306" y="361017"/>
                </a:lnTo>
                <a:lnTo>
                  <a:pt x="89312" y="362022"/>
                </a:lnTo>
                <a:lnTo>
                  <a:pt x="86069" y="362398"/>
                </a:lnTo>
                <a:lnTo>
                  <a:pt x="50271" y="362398"/>
                </a:lnTo>
                <a:lnTo>
                  <a:pt x="47152" y="362022"/>
                </a:lnTo>
                <a:lnTo>
                  <a:pt x="44159" y="361017"/>
                </a:lnTo>
                <a:lnTo>
                  <a:pt x="41415" y="359636"/>
                </a:lnTo>
                <a:lnTo>
                  <a:pt x="39170" y="357628"/>
                </a:lnTo>
                <a:lnTo>
                  <a:pt x="37049" y="355368"/>
                </a:lnTo>
                <a:lnTo>
                  <a:pt x="35677" y="352606"/>
                </a:lnTo>
                <a:lnTo>
                  <a:pt x="34679" y="349593"/>
                </a:lnTo>
                <a:lnTo>
                  <a:pt x="34305" y="346329"/>
                </a:lnTo>
                <a:lnTo>
                  <a:pt x="34305" y="286820"/>
                </a:lnTo>
                <a:lnTo>
                  <a:pt x="38296" y="284812"/>
                </a:lnTo>
                <a:lnTo>
                  <a:pt x="42038" y="282175"/>
                </a:lnTo>
                <a:lnTo>
                  <a:pt x="45531" y="279162"/>
                </a:lnTo>
                <a:close/>
                <a:moveTo>
                  <a:pt x="384142" y="146015"/>
                </a:moveTo>
                <a:lnTo>
                  <a:pt x="384391" y="148025"/>
                </a:lnTo>
                <a:lnTo>
                  <a:pt x="384391" y="346323"/>
                </a:lnTo>
                <a:lnTo>
                  <a:pt x="384017" y="349589"/>
                </a:lnTo>
                <a:lnTo>
                  <a:pt x="383144" y="352603"/>
                </a:lnTo>
                <a:lnTo>
                  <a:pt x="381647" y="355365"/>
                </a:lnTo>
                <a:lnTo>
                  <a:pt x="379776" y="357626"/>
                </a:lnTo>
                <a:lnTo>
                  <a:pt x="377406" y="359635"/>
                </a:lnTo>
                <a:lnTo>
                  <a:pt x="374662" y="361017"/>
                </a:lnTo>
                <a:lnTo>
                  <a:pt x="371668" y="362147"/>
                </a:lnTo>
                <a:lnTo>
                  <a:pt x="368550" y="362398"/>
                </a:lnTo>
                <a:lnTo>
                  <a:pt x="332627" y="362398"/>
                </a:lnTo>
                <a:lnTo>
                  <a:pt x="329508" y="362147"/>
                </a:lnTo>
                <a:lnTo>
                  <a:pt x="326390" y="361017"/>
                </a:lnTo>
                <a:lnTo>
                  <a:pt x="323771" y="359635"/>
                </a:lnTo>
                <a:lnTo>
                  <a:pt x="321401" y="357626"/>
                </a:lnTo>
                <a:lnTo>
                  <a:pt x="319405" y="355365"/>
                </a:lnTo>
                <a:lnTo>
                  <a:pt x="318033" y="352603"/>
                </a:lnTo>
                <a:lnTo>
                  <a:pt x="317160" y="349589"/>
                </a:lnTo>
                <a:lnTo>
                  <a:pt x="316661" y="346323"/>
                </a:lnTo>
                <a:lnTo>
                  <a:pt x="316661" y="213831"/>
                </a:lnTo>
                <a:lnTo>
                  <a:pt x="326515" y="203910"/>
                </a:lnTo>
                <a:close/>
                <a:moveTo>
                  <a:pt x="418310" y="46619"/>
                </a:moveTo>
                <a:lnTo>
                  <a:pt x="419442" y="46619"/>
                </a:lnTo>
                <a:lnTo>
                  <a:pt x="422209" y="46744"/>
                </a:lnTo>
                <a:lnTo>
                  <a:pt x="424599" y="47372"/>
                </a:lnTo>
                <a:lnTo>
                  <a:pt x="426359" y="48377"/>
                </a:lnTo>
                <a:lnTo>
                  <a:pt x="427617" y="49884"/>
                </a:lnTo>
                <a:lnTo>
                  <a:pt x="428623" y="51768"/>
                </a:lnTo>
                <a:lnTo>
                  <a:pt x="429126" y="54154"/>
                </a:lnTo>
                <a:lnTo>
                  <a:pt x="429252" y="56917"/>
                </a:lnTo>
                <a:lnTo>
                  <a:pt x="427491" y="92460"/>
                </a:lnTo>
                <a:lnTo>
                  <a:pt x="425856" y="128128"/>
                </a:lnTo>
                <a:lnTo>
                  <a:pt x="425730" y="130263"/>
                </a:lnTo>
                <a:lnTo>
                  <a:pt x="425353" y="132147"/>
                </a:lnTo>
                <a:lnTo>
                  <a:pt x="424724" y="134157"/>
                </a:lnTo>
                <a:lnTo>
                  <a:pt x="423592" y="135789"/>
                </a:lnTo>
                <a:lnTo>
                  <a:pt x="422209" y="137297"/>
                </a:lnTo>
                <a:lnTo>
                  <a:pt x="420197" y="138678"/>
                </a:lnTo>
                <a:lnTo>
                  <a:pt x="418436" y="139432"/>
                </a:lnTo>
                <a:lnTo>
                  <a:pt x="416801" y="139683"/>
                </a:lnTo>
                <a:lnTo>
                  <a:pt x="415040" y="139432"/>
                </a:lnTo>
                <a:lnTo>
                  <a:pt x="413657" y="138804"/>
                </a:lnTo>
                <a:lnTo>
                  <a:pt x="412147" y="137924"/>
                </a:lnTo>
                <a:lnTo>
                  <a:pt x="411015" y="136669"/>
                </a:lnTo>
                <a:lnTo>
                  <a:pt x="409758" y="135413"/>
                </a:lnTo>
                <a:lnTo>
                  <a:pt x="387748" y="113685"/>
                </a:lnTo>
                <a:lnTo>
                  <a:pt x="306249" y="195070"/>
                </a:lnTo>
                <a:lnTo>
                  <a:pt x="291534" y="209764"/>
                </a:lnTo>
                <a:lnTo>
                  <a:pt x="222109" y="278965"/>
                </a:lnTo>
                <a:lnTo>
                  <a:pt x="218210" y="282984"/>
                </a:lnTo>
                <a:lnTo>
                  <a:pt x="215569" y="285119"/>
                </a:lnTo>
                <a:lnTo>
                  <a:pt x="212802" y="286501"/>
                </a:lnTo>
                <a:lnTo>
                  <a:pt x="209910" y="287380"/>
                </a:lnTo>
                <a:lnTo>
                  <a:pt x="206891" y="287631"/>
                </a:lnTo>
                <a:lnTo>
                  <a:pt x="203747" y="287380"/>
                </a:lnTo>
                <a:lnTo>
                  <a:pt x="200728" y="286501"/>
                </a:lnTo>
                <a:lnTo>
                  <a:pt x="197962" y="285119"/>
                </a:lnTo>
                <a:lnTo>
                  <a:pt x="195446" y="282984"/>
                </a:lnTo>
                <a:lnTo>
                  <a:pt x="191547" y="278965"/>
                </a:lnTo>
                <a:lnTo>
                  <a:pt x="176832" y="264397"/>
                </a:lnTo>
                <a:lnTo>
                  <a:pt x="107407" y="195070"/>
                </a:lnTo>
                <a:lnTo>
                  <a:pt x="104137" y="191679"/>
                </a:lnTo>
                <a:lnTo>
                  <a:pt x="31317" y="264397"/>
                </a:lnTo>
                <a:lnTo>
                  <a:pt x="28927" y="266532"/>
                </a:lnTo>
                <a:lnTo>
                  <a:pt x="26034" y="267913"/>
                </a:lnTo>
                <a:lnTo>
                  <a:pt x="23016" y="268792"/>
                </a:lnTo>
                <a:lnTo>
                  <a:pt x="19997" y="269044"/>
                </a:lnTo>
                <a:lnTo>
                  <a:pt x="16979" y="268792"/>
                </a:lnTo>
                <a:lnTo>
                  <a:pt x="13960" y="267913"/>
                </a:lnTo>
                <a:lnTo>
                  <a:pt x="11194" y="266532"/>
                </a:lnTo>
                <a:lnTo>
                  <a:pt x="8552" y="264397"/>
                </a:lnTo>
                <a:lnTo>
                  <a:pt x="4653" y="260503"/>
                </a:lnTo>
                <a:lnTo>
                  <a:pt x="2641" y="257866"/>
                </a:lnTo>
                <a:lnTo>
                  <a:pt x="1132" y="255228"/>
                </a:lnTo>
                <a:lnTo>
                  <a:pt x="252" y="252214"/>
                </a:lnTo>
                <a:lnTo>
                  <a:pt x="0" y="249074"/>
                </a:lnTo>
                <a:lnTo>
                  <a:pt x="252" y="246060"/>
                </a:lnTo>
                <a:lnTo>
                  <a:pt x="1132" y="243046"/>
                </a:lnTo>
                <a:lnTo>
                  <a:pt x="2641" y="240408"/>
                </a:lnTo>
                <a:lnTo>
                  <a:pt x="4653" y="237771"/>
                </a:lnTo>
                <a:lnTo>
                  <a:pt x="92818" y="149856"/>
                </a:lnTo>
                <a:lnTo>
                  <a:pt x="95333" y="147721"/>
                </a:lnTo>
                <a:lnTo>
                  <a:pt x="97975" y="146340"/>
                </a:lnTo>
                <a:lnTo>
                  <a:pt x="100993" y="145460"/>
                </a:lnTo>
                <a:lnTo>
                  <a:pt x="104137" y="145209"/>
                </a:lnTo>
                <a:lnTo>
                  <a:pt x="107156" y="145460"/>
                </a:lnTo>
                <a:lnTo>
                  <a:pt x="110174" y="146340"/>
                </a:lnTo>
                <a:lnTo>
                  <a:pt x="113067" y="147721"/>
                </a:lnTo>
                <a:lnTo>
                  <a:pt x="115457" y="149856"/>
                </a:lnTo>
                <a:lnTo>
                  <a:pt x="119355" y="153750"/>
                </a:lnTo>
                <a:lnTo>
                  <a:pt x="134071" y="168444"/>
                </a:lnTo>
                <a:lnTo>
                  <a:pt x="203495" y="237771"/>
                </a:lnTo>
                <a:lnTo>
                  <a:pt x="206891" y="241036"/>
                </a:lnTo>
                <a:lnTo>
                  <a:pt x="264745" y="183138"/>
                </a:lnTo>
                <a:lnTo>
                  <a:pt x="279460" y="168444"/>
                </a:lnTo>
                <a:lnTo>
                  <a:pt x="352784" y="95223"/>
                </a:lnTo>
                <a:lnTo>
                  <a:pt x="361211" y="86934"/>
                </a:lnTo>
                <a:lnTo>
                  <a:pt x="349766" y="75882"/>
                </a:lnTo>
                <a:lnTo>
                  <a:pt x="338572" y="64579"/>
                </a:lnTo>
                <a:lnTo>
                  <a:pt x="337566" y="63448"/>
                </a:lnTo>
                <a:lnTo>
                  <a:pt x="336560" y="62318"/>
                </a:lnTo>
                <a:lnTo>
                  <a:pt x="335805" y="61062"/>
                </a:lnTo>
                <a:lnTo>
                  <a:pt x="335302" y="59680"/>
                </a:lnTo>
                <a:lnTo>
                  <a:pt x="334925" y="58299"/>
                </a:lnTo>
                <a:lnTo>
                  <a:pt x="335051" y="56666"/>
                </a:lnTo>
                <a:lnTo>
                  <a:pt x="335805" y="54908"/>
                </a:lnTo>
                <a:lnTo>
                  <a:pt x="336937" y="52898"/>
                </a:lnTo>
                <a:lnTo>
                  <a:pt x="338321" y="51643"/>
                </a:lnTo>
                <a:lnTo>
                  <a:pt x="339955" y="50763"/>
                </a:lnTo>
                <a:lnTo>
                  <a:pt x="341591" y="50387"/>
                </a:lnTo>
                <a:lnTo>
                  <a:pt x="343477" y="50135"/>
                </a:lnTo>
                <a:lnTo>
                  <a:pt x="345364" y="50010"/>
                </a:lnTo>
                <a:close/>
                <a:moveTo>
                  <a:pt x="203053" y="0"/>
                </a:moveTo>
                <a:lnTo>
                  <a:pt x="207841" y="0"/>
                </a:lnTo>
                <a:lnTo>
                  <a:pt x="211243" y="0"/>
                </a:lnTo>
                <a:lnTo>
                  <a:pt x="213763" y="126"/>
                </a:lnTo>
                <a:lnTo>
                  <a:pt x="215653" y="378"/>
                </a:lnTo>
                <a:lnTo>
                  <a:pt x="217039" y="1007"/>
                </a:lnTo>
                <a:lnTo>
                  <a:pt x="218047" y="2015"/>
                </a:lnTo>
                <a:lnTo>
                  <a:pt x="218551" y="3274"/>
                </a:lnTo>
                <a:lnTo>
                  <a:pt x="218803" y="5163"/>
                </a:lnTo>
                <a:lnTo>
                  <a:pt x="218929" y="7807"/>
                </a:lnTo>
                <a:lnTo>
                  <a:pt x="219055" y="11081"/>
                </a:lnTo>
                <a:lnTo>
                  <a:pt x="219055" y="13726"/>
                </a:lnTo>
                <a:lnTo>
                  <a:pt x="219182" y="15615"/>
                </a:lnTo>
                <a:lnTo>
                  <a:pt x="219434" y="17126"/>
                </a:lnTo>
                <a:lnTo>
                  <a:pt x="219938" y="18133"/>
                </a:lnTo>
                <a:lnTo>
                  <a:pt x="220946" y="18889"/>
                </a:lnTo>
                <a:lnTo>
                  <a:pt x="222332" y="19393"/>
                </a:lnTo>
                <a:lnTo>
                  <a:pt x="224348" y="19770"/>
                </a:lnTo>
                <a:lnTo>
                  <a:pt x="226868" y="20274"/>
                </a:lnTo>
                <a:lnTo>
                  <a:pt x="232790" y="21407"/>
                </a:lnTo>
                <a:lnTo>
                  <a:pt x="238460" y="23044"/>
                </a:lnTo>
                <a:lnTo>
                  <a:pt x="244131" y="25311"/>
                </a:lnTo>
                <a:lnTo>
                  <a:pt x="245643" y="26193"/>
                </a:lnTo>
                <a:lnTo>
                  <a:pt x="246903" y="27452"/>
                </a:lnTo>
                <a:lnTo>
                  <a:pt x="247533" y="28711"/>
                </a:lnTo>
                <a:lnTo>
                  <a:pt x="247659" y="30222"/>
                </a:lnTo>
                <a:lnTo>
                  <a:pt x="247407" y="32111"/>
                </a:lnTo>
                <a:lnTo>
                  <a:pt x="245265" y="39289"/>
                </a:lnTo>
                <a:lnTo>
                  <a:pt x="243123" y="46467"/>
                </a:lnTo>
                <a:lnTo>
                  <a:pt x="242241" y="48356"/>
                </a:lnTo>
                <a:lnTo>
                  <a:pt x="241484" y="49741"/>
                </a:lnTo>
                <a:lnTo>
                  <a:pt x="240602" y="50496"/>
                </a:lnTo>
                <a:lnTo>
                  <a:pt x="239342" y="50622"/>
                </a:lnTo>
                <a:lnTo>
                  <a:pt x="237830" y="50371"/>
                </a:lnTo>
                <a:lnTo>
                  <a:pt x="235940" y="49615"/>
                </a:lnTo>
                <a:lnTo>
                  <a:pt x="229262" y="46845"/>
                </a:lnTo>
                <a:lnTo>
                  <a:pt x="222458" y="44956"/>
                </a:lnTo>
                <a:lnTo>
                  <a:pt x="215527" y="44200"/>
                </a:lnTo>
                <a:lnTo>
                  <a:pt x="208471" y="44074"/>
                </a:lnTo>
                <a:lnTo>
                  <a:pt x="206077" y="44326"/>
                </a:lnTo>
                <a:lnTo>
                  <a:pt x="203557" y="44830"/>
                </a:lnTo>
                <a:lnTo>
                  <a:pt x="201163" y="45585"/>
                </a:lnTo>
                <a:lnTo>
                  <a:pt x="198769" y="46971"/>
                </a:lnTo>
                <a:lnTo>
                  <a:pt x="196753" y="48733"/>
                </a:lnTo>
                <a:lnTo>
                  <a:pt x="195366" y="50748"/>
                </a:lnTo>
                <a:lnTo>
                  <a:pt x="194484" y="52889"/>
                </a:lnTo>
                <a:lnTo>
                  <a:pt x="193980" y="55156"/>
                </a:lnTo>
                <a:lnTo>
                  <a:pt x="194358" y="57548"/>
                </a:lnTo>
                <a:lnTo>
                  <a:pt x="195240" y="59689"/>
                </a:lnTo>
                <a:lnTo>
                  <a:pt x="196627" y="61956"/>
                </a:lnTo>
                <a:lnTo>
                  <a:pt x="198643" y="63845"/>
                </a:lnTo>
                <a:lnTo>
                  <a:pt x="202423" y="66615"/>
                </a:lnTo>
                <a:lnTo>
                  <a:pt x="206329" y="68882"/>
                </a:lnTo>
                <a:lnTo>
                  <a:pt x="210487" y="70645"/>
                </a:lnTo>
                <a:lnTo>
                  <a:pt x="217795" y="73667"/>
                </a:lnTo>
                <a:lnTo>
                  <a:pt x="224978" y="76815"/>
                </a:lnTo>
                <a:lnTo>
                  <a:pt x="232160" y="80467"/>
                </a:lnTo>
                <a:lnTo>
                  <a:pt x="236570" y="83363"/>
                </a:lnTo>
                <a:lnTo>
                  <a:pt x="240602" y="86637"/>
                </a:lnTo>
                <a:lnTo>
                  <a:pt x="244005" y="90289"/>
                </a:lnTo>
                <a:lnTo>
                  <a:pt x="247029" y="94193"/>
                </a:lnTo>
                <a:lnTo>
                  <a:pt x="249297" y="98475"/>
                </a:lnTo>
                <a:lnTo>
                  <a:pt x="251313" y="102882"/>
                </a:lnTo>
                <a:lnTo>
                  <a:pt x="252447" y="107415"/>
                </a:lnTo>
                <a:lnTo>
                  <a:pt x="253203" y="112201"/>
                </a:lnTo>
                <a:lnTo>
                  <a:pt x="253329" y="116860"/>
                </a:lnTo>
                <a:lnTo>
                  <a:pt x="252825" y="121645"/>
                </a:lnTo>
                <a:lnTo>
                  <a:pt x="251691" y="126304"/>
                </a:lnTo>
                <a:lnTo>
                  <a:pt x="250053" y="130963"/>
                </a:lnTo>
                <a:lnTo>
                  <a:pt x="247659" y="135245"/>
                </a:lnTo>
                <a:lnTo>
                  <a:pt x="244635" y="139526"/>
                </a:lnTo>
                <a:lnTo>
                  <a:pt x="240980" y="143304"/>
                </a:lnTo>
                <a:lnTo>
                  <a:pt x="237074" y="146579"/>
                </a:lnTo>
                <a:lnTo>
                  <a:pt x="232790" y="149349"/>
                </a:lnTo>
                <a:lnTo>
                  <a:pt x="228128" y="151490"/>
                </a:lnTo>
                <a:lnTo>
                  <a:pt x="223088" y="153253"/>
                </a:lnTo>
                <a:lnTo>
                  <a:pt x="221198" y="154009"/>
                </a:lnTo>
                <a:lnTo>
                  <a:pt x="219560" y="155016"/>
                </a:lnTo>
                <a:lnTo>
                  <a:pt x="218551" y="156401"/>
                </a:lnTo>
                <a:lnTo>
                  <a:pt x="218047" y="158038"/>
                </a:lnTo>
                <a:lnTo>
                  <a:pt x="217921" y="160179"/>
                </a:lnTo>
                <a:lnTo>
                  <a:pt x="217921" y="165846"/>
                </a:lnTo>
                <a:lnTo>
                  <a:pt x="217921" y="171638"/>
                </a:lnTo>
                <a:lnTo>
                  <a:pt x="217669" y="173401"/>
                </a:lnTo>
                <a:lnTo>
                  <a:pt x="217039" y="174912"/>
                </a:lnTo>
                <a:lnTo>
                  <a:pt x="215905" y="175920"/>
                </a:lnTo>
                <a:lnTo>
                  <a:pt x="214645" y="176549"/>
                </a:lnTo>
                <a:lnTo>
                  <a:pt x="212881" y="176801"/>
                </a:lnTo>
                <a:lnTo>
                  <a:pt x="200407" y="176801"/>
                </a:lnTo>
                <a:lnTo>
                  <a:pt x="198517" y="176549"/>
                </a:lnTo>
                <a:lnTo>
                  <a:pt x="197005" y="175920"/>
                </a:lnTo>
                <a:lnTo>
                  <a:pt x="195996" y="174786"/>
                </a:lnTo>
                <a:lnTo>
                  <a:pt x="195366" y="173149"/>
                </a:lnTo>
                <a:lnTo>
                  <a:pt x="195114" y="171260"/>
                </a:lnTo>
                <a:lnTo>
                  <a:pt x="195114" y="166979"/>
                </a:lnTo>
                <a:lnTo>
                  <a:pt x="195114" y="162823"/>
                </a:lnTo>
                <a:lnTo>
                  <a:pt x="194988" y="160557"/>
                </a:lnTo>
                <a:lnTo>
                  <a:pt x="194862" y="158920"/>
                </a:lnTo>
                <a:lnTo>
                  <a:pt x="194484" y="157660"/>
                </a:lnTo>
                <a:lnTo>
                  <a:pt x="193728" y="156905"/>
                </a:lnTo>
                <a:lnTo>
                  <a:pt x="192594" y="156401"/>
                </a:lnTo>
                <a:lnTo>
                  <a:pt x="191082" y="155897"/>
                </a:lnTo>
                <a:lnTo>
                  <a:pt x="188814" y="155520"/>
                </a:lnTo>
                <a:lnTo>
                  <a:pt x="183270" y="154512"/>
                </a:lnTo>
                <a:lnTo>
                  <a:pt x="177726" y="153253"/>
                </a:lnTo>
                <a:lnTo>
                  <a:pt x="172307" y="151490"/>
                </a:lnTo>
                <a:lnTo>
                  <a:pt x="166889" y="149349"/>
                </a:lnTo>
                <a:lnTo>
                  <a:pt x="164999" y="148090"/>
                </a:lnTo>
                <a:lnTo>
                  <a:pt x="163361" y="147208"/>
                </a:lnTo>
                <a:lnTo>
                  <a:pt x="162479" y="146075"/>
                </a:lnTo>
                <a:lnTo>
                  <a:pt x="161975" y="144815"/>
                </a:lnTo>
                <a:lnTo>
                  <a:pt x="161849" y="143430"/>
                </a:lnTo>
                <a:lnTo>
                  <a:pt x="162101" y="141667"/>
                </a:lnTo>
                <a:lnTo>
                  <a:pt x="162605" y="139401"/>
                </a:lnTo>
                <a:lnTo>
                  <a:pt x="164495" y="132978"/>
                </a:lnTo>
                <a:lnTo>
                  <a:pt x="166259" y="126682"/>
                </a:lnTo>
                <a:lnTo>
                  <a:pt x="167015" y="124541"/>
                </a:lnTo>
                <a:lnTo>
                  <a:pt x="167771" y="123156"/>
                </a:lnTo>
                <a:lnTo>
                  <a:pt x="168905" y="122275"/>
                </a:lnTo>
                <a:lnTo>
                  <a:pt x="170039" y="122149"/>
                </a:lnTo>
                <a:lnTo>
                  <a:pt x="171551" y="122526"/>
                </a:lnTo>
                <a:lnTo>
                  <a:pt x="173568" y="123534"/>
                </a:lnTo>
                <a:lnTo>
                  <a:pt x="179490" y="126178"/>
                </a:lnTo>
                <a:lnTo>
                  <a:pt x="185412" y="128319"/>
                </a:lnTo>
                <a:lnTo>
                  <a:pt x="191712" y="129704"/>
                </a:lnTo>
                <a:lnTo>
                  <a:pt x="198013" y="130838"/>
                </a:lnTo>
                <a:lnTo>
                  <a:pt x="202171" y="131089"/>
                </a:lnTo>
                <a:lnTo>
                  <a:pt x="206077" y="130838"/>
                </a:lnTo>
                <a:lnTo>
                  <a:pt x="210109" y="129956"/>
                </a:lnTo>
                <a:lnTo>
                  <a:pt x="213889" y="128697"/>
                </a:lnTo>
                <a:lnTo>
                  <a:pt x="216535" y="127312"/>
                </a:lnTo>
                <a:lnTo>
                  <a:pt x="218677" y="125423"/>
                </a:lnTo>
                <a:lnTo>
                  <a:pt x="220316" y="123534"/>
                </a:lnTo>
                <a:lnTo>
                  <a:pt x="221450" y="121141"/>
                </a:lnTo>
                <a:lnTo>
                  <a:pt x="221954" y="118749"/>
                </a:lnTo>
                <a:lnTo>
                  <a:pt x="222080" y="116356"/>
                </a:lnTo>
                <a:lnTo>
                  <a:pt x="221576" y="113712"/>
                </a:lnTo>
                <a:lnTo>
                  <a:pt x="220694" y="111319"/>
                </a:lnTo>
                <a:lnTo>
                  <a:pt x="219055" y="109052"/>
                </a:lnTo>
                <a:lnTo>
                  <a:pt x="216913" y="106912"/>
                </a:lnTo>
                <a:lnTo>
                  <a:pt x="214141" y="104897"/>
                </a:lnTo>
                <a:lnTo>
                  <a:pt x="210991" y="103134"/>
                </a:lnTo>
                <a:lnTo>
                  <a:pt x="207841" y="101623"/>
                </a:lnTo>
                <a:lnTo>
                  <a:pt x="201667" y="98978"/>
                </a:lnTo>
                <a:lnTo>
                  <a:pt x="195240" y="96460"/>
                </a:lnTo>
                <a:lnTo>
                  <a:pt x="188940" y="93815"/>
                </a:lnTo>
                <a:lnTo>
                  <a:pt x="182892" y="90541"/>
                </a:lnTo>
                <a:lnTo>
                  <a:pt x="179364" y="88149"/>
                </a:lnTo>
                <a:lnTo>
                  <a:pt x="175962" y="85504"/>
                </a:lnTo>
                <a:lnTo>
                  <a:pt x="172937" y="82860"/>
                </a:lnTo>
                <a:lnTo>
                  <a:pt x="170165" y="79963"/>
                </a:lnTo>
                <a:lnTo>
                  <a:pt x="167897" y="76689"/>
                </a:lnTo>
                <a:lnTo>
                  <a:pt x="166007" y="73289"/>
                </a:lnTo>
                <a:lnTo>
                  <a:pt x="164621" y="69637"/>
                </a:lnTo>
                <a:lnTo>
                  <a:pt x="163487" y="65608"/>
                </a:lnTo>
                <a:lnTo>
                  <a:pt x="163109" y="61452"/>
                </a:lnTo>
                <a:lnTo>
                  <a:pt x="163109" y="56919"/>
                </a:lnTo>
                <a:lnTo>
                  <a:pt x="163613" y="51882"/>
                </a:lnTo>
                <a:lnTo>
                  <a:pt x="164873" y="47222"/>
                </a:lnTo>
                <a:lnTo>
                  <a:pt x="166385" y="42941"/>
                </a:lnTo>
                <a:lnTo>
                  <a:pt x="168527" y="38911"/>
                </a:lnTo>
                <a:lnTo>
                  <a:pt x="170921" y="35385"/>
                </a:lnTo>
                <a:lnTo>
                  <a:pt x="173946" y="32111"/>
                </a:lnTo>
                <a:lnTo>
                  <a:pt x="177474" y="29215"/>
                </a:lnTo>
                <a:lnTo>
                  <a:pt x="181254" y="26696"/>
                </a:lnTo>
                <a:lnTo>
                  <a:pt x="185538" y="24556"/>
                </a:lnTo>
                <a:lnTo>
                  <a:pt x="190074" y="22541"/>
                </a:lnTo>
                <a:lnTo>
                  <a:pt x="192342" y="21785"/>
                </a:lnTo>
                <a:lnTo>
                  <a:pt x="193980" y="21156"/>
                </a:lnTo>
                <a:lnTo>
                  <a:pt x="195240" y="20526"/>
                </a:lnTo>
                <a:lnTo>
                  <a:pt x="195996" y="19644"/>
                </a:lnTo>
                <a:lnTo>
                  <a:pt x="196501" y="18637"/>
                </a:lnTo>
                <a:lnTo>
                  <a:pt x="196753" y="17378"/>
                </a:lnTo>
                <a:lnTo>
                  <a:pt x="196879" y="15615"/>
                </a:lnTo>
                <a:lnTo>
                  <a:pt x="196879" y="13348"/>
                </a:lnTo>
                <a:lnTo>
                  <a:pt x="196879" y="9822"/>
                </a:lnTo>
                <a:lnTo>
                  <a:pt x="196879" y="6296"/>
                </a:lnTo>
                <a:lnTo>
                  <a:pt x="197005" y="4030"/>
                </a:lnTo>
                <a:lnTo>
                  <a:pt x="197383" y="2392"/>
                </a:lnTo>
                <a:lnTo>
                  <a:pt x="198139" y="1259"/>
                </a:lnTo>
                <a:lnTo>
                  <a:pt x="199147" y="504"/>
                </a:lnTo>
                <a:lnTo>
                  <a:pt x="200785" y="126"/>
                </a:lnTo>
                <a:close/>
              </a:path>
            </a:pathLst>
          </a:custGeom>
          <a:solidFill>
            <a:schemeClr val="bg1"/>
          </a:solidFill>
          <a:ln w="0">
            <a:noFill/>
            <a:prstDash val="solid"/>
            <a:round/>
            <a:headEnd/>
            <a:tailEnd/>
          </a:ln>
        </p:spPr>
        <p:txBody>
          <a:bodyPr lIns="68580" tIns="34290" rIns="68580" bIns="34290" anchor="ctr"/>
          <a:lstStyle/>
          <a:p>
            <a:pPr eaLnBrk="1" fontAlgn="auto" hangingPunct="1">
              <a:spcBef>
                <a:spcPts val="0"/>
              </a:spcBef>
              <a:spcAft>
                <a:spcPts val="0"/>
              </a:spcAft>
              <a:defRPr/>
            </a:pPr>
            <a:endParaRPr lang="en-US" sz="2000" kern="0" dirty="0">
              <a:solidFill>
                <a:schemeClr val="bg1"/>
              </a:solidFill>
            </a:endParaRPr>
          </a:p>
        </p:txBody>
      </p:sp>
      <p:sp>
        <p:nvSpPr>
          <p:cNvPr id="7199" name="Freeform 47">
            <a:extLst>
              <a:ext uri="{FF2B5EF4-FFF2-40B4-BE49-F238E27FC236}">
                <a16:creationId xmlns:a16="http://schemas.microsoft.com/office/drawing/2014/main" id="{0C49051D-1136-5C6C-6320-3574C3E0E3DB}"/>
              </a:ext>
            </a:extLst>
          </p:cNvPr>
          <p:cNvSpPr/>
          <p:nvPr/>
        </p:nvSpPr>
        <p:spPr bwMode="auto">
          <a:xfrm>
            <a:off x="7980363" y="2373313"/>
            <a:ext cx="477837" cy="515937"/>
          </a:xfrm>
          <a:custGeom>
            <a:avLst/>
            <a:gdLst>
              <a:gd name="connsiteX0" fmla="*/ 261820 w 381287"/>
              <a:gd name="connsiteY0" fmla="*/ 317399 h 389513"/>
              <a:gd name="connsiteX1" fmla="*/ 270972 w 381287"/>
              <a:gd name="connsiteY1" fmla="*/ 326551 h 389513"/>
              <a:gd name="connsiteX2" fmla="*/ 270971 w 381287"/>
              <a:gd name="connsiteY2" fmla="*/ 344568 h 389513"/>
              <a:gd name="connsiteX3" fmla="*/ 261819 w 381287"/>
              <a:gd name="connsiteY3" fmla="*/ 353720 h 389513"/>
              <a:gd name="connsiteX4" fmla="*/ 261820 w 381287"/>
              <a:gd name="connsiteY4" fmla="*/ 353719 h 389513"/>
              <a:gd name="connsiteX5" fmla="*/ 252668 w 381287"/>
              <a:gd name="connsiteY5" fmla="*/ 344567 h 389513"/>
              <a:gd name="connsiteX6" fmla="*/ 252668 w 381287"/>
              <a:gd name="connsiteY6" fmla="*/ 326551 h 389513"/>
              <a:gd name="connsiteX7" fmla="*/ 261820 w 381287"/>
              <a:gd name="connsiteY7" fmla="*/ 317399 h 389513"/>
              <a:gd name="connsiteX8" fmla="*/ 318719 w 381287"/>
              <a:gd name="connsiteY8" fmla="*/ 259400 h 389513"/>
              <a:gd name="connsiteX9" fmla="*/ 336735 w 381287"/>
              <a:gd name="connsiteY9" fmla="*/ 259400 h 389513"/>
              <a:gd name="connsiteX10" fmla="*/ 345887 w 381287"/>
              <a:gd name="connsiteY10" fmla="*/ 268552 h 389513"/>
              <a:gd name="connsiteX11" fmla="*/ 336735 w 381287"/>
              <a:gd name="connsiteY11" fmla="*/ 277704 h 389513"/>
              <a:gd name="connsiteX12" fmla="*/ 318717 w 381287"/>
              <a:gd name="connsiteY12" fmla="*/ 277703 h 389513"/>
              <a:gd name="connsiteX13" fmla="*/ 309565 w 381287"/>
              <a:gd name="connsiteY13" fmla="*/ 268551 h 389513"/>
              <a:gd name="connsiteX14" fmla="*/ 309567 w 381287"/>
              <a:gd name="connsiteY14" fmla="*/ 268552 h 389513"/>
              <a:gd name="connsiteX15" fmla="*/ 318719 w 381287"/>
              <a:gd name="connsiteY15" fmla="*/ 259400 h 389513"/>
              <a:gd name="connsiteX16" fmla="*/ 183759 w 381287"/>
              <a:gd name="connsiteY16" fmla="*/ 259400 h 389513"/>
              <a:gd name="connsiteX17" fmla="*/ 201775 w 381287"/>
              <a:gd name="connsiteY17" fmla="*/ 259400 h 389513"/>
              <a:gd name="connsiteX18" fmla="*/ 210927 w 381287"/>
              <a:gd name="connsiteY18" fmla="*/ 268552 h 389513"/>
              <a:gd name="connsiteX19" fmla="*/ 201775 w 381287"/>
              <a:gd name="connsiteY19" fmla="*/ 277704 h 389513"/>
              <a:gd name="connsiteX20" fmla="*/ 183757 w 381287"/>
              <a:gd name="connsiteY20" fmla="*/ 277703 h 389513"/>
              <a:gd name="connsiteX21" fmla="*/ 174605 w 381287"/>
              <a:gd name="connsiteY21" fmla="*/ 268551 h 389513"/>
              <a:gd name="connsiteX22" fmla="*/ 174607 w 381287"/>
              <a:gd name="connsiteY22" fmla="*/ 268552 h 389513"/>
              <a:gd name="connsiteX23" fmla="*/ 183759 w 381287"/>
              <a:gd name="connsiteY23" fmla="*/ 259400 h 389513"/>
              <a:gd name="connsiteX24" fmla="*/ 42706 w 381287"/>
              <a:gd name="connsiteY24" fmla="*/ 248574 h 389513"/>
              <a:gd name="connsiteX25" fmla="*/ 118208 w 381287"/>
              <a:gd name="connsiteY25" fmla="*/ 248574 h 389513"/>
              <a:gd name="connsiteX26" fmla="*/ 118208 w 381287"/>
              <a:gd name="connsiteY26" fmla="*/ 297650 h 389513"/>
              <a:gd name="connsiteX27" fmla="*/ 42706 w 381287"/>
              <a:gd name="connsiteY27" fmla="*/ 297650 h 389513"/>
              <a:gd name="connsiteX28" fmla="*/ 315445 w 381287"/>
              <a:gd name="connsiteY28" fmla="*/ 202765 h 389513"/>
              <a:gd name="connsiteX29" fmla="*/ 322883 w 381287"/>
              <a:gd name="connsiteY29" fmla="*/ 205695 h 389513"/>
              <a:gd name="connsiteX30" fmla="*/ 323140 w 381287"/>
              <a:gd name="connsiteY30" fmla="*/ 220463 h 389513"/>
              <a:gd name="connsiteX31" fmla="*/ 269619 w 381287"/>
              <a:gd name="connsiteY31" fmla="*/ 275886 h 389513"/>
              <a:gd name="connsiteX32" fmla="*/ 266205 w 381287"/>
              <a:gd name="connsiteY32" fmla="*/ 278240 h 389513"/>
              <a:gd name="connsiteX33" fmla="*/ 264381 w 381287"/>
              <a:gd name="connsiteY33" fmla="*/ 278628 h 389513"/>
              <a:gd name="connsiteX34" fmla="*/ 263508 w 381287"/>
              <a:gd name="connsiteY34" fmla="*/ 279203 h 389513"/>
              <a:gd name="connsiteX35" fmla="*/ 252200 w 381287"/>
              <a:gd name="connsiteY35" fmla="*/ 276874 h 389513"/>
              <a:gd name="connsiteX36" fmla="*/ 214156 w 381287"/>
              <a:gd name="connsiteY36" fmla="*/ 238588 h 389513"/>
              <a:gd name="connsiteX37" fmla="*/ 214202 w 381287"/>
              <a:gd name="connsiteY37" fmla="*/ 223818 h 389513"/>
              <a:gd name="connsiteX38" fmla="*/ 228973 w 381287"/>
              <a:gd name="connsiteY38" fmla="*/ 223865 h 389513"/>
              <a:gd name="connsiteX39" fmla="*/ 260337 w 381287"/>
              <a:gd name="connsiteY39" fmla="*/ 255427 h 389513"/>
              <a:gd name="connsiteX40" fmla="*/ 308114 w 381287"/>
              <a:gd name="connsiteY40" fmla="*/ 205953 h 389513"/>
              <a:gd name="connsiteX41" fmla="*/ 315445 w 381287"/>
              <a:gd name="connsiteY41" fmla="*/ 202765 h 389513"/>
              <a:gd name="connsiteX42" fmla="*/ 42706 w 381287"/>
              <a:gd name="connsiteY42" fmla="*/ 183611 h 389513"/>
              <a:gd name="connsiteX43" fmla="*/ 118208 w 381287"/>
              <a:gd name="connsiteY43" fmla="*/ 183611 h 389513"/>
              <a:gd name="connsiteX44" fmla="*/ 118208 w 381287"/>
              <a:gd name="connsiteY44" fmla="*/ 232687 h 389513"/>
              <a:gd name="connsiteX45" fmla="*/ 42706 w 381287"/>
              <a:gd name="connsiteY45" fmla="*/ 232687 h 389513"/>
              <a:gd name="connsiteX46" fmla="*/ 261820 w 381287"/>
              <a:gd name="connsiteY46" fmla="*/ 183540 h 389513"/>
              <a:gd name="connsiteX47" fmla="*/ 270972 w 381287"/>
              <a:gd name="connsiteY47" fmla="*/ 192692 h 389513"/>
              <a:gd name="connsiteX48" fmla="*/ 270971 w 381287"/>
              <a:gd name="connsiteY48" fmla="*/ 210709 h 389513"/>
              <a:gd name="connsiteX49" fmla="*/ 261820 w 381287"/>
              <a:gd name="connsiteY49" fmla="*/ 219860 h 389513"/>
              <a:gd name="connsiteX50" fmla="*/ 252668 w 381287"/>
              <a:gd name="connsiteY50" fmla="*/ 210708 h 389513"/>
              <a:gd name="connsiteX51" fmla="*/ 252668 w 381287"/>
              <a:gd name="connsiteY51" fmla="*/ 192692 h 389513"/>
              <a:gd name="connsiteX52" fmla="*/ 261820 w 381287"/>
              <a:gd name="connsiteY52" fmla="*/ 183540 h 389513"/>
              <a:gd name="connsiteX53" fmla="*/ 135432 w 381287"/>
              <a:gd name="connsiteY53" fmla="*/ 183454 h 389513"/>
              <a:gd name="connsiteX54" fmla="*/ 146244 w 381287"/>
              <a:gd name="connsiteY54" fmla="*/ 183454 h 389513"/>
              <a:gd name="connsiteX55" fmla="*/ 142230 w 381287"/>
              <a:gd name="connsiteY55" fmla="*/ 188822 h 389513"/>
              <a:gd name="connsiteX56" fmla="*/ 135432 w 381287"/>
              <a:gd name="connsiteY56" fmla="*/ 200012 h 389513"/>
              <a:gd name="connsiteX57" fmla="*/ 260010 w 381287"/>
              <a:gd name="connsiteY57" fmla="*/ 171777 h 389513"/>
              <a:gd name="connsiteX58" fmla="*/ 163550 w 381287"/>
              <a:gd name="connsiteY58" fmla="*/ 268237 h 389513"/>
              <a:gd name="connsiteX59" fmla="*/ 260010 w 381287"/>
              <a:gd name="connsiteY59" fmla="*/ 364697 h 389513"/>
              <a:gd name="connsiteX60" fmla="*/ 356470 w 381287"/>
              <a:gd name="connsiteY60" fmla="*/ 268237 h 389513"/>
              <a:gd name="connsiteX61" fmla="*/ 260010 w 381287"/>
              <a:gd name="connsiteY61" fmla="*/ 171777 h 389513"/>
              <a:gd name="connsiteX62" fmla="*/ 210934 w 381287"/>
              <a:gd name="connsiteY62" fmla="*/ 166597 h 389513"/>
              <a:gd name="connsiteX63" fmla="*/ 208922 w 381287"/>
              <a:gd name="connsiteY63" fmla="*/ 167566 h 389513"/>
              <a:gd name="connsiteX64" fmla="*/ 210934 w 381287"/>
              <a:gd name="connsiteY64" fmla="*/ 167566 h 389513"/>
              <a:gd name="connsiteX65" fmla="*/ 260011 w 381287"/>
              <a:gd name="connsiteY65" fmla="*/ 146961 h 389513"/>
              <a:gd name="connsiteX66" fmla="*/ 381287 w 381287"/>
              <a:gd name="connsiteY66" fmla="*/ 268237 h 389513"/>
              <a:gd name="connsiteX67" fmla="*/ 260011 w 381287"/>
              <a:gd name="connsiteY67" fmla="*/ 389513 h 389513"/>
              <a:gd name="connsiteX68" fmla="*/ 138735 w 381287"/>
              <a:gd name="connsiteY68" fmla="*/ 268237 h 389513"/>
              <a:gd name="connsiteX69" fmla="*/ 260011 w 381287"/>
              <a:gd name="connsiteY69" fmla="*/ 146961 h 389513"/>
              <a:gd name="connsiteX70" fmla="*/ 42706 w 381287"/>
              <a:gd name="connsiteY70" fmla="*/ 118648 h 389513"/>
              <a:gd name="connsiteX71" fmla="*/ 118208 w 381287"/>
              <a:gd name="connsiteY71" fmla="*/ 118648 h 389513"/>
              <a:gd name="connsiteX72" fmla="*/ 118208 w 381287"/>
              <a:gd name="connsiteY72" fmla="*/ 167724 h 389513"/>
              <a:gd name="connsiteX73" fmla="*/ 42706 w 381287"/>
              <a:gd name="connsiteY73" fmla="*/ 167724 h 389513"/>
              <a:gd name="connsiteX74" fmla="*/ 135432 w 381287"/>
              <a:gd name="connsiteY74" fmla="*/ 118490 h 389513"/>
              <a:gd name="connsiteX75" fmla="*/ 210934 w 381287"/>
              <a:gd name="connsiteY75" fmla="*/ 118490 h 389513"/>
              <a:gd name="connsiteX76" fmla="*/ 210934 w 381287"/>
              <a:gd name="connsiteY76" fmla="*/ 135086 h 389513"/>
              <a:gd name="connsiteX77" fmla="*/ 204723 w 381287"/>
              <a:gd name="connsiteY77" fmla="*/ 137360 h 389513"/>
              <a:gd name="connsiteX78" fmla="*/ 169661 w 381287"/>
              <a:gd name="connsiteY78" fmla="*/ 158632 h 389513"/>
              <a:gd name="connsiteX79" fmla="*/ 159831 w 381287"/>
              <a:gd name="connsiteY79" fmla="*/ 167566 h 389513"/>
              <a:gd name="connsiteX80" fmla="*/ 135432 w 381287"/>
              <a:gd name="connsiteY80" fmla="*/ 167566 h 389513"/>
              <a:gd name="connsiteX81" fmla="*/ 227372 w 381287"/>
              <a:gd name="connsiteY81" fmla="*/ 117389 h 389513"/>
              <a:gd name="connsiteX82" fmla="*/ 302874 w 381287"/>
              <a:gd name="connsiteY82" fmla="*/ 117389 h 389513"/>
              <a:gd name="connsiteX83" fmla="*/ 302874 w 381287"/>
              <a:gd name="connsiteY83" fmla="*/ 132812 h 389513"/>
              <a:gd name="connsiteX84" fmla="*/ 302249 w 381287"/>
              <a:gd name="connsiteY84" fmla="*/ 132583 h 389513"/>
              <a:gd name="connsiteX85" fmla="*/ 260011 w 381287"/>
              <a:gd name="connsiteY85" fmla="*/ 126198 h 389513"/>
              <a:gd name="connsiteX86" fmla="*/ 231385 w 381287"/>
              <a:gd name="connsiteY86" fmla="*/ 129083 h 389513"/>
              <a:gd name="connsiteX87" fmla="*/ 227372 w 381287"/>
              <a:gd name="connsiteY87" fmla="*/ 130115 h 389513"/>
              <a:gd name="connsiteX88" fmla="*/ 89056 w 381287"/>
              <a:gd name="connsiteY88" fmla="*/ 0 h 389513"/>
              <a:gd name="connsiteX89" fmla="*/ 98850 w 381287"/>
              <a:gd name="connsiteY89" fmla="*/ 9794 h 389513"/>
              <a:gd name="connsiteX90" fmla="*/ 98850 w 381287"/>
              <a:gd name="connsiteY90" fmla="*/ 27101 h 389513"/>
              <a:gd name="connsiteX91" fmla="*/ 245065 w 381287"/>
              <a:gd name="connsiteY91" fmla="*/ 27101 h 389513"/>
              <a:gd name="connsiteX92" fmla="*/ 245065 w 381287"/>
              <a:gd name="connsiteY92" fmla="*/ 9965 h 389513"/>
              <a:gd name="connsiteX93" fmla="*/ 254859 w 381287"/>
              <a:gd name="connsiteY93" fmla="*/ 172 h 389513"/>
              <a:gd name="connsiteX94" fmla="*/ 264652 w 381287"/>
              <a:gd name="connsiteY94" fmla="*/ 9965 h 389513"/>
              <a:gd name="connsiteX95" fmla="*/ 264652 w 381287"/>
              <a:gd name="connsiteY95" fmla="*/ 27101 h 389513"/>
              <a:gd name="connsiteX96" fmla="*/ 325180 w 381287"/>
              <a:gd name="connsiteY96" fmla="*/ 27101 h 389513"/>
              <a:gd name="connsiteX97" fmla="*/ 343535 w 381287"/>
              <a:gd name="connsiteY97" fmla="*/ 45456 h 389513"/>
              <a:gd name="connsiteX98" fmla="*/ 343535 w 381287"/>
              <a:gd name="connsiteY98" fmla="*/ 153529 h 389513"/>
              <a:gd name="connsiteX99" fmla="*/ 339426 w 381287"/>
              <a:gd name="connsiteY99" fmla="*/ 150456 h 389513"/>
              <a:gd name="connsiteX100" fmla="*/ 327715 w 381287"/>
              <a:gd name="connsiteY100" fmla="*/ 143341 h 389513"/>
              <a:gd name="connsiteX101" fmla="*/ 324266 w 381287"/>
              <a:gd name="connsiteY101" fmla="*/ 141680 h 389513"/>
              <a:gd name="connsiteX102" fmla="*/ 324266 w 381287"/>
              <a:gd name="connsiteY102" fmla="*/ 50891 h 389513"/>
              <a:gd name="connsiteX103" fmla="*/ 319745 w 381287"/>
              <a:gd name="connsiteY103" fmla="*/ 46370 h 389513"/>
              <a:gd name="connsiteX104" fmla="*/ 264652 w 381287"/>
              <a:gd name="connsiteY104" fmla="*/ 46370 h 389513"/>
              <a:gd name="connsiteX105" fmla="*/ 264652 w 381287"/>
              <a:gd name="connsiteY105" fmla="*/ 63365 h 389513"/>
              <a:gd name="connsiteX106" fmla="*/ 265428 w 381287"/>
              <a:gd name="connsiteY106" fmla="*/ 63888 h 389513"/>
              <a:gd name="connsiteX107" fmla="*/ 269807 w 381287"/>
              <a:gd name="connsiteY107" fmla="*/ 74458 h 389513"/>
              <a:gd name="connsiteX108" fmla="*/ 254858 w 381287"/>
              <a:gd name="connsiteY108" fmla="*/ 89406 h 389513"/>
              <a:gd name="connsiteX109" fmla="*/ 239910 w 381287"/>
              <a:gd name="connsiteY109" fmla="*/ 74458 h 389513"/>
              <a:gd name="connsiteX110" fmla="*/ 244289 w 381287"/>
              <a:gd name="connsiteY110" fmla="*/ 63888 h 389513"/>
              <a:gd name="connsiteX111" fmla="*/ 245065 w 381287"/>
              <a:gd name="connsiteY111" fmla="*/ 63365 h 389513"/>
              <a:gd name="connsiteX112" fmla="*/ 245065 w 381287"/>
              <a:gd name="connsiteY112" fmla="*/ 46370 h 389513"/>
              <a:gd name="connsiteX113" fmla="*/ 98850 w 381287"/>
              <a:gd name="connsiteY113" fmla="*/ 46370 h 389513"/>
              <a:gd name="connsiteX114" fmla="*/ 98850 w 381287"/>
              <a:gd name="connsiteY114" fmla="*/ 63365 h 389513"/>
              <a:gd name="connsiteX115" fmla="*/ 99626 w 381287"/>
              <a:gd name="connsiteY115" fmla="*/ 63888 h 389513"/>
              <a:gd name="connsiteX116" fmla="*/ 104004 w 381287"/>
              <a:gd name="connsiteY116" fmla="*/ 74458 h 389513"/>
              <a:gd name="connsiteX117" fmla="*/ 89056 w 381287"/>
              <a:gd name="connsiteY117" fmla="*/ 89406 h 389513"/>
              <a:gd name="connsiteX118" fmla="*/ 74108 w 381287"/>
              <a:gd name="connsiteY118" fmla="*/ 74458 h 389513"/>
              <a:gd name="connsiteX119" fmla="*/ 78486 w 381287"/>
              <a:gd name="connsiteY119" fmla="*/ 63888 h 389513"/>
              <a:gd name="connsiteX120" fmla="*/ 79263 w 381287"/>
              <a:gd name="connsiteY120" fmla="*/ 63365 h 389513"/>
              <a:gd name="connsiteX121" fmla="*/ 79263 w 381287"/>
              <a:gd name="connsiteY121" fmla="*/ 46370 h 389513"/>
              <a:gd name="connsiteX122" fmla="*/ 23790 w 381287"/>
              <a:gd name="connsiteY122" fmla="*/ 46370 h 389513"/>
              <a:gd name="connsiteX123" fmla="*/ 19269 w 381287"/>
              <a:gd name="connsiteY123" fmla="*/ 50891 h 389513"/>
              <a:gd name="connsiteX124" fmla="*/ 19269 w 381287"/>
              <a:gd name="connsiteY124" fmla="*/ 322308 h 389513"/>
              <a:gd name="connsiteX125" fmla="*/ 23790 w 381287"/>
              <a:gd name="connsiteY125" fmla="*/ 326829 h 389513"/>
              <a:gd name="connsiteX126" fmla="*/ 130727 w 381287"/>
              <a:gd name="connsiteY126" fmla="*/ 326829 h 389513"/>
              <a:gd name="connsiteX127" fmla="*/ 135116 w 381287"/>
              <a:gd name="connsiteY127" fmla="*/ 335940 h 389513"/>
              <a:gd name="connsiteX128" fmla="*/ 141286 w 381287"/>
              <a:gd name="connsiteY128" fmla="*/ 346098 h 389513"/>
              <a:gd name="connsiteX129" fmla="*/ 18355 w 381287"/>
              <a:gd name="connsiteY129" fmla="*/ 346098 h 389513"/>
              <a:gd name="connsiteX130" fmla="*/ 0 w 381287"/>
              <a:gd name="connsiteY130" fmla="*/ 327743 h 389513"/>
              <a:gd name="connsiteX131" fmla="*/ 0 w 381287"/>
              <a:gd name="connsiteY131" fmla="*/ 45456 h 389513"/>
              <a:gd name="connsiteX132" fmla="*/ 18355 w 381287"/>
              <a:gd name="connsiteY132" fmla="*/ 27101 h 389513"/>
              <a:gd name="connsiteX133" fmla="*/ 79263 w 381287"/>
              <a:gd name="connsiteY133" fmla="*/ 27101 h 389513"/>
              <a:gd name="connsiteX134" fmla="*/ 79263 w 381287"/>
              <a:gd name="connsiteY134" fmla="*/ 9794 h 389513"/>
              <a:gd name="connsiteX135" fmla="*/ 89056 w 381287"/>
              <a:gd name="connsiteY135" fmla="*/ 0 h 389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381287" h="389513">
                <a:moveTo>
                  <a:pt x="261820" y="317399"/>
                </a:moveTo>
                <a:cubicBezTo>
                  <a:pt x="266875" y="317399"/>
                  <a:pt x="270972" y="321496"/>
                  <a:pt x="270972" y="326551"/>
                </a:cubicBezTo>
                <a:cubicBezTo>
                  <a:pt x="270972" y="332557"/>
                  <a:pt x="270971" y="338562"/>
                  <a:pt x="270971" y="344568"/>
                </a:cubicBezTo>
                <a:cubicBezTo>
                  <a:pt x="270971" y="349623"/>
                  <a:pt x="266874" y="353720"/>
                  <a:pt x="261819" y="353720"/>
                </a:cubicBezTo>
                <a:lnTo>
                  <a:pt x="261820" y="353719"/>
                </a:lnTo>
                <a:cubicBezTo>
                  <a:pt x="256765" y="353719"/>
                  <a:pt x="252668" y="349622"/>
                  <a:pt x="252668" y="344567"/>
                </a:cubicBezTo>
                <a:lnTo>
                  <a:pt x="252668" y="326551"/>
                </a:lnTo>
                <a:cubicBezTo>
                  <a:pt x="252668" y="321496"/>
                  <a:pt x="256765" y="317399"/>
                  <a:pt x="261820" y="317399"/>
                </a:cubicBezTo>
                <a:close/>
                <a:moveTo>
                  <a:pt x="318719" y="259400"/>
                </a:moveTo>
                <a:lnTo>
                  <a:pt x="336735" y="259400"/>
                </a:lnTo>
                <a:cubicBezTo>
                  <a:pt x="341789" y="259400"/>
                  <a:pt x="345887" y="263497"/>
                  <a:pt x="345887" y="268552"/>
                </a:cubicBezTo>
                <a:cubicBezTo>
                  <a:pt x="345887" y="273607"/>
                  <a:pt x="341789" y="277704"/>
                  <a:pt x="336735" y="277704"/>
                </a:cubicBezTo>
                <a:cubicBezTo>
                  <a:pt x="330729" y="277704"/>
                  <a:pt x="324723" y="277703"/>
                  <a:pt x="318717" y="277703"/>
                </a:cubicBezTo>
                <a:cubicBezTo>
                  <a:pt x="313663" y="277703"/>
                  <a:pt x="309565" y="273606"/>
                  <a:pt x="309565" y="268551"/>
                </a:cubicBezTo>
                <a:lnTo>
                  <a:pt x="309567" y="268552"/>
                </a:lnTo>
                <a:cubicBezTo>
                  <a:pt x="309567" y="263497"/>
                  <a:pt x="313663" y="259400"/>
                  <a:pt x="318719" y="259400"/>
                </a:cubicBezTo>
                <a:close/>
                <a:moveTo>
                  <a:pt x="183759" y="259400"/>
                </a:moveTo>
                <a:lnTo>
                  <a:pt x="201775" y="259400"/>
                </a:lnTo>
                <a:cubicBezTo>
                  <a:pt x="206829" y="259400"/>
                  <a:pt x="210927" y="263497"/>
                  <a:pt x="210927" y="268552"/>
                </a:cubicBezTo>
                <a:cubicBezTo>
                  <a:pt x="210927" y="273607"/>
                  <a:pt x="206829" y="277704"/>
                  <a:pt x="201775" y="277704"/>
                </a:cubicBezTo>
                <a:cubicBezTo>
                  <a:pt x="195769" y="277704"/>
                  <a:pt x="189763" y="277703"/>
                  <a:pt x="183757" y="277703"/>
                </a:cubicBezTo>
                <a:cubicBezTo>
                  <a:pt x="178703" y="277703"/>
                  <a:pt x="174605" y="273606"/>
                  <a:pt x="174605" y="268551"/>
                </a:cubicBezTo>
                <a:lnTo>
                  <a:pt x="174607" y="268552"/>
                </a:lnTo>
                <a:cubicBezTo>
                  <a:pt x="174607" y="263497"/>
                  <a:pt x="178703" y="259400"/>
                  <a:pt x="183759" y="259400"/>
                </a:cubicBezTo>
                <a:close/>
                <a:moveTo>
                  <a:pt x="42706" y="248574"/>
                </a:moveTo>
                <a:lnTo>
                  <a:pt x="118208" y="248574"/>
                </a:lnTo>
                <a:lnTo>
                  <a:pt x="118208" y="297650"/>
                </a:lnTo>
                <a:lnTo>
                  <a:pt x="42706" y="297650"/>
                </a:lnTo>
                <a:close/>
                <a:moveTo>
                  <a:pt x="315445" y="202765"/>
                </a:moveTo>
                <a:cubicBezTo>
                  <a:pt x="318118" y="202718"/>
                  <a:pt x="320808" y="203691"/>
                  <a:pt x="322883" y="205695"/>
                </a:cubicBezTo>
                <a:cubicBezTo>
                  <a:pt x="327032" y="209702"/>
                  <a:pt x="327147" y="216314"/>
                  <a:pt x="323140" y="220463"/>
                </a:cubicBezTo>
                <a:lnTo>
                  <a:pt x="269619" y="275886"/>
                </a:lnTo>
                <a:cubicBezTo>
                  <a:pt x="268617" y="276923"/>
                  <a:pt x="267453" y="277708"/>
                  <a:pt x="266205" y="278240"/>
                </a:cubicBezTo>
                <a:lnTo>
                  <a:pt x="264381" y="278628"/>
                </a:lnTo>
                <a:lnTo>
                  <a:pt x="263508" y="279203"/>
                </a:lnTo>
                <a:cubicBezTo>
                  <a:pt x="259732" y="280721"/>
                  <a:pt x="255250" y="279942"/>
                  <a:pt x="252200" y="276874"/>
                </a:cubicBezTo>
                <a:lnTo>
                  <a:pt x="214156" y="238588"/>
                </a:lnTo>
                <a:cubicBezTo>
                  <a:pt x="210090" y="234497"/>
                  <a:pt x="210111" y="227884"/>
                  <a:pt x="214202" y="223818"/>
                </a:cubicBezTo>
                <a:cubicBezTo>
                  <a:pt x="218294" y="219752"/>
                  <a:pt x="224907" y="219773"/>
                  <a:pt x="228973" y="223865"/>
                </a:cubicBezTo>
                <a:lnTo>
                  <a:pt x="260337" y="255427"/>
                </a:lnTo>
                <a:lnTo>
                  <a:pt x="308114" y="205953"/>
                </a:lnTo>
                <a:cubicBezTo>
                  <a:pt x="310118" y="203878"/>
                  <a:pt x="312773" y="202812"/>
                  <a:pt x="315445" y="202765"/>
                </a:cubicBezTo>
                <a:close/>
                <a:moveTo>
                  <a:pt x="42706" y="183611"/>
                </a:moveTo>
                <a:lnTo>
                  <a:pt x="118208" y="183611"/>
                </a:lnTo>
                <a:lnTo>
                  <a:pt x="118208" y="232687"/>
                </a:lnTo>
                <a:lnTo>
                  <a:pt x="42706" y="232687"/>
                </a:lnTo>
                <a:close/>
                <a:moveTo>
                  <a:pt x="261820" y="183540"/>
                </a:moveTo>
                <a:cubicBezTo>
                  <a:pt x="266875" y="183540"/>
                  <a:pt x="270972" y="187637"/>
                  <a:pt x="270972" y="192692"/>
                </a:cubicBezTo>
                <a:cubicBezTo>
                  <a:pt x="270972" y="198698"/>
                  <a:pt x="270971" y="204703"/>
                  <a:pt x="270971" y="210709"/>
                </a:cubicBezTo>
                <a:lnTo>
                  <a:pt x="261820" y="219860"/>
                </a:lnTo>
                <a:lnTo>
                  <a:pt x="252668" y="210708"/>
                </a:lnTo>
                <a:lnTo>
                  <a:pt x="252668" y="192692"/>
                </a:lnTo>
                <a:cubicBezTo>
                  <a:pt x="252668" y="187637"/>
                  <a:pt x="256765" y="183540"/>
                  <a:pt x="261820" y="183540"/>
                </a:cubicBezTo>
                <a:close/>
                <a:moveTo>
                  <a:pt x="135432" y="183454"/>
                </a:moveTo>
                <a:lnTo>
                  <a:pt x="146244" y="183454"/>
                </a:lnTo>
                <a:lnTo>
                  <a:pt x="142230" y="188822"/>
                </a:lnTo>
                <a:lnTo>
                  <a:pt x="135432" y="200012"/>
                </a:lnTo>
                <a:close/>
                <a:moveTo>
                  <a:pt x="260010" y="171777"/>
                </a:moveTo>
                <a:cubicBezTo>
                  <a:pt x="206737" y="171777"/>
                  <a:pt x="163550" y="214964"/>
                  <a:pt x="163550" y="268237"/>
                </a:cubicBezTo>
                <a:cubicBezTo>
                  <a:pt x="163550" y="321510"/>
                  <a:pt x="206737" y="364697"/>
                  <a:pt x="260010" y="364697"/>
                </a:cubicBezTo>
                <a:cubicBezTo>
                  <a:pt x="313283" y="364697"/>
                  <a:pt x="356470" y="321510"/>
                  <a:pt x="356470" y="268237"/>
                </a:cubicBezTo>
                <a:cubicBezTo>
                  <a:pt x="356470" y="214964"/>
                  <a:pt x="313283" y="171777"/>
                  <a:pt x="260010" y="171777"/>
                </a:cubicBezTo>
                <a:close/>
                <a:moveTo>
                  <a:pt x="210934" y="166597"/>
                </a:moveTo>
                <a:lnTo>
                  <a:pt x="208922" y="167566"/>
                </a:lnTo>
                <a:lnTo>
                  <a:pt x="210934" y="167566"/>
                </a:lnTo>
                <a:close/>
                <a:moveTo>
                  <a:pt x="260011" y="146961"/>
                </a:moveTo>
                <a:cubicBezTo>
                  <a:pt x="326990" y="146961"/>
                  <a:pt x="381287" y="201258"/>
                  <a:pt x="381287" y="268237"/>
                </a:cubicBezTo>
                <a:cubicBezTo>
                  <a:pt x="381287" y="335216"/>
                  <a:pt x="326990" y="389513"/>
                  <a:pt x="260011" y="389513"/>
                </a:cubicBezTo>
                <a:cubicBezTo>
                  <a:pt x="193032" y="389513"/>
                  <a:pt x="138735" y="335216"/>
                  <a:pt x="138735" y="268237"/>
                </a:cubicBezTo>
                <a:cubicBezTo>
                  <a:pt x="138735" y="201258"/>
                  <a:pt x="193032" y="146961"/>
                  <a:pt x="260011" y="146961"/>
                </a:cubicBezTo>
                <a:close/>
                <a:moveTo>
                  <a:pt x="42706" y="118648"/>
                </a:moveTo>
                <a:lnTo>
                  <a:pt x="118208" y="118648"/>
                </a:lnTo>
                <a:lnTo>
                  <a:pt x="118208" y="167724"/>
                </a:lnTo>
                <a:lnTo>
                  <a:pt x="42706" y="167724"/>
                </a:lnTo>
                <a:close/>
                <a:moveTo>
                  <a:pt x="135432" y="118490"/>
                </a:moveTo>
                <a:lnTo>
                  <a:pt x="210934" y="118490"/>
                </a:lnTo>
                <a:lnTo>
                  <a:pt x="210934" y="135086"/>
                </a:lnTo>
                <a:lnTo>
                  <a:pt x="204723" y="137360"/>
                </a:lnTo>
                <a:cubicBezTo>
                  <a:pt x="191978" y="142750"/>
                  <a:pt x="180184" y="149948"/>
                  <a:pt x="169661" y="158632"/>
                </a:cubicBezTo>
                <a:lnTo>
                  <a:pt x="159831" y="167566"/>
                </a:lnTo>
                <a:lnTo>
                  <a:pt x="135432" y="167566"/>
                </a:lnTo>
                <a:close/>
                <a:moveTo>
                  <a:pt x="227372" y="117389"/>
                </a:moveTo>
                <a:lnTo>
                  <a:pt x="302874" y="117389"/>
                </a:lnTo>
                <a:lnTo>
                  <a:pt x="302874" y="132812"/>
                </a:lnTo>
                <a:lnTo>
                  <a:pt x="302249" y="132583"/>
                </a:lnTo>
                <a:cubicBezTo>
                  <a:pt x="288906" y="128433"/>
                  <a:pt x="274720" y="126198"/>
                  <a:pt x="260011" y="126198"/>
                </a:cubicBezTo>
                <a:cubicBezTo>
                  <a:pt x="250205" y="126198"/>
                  <a:pt x="240632" y="127191"/>
                  <a:pt x="231385" y="129083"/>
                </a:cubicBezTo>
                <a:lnTo>
                  <a:pt x="227372" y="130115"/>
                </a:lnTo>
                <a:close/>
                <a:moveTo>
                  <a:pt x="89056" y="0"/>
                </a:moveTo>
                <a:cubicBezTo>
                  <a:pt x="94465" y="0"/>
                  <a:pt x="98850" y="4385"/>
                  <a:pt x="98850" y="9794"/>
                </a:cubicBezTo>
                <a:lnTo>
                  <a:pt x="98850" y="27101"/>
                </a:lnTo>
                <a:lnTo>
                  <a:pt x="245065" y="27101"/>
                </a:lnTo>
                <a:lnTo>
                  <a:pt x="245065" y="9965"/>
                </a:lnTo>
                <a:cubicBezTo>
                  <a:pt x="245065" y="4557"/>
                  <a:pt x="249450" y="172"/>
                  <a:pt x="254859" y="172"/>
                </a:cubicBezTo>
                <a:cubicBezTo>
                  <a:pt x="260267" y="172"/>
                  <a:pt x="264652" y="4557"/>
                  <a:pt x="264652" y="9965"/>
                </a:cubicBezTo>
                <a:lnTo>
                  <a:pt x="264652" y="27101"/>
                </a:lnTo>
                <a:lnTo>
                  <a:pt x="325180" y="27101"/>
                </a:lnTo>
                <a:cubicBezTo>
                  <a:pt x="335317" y="27101"/>
                  <a:pt x="343535" y="35319"/>
                  <a:pt x="343535" y="45456"/>
                </a:cubicBezTo>
                <a:lnTo>
                  <a:pt x="343535" y="153529"/>
                </a:lnTo>
                <a:lnTo>
                  <a:pt x="339426" y="150456"/>
                </a:lnTo>
                <a:cubicBezTo>
                  <a:pt x="335648" y="147903"/>
                  <a:pt x="331740" y="145528"/>
                  <a:pt x="327715" y="143341"/>
                </a:cubicBezTo>
                <a:lnTo>
                  <a:pt x="324266" y="141680"/>
                </a:lnTo>
                <a:lnTo>
                  <a:pt x="324266" y="50891"/>
                </a:lnTo>
                <a:cubicBezTo>
                  <a:pt x="324266" y="48394"/>
                  <a:pt x="322242" y="46370"/>
                  <a:pt x="319745" y="46370"/>
                </a:cubicBezTo>
                <a:lnTo>
                  <a:pt x="264652" y="46370"/>
                </a:lnTo>
                <a:lnTo>
                  <a:pt x="264652" y="63365"/>
                </a:lnTo>
                <a:lnTo>
                  <a:pt x="265428" y="63888"/>
                </a:lnTo>
                <a:cubicBezTo>
                  <a:pt x="268133" y="66593"/>
                  <a:pt x="269807" y="70330"/>
                  <a:pt x="269807" y="74458"/>
                </a:cubicBezTo>
                <a:cubicBezTo>
                  <a:pt x="269807" y="82714"/>
                  <a:pt x="263114" y="89406"/>
                  <a:pt x="254858" y="89406"/>
                </a:cubicBezTo>
                <a:cubicBezTo>
                  <a:pt x="246603" y="89406"/>
                  <a:pt x="239910" y="82714"/>
                  <a:pt x="239910" y="74458"/>
                </a:cubicBezTo>
                <a:cubicBezTo>
                  <a:pt x="239910" y="70330"/>
                  <a:pt x="241584" y="66593"/>
                  <a:pt x="244289" y="63888"/>
                </a:cubicBezTo>
                <a:lnTo>
                  <a:pt x="245065" y="63365"/>
                </a:lnTo>
                <a:lnTo>
                  <a:pt x="245065" y="46370"/>
                </a:lnTo>
                <a:lnTo>
                  <a:pt x="98850" y="46370"/>
                </a:lnTo>
                <a:lnTo>
                  <a:pt x="98850" y="63365"/>
                </a:lnTo>
                <a:lnTo>
                  <a:pt x="99626" y="63888"/>
                </a:lnTo>
                <a:cubicBezTo>
                  <a:pt x="102331" y="66593"/>
                  <a:pt x="104004" y="70330"/>
                  <a:pt x="104004" y="74458"/>
                </a:cubicBezTo>
                <a:cubicBezTo>
                  <a:pt x="104004" y="82714"/>
                  <a:pt x="97312" y="89406"/>
                  <a:pt x="89056" y="89406"/>
                </a:cubicBezTo>
                <a:cubicBezTo>
                  <a:pt x="80801" y="89406"/>
                  <a:pt x="74108" y="82714"/>
                  <a:pt x="74108" y="74458"/>
                </a:cubicBezTo>
                <a:cubicBezTo>
                  <a:pt x="74108" y="70330"/>
                  <a:pt x="75781" y="66593"/>
                  <a:pt x="78486" y="63888"/>
                </a:cubicBezTo>
                <a:lnTo>
                  <a:pt x="79263" y="63365"/>
                </a:lnTo>
                <a:lnTo>
                  <a:pt x="79263" y="46370"/>
                </a:lnTo>
                <a:lnTo>
                  <a:pt x="23790" y="46370"/>
                </a:lnTo>
                <a:cubicBezTo>
                  <a:pt x="21293" y="46370"/>
                  <a:pt x="19269" y="48394"/>
                  <a:pt x="19269" y="50891"/>
                </a:cubicBezTo>
                <a:lnTo>
                  <a:pt x="19269" y="322308"/>
                </a:lnTo>
                <a:cubicBezTo>
                  <a:pt x="19269" y="324805"/>
                  <a:pt x="21293" y="326829"/>
                  <a:pt x="23790" y="326829"/>
                </a:cubicBezTo>
                <a:lnTo>
                  <a:pt x="130727" y="326829"/>
                </a:lnTo>
                <a:lnTo>
                  <a:pt x="135116" y="335940"/>
                </a:lnTo>
                <a:lnTo>
                  <a:pt x="141286" y="346098"/>
                </a:lnTo>
                <a:lnTo>
                  <a:pt x="18355" y="346098"/>
                </a:lnTo>
                <a:cubicBezTo>
                  <a:pt x="8218" y="346098"/>
                  <a:pt x="0" y="337880"/>
                  <a:pt x="0" y="327743"/>
                </a:cubicBezTo>
                <a:lnTo>
                  <a:pt x="0" y="45456"/>
                </a:lnTo>
                <a:cubicBezTo>
                  <a:pt x="0" y="35319"/>
                  <a:pt x="8218" y="27101"/>
                  <a:pt x="18355" y="27101"/>
                </a:cubicBezTo>
                <a:lnTo>
                  <a:pt x="79263" y="27101"/>
                </a:lnTo>
                <a:lnTo>
                  <a:pt x="79263" y="9794"/>
                </a:lnTo>
                <a:cubicBezTo>
                  <a:pt x="79263" y="4385"/>
                  <a:pt x="83647" y="0"/>
                  <a:pt x="89056" y="0"/>
                </a:cubicBezTo>
                <a:close/>
              </a:path>
            </a:pathLst>
          </a:custGeom>
          <a:solidFill>
            <a:schemeClr val="bg1"/>
          </a:solidFill>
          <a:ln w="25400" cap="flat" cmpd="sng" algn="ctr">
            <a:noFill/>
            <a:prstDash val="solid"/>
          </a:ln>
          <a:effectLst/>
        </p:spPr>
        <p:txBody>
          <a:bodyPr anchor="ctr"/>
          <a:lstStyle/>
          <a:p>
            <a:pPr defTabSz="685783" eaLnBrk="1" fontAlgn="auto" hangingPunct="1">
              <a:spcBef>
                <a:spcPts val="0"/>
              </a:spcBef>
              <a:spcAft>
                <a:spcPts val="0"/>
              </a:spcAft>
              <a:defRPr/>
            </a:pPr>
            <a:endParaRPr lang="en-US" sz="2000" kern="0" dirty="0">
              <a:solidFill>
                <a:schemeClr val="bg1"/>
              </a:solidFill>
            </a:endParaRPr>
          </a:p>
        </p:txBody>
      </p:sp>
      <p:sp>
        <p:nvSpPr>
          <p:cNvPr id="7200" name="Freeform 45">
            <a:extLst>
              <a:ext uri="{FF2B5EF4-FFF2-40B4-BE49-F238E27FC236}">
                <a16:creationId xmlns:a16="http://schemas.microsoft.com/office/drawing/2014/main" id="{49333729-D173-8AE8-1FCA-964810470EAA}"/>
              </a:ext>
            </a:extLst>
          </p:cNvPr>
          <p:cNvSpPr/>
          <p:nvPr/>
        </p:nvSpPr>
        <p:spPr bwMode="auto">
          <a:xfrm rot="16409426" flipH="1">
            <a:off x="5845176" y="5065712"/>
            <a:ext cx="487362" cy="620713"/>
          </a:xfrm>
          <a:custGeom>
            <a:avLst/>
            <a:gdLst>
              <a:gd name="connsiteX0" fmla="*/ 315656 w 442045"/>
              <a:gd name="connsiteY0" fmla="*/ 58505 h 532045"/>
              <a:gd name="connsiteX1" fmla="*/ 339806 w 442045"/>
              <a:gd name="connsiteY1" fmla="*/ 37019 h 532045"/>
              <a:gd name="connsiteX2" fmla="*/ 361165 w 442045"/>
              <a:gd name="connsiteY2" fmla="*/ 61280 h 532045"/>
              <a:gd name="connsiteX3" fmla="*/ 337016 w 442045"/>
              <a:gd name="connsiteY3" fmla="*/ 82766 h 532045"/>
              <a:gd name="connsiteX4" fmla="*/ 315656 w 442045"/>
              <a:gd name="connsiteY4" fmla="*/ 58505 h 532045"/>
              <a:gd name="connsiteX5" fmla="*/ 294564 w 442045"/>
              <a:gd name="connsiteY5" fmla="*/ 234114 h 532045"/>
              <a:gd name="connsiteX6" fmla="*/ 337853 w 442045"/>
              <a:gd name="connsiteY6" fmla="*/ 195600 h 532045"/>
              <a:gd name="connsiteX7" fmla="*/ 376140 w 442045"/>
              <a:gd name="connsiteY7" fmla="*/ 239089 h 532045"/>
              <a:gd name="connsiteX8" fmla="*/ 332851 w 442045"/>
              <a:gd name="connsiteY8" fmla="*/ 277603 h 532045"/>
              <a:gd name="connsiteX9" fmla="*/ 294564 w 442045"/>
              <a:gd name="connsiteY9" fmla="*/ 234114 h 532045"/>
              <a:gd name="connsiteX10" fmla="*/ 278906 w 442045"/>
              <a:gd name="connsiteY10" fmla="*/ 61672 h 532045"/>
              <a:gd name="connsiteX11" fmla="*/ 280132 w 442045"/>
              <a:gd name="connsiteY11" fmla="*/ 72565 h 532045"/>
              <a:gd name="connsiteX12" fmla="*/ 280906 w 442045"/>
              <a:gd name="connsiteY12" fmla="*/ 73153 h 532045"/>
              <a:gd name="connsiteX13" fmla="*/ 293499 w 442045"/>
              <a:gd name="connsiteY13" fmla="*/ 74732 h 532045"/>
              <a:gd name="connsiteX14" fmla="*/ 294273 w 442045"/>
              <a:gd name="connsiteY14" fmla="*/ 75320 h 532045"/>
              <a:gd name="connsiteX15" fmla="*/ 296431 w 442045"/>
              <a:gd name="connsiteY15" fmla="*/ 79779 h 532045"/>
              <a:gd name="connsiteX16" fmla="*/ 295827 w 442045"/>
              <a:gd name="connsiteY16" fmla="*/ 80824 h 532045"/>
              <a:gd name="connsiteX17" fmla="*/ 287923 w 442045"/>
              <a:gd name="connsiteY17" fmla="*/ 90890 h 532045"/>
              <a:gd name="connsiteX18" fmla="*/ 287874 w 442045"/>
              <a:gd name="connsiteY18" fmla="*/ 91698 h 532045"/>
              <a:gd name="connsiteX19" fmla="*/ 294375 w 442045"/>
              <a:gd name="connsiteY19" fmla="*/ 100208 h 532045"/>
              <a:gd name="connsiteX20" fmla="*/ 295182 w 442045"/>
              <a:gd name="connsiteY20" fmla="*/ 100257 h 532045"/>
              <a:gd name="connsiteX21" fmla="*/ 307093 w 442045"/>
              <a:gd name="connsiteY21" fmla="*/ 95304 h 532045"/>
              <a:gd name="connsiteX22" fmla="*/ 307900 w 442045"/>
              <a:gd name="connsiteY22" fmla="*/ 95354 h 532045"/>
              <a:gd name="connsiteX23" fmla="*/ 311770 w 442045"/>
              <a:gd name="connsiteY23" fmla="*/ 98294 h 532045"/>
              <a:gd name="connsiteX24" fmla="*/ 311990 w 442045"/>
              <a:gd name="connsiteY24" fmla="*/ 99119 h 532045"/>
              <a:gd name="connsiteX25" fmla="*/ 309840 w 442045"/>
              <a:gd name="connsiteY25" fmla="*/ 112240 h 532045"/>
              <a:gd name="connsiteX26" fmla="*/ 310630 w 442045"/>
              <a:gd name="connsiteY26" fmla="*/ 112558 h 532045"/>
              <a:gd name="connsiteX27" fmla="*/ 320352 w 442045"/>
              <a:gd name="connsiteY27" fmla="*/ 116938 h 532045"/>
              <a:gd name="connsiteX28" fmla="*/ 321192 w 442045"/>
              <a:gd name="connsiteY28" fmla="*/ 116448 h 532045"/>
              <a:gd name="connsiteX29" fmla="*/ 328843 w 442045"/>
              <a:gd name="connsiteY29" fmla="*/ 106097 h 532045"/>
              <a:gd name="connsiteX30" fmla="*/ 329397 w 442045"/>
              <a:gd name="connsiteY30" fmla="*/ 105860 h 532045"/>
              <a:gd name="connsiteX31" fmla="*/ 334491 w 442045"/>
              <a:gd name="connsiteY31" fmla="*/ 106441 h 532045"/>
              <a:gd name="connsiteX32" fmla="*/ 335249 w 442045"/>
              <a:gd name="connsiteY32" fmla="*/ 107299 h 532045"/>
              <a:gd name="connsiteX33" fmla="*/ 339906 w 442045"/>
              <a:gd name="connsiteY33" fmla="*/ 119483 h 532045"/>
              <a:gd name="connsiteX34" fmla="*/ 340427 w 442045"/>
              <a:gd name="connsiteY34" fmla="*/ 119785 h 532045"/>
              <a:gd name="connsiteX35" fmla="*/ 351049 w 442045"/>
              <a:gd name="connsiteY35" fmla="*/ 118269 h 532045"/>
              <a:gd name="connsiteX36" fmla="*/ 351619 w 442045"/>
              <a:gd name="connsiteY36" fmla="*/ 117763 h 532045"/>
              <a:gd name="connsiteX37" fmla="*/ 353215 w 442045"/>
              <a:gd name="connsiteY37" fmla="*/ 104879 h 532045"/>
              <a:gd name="connsiteX38" fmla="*/ 353517 w 442045"/>
              <a:gd name="connsiteY38" fmla="*/ 104356 h 532045"/>
              <a:gd name="connsiteX39" fmla="*/ 358507 w 442045"/>
              <a:gd name="connsiteY39" fmla="*/ 102227 h 532045"/>
              <a:gd name="connsiteX40" fmla="*/ 359045 w 442045"/>
              <a:gd name="connsiteY40" fmla="*/ 102259 h 532045"/>
              <a:gd name="connsiteX41" fmla="*/ 369327 w 442045"/>
              <a:gd name="connsiteY41" fmla="*/ 110730 h 532045"/>
              <a:gd name="connsiteX42" fmla="*/ 370134 w 442045"/>
              <a:gd name="connsiteY42" fmla="*/ 110779 h 532045"/>
              <a:gd name="connsiteX43" fmla="*/ 378648 w 442045"/>
              <a:gd name="connsiteY43" fmla="*/ 103996 h 532045"/>
              <a:gd name="connsiteX44" fmla="*/ 378681 w 442045"/>
              <a:gd name="connsiteY44" fmla="*/ 103457 h 532045"/>
              <a:gd name="connsiteX45" fmla="*/ 373486 w 442045"/>
              <a:gd name="connsiteY45" fmla="*/ 91240 h 532045"/>
              <a:gd name="connsiteX46" fmla="*/ 373519 w 442045"/>
              <a:gd name="connsiteY46" fmla="*/ 90702 h 532045"/>
              <a:gd name="connsiteX47" fmla="*/ 376455 w 442045"/>
              <a:gd name="connsiteY47" fmla="*/ 86824 h 532045"/>
              <a:gd name="connsiteX48" fmla="*/ 377564 w 442045"/>
              <a:gd name="connsiteY48" fmla="*/ 86351 h 532045"/>
              <a:gd name="connsiteX49" fmla="*/ 390393 w 442045"/>
              <a:gd name="connsiteY49" fmla="*/ 88486 h 532045"/>
              <a:gd name="connsiteX50" fmla="*/ 390964 w 442045"/>
              <a:gd name="connsiteY50" fmla="*/ 87979 h 532045"/>
              <a:gd name="connsiteX51" fmla="*/ 395085 w 442045"/>
              <a:gd name="connsiteY51" fmla="*/ 77954 h 532045"/>
              <a:gd name="connsiteX52" fmla="*/ 395118 w 442045"/>
              <a:gd name="connsiteY52" fmla="*/ 77415 h 532045"/>
              <a:gd name="connsiteX53" fmla="*/ 384802 w 442045"/>
              <a:gd name="connsiteY53" fmla="*/ 69483 h 532045"/>
              <a:gd name="connsiteX54" fmla="*/ 384297 w 442045"/>
              <a:gd name="connsiteY54" fmla="*/ 68912 h 532045"/>
              <a:gd name="connsiteX55" fmla="*/ 385147 w 442045"/>
              <a:gd name="connsiteY55" fmla="*/ 63825 h 532045"/>
              <a:gd name="connsiteX56" fmla="*/ 385466 w 442045"/>
              <a:gd name="connsiteY56" fmla="*/ 63033 h 532045"/>
              <a:gd name="connsiteX57" fmla="*/ 397629 w 442045"/>
              <a:gd name="connsiteY57" fmla="*/ 58366 h 532045"/>
              <a:gd name="connsiteX58" fmla="*/ 397931 w 442045"/>
              <a:gd name="connsiteY58" fmla="*/ 57844 h 532045"/>
              <a:gd name="connsiteX59" fmla="*/ 396437 w 442045"/>
              <a:gd name="connsiteY59" fmla="*/ 46934 h 532045"/>
              <a:gd name="connsiteX60" fmla="*/ 396201 w 442045"/>
              <a:gd name="connsiteY60" fmla="*/ 46379 h 532045"/>
              <a:gd name="connsiteX61" fmla="*/ 383053 w 442045"/>
              <a:gd name="connsiteY61" fmla="*/ 45036 h 532045"/>
              <a:gd name="connsiteX62" fmla="*/ 382565 w 442045"/>
              <a:gd name="connsiteY62" fmla="*/ 44195 h 532045"/>
              <a:gd name="connsiteX63" fmla="*/ 380676 w 442045"/>
              <a:gd name="connsiteY63" fmla="*/ 39753 h 532045"/>
              <a:gd name="connsiteX64" fmla="*/ 380742 w 442045"/>
              <a:gd name="connsiteY64" fmla="*/ 38675 h 532045"/>
              <a:gd name="connsiteX65" fmla="*/ 388898 w 442045"/>
              <a:gd name="connsiteY65" fmla="*/ 28895 h 532045"/>
              <a:gd name="connsiteX66" fmla="*/ 388947 w 442045"/>
              <a:gd name="connsiteY66" fmla="*/ 28087 h 532045"/>
              <a:gd name="connsiteX67" fmla="*/ 382447 w 442045"/>
              <a:gd name="connsiteY67" fmla="*/ 19577 h 532045"/>
              <a:gd name="connsiteX68" fmla="*/ 381656 w 442045"/>
              <a:gd name="connsiteY68" fmla="*/ 19258 h 532045"/>
              <a:gd name="connsiteX69" fmla="*/ 369476 w 442045"/>
              <a:gd name="connsiteY69" fmla="*/ 24195 h 532045"/>
              <a:gd name="connsiteX70" fmla="*/ 368938 w 442045"/>
              <a:gd name="connsiteY70" fmla="*/ 24162 h 532045"/>
              <a:gd name="connsiteX71" fmla="*/ 365068 w 442045"/>
              <a:gd name="connsiteY71" fmla="*/ 21221 h 532045"/>
              <a:gd name="connsiteX72" fmla="*/ 364848 w 442045"/>
              <a:gd name="connsiteY72" fmla="*/ 20397 h 532045"/>
              <a:gd name="connsiteX73" fmla="*/ 366965 w 442045"/>
              <a:gd name="connsiteY73" fmla="*/ 7815 h 532045"/>
              <a:gd name="connsiteX74" fmla="*/ 366477 w 442045"/>
              <a:gd name="connsiteY74" fmla="*/ 6974 h 532045"/>
              <a:gd name="connsiteX75" fmla="*/ 356755 w 442045"/>
              <a:gd name="connsiteY75" fmla="*/ 2594 h 532045"/>
              <a:gd name="connsiteX76" fmla="*/ 355915 w 442045"/>
              <a:gd name="connsiteY76" fmla="*/ 3084 h 532045"/>
              <a:gd name="connsiteX77" fmla="*/ 347995 w 442045"/>
              <a:gd name="connsiteY77" fmla="*/ 13419 h 532045"/>
              <a:gd name="connsiteX78" fmla="*/ 347171 w 442045"/>
              <a:gd name="connsiteY78" fmla="*/ 13639 h 532045"/>
              <a:gd name="connsiteX79" fmla="*/ 342346 w 442045"/>
              <a:gd name="connsiteY79" fmla="*/ 13074 h 532045"/>
              <a:gd name="connsiteX80" fmla="*/ 341556 w 442045"/>
              <a:gd name="connsiteY80" fmla="*/ 12756 h 532045"/>
              <a:gd name="connsiteX81" fmla="*/ 336899 w 442045"/>
              <a:gd name="connsiteY81" fmla="*/ 572 h 532045"/>
              <a:gd name="connsiteX82" fmla="*/ 336394 w 442045"/>
              <a:gd name="connsiteY82" fmla="*/ 0 h 532045"/>
              <a:gd name="connsiteX83" fmla="*/ 325789 w 442045"/>
              <a:gd name="connsiteY83" fmla="*/ 1247 h 532045"/>
              <a:gd name="connsiteX84" fmla="*/ 325487 w 442045"/>
              <a:gd name="connsiteY84" fmla="*/ 1769 h 532045"/>
              <a:gd name="connsiteX85" fmla="*/ 323606 w 442045"/>
              <a:gd name="connsiteY85" fmla="*/ 14906 h 532045"/>
              <a:gd name="connsiteX86" fmla="*/ 323288 w 442045"/>
              <a:gd name="connsiteY86" fmla="*/ 15698 h 532045"/>
              <a:gd name="connsiteX87" fmla="*/ 318600 w 442045"/>
              <a:gd name="connsiteY87" fmla="*/ 17305 h 532045"/>
              <a:gd name="connsiteX88" fmla="*/ 317793 w 442045"/>
              <a:gd name="connsiteY88" fmla="*/ 17256 h 532045"/>
              <a:gd name="connsiteX89" fmla="*/ 307746 w 442045"/>
              <a:gd name="connsiteY89" fmla="*/ 9341 h 532045"/>
              <a:gd name="connsiteX90" fmla="*/ 306670 w 442045"/>
              <a:gd name="connsiteY90" fmla="*/ 9275 h 532045"/>
              <a:gd name="connsiteX91" fmla="*/ 298190 w 442045"/>
              <a:gd name="connsiteY91" fmla="*/ 15520 h 532045"/>
              <a:gd name="connsiteX92" fmla="*/ 298141 w 442045"/>
              <a:gd name="connsiteY92" fmla="*/ 16328 h 532045"/>
              <a:gd name="connsiteX93" fmla="*/ 303083 w 442045"/>
              <a:gd name="connsiteY93" fmla="*/ 28259 h 532045"/>
              <a:gd name="connsiteX94" fmla="*/ 303034 w 442045"/>
              <a:gd name="connsiteY94" fmla="*/ 29067 h 532045"/>
              <a:gd name="connsiteX95" fmla="*/ 300097 w 442045"/>
              <a:gd name="connsiteY95" fmla="*/ 32945 h 532045"/>
              <a:gd name="connsiteX96" fmla="*/ 299543 w 442045"/>
              <a:gd name="connsiteY96" fmla="*/ 33181 h 532045"/>
              <a:gd name="connsiteX97" fmla="*/ 286429 w 442045"/>
              <a:gd name="connsiteY97" fmla="*/ 31299 h 532045"/>
              <a:gd name="connsiteX98" fmla="*/ 286143 w 442045"/>
              <a:gd name="connsiteY98" fmla="*/ 31553 h 532045"/>
              <a:gd name="connsiteX99" fmla="*/ 281753 w 442045"/>
              <a:gd name="connsiteY99" fmla="*/ 41562 h 532045"/>
              <a:gd name="connsiteX100" fmla="*/ 281973 w 442045"/>
              <a:gd name="connsiteY100" fmla="*/ 42387 h 532045"/>
              <a:gd name="connsiteX101" fmla="*/ 292304 w 442045"/>
              <a:gd name="connsiteY101" fmla="*/ 50049 h 532045"/>
              <a:gd name="connsiteX102" fmla="*/ 292810 w 442045"/>
              <a:gd name="connsiteY102" fmla="*/ 50620 h 532045"/>
              <a:gd name="connsiteX103" fmla="*/ 291959 w 442045"/>
              <a:gd name="connsiteY103" fmla="*/ 55707 h 532045"/>
              <a:gd name="connsiteX104" fmla="*/ 291372 w 442045"/>
              <a:gd name="connsiteY104" fmla="*/ 56482 h 532045"/>
              <a:gd name="connsiteX105" fmla="*/ 279208 w 442045"/>
              <a:gd name="connsiteY105" fmla="*/ 61150 h 532045"/>
              <a:gd name="connsiteX106" fmla="*/ 228689 w 442045"/>
              <a:gd name="connsiteY106" fmla="*/ 239792 h 532045"/>
              <a:gd name="connsiteX107" fmla="*/ 230886 w 442045"/>
              <a:gd name="connsiteY107" fmla="*/ 259317 h 532045"/>
              <a:gd name="connsiteX108" fmla="*/ 232273 w 442045"/>
              <a:gd name="connsiteY108" fmla="*/ 260372 h 532045"/>
              <a:gd name="connsiteX109" fmla="*/ 254846 w 442045"/>
              <a:gd name="connsiteY109" fmla="*/ 263203 h 532045"/>
              <a:gd name="connsiteX110" fmla="*/ 256234 w 442045"/>
              <a:gd name="connsiteY110" fmla="*/ 264257 h 532045"/>
              <a:gd name="connsiteX111" fmla="*/ 260102 w 442045"/>
              <a:gd name="connsiteY111" fmla="*/ 272250 h 532045"/>
              <a:gd name="connsiteX112" fmla="*/ 259020 w 442045"/>
              <a:gd name="connsiteY112" fmla="*/ 274123 h 532045"/>
              <a:gd name="connsiteX113" fmla="*/ 244852 w 442045"/>
              <a:gd name="connsiteY113" fmla="*/ 292166 h 532045"/>
              <a:gd name="connsiteX114" fmla="*/ 244764 w 442045"/>
              <a:gd name="connsiteY114" fmla="*/ 293615 h 532045"/>
              <a:gd name="connsiteX115" fmla="*/ 256416 w 442045"/>
              <a:gd name="connsiteY115" fmla="*/ 308869 h 532045"/>
              <a:gd name="connsiteX116" fmla="*/ 257863 w 442045"/>
              <a:gd name="connsiteY116" fmla="*/ 308958 h 532045"/>
              <a:gd name="connsiteX117" fmla="*/ 279214 w 442045"/>
              <a:gd name="connsiteY117" fmla="*/ 300079 h 532045"/>
              <a:gd name="connsiteX118" fmla="*/ 280660 w 442045"/>
              <a:gd name="connsiteY118" fmla="*/ 300167 h 532045"/>
              <a:gd name="connsiteX119" fmla="*/ 287598 w 442045"/>
              <a:gd name="connsiteY119" fmla="*/ 305438 h 532045"/>
              <a:gd name="connsiteX120" fmla="*/ 287992 w 442045"/>
              <a:gd name="connsiteY120" fmla="*/ 306917 h 532045"/>
              <a:gd name="connsiteX121" fmla="*/ 284138 w 442045"/>
              <a:gd name="connsiteY121" fmla="*/ 330437 h 532045"/>
              <a:gd name="connsiteX122" fmla="*/ 285555 w 442045"/>
              <a:gd name="connsiteY122" fmla="*/ 331008 h 532045"/>
              <a:gd name="connsiteX123" fmla="*/ 302982 w 442045"/>
              <a:gd name="connsiteY123" fmla="*/ 338858 h 532045"/>
              <a:gd name="connsiteX124" fmla="*/ 304487 w 442045"/>
              <a:gd name="connsiteY124" fmla="*/ 337981 h 532045"/>
              <a:gd name="connsiteX125" fmla="*/ 318202 w 442045"/>
              <a:gd name="connsiteY125" fmla="*/ 319425 h 532045"/>
              <a:gd name="connsiteX126" fmla="*/ 319196 w 442045"/>
              <a:gd name="connsiteY126" fmla="*/ 319001 h 532045"/>
              <a:gd name="connsiteX127" fmla="*/ 328327 w 442045"/>
              <a:gd name="connsiteY127" fmla="*/ 320043 h 532045"/>
              <a:gd name="connsiteX128" fmla="*/ 329685 w 442045"/>
              <a:gd name="connsiteY128" fmla="*/ 321580 h 532045"/>
              <a:gd name="connsiteX129" fmla="*/ 338032 w 442045"/>
              <a:gd name="connsiteY129" fmla="*/ 343420 h 532045"/>
              <a:gd name="connsiteX130" fmla="*/ 338967 w 442045"/>
              <a:gd name="connsiteY130" fmla="*/ 343962 h 532045"/>
              <a:gd name="connsiteX131" fmla="*/ 358006 w 442045"/>
              <a:gd name="connsiteY131" fmla="*/ 341245 h 532045"/>
              <a:gd name="connsiteX132" fmla="*/ 359029 w 442045"/>
              <a:gd name="connsiteY132" fmla="*/ 340338 h 532045"/>
              <a:gd name="connsiteX133" fmla="*/ 361890 w 442045"/>
              <a:gd name="connsiteY133" fmla="*/ 317242 h 532045"/>
              <a:gd name="connsiteX134" fmla="*/ 362431 w 442045"/>
              <a:gd name="connsiteY134" fmla="*/ 316305 h 532045"/>
              <a:gd name="connsiteX135" fmla="*/ 371375 w 442045"/>
              <a:gd name="connsiteY135" fmla="*/ 312488 h 532045"/>
              <a:gd name="connsiteX136" fmla="*/ 372340 w 442045"/>
              <a:gd name="connsiteY136" fmla="*/ 312547 h 532045"/>
              <a:gd name="connsiteX137" fmla="*/ 390771 w 442045"/>
              <a:gd name="connsiteY137" fmla="*/ 327730 h 532045"/>
              <a:gd name="connsiteX138" fmla="*/ 392218 w 442045"/>
              <a:gd name="connsiteY138" fmla="*/ 327818 h 532045"/>
              <a:gd name="connsiteX139" fmla="*/ 407478 w 442045"/>
              <a:gd name="connsiteY139" fmla="*/ 315659 h 532045"/>
              <a:gd name="connsiteX140" fmla="*/ 407537 w 442045"/>
              <a:gd name="connsiteY140" fmla="*/ 314693 h 532045"/>
              <a:gd name="connsiteX141" fmla="*/ 398226 w 442045"/>
              <a:gd name="connsiteY141" fmla="*/ 292794 h 532045"/>
              <a:gd name="connsiteX142" fmla="*/ 398285 w 442045"/>
              <a:gd name="connsiteY142" fmla="*/ 291829 h 532045"/>
              <a:gd name="connsiteX143" fmla="*/ 403548 w 442045"/>
              <a:gd name="connsiteY143" fmla="*/ 284878 h 532045"/>
              <a:gd name="connsiteX144" fmla="*/ 405535 w 442045"/>
              <a:gd name="connsiteY144" fmla="*/ 284029 h 532045"/>
              <a:gd name="connsiteX145" fmla="*/ 428532 w 442045"/>
              <a:gd name="connsiteY145" fmla="*/ 287856 h 532045"/>
              <a:gd name="connsiteX146" fmla="*/ 429555 w 442045"/>
              <a:gd name="connsiteY146" fmla="*/ 286949 h 532045"/>
              <a:gd name="connsiteX147" fmla="*/ 436942 w 442045"/>
              <a:gd name="connsiteY147" fmla="*/ 268977 h 532045"/>
              <a:gd name="connsiteX148" fmla="*/ 437001 w 442045"/>
              <a:gd name="connsiteY148" fmla="*/ 268011 h 532045"/>
              <a:gd name="connsiteX149" fmla="*/ 418510 w 442045"/>
              <a:gd name="connsiteY149" fmla="*/ 253794 h 532045"/>
              <a:gd name="connsiteX150" fmla="*/ 417605 w 442045"/>
              <a:gd name="connsiteY150" fmla="*/ 252769 h 532045"/>
              <a:gd name="connsiteX151" fmla="*/ 419129 w 442045"/>
              <a:gd name="connsiteY151" fmla="*/ 243651 h 532045"/>
              <a:gd name="connsiteX152" fmla="*/ 419700 w 442045"/>
              <a:gd name="connsiteY152" fmla="*/ 242231 h 532045"/>
              <a:gd name="connsiteX153" fmla="*/ 441504 w 442045"/>
              <a:gd name="connsiteY153" fmla="*/ 233865 h 532045"/>
              <a:gd name="connsiteX154" fmla="*/ 442045 w 442045"/>
              <a:gd name="connsiteY154" fmla="*/ 232929 h 532045"/>
              <a:gd name="connsiteX155" fmla="*/ 439366 w 442045"/>
              <a:gd name="connsiteY155" fmla="*/ 213373 h 532045"/>
              <a:gd name="connsiteX156" fmla="*/ 438943 w 442045"/>
              <a:gd name="connsiteY156" fmla="*/ 212378 h 532045"/>
              <a:gd name="connsiteX157" fmla="*/ 415376 w 442045"/>
              <a:gd name="connsiteY157" fmla="*/ 209971 h 532045"/>
              <a:gd name="connsiteX158" fmla="*/ 414500 w 442045"/>
              <a:gd name="connsiteY158" fmla="*/ 208463 h 532045"/>
              <a:gd name="connsiteX159" fmla="*/ 411114 w 442045"/>
              <a:gd name="connsiteY159" fmla="*/ 200500 h 532045"/>
              <a:gd name="connsiteX160" fmla="*/ 411232 w 442045"/>
              <a:gd name="connsiteY160" fmla="*/ 198568 h 532045"/>
              <a:gd name="connsiteX161" fmla="*/ 425852 w 442045"/>
              <a:gd name="connsiteY161" fmla="*/ 181037 h 532045"/>
              <a:gd name="connsiteX162" fmla="*/ 425940 w 442045"/>
              <a:gd name="connsiteY162" fmla="*/ 179589 h 532045"/>
              <a:gd name="connsiteX163" fmla="*/ 414288 w 442045"/>
              <a:gd name="connsiteY163" fmla="*/ 164334 h 532045"/>
              <a:gd name="connsiteX164" fmla="*/ 412871 w 442045"/>
              <a:gd name="connsiteY164" fmla="*/ 163763 h 532045"/>
              <a:gd name="connsiteX165" fmla="*/ 391038 w 442045"/>
              <a:gd name="connsiteY165" fmla="*/ 172612 h 532045"/>
              <a:gd name="connsiteX166" fmla="*/ 390074 w 442045"/>
              <a:gd name="connsiteY166" fmla="*/ 172553 h 532045"/>
              <a:gd name="connsiteX167" fmla="*/ 383136 w 442045"/>
              <a:gd name="connsiteY167" fmla="*/ 167282 h 532045"/>
              <a:gd name="connsiteX168" fmla="*/ 382742 w 442045"/>
              <a:gd name="connsiteY168" fmla="*/ 165803 h 532045"/>
              <a:gd name="connsiteX169" fmla="*/ 386537 w 442045"/>
              <a:gd name="connsiteY169" fmla="*/ 143249 h 532045"/>
              <a:gd name="connsiteX170" fmla="*/ 385661 w 442045"/>
              <a:gd name="connsiteY170" fmla="*/ 141742 h 532045"/>
              <a:gd name="connsiteX171" fmla="*/ 368234 w 442045"/>
              <a:gd name="connsiteY171" fmla="*/ 133892 h 532045"/>
              <a:gd name="connsiteX172" fmla="*/ 366729 w 442045"/>
              <a:gd name="connsiteY172" fmla="*/ 134769 h 532045"/>
              <a:gd name="connsiteX173" fmla="*/ 352532 w 442045"/>
              <a:gd name="connsiteY173" fmla="*/ 153295 h 532045"/>
              <a:gd name="connsiteX174" fmla="*/ 351056 w 442045"/>
              <a:gd name="connsiteY174" fmla="*/ 153690 h 532045"/>
              <a:gd name="connsiteX175" fmla="*/ 342407 w 442045"/>
              <a:gd name="connsiteY175" fmla="*/ 152677 h 532045"/>
              <a:gd name="connsiteX176" fmla="*/ 340990 w 442045"/>
              <a:gd name="connsiteY176" fmla="*/ 152106 h 532045"/>
              <a:gd name="connsiteX177" fmla="*/ 332643 w 442045"/>
              <a:gd name="connsiteY177" fmla="*/ 130266 h 532045"/>
              <a:gd name="connsiteX178" fmla="*/ 331738 w 442045"/>
              <a:gd name="connsiteY178" fmla="*/ 129241 h 532045"/>
              <a:gd name="connsiteX179" fmla="*/ 312727 w 442045"/>
              <a:gd name="connsiteY179" fmla="*/ 131475 h 532045"/>
              <a:gd name="connsiteX180" fmla="*/ 312186 w 442045"/>
              <a:gd name="connsiteY180" fmla="*/ 132412 h 532045"/>
              <a:gd name="connsiteX181" fmla="*/ 308814 w 442045"/>
              <a:gd name="connsiteY181" fmla="*/ 155961 h 532045"/>
              <a:gd name="connsiteX182" fmla="*/ 308243 w 442045"/>
              <a:gd name="connsiteY182" fmla="*/ 157381 h 532045"/>
              <a:gd name="connsiteX183" fmla="*/ 299841 w 442045"/>
              <a:gd name="connsiteY183" fmla="*/ 160262 h 532045"/>
              <a:gd name="connsiteX184" fmla="*/ 298395 w 442045"/>
              <a:gd name="connsiteY184" fmla="*/ 160174 h 532045"/>
              <a:gd name="connsiteX185" fmla="*/ 280386 w 442045"/>
              <a:gd name="connsiteY185" fmla="*/ 145986 h 532045"/>
              <a:gd name="connsiteX186" fmla="*/ 278457 w 442045"/>
              <a:gd name="connsiteY186" fmla="*/ 145868 h 532045"/>
              <a:gd name="connsiteX187" fmla="*/ 263256 w 442045"/>
              <a:gd name="connsiteY187" fmla="*/ 157061 h 532045"/>
              <a:gd name="connsiteX188" fmla="*/ 263168 w 442045"/>
              <a:gd name="connsiteY188" fmla="*/ 158510 h 532045"/>
              <a:gd name="connsiteX189" fmla="*/ 272026 w 442045"/>
              <a:gd name="connsiteY189" fmla="*/ 179896 h 532045"/>
              <a:gd name="connsiteX190" fmla="*/ 271938 w 442045"/>
              <a:gd name="connsiteY190" fmla="*/ 181345 h 532045"/>
              <a:gd name="connsiteX191" fmla="*/ 266674 w 442045"/>
              <a:gd name="connsiteY191" fmla="*/ 188296 h 532045"/>
              <a:gd name="connsiteX192" fmla="*/ 265680 w 442045"/>
              <a:gd name="connsiteY192" fmla="*/ 188721 h 532045"/>
              <a:gd name="connsiteX193" fmla="*/ 242173 w 442045"/>
              <a:gd name="connsiteY193" fmla="*/ 185347 h 532045"/>
              <a:gd name="connsiteX194" fmla="*/ 241661 w 442045"/>
              <a:gd name="connsiteY194" fmla="*/ 185801 h 532045"/>
              <a:gd name="connsiteX195" fmla="*/ 233792 w 442045"/>
              <a:gd name="connsiteY195" fmla="*/ 203743 h 532045"/>
              <a:gd name="connsiteX196" fmla="*/ 234185 w 442045"/>
              <a:gd name="connsiteY196" fmla="*/ 205221 h 532045"/>
              <a:gd name="connsiteX197" fmla="*/ 252705 w 442045"/>
              <a:gd name="connsiteY197" fmla="*/ 218956 h 532045"/>
              <a:gd name="connsiteX198" fmla="*/ 253611 w 442045"/>
              <a:gd name="connsiteY198" fmla="*/ 219981 h 532045"/>
              <a:gd name="connsiteX199" fmla="*/ 252086 w 442045"/>
              <a:gd name="connsiteY199" fmla="*/ 229099 h 532045"/>
              <a:gd name="connsiteX200" fmla="*/ 251034 w 442045"/>
              <a:gd name="connsiteY200" fmla="*/ 230489 h 532045"/>
              <a:gd name="connsiteX201" fmla="*/ 229230 w 442045"/>
              <a:gd name="connsiteY201" fmla="*/ 238855 h 532045"/>
              <a:gd name="connsiteX202" fmla="*/ 161041 w 442045"/>
              <a:gd name="connsiteY202" fmla="*/ 128412 h 532045"/>
              <a:gd name="connsiteX203" fmla="*/ 188695 w 442045"/>
              <a:gd name="connsiteY203" fmla="*/ 103808 h 532045"/>
              <a:gd name="connsiteX204" fmla="*/ 213154 w 442045"/>
              <a:gd name="connsiteY204" fmla="*/ 131590 h 532045"/>
              <a:gd name="connsiteX205" fmla="*/ 185500 w 442045"/>
              <a:gd name="connsiteY205" fmla="*/ 156194 h 532045"/>
              <a:gd name="connsiteX206" fmla="*/ 161041 w 442045"/>
              <a:gd name="connsiteY206" fmla="*/ 128412 h 532045"/>
              <a:gd name="connsiteX207" fmla="*/ 118958 w 442045"/>
              <a:gd name="connsiteY207" fmla="*/ 132039 h 532045"/>
              <a:gd name="connsiteX208" fmla="*/ 120361 w 442045"/>
              <a:gd name="connsiteY208" fmla="*/ 144512 h 532045"/>
              <a:gd name="connsiteX209" fmla="*/ 121248 w 442045"/>
              <a:gd name="connsiteY209" fmla="*/ 145186 h 532045"/>
              <a:gd name="connsiteX210" fmla="*/ 135668 w 442045"/>
              <a:gd name="connsiteY210" fmla="*/ 146994 h 532045"/>
              <a:gd name="connsiteX211" fmla="*/ 136554 w 442045"/>
              <a:gd name="connsiteY211" fmla="*/ 147668 h 532045"/>
              <a:gd name="connsiteX212" fmla="*/ 139025 w 442045"/>
              <a:gd name="connsiteY212" fmla="*/ 152774 h 532045"/>
              <a:gd name="connsiteX213" fmla="*/ 138334 w 442045"/>
              <a:gd name="connsiteY213" fmla="*/ 153971 h 532045"/>
              <a:gd name="connsiteX214" fmla="*/ 129283 w 442045"/>
              <a:gd name="connsiteY214" fmla="*/ 165497 h 532045"/>
              <a:gd name="connsiteX215" fmla="*/ 129227 w 442045"/>
              <a:gd name="connsiteY215" fmla="*/ 166422 h 532045"/>
              <a:gd name="connsiteX216" fmla="*/ 136671 w 442045"/>
              <a:gd name="connsiteY216" fmla="*/ 176168 h 532045"/>
              <a:gd name="connsiteX217" fmla="*/ 137595 w 442045"/>
              <a:gd name="connsiteY217" fmla="*/ 176224 h 532045"/>
              <a:gd name="connsiteX218" fmla="*/ 151235 w 442045"/>
              <a:gd name="connsiteY218" fmla="*/ 170552 h 532045"/>
              <a:gd name="connsiteX219" fmla="*/ 152159 w 442045"/>
              <a:gd name="connsiteY219" fmla="*/ 170609 h 532045"/>
              <a:gd name="connsiteX220" fmla="*/ 156591 w 442045"/>
              <a:gd name="connsiteY220" fmla="*/ 173976 h 532045"/>
              <a:gd name="connsiteX221" fmla="*/ 156842 w 442045"/>
              <a:gd name="connsiteY221" fmla="*/ 174920 h 532045"/>
              <a:gd name="connsiteX222" fmla="*/ 154380 w 442045"/>
              <a:gd name="connsiteY222" fmla="*/ 189945 h 532045"/>
              <a:gd name="connsiteX223" fmla="*/ 155285 w 442045"/>
              <a:gd name="connsiteY223" fmla="*/ 190310 h 532045"/>
              <a:gd name="connsiteX224" fmla="*/ 166419 w 442045"/>
              <a:gd name="connsiteY224" fmla="*/ 195325 h 532045"/>
              <a:gd name="connsiteX225" fmla="*/ 167380 w 442045"/>
              <a:gd name="connsiteY225" fmla="*/ 194765 h 532045"/>
              <a:gd name="connsiteX226" fmla="*/ 176142 w 442045"/>
              <a:gd name="connsiteY226" fmla="*/ 182911 h 532045"/>
              <a:gd name="connsiteX227" fmla="*/ 176776 w 442045"/>
              <a:gd name="connsiteY227" fmla="*/ 182640 h 532045"/>
              <a:gd name="connsiteX228" fmla="*/ 182610 w 442045"/>
              <a:gd name="connsiteY228" fmla="*/ 183306 h 532045"/>
              <a:gd name="connsiteX229" fmla="*/ 183477 w 442045"/>
              <a:gd name="connsiteY229" fmla="*/ 184287 h 532045"/>
              <a:gd name="connsiteX230" fmla="*/ 188809 w 442045"/>
              <a:gd name="connsiteY230" fmla="*/ 198240 h 532045"/>
              <a:gd name="connsiteX231" fmla="*/ 189407 w 442045"/>
              <a:gd name="connsiteY231" fmla="*/ 198586 h 532045"/>
              <a:gd name="connsiteX232" fmla="*/ 201570 w 442045"/>
              <a:gd name="connsiteY232" fmla="*/ 196850 h 532045"/>
              <a:gd name="connsiteX233" fmla="*/ 202224 w 442045"/>
              <a:gd name="connsiteY233" fmla="*/ 196270 h 532045"/>
              <a:gd name="connsiteX234" fmla="*/ 204051 w 442045"/>
              <a:gd name="connsiteY234" fmla="*/ 181516 h 532045"/>
              <a:gd name="connsiteX235" fmla="*/ 204397 w 442045"/>
              <a:gd name="connsiteY235" fmla="*/ 180918 h 532045"/>
              <a:gd name="connsiteX236" fmla="*/ 210110 w 442045"/>
              <a:gd name="connsiteY236" fmla="*/ 178479 h 532045"/>
              <a:gd name="connsiteX237" fmla="*/ 210726 w 442045"/>
              <a:gd name="connsiteY237" fmla="*/ 178517 h 532045"/>
              <a:gd name="connsiteX238" fmla="*/ 222501 w 442045"/>
              <a:gd name="connsiteY238" fmla="*/ 188216 h 532045"/>
              <a:gd name="connsiteX239" fmla="*/ 223425 w 442045"/>
              <a:gd name="connsiteY239" fmla="*/ 188273 h 532045"/>
              <a:gd name="connsiteX240" fmla="*/ 233174 w 442045"/>
              <a:gd name="connsiteY240" fmla="*/ 180505 h 532045"/>
              <a:gd name="connsiteX241" fmla="*/ 233211 w 442045"/>
              <a:gd name="connsiteY241" fmla="*/ 179888 h 532045"/>
              <a:gd name="connsiteX242" fmla="*/ 227263 w 442045"/>
              <a:gd name="connsiteY242" fmla="*/ 165899 h 532045"/>
              <a:gd name="connsiteX243" fmla="*/ 227301 w 442045"/>
              <a:gd name="connsiteY243" fmla="*/ 165281 h 532045"/>
              <a:gd name="connsiteX244" fmla="*/ 230663 w 442045"/>
              <a:gd name="connsiteY244" fmla="*/ 160841 h 532045"/>
              <a:gd name="connsiteX245" fmla="*/ 231933 w 442045"/>
              <a:gd name="connsiteY245" fmla="*/ 160299 h 532045"/>
              <a:gd name="connsiteX246" fmla="*/ 246624 w 442045"/>
              <a:gd name="connsiteY246" fmla="*/ 162744 h 532045"/>
              <a:gd name="connsiteX247" fmla="*/ 247278 w 442045"/>
              <a:gd name="connsiteY247" fmla="*/ 162164 h 532045"/>
              <a:gd name="connsiteX248" fmla="*/ 251997 w 442045"/>
              <a:gd name="connsiteY248" fmla="*/ 150683 h 532045"/>
              <a:gd name="connsiteX249" fmla="*/ 252035 w 442045"/>
              <a:gd name="connsiteY249" fmla="*/ 150066 h 532045"/>
              <a:gd name="connsiteX250" fmla="*/ 240222 w 442045"/>
              <a:gd name="connsiteY250" fmla="*/ 140984 h 532045"/>
              <a:gd name="connsiteX251" fmla="*/ 239644 w 442045"/>
              <a:gd name="connsiteY251" fmla="*/ 140329 h 532045"/>
              <a:gd name="connsiteX252" fmla="*/ 240617 w 442045"/>
              <a:gd name="connsiteY252" fmla="*/ 134504 h 532045"/>
              <a:gd name="connsiteX253" fmla="*/ 240982 w 442045"/>
              <a:gd name="connsiteY253" fmla="*/ 133597 h 532045"/>
              <a:gd name="connsiteX254" fmla="*/ 254911 w 442045"/>
              <a:gd name="connsiteY254" fmla="*/ 128253 h 532045"/>
              <a:gd name="connsiteX255" fmla="*/ 255256 w 442045"/>
              <a:gd name="connsiteY255" fmla="*/ 127655 h 532045"/>
              <a:gd name="connsiteX256" fmla="*/ 253545 w 442045"/>
              <a:gd name="connsiteY256" fmla="*/ 115162 h 532045"/>
              <a:gd name="connsiteX257" fmla="*/ 253275 w 442045"/>
              <a:gd name="connsiteY257" fmla="*/ 114526 h 532045"/>
              <a:gd name="connsiteX258" fmla="*/ 238220 w 442045"/>
              <a:gd name="connsiteY258" fmla="*/ 112988 h 532045"/>
              <a:gd name="connsiteX259" fmla="*/ 237660 w 442045"/>
              <a:gd name="connsiteY259" fmla="*/ 112025 h 532045"/>
              <a:gd name="connsiteX260" fmla="*/ 235497 w 442045"/>
              <a:gd name="connsiteY260" fmla="*/ 106938 h 532045"/>
              <a:gd name="connsiteX261" fmla="*/ 235572 w 442045"/>
              <a:gd name="connsiteY261" fmla="*/ 105704 h 532045"/>
              <a:gd name="connsiteX262" fmla="*/ 244912 w 442045"/>
              <a:gd name="connsiteY262" fmla="*/ 94505 h 532045"/>
              <a:gd name="connsiteX263" fmla="*/ 244968 w 442045"/>
              <a:gd name="connsiteY263" fmla="*/ 93579 h 532045"/>
              <a:gd name="connsiteX264" fmla="*/ 237524 w 442045"/>
              <a:gd name="connsiteY264" fmla="*/ 83834 h 532045"/>
              <a:gd name="connsiteX265" fmla="*/ 236619 w 442045"/>
              <a:gd name="connsiteY265" fmla="*/ 83469 h 532045"/>
              <a:gd name="connsiteX266" fmla="*/ 222671 w 442045"/>
              <a:gd name="connsiteY266" fmla="*/ 89122 h 532045"/>
              <a:gd name="connsiteX267" fmla="*/ 222056 w 442045"/>
              <a:gd name="connsiteY267" fmla="*/ 89085 h 532045"/>
              <a:gd name="connsiteX268" fmla="*/ 217623 w 442045"/>
              <a:gd name="connsiteY268" fmla="*/ 85717 h 532045"/>
              <a:gd name="connsiteX269" fmla="*/ 217372 w 442045"/>
              <a:gd name="connsiteY269" fmla="*/ 84773 h 532045"/>
              <a:gd name="connsiteX270" fmla="*/ 219797 w 442045"/>
              <a:gd name="connsiteY270" fmla="*/ 70365 h 532045"/>
              <a:gd name="connsiteX271" fmla="*/ 219237 w 442045"/>
              <a:gd name="connsiteY271" fmla="*/ 69402 h 532045"/>
              <a:gd name="connsiteX272" fmla="*/ 208104 w 442045"/>
              <a:gd name="connsiteY272" fmla="*/ 64387 h 532045"/>
              <a:gd name="connsiteX273" fmla="*/ 207142 w 442045"/>
              <a:gd name="connsiteY273" fmla="*/ 64948 h 532045"/>
              <a:gd name="connsiteX274" fmla="*/ 198073 w 442045"/>
              <a:gd name="connsiteY274" fmla="*/ 76782 h 532045"/>
              <a:gd name="connsiteX275" fmla="*/ 197130 w 442045"/>
              <a:gd name="connsiteY275" fmla="*/ 77034 h 532045"/>
              <a:gd name="connsiteX276" fmla="*/ 191605 w 442045"/>
              <a:gd name="connsiteY276" fmla="*/ 76388 h 532045"/>
              <a:gd name="connsiteX277" fmla="*/ 190699 w 442045"/>
              <a:gd name="connsiteY277" fmla="*/ 76023 h 532045"/>
              <a:gd name="connsiteX278" fmla="*/ 185367 w 442045"/>
              <a:gd name="connsiteY278" fmla="*/ 62071 h 532045"/>
              <a:gd name="connsiteX279" fmla="*/ 184788 w 442045"/>
              <a:gd name="connsiteY279" fmla="*/ 61416 h 532045"/>
              <a:gd name="connsiteX280" fmla="*/ 172644 w 442045"/>
              <a:gd name="connsiteY280" fmla="*/ 62843 h 532045"/>
              <a:gd name="connsiteX281" fmla="*/ 172298 w 442045"/>
              <a:gd name="connsiteY281" fmla="*/ 63442 h 532045"/>
              <a:gd name="connsiteX282" fmla="*/ 170144 w 442045"/>
              <a:gd name="connsiteY282" fmla="*/ 78486 h 532045"/>
              <a:gd name="connsiteX283" fmla="*/ 169780 w 442045"/>
              <a:gd name="connsiteY283" fmla="*/ 79392 h 532045"/>
              <a:gd name="connsiteX284" fmla="*/ 164412 w 442045"/>
              <a:gd name="connsiteY284" fmla="*/ 81233 h 532045"/>
              <a:gd name="connsiteX285" fmla="*/ 163488 w 442045"/>
              <a:gd name="connsiteY285" fmla="*/ 81176 h 532045"/>
              <a:gd name="connsiteX286" fmla="*/ 151983 w 442045"/>
              <a:gd name="connsiteY286" fmla="*/ 72113 h 532045"/>
              <a:gd name="connsiteX287" fmla="*/ 150751 w 442045"/>
              <a:gd name="connsiteY287" fmla="*/ 72038 h 532045"/>
              <a:gd name="connsiteX288" fmla="*/ 141040 w 442045"/>
              <a:gd name="connsiteY288" fmla="*/ 79188 h 532045"/>
              <a:gd name="connsiteX289" fmla="*/ 140984 w 442045"/>
              <a:gd name="connsiteY289" fmla="*/ 80114 h 532045"/>
              <a:gd name="connsiteX290" fmla="*/ 146643 w 442045"/>
              <a:gd name="connsiteY290" fmla="*/ 93776 h 532045"/>
              <a:gd name="connsiteX291" fmla="*/ 146587 w 442045"/>
              <a:gd name="connsiteY291" fmla="*/ 94702 h 532045"/>
              <a:gd name="connsiteX292" fmla="*/ 143224 w 442045"/>
              <a:gd name="connsiteY292" fmla="*/ 99142 h 532045"/>
              <a:gd name="connsiteX293" fmla="*/ 142589 w 442045"/>
              <a:gd name="connsiteY293" fmla="*/ 99413 h 532045"/>
              <a:gd name="connsiteX294" fmla="*/ 127572 w 442045"/>
              <a:gd name="connsiteY294" fmla="*/ 97258 h 532045"/>
              <a:gd name="connsiteX295" fmla="*/ 127245 w 442045"/>
              <a:gd name="connsiteY295" fmla="*/ 97548 h 532045"/>
              <a:gd name="connsiteX296" fmla="*/ 122217 w 442045"/>
              <a:gd name="connsiteY296" fmla="*/ 109010 h 532045"/>
              <a:gd name="connsiteX297" fmla="*/ 122469 w 442045"/>
              <a:gd name="connsiteY297" fmla="*/ 109954 h 532045"/>
              <a:gd name="connsiteX298" fmla="*/ 134300 w 442045"/>
              <a:gd name="connsiteY298" fmla="*/ 118728 h 532045"/>
              <a:gd name="connsiteX299" fmla="*/ 134879 w 442045"/>
              <a:gd name="connsiteY299" fmla="*/ 119383 h 532045"/>
              <a:gd name="connsiteX300" fmla="*/ 133905 w 442045"/>
              <a:gd name="connsiteY300" fmla="*/ 125208 h 532045"/>
              <a:gd name="connsiteX301" fmla="*/ 133232 w 442045"/>
              <a:gd name="connsiteY301" fmla="*/ 126096 h 532045"/>
              <a:gd name="connsiteX302" fmla="*/ 119303 w 442045"/>
              <a:gd name="connsiteY302" fmla="*/ 131440 h 532045"/>
              <a:gd name="connsiteX303" fmla="*/ 100114 w 442045"/>
              <a:gd name="connsiteY303" fmla="*/ 300685 h 532045"/>
              <a:gd name="connsiteX304" fmla="*/ 143911 w 442045"/>
              <a:gd name="connsiteY304" fmla="*/ 344481 h 532045"/>
              <a:gd name="connsiteX305" fmla="*/ 156934 w 442045"/>
              <a:gd name="connsiteY305" fmla="*/ 342512 h 532045"/>
              <a:gd name="connsiteX306" fmla="*/ 158649 w 442045"/>
              <a:gd name="connsiteY306" fmla="*/ 341885 h 532045"/>
              <a:gd name="connsiteX307" fmla="*/ 188895 w 442045"/>
              <a:gd name="connsiteY307" fmla="*/ 372131 h 532045"/>
              <a:gd name="connsiteX308" fmla="*/ 188459 w 442045"/>
              <a:gd name="connsiteY308" fmla="*/ 373323 h 532045"/>
              <a:gd name="connsiteX309" fmla="*/ 186490 w 442045"/>
              <a:gd name="connsiteY309" fmla="*/ 386346 h 532045"/>
              <a:gd name="connsiteX310" fmla="*/ 230287 w 442045"/>
              <a:gd name="connsiteY310" fmla="*/ 430143 h 532045"/>
              <a:gd name="connsiteX311" fmla="*/ 239113 w 442045"/>
              <a:gd name="connsiteY311" fmla="*/ 429253 h 532045"/>
              <a:gd name="connsiteX312" fmla="*/ 242927 w 442045"/>
              <a:gd name="connsiteY312" fmla="*/ 428273 h 532045"/>
              <a:gd name="connsiteX313" fmla="*/ 215480 w 442045"/>
              <a:gd name="connsiteY313" fmla="*/ 400826 h 532045"/>
              <a:gd name="connsiteX314" fmla="*/ 218837 w 442045"/>
              <a:gd name="connsiteY314" fmla="*/ 376614 h 532045"/>
              <a:gd name="connsiteX315" fmla="*/ 242148 w 442045"/>
              <a:gd name="connsiteY315" fmla="*/ 374158 h 532045"/>
              <a:gd name="connsiteX316" fmla="*/ 270840 w 442045"/>
              <a:gd name="connsiteY316" fmla="*/ 402851 h 532045"/>
              <a:gd name="connsiteX317" fmla="*/ 272114 w 442045"/>
              <a:gd name="connsiteY317" fmla="*/ 399370 h 532045"/>
              <a:gd name="connsiteX318" fmla="*/ 274083 w 442045"/>
              <a:gd name="connsiteY318" fmla="*/ 386346 h 532045"/>
              <a:gd name="connsiteX319" fmla="*/ 230286 w 442045"/>
              <a:gd name="connsiteY319" fmla="*/ 342550 h 532045"/>
              <a:gd name="connsiteX320" fmla="*/ 217263 w 442045"/>
              <a:gd name="connsiteY320" fmla="*/ 344519 h 532045"/>
              <a:gd name="connsiteX321" fmla="*/ 216586 w 442045"/>
              <a:gd name="connsiteY321" fmla="*/ 344766 h 532045"/>
              <a:gd name="connsiteX322" fmla="*/ 185682 w 442045"/>
              <a:gd name="connsiteY322" fmla="*/ 313862 h 532045"/>
              <a:gd name="connsiteX323" fmla="*/ 185738 w 442045"/>
              <a:gd name="connsiteY323" fmla="*/ 313708 h 532045"/>
              <a:gd name="connsiteX324" fmla="*/ 187707 w 442045"/>
              <a:gd name="connsiteY324" fmla="*/ 300685 h 532045"/>
              <a:gd name="connsiteX325" fmla="*/ 143910 w 442045"/>
              <a:gd name="connsiteY325" fmla="*/ 256888 h 532045"/>
              <a:gd name="connsiteX326" fmla="*/ 130887 w 442045"/>
              <a:gd name="connsiteY326" fmla="*/ 258857 h 532045"/>
              <a:gd name="connsiteX327" fmla="*/ 128647 w 442045"/>
              <a:gd name="connsiteY327" fmla="*/ 259677 h 532045"/>
              <a:gd name="connsiteX328" fmla="*/ 153350 w 442045"/>
              <a:gd name="connsiteY328" fmla="*/ 284380 h 532045"/>
              <a:gd name="connsiteX329" fmla="*/ 147560 w 442045"/>
              <a:gd name="connsiteY329" fmla="*/ 308592 h 532045"/>
              <a:gd name="connsiteX330" fmla="*/ 126683 w 442045"/>
              <a:gd name="connsiteY330" fmla="*/ 311048 h 532045"/>
              <a:gd name="connsiteX331" fmla="*/ 102408 w 442045"/>
              <a:gd name="connsiteY331" fmla="*/ 286773 h 532045"/>
              <a:gd name="connsiteX332" fmla="*/ 102083 w 442045"/>
              <a:gd name="connsiteY332" fmla="*/ 287661 h 532045"/>
              <a:gd name="connsiteX333" fmla="*/ 100114 w 442045"/>
              <a:gd name="connsiteY333" fmla="*/ 300685 h 532045"/>
              <a:gd name="connsiteX334" fmla="*/ 0 w 442045"/>
              <a:gd name="connsiteY334" fmla="*/ 295018 h 532045"/>
              <a:gd name="connsiteX335" fmla="*/ 224 w 442045"/>
              <a:gd name="connsiteY335" fmla="*/ 335440 h 532045"/>
              <a:gd name="connsiteX336" fmla="*/ 2207 w 442045"/>
              <a:gd name="connsiteY336" fmla="*/ 337896 h 532045"/>
              <a:gd name="connsiteX337" fmla="*/ 48640 w 442045"/>
              <a:gd name="connsiteY337" fmla="*/ 348241 h 532045"/>
              <a:gd name="connsiteX338" fmla="*/ 51206 w 442045"/>
              <a:gd name="connsiteY338" fmla="*/ 349413 h 532045"/>
              <a:gd name="connsiteX339" fmla="*/ 55986 w 442045"/>
              <a:gd name="connsiteY339" fmla="*/ 367878 h 532045"/>
              <a:gd name="connsiteX340" fmla="*/ 55168 w 442045"/>
              <a:gd name="connsiteY340" fmla="*/ 371382 h 532045"/>
              <a:gd name="connsiteX341" fmla="*/ 21092 w 442045"/>
              <a:gd name="connsiteY341" fmla="*/ 405448 h 532045"/>
              <a:gd name="connsiteX342" fmla="*/ 20858 w 442045"/>
              <a:gd name="connsiteY342" fmla="*/ 407667 h 532045"/>
              <a:gd name="connsiteX343" fmla="*/ 41384 w 442045"/>
              <a:gd name="connsiteY343" fmla="*/ 442626 h 532045"/>
              <a:gd name="connsiteX344" fmla="*/ 44884 w 442045"/>
              <a:gd name="connsiteY344" fmla="*/ 443449 h 532045"/>
              <a:gd name="connsiteX345" fmla="*/ 89806 w 442045"/>
              <a:gd name="connsiteY345" fmla="*/ 429843 h 532045"/>
              <a:gd name="connsiteX346" fmla="*/ 93306 w 442045"/>
              <a:gd name="connsiteY346" fmla="*/ 430665 h 532045"/>
              <a:gd name="connsiteX347" fmla="*/ 107304 w 442045"/>
              <a:gd name="connsiteY347" fmla="*/ 442484 h 532045"/>
              <a:gd name="connsiteX348" fmla="*/ 106836 w 442045"/>
              <a:gd name="connsiteY348" fmla="*/ 446923 h 532045"/>
              <a:gd name="connsiteX349" fmla="*/ 95275 w 442045"/>
              <a:gd name="connsiteY349" fmla="*/ 492819 h 532045"/>
              <a:gd name="connsiteX350" fmla="*/ 96324 w 442045"/>
              <a:gd name="connsiteY350" fmla="*/ 495625 h 532045"/>
              <a:gd name="connsiteX351" fmla="*/ 131088 w 442045"/>
              <a:gd name="connsiteY351" fmla="*/ 514599 h 532045"/>
              <a:gd name="connsiteX352" fmla="*/ 133888 w 442045"/>
              <a:gd name="connsiteY352" fmla="*/ 513551 h 532045"/>
              <a:gd name="connsiteX353" fmla="*/ 166681 w 442045"/>
              <a:gd name="connsiteY353" fmla="*/ 478899 h 532045"/>
              <a:gd name="connsiteX354" fmla="*/ 169482 w 442045"/>
              <a:gd name="connsiteY354" fmla="*/ 477852 h 532045"/>
              <a:gd name="connsiteX355" fmla="*/ 186981 w 442045"/>
              <a:gd name="connsiteY355" fmla="*/ 481965 h 532045"/>
              <a:gd name="connsiteX356" fmla="*/ 188964 w 442045"/>
              <a:gd name="connsiteY356" fmla="*/ 484421 h 532045"/>
              <a:gd name="connsiteX357" fmla="*/ 201437 w 442045"/>
              <a:gd name="connsiteY357" fmla="*/ 531986 h 532045"/>
              <a:gd name="connsiteX358" fmla="*/ 204587 w 442045"/>
              <a:gd name="connsiteY358" fmla="*/ 531874 h 532045"/>
              <a:gd name="connsiteX359" fmla="*/ 244022 w 442045"/>
              <a:gd name="connsiteY359" fmla="*/ 532045 h 532045"/>
              <a:gd name="connsiteX360" fmla="*/ 246123 w 442045"/>
              <a:gd name="connsiteY360" fmla="*/ 529128 h 532045"/>
              <a:gd name="connsiteX361" fmla="*/ 256401 w 442045"/>
              <a:gd name="connsiteY361" fmla="*/ 482645 h 532045"/>
              <a:gd name="connsiteX362" fmla="*/ 257918 w 442045"/>
              <a:gd name="connsiteY362" fmla="*/ 481012 h 532045"/>
              <a:gd name="connsiteX363" fmla="*/ 276004 w 442045"/>
              <a:gd name="connsiteY363" fmla="*/ 475312 h 532045"/>
              <a:gd name="connsiteX364" fmla="*/ 279854 w 442045"/>
              <a:gd name="connsiteY364" fmla="*/ 477070 h 532045"/>
              <a:gd name="connsiteX365" fmla="*/ 313914 w 442045"/>
              <a:gd name="connsiteY365" fmla="*/ 511230 h 532045"/>
              <a:gd name="connsiteX366" fmla="*/ 316131 w 442045"/>
              <a:gd name="connsiteY366" fmla="*/ 511467 h 532045"/>
              <a:gd name="connsiteX367" fmla="*/ 349737 w 442045"/>
              <a:gd name="connsiteY367" fmla="*/ 490368 h 532045"/>
              <a:gd name="connsiteX368" fmla="*/ 350905 w 442045"/>
              <a:gd name="connsiteY368" fmla="*/ 487799 h 532045"/>
              <a:gd name="connsiteX369" fmla="*/ 336915 w 442045"/>
              <a:gd name="connsiteY369" fmla="*/ 441868 h 532045"/>
              <a:gd name="connsiteX370" fmla="*/ 337149 w 442045"/>
              <a:gd name="connsiteY370" fmla="*/ 439648 h 532045"/>
              <a:gd name="connsiteX371" fmla="*/ 350802 w 442045"/>
              <a:gd name="connsiteY371" fmla="*/ 424947 h 532045"/>
              <a:gd name="connsiteX372" fmla="*/ 352669 w 442045"/>
              <a:gd name="connsiteY372" fmla="*/ 424249 h 532045"/>
              <a:gd name="connsiteX373" fmla="*/ 400152 w 442045"/>
              <a:gd name="connsiteY373" fmla="*/ 437399 h 532045"/>
              <a:gd name="connsiteX374" fmla="*/ 402952 w 442045"/>
              <a:gd name="connsiteY374" fmla="*/ 436351 h 532045"/>
              <a:gd name="connsiteX375" fmla="*/ 421512 w 442045"/>
              <a:gd name="connsiteY375" fmla="*/ 400628 h 532045"/>
              <a:gd name="connsiteX376" fmla="*/ 420812 w 442045"/>
              <a:gd name="connsiteY376" fmla="*/ 398758 h 532045"/>
              <a:gd name="connsiteX377" fmla="*/ 384885 w 442045"/>
              <a:gd name="connsiteY377" fmla="*/ 365297 h 532045"/>
              <a:gd name="connsiteX378" fmla="*/ 384185 w 442045"/>
              <a:gd name="connsiteY378" fmla="*/ 363426 h 532045"/>
              <a:gd name="connsiteX379" fmla="*/ 383311 w 442045"/>
              <a:gd name="connsiteY379" fmla="*/ 357775 h 532045"/>
              <a:gd name="connsiteX380" fmla="*/ 365259 w 442045"/>
              <a:gd name="connsiteY380" fmla="*/ 360490 h 532045"/>
              <a:gd name="connsiteX381" fmla="*/ 360230 w 442045"/>
              <a:gd name="connsiteY381" fmla="*/ 375206 h 532045"/>
              <a:gd name="connsiteX382" fmla="*/ 273637 w 442045"/>
              <a:gd name="connsiteY382" fmla="*/ 456282 h 532045"/>
              <a:gd name="connsiteX383" fmla="*/ 74037 w 442045"/>
              <a:gd name="connsiteY383" fmla="*/ 364730 h 532045"/>
              <a:gd name="connsiteX384" fmla="*/ 92760 w 442045"/>
              <a:gd name="connsiteY384" fmla="*/ 219895 h 532045"/>
              <a:gd name="connsiteX385" fmla="*/ 102741 w 442045"/>
              <a:gd name="connsiteY385" fmla="*/ 207124 h 532045"/>
              <a:gd name="connsiteX386" fmla="*/ 94822 w 442045"/>
              <a:gd name="connsiteY386" fmla="*/ 191925 h 532045"/>
              <a:gd name="connsiteX387" fmla="*/ 88228 w 442045"/>
              <a:gd name="connsiteY387" fmla="*/ 198058 h 532045"/>
              <a:gd name="connsiteX388" fmla="*/ 85427 w 442045"/>
              <a:gd name="connsiteY388" fmla="*/ 199106 h 532045"/>
              <a:gd name="connsiteX389" fmla="*/ 39578 w 442045"/>
              <a:gd name="connsiteY389" fmla="*/ 187476 h 532045"/>
              <a:gd name="connsiteX390" fmla="*/ 35844 w 442045"/>
              <a:gd name="connsiteY390" fmla="*/ 188873 h 532045"/>
              <a:gd name="connsiteX391" fmla="*/ 16585 w 442045"/>
              <a:gd name="connsiteY391" fmla="*/ 222726 h 532045"/>
              <a:gd name="connsiteX392" fmla="*/ 17634 w 442045"/>
              <a:gd name="connsiteY392" fmla="*/ 225531 h 532045"/>
              <a:gd name="connsiteX393" fmla="*/ 52278 w 442045"/>
              <a:gd name="connsiteY393" fmla="*/ 258407 h 532045"/>
              <a:gd name="connsiteX394" fmla="*/ 53328 w 442045"/>
              <a:gd name="connsiteY394" fmla="*/ 261213 h 532045"/>
              <a:gd name="connsiteX395" fmla="*/ 49240 w 442045"/>
              <a:gd name="connsiteY395" fmla="*/ 278731 h 532045"/>
              <a:gd name="connsiteX396" fmla="*/ 47723 w 442045"/>
              <a:gd name="connsiteY396" fmla="*/ 280364 h 532045"/>
              <a:gd name="connsiteX397" fmla="*/ 584 w 442045"/>
              <a:gd name="connsiteY397" fmla="*/ 293734 h 532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Lst>
            <a:rect l="l" t="t" r="r" b="b"/>
            <a:pathLst>
              <a:path w="442045" h="532045">
                <a:moveTo>
                  <a:pt x="315656" y="58505"/>
                </a:moveTo>
                <a:cubicBezTo>
                  <a:pt x="316427" y="45872"/>
                  <a:pt x="327239" y="36253"/>
                  <a:pt x="339806" y="37019"/>
                </a:cubicBezTo>
                <a:cubicBezTo>
                  <a:pt x="352373" y="37786"/>
                  <a:pt x="361935" y="48648"/>
                  <a:pt x="361165" y="61280"/>
                </a:cubicBezTo>
                <a:cubicBezTo>
                  <a:pt x="360394" y="73913"/>
                  <a:pt x="349583" y="83532"/>
                  <a:pt x="337016" y="82766"/>
                </a:cubicBezTo>
                <a:cubicBezTo>
                  <a:pt x="324448" y="81999"/>
                  <a:pt x="314886" y="71137"/>
                  <a:pt x="315656" y="58505"/>
                </a:cubicBezTo>
                <a:close/>
                <a:moveTo>
                  <a:pt x="294564" y="234114"/>
                </a:moveTo>
                <a:cubicBezTo>
                  <a:pt x="295946" y="211469"/>
                  <a:pt x="315326" y="194226"/>
                  <a:pt x="337853" y="195600"/>
                </a:cubicBezTo>
                <a:cubicBezTo>
                  <a:pt x="360380" y="196974"/>
                  <a:pt x="377521" y="216445"/>
                  <a:pt x="376140" y="239089"/>
                </a:cubicBezTo>
                <a:cubicBezTo>
                  <a:pt x="374759" y="261734"/>
                  <a:pt x="355378" y="278977"/>
                  <a:pt x="332851" y="277603"/>
                </a:cubicBezTo>
                <a:cubicBezTo>
                  <a:pt x="310325" y="276229"/>
                  <a:pt x="293183" y="256758"/>
                  <a:pt x="294564" y="234114"/>
                </a:cubicBezTo>
                <a:close/>
                <a:moveTo>
                  <a:pt x="278906" y="61672"/>
                </a:moveTo>
                <a:lnTo>
                  <a:pt x="280132" y="72565"/>
                </a:lnTo>
                <a:lnTo>
                  <a:pt x="280906" y="73153"/>
                </a:lnTo>
                <a:lnTo>
                  <a:pt x="293499" y="74732"/>
                </a:lnTo>
                <a:lnTo>
                  <a:pt x="294273" y="75320"/>
                </a:lnTo>
                <a:lnTo>
                  <a:pt x="296431" y="79779"/>
                </a:lnTo>
                <a:lnTo>
                  <a:pt x="295827" y="80824"/>
                </a:lnTo>
                <a:lnTo>
                  <a:pt x="287923" y="90890"/>
                </a:lnTo>
                <a:lnTo>
                  <a:pt x="287874" y="91698"/>
                </a:lnTo>
                <a:lnTo>
                  <a:pt x="294375" y="100208"/>
                </a:lnTo>
                <a:lnTo>
                  <a:pt x="295182" y="100257"/>
                </a:lnTo>
                <a:lnTo>
                  <a:pt x="307093" y="95304"/>
                </a:lnTo>
                <a:lnTo>
                  <a:pt x="307900" y="95354"/>
                </a:lnTo>
                <a:lnTo>
                  <a:pt x="311770" y="98294"/>
                </a:lnTo>
                <a:lnTo>
                  <a:pt x="311990" y="99119"/>
                </a:lnTo>
                <a:lnTo>
                  <a:pt x="309840" y="112240"/>
                </a:lnTo>
                <a:lnTo>
                  <a:pt x="310630" y="112558"/>
                </a:lnTo>
                <a:lnTo>
                  <a:pt x="320352" y="116938"/>
                </a:lnTo>
                <a:lnTo>
                  <a:pt x="321192" y="116448"/>
                </a:lnTo>
                <a:lnTo>
                  <a:pt x="328843" y="106097"/>
                </a:lnTo>
                <a:lnTo>
                  <a:pt x="329397" y="105860"/>
                </a:lnTo>
                <a:lnTo>
                  <a:pt x="334491" y="106441"/>
                </a:lnTo>
                <a:lnTo>
                  <a:pt x="335249" y="107299"/>
                </a:lnTo>
                <a:lnTo>
                  <a:pt x="339906" y="119483"/>
                </a:lnTo>
                <a:lnTo>
                  <a:pt x="340427" y="119785"/>
                </a:lnTo>
                <a:lnTo>
                  <a:pt x="351049" y="118269"/>
                </a:lnTo>
                <a:lnTo>
                  <a:pt x="351619" y="117763"/>
                </a:lnTo>
                <a:lnTo>
                  <a:pt x="353215" y="104879"/>
                </a:lnTo>
                <a:lnTo>
                  <a:pt x="353517" y="104356"/>
                </a:lnTo>
                <a:lnTo>
                  <a:pt x="358507" y="102227"/>
                </a:lnTo>
                <a:lnTo>
                  <a:pt x="359045" y="102259"/>
                </a:lnTo>
                <a:lnTo>
                  <a:pt x="369327" y="110730"/>
                </a:lnTo>
                <a:lnTo>
                  <a:pt x="370134" y="110779"/>
                </a:lnTo>
                <a:lnTo>
                  <a:pt x="378648" y="103996"/>
                </a:lnTo>
                <a:lnTo>
                  <a:pt x="378681" y="103457"/>
                </a:lnTo>
                <a:lnTo>
                  <a:pt x="373486" y="91240"/>
                </a:lnTo>
                <a:lnTo>
                  <a:pt x="373519" y="90702"/>
                </a:lnTo>
                <a:lnTo>
                  <a:pt x="376455" y="86824"/>
                </a:lnTo>
                <a:lnTo>
                  <a:pt x="377564" y="86351"/>
                </a:lnTo>
                <a:lnTo>
                  <a:pt x="390393" y="88486"/>
                </a:lnTo>
                <a:lnTo>
                  <a:pt x="390964" y="87979"/>
                </a:lnTo>
                <a:lnTo>
                  <a:pt x="395085" y="77954"/>
                </a:lnTo>
                <a:lnTo>
                  <a:pt x="395118" y="77415"/>
                </a:lnTo>
                <a:lnTo>
                  <a:pt x="384802" y="69483"/>
                </a:lnTo>
                <a:lnTo>
                  <a:pt x="384297" y="68912"/>
                </a:lnTo>
                <a:lnTo>
                  <a:pt x="385147" y="63825"/>
                </a:lnTo>
                <a:lnTo>
                  <a:pt x="385466" y="63033"/>
                </a:lnTo>
                <a:lnTo>
                  <a:pt x="397629" y="58366"/>
                </a:lnTo>
                <a:lnTo>
                  <a:pt x="397931" y="57844"/>
                </a:lnTo>
                <a:lnTo>
                  <a:pt x="396437" y="46934"/>
                </a:lnTo>
                <a:lnTo>
                  <a:pt x="396201" y="46379"/>
                </a:lnTo>
                <a:lnTo>
                  <a:pt x="383053" y="45036"/>
                </a:lnTo>
                <a:lnTo>
                  <a:pt x="382565" y="44195"/>
                </a:lnTo>
                <a:lnTo>
                  <a:pt x="380676" y="39753"/>
                </a:lnTo>
                <a:lnTo>
                  <a:pt x="380742" y="38675"/>
                </a:lnTo>
                <a:lnTo>
                  <a:pt x="388898" y="28895"/>
                </a:lnTo>
                <a:lnTo>
                  <a:pt x="388947" y="28087"/>
                </a:lnTo>
                <a:lnTo>
                  <a:pt x="382447" y="19577"/>
                </a:lnTo>
                <a:lnTo>
                  <a:pt x="381656" y="19258"/>
                </a:lnTo>
                <a:lnTo>
                  <a:pt x="369476" y="24195"/>
                </a:lnTo>
                <a:lnTo>
                  <a:pt x="368938" y="24162"/>
                </a:lnTo>
                <a:lnTo>
                  <a:pt x="365068" y="21221"/>
                </a:lnTo>
                <a:lnTo>
                  <a:pt x="364848" y="20397"/>
                </a:lnTo>
                <a:lnTo>
                  <a:pt x="366965" y="7815"/>
                </a:lnTo>
                <a:lnTo>
                  <a:pt x="366477" y="6974"/>
                </a:lnTo>
                <a:lnTo>
                  <a:pt x="356755" y="2594"/>
                </a:lnTo>
                <a:lnTo>
                  <a:pt x="355915" y="3084"/>
                </a:lnTo>
                <a:lnTo>
                  <a:pt x="347995" y="13419"/>
                </a:lnTo>
                <a:lnTo>
                  <a:pt x="347171" y="13639"/>
                </a:lnTo>
                <a:lnTo>
                  <a:pt x="342346" y="13074"/>
                </a:lnTo>
                <a:lnTo>
                  <a:pt x="341556" y="12756"/>
                </a:lnTo>
                <a:lnTo>
                  <a:pt x="336899" y="572"/>
                </a:lnTo>
                <a:lnTo>
                  <a:pt x="336394" y="0"/>
                </a:lnTo>
                <a:lnTo>
                  <a:pt x="325789" y="1247"/>
                </a:lnTo>
                <a:lnTo>
                  <a:pt x="325487" y="1769"/>
                </a:lnTo>
                <a:lnTo>
                  <a:pt x="323606" y="14906"/>
                </a:lnTo>
                <a:lnTo>
                  <a:pt x="323288" y="15698"/>
                </a:lnTo>
                <a:lnTo>
                  <a:pt x="318600" y="17305"/>
                </a:lnTo>
                <a:lnTo>
                  <a:pt x="317793" y="17256"/>
                </a:lnTo>
                <a:lnTo>
                  <a:pt x="307746" y="9341"/>
                </a:lnTo>
                <a:lnTo>
                  <a:pt x="306670" y="9275"/>
                </a:lnTo>
                <a:lnTo>
                  <a:pt x="298190" y="15520"/>
                </a:lnTo>
                <a:lnTo>
                  <a:pt x="298141" y="16328"/>
                </a:lnTo>
                <a:lnTo>
                  <a:pt x="303083" y="28259"/>
                </a:lnTo>
                <a:lnTo>
                  <a:pt x="303034" y="29067"/>
                </a:lnTo>
                <a:lnTo>
                  <a:pt x="300097" y="32945"/>
                </a:lnTo>
                <a:lnTo>
                  <a:pt x="299543" y="33181"/>
                </a:lnTo>
                <a:lnTo>
                  <a:pt x="286429" y="31299"/>
                </a:lnTo>
                <a:lnTo>
                  <a:pt x="286143" y="31553"/>
                </a:lnTo>
                <a:lnTo>
                  <a:pt x="281753" y="41562"/>
                </a:lnTo>
                <a:lnTo>
                  <a:pt x="281973" y="42387"/>
                </a:lnTo>
                <a:lnTo>
                  <a:pt x="292304" y="50049"/>
                </a:lnTo>
                <a:lnTo>
                  <a:pt x="292810" y="50620"/>
                </a:lnTo>
                <a:lnTo>
                  <a:pt x="291959" y="55707"/>
                </a:lnTo>
                <a:lnTo>
                  <a:pt x="291372" y="56482"/>
                </a:lnTo>
                <a:lnTo>
                  <a:pt x="279208" y="61150"/>
                </a:lnTo>
                <a:close/>
                <a:moveTo>
                  <a:pt x="228689" y="239792"/>
                </a:moveTo>
                <a:lnTo>
                  <a:pt x="230886" y="259317"/>
                </a:lnTo>
                <a:lnTo>
                  <a:pt x="232273" y="260372"/>
                </a:lnTo>
                <a:lnTo>
                  <a:pt x="254846" y="263203"/>
                </a:lnTo>
                <a:lnTo>
                  <a:pt x="256234" y="264257"/>
                </a:lnTo>
                <a:lnTo>
                  <a:pt x="260102" y="272250"/>
                </a:lnTo>
                <a:lnTo>
                  <a:pt x="259020" y="274123"/>
                </a:lnTo>
                <a:lnTo>
                  <a:pt x="244852" y="292166"/>
                </a:lnTo>
                <a:lnTo>
                  <a:pt x="244764" y="293615"/>
                </a:lnTo>
                <a:lnTo>
                  <a:pt x="256416" y="308869"/>
                </a:lnTo>
                <a:lnTo>
                  <a:pt x="257863" y="308958"/>
                </a:lnTo>
                <a:lnTo>
                  <a:pt x="279214" y="300079"/>
                </a:lnTo>
                <a:lnTo>
                  <a:pt x="280660" y="300167"/>
                </a:lnTo>
                <a:lnTo>
                  <a:pt x="287598" y="305438"/>
                </a:lnTo>
                <a:lnTo>
                  <a:pt x="287992" y="306917"/>
                </a:lnTo>
                <a:lnTo>
                  <a:pt x="284138" y="330437"/>
                </a:lnTo>
                <a:lnTo>
                  <a:pt x="285555" y="331008"/>
                </a:lnTo>
                <a:lnTo>
                  <a:pt x="302982" y="338858"/>
                </a:lnTo>
                <a:lnTo>
                  <a:pt x="304487" y="337981"/>
                </a:lnTo>
                <a:lnTo>
                  <a:pt x="318202" y="319425"/>
                </a:lnTo>
                <a:lnTo>
                  <a:pt x="319196" y="319001"/>
                </a:lnTo>
                <a:lnTo>
                  <a:pt x="328327" y="320043"/>
                </a:lnTo>
                <a:lnTo>
                  <a:pt x="329685" y="321580"/>
                </a:lnTo>
                <a:lnTo>
                  <a:pt x="338032" y="343420"/>
                </a:lnTo>
                <a:lnTo>
                  <a:pt x="338967" y="343962"/>
                </a:lnTo>
                <a:lnTo>
                  <a:pt x="358006" y="341245"/>
                </a:lnTo>
                <a:lnTo>
                  <a:pt x="359029" y="340338"/>
                </a:lnTo>
                <a:lnTo>
                  <a:pt x="361890" y="317242"/>
                </a:lnTo>
                <a:lnTo>
                  <a:pt x="362431" y="316305"/>
                </a:lnTo>
                <a:lnTo>
                  <a:pt x="371375" y="312488"/>
                </a:lnTo>
                <a:lnTo>
                  <a:pt x="372340" y="312547"/>
                </a:lnTo>
                <a:lnTo>
                  <a:pt x="390771" y="327730"/>
                </a:lnTo>
                <a:lnTo>
                  <a:pt x="392218" y="327818"/>
                </a:lnTo>
                <a:lnTo>
                  <a:pt x="407478" y="315659"/>
                </a:lnTo>
                <a:lnTo>
                  <a:pt x="407537" y="314693"/>
                </a:lnTo>
                <a:lnTo>
                  <a:pt x="398226" y="292794"/>
                </a:lnTo>
                <a:lnTo>
                  <a:pt x="398285" y="291829"/>
                </a:lnTo>
                <a:lnTo>
                  <a:pt x="403548" y="284878"/>
                </a:lnTo>
                <a:lnTo>
                  <a:pt x="405535" y="284029"/>
                </a:lnTo>
                <a:lnTo>
                  <a:pt x="428532" y="287856"/>
                </a:lnTo>
                <a:lnTo>
                  <a:pt x="429555" y="286949"/>
                </a:lnTo>
                <a:lnTo>
                  <a:pt x="436942" y="268977"/>
                </a:lnTo>
                <a:lnTo>
                  <a:pt x="437001" y="268011"/>
                </a:lnTo>
                <a:lnTo>
                  <a:pt x="418510" y="253794"/>
                </a:lnTo>
                <a:lnTo>
                  <a:pt x="417605" y="252769"/>
                </a:lnTo>
                <a:lnTo>
                  <a:pt x="419129" y="243651"/>
                </a:lnTo>
                <a:lnTo>
                  <a:pt x="419700" y="242231"/>
                </a:lnTo>
                <a:lnTo>
                  <a:pt x="441504" y="233865"/>
                </a:lnTo>
                <a:lnTo>
                  <a:pt x="442045" y="232929"/>
                </a:lnTo>
                <a:lnTo>
                  <a:pt x="439366" y="213373"/>
                </a:lnTo>
                <a:lnTo>
                  <a:pt x="438943" y="212378"/>
                </a:lnTo>
                <a:lnTo>
                  <a:pt x="415376" y="209971"/>
                </a:lnTo>
                <a:lnTo>
                  <a:pt x="414500" y="208463"/>
                </a:lnTo>
                <a:lnTo>
                  <a:pt x="411114" y="200500"/>
                </a:lnTo>
                <a:lnTo>
                  <a:pt x="411232" y="198568"/>
                </a:lnTo>
                <a:lnTo>
                  <a:pt x="425852" y="181037"/>
                </a:lnTo>
                <a:lnTo>
                  <a:pt x="425940" y="179589"/>
                </a:lnTo>
                <a:lnTo>
                  <a:pt x="414288" y="164334"/>
                </a:lnTo>
                <a:lnTo>
                  <a:pt x="412871" y="163763"/>
                </a:lnTo>
                <a:lnTo>
                  <a:pt x="391038" y="172612"/>
                </a:lnTo>
                <a:lnTo>
                  <a:pt x="390074" y="172553"/>
                </a:lnTo>
                <a:lnTo>
                  <a:pt x="383136" y="167282"/>
                </a:lnTo>
                <a:lnTo>
                  <a:pt x="382742" y="165803"/>
                </a:lnTo>
                <a:lnTo>
                  <a:pt x="386537" y="143249"/>
                </a:lnTo>
                <a:lnTo>
                  <a:pt x="385661" y="141742"/>
                </a:lnTo>
                <a:lnTo>
                  <a:pt x="368234" y="133892"/>
                </a:lnTo>
                <a:lnTo>
                  <a:pt x="366729" y="134769"/>
                </a:lnTo>
                <a:lnTo>
                  <a:pt x="352532" y="153295"/>
                </a:lnTo>
                <a:lnTo>
                  <a:pt x="351056" y="153690"/>
                </a:lnTo>
                <a:lnTo>
                  <a:pt x="342407" y="152677"/>
                </a:lnTo>
                <a:lnTo>
                  <a:pt x="340990" y="152106"/>
                </a:lnTo>
                <a:lnTo>
                  <a:pt x="332643" y="130266"/>
                </a:lnTo>
                <a:lnTo>
                  <a:pt x="331738" y="129241"/>
                </a:lnTo>
                <a:lnTo>
                  <a:pt x="312727" y="131475"/>
                </a:lnTo>
                <a:lnTo>
                  <a:pt x="312186" y="132412"/>
                </a:lnTo>
                <a:lnTo>
                  <a:pt x="308814" y="155961"/>
                </a:lnTo>
                <a:lnTo>
                  <a:pt x="308243" y="157381"/>
                </a:lnTo>
                <a:lnTo>
                  <a:pt x="299841" y="160262"/>
                </a:lnTo>
                <a:lnTo>
                  <a:pt x="298395" y="160174"/>
                </a:lnTo>
                <a:lnTo>
                  <a:pt x="280386" y="145986"/>
                </a:lnTo>
                <a:lnTo>
                  <a:pt x="278457" y="145868"/>
                </a:lnTo>
                <a:lnTo>
                  <a:pt x="263256" y="157061"/>
                </a:lnTo>
                <a:lnTo>
                  <a:pt x="263168" y="158510"/>
                </a:lnTo>
                <a:lnTo>
                  <a:pt x="272026" y="179896"/>
                </a:lnTo>
                <a:lnTo>
                  <a:pt x="271938" y="181345"/>
                </a:lnTo>
                <a:lnTo>
                  <a:pt x="266674" y="188296"/>
                </a:lnTo>
                <a:lnTo>
                  <a:pt x="265680" y="188721"/>
                </a:lnTo>
                <a:lnTo>
                  <a:pt x="242173" y="185347"/>
                </a:lnTo>
                <a:lnTo>
                  <a:pt x="241661" y="185801"/>
                </a:lnTo>
                <a:lnTo>
                  <a:pt x="233792" y="203743"/>
                </a:lnTo>
                <a:lnTo>
                  <a:pt x="234185" y="205221"/>
                </a:lnTo>
                <a:lnTo>
                  <a:pt x="252705" y="218956"/>
                </a:lnTo>
                <a:lnTo>
                  <a:pt x="253611" y="219981"/>
                </a:lnTo>
                <a:lnTo>
                  <a:pt x="252086" y="229099"/>
                </a:lnTo>
                <a:lnTo>
                  <a:pt x="251034" y="230489"/>
                </a:lnTo>
                <a:lnTo>
                  <a:pt x="229230" y="238855"/>
                </a:lnTo>
                <a:close/>
                <a:moveTo>
                  <a:pt x="161041" y="128412"/>
                </a:moveTo>
                <a:cubicBezTo>
                  <a:pt x="161923" y="113945"/>
                  <a:pt x="174305" y="102930"/>
                  <a:pt x="188695" y="103808"/>
                </a:cubicBezTo>
                <a:cubicBezTo>
                  <a:pt x="203086" y="104686"/>
                  <a:pt x="214037" y="117124"/>
                  <a:pt x="213154" y="131590"/>
                </a:cubicBezTo>
                <a:cubicBezTo>
                  <a:pt x="212272" y="146056"/>
                  <a:pt x="199891" y="157071"/>
                  <a:pt x="185500" y="156194"/>
                </a:cubicBezTo>
                <a:cubicBezTo>
                  <a:pt x="171109" y="155316"/>
                  <a:pt x="160159" y="142877"/>
                  <a:pt x="161041" y="128412"/>
                </a:cubicBezTo>
                <a:close/>
                <a:moveTo>
                  <a:pt x="118958" y="132039"/>
                </a:moveTo>
                <a:lnTo>
                  <a:pt x="120361" y="144512"/>
                </a:lnTo>
                <a:lnTo>
                  <a:pt x="121248" y="145186"/>
                </a:lnTo>
                <a:lnTo>
                  <a:pt x="135668" y="146994"/>
                </a:lnTo>
                <a:lnTo>
                  <a:pt x="136554" y="147668"/>
                </a:lnTo>
                <a:lnTo>
                  <a:pt x="139025" y="152774"/>
                </a:lnTo>
                <a:lnTo>
                  <a:pt x="138334" y="153971"/>
                </a:lnTo>
                <a:lnTo>
                  <a:pt x="129283" y="165497"/>
                </a:lnTo>
                <a:lnTo>
                  <a:pt x="129227" y="166422"/>
                </a:lnTo>
                <a:lnTo>
                  <a:pt x="136671" y="176168"/>
                </a:lnTo>
                <a:lnTo>
                  <a:pt x="137595" y="176224"/>
                </a:lnTo>
                <a:lnTo>
                  <a:pt x="151235" y="170552"/>
                </a:lnTo>
                <a:lnTo>
                  <a:pt x="152159" y="170609"/>
                </a:lnTo>
                <a:lnTo>
                  <a:pt x="156591" y="173976"/>
                </a:lnTo>
                <a:lnTo>
                  <a:pt x="156842" y="174920"/>
                </a:lnTo>
                <a:lnTo>
                  <a:pt x="154380" y="189945"/>
                </a:lnTo>
                <a:lnTo>
                  <a:pt x="155285" y="190310"/>
                </a:lnTo>
                <a:lnTo>
                  <a:pt x="166419" y="195325"/>
                </a:lnTo>
                <a:lnTo>
                  <a:pt x="167380" y="194765"/>
                </a:lnTo>
                <a:lnTo>
                  <a:pt x="176142" y="182911"/>
                </a:lnTo>
                <a:lnTo>
                  <a:pt x="176776" y="182640"/>
                </a:lnTo>
                <a:lnTo>
                  <a:pt x="182610" y="183306"/>
                </a:lnTo>
                <a:lnTo>
                  <a:pt x="183477" y="184287"/>
                </a:lnTo>
                <a:lnTo>
                  <a:pt x="188809" y="198240"/>
                </a:lnTo>
                <a:lnTo>
                  <a:pt x="189407" y="198586"/>
                </a:lnTo>
                <a:lnTo>
                  <a:pt x="201570" y="196850"/>
                </a:lnTo>
                <a:lnTo>
                  <a:pt x="202224" y="196270"/>
                </a:lnTo>
                <a:lnTo>
                  <a:pt x="204051" y="181516"/>
                </a:lnTo>
                <a:lnTo>
                  <a:pt x="204397" y="180918"/>
                </a:lnTo>
                <a:lnTo>
                  <a:pt x="210110" y="178479"/>
                </a:lnTo>
                <a:lnTo>
                  <a:pt x="210726" y="178517"/>
                </a:lnTo>
                <a:lnTo>
                  <a:pt x="222501" y="188216"/>
                </a:lnTo>
                <a:lnTo>
                  <a:pt x="223425" y="188273"/>
                </a:lnTo>
                <a:lnTo>
                  <a:pt x="233174" y="180505"/>
                </a:lnTo>
                <a:lnTo>
                  <a:pt x="233211" y="179888"/>
                </a:lnTo>
                <a:lnTo>
                  <a:pt x="227263" y="165899"/>
                </a:lnTo>
                <a:lnTo>
                  <a:pt x="227301" y="165281"/>
                </a:lnTo>
                <a:lnTo>
                  <a:pt x="230663" y="160841"/>
                </a:lnTo>
                <a:lnTo>
                  <a:pt x="231933" y="160299"/>
                </a:lnTo>
                <a:lnTo>
                  <a:pt x="246624" y="162744"/>
                </a:lnTo>
                <a:lnTo>
                  <a:pt x="247278" y="162164"/>
                </a:lnTo>
                <a:lnTo>
                  <a:pt x="251997" y="150683"/>
                </a:lnTo>
                <a:lnTo>
                  <a:pt x="252035" y="150066"/>
                </a:lnTo>
                <a:lnTo>
                  <a:pt x="240222" y="140984"/>
                </a:lnTo>
                <a:lnTo>
                  <a:pt x="239644" y="140329"/>
                </a:lnTo>
                <a:lnTo>
                  <a:pt x="240617" y="134504"/>
                </a:lnTo>
                <a:lnTo>
                  <a:pt x="240982" y="133597"/>
                </a:lnTo>
                <a:lnTo>
                  <a:pt x="254911" y="128253"/>
                </a:lnTo>
                <a:lnTo>
                  <a:pt x="255256" y="127655"/>
                </a:lnTo>
                <a:lnTo>
                  <a:pt x="253545" y="115162"/>
                </a:lnTo>
                <a:lnTo>
                  <a:pt x="253275" y="114526"/>
                </a:lnTo>
                <a:lnTo>
                  <a:pt x="238220" y="112988"/>
                </a:lnTo>
                <a:lnTo>
                  <a:pt x="237660" y="112025"/>
                </a:lnTo>
                <a:lnTo>
                  <a:pt x="235497" y="106938"/>
                </a:lnTo>
                <a:lnTo>
                  <a:pt x="235572" y="105704"/>
                </a:lnTo>
                <a:lnTo>
                  <a:pt x="244912" y="94505"/>
                </a:lnTo>
                <a:lnTo>
                  <a:pt x="244968" y="93579"/>
                </a:lnTo>
                <a:lnTo>
                  <a:pt x="237524" y="83834"/>
                </a:lnTo>
                <a:lnTo>
                  <a:pt x="236619" y="83469"/>
                </a:lnTo>
                <a:lnTo>
                  <a:pt x="222671" y="89122"/>
                </a:lnTo>
                <a:lnTo>
                  <a:pt x="222056" y="89085"/>
                </a:lnTo>
                <a:lnTo>
                  <a:pt x="217623" y="85717"/>
                </a:lnTo>
                <a:lnTo>
                  <a:pt x="217372" y="84773"/>
                </a:lnTo>
                <a:lnTo>
                  <a:pt x="219797" y="70365"/>
                </a:lnTo>
                <a:lnTo>
                  <a:pt x="219237" y="69402"/>
                </a:lnTo>
                <a:lnTo>
                  <a:pt x="208104" y="64387"/>
                </a:lnTo>
                <a:lnTo>
                  <a:pt x="207142" y="64948"/>
                </a:lnTo>
                <a:lnTo>
                  <a:pt x="198073" y="76782"/>
                </a:lnTo>
                <a:lnTo>
                  <a:pt x="197130" y="77034"/>
                </a:lnTo>
                <a:lnTo>
                  <a:pt x="191605" y="76388"/>
                </a:lnTo>
                <a:lnTo>
                  <a:pt x="190699" y="76023"/>
                </a:lnTo>
                <a:lnTo>
                  <a:pt x="185367" y="62071"/>
                </a:lnTo>
                <a:lnTo>
                  <a:pt x="184788" y="61416"/>
                </a:lnTo>
                <a:lnTo>
                  <a:pt x="172644" y="62843"/>
                </a:lnTo>
                <a:lnTo>
                  <a:pt x="172298" y="63442"/>
                </a:lnTo>
                <a:lnTo>
                  <a:pt x="170144" y="78486"/>
                </a:lnTo>
                <a:lnTo>
                  <a:pt x="169780" y="79392"/>
                </a:lnTo>
                <a:lnTo>
                  <a:pt x="164412" y="81233"/>
                </a:lnTo>
                <a:lnTo>
                  <a:pt x="163488" y="81176"/>
                </a:lnTo>
                <a:lnTo>
                  <a:pt x="151983" y="72113"/>
                </a:lnTo>
                <a:lnTo>
                  <a:pt x="150751" y="72038"/>
                </a:lnTo>
                <a:lnTo>
                  <a:pt x="141040" y="79188"/>
                </a:lnTo>
                <a:lnTo>
                  <a:pt x="140984" y="80114"/>
                </a:lnTo>
                <a:lnTo>
                  <a:pt x="146643" y="93776"/>
                </a:lnTo>
                <a:lnTo>
                  <a:pt x="146587" y="94702"/>
                </a:lnTo>
                <a:lnTo>
                  <a:pt x="143224" y="99142"/>
                </a:lnTo>
                <a:lnTo>
                  <a:pt x="142589" y="99413"/>
                </a:lnTo>
                <a:lnTo>
                  <a:pt x="127572" y="97258"/>
                </a:lnTo>
                <a:lnTo>
                  <a:pt x="127245" y="97548"/>
                </a:lnTo>
                <a:lnTo>
                  <a:pt x="122217" y="109010"/>
                </a:lnTo>
                <a:lnTo>
                  <a:pt x="122469" y="109954"/>
                </a:lnTo>
                <a:lnTo>
                  <a:pt x="134300" y="118728"/>
                </a:lnTo>
                <a:lnTo>
                  <a:pt x="134879" y="119383"/>
                </a:lnTo>
                <a:lnTo>
                  <a:pt x="133905" y="125208"/>
                </a:lnTo>
                <a:lnTo>
                  <a:pt x="133232" y="126096"/>
                </a:lnTo>
                <a:lnTo>
                  <a:pt x="119303" y="131440"/>
                </a:lnTo>
                <a:close/>
                <a:moveTo>
                  <a:pt x="100114" y="300685"/>
                </a:moveTo>
                <a:cubicBezTo>
                  <a:pt x="100114" y="324873"/>
                  <a:pt x="119722" y="344481"/>
                  <a:pt x="143911" y="344481"/>
                </a:cubicBezTo>
                <a:cubicBezTo>
                  <a:pt x="148445" y="344481"/>
                  <a:pt x="152820" y="343792"/>
                  <a:pt x="156934" y="342512"/>
                </a:cubicBezTo>
                <a:lnTo>
                  <a:pt x="158649" y="341885"/>
                </a:lnTo>
                <a:lnTo>
                  <a:pt x="188895" y="372131"/>
                </a:lnTo>
                <a:lnTo>
                  <a:pt x="188459" y="373323"/>
                </a:lnTo>
                <a:cubicBezTo>
                  <a:pt x="187179" y="377437"/>
                  <a:pt x="186490" y="381811"/>
                  <a:pt x="186490" y="386346"/>
                </a:cubicBezTo>
                <a:cubicBezTo>
                  <a:pt x="186490" y="410535"/>
                  <a:pt x="206099" y="430143"/>
                  <a:pt x="230287" y="430143"/>
                </a:cubicBezTo>
                <a:cubicBezTo>
                  <a:pt x="233310" y="430143"/>
                  <a:pt x="236262" y="429837"/>
                  <a:pt x="239113" y="429253"/>
                </a:cubicBezTo>
                <a:lnTo>
                  <a:pt x="242927" y="428273"/>
                </a:lnTo>
                <a:lnTo>
                  <a:pt x="215480" y="400826"/>
                </a:lnTo>
                <a:lnTo>
                  <a:pt x="218837" y="376614"/>
                </a:lnTo>
                <a:lnTo>
                  <a:pt x="242148" y="374158"/>
                </a:lnTo>
                <a:lnTo>
                  <a:pt x="270840" y="402851"/>
                </a:lnTo>
                <a:lnTo>
                  <a:pt x="272114" y="399370"/>
                </a:lnTo>
                <a:cubicBezTo>
                  <a:pt x="273394" y="395256"/>
                  <a:pt x="274083" y="390882"/>
                  <a:pt x="274083" y="386346"/>
                </a:cubicBezTo>
                <a:cubicBezTo>
                  <a:pt x="274083" y="362158"/>
                  <a:pt x="254475" y="342550"/>
                  <a:pt x="230286" y="342550"/>
                </a:cubicBezTo>
                <a:cubicBezTo>
                  <a:pt x="225752" y="342550"/>
                  <a:pt x="221377" y="343239"/>
                  <a:pt x="217263" y="344519"/>
                </a:cubicBezTo>
                <a:lnTo>
                  <a:pt x="216586" y="344766"/>
                </a:lnTo>
                <a:lnTo>
                  <a:pt x="185682" y="313862"/>
                </a:lnTo>
                <a:lnTo>
                  <a:pt x="185738" y="313708"/>
                </a:lnTo>
                <a:cubicBezTo>
                  <a:pt x="187018" y="309594"/>
                  <a:pt x="187707" y="305220"/>
                  <a:pt x="187707" y="300685"/>
                </a:cubicBezTo>
                <a:cubicBezTo>
                  <a:pt x="187707" y="276496"/>
                  <a:pt x="168098" y="256888"/>
                  <a:pt x="143910" y="256888"/>
                </a:cubicBezTo>
                <a:cubicBezTo>
                  <a:pt x="139375" y="256888"/>
                  <a:pt x="135001" y="257577"/>
                  <a:pt x="130887" y="258857"/>
                </a:cubicBezTo>
                <a:lnTo>
                  <a:pt x="128647" y="259677"/>
                </a:lnTo>
                <a:lnTo>
                  <a:pt x="153350" y="284380"/>
                </a:lnTo>
                <a:lnTo>
                  <a:pt x="147560" y="308592"/>
                </a:lnTo>
                <a:lnTo>
                  <a:pt x="126683" y="311048"/>
                </a:lnTo>
                <a:lnTo>
                  <a:pt x="102408" y="286773"/>
                </a:lnTo>
                <a:lnTo>
                  <a:pt x="102083" y="287661"/>
                </a:lnTo>
                <a:cubicBezTo>
                  <a:pt x="100803" y="291775"/>
                  <a:pt x="100114" y="296149"/>
                  <a:pt x="100114" y="300685"/>
                </a:cubicBezTo>
                <a:close/>
                <a:moveTo>
                  <a:pt x="0" y="295018"/>
                </a:moveTo>
                <a:lnTo>
                  <a:pt x="224" y="335440"/>
                </a:lnTo>
                <a:lnTo>
                  <a:pt x="2207" y="337896"/>
                </a:lnTo>
                <a:lnTo>
                  <a:pt x="48640" y="348241"/>
                </a:lnTo>
                <a:lnTo>
                  <a:pt x="51206" y="349413"/>
                </a:lnTo>
                <a:lnTo>
                  <a:pt x="55986" y="367878"/>
                </a:lnTo>
                <a:lnTo>
                  <a:pt x="55168" y="371382"/>
                </a:lnTo>
                <a:lnTo>
                  <a:pt x="21092" y="405448"/>
                </a:lnTo>
                <a:lnTo>
                  <a:pt x="20858" y="407667"/>
                </a:lnTo>
                <a:lnTo>
                  <a:pt x="41384" y="442626"/>
                </a:lnTo>
                <a:lnTo>
                  <a:pt x="44884" y="443449"/>
                </a:lnTo>
                <a:lnTo>
                  <a:pt x="89806" y="429843"/>
                </a:lnTo>
                <a:lnTo>
                  <a:pt x="93306" y="430665"/>
                </a:lnTo>
                <a:lnTo>
                  <a:pt x="107304" y="442484"/>
                </a:lnTo>
                <a:lnTo>
                  <a:pt x="106836" y="446923"/>
                </a:lnTo>
                <a:lnTo>
                  <a:pt x="95275" y="492819"/>
                </a:lnTo>
                <a:lnTo>
                  <a:pt x="96324" y="495625"/>
                </a:lnTo>
                <a:lnTo>
                  <a:pt x="131088" y="514599"/>
                </a:lnTo>
                <a:lnTo>
                  <a:pt x="133888" y="513551"/>
                </a:lnTo>
                <a:lnTo>
                  <a:pt x="166681" y="478899"/>
                </a:lnTo>
                <a:lnTo>
                  <a:pt x="169482" y="477852"/>
                </a:lnTo>
                <a:lnTo>
                  <a:pt x="186981" y="481965"/>
                </a:lnTo>
                <a:lnTo>
                  <a:pt x="188964" y="484421"/>
                </a:lnTo>
                <a:lnTo>
                  <a:pt x="201437" y="531986"/>
                </a:lnTo>
                <a:lnTo>
                  <a:pt x="204587" y="531874"/>
                </a:lnTo>
                <a:lnTo>
                  <a:pt x="244022" y="532045"/>
                </a:lnTo>
                <a:lnTo>
                  <a:pt x="246123" y="529128"/>
                </a:lnTo>
                <a:lnTo>
                  <a:pt x="256401" y="482645"/>
                </a:lnTo>
                <a:lnTo>
                  <a:pt x="257918" y="481012"/>
                </a:lnTo>
                <a:lnTo>
                  <a:pt x="276004" y="475312"/>
                </a:lnTo>
                <a:lnTo>
                  <a:pt x="279854" y="477070"/>
                </a:lnTo>
                <a:lnTo>
                  <a:pt x="313914" y="511230"/>
                </a:lnTo>
                <a:lnTo>
                  <a:pt x="316131" y="511467"/>
                </a:lnTo>
                <a:lnTo>
                  <a:pt x="349737" y="490368"/>
                </a:lnTo>
                <a:lnTo>
                  <a:pt x="350905" y="487799"/>
                </a:lnTo>
                <a:lnTo>
                  <a:pt x="336915" y="441868"/>
                </a:lnTo>
                <a:lnTo>
                  <a:pt x="337149" y="439648"/>
                </a:lnTo>
                <a:lnTo>
                  <a:pt x="350802" y="424947"/>
                </a:lnTo>
                <a:lnTo>
                  <a:pt x="352669" y="424249"/>
                </a:lnTo>
                <a:lnTo>
                  <a:pt x="400152" y="437399"/>
                </a:lnTo>
                <a:lnTo>
                  <a:pt x="402952" y="436351"/>
                </a:lnTo>
                <a:lnTo>
                  <a:pt x="421512" y="400628"/>
                </a:lnTo>
                <a:lnTo>
                  <a:pt x="420812" y="398758"/>
                </a:lnTo>
                <a:lnTo>
                  <a:pt x="384885" y="365297"/>
                </a:lnTo>
                <a:lnTo>
                  <a:pt x="384185" y="363426"/>
                </a:lnTo>
                <a:lnTo>
                  <a:pt x="383311" y="357775"/>
                </a:lnTo>
                <a:lnTo>
                  <a:pt x="365259" y="360490"/>
                </a:lnTo>
                <a:lnTo>
                  <a:pt x="360230" y="375206"/>
                </a:lnTo>
                <a:cubicBezTo>
                  <a:pt x="343851" y="411413"/>
                  <a:pt x="313693" y="441298"/>
                  <a:pt x="273637" y="456282"/>
                </a:cubicBezTo>
                <a:cubicBezTo>
                  <a:pt x="193525" y="486250"/>
                  <a:pt x="104162" y="445261"/>
                  <a:pt x="74037" y="364730"/>
                </a:cubicBezTo>
                <a:cubicBezTo>
                  <a:pt x="55209" y="314398"/>
                  <a:pt x="63978" y="260533"/>
                  <a:pt x="92760" y="219895"/>
                </a:cubicBezTo>
                <a:lnTo>
                  <a:pt x="102741" y="207124"/>
                </a:lnTo>
                <a:lnTo>
                  <a:pt x="94822" y="191925"/>
                </a:lnTo>
                <a:lnTo>
                  <a:pt x="88228" y="198058"/>
                </a:lnTo>
                <a:lnTo>
                  <a:pt x="85427" y="199106"/>
                </a:lnTo>
                <a:lnTo>
                  <a:pt x="39578" y="187476"/>
                </a:lnTo>
                <a:lnTo>
                  <a:pt x="35844" y="188873"/>
                </a:lnTo>
                <a:lnTo>
                  <a:pt x="16585" y="222726"/>
                </a:lnTo>
                <a:lnTo>
                  <a:pt x="17634" y="225531"/>
                </a:lnTo>
                <a:lnTo>
                  <a:pt x="52278" y="258407"/>
                </a:lnTo>
                <a:lnTo>
                  <a:pt x="53328" y="261213"/>
                </a:lnTo>
                <a:lnTo>
                  <a:pt x="49240" y="278731"/>
                </a:lnTo>
                <a:lnTo>
                  <a:pt x="47723" y="280364"/>
                </a:lnTo>
                <a:lnTo>
                  <a:pt x="584" y="293734"/>
                </a:lnTo>
                <a:close/>
              </a:path>
            </a:pathLst>
          </a:custGeom>
          <a:solidFill>
            <a:schemeClr val="bg1"/>
          </a:solidFill>
          <a:ln w="12700" cap="flat" cmpd="sng" algn="ctr">
            <a:noFill/>
            <a:prstDash val="solid"/>
            <a:miter lim="800000"/>
          </a:ln>
          <a:effectLst/>
        </p:spPr>
        <p:txBody>
          <a:bodyPr anchor="ctr"/>
          <a:lstStyle/>
          <a:p>
            <a:pPr algn="r" eaLnBrk="1" fontAlgn="auto" hangingPunct="1">
              <a:spcBef>
                <a:spcPts val="0"/>
              </a:spcBef>
              <a:spcAft>
                <a:spcPts val="0"/>
              </a:spcAft>
              <a:defRPr/>
            </a:pPr>
            <a:endParaRPr lang="en-US" sz="2000" kern="0" dirty="0">
              <a:solidFill>
                <a:schemeClr val="bg1"/>
              </a:solidFill>
            </a:endParaRPr>
          </a:p>
        </p:txBody>
      </p:sp>
      <p:sp>
        <p:nvSpPr>
          <p:cNvPr id="7212" name="TextBox 7211">
            <a:extLst>
              <a:ext uri="{FF2B5EF4-FFF2-40B4-BE49-F238E27FC236}">
                <a16:creationId xmlns:a16="http://schemas.microsoft.com/office/drawing/2014/main" id="{99AA1EAA-EF0C-B744-E18E-C8353ED55094}"/>
              </a:ext>
            </a:extLst>
          </p:cNvPr>
          <p:cNvSpPr txBox="1"/>
          <p:nvPr/>
        </p:nvSpPr>
        <p:spPr>
          <a:xfrm>
            <a:off x="555626" y="685800"/>
            <a:ext cx="11080749" cy="1015663"/>
          </a:xfrm>
          <a:prstGeom prst="rect">
            <a:avLst/>
          </a:prstGeom>
          <a:noFill/>
        </p:spPr>
        <p:txBody>
          <a:bodyPr wrap="square">
            <a:spAutoFit/>
          </a:bodyPr>
          <a:lstStyle/>
          <a:p>
            <a:pPr algn="ctr"/>
            <a:r>
              <a:rPr lang="en-GB" sz="2000" b="1" dirty="0">
                <a:solidFill>
                  <a:schemeClr val="bg1"/>
                </a:solidFill>
                <a:cs typeface="Arial" panose="020B0604020202020204" pitchFamily="34" charset="0"/>
              </a:rPr>
              <a:t>ISMS objectives/ KPI’s are goals used to improve the quality and effectiveness of SMSA’s ISMS. They play a crucial role in devising strategies to fulfil ISMS requirements and meet customer satisfaction.</a:t>
            </a:r>
          </a:p>
          <a:p>
            <a:pPr algn="ctr"/>
            <a:r>
              <a:rPr lang="en-GB" sz="2000" b="1" dirty="0">
                <a:solidFill>
                  <a:schemeClr val="bg1"/>
                </a:solidFill>
                <a:cs typeface="Arial" panose="020B0604020202020204" pitchFamily="34" charset="0"/>
              </a:rPr>
              <a:t>(SMART)</a:t>
            </a:r>
            <a:endParaRPr lang="en-US" sz="2000" b="1" dirty="0">
              <a:solidFill>
                <a:schemeClr val="bg1"/>
              </a:solidFill>
              <a:cs typeface="Arial" panose="020B0604020202020204" pitchFamily="34" charset="0"/>
            </a:endParaRPr>
          </a:p>
        </p:txBody>
      </p:sp>
      <p:grpSp>
        <p:nvGrpSpPr>
          <p:cNvPr id="101" name="Group 100">
            <a:extLst>
              <a:ext uri="{FF2B5EF4-FFF2-40B4-BE49-F238E27FC236}">
                <a16:creationId xmlns:a16="http://schemas.microsoft.com/office/drawing/2014/main" id="{40F152CA-9BB1-4771-9A0B-8CFC66B38F5D}"/>
              </a:ext>
            </a:extLst>
          </p:cNvPr>
          <p:cNvGrpSpPr/>
          <p:nvPr/>
        </p:nvGrpSpPr>
        <p:grpSpPr>
          <a:xfrm>
            <a:off x="4983889" y="2493686"/>
            <a:ext cx="2178911" cy="1697314"/>
            <a:chOff x="3561191" y="1960806"/>
            <a:chExt cx="2589838" cy="2017419"/>
          </a:xfrm>
        </p:grpSpPr>
        <p:grpSp>
          <p:nvGrpSpPr>
            <p:cNvPr id="105" name="Group 104">
              <a:extLst>
                <a:ext uri="{FF2B5EF4-FFF2-40B4-BE49-F238E27FC236}">
                  <a16:creationId xmlns:a16="http://schemas.microsoft.com/office/drawing/2014/main" id="{3261F4F1-7273-4C8A-9688-F4D896634ADA}"/>
                </a:ext>
              </a:extLst>
            </p:cNvPr>
            <p:cNvGrpSpPr/>
            <p:nvPr/>
          </p:nvGrpSpPr>
          <p:grpSpPr>
            <a:xfrm>
              <a:off x="3561191" y="3040256"/>
              <a:ext cx="2589838" cy="937969"/>
              <a:chOff x="3561191" y="3040256"/>
              <a:chExt cx="2589838" cy="937969"/>
            </a:xfrm>
          </p:grpSpPr>
          <p:grpSp>
            <p:nvGrpSpPr>
              <p:cNvPr id="126" name="Group 125">
                <a:extLst>
                  <a:ext uri="{FF2B5EF4-FFF2-40B4-BE49-F238E27FC236}">
                    <a16:creationId xmlns:a16="http://schemas.microsoft.com/office/drawing/2014/main" id="{EDEDB9F4-1632-4CD6-B71D-868F117B456A}"/>
                  </a:ext>
                </a:extLst>
              </p:cNvPr>
              <p:cNvGrpSpPr/>
              <p:nvPr/>
            </p:nvGrpSpPr>
            <p:grpSpPr>
              <a:xfrm>
                <a:off x="3561191" y="3091642"/>
                <a:ext cx="2589838" cy="886582"/>
                <a:chOff x="3561191" y="3091642"/>
                <a:chExt cx="2589838" cy="886582"/>
              </a:xfrm>
            </p:grpSpPr>
            <p:sp>
              <p:nvSpPr>
                <p:cNvPr id="132" name="Freeform: Shape 131">
                  <a:extLst>
                    <a:ext uri="{FF2B5EF4-FFF2-40B4-BE49-F238E27FC236}">
                      <a16:creationId xmlns:a16="http://schemas.microsoft.com/office/drawing/2014/main" id="{0ABC6550-C041-4E6E-A3DE-84B72946DA0E}"/>
                    </a:ext>
                  </a:extLst>
                </p:cNvPr>
                <p:cNvSpPr/>
                <p:nvPr/>
              </p:nvSpPr>
              <p:spPr>
                <a:xfrm>
                  <a:off x="3744523" y="3091642"/>
                  <a:ext cx="2289450" cy="886582"/>
                </a:xfrm>
                <a:custGeom>
                  <a:avLst/>
                  <a:gdLst>
                    <a:gd name="connsiteX0" fmla="*/ 1127634 w 2289450"/>
                    <a:gd name="connsiteY0" fmla="*/ 3 h 886582"/>
                    <a:gd name="connsiteX1" fmla="*/ 1219278 w 2289450"/>
                    <a:gd name="connsiteY1" fmla="*/ 4912 h 886582"/>
                    <a:gd name="connsiteX2" fmla="*/ 2249705 w 2289450"/>
                    <a:gd name="connsiteY2" fmla="*/ 601131 h 886582"/>
                    <a:gd name="connsiteX3" fmla="*/ 2289450 w 2289450"/>
                    <a:gd name="connsiteY3" fmla="*/ 863752 h 886582"/>
                    <a:gd name="connsiteX4" fmla="*/ 2288621 w 2289450"/>
                    <a:gd name="connsiteY4" fmla="*/ 886582 h 886582"/>
                    <a:gd name="connsiteX5" fmla="*/ 6871 w 2289450"/>
                    <a:gd name="connsiteY5" fmla="*/ 886582 h 886582"/>
                    <a:gd name="connsiteX6" fmla="*/ 98 w 2289450"/>
                    <a:gd name="connsiteY6" fmla="*/ 786343 h 886582"/>
                    <a:gd name="connsiteX7" fmla="*/ 10628 w 2289450"/>
                    <a:gd name="connsiteY7" fmla="*/ 601131 h 886582"/>
                    <a:gd name="connsiteX8" fmla="*/ 1127634 w 2289450"/>
                    <a:gd name="connsiteY8" fmla="*/ 3 h 886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9450" h="886582">
                      <a:moveTo>
                        <a:pt x="1127634" y="3"/>
                      </a:moveTo>
                      <a:cubicBezTo>
                        <a:pt x="1158889" y="77"/>
                        <a:pt x="1189507" y="1672"/>
                        <a:pt x="1219278" y="4912"/>
                      </a:cubicBezTo>
                      <a:cubicBezTo>
                        <a:pt x="1692366" y="56757"/>
                        <a:pt x="2136296" y="371070"/>
                        <a:pt x="2249705" y="601131"/>
                      </a:cubicBezTo>
                      <a:cubicBezTo>
                        <a:pt x="2278058" y="658648"/>
                        <a:pt x="2288995" y="753631"/>
                        <a:pt x="2289450" y="863752"/>
                      </a:cubicBezTo>
                      <a:lnTo>
                        <a:pt x="2288621" y="886582"/>
                      </a:lnTo>
                      <a:lnTo>
                        <a:pt x="6871" y="886582"/>
                      </a:lnTo>
                      <a:lnTo>
                        <a:pt x="98" y="786343"/>
                      </a:lnTo>
                      <a:cubicBezTo>
                        <a:pt x="-611" y="724062"/>
                        <a:pt x="2528" y="661888"/>
                        <a:pt x="10628" y="601131"/>
                      </a:cubicBezTo>
                      <a:cubicBezTo>
                        <a:pt x="47084" y="339882"/>
                        <a:pt x="658823" y="-1113"/>
                        <a:pt x="1127634" y="3"/>
                      </a:cubicBezTo>
                      <a:close/>
                    </a:path>
                  </a:pathLst>
                </a:custGeom>
                <a:solidFill>
                  <a:srgbClr val="FF671F"/>
                </a:solidFill>
                <a:ln w="7281" cap="flat">
                  <a:noFill/>
                  <a:prstDash val="solid"/>
                  <a:miter/>
                </a:ln>
              </p:spPr>
              <p:txBody>
                <a:bodyPr wrap="square" rtlCol="0" anchor="ctr">
                  <a:noAutofit/>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a:cs typeface="Arial"/>
                    <a:sym typeface="Arial"/>
                  </a:endParaRPr>
                </a:p>
              </p:txBody>
            </p:sp>
            <p:sp>
              <p:nvSpPr>
                <p:cNvPr id="133" name="Freeform: Shape 132">
                  <a:extLst>
                    <a:ext uri="{FF2B5EF4-FFF2-40B4-BE49-F238E27FC236}">
                      <a16:creationId xmlns:a16="http://schemas.microsoft.com/office/drawing/2014/main" id="{786836B6-94C0-4771-A483-59B5B455A36C}"/>
                    </a:ext>
                  </a:extLst>
                </p:cNvPr>
                <p:cNvSpPr/>
                <p:nvPr/>
              </p:nvSpPr>
              <p:spPr>
                <a:xfrm>
                  <a:off x="3561191" y="3482154"/>
                  <a:ext cx="550032" cy="496070"/>
                </a:xfrm>
                <a:custGeom>
                  <a:avLst/>
                  <a:gdLst>
                    <a:gd name="connsiteX0" fmla="*/ 326816 w 550032"/>
                    <a:gd name="connsiteY0" fmla="*/ 0 h 496070"/>
                    <a:gd name="connsiteX1" fmla="*/ 524199 w 550032"/>
                    <a:gd name="connsiteY1" fmla="*/ 405966 h 496070"/>
                    <a:gd name="connsiteX2" fmla="*/ 550032 w 550032"/>
                    <a:gd name="connsiteY2" fmla="*/ 496070 h 496070"/>
                    <a:gd name="connsiteX3" fmla="*/ 0 w 550032"/>
                    <a:gd name="connsiteY3" fmla="*/ 496070 h 496070"/>
                    <a:gd name="connsiteX4" fmla="*/ 54153 w 550032"/>
                    <a:gd name="connsiteY4" fmla="*/ 384015 h 496070"/>
                    <a:gd name="connsiteX5" fmla="*/ 326816 w 550032"/>
                    <a:gd name="connsiteY5" fmla="*/ 0 h 496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0032" h="496070">
                      <a:moveTo>
                        <a:pt x="326816" y="0"/>
                      </a:moveTo>
                      <a:cubicBezTo>
                        <a:pt x="383118" y="14986"/>
                        <a:pt x="457798" y="186876"/>
                        <a:pt x="524199" y="405966"/>
                      </a:cubicBezTo>
                      <a:lnTo>
                        <a:pt x="550032" y="496070"/>
                      </a:lnTo>
                      <a:lnTo>
                        <a:pt x="0" y="496070"/>
                      </a:lnTo>
                      <a:lnTo>
                        <a:pt x="54153" y="384015"/>
                      </a:lnTo>
                      <a:cubicBezTo>
                        <a:pt x="141053" y="216594"/>
                        <a:pt x="236896" y="70476"/>
                        <a:pt x="326816" y="0"/>
                      </a:cubicBezTo>
                      <a:close/>
                    </a:path>
                  </a:pathLst>
                </a:custGeom>
                <a:solidFill>
                  <a:srgbClr val="9E01BF"/>
                </a:solidFill>
                <a:ln w="7281" cap="flat">
                  <a:noFill/>
                  <a:prstDash val="solid"/>
                  <a:miter/>
                </a:ln>
              </p:spPr>
              <p:txBody>
                <a:bodyPr wrap="square" rtlCol="0" anchor="ctr">
                  <a:noAutofit/>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a:cs typeface="Arial"/>
                    <a:sym typeface="Arial"/>
                  </a:endParaRPr>
                </a:p>
              </p:txBody>
            </p:sp>
            <p:sp>
              <p:nvSpPr>
                <p:cNvPr id="134" name="Freeform: Shape 133">
                  <a:extLst>
                    <a:ext uri="{FF2B5EF4-FFF2-40B4-BE49-F238E27FC236}">
                      <a16:creationId xmlns:a16="http://schemas.microsoft.com/office/drawing/2014/main" id="{48825294-5FBA-448F-ACDE-199F90BCF88B}"/>
                    </a:ext>
                  </a:extLst>
                </p:cNvPr>
                <p:cNvSpPr/>
                <p:nvPr/>
              </p:nvSpPr>
              <p:spPr>
                <a:xfrm>
                  <a:off x="5600998" y="3482154"/>
                  <a:ext cx="550031" cy="496070"/>
                </a:xfrm>
                <a:custGeom>
                  <a:avLst/>
                  <a:gdLst>
                    <a:gd name="connsiteX0" fmla="*/ 223215 w 550031"/>
                    <a:gd name="connsiteY0" fmla="*/ 0 h 496070"/>
                    <a:gd name="connsiteX1" fmla="*/ 495878 w 550031"/>
                    <a:gd name="connsiteY1" fmla="*/ 384015 h 496070"/>
                    <a:gd name="connsiteX2" fmla="*/ 550031 w 550031"/>
                    <a:gd name="connsiteY2" fmla="*/ 496070 h 496070"/>
                    <a:gd name="connsiteX3" fmla="*/ 0 w 550031"/>
                    <a:gd name="connsiteY3" fmla="*/ 496070 h 496070"/>
                    <a:gd name="connsiteX4" fmla="*/ 25832 w 550031"/>
                    <a:gd name="connsiteY4" fmla="*/ 405966 h 496070"/>
                    <a:gd name="connsiteX5" fmla="*/ 223215 w 550031"/>
                    <a:gd name="connsiteY5" fmla="*/ 0 h 496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0031" h="496070">
                      <a:moveTo>
                        <a:pt x="223215" y="0"/>
                      </a:moveTo>
                      <a:cubicBezTo>
                        <a:pt x="313135" y="70476"/>
                        <a:pt x="408978" y="216594"/>
                        <a:pt x="495878" y="384015"/>
                      </a:cubicBezTo>
                      <a:lnTo>
                        <a:pt x="550031" y="496070"/>
                      </a:lnTo>
                      <a:lnTo>
                        <a:pt x="0" y="496070"/>
                      </a:lnTo>
                      <a:lnTo>
                        <a:pt x="25832" y="405966"/>
                      </a:lnTo>
                      <a:cubicBezTo>
                        <a:pt x="92234" y="186876"/>
                        <a:pt x="166914" y="14986"/>
                        <a:pt x="223215" y="0"/>
                      </a:cubicBezTo>
                      <a:close/>
                    </a:path>
                  </a:pathLst>
                </a:custGeom>
                <a:solidFill>
                  <a:srgbClr val="9E01BF"/>
                </a:solidFill>
                <a:ln w="7281" cap="flat">
                  <a:noFill/>
                  <a:prstDash val="solid"/>
                  <a:miter/>
                </a:ln>
              </p:spPr>
              <p:txBody>
                <a:bodyPr wrap="square" rtlCol="0" anchor="ctr">
                  <a:noAutofit/>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a:cs typeface="Arial"/>
                    <a:sym typeface="Arial"/>
                  </a:endParaRPr>
                </a:p>
              </p:txBody>
            </p:sp>
          </p:grpSp>
          <p:grpSp>
            <p:nvGrpSpPr>
              <p:cNvPr id="127" name="Group 126">
                <a:extLst>
                  <a:ext uri="{FF2B5EF4-FFF2-40B4-BE49-F238E27FC236}">
                    <a16:creationId xmlns:a16="http://schemas.microsoft.com/office/drawing/2014/main" id="{7A48C53C-DAA0-438B-9008-D917E8B765CE}"/>
                  </a:ext>
                </a:extLst>
              </p:cNvPr>
              <p:cNvGrpSpPr/>
              <p:nvPr/>
            </p:nvGrpSpPr>
            <p:grpSpPr>
              <a:xfrm>
                <a:off x="4092147" y="3040256"/>
                <a:ext cx="1616934" cy="937969"/>
                <a:chOff x="4092147" y="3040256"/>
                <a:chExt cx="1616934" cy="937969"/>
              </a:xfrm>
            </p:grpSpPr>
            <p:sp>
              <p:nvSpPr>
                <p:cNvPr id="128" name="Freeform: Shape 127">
                  <a:extLst>
                    <a:ext uri="{FF2B5EF4-FFF2-40B4-BE49-F238E27FC236}">
                      <a16:creationId xmlns:a16="http://schemas.microsoft.com/office/drawing/2014/main" id="{AC203B88-ADA0-48CF-90F4-4BCBC293A0CC}"/>
                    </a:ext>
                  </a:extLst>
                </p:cNvPr>
                <p:cNvSpPr/>
                <p:nvPr/>
              </p:nvSpPr>
              <p:spPr>
                <a:xfrm>
                  <a:off x="4092147" y="3040256"/>
                  <a:ext cx="1616934" cy="937969"/>
                </a:xfrm>
                <a:custGeom>
                  <a:avLst/>
                  <a:gdLst>
                    <a:gd name="connsiteX0" fmla="*/ 1564527 w 1616934"/>
                    <a:gd name="connsiteY0" fmla="*/ 1068 h 937969"/>
                    <a:gd name="connsiteX1" fmla="*/ 1616934 w 1616934"/>
                    <a:gd name="connsiteY1" fmla="*/ 62778 h 937969"/>
                    <a:gd name="connsiteX2" fmla="*/ 1130882 w 1616934"/>
                    <a:gd name="connsiteY2" fmla="*/ 565032 h 937969"/>
                    <a:gd name="connsiteX3" fmla="*/ 943771 w 1616934"/>
                    <a:gd name="connsiteY3" fmla="*/ 878250 h 937969"/>
                    <a:gd name="connsiteX4" fmla="*/ 917323 w 1616934"/>
                    <a:gd name="connsiteY4" fmla="*/ 937969 h 937969"/>
                    <a:gd name="connsiteX5" fmla="*/ 713876 w 1616934"/>
                    <a:gd name="connsiteY5" fmla="*/ 937969 h 937969"/>
                    <a:gd name="connsiteX6" fmla="*/ 704053 w 1616934"/>
                    <a:gd name="connsiteY6" fmla="*/ 917468 h 937969"/>
                    <a:gd name="connsiteX7" fmla="*/ 479572 w 1616934"/>
                    <a:gd name="connsiteY7" fmla="*/ 548829 h 937969"/>
                    <a:gd name="connsiteX8" fmla="*/ 0 w 1616934"/>
                    <a:gd name="connsiteY8" fmla="*/ 43341 h 937969"/>
                    <a:gd name="connsiteX9" fmla="*/ 55085 w 1616934"/>
                    <a:gd name="connsiteY9" fmla="*/ 1215 h 937969"/>
                    <a:gd name="connsiteX10" fmla="*/ 774443 w 1616934"/>
                    <a:gd name="connsiteY10" fmla="*/ 727050 h 937969"/>
                    <a:gd name="connsiteX11" fmla="*/ 801651 w 1616934"/>
                    <a:gd name="connsiteY11" fmla="*/ 830551 h 937969"/>
                    <a:gd name="connsiteX12" fmla="*/ 810154 w 1616934"/>
                    <a:gd name="connsiteY12" fmla="*/ 875494 h 937969"/>
                    <a:gd name="connsiteX13" fmla="*/ 816537 w 1616934"/>
                    <a:gd name="connsiteY13" fmla="*/ 833791 h 937969"/>
                    <a:gd name="connsiteX14" fmla="*/ 842491 w 1616934"/>
                    <a:gd name="connsiteY14" fmla="*/ 730290 h 937969"/>
                    <a:gd name="connsiteX15" fmla="*/ 1555369 w 1616934"/>
                    <a:gd name="connsiteY15" fmla="*/ 1214 h 937969"/>
                    <a:gd name="connsiteX16" fmla="*/ 1564527 w 1616934"/>
                    <a:gd name="connsiteY16" fmla="*/ 1068 h 93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16934" h="937969">
                      <a:moveTo>
                        <a:pt x="1564527" y="1068"/>
                      </a:moveTo>
                      <a:cubicBezTo>
                        <a:pt x="1587165" y="8199"/>
                        <a:pt x="1616934" y="62778"/>
                        <a:pt x="1616934" y="62778"/>
                      </a:cubicBezTo>
                      <a:cubicBezTo>
                        <a:pt x="1616934" y="62778"/>
                        <a:pt x="1299380" y="354409"/>
                        <a:pt x="1130882" y="565032"/>
                      </a:cubicBezTo>
                      <a:cubicBezTo>
                        <a:pt x="1054330" y="663458"/>
                        <a:pt x="991902" y="776009"/>
                        <a:pt x="943771" y="878250"/>
                      </a:cubicBezTo>
                      <a:lnTo>
                        <a:pt x="917323" y="937969"/>
                      </a:lnTo>
                      <a:lnTo>
                        <a:pt x="713876" y="937969"/>
                      </a:lnTo>
                      <a:lnTo>
                        <a:pt x="704053" y="917468"/>
                      </a:lnTo>
                      <a:cubicBezTo>
                        <a:pt x="645791" y="800196"/>
                        <a:pt x="568883" y="663659"/>
                        <a:pt x="479572" y="548829"/>
                      </a:cubicBezTo>
                      <a:cubicBezTo>
                        <a:pt x="317553" y="341450"/>
                        <a:pt x="0" y="43341"/>
                        <a:pt x="0" y="43341"/>
                      </a:cubicBezTo>
                      <a:cubicBezTo>
                        <a:pt x="0" y="43341"/>
                        <a:pt x="25922" y="-8509"/>
                        <a:pt x="55085" y="1215"/>
                      </a:cubicBezTo>
                      <a:cubicBezTo>
                        <a:pt x="259229" y="85462"/>
                        <a:pt x="706395" y="500224"/>
                        <a:pt x="774443" y="727050"/>
                      </a:cubicBezTo>
                      <a:cubicBezTo>
                        <a:pt x="785379" y="763504"/>
                        <a:pt x="794341" y="798034"/>
                        <a:pt x="801651" y="830551"/>
                      </a:cubicBezTo>
                      <a:lnTo>
                        <a:pt x="810154" y="875494"/>
                      </a:lnTo>
                      <a:lnTo>
                        <a:pt x="816537" y="833791"/>
                      </a:lnTo>
                      <a:cubicBezTo>
                        <a:pt x="823049" y="801273"/>
                        <a:pt x="831555" y="766743"/>
                        <a:pt x="842491" y="730290"/>
                      </a:cubicBezTo>
                      <a:cubicBezTo>
                        <a:pt x="910539" y="506703"/>
                        <a:pt x="1364189" y="104904"/>
                        <a:pt x="1555369" y="1214"/>
                      </a:cubicBezTo>
                      <a:cubicBezTo>
                        <a:pt x="1558205" y="-1"/>
                        <a:pt x="1561293" y="49"/>
                        <a:pt x="1564527" y="1068"/>
                      </a:cubicBezTo>
                      <a:close/>
                    </a:path>
                  </a:pathLst>
                </a:custGeom>
                <a:solidFill>
                  <a:srgbClr val="9E01BF"/>
                </a:solidFill>
                <a:ln w="7281" cap="flat">
                  <a:noFill/>
                  <a:prstDash val="solid"/>
                  <a:miter/>
                </a:ln>
              </p:spPr>
              <p:txBody>
                <a:bodyPr wrap="square" rtlCol="0" anchor="ctr">
                  <a:noAutofit/>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a:cs typeface="Arial"/>
                    <a:sym typeface="Arial"/>
                  </a:endParaRPr>
                </a:p>
              </p:txBody>
            </p:sp>
            <p:grpSp>
              <p:nvGrpSpPr>
                <p:cNvPr id="129" name="Group 128">
                  <a:extLst>
                    <a:ext uri="{FF2B5EF4-FFF2-40B4-BE49-F238E27FC236}">
                      <a16:creationId xmlns:a16="http://schemas.microsoft.com/office/drawing/2014/main" id="{E1CEE607-C752-40B6-8740-421B0699AFC2}"/>
                    </a:ext>
                  </a:extLst>
                </p:cNvPr>
                <p:cNvGrpSpPr/>
                <p:nvPr/>
              </p:nvGrpSpPr>
              <p:grpSpPr>
                <a:xfrm>
                  <a:off x="4296291" y="3284496"/>
                  <a:ext cx="1185967" cy="693729"/>
                  <a:chOff x="4296291" y="3284496"/>
                  <a:chExt cx="1185967" cy="693729"/>
                </a:xfrm>
              </p:grpSpPr>
              <p:sp>
                <p:nvSpPr>
                  <p:cNvPr id="130" name="Freeform: Shape 129">
                    <a:extLst>
                      <a:ext uri="{FF2B5EF4-FFF2-40B4-BE49-F238E27FC236}">
                        <a16:creationId xmlns:a16="http://schemas.microsoft.com/office/drawing/2014/main" id="{8602FD34-9E8F-4793-8367-B7574AD3A3B1}"/>
                      </a:ext>
                    </a:extLst>
                  </p:cNvPr>
                  <p:cNvSpPr/>
                  <p:nvPr/>
                </p:nvSpPr>
                <p:spPr>
                  <a:xfrm>
                    <a:off x="4296291" y="3284496"/>
                    <a:ext cx="560158" cy="693729"/>
                  </a:xfrm>
                  <a:custGeom>
                    <a:avLst/>
                    <a:gdLst>
                      <a:gd name="connsiteX0" fmla="*/ 0 w 560158"/>
                      <a:gd name="connsiteY0" fmla="*/ 0 h 693729"/>
                      <a:gd name="connsiteX1" fmla="*/ 320793 w 560158"/>
                      <a:gd name="connsiteY1" fmla="*/ 275427 h 693729"/>
                      <a:gd name="connsiteX2" fmla="*/ 560149 w 560158"/>
                      <a:gd name="connsiteY2" fmla="*/ 693698 h 693729"/>
                      <a:gd name="connsiteX3" fmla="*/ 560158 w 560158"/>
                      <a:gd name="connsiteY3" fmla="*/ 693729 h 693729"/>
                      <a:gd name="connsiteX4" fmla="*/ 512280 w 560158"/>
                      <a:gd name="connsiteY4" fmla="*/ 693729 h 693729"/>
                      <a:gd name="connsiteX5" fmla="*/ 489696 w 560158"/>
                      <a:gd name="connsiteY5" fmla="*/ 647661 h 693729"/>
                      <a:gd name="connsiteX6" fmla="*/ 278672 w 560158"/>
                      <a:gd name="connsiteY6" fmla="*/ 307833 h 693729"/>
                      <a:gd name="connsiteX7" fmla="*/ 0 w 560158"/>
                      <a:gd name="connsiteY7" fmla="*/ 0 h 693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0158" h="693729">
                        <a:moveTo>
                          <a:pt x="0" y="0"/>
                        </a:moveTo>
                        <a:cubicBezTo>
                          <a:pt x="87491" y="55085"/>
                          <a:pt x="197660" y="139336"/>
                          <a:pt x="320793" y="275427"/>
                        </a:cubicBezTo>
                        <a:cubicBezTo>
                          <a:pt x="446358" y="415168"/>
                          <a:pt x="518759" y="562503"/>
                          <a:pt x="560149" y="693698"/>
                        </a:cubicBezTo>
                        <a:lnTo>
                          <a:pt x="560158" y="693729"/>
                        </a:lnTo>
                        <a:lnTo>
                          <a:pt x="512280" y="693729"/>
                        </a:lnTo>
                        <a:lnTo>
                          <a:pt x="489696" y="647661"/>
                        </a:lnTo>
                        <a:cubicBezTo>
                          <a:pt x="433396" y="537085"/>
                          <a:pt x="361299" y="413143"/>
                          <a:pt x="278672" y="307833"/>
                        </a:cubicBezTo>
                        <a:cubicBezTo>
                          <a:pt x="204140" y="210623"/>
                          <a:pt x="93970" y="97210"/>
                          <a:pt x="0" y="0"/>
                        </a:cubicBezTo>
                        <a:close/>
                      </a:path>
                    </a:pathLst>
                  </a:custGeom>
                  <a:solidFill>
                    <a:srgbClr val="9E01BF"/>
                  </a:solidFill>
                  <a:ln w="7281" cap="flat">
                    <a:noFill/>
                    <a:prstDash val="solid"/>
                    <a:miter/>
                  </a:ln>
                </p:spPr>
                <p:txBody>
                  <a:bodyPr wrap="square" rtlCol="0" anchor="ctr">
                    <a:noAutofit/>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a:cs typeface="Arial"/>
                      <a:sym typeface="Arial"/>
                    </a:endParaRPr>
                  </a:p>
                </p:txBody>
              </p:sp>
              <p:sp>
                <p:nvSpPr>
                  <p:cNvPr id="131" name="Freeform: Shape 130">
                    <a:extLst>
                      <a:ext uri="{FF2B5EF4-FFF2-40B4-BE49-F238E27FC236}">
                        <a16:creationId xmlns:a16="http://schemas.microsoft.com/office/drawing/2014/main" id="{A051AE56-0EF5-4E9F-A4AF-6A27CB89CE04}"/>
                      </a:ext>
                    </a:extLst>
                  </p:cNvPr>
                  <p:cNvSpPr/>
                  <p:nvPr/>
                </p:nvSpPr>
                <p:spPr>
                  <a:xfrm>
                    <a:off x="4978758" y="3323378"/>
                    <a:ext cx="503500" cy="654847"/>
                  </a:xfrm>
                  <a:custGeom>
                    <a:avLst/>
                    <a:gdLst>
                      <a:gd name="connsiteX0" fmla="*/ 503500 w 503500"/>
                      <a:gd name="connsiteY0" fmla="*/ 0 h 654847"/>
                      <a:gd name="connsiteX1" fmla="*/ 247511 w 503500"/>
                      <a:gd name="connsiteY1" fmla="*/ 281911 h 654847"/>
                      <a:gd name="connsiteX2" fmla="*/ 57952 w 503500"/>
                      <a:gd name="connsiteY2" fmla="*/ 599866 h 654847"/>
                      <a:gd name="connsiteX3" fmla="*/ 33242 w 503500"/>
                      <a:gd name="connsiteY3" fmla="*/ 654847 h 654847"/>
                      <a:gd name="connsiteX4" fmla="*/ 0 w 503500"/>
                      <a:gd name="connsiteY4" fmla="*/ 654847 h 654847"/>
                      <a:gd name="connsiteX5" fmla="*/ 3954 w 503500"/>
                      <a:gd name="connsiteY5" fmla="*/ 641174 h 654847"/>
                      <a:gd name="connsiteX6" fmla="*/ 241031 w 503500"/>
                      <a:gd name="connsiteY6" fmla="*/ 236546 h 654847"/>
                      <a:gd name="connsiteX7" fmla="*/ 503500 w 503500"/>
                      <a:gd name="connsiteY7" fmla="*/ 0 h 654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3500" h="654847">
                        <a:moveTo>
                          <a:pt x="503500" y="0"/>
                        </a:moveTo>
                        <a:cubicBezTo>
                          <a:pt x="412769" y="90731"/>
                          <a:pt x="315559" y="194420"/>
                          <a:pt x="247511" y="281911"/>
                        </a:cubicBezTo>
                        <a:cubicBezTo>
                          <a:pt x="169744" y="382361"/>
                          <a:pt x="106557" y="496581"/>
                          <a:pt x="57952" y="599866"/>
                        </a:cubicBezTo>
                        <a:lnTo>
                          <a:pt x="33242" y="654847"/>
                        </a:lnTo>
                        <a:lnTo>
                          <a:pt x="0" y="654847"/>
                        </a:lnTo>
                        <a:lnTo>
                          <a:pt x="3954" y="641174"/>
                        </a:lnTo>
                        <a:cubicBezTo>
                          <a:pt x="45852" y="512733"/>
                          <a:pt x="117494" y="370210"/>
                          <a:pt x="241031" y="236546"/>
                        </a:cubicBezTo>
                        <a:cubicBezTo>
                          <a:pt x="338241" y="129612"/>
                          <a:pt x="425728" y="55085"/>
                          <a:pt x="503500" y="0"/>
                        </a:cubicBezTo>
                        <a:close/>
                      </a:path>
                    </a:pathLst>
                  </a:custGeom>
                  <a:solidFill>
                    <a:srgbClr val="9E01BF"/>
                  </a:solidFill>
                  <a:ln w="7281" cap="flat">
                    <a:noFill/>
                    <a:prstDash val="solid"/>
                    <a:miter/>
                  </a:ln>
                </p:spPr>
                <p:txBody>
                  <a:bodyPr wrap="square" rtlCol="0" anchor="ctr">
                    <a:noAutofit/>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a:cs typeface="Arial"/>
                      <a:sym typeface="Arial"/>
                    </a:endParaRPr>
                  </a:p>
                </p:txBody>
              </p:sp>
            </p:grpSp>
          </p:grpSp>
        </p:grpSp>
        <p:grpSp>
          <p:nvGrpSpPr>
            <p:cNvPr id="106" name="Group 105">
              <a:extLst>
                <a:ext uri="{FF2B5EF4-FFF2-40B4-BE49-F238E27FC236}">
                  <a16:creationId xmlns:a16="http://schemas.microsoft.com/office/drawing/2014/main" id="{42817108-E20F-4ABD-BEB5-27068AD77134}"/>
                </a:ext>
              </a:extLst>
            </p:cNvPr>
            <p:cNvGrpSpPr/>
            <p:nvPr/>
          </p:nvGrpSpPr>
          <p:grpSpPr>
            <a:xfrm>
              <a:off x="4079446" y="1960806"/>
              <a:ext cx="1661813" cy="1572968"/>
              <a:chOff x="2032190" y="1935493"/>
              <a:chExt cx="626437" cy="592951"/>
            </a:xfrm>
          </p:grpSpPr>
          <p:sp>
            <p:nvSpPr>
              <p:cNvPr id="107" name="Freeform: Shape 106">
                <a:extLst>
                  <a:ext uri="{FF2B5EF4-FFF2-40B4-BE49-F238E27FC236}">
                    <a16:creationId xmlns:a16="http://schemas.microsoft.com/office/drawing/2014/main" id="{10F13857-9DE4-4CC9-8E0D-F30A4A990FF6}"/>
                  </a:ext>
                </a:extLst>
              </p:cNvPr>
              <p:cNvSpPr/>
              <p:nvPr/>
            </p:nvSpPr>
            <p:spPr>
              <a:xfrm>
                <a:off x="2047213" y="2019468"/>
                <a:ext cx="597780" cy="508976"/>
              </a:xfrm>
              <a:custGeom>
                <a:avLst/>
                <a:gdLst>
                  <a:gd name="connsiteX0" fmla="*/ 1866 w 597780"/>
                  <a:gd name="connsiteY0" fmla="*/ 274493 h 503848"/>
                  <a:gd name="connsiteX1" fmla="*/ 296828 w 597780"/>
                  <a:gd name="connsiteY1" fmla="*/ 503849 h 503848"/>
                  <a:gd name="connsiteX2" fmla="*/ 597562 w 597780"/>
                  <a:gd name="connsiteY2" fmla="*/ 318579 h 503848"/>
                  <a:gd name="connsiteX3" fmla="*/ 305750 w 597780"/>
                  <a:gd name="connsiteY3" fmla="*/ 0 h 503848"/>
                  <a:gd name="connsiteX4" fmla="*/ 1866 w 597780"/>
                  <a:gd name="connsiteY4" fmla="*/ 274493 h 5038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7780" h="503848">
                    <a:moveTo>
                      <a:pt x="1866" y="274493"/>
                    </a:moveTo>
                    <a:cubicBezTo>
                      <a:pt x="-22277" y="395731"/>
                      <a:pt x="193958" y="503849"/>
                      <a:pt x="296828" y="503849"/>
                    </a:cubicBezTo>
                    <a:cubicBezTo>
                      <a:pt x="399697" y="503849"/>
                      <a:pt x="589690" y="398880"/>
                      <a:pt x="597562" y="318579"/>
                    </a:cubicBezTo>
                    <a:cubicBezTo>
                      <a:pt x="605435" y="238278"/>
                      <a:pt x="398647" y="0"/>
                      <a:pt x="305750" y="0"/>
                    </a:cubicBezTo>
                    <a:cubicBezTo>
                      <a:pt x="212328" y="525"/>
                      <a:pt x="14987" y="208887"/>
                      <a:pt x="1866" y="274493"/>
                    </a:cubicBezTo>
                    <a:close/>
                  </a:path>
                </a:pathLst>
              </a:custGeom>
              <a:solidFill>
                <a:schemeClr val="tx1"/>
              </a:solidFill>
              <a:ln w="5239"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a:cs typeface="Arial"/>
                  <a:sym typeface="Arial"/>
                </a:endParaRPr>
              </a:p>
            </p:txBody>
          </p:sp>
          <p:sp>
            <p:nvSpPr>
              <p:cNvPr id="108" name="Freeform: Shape 107">
                <a:extLst>
                  <a:ext uri="{FF2B5EF4-FFF2-40B4-BE49-F238E27FC236}">
                    <a16:creationId xmlns:a16="http://schemas.microsoft.com/office/drawing/2014/main" id="{9CBED1BE-F1A3-4EE3-BAB3-4A4856A8DB07}"/>
                  </a:ext>
                </a:extLst>
              </p:cNvPr>
              <p:cNvSpPr/>
              <p:nvPr/>
            </p:nvSpPr>
            <p:spPr>
              <a:xfrm>
                <a:off x="2284039" y="2361141"/>
                <a:ext cx="124200" cy="139083"/>
              </a:xfrm>
              <a:custGeom>
                <a:avLst/>
                <a:gdLst>
                  <a:gd name="connsiteX0" fmla="*/ 109692 w 109692"/>
                  <a:gd name="connsiteY0" fmla="*/ 0 h 139083"/>
                  <a:gd name="connsiteX1" fmla="*/ 109692 w 109692"/>
                  <a:gd name="connsiteY1" fmla="*/ 85025 h 139083"/>
                  <a:gd name="connsiteX2" fmla="*/ 55633 w 109692"/>
                  <a:gd name="connsiteY2" fmla="*/ 139083 h 139083"/>
                  <a:gd name="connsiteX3" fmla="*/ 54059 w 109692"/>
                  <a:gd name="connsiteY3" fmla="*/ 139083 h 139083"/>
                  <a:gd name="connsiteX4" fmla="*/ 0 w 109692"/>
                  <a:gd name="connsiteY4" fmla="*/ 85025 h 139083"/>
                  <a:gd name="connsiteX5" fmla="*/ 0 w 109692"/>
                  <a:gd name="connsiteY5" fmla="*/ 0 h 139083"/>
                  <a:gd name="connsiteX6" fmla="*/ 109692 w 109692"/>
                  <a:gd name="connsiteY6" fmla="*/ 0 h 13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692" h="139083">
                    <a:moveTo>
                      <a:pt x="109692" y="0"/>
                    </a:moveTo>
                    <a:lnTo>
                      <a:pt x="109692" y="85025"/>
                    </a:lnTo>
                    <a:cubicBezTo>
                      <a:pt x="109692" y="114940"/>
                      <a:pt x="85549" y="139083"/>
                      <a:pt x="55633" y="139083"/>
                    </a:cubicBezTo>
                    <a:lnTo>
                      <a:pt x="54059" y="139083"/>
                    </a:lnTo>
                    <a:cubicBezTo>
                      <a:pt x="24143" y="139083"/>
                      <a:pt x="0" y="114940"/>
                      <a:pt x="0" y="85025"/>
                    </a:cubicBezTo>
                    <a:lnTo>
                      <a:pt x="0" y="0"/>
                    </a:lnTo>
                    <a:lnTo>
                      <a:pt x="109692" y="0"/>
                    </a:lnTo>
                    <a:close/>
                  </a:path>
                </a:pathLst>
              </a:custGeom>
              <a:solidFill>
                <a:srgbClr val="FFC7AE">
                  <a:lumMod val="90000"/>
                </a:srgbClr>
              </a:solidFill>
              <a:ln w="5239"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p:grpSp>
            <p:nvGrpSpPr>
              <p:cNvPr id="109" name="Graphic 8">
                <a:extLst>
                  <a:ext uri="{FF2B5EF4-FFF2-40B4-BE49-F238E27FC236}">
                    <a16:creationId xmlns:a16="http://schemas.microsoft.com/office/drawing/2014/main" id="{F4C54AE2-D34B-4B8F-9361-1D5D4C750EC2}"/>
                  </a:ext>
                </a:extLst>
              </p:cNvPr>
              <p:cNvGrpSpPr/>
              <p:nvPr/>
            </p:nvGrpSpPr>
            <p:grpSpPr>
              <a:xfrm>
                <a:off x="2172417" y="1980105"/>
                <a:ext cx="347444" cy="472083"/>
                <a:chOff x="613751" y="2205379"/>
                <a:chExt cx="347444" cy="472083"/>
              </a:xfrm>
            </p:grpSpPr>
            <p:grpSp>
              <p:nvGrpSpPr>
                <p:cNvPr id="114" name="Graphic 8">
                  <a:extLst>
                    <a:ext uri="{FF2B5EF4-FFF2-40B4-BE49-F238E27FC236}">
                      <a16:creationId xmlns:a16="http://schemas.microsoft.com/office/drawing/2014/main" id="{F7DE4295-F325-41EA-B4C5-4F7A07D5598D}"/>
                    </a:ext>
                  </a:extLst>
                </p:cNvPr>
                <p:cNvGrpSpPr/>
                <p:nvPr/>
              </p:nvGrpSpPr>
              <p:grpSpPr>
                <a:xfrm>
                  <a:off x="613751" y="2421614"/>
                  <a:ext cx="347444" cy="111266"/>
                  <a:chOff x="613751" y="2421614"/>
                  <a:chExt cx="347444" cy="111266"/>
                </a:xfrm>
              </p:grpSpPr>
              <p:sp>
                <p:nvSpPr>
                  <p:cNvPr id="124" name="Freeform: Shape 123">
                    <a:extLst>
                      <a:ext uri="{FF2B5EF4-FFF2-40B4-BE49-F238E27FC236}">
                        <a16:creationId xmlns:a16="http://schemas.microsoft.com/office/drawing/2014/main" id="{66A6C40A-A84B-4012-B68D-96A4FFBAD59A}"/>
                      </a:ext>
                    </a:extLst>
                  </p:cNvPr>
                  <p:cNvSpPr/>
                  <p:nvPr/>
                </p:nvSpPr>
                <p:spPr>
                  <a:xfrm>
                    <a:off x="880895" y="2421614"/>
                    <a:ext cx="80300" cy="111266"/>
                  </a:xfrm>
                  <a:custGeom>
                    <a:avLst/>
                    <a:gdLst>
                      <a:gd name="connsiteX0" fmla="*/ 0 w 80300"/>
                      <a:gd name="connsiteY0" fmla="*/ 0 h 111266"/>
                      <a:gd name="connsiteX1" fmla="*/ 55633 w 80300"/>
                      <a:gd name="connsiteY1" fmla="*/ 0 h 111266"/>
                      <a:gd name="connsiteX2" fmla="*/ 80301 w 80300"/>
                      <a:gd name="connsiteY2" fmla="*/ 34115 h 111266"/>
                      <a:gd name="connsiteX3" fmla="*/ 0 w 80300"/>
                      <a:gd name="connsiteY3" fmla="*/ 111267 h 111266"/>
                      <a:gd name="connsiteX4" fmla="*/ 0 w 80300"/>
                      <a:gd name="connsiteY4" fmla="*/ 0 h 1112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00" h="111266">
                        <a:moveTo>
                          <a:pt x="0" y="0"/>
                        </a:moveTo>
                        <a:lnTo>
                          <a:pt x="55633" y="0"/>
                        </a:lnTo>
                        <a:cubicBezTo>
                          <a:pt x="62981" y="0"/>
                          <a:pt x="80301" y="6823"/>
                          <a:pt x="80301" y="34115"/>
                        </a:cubicBezTo>
                        <a:cubicBezTo>
                          <a:pt x="80301" y="63506"/>
                          <a:pt x="76627" y="110742"/>
                          <a:pt x="0" y="111267"/>
                        </a:cubicBezTo>
                        <a:lnTo>
                          <a:pt x="0" y="0"/>
                        </a:lnTo>
                        <a:close/>
                      </a:path>
                    </a:pathLst>
                  </a:custGeom>
                  <a:solidFill>
                    <a:srgbClr val="FFC7AE">
                      <a:lumMod val="90000"/>
                    </a:srgbClr>
                  </a:solidFill>
                  <a:ln w="5239"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p:sp>
                <p:nvSpPr>
                  <p:cNvPr id="125" name="Freeform: Shape 124">
                    <a:extLst>
                      <a:ext uri="{FF2B5EF4-FFF2-40B4-BE49-F238E27FC236}">
                        <a16:creationId xmlns:a16="http://schemas.microsoft.com/office/drawing/2014/main" id="{B722D6EC-1DE9-4B1A-81F9-DFFAD9155ABF}"/>
                      </a:ext>
                    </a:extLst>
                  </p:cNvPr>
                  <p:cNvSpPr/>
                  <p:nvPr/>
                </p:nvSpPr>
                <p:spPr>
                  <a:xfrm>
                    <a:off x="613751" y="2421614"/>
                    <a:ext cx="80300" cy="111266"/>
                  </a:xfrm>
                  <a:custGeom>
                    <a:avLst/>
                    <a:gdLst>
                      <a:gd name="connsiteX0" fmla="*/ 80301 w 80300"/>
                      <a:gd name="connsiteY0" fmla="*/ 0 h 111266"/>
                      <a:gd name="connsiteX1" fmla="*/ 24668 w 80300"/>
                      <a:gd name="connsiteY1" fmla="*/ 0 h 111266"/>
                      <a:gd name="connsiteX2" fmla="*/ 0 w 80300"/>
                      <a:gd name="connsiteY2" fmla="*/ 34115 h 111266"/>
                      <a:gd name="connsiteX3" fmla="*/ 80301 w 80300"/>
                      <a:gd name="connsiteY3" fmla="*/ 111267 h 111266"/>
                      <a:gd name="connsiteX4" fmla="*/ 80301 w 80300"/>
                      <a:gd name="connsiteY4" fmla="*/ 0 h 1112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00" h="111266">
                        <a:moveTo>
                          <a:pt x="80301" y="0"/>
                        </a:moveTo>
                        <a:lnTo>
                          <a:pt x="24668" y="0"/>
                        </a:lnTo>
                        <a:cubicBezTo>
                          <a:pt x="17320" y="0"/>
                          <a:pt x="0" y="6823"/>
                          <a:pt x="0" y="34115"/>
                        </a:cubicBezTo>
                        <a:cubicBezTo>
                          <a:pt x="0" y="63506"/>
                          <a:pt x="3674" y="110742"/>
                          <a:pt x="80301" y="111267"/>
                        </a:cubicBezTo>
                        <a:lnTo>
                          <a:pt x="80301" y="0"/>
                        </a:lnTo>
                        <a:close/>
                      </a:path>
                    </a:pathLst>
                  </a:custGeom>
                  <a:solidFill>
                    <a:srgbClr val="FFC7AE">
                      <a:lumMod val="90000"/>
                    </a:srgbClr>
                  </a:solidFill>
                  <a:ln w="5239"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p:grpSp>
            <p:sp>
              <p:nvSpPr>
                <p:cNvPr id="115" name="Freeform: Shape 114">
                  <a:extLst>
                    <a:ext uri="{FF2B5EF4-FFF2-40B4-BE49-F238E27FC236}">
                      <a16:creationId xmlns:a16="http://schemas.microsoft.com/office/drawing/2014/main" id="{E16726E2-610D-4CCE-A75F-34173EC5448B}"/>
                    </a:ext>
                  </a:extLst>
                </p:cNvPr>
                <p:cNvSpPr/>
                <p:nvPr/>
              </p:nvSpPr>
              <p:spPr>
                <a:xfrm>
                  <a:off x="637865" y="2237919"/>
                  <a:ext cx="299217" cy="439543"/>
                </a:xfrm>
                <a:custGeom>
                  <a:avLst/>
                  <a:gdLst>
                    <a:gd name="connsiteX0" fmla="*/ 154332 w 299216"/>
                    <a:gd name="connsiteY0" fmla="*/ 451365 h 451364"/>
                    <a:gd name="connsiteX1" fmla="*/ 144360 w 299216"/>
                    <a:gd name="connsiteY1" fmla="*/ 451365 h 451364"/>
                    <a:gd name="connsiteX2" fmla="*/ 25221 w 299216"/>
                    <a:gd name="connsiteY2" fmla="*/ 346396 h 451364"/>
                    <a:gd name="connsiteX3" fmla="*/ 553 w 299216"/>
                    <a:gd name="connsiteY3" fmla="*/ 112316 h 451364"/>
                    <a:gd name="connsiteX4" fmla="*/ 104472 w 299216"/>
                    <a:gd name="connsiteY4" fmla="*/ 0 h 451364"/>
                    <a:gd name="connsiteX5" fmla="*/ 194745 w 299216"/>
                    <a:gd name="connsiteY5" fmla="*/ 0 h 451364"/>
                    <a:gd name="connsiteX6" fmla="*/ 298664 w 299216"/>
                    <a:gd name="connsiteY6" fmla="*/ 112316 h 451364"/>
                    <a:gd name="connsiteX7" fmla="*/ 273996 w 299216"/>
                    <a:gd name="connsiteY7" fmla="*/ 346396 h 451364"/>
                    <a:gd name="connsiteX8" fmla="*/ 154332 w 299216"/>
                    <a:gd name="connsiteY8" fmla="*/ 451365 h 451364"/>
                    <a:gd name="connsiteX0" fmla="*/ 273996 w 299217"/>
                    <a:gd name="connsiteY0" fmla="*/ 346396 h 451365"/>
                    <a:gd name="connsiteX1" fmla="*/ 144360 w 299217"/>
                    <a:gd name="connsiteY1" fmla="*/ 451365 h 451365"/>
                    <a:gd name="connsiteX2" fmla="*/ 25221 w 299217"/>
                    <a:gd name="connsiteY2" fmla="*/ 346396 h 451365"/>
                    <a:gd name="connsiteX3" fmla="*/ 553 w 299217"/>
                    <a:gd name="connsiteY3" fmla="*/ 112316 h 451365"/>
                    <a:gd name="connsiteX4" fmla="*/ 104472 w 299217"/>
                    <a:gd name="connsiteY4" fmla="*/ 0 h 451365"/>
                    <a:gd name="connsiteX5" fmla="*/ 194745 w 299217"/>
                    <a:gd name="connsiteY5" fmla="*/ 0 h 451365"/>
                    <a:gd name="connsiteX6" fmla="*/ 298664 w 299217"/>
                    <a:gd name="connsiteY6" fmla="*/ 112316 h 451365"/>
                    <a:gd name="connsiteX7" fmla="*/ 273996 w 299217"/>
                    <a:gd name="connsiteY7" fmla="*/ 346396 h 451365"/>
                    <a:gd name="connsiteX0" fmla="*/ 273996 w 299217"/>
                    <a:gd name="connsiteY0" fmla="*/ 346396 h 451365"/>
                    <a:gd name="connsiteX1" fmla="*/ 144360 w 299217"/>
                    <a:gd name="connsiteY1" fmla="*/ 451365 h 451365"/>
                    <a:gd name="connsiteX2" fmla="*/ 23743 w 299217"/>
                    <a:gd name="connsiteY2" fmla="*/ 331620 h 451365"/>
                    <a:gd name="connsiteX3" fmla="*/ 553 w 299217"/>
                    <a:gd name="connsiteY3" fmla="*/ 112316 h 451365"/>
                    <a:gd name="connsiteX4" fmla="*/ 104472 w 299217"/>
                    <a:gd name="connsiteY4" fmla="*/ 0 h 451365"/>
                    <a:gd name="connsiteX5" fmla="*/ 194745 w 299217"/>
                    <a:gd name="connsiteY5" fmla="*/ 0 h 451365"/>
                    <a:gd name="connsiteX6" fmla="*/ 298664 w 299217"/>
                    <a:gd name="connsiteY6" fmla="*/ 112316 h 451365"/>
                    <a:gd name="connsiteX7" fmla="*/ 273996 w 299217"/>
                    <a:gd name="connsiteY7" fmla="*/ 346396 h 451365"/>
                    <a:gd name="connsiteX0" fmla="*/ 273996 w 299217"/>
                    <a:gd name="connsiteY0" fmla="*/ 346396 h 451365"/>
                    <a:gd name="connsiteX1" fmla="*/ 144360 w 299217"/>
                    <a:gd name="connsiteY1" fmla="*/ 451365 h 451365"/>
                    <a:gd name="connsiteX2" fmla="*/ 23743 w 299217"/>
                    <a:gd name="connsiteY2" fmla="*/ 325709 h 451365"/>
                    <a:gd name="connsiteX3" fmla="*/ 553 w 299217"/>
                    <a:gd name="connsiteY3" fmla="*/ 112316 h 451365"/>
                    <a:gd name="connsiteX4" fmla="*/ 104472 w 299217"/>
                    <a:gd name="connsiteY4" fmla="*/ 0 h 451365"/>
                    <a:gd name="connsiteX5" fmla="*/ 194745 w 299217"/>
                    <a:gd name="connsiteY5" fmla="*/ 0 h 451365"/>
                    <a:gd name="connsiteX6" fmla="*/ 298664 w 299217"/>
                    <a:gd name="connsiteY6" fmla="*/ 112316 h 451365"/>
                    <a:gd name="connsiteX7" fmla="*/ 273996 w 299217"/>
                    <a:gd name="connsiteY7" fmla="*/ 346396 h 451365"/>
                    <a:gd name="connsiteX0" fmla="*/ 273996 w 299217"/>
                    <a:gd name="connsiteY0" fmla="*/ 346396 h 449887"/>
                    <a:gd name="connsiteX1" fmla="*/ 154703 w 299217"/>
                    <a:gd name="connsiteY1" fmla="*/ 449887 h 449887"/>
                    <a:gd name="connsiteX2" fmla="*/ 23743 w 299217"/>
                    <a:gd name="connsiteY2" fmla="*/ 325709 h 449887"/>
                    <a:gd name="connsiteX3" fmla="*/ 553 w 299217"/>
                    <a:gd name="connsiteY3" fmla="*/ 112316 h 449887"/>
                    <a:gd name="connsiteX4" fmla="*/ 104472 w 299217"/>
                    <a:gd name="connsiteY4" fmla="*/ 0 h 449887"/>
                    <a:gd name="connsiteX5" fmla="*/ 194745 w 299217"/>
                    <a:gd name="connsiteY5" fmla="*/ 0 h 449887"/>
                    <a:gd name="connsiteX6" fmla="*/ 298664 w 299217"/>
                    <a:gd name="connsiteY6" fmla="*/ 112316 h 449887"/>
                    <a:gd name="connsiteX7" fmla="*/ 273996 w 299217"/>
                    <a:gd name="connsiteY7" fmla="*/ 346396 h 449887"/>
                    <a:gd name="connsiteX0" fmla="*/ 273996 w 299217"/>
                    <a:gd name="connsiteY0" fmla="*/ 346396 h 449887"/>
                    <a:gd name="connsiteX1" fmla="*/ 148793 w 299217"/>
                    <a:gd name="connsiteY1" fmla="*/ 449887 h 449887"/>
                    <a:gd name="connsiteX2" fmla="*/ 23743 w 299217"/>
                    <a:gd name="connsiteY2" fmla="*/ 325709 h 449887"/>
                    <a:gd name="connsiteX3" fmla="*/ 553 w 299217"/>
                    <a:gd name="connsiteY3" fmla="*/ 112316 h 449887"/>
                    <a:gd name="connsiteX4" fmla="*/ 104472 w 299217"/>
                    <a:gd name="connsiteY4" fmla="*/ 0 h 449887"/>
                    <a:gd name="connsiteX5" fmla="*/ 194745 w 299217"/>
                    <a:gd name="connsiteY5" fmla="*/ 0 h 449887"/>
                    <a:gd name="connsiteX6" fmla="*/ 298664 w 299217"/>
                    <a:gd name="connsiteY6" fmla="*/ 112316 h 449887"/>
                    <a:gd name="connsiteX7" fmla="*/ 273996 w 299217"/>
                    <a:gd name="connsiteY7" fmla="*/ 346396 h 449887"/>
                    <a:gd name="connsiteX0" fmla="*/ 278429 w 299217"/>
                    <a:gd name="connsiteY0" fmla="*/ 328665 h 449887"/>
                    <a:gd name="connsiteX1" fmla="*/ 148793 w 299217"/>
                    <a:gd name="connsiteY1" fmla="*/ 449887 h 449887"/>
                    <a:gd name="connsiteX2" fmla="*/ 23743 w 299217"/>
                    <a:gd name="connsiteY2" fmla="*/ 325709 h 449887"/>
                    <a:gd name="connsiteX3" fmla="*/ 553 w 299217"/>
                    <a:gd name="connsiteY3" fmla="*/ 112316 h 449887"/>
                    <a:gd name="connsiteX4" fmla="*/ 104472 w 299217"/>
                    <a:gd name="connsiteY4" fmla="*/ 0 h 449887"/>
                    <a:gd name="connsiteX5" fmla="*/ 194745 w 299217"/>
                    <a:gd name="connsiteY5" fmla="*/ 0 h 449887"/>
                    <a:gd name="connsiteX6" fmla="*/ 298664 w 299217"/>
                    <a:gd name="connsiteY6" fmla="*/ 112316 h 449887"/>
                    <a:gd name="connsiteX7" fmla="*/ 278429 w 299217"/>
                    <a:gd name="connsiteY7" fmla="*/ 328665 h 449887"/>
                    <a:gd name="connsiteX0" fmla="*/ 278429 w 299217"/>
                    <a:gd name="connsiteY0" fmla="*/ 328665 h 449887"/>
                    <a:gd name="connsiteX1" fmla="*/ 148793 w 299217"/>
                    <a:gd name="connsiteY1" fmla="*/ 449887 h 449887"/>
                    <a:gd name="connsiteX2" fmla="*/ 23743 w 299217"/>
                    <a:gd name="connsiteY2" fmla="*/ 325709 h 449887"/>
                    <a:gd name="connsiteX3" fmla="*/ 553 w 299217"/>
                    <a:gd name="connsiteY3" fmla="*/ 112316 h 449887"/>
                    <a:gd name="connsiteX4" fmla="*/ 104472 w 299217"/>
                    <a:gd name="connsiteY4" fmla="*/ 0 h 449887"/>
                    <a:gd name="connsiteX5" fmla="*/ 194745 w 299217"/>
                    <a:gd name="connsiteY5" fmla="*/ 0 h 449887"/>
                    <a:gd name="connsiteX6" fmla="*/ 298664 w 299217"/>
                    <a:gd name="connsiteY6" fmla="*/ 112316 h 449887"/>
                    <a:gd name="connsiteX7" fmla="*/ 278429 w 299217"/>
                    <a:gd name="connsiteY7" fmla="*/ 328665 h 449887"/>
                    <a:gd name="connsiteX0" fmla="*/ 278429 w 299217"/>
                    <a:gd name="connsiteY0" fmla="*/ 328665 h 449887"/>
                    <a:gd name="connsiteX1" fmla="*/ 148793 w 299217"/>
                    <a:gd name="connsiteY1" fmla="*/ 449887 h 449887"/>
                    <a:gd name="connsiteX2" fmla="*/ 23743 w 299217"/>
                    <a:gd name="connsiteY2" fmla="*/ 325709 h 449887"/>
                    <a:gd name="connsiteX3" fmla="*/ 553 w 299217"/>
                    <a:gd name="connsiteY3" fmla="*/ 112316 h 449887"/>
                    <a:gd name="connsiteX4" fmla="*/ 104472 w 299217"/>
                    <a:gd name="connsiteY4" fmla="*/ 0 h 449887"/>
                    <a:gd name="connsiteX5" fmla="*/ 194745 w 299217"/>
                    <a:gd name="connsiteY5" fmla="*/ 0 h 449887"/>
                    <a:gd name="connsiteX6" fmla="*/ 298664 w 299217"/>
                    <a:gd name="connsiteY6" fmla="*/ 112316 h 449887"/>
                    <a:gd name="connsiteX7" fmla="*/ 278429 w 299217"/>
                    <a:gd name="connsiteY7" fmla="*/ 328665 h 449887"/>
                    <a:gd name="connsiteX0" fmla="*/ 278429 w 299217"/>
                    <a:gd name="connsiteY0" fmla="*/ 328665 h 449887"/>
                    <a:gd name="connsiteX1" fmla="*/ 148793 w 299217"/>
                    <a:gd name="connsiteY1" fmla="*/ 449887 h 449887"/>
                    <a:gd name="connsiteX2" fmla="*/ 23743 w 299217"/>
                    <a:gd name="connsiteY2" fmla="*/ 325709 h 449887"/>
                    <a:gd name="connsiteX3" fmla="*/ 553 w 299217"/>
                    <a:gd name="connsiteY3" fmla="*/ 112316 h 449887"/>
                    <a:gd name="connsiteX4" fmla="*/ 104472 w 299217"/>
                    <a:gd name="connsiteY4" fmla="*/ 0 h 449887"/>
                    <a:gd name="connsiteX5" fmla="*/ 194745 w 299217"/>
                    <a:gd name="connsiteY5" fmla="*/ 0 h 449887"/>
                    <a:gd name="connsiteX6" fmla="*/ 298664 w 299217"/>
                    <a:gd name="connsiteY6" fmla="*/ 112316 h 449887"/>
                    <a:gd name="connsiteX7" fmla="*/ 278429 w 299217"/>
                    <a:gd name="connsiteY7" fmla="*/ 328665 h 449887"/>
                    <a:gd name="connsiteX0" fmla="*/ 278429 w 299217"/>
                    <a:gd name="connsiteY0" fmla="*/ 328665 h 441021"/>
                    <a:gd name="connsiteX1" fmla="*/ 159136 w 299217"/>
                    <a:gd name="connsiteY1" fmla="*/ 441021 h 441021"/>
                    <a:gd name="connsiteX2" fmla="*/ 23743 w 299217"/>
                    <a:gd name="connsiteY2" fmla="*/ 325709 h 441021"/>
                    <a:gd name="connsiteX3" fmla="*/ 553 w 299217"/>
                    <a:gd name="connsiteY3" fmla="*/ 112316 h 441021"/>
                    <a:gd name="connsiteX4" fmla="*/ 104472 w 299217"/>
                    <a:gd name="connsiteY4" fmla="*/ 0 h 441021"/>
                    <a:gd name="connsiteX5" fmla="*/ 194745 w 299217"/>
                    <a:gd name="connsiteY5" fmla="*/ 0 h 441021"/>
                    <a:gd name="connsiteX6" fmla="*/ 298664 w 299217"/>
                    <a:gd name="connsiteY6" fmla="*/ 112316 h 441021"/>
                    <a:gd name="connsiteX7" fmla="*/ 278429 w 299217"/>
                    <a:gd name="connsiteY7" fmla="*/ 328665 h 441021"/>
                    <a:gd name="connsiteX0" fmla="*/ 278429 w 299217"/>
                    <a:gd name="connsiteY0" fmla="*/ 328665 h 439543"/>
                    <a:gd name="connsiteX1" fmla="*/ 153225 w 299217"/>
                    <a:gd name="connsiteY1" fmla="*/ 439543 h 439543"/>
                    <a:gd name="connsiteX2" fmla="*/ 23743 w 299217"/>
                    <a:gd name="connsiteY2" fmla="*/ 325709 h 439543"/>
                    <a:gd name="connsiteX3" fmla="*/ 553 w 299217"/>
                    <a:gd name="connsiteY3" fmla="*/ 112316 h 439543"/>
                    <a:gd name="connsiteX4" fmla="*/ 104472 w 299217"/>
                    <a:gd name="connsiteY4" fmla="*/ 0 h 439543"/>
                    <a:gd name="connsiteX5" fmla="*/ 194745 w 299217"/>
                    <a:gd name="connsiteY5" fmla="*/ 0 h 439543"/>
                    <a:gd name="connsiteX6" fmla="*/ 298664 w 299217"/>
                    <a:gd name="connsiteY6" fmla="*/ 112316 h 439543"/>
                    <a:gd name="connsiteX7" fmla="*/ 278429 w 299217"/>
                    <a:gd name="connsiteY7" fmla="*/ 328665 h 439543"/>
                    <a:gd name="connsiteX0" fmla="*/ 278429 w 299217"/>
                    <a:gd name="connsiteY0" fmla="*/ 328665 h 439543"/>
                    <a:gd name="connsiteX1" fmla="*/ 153225 w 299217"/>
                    <a:gd name="connsiteY1" fmla="*/ 439543 h 439543"/>
                    <a:gd name="connsiteX2" fmla="*/ 23743 w 299217"/>
                    <a:gd name="connsiteY2" fmla="*/ 325709 h 439543"/>
                    <a:gd name="connsiteX3" fmla="*/ 553 w 299217"/>
                    <a:gd name="connsiteY3" fmla="*/ 112316 h 439543"/>
                    <a:gd name="connsiteX4" fmla="*/ 104472 w 299217"/>
                    <a:gd name="connsiteY4" fmla="*/ 0 h 439543"/>
                    <a:gd name="connsiteX5" fmla="*/ 194745 w 299217"/>
                    <a:gd name="connsiteY5" fmla="*/ 0 h 439543"/>
                    <a:gd name="connsiteX6" fmla="*/ 298664 w 299217"/>
                    <a:gd name="connsiteY6" fmla="*/ 112316 h 439543"/>
                    <a:gd name="connsiteX7" fmla="*/ 278429 w 299217"/>
                    <a:gd name="connsiteY7" fmla="*/ 328665 h 439543"/>
                    <a:gd name="connsiteX0" fmla="*/ 278429 w 299217"/>
                    <a:gd name="connsiteY0" fmla="*/ 328665 h 439543"/>
                    <a:gd name="connsiteX1" fmla="*/ 153225 w 299217"/>
                    <a:gd name="connsiteY1" fmla="*/ 439543 h 439543"/>
                    <a:gd name="connsiteX2" fmla="*/ 23743 w 299217"/>
                    <a:gd name="connsiteY2" fmla="*/ 325709 h 439543"/>
                    <a:gd name="connsiteX3" fmla="*/ 553 w 299217"/>
                    <a:gd name="connsiteY3" fmla="*/ 112316 h 439543"/>
                    <a:gd name="connsiteX4" fmla="*/ 104472 w 299217"/>
                    <a:gd name="connsiteY4" fmla="*/ 0 h 439543"/>
                    <a:gd name="connsiteX5" fmla="*/ 194745 w 299217"/>
                    <a:gd name="connsiteY5" fmla="*/ 0 h 439543"/>
                    <a:gd name="connsiteX6" fmla="*/ 298664 w 299217"/>
                    <a:gd name="connsiteY6" fmla="*/ 112316 h 439543"/>
                    <a:gd name="connsiteX7" fmla="*/ 278429 w 299217"/>
                    <a:gd name="connsiteY7" fmla="*/ 328665 h 439543"/>
                    <a:gd name="connsiteX0" fmla="*/ 279538 w 299217"/>
                    <a:gd name="connsiteY0" fmla="*/ 315366 h 439543"/>
                    <a:gd name="connsiteX1" fmla="*/ 153225 w 299217"/>
                    <a:gd name="connsiteY1" fmla="*/ 439543 h 439543"/>
                    <a:gd name="connsiteX2" fmla="*/ 23743 w 299217"/>
                    <a:gd name="connsiteY2" fmla="*/ 325709 h 439543"/>
                    <a:gd name="connsiteX3" fmla="*/ 553 w 299217"/>
                    <a:gd name="connsiteY3" fmla="*/ 112316 h 439543"/>
                    <a:gd name="connsiteX4" fmla="*/ 104472 w 299217"/>
                    <a:gd name="connsiteY4" fmla="*/ 0 h 439543"/>
                    <a:gd name="connsiteX5" fmla="*/ 194745 w 299217"/>
                    <a:gd name="connsiteY5" fmla="*/ 0 h 439543"/>
                    <a:gd name="connsiteX6" fmla="*/ 298664 w 299217"/>
                    <a:gd name="connsiteY6" fmla="*/ 112316 h 439543"/>
                    <a:gd name="connsiteX7" fmla="*/ 279538 w 299217"/>
                    <a:gd name="connsiteY7" fmla="*/ 315366 h 439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217" h="439543">
                      <a:moveTo>
                        <a:pt x="279538" y="315366"/>
                      </a:moveTo>
                      <a:cubicBezTo>
                        <a:pt x="280417" y="343799"/>
                        <a:pt x="236060" y="436587"/>
                        <a:pt x="153225" y="439543"/>
                      </a:cubicBezTo>
                      <a:cubicBezTo>
                        <a:pt x="91818" y="439543"/>
                        <a:pt x="30041" y="375198"/>
                        <a:pt x="23743" y="325709"/>
                      </a:cubicBezTo>
                      <a:lnTo>
                        <a:pt x="553" y="112316"/>
                      </a:lnTo>
                      <a:cubicBezTo>
                        <a:pt x="-5745" y="51959"/>
                        <a:pt x="42541" y="0"/>
                        <a:pt x="104472" y="0"/>
                      </a:cubicBezTo>
                      <a:lnTo>
                        <a:pt x="194745" y="0"/>
                      </a:lnTo>
                      <a:cubicBezTo>
                        <a:pt x="256676" y="0"/>
                        <a:pt x="304962" y="52484"/>
                        <a:pt x="298664" y="112316"/>
                      </a:cubicBezTo>
                      <a:lnTo>
                        <a:pt x="279538" y="315366"/>
                      </a:lnTo>
                      <a:close/>
                    </a:path>
                  </a:pathLst>
                </a:custGeom>
                <a:solidFill>
                  <a:srgbClr val="FFC7AE"/>
                </a:solidFill>
                <a:ln w="5239"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p:sp>
              <p:nvSpPr>
                <p:cNvPr id="116" name="Freeform: Shape 115">
                  <a:extLst>
                    <a:ext uri="{FF2B5EF4-FFF2-40B4-BE49-F238E27FC236}">
                      <a16:creationId xmlns:a16="http://schemas.microsoft.com/office/drawing/2014/main" id="{3FF00082-6345-4AA3-B2B8-8250F71C7DDF}"/>
                    </a:ext>
                  </a:extLst>
                </p:cNvPr>
                <p:cNvSpPr/>
                <p:nvPr/>
              </p:nvSpPr>
              <p:spPr>
                <a:xfrm>
                  <a:off x="621944" y="2205379"/>
                  <a:ext cx="334590" cy="172148"/>
                </a:xfrm>
                <a:custGeom>
                  <a:avLst/>
                  <a:gdLst>
                    <a:gd name="connsiteX0" fmla="*/ 263676 w 334590"/>
                    <a:gd name="connsiteY0" fmla="*/ 112841 h 172148"/>
                    <a:gd name="connsiteX1" fmla="*/ 42717 w 334590"/>
                    <a:gd name="connsiteY1" fmla="*/ 162701 h 172148"/>
                    <a:gd name="connsiteX2" fmla="*/ 58462 w 334590"/>
                    <a:gd name="connsiteY2" fmla="*/ 134884 h 172148"/>
                    <a:gd name="connsiteX3" fmla="*/ 4403 w 334590"/>
                    <a:gd name="connsiteY3" fmla="*/ 163751 h 172148"/>
                    <a:gd name="connsiteX4" fmla="*/ 165005 w 334590"/>
                    <a:gd name="connsiteY4" fmla="*/ 0 h 172148"/>
                    <a:gd name="connsiteX5" fmla="*/ 299365 w 334590"/>
                    <a:gd name="connsiteY5" fmla="*/ 54059 h 172148"/>
                    <a:gd name="connsiteX6" fmla="*/ 325607 w 334590"/>
                    <a:gd name="connsiteY6" fmla="*/ 168999 h 172148"/>
                    <a:gd name="connsiteX7" fmla="*/ 288868 w 334590"/>
                    <a:gd name="connsiteY7" fmla="*/ 144857 h 172148"/>
                    <a:gd name="connsiteX8" fmla="*/ 299365 w 334590"/>
                    <a:gd name="connsiteY8" fmla="*/ 172148 h 172148"/>
                    <a:gd name="connsiteX9" fmla="*/ 263676 w 334590"/>
                    <a:gd name="connsiteY9" fmla="*/ 112841 h 172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4590" h="172148">
                      <a:moveTo>
                        <a:pt x="263676" y="112841"/>
                      </a:moveTo>
                      <a:cubicBezTo>
                        <a:pt x="263676" y="112841"/>
                        <a:pt x="179701" y="185794"/>
                        <a:pt x="42717" y="162701"/>
                      </a:cubicBezTo>
                      <a:cubicBezTo>
                        <a:pt x="42717" y="162701"/>
                        <a:pt x="55313" y="154829"/>
                        <a:pt x="58462" y="134884"/>
                      </a:cubicBezTo>
                      <a:cubicBezTo>
                        <a:pt x="58462" y="134884"/>
                        <a:pt x="42717" y="158502"/>
                        <a:pt x="4403" y="163751"/>
                      </a:cubicBezTo>
                      <a:cubicBezTo>
                        <a:pt x="4403" y="163751"/>
                        <a:pt x="-41783" y="0"/>
                        <a:pt x="165005" y="0"/>
                      </a:cubicBezTo>
                      <a:cubicBezTo>
                        <a:pt x="287818" y="0"/>
                        <a:pt x="299365" y="54059"/>
                        <a:pt x="299365" y="54059"/>
                      </a:cubicBezTo>
                      <a:cubicBezTo>
                        <a:pt x="299365" y="54059"/>
                        <a:pt x="356048" y="78201"/>
                        <a:pt x="325607" y="168999"/>
                      </a:cubicBezTo>
                      <a:cubicBezTo>
                        <a:pt x="325607" y="168999"/>
                        <a:pt x="305138" y="167950"/>
                        <a:pt x="288868" y="144857"/>
                      </a:cubicBezTo>
                      <a:cubicBezTo>
                        <a:pt x="288868" y="144857"/>
                        <a:pt x="289393" y="161651"/>
                        <a:pt x="299365" y="172148"/>
                      </a:cubicBezTo>
                      <a:cubicBezTo>
                        <a:pt x="299890" y="172148"/>
                        <a:pt x="262626" y="148530"/>
                        <a:pt x="263676" y="112841"/>
                      </a:cubicBezTo>
                      <a:close/>
                    </a:path>
                  </a:pathLst>
                </a:custGeom>
                <a:solidFill>
                  <a:srgbClr val="FFA726"/>
                </a:solidFill>
                <a:ln w="5239"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p:grpSp>
              <p:nvGrpSpPr>
                <p:cNvPr id="117" name="Graphic 8">
                  <a:extLst>
                    <a:ext uri="{FF2B5EF4-FFF2-40B4-BE49-F238E27FC236}">
                      <a16:creationId xmlns:a16="http://schemas.microsoft.com/office/drawing/2014/main" id="{684384BC-0FCF-487E-BEA7-1944616C32B8}"/>
                    </a:ext>
                  </a:extLst>
                </p:cNvPr>
                <p:cNvGrpSpPr/>
                <p:nvPr/>
              </p:nvGrpSpPr>
              <p:grpSpPr>
                <a:xfrm>
                  <a:off x="677781" y="2391466"/>
                  <a:ext cx="218859" cy="20176"/>
                  <a:chOff x="677781" y="2391466"/>
                  <a:chExt cx="218859" cy="20176"/>
                </a:xfrm>
                <a:solidFill>
                  <a:srgbClr val="FB8C00"/>
                </a:solidFill>
              </p:grpSpPr>
              <p:sp>
                <p:nvSpPr>
                  <p:cNvPr id="122" name="Freeform: Shape 121">
                    <a:extLst>
                      <a:ext uri="{FF2B5EF4-FFF2-40B4-BE49-F238E27FC236}">
                        <a16:creationId xmlns:a16="http://schemas.microsoft.com/office/drawing/2014/main" id="{1E14EC58-A3B0-4D05-BD9E-3F6F0BCA8535}"/>
                      </a:ext>
                    </a:extLst>
                  </p:cNvPr>
                  <p:cNvSpPr/>
                  <p:nvPr/>
                </p:nvSpPr>
                <p:spPr>
                  <a:xfrm>
                    <a:off x="820014" y="2392108"/>
                    <a:ext cx="76626" cy="19009"/>
                  </a:xfrm>
                  <a:custGeom>
                    <a:avLst/>
                    <a:gdLst>
                      <a:gd name="connsiteX0" fmla="*/ 0 w 76626"/>
                      <a:gd name="connsiteY0" fmla="*/ 13761 h 19009"/>
                      <a:gd name="connsiteX1" fmla="*/ 76627 w 76626"/>
                      <a:gd name="connsiteY1" fmla="*/ 4313 h 19009"/>
                      <a:gd name="connsiteX2" fmla="*/ 4724 w 76626"/>
                      <a:gd name="connsiteY2" fmla="*/ 19009 h 19009"/>
                      <a:gd name="connsiteX3" fmla="*/ 0 w 76626"/>
                      <a:gd name="connsiteY3" fmla="*/ 13761 h 19009"/>
                    </a:gdLst>
                    <a:ahLst/>
                    <a:cxnLst>
                      <a:cxn ang="0">
                        <a:pos x="connsiteX0" y="connsiteY0"/>
                      </a:cxn>
                      <a:cxn ang="0">
                        <a:pos x="connsiteX1" y="connsiteY1"/>
                      </a:cxn>
                      <a:cxn ang="0">
                        <a:pos x="connsiteX2" y="connsiteY2"/>
                      </a:cxn>
                      <a:cxn ang="0">
                        <a:pos x="connsiteX3" y="connsiteY3"/>
                      </a:cxn>
                    </a:cxnLst>
                    <a:rect l="l" t="t" r="r" b="b"/>
                    <a:pathLst>
                      <a:path w="76626" h="19009">
                        <a:moveTo>
                          <a:pt x="0" y="13761"/>
                        </a:moveTo>
                        <a:cubicBezTo>
                          <a:pt x="0" y="13761"/>
                          <a:pt x="48285" y="-9332"/>
                          <a:pt x="76627" y="4313"/>
                        </a:cubicBezTo>
                        <a:cubicBezTo>
                          <a:pt x="76627" y="4313"/>
                          <a:pt x="39888" y="5888"/>
                          <a:pt x="4724" y="19009"/>
                        </a:cubicBezTo>
                        <a:lnTo>
                          <a:pt x="0" y="13761"/>
                        </a:lnTo>
                        <a:close/>
                      </a:path>
                    </a:pathLst>
                  </a:custGeom>
                  <a:solidFill>
                    <a:srgbClr val="FB8C00"/>
                  </a:solidFill>
                  <a:ln w="5239"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p:sp>
                <p:nvSpPr>
                  <p:cNvPr id="123" name="Freeform: Shape 122">
                    <a:extLst>
                      <a:ext uri="{FF2B5EF4-FFF2-40B4-BE49-F238E27FC236}">
                        <a16:creationId xmlns:a16="http://schemas.microsoft.com/office/drawing/2014/main" id="{E6785547-0CD5-4F69-8DA5-536A8F5CFD1F}"/>
                      </a:ext>
                    </a:extLst>
                  </p:cNvPr>
                  <p:cNvSpPr/>
                  <p:nvPr/>
                </p:nvSpPr>
                <p:spPr>
                  <a:xfrm>
                    <a:off x="677781" y="2391466"/>
                    <a:ext cx="76626" cy="20176"/>
                  </a:xfrm>
                  <a:custGeom>
                    <a:avLst/>
                    <a:gdLst>
                      <a:gd name="connsiteX0" fmla="*/ 76627 w 76626"/>
                      <a:gd name="connsiteY0" fmla="*/ 14928 h 20176"/>
                      <a:gd name="connsiteX1" fmla="*/ 0 w 76626"/>
                      <a:gd name="connsiteY1" fmla="*/ 3906 h 20176"/>
                      <a:gd name="connsiteX2" fmla="*/ 71379 w 76626"/>
                      <a:gd name="connsiteY2" fmla="*/ 20176 h 20176"/>
                      <a:gd name="connsiteX3" fmla="*/ 76627 w 76626"/>
                      <a:gd name="connsiteY3" fmla="*/ 14928 h 20176"/>
                    </a:gdLst>
                    <a:ahLst/>
                    <a:cxnLst>
                      <a:cxn ang="0">
                        <a:pos x="connsiteX0" y="connsiteY0"/>
                      </a:cxn>
                      <a:cxn ang="0">
                        <a:pos x="connsiteX1" y="connsiteY1"/>
                      </a:cxn>
                      <a:cxn ang="0">
                        <a:pos x="connsiteX2" y="connsiteY2"/>
                      </a:cxn>
                      <a:cxn ang="0">
                        <a:pos x="connsiteX3" y="connsiteY3"/>
                      </a:cxn>
                    </a:cxnLst>
                    <a:rect l="l" t="t" r="r" b="b"/>
                    <a:pathLst>
                      <a:path w="76626" h="20176">
                        <a:moveTo>
                          <a:pt x="76627" y="14928"/>
                        </a:moveTo>
                        <a:cubicBezTo>
                          <a:pt x="76627" y="14928"/>
                          <a:pt x="28866" y="-9215"/>
                          <a:pt x="0" y="3906"/>
                        </a:cubicBezTo>
                        <a:cubicBezTo>
                          <a:pt x="0" y="3906"/>
                          <a:pt x="36739" y="6530"/>
                          <a:pt x="71379" y="20176"/>
                        </a:cubicBezTo>
                        <a:lnTo>
                          <a:pt x="76627" y="14928"/>
                        </a:lnTo>
                        <a:close/>
                      </a:path>
                    </a:pathLst>
                  </a:custGeom>
                  <a:solidFill>
                    <a:srgbClr val="FB8C00"/>
                  </a:solidFill>
                  <a:ln w="5239"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18" name="Graphic 8">
                  <a:extLst>
                    <a:ext uri="{FF2B5EF4-FFF2-40B4-BE49-F238E27FC236}">
                      <a16:creationId xmlns:a16="http://schemas.microsoft.com/office/drawing/2014/main" id="{236102A7-A4A1-46C0-AD82-982F0114F5E9}"/>
                    </a:ext>
                  </a:extLst>
                </p:cNvPr>
                <p:cNvGrpSpPr/>
                <p:nvPr/>
              </p:nvGrpSpPr>
              <p:grpSpPr>
                <a:xfrm>
                  <a:off x="642617" y="2413741"/>
                  <a:ext cx="290762" cy="99720"/>
                  <a:chOff x="642617" y="2413741"/>
                  <a:chExt cx="290762" cy="99720"/>
                </a:xfrm>
              </p:grpSpPr>
              <p:sp>
                <p:nvSpPr>
                  <p:cNvPr id="119" name="Freeform: Shape 118">
                    <a:extLst>
                      <a:ext uri="{FF2B5EF4-FFF2-40B4-BE49-F238E27FC236}">
                        <a16:creationId xmlns:a16="http://schemas.microsoft.com/office/drawing/2014/main" id="{95DDC661-4925-4E3D-B283-DCD80BE2F424}"/>
                      </a:ext>
                    </a:extLst>
                  </p:cNvPr>
                  <p:cNvSpPr/>
                  <p:nvPr/>
                </p:nvSpPr>
                <p:spPr>
                  <a:xfrm>
                    <a:off x="642617" y="2413741"/>
                    <a:ext cx="290762" cy="99720"/>
                  </a:xfrm>
                  <a:custGeom>
                    <a:avLst/>
                    <a:gdLst>
                      <a:gd name="connsiteX0" fmla="*/ 285514 w 290762"/>
                      <a:gd name="connsiteY0" fmla="*/ 18369 h 99720"/>
                      <a:gd name="connsiteX1" fmla="*/ 285514 w 290762"/>
                      <a:gd name="connsiteY1" fmla="*/ 18369 h 99720"/>
                      <a:gd name="connsiteX2" fmla="*/ 272918 w 290762"/>
                      <a:gd name="connsiteY2" fmla="*/ 17320 h 99720"/>
                      <a:gd name="connsiteX3" fmla="*/ 269769 w 290762"/>
                      <a:gd name="connsiteY3" fmla="*/ 16795 h 99720"/>
                      <a:gd name="connsiteX4" fmla="*/ 259272 w 290762"/>
                      <a:gd name="connsiteY4" fmla="*/ 7873 h 99720"/>
                      <a:gd name="connsiteX5" fmla="*/ 224633 w 290762"/>
                      <a:gd name="connsiteY5" fmla="*/ 0 h 99720"/>
                      <a:gd name="connsiteX6" fmla="*/ 169524 w 290762"/>
                      <a:gd name="connsiteY6" fmla="*/ 16795 h 99720"/>
                      <a:gd name="connsiteX7" fmla="*/ 120189 w 290762"/>
                      <a:gd name="connsiteY7" fmla="*/ 16795 h 99720"/>
                      <a:gd name="connsiteX8" fmla="*/ 65081 w 290762"/>
                      <a:gd name="connsiteY8" fmla="*/ 0 h 99720"/>
                      <a:gd name="connsiteX9" fmla="*/ 30441 w 290762"/>
                      <a:gd name="connsiteY9" fmla="*/ 7873 h 99720"/>
                      <a:gd name="connsiteX10" fmla="*/ 19944 w 290762"/>
                      <a:gd name="connsiteY10" fmla="*/ 16795 h 99720"/>
                      <a:gd name="connsiteX11" fmla="*/ 16795 w 290762"/>
                      <a:gd name="connsiteY11" fmla="*/ 17320 h 99720"/>
                      <a:gd name="connsiteX12" fmla="*/ 4199 w 290762"/>
                      <a:gd name="connsiteY12" fmla="*/ 18369 h 99720"/>
                      <a:gd name="connsiteX13" fmla="*/ 4199 w 290762"/>
                      <a:gd name="connsiteY13" fmla="*/ 18369 h 99720"/>
                      <a:gd name="connsiteX14" fmla="*/ 0 w 290762"/>
                      <a:gd name="connsiteY14" fmla="*/ 23093 h 99720"/>
                      <a:gd name="connsiteX15" fmla="*/ 0 w 290762"/>
                      <a:gd name="connsiteY15" fmla="*/ 32540 h 99720"/>
                      <a:gd name="connsiteX16" fmla="*/ 1575 w 290762"/>
                      <a:gd name="connsiteY16" fmla="*/ 36214 h 99720"/>
                      <a:gd name="connsiteX17" fmla="*/ 3674 w 290762"/>
                      <a:gd name="connsiteY17" fmla="*/ 37264 h 99720"/>
                      <a:gd name="connsiteX18" fmla="*/ 6823 w 290762"/>
                      <a:gd name="connsiteY18" fmla="*/ 38314 h 99720"/>
                      <a:gd name="connsiteX19" fmla="*/ 12071 w 290762"/>
                      <a:gd name="connsiteY19" fmla="*/ 39888 h 99720"/>
                      <a:gd name="connsiteX20" fmla="*/ 12071 w 290762"/>
                      <a:gd name="connsiteY20" fmla="*/ 40413 h 99720"/>
                      <a:gd name="connsiteX21" fmla="*/ 12596 w 290762"/>
                      <a:gd name="connsiteY21" fmla="*/ 48285 h 99720"/>
                      <a:gd name="connsiteX22" fmla="*/ 12596 w 290762"/>
                      <a:gd name="connsiteY22" fmla="*/ 48285 h 99720"/>
                      <a:gd name="connsiteX23" fmla="*/ 51435 w 290762"/>
                      <a:gd name="connsiteY23" fmla="*/ 98146 h 99720"/>
                      <a:gd name="connsiteX24" fmla="*/ 65081 w 290762"/>
                      <a:gd name="connsiteY24" fmla="*/ 99720 h 99720"/>
                      <a:gd name="connsiteX25" fmla="*/ 129111 w 290762"/>
                      <a:gd name="connsiteY25" fmla="*/ 41987 h 99720"/>
                      <a:gd name="connsiteX26" fmla="*/ 145381 w 290762"/>
                      <a:gd name="connsiteY26" fmla="*/ 36739 h 99720"/>
                      <a:gd name="connsiteX27" fmla="*/ 161651 w 290762"/>
                      <a:gd name="connsiteY27" fmla="*/ 41987 h 99720"/>
                      <a:gd name="connsiteX28" fmla="*/ 225682 w 290762"/>
                      <a:gd name="connsiteY28" fmla="*/ 99720 h 99720"/>
                      <a:gd name="connsiteX29" fmla="*/ 239328 w 290762"/>
                      <a:gd name="connsiteY29" fmla="*/ 98146 h 99720"/>
                      <a:gd name="connsiteX30" fmla="*/ 278166 w 290762"/>
                      <a:gd name="connsiteY30" fmla="*/ 48285 h 99720"/>
                      <a:gd name="connsiteX31" fmla="*/ 278166 w 290762"/>
                      <a:gd name="connsiteY31" fmla="*/ 48285 h 99720"/>
                      <a:gd name="connsiteX32" fmla="*/ 278691 w 290762"/>
                      <a:gd name="connsiteY32" fmla="*/ 40413 h 99720"/>
                      <a:gd name="connsiteX33" fmla="*/ 278691 w 290762"/>
                      <a:gd name="connsiteY33" fmla="*/ 39888 h 99720"/>
                      <a:gd name="connsiteX34" fmla="*/ 283940 w 290762"/>
                      <a:gd name="connsiteY34" fmla="*/ 38314 h 99720"/>
                      <a:gd name="connsiteX35" fmla="*/ 287089 w 290762"/>
                      <a:gd name="connsiteY35" fmla="*/ 37264 h 99720"/>
                      <a:gd name="connsiteX36" fmla="*/ 289188 w 290762"/>
                      <a:gd name="connsiteY36" fmla="*/ 36214 h 99720"/>
                      <a:gd name="connsiteX37" fmla="*/ 290763 w 290762"/>
                      <a:gd name="connsiteY37" fmla="*/ 32540 h 99720"/>
                      <a:gd name="connsiteX38" fmla="*/ 290763 w 290762"/>
                      <a:gd name="connsiteY38" fmla="*/ 23093 h 99720"/>
                      <a:gd name="connsiteX39" fmla="*/ 285514 w 290762"/>
                      <a:gd name="connsiteY39" fmla="*/ 18369 h 99720"/>
                      <a:gd name="connsiteX40" fmla="*/ 161127 w 290762"/>
                      <a:gd name="connsiteY40" fmla="*/ 34115 h 99720"/>
                      <a:gd name="connsiteX41" fmla="*/ 144857 w 290762"/>
                      <a:gd name="connsiteY41" fmla="*/ 28342 h 99720"/>
                      <a:gd name="connsiteX42" fmla="*/ 128586 w 290762"/>
                      <a:gd name="connsiteY42" fmla="*/ 34115 h 99720"/>
                      <a:gd name="connsiteX43" fmla="*/ 125437 w 290762"/>
                      <a:gd name="connsiteY43" fmla="*/ 24143 h 99720"/>
                      <a:gd name="connsiteX44" fmla="*/ 164801 w 290762"/>
                      <a:gd name="connsiteY44" fmla="*/ 24143 h 99720"/>
                      <a:gd name="connsiteX45" fmla="*/ 161127 w 290762"/>
                      <a:gd name="connsiteY45" fmla="*/ 34115 h 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90762" h="99720">
                        <a:moveTo>
                          <a:pt x="285514" y="18369"/>
                        </a:moveTo>
                        <a:lnTo>
                          <a:pt x="285514" y="18369"/>
                        </a:lnTo>
                        <a:lnTo>
                          <a:pt x="272918" y="17320"/>
                        </a:lnTo>
                        <a:lnTo>
                          <a:pt x="269769" y="16795"/>
                        </a:lnTo>
                        <a:cubicBezTo>
                          <a:pt x="267145" y="13646"/>
                          <a:pt x="263471" y="10497"/>
                          <a:pt x="259272" y="7873"/>
                        </a:cubicBezTo>
                        <a:cubicBezTo>
                          <a:pt x="250875" y="3149"/>
                          <a:pt x="239853" y="0"/>
                          <a:pt x="224633" y="0"/>
                        </a:cubicBezTo>
                        <a:cubicBezTo>
                          <a:pt x="194717" y="0"/>
                          <a:pt x="177922" y="7348"/>
                          <a:pt x="169524" y="16795"/>
                        </a:cubicBezTo>
                        <a:lnTo>
                          <a:pt x="120189" y="16795"/>
                        </a:lnTo>
                        <a:cubicBezTo>
                          <a:pt x="111267" y="7348"/>
                          <a:pt x="94997" y="0"/>
                          <a:pt x="65081" y="0"/>
                        </a:cubicBezTo>
                        <a:cubicBezTo>
                          <a:pt x="50385" y="0"/>
                          <a:pt x="38838" y="3149"/>
                          <a:pt x="30441" y="7873"/>
                        </a:cubicBezTo>
                        <a:cubicBezTo>
                          <a:pt x="26242" y="10497"/>
                          <a:pt x="22568" y="13646"/>
                          <a:pt x="19944" y="16795"/>
                        </a:cubicBezTo>
                        <a:lnTo>
                          <a:pt x="16795" y="17320"/>
                        </a:lnTo>
                        <a:lnTo>
                          <a:pt x="4199" y="18369"/>
                        </a:lnTo>
                        <a:cubicBezTo>
                          <a:pt x="4199" y="18369"/>
                          <a:pt x="4199" y="18369"/>
                          <a:pt x="4199" y="18369"/>
                        </a:cubicBezTo>
                        <a:cubicBezTo>
                          <a:pt x="1575" y="18894"/>
                          <a:pt x="0" y="20994"/>
                          <a:pt x="0" y="23093"/>
                        </a:cubicBezTo>
                        <a:lnTo>
                          <a:pt x="0" y="32540"/>
                        </a:lnTo>
                        <a:cubicBezTo>
                          <a:pt x="0" y="34115"/>
                          <a:pt x="525" y="35164"/>
                          <a:pt x="1575" y="36214"/>
                        </a:cubicBezTo>
                        <a:cubicBezTo>
                          <a:pt x="2099" y="36739"/>
                          <a:pt x="2624" y="36739"/>
                          <a:pt x="3674" y="37264"/>
                        </a:cubicBezTo>
                        <a:lnTo>
                          <a:pt x="6823" y="38314"/>
                        </a:lnTo>
                        <a:lnTo>
                          <a:pt x="12071" y="39888"/>
                        </a:lnTo>
                        <a:lnTo>
                          <a:pt x="12071" y="40413"/>
                        </a:lnTo>
                        <a:cubicBezTo>
                          <a:pt x="12071" y="43037"/>
                          <a:pt x="12071" y="45661"/>
                          <a:pt x="12596" y="48285"/>
                        </a:cubicBezTo>
                        <a:cubicBezTo>
                          <a:pt x="12596" y="48285"/>
                          <a:pt x="12596" y="48285"/>
                          <a:pt x="12596" y="48285"/>
                        </a:cubicBezTo>
                        <a:cubicBezTo>
                          <a:pt x="14696" y="70854"/>
                          <a:pt x="25717" y="92372"/>
                          <a:pt x="51435" y="98146"/>
                        </a:cubicBezTo>
                        <a:cubicBezTo>
                          <a:pt x="55633" y="99195"/>
                          <a:pt x="60357" y="99720"/>
                          <a:pt x="65081" y="99720"/>
                        </a:cubicBezTo>
                        <a:cubicBezTo>
                          <a:pt x="111791" y="99720"/>
                          <a:pt x="128062" y="55633"/>
                          <a:pt x="129111" y="41987"/>
                        </a:cubicBezTo>
                        <a:cubicBezTo>
                          <a:pt x="132785" y="38838"/>
                          <a:pt x="138558" y="36739"/>
                          <a:pt x="145381" y="36739"/>
                        </a:cubicBezTo>
                        <a:cubicBezTo>
                          <a:pt x="152204" y="36739"/>
                          <a:pt x="157453" y="38838"/>
                          <a:pt x="161651" y="41987"/>
                        </a:cubicBezTo>
                        <a:cubicBezTo>
                          <a:pt x="162701" y="55633"/>
                          <a:pt x="178971" y="99720"/>
                          <a:pt x="225682" y="99720"/>
                        </a:cubicBezTo>
                        <a:cubicBezTo>
                          <a:pt x="230931" y="99720"/>
                          <a:pt x="235129" y="99195"/>
                          <a:pt x="239328" y="98146"/>
                        </a:cubicBezTo>
                        <a:cubicBezTo>
                          <a:pt x="265045" y="92372"/>
                          <a:pt x="276592" y="70854"/>
                          <a:pt x="278166" y="48285"/>
                        </a:cubicBezTo>
                        <a:cubicBezTo>
                          <a:pt x="278166" y="48285"/>
                          <a:pt x="278166" y="48285"/>
                          <a:pt x="278166" y="48285"/>
                        </a:cubicBezTo>
                        <a:cubicBezTo>
                          <a:pt x="278166" y="45661"/>
                          <a:pt x="278691" y="43037"/>
                          <a:pt x="278691" y="40413"/>
                        </a:cubicBezTo>
                        <a:lnTo>
                          <a:pt x="278691" y="39888"/>
                        </a:lnTo>
                        <a:lnTo>
                          <a:pt x="283940" y="38314"/>
                        </a:lnTo>
                        <a:lnTo>
                          <a:pt x="287089" y="37264"/>
                        </a:lnTo>
                        <a:cubicBezTo>
                          <a:pt x="287614" y="37264"/>
                          <a:pt x="288663" y="36739"/>
                          <a:pt x="289188" y="36214"/>
                        </a:cubicBezTo>
                        <a:cubicBezTo>
                          <a:pt x="290238" y="35164"/>
                          <a:pt x="290763" y="34115"/>
                          <a:pt x="290763" y="32540"/>
                        </a:cubicBezTo>
                        <a:lnTo>
                          <a:pt x="290763" y="23093"/>
                        </a:lnTo>
                        <a:cubicBezTo>
                          <a:pt x="289713" y="20469"/>
                          <a:pt x="287614" y="18369"/>
                          <a:pt x="285514" y="18369"/>
                        </a:cubicBezTo>
                        <a:close/>
                        <a:moveTo>
                          <a:pt x="161127" y="34115"/>
                        </a:moveTo>
                        <a:cubicBezTo>
                          <a:pt x="157453" y="30441"/>
                          <a:pt x="151155" y="28342"/>
                          <a:pt x="144857" y="28342"/>
                        </a:cubicBezTo>
                        <a:cubicBezTo>
                          <a:pt x="138034" y="28342"/>
                          <a:pt x="131735" y="30441"/>
                          <a:pt x="128586" y="34115"/>
                        </a:cubicBezTo>
                        <a:cubicBezTo>
                          <a:pt x="128062" y="30966"/>
                          <a:pt x="127012" y="27292"/>
                          <a:pt x="125437" y="24143"/>
                        </a:cubicBezTo>
                        <a:lnTo>
                          <a:pt x="164801" y="24143"/>
                        </a:lnTo>
                        <a:cubicBezTo>
                          <a:pt x="162701" y="27292"/>
                          <a:pt x="161651" y="30966"/>
                          <a:pt x="161127" y="34115"/>
                        </a:cubicBezTo>
                        <a:close/>
                      </a:path>
                    </a:pathLst>
                  </a:custGeom>
                  <a:solidFill>
                    <a:schemeClr val="tx1"/>
                  </a:solidFill>
                  <a:ln w="5239"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p:sp>
                <p:nvSpPr>
                  <p:cNvPr id="120" name="Freeform: Shape 119">
                    <a:extLst>
                      <a:ext uri="{FF2B5EF4-FFF2-40B4-BE49-F238E27FC236}">
                        <a16:creationId xmlns:a16="http://schemas.microsoft.com/office/drawing/2014/main" id="{A3BED1FF-880A-4648-9986-5F6C75B00996}"/>
                      </a:ext>
                    </a:extLst>
                  </p:cNvPr>
                  <p:cNvSpPr/>
                  <p:nvPr/>
                </p:nvSpPr>
                <p:spPr>
                  <a:xfrm>
                    <a:off x="661511" y="2419515"/>
                    <a:ext cx="103393" cy="87648"/>
                  </a:xfrm>
                  <a:custGeom>
                    <a:avLst/>
                    <a:gdLst>
                      <a:gd name="connsiteX0" fmla="*/ 103394 w 103393"/>
                      <a:gd name="connsiteY0" fmla="*/ 35164 h 87648"/>
                      <a:gd name="connsiteX1" fmla="*/ 46186 w 103393"/>
                      <a:gd name="connsiteY1" fmla="*/ 87649 h 87648"/>
                      <a:gd name="connsiteX2" fmla="*/ 19944 w 103393"/>
                      <a:gd name="connsiteY2" fmla="*/ 80826 h 87648"/>
                      <a:gd name="connsiteX3" fmla="*/ 8922 w 103393"/>
                      <a:gd name="connsiteY3" fmla="*/ 69804 h 87648"/>
                      <a:gd name="connsiteX4" fmla="*/ 6298 w 103393"/>
                      <a:gd name="connsiteY4" fmla="*/ 65605 h 87648"/>
                      <a:gd name="connsiteX5" fmla="*/ 4199 w 103393"/>
                      <a:gd name="connsiteY5" fmla="*/ 60357 h 87648"/>
                      <a:gd name="connsiteX6" fmla="*/ 0 w 103393"/>
                      <a:gd name="connsiteY6" fmla="*/ 35164 h 87648"/>
                      <a:gd name="connsiteX7" fmla="*/ 0 w 103393"/>
                      <a:gd name="connsiteY7" fmla="*/ 34640 h 87648"/>
                      <a:gd name="connsiteX8" fmla="*/ 525 w 103393"/>
                      <a:gd name="connsiteY8" fmla="*/ 30441 h 87648"/>
                      <a:gd name="connsiteX9" fmla="*/ 28866 w 103393"/>
                      <a:gd name="connsiteY9" fmla="*/ 2099 h 87648"/>
                      <a:gd name="connsiteX10" fmla="*/ 33590 w 103393"/>
                      <a:gd name="connsiteY10" fmla="*/ 1050 h 87648"/>
                      <a:gd name="connsiteX11" fmla="*/ 43037 w 103393"/>
                      <a:gd name="connsiteY11" fmla="*/ 0 h 87648"/>
                      <a:gd name="connsiteX12" fmla="*/ 47236 w 103393"/>
                      <a:gd name="connsiteY12" fmla="*/ 0 h 87648"/>
                      <a:gd name="connsiteX13" fmla="*/ 50385 w 103393"/>
                      <a:gd name="connsiteY13" fmla="*/ 0 h 87648"/>
                      <a:gd name="connsiteX14" fmla="*/ 75577 w 103393"/>
                      <a:gd name="connsiteY14" fmla="*/ 2624 h 87648"/>
                      <a:gd name="connsiteX15" fmla="*/ 91323 w 103393"/>
                      <a:gd name="connsiteY15" fmla="*/ 8922 h 87648"/>
                      <a:gd name="connsiteX16" fmla="*/ 103394 w 103393"/>
                      <a:gd name="connsiteY16" fmla="*/ 35164 h 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393" h="87648">
                        <a:moveTo>
                          <a:pt x="103394" y="35164"/>
                        </a:moveTo>
                        <a:cubicBezTo>
                          <a:pt x="103394" y="44612"/>
                          <a:pt x="89748" y="87649"/>
                          <a:pt x="46186" y="87649"/>
                        </a:cubicBezTo>
                        <a:cubicBezTo>
                          <a:pt x="35164" y="87649"/>
                          <a:pt x="26242" y="85024"/>
                          <a:pt x="19944" y="80826"/>
                        </a:cubicBezTo>
                        <a:cubicBezTo>
                          <a:pt x="15220" y="77677"/>
                          <a:pt x="11547" y="74003"/>
                          <a:pt x="8922" y="69804"/>
                        </a:cubicBezTo>
                        <a:cubicBezTo>
                          <a:pt x="7873" y="68230"/>
                          <a:pt x="6823" y="66655"/>
                          <a:pt x="6298" y="65605"/>
                        </a:cubicBezTo>
                        <a:cubicBezTo>
                          <a:pt x="5248" y="64031"/>
                          <a:pt x="4724" y="62456"/>
                          <a:pt x="4199" y="60357"/>
                        </a:cubicBezTo>
                        <a:cubicBezTo>
                          <a:pt x="525" y="50385"/>
                          <a:pt x="0" y="40413"/>
                          <a:pt x="0" y="35164"/>
                        </a:cubicBezTo>
                        <a:lnTo>
                          <a:pt x="0" y="34640"/>
                        </a:lnTo>
                        <a:cubicBezTo>
                          <a:pt x="0" y="33590"/>
                          <a:pt x="0" y="32015"/>
                          <a:pt x="525" y="30441"/>
                        </a:cubicBezTo>
                        <a:cubicBezTo>
                          <a:pt x="1575" y="20469"/>
                          <a:pt x="7873" y="7348"/>
                          <a:pt x="28866" y="2099"/>
                        </a:cubicBezTo>
                        <a:cubicBezTo>
                          <a:pt x="30441" y="1575"/>
                          <a:pt x="32015" y="1575"/>
                          <a:pt x="33590" y="1050"/>
                        </a:cubicBezTo>
                        <a:cubicBezTo>
                          <a:pt x="36214" y="525"/>
                          <a:pt x="39363" y="0"/>
                          <a:pt x="43037" y="0"/>
                        </a:cubicBezTo>
                        <a:cubicBezTo>
                          <a:pt x="44612" y="0"/>
                          <a:pt x="45661" y="0"/>
                          <a:pt x="47236" y="0"/>
                        </a:cubicBezTo>
                        <a:cubicBezTo>
                          <a:pt x="48285" y="0"/>
                          <a:pt x="49335" y="0"/>
                          <a:pt x="50385" y="0"/>
                        </a:cubicBezTo>
                        <a:cubicBezTo>
                          <a:pt x="60882" y="0"/>
                          <a:pt x="69279" y="1050"/>
                          <a:pt x="75577" y="2624"/>
                        </a:cubicBezTo>
                        <a:cubicBezTo>
                          <a:pt x="82400" y="4199"/>
                          <a:pt x="87649" y="6298"/>
                          <a:pt x="91323" y="8922"/>
                        </a:cubicBezTo>
                        <a:cubicBezTo>
                          <a:pt x="102869" y="17845"/>
                          <a:pt x="103394" y="28866"/>
                          <a:pt x="103394" y="35164"/>
                        </a:cubicBezTo>
                        <a:close/>
                      </a:path>
                    </a:pathLst>
                  </a:custGeom>
                  <a:solidFill>
                    <a:schemeClr val="tx1"/>
                  </a:solidFill>
                  <a:ln w="5239"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p:sp>
                <p:nvSpPr>
                  <p:cNvPr id="121" name="Freeform: Shape 120">
                    <a:extLst>
                      <a:ext uri="{FF2B5EF4-FFF2-40B4-BE49-F238E27FC236}">
                        <a16:creationId xmlns:a16="http://schemas.microsoft.com/office/drawing/2014/main" id="{670C54A2-8AAA-4BF6-9176-90AE65BFC225}"/>
                      </a:ext>
                    </a:extLst>
                  </p:cNvPr>
                  <p:cNvSpPr/>
                  <p:nvPr/>
                </p:nvSpPr>
                <p:spPr>
                  <a:xfrm>
                    <a:off x="809517" y="2421089"/>
                    <a:ext cx="104443" cy="86074"/>
                  </a:xfrm>
                  <a:custGeom>
                    <a:avLst/>
                    <a:gdLst>
                      <a:gd name="connsiteX0" fmla="*/ 104444 w 104443"/>
                      <a:gd name="connsiteY0" fmla="*/ 33590 h 86074"/>
                      <a:gd name="connsiteX1" fmla="*/ 57733 w 104443"/>
                      <a:gd name="connsiteY1" fmla="*/ 86074 h 86074"/>
                      <a:gd name="connsiteX2" fmla="*/ 26767 w 104443"/>
                      <a:gd name="connsiteY2" fmla="*/ 77152 h 86074"/>
                      <a:gd name="connsiteX3" fmla="*/ 15220 w 104443"/>
                      <a:gd name="connsiteY3" fmla="*/ 66655 h 86074"/>
                      <a:gd name="connsiteX4" fmla="*/ 12071 w 104443"/>
                      <a:gd name="connsiteY4" fmla="*/ 62981 h 86074"/>
                      <a:gd name="connsiteX5" fmla="*/ 8922 w 104443"/>
                      <a:gd name="connsiteY5" fmla="*/ 58782 h 86074"/>
                      <a:gd name="connsiteX6" fmla="*/ 525 w 104443"/>
                      <a:gd name="connsiteY6" fmla="*/ 37789 h 86074"/>
                      <a:gd name="connsiteX7" fmla="*/ 0 w 104443"/>
                      <a:gd name="connsiteY7" fmla="*/ 34640 h 86074"/>
                      <a:gd name="connsiteX8" fmla="*/ 0 w 104443"/>
                      <a:gd name="connsiteY8" fmla="*/ 34115 h 86074"/>
                      <a:gd name="connsiteX9" fmla="*/ 32540 w 104443"/>
                      <a:gd name="connsiteY9" fmla="*/ 2099 h 86074"/>
                      <a:gd name="connsiteX10" fmla="*/ 37264 w 104443"/>
                      <a:gd name="connsiteY10" fmla="*/ 1574 h 86074"/>
                      <a:gd name="connsiteX11" fmla="*/ 46711 w 104443"/>
                      <a:gd name="connsiteY11" fmla="*/ 525 h 86074"/>
                      <a:gd name="connsiteX12" fmla="*/ 54584 w 104443"/>
                      <a:gd name="connsiteY12" fmla="*/ 0 h 86074"/>
                      <a:gd name="connsiteX13" fmla="*/ 57733 w 104443"/>
                      <a:gd name="connsiteY13" fmla="*/ 0 h 86074"/>
                      <a:gd name="connsiteX14" fmla="*/ 79776 w 104443"/>
                      <a:gd name="connsiteY14" fmla="*/ 3149 h 86074"/>
                      <a:gd name="connsiteX15" fmla="*/ 94472 w 104443"/>
                      <a:gd name="connsiteY15" fmla="*/ 11022 h 86074"/>
                      <a:gd name="connsiteX16" fmla="*/ 104444 w 104443"/>
                      <a:gd name="connsiteY16" fmla="*/ 33590 h 86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443" h="86074">
                        <a:moveTo>
                          <a:pt x="104444" y="33590"/>
                        </a:moveTo>
                        <a:cubicBezTo>
                          <a:pt x="104444" y="45136"/>
                          <a:pt x="101295" y="86074"/>
                          <a:pt x="57733" y="86074"/>
                        </a:cubicBezTo>
                        <a:cubicBezTo>
                          <a:pt x="45136" y="86074"/>
                          <a:pt x="35164" y="82400"/>
                          <a:pt x="26767" y="77152"/>
                        </a:cubicBezTo>
                        <a:cubicBezTo>
                          <a:pt x="22043" y="74003"/>
                          <a:pt x="18370" y="70329"/>
                          <a:pt x="15220" y="66655"/>
                        </a:cubicBezTo>
                        <a:cubicBezTo>
                          <a:pt x="14171" y="65605"/>
                          <a:pt x="13121" y="64031"/>
                          <a:pt x="12071" y="62981"/>
                        </a:cubicBezTo>
                        <a:cubicBezTo>
                          <a:pt x="11022" y="61407"/>
                          <a:pt x="9972" y="59832"/>
                          <a:pt x="8922" y="58782"/>
                        </a:cubicBezTo>
                        <a:cubicBezTo>
                          <a:pt x="4199" y="50910"/>
                          <a:pt x="1575" y="42512"/>
                          <a:pt x="525" y="37789"/>
                        </a:cubicBezTo>
                        <a:cubicBezTo>
                          <a:pt x="0" y="36214"/>
                          <a:pt x="0" y="35164"/>
                          <a:pt x="0" y="34640"/>
                        </a:cubicBezTo>
                        <a:lnTo>
                          <a:pt x="0" y="34115"/>
                        </a:lnTo>
                        <a:cubicBezTo>
                          <a:pt x="0" y="26242"/>
                          <a:pt x="1575" y="8397"/>
                          <a:pt x="32540" y="2099"/>
                        </a:cubicBezTo>
                        <a:cubicBezTo>
                          <a:pt x="34115" y="1574"/>
                          <a:pt x="35689" y="1574"/>
                          <a:pt x="37264" y="1574"/>
                        </a:cubicBezTo>
                        <a:cubicBezTo>
                          <a:pt x="40413" y="1050"/>
                          <a:pt x="43037" y="525"/>
                          <a:pt x="46711" y="525"/>
                        </a:cubicBezTo>
                        <a:cubicBezTo>
                          <a:pt x="49335" y="525"/>
                          <a:pt x="51959" y="0"/>
                          <a:pt x="54584" y="0"/>
                        </a:cubicBezTo>
                        <a:cubicBezTo>
                          <a:pt x="55633" y="0"/>
                          <a:pt x="56683" y="0"/>
                          <a:pt x="57733" y="0"/>
                        </a:cubicBezTo>
                        <a:cubicBezTo>
                          <a:pt x="66655" y="0"/>
                          <a:pt x="74003" y="1050"/>
                          <a:pt x="79776" y="3149"/>
                        </a:cubicBezTo>
                        <a:cubicBezTo>
                          <a:pt x="86074" y="5248"/>
                          <a:pt x="90798" y="7873"/>
                          <a:pt x="94472" y="11022"/>
                        </a:cubicBezTo>
                        <a:cubicBezTo>
                          <a:pt x="102869" y="17320"/>
                          <a:pt x="104444" y="26767"/>
                          <a:pt x="104444" y="33590"/>
                        </a:cubicBezTo>
                        <a:close/>
                      </a:path>
                    </a:pathLst>
                  </a:custGeom>
                  <a:solidFill>
                    <a:schemeClr val="tx1"/>
                  </a:solidFill>
                  <a:ln w="5239"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p:grpSp>
          </p:grpSp>
          <p:sp>
            <p:nvSpPr>
              <p:cNvPr id="110" name="Freeform: Shape 109">
                <a:extLst>
                  <a:ext uri="{FF2B5EF4-FFF2-40B4-BE49-F238E27FC236}">
                    <a16:creationId xmlns:a16="http://schemas.microsoft.com/office/drawing/2014/main" id="{9C400EE5-9917-406C-8DDE-85867B3C588B}"/>
                  </a:ext>
                </a:extLst>
              </p:cNvPr>
              <p:cNvSpPr/>
              <p:nvPr/>
            </p:nvSpPr>
            <p:spPr>
              <a:xfrm>
                <a:off x="2212250" y="2420973"/>
                <a:ext cx="119193" cy="91322"/>
              </a:xfrm>
              <a:custGeom>
                <a:avLst/>
                <a:gdLst>
                  <a:gd name="connsiteX0" fmla="*/ 24197 w 119193"/>
                  <a:gd name="connsiteY0" fmla="*/ 0 h 91322"/>
                  <a:gd name="connsiteX1" fmla="*/ 119194 w 119193"/>
                  <a:gd name="connsiteY1" fmla="*/ 91323 h 91322"/>
                  <a:gd name="connsiteX2" fmla="*/ 24197 w 119193"/>
                  <a:gd name="connsiteY2" fmla="*/ 0 h 91322"/>
                </a:gdLst>
                <a:ahLst/>
                <a:cxnLst>
                  <a:cxn ang="0">
                    <a:pos x="connsiteX0" y="connsiteY0"/>
                  </a:cxn>
                  <a:cxn ang="0">
                    <a:pos x="connsiteX1" y="connsiteY1"/>
                  </a:cxn>
                  <a:cxn ang="0">
                    <a:pos x="connsiteX2" y="connsiteY2"/>
                  </a:cxn>
                </a:cxnLst>
                <a:rect l="l" t="t" r="r" b="b"/>
                <a:pathLst>
                  <a:path w="119193" h="91322">
                    <a:moveTo>
                      <a:pt x="24197" y="0"/>
                    </a:moveTo>
                    <a:cubicBezTo>
                      <a:pt x="24197" y="0"/>
                      <a:pt x="24722" y="44612"/>
                      <a:pt x="119194" y="91323"/>
                    </a:cubicBezTo>
                    <a:cubicBezTo>
                      <a:pt x="119194" y="91323"/>
                      <a:pt x="-64501" y="40413"/>
                      <a:pt x="24197" y="0"/>
                    </a:cubicBezTo>
                    <a:close/>
                  </a:path>
                </a:pathLst>
              </a:custGeom>
              <a:solidFill>
                <a:srgbClr val="9E01BF"/>
              </a:solidFill>
              <a:ln w="5239"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p:sp>
            <p:nvSpPr>
              <p:cNvPr id="111" name="Freeform: Shape 110">
                <a:extLst>
                  <a:ext uri="{FF2B5EF4-FFF2-40B4-BE49-F238E27FC236}">
                    <a16:creationId xmlns:a16="http://schemas.microsoft.com/office/drawing/2014/main" id="{AEC37FFF-9160-4951-9306-A59602F7DFF2}"/>
                  </a:ext>
                </a:extLst>
              </p:cNvPr>
              <p:cNvSpPr/>
              <p:nvPr/>
            </p:nvSpPr>
            <p:spPr>
              <a:xfrm>
                <a:off x="2359261" y="2420973"/>
                <a:ext cx="119392" cy="91322"/>
              </a:xfrm>
              <a:custGeom>
                <a:avLst/>
                <a:gdLst>
                  <a:gd name="connsiteX0" fmla="*/ 94997 w 119392"/>
                  <a:gd name="connsiteY0" fmla="*/ 0 h 91322"/>
                  <a:gd name="connsiteX1" fmla="*/ 0 w 119392"/>
                  <a:gd name="connsiteY1" fmla="*/ 91323 h 91322"/>
                  <a:gd name="connsiteX2" fmla="*/ 94997 w 119392"/>
                  <a:gd name="connsiteY2" fmla="*/ 0 h 91322"/>
                </a:gdLst>
                <a:ahLst/>
                <a:cxnLst>
                  <a:cxn ang="0">
                    <a:pos x="connsiteX0" y="connsiteY0"/>
                  </a:cxn>
                  <a:cxn ang="0">
                    <a:pos x="connsiteX1" y="connsiteY1"/>
                  </a:cxn>
                  <a:cxn ang="0">
                    <a:pos x="connsiteX2" y="connsiteY2"/>
                  </a:cxn>
                </a:cxnLst>
                <a:rect l="l" t="t" r="r" b="b"/>
                <a:pathLst>
                  <a:path w="119392" h="91322">
                    <a:moveTo>
                      <a:pt x="94997" y="0"/>
                    </a:moveTo>
                    <a:cubicBezTo>
                      <a:pt x="94997" y="0"/>
                      <a:pt x="94472" y="44612"/>
                      <a:pt x="0" y="91323"/>
                    </a:cubicBezTo>
                    <a:cubicBezTo>
                      <a:pt x="0" y="91323"/>
                      <a:pt x="184220" y="40413"/>
                      <a:pt x="94997" y="0"/>
                    </a:cubicBezTo>
                    <a:close/>
                  </a:path>
                </a:pathLst>
              </a:custGeom>
              <a:solidFill>
                <a:srgbClr val="9E01BF"/>
              </a:solidFill>
              <a:ln w="5239"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p:sp>
            <p:nvSpPr>
              <p:cNvPr id="112" name="Freeform: Shape 111">
                <a:extLst>
                  <a:ext uri="{FF2B5EF4-FFF2-40B4-BE49-F238E27FC236}">
                    <a16:creationId xmlns:a16="http://schemas.microsoft.com/office/drawing/2014/main" id="{2D5005FA-74EB-4ECC-B6C0-B4E03A7613A2}"/>
                  </a:ext>
                </a:extLst>
              </p:cNvPr>
              <p:cNvSpPr/>
              <p:nvPr/>
            </p:nvSpPr>
            <p:spPr>
              <a:xfrm>
                <a:off x="2032190" y="1935493"/>
                <a:ext cx="626437" cy="558957"/>
              </a:xfrm>
              <a:custGeom>
                <a:avLst/>
                <a:gdLst>
                  <a:gd name="connsiteX0" fmla="*/ 321822 w 626437"/>
                  <a:gd name="connsiteY0" fmla="*/ 246151 h 558957"/>
                  <a:gd name="connsiteX1" fmla="*/ 586343 w 626437"/>
                  <a:gd name="connsiteY1" fmla="*/ 402554 h 558957"/>
                  <a:gd name="connsiteX2" fmla="*/ 438337 w 626437"/>
                  <a:gd name="connsiteY2" fmla="*/ 558957 h 558957"/>
                  <a:gd name="connsiteX3" fmla="*/ 623081 w 626437"/>
                  <a:gd name="connsiteY3" fmla="*/ 409902 h 558957"/>
                  <a:gd name="connsiteX4" fmla="*/ 523361 w 626437"/>
                  <a:gd name="connsiteY4" fmla="*/ 160077 h 558957"/>
                  <a:gd name="connsiteX5" fmla="*/ 316574 w 626437"/>
                  <a:gd name="connsiteY5" fmla="*/ 0 h 558957"/>
                  <a:gd name="connsiteX6" fmla="*/ 134453 w 626437"/>
                  <a:gd name="connsiteY6" fmla="*/ 130686 h 558957"/>
                  <a:gd name="connsiteX7" fmla="*/ 94 w 626437"/>
                  <a:gd name="connsiteY7" fmla="*/ 395206 h 558957"/>
                  <a:gd name="connsiteX8" fmla="*/ 190086 w 626437"/>
                  <a:gd name="connsiteY8" fmla="*/ 558957 h 558957"/>
                  <a:gd name="connsiteX9" fmla="*/ 28960 w 626437"/>
                  <a:gd name="connsiteY9" fmla="*/ 402554 h 558957"/>
                  <a:gd name="connsiteX10" fmla="*/ 321822 w 626437"/>
                  <a:gd name="connsiteY10" fmla="*/ 246151 h 558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6437" h="558957">
                    <a:moveTo>
                      <a:pt x="321822" y="246151"/>
                    </a:moveTo>
                    <a:cubicBezTo>
                      <a:pt x="411570" y="246151"/>
                      <a:pt x="579520" y="340623"/>
                      <a:pt x="586343" y="402554"/>
                    </a:cubicBezTo>
                    <a:cubicBezTo>
                      <a:pt x="593166" y="464486"/>
                      <a:pt x="438337" y="558957"/>
                      <a:pt x="438337" y="558957"/>
                    </a:cubicBezTo>
                    <a:cubicBezTo>
                      <a:pt x="438337" y="558957"/>
                      <a:pt x="597889" y="514870"/>
                      <a:pt x="623081" y="409902"/>
                    </a:cubicBezTo>
                    <a:cubicBezTo>
                      <a:pt x="648274" y="304409"/>
                      <a:pt x="523361" y="160077"/>
                      <a:pt x="523361" y="160077"/>
                    </a:cubicBezTo>
                    <a:cubicBezTo>
                      <a:pt x="523361" y="160077"/>
                      <a:pt x="449359" y="0"/>
                      <a:pt x="316574" y="0"/>
                    </a:cubicBezTo>
                    <a:cubicBezTo>
                      <a:pt x="183788" y="0"/>
                      <a:pt x="134453" y="130686"/>
                      <a:pt x="134453" y="130686"/>
                    </a:cubicBezTo>
                    <a:cubicBezTo>
                      <a:pt x="134453" y="130686"/>
                      <a:pt x="-4105" y="274493"/>
                      <a:pt x="94" y="395206"/>
                    </a:cubicBezTo>
                    <a:cubicBezTo>
                      <a:pt x="4292" y="515920"/>
                      <a:pt x="190086" y="558957"/>
                      <a:pt x="190086" y="558957"/>
                    </a:cubicBezTo>
                    <a:cubicBezTo>
                      <a:pt x="190086" y="558957"/>
                      <a:pt x="41556" y="493352"/>
                      <a:pt x="28960" y="402554"/>
                    </a:cubicBezTo>
                    <a:cubicBezTo>
                      <a:pt x="15839" y="311756"/>
                      <a:pt x="227875" y="246151"/>
                      <a:pt x="321822" y="246151"/>
                    </a:cubicBezTo>
                    <a:close/>
                  </a:path>
                </a:pathLst>
              </a:custGeom>
              <a:solidFill>
                <a:srgbClr val="FF671F"/>
              </a:solidFill>
              <a:ln w="5239"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p:sp>
            <p:nvSpPr>
              <p:cNvPr id="113" name="Freeform: Shape 112">
                <a:extLst>
                  <a:ext uri="{FF2B5EF4-FFF2-40B4-BE49-F238E27FC236}">
                    <a16:creationId xmlns:a16="http://schemas.microsoft.com/office/drawing/2014/main" id="{B5FDC653-A40A-4555-8B4A-807756AAA2A3}"/>
                  </a:ext>
                </a:extLst>
              </p:cNvPr>
              <p:cNvSpPr/>
              <p:nvPr/>
            </p:nvSpPr>
            <p:spPr>
              <a:xfrm>
                <a:off x="2092116" y="2081924"/>
                <a:ext cx="513820" cy="181070"/>
              </a:xfrm>
              <a:custGeom>
                <a:avLst/>
                <a:gdLst>
                  <a:gd name="connsiteX0" fmla="*/ 0 w 513820"/>
                  <a:gd name="connsiteY0" fmla="*/ 154829 h 181070"/>
                  <a:gd name="connsiteX1" fmla="*/ 254549 w 513820"/>
                  <a:gd name="connsiteY1" fmla="*/ 64031 h 181070"/>
                  <a:gd name="connsiteX2" fmla="*/ 513821 w 513820"/>
                  <a:gd name="connsiteY2" fmla="*/ 181071 h 181070"/>
                  <a:gd name="connsiteX3" fmla="*/ 254549 w 513820"/>
                  <a:gd name="connsiteY3" fmla="*/ 0 h 181070"/>
                  <a:gd name="connsiteX4" fmla="*/ 0 w 513820"/>
                  <a:gd name="connsiteY4" fmla="*/ 154829 h 181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820" h="181070">
                    <a:moveTo>
                      <a:pt x="0" y="154829"/>
                    </a:moveTo>
                    <a:cubicBezTo>
                      <a:pt x="0" y="154829"/>
                      <a:pt x="128586" y="64031"/>
                      <a:pt x="254549" y="64031"/>
                    </a:cubicBezTo>
                    <a:cubicBezTo>
                      <a:pt x="380511" y="64031"/>
                      <a:pt x="513821" y="181071"/>
                      <a:pt x="513821" y="181071"/>
                    </a:cubicBezTo>
                    <a:cubicBezTo>
                      <a:pt x="513821" y="181071"/>
                      <a:pt x="427747" y="0"/>
                      <a:pt x="254549" y="0"/>
                    </a:cubicBezTo>
                    <a:cubicBezTo>
                      <a:pt x="81351" y="0"/>
                      <a:pt x="0" y="154829"/>
                      <a:pt x="0" y="154829"/>
                    </a:cubicBezTo>
                    <a:close/>
                  </a:path>
                </a:pathLst>
              </a:custGeom>
              <a:solidFill>
                <a:srgbClr val="9E01BF"/>
              </a:solidFill>
              <a:ln w="5239"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p:grpSp>
      </p:grpSp>
    </p:spTree>
    <p:extLst>
      <p:ext uri="{BB962C8B-B14F-4D97-AF65-F5344CB8AC3E}">
        <p14:creationId xmlns:p14="http://schemas.microsoft.com/office/powerpoint/2010/main" val="35865528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5">
            <a:extLst>
              <a:ext uri="{FF2B5EF4-FFF2-40B4-BE49-F238E27FC236}">
                <a16:creationId xmlns:a16="http://schemas.microsoft.com/office/drawing/2014/main" id="{48E66F60-FE2A-437C-A85D-A430DE55936A}"/>
              </a:ext>
            </a:extLst>
          </p:cNvPr>
          <p:cNvSpPr>
            <a:spLocks/>
          </p:cNvSpPr>
          <p:nvPr/>
        </p:nvSpPr>
        <p:spPr bwMode="auto">
          <a:xfrm>
            <a:off x="2765546" y="1031354"/>
            <a:ext cx="1556551" cy="2642248"/>
          </a:xfrm>
          <a:custGeom>
            <a:avLst/>
            <a:gdLst>
              <a:gd name="T0" fmla="*/ 0 w 2538"/>
              <a:gd name="T1" fmla="*/ 0 h 4316"/>
              <a:gd name="T2" fmla="*/ 2538 w 2538"/>
              <a:gd name="T3" fmla="*/ 824 h 4316"/>
              <a:gd name="T4" fmla="*/ 0 w 2538"/>
              <a:gd name="T5" fmla="*/ 4316 h 4316"/>
              <a:gd name="T6" fmla="*/ 0 w 2538"/>
              <a:gd name="T7" fmla="*/ 0 h 4316"/>
            </a:gdLst>
            <a:ahLst/>
            <a:cxnLst>
              <a:cxn ang="0">
                <a:pos x="T0" y="T1"/>
              </a:cxn>
              <a:cxn ang="0">
                <a:pos x="T2" y="T3"/>
              </a:cxn>
              <a:cxn ang="0">
                <a:pos x="T4" y="T5"/>
              </a:cxn>
              <a:cxn ang="0">
                <a:pos x="T6" y="T7"/>
              </a:cxn>
            </a:cxnLst>
            <a:rect l="0" t="0" r="r" b="b"/>
            <a:pathLst>
              <a:path w="2538" h="4316">
                <a:moveTo>
                  <a:pt x="0" y="0"/>
                </a:moveTo>
                <a:cubicBezTo>
                  <a:pt x="912" y="0"/>
                  <a:pt x="1800" y="289"/>
                  <a:pt x="2538" y="824"/>
                </a:cubicBezTo>
                <a:lnTo>
                  <a:pt x="0" y="4316"/>
                </a:lnTo>
                <a:lnTo>
                  <a:pt x="0" y="0"/>
                </a:lnTo>
                <a:close/>
              </a:path>
            </a:pathLst>
          </a:custGeom>
          <a:solidFill>
            <a:srgbClr val="FF671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6" name="Freeform 6">
            <a:extLst>
              <a:ext uri="{FF2B5EF4-FFF2-40B4-BE49-F238E27FC236}">
                <a16:creationId xmlns:a16="http://schemas.microsoft.com/office/drawing/2014/main" id="{DA37B176-878B-4321-AD1F-C1609BD5A52E}"/>
              </a:ext>
            </a:extLst>
          </p:cNvPr>
          <p:cNvSpPr>
            <a:spLocks/>
          </p:cNvSpPr>
          <p:nvPr/>
        </p:nvSpPr>
        <p:spPr bwMode="auto">
          <a:xfrm>
            <a:off x="2765546" y="1031354"/>
            <a:ext cx="1556551" cy="2642248"/>
          </a:xfrm>
          <a:custGeom>
            <a:avLst/>
            <a:gdLst>
              <a:gd name="T0" fmla="*/ 0 w 2538"/>
              <a:gd name="T1" fmla="*/ 0 h 4316"/>
              <a:gd name="T2" fmla="*/ 2538 w 2538"/>
              <a:gd name="T3" fmla="*/ 824 h 4316"/>
              <a:gd name="T4" fmla="*/ 0 w 2538"/>
              <a:gd name="T5" fmla="*/ 4316 h 4316"/>
              <a:gd name="T6" fmla="*/ 0 w 2538"/>
              <a:gd name="T7" fmla="*/ 0 h 4316"/>
            </a:gdLst>
            <a:ahLst/>
            <a:cxnLst>
              <a:cxn ang="0">
                <a:pos x="T0" y="T1"/>
              </a:cxn>
              <a:cxn ang="0">
                <a:pos x="T2" y="T3"/>
              </a:cxn>
              <a:cxn ang="0">
                <a:pos x="T4" y="T5"/>
              </a:cxn>
              <a:cxn ang="0">
                <a:pos x="T6" y="T7"/>
              </a:cxn>
            </a:cxnLst>
            <a:rect l="0" t="0" r="r" b="b"/>
            <a:pathLst>
              <a:path w="2538" h="4316">
                <a:moveTo>
                  <a:pt x="0" y="0"/>
                </a:moveTo>
                <a:cubicBezTo>
                  <a:pt x="912" y="0"/>
                  <a:pt x="1800" y="289"/>
                  <a:pt x="2538" y="824"/>
                </a:cubicBezTo>
                <a:lnTo>
                  <a:pt x="0" y="4316"/>
                </a:lnTo>
                <a:lnTo>
                  <a:pt x="0" y="0"/>
                </a:lnTo>
                <a:close/>
              </a:path>
            </a:pathLst>
          </a:custGeom>
          <a:noFill/>
          <a:ln w="22225"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7" name="Freeform 7">
            <a:extLst>
              <a:ext uri="{FF2B5EF4-FFF2-40B4-BE49-F238E27FC236}">
                <a16:creationId xmlns:a16="http://schemas.microsoft.com/office/drawing/2014/main" id="{6D0EAE52-C455-4F6A-BE0B-7CA36A49ACDD}"/>
              </a:ext>
            </a:extLst>
          </p:cNvPr>
          <p:cNvSpPr>
            <a:spLocks/>
          </p:cNvSpPr>
          <p:nvPr/>
        </p:nvSpPr>
        <p:spPr bwMode="auto">
          <a:xfrm>
            <a:off x="2765546" y="1535325"/>
            <a:ext cx="2518416" cy="2138277"/>
          </a:xfrm>
          <a:custGeom>
            <a:avLst/>
            <a:gdLst>
              <a:gd name="T0" fmla="*/ 2538 w 4106"/>
              <a:gd name="T1" fmla="*/ 0 h 3492"/>
              <a:gd name="T2" fmla="*/ 4106 w 4106"/>
              <a:gd name="T3" fmla="*/ 2159 h 3492"/>
              <a:gd name="T4" fmla="*/ 0 w 4106"/>
              <a:gd name="T5" fmla="*/ 3492 h 3492"/>
              <a:gd name="T6" fmla="*/ 2538 w 4106"/>
              <a:gd name="T7" fmla="*/ 0 h 3492"/>
            </a:gdLst>
            <a:ahLst/>
            <a:cxnLst>
              <a:cxn ang="0">
                <a:pos x="T0" y="T1"/>
              </a:cxn>
              <a:cxn ang="0">
                <a:pos x="T2" y="T3"/>
              </a:cxn>
              <a:cxn ang="0">
                <a:pos x="T4" y="T5"/>
              </a:cxn>
              <a:cxn ang="0">
                <a:pos x="T6" y="T7"/>
              </a:cxn>
            </a:cxnLst>
            <a:rect l="0" t="0" r="r" b="b"/>
            <a:pathLst>
              <a:path w="4106" h="3492">
                <a:moveTo>
                  <a:pt x="2538" y="0"/>
                </a:moveTo>
                <a:cubicBezTo>
                  <a:pt x="3275" y="536"/>
                  <a:pt x="3824" y="1292"/>
                  <a:pt x="4106" y="2159"/>
                </a:cubicBezTo>
                <a:lnTo>
                  <a:pt x="0" y="3492"/>
                </a:lnTo>
                <a:lnTo>
                  <a:pt x="2538" y="0"/>
                </a:lnTo>
                <a:close/>
              </a:path>
            </a:pathLst>
          </a:custGeom>
          <a:solidFill>
            <a:srgbClr val="9E01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8" name="Freeform 8">
            <a:extLst>
              <a:ext uri="{FF2B5EF4-FFF2-40B4-BE49-F238E27FC236}">
                <a16:creationId xmlns:a16="http://schemas.microsoft.com/office/drawing/2014/main" id="{07E8E797-938F-457F-9172-7521CB8C9D6B}"/>
              </a:ext>
            </a:extLst>
          </p:cNvPr>
          <p:cNvSpPr>
            <a:spLocks/>
          </p:cNvSpPr>
          <p:nvPr/>
        </p:nvSpPr>
        <p:spPr bwMode="auto">
          <a:xfrm>
            <a:off x="2765546" y="1535325"/>
            <a:ext cx="2518416" cy="2138277"/>
          </a:xfrm>
          <a:custGeom>
            <a:avLst/>
            <a:gdLst>
              <a:gd name="T0" fmla="*/ 2538 w 4106"/>
              <a:gd name="T1" fmla="*/ 0 h 3492"/>
              <a:gd name="T2" fmla="*/ 4106 w 4106"/>
              <a:gd name="T3" fmla="*/ 2159 h 3492"/>
              <a:gd name="T4" fmla="*/ 0 w 4106"/>
              <a:gd name="T5" fmla="*/ 3492 h 3492"/>
              <a:gd name="T6" fmla="*/ 2538 w 4106"/>
              <a:gd name="T7" fmla="*/ 0 h 3492"/>
            </a:gdLst>
            <a:ahLst/>
            <a:cxnLst>
              <a:cxn ang="0">
                <a:pos x="T0" y="T1"/>
              </a:cxn>
              <a:cxn ang="0">
                <a:pos x="T2" y="T3"/>
              </a:cxn>
              <a:cxn ang="0">
                <a:pos x="T4" y="T5"/>
              </a:cxn>
              <a:cxn ang="0">
                <a:pos x="T6" y="T7"/>
              </a:cxn>
            </a:cxnLst>
            <a:rect l="0" t="0" r="r" b="b"/>
            <a:pathLst>
              <a:path w="4106" h="3492">
                <a:moveTo>
                  <a:pt x="2538" y="0"/>
                </a:moveTo>
                <a:cubicBezTo>
                  <a:pt x="3275" y="536"/>
                  <a:pt x="3824" y="1292"/>
                  <a:pt x="4106" y="2159"/>
                </a:cubicBezTo>
                <a:lnTo>
                  <a:pt x="0" y="3492"/>
                </a:lnTo>
                <a:lnTo>
                  <a:pt x="2538" y="0"/>
                </a:lnTo>
                <a:close/>
              </a:path>
            </a:pathLst>
          </a:custGeom>
          <a:noFill/>
          <a:ln w="22225"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9" name="Freeform 9">
            <a:extLst>
              <a:ext uri="{FF2B5EF4-FFF2-40B4-BE49-F238E27FC236}">
                <a16:creationId xmlns:a16="http://schemas.microsoft.com/office/drawing/2014/main" id="{C3472A7E-0FCF-42A6-8FE0-0FD2B93DD3C4}"/>
              </a:ext>
            </a:extLst>
          </p:cNvPr>
          <p:cNvSpPr>
            <a:spLocks/>
          </p:cNvSpPr>
          <p:nvPr/>
        </p:nvSpPr>
        <p:spPr bwMode="auto">
          <a:xfrm>
            <a:off x="2765546" y="2857169"/>
            <a:ext cx="2689766" cy="1632866"/>
          </a:xfrm>
          <a:custGeom>
            <a:avLst/>
            <a:gdLst>
              <a:gd name="T0" fmla="*/ 4106 w 4387"/>
              <a:gd name="T1" fmla="*/ 0 h 2667"/>
              <a:gd name="T2" fmla="*/ 4106 w 4387"/>
              <a:gd name="T3" fmla="*/ 2667 h 2667"/>
              <a:gd name="T4" fmla="*/ 0 w 4387"/>
              <a:gd name="T5" fmla="*/ 1333 h 2667"/>
              <a:gd name="T6" fmla="*/ 4106 w 4387"/>
              <a:gd name="T7" fmla="*/ 0 h 2667"/>
            </a:gdLst>
            <a:ahLst/>
            <a:cxnLst>
              <a:cxn ang="0">
                <a:pos x="T0" y="T1"/>
              </a:cxn>
              <a:cxn ang="0">
                <a:pos x="T2" y="T3"/>
              </a:cxn>
              <a:cxn ang="0">
                <a:pos x="T4" y="T5"/>
              </a:cxn>
              <a:cxn ang="0">
                <a:pos x="T6" y="T7"/>
              </a:cxn>
            </a:cxnLst>
            <a:rect l="0" t="0" r="r" b="b"/>
            <a:pathLst>
              <a:path w="4387" h="2667">
                <a:moveTo>
                  <a:pt x="4106" y="0"/>
                </a:moveTo>
                <a:cubicBezTo>
                  <a:pt x="4387" y="867"/>
                  <a:pt x="4387" y="1800"/>
                  <a:pt x="4106" y="2667"/>
                </a:cubicBezTo>
                <a:lnTo>
                  <a:pt x="0" y="1333"/>
                </a:lnTo>
                <a:lnTo>
                  <a:pt x="4106" y="0"/>
                </a:lnTo>
                <a:close/>
              </a:path>
            </a:pathLst>
          </a:custGeom>
          <a:solidFill>
            <a:srgbClr val="FF671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0" name="Freeform 10">
            <a:extLst>
              <a:ext uri="{FF2B5EF4-FFF2-40B4-BE49-F238E27FC236}">
                <a16:creationId xmlns:a16="http://schemas.microsoft.com/office/drawing/2014/main" id="{1A2D6160-C57D-48EB-B660-5683E52D18E0}"/>
              </a:ext>
            </a:extLst>
          </p:cNvPr>
          <p:cNvSpPr>
            <a:spLocks/>
          </p:cNvSpPr>
          <p:nvPr/>
        </p:nvSpPr>
        <p:spPr bwMode="auto">
          <a:xfrm>
            <a:off x="2765546" y="2857169"/>
            <a:ext cx="2689766" cy="1632866"/>
          </a:xfrm>
          <a:custGeom>
            <a:avLst/>
            <a:gdLst>
              <a:gd name="T0" fmla="*/ 4106 w 4387"/>
              <a:gd name="T1" fmla="*/ 0 h 2667"/>
              <a:gd name="T2" fmla="*/ 4106 w 4387"/>
              <a:gd name="T3" fmla="*/ 2667 h 2667"/>
              <a:gd name="T4" fmla="*/ 0 w 4387"/>
              <a:gd name="T5" fmla="*/ 1333 h 2667"/>
              <a:gd name="T6" fmla="*/ 4106 w 4387"/>
              <a:gd name="T7" fmla="*/ 0 h 2667"/>
            </a:gdLst>
            <a:ahLst/>
            <a:cxnLst>
              <a:cxn ang="0">
                <a:pos x="T0" y="T1"/>
              </a:cxn>
              <a:cxn ang="0">
                <a:pos x="T2" y="T3"/>
              </a:cxn>
              <a:cxn ang="0">
                <a:pos x="T4" y="T5"/>
              </a:cxn>
              <a:cxn ang="0">
                <a:pos x="T6" y="T7"/>
              </a:cxn>
            </a:cxnLst>
            <a:rect l="0" t="0" r="r" b="b"/>
            <a:pathLst>
              <a:path w="4387" h="2667">
                <a:moveTo>
                  <a:pt x="4106" y="0"/>
                </a:moveTo>
                <a:cubicBezTo>
                  <a:pt x="4387" y="867"/>
                  <a:pt x="4387" y="1800"/>
                  <a:pt x="4106" y="2667"/>
                </a:cubicBezTo>
                <a:lnTo>
                  <a:pt x="0" y="1333"/>
                </a:lnTo>
                <a:lnTo>
                  <a:pt x="4106" y="0"/>
                </a:lnTo>
                <a:close/>
              </a:path>
            </a:pathLst>
          </a:custGeom>
          <a:noFill/>
          <a:ln w="22225"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1" name="Freeform 11">
            <a:extLst>
              <a:ext uri="{FF2B5EF4-FFF2-40B4-BE49-F238E27FC236}">
                <a16:creationId xmlns:a16="http://schemas.microsoft.com/office/drawing/2014/main" id="{91E4328B-A447-4666-A173-3329B6775E11}"/>
              </a:ext>
            </a:extLst>
          </p:cNvPr>
          <p:cNvSpPr>
            <a:spLocks/>
          </p:cNvSpPr>
          <p:nvPr/>
        </p:nvSpPr>
        <p:spPr bwMode="auto">
          <a:xfrm>
            <a:off x="2765546" y="3673602"/>
            <a:ext cx="2518416" cy="2139717"/>
          </a:xfrm>
          <a:custGeom>
            <a:avLst/>
            <a:gdLst>
              <a:gd name="T0" fmla="*/ 4106 w 4106"/>
              <a:gd name="T1" fmla="*/ 1334 h 3493"/>
              <a:gd name="T2" fmla="*/ 2538 w 4106"/>
              <a:gd name="T3" fmla="*/ 3493 h 3493"/>
              <a:gd name="T4" fmla="*/ 0 w 4106"/>
              <a:gd name="T5" fmla="*/ 0 h 3493"/>
              <a:gd name="T6" fmla="*/ 4106 w 4106"/>
              <a:gd name="T7" fmla="*/ 1334 h 3493"/>
            </a:gdLst>
            <a:ahLst/>
            <a:cxnLst>
              <a:cxn ang="0">
                <a:pos x="T0" y="T1"/>
              </a:cxn>
              <a:cxn ang="0">
                <a:pos x="T2" y="T3"/>
              </a:cxn>
              <a:cxn ang="0">
                <a:pos x="T4" y="T5"/>
              </a:cxn>
              <a:cxn ang="0">
                <a:pos x="T6" y="T7"/>
              </a:cxn>
            </a:cxnLst>
            <a:rect l="0" t="0" r="r" b="b"/>
            <a:pathLst>
              <a:path w="4106" h="3493">
                <a:moveTo>
                  <a:pt x="4106" y="1334"/>
                </a:moveTo>
                <a:cubicBezTo>
                  <a:pt x="3824" y="2201"/>
                  <a:pt x="3275" y="2957"/>
                  <a:pt x="2538" y="3493"/>
                </a:cubicBezTo>
                <a:lnTo>
                  <a:pt x="0" y="0"/>
                </a:lnTo>
                <a:lnTo>
                  <a:pt x="4106" y="1334"/>
                </a:lnTo>
                <a:close/>
              </a:path>
            </a:pathLst>
          </a:custGeom>
          <a:solidFill>
            <a:srgbClr val="5F5CA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2" name="Freeform 12">
            <a:extLst>
              <a:ext uri="{FF2B5EF4-FFF2-40B4-BE49-F238E27FC236}">
                <a16:creationId xmlns:a16="http://schemas.microsoft.com/office/drawing/2014/main" id="{C33484BA-C93E-47EF-8DAA-8425E59A1CA5}"/>
              </a:ext>
            </a:extLst>
          </p:cNvPr>
          <p:cNvSpPr>
            <a:spLocks/>
          </p:cNvSpPr>
          <p:nvPr/>
        </p:nvSpPr>
        <p:spPr bwMode="auto">
          <a:xfrm>
            <a:off x="2765546" y="3673602"/>
            <a:ext cx="2518416" cy="2139717"/>
          </a:xfrm>
          <a:custGeom>
            <a:avLst/>
            <a:gdLst>
              <a:gd name="T0" fmla="*/ 4106 w 4106"/>
              <a:gd name="T1" fmla="*/ 1334 h 3493"/>
              <a:gd name="T2" fmla="*/ 2538 w 4106"/>
              <a:gd name="T3" fmla="*/ 3493 h 3493"/>
              <a:gd name="T4" fmla="*/ 0 w 4106"/>
              <a:gd name="T5" fmla="*/ 0 h 3493"/>
              <a:gd name="T6" fmla="*/ 4106 w 4106"/>
              <a:gd name="T7" fmla="*/ 1334 h 3493"/>
            </a:gdLst>
            <a:ahLst/>
            <a:cxnLst>
              <a:cxn ang="0">
                <a:pos x="T0" y="T1"/>
              </a:cxn>
              <a:cxn ang="0">
                <a:pos x="T2" y="T3"/>
              </a:cxn>
              <a:cxn ang="0">
                <a:pos x="T4" y="T5"/>
              </a:cxn>
              <a:cxn ang="0">
                <a:pos x="T6" y="T7"/>
              </a:cxn>
            </a:cxnLst>
            <a:rect l="0" t="0" r="r" b="b"/>
            <a:pathLst>
              <a:path w="4106" h="3493">
                <a:moveTo>
                  <a:pt x="4106" y="1334"/>
                </a:moveTo>
                <a:cubicBezTo>
                  <a:pt x="3824" y="2201"/>
                  <a:pt x="3275" y="2957"/>
                  <a:pt x="2538" y="3493"/>
                </a:cubicBezTo>
                <a:lnTo>
                  <a:pt x="0" y="0"/>
                </a:lnTo>
                <a:lnTo>
                  <a:pt x="4106" y="1334"/>
                </a:lnTo>
                <a:close/>
              </a:path>
            </a:pathLst>
          </a:custGeom>
          <a:solidFill>
            <a:srgbClr val="9E01BF"/>
          </a:solidFill>
          <a:ln w="22225" cap="flat">
            <a:noFill/>
            <a:prstDash val="solid"/>
            <a:round/>
            <a:headEnd/>
            <a:tailEnd/>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3" name="Freeform 13">
            <a:extLst>
              <a:ext uri="{FF2B5EF4-FFF2-40B4-BE49-F238E27FC236}">
                <a16:creationId xmlns:a16="http://schemas.microsoft.com/office/drawing/2014/main" id="{0E68F404-8A79-4C06-AF01-85B47A7700F8}"/>
              </a:ext>
            </a:extLst>
          </p:cNvPr>
          <p:cNvSpPr>
            <a:spLocks/>
          </p:cNvSpPr>
          <p:nvPr/>
        </p:nvSpPr>
        <p:spPr bwMode="auto">
          <a:xfrm>
            <a:off x="2765546" y="3673602"/>
            <a:ext cx="1556551" cy="2643688"/>
          </a:xfrm>
          <a:custGeom>
            <a:avLst/>
            <a:gdLst>
              <a:gd name="T0" fmla="*/ 2538 w 2538"/>
              <a:gd name="T1" fmla="*/ 3493 h 4317"/>
              <a:gd name="T2" fmla="*/ 0 w 2538"/>
              <a:gd name="T3" fmla="*/ 4317 h 4317"/>
              <a:gd name="T4" fmla="*/ 0 w 2538"/>
              <a:gd name="T5" fmla="*/ 0 h 4317"/>
              <a:gd name="T6" fmla="*/ 2538 w 2538"/>
              <a:gd name="T7" fmla="*/ 3493 h 4317"/>
            </a:gdLst>
            <a:ahLst/>
            <a:cxnLst>
              <a:cxn ang="0">
                <a:pos x="T0" y="T1"/>
              </a:cxn>
              <a:cxn ang="0">
                <a:pos x="T2" y="T3"/>
              </a:cxn>
              <a:cxn ang="0">
                <a:pos x="T4" y="T5"/>
              </a:cxn>
              <a:cxn ang="0">
                <a:pos x="T6" y="T7"/>
              </a:cxn>
            </a:cxnLst>
            <a:rect l="0" t="0" r="r" b="b"/>
            <a:pathLst>
              <a:path w="2538" h="4317">
                <a:moveTo>
                  <a:pt x="2538" y="3493"/>
                </a:moveTo>
                <a:cubicBezTo>
                  <a:pt x="1800" y="4028"/>
                  <a:pt x="912" y="4317"/>
                  <a:pt x="0" y="4317"/>
                </a:cubicBezTo>
                <a:lnTo>
                  <a:pt x="0" y="0"/>
                </a:lnTo>
                <a:lnTo>
                  <a:pt x="2538" y="3493"/>
                </a:lnTo>
                <a:close/>
              </a:path>
            </a:pathLst>
          </a:custGeom>
          <a:solidFill>
            <a:srgbClr val="FF671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4" name="Freeform 14">
            <a:extLst>
              <a:ext uri="{FF2B5EF4-FFF2-40B4-BE49-F238E27FC236}">
                <a16:creationId xmlns:a16="http://schemas.microsoft.com/office/drawing/2014/main" id="{8647D53B-927F-47A6-A526-8215E9E720FA}"/>
              </a:ext>
            </a:extLst>
          </p:cNvPr>
          <p:cNvSpPr>
            <a:spLocks/>
          </p:cNvSpPr>
          <p:nvPr/>
        </p:nvSpPr>
        <p:spPr bwMode="auto">
          <a:xfrm>
            <a:off x="2765546" y="3673602"/>
            <a:ext cx="1556551" cy="2643688"/>
          </a:xfrm>
          <a:custGeom>
            <a:avLst/>
            <a:gdLst>
              <a:gd name="T0" fmla="*/ 2538 w 2538"/>
              <a:gd name="T1" fmla="*/ 3493 h 4317"/>
              <a:gd name="T2" fmla="*/ 0 w 2538"/>
              <a:gd name="T3" fmla="*/ 4317 h 4317"/>
              <a:gd name="T4" fmla="*/ 0 w 2538"/>
              <a:gd name="T5" fmla="*/ 0 h 4317"/>
              <a:gd name="T6" fmla="*/ 2538 w 2538"/>
              <a:gd name="T7" fmla="*/ 3493 h 4317"/>
            </a:gdLst>
            <a:ahLst/>
            <a:cxnLst>
              <a:cxn ang="0">
                <a:pos x="T0" y="T1"/>
              </a:cxn>
              <a:cxn ang="0">
                <a:pos x="T2" y="T3"/>
              </a:cxn>
              <a:cxn ang="0">
                <a:pos x="T4" y="T5"/>
              </a:cxn>
              <a:cxn ang="0">
                <a:pos x="T6" y="T7"/>
              </a:cxn>
            </a:cxnLst>
            <a:rect l="0" t="0" r="r" b="b"/>
            <a:pathLst>
              <a:path w="2538" h="4317">
                <a:moveTo>
                  <a:pt x="2538" y="3493"/>
                </a:moveTo>
                <a:cubicBezTo>
                  <a:pt x="1800" y="4028"/>
                  <a:pt x="912" y="4317"/>
                  <a:pt x="0" y="4317"/>
                </a:cubicBezTo>
                <a:lnTo>
                  <a:pt x="0" y="0"/>
                </a:lnTo>
                <a:lnTo>
                  <a:pt x="2538" y="3493"/>
                </a:lnTo>
                <a:close/>
              </a:path>
            </a:pathLst>
          </a:custGeom>
          <a:noFill/>
          <a:ln w="22225"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grpSp>
        <p:nvGrpSpPr>
          <p:cNvPr id="17" name="Group 16">
            <a:extLst>
              <a:ext uri="{FF2B5EF4-FFF2-40B4-BE49-F238E27FC236}">
                <a16:creationId xmlns:a16="http://schemas.microsoft.com/office/drawing/2014/main" id="{FC40C93B-BE40-4EF5-9288-7DF8B2B89FC3}"/>
              </a:ext>
            </a:extLst>
          </p:cNvPr>
          <p:cNvGrpSpPr/>
          <p:nvPr/>
        </p:nvGrpSpPr>
        <p:grpSpPr>
          <a:xfrm>
            <a:off x="4468083" y="1613038"/>
            <a:ext cx="956116" cy="956116"/>
            <a:chOff x="5654195" y="1504397"/>
            <a:chExt cx="682754" cy="682754"/>
          </a:xfrm>
        </p:grpSpPr>
        <p:sp>
          <p:nvSpPr>
            <p:cNvPr id="29" name="Oval 28">
              <a:extLst>
                <a:ext uri="{FF2B5EF4-FFF2-40B4-BE49-F238E27FC236}">
                  <a16:creationId xmlns:a16="http://schemas.microsoft.com/office/drawing/2014/main" id="{83C0DB50-002D-47DC-9BD3-62E26F9BF962}"/>
                </a:ext>
              </a:extLst>
            </p:cNvPr>
            <p:cNvSpPr/>
            <p:nvPr/>
          </p:nvSpPr>
          <p:spPr>
            <a:xfrm>
              <a:off x="5654195" y="1504397"/>
              <a:ext cx="682754" cy="682754"/>
            </a:xfrm>
            <a:prstGeom prst="ellipse">
              <a:avLst/>
            </a:prstGeom>
            <a:solidFill>
              <a:schemeClr val="bg1"/>
            </a:solidFill>
            <a:ln>
              <a:solidFill>
                <a:srgbClr val="FF671F"/>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schemeClr val="bg1"/>
                </a:solidFill>
              </a:endParaRPr>
            </a:p>
          </p:txBody>
        </p:sp>
        <p:sp>
          <p:nvSpPr>
            <p:cNvPr id="67" name="Graphic 3">
              <a:extLst>
                <a:ext uri="{FF2B5EF4-FFF2-40B4-BE49-F238E27FC236}">
                  <a16:creationId xmlns:a16="http://schemas.microsoft.com/office/drawing/2014/main" id="{E9F8B518-CECC-4F3D-9E8D-44521F616F3F}"/>
                </a:ext>
              </a:extLst>
            </p:cNvPr>
            <p:cNvSpPr/>
            <p:nvPr/>
          </p:nvSpPr>
          <p:spPr>
            <a:xfrm>
              <a:off x="5790578" y="1611840"/>
              <a:ext cx="409988" cy="467868"/>
            </a:xfrm>
            <a:custGeom>
              <a:avLst/>
              <a:gdLst>
                <a:gd name="connsiteX0" fmla="*/ 407194 w 809625"/>
                <a:gd name="connsiteY0" fmla="*/ 7144 h 923925"/>
                <a:gd name="connsiteX1" fmla="*/ 388144 w 809625"/>
                <a:gd name="connsiteY1" fmla="*/ 26194 h 923925"/>
                <a:gd name="connsiteX2" fmla="*/ 388144 w 809625"/>
                <a:gd name="connsiteY2" fmla="*/ 102394 h 923925"/>
                <a:gd name="connsiteX3" fmla="*/ 407194 w 809625"/>
                <a:gd name="connsiteY3" fmla="*/ 121444 h 923925"/>
                <a:gd name="connsiteX4" fmla="*/ 426244 w 809625"/>
                <a:gd name="connsiteY4" fmla="*/ 102394 h 923925"/>
                <a:gd name="connsiteX5" fmla="*/ 426244 w 809625"/>
                <a:gd name="connsiteY5" fmla="*/ 26194 h 923925"/>
                <a:gd name="connsiteX6" fmla="*/ 407194 w 809625"/>
                <a:gd name="connsiteY6" fmla="*/ 7144 h 923925"/>
                <a:gd name="connsiteX7" fmla="*/ 137815 w 809625"/>
                <a:gd name="connsiteY7" fmla="*/ 118765 h 923925"/>
                <a:gd name="connsiteX8" fmla="*/ 124420 w 809625"/>
                <a:gd name="connsiteY8" fmla="*/ 124420 h 923925"/>
                <a:gd name="connsiteX9" fmla="*/ 124420 w 809625"/>
                <a:gd name="connsiteY9" fmla="*/ 151209 h 923925"/>
                <a:gd name="connsiteX10" fmla="*/ 178297 w 809625"/>
                <a:gd name="connsiteY10" fmla="*/ 205085 h 923925"/>
                <a:gd name="connsiteX11" fmla="*/ 205085 w 809625"/>
                <a:gd name="connsiteY11" fmla="*/ 205085 h 923925"/>
                <a:gd name="connsiteX12" fmla="*/ 205085 w 809625"/>
                <a:gd name="connsiteY12" fmla="*/ 178297 h 923925"/>
                <a:gd name="connsiteX13" fmla="*/ 151209 w 809625"/>
                <a:gd name="connsiteY13" fmla="*/ 124420 h 923925"/>
                <a:gd name="connsiteX14" fmla="*/ 137815 w 809625"/>
                <a:gd name="connsiteY14" fmla="*/ 118765 h 923925"/>
                <a:gd name="connsiteX15" fmla="*/ 676572 w 809625"/>
                <a:gd name="connsiteY15" fmla="*/ 118765 h 923925"/>
                <a:gd name="connsiteX16" fmla="*/ 663178 w 809625"/>
                <a:gd name="connsiteY16" fmla="*/ 124420 h 923925"/>
                <a:gd name="connsiteX17" fmla="*/ 609303 w 809625"/>
                <a:gd name="connsiteY17" fmla="*/ 178297 h 923925"/>
                <a:gd name="connsiteX18" fmla="*/ 609303 w 809625"/>
                <a:gd name="connsiteY18" fmla="*/ 205085 h 923925"/>
                <a:gd name="connsiteX19" fmla="*/ 636091 w 809625"/>
                <a:gd name="connsiteY19" fmla="*/ 205085 h 923925"/>
                <a:gd name="connsiteX20" fmla="*/ 689967 w 809625"/>
                <a:gd name="connsiteY20" fmla="*/ 151209 h 923925"/>
                <a:gd name="connsiteX21" fmla="*/ 689967 w 809625"/>
                <a:gd name="connsiteY21" fmla="*/ 124420 h 923925"/>
                <a:gd name="connsiteX22" fmla="*/ 676572 w 809625"/>
                <a:gd name="connsiteY22" fmla="*/ 118765 h 923925"/>
                <a:gd name="connsiteX23" fmla="*/ 407194 w 809625"/>
                <a:gd name="connsiteY23" fmla="*/ 178594 h 923925"/>
                <a:gd name="connsiteX24" fmla="*/ 178594 w 809625"/>
                <a:gd name="connsiteY24" fmla="*/ 396181 h 923925"/>
                <a:gd name="connsiteX25" fmla="*/ 301228 w 809625"/>
                <a:gd name="connsiteY25" fmla="*/ 692944 h 923925"/>
                <a:gd name="connsiteX26" fmla="*/ 513159 w 809625"/>
                <a:gd name="connsiteY26" fmla="*/ 692944 h 923925"/>
                <a:gd name="connsiteX27" fmla="*/ 635794 w 809625"/>
                <a:gd name="connsiteY27" fmla="*/ 396181 h 923925"/>
                <a:gd name="connsiteX28" fmla="*/ 407194 w 809625"/>
                <a:gd name="connsiteY28" fmla="*/ 178594 h 923925"/>
                <a:gd name="connsiteX29" fmla="*/ 386060 w 809625"/>
                <a:gd name="connsiteY29" fmla="*/ 227409 h 923925"/>
                <a:gd name="connsiteX30" fmla="*/ 408682 w 809625"/>
                <a:gd name="connsiteY30" fmla="*/ 245566 h 923925"/>
                <a:gd name="connsiteX31" fmla="*/ 390228 w 809625"/>
                <a:gd name="connsiteY31" fmla="*/ 265212 h 923925"/>
                <a:gd name="connsiteX32" fmla="*/ 264319 w 809625"/>
                <a:gd name="connsiteY32" fmla="*/ 407194 h 923925"/>
                <a:gd name="connsiteX33" fmla="*/ 270569 w 809625"/>
                <a:gd name="connsiteY33" fmla="*/ 449163 h 923925"/>
                <a:gd name="connsiteX34" fmla="*/ 258366 w 809625"/>
                <a:gd name="connsiteY34" fmla="*/ 474464 h 923925"/>
                <a:gd name="connsiteX35" fmla="*/ 234256 w 809625"/>
                <a:gd name="connsiteY35" fmla="*/ 460177 h 923925"/>
                <a:gd name="connsiteX36" fmla="*/ 226219 w 809625"/>
                <a:gd name="connsiteY36" fmla="*/ 407194 h 923925"/>
                <a:gd name="connsiteX37" fmla="*/ 386060 w 809625"/>
                <a:gd name="connsiteY37" fmla="*/ 227409 h 923925"/>
                <a:gd name="connsiteX38" fmla="*/ 26194 w 809625"/>
                <a:gd name="connsiteY38" fmla="*/ 388144 h 923925"/>
                <a:gd name="connsiteX39" fmla="*/ 7144 w 809625"/>
                <a:gd name="connsiteY39" fmla="*/ 407194 h 923925"/>
                <a:gd name="connsiteX40" fmla="*/ 26194 w 809625"/>
                <a:gd name="connsiteY40" fmla="*/ 426244 h 923925"/>
                <a:gd name="connsiteX41" fmla="*/ 102394 w 809625"/>
                <a:gd name="connsiteY41" fmla="*/ 426244 h 923925"/>
                <a:gd name="connsiteX42" fmla="*/ 121444 w 809625"/>
                <a:gd name="connsiteY42" fmla="*/ 407194 h 923925"/>
                <a:gd name="connsiteX43" fmla="*/ 102394 w 809625"/>
                <a:gd name="connsiteY43" fmla="*/ 388144 h 923925"/>
                <a:gd name="connsiteX44" fmla="*/ 26194 w 809625"/>
                <a:gd name="connsiteY44" fmla="*/ 388144 h 923925"/>
                <a:gd name="connsiteX45" fmla="*/ 711994 w 809625"/>
                <a:gd name="connsiteY45" fmla="*/ 388144 h 923925"/>
                <a:gd name="connsiteX46" fmla="*/ 692944 w 809625"/>
                <a:gd name="connsiteY46" fmla="*/ 407194 h 923925"/>
                <a:gd name="connsiteX47" fmla="*/ 711994 w 809625"/>
                <a:gd name="connsiteY47" fmla="*/ 426244 h 923925"/>
                <a:gd name="connsiteX48" fmla="*/ 788194 w 809625"/>
                <a:gd name="connsiteY48" fmla="*/ 426244 h 923925"/>
                <a:gd name="connsiteX49" fmla="*/ 807244 w 809625"/>
                <a:gd name="connsiteY49" fmla="*/ 407194 h 923925"/>
                <a:gd name="connsiteX50" fmla="*/ 788194 w 809625"/>
                <a:gd name="connsiteY50" fmla="*/ 388144 h 923925"/>
                <a:gd name="connsiteX51" fmla="*/ 711994 w 809625"/>
                <a:gd name="connsiteY51" fmla="*/ 388144 h 923925"/>
                <a:gd name="connsiteX52" fmla="*/ 302419 w 809625"/>
                <a:gd name="connsiteY52" fmla="*/ 731044 h 923925"/>
                <a:gd name="connsiteX53" fmla="*/ 302419 w 809625"/>
                <a:gd name="connsiteY53" fmla="*/ 769144 h 923925"/>
                <a:gd name="connsiteX54" fmla="*/ 511969 w 809625"/>
                <a:gd name="connsiteY54" fmla="*/ 769144 h 923925"/>
                <a:gd name="connsiteX55" fmla="*/ 511969 w 809625"/>
                <a:gd name="connsiteY55" fmla="*/ 731044 h 923925"/>
                <a:gd name="connsiteX56" fmla="*/ 302419 w 809625"/>
                <a:gd name="connsiteY56" fmla="*/ 731044 h 923925"/>
                <a:gd name="connsiteX57" fmla="*/ 302419 w 809625"/>
                <a:gd name="connsiteY57" fmla="*/ 807244 h 923925"/>
                <a:gd name="connsiteX58" fmla="*/ 302419 w 809625"/>
                <a:gd name="connsiteY58" fmla="*/ 826294 h 923925"/>
                <a:gd name="connsiteX59" fmla="*/ 340519 w 809625"/>
                <a:gd name="connsiteY59" fmla="*/ 864394 h 923925"/>
                <a:gd name="connsiteX60" fmla="*/ 473869 w 809625"/>
                <a:gd name="connsiteY60" fmla="*/ 864394 h 923925"/>
                <a:gd name="connsiteX61" fmla="*/ 511969 w 809625"/>
                <a:gd name="connsiteY61" fmla="*/ 826294 h 923925"/>
                <a:gd name="connsiteX62" fmla="*/ 511969 w 809625"/>
                <a:gd name="connsiteY62" fmla="*/ 807244 h 923925"/>
                <a:gd name="connsiteX63" fmla="*/ 302419 w 809625"/>
                <a:gd name="connsiteY63" fmla="*/ 807244 h 923925"/>
                <a:gd name="connsiteX64" fmla="*/ 369094 w 809625"/>
                <a:gd name="connsiteY64" fmla="*/ 883444 h 923925"/>
                <a:gd name="connsiteX65" fmla="*/ 407194 w 809625"/>
                <a:gd name="connsiteY65" fmla="*/ 921544 h 923925"/>
                <a:gd name="connsiteX66" fmla="*/ 445294 w 809625"/>
                <a:gd name="connsiteY66" fmla="*/ 883444 h 923925"/>
                <a:gd name="connsiteX67" fmla="*/ 369094 w 809625"/>
                <a:gd name="connsiteY67" fmla="*/ 883444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809625" h="923925">
                  <a:moveTo>
                    <a:pt x="407194" y="7144"/>
                  </a:moveTo>
                  <a:cubicBezTo>
                    <a:pt x="396672" y="7144"/>
                    <a:pt x="388144" y="15672"/>
                    <a:pt x="388144" y="26194"/>
                  </a:cubicBezTo>
                  <a:lnTo>
                    <a:pt x="388144" y="102394"/>
                  </a:lnTo>
                  <a:cubicBezTo>
                    <a:pt x="388144" y="112915"/>
                    <a:pt x="396672" y="121444"/>
                    <a:pt x="407194" y="121444"/>
                  </a:cubicBezTo>
                  <a:cubicBezTo>
                    <a:pt x="417715" y="121444"/>
                    <a:pt x="426244" y="112915"/>
                    <a:pt x="426244" y="102394"/>
                  </a:cubicBezTo>
                  <a:lnTo>
                    <a:pt x="426244" y="26194"/>
                  </a:lnTo>
                  <a:cubicBezTo>
                    <a:pt x="426244" y="15672"/>
                    <a:pt x="417715" y="7144"/>
                    <a:pt x="407194" y="7144"/>
                  </a:cubicBezTo>
                  <a:close/>
                  <a:moveTo>
                    <a:pt x="137815" y="118765"/>
                  </a:moveTo>
                  <a:cubicBezTo>
                    <a:pt x="132939" y="118765"/>
                    <a:pt x="128141" y="120700"/>
                    <a:pt x="124420" y="124420"/>
                  </a:cubicBezTo>
                  <a:cubicBezTo>
                    <a:pt x="116981" y="131859"/>
                    <a:pt x="116981" y="143769"/>
                    <a:pt x="124420" y="151209"/>
                  </a:cubicBezTo>
                  <a:lnTo>
                    <a:pt x="178297" y="205085"/>
                  </a:lnTo>
                  <a:cubicBezTo>
                    <a:pt x="185734" y="212525"/>
                    <a:pt x="197646" y="212525"/>
                    <a:pt x="205085" y="205085"/>
                  </a:cubicBezTo>
                  <a:cubicBezTo>
                    <a:pt x="212525" y="197647"/>
                    <a:pt x="212525" y="185736"/>
                    <a:pt x="205085" y="178297"/>
                  </a:cubicBezTo>
                  <a:lnTo>
                    <a:pt x="151209" y="124420"/>
                  </a:lnTo>
                  <a:cubicBezTo>
                    <a:pt x="147490" y="120700"/>
                    <a:pt x="142689" y="118765"/>
                    <a:pt x="137815" y="118765"/>
                  </a:cubicBezTo>
                  <a:close/>
                  <a:moveTo>
                    <a:pt x="676572" y="118765"/>
                  </a:moveTo>
                  <a:cubicBezTo>
                    <a:pt x="671698" y="118765"/>
                    <a:pt x="666899" y="120700"/>
                    <a:pt x="663178" y="124420"/>
                  </a:cubicBezTo>
                  <a:lnTo>
                    <a:pt x="609303" y="178297"/>
                  </a:lnTo>
                  <a:cubicBezTo>
                    <a:pt x="601863" y="185736"/>
                    <a:pt x="601863" y="197647"/>
                    <a:pt x="609303" y="205085"/>
                  </a:cubicBezTo>
                  <a:cubicBezTo>
                    <a:pt x="616742" y="212525"/>
                    <a:pt x="628653" y="212525"/>
                    <a:pt x="636091" y="205085"/>
                  </a:cubicBezTo>
                  <a:lnTo>
                    <a:pt x="689967" y="151209"/>
                  </a:lnTo>
                  <a:cubicBezTo>
                    <a:pt x="697406" y="143769"/>
                    <a:pt x="697406" y="131859"/>
                    <a:pt x="689967" y="124420"/>
                  </a:cubicBezTo>
                  <a:cubicBezTo>
                    <a:pt x="686247" y="120700"/>
                    <a:pt x="681449" y="118765"/>
                    <a:pt x="676572" y="118765"/>
                  </a:cubicBezTo>
                  <a:close/>
                  <a:moveTo>
                    <a:pt x="407194" y="178594"/>
                  </a:moveTo>
                  <a:cubicBezTo>
                    <a:pt x="291034" y="178594"/>
                    <a:pt x="178594" y="268714"/>
                    <a:pt x="178594" y="396181"/>
                  </a:cubicBezTo>
                  <a:cubicBezTo>
                    <a:pt x="178594" y="552151"/>
                    <a:pt x="288685" y="591819"/>
                    <a:pt x="301228" y="692944"/>
                  </a:cubicBezTo>
                  <a:lnTo>
                    <a:pt x="513159" y="692944"/>
                  </a:lnTo>
                  <a:cubicBezTo>
                    <a:pt x="525703" y="591819"/>
                    <a:pt x="635794" y="552151"/>
                    <a:pt x="635794" y="396181"/>
                  </a:cubicBezTo>
                  <a:cubicBezTo>
                    <a:pt x="635794" y="268714"/>
                    <a:pt x="523353" y="178594"/>
                    <a:pt x="407194" y="178594"/>
                  </a:cubicBezTo>
                  <a:close/>
                  <a:moveTo>
                    <a:pt x="386060" y="227409"/>
                  </a:moveTo>
                  <a:cubicBezTo>
                    <a:pt x="398475" y="226819"/>
                    <a:pt x="409004" y="233129"/>
                    <a:pt x="408682" y="245566"/>
                  </a:cubicBezTo>
                  <a:cubicBezTo>
                    <a:pt x="408996" y="255540"/>
                    <a:pt x="400201" y="264900"/>
                    <a:pt x="390228" y="265212"/>
                  </a:cubicBezTo>
                  <a:cubicBezTo>
                    <a:pt x="319169" y="273499"/>
                    <a:pt x="264319" y="333723"/>
                    <a:pt x="264319" y="407194"/>
                  </a:cubicBezTo>
                  <a:cubicBezTo>
                    <a:pt x="264319" y="421826"/>
                    <a:pt x="266492" y="435877"/>
                    <a:pt x="270569" y="449163"/>
                  </a:cubicBezTo>
                  <a:cubicBezTo>
                    <a:pt x="274538" y="458942"/>
                    <a:pt x="268464" y="471401"/>
                    <a:pt x="258366" y="474464"/>
                  </a:cubicBezTo>
                  <a:cubicBezTo>
                    <a:pt x="248267" y="477527"/>
                    <a:pt x="236387" y="470511"/>
                    <a:pt x="234256" y="460177"/>
                  </a:cubicBezTo>
                  <a:cubicBezTo>
                    <a:pt x="229089" y="443362"/>
                    <a:pt x="226219" y="425693"/>
                    <a:pt x="226219" y="407194"/>
                  </a:cubicBezTo>
                  <a:cubicBezTo>
                    <a:pt x="226219" y="314637"/>
                    <a:pt x="296129" y="237899"/>
                    <a:pt x="386060" y="227409"/>
                  </a:cubicBezTo>
                  <a:close/>
                  <a:moveTo>
                    <a:pt x="26194" y="388144"/>
                  </a:moveTo>
                  <a:cubicBezTo>
                    <a:pt x="15672" y="388144"/>
                    <a:pt x="7144" y="396673"/>
                    <a:pt x="7144" y="407194"/>
                  </a:cubicBezTo>
                  <a:cubicBezTo>
                    <a:pt x="7144" y="417715"/>
                    <a:pt x="15672" y="426244"/>
                    <a:pt x="26194" y="426244"/>
                  </a:cubicBezTo>
                  <a:lnTo>
                    <a:pt x="102394" y="426244"/>
                  </a:lnTo>
                  <a:cubicBezTo>
                    <a:pt x="112915" y="426244"/>
                    <a:pt x="121444" y="417715"/>
                    <a:pt x="121444" y="407194"/>
                  </a:cubicBezTo>
                  <a:cubicBezTo>
                    <a:pt x="121444" y="396673"/>
                    <a:pt x="112915" y="388144"/>
                    <a:pt x="102394" y="388144"/>
                  </a:cubicBezTo>
                  <a:lnTo>
                    <a:pt x="26194" y="388144"/>
                  </a:lnTo>
                  <a:close/>
                  <a:moveTo>
                    <a:pt x="711994" y="388144"/>
                  </a:moveTo>
                  <a:cubicBezTo>
                    <a:pt x="701472" y="388144"/>
                    <a:pt x="692944" y="396673"/>
                    <a:pt x="692944" y="407194"/>
                  </a:cubicBezTo>
                  <a:cubicBezTo>
                    <a:pt x="692944" y="417715"/>
                    <a:pt x="701472" y="426244"/>
                    <a:pt x="711994" y="426244"/>
                  </a:cubicBezTo>
                  <a:lnTo>
                    <a:pt x="788194" y="426244"/>
                  </a:lnTo>
                  <a:cubicBezTo>
                    <a:pt x="798715" y="426244"/>
                    <a:pt x="807244" y="417715"/>
                    <a:pt x="807244" y="407194"/>
                  </a:cubicBezTo>
                  <a:cubicBezTo>
                    <a:pt x="807244" y="396673"/>
                    <a:pt x="798715" y="388144"/>
                    <a:pt x="788194" y="388144"/>
                  </a:cubicBezTo>
                  <a:lnTo>
                    <a:pt x="711994" y="388144"/>
                  </a:lnTo>
                  <a:close/>
                  <a:moveTo>
                    <a:pt x="302419" y="731044"/>
                  </a:moveTo>
                  <a:lnTo>
                    <a:pt x="302419" y="769144"/>
                  </a:lnTo>
                  <a:lnTo>
                    <a:pt x="511969" y="769144"/>
                  </a:lnTo>
                  <a:lnTo>
                    <a:pt x="511969" y="731044"/>
                  </a:lnTo>
                  <a:lnTo>
                    <a:pt x="302419" y="731044"/>
                  </a:lnTo>
                  <a:close/>
                  <a:moveTo>
                    <a:pt x="302419" y="807244"/>
                  </a:moveTo>
                  <a:lnTo>
                    <a:pt x="302419" y="826294"/>
                  </a:lnTo>
                  <a:cubicBezTo>
                    <a:pt x="302419" y="848183"/>
                    <a:pt x="320416" y="864394"/>
                    <a:pt x="340519" y="864394"/>
                  </a:cubicBezTo>
                  <a:lnTo>
                    <a:pt x="473869" y="864394"/>
                  </a:lnTo>
                  <a:cubicBezTo>
                    <a:pt x="493971" y="864394"/>
                    <a:pt x="511969" y="848183"/>
                    <a:pt x="511969" y="826294"/>
                  </a:cubicBezTo>
                  <a:lnTo>
                    <a:pt x="511969" y="807244"/>
                  </a:lnTo>
                  <a:lnTo>
                    <a:pt x="302419" y="807244"/>
                  </a:lnTo>
                  <a:close/>
                  <a:moveTo>
                    <a:pt x="369094" y="883444"/>
                  </a:moveTo>
                  <a:cubicBezTo>
                    <a:pt x="369094" y="904552"/>
                    <a:pt x="386086" y="921544"/>
                    <a:pt x="407194" y="921544"/>
                  </a:cubicBezTo>
                  <a:cubicBezTo>
                    <a:pt x="428301" y="921544"/>
                    <a:pt x="445294" y="904552"/>
                    <a:pt x="445294" y="883444"/>
                  </a:cubicBezTo>
                  <a:lnTo>
                    <a:pt x="369094" y="883444"/>
                  </a:lnTo>
                  <a:close/>
                </a:path>
              </a:pathLst>
            </a:custGeom>
            <a:solidFill>
              <a:srgbClr val="FF671F"/>
            </a:solidFill>
            <a:ln w="9525" cap="flat">
              <a:noFill/>
              <a:prstDash val="solid"/>
              <a:miter/>
            </a:ln>
          </p:spPr>
          <p:txBody>
            <a:bodyPr rtlCol="0" anchor="ctr"/>
            <a:lstStyle/>
            <a:p>
              <a:endParaRPr lang="en-IN">
                <a:solidFill>
                  <a:schemeClr val="bg1"/>
                </a:solidFill>
              </a:endParaRPr>
            </a:p>
          </p:txBody>
        </p:sp>
      </p:grpSp>
      <p:grpSp>
        <p:nvGrpSpPr>
          <p:cNvPr id="18" name="Group 17">
            <a:extLst>
              <a:ext uri="{FF2B5EF4-FFF2-40B4-BE49-F238E27FC236}">
                <a16:creationId xmlns:a16="http://schemas.microsoft.com/office/drawing/2014/main" id="{0F9710BC-B6A5-48CF-82C5-F93BF66AB8FA}"/>
              </a:ext>
            </a:extLst>
          </p:cNvPr>
          <p:cNvGrpSpPr/>
          <p:nvPr/>
        </p:nvGrpSpPr>
        <p:grpSpPr>
          <a:xfrm>
            <a:off x="3032104" y="652661"/>
            <a:ext cx="956116" cy="956116"/>
            <a:chOff x="4218216" y="544020"/>
            <a:chExt cx="682754" cy="682754"/>
          </a:xfrm>
        </p:grpSpPr>
        <p:sp>
          <p:nvSpPr>
            <p:cNvPr id="28" name="Oval 27">
              <a:extLst>
                <a:ext uri="{FF2B5EF4-FFF2-40B4-BE49-F238E27FC236}">
                  <a16:creationId xmlns:a16="http://schemas.microsoft.com/office/drawing/2014/main" id="{273C8D49-C8E7-4D6F-9D00-34CE6F8F2E21}"/>
                </a:ext>
              </a:extLst>
            </p:cNvPr>
            <p:cNvSpPr/>
            <p:nvPr/>
          </p:nvSpPr>
          <p:spPr>
            <a:xfrm>
              <a:off x="4218216" y="544020"/>
              <a:ext cx="682754" cy="682754"/>
            </a:xfrm>
            <a:prstGeom prst="ellipse">
              <a:avLst/>
            </a:prstGeom>
            <a:solidFill>
              <a:schemeClr val="bg1"/>
            </a:solidFill>
            <a:ln>
              <a:solidFill>
                <a:srgbClr val="9E01BF"/>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schemeClr val="bg1"/>
                </a:solidFill>
              </a:endParaRPr>
            </a:p>
          </p:txBody>
        </p:sp>
        <p:grpSp>
          <p:nvGrpSpPr>
            <p:cNvPr id="68" name="Group 67">
              <a:extLst>
                <a:ext uri="{FF2B5EF4-FFF2-40B4-BE49-F238E27FC236}">
                  <a16:creationId xmlns:a16="http://schemas.microsoft.com/office/drawing/2014/main" id="{1DAE4F2B-1085-45D8-A16B-3780FE000E5B}"/>
                </a:ext>
              </a:extLst>
            </p:cNvPr>
            <p:cNvGrpSpPr/>
            <p:nvPr/>
          </p:nvGrpSpPr>
          <p:grpSpPr>
            <a:xfrm>
              <a:off x="4299628" y="724097"/>
              <a:ext cx="519930" cy="322600"/>
              <a:chOff x="378945" y="6104922"/>
              <a:chExt cx="911867" cy="565785"/>
            </a:xfrm>
          </p:grpSpPr>
          <p:sp>
            <p:nvSpPr>
              <p:cNvPr id="69" name="Freeform: Shape 68">
                <a:extLst>
                  <a:ext uri="{FF2B5EF4-FFF2-40B4-BE49-F238E27FC236}">
                    <a16:creationId xmlns:a16="http://schemas.microsoft.com/office/drawing/2014/main" id="{6810C6B2-A8AA-4948-A946-12CCC178CA8B}"/>
                  </a:ext>
                </a:extLst>
              </p:cNvPr>
              <p:cNvSpPr/>
              <p:nvPr/>
            </p:nvSpPr>
            <p:spPr>
              <a:xfrm>
                <a:off x="437372" y="6104922"/>
                <a:ext cx="133350" cy="133350"/>
              </a:xfrm>
              <a:custGeom>
                <a:avLst/>
                <a:gdLst>
                  <a:gd name="connsiteX0" fmla="*/ 129064 w 133350"/>
                  <a:gd name="connsiteY0" fmla="*/ 68104 h 133350"/>
                  <a:gd name="connsiteX1" fmla="*/ 68104 w 133350"/>
                  <a:gd name="connsiteY1" fmla="*/ 129064 h 133350"/>
                  <a:gd name="connsiteX2" fmla="*/ 7144 w 133350"/>
                  <a:gd name="connsiteY2" fmla="*/ 68104 h 133350"/>
                  <a:gd name="connsiteX3" fmla="*/ 68104 w 133350"/>
                  <a:gd name="connsiteY3" fmla="*/ 7144 h 133350"/>
                  <a:gd name="connsiteX4" fmla="*/ 129064 w 133350"/>
                  <a:gd name="connsiteY4" fmla="*/ 68104 h 133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350" h="133350">
                    <a:moveTo>
                      <a:pt x="129064" y="68104"/>
                    </a:moveTo>
                    <a:cubicBezTo>
                      <a:pt x="129064" y="101771"/>
                      <a:pt x="101771" y="129064"/>
                      <a:pt x="68104" y="129064"/>
                    </a:cubicBezTo>
                    <a:cubicBezTo>
                      <a:pt x="34436" y="129064"/>
                      <a:pt x="7144" y="101771"/>
                      <a:pt x="7144" y="68104"/>
                    </a:cubicBezTo>
                    <a:cubicBezTo>
                      <a:pt x="7144" y="34436"/>
                      <a:pt x="34436" y="7144"/>
                      <a:pt x="68104" y="7144"/>
                    </a:cubicBezTo>
                    <a:cubicBezTo>
                      <a:pt x="101771" y="7144"/>
                      <a:pt x="129064" y="34436"/>
                      <a:pt x="129064" y="68104"/>
                    </a:cubicBezTo>
                    <a:close/>
                  </a:path>
                </a:pathLst>
              </a:custGeom>
              <a:solidFill>
                <a:srgbClr val="9E01BF"/>
              </a:solidFill>
              <a:ln w="9525" cap="flat">
                <a:noFill/>
                <a:prstDash val="solid"/>
                <a:miter/>
              </a:ln>
            </p:spPr>
            <p:txBody>
              <a:bodyPr rtlCol="0" anchor="ctr"/>
              <a:lstStyle/>
              <a:p>
                <a:endParaRPr lang="en-IN">
                  <a:solidFill>
                    <a:schemeClr val="bg1"/>
                  </a:solidFill>
                </a:endParaRPr>
              </a:p>
            </p:txBody>
          </p:sp>
          <p:sp>
            <p:nvSpPr>
              <p:cNvPr id="70" name="Freeform: Shape 69">
                <a:extLst>
                  <a:ext uri="{FF2B5EF4-FFF2-40B4-BE49-F238E27FC236}">
                    <a16:creationId xmlns:a16="http://schemas.microsoft.com/office/drawing/2014/main" id="{D7FBB6B9-5AD9-4879-9AB5-B41533D0B68A}"/>
                  </a:ext>
                </a:extLst>
              </p:cNvPr>
              <p:cNvSpPr/>
              <p:nvPr/>
            </p:nvSpPr>
            <p:spPr>
              <a:xfrm>
                <a:off x="378945" y="6293192"/>
                <a:ext cx="209550" cy="257175"/>
              </a:xfrm>
              <a:custGeom>
                <a:avLst/>
                <a:gdLst>
                  <a:gd name="connsiteX0" fmla="*/ 191301 w 209550"/>
                  <a:gd name="connsiteY0" fmla="*/ 215113 h 257175"/>
                  <a:gd name="connsiteX1" fmla="*/ 110338 w 209550"/>
                  <a:gd name="connsiteY1" fmla="*/ 215113 h 257175"/>
                  <a:gd name="connsiteX2" fmla="*/ 68428 w 209550"/>
                  <a:gd name="connsiteY2" fmla="*/ 178918 h 257175"/>
                  <a:gd name="connsiteX3" fmla="*/ 43663 w 209550"/>
                  <a:gd name="connsiteY3" fmla="*/ 22708 h 257175"/>
                  <a:gd name="connsiteX4" fmla="*/ 22708 w 209550"/>
                  <a:gd name="connsiteY4" fmla="*/ 7468 h 257175"/>
                  <a:gd name="connsiteX5" fmla="*/ 7468 w 209550"/>
                  <a:gd name="connsiteY5" fmla="*/ 28423 h 257175"/>
                  <a:gd name="connsiteX6" fmla="*/ 32233 w 209550"/>
                  <a:gd name="connsiteY6" fmla="*/ 184633 h 257175"/>
                  <a:gd name="connsiteX7" fmla="*/ 111291 w 209550"/>
                  <a:gd name="connsiteY7" fmla="*/ 252261 h 257175"/>
                  <a:gd name="connsiteX8" fmla="*/ 192253 w 209550"/>
                  <a:gd name="connsiteY8" fmla="*/ 252261 h 257175"/>
                  <a:gd name="connsiteX9" fmla="*/ 210351 w 209550"/>
                  <a:gd name="connsiteY9" fmla="*/ 234163 h 257175"/>
                  <a:gd name="connsiteX10" fmla="*/ 191301 w 209550"/>
                  <a:gd name="connsiteY10" fmla="*/ 215113 h 25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9550" h="257175">
                    <a:moveTo>
                      <a:pt x="191301" y="215113"/>
                    </a:moveTo>
                    <a:lnTo>
                      <a:pt x="110338" y="215113"/>
                    </a:lnTo>
                    <a:cubicBezTo>
                      <a:pt x="89383" y="215113"/>
                      <a:pt x="71286" y="199873"/>
                      <a:pt x="68428" y="178918"/>
                    </a:cubicBezTo>
                    <a:lnTo>
                      <a:pt x="43663" y="22708"/>
                    </a:lnTo>
                    <a:cubicBezTo>
                      <a:pt x="41758" y="12231"/>
                      <a:pt x="32233" y="5563"/>
                      <a:pt x="22708" y="7468"/>
                    </a:cubicBezTo>
                    <a:cubicBezTo>
                      <a:pt x="12231" y="9373"/>
                      <a:pt x="5563" y="18898"/>
                      <a:pt x="7468" y="28423"/>
                    </a:cubicBezTo>
                    <a:lnTo>
                      <a:pt x="32233" y="184633"/>
                    </a:lnTo>
                    <a:cubicBezTo>
                      <a:pt x="37948" y="223686"/>
                      <a:pt x="71286" y="252261"/>
                      <a:pt x="111291" y="252261"/>
                    </a:cubicBezTo>
                    <a:lnTo>
                      <a:pt x="192253" y="252261"/>
                    </a:lnTo>
                    <a:cubicBezTo>
                      <a:pt x="202731" y="252261"/>
                      <a:pt x="210351" y="243688"/>
                      <a:pt x="210351" y="234163"/>
                    </a:cubicBezTo>
                    <a:cubicBezTo>
                      <a:pt x="209398" y="223686"/>
                      <a:pt x="201778" y="215113"/>
                      <a:pt x="191301" y="215113"/>
                    </a:cubicBezTo>
                    <a:close/>
                  </a:path>
                </a:pathLst>
              </a:custGeom>
              <a:solidFill>
                <a:srgbClr val="9E01BF"/>
              </a:solidFill>
              <a:ln w="9525" cap="flat">
                <a:noFill/>
                <a:prstDash val="solid"/>
                <a:miter/>
              </a:ln>
            </p:spPr>
            <p:txBody>
              <a:bodyPr rtlCol="0" anchor="ctr"/>
              <a:lstStyle/>
              <a:p>
                <a:endParaRPr lang="en-IN">
                  <a:solidFill>
                    <a:schemeClr val="bg1"/>
                  </a:solidFill>
                </a:endParaRPr>
              </a:p>
            </p:txBody>
          </p:sp>
          <p:sp>
            <p:nvSpPr>
              <p:cNvPr id="71" name="Freeform: Shape 70">
                <a:extLst>
                  <a:ext uri="{FF2B5EF4-FFF2-40B4-BE49-F238E27FC236}">
                    <a16:creationId xmlns:a16="http://schemas.microsoft.com/office/drawing/2014/main" id="{1CF8CEBD-1455-4D49-8E64-0FAE006B7541}"/>
                  </a:ext>
                </a:extLst>
              </p:cNvPr>
              <p:cNvSpPr/>
              <p:nvPr/>
            </p:nvSpPr>
            <p:spPr>
              <a:xfrm>
                <a:off x="438866" y="6243987"/>
                <a:ext cx="266700" cy="419100"/>
              </a:xfrm>
              <a:custGeom>
                <a:avLst/>
                <a:gdLst>
                  <a:gd name="connsiteX0" fmla="*/ 243775 w 266700"/>
                  <a:gd name="connsiteY0" fmla="*/ 106204 h 419100"/>
                  <a:gd name="connsiteX1" fmla="*/ 266635 w 266700"/>
                  <a:gd name="connsiteY1" fmla="*/ 83344 h 419100"/>
                  <a:gd name="connsiteX2" fmla="*/ 243775 w 266700"/>
                  <a:gd name="connsiteY2" fmla="*/ 60484 h 419100"/>
                  <a:gd name="connsiteX3" fmla="*/ 193292 w 266700"/>
                  <a:gd name="connsiteY3" fmla="*/ 60484 h 419100"/>
                  <a:gd name="connsiteX4" fmla="*/ 148525 w 266700"/>
                  <a:gd name="connsiteY4" fmla="*/ 47149 h 419100"/>
                  <a:gd name="connsiteX5" fmla="*/ 101852 w 266700"/>
                  <a:gd name="connsiteY5" fmla="*/ 16669 h 419100"/>
                  <a:gd name="connsiteX6" fmla="*/ 71372 w 266700"/>
                  <a:gd name="connsiteY6" fmla="*/ 7144 h 419100"/>
                  <a:gd name="connsiteX7" fmla="*/ 71372 w 266700"/>
                  <a:gd name="connsiteY7" fmla="*/ 7144 h 419100"/>
                  <a:gd name="connsiteX8" fmla="*/ 62800 w 266700"/>
                  <a:gd name="connsiteY8" fmla="*/ 7144 h 419100"/>
                  <a:gd name="connsiteX9" fmla="*/ 20890 w 266700"/>
                  <a:gd name="connsiteY9" fmla="*/ 26194 h 419100"/>
                  <a:gd name="connsiteX10" fmla="*/ 7555 w 266700"/>
                  <a:gd name="connsiteY10" fmla="*/ 70961 h 419100"/>
                  <a:gd name="connsiteX11" fmla="*/ 30415 w 266700"/>
                  <a:gd name="connsiteY11" fmla="*/ 218599 h 419100"/>
                  <a:gd name="connsiteX12" fmla="*/ 58037 w 266700"/>
                  <a:gd name="connsiteY12" fmla="*/ 242411 h 419100"/>
                  <a:gd name="connsiteX13" fmla="*/ 58037 w 266700"/>
                  <a:gd name="connsiteY13" fmla="*/ 242411 h 419100"/>
                  <a:gd name="connsiteX14" fmla="*/ 167575 w 266700"/>
                  <a:gd name="connsiteY14" fmla="*/ 242411 h 419100"/>
                  <a:gd name="connsiteX15" fmla="*/ 195197 w 266700"/>
                  <a:gd name="connsiteY15" fmla="*/ 396716 h 419100"/>
                  <a:gd name="connsiteX16" fmla="*/ 222820 w 266700"/>
                  <a:gd name="connsiteY16" fmla="*/ 419576 h 419100"/>
                  <a:gd name="connsiteX17" fmla="*/ 227582 w 266700"/>
                  <a:gd name="connsiteY17" fmla="*/ 419576 h 419100"/>
                  <a:gd name="connsiteX18" fmla="*/ 250442 w 266700"/>
                  <a:gd name="connsiteY18" fmla="*/ 387191 h 419100"/>
                  <a:gd name="connsiteX19" fmla="*/ 218057 w 266700"/>
                  <a:gd name="connsiteY19" fmla="*/ 209074 h 419100"/>
                  <a:gd name="connsiteX20" fmla="*/ 190435 w 266700"/>
                  <a:gd name="connsiteY20" fmla="*/ 186214 h 419100"/>
                  <a:gd name="connsiteX21" fmla="*/ 190435 w 266700"/>
                  <a:gd name="connsiteY21" fmla="*/ 186214 h 419100"/>
                  <a:gd name="connsiteX22" fmla="*/ 134237 w 266700"/>
                  <a:gd name="connsiteY22" fmla="*/ 186214 h 419100"/>
                  <a:gd name="connsiteX23" fmla="*/ 127570 w 266700"/>
                  <a:gd name="connsiteY23" fmla="*/ 88106 h 419100"/>
                  <a:gd name="connsiteX24" fmla="*/ 193292 w 266700"/>
                  <a:gd name="connsiteY24" fmla="*/ 107156 h 419100"/>
                  <a:gd name="connsiteX25" fmla="*/ 243775 w 266700"/>
                  <a:gd name="connsiteY25" fmla="*/ 107156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6700" h="419100">
                    <a:moveTo>
                      <a:pt x="243775" y="106204"/>
                    </a:moveTo>
                    <a:cubicBezTo>
                      <a:pt x="256157" y="106204"/>
                      <a:pt x="266635" y="95726"/>
                      <a:pt x="266635" y="83344"/>
                    </a:cubicBezTo>
                    <a:cubicBezTo>
                      <a:pt x="266635" y="70961"/>
                      <a:pt x="256157" y="60484"/>
                      <a:pt x="243775" y="60484"/>
                    </a:cubicBezTo>
                    <a:lnTo>
                      <a:pt x="193292" y="60484"/>
                    </a:lnTo>
                    <a:cubicBezTo>
                      <a:pt x="177100" y="60484"/>
                      <a:pt x="161860" y="55721"/>
                      <a:pt x="148525" y="47149"/>
                    </a:cubicBezTo>
                    <a:lnTo>
                      <a:pt x="101852" y="16669"/>
                    </a:lnTo>
                    <a:cubicBezTo>
                      <a:pt x="93280" y="10954"/>
                      <a:pt x="82802" y="7144"/>
                      <a:pt x="71372" y="7144"/>
                    </a:cubicBezTo>
                    <a:cubicBezTo>
                      <a:pt x="71372" y="7144"/>
                      <a:pt x="71372" y="7144"/>
                      <a:pt x="71372" y="7144"/>
                    </a:cubicBezTo>
                    <a:lnTo>
                      <a:pt x="62800" y="7144"/>
                    </a:lnTo>
                    <a:cubicBezTo>
                      <a:pt x="46607" y="7144"/>
                      <a:pt x="31367" y="13811"/>
                      <a:pt x="20890" y="26194"/>
                    </a:cubicBezTo>
                    <a:cubicBezTo>
                      <a:pt x="10412" y="38576"/>
                      <a:pt x="5650" y="54769"/>
                      <a:pt x="7555" y="70961"/>
                    </a:cubicBezTo>
                    <a:lnTo>
                      <a:pt x="30415" y="218599"/>
                    </a:lnTo>
                    <a:cubicBezTo>
                      <a:pt x="32320" y="231934"/>
                      <a:pt x="43750" y="242411"/>
                      <a:pt x="58037" y="242411"/>
                    </a:cubicBezTo>
                    <a:cubicBezTo>
                      <a:pt x="58037" y="242411"/>
                      <a:pt x="58037" y="242411"/>
                      <a:pt x="58037" y="242411"/>
                    </a:cubicBezTo>
                    <a:lnTo>
                      <a:pt x="167575" y="242411"/>
                    </a:lnTo>
                    <a:lnTo>
                      <a:pt x="195197" y="396716"/>
                    </a:lnTo>
                    <a:cubicBezTo>
                      <a:pt x="198055" y="410051"/>
                      <a:pt x="209485" y="419576"/>
                      <a:pt x="222820" y="419576"/>
                    </a:cubicBezTo>
                    <a:cubicBezTo>
                      <a:pt x="224725" y="419576"/>
                      <a:pt x="225677" y="419576"/>
                      <a:pt x="227582" y="419576"/>
                    </a:cubicBezTo>
                    <a:cubicBezTo>
                      <a:pt x="242822" y="416719"/>
                      <a:pt x="252347" y="402431"/>
                      <a:pt x="250442" y="387191"/>
                    </a:cubicBezTo>
                    <a:lnTo>
                      <a:pt x="218057" y="209074"/>
                    </a:lnTo>
                    <a:cubicBezTo>
                      <a:pt x="215200" y="195739"/>
                      <a:pt x="203770" y="186214"/>
                      <a:pt x="190435" y="186214"/>
                    </a:cubicBezTo>
                    <a:cubicBezTo>
                      <a:pt x="190435" y="186214"/>
                      <a:pt x="190435" y="186214"/>
                      <a:pt x="190435" y="186214"/>
                    </a:cubicBezTo>
                    <a:lnTo>
                      <a:pt x="134237" y="186214"/>
                    </a:lnTo>
                    <a:lnTo>
                      <a:pt x="127570" y="88106"/>
                    </a:lnTo>
                    <a:cubicBezTo>
                      <a:pt x="147572" y="100489"/>
                      <a:pt x="170432" y="107156"/>
                      <a:pt x="193292" y="107156"/>
                    </a:cubicBezTo>
                    <a:lnTo>
                      <a:pt x="243775" y="107156"/>
                    </a:lnTo>
                    <a:close/>
                  </a:path>
                </a:pathLst>
              </a:custGeom>
              <a:solidFill>
                <a:srgbClr val="9E01BF"/>
              </a:solidFill>
              <a:ln w="9525" cap="flat">
                <a:noFill/>
                <a:prstDash val="solid"/>
                <a:miter/>
              </a:ln>
            </p:spPr>
            <p:txBody>
              <a:bodyPr rtlCol="0" anchor="ctr"/>
              <a:lstStyle/>
              <a:p>
                <a:endParaRPr lang="en-IN">
                  <a:solidFill>
                    <a:schemeClr val="bg1"/>
                  </a:solidFill>
                </a:endParaRPr>
              </a:p>
            </p:txBody>
          </p:sp>
          <p:sp>
            <p:nvSpPr>
              <p:cNvPr id="72" name="Freeform: Shape 71">
                <a:extLst>
                  <a:ext uri="{FF2B5EF4-FFF2-40B4-BE49-F238E27FC236}">
                    <a16:creationId xmlns:a16="http://schemas.microsoft.com/office/drawing/2014/main" id="{C0FE7FFD-87E1-4C85-B279-3409A1D4837B}"/>
                  </a:ext>
                </a:extLst>
              </p:cNvPr>
              <p:cNvSpPr/>
              <p:nvPr/>
            </p:nvSpPr>
            <p:spPr>
              <a:xfrm>
                <a:off x="1102217" y="6104922"/>
                <a:ext cx="133350" cy="133350"/>
              </a:xfrm>
              <a:custGeom>
                <a:avLst/>
                <a:gdLst>
                  <a:gd name="connsiteX0" fmla="*/ 129064 w 133350"/>
                  <a:gd name="connsiteY0" fmla="*/ 68104 h 133350"/>
                  <a:gd name="connsiteX1" fmla="*/ 68104 w 133350"/>
                  <a:gd name="connsiteY1" fmla="*/ 129064 h 133350"/>
                  <a:gd name="connsiteX2" fmla="*/ 7144 w 133350"/>
                  <a:gd name="connsiteY2" fmla="*/ 68104 h 133350"/>
                  <a:gd name="connsiteX3" fmla="*/ 68104 w 133350"/>
                  <a:gd name="connsiteY3" fmla="*/ 7144 h 133350"/>
                  <a:gd name="connsiteX4" fmla="*/ 129064 w 133350"/>
                  <a:gd name="connsiteY4" fmla="*/ 68104 h 133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350" h="133350">
                    <a:moveTo>
                      <a:pt x="129064" y="68104"/>
                    </a:moveTo>
                    <a:cubicBezTo>
                      <a:pt x="129064" y="101771"/>
                      <a:pt x="101771" y="129064"/>
                      <a:pt x="68104" y="129064"/>
                    </a:cubicBezTo>
                    <a:cubicBezTo>
                      <a:pt x="34436" y="129064"/>
                      <a:pt x="7144" y="101771"/>
                      <a:pt x="7144" y="68104"/>
                    </a:cubicBezTo>
                    <a:cubicBezTo>
                      <a:pt x="7144" y="34436"/>
                      <a:pt x="34436" y="7144"/>
                      <a:pt x="68104" y="7144"/>
                    </a:cubicBezTo>
                    <a:cubicBezTo>
                      <a:pt x="101771" y="7144"/>
                      <a:pt x="129064" y="34436"/>
                      <a:pt x="129064" y="68104"/>
                    </a:cubicBezTo>
                    <a:close/>
                  </a:path>
                </a:pathLst>
              </a:custGeom>
              <a:solidFill>
                <a:srgbClr val="9E01BF"/>
              </a:solidFill>
              <a:ln w="9525" cap="flat">
                <a:noFill/>
                <a:prstDash val="solid"/>
                <a:miter/>
              </a:ln>
            </p:spPr>
            <p:txBody>
              <a:bodyPr rtlCol="0" anchor="ctr"/>
              <a:lstStyle/>
              <a:p>
                <a:endParaRPr lang="en-IN">
                  <a:solidFill>
                    <a:schemeClr val="bg1"/>
                  </a:solidFill>
                </a:endParaRPr>
              </a:p>
            </p:txBody>
          </p:sp>
          <p:sp>
            <p:nvSpPr>
              <p:cNvPr id="73" name="Freeform: Shape 72">
                <a:extLst>
                  <a:ext uri="{FF2B5EF4-FFF2-40B4-BE49-F238E27FC236}">
                    <a16:creationId xmlns:a16="http://schemas.microsoft.com/office/drawing/2014/main" id="{036C5B42-D296-4559-86BB-FB02FC522BDB}"/>
                  </a:ext>
                </a:extLst>
              </p:cNvPr>
              <p:cNvSpPr/>
              <p:nvPr/>
            </p:nvSpPr>
            <p:spPr>
              <a:xfrm>
                <a:off x="1081262" y="6293223"/>
                <a:ext cx="209550" cy="257175"/>
              </a:xfrm>
              <a:custGeom>
                <a:avLst/>
                <a:gdLst>
                  <a:gd name="connsiteX0" fmla="*/ 193834 w 209550"/>
                  <a:gd name="connsiteY0" fmla="*/ 7438 h 257175"/>
                  <a:gd name="connsiteX1" fmla="*/ 172879 w 209550"/>
                  <a:gd name="connsiteY1" fmla="*/ 22678 h 257175"/>
                  <a:gd name="connsiteX2" fmla="*/ 148114 w 209550"/>
                  <a:gd name="connsiteY2" fmla="*/ 178888 h 257175"/>
                  <a:gd name="connsiteX3" fmla="*/ 106204 w 209550"/>
                  <a:gd name="connsiteY3" fmla="*/ 215083 h 257175"/>
                  <a:gd name="connsiteX4" fmla="*/ 25241 w 209550"/>
                  <a:gd name="connsiteY4" fmla="*/ 215083 h 257175"/>
                  <a:gd name="connsiteX5" fmla="*/ 7144 w 209550"/>
                  <a:gd name="connsiteY5" fmla="*/ 233180 h 257175"/>
                  <a:gd name="connsiteX6" fmla="*/ 25241 w 209550"/>
                  <a:gd name="connsiteY6" fmla="*/ 251278 h 257175"/>
                  <a:gd name="connsiteX7" fmla="*/ 106204 w 209550"/>
                  <a:gd name="connsiteY7" fmla="*/ 251278 h 257175"/>
                  <a:gd name="connsiteX8" fmla="*/ 185261 w 209550"/>
                  <a:gd name="connsiteY8" fmla="*/ 183650 h 257175"/>
                  <a:gd name="connsiteX9" fmla="*/ 210026 w 209550"/>
                  <a:gd name="connsiteY9" fmla="*/ 27440 h 257175"/>
                  <a:gd name="connsiteX10" fmla="*/ 193834 w 209550"/>
                  <a:gd name="connsiteY10" fmla="*/ 7438 h 25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9550" h="257175">
                    <a:moveTo>
                      <a:pt x="193834" y="7438"/>
                    </a:moveTo>
                    <a:cubicBezTo>
                      <a:pt x="183356" y="5533"/>
                      <a:pt x="173831" y="13153"/>
                      <a:pt x="172879" y="22678"/>
                    </a:cubicBezTo>
                    <a:lnTo>
                      <a:pt x="148114" y="178888"/>
                    </a:lnTo>
                    <a:cubicBezTo>
                      <a:pt x="145256" y="199843"/>
                      <a:pt x="127159" y="215083"/>
                      <a:pt x="106204" y="215083"/>
                    </a:cubicBezTo>
                    <a:lnTo>
                      <a:pt x="25241" y="215083"/>
                    </a:lnTo>
                    <a:cubicBezTo>
                      <a:pt x="14764" y="215083"/>
                      <a:pt x="7144" y="223655"/>
                      <a:pt x="7144" y="233180"/>
                    </a:cubicBezTo>
                    <a:cubicBezTo>
                      <a:pt x="7144" y="243658"/>
                      <a:pt x="15716" y="251278"/>
                      <a:pt x="25241" y="251278"/>
                    </a:cubicBezTo>
                    <a:lnTo>
                      <a:pt x="106204" y="251278"/>
                    </a:lnTo>
                    <a:cubicBezTo>
                      <a:pt x="145256" y="251278"/>
                      <a:pt x="178594" y="222703"/>
                      <a:pt x="185261" y="183650"/>
                    </a:cubicBezTo>
                    <a:lnTo>
                      <a:pt x="210026" y="27440"/>
                    </a:lnTo>
                    <a:cubicBezTo>
                      <a:pt x="210026" y="18868"/>
                      <a:pt x="203359" y="9343"/>
                      <a:pt x="193834" y="7438"/>
                    </a:cubicBezTo>
                    <a:close/>
                  </a:path>
                </a:pathLst>
              </a:custGeom>
              <a:solidFill>
                <a:srgbClr val="9E01BF"/>
              </a:solidFill>
              <a:ln w="9525" cap="flat">
                <a:noFill/>
                <a:prstDash val="solid"/>
                <a:miter/>
              </a:ln>
            </p:spPr>
            <p:txBody>
              <a:bodyPr rtlCol="0" anchor="ctr"/>
              <a:lstStyle/>
              <a:p>
                <a:endParaRPr lang="en-IN">
                  <a:solidFill>
                    <a:schemeClr val="bg1"/>
                  </a:solidFill>
                </a:endParaRPr>
              </a:p>
            </p:txBody>
          </p:sp>
          <p:sp>
            <p:nvSpPr>
              <p:cNvPr id="74" name="Freeform: Shape 73">
                <a:extLst>
                  <a:ext uri="{FF2B5EF4-FFF2-40B4-BE49-F238E27FC236}">
                    <a16:creationId xmlns:a16="http://schemas.microsoft.com/office/drawing/2014/main" id="{73EC5969-E5E5-4695-9418-59DC36EA05F6}"/>
                  </a:ext>
                </a:extLst>
              </p:cNvPr>
              <p:cNvSpPr/>
              <p:nvPr/>
            </p:nvSpPr>
            <p:spPr>
              <a:xfrm>
                <a:off x="964104" y="6243034"/>
                <a:ext cx="266700" cy="419100"/>
              </a:xfrm>
              <a:custGeom>
                <a:avLst/>
                <a:gdLst>
                  <a:gd name="connsiteX0" fmla="*/ 252889 w 266700"/>
                  <a:gd name="connsiteY0" fmla="*/ 26194 h 419100"/>
                  <a:gd name="connsiteX1" fmla="*/ 210979 w 266700"/>
                  <a:gd name="connsiteY1" fmla="*/ 7144 h 419100"/>
                  <a:gd name="connsiteX2" fmla="*/ 202406 w 266700"/>
                  <a:gd name="connsiteY2" fmla="*/ 7144 h 419100"/>
                  <a:gd name="connsiteX3" fmla="*/ 202406 w 266700"/>
                  <a:gd name="connsiteY3" fmla="*/ 7144 h 419100"/>
                  <a:gd name="connsiteX4" fmla="*/ 171926 w 266700"/>
                  <a:gd name="connsiteY4" fmla="*/ 16669 h 419100"/>
                  <a:gd name="connsiteX5" fmla="*/ 125254 w 266700"/>
                  <a:gd name="connsiteY5" fmla="*/ 47149 h 419100"/>
                  <a:gd name="connsiteX6" fmla="*/ 80486 w 266700"/>
                  <a:gd name="connsiteY6" fmla="*/ 60484 h 419100"/>
                  <a:gd name="connsiteX7" fmla="*/ 30004 w 266700"/>
                  <a:gd name="connsiteY7" fmla="*/ 60484 h 419100"/>
                  <a:gd name="connsiteX8" fmla="*/ 7144 w 266700"/>
                  <a:gd name="connsiteY8" fmla="*/ 83344 h 419100"/>
                  <a:gd name="connsiteX9" fmla="*/ 30004 w 266700"/>
                  <a:gd name="connsiteY9" fmla="*/ 106204 h 419100"/>
                  <a:gd name="connsiteX10" fmla="*/ 80486 w 266700"/>
                  <a:gd name="connsiteY10" fmla="*/ 106204 h 419100"/>
                  <a:gd name="connsiteX11" fmla="*/ 146209 w 266700"/>
                  <a:gd name="connsiteY11" fmla="*/ 87154 h 419100"/>
                  <a:gd name="connsiteX12" fmla="*/ 139541 w 266700"/>
                  <a:gd name="connsiteY12" fmla="*/ 185261 h 419100"/>
                  <a:gd name="connsiteX13" fmla="*/ 83344 w 266700"/>
                  <a:gd name="connsiteY13" fmla="*/ 185261 h 419100"/>
                  <a:gd name="connsiteX14" fmla="*/ 83344 w 266700"/>
                  <a:gd name="connsiteY14" fmla="*/ 185261 h 419100"/>
                  <a:gd name="connsiteX15" fmla="*/ 55721 w 266700"/>
                  <a:gd name="connsiteY15" fmla="*/ 208121 h 419100"/>
                  <a:gd name="connsiteX16" fmla="*/ 23336 w 266700"/>
                  <a:gd name="connsiteY16" fmla="*/ 385286 h 419100"/>
                  <a:gd name="connsiteX17" fmla="*/ 46196 w 266700"/>
                  <a:gd name="connsiteY17" fmla="*/ 417671 h 419100"/>
                  <a:gd name="connsiteX18" fmla="*/ 50959 w 266700"/>
                  <a:gd name="connsiteY18" fmla="*/ 417671 h 419100"/>
                  <a:gd name="connsiteX19" fmla="*/ 78581 w 266700"/>
                  <a:gd name="connsiteY19" fmla="*/ 394811 h 419100"/>
                  <a:gd name="connsiteX20" fmla="*/ 106204 w 266700"/>
                  <a:gd name="connsiteY20" fmla="*/ 240506 h 419100"/>
                  <a:gd name="connsiteX21" fmla="*/ 215741 w 266700"/>
                  <a:gd name="connsiteY21" fmla="*/ 240506 h 419100"/>
                  <a:gd name="connsiteX22" fmla="*/ 215741 w 266700"/>
                  <a:gd name="connsiteY22" fmla="*/ 240506 h 419100"/>
                  <a:gd name="connsiteX23" fmla="*/ 243364 w 266700"/>
                  <a:gd name="connsiteY23" fmla="*/ 216694 h 419100"/>
                  <a:gd name="connsiteX24" fmla="*/ 266224 w 266700"/>
                  <a:gd name="connsiteY24" fmla="*/ 68104 h 419100"/>
                  <a:gd name="connsiteX25" fmla="*/ 252889 w 266700"/>
                  <a:gd name="connsiteY25" fmla="*/ 26194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6700" h="419100">
                    <a:moveTo>
                      <a:pt x="252889" y="26194"/>
                    </a:moveTo>
                    <a:cubicBezTo>
                      <a:pt x="242411" y="13811"/>
                      <a:pt x="227171" y="7144"/>
                      <a:pt x="210979" y="7144"/>
                    </a:cubicBezTo>
                    <a:lnTo>
                      <a:pt x="202406" y="7144"/>
                    </a:lnTo>
                    <a:cubicBezTo>
                      <a:pt x="202406" y="7144"/>
                      <a:pt x="202406" y="7144"/>
                      <a:pt x="202406" y="7144"/>
                    </a:cubicBezTo>
                    <a:cubicBezTo>
                      <a:pt x="190976" y="7144"/>
                      <a:pt x="180499" y="10954"/>
                      <a:pt x="171926" y="16669"/>
                    </a:cubicBezTo>
                    <a:lnTo>
                      <a:pt x="125254" y="47149"/>
                    </a:lnTo>
                    <a:cubicBezTo>
                      <a:pt x="111919" y="55721"/>
                      <a:pt x="95726" y="60484"/>
                      <a:pt x="80486" y="60484"/>
                    </a:cubicBezTo>
                    <a:lnTo>
                      <a:pt x="30004" y="60484"/>
                    </a:lnTo>
                    <a:cubicBezTo>
                      <a:pt x="17621" y="60484"/>
                      <a:pt x="7144" y="70961"/>
                      <a:pt x="7144" y="83344"/>
                    </a:cubicBezTo>
                    <a:cubicBezTo>
                      <a:pt x="7144" y="95726"/>
                      <a:pt x="17621" y="106204"/>
                      <a:pt x="30004" y="106204"/>
                    </a:cubicBezTo>
                    <a:lnTo>
                      <a:pt x="80486" y="106204"/>
                    </a:lnTo>
                    <a:cubicBezTo>
                      <a:pt x="104299" y="106204"/>
                      <a:pt x="126206" y="99536"/>
                      <a:pt x="146209" y="87154"/>
                    </a:cubicBezTo>
                    <a:lnTo>
                      <a:pt x="139541" y="185261"/>
                    </a:lnTo>
                    <a:lnTo>
                      <a:pt x="83344" y="185261"/>
                    </a:lnTo>
                    <a:cubicBezTo>
                      <a:pt x="83344" y="185261"/>
                      <a:pt x="83344" y="185261"/>
                      <a:pt x="83344" y="185261"/>
                    </a:cubicBezTo>
                    <a:cubicBezTo>
                      <a:pt x="70009" y="185261"/>
                      <a:pt x="58579" y="194786"/>
                      <a:pt x="55721" y="208121"/>
                    </a:cubicBezTo>
                    <a:lnTo>
                      <a:pt x="23336" y="385286"/>
                    </a:lnTo>
                    <a:cubicBezTo>
                      <a:pt x="20479" y="400526"/>
                      <a:pt x="30956" y="414814"/>
                      <a:pt x="46196" y="417671"/>
                    </a:cubicBezTo>
                    <a:cubicBezTo>
                      <a:pt x="48101" y="417671"/>
                      <a:pt x="50006" y="417671"/>
                      <a:pt x="50959" y="417671"/>
                    </a:cubicBezTo>
                    <a:cubicBezTo>
                      <a:pt x="64294" y="417671"/>
                      <a:pt x="75724" y="408146"/>
                      <a:pt x="78581" y="394811"/>
                    </a:cubicBezTo>
                    <a:lnTo>
                      <a:pt x="106204" y="240506"/>
                    </a:lnTo>
                    <a:lnTo>
                      <a:pt x="215741" y="240506"/>
                    </a:lnTo>
                    <a:cubicBezTo>
                      <a:pt x="215741" y="240506"/>
                      <a:pt x="215741" y="240506"/>
                      <a:pt x="215741" y="240506"/>
                    </a:cubicBezTo>
                    <a:cubicBezTo>
                      <a:pt x="229076" y="240506"/>
                      <a:pt x="241459" y="230029"/>
                      <a:pt x="243364" y="216694"/>
                    </a:cubicBezTo>
                    <a:lnTo>
                      <a:pt x="266224" y="68104"/>
                    </a:lnTo>
                    <a:cubicBezTo>
                      <a:pt x="268129" y="54769"/>
                      <a:pt x="263366" y="38576"/>
                      <a:pt x="252889" y="26194"/>
                    </a:cubicBezTo>
                    <a:close/>
                  </a:path>
                </a:pathLst>
              </a:custGeom>
              <a:solidFill>
                <a:srgbClr val="9E01BF"/>
              </a:solidFill>
              <a:ln w="9525" cap="flat">
                <a:noFill/>
                <a:prstDash val="solid"/>
                <a:miter/>
              </a:ln>
            </p:spPr>
            <p:txBody>
              <a:bodyPr rtlCol="0" anchor="ctr"/>
              <a:lstStyle/>
              <a:p>
                <a:endParaRPr lang="en-IN">
                  <a:solidFill>
                    <a:schemeClr val="bg1"/>
                  </a:solidFill>
                </a:endParaRPr>
              </a:p>
            </p:txBody>
          </p:sp>
          <p:sp>
            <p:nvSpPr>
              <p:cNvPr id="75" name="Freeform: Shape 74">
                <a:extLst>
                  <a:ext uri="{FF2B5EF4-FFF2-40B4-BE49-F238E27FC236}">
                    <a16:creationId xmlns:a16="http://schemas.microsoft.com/office/drawing/2014/main" id="{286DE4CC-0511-4019-A941-937E0BEE9848}"/>
                  </a:ext>
                </a:extLst>
              </p:cNvPr>
              <p:cNvSpPr/>
              <p:nvPr/>
            </p:nvSpPr>
            <p:spPr>
              <a:xfrm>
                <a:off x="769794" y="6104922"/>
                <a:ext cx="133350" cy="133350"/>
              </a:xfrm>
              <a:custGeom>
                <a:avLst/>
                <a:gdLst>
                  <a:gd name="connsiteX0" fmla="*/ 129064 w 133350"/>
                  <a:gd name="connsiteY0" fmla="*/ 68104 h 133350"/>
                  <a:gd name="connsiteX1" fmla="*/ 68104 w 133350"/>
                  <a:gd name="connsiteY1" fmla="*/ 129064 h 133350"/>
                  <a:gd name="connsiteX2" fmla="*/ 7144 w 133350"/>
                  <a:gd name="connsiteY2" fmla="*/ 68104 h 133350"/>
                  <a:gd name="connsiteX3" fmla="*/ 68104 w 133350"/>
                  <a:gd name="connsiteY3" fmla="*/ 7144 h 133350"/>
                  <a:gd name="connsiteX4" fmla="*/ 129064 w 133350"/>
                  <a:gd name="connsiteY4" fmla="*/ 68104 h 133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350" h="133350">
                    <a:moveTo>
                      <a:pt x="129064" y="68104"/>
                    </a:moveTo>
                    <a:cubicBezTo>
                      <a:pt x="129064" y="101771"/>
                      <a:pt x="101771" y="129064"/>
                      <a:pt x="68104" y="129064"/>
                    </a:cubicBezTo>
                    <a:cubicBezTo>
                      <a:pt x="34436" y="129064"/>
                      <a:pt x="7144" y="101771"/>
                      <a:pt x="7144" y="68104"/>
                    </a:cubicBezTo>
                    <a:cubicBezTo>
                      <a:pt x="7144" y="34436"/>
                      <a:pt x="34436" y="7144"/>
                      <a:pt x="68104" y="7144"/>
                    </a:cubicBezTo>
                    <a:cubicBezTo>
                      <a:pt x="101771" y="7144"/>
                      <a:pt x="129064" y="34436"/>
                      <a:pt x="129064" y="68104"/>
                    </a:cubicBezTo>
                    <a:close/>
                  </a:path>
                </a:pathLst>
              </a:custGeom>
              <a:solidFill>
                <a:srgbClr val="9E01BF"/>
              </a:solidFill>
              <a:ln w="9525" cap="flat">
                <a:noFill/>
                <a:prstDash val="solid"/>
                <a:miter/>
              </a:ln>
            </p:spPr>
            <p:txBody>
              <a:bodyPr rtlCol="0" anchor="ctr"/>
              <a:lstStyle/>
              <a:p>
                <a:endParaRPr lang="en-IN" dirty="0">
                  <a:solidFill>
                    <a:schemeClr val="bg1"/>
                  </a:solidFill>
                </a:endParaRPr>
              </a:p>
            </p:txBody>
          </p:sp>
          <p:sp>
            <p:nvSpPr>
              <p:cNvPr id="76" name="Freeform: Shape 75">
                <a:extLst>
                  <a:ext uri="{FF2B5EF4-FFF2-40B4-BE49-F238E27FC236}">
                    <a16:creationId xmlns:a16="http://schemas.microsoft.com/office/drawing/2014/main" id="{B0BBD562-269F-40C9-90CB-BC68B9DC6F2A}"/>
                  </a:ext>
                </a:extLst>
              </p:cNvPr>
              <p:cNvSpPr/>
              <p:nvPr/>
            </p:nvSpPr>
            <p:spPr>
              <a:xfrm>
                <a:off x="743124" y="6242082"/>
                <a:ext cx="180975" cy="114300"/>
              </a:xfrm>
              <a:custGeom>
                <a:avLst/>
                <a:gdLst>
                  <a:gd name="connsiteX0" fmla="*/ 165259 w 180975"/>
                  <a:gd name="connsiteY0" fmla="*/ 50959 h 114300"/>
                  <a:gd name="connsiteX1" fmla="*/ 106204 w 180975"/>
                  <a:gd name="connsiteY1" fmla="*/ 7144 h 114300"/>
                  <a:gd name="connsiteX2" fmla="*/ 81439 w 180975"/>
                  <a:gd name="connsiteY2" fmla="*/ 7144 h 114300"/>
                  <a:gd name="connsiteX3" fmla="*/ 23336 w 180975"/>
                  <a:gd name="connsiteY3" fmla="*/ 50959 h 114300"/>
                  <a:gd name="connsiteX4" fmla="*/ 7144 w 180975"/>
                  <a:gd name="connsiteY4" fmla="*/ 108109 h 114300"/>
                  <a:gd name="connsiteX5" fmla="*/ 181451 w 180975"/>
                  <a:gd name="connsiteY5" fmla="*/ 108109 h 114300"/>
                  <a:gd name="connsiteX6" fmla="*/ 165259 w 180975"/>
                  <a:gd name="connsiteY6" fmla="*/ 50959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975" h="114300">
                    <a:moveTo>
                      <a:pt x="165259" y="50959"/>
                    </a:moveTo>
                    <a:cubicBezTo>
                      <a:pt x="157639" y="25241"/>
                      <a:pt x="133826" y="7144"/>
                      <a:pt x="106204" y="7144"/>
                    </a:cubicBezTo>
                    <a:lnTo>
                      <a:pt x="81439" y="7144"/>
                    </a:lnTo>
                    <a:cubicBezTo>
                      <a:pt x="54769" y="7144"/>
                      <a:pt x="30004" y="25241"/>
                      <a:pt x="23336" y="50959"/>
                    </a:cubicBezTo>
                    <a:lnTo>
                      <a:pt x="7144" y="108109"/>
                    </a:lnTo>
                    <a:lnTo>
                      <a:pt x="181451" y="108109"/>
                    </a:lnTo>
                    <a:lnTo>
                      <a:pt x="165259" y="50959"/>
                    </a:lnTo>
                    <a:close/>
                  </a:path>
                </a:pathLst>
              </a:custGeom>
              <a:solidFill>
                <a:srgbClr val="9E01BF"/>
              </a:solidFill>
              <a:ln w="9525" cap="flat">
                <a:noFill/>
                <a:prstDash val="solid"/>
                <a:miter/>
              </a:ln>
            </p:spPr>
            <p:txBody>
              <a:bodyPr rtlCol="0" anchor="ctr"/>
              <a:lstStyle/>
              <a:p>
                <a:endParaRPr lang="en-IN" dirty="0">
                  <a:solidFill>
                    <a:schemeClr val="bg1"/>
                  </a:solidFill>
                </a:endParaRPr>
              </a:p>
            </p:txBody>
          </p:sp>
          <p:sp>
            <p:nvSpPr>
              <p:cNvPr id="77" name="Freeform: Shape 76">
                <a:extLst>
                  <a:ext uri="{FF2B5EF4-FFF2-40B4-BE49-F238E27FC236}">
                    <a16:creationId xmlns:a16="http://schemas.microsoft.com/office/drawing/2014/main" id="{5B4D8A6C-1E10-465D-9B0C-F1E2FF2ADEA6}"/>
                  </a:ext>
                </a:extLst>
              </p:cNvPr>
              <p:cNvSpPr/>
              <p:nvPr/>
            </p:nvSpPr>
            <p:spPr>
              <a:xfrm>
                <a:off x="602154" y="6365907"/>
                <a:ext cx="466725" cy="304800"/>
              </a:xfrm>
              <a:custGeom>
                <a:avLst/>
                <a:gdLst>
                  <a:gd name="connsiteX0" fmla="*/ 446246 w 466725"/>
                  <a:gd name="connsiteY0" fmla="*/ 43339 h 304800"/>
                  <a:gd name="connsiteX1" fmla="*/ 464344 w 466725"/>
                  <a:gd name="connsiteY1" fmla="*/ 25241 h 304800"/>
                  <a:gd name="connsiteX2" fmla="*/ 446246 w 466725"/>
                  <a:gd name="connsiteY2" fmla="*/ 7144 h 304800"/>
                  <a:gd name="connsiteX3" fmla="*/ 25241 w 466725"/>
                  <a:gd name="connsiteY3" fmla="*/ 7144 h 304800"/>
                  <a:gd name="connsiteX4" fmla="*/ 7144 w 466725"/>
                  <a:gd name="connsiteY4" fmla="*/ 25241 h 304800"/>
                  <a:gd name="connsiteX5" fmla="*/ 25241 w 466725"/>
                  <a:gd name="connsiteY5" fmla="*/ 43339 h 304800"/>
                  <a:gd name="connsiteX6" fmla="*/ 118586 w 466725"/>
                  <a:gd name="connsiteY6" fmla="*/ 43339 h 304800"/>
                  <a:gd name="connsiteX7" fmla="*/ 118586 w 466725"/>
                  <a:gd name="connsiteY7" fmla="*/ 282416 h 304800"/>
                  <a:gd name="connsiteX8" fmla="*/ 136684 w 466725"/>
                  <a:gd name="connsiteY8" fmla="*/ 300514 h 304800"/>
                  <a:gd name="connsiteX9" fmla="*/ 334804 w 466725"/>
                  <a:gd name="connsiteY9" fmla="*/ 300514 h 304800"/>
                  <a:gd name="connsiteX10" fmla="*/ 352901 w 466725"/>
                  <a:gd name="connsiteY10" fmla="*/ 282416 h 304800"/>
                  <a:gd name="connsiteX11" fmla="*/ 352901 w 466725"/>
                  <a:gd name="connsiteY11" fmla="*/ 43339 h 304800"/>
                  <a:gd name="connsiteX12" fmla="*/ 446246 w 466725"/>
                  <a:gd name="connsiteY12" fmla="*/ 43339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66725" h="304800">
                    <a:moveTo>
                      <a:pt x="446246" y="43339"/>
                    </a:moveTo>
                    <a:cubicBezTo>
                      <a:pt x="456724" y="43339"/>
                      <a:pt x="464344" y="34766"/>
                      <a:pt x="464344" y="25241"/>
                    </a:cubicBezTo>
                    <a:cubicBezTo>
                      <a:pt x="464344" y="15716"/>
                      <a:pt x="455771" y="7144"/>
                      <a:pt x="446246" y="7144"/>
                    </a:cubicBezTo>
                    <a:lnTo>
                      <a:pt x="25241" y="7144"/>
                    </a:lnTo>
                    <a:cubicBezTo>
                      <a:pt x="14764" y="7144"/>
                      <a:pt x="7144" y="15716"/>
                      <a:pt x="7144" y="25241"/>
                    </a:cubicBezTo>
                    <a:cubicBezTo>
                      <a:pt x="7144" y="34766"/>
                      <a:pt x="15716" y="43339"/>
                      <a:pt x="25241" y="43339"/>
                    </a:cubicBezTo>
                    <a:lnTo>
                      <a:pt x="118586" y="43339"/>
                    </a:lnTo>
                    <a:lnTo>
                      <a:pt x="118586" y="282416"/>
                    </a:lnTo>
                    <a:cubicBezTo>
                      <a:pt x="118586" y="292894"/>
                      <a:pt x="127159" y="300514"/>
                      <a:pt x="136684" y="300514"/>
                    </a:cubicBezTo>
                    <a:lnTo>
                      <a:pt x="334804" y="300514"/>
                    </a:lnTo>
                    <a:cubicBezTo>
                      <a:pt x="345281" y="300514"/>
                      <a:pt x="352901" y="291941"/>
                      <a:pt x="352901" y="282416"/>
                    </a:cubicBezTo>
                    <a:lnTo>
                      <a:pt x="352901" y="43339"/>
                    </a:lnTo>
                    <a:lnTo>
                      <a:pt x="446246" y="43339"/>
                    </a:lnTo>
                    <a:close/>
                  </a:path>
                </a:pathLst>
              </a:custGeom>
              <a:solidFill>
                <a:srgbClr val="9E01BF"/>
              </a:solidFill>
              <a:ln w="9525" cap="flat">
                <a:noFill/>
                <a:prstDash val="solid"/>
                <a:miter/>
              </a:ln>
            </p:spPr>
            <p:txBody>
              <a:bodyPr rtlCol="0" anchor="ctr"/>
              <a:lstStyle/>
              <a:p>
                <a:endParaRPr lang="en-IN">
                  <a:solidFill>
                    <a:schemeClr val="bg1"/>
                  </a:solidFill>
                </a:endParaRPr>
              </a:p>
            </p:txBody>
          </p:sp>
        </p:grpSp>
      </p:grpSp>
      <p:grpSp>
        <p:nvGrpSpPr>
          <p:cNvPr id="2" name="Group 1">
            <a:extLst>
              <a:ext uri="{FF2B5EF4-FFF2-40B4-BE49-F238E27FC236}">
                <a16:creationId xmlns:a16="http://schemas.microsoft.com/office/drawing/2014/main" id="{7506CBE4-F976-4728-8092-E5087F66021F}"/>
              </a:ext>
            </a:extLst>
          </p:cNvPr>
          <p:cNvGrpSpPr/>
          <p:nvPr/>
        </p:nvGrpSpPr>
        <p:grpSpPr>
          <a:xfrm>
            <a:off x="3137847" y="5676638"/>
            <a:ext cx="956116" cy="956116"/>
            <a:chOff x="4323959" y="5567997"/>
            <a:chExt cx="682754" cy="682754"/>
          </a:xfrm>
        </p:grpSpPr>
        <p:sp>
          <p:nvSpPr>
            <p:cNvPr id="32" name="Oval 31">
              <a:extLst>
                <a:ext uri="{FF2B5EF4-FFF2-40B4-BE49-F238E27FC236}">
                  <a16:creationId xmlns:a16="http://schemas.microsoft.com/office/drawing/2014/main" id="{F379052B-AEB4-46D7-BC36-DDBEC9717E7F}"/>
                </a:ext>
              </a:extLst>
            </p:cNvPr>
            <p:cNvSpPr/>
            <p:nvPr/>
          </p:nvSpPr>
          <p:spPr>
            <a:xfrm>
              <a:off x="4323959" y="5567997"/>
              <a:ext cx="682754" cy="682754"/>
            </a:xfrm>
            <a:prstGeom prst="ellipse">
              <a:avLst/>
            </a:prstGeom>
            <a:solidFill>
              <a:schemeClr val="bg1"/>
            </a:solidFill>
            <a:ln>
              <a:solidFill>
                <a:srgbClr val="9E01BF"/>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schemeClr val="bg1"/>
                </a:solidFill>
              </a:endParaRPr>
            </a:p>
          </p:txBody>
        </p:sp>
        <p:grpSp>
          <p:nvGrpSpPr>
            <p:cNvPr id="78" name="Group 77">
              <a:extLst>
                <a:ext uri="{FF2B5EF4-FFF2-40B4-BE49-F238E27FC236}">
                  <a16:creationId xmlns:a16="http://schemas.microsoft.com/office/drawing/2014/main" id="{6F87B281-9D26-4138-A831-E5A750D215C5}"/>
                </a:ext>
              </a:extLst>
            </p:cNvPr>
            <p:cNvGrpSpPr/>
            <p:nvPr/>
          </p:nvGrpSpPr>
          <p:grpSpPr>
            <a:xfrm>
              <a:off x="4506072" y="5690386"/>
              <a:ext cx="318528" cy="437976"/>
              <a:chOff x="8228053" y="5174665"/>
              <a:chExt cx="228600" cy="314325"/>
            </a:xfrm>
          </p:grpSpPr>
          <p:sp>
            <p:nvSpPr>
              <p:cNvPr id="79" name="Freeform: Shape 78">
                <a:extLst>
                  <a:ext uri="{FF2B5EF4-FFF2-40B4-BE49-F238E27FC236}">
                    <a16:creationId xmlns:a16="http://schemas.microsoft.com/office/drawing/2014/main" id="{49ABEA75-350F-43BC-AB78-FB2EBAC8DF5D}"/>
                  </a:ext>
                </a:extLst>
              </p:cNvPr>
              <p:cNvSpPr/>
              <p:nvPr/>
            </p:nvSpPr>
            <p:spPr>
              <a:xfrm>
                <a:off x="8228053" y="5174665"/>
                <a:ext cx="228600" cy="314325"/>
              </a:xfrm>
              <a:custGeom>
                <a:avLst/>
                <a:gdLst>
                  <a:gd name="connsiteX0" fmla="*/ 206788 w 228600"/>
                  <a:gd name="connsiteY0" fmla="*/ 7144 h 314325"/>
                  <a:gd name="connsiteX1" fmla="*/ 68142 w 228600"/>
                  <a:gd name="connsiteY1" fmla="*/ 7144 h 314325"/>
                  <a:gd name="connsiteX2" fmla="*/ 7144 w 228600"/>
                  <a:gd name="connsiteY2" fmla="*/ 85182 h 314325"/>
                  <a:gd name="connsiteX3" fmla="*/ 7144 w 228600"/>
                  <a:gd name="connsiteY3" fmla="*/ 288322 h 314325"/>
                  <a:gd name="connsiteX4" fmla="*/ 30756 w 228600"/>
                  <a:gd name="connsiteY4" fmla="*/ 311944 h 314325"/>
                  <a:gd name="connsiteX5" fmla="*/ 206788 w 228600"/>
                  <a:gd name="connsiteY5" fmla="*/ 311944 h 314325"/>
                  <a:gd name="connsiteX6" fmla="*/ 230410 w 228600"/>
                  <a:gd name="connsiteY6" fmla="*/ 288322 h 314325"/>
                  <a:gd name="connsiteX7" fmla="*/ 230410 w 228600"/>
                  <a:gd name="connsiteY7" fmla="*/ 104423 h 314325"/>
                  <a:gd name="connsiteX8" fmla="*/ 230410 w 228600"/>
                  <a:gd name="connsiteY8" fmla="*/ 91402 h 314325"/>
                  <a:gd name="connsiteX9" fmla="*/ 230410 w 228600"/>
                  <a:gd name="connsiteY9" fmla="*/ 30766 h 314325"/>
                  <a:gd name="connsiteX10" fmla="*/ 206788 w 228600"/>
                  <a:gd name="connsiteY10" fmla="*/ 7144 h 314325"/>
                  <a:gd name="connsiteX11" fmla="*/ 216522 w 228600"/>
                  <a:gd name="connsiteY11" fmla="*/ 137836 h 314325"/>
                  <a:gd name="connsiteX12" fmla="*/ 216522 w 228600"/>
                  <a:gd name="connsiteY12" fmla="*/ 288322 h 314325"/>
                  <a:gd name="connsiteX13" fmla="*/ 206797 w 228600"/>
                  <a:gd name="connsiteY13" fmla="*/ 298047 h 314325"/>
                  <a:gd name="connsiteX14" fmla="*/ 30756 w 228600"/>
                  <a:gd name="connsiteY14" fmla="*/ 298047 h 314325"/>
                  <a:gd name="connsiteX15" fmla="*/ 21031 w 228600"/>
                  <a:gd name="connsiteY15" fmla="*/ 288322 h 314325"/>
                  <a:gd name="connsiteX16" fmla="*/ 21031 w 228600"/>
                  <a:gd name="connsiteY16" fmla="*/ 91069 h 314325"/>
                  <a:gd name="connsiteX17" fmla="*/ 64103 w 228600"/>
                  <a:gd name="connsiteY17" fmla="*/ 91069 h 314325"/>
                  <a:gd name="connsiteX18" fmla="*/ 80782 w 228600"/>
                  <a:gd name="connsiteY18" fmla="*/ 74400 h 314325"/>
                  <a:gd name="connsiteX19" fmla="*/ 80782 w 228600"/>
                  <a:gd name="connsiteY19" fmla="*/ 21041 h 314325"/>
                  <a:gd name="connsiteX20" fmla="*/ 206788 w 228600"/>
                  <a:gd name="connsiteY20" fmla="*/ 21041 h 314325"/>
                  <a:gd name="connsiteX21" fmla="*/ 216513 w 228600"/>
                  <a:gd name="connsiteY21" fmla="*/ 30766 h 314325"/>
                  <a:gd name="connsiteX22" fmla="*/ 216513 w 228600"/>
                  <a:gd name="connsiteY22" fmla="*/ 113519 h 314325"/>
                  <a:gd name="connsiteX23" fmla="*/ 216513 w 228600"/>
                  <a:gd name="connsiteY23" fmla="*/ 137836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314325">
                    <a:moveTo>
                      <a:pt x="206788" y="7144"/>
                    </a:moveTo>
                    <a:lnTo>
                      <a:pt x="68142" y="7144"/>
                    </a:lnTo>
                    <a:lnTo>
                      <a:pt x="7144" y="85182"/>
                    </a:lnTo>
                    <a:lnTo>
                      <a:pt x="7144" y="288322"/>
                    </a:lnTo>
                    <a:cubicBezTo>
                      <a:pt x="7144" y="301342"/>
                      <a:pt x="17736" y="311944"/>
                      <a:pt x="30756" y="311944"/>
                    </a:cubicBezTo>
                    <a:lnTo>
                      <a:pt x="206788" y="311944"/>
                    </a:lnTo>
                    <a:cubicBezTo>
                      <a:pt x="219808" y="311944"/>
                      <a:pt x="230410" y="301342"/>
                      <a:pt x="230410" y="288322"/>
                    </a:cubicBezTo>
                    <a:lnTo>
                      <a:pt x="230410" y="104423"/>
                    </a:lnTo>
                    <a:lnTo>
                      <a:pt x="230410" y="91402"/>
                    </a:lnTo>
                    <a:lnTo>
                      <a:pt x="230410" y="30766"/>
                    </a:lnTo>
                    <a:cubicBezTo>
                      <a:pt x="230419" y="17745"/>
                      <a:pt x="219808" y="7144"/>
                      <a:pt x="206788" y="7144"/>
                    </a:cubicBezTo>
                    <a:close/>
                    <a:moveTo>
                      <a:pt x="216522" y="137836"/>
                    </a:moveTo>
                    <a:lnTo>
                      <a:pt x="216522" y="288322"/>
                    </a:lnTo>
                    <a:cubicBezTo>
                      <a:pt x="216522" y="293684"/>
                      <a:pt x="212150" y="298047"/>
                      <a:pt x="206797" y="298047"/>
                    </a:cubicBezTo>
                    <a:lnTo>
                      <a:pt x="30756" y="298047"/>
                    </a:lnTo>
                    <a:cubicBezTo>
                      <a:pt x="25394" y="298047"/>
                      <a:pt x="21031" y="293675"/>
                      <a:pt x="21031" y="288322"/>
                    </a:cubicBezTo>
                    <a:lnTo>
                      <a:pt x="21031" y="91069"/>
                    </a:lnTo>
                    <a:lnTo>
                      <a:pt x="64103" y="91069"/>
                    </a:lnTo>
                    <a:cubicBezTo>
                      <a:pt x="73314" y="91069"/>
                      <a:pt x="80782" y="83610"/>
                      <a:pt x="80782" y="74400"/>
                    </a:cubicBezTo>
                    <a:lnTo>
                      <a:pt x="80782" y="21041"/>
                    </a:lnTo>
                    <a:lnTo>
                      <a:pt x="206788" y="21041"/>
                    </a:lnTo>
                    <a:cubicBezTo>
                      <a:pt x="212150" y="21041"/>
                      <a:pt x="216513" y="25413"/>
                      <a:pt x="216513" y="30766"/>
                    </a:cubicBezTo>
                    <a:lnTo>
                      <a:pt x="216513" y="113519"/>
                    </a:lnTo>
                    <a:lnTo>
                      <a:pt x="216513" y="137836"/>
                    </a:lnTo>
                    <a:close/>
                  </a:path>
                </a:pathLst>
              </a:custGeom>
              <a:solidFill>
                <a:srgbClr val="9E01BF"/>
              </a:solidFill>
              <a:ln w="9525" cap="flat">
                <a:noFill/>
                <a:prstDash val="solid"/>
                <a:miter/>
              </a:ln>
            </p:spPr>
            <p:txBody>
              <a:bodyPr rtlCol="0" anchor="ctr"/>
              <a:lstStyle/>
              <a:p>
                <a:endParaRPr lang="en-IN">
                  <a:solidFill>
                    <a:schemeClr val="bg1"/>
                  </a:solidFill>
                </a:endParaRPr>
              </a:p>
            </p:txBody>
          </p:sp>
          <p:sp>
            <p:nvSpPr>
              <p:cNvPr id="80" name="Freeform: Shape 79">
                <a:extLst>
                  <a:ext uri="{FF2B5EF4-FFF2-40B4-BE49-F238E27FC236}">
                    <a16:creationId xmlns:a16="http://schemas.microsoft.com/office/drawing/2014/main" id="{B723A152-EF8E-4860-9DE6-D759EBB592FD}"/>
                  </a:ext>
                </a:extLst>
              </p:cNvPr>
              <p:cNvSpPr/>
              <p:nvPr/>
            </p:nvSpPr>
            <p:spPr>
              <a:xfrm>
                <a:off x="8355571" y="5326862"/>
                <a:ext cx="66675" cy="66675"/>
              </a:xfrm>
              <a:custGeom>
                <a:avLst/>
                <a:gdLst>
                  <a:gd name="connsiteX0" fmla="*/ 44351 w 66675"/>
                  <a:gd name="connsiteY0" fmla="*/ 37617 h 66675"/>
                  <a:gd name="connsiteX1" fmla="*/ 66677 w 66675"/>
                  <a:gd name="connsiteY1" fmla="*/ 15271 h 66675"/>
                  <a:gd name="connsiteX2" fmla="*/ 66677 w 66675"/>
                  <a:gd name="connsiteY2" fmla="*/ 8537 h 66675"/>
                  <a:gd name="connsiteX3" fmla="*/ 59943 w 66675"/>
                  <a:gd name="connsiteY3" fmla="*/ 8537 h 66675"/>
                  <a:gd name="connsiteX4" fmla="*/ 37617 w 66675"/>
                  <a:gd name="connsiteY4" fmla="*/ 30882 h 66675"/>
                  <a:gd name="connsiteX5" fmla="*/ 15271 w 66675"/>
                  <a:gd name="connsiteY5" fmla="*/ 8537 h 66675"/>
                  <a:gd name="connsiteX6" fmla="*/ 8537 w 66675"/>
                  <a:gd name="connsiteY6" fmla="*/ 8537 h 66675"/>
                  <a:gd name="connsiteX7" fmla="*/ 8537 w 66675"/>
                  <a:gd name="connsiteY7" fmla="*/ 15271 h 66675"/>
                  <a:gd name="connsiteX8" fmla="*/ 30882 w 66675"/>
                  <a:gd name="connsiteY8" fmla="*/ 37617 h 66675"/>
                  <a:gd name="connsiteX9" fmla="*/ 8537 w 66675"/>
                  <a:gd name="connsiteY9" fmla="*/ 59962 h 66675"/>
                  <a:gd name="connsiteX10" fmla="*/ 8537 w 66675"/>
                  <a:gd name="connsiteY10" fmla="*/ 66696 h 66675"/>
                  <a:gd name="connsiteX11" fmla="*/ 11909 w 66675"/>
                  <a:gd name="connsiteY11" fmla="*/ 68087 h 66675"/>
                  <a:gd name="connsiteX12" fmla="*/ 15280 w 66675"/>
                  <a:gd name="connsiteY12" fmla="*/ 66696 h 66675"/>
                  <a:gd name="connsiteX13" fmla="*/ 37626 w 66675"/>
                  <a:gd name="connsiteY13" fmla="*/ 44351 h 66675"/>
                  <a:gd name="connsiteX14" fmla="*/ 59953 w 66675"/>
                  <a:gd name="connsiteY14" fmla="*/ 66696 h 66675"/>
                  <a:gd name="connsiteX15" fmla="*/ 63325 w 66675"/>
                  <a:gd name="connsiteY15" fmla="*/ 68087 h 66675"/>
                  <a:gd name="connsiteX16" fmla="*/ 66696 w 66675"/>
                  <a:gd name="connsiteY16" fmla="*/ 66696 h 66675"/>
                  <a:gd name="connsiteX17" fmla="*/ 66696 w 66675"/>
                  <a:gd name="connsiteY17" fmla="*/ 59962 h 66675"/>
                  <a:gd name="connsiteX18" fmla="*/ 44351 w 66675"/>
                  <a:gd name="connsiteY18" fmla="*/ 37617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675" h="66675">
                    <a:moveTo>
                      <a:pt x="44351" y="37617"/>
                    </a:moveTo>
                    <a:lnTo>
                      <a:pt x="66677" y="15271"/>
                    </a:lnTo>
                    <a:cubicBezTo>
                      <a:pt x="68535" y="13414"/>
                      <a:pt x="68535" y="10394"/>
                      <a:pt x="66677" y="8537"/>
                    </a:cubicBezTo>
                    <a:cubicBezTo>
                      <a:pt x="64820" y="6679"/>
                      <a:pt x="61801" y="6679"/>
                      <a:pt x="59943" y="8537"/>
                    </a:cubicBezTo>
                    <a:lnTo>
                      <a:pt x="37617" y="30882"/>
                    </a:lnTo>
                    <a:lnTo>
                      <a:pt x="15271" y="8537"/>
                    </a:lnTo>
                    <a:cubicBezTo>
                      <a:pt x="13414" y="6679"/>
                      <a:pt x="10394" y="6679"/>
                      <a:pt x="8537" y="8537"/>
                    </a:cubicBezTo>
                    <a:cubicBezTo>
                      <a:pt x="6679" y="10394"/>
                      <a:pt x="6679" y="13414"/>
                      <a:pt x="8537" y="15271"/>
                    </a:cubicBezTo>
                    <a:lnTo>
                      <a:pt x="30882" y="37617"/>
                    </a:lnTo>
                    <a:lnTo>
                      <a:pt x="8537" y="59962"/>
                    </a:lnTo>
                    <a:cubicBezTo>
                      <a:pt x="6679" y="61820"/>
                      <a:pt x="6679" y="64839"/>
                      <a:pt x="8537" y="66696"/>
                    </a:cubicBezTo>
                    <a:cubicBezTo>
                      <a:pt x="9470" y="67630"/>
                      <a:pt x="10699" y="68087"/>
                      <a:pt x="11909" y="68087"/>
                    </a:cubicBezTo>
                    <a:cubicBezTo>
                      <a:pt x="13137" y="68087"/>
                      <a:pt x="14347" y="67620"/>
                      <a:pt x="15280" y="66696"/>
                    </a:cubicBezTo>
                    <a:lnTo>
                      <a:pt x="37626" y="44351"/>
                    </a:lnTo>
                    <a:lnTo>
                      <a:pt x="59953" y="66696"/>
                    </a:lnTo>
                    <a:cubicBezTo>
                      <a:pt x="60886" y="67630"/>
                      <a:pt x="62115" y="68087"/>
                      <a:pt x="63325" y="68087"/>
                    </a:cubicBezTo>
                    <a:cubicBezTo>
                      <a:pt x="64553" y="68087"/>
                      <a:pt x="65763" y="67620"/>
                      <a:pt x="66696" y="66696"/>
                    </a:cubicBezTo>
                    <a:cubicBezTo>
                      <a:pt x="68554" y="64839"/>
                      <a:pt x="68554" y="61820"/>
                      <a:pt x="66696" y="59962"/>
                    </a:cubicBezTo>
                    <a:lnTo>
                      <a:pt x="44351" y="37617"/>
                    </a:lnTo>
                    <a:close/>
                  </a:path>
                </a:pathLst>
              </a:custGeom>
              <a:solidFill>
                <a:srgbClr val="000000"/>
              </a:solidFill>
              <a:ln w="9525" cap="flat">
                <a:noFill/>
                <a:prstDash val="solid"/>
                <a:miter/>
              </a:ln>
            </p:spPr>
            <p:txBody>
              <a:bodyPr rtlCol="0" anchor="ctr"/>
              <a:lstStyle/>
              <a:p>
                <a:endParaRPr lang="en-IN">
                  <a:solidFill>
                    <a:schemeClr val="bg1"/>
                  </a:solidFill>
                </a:endParaRPr>
              </a:p>
            </p:txBody>
          </p:sp>
          <p:sp>
            <p:nvSpPr>
              <p:cNvPr id="81" name="Freeform: Shape 80">
                <a:extLst>
                  <a:ext uri="{FF2B5EF4-FFF2-40B4-BE49-F238E27FC236}">
                    <a16:creationId xmlns:a16="http://schemas.microsoft.com/office/drawing/2014/main" id="{5D005666-DB5D-4D67-AD60-C22FE41A3462}"/>
                  </a:ext>
                </a:extLst>
              </p:cNvPr>
              <p:cNvSpPr/>
              <p:nvPr/>
            </p:nvSpPr>
            <p:spPr>
              <a:xfrm>
                <a:off x="8260390" y="5222737"/>
                <a:ext cx="161925" cy="238125"/>
              </a:xfrm>
              <a:custGeom>
                <a:avLst/>
                <a:gdLst>
                  <a:gd name="connsiteX0" fmla="*/ 137827 w 161925"/>
                  <a:gd name="connsiteY0" fmla="*/ 168935 h 238125"/>
                  <a:gd name="connsiteX1" fmla="*/ 131597 w 161925"/>
                  <a:gd name="connsiteY1" fmla="*/ 171488 h 238125"/>
                  <a:gd name="connsiteX2" fmla="*/ 92507 w 161925"/>
                  <a:gd name="connsiteY2" fmla="*/ 200711 h 238125"/>
                  <a:gd name="connsiteX3" fmla="*/ 92507 w 161925"/>
                  <a:gd name="connsiteY3" fmla="*/ 194196 h 238125"/>
                  <a:gd name="connsiteX4" fmla="*/ 88192 w 161925"/>
                  <a:gd name="connsiteY4" fmla="*/ 191681 h 238125"/>
                  <a:gd name="connsiteX5" fmla="*/ 81867 w 161925"/>
                  <a:gd name="connsiteY5" fmla="*/ 195329 h 238125"/>
                  <a:gd name="connsiteX6" fmla="*/ 73219 w 161925"/>
                  <a:gd name="connsiteY6" fmla="*/ 200330 h 238125"/>
                  <a:gd name="connsiteX7" fmla="*/ 71895 w 161925"/>
                  <a:gd name="connsiteY7" fmla="*/ 201092 h 238125"/>
                  <a:gd name="connsiteX8" fmla="*/ 71914 w 161925"/>
                  <a:gd name="connsiteY8" fmla="*/ 200939 h 238125"/>
                  <a:gd name="connsiteX9" fmla="*/ 44158 w 161925"/>
                  <a:gd name="connsiteY9" fmla="*/ 169012 h 238125"/>
                  <a:gd name="connsiteX10" fmla="*/ 46349 w 161925"/>
                  <a:gd name="connsiteY10" fmla="*/ 165221 h 238125"/>
                  <a:gd name="connsiteX11" fmla="*/ 51340 w 161925"/>
                  <a:gd name="connsiteY11" fmla="*/ 156572 h 238125"/>
                  <a:gd name="connsiteX12" fmla="*/ 54988 w 161925"/>
                  <a:gd name="connsiteY12" fmla="*/ 150247 h 238125"/>
                  <a:gd name="connsiteX13" fmla="*/ 52483 w 161925"/>
                  <a:gd name="connsiteY13" fmla="*/ 145933 h 238125"/>
                  <a:gd name="connsiteX14" fmla="*/ 45196 w 161925"/>
                  <a:gd name="connsiteY14" fmla="*/ 145933 h 238125"/>
                  <a:gd name="connsiteX15" fmla="*/ 44739 w 161925"/>
                  <a:gd name="connsiteY15" fmla="*/ 145933 h 238125"/>
                  <a:gd name="connsiteX16" fmla="*/ 65637 w 161925"/>
                  <a:gd name="connsiteY16" fmla="*/ 58531 h 238125"/>
                  <a:gd name="connsiteX17" fmla="*/ 70723 w 161925"/>
                  <a:gd name="connsiteY17" fmla="*/ 63627 h 238125"/>
                  <a:gd name="connsiteX18" fmla="*/ 75543 w 161925"/>
                  <a:gd name="connsiteY18" fmla="*/ 62322 h 238125"/>
                  <a:gd name="connsiteX19" fmla="*/ 77438 w 161925"/>
                  <a:gd name="connsiteY19" fmla="*/ 55293 h 238125"/>
                  <a:gd name="connsiteX20" fmla="*/ 78038 w 161925"/>
                  <a:gd name="connsiteY20" fmla="*/ 53064 h 238125"/>
                  <a:gd name="connsiteX21" fmla="*/ 91488 w 161925"/>
                  <a:gd name="connsiteY21" fmla="*/ 62703 h 238125"/>
                  <a:gd name="connsiteX22" fmla="*/ 128026 w 161925"/>
                  <a:gd name="connsiteY22" fmla="*/ 62703 h 238125"/>
                  <a:gd name="connsiteX23" fmla="*/ 128026 w 161925"/>
                  <a:gd name="connsiteY23" fmla="*/ 63637 h 238125"/>
                  <a:gd name="connsiteX24" fmla="*/ 126635 w 161925"/>
                  <a:gd name="connsiteY24" fmla="*/ 66037 h 238125"/>
                  <a:gd name="connsiteX25" fmla="*/ 121653 w 161925"/>
                  <a:gd name="connsiteY25" fmla="*/ 74686 h 238125"/>
                  <a:gd name="connsiteX26" fmla="*/ 118005 w 161925"/>
                  <a:gd name="connsiteY26" fmla="*/ 80991 h 238125"/>
                  <a:gd name="connsiteX27" fmla="*/ 120501 w 161925"/>
                  <a:gd name="connsiteY27" fmla="*/ 85325 h 238125"/>
                  <a:gd name="connsiteX28" fmla="*/ 127797 w 161925"/>
                  <a:gd name="connsiteY28" fmla="*/ 85325 h 238125"/>
                  <a:gd name="connsiteX29" fmla="*/ 128035 w 161925"/>
                  <a:gd name="connsiteY29" fmla="*/ 85325 h 238125"/>
                  <a:gd name="connsiteX30" fmla="*/ 128035 w 161925"/>
                  <a:gd name="connsiteY30" fmla="*/ 116024 h 238125"/>
                  <a:gd name="connsiteX31" fmla="*/ 132798 w 161925"/>
                  <a:gd name="connsiteY31" fmla="*/ 120787 h 238125"/>
                  <a:gd name="connsiteX32" fmla="*/ 137560 w 161925"/>
                  <a:gd name="connsiteY32" fmla="*/ 116024 h 238125"/>
                  <a:gd name="connsiteX33" fmla="*/ 137560 w 161925"/>
                  <a:gd name="connsiteY33" fmla="*/ 85325 h 238125"/>
                  <a:gd name="connsiteX34" fmla="*/ 137779 w 161925"/>
                  <a:gd name="connsiteY34" fmla="*/ 85325 h 238125"/>
                  <a:gd name="connsiteX35" fmla="*/ 145075 w 161925"/>
                  <a:gd name="connsiteY35" fmla="*/ 85325 h 238125"/>
                  <a:gd name="connsiteX36" fmla="*/ 147571 w 161925"/>
                  <a:gd name="connsiteY36" fmla="*/ 80991 h 238125"/>
                  <a:gd name="connsiteX37" fmla="*/ 143923 w 161925"/>
                  <a:gd name="connsiteY37" fmla="*/ 74686 h 238125"/>
                  <a:gd name="connsiteX38" fmla="*/ 138941 w 161925"/>
                  <a:gd name="connsiteY38" fmla="*/ 66037 h 238125"/>
                  <a:gd name="connsiteX39" fmla="*/ 137560 w 161925"/>
                  <a:gd name="connsiteY39" fmla="*/ 63656 h 238125"/>
                  <a:gd name="connsiteX40" fmla="*/ 137560 w 161925"/>
                  <a:gd name="connsiteY40" fmla="*/ 62703 h 238125"/>
                  <a:gd name="connsiteX41" fmla="*/ 143418 w 161925"/>
                  <a:gd name="connsiteY41" fmla="*/ 62703 h 238125"/>
                  <a:gd name="connsiteX42" fmla="*/ 157705 w 161925"/>
                  <a:gd name="connsiteY42" fmla="*/ 48416 h 238125"/>
                  <a:gd name="connsiteX43" fmla="*/ 157705 w 161925"/>
                  <a:gd name="connsiteY43" fmla="*/ 21431 h 238125"/>
                  <a:gd name="connsiteX44" fmla="*/ 143418 w 161925"/>
                  <a:gd name="connsiteY44" fmla="*/ 7144 h 238125"/>
                  <a:gd name="connsiteX45" fmla="*/ 91497 w 161925"/>
                  <a:gd name="connsiteY45" fmla="*/ 7144 h 238125"/>
                  <a:gd name="connsiteX46" fmla="*/ 77210 w 161925"/>
                  <a:gd name="connsiteY46" fmla="*/ 21431 h 238125"/>
                  <a:gd name="connsiteX47" fmla="*/ 77210 w 161925"/>
                  <a:gd name="connsiteY47" fmla="*/ 35404 h 238125"/>
                  <a:gd name="connsiteX48" fmla="*/ 71361 w 161925"/>
                  <a:gd name="connsiteY48" fmla="*/ 36986 h 238125"/>
                  <a:gd name="connsiteX49" fmla="*/ 61703 w 161925"/>
                  <a:gd name="connsiteY49" fmla="*/ 39557 h 238125"/>
                  <a:gd name="connsiteX50" fmla="*/ 54654 w 161925"/>
                  <a:gd name="connsiteY50" fmla="*/ 41453 h 238125"/>
                  <a:gd name="connsiteX51" fmla="*/ 53369 w 161925"/>
                  <a:gd name="connsiteY51" fmla="*/ 46272 h 238125"/>
                  <a:gd name="connsiteX52" fmla="*/ 58522 w 161925"/>
                  <a:gd name="connsiteY52" fmla="*/ 51425 h 238125"/>
                  <a:gd name="connsiteX53" fmla="*/ 58817 w 161925"/>
                  <a:gd name="connsiteY53" fmla="*/ 51721 h 238125"/>
                  <a:gd name="connsiteX54" fmla="*/ 35233 w 161925"/>
                  <a:gd name="connsiteY54" fmla="*/ 145952 h 238125"/>
                  <a:gd name="connsiteX55" fmla="*/ 35204 w 161925"/>
                  <a:gd name="connsiteY55" fmla="*/ 145952 h 238125"/>
                  <a:gd name="connsiteX56" fmla="*/ 27927 w 161925"/>
                  <a:gd name="connsiteY56" fmla="*/ 145952 h 238125"/>
                  <a:gd name="connsiteX57" fmla="*/ 25422 w 161925"/>
                  <a:gd name="connsiteY57" fmla="*/ 150266 h 238125"/>
                  <a:gd name="connsiteX58" fmla="*/ 29061 w 161925"/>
                  <a:gd name="connsiteY58" fmla="*/ 156591 h 238125"/>
                  <a:gd name="connsiteX59" fmla="*/ 34061 w 161925"/>
                  <a:gd name="connsiteY59" fmla="*/ 165240 h 238125"/>
                  <a:gd name="connsiteX60" fmla="*/ 36185 w 161925"/>
                  <a:gd name="connsiteY60" fmla="*/ 168907 h 238125"/>
                  <a:gd name="connsiteX61" fmla="*/ 7144 w 161925"/>
                  <a:gd name="connsiteY61" fmla="*/ 200958 h 238125"/>
                  <a:gd name="connsiteX62" fmla="*/ 39519 w 161925"/>
                  <a:gd name="connsiteY62" fmla="*/ 233324 h 238125"/>
                  <a:gd name="connsiteX63" fmla="*/ 70190 w 161925"/>
                  <a:gd name="connsiteY63" fmla="*/ 210874 h 238125"/>
                  <a:gd name="connsiteX64" fmla="*/ 73200 w 161925"/>
                  <a:gd name="connsiteY64" fmla="*/ 212627 h 238125"/>
                  <a:gd name="connsiteX65" fmla="*/ 81848 w 161925"/>
                  <a:gd name="connsiteY65" fmla="*/ 217608 h 238125"/>
                  <a:gd name="connsiteX66" fmla="*/ 88173 w 161925"/>
                  <a:gd name="connsiteY66" fmla="*/ 221256 h 238125"/>
                  <a:gd name="connsiteX67" fmla="*/ 92488 w 161925"/>
                  <a:gd name="connsiteY67" fmla="*/ 218761 h 238125"/>
                  <a:gd name="connsiteX68" fmla="*/ 92488 w 161925"/>
                  <a:gd name="connsiteY68" fmla="*/ 211465 h 238125"/>
                  <a:gd name="connsiteX69" fmla="*/ 92488 w 161925"/>
                  <a:gd name="connsiteY69" fmla="*/ 210141 h 238125"/>
                  <a:gd name="connsiteX70" fmla="*/ 140351 w 161925"/>
                  <a:gd name="connsiteY70" fmla="*/ 175165 h 238125"/>
                  <a:gd name="connsiteX71" fmla="*/ 137827 w 161925"/>
                  <a:gd name="connsiteY71" fmla="*/ 168935 h 238125"/>
                  <a:gd name="connsiteX72" fmla="*/ 86744 w 161925"/>
                  <a:gd name="connsiteY72" fmla="*/ 21431 h 238125"/>
                  <a:gd name="connsiteX73" fmla="*/ 91507 w 161925"/>
                  <a:gd name="connsiteY73" fmla="*/ 16669 h 238125"/>
                  <a:gd name="connsiteX74" fmla="*/ 143427 w 161925"/>
                  <a:gd name="connsiteY74" fmla="*/ 16669 h 238125"/>
                  <a:gd name="connsiteX75" fmla="*/ 148190 w 161925"/>
                  <a:gd name="connsiteY75" fmla="*/ 21431 h 238125"/>
                  <a:gd name="connsiteX76" fmla="*/ 148190 w 161925"/>
                  <a:gd name="connsiteY76" fmla="*/ 48425 h 238125"/>
                  <a:gd name="connsiteX77" fmla="*/ 143427 w 161925"/>
                  <a:gd name="connsiteY77" fmla="*/ 53188 h 238125"/>
                  <a:gd name="connsiteX78" fmla="*/ 91507 w 161925"/>
                  <a:gd name="connsiteY78" fmla="*/ 53188 h 238125"/>
                  <a:gd name="connsiteX79" fmla="*/ 86744 w 161925"/>
                  <a:gd name="connsiteY79" fmla="*/ 48425 h 238125"/>
                  <a:gd name="connsiteX80" fmla="*/ 86744 w 161925"/>
                  <a:gd name="connsiteY80" fmla="*/ 21431 h 238125"/>
                  <a:gd name="connsiteX81" fmla="*/ 39538 w 161925"/>
                  <a:gd name="connsiteY81" fmla="*/ 223799 h 238125"/>
                  <a:gd name="connsiteX82" fmla="*/ 16688 w 161925"/>
                  <a:gd name="connsiteY82" fmla="*/ 200958 h 238125"/>
                  <a:gd name="connsiteX83" fmla="*/ 39538 w 161925"/>
                  <a:gd name="connsiteY83" fmla="*/ 178098 h 238125"/>
                  <a:gd name="connsiteX84" fmla="*/ 62389 w 161925"/>
                  <a:gd name="connsiteY84" fmla="*/ 200958 h 238125"/>
                  <a:gd name="connsiteX85" fmla="*/ 39538 w 161925"/>
                  <a:gd name="connsiteY85" fmla="*/ 223799 h 23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61925" h="238125">
                    <a:moveTo>
                      <a:pt x="137827" y="168935"/>
                    </a:moveTo>
                    <a:cubicBezTo>
                      <a:pt x="135407" y="167935"/>
                      <a:pt x="132617" y="169069"/>
                      <a:pt x="131597" y="171488"/>
                    </a:cubicBezTo>
                    <a:cubicBezTo>
                      <a:pt x="123301" y="191205"/>
                      <a:pt x="106709" y="198368"/>
                      <a:pt x="92507" y="200711"/>
                    </a:cubicBezTo>
                    <a:lnTo>
                      <a:pt x="92507" y="194196"/>
                    </a:lnTo>
                    <a:cubicBezTo>
                      <a:pt x="92507" y="191443"/>
                      <a:pt x="90554" y="190310"/>
                      <a:pt x="88192" y="191681"/>
                    </a:cubicBezTo>
                    <a:lnTo>
                      <a:pt x="81867" y="195329"/>
                    </a:lnTo>
                    <a:cubicBezTo>
                      <a:pt x="79505" y="196710"/>
                      <a:pt x="75600" y="198958"/>
                      <a:pt x="73219" y="200330"/>
                    </a:cubicBezTo>
                    <a:lnTo>
                      <a:pt x="71895" y="201092"/>
                    </a:lnTo>
                    <a:cubicBezTo>
                      <a:pt x="71895" y="201035"/>
                      <a:pt x="71914" y="200978"/>
                      <a:pt x="71914" y="200939"/>
                    </a:cubicBezTo>
                    <a:cubicBezTo>
                      <a:pt x="71914" y="184661"/>
                      <a:pt x="59807" y="171288"/>
                      <a:pt x="44158" y="169012"/>
                    </a:cubicBezTo>
                    <a:lnTo>
                      <a:pt x="46349" y="165221"/>
                    </a:lnTo>
                    <a:cubicBezTo>
                      <a:pt x="47730" y="162839"/>
                      <a:pt x="49968" y="158934"/>
                      <a:pt x="51340" y="156572"/>
                    </a:cubicBezTo>
                    <a:lnTo>
                      <a:pt x="54988" y="150247"/>
                    </a:lnTo>
                    <a:cubicBezTo>
                      <a:pt x="56369" y="147885"/>
                      <a:pt x="55235" y="145933"/>
                      <a:pt x="52483" y="145933"/>
                    </a:cubicBezTo>
                    <a:lnTo>
                      <a:pt x="45196" y="145933"/>
                    </a:lnTo>
                    <a:cubicBezTo>
                      <a:pt x="45063" y="145933"/>
                      <a:pt x="44891" y="145933"/>
                      <a:pt x="44739" y="145933"/>
                    </a:cubicBezTo>
                    <a:cubicBezTo>
                      <a:pt x="44272" y="94174"/>
                      <a:pt x="59226" y="67504"/>
                      <a:pt x="65637" y="58531"/>
                    </a:cubicBezTo>
                    <a:lnTo>
                      <a:pt x="70723" y="63627"/>
                    </a:lnTo>
                    <a:cubicBezTo>
                      <a:pt x="72657" y="65561"/>
                      <a:pt x="74838" y="64989"/>
                      <a:pt x="75543" y="62322"/>
                    </a:cubicBezTo>
                    <a:lnTo>
                      <a:pt x="77438" y="55293"/>
                    </a:lnTo>
                    <a:cubicBezTo>
                      <a:pt x="77610" y="54645"/>
                      <a:pt x="77810" y="53883"/>
                      <a:pt x="78038" y="53064"/>
                    </a:cubicBezTo>
                    <a:cubicBezTo>
                      <a:pt x="79981" y="58645"/>
                      <a:pt x="85239" y="62703"/>
                      <a:pt x="91488" y="62703"/>
                    </a:cubicBezTo>
                    <a:lnTo>
                      <a:pt x="128026" y="62703"/>
                    </a:lnTo>
                    <a:lnTo>
                      <a:pt x="128026" y="63637"/>
                    </a:lnTo>
                    <a:lnTo>
                      <a:pt x="126635" y="66037"/>
                    </a:lnTo>
                    <a:cubicBezTo>
                      <a:pt x="125254" y="68399"/>
                      <a:pt x="123025" y="72304"/>
                      <a:pt x="121653" y="74686"/>
                    </a:cubicBezTo>
                    <a:lnTo>
                      <a:pt x="118005" y="80991"/>
                    </a:lnTo>
                    <a:cubicBezTo>
                      <a:pt x="116624" y="83372"/>
                      <a:pt x="117767" y="85325"/>
                      <a:pt x="120501" y="85325"/>
                    </a:cubicBezTo>
                    <a:lnTo>
                      <a:pt x="127797" y="85325"/>
                    </a:lnTo>
                    <a:cubicBezTo>
                      <a:pt x="127873" y="85325"/>
                      <a:pt x="127968" y="85325"/>
                      <a:pt x="128035" y="85325"/>
                    </a:cubicBezTo>
                    <a:lnTo>
                      <a:pt x="128035" y="116024"/>
                    </a:lnTo>
                    <a:cubicBezTo>
                      <a:pt x="128035" y="118662"/>
                      <a:pt x="130159" y="120787"/>
                      <a:pt x="132798" y="120787"/>
                    </a:cubicBezTo>
                    <a:cubicBezTo>
                      <a:pt x="135417" y="120787"/>
                      <a:pt x="137560" y="118662"/>
                      <a:pt x="137560" y="116024"/>
                    </a:cubicBezTo>
                    <a:lnTo>
                      <a:pt x="137560" y="85325"/>
                    </a:lnTo>
                    <a:cubicBezTo>
                      <a:pt x="137636" y="85325"/>
                      <a:pt x="137732" y="85325"/>
                      <a:pt x="137779" y="85325"/>
                    </a:cubicBezTo>
                    <a:lnTo>
                      <a:pt x="145075" y="85325"/>
                    </a:lnTo>
                    <a:cubicBezTo>
                      <a:pt x="147809" y="85325"/>
                      <a:pt x="148942" y="83372"/>
                      <a:pt x="147571" y="80991"/>
                    </a:cubicBezTo>
                    <a:lnTo>
                      <a:pt x="143923" y="74686"/>
                    </a:lnTo>
                    <a:cubicBezTo>
                      <a:pt x="142542" y="72304"/>
                      <a:pt x="140313" y="68399"/>
                      <a:pt x="138941" y="66037"/>
                    </a:cubicBezTo>
                    <a:lnTo>
                      <a:pt x="137560" y="63656"/>
                    </a:lnTo>
                    <a:lnTo>
                      <a:pt x="137560" y="62703"/>
                    </a:lnTo>
                    <a:lnTo>
                      <a:pt x="143418" y="62703"/>
                    </a:lnTo>
                    <a:cubicBezTo>
                      <a:pt x="151286" y="62703"/>
                      <a:pt x="157705" y="56283"/>
                      <a:pt x="157705" y="48416"/>
                    </a:cubicBezTo>
                    <a:lnTo>
                      <a:pt x="157705" y="21431"/>
                    </a:lnTo>
                    <a:cubicBezTo>
                      <a:pt x="157705" y="13545"/>
                      <a:pt x="151286" y="7144"/>
                      <a:pt x="143418" y="7144"/>
                    </a:cubicBezTo>
                    <a:lnTo>
                      <a:pt x="91497" y="7144"/>
                    </a:lnTo>
                    <a:cubicBezTo>
                      <a:pt x="83610" y="7144"/>
                      <a:pt x="77210" y="13545"/>
                      <a:pt x="77210" y="21431"/>
                    </a:cubicBezTo>
                    <a:lnTo>
                      <a:pt x="77210" y="35404"/>
                    </a:lnTo>
                    <a:lnTo>
                      <a:pt x="71361" y="36986"/>
                    </a:lnTo>
                    <a:cubicBezTo>
                      <a:pt x="68704" y="37671"/>
                      <a:pt x="64351" y="38843"/>
                      <a:pt x="61703" y="39557"/>
                    </a:cubicBezTo>
                    <a:lnTo>
                      <a:pt x="54654" y="41453"/>
                    </a:lnTo>
                    <a:cubicBezTo>
                      <a:pt x="52016" y="42139"/>
                      <a:pt x="51425" y="44339"/>
                      <a:pt x="53369" y="46272"/>
                    </a:cubicBezTo>
                    <a:lnTo>
                      <a:pt x="58522" y="51425"/>
                    </a:lnTo>
                    <a:cubicBezTo>
                      <a:pt x="58598" y="51502"/>
                      <a:pt x="58722" y="51626"/>
                      <a:pt x="58817" y="51721"/>
                    </a:cubicBezTo>
                    <a:cubicBezTo>
                      <a:pt x="51768" y="60931"/>
                      <a:pt x="34709" y="89278"/>
                      <a:pt x="35233" y="145952"/>
                    </a:cubicBezTo>
                    <a:lnTo>
                      <a:pt x="35204" y="145952"/>
                    </a:lnTo>
                    <a:lnTo>
                      <a:pt x="27927" y="145952"/>
                    </a:lnTo>
                    <a:cubicBezTo>
                      <a:pt x="25175" y="145952"/>
                      <a:pt x="24051" y="147904"/>
                      <a:pt x="25422" y="150266"/>
                    </a:cubicBezTo>
                    <a:lnTo>
                      <a:pt x="29061" y="156591"/>
                    </a:lnTo>
                    <a:cubicBezTo>
                      <a:pt x="30442" y="158953"/>
                      <a:pt x="32690" y="162858"/>
                      <a:pt x="34061" y="165240"/>
                    </a:cubicBezTo>
                    <a:lnTo>
                      <a:pt x="36185" y="168907"/>
                    </a:lnTo>
                    <a:cubicBezTo>
                      <a:pt x="19917" y="170621"/>
                      <a:pt x="7144" y="184252"/>
                      <a:pt x="7144" y="200958"/>
                    </a:cubicBezTo>
                    <a:cubicBezTo>
                      <a:pt x="7144" y="218799"/>
                      <a:pt x="21669" y="233324"/>
                      <a:pt x="39519" y="233324"/>
                    </a:cubicBezTo>
                    <a:cubicBezTo>
                      <a:pt x="53892" y="233324"/>
                      <a:pt x="65961" y="223857"/>
                      <a:pt x="70190" y="210874"/>
                    </a:cubicBezTo>
                    <a:lnTo>
                      <a:pt x="73200" y="212627"/>
                    </a:lnTo>
                    <a:cubicBezTo>
                      <a:pt x="75581" y="214008"/>
                      <a:pt x="79486" y="216237"/>
                      <a:pt x="81848" y="217608"/>
                    </a:cubicBezTo>
                    <a:lnTo>
                      <a:pt x="88173" y="221256"/>
                    </a:lnTo>
                    <a:cubicBezTo>
                      <a:pt x="90535" y="222637"/>
                      <a:pt x="92488" y="221513"/>
                      <a:pt x="92488" y="218761"/>
                    </a:cubicBezTo>
                    <a:lnTo>
                      <a:pt x="92488" y="211465"/>
                    </a:lnTo>
                    <a:cubicBezTo>
                      <a:pt x="92488" y="211074"/>
                      <a:pt x="92488" y="210588"/>
                      <a:pt x="92488" y="210141"/>
                    </a:cubicBezTo>
                    <a:cubicBezTo>
                      <a:pt x="109452" y="207607"/>
                      <a:pt x="130197" y="199349"/>
                      <a:pt x="140351" y="175165"/>
                    </a:cubicBezTo>
                    <a:cubicBezTo>
                      <a:pt x="141399" y="172755"/>
                      <a:pt x="140237" y="169964"/>
                      <a:pt x="137827" y="168935"/>
                    </a:cubicBezTo>
                    <a:close/>
                    <a:moveTo>
                      <a:pt x="86744" y="21431"/>
                    </a:moveTo>
                    <a:cubicBezTo>
                      <a:pt x="86744" y="18812"/>
                      <a:pt x="88878" y="16669"/>
                      <a:pt x="91507" y="16669"/>
                    </a:cubicBezTo>
                    <a:lnTo>
                      <a:pt x="143427" y="16669"/>
                    </a:lnTo>
                    <a:cubicBezTo>
                      <a:pt x="146047" y="16669"/>
                      <a:pt x="148190" y="18812"/>
                      <a:pt x="148190" y="21431"/>
                    </a:cubicBezTo>
                    <a:lnTo>
                      <a:pt x="148190" y="48425"/>
                    </a:lnTo>
                    <a:cubicBezTo>
                      <a:pt x="148190" y="51044"/>
                      <a:pt x="146047" y="53188"/>
                      <a:pt x="143427" y="53188"/>
                    </a:cubicBezTo>
                    <a:lnTo>
                      <a:pt x="91507" y="53188"/>
                    </a:lnTo>
                    <a:cubicBezTo>
                      <a:pt x="88878" y="53188"/>
                      <a:pt x="86744" y="51044"/>
                      <a:pt x="86744" y="48425"/>
                    </a:cubicBezTo>
                    <a:lnTo>
                      <a:pt x="86744" y="21431"/>
                    </a:lnTo>
                    <a:close/>
                    <a:moveTo>
                      <a:pt x="39538" y="223799"/>
                    </a:moveTo>
                    <a:cubicBezTo>
                      <a:pt x="26937" y="223799"/>
                      <a:pt x="16688" y="213550"/>
                      <a:pt x="16688" y="200958"/>
                    </a:cubicBezTo>
                    <a:cubicBezTo>
                      <a:pt x="16688" y="188347"/>
                      <a:pt x="26937" y="178098"/>
                      <a:pt x="39538" y="178098"/>
                    </a:cubicBezTo>
                    <a:cubicBezTo>
                      <a:pt x="52140" y="178098"/>
                      <a:pt x="62389" y="188347"/>
                      <a:pt x="62389" y="200958"/>
                    </a:cubicBezTo>
                    <a:cubicBezTo>
                      <a:pt x="62389" y="213550"/>
                      <a:pt x="52140" y="223799"/>
                      <a:pt x="39538" y="223799"/>
                    </a:cubicBezTo>
                    <a:close/>
                  </a:path>
                </a:pathLst>
              </a:custGeom>
              <a:solidFill>
                <a:srgbClr val="9E01BF"/>
              </a:solidFill>
              <a:ln w="9525" cap="flat">
                <a:noFill/>
                <a:prstDash val="solid"/>
                <a:miter/>
              </a:ln>
            </p:spPr>
            <p:txBody>
              <a:bodyPr rtlCol="0" anchor="ctr"/>
              <a:lstStyle/>
              <a:p>
                <a:endParaRPr lang="en-IN">
                  <a:solidFill>
                    <a:schemeClr val="bg1"/>
                  </a:solidFill>
                </a:endParaRPr>
              </a:p>
            </p:txBody>
          </p:sp>
        </p:grpSp>
      </p:grpSp>
      <p:grpSp>
        <p:nvGrpSpPr>
          <p:cNvPr id="19" name="Group 18">
            <a:extLst>
              <a:ext uri="{FF2B5EF4-FFF2-40B4-BE49-F238E27FC236}">
                <a16:creationId xmlns:a16="http://schemas.microsoft.com/office/drawing/2014/main" id="{41BC5751-FB88-4923-8C68-EDB8CB5F1713}"/>
              </a:ext>
            </a:extLst>
          </p:cNvPr>
          <p:cNvGrpSpPr/>
          <p:nvPr/>
        </p:nvGrpSpPr>
        <p:grpSpPr>
          <a:xfrm>
            <a:off x="4924752" y="3106153"/>
            <a:ext cx="956116" cy="956116"/>
            <a:chOff x="6110864" y="2997512"/>
            <a:chExt cx="682754" cy="682754"/>
          </a:xfrm>
        </p:grpSpPr>
        <p:sp>
          <p:nvSpPr>
            <p:cNvPr id="30" name="Oval 29">
              <a:extLst>
                <a:ext uri="{FF2B5EF4-FFF2-40B4-BE49-F238E27FC236}">
                  <a16:creationId xmlns:a16="http://schemas.microsoft.com/office/drawing/2014/main" id="{D61EFCB1-ADB6-4432-A944-02D451197B2D}"/>
                </a:ext>
              </a:extLst>
            </p:cNvPr>
            <p:cNvSpPr/>
            <p:nvPr/>
          </p:nvSpPr>
          <p:spPr>
            <a:xfrm>
              <a:off x="6110864" y="2997512"/>
              <a:ext cx="682754" cy="682754"/>
            </a:xfrm>
            <a:prstGeom prst="ellipse">
              <a:avLst/>
            </a:prstGeom>
            <a:solidFill>
              <a:schemeClr val="bg1"/>
            </a:solidFill>
            <a:ln>
              <a:solidFill>
                <a:srgbClr val="9E01BF"/>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bg1"/>
                </a:solidFill>
              </a:endParaRPr>
            </a:p>
          </p:txBody>
        </p:sp>
        <p:sp>
          <p:nvSpPr>
            <p:cNvPr id="82" name="Graphic 18">
              <a:extLst>
                <a:ext uri="{FF2B5EF4-FFF2-40B4-BE49-F238E27FC236}">
                  <a16:creationId xmlns:a16="http://schemas.microsoft.com/office/drawing/2014/main" id="{C71905F1-0047-4BE8-8D65-EBC62EF40FD5}"/>
                </a:ext>
              </a:extLst>
            </p:cNvPr>
            <p:cNvSpPr/>
            <p:nvPr/>
          </p:nvSpPr>
          <p:spPr>
            <a:xfrm>
              <a:off x="6238146" y="3139781"/>
              <a:ext cx="428190" cy="398216"/>
            </a:xfrm>
            <a:custGeom>
              <a:avLst/>
              <a:gdLst>
                <a:gd name="connsiteX0" fmla="*/ 937736 w 952500"/>
                <a:gd name="connsiteY0" fmla="*/ 789146 h 885825"/>
                <a:gd name="connsiteX1" fmla="*/ 952976 w 952500"/>
                <a:gd name="connsiteY1" fmla="*/ 820579 h 885825"/>
                <a:gd name="connsiteX2" fmla="*/ 952976 w 952500"/>
                <a:gd name="connsiteY2" fmla="*/ 878681 h 885825"/>
                <a:gd name="connsiteX3" fmla="*/ 756761 w 952500"/>
                <a:gd name="connsiteY3" fmla="*/ 878681 h 885825"/>
                <a:gd name="connsiteX4" fmla="*/ 756761 w 952500"/>
                <a:gd name="connsiteY4" fmla="*/ 810101 h 885825"/>
                <a:gd name="connsiteX5" fmla="*/ 726281 w 952500"/>
                <a:gd name="connsiteY5" fmla="*/ 746284 h 885825"/>
                <a:gd name="connsiteX6" fmla="*/ 676751 w 952500"/>
                <a:gd name="connsiteY6" fmla="*/ 709136 h 885825"/>
                <a:gd name="connsiteX7" fmla="*/ 676751 w 952500"/>
                <a:gd name="connsiteY7" fmla="*/ 708184 h 885825"/>
                <a:gd name="connsiteX8" fmla="*/ 676751 w 952500"/>
                <a:gd name="connsiteY8" fmla="*/ 626269 h 885825"/>
                <a:gd name="connsiteX9" fmla="*/ 659606 w 952500"/>
                <a:gd name="connsiteY9" fmla="*/ 594836 h 885825"/>
                <a:gd name="connsiteX10" fmla="*/ 659606 w 952500"/>
                <a:gd name="connsiteY10" fmla="*/ 510064 h 885825"/>
                <a:gd name="connsiteX11" fmla="*/ 735806 w 952500"/>
                <a:gd name="connsiteY11" fmla="*/ 433864 h 885825"/>
                <a:gd name="connsiteX12" fmla="*/ 745331 w 952500"/>
                <a:gd name="connsiteY12" fmla="*/ 433864 h 885825"/>
                <a:gd name="connsiteX13" fmla="*/ 754856 w 952500"/>
                <a:gd name="connsiteY13" fmla="*/ 433864 h 885825"/>
                <a:gd name="connsiteX14" fmla="*/ 831056 w 952500"/>
                <a:gd name="connsiteY14" fmla="*/ 510064 h 885825"/>
                <a:gd name="connsiteX15" fmla="*/ 831056 w 952500"/>
                <a:gd name="connsiteY15" fmla="*/ 594836 h 885825"/>
                <a:gd name="connsiteX16" fmla="*/ 813911 w 952500"/>
                <a:gd name="connsiteY16" fmla="*/ 626269 h 885825"/>
                <a:gd name="connsiteX17" fmla="*/ 813911 w 952500"/>
                <a:gd name="connsiteY17" fmla="*/ 708184 h 885825"/>
                <a:gd name="connsiteX18" fmla="*/ 815816 w 952500"/>
                <a:gd name="connsiteY18" fmla="*/ 711994 h 885825"/>
                <a:gd name="connsiteX19" fmla="*/ 937736 w 952500"/>
                <a:gd name="connsiteY19" fmla="*/ 789146 h 885825"/>
                <a:gd name="connsiteX20" fmla="*/ 202406 w 952500"/>
                <a:gd name="connsiteY20" fmla="*/ 811054 h 885825"/>
                <a:gd name="connsiteX21" fmla="*/ 232886 w 952500"/>
                <a:gd name="connsiteY21" fmla="*/ 747236 h 885825"/>
                <a:gd name="connsiteX22" fmla="*/ 282416 w 952500"/>
                <a:gd name="connsiteY22" fmla="*/ 710089 h 885825"/>
                <a:gd name="connsiteX23" fmla="*/ 282416 w 952500"/>
                <a:gd name="connsiteY23" fmla="*/ 709136 h 885825"/>
                <a:gd name="connsiteX24" fmla="*/ 282416 w 952500"/>
                <a:gd name="connsiteY24" fmla="*/ 627221 h 885825"/>
                <a:gd name="connsiteX25" fmla="*/ 299561 w 952500"/>
                <a:gd name="connsiteY25" fmla="*/ 595789 h 885825"/>
                <a:gd name="connsiteX26" fmla="*/ 299561 w 952500"/>
                <a:gd name="connsiteY26" fmla="*/ 511016 h 885825"/>
                <a:gd name="connsiteX27" fmla="*/ 223361 w 952500"/>
                <a:gd name="connsiteY27" fmla="*/ 434816 h 885825"/>
                <a:gd name="connsiteX28" fmla="*/ 213836 w 952500"/>
                <a:gd name="connsiteY28" fmla="*/ 434816 h 885825"/>
                <a:gd name="connsiteX29" fmla="*/ 204311 w 952500"/>
                <a:gd name="connsiteY29" fmla="*/ 434816 h 885825"/>
                <a:gd name="connsiteX30" fmla="*/ 128111 w 952500"/>
                <a:gd name="connsiteY30" fmla="*/ 511016 h 885825"/>
                <a:gd name="connsiteX31" fmla="*/ 128111 w 952500"/>
                <a:gd name="connsiteY31" fmla="*/ 595789 h 885825"/>
                <a:gd name="connsiteX32" fmla="*/ 145256 w 952500"/>
                <a:gd name="connsiteY32" fmla="*/ 627221 h 885825"/>
                <a:gd name="connsiteX33" fmla="*/ 145256 w 952500"/>
                <a:gd name="connsiteY33" fmla="*/ 709136 h 885825"/>
                <a:gd name="connsiteX34" fmla="*/ 143351 w 952500"/>
                <a:gd name="connsiteY34" fmla="*/ 712946 h 885825"/>
                <a:gd name="connsiteX35" fmla="*/ 22384 w 952500"/>
                <a:gd name="connsiteY35" fmla="*/ 790099 h 885825"/>
                <a:gd name="connsiteX36" fmla="*/ 7144 w 952500"/>
                <a:gd name="connsiteY36" fmla="*/ 821531 h 885825"/>
                <a:gd name="connsiteX37" fmla="*/ 7144 w 952500"/>
                <a:gd name="connsiteY37" fmla="*/ 879634 h 885825"/>
                <a:gd name="connsiteX38" fmla="*/ 203359 w 952500"/>
                <a:gd name="connsiteY38" fmla="*/ 879634 h 885825"/>
                <a:gd name="connsiteX39" fmla="*/ 203359 w 952500"/>
                <a:gd name="connsiteY39" fmla="*/ 811054 h 885825"/>
                <a:gd name="connsiteX40" fmla="*/ 816769 w 952500"/>
                <a:gd name="connsiteY40" fmla="*/ 224314 h 885825"/>
                <a:gd name="connsiteX41" fmla="*/ 818674 w 952500"/>
                <a:gd name="connsiteY41" fmla="*/ 144304 h 885825"/>
                <a:gd name="connsiteX42" fmla="*/ 738664 w 952500"/>
                <a:gd name="connsiteY42" fmla="*/ 142399 h 885825"/>
                <a:gd name="connsiteX43" fmla="*/ 736759 w 952500"/>
                <a:gd name="connsiteY43" fmla="*/ 222409 h 885825"/>
                <a:gd name="connsiteX44" fmla="*/ 816769 w 952500"/>
                <a:gd name="connsiteY44" fmla="*/ 224314 h 885825"/>
                <a:gd name="connsiteX45" fmla="*/ 646271 w 952500"/>
                <a:gd name="connsiteY45" fmla="*/ 298609 h 885825"/>
                <a:gd name="connsiteX46" fmla="*/ 653891 w 952500"/>
                <a:gd name="connsiteY46" fmla="*/ 58579 h 885825"/>
                <a:gd name="connsiteX47" fmla="*/ 901541 w 952500"/>
                <a:gd name="connsiteY47" fmla="*/ 58579 h 885825"/>
                <a:gd name="connsiteX48" fmla="*/ 901541 w 952500"/>
                <a:gd name="connsiteY48" fmla="*/ 306229 h 885825"/>
                <a:gd name="connsiteX49" fmla="*/ 689134 w 952500"/>
                <a:gd name="connsiteY49" fmla="*/ 333851 h 885825"/>
                <a:gd name="connsiteX50" fmla="*/ 689134 w 952500"/>
                <a:gd name="connsiteY50" fmla="*/ 333851 h 885825"/>
                <a:gd name="connsiteX51" fmla="*/ 614839 w 952500"/>
                <a:gd name="connsiteY51" fmla="*/ 353854 h 885825"/>
                <a:gd name="connsiteX52" fmla="*/ 612934 w 952500"/>
                <a:gd name="connsiteY52" fmla="*/ 341471 h 885825"/>
                <a:gd name="connsiteX53" fmla="*/ 649129 w 952500"/>
                <a:gd name="connsiteY53" fmla="*/ 300514 h 885825"/>
                <a:gd name="connsiteX54" fmla="*/ 646271 w 952500"/>
                <a:gd name="connsiteY54" fmla="*/ 298609 h 885825"/>
                <a:gd name="connsiteX55" fmla="*/ 647224 w 952500"/>
                <a:gd name="connsiteY55" fmla="*/ 188119 h 885825"/>
                <a:gd name="connsiteX56" fmla="*/ 657701 w 952500"/>
                <a:gd name="connsiteY56" fmla="*/ 199549 h 885825"/>
                <a:gd name="connsiteX57" fmla="*/ 673894 w 952500"/>
                <a:gd name="connsiteY57" fmla="*/ 199549 h 885825"/>
                <a:gd name="connsiteX58" fmla="*/ 689134 w 952500"/>
                <a:gd name="connsiteY58" fmla="*/ 239554 h 885825"/>
                <a:gd name="connsiteX59" fmla="*/ 677704 w 952500"/>
                <a:gd name="connsiteY59" fmla="*/ 250984 h 885825"/>
                <a:gd name="connsiteX60" fmla="*/ 677704 w 952500"/>
                <a:gd name="connsiteY60" fmla="*/ 266224 h 885825"/>
                <a:gd name="connsiteX61" fmla="*/ 689134 w 952500"/>
                <a:gd name="connsiteY61" fmla="*/ 278606 h 885825"/>
                <a:gd name="connsiteX62" fmla="*/ 704374 w 952500"/>
                <a:gd name="connsiteY62" fmla="*/ 278606 h 885825"/>
                <a:gd name="connsiteX63" fmla="*/ 715804 w 952500"/>
                <a:gd name="connsiteY63" fmla="*/ 267176 h 885825"/>
                <a:gd name="connsiteX64" fmla="*/ 754856 w 952500"/>
                <a:gd name="connsiteY64" fmla="*/ 284321 h 885825"/>
                <a:gd name="connsiteX65" fmla="*/ 754856 w 952500"/>
                <a:gd name="connsiteY65" fmla="*/ 300514 h 885825"/>
                <a:gd name="connsiteX66" fmla="*/ 765334 w 952500"/>
                <a:gd name="connsiteY66" fmla="*/ 311944 h 885825"/>
                <a:gd name="connsiteX67" fmla="*/ 782479 w 952500"/>
                <a:gd name="connsiteY67" fmla="*/ 311944 h 885825"/>
                <a:gd name="connsiteX68" fmla="*/ 793909 w 952500"/>
                <a:gd name="connsiteY68" fmla="*/ 301466 h 885825"/>
                <a:gd name="connsiteX69" fmla="*/ 793909 w 952500"/>
                <a:gd name="connsiteY69" fmla="*/ 285274 h 885825"/>
                <a:gd name="connsiteX70" fmla="*/ 833914 w 952500"/>
                <a:gd name="connsiteY70" fmla="*/ 270034 h 885825"/>
                <a:gd name="connsiteX71" fmla="*/ 845344 w 952500"/>
                <a:gd name="connsiteY71" fmla="*/ 281464 h 885825"/>
                <a:gd name="connsiteX72" fmla="*/ 860584 w 952500"/>
                <a:gd name="connsiteY72" fmla="*/ 281464 h 885825"/>
                <a:gd name="connsiteX73" fmla="*/ 872966 w 952500"/>
                <a:gd name="connsiteY73" fmla="*/ 270034 h 885825"/>
                <a:gd name="connsiteX74" fmla="*/ 872966 w 952500"/>
                <a:gd name="connsiteY74" fmla="*/ 254794 h 885825"/>
                <a:gd name="connsiteX75" fmla="*/ 863441 w 952500"/>
                <a:gd name="connsiteY75" fmla="*/ 243364 h 885825"/>
                <a:gd name="connsiteX76" fmla="*/ 880586 w 952500"/>
                <a:gd name="connsiteY76" fmla="*/ 204311 h 885825"/>
                <a:gd name="connsiteX77" fmla="*/ 897731 w 952500"/>
                <a:gd name="connsiteY77" fmla="*/ 204311 h 885825"/>
                <a:gd name="connsiteX78" fmla="*/ 909161 w 952500"/>
                <a:gd name="connsiteY78" fmla="*/ 193834 h 885825"/>
                <a:gd name="connsiteX79" fmla="*/ 909161 w 952500"/>
                <a:gd name="connsiteY79" fmla="*/ 176689 h 885825"/>
                <a:gd name="connsiteX80" fmla="*/ 898684 w 952500"/>
                <a:gd name="connsiteY80" fmla="*/ 165259 h 885825"/>
                <a:gd name="connsiteX81" fmla="*/ 881539 w 952500"/>
                <a:gd name="connsiteY81" fmla="*/ 165259 h 885825"/>
                <a:gd name="connsiteX82" fmla="*/ 866299 w 952500"/>
                <a:gd name="connsiteY82" fmla="*/ 125254 h 885825"/>
                <a:gd name="connsiteX83" fmla="*/ 878681 w 952500"/>
                <a:gd name="connsiteY83" fmla="*/ 113824 h 885825"/>
                <a:gd name="connsiteX84" fmla="*/ 878681 w 952500"/>
                <a:gd name="connsiteY84" fmla="*/ 98584 h 885825"/>
                <a:gd name="connsiteX85" fmla="*/ 867251 w 952500"/>
                <a:gd name="connsiteY85" fmla="*/ 86201 h 885825"/>
                <a:gd name="connsiteX86" fmla="*/ 852011 w 952500"/>
                <a:gd name="connsiteY86" fmla="*/ 86201 h 885825"/>
                <a:gd name="connsiteX87" fmla="*/ 839629 w 952500"/>
                <a:gd name="connsiteY87" fmla="*/ 97631 h 885825"/>
                <a:gd name="connsiteX88" fmla="*/ 800576 w 952500"/>
                <a:gd name="connsiteY88" fmla="*/ 80486 h 885825"/>
                <a:gd name="connsiteX89" fmla="*/ 800576 w 952500"/>
                <a:gd name="connsiteY89" fmla="*/ 63341 h 885825"/>
                <a:gd name="connsiteX90" fmla="*/ 790099 w 952500"/>
                <a:gd name="connsiteY90" fmla="*/ 51911 h 885825"/>
                <a:gd name="connsiteX91" fmla="*/ 772954 w 952500"/>
                <a:gd name="connsiteY91" fmla="*/ 51911 h 885825"/>
                <a:gd name="connsiteX92" fmla="*/ 761524 w 952500"/>
                <a:gd name="connsiteY92" fmla="*/ 62389 h 885825"/>
                <a:gd name="connsiteX93" fmla="*/ 761524 w 952500"/>
                <a:gd name="connsiteY93" fmla="*/ 79534 h 885825"/>
                <a:gd name="connsiteX94" fmla="*/ 721519 w 952500"/>
                <a:gd name="connsiteY94" fmla="*/ 94774 h 885825"/>
                <a:gd name="connsiteX95" fmla="*/ 710089 w 952500"/>
                <a:gd name="connsiteY95" fmla="*/ 82391 h 885825"/>
                <a:gd name="connsiteX96" fmla="*/ 694849 w 952500"/>
                <a:gd name="connsiteY96" fmla="*/ 82391 h 885825"/>
                <a:gd name="connsiteX97" fmla="*/ 682466 w 952500"/>
                <a:gd name="connsiteY97" fmla="*/ 93821 h 885825"/>
                <a:gd name="connsiteX98" fmla="*/ 682466 w 952500"/>
                <a:gd name="connsiteY98" fmla="*/ 109061 h 885825"/>
                <a:gd name="connsiteX99" fmla="*/ 693896 w 952500"/>
                <a:gd name="connsiteY99" fmla="*/ 120491 h 885825"/>
                <a:gd name="connsiteX100" fmla="*/ 676751 w 952500"/>
                <a:gd name="connsiteY100" fmla="*/ 159544 h 885825"/>
                <a:gd name="connsiteX101" fmla="*/ 660559 w 952500"/>
                <a:gd name="connsiteY101" fmla="*/ 159544 h 885825"/>
                <a:gd name="connsiteX102" fmla="*/ 649129 w 952500"/>
                <a:gd name="connsiteY102" fmla="*/ 170021 h 885825"/>
                <a:gd name="connsiteX103" fmla="*/ 647224 w 952500"/>
                <a:gd name="connsiteY103" fmla="*/ 188119 h 885825"/>
                <a:gd name="connsiteX104" fmla="*/ 398621 w 952500"/>
                <a:gd name="connsiteY104" fmla="*/ 581501 h 885825"/>
                <a:gd name="connsiteX105" fmla="*/ 398621 w 952500"/>
                <a:gd name="connsiteY105" fmla="*/ 677704 h 885825"/>
                <a:gd name="connsiteX106" fmla="*/ 395764 w 952500"/>
                <a:gd name="connsiteY106" fmla="*/ 681514 h 885825"/>
                <a:gd name="connsiteX107" fmla="*/ 253841 w 952500"/>
                <a:gd name="connsiteY107" fmla="*/ 772954 h 885825"/>
                <a:gd name="connsiteX108" fmla="*/ 236696 w 952500"/>
                <a:gd name="connsiteY108" fmla="*/ 810101 h 885825"/>
                <a:gd name="connsiteX109" fmla="*/ 236696 w 952500"/>
                <a:gd name="connsiteY109" fmla="*/ 878681 h 885825"/>
                <a:gd name="connsiteX110" fmla="*/ 447199 w 952500"/>
                <a:gd name="connsiteY110" fmla="*/ 878681 h 885825"/>
                <a:gd name="connsiteX111" fmla="*/ 468154 w 952500"/>
                <a:gd name="connsiteY111" fmla="*/ 783431 h 885825"/>
                <a:gd name="connsiteX112" fmla="*/ 479584 w 952500"/>
                <a:gd name="connsiteY112" fmla="*/ 721519 h 885825"/>
                <a:gd name="connsiteX113" fmla="*/ 479584 w 952500"/>
                <a:gd name="connsiteY113" fmla="*/ 721519 h 885825"/>
                <a:gd name="connsiteX114" fmla="*/ 479584 w 952500"/>
                <a:gd name="connsiteY114" fmla="*/ 721519 h 885825"/>
                <a:gd name="connsiteX115" fmla="*/ 491014 w 952500"/>
                <a:gd name="connsiteY115" fmla="*/ 783431 h 885825"/>
                <a:gd name="connsiteX116" fmla="*/ 511969 w 952500"/>
                <a:gd name="connsiteY116" fmla="*/ 878681 h 885825"/>
                <a:gd name="connsiteX117" fmla="*/ 722471 w 952500"/>
                <a:gd name="connsiteY117" fmla="*/ 878681 h 885825"/>
                <a:gd name="connsiteX118" fmla="*/ 722471 w 952500"/>
                <a:gd name="connsiteY118" fmla="*/ 810101 h 885825"/>
                <a:gd name="connsiteX119" fmla="*/ 705326 w 952500"/>
                <a:gd name="connsiteY119" fmla="*/ 772954 h 885825"/>
                <a:gd name="connsiteX120" fmla="*/ 563404 w 952500"/>
                <a:gd name="connsiteY120" fmla="*/ 681514 h 885825"/>
                <a:gd name="connsiteX121" fmla="*/ 560546 w 952500"/>
                <a:gd name="connsiteY121" fmla="*/ 677704 h 885825"/>
                <a:gd name="connsiteX122" fmla="*/ 560546 w 952500"/>
                <a:gd name="connsiteY122" fmla="*/ 581501 h 885825"/>
                <a:gd name="connsiteX123" fmla="*/ 580549 w 952500"/>
                <a:gd name="connsiteY123" fmla="*/ 544354 h 885825"/>
                <a:gd name="connsiteX124" fmla="*/ 580549 w 952500"/>
                <a:gd name="connsiteY124" fmla="*/ 444341 h 885825"/>
                <a:gd name="connsiteX125" fmla="*/ 491014 w 952500"/>
                <a:gd name="connsiteY125" fmla="*/ 354806 h 885825"/>
                <a:gd name="connsiteX126" fmla="*/ 479584 w 952500"/>
                <a:gd name="connsiteY126" fmla="*/ 354806 h 885825"/>
                <a:gd name="connsiteX127" fmla="*/ 469106 w 952500"/>
                <a:gd name="connsiteY127" fmla="*/ 354806 h 885825"/>
                <a:gd name="connsiteX128" fmla="*/ 379571 w 952500"/>
                <a:gd name="connsiteY128" fmla="*/ 444341 h 885825"/>
                <a:gd name="connsiteX129" fmla="*/ 379571 w 952500"/>
                <a:gd name="connsiteY129" fmla="*/ 544354 h 885825"/>
                <a:gd name="connsiteX130" fmla="*/ 398621 w 952500"/>
                <a:gd name="connsiteY130" fmla="*/ 581501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952500" h="885825">
                  <a:moveTo>
                    <a:pt x="937736" y="789146"/>
                  </a:moveTo>
                  <a:cubicBezTo>
                    <a:pt x="947261" y="796766"/>
                    <a:pt x="952976" y="808196"/>
                    <a:pt x="952976" y="820579"/>
                  </a:cubicBezTo>
                  <a:lnTo>
                    <a:pt x="952976" y="878681"/>
                  </a:lnTo>
                  <a:lnTo>
                    <a:pt x="756761" y="878681"/>
                  </a:lnTo>
                  <a:lnTo>
                    <a:pt x="756761" y="810101"/>
                  </a:lnTo>
                  <a:cubicBezTo>
                    <a:pt x="756761" y="785336"/>
                    <a:pt x="745331" y="761524"/>
                    <a:pt x="726281" y="746284"/>
                  </a:cubicBezTo>
                  <a:cubicBezTo>
                    <a:pt x="710089" y="732949"/>
                    <a:pt x="692944" y="720566"/>
                    <a:pt x="676751" y="709136"/>
                  </a:cubicBezTo>
                  <a:cubicBezTo>
                    <a:pt x="676751" y="709136"/>
                    <a:pt x="676751" y="708184"/>
                    <a:pt x="676751" y="708184"/>
                  </a:cubicBezTo>
                  <a:lnTo>
                    <a:pt x="676751" y="626269"/>
                  </a:lnTo>
                  <a:cubicBezTo>
                    <a:pt x="666274" y="619601"/>
                    <a:pt x="659606" y="607219"/>
                    <a:pt x="659606" y="594836"/>
                  </a:cubicBezTo>
                  <a:lnTo>
                    <a:pt x="659606" y="510064"/>
                  </a:lnTo>
                  <a:cubicBezTo>
                    <a:pt x="659606" y="468154"/>
                    <a:pt x="693896" y="433864"/>
                    <a:pt x="735806" y="433864"/>
                  </a:cubicBezTo>
                  <a:lnTo>
                    <a:pt x="745331" y="433864"/>
                  </a:lnTo>
                  <a:lnTo>
                    <a:pt x="754856" y="433864"/>
                  </a:lnTo>
                  <a:cubicBezTo>
                    <a:pt x="796766" y="433864"/>
                    <a:pt x="831056" y="468154"/>
                    <a:pt x="831056" y="510064"/>
                  </a:cubicBezTo>
                  <a:lnTo>
                    <a:pt x="831056" y="594836"/>
                  </a:lnTo>
                  <a:cubicBezTo>
                    <a:pt x="831056" y="608171"/>
                    <a:pt x="824389" y="619601"/>
                    <a:pt x="813911" y="626269"/>
                  </a:cubicBezTo>
                  <a:lnTo>
                    <a:pt x="813911" y="708184"/>
                  </a:lnTo>
                  <a:cubicBezTo>
                    <a:pt x="813911" y="710089"/>
                    <a:pt x="814864" y="711041"/>
                    <a:pt x="815816" y="711994"/>
                  </a:cubicBezTo>
                  <a:cubicBezTo>
                    <a:pt x="828199" y="716756"/>
                    <a:pt x="885349" y="746284"/>
                    <a:pt x="937736" y="789146"/>
                  </a:cubicBezTo>
                  <a:close/>
                  <a:moveTo>
                    <a:pt x="202406" y="811054"/>
                  </a:moveTo>
                  <a:cubicBezTo>
                    <a:pt x="202406" y="786289"/>
                    <a:pt x="213836" y="762476"/>
                    <a:pt x="232886" y="747236"/>
                  </a:cubicBezTo>
                  <a:cubicBezTo>
                    <a:pt x="249079" y="733901"/>
                    <a:pt x="266224" y="721519"/>
                    <a:pt x="282416" y="710089"/>
                  </a:cubicBezTo>
                  <a:cubicBezTo>
                    <a:pt x="282416" y="710089"/>
                    <a:pt x="282416" y="709136"/>
                    <a:pt x="282416" y="709136"/>
                  </a:cubicBezTo>
                  <a:lnTo>
                    <a:pt x="282416" y="627221"/>
                  </a:lnTo>
                  <a:cubicBezTo>
                    <a:pt x="292894" y="620554"/>
                    <a:pt x="299561" y="608171"/>
                    <a:pt x="299561" y="595789"/>
                  </a:cubicBezTo>
                  <a:lnTo>
                    <a:pt x="299561" y="511016"/>
                  </a:lnTo>
                  <a:cubicBezTo>
                    <a:pt x="299561" y="469106"/>
                    <a:pt x="265271" y="434816"/>
                    <a:pt x="223361" y="434816"/>
                  </a:cubicBezTo>
                  <a:lnTo>
                    <a:pt x="213836" y="434816"/>
                  </a:lnTo>
                  <a:lnTo>
                    <a:pt x="204311" y="434816"/>
                  </a:lnTo>
                  <a:cubicBezTo>
                    <a:pt x="162401" y="434816"/>
                    <a:pt x="128111" y="469106"/>
                    <a:pt x="128111" y="511016"/>
                  </a:cubicBezTo>
                  <a:lnTo>
                    <a:pt x="128111" y="595789"/>
                  </a:lnTo>
                  <a:cubicBezTo>
                    <a:pt x="128111" y="609124"/>
                    <a:pt x="134779" y="620554"/>
                    <a:pt x="145256" y="627221"/>
                  </a:cubicBezTo>
                  <a:lnTo>
                    <a:pt x="145256" y="709136"/>
                  </a:lnTo>
                  <a:cubicBezTo>
                    <a:pt x="145256" y="711041"/>
                    <a:pt x="144304" y="711994"/>
                    <a:pt x="143351" y="712946"/>
                  </a:cubicBezTo>
                  <a:cubicBezTo>
                    <a:pt x="131921" y="718661"/>
                    <a:pt x="74771" y="747236"/>
                    <a:pt x="22384" y="790099"/>
                  </a:cubicBezTo>
                  <a:cubicBezTo>
                    <a:pt x="12859" y="797719"/>
                    <a:pt x="7144" y="809149"/>
                    <a:pt x="7144" y="821531"/>
                  </a:cubicBezTo>
                  <a:lnTo>
                    <a:pt x="7144" y="879634"/>
                  </a:lnTo>
                  <a:lnTo>
                    <a:pt x="203359" y="879634"/>
                  </a:lnTo>
                  <a:lnTo>
                    <a:pt x="203359" y="811054"/>
                  </a:lnTo>
                  <a:close/>
                  <a:moveTo>
                    <a:pt x="816769" y="224314"/>
                  </a:moveTo>
                  <a:cubicBezTo>
                    <a:pt x="839629" y="202406"/>
                    <a:pt x="840581" y="166211"/>
                    <a:pt x="818674" y="144304"/>
                  </a:cubicBezTo>
                  <a:cubicBezTo>
                    <a:pt x="796766" y="121444"/>
                    <a:pt x="760571" y="120491"/>
                    <a:pt x="738664" y="142399"/>
                  </a:cubicBezTo>
                  <a:cubicBezTo>
                    <a:pt x="715804" y="164306"/>
                    <a:pt x="714851" y="200501"/>
                    <a:pt x="736759" y="222409"/>
                  </a:cubicBezTo>
                  <a:cubicBezTo>
                    <a:pt x="758666" y="245269"/>
                    <a:pt x="793909" y="245269"/>
                    <a:pt x="816769" y="224314"/>
                  </a:cubicBezTo>
                  <a:close/>
                  <a:moveTo>
                    <a:pt x="646271" y="298609"/>
                  </a:moveTo>
                  <a:cubicBezTo>
                    <a:pt x="585311" y="230029"/>
                    <a:pt x="588169" y="124301"/>
                    <a:pt x="653891" y="58579"/>
                  </a:cubicBezTo>
                  <a:cubicBezTo>
                    <a:pt x="722471" y="-10001"/>
                    <a:pt x="832961" y="-10001"/>
                    <a:pt x="901541" y="58579"/>
                  </a:cubicBezTo>
                  <a:cubicBezTo>
                    <a:pt x="970121" y="127159"/>
                    <a:pt x="970121" y="237649"/>
                    <a:pt x="901541" y="306229"/>
                  </a:cubicBezTo>
                  <a:cubicBezTo>
                    <a:pt x="843439" y="364331"/>
                    <a:pt x="755809" y="372904"/>
                    <a:pt x="689134" y="333851"/>
                  </a:cubicBezTo>
                  <a:lnTo>
                    <a:pt x="689134" y="333851"/>
                  </a:lnTo>
                  <a:cubicBezTo>
                    <a:pt x="662464" y="353854"/>
                    <a:pt x="634841" y="357664"/>
                    <a:pt x="614839" y="353854"/>
                  </a:cubicBezTo>
                  <a:cubicBezTo>
                    <a:pt x="608171" y="352901"/>
                    <a:pt x="607219" y="344329"/>
                    <a:pt x="612934" y="341471"/>
                  </a:cubicBezTo>
                  <a:cubicBezTo>
                    <a:pt x="631031" y="332899"/>
                    <a:pt x="642461" y="314801"/>
                    <a:pt x="649129" y="300514"/>
                  </a:cubicBezTo>
                  <a:lnTo>
                    <a:pt x="646271" y="298609"/>
                  </a:lnTo>
                  <a:close/>
                  <a:moveTo>
                    <a:pt x="647224" y="188119"/>
                  </a:moveTo>
                  <a:cubicBezTo>
                    <a:pt x="647224" y="193834"/>
                    <a:pt x="651986" y="199549"/>
                    <a:pt x="657701" y="199549"/>
                  </a:cubicBezTo>
                  <a:lnTo>
                    <a:pt x="673894" y="199549"/>
                  </a:lnTo>
                  <a:cubicBezTo>
                    <a:pt x="675799" y="213836"/>
                    <a:pt x="681514" y="227171"/>
                    <a:pt x="689134" y="239554"/>
                  </a:cubicBezTo>
                  <a:lnTo>
                    <a:pt x="677704" y="250984"/>
                  </a:lnTo>
                  <a:cubicBezTo>
                    <a:pt x="672941" y="254794"/>
                    <a:pt x="672941" y="262414"/>
                    <a:pt x="677704" y="266224"/>
                  </a:cubicBezTo>
                  <a:lnTo>
                    <a:pt x="689134" y="278606"/>
                  </a:lnTo>
                  <a:cubicBezTo>
                    <a:pt x="692944" y="283369"/>
                    <a:pt x="700564" y="283369"/>
                    <a:pt x="704374" y="278606"/>
                  </a:cubicBezTo>
                  <a:lnTo>
                    <a:pt x="715804" y="267176"/>
                  </a:lnTo>
                  <a:cubicBezTo>
                    <a:pt x="728186" y="275749"/>
                    <a:pt x="741521" y="281464"/>
                    <a:pt x="754856" y="284321"/>
                  </a:cubicBezTo>
                  <a:lnTo>
                    <a:pt x="754856" y="300514"/>
                  </a:lnTo>
                  <a:cubicBezTo>
                    <a:pt x="754856" y="306229"/>
                    <a:pt x="759619" y="311944"/>
                    <a:pt x="765334" y="311944"/>
                  </a:cubicBezTo>
                  <a:lnTo>
                    <a:pt x="782479" y="311944"/>
                  </a:lnTo>
                  <a:cubicBezTo>
                    <a:pt x="788194" y="311944"/>
                    <a:pt x="793909" y="307181"/>
                    <a:pt x="793909" y="301466"/>
                  </a:cubicBezTo>
                  <a:lnTo>
                    <a:pt x="793909" y="285274"/>
                  </a:lnTo>
                  <a:cubicBezTo>
                    <a:pt x="808196" y="283369"/>
                    <a:pt x="821531" y="277654"/>
                    <a:pt x="833914" y="270034"/>
                  </a:cubicBezTo>
                  <a:lnTo>
                    <a:pt x="845344" y="281464"/>
                  </a:lnTo>
                  <a:cubicBezTo>
                    <a:pt x="849154" y="286226"/>
                    <a:pt x="856774" y="286226"/>
                    <a:pt x="860584" y="281464"/>
                  </a:cubicBezTo>
                  <a:lnTo>
                    <a:pt x="872966" y="270034"/>
                  </a:lnTo>
                  <a:cubicBezTo>
                    <a:pt x="877729" y="266224"/>
                    <a:pt x="877729" y="258604"/>
                    <a:pt x="872966" y="254794"/>
                  </a:cubicBezTo>
                  <a:lnTo>
                    <a:pt x="863441" y="243364"/>
                  </a:lnTo>
                  <a:cubicBezTo>
                    <a:pt x="872014" y="230981"/>
                    <a:pt x="877729" y="217646"/>
                    <a:pt x="880586" y="204311"/>
                  </a:cubicBezTo>
                  <a:lnTo>
                    <a:pt x="897731" y="204311"/>
                  </a:lnTo>
                  <a:cubicBezTo>
                    <a:pt x="903446" y="204311"/>
                    <a:pt x="909161" y="199549"/>
                    <a:pt x="909161" y="193834"/>
                  </a:cubicBezTo>
                  <a:lnTo>
                    <a:pt x="909161" y="176689"/>
                  </a:lnTo>
                  <a:cubicBezTo>
                    <a:pt x="909161" y="170974"/>
                    <a:pt x="904399" y="165259"/>
                    <a:pt x="898684" y="165259"/>
                  </a:cubicBezTo>
                  <a:lnTo>
                    <a:pt x="881539" y="165259"/>
                  </a:lnTo>
                  <a:cubicBezTo>
                    <a:pt x="879634" y="150971"/>
                    <a:pt x="873919" y="137636"/>
                    <a:pt x="866299" y="125254"/>
                  </a:cubicBezTo>
                  <a:lnTo>
                    <a:pt x="878681" y="113824"/>
                  </a:lnTo>
                  <a:cubicBezTo>
                    <a:pt x="883444" y="110014"/>
                    <a:pt x="883444" y="102394"/>
                    <a:pt x="878681" y="98584"/>
                  </a:cubicBezTo>
                  <a:lnTo>
                    <a:pt x="867251" y="86201"/>
                  </a:lnTo>
                  <a:cubicBezTo>
                    <a:pt x="863441" y="81439"/>
                    <a:pt x="855821" y="81439"/>
                    <a:pt x="852011" y="86201"/>
                  </a:cubicBezTo>
                  <a:lnTo>
                    <a:pt x="839629" y="97631"/>
                  </a:lnTo>
                  <a:cubicBezTo>
                    <a:pt x="828199" y="89059"/>
                    <a:pt x="814864" y="83344"/>
                    <a:pt x="800576" y="80486"/>
                  </a:cubicBezTo>
                  <a:lnTo>
                    <a:pt x="800576" y="63341"/>
                  </a:lnTo>
                  <a:cubicBezTo>
                    <a:pt x="800576" y="57626"/>
                    <a:pt x="795814" y="51911"/>
                    <a:pt x="790099" y="51911"/>
                  </a:cubicBezTo>
                  <a:lnTo>
                    <a:pt x="772954" y="51911"/>
                  </a:lnTo>
                  <a:cubicBezTo>
                    <a:pt x="767239" y="51911"/>
                    <a:pt x="761524" y="56674"/>
                    <a:pt x="761524" y="62389"/>
                  </a:cubicBezTo>
                  <a:lnTo>
                    <a:pt x="761524" y="79534"/>
                  </a:lnTo>
                  <a:cubicBezTo>
                    <a:pt x="747236" y="81439"/>
                    <a:pt x="733901" y="87154"/>
                    <a:pt x="721519" y="94774"/>
                  </a:cubicBezTo>
                  <a:lnTo>
                    <a:pt x="710089" y="82391"/>
                  </a:lnTo>
                  <a:cubicBezTo>
                    <a:pt x="706279" y="77629"/>
                    <a:pt x="698659" y="77629"/>
                    <a:pt x="694849" y="82391"/>
                  </a:cubicBezTo>
                  <a:lnTo>
                    <a:pt x="682466" y="93821"/>
                  </a:lnTo>
                  <a:cubicBezTo>
                    <a:pt x="677704" y="97631"/>
                    <a:pt x="677704" y="105251"/>
                    <a:pt x="682466" y="109061"/>
                  </a:cubicBezTo>
                  <a:lnTo>
                    <a:pt x="693896" y="120491"/>
                  </a:lnTo>
                  <a:cubicBezTo>
                    <a:pt x="685324" y="132874"/>
                    <a:pt x="679609" y="146209"/>
                    <a:pt x="676751" y="159544"/>
                  </a:cubicBezTo>
                  <a:lnTo>
                    <a:pt x="660559" y="159544"/>
                  </a:lnTo>
                  <a:cubicBezTo>
                    <a:pt x="654844" y="159544"/>
                    <a:pt x="649129" y="164306"/>
                    <a:pt x="649129" y="170021"/>
                  </a:cubicBezTo>
                  <a:lnTo>
                    <a:pt x="647224" y="188119"/>
                  </a:lnTo>
                  <a:close/>
                  <a:moveTo>
                    <a:pt x="398621" y="581501"/>
                  </a:moveTo>
                  <a:lnTo>
                    <a:pt x="398621" y="677704"/>
                  </a:lnTo>
                  <a:cubicBezTo>
                    <a:pt x="398621" y="679609"/>
                    <a:pt x="397669" y="680561"/>
                    <a:pt x="395764" y="681514"/>
                  </a:cubicBezTo>
                  <a:cubicBezTo>
                    <a:pt x="382429" y="688181"/>
                    <a:pt x="315754" y="721519"/>
                    <a:pt x="253841" y="772954"/>
                  </a:cubicBezTo>
                  <a:cubicBezTo>
                    <a:pt x="242411" y="782479"/>
                    <a:pt x="236696" y="795814"/>
                    <a:pt x="236696" y="810101"/>
                  </a:cubicBezTo>
                  <a:lnTo>
                    <a:pt x="236696" y="878681"/>
                  </a:lnTo>
                  <a:lnTo>
                    <a:pt x="447199" y="878681"/>
                  </a:lnTo>
                  <a:lnTo>
                    <a:pt x="468154" y="783431"/>
                  </a:lnTo>
                  <a:cubicBezTo>
                    <a:pt x="426244" y="724376"/>
                    <a:pt x="471011" y="721519"/>
                    <a:pt x="479584" y="721519"/>
                  </a:cubicBezTo>
                  <a:cubicBezTo>
                    <a:pt x="479584" y="721519"/>
                    <a:pt x="479584" y="721519"/>
                    <a:pt x="479584" y="721519"/>
                  </a:cubicBezTo>
                  <a:cubicBezTo>
                    <a:pt x="479584" y="721519"/>
                    <a:pt x="479584" y="721519"/>
                    <a:pt x="479584" y="721519"/>
                  </a:cubicBezTo>
                  <a:cubicBezTo>
                    <a:pt x="487204" y="721519"/>
                    <a:pt x="532924" y="724376"/>
                    <a:pt x="491014" y="783431"/>
                  </a:cubicBezTo>
                  <a:lnTo>
                    <a:pt x="511969" y="878681"/>
                  </a:lnTo>
                  <a:lnTo>
                    <a:pt x="722471" y="878681"/>
                  </a:lnTo>
                  <a:lnTo>
                    <a:pt x="722471" y="810101"/>
                  </a:lnTo>
                  <a:cubicBezTo>
                    <a:pt x="722471" y="795814"/>
                    <a:pt x="715804" y="781526"/>
                    <a:pt x="705326" y="772954"/>
                  </a:cubicBezTo>
                  <a:cubicBezTo>
                    <a:pt x="643414" y="722471"/>
                    <a:pt x="576739" y="688181"/>
                    <a:pt x="563404" y="681514"/>
                  </a:cubicBezTo>
                  <a:cubicBezTo>
                    <a:pt x="561499" y="680561"/>
                    <a:pt x="560546" y="679609"/>
                    <a:pt x="560546" y="677704"/>
                  </a:cubicBezTo>
                  <a:lnTo>
                    <a:pt x="560546" y="581501"/>
                  </a:lnTo>
                  <a:cubicBezTo>
                    <a:pt x="572929" y="573881"/>
                    <a:pt x="580549" y="559594"/>
                    <a:pt x="580549" y="544354"/>
                  </a:cubicBezTo>
                  <a:lnTo>
                    <a:pt x="580549" y="444341"/>
                  </a:lnTo>
                  <a:cubicBezTo>
                    <a:pt x="580549" y="394811"/>
                    <a:pt x="540544" y="354806"/>
                    <a:pt x="491014" y="354806"/>
                  </a:cubicBezTo>
                  <a:lnTo>
                    <a:pt x="479584" y="354806"/>
                  </a:lnTo>
                  <a:lnTo>
                    <a:pt x="469106" y="354806"/>
                  </a:lnTo>
                  <a:cubicBezTo>
                    <a:pt x="419576" y="354806"/>
                    <a:pt x="379571" y="394811"/>
                    <a:pt x="379571" y="444341"/>
                  </a:cubicBezTo>
                  <a:lnTo>
                    <a:pt x="379571" y="544354"/>
                  </a:lnTo>
                  <a:cubicBezTo>
                    <a:pt x="378619" y="559594"/>
                    <a:pt x="387191" y="573881"/>
                    <a:pt x="398621" y="581501"/>
                  </a:cubicBezTo>
                  <a:close/>
                </a:path>
              </a:pathLst>
            </a:custGeom>
            <a:solidFill>
              <a:srgbClr val="9E01BF"/>
            </a:solidFill>
            <a:ln w="9525" cap="flat">
              <a:noFill/>
              <a:prstDash val="solid"/>
              <a:miter/>
            </a:ln>
          </p:spPr>
          <p:txBody>
            <a:bodyPr rtlCol="0" anchor="ctr"/>
            <a:lstStyle/>
            <a:p>
              <a:endParaRPr lang="en-IN" dirty="0">
                <a:solidFill>
                  <a:schemeClr val="bg1"/>
                </a:solidFill>
              </a:endParaRPr>
            </a:p>
          </p:txBody>
        </p:sp>
      </p:grpSp>
      <p:sp>
        <p:nvSpPr>
          <p:cNvPr id="27" name="Oval 26">
            <a:extLst>
              <a:ext uri="{FF2B5EF4-FFF2-40B4-BE49-F238E27FC236}">
                <a16:creationId xmlns:a16="http://schemas.microsoft.com/office/drawing/2014/main" id="{75455781-EB7B-4EC2-956B-527B829F1DC7}"/>
              </a:ext>
            </a:extLst>
          </p:cNvPr>
          <p:cNvSpPr/>
          <p:nvPr/>
        </p:nvSpPr>
        <p:spPr>
          <a:xfrm>
            <a:off x="496589" y="1850994"/>
            <a:ext cx="3646660" cy="3646658"/>
          </a:xfrm>
          <a:prstGeom prst="ellipse">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schemeClr val="bg1"/>
              </a:solidFill>
            </a:endParaRPr>
          </a:p>
        </p:txBody>
      </p:sp>
      <p:grpSp>
        <p:nvGrpSpPr>
          <p:cNvPr id="33" name="Group 32">
            <a:extLst>
              <a:ext uri="{FF2B5EF4-FFF2-40B4-BE49-F238E27FC236}">
                <a16:creationId xmlns:a16="http://schemas.microsoft.com/office/drawing/2014/main" id="{D18C9123-19D8-42DB-B800-A8FBFFB87230}"/>
              </a:ext>
            </a:extLst>
          </p:cNvPr>
          <p:cNvGrpSpPr/>
          <p:nvPr/>
        </p:nvGrpSpPr>
        <p:grpSpPr>
          <a:xfrm>
            <a:off x="4375916" y="4613724"/>
            <a:ext cx="956116" cy="956116"/>
            <a:chOff x="5425347" y="4368402"/>
            <a:chExt cx="956116" cy="956116"/>
          </a:xfrm>
        </p:grpSpPr>
        <p:sp>
          <p:nvSpPr>
            <p:cNvPr id="31" name="Oval 30">
              <a:extLst>
                <a:ext uri="{FF2B5EF4-FFF2-40B4-BE49-F238E27FC236}">
                  <a16:creationId xmlns:a16="http://schemas.microsoft.com/office/drawing/2014/main" id="{418B2DA4-45F1-403C-9F03-F0C58C38A11A}"/>
                </a:ext>
              </a:extLst>
            </p:cNvPr>
            <p:cNvSpPr/>
            <p:nvPr/>
          </p:nvSpPr>
          <p:spPr>
            <a:xfrm>
              <a:off x="5425347" y="4368402"/>
              <a:ext cx="956116" cy="956116"/>
            </a:xfrm>
            <a:prstGeom prst="ellipse">
              <a:avLst/>
            </a:prstGeom>
            <a:solidFill>
              <a:schemeClr val="bg1"/>
            </a:solidFill>
            <a:ln>
              <a:solidFill>
                <a:srgbClr val="FF671F"/>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bg1"/>
                </a:solidFill>
              </a:endParaRPr>
            </a:p>
          </p:txBody>
        </p:sp>
        <p:grpSp>
          <p:nvGrpSpPr>
            <p:cNvPr id="21" name="Group 20">
              <a:extLst>
                <a:ext uri="{FF2B5EF4-FFF2-40B4-BE49-F238E27FC236}">
                  <a16:creationId xmlns:a16="http://schemas.microsoft.com/office/drawing/2014/main" id="{835E97D2-107E-4BD2-8BBC-66B9F3DE93FB}"/>
                </a:ext>
              </a:extLst>
            </p:cNvPr>
            <p:cNvGrpSpPr/>
            <p:nvPr/>
          </p:nvGrpSpPr>
          <p:grpSpPr>
            <a:xfrm>
              <a:off x="5654384" y="4597661"/>
              <a:ext cx="498042" cy="475566"/>
              <a:chOff x="9918461" y="412175"/>
              <a:chExt cx="847104" cy="808875"/>
            </a:xfrm>
            <a:solidFill>
              <a:srgbClr val="000000"/>
            </a:solidFill>
          </p:grpSpPr>
          <p:sp>
            <p:nvSpPr>
              <p:cNvPr id="86" name="Freeform: Shape 85">
                <a:extLst>
                  <a:ext uri="{FF2B5EF4-FFF2-40B4-BE49-F238E27FC236}">
                    <a16:creationId xmlns:a16="http://schemas.microsoft.com/office/drawing/2014/main" id="{A94BBB84-6484-46F6-BF75-4789010EB0CF}"/>
                  </a:ext>
                </a:extLst>
              </p:cNvPr>
              <p:cNvSpPr/>
              <p:nvPr/>
            </p:nvSpPr>
            <p:spPr>
              <a:xfrm>
                <a:off x="10123629" y="450455"/>
                <a:ext cx="436768" cy="756093"/>
              </a:xfrm>
              <a:custGeom>
                <a:avLst/>
                <a:gdLst>
                  <a:gd name="connsiteX0" fmla="*/ 227121 w 436768"/>
                  <a:gd name="connsiteY0" fmla="*/ 0 h 756093"/>
                  <a:gd name="connsiteX1" fmla="*/ 246298 w 436768"/>
                  <a:gd name="connsiteY1" fmla="*/ 11255 h 756093"/>
                  <a:gd name="connsiteX2" fmla="*/ 358663 w 436768"/>
                  <a:gd name="connsiteY2" fmla="*/ 154502 h 756093"/>
                  <a:gd name="connsiteX3" fmla="*/ 368188 w 436768"/>
                  <a:gd name="connsiteY3" fmla="*/ 241179 h 756093"/>
                  <a:gd name="connsiteX4" fmla="*/ 436768 w 436768"/>
                  <a:gd name="connsiteY4" fmla="*/ 337382 h 756093"/>
                  <a:gd name="connsiteX5" fmla="*/ 417718 w 436768"/>
                  <a:gd name="connsiteY5" fmla="*/ 365957 h 756093"/>
                  <a:gd name="connsiteX6" fmla="*/ 388191 w 436768"/>
                  <a:gd name="connsiteY6" fmla="*/ 375482 h 756093"/>
                  <a:gd name="connsiteX7" fmla="*/ 397716 w 436768"/>
                  <a:gd name="connsiteY7" fmla="*/ 413582 h 756093"/>
                  <a:gd name="connsiteX8" fmla="*/ 388191 w 436768"/>
                  <a:gd name="connsiteY8" fmla="*/ 442157 h 756093"/>
                  <a:gd name="connsiteX9" fmla="*/ 388191 w 436768"/>
                  <a:gd name="connsiteY9" fmla="*/ 480257 h 756093"/>
                  <a:gd name="connsiteX10" fmla="*/ 369141 w 436768"/>
                  <a:gd name="connsiteY10" fmla="*/ 557409 h 756093"/>
                  <a:gd name="connsiteX11" fmla="*/ 251983 w 436768"/>
                  <a:gd name="connsiteY11" fmla="*/ 595509 h 756093"/>
                  <a:gd name="connsiteX12" fmla="*/ 281511 w 436768"/>
                  <a:gd name="connsiteY12" fmla="*/ 710762 h 756093"/>
                  <a:gd name="connsiteX13" fmla="*/ 265318 w 436768"/>
                  <a:gd name="connsiteY13" fmla="*/ 745052 h 756093"/>
                  <a:gd name="connsiteX14" fmla="*/ 177681 w 436768"/>
                  <a:gd name="connsiteY14" fmla="*/ 756093 h 756093"/>
                  <a:gd name="connsiteX15" fmla="*/ 171450 w 436768"/>
                  <a:gd name="connsiteY15" fmla="*/ 755308 h 756093"/>
                  <a:gd name="connsiteX16" fmla="*/ 155257 w 436768"/>
                  <a:gd name="connsiteY16" fmla="*/ 721018 h 756093"/>
                  <a:gd name="connsiteX17" fmla="*/ 184785 w 436768"/>
                  <a:gd name="connsiteY17" fmla="*/ 605765 h 756093"/>
                  <a:gd name="connsiteX18" fmla="*/ 67627 w 436768"/>
                  <a:gd name="connsiteY18" fmla="*/ 567665 h 756093"/>
                  <a:gd name="connsiteX19" fmla="*/ 48577 w 436768"/>
                  <a:gd name="connsiteY19" fmla="*/ 490513 h 756093"/>
                  <a:gd name="connsiteX20" fmla="*/ 48577 w 436768"/>
                  <a:gd name="connsiteY20" fmla="*/ 452413 h 756093"/>
                  <a:gd name="connsiteX21" fmla="*/ 39052 w 436768"/>
                  <a:gd name="connsiteY21" fmla="*/ 423838 h 756093"/>
                  <a:gd name="connsiteX22" fmla="*/ 48577 w 436768"/>
                  <a:gd name="connsiteY22" fmla="*/ 385738 h 756093"/>
                  <a:gd name="connsiteX23" fmla="*/ 19050 w 436768"/>
                  <a:gd name="connsiteY23" fmla="*/ 376213 h 756093"/>
                  <a:gd name="connsiteX24" fmla="*/ 0 w 436768"/>
                  <a:gd name="connsiteY24" fmla="*/ 347638 h 756093"/>
                  <a:gd name="connsiteX25" fmla="*/ 68580 w 436768"/>
                  <a:gd name="connsiteY25" fmla="*/ 251435 h 756093"/>
                  <a:gd name="connsiteX26" fmla="*/ 78105 w 436768"/>
                  <a:gd name="connsiteY26" fmla="*/ 164758 h 756093"/>
                  <a:gd name="connsiteX27" fmla="*/ 190470 w 436768"/>
                  <a:gd name="connsiteY27" fmla="*/ 21511 h 756093"/>
                  <a:gd name="connsiteX28" fmla="*/ 227121 w 436768"/>
                  <a:gd name="connsiteY28" fmla="*/ 0 h 756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36768" h="756093">
                    <a:moveTo>
                      <a:pt x="227121" y="0"/>
                    </a:moveTo>
                    <a:lnTo>
                      <a:pt x="246298" y="11255"/>
                    </a:lnTo>
                    <a:cubicBezTo>
                      <a:pt x="315503" y="62229"/>
                      <a:pt x="346757" y="136643"/>
                      <a:pt x="358663" y="154502"/>
                    </a:cubicBezTo>
                    <a:cubicBezTo>
                      <a:pt x="377713" y="183077"/>
                      <a:pt x="358663" y="222129"/>
                      <a:pt x="368188" y="241179"/>
                    </a:cubicBezTo>
                    <a:cubicBezTo>
                      <a:pt x="377713" y="260229"/>
                      <a:pt x="436768" y="327857"/>
                      <a:pt x="436768" y="337382"/>
                    </a:cubicBezTo>
                    <a:cubicBezTo>
                      <a:pt x="436768" y="351669"/>
                      <a:pt x="427243" y="362147"/>
                      <a:pt x="417718" y="365957"/>
                    </a:cubicBezTo>
                    <a:cubicBezTo>
                      <a:pt x="405336" y="370719"/>
                      <a:pt x="388191" y="365957"/>
                      <a:pt x="388191" y="375482"/>
                    </a:cubicBezTo>
                    <a:cubicBezTo>
                      <a:pt x="388191" y="385007"/>
                      <a:pt x="388191" y="404057"/>
                      <a:pt x="397716" y="413582"/>
                    </a:cubicBezTo>
                    <a:cubicBezTo>
                      <a:pt x="407241" y="423107"/>
                      <a:pt x="407241" y="432632"/>
                      <a:pt x="388191" y="442157"/>
                    </a:cubicBezTo>
                    <a:cubicBezTo>
                      <a:pt x="397716" y="451682"/>
                      <a:pt x="407241" y="470732"/>
                      <a:pt x="388191" y="480257"/>
                    </a:cubicBezTo>
                    <a:cubicBezTo>
                      <a:pt x="369141" y="508832"/>
                      <a:pt x="407241" y="527882"/>
                      <a:pt x="369141" y="557409"/>
                    </a:cubicBezTo>
                    <a:cubicBezTo>
                      <a:pt x="330088" y="585984"/>
                      <a:pt x="251983" y="547884"/>
                      <a:pt x="251983" y="595509"/>
                    </a:cubicBezTo>
                    <a:cubicBezTo>
                      <a:pt x="251983" y="643134"/>
                      <a:pt x="251983" y="653612"/>
                      <a:pt x="281511" y="710762"/>
                    </a:cubicBezTo>
                    <a:cubicBezTo>
                      <a:pt x="288178" y="725049"/>
                      <a:pt x="280558" y="741242"/>
                      <a:pt x="265318" y="745052"/>
                    </a:cubicBezTo>
                    <a:lnTo>
                      <a:pt x="177681" y="756093"/>
                    </a:lnTo>
                    <a:lnTo>
                      <a:pt x="171450" y="755308"/>
                    </a:lnTo>
                    <a:cubicBezTo>
                      <a:pt x="156210" y="751498"/>
                      <a:pt x="148590" y="735305"/>
                      <a:pt x="155257" y="721018"/>
                    </a:cubicBezTo>
                    <a:cubicBezTo>
                      <a:pt x="184785" y="663868"/>
                      <a:pt x="184785" y="653390"/>
                      <a:pt x="184785" y="605765"/>
                    </a:cubicBezTo>
                    <a:cubicBezTo>
                      <a:pt x="184785" y="558140"/>
                      <a:pt x="106680" y="596240"/>
                      <a:pt x="67627" y="567665"/>
                    </a:cubicBezTo>
                    <a:cubicBezTo>
                      <a:pt x="29527" y="538138"/>
                      <a:pt x="67627" y="519088"/>
                      <a:pt x="48577" y="490513"/>
                    </a:cubicBezTo>
                    <a:cubicBezTo>
                      <a:pt x="29527" y="480988"/>
                      <a:pt x="39052" y="461938"/>
                      <a:pt x="48577" y="452413"/>
                    </a:cubicBezTo>
                    <a:cubicBezTo>
                      <a:pt x="29527" y="442888"/>
                      <a:pt x="29527" y="433363"/>
                      <a:pt x="39052" y="423838"/>
                    </a:cubicBezTo>
                    <a:cubicBezTo>
                      <a:pt x="48577" y="414313"/>
                      <a:pt x="48577" y="395263"/>
                      <a:pt x="48577" y="385738"/>
                    </a:cubicBezTo>
                    <a:cubicBezTo>
                      <a:pt x="48577" y="376213"/>
                      <a:pt x="31432" y="380975"/>
                      <a:pt x="19050" y="376213"/>
                    </a:cubicBezTo>
                    <a:cubicBezTo>
                      <a:pt x="9525" y="372403"/>
                      <a:pt x="0" y="361925"/>
                      <a:pt x="0" y="347638"/>
                    </a:cubicBezTo>
                    <a:cubicBezTo>
                      <a:pt x="0" y="338113"/>
                      <a:pt x="59055" y="270485"/>
                      <a:pt x="68580" y="251435"/>
                    </a:cubicBezTo>
                    <a:cubicBezTo>
                      <a:pt x="78105" y="232385"/>
                      <a:pt x="59055" y="193333"/>
                      <a:pt x="78105" y="164758"/>
                    </a:cubicBezTo>
                    <a:cubicBezTo>
                      <a:pt x="90011" y="146899"/>
                      <a:pt x="121265" y="72485"/>
                      <a:pt x="190470" y="21511"/>
                    </a:cubicBezTo>
                    <a:lnTo>
                      <a:pt x="227121" y="0"/>
                    </a:lnTo>
                    <a:close/>
                  </a:path>
                </a:pathLst>
              </a:custGeom>
              <a:solidFill>
                <a:srgbClr val="FF671F"/>
              </a:solidFill>
              <a:ln w="9525" cap="flat">
                <a:noFill/>
                <a:prstDash val="solid"/>
                <a:miter/>
              </a:ln>
            </p:spPr>
            <p:txBody>
              <a:bodyPr rtlCol="0" anchor="ctr"/>
              <a:lstStyle/>
              <a:p>
                <a:endParaRPr lang="en-IN">
                  <a:solidFill>
                    <a:schemeClr val="bg1"/>
                  </a:solidFill>
                </a:endParaRPr>
              </a:p>
            </p:txBody>
          </p:sp>
          <p:sp>
            <p:nvSpPr>
              <p:cNvPr id="85" name="Freeform: Shape 84">
                <a:extLst>
                  <a:ext uri="{FF2B5EF4-FFF2-40B4-BE49-F238E27FC236}">
                    <a16:creationId xmlns:a16="http://schemas.microsoft.com/office/drawing/2014/main" id="{752C7603-C4AA-40EC-83D7-9C87AA94EE01}"/>
                  </a:ext>
                </a:extLst>
              </p:cNvPr>
              <p:cNvSpPr/>
              <p:nvPr/>
            </p:nvSpPr>
            <p:spPr>
              <a:xfrm>
                <a:off x="9918461" y="412175"/>
                <a:ext cx="422813" cy="798619"/>
              </a:xfrm>
              <a:custGeom>
                <a:avLst/>
                <a:gdLst>
                  <a:gd name="connsiteX0" fmla="*/ 272415 w 422813"/>
                  <a:gd name="connsiteY0" fmla="*/ 377 h 798619"/>
                  <a:gd name="connsiteX1" fmla="*/ 395764 w 422813"/>
                  <a:gd name="connsiteY1" fmla="*/ 22404 h 798619"/>
                  <a:gd name="connsiteX2" fmla="*/ 422813 w 422813"/>
                  <a:gd name="connsiteY2" fmla="*/ 38280 h 798619"/>
                  <a:gd name="connsiteX3" fmla="*/ 386162 w 422813"/>
                  <a:gd name="connsiteY3" fmla="*/ 59791 h 798619"/>
                  <a:gd name="connsiteX4" fmla="*/ 273797 w 422813"/>
                  <a:gd name="connsiteY4" fmla="*/ 203038 h 798619"/>
                  <a:gd name="connsiteX5" fmla="*/ 264272 w 422813"/>
                  <a:gd name="connsiteY5" fmla="*/ 289715 h 798619"/>
                  <a:gd name="connsiteX6" fmla="*/ 195692 w 422813"/>
                  <a:gd name="connsiteY6" fmla="*/ 385918 h 798619"/>
                  <a:gd name="connsiteX7" fmla="*/ 214742 w 422813"/>
                  <a:gd name="connsiteY7" fmla="*/ 414493 h 798619"/>
                  <a:gd name="connsiteX8" fmla="*/ 244269 w 422813"/>
                  <a:gd name="connsiteY8" fmla="*/ 424018 h 798619"/>
                  <a:gd name="connsiteX9" fmla="*/ 234744 w 422813"/>
                  <a:gd name="connsiteY9" fmla="*/ 462118 h 798619"/>
                  <a:gd name="connsiteX10" fmla="*/ 244269 w 422813"/>
                  <a:gd name="connsiteY10" fmla="*/ 490693 h 798619"/>
                  <a:gd name="connsiteX11" fmla="*/ 244269 w 422813"/>
                  <a:gd name="connsiteY11" fmla="*/ 528793 h 798619"/>
                  <a:gd name="connsiteX12" fmla="*/ 263319 w 422813"/>
                  <a:gd name="connsiteY12" fmla="*/ 605945 h 798619"/>
                  <a:gd name="connsiteX13" fmla="*/ 380477 w 422813"/>
                  <a:gd name="connsiteY13" fmla="*/ 644045 h 798619"/>
                  <a:gd name="connsiteX14" fmla="*/ 350949 w 422813"/>
                  <a:gd name="connsiteY14" fmla="*/ 759298 h 798619"/>
                  <a:gd name="connsiteX15" fmla="*/ 367142 w 422813"/>
                  <a:gd name="connsiteY15" fmla="*/ 793588 h 798619"/>
                  <a:gd name="connsiteX16" fmla="*/ 373373 w 422813"/>
                  <a:gd name="connsiteY16" fmla="*/ 794373 h 798619"/>
                  <a:gd name="connsiteX17" fmla="*/ 340043 w 422813"/>
                  <a:gd name="connsiteY17" fmla="*/ 798572 h 798619"/>
                  <a:gd name="connsiteX18" fmla="*/ 124778 w 422813"/>
                  <a:gd name="connsiteY18" fmla="*/ 759519 h 798619"/>
                  <a:gd name="connsiteX19" fmla="*/ 110490 w 422813"/>
                  <a:gd name="connsiteY19" fmla="*/ 730944 h 798619"/>
                  <a:gd name="connsiteX20" fmla="*/ 117158 w 422813"/>
                  <a:gd name="connsiteY20" fmla="*/ 596642 h 798619"/>
                  <a:gd name="connsiteX21" fmla="*/ 0 w 422813"/>
                  <a:gd name="connsiteY21" fmla="*/ 327084 h 798619"/>
                  <a:gd name="connsiteX22" fmla="*/ 272415 w 422813"/>
                  <a:gd name="connsiteY22" fmla="*/ 377 h 798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22813" h="798619">
                    <a:moveTo>
                      <a:pt x="272415" y="377"/>
                    </a:moveTo>
                    <a:cubicBezTo>
                      <a:pt x="320993" y="-2004"/>
                      <a:pt x="361712" y="7045"/>
                      <a:pt x="395764" y="22404"/>
                    </a:cubicBezTo>
                    <a:lnTo>
                      <a:pt x="422813" y="38280"/>
                    </a:lnTo>
                    <a:lnTo>
                      <a:pt x="386162" y="59791"/>
                    </a:lnTo>
                    <a:cubicBezTo>
                      <a:pt x="316957" y="110765"/>
                      <a:pt x="285703" y="185179"/>
                      <a:pt x="273797" y="203038"/>
                    </a:cubicBezTo>
                    <a:cubicBezTo>
                      <a:pt x="254747" y="231613"/>
                      <a:pt x="273797" y="270665"/>
                      <a:pt x="264272" y="289715"/>
                    </a:cubicBezTo>
                    <a:cubicBezTo>
                      <a:pt x="254747" y="308765"/>
                      <a:pt x="195692" y="376393"/>
                      <a:pt x="195692" y="385918"/>
                    </a:cubicBezTo>
                    <a:cubicBezTo>
                      <a:pt x="195692" y="400205"/>
                      <a:pt x="205217" y="410683"/>
                      <a:pt x="214742" y="414493"/>
                    </a:cubicBezTo>
                    <a:cubicBezTo>
                      <a:pt x="227124" y="419255"/>
                      <a:pt x="244269" y="414493"/>
                      <a:pt x="244269" y="424018"/>
                    </a:cubicBezTo>
                    <a:cubicBezTo>
                      <a:pt x="244269" y="433543"/>
                      <a:pt x="244269" y="452593"/>
                      <a:pt x="234744" y="462118"/>
                    </a:cubicBezTo>
                    <a:cubicBezTo>
                      <a:pt x="225219" y="471643"/>
                      <a:pt x="225219" y="481168"/>
                      <a:pt x="244269" y="490693"/>
                    </a:cubicBezTo>
                    <a:cubicBezTo>
                      <a:pt x="234744" y="500218"/>
                      <a:pt x="225219" y="519268"/>
                      <a:pt x="244269" y="528793"/>
                    </a:cubicBezTo>
                    <a:cubicBezTo>
                      <a:pt x="263319" y="557368"/>
                      <a:pt x="225219" y="576418"/>
                      <a:pt x="263319" y="605945"/>
                    </a:cubicBezTo>
                    <a:cubicBezTo>
                      <a:pt x="302372" y="634520"/>
                      <a:pt x="380477" y="596420"/>
                      <a:pt x="380477" y="644045"/>
                    </a:cubicBezTo>
                    <a:cubicBezTo>
                      <a:pt x="380477" y="691670"/>
                      <a:pt x="380477" y="702148"/>
                      <a:pt x="350949" y="759298"/>
                    </a:cubicBezTo>
                    <a:cubicBezTo>
                      <a:pt x="344282" y="773585"/>
                      <a:pt x="351902" y="789778"/>
                      <a:pt x="367142" y="793588"/>
                    </a:cubicBezTo>
                    <a:lnTo>
                      <a:pt x="373373" y="794373"/>
                    </a:lnTo>
                    <a:lnTo>
                      <a:pt x="340043" y="798572"/>
                    </a:lnTo>
                    <a:cubicBezTo>
                      <a:pt x="263843" y="799524"/>
                      <a:pt x="191453" y="786189"/>
                      <a:pt x="124778" y="759519"/>
                    </a:cubicBezTo>
                    <a:cubicBezTo>
                      <a:pt x="113348" y="754757"/>
                      <a:pt x="107633" y="742374"/>
                      <a:pt x="110490" y="730944"/>
                    </a:cubicBezTo>
                    <a:cubicBezTo>
                      <a:pt x="123825" y="684272"/>
                      <a:pt x="132398" y="629979"/>
                      <a:pt x="117158" y="596642"/>
                    </a:cubicBezTo>
                    <a:cubicBezTo>
                      <a:pt x="75248" y="507107"/>
                      <a:pt x="0" y="442337"/>
                      <a:pt x="0" y="327084"/>
                    </a:cubicBezTo>
                    <a:cubicBezTo>
                      <a:pt x="0" y="163254"/>
                      <a:pt x="78105" y="9902"/>
                      <a:pt x="272415" y="377"/>
                    </a:cubicBezTo>
                    <a:close/>
                  </a:path>
                </a:pathLst>
              </a:custGeom>
              <a:solidFill>
                <a:srgbClr val="FF671F"/>
              </a:solidFill>
              <a:ln w="9525" cap="flat">
                <a:noFill/>
                <a:prstDash val="solid"/>
                <a:miter/>
              </a:ln>
            </p:spPr>
            <p:txBody>
              <a:bodyPr rtlCol="0" anchor="ctr"/>
              <a:lstStyle/>
              <a:p>
                <a:endParaRPr lang="en-IN">
                  <a:solidFill>
                    <a:schemeClr val="bg1"/>
                  </a:solidFill>
                </a:endParaRPr>
              </a:p>
            </p:txBody>
          </p:sp>
          <p:sp>
            <p:nvSpPr>
              <p:cNvPr id="84" name="Freeform: Shape 83">
                <a:extLst>
                  <a:ext uri="{FF2B5EF4-FFF2-40B4-BE49-F238E27FC236}">
                    <a16:creationId xmlns:a16="http://schemas.microsoft.com/office/drawing/2014/main" id="{13452D5E-0D75-4CDF-8A97-4338CA55DFD6}"/>
                  </a:ext>
                </a:extLst>
              </p:cNvPr>
              <p:cNvSpPr/>
              <p:nvPr/>
            </p:nvSpPr>
            <p:spPr>
              <a:xfrm>
                <a:off x="10310786" y="422430"/>
                <a:ext cx="454779" cy="798620"/>
              </a:xfrm>
              <a:custGeom>
                <a:avLst/>
                <a:gdLst>
                  <a:gd name="connsiteX0" fmla="*/ 182364 w 454779"/>
                  <a:gd name="connsiteY0" fmla="*/ 378 h 798620"/>
                  <a:gd name="connsiteX1" fmla="*/ 454779 w 454779"/>
                  <a:gd name="connsiteY1" fmla="*/ 327085 h 798620"/>
                  <a:gd name="connsiteX2" fmla="*/ 337621 w 454779"/>
                  <a:gd name="connsiteY2" fmla="*/ 596643 h 798620"/>
                  <a:gd name="connsiteX3" fmla="*/ 344289 w 454779"/>
                  <a:gd name="connsiteY3" fmla="*/ 730945 h 798620"/>
                  <a:gd name="connsiteX4" fmla="*/ 330001 w 454779"/>
                  <a:gd name="connsiteY4" fmla="*/ 759520 h 798620"/>
                  <a:gd name="connsiteX5" fmla="*/ 114736 w 454779"/>
                  <a:gd name="connsiteY5" fmla="*/ 798573 h 798620"/>
                  <a:gd name="connsiteX6" fmla="*/ 0 w 454779"/>
                  <a:gd name="connsiteY6" fmla="*/ 784118 h 798620"/>
                  <a:gd name="connsiteX7" fmla="*/ 87637 w 454779"/>
                  <a:gd name="connsiteY7" fmla="*/ 773077 h 798620"/>
                  <a:gd name="connsiteX8" fmla="*/ 103830 w 454779"/>
                  <a:gd name="connsiteY8" fmla="*/ 738787 h 798620"/>
                  <a:gd name="connsiteX9" fmla="*/ 74302 w 454779"/>
                  <a:gd name="connsiteY9" fmla="*/ 623534 h 798620"/>
                  <a:gd name="connsiteX10" fmla="*/ 191460 w 454779"/>
                  <a:gd name="connsiteY10" fmla="*/ 585434 h 798620"/>
                  <a:gd name="connsiteX11" fmla="*/ 210510 w 454779"/>
                  <a:gd name="connsiteY11" fmla="*/ 508282 h 798620"/>
                  <a:gd name="connsiteX12" fmla="*/ 210510 w 454779"/>
                  <a:gd name="connsiteY12" fmla="*/ 470182 h 798620"/>
                  <a:gd name="connsiteX13" fmla="*/ 220035 w 454779"/>
                  <a:gd name="connsiteY13" fmla="*/ 441607 h 798620"/>
                  <a:gd name="connsiteX14" fmla="*/ 210510 w 454779"/>
                  <a:gd name="connsiteY14" fmla="*/ 403507 h 798620"/>
                  <a:gd name="connsiteX15" fmla="*/ 240037 w 454779"/>
                  <a:gd name="connsiteY15" fmla="*/ 393982 h 798620"/>
                  <a:gd name="connsiteX16" fmla="*/ 259087 w 454779"/>
                  <a:gd name="connsiteY16" fmla="*/ 365407 h 798620"/>
                  <a:gd name="connsiteX17" fmla="*/ 190507 w 454779"/>
                  <a:gd name="connsiteY17" fmla="*/ 269204 h 798620"/>
                  <a:gd name="connsiteX18" fmla="*/ 180982 w 454779"/>
                  <a:gd name="connsiteY18" fmla="*/ 182527 h 798620"/>
                  <a:gd name="connsiteX19" fmla="*/ 68617 w 454779"/>
                  <a:gd name="connsiteY19" fmla="*/ 39280 h 798620"/>
                  <a:gd name="connsiteX20" fmla="*/ 49440 w 454779"/>
                  <a:gd name="connsiteY20" fmla="*/ 28025 h 798620"/>
                  <a:gd name="connsiteX21" fmla="*/ 59015 w 454779"/>
                  <a:gd name="connsiteY21" fmla="*/ 22405 h 798620"/>
                  <a:gd name="connsiteX22" fmla="*/ 182364 w 454779"/>
                  <a:gd name="connsiteY22" fmla="*/ 378 h 798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4779" h="798620">
                    <a:moveTo>
                      <a:pt x="182364" y="378"/>
                    </a:moveTo>
                    <a:cubicBezTo>
                      <a:pt x="376674" y="9903"/>
                      <a:pt x="454779" y="163255"/>
                      <a:pt x="454779" y="327085"/>
                    </a:cubicBezTo>
                    <a:cubicBezTo>
                      <a:pt x="454779" y="442338"/>
                      <a:pt x="379531" y="507108"/>
                      <a:pt x="337621" y="596643"/>
                    </a:cubicBezTo>
                    <a:cubicBezTo>
                      <a:pt x="322381" y="629980"/>
                      <a:pt x="330954" y="684273"/>
                      <a:pt x="344289" y="730945"/>
                    </a:cubicBezTo>
                    <a:cubicBezTo>
                      <a:pt x="347146" y="742375"/>
                      <a:pt x="341431" y="754758"/>
                      <a:pt x="330001" y="759520"/>
                    </a:cubicBezTo>
                    <a:cubicBezTo>
                      <a:pt x="263326" y="786190"/>
                      <a:pt x="190936" y="799525"/>
                      <a:pt x="114736" y="798573"/>
                    </a:cubicBezTo>
                    <a:lnTo>
                      <a:pt x="0" y="784118"/>
                    </a:lnTo>
                    <a:lnTo>
                      <a:pt x="87637" y="773077"/>
                    </a:lnTo>
                    <a:cubicBezTo>
                      <a:pt x="102877" y="769267"/>
                      <a:pt x="110497" y="753074"/>
                      <a:pt x="103830" y="738787"/>
                    </a:cubicBezTo>
                    <a:cubicBezTo>
                      <a:pt x="74302" y="681637"/>
                      <a:pt x="74302" y="671159"/>
                      <a:pt x="74302" y="623534"/>
                    </a:cubicBezTo>
                    <a:cubicBezTo>
                      <a:pt x="74302" y="575909"/>
                      <a:pt x="152407" y="614009"/>
                      <a:pt x="191460" y="585434"/>
                    </a:cubicBezTo>
                    <a:cubicBezTo>
                      <a:pt x="229560" y="555907"/>
                      <a:pt x="191460" y="536857"/>
                      <a:pt x="210510" y="508282"/>
                    </a:cubicBezTo>
                    <a:cubicBezTo>
                      <a:pt x="229560" y="498757"/>
                      <a:pt x="220035" y="479707"/>
                      <a:pt x="210510" y="470182"/>
                    </a:cubicBezTo>
                    <a:cubicBezTo>
                      <a:pt x="229560" y="460657"/>
                      <a:pt x="229560" y="451132"/>
                      <a:pt x="220035" y="441607"/>
                    </a:cubicBezTo>
                    <a:cubicBezTo>
                      <a:pt x="210510" y="432082"/>
                      <a:pt x="210510" y="413032"/>
                      <a:pt x="210510" y="403507"/>
                    </a:cubicBezTo>
                    <a:cubicBezTo>
                      <a:pt x="210510" y="393982"/>
                      <a:pt x="227655" y="398744"/>
                      <a:pt x="240037" y="393982"/>
                    </a:cubicBezTo>
                    <a:cubicBezTo>
                      <a:pt x="249562" y="390172"/>
                      <a:pt x="259087" y="379694"/>
                      <a:pt x="259087" y="365407"/>
                    </a:cubicBezTo>
                    <a:cubicBezTo>
                      <a:pt x="259087" y="355882"/>
                      <a:pt x="200032" y="288254"/>
                      <a:pt x="190507" y="269204"/>
                    </a:cubicBezTo>
                    <a:cubicBezTo>
                      <a:pt x="180982" y="250154"/>
                      <a:pt x="200032" y="211102"/>
                      <a:pt x="180982" y="182527"/>
                    </a:cubicBezTo>
                    <a:cubicBezTo>
                      <a:pt x="169076" y="164668"/>
                      <a:pt x="137822" y="90254"/>
                      <a:pt x="68617" y="39280"/>
                    </a:cubicBezTo>
                    <a:lnTo>
                      <a:pt x="49440" y="28025"/>
                    </a:lnTo>
                    <a:lnTo>
                      <a:pt x="59015" y="22405"/>
                    </a:lnTo>
                    <a:cubicBezTo>
                      <a:pt x="93067" y="7046"/>
                      <a:pt x="133786" y="-2003"/>
                      <a:pt x="182364" y="378"/>
                    </a:cubicBezTo>
                    <a:close/>
                  </a:path>
                </a:pathLst>
              </a:custGeom>
              <a:solidFill>
                <a:srgbClr val="FF671F"/>
              </a:solidFill>
              <a:ln w="9525" cap="flat">
                <a:noFill/>
                <a:prstDash val="solid"/>
                <a:miter/>
              </a:ln>
            </p:spPr>
            <p:txBody>
              <a:bodyPr rtlCol="0" anchor="ctr"/>
              <a:lstStyle/>
              <a:p>
                <a:endParaRPr lang="en-IN">
                  <a:solidFill>
                    <a:schemeClr val="bg1"/>
                  </a:solidFill>
                </a:endParaRPr>
              </a:p>
            </p:txBody>
          </p:sp>
        </p:grpSp>
      </p:grpSp>
      <p:sp>
        <p:nvSpPr>
          <p:cNvPr id="15" name="TextBox 14">
            <a:extLst>
              <a:ext uri="{FF2B5EF4-FFF2-40B4-BE49-F238E27FC236}">
                <a16:creationId xmlns:a16="http://schemas.microsoft.com/office/drawing/2014/main" id="{4F20EB8A-1AC8-6FF1-D08F-B2903D49519C}"/>
              </a:ext>
            </a:extLst>
          </p:cNvPr>
          <p:cNvSpPr txBox="1"/>
          <p:nvPr/>
        </p:nvSpPr>
        <p:spPr>
          <a:xfrm>
            <a:off x="5880867" y="3396064"/>
            <a:ext cx="4912264" cy="400110"/>
          </a:xfrm>
          <a:prstGeom prst="rect">
            <a:avLst/>
          </a:prstGeom>
          <a:noFill/>
        </p:spPr>
        <p:txBody>
          <a:bodyPr wrap="square" rtlCol="0">
            <a:spAutoFit/>
          </a:bodyPr>
          <a:lstStyle>
            <a:defPPr>
              <a:defRPr lang="en-US"/>
            </a:defPPr>
            <a:lvl1pPr algn="ctr">
              <a:defRPr sz="1400" b="1">
                <a:latin typeface="Arial" panose="020B0604020202020204" pitchFamily="34" charset="0"/>
                <a:cs typeface="Arial" panose="020B0604020202020204" pitchFamily="34" charset="0"/>
              </a:defRPr>
            </a:lvl1pPr>
          </a:lstStyle>
          <a:p>
            <a:pPr algn="l"/>
            <a:r>
              <a:rPr lang="en-GB" sz="2000" dirty="0">
                <a:solidFill>
                  <a:schemeClr val="bg1"/>
                </a:solidFill>
                <a:latin typeface="+mn-lt"/>
              </a:rPr>
              <a:t>Required Equipment</a:t>
            </a:r>
          </a:p>
        </p:txBody>
      </p:sp>
      <p:sp>
        <p:nvSpPr>
          <p:cNvPr id="35" name="TextBox 34">
            <a:extLst>
              <a:ext uri="{FF2B5EF4-FFF2-40B4-BE49-F238E27FC236}">
                <a16:creationId xmlns:a16="http://schemas.microsoft.com/office/drawing/2014/main" id="{7EA887BA-7B25-7999-1F2E-B5C6E40C76B0}"/>
              </a:ext>
            </a:extLst>
          </p:cNvPr>
          <p:cNvSpPr txBox="1"/>
          <p:nvPr/>
        </p:nvSpPr>
        <p:spPr>
          <a:xfrm>
            <a:off x="4036134" y="812696"/>
            <a:ext cx="5849475" cy="400110"/>
          </a:xfrm>
          <a:prstGeom prst="rect">
            <a:avLst/>
          </a:prstGeom>
          <a:noFill/>
        </p:spPr>
        <p:txBody>
          <a:bodyPr wrap="square" rtlCol="0">
            <a:spAutoFit/>
          </a:bodyPr>
          <a:lstStyle/>
          <a:p>
            <a:r>
              <a:rPr lang="en-GB" sz="2000" b="1" dirty="0">
                <a:solidFill>
                  <a:schemeClr val="bg1"/>
                </a:solidFill>
                <a:cs typeface="Arial" panose="020B0604020202020204" pitchFamily="34" charset="0"/>
              </a:rPr>
              <a:t>Adequate People </a:t>
            </a:r>
            <a:r>
              <a:rPr lang="en-GB" sz="2000" b="1" dirty="0">
                <a:solidFill>
                  <a:srgbClr val="FF671F"/>
                </a:solidFill>
                <a:cs typeface="Arial" panose="020B0604020202020204" pitchFamily="34" charset="0"/>
              </a:rPr>
              <a:t>(Manpower Formulae Doc# 2764) </a:t>
            </a:r>
            <a:endParaRPr lang="en-US" sz="2000" b="1" dirty="0">
              <a:solidFill>
                <a:srgbClr val="FF671F"/>
              </a:solidFill>
              <a:cs typeface="Arial" panose="020B0604020202020204" pitchFamily="34" charset="0"/>
            </a:endParaRPr>
          </a:p>
        </p:txBody>
      </p:sp>
      <p:sp>
        <p:nvSpPr>
          <p:cNvPr id="59" name="TextBox 58">
            <a:extLst>
              <a:ext uri="{FF2B5EF4-FFF2-40B4-BE49-F238E27FC236}">
                <a16:creationId xmlns:a16="http://schemas.microsoft.com/office/drawing/2014/main" id="{5425428B-F9CD-8D71-998B-5B1A7A21C9EA}"/>
              </a:ext>
            </a:extLst>
          </p:cNvPr>
          <p:cNvSpPr txBox="1"/>
          <p:nvPr/>
        </p:nvSpPr>
        <p:spPr>
          <a:xfrm>
            <a:off x="5491555" y="1916668"/>
            <a:ext cx="4439820" cy="400110"/>
          </a:xfrm>
          <a:prstGeom prst="rect">
            <a:avLst/>
          </a:prstGeom>
          <a:noFill/>
        </p:spPr>
        <p:txBody>
          <a:bodyPr wrap="square" rtlCol="0">
            <a:spAutoFit/>
          </a:bodyPr>
          <a:lstStyle>
            <a:defPPr>
              <a:defRPr lang="en-US"/>
            </a:defPPr>
            <a:lvl1pPr algn="ctr">
              <a:defRPr sz="1400" b="1">
                <a:latin typeface="Arial" panose="020B0604020202020204" pitchFamily="34" charset="0"/>
                <a:cs typeface="Arial" panose="020B0604020202020204" pitchFamily="34" charset="0"/>
              </a:defRPr>
            </a:lvl1pPr>
          </a:lstStyle>
          <a:p>
            <a:pPr algn="l"/>
            <a:r>
              <a:rPr lang="en-GB" sz="2000" dirty="0">
                <a:solidFill>
                  <a:schemeClr val="bg1"/>
                </a:solidFill>
                <a:latin typeface="+mn-lt"/>
              </a:rPr>
              <a:t>Adequate Space</a:t>
            </a:r>
          </a:p>
        </p:txBody>
      </p:sp>
      <p:sp>
        <p:nvSpPr>
          <p:cNvPr id="60" name="TextBox 59">
            <a:extLst>
              <a:ext uri="{FF2B5EF4-FFF2-40B4-BE49-F238E27FC236}">
                <a16:creationId xmlns:a16="http://schemas.microsoft.com/office/drawing/2014/main" id="{2BF488C8-4205-C7BF-0553-9CD5CFEB9DF8}"/>
              </a:ext>
            </a:extLst>
          </p:cNvPr>
          <p:cNvSpPr txBox="1"/>
          <p:nvPr/>
        </p:nvSpPr>
        <p:spPr>
          <a:xfrm>
            <a:off x="5410200" y="4964668"/>
            <a:ext cx="5551746" cy="400110"/>
          </a:xfrm>
          <a:prstGeom prst="rect">
            <a:avLst/>
          </a:prstGeom>
          <a:noFill/>
        </p:spPr>
        <p:txBody>
          <a:bodyPr wrap="square" rtlCol="0">
            <a:spAutoFit/>
          </a:bodyPr>
          <a:lstStyle>
            <a:defPPr>
              <a:defRPr lang="en-US"/>
            </a:defPPr>
            <a:lvl1pPr algn="ctr">
              <a:defRPr sz="1400" b="1">
                <a:latin typeface="Arial" panose="020B0604020202020204" pitchFamily="34" charset="0"/>
                <a:cs typeface="Arial" panose="020B0604020202020204" pitchFamily="34" charset="0"/>
              </a:defRPr>
            </a:lvl1pPr>
          </a:lstStyle>
          <a:p>
            <a:pPr algn="l"/>
            <a:r>
              <a:rPr lang="en-GB" sz="2000" dirty="0">
                <a:solidFill>
                  <a:schemeClr val="bg1"/>
                </a:solidFill>
                <a:latin typeface="+mn-lt"/>
              </a:rPr>
              <a:t>Properly maintained locations</a:t>
            </a:r>
          </a:p>
        </p:txBody>
      </p:sp>
      <p:sp>
        <p:nvSpPr>
          <p:cNvPr id="61" name="TextBox 60">
            <a:extLst>
              <a:ext uri="{FF2B5EF4-FFF2-40B4-BE49-F238E27FC236}">
                <a16:creationId xmlns:a16="http://schemas.microsoft.com/office/drawing/2014/main" id="{46F8D9AD-1E9B-5C9C-2200-C73F0AC1E355}"/>
              </a:ext>
            </a:extLst>
          </p:cNvPr>
          <p:cNvSpPr txBox="1"/>
          <p:nvPr/>
        </p:nvSpPr>
        <p:spPr>
          <a:xfrm>
            <a:off x="4189718" y="5951173"/>
            <a:ext cx="5695891" cy="400110"/>
          </a:xfrm>
          <a:prstGeom prst="rect">
            <a:avLst/>
          </a:prstGeom>
          <a:noFill/>
        </p:spPr>
        <p:txBody>
          <a:bodyPr wrap="square" rtlCol="0">
            <a:spAutoFit/>
          </a:bodyPr>
          <a:lstStyle>
            <a:defPPr>
              <a:defRPr lang="en-US"/>
            </a:defPPr>
            <a:lvl1pPr algn="ctr">
              <a:defRPr sz="1400" b="1">
                <a:latin typeface="Arial" panose="020B0604020202020204" pitchFamily="34" charset="0"/>
                <a:cs typeface="Arial" panose="020B0604020202020204" pitchFamily="34" charset="0"/>
              </a:defRPr>
            </a:lvl1pPr>
          </a:lstStyle>
          <a:p>
            <a:pPr algn="l"/>
            <a:r>
              <a:rPr lang="en-GB" sz="2000" dirty="0">
                <a:solidFill>
                  <a:schemeClr val="bg1"/>
                </a:solidFill>
                <a:latin typeface="+mn-lt"/>
              </a:rPr>
              <a:t>Maintenance</a:t>
            </a:r>
          </a:p>
        </p:txBody>
      </p:sp>
      <p:sp>
        <p:nvSpPr>
          <p:cNvPr id="63" name="Title 1">
            <a:extLst>
              <a:ext uri="{FF2B5EF4-FFF2-40B4-BE49-F238E27FC236}">
                <a16:creationId xmlns:a16="http://schemas.microsoft.com/office/drawing/2014/main" id="{64F736C1-9E30-56E2-A545-ACFDCC2FE754}"/>
              </a:ext>
            </a:extLst>
          </p:cNvPr>
          <p:cNvSpPr txBox="1">
            <a:spLocks/>
          </p:cNvSpPr>
          <p:nvPr/>
        </p:nvSpPr>
        <p:spPr>
          <a:xfrm>
            <a:off x="0" y="14012"/>
            <a:ext cx="7696200" cy="654479"/>
          </a:xfrm>
          <a:prstGeom prst="rect">
            <a:avLst/>
          </a:prstGeom>
        </p:spPr>
        <p:txBody>
          <a:bodyPr/>
          <a:lst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a:lstStyle>
          <a:p>
            <a:r>
              <a:rPr lang="en-GB" sz="3600" dirty="0">
                <a:solidFill>
                  <a:schemeClr val="bg1"/>
                </a:solidFill>
                <a:latin typeface="+mn-lt"/>
              </a:rPr>
              <a:t>Clause 7.1 Resources</a:t>
            </a:r>
          </a:p>
        </p:txBody>
      </p:sp>
      <p:sp>
        <p:nvSpPr>
          <p:cNvPr id="104" name="object 12">
            <a:extLst>
              <a:ext uri="{FF2B5EF4-FFF2-40B4-BE49-F238E27FC236}">
                <a16:creationId xmlns:a16="http://schemas.microsoft.com/office/drawing/2014/main" id="{8BC17195-0CAA-53AB-EC8E-15109781C290}"/>
              </a:ext>
            </a:extLst>
          </p:cNvPr>
          <p:cNvSpPr txBox="1"/>
          <p:nvPr/>
        </p:nvSpPr>
        <p:spPr>
          <a:xfrm>
            <a:off x="8001000" y="2543194"/>
            <a:ext cx="4077858" cy="615553"/>
          </a:xfrm>
          <a:prstGeom prst="rect">
            <a:avLst/>
          </a:prstGeom>
        </p:spPr>
        <p:txBody>
          <a:bodyPr wrap="square" lIns="0" tIns="0" rIns="0" bIns="0">
            <a:spAutoFit/>
          </a:bodyPr>
          <a:lstStyle/>
          <a:p>
            <a:pPr marL="12700" algn="ctr" eaLnBrk="1" fontAlgn="auto" hangingPunct="1">
              <a:spcBef>
                <a:spcPts val="0"/>
              </a:spcBef>
              <a:spcAft>
                <a:spcPts val="0"/>
              </a:spcAft>
              <a:defRPr/>
            </a:pPr>
            <a:r>
              <a:rPr lang="en-GB" sz="2000" b="1" spc="-10" dirty="0">
                <a:solidFill>
                  <a:srgbClr val="FF671F"/>
                </a:solidFill>
                <a:cs typeface="Arial" panose="020B0604020202020204" pitchFamily="34" charset="0"/>
              </a:rPr>
              <a:t>Ticket can be open by sending email to </a:t>
            </a:r>
          </a:p>
          <a:p>
            <a:pPr marL="12700" algn="ctr" eaLnBrk="1" fontAlgn="auto" hangingPunct="1">
              <a:spcBef>
                <a:spcPts val="0"/>
              </a:spcBef>
              <a:spcAft>
                <a:spcPts val="0"/>
              </a:spcAft>
              <a:defRPr/>
            </a:pPr>
            <a:r>
              <a:rPr lang="en-GB" sz="2000" b="1" spc="-10" dirty="0">
                <a:solidFill>
                  <a:srgbClr val="FF671F"/>
                </a:solidFill>
                <a:cs typeface="Arial" panose="020B0604020202020204" pitchFamily="34" charset="0"/>
              </a:rPr>
              <a:t>IT-helpdesk@smsaexpress.com</a:t>
            </a:r>
            <a:endParaRPr lang="en-GB" sz="2000" b="1" dirty="0">
              <a:solidFill>
                <a:srgbClr val="FF671F"/>
              </a:solidFill>
              <a:cs typeface="Arial" panose="020B0604020202020204" pitchFamily="34" charset="0"/>
            </a:endParaRPr>
          </a:p>
        </p:txBody>
      </p:sp>
      <p:pic>
        <p:nvPicPr>
          <p:cNvPr id="1026" name="Picture 2" descr="ISO 27001 (ISO/IEC 27001) | Udemy">
            <a:extLst>
              <a:ext uri="{FF2B5EF4-FFF2-40B4-BE49-F238E27FC236}">
                <a16:creationId xmlns:a16="http://schemas.microsoft.com/office/drawing/2014/main" id="{78DD9CD8-0DF6-DBE8-AC4C-C6AEC2F1792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199" t="574" r="34535" b="344"/>
          <a:stretch/>
        </p:blipFill>
        <p:spPr bwMode="auto">
          <a:xfrm>
            <a:off x="554573" y="1945397"/>
            <a:ext cx="3511296" cy="3479091"/>
          </a:xfrm>
          <a:prstGeom prst="ellipse">
            <a:avLst/>
          </a:prstGeom>
          <a:noFill/>
          <a:ln w="57150">
            <a:solidFill>
              <a:srgbClr val="FF671F"/>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95733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 name="object 18">
            <a:extLst>
              <a:ext uri="{FF2B5EF4-FFF2-40B4-BE49-F238E27FC236}">
                <a16:creationId xmlns:a16="http://schemas.microsoft.com/office/drawing/2014/main" id="{C2EC8E56-76BC-4F74-CBAD-2B2219F3DB02}"/>
              </a:ext>
            </a:extLst>
          </p:cNvPr>
          <p:cNvSpPr txBox="1"/>
          <p:nvPr/>
        </p:nvSpPr>
        <p:spPr>
          <a:xfrm>
            <a:off x="3603625" y="6686664"/>
            <a:ext cx="4984750"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cs typeface="Calibri"/>
              </a:rPr>
              <a:t>“</a:t>
            </a:r>
            <a:r>
              <a:rPr sz="650" spc="-5" dirty="0">
                <a:solidFill>
                  <a:schemeClr val="bg1"/>
                </a:solidFill>
                <a:cs typeface="Calibri"/>
              </a:rPr>
              <a:t>C</a:t>
            </a:r>
            <a:r>
              <a:rPr sz="650" spc="-15" dirty="0">
                <a:solidFill>
                  <a:schemeClr val="bg1"/>
                </a:solidFill>
                <a:cs typeface="Calibri"/>
              </a:rPr>
              <a:t>o</a:t>
            </a:r>
            <a:r>
              <a:rPr sz="650" spc="-10" dirty="0">
                <a:solidFill>
                  <a:schemeClr val="bg1"/>
                </a:solidFill>
                <a:cs typeface="Calibri"/>
              </a:rPr>
              <a:t>p</a:t>
            </a:r>
            <a:r>
              <a:rPr sz="650" spc="-15" dirty="0">
                <a:solidFill>
                  <a:schemeClr val="bg1"/>
                </a:solidFill>
                <a:cs typeface="Calibri"/>
              </a:rPr>
              <a:t>y</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a:t>
            </a:r>
            <a:r>
              <a:rPr sz="650" spc="-10" dirty="0">
                <a:solidFill>
                  <a:schemeClr val="bg1"/>
                </a:solidFill>
                <a:cs typeface="Calibri"/>
              </a:rPr>
              <a:t>s</a:t>
            </a:r>
            <a:r>
              <a:rPr sz="650" spc="-5" dirty="0">
                <a:solidFill>
                  <a:schemeClr val="bg1"/>
                </a:solidFill>
                <a:cs typeface="Calibri"/>
              </a:rPr>
              <a:t>:</a:t>
            </a:r>
            <a:r>
              <a:rPr sz="650" spc="-10" dirty="0">
                <a:solidFill>
                  <a:schemeClr val="bg1"/>
                </a:solidFill>
                <a:cs typeface="Calibri"/>
              </a:rPr>
              <a:t> Al</a:t>
            </a:r>
            <a:r>
              <a:rPr sz="650" spc="-5" dirty="0">
                <a:solidFill>
                  <a:schemeClr val="bg1"/>
                </a:solidFill>
                <a:cs typeface="Calibri"/>
              </a:rPr>
              <a:t>l</a:t>
            </a:r>
            <a:r>
              <a:rPr sz="650" spc="15" dirty="0">
                <a:solidFill>
                  <a:schemeClr val="bg1"/>
                </a:solidFill>
                <a:cs typeface="Calibri"/>
              </a:rPr>
              <a:t> </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ts</a:t>
            </a:r>
            <a:r>
              <a:rPr sz="650" spc="-10" dirty="0">
                <a:solidFill>
                  <a:schemeClr val="bg1"/>
                </a:solidFill>
                <a:cs typeface="Calibri"/>
              </a:rPr>
              <a:t> </a:t>
            </a:r>
            <a:r>
              <a:rPr sz="650" spc="-5" dirty="0">
                <a:solidFill>
                  <a:schemeClr val="bg1"/>
                </a:solidFill>
                <a:cs typeface="Calibri"/>
              </a:rPr>
              <a:t>are</a:t>
            </a:r>
            <a:r>
              <a:rPr sz="650" spc="10" dirty="0">
                <a:solidFill>
                  <a:schemeClr val="bg1"/>
                </a:solidFill>
                <a:cs typeface="Calibri"/>
              </a:rPr>
              <a:t> </a:t>
            </a:r>
            <a:r>
              <a:rPr sz="650" spc="-5" dirty="0">
                <a:solidFill>
                  <a:schemeClr val="bg1"/>
                </a:solidFill>
                <a:cs typeface="Calibri"/>
              </a:rPr>
              <a:t>reser</a:t>
            </a:r>
            <a:r>
              <a:rPr sz="650" spc="-10" dirty="0">
                <a:solidFill>
                  <a:schemeClr val="bg1"/>
                </a:solidFill>
                <a:cs typeface="Calibri"/>
              </a:rPr>
              <a:t>v</a:t>
            </a:r>
            <a:r>
              <a:rPr sz="650" spc="-5" dirty="0">
                <a:solidFill>
                  <a:schemeClr val="bg1"/>
                </a:solidFill>
                <a:cs typeface="Calibri"/>
              </a:rPr>
              <a:t>e</a:t>
            </a:r>
            <a:r>
              <a:rPr sz="650" spc="-10" dirty="0">
                <a:solidFill>
                  <a:schemeClr val="bg1"/>
                </a:solidFill>
                <a:cs typeface="Calibri"/>
              </a:rPr>
              <a:t>d</a:t>
            </a:r>
            <a:r>
              <a:rPr sz="650" spc="-5" dirty="0">
                <a:solidFill>
                  <a:schemeClr val="bg1"/>
                </a:solidFill>
                <a:cs typeface="Calibri"/>
              </a:rPr>
              <a:t>,</a:t>
            </a:r>
            <a:r>
              <a:rPr sz="650" spc="-10" dirty="0">
                <a:solidFill>
                  <a:schemeClr val="bg1"/>
                </a:solidFill>
                <a:cs typeface="Calibri"/>
              </a:rPr>
              <a:t> n</a:t>
            </a:r>
            <a:r>
              <a:rPr sz="650" spc="-5" dirty="0">
                <a:solidFill>
                  <a:schemeClr val="bg1"/>
                </a:solidFill>
                <a:cs typeface="Calibri"/>
              </a:rPr>
              <a:t>o</a:t>
            </a:r>
            <a:r>
              <a:rPr sz="650" dirty="0">
                <a:solidFill>
                  <a:schemeClr val="bg1"/>
                </a:solidFill>
                <a:cs typeface="Calibri"/>
              </a:rPr>
              <a:t> </a:t>
            </a:r>
            <a:r>
              <a:rPr sz="650" spc="-10" dirty="0">
                <a:solidFill>
                  <a:schemeClr val="bg1"/>
                </a:solidFill>
                <a:cs typeface="Calibri"/>
              </a:rPr>
              <a:t>p</a:t>
            </a:r>
            <a:r>
              <a:rPr sz="650" spc="-5" dirty="0">
                <a:solidFill>
                  <a:schemeClr val="bg1"/>
                </a:solidFill>
                <a:cs typeface="Calibri"/>
              </a:rPr>
              <a:t>art </a:t>
            </a:r>
            <a:r>
              <a:rPr sz="650" spc="-15" dirty="0">
                <a:solidFill>
                  <a:schemeClr val="bg1"/>
                </a:solidFill>
                <a:cs typeface="Calibri"/>
              </a:rPr>
              <a:t>o</a:t>
            </a:r>
            <a:r>
              <a:rPr sz="650" spc="-5" dirty="0">
                <a:solidFill>
                  <a:schemeClr val="bg1"/>
                </a:solidFill>
                <a:cs typeface="Calibri"/>
              </a:rPr>
              <a:t>f</a:t>
            </a:r>
            <a:r>
              <a:rPr sz="650" spc="10" dirty="0">
                <a:solidFill>
                  <a:schemeClr val="bg1"/>
                </a:solidFill>
                <a:cs typeface="Calibri"/>
              </a:rPr>
              <a:t> </a:t>
            </a:r>
            <a:r>
              <a:rPr sz="650" spc="-5" dirty="0">
                <a:solidFill>
                  <a:schemeClr val="bg1"/>
                </a:solidFill>
                <a:cs typeface="Calibri"/>
              </a:rPr>
              <a:t>t</a:t>
            </a:r>
            <a:r>
              <a:rPr sz="650" spc="-15" dirty="0">
                <a:solidFill>
                  <a:schemeClr val="bg1"/>
                </a:solidFill>
                <a:cs typeface="Calibri"/>
              </a:rPr>
              <a:t>h</a:t>
            </a:r>
            <a:r>
              <a:rPr sz="650" spc="-10" dirty="0">
                <a:solidFill>
                  <a:schemeClr val="bg1"/>
                </a:solidFill>
                <a:cs typeface="Calibri"/>
              </a:rPr>
              <a:t>i</a:t>
            </a:r>
            <a:r>
              <a:rPr sz="650" spc="-5" dirty="0">
                <a:solidFill>
                  <a:schemeClr val="bg1"/>
                </a:solidFill>
                <a:cs typeface="Calibri"/>
              </a:rPr>
              <a:t>s </a:t>
            </a:r>
            <a:r>
              <a:rPr sz="650" spc="-10" dirty="0">
                <a:solidFill>
                  <a:schemeClr val="bg1"/>
                </a:solidFill>
                <a:cs typeface="Calibri"/>
              </a:rPr>
              <a:t>p</a:t>
            </a:r>
            <a:r>
              <a:rPr sz="650" spc="-5" dirty="0">
                <a:solidFill>
                  <a:schemeClr val="bg1"/>
                </a:solidFill>
                <a:cs typeface="Calibri"/>
              </a:rPr>
              <a:t>rese</a:t>
            </a:r>
            <a:r>
              <a:rPr sz="650" spc="-10" dirty="0">
                <a:solidFill>
                  <a:schemeClr val="bg1"/>
                </a:solidFill>
                <a:cs typeface="Calibri"/>
              </a:rPr>
              <a:t>n</a:t>
            </a:r>
            <a:r>
              <a:rPr sz="650" spc="-5" dirty="0">
                <a:solidFill>
                  <a:schemeClr val="bg1"/>
                </a:solidFill>
                <a:cs typeface="Calibri"/>
              </a:rPr>
              <a:t>tat</a:t>
            </a:r>
            <a:r>
              <a:rPr sz="650" spc="-15" dirty="0">
                <a:solidFill>
                  <a:schemeClr val="bg1"/>
                </a:solidFill>
                <a:cs typeface="Calibri"/>
              </a:rPr>
              <a:t>io</a:t>
            </a:r>
            <a:r>
              <a:rPr sz="650" spc="-5" dirty="0">
                <a:solidFill>
                  <a:schemeClr val="bg1"/>
                </a:solidFill>
                <a:cs typeface="Calibri"/>
              </a:rPr>
              <a:t>n</a:t>
            </a:r>
            <a:r>
              <a:rPr sz="650" dirty="0">
                <a:solidFill>
                  <a:schemeClr val="bg1"/>
                </a:solidFill>
                <a:cs typeface="Calibri"/>
              </a:rPr>
              <a:t> </a:t>
            </a:r>
            <a:r>
              <a:rPr sz="650" spc="-5" dirty="0">
                <a:solidFill>
                  <a:schemeClr val="bg1"/>
                </a:solidFill>
                <a:cs typeface="Calibri"/>
              </a:rPr>
              <a:t>can</a:t>
            </a:r>
            <a:r>
              <a:rPr sz="650" dirty="0">
                <a:solidFill>
                  <a:schemeClr val="bg1"/>
                </a:solidFill>
                <a:cs typeface="Calibri"/>
              </a:rPr>
              <a:t> </a:t>
            </a:r>
            <a:r>
              <a:rPr sz="650" spc="-10" dirty="0">
                <a:solidFill>
                  <a:schemeClr val="bg1"/>
                </a:solidFill>
                <a:cs typeface="Calibri"/>
              </a:rPr>
              <a:t>b</a:t>
            </a:r>
            <a:r>
              <a:rPr sz="650" spc="-5" dirty="0">
                <a:solidFill>
                  <a:schemeClr val="bg1"/>
                </a:solidFill>
                <a:cs typeface="Calibri"/>
              </a:rPr>
              <a:t>e re</a:t>
            </a:r>
            <a:r>
              <a:rPr sz="650" spc="-10" dirty="0">
                <a:solidFill>
                  <a:schemeClr val="bg1"/>
                </a:solidFill>
                <a:cs typeface="Calibri"/>
              </a:rPr>
              <a:t>p</a:t>
            </a:r>
            <a:r>
              <a:rPr sz="650" spc="-5" dirty="0">
                <a:solidFill>
                  <a:schemeClr val="bg1"/>
                </a:solidFill>
                <a:cs typeface="Calibri"/>
              </a:rPr>
              <a:t>r</a:t>
            </a:r>
            <a:r>
              <a:rPr sz="650" spc="-10" dirty="0">
                <a:solidFill>
                  <a:schemeClr val="bg1"/>
                </a:solidFill>
                <a:cs typeface="Calibri"/>
              </a:rPr>
              <a:t>odu</a:t>
            </a:r>
            <a:r>
              <a:rPr sz="650" spc="-5" dirty="0">
                <a:solidFill>
                  <a:schemeClr val="bg1"/>
                </a:solidFill>
                <a:cs typeface="Calibri"/>
              </a:rPr>
              <a:t>ced</a:t>
            </a:r>
            <a:r>
              <a:rPr sz="650" dirty="0">
                <a:solidFill>
                  <a:schemeClr val="bg1"/>
                </a:solidFill>
                <a:cs typeface="Calibri"/>
              </a:rPr>
              <a:t> </a:t>
            </a:r>
            <a:r>
              <a:rPr sz="650" spc="-15" dirty="0">
                <a:solidFill>
                  <a:schemeClr val="bg1"/>
                </a:solidFill>
                <a:cs typeface="Calibri"/>
              </a:rPr>
              <a:t>o</a:t>
            </a:r>
            <a:r>
              <a:rPr sz="650" spc="-5" dirty="0">
                <a:solidFill>
                  <a:schemeClr val="bg1"/>
                </a:solidFill>
                <a:cs typeface="Calibri"/>
              </a:rPr>
              <a:t>r c</a:t>
            </a:r>
            <a:r>
              <a:rPr sz="650" spc="-10" dirty="0">
                <a:solidFill>
                  <a:schemeClr val="bg1"/>
                </a:solidFill>
                <a:cs typeface="Calibri"/>
              </a:rPr>
              <a:t>opi</a:t>
            </a:r>
            <a:r>
              <a:rPr sz="650" spc="-5" dirty="0">
                <a:solidFill>
                  <a:schemeClr val="bg1"/>
                </a:solidFill>
                <a:cs typeface="Calibri"/>
              </a:rPr>
              <a:t>ed</a:t>
            </a:r>
            <a:r>
              <a:rPr sz="650" spc="15" dirty="0">
                <a:solidFill>
                  <a:schemeClr val="bg1"/>
                </a:solidFill>
                <a:cs typeface="Calibri"/>
              </a:rPr>
              <a:t> </a:t>
            </a:r>
            <a:r>
              <a:rPr sz="650" spc="-10" dirty="0">
                <a:solidFill>
                  <a:schemeClr val="bg1"/>
                </a:solidFill>
                <a:cs typeface="Calibri"/>
              </a:rPr>
              <a:t>b</a:t>
            </a:r>
            <a:r>
              <a:rPr sz="650" spc="-5" dirty="0">
                <a:solidFill>
                  <a:schemeClr val="bg1"/>
                </a:solidFill>
                <a:cs typeface="Calibri"/>
              </a:rPr>
              <a:t>y</a:t>
            </a:r>
            <a:r>
              <a:rPr sz="650" spc="-10" dirty="0">
                <a:solidFill>
                  <a:schemeClr val="bg1"/>
                </a:solidFill>
                <a:cs typeface="Calibri"/>
              </a:rPr>
              <a:t> </a:t>
            </a:r>
            <a:r>
              <a:rPr sz="650" spc="-5" dirty="0">
                <a:solidFill>
                  <a:schemeClr val="bg1"/>
                </a:solidFill>
                <a:cs typeface="Calibri"/>
              </a:rPr>
              <a:t>a</a:t>
            </a:r>
            <a:r>
              <a:rPr sz="650" spc="-10" dirty="0">
                <a:solidFill>
                  <a:schemeClr val="bg1"/>
                </a:solidFill>
                <a:cs typeface="Calibri"/>
              </a:rPr>
              <a:t>n</a:t>
            </a:r>
            <a:r>
              <a:rPr sz="650" spc="-5" dirty="0">
                <a:solidFill>
                  <a:schemeClr val="bg1"/>
                </a:solidFill>
                <a:cs typeface="Calibri"/>
              </a:rPr>
              <a:t>y</a:t>
            </a:r>
            <a:r>
              <a:rPr sz="650" dirty="0">
                <a:solidFill>
                  <a:schemeClr val="bg1"/>
                </a:solidFill>
                <a:cs typeface="Calibri"/>
              </a:rPr>
              <a:t> </a:t>
            </a:r>
            <a:r>
              <a:rPr sz="650" spc="-5" dirty="0">
                <a:solidFill>
                  <a:schemeClr val="bg1"/>
                </a:solidFill>
                <a:cs typeface="Calibri"/>
              </a:rPr>
              <a:t>mea</a:t>
            </a:r>
            <a:r>
              <a:rPr sz="650" spc="-10" dirty="0">
                <a:solidFill>
                  <a:schemeClr val="bg1"/>
                </a:solidFill>
                <a:cs typeface="Calibri"/>
              </a:rPr>
              <a:t>n</a:t>
            </a:r>
            <a:r>
              <a:rPr sz="650" spc="-5" dirty="0">
                <a:solidFill>
                  <a:schemeClr val="bg1"/>
                </a:solidFill>
                <a:cs typeface="Calibri"/>
              </a:rPr>
              <a:t>s e</a:t>
            </a:r>
            <a:r>
              <a:rPr sz="650" spc="-10" dirty="0">
                <a:solidFill>
                  <a:schemeClr val="bg1"/>
                </a:solidFill>
                <a:cs typeface="Calibri"/>
              </a:rPr>
              <a:t>x</a:t>
            </a:r>
            <a:r>
              <a:rPr sz="650" spc="-5" dirty="0">
                <a:solidFill>
                  <a:schemeClr val="bg1"/>
                </a:solidFill>
                <a:cs typeface="Calibri"/>
              </a:rPr>
              <a:t>ce</a:t>
            </a:r>
            <a:r>
              <a:rPr sz="650" spc="-10" dirty="0">
                <a:solidFill>
                  <a:schemeClr val="bg1"/>
                </a:solidFill>
                <a:cs typeface="Calibri"/>
              </a:rPr>
              <a:t>p</a:t>
            </a:r>
            <a:r>
              <a:rPr sz="650" spc="-5" dirty="0">
                <a:solidFill>
                  <a:schemeClr val="bg1"/>
                </a:solidFill>
                <a:cs typeface="Calibri"/>
              </a:rPr>
              <a:t>t</a:t>
            </a:r>
            <a:r>
              <a:rPr sz="650" spc="5" dirty="0">
                <a:solidFill>
                  <a:schemeClr val="bg1"/>
                </a:solidFill>
                <a:cs typeface="Calibri"/>
              </a:rPr>
              <a:t> </a:t>
            </a:r>
            <a:r>
              <a:rPr sz="650" spc="-5" dirty="0">
                <a:solidFill>
                  <a:schemeClr val="bg1"/>
                </a:solidFill>
                <a:cs typeface="Calibri"/>
              </a:rPr>
              <a:t>w</a:t>
            </a:r>
            <a:r>
              <a:rPr sz="650" spc="-10" dirty="0">
                <a:solidFill>
                  <a:schemeClr val="bg1"/>
                </a:solidFill>
                <a:cs typeface="Calibri"/>
              </a:rPr>
              <a:t>i</a:t>
            </a:r>
            <a:r>
              <a:rPr sz="650" spc="-5" dirty="0">
                <a:solidFill>
                  <a:schemeClr val="bg1"/>
                </a:solidFill>
                <a:cs typeface="Calibri"/>
              </a:rPr>
              <a:t>th</a:t>
            </a:r>
            <a:r>
              <a:rPr sz="650" spc="-10" dirty="0">
                <a:solidFill>
                  <a:schemeClr val="bg1"/>
                </a:solidFill>
                <a:cs typeface="Calibri"/>
              </a:rPr>
              <a:t> </a:t>
            </a:r>
            <a:r>
              <a:rPr sz="650" spc="-5" dirty="0">
                <a:solidFill>
                  <a:schemeClr val="bg1"/>
                </a:solidFill>
                <a:cs typeface="Calibri"/>
              </a:rPr>
              <a:t>wr</a:t>
            </a:r>
            <a:r>
              <a:rPr sz="650" spc="-10" dirty="0">
                <a:solidFill>
                  <a:schemeClr val="bg1"/>
                </a:solidFill>
                <a:cs typeface="Calibri"/>
              </a:rPr>
              <a:t>i</a:t>
            </a:r>
            <a:r>
              <a:rPr sz="650" spc="-5" dirty="0">
                <a:solidFill>
                  <a:schemeClr val="bg1"/>
                </a:solidFill>
                <a:cs typeface="Calibri"/>
              </a:rPr>
              <a:t>t</a:t>
            </a:r>
            <a:r>
              <a:rPr sz="650" spc="-10" dirty="0">
                <a:solidFill>
                  <a:schemeClr val="bg1"/>
                </a:solidFill>
                <a:cs typeface="Calibri"/>
              </a:rPr>
              <a:t>t</a:t>
            </a:r>
            <a:r>
              <a:rPr sz="650" spc="5" dirty="0">
                <a:solidFill>
                  <a:schemeClr val="bg1"/>
                </a:solidFill>
                <a:cs typeface="Calibri"/>
              </a:rPr>
              <a:t>e</a:t>
            </a:r>
            <a:r>
              <a:rPr sz="650" spc="-5" dirty="0">
                <a:solidFill>
                  <a:schemeClr val="bg1"/>
                </a:solidFill>
                <a:cs typeface="Calibri"/>
              </a:rPr>
              <a:t>n</a:t>
            </a:r>
            <a:r>
              <a:rPr sz="650" spc="-10" dirty="0">
                <a:solidFill>
                  <a:schemeClr val="bg1"/>
                </a:solidFill>
                <a:cs typeface="Calibri"/>
              </a:rPr>
              <a:t> p</a:t>
            </a:r>
            <a:r>
              <a:rPr sz="650" spc="-5" dirty="0">
                <a:solidFill>
                  <a:schemeClr val="bg1"/>
                </a:solidFill>
                <a:cs typeface="Calibri"/>
              </a:rPr>
              <a:t>erm</a:t>
            </a:r>
            <a:r>
              <a:rPr sz="650" spc="-15" dirty="0">
                <a:solidFill>
                  <a:schemeClr val="bg1"/>
                </a:solidFill>
                <a:cs typeface="Calibri"/>
              </a:rPr>
              <a:t>i</a:t>
            </a:r>
            <a:r>
              <a:rPr sz="650" spc="-5" dirty="0">
                <a:solidFill>
                  <a:schemeClr val="bg1"/>
                </a:solidFill>
                <a:cs typeface="Calibri"/>
              </a:rPr>
              <a:t>s</a:t>
            </a:r>
            <a:r>
              <a:rPr sz="650" spc="-10" dirty="0">
                <a:solidFill>
                  <a:schemeClr val="bg1"/>
                </a:solidFill>
                <a:cs typeface="Calibri"/>
              </a:rPr>
              <a:t>si</a:t>
            </a:r>
            <a:r>
              <a:rPr sz="650" spc="-15" dirty="0">
                <a:solidFill>
                  <a:schemeClr val="bg1"/>
                </a:solidFill>
                <a:cs typeface="Calibri"/>
              </a:rPr>
              <a:t>o</a:t>
            </a:r>
            <a:r>
              <a:rPr sz="650" spc="-5" dirty="0">
                <a:solidFill>
                  <a:schemeClr val="bg1"/>
                </a:solidFill>
                <a:cs typeface="Calibri"/>
              </a:rPr>
              <a:t>n</a:t>
            </a:r>
            <a:r>
              <a:rPr sz="650" dirty="0">
                <a:solidFill>
                  <a:schemeClr val="bg1"/>
                </a:solidFill>
                <a:cs typeface="Calibri"/>
              </a:rPr>
              <a:t> </a:t>
            </a:r>
            <a:r>
              <a:rPr sz="650" spc="-15" dirty="0">
                <a:solidFill>
                  <a:schemeClr val="bg1"/>
                </a:solidFill>
                <a:cs typeface="Calibri"/>
              </a:rPr>
              <a:t>f</a:t>
            </a:r>
            <a:r>
              <a:rPr sz="650" spc="-5" dirty="0">
                <a:solidFill>
                  <a:schemeClr val="bg1"/>
                </a:solidFill>
                <a:cs typeface="Calibri"/>
              </a:rPr>
              <a:t>r</a:t>
            </a:r>
            <a:r>
              <a:rPr sz="650" spc="-10" dirty="0">
                <a:solidFill>
                  <a:schemeClr val="bg1"/>
                </a:solidFill>
                <a:cs typeface="Calibri"/>
              </a:rPr>
              <a:t>om</a:t>
            </a:r>
            <a:r>
              <a:rPr lang="en-GB" sz="650" spc="5" dirty="0">
                <a:solidFill>
                  <a:schemeClr val="bg1"/>
                </a:solidFill>
                <a:cs typeface="Calibri"/>
              </a:rPr>
              <a:t> </a:t>
            </a:r>
            <a:r>
              <a:rPr lang="en-GB" sz="650" spc="-5" dirty="0">
                <a:solidFill>
                  <a:schemeClr val="bg1"/>
                </a:solidFill>
                <a:cs typeface="Calibri"/>
              </a:rPr>
              <a:t>S</a:t>
            </a:r>
            <a:r>
              <a:rPr lang="en-GB" sz="650" spc="-15" dirty="0">
                <a:solidFill>
                  <a:schemeClr val="bg1"/>
                </a:solidFill>
                <a:cs typeface="Calibri"/>
              </a:rPr>
              <a:t>M</a:t>
            </a:r>
            <a:r>
              <a:rPr lang="en-GB" sz="650" spc="-5" dirty="0">
                <a:solidFill>
                  <a:schemeClr val="bg1"/>
                </a:solidFill>
                <a:cs typeface="Calibri"/>
              </a:rPr>
              <a:t>SA</a:t>
            </a:r>
            <a:r>
              <a:rPr sz="650" spc="-5" dirty="0">
                <a:solidFill>
                  <a:schemeClr val="bg1"/>
                </a:solidFill>
                <a:cs typeface="Calibri"/>
              </a:rPr>
              <a:t>“</a:t>
            </a:r>
            <a:endParaRPr sz="650" dirty="0">
              <a:solidFill>
                <a:schemeClr val="bg1"/>
              </a:solidFill>
              <a:cs typeface="Calibri"/>
            </a:endParaRPr>
          </a:p>
        </p:txBody>
      </p:sp>
      <p:sp>
        <p:nvSpPr>
          <p:cNvPr id="2" name="Title 1">
            <a:extLst>
              <a:ext uri="{FF2B5EF4-FFF2-40B4-BE49-F238E27FC236}">
                <a16:creationId xmlns:a16="http://schemas.microsoft.com/office/drawing/2014/main" id="{AC473EFD-AD7B-A5E5-6B52-D954DF475603}"/>
              </a:ext>
            </a:extLst>
          </p:cNvPr>
          <p:cNvSpPr txBox="1">
            <a:spLocks/>
          </p:cNvSpPr>
          <p:nvPr/>
        </p:nvSpPr>
        <p:spPr>
          <a:xfrm>
            <a:off x="0" y="69767"/>
            <a:ext cx="9067800" cy="654479"/>
          </a:xfrm>
          <a:prstGeom prst="rect">
            <a:avLst/>
          </a:prstGeom>
        </p:spPr>
        <p:txBody>
          <a:bodyPr/>
          <a:lst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a:lstStyle>
          <a:p>
            <a:r>
              <a:rPr lang="en-GB" sz="3600" dirty="0">
                <a:solidFill>
                  <a:schemeClr val="bg1"/>
                </a:solidFill>
                <a:latin typeface="+mn-lt"/>
              </a:rPr>
              <a:t>Clause 7.2 &amp; 7.3 Competence &amp; Awareness</a:t>
            </a:r>
          </a:p>
        </p:txBody>
      </p:sp>
      <p:sp>
        <p:nvSpPr>
          <p:cNvPr id="5" name="TextBox 5">
            <a:extLst>
              <a:ext uri="{FF2B5EF4-FFF2-40B4-BE49-F238E27FC236}">
                <a16:creationId xmlns:a16="http://schemas.microsoft.com/office/drawing/2014/main" id="{BC3E24D0-9724-4A39-8495-48F6C2149C99}"/>
              </a:ext>
            </a:extLst>
          </p:cNvPr>
          <p:cNvSpPr txBox="1">
            <a:spLocks noChangeArrowheads="1"/>
          </p:cNvSpPr>
          <p:nvPr/>
        </p:nvSpPr>
        <p:spPr bwMode="auto">
          <a:xfrm>
            <a:off x="200026" y="979233"/>
            <a:ext cx="7391400" cy="3737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342900" indent="-342900">
              <a:lnSpc>
                <a:spcPct val="150000"/>
              </a:lnSpc>
              <a:buFont typeface="Wingdings" panose="05000000000000000000" pitchFamily="2" charset="2"/>
              <a:buChar char="v"/>
            </a:pPr>
            <a:r>
              <a:rPr lang="en-US" altLang="en-US" sz="2000" b="1" dirty="0">
                <a:solidFill>
                  <a:schemeClr val="bg1"/>
                </a:solidFill>
                <a:latin typeface="+mn-lt"/>
                <a:cs typeface="Arial" panose="020B0604020202020204" pitchFamily="34" charset="0"/>
              </a:rPr>
              <a:t>Training Calendar (Internal courses)</a:t>
            </a:r>
          </a:p>
          <a:p>
            <a:pPr marL="342900" indent="-342900">
              <a:lnSpc>
                <a:spcPct val="150000"/>
              </a:lnSpc>
              <a:buFont typeface="Wingdings" panose="05000000000000000000" pitchFamily="2" charset="2"/>
              <a:buChar char="v"/>
            </a:pPr>
            <a:r>
              <a:rPr lang="en-US" altLang="en-US" sz="2000" b="1" dirty="0">
                <a:solidFill>
                  <a:schemeClr val="bg1"/>
                </a:solidFill>
                <a:latin typeface="+mn-lt"/>
                <a:cs typeface="Arial" panose="020B0604020202020204" pitchFamily="34" charset="0"/>
              </a:rPr>
              <a:t> Basic, Intermediate &amp; Advanced courses</a:t>
            </a:r>
          </a:p>
          <a:p>
            <a:pPr marL="342900" indent="-342900">
              <a:lnSpc>
                <a:spcPct val="150000"/>
              </a:lnSpc>
              <a:buFont typeface="Wingdings" panose="05000000000000000000" pitchFamily="2" charset="2"/>
              <a:buChar char="v"/>
            </a:pPr>
            <a:r>
              <a:rPr lang="en-US" altLang="en-US" sz="2000" b="1" dirty="0">
                <a:solidFill>
                  <a:schemeClr val="bg1"/>
                </a:solidFill>
                <a:latin typeface="+mn-lt"/>
                <a:cs typeface="Arial" panose="020B0604020202020204" pitchFamily="34" charset="0"/>
              </a:rPr>
              <a:t> External Courses</a:t>
            </a:r>
          </a:p>
          <a:p>
            <a:pPr marL="342900" indent="-342900">
              <a:lnSpc>
                <a:spcPct val="150000"/>
              </a:lnSpc>
              <a:buFont typeface="Wingdings" panose="05000000000000000000" pitchFamily="2" charset="2"/>
              <a:buChar char="v"/>
            </a:pPr>
            <a:r>
              <a:rPr lang="en-US" altLang="en-US" sz="2000" b="1" dirty="0">
                <a:solidFill>
                  <a:schemeClr val="bg1"/>
                </a:solidFill>
                <a:latin typeface="+mn-lt"/>
                <a:cs typeface="Arial" panose="020B0604020202020204" pitchFamily="34" charset="0"/>
              </a:rPr>
              <a:t> Coaching front line staff</a:t>
            </a:r>
          </a:p>
          <a:p>
            <a:pPr marL="342900" indent="-342900">
              <a:lnSpc>
                <a:spcPct val="150000"/>
              </a:lnSpc>
              <a:buFont typeface="Wingdings" panose="05000000000000000000" pitchFamily="2" charset="2"/>
              <a:buChar char="v"/>
            </a:pPr>
            <a:r>
              <a:rPr lang="en-US" altLang="en-US" sz="2000" b="1" dirty="0">
                <a:solidFill>
                  <a:schemeClr val="bg1"/>
                </a:solidFill>
                <a:latin typeface="+mn-lt"/>
                <a:cs typeface="Arial" panose="020B0604020202020204" pitchFamily="34" charset="0"/>
              </a:rPr>
              <a:t> Competency job description</a:t>
            </a:r>
          </a:p>
          <a:p>
            <a:pPr marL="342900" indent="-342900">
              <a:lnSpc>
                <a:spcPct val="150000"/>
              </a:lnSpc>
              <a:buFont typeface="Wingdings" panose="05000000000000000000" pitchFamily="2" charset="2"/>
              <a:buChar char="v"/>
            </a:pPr>
            <a:r>
              <a:rPr lang="en-US" altLang="en-US" sz="2000" b="1" dirty="0">
                <a:solidFill>
                  <a:schemeClr val="bg1"/>
                </a:solidFill>
                <a:latin typeface="+mn-lt"/>
                <a:cs typeface="Arial" panose="020B0604020202020204" pitchFamily="34" charset="0"/>
              </a:rPr>
              <a:t> Measurement of KPIs</a:t>
            </a:r>
          </a:p>
          <a:p>
            <a:pPr marL="342900" indent="-342900">
              <a:lnSpc>
                <a:spcPct val="150000"/>
              </a:lnSpc>
              <a:buFont typeface="Wingdings" panose="05000000000000000000" pitchFamily="2" charset="2"/>
              <a:buChar char="v"/>
            </a:pPr>
            <a:r>
              <a:rPr lang="en-US" altLang="en-US" sz="2000" b="1" dirty="0">
                <a:solidFill>
                  <a:schemeClr val="bg1"/>
                </a:solidFill>
                <a:latin typeface="+mn-lt"/>
                <a:cs typeface="Arial" panose="020B0604020202020204" pitchFamily="34" charset="0"/>
              </a:rPr>
              <a:t> Appraisals </a:t>
            </a:r>
          </a:p>
          <a:p>
            <a:pPr marL="342900" indent="-342900">
              <a:lnSpc>
                <a:spcPct val="150000"/>
              </a:lnSpc>
              <a:buFont typeface="Wingdings" panose="05000000000000000000" pitchFamily="2" charset="2"/>
              <a:buChar char="v"/>
            </a:pPr>
            <a:r>
              <a:rPr lang="en-US" altLang="en-US" sz="2000" b="1" dirty="0">
                <a:solidFill>
                  <a:schemeClr val="bg1"/>
                </a:solidFill>
                <a:latin typeface="+mn-lt"/>
                <a:cs typeface="Arial" panose="020B0604020202020204" pitchFamily="34" charset="0"/>
              </a:rPr>
              <a:t> Knowledge Assessment  </a:t>
            </a:r>
            <a:endParaRPr lang="en-US" altLang="en-US" sz="2000" b="1" u="sng" dirty="0">
              <a:solidFill>
                <a:schemeClr val="bg1"/>
              </a:solidFill>
              <a:latin typeface="+mn-lt"/>
              <a:cs typeface="Arial" panose="020B0604020202020204" pitchFamily="34" charset="0"/>
            </a:endParaRPr>
          </a:p>
        </p:txBody>
      </p:sp>
      <p:grpSp>
        <p:nvGrpSpPr>
          <p:cNvPr id="9" name="Group 21">
            <a:extLst>
              <a:ext uri="{FF2B5EF4-FFF2-40B4-BE49-F238E27FC236}">
                <a16:creationId xmlns:a16="http://schemas.microsoft.com/office/drawing/2014/main" id="{E241E395-2ADE-9DF8-3B96-C2B84E372070}"/>
              </a:ext>
            </a:extLst>
          </p:cNvPr>
          <p:cNvGrpSpPr>
            <a:grpSpLocks/>
          </p:cNvGrpSpPr>
          <p:nvPr/>
        </p:nvGrpSpPr>
        <p:grpSpPr bwMode="auto">
          <a:xfrm rot="-828806">
            <a:off x="283210" y="4822889"/>
            <a:ext cx="1908175" cy="1685925"/>
            <a:chOff x="-63862" y="1118795"/>
            <a:chExt cx="2097920" cy="2053464"/>
          </a:xfrm>
        </p:grpSpPr>
        <p:grpSp>
          <p:nvGrpSpPr>
            <p:cNvPr id="10" name="Group 22">
              <a:extLst>
                <a:ext uri="{FF2B5EF4-FFF2-40B4-BE49-F238E27FC236}">
                  <a16:creationId xmlns:a16="http://schemas.microsoft.com/office/drawing/2014/main" id="{3EA11BEA-7A84-525E-9DF8-990551B04E58}"/>
                </a:ext>
              </a:extLst>
            </p:cNvPr>
            <p:cNvGrpSpPr>
              <a:grpSpLocks/>
            </p:cNvGrpSpPr>
            <p:nvPr/>
          </p:nvGrpSpPr>
          <p:grpSpPr bwMode="auto">
            <a:xfrm>
              <a:off x="-63862" y="1118795"/>
              <a:ext cx="2097920" cy="2053464"/>
              <a:chOff x="3145066" y="1214747"/>
              <a:chExt cx="2262188" cy="2214253"/>
            </a:xfrm>
          </p:grpSpPr>
          <p:grpSp>
            <p:nvGrpSpPr>
              <p:cNvPr id="12" name="Group 24">
                <a:extLst>
                  <a:ext uri="{FF2B5EF4-FFF2-40B4-BE49-F238E27FC236}">
                    <a16:creationId xmlns:a16="http://schemas.microsoft.com/office/drawing/2014/main" id="{4BA4BC2C-CFDD-95FB-FAAE-FCD26F522700}"/>
                  </a:ext>
                </a:extLst>
              </p:cNvPr>
              <p:cNvGrpSpPr>
                <a:grpSpLocks/>
              </p:cNvGrpSpPr>
              <p:nvPr/>
            </p:nvGrpSpPr>
            <p:grpSpPr bwMode="auto">
              <a:xfrm>
                <a:off x="3145066" y="1314450"/>
                <a:ext cx="2262188" cy="2114550"/>
                <a:chOff x="5748566" y="3871913"/>
                <a:chExt cx="2262188" cy="2114550"/>
              </a:xfrm>
            </p:grpSpPr>
            <p:sp>
              <p:nvSpPr>
                <p:cNvPr id="14" name="Rectangle 5">
                  <a:extLst>
                    <a:ext uri="{FF2B5EF4-FFF2-40B4-BE49-F238E27FC236}">
                      <a16:creationId xmlns:a16="http://schemas.microsoft.com/office/drawing/2014/main" id="{9976831D-0AD0-F3B1-305B-975BC194FD5E}"/>
                    </a:ext>
                  </a:extLst>
                </p:cNvPr>
                <p:cNvSpPr/>
                <p:nvPr/>
              </p:nvSpPr>
              <p:spPr>
                <a:xfrm>
                  <a:off x="5719940" y="3946307"/>
                  <a:ext cx="2057048" cy="1886912"/>
                </a:xfrm>
                <a:custGeom>
                  <a:avLst/>
                  <a:gdLst>
                    <a:gd name="connsiteX0" fmla="*/ 0 w 2262188"/>
                    <a:gd name="connsiteY0" fmla="*/ 0 h 1562100"/>
                    <a:gd name="connsiteX1" fmla="*/ 2262188 w 2262188"/>
                    <a:gd name="connsiteY1" fmla="*/ 0 h 1562100"/>
                    <a:gd name="connsiteX2" fmla="*/ 2262188 w 2262188"/>
                    <a:gd name="connsiteY2" fmla="*/ 1562100 h 1562100"/>
                    <a:gd name="connsiteX3" fmla="*/ 0 w 2262188"/>
                    <a:gd name="connsiteY3" fmla="*/ 1562100 h 1562100"/>
                    <a:gd name="connsiteX4" fmla="*/ 0 w 2262188"/>
                    <a:gd name="connsiteY4" fmla="*/ 0 h 1562100"/>
                    <a:gd name="connsiteX0" fmla="*/ 0 w 2262188"/>
                    <a:gd name="connsiteY0" fmla="*/ 247650 h 1809750"/>
                    <a:gd name="connsiteX1" fmla="*/ 1952625 w 2262188"/>
                    <a:gd name="connsiteY1" fmla="*/ 0 h 1809750"/>
                    <a:gd name="connsiteX2" fmla="*/ 2262188 w 2262188"/>
                    <a:gd name="connsiteY2" fmla="*/ 1809750 h 1809750"/>
                    <a:gd name="connsiteX3" fmla="*/ 0 w 2262188"/>
                    <a:gd name="connsiteY3" fmla="*/ 1809750 h 1809750"/>
                    <a:gd name="connsiteX4" fmla="*/ 0 w 2262188"/>
                    <a:gd name="connsiteY4" fmla="*/ 247650 h 18097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18378 w 2280566"/>
                    <a:gd name="connsiteY0" fmla="*/ 247650 h 2133600"/>
                    <a:gd name="connsiteX1" fmla="*/ 1971003 w 2280566"/>
                    <a:gd name="connsiteY1" fmla="*/ 0 h 2133600"/>
                    <a:gd name="connsiteX2" fmla="*/ 2280566 w 2280566"/>
                    <a:gd name="connsiteY2" fmla="*/ 1809750 h 2133600"/>
                    <a:gd name="connsiteX3" fmla="*/ 94578 w 2280566"/>
                    <a:gd name="connsiteY3" fmla="*/ 2133600 h 2133600"/>
                    <a:gd name="connsiteX4" fmla="*/ 18378 w 2280566"/>
                    <a:gd name="connsiteY4" fmla="*/ 247650 h 2133600"/>
                    <a:gd name="connsiteX0" fmla="*/ 18378 w 2056728"/>
                    <a:gd name="connsiteY0" fmla="*/ 247650 h 2152490"/>
                    <a:gd name="connsiteX1" fmla="*/ 1971003 w 2056728"/>
                    <a:gd name="connsiteY1" fmla="*/ 0 h 2152490"/>
                    <a:gd name="connsiteX2" fmla="*/ 2056728 w 2056728"/>
                    <a:gd name="connsiteY2" fmla="*/ 2114550 h 2152490"/>
                    <a:gd name="connsiteX3" fmla="*/ 94578 w 2056728"/>
                    <a:gd name="connsiteY3" fmla="*/ 2133600 h 2152490"/>
                    <a:gd name="connsiteX4" fmla="*/ 18378 w 2056728"/>
                    <a:gd name="connsiteY4" fmla="*/ 247650 h 2152490"/>
                    <a:gd name="connsiteX0" fmla="*/ 18378 w 2056728"/>
                    <a:gd name="connsiteY0" fmla="*/ 0 h 1904840"/>
                    <a:gd name="connsiteX1" fmla="*/ 1923378 w 2056728"/>
                    <a:gd name="connsiteY1" fmla="*/ 23812 h 1904840"/>
                    <a:gd name="connsiteX2" fmla="*/ 2056728 w 2056728"/>
                    <a:gd name="connsiteY2" fmla="*/ 1866900 h 1904840"/>
                    <a:gd name="connsiteX3" fmla="*/ 94578 w 2056728"/>
                    <a:gd name="connsiteY3" fmla="*/ 1885950 h 1904840"/>
                    <a:gd name="connsiteX4" fmla="*/ 18378 w 2056728"/>
                    <a:gd name="connsiteY4" fmla="*/ 0 h 1904840"/>
                    <a:gd name="connsiteX0" fmla="*/ 18378 w 2056728"/>
                    <a:gd name="connsiteY0" fmla="*/ 0 h 1904840"/>
                    <a:gd name="connsiteX1" fmla="*/ 1918615 w 2056728"/>
                    <a:gd name="connsiteY1" fmla="*/ 4762 h 1904840"/>
                    <a:gd name="connsiteX2" fmla="*/ 2056728 w 2056728"/>
                    <a:gd name="connsiteY2" fmla="*/ 1866900 h 1904840"/>
                    <a:gd name="connsiteX3" fmla="*/ 94578 w 2056728"/>
                    <a:gd name="connsiteY3" fmla="*/ 1885950 h 1904840"/>
                    <a:gd name="connsiteX4" fmla="*/ 18378 w 2056728"/>
                    <a:gd name="connsiteY4" fmla="*/ 0 h 1904840"/>
                    <a:gd name="connsiteX0" fmla="*/ 2815 w 2060215"/>
                    <a:gd name="connsiteY0" fmla="*/ 0 h 1909602"/>
                    <a:gd name="connsiteX1" fmla="*/ 1922102 w 2060215"/>
                    <a:gd name="connsiteY1" fmla="*/ 9524 h 1909602"/>
                    <a:gd name="connsiteX2" fmla="*/ 2060215 w 2060215"/>
                    <a:gd name="connsiteY2" fmla="*/ 1871662 h 1909602"/>
                    <a:gd name="connsiteX3" fmla="*/ 98065 w 2060215"/>
                    <a:gd name="connsiteY3" fmla="*/ 1890712 h 1909602"/>
                    <a:gd name="connsiteX4" fmla="*/ 2815 w 2060215"/>
                    <a:gd name="connsiteY4" fmla="*/ 0 h 1909602"/>
                    <a:gd name="connsiteX0" fmla="*/ 43928 w 2101328"/>
                    <a:gd name="connsiteY0" fmla="*/ 0 h 1909602"/>
                    <a:gd name="connsiteX1" fmla="*/ 1963215 w 2101328"/>
                    <a:gd name="connsiteY1" fmla="*/ 9524 h 1909602"/>
                    <a:gd name="connsiteX2" fmla="*/ 2101328 w 2101328"/>
                    <a:gd name="connsiteY2" fmla="*/ 1871662 h 1909602"/>
                    <a:gd name="connsiteX3" fmla="*/ 139178 w 2101328"/>
                    <a:gd name="connsiteY3" fmla="*/ 1890712 h 1909602"/>
                    <a:gd name="connsiteX4" fmla="*/ 43928 w 2101328"/>
                    <a:gd name="connsiteY4" fmla="*/ 0 h 1909602"/>
                    <a:gd name="connsiteX0" fmla="*/ 53205 w 2110605"/>
                    <a:gd name="connsiteY0" fmla="*/ 0 h 1910544"/>
                    <a:gd name="connsiteX1" fmla="*/ 1972492 w 2110605"/>
                    <a:gd name="connsiteY1" fmla="*/ 9524 h 1910544"/>
                    <a:gd name="connsiteX2" fmla="*/ 2110605 w 2110605"/>
                    <a:gd name="connsiteY2" fmla="*/ 1871662 h 1910544"/>
                    <a:gd name="connsiteX3" fmla="*/ 134168 w 2110605"/>
                    <a:gd name="connsiteY3" fmla="*/ 1895474 h 1910544"/>
                    <a:gd name="connsiteX4" fmla="*/ 53205 w 2110605"/>
                    <a:gd name="connsiteY4" fmla="*/ 0 h 1910544"/>
                    <a:gd name="connsiteX0" fmla="*/ 0 w 2057400"/>
                    <a:gd name="connsiteY0" fmla="*/ 0 h 1910544"/>
                    <a:gd name="connsiteX1" fmla="*/ 1919287 w 2057400"/>
                    <a:gd name="connsiteY1" fmla="*/ 9524 h 1910544"/>
                    <a:gd name="connsiteX2" fmla="*/ 2057400 w 2057400"/>
                    <a:gd name="connsiteY2" fmla="*/ 1871662 h 1910544"/>
                    <a:gd name="connsiteX3" fmla="*/ 80963 w 2057400"/>
                    <a:gd name="connsiteY3" fmla="*/ 1895474 h 1910544"/>
                    <a:gd name="connsiteX4" fmla="*/ 0 w 2057400"/>
                    <a:gd name="connsiteY4" fmla="*/ 0 h 1910544"/>
                    <a:gd name="connsiteX0" fmla="*/ 0 w 2057400"/>
                    <a:gd name="connsiteY0" fmla="*/ 0 h 1895474"/>
                    <a:gd name="connsiteX1" fmla="*/ 1919287 w 2057400"/>
                    <a:gd name="connsiteY1" fmla="*/ 9524 h 1895474"/>
                    <a:gd name="connsiteX2" fmla="*/ 2057400 w 2057400"/>
                    <a:gd name="connsiteY2" fmla="*/ 1871662 h 1895474"/>
                    <a:gd name="connsiteX3" fmla="*/ 80963 w 2057400"/>
                    <a:gd name="connsiteY3" fmla="*/ 1895474 h 1895474"/>
                    <a:gd name="connsiteX4" fmla="*/ 0 w 2057400"/>
                    <a:gd name="connsiteY4" fmla="*/ 0 h 1895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7400" h="1895474">
                      <a:moveTo>
                        <a:pt x="0" y="0"/>
                      </a:moveTo>
                      <a:lnTo>
                        <a:pt x="1919287" y="9524"/>
                      </a:lnTo>
                      <a:lnTo>
                        <a:pt x="2057400" y="1871662"/>
                      </a:lnTo>
                      <a:cubicBezTo>
                        <a:pt x="1560512" y="1897062"/>
                        <a:pt x="896939" y="1836737"/>
                        <a:pt x="80963" y="1895474"/>
                      </a:cubicBezTo>
                      <a:cubicBezTo>
                        <a:pt x="-38100" y="1416049"/>
                        <a:pt x="33337" y="889000"/>
                        <a:pt x="0" y="0"/>
                      </a:cubicBezTo>
                      <a:close/>
                    </a:path>
                  </a:pathLst>
                </a:custGeom>
                <a:solidFill>
                  <a:srgbClr val="9E01BF"/>
                </a:solidFill>
                <a:ln>
                  <a:noFill/>
                </a:ln>
                <a:effectLst>
                  <a:outerShdw blurRad="50800" dist="38100" dir="8100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cs typeface="Arial" panose="020B0604020202020204" pitchFamily="34" charset="0"/>
                  </a:endParaRPr>
                </a:p>
              </p:txBody>
            </p:sp>
            <p:sp>
              <p:nvSpPr>
                <p:cNvPr id="15" name="Rectangle 5">
                  <a:extLst>
                    <a:ext uri="{FF2B5EF4-FFF2-40B4-BE49-F238E27FC236}">
                      <a16:creationId xmlns:a16="http://schemas.microsoft.com/office/drawing/2014/main" id="{BD0306AA-5B17-F5D9-3D9E-BD8EFA0E04AD}"/>
                    </a:ext>
                  </a:extLst>
                </p:cNvPr>
                <p:cNvSpPr/>
                <p:nvPr/>
              </p:nvSpPr>
              <p:spPr>
                <a:xfrm>
                  <a:off x="5723070" y="3843155"/>
                  <a:ext cx="2262188" cy="2110004"/>
                </a:xfrm>
                <a:custGeom>
                  <a:avLst/>
                  <a:gdLst>
                    <a:gd name="connsiteX0" fmla="*/ 0 w 2262188"/>
                    <a:gd name="connsiteY0" fmla="*/ 0 h 1562100"/>
                    <a:gd name="connsiteX1" fmla="*/ 2262188 w 2262188"/>
                    <a:gd name="connsiteY1" fmla="*/ 0 h 1562100"/>
                    <a:gd name="connsiteX2" fmla="*/ 2262188 w 2262188"/>
                    <a:gd name="connsiteY2" fmla="*/ 1562100 h 1562100"/>
                    <a:gd name="connsiteX3" fmla="*/ 0 w 2262188"/>
                    <a:gd name="connsiteY3" fmla="*/ 1562100 h 1562100"/>
                    <a:gd name="connsiteX4" fmla="*/ 0 w 2262188"/>
                    <a:gd name="connsiteY4" fmla="*/ 0 h 1562100"/>
                    <a:gd name="connsiteX0" fmla="*/ 0 w 2262188"/>
                    <a:gd name="connsiteY0" fmla="*/ 247650 h 1809750"/>
                    <a:gd name="connsiteX1" fmla="*/ 1952625 w 2262188"/>
                    <a:gd name="connsiteY1" fmla="*/ 0 h 1809750"/>
                    <a:gd name="connsiteX2" fmla="*/ 2262188 w 2262188"/>
                    <a:gd name="connsiteY2" fmla="*/ 1809750 h 1809750"/>
                    <a:gd name="connsiteX3" fmla="*/ 0 w 2262188"/>
                    <a:gd name="connsiteY3" fmla="*/ 1809750 h 1809750"/>
                    <a:gd name="connsiteX4" fmla="*/ 0 w 2262188"/>
                    <a:gd name="connsiteY4" fmla="*/ 247650 h 18097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2188" h="2114550">
                      <a:moveTo>
                        <a:pt x="0" y="247650"/>
                      </a:moveTo>
                      <a:lnTo>
                        <a:pt x="1952625" y="0"/>
                      </a:lnTo>
                      <a:lnTo>
                        <a:pt x="2262188" y="1809750"/>
                      </a:lnTo>
                      <a:cubicBezTo>
                        <a:pt x="1622425" y="1911350"/>
                        <a:pt x="1158876" y="2055813"/>
                        <a:pt x="342900" y="2114550"/>
                      </a:cubicBezTo>
                      <a:cubicBezTo>
                        <a:pt x="76200" y="1501775"/>
                        <a:pt x="214312" y="969963"/>
                        <a:pt x="0" y="247650"/>
                      </a:cubicBezTo>
                      <a:close/>
                    </a:path>
                  </a:pathLst>
                </a:custGeom>
                <a:solidFill>
                  <a:srgbClr val="FFE285"/>
                </a:solidFill>
                <a:ln>
                  <a:noFill/>
                </a:ln>
                <a:effectLst>
                  <a:outerShdw blurRad="50800" dist="38100" dir="8100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cs typeface="Arial" panose="020B0604020202020204" pitchFamily="34" charset="0"/>
                  </a:endParaRPr>
                </a:p>
              </p:txBody>
            </p:sp>
          </p:grpSp>
          <p:sp>
            <p:nvSpPr>
              <p:cNvPr id="13" name="Freeform 83">
                <a:extLst>
                  <a:ext uri="{FF2B5EF4-FFF2-40B4-BE49-F238E27FC236}">
                    <a16:creationId xmlns:a16="http://schemas.microsoft.com/office/drawing/2014/main" id="{3181434E-42C3-CCA7-F436-3AEB80AA58AC}"/>
                  </a:ext>
                </a:extLst>
              </p:cNvPr>
              <p:cNvSpPr/>
              <p:nvPr/>
            </p:nvSpPr>
            <p:spPr>
              <a:xfrm rot="20835425">
                <a:off x="3577026" y="1186627"/>
                <a:ext cx="242781" cy="656769"/>
              </a:xfrm>
              <a:custGeom>
                <a:avLst/>
                <a:gdLst>
                  <a:gd name="connsiteX0" fmla="*/ 155940 w 242079"/>
                  <a:gd name="connsiteY0" fmla="*/ 4772 h 657789"/>
                  <a:gd name="connsiteX1" fmla="*/ 227649 w 242079"/>
                  <a:gd name="connsiteY1" fmla="*/ 76765 h 657789"/>
                  <a:gd name="connsiteX2" fmla="*/ 241933 w 242079"/>
                  <a:gd name="connsiteY2" fmla="*/ 550445 h 657789"/>
                  <a:gd name="connsiteX3" fmla="*/ 63518 w 242079"/>
                  <a:gd name="connsiteY3" fmla="*/ 539353 h 657789"/>
                  <a:gd name="connsiteX4" fmla="*/ 51542 w 242079"/>
                  <a:gd name="connsiteY4" fmla="*/ 247426 h 657789"/>
                  <a:gd name="connsiteX5" fmla="*/ 87414 w 242079"/>
                  <a:gd name="connsiteY5" fmla="*/ 246350 h 657789"/>
                  <a:gd name="connsiteX6" fmla="*/ 99797 w 242079"/>
                  <a:gd name="connsiteY6" fmla="*/ 541433 h 657789"/>
                  <a:gd name="connsiteX7" fmla="*/ 200540 w 242079"/>
                  <a:gd name="connsiteY7" fmla="*/ 550446 h 657789"/>
                  <a:gd name="connsiteX8" fmla="*/ 186594 w 242079"/>
                  <a:gd name="connsiteY8" fmla="*/ 83377 h 657789"/>
                  <a:gd name="connsiteX9" fmla="*/ 42654 w 242079"/>
                  <a:gd name="connsiteY9" fmla="*/ 96695 h 657789"/>
                  <a:gd name="connsiteX10" fmla="*/ 38094 w 242079"/>
                  <a:gd name="connsiteY10" fmla="*/ 151141 h 657789"/>
                  <a:gd name="connsiteX11" fmla="*/ 35792 w 242079"/>
                  <a:gd name="connsiteY11" fmla="*/ 189705 h 657789"/>
                  <a:gd name="connsiteX12" fmla="*/ 0 w 242079"/>
                  <a:gd name="connsiteY12" fmla="*/ 180977 h 657789"/>
                  <a:gd name="connsiteX13" fmla="*/ 387 w 242079"/>
                  <a:gd name="connsiteY13" fmla="*/ 149520 h 657789"/>
                  <a:gd name="connsiteX14" fmla="*/ 5436 w 242079"/>
                  <a:gd name="connsiteY14" fmla="*/ 85217 h 657789"/>
                  <a:gd name="connsiteX15" fmla="*/ 155940 w 242079"/>
                  <a:gd name="connsiteY15" fmla="*/ 4772 h 657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2079" h="657789">
                    <a:moveTo>
                      <a:pt x="155940" y="4772"/>
                    </a:moveTo>
                    <a:cubicBezTo>
                      <a:pt x="192435" y="14500"/>
                      <a:pt x="222499" y="38956"/>
                      <a:pt x="227649" y="76765"/>
                    </a:cubicBezTo>
                    <a:cubicBezTo>
                      <a:pt x="234563" y="265770"/>
                      <a:pt x="240328" y="371828"/>
                      <a:pt x="241933" y="550445"/>
                    </a:cubicBezTo>
                    <a:cubicBezTo>
                      <a:pt x="247977" y="686654"/>
                      <a:pt x="65591" y="704151"/>
                      <a:pt x="63518" y="539353"/>
                    </a:cubicBezTo>
                    <a:cubicBezTo>
                      <a:pt x="61409" y="475444"/>
                      <a:pt x="48289" y="301306"/>
                      <a:pt x="51542" y="247426"/>
                    </a:cubicBezTo>
                    <a:cubicBezTo>
                      <a:pt x="54501" y="228700"/>
                      <a:pt x="85100" y="229493"/>
                      <a:pt x="87414" y="246350"/>
                    </a:cubicBezTo>
                    <a:cubicBezTo>
                      <a:pt x="89907" y="308676"/>
                      <a:pt x="95118" y="457176"/>
                      <a:pt x="99797" y="541433"/>
                    </a:cubicBezTo>
                    <a:cubicBezTo>
                      <a:pt x="108317" y="639321"/>
                      <a:pt x="206414" y="632988"/>
                      <a:pt x="200540" y="550446"/>
                    </a:cubicBezTo>
                    <a:cubicBezTo>
                      <a:pt x="199402" y="376527"/>
                      <a:pt x="191772" y="259740"/>
                      <a:pt x="186594" y="83377"/>
                    </a:cubicBezTo>
                    <a:cubicBezTo>
                      <a:pt x="180913" y="26407"/>
                      <a:pt x="50416" y="14783"/>
                      <a:pt x="42654" y="96695"/>
                    </a:cubicBezTo>
                    <a:cubicBezTo>
                      <a:pt x="39662" y="115477"/>
                      <a:pt x="38757" y="133517"/>
                      <a:pt x="38094" y="151141"/>
                    </a:cubicBezTo>
                    <a:lnTo>
                      <a:pt x="35792" y="189705"/>
                    </a:lnTo>
                    <a:lnTo>
                      <a:pt x="0" y="180977"/>
                    </a:lnTo>
                    <a:lnTo>
                      <a:pt x="387" y="149520"/>
                    </a:lnTo>
                    <a:cubicBezTo>
                      <a:pt x="806" y="129168"/>
                      <a:pt x="1954" y="107313"/>
                      <a:pt x="5436" y="85217"/>
                    </a:cubicBezTo>
                    <a:cubicBezTo>
                      <a:pt x="16425" y="13253"/>
                      <a:pt x="95115" y="-11442"/>
                      <a:pt x="155940" y="4772"/>
                    </a:cubicBezTo>
                    <a:close/>
                  </a:path>
                </a:pathLst>
              </a:custGeom>
              <a:solidFill>
                <a:schemeClr val="accent5">
                  <a:lumMod val="75000"/>
                  <a:lumOff val="2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cs typeface="Arial" panose="020B0604020202020204" pitchFamily="34" charset="0"/>
                </a:endParaRPr>
              </a:p>
            </p:txBody>
          </p:sp>
        </p:grpSp>
        <p:sp>
          <p:nvSpPr>
            <p:cNvPr id="11" name="TextBox 23">
              <a:extLst>
                <a:ext uri="{FF2B5EF4-FFF2-40B4-BE49-F238E27FC236}">
                  <a16:creationId xmlns:a16="http://schemas.microsoft.com/office/drawing/2014/main" id="{D6A8EB59-3FDC-4BDD-3856-7805BD9A25A3}"/>
                </a:ext>
              </a:extLst>
            </p:cNvPr>
            <p:cNvSpPr txBox="1">
              <a:spLocks noChangeArrowheads="1"/>
            </p:cNvSpPr>
            <p:nvPr/>
          </p:nvSpPr>
          <p:spPr bwMode="auto">
            <a:xfrm rot="21015578">
              <a:off x="130602" y="1538421"/>
              <a:ext cx="1682831" cy="1424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n-GB" altLang="en-US" sz="1400" b="1" dirty="0">
                  <a:latin typeface="+mn-lt"/>
                  <a:cs typeface="Arial" panose="020B0604020202020204" pitchFamily="34" charset="0"/>
                </a:rPr>
                <a:t>ISO 27001 Awareness Course available to all via SMSA E-learning</a:t>
              </a:r>
            </a:p>
          </p:txBody>
        </p:sp>
      </p:grpSp>
      <p:pic>
        <p:nvPicPr>
          <p:cNvPr id="25" name="Picture Placeholder 6" descr="A person using a computer and phone&#10;&#10;Description automatically generated">
            <a:extLst>
              <a:ext uri="{FF2B5EF4-FFF2-40B4-BE49-F238E27FC236}">
                <a16:creationId xmlns:a16="http://schemas.microsoft.com/office/drawing/2014/main" id="{B551D577-426A-4AF3-B2CE-11C42AA09E01}"/>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a:ext>
            </a:extLst>
          </a:blip>
          <a:srcRect t="6756" b="6756"/>
          <a:stretch/>
        </p:blipFill>
        <p:spPr>
          <a:xfrm>
            <a:off x="8050433" y="693029"/>
            <a:ext cx="4040017" cy="5931361"/>
          </a:xfrm>
          <a:custGeom>
            <a:avLst/>
            <a:gdLst>
              <a:gd name="connsiteX0" fmla="*/ 2052828 w 2754283"/>
              <a:gd name="connsiteY0" fmla="*/ 0 h 4105656"/>
              <a:gd name="connsiteX1" fmla="*/ 2663276 w 2754283"/>
              <a:gd name="connsiteY1" fmla="*/ 92291 h 4105656"/>
              <a:gd name="connsiteX2" fmla="*/ 2754283 w 2754283"/>
              <a:gd name="connsiteY2" fmla="*/ 125600 h 4105656"/>
              <a:gd name="connsiteX3" fmla="*/ 2754283 w 2754283"/>
              <a:gd name="connsiteY3" fmla="*/ 3980056 h 4105656"/>
              <a:gd name="connsiteX4" fmla="*/ 2663276 w 2754283"/>
              <a:gd name="connsiteY4" fmla="*/ 4013365 h 4105656"/>
              <a:gd name="connsiteX5" fmla="*/ 2052828 w 2754283"/>
              <a:gd name="connsiteY5" fmla="*/ 4105656 h 4105656"/>
              <a:gd name="connsiteX6" fmla="*/ 0 w 2754283"/>
              <a:gd name="connsiteY6" fmla="*/ 2052828 h 4105656"/>
              <a:gd name="connsiteX7" fmla="*/ 2052828 w 2754283"/>
              <a:gd name="connsiteY7" fmla="*/ 0 h 4105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54283" h="4105656">
                <a:moveTo>
                  <a:pt x="2052828" y="0"/>
                </a:moveTo>
                <a:cubicBezTo>
                  <a:pt x="2265405" y="0"/>
                  <a:pt x="2470436" y="32312"/>
                  <a:pt x="2663276" y="92291"/>
                </a:cubicBezTo>
                <a:lnTo>
                  <a:pt x="2754283" y="125600"/>
                </a:lnTo>
                <a:lnTo>
                  <a:pt x="2754283" y="3980056"/>
                </a:lnTo>
                <a:lnTo>
                  <a:pt x="2663276" y="4013365"/>
                </a:lnTo>
                <a:cubicBezTo>
                  <a:pt x="2470436" y="4073345"/>
                  <a:pt x="2265405" y="4105656"/>
                  <a:pt x="2052828" y="4105656"/>
                </a:cubicBezTo>
                <a:cubicBezTo>
                  <a:pt x="919082" y="4105656"/>
                  <a:pt x="0" y="3186574"/>
                  <a:pt x="0" y="2052828"/>
                </a:cubicBezTo>
                <a:cubicBezTo>
                  <a:pt x="0" y="919082"/>
                  <a:pt x="919082" y="0"/>
                  <a:pt x="2052828" y="0"/>
                </a:cubicBezTo>
                <a:close/>
              </a:path>
            </a:pathLst>
          </a:custGeom>
          <a:ln w="76200">
            <a:solidFill>
              <a:srgbClr val="FF671F"/>
            </a:solidFill>
          </a:ln>
        </p:spPr>
      </p:pic>
    </p:spTree>
    <p:extLst>
      <p:ext uri="{BB962C8B-B14F-4D97-AF65-F5344CB8AC3E}">
        <p14:creationId xmlns:p14="http://schemas.microsoft.com/office/powerpoint/2010/main" val="28393834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4">
            <a:extLst>
              <a:ext uri="{FF2B5EF4-FFF2-40B4-BE49-F238E27FC236}">
                <a16:creationId xmlns:a16="http://schemas.microsoft.com/office/drawing/2014/main" id="{649CD99A-7CB8-129C-3D70-0070B3DC0FF6}"/>
              </a:ext>
            </a:extLst>
          </p:cNvPr>
          <p:cNvGrpSpPr>
            <a:grpSpLocks/>
          </p:cNvGrpSpPr>
          <p:nvPr/>
        </p:nvGrpSpPr>
        <p:grpSpPr bwMode="auto">
          <a:xfrm>
            <a:off x="4763" y="1474788"/>
            <a:ext cx="10558462" cy="5392737"/>
            <a:chOff x="38837" y="-94610"/>
            <a:chExt cx="12234215" cy="6858000"/>
          </a:xfrm>
        </p:grpSpPr>
        <p:sp>
          <p:nvSpPr>
            <p:cNvPr id="16" name="Freeform: Shape 15">
              <a:extLst>
                <a:ext uri="{FF2B5EF4-FFF2-40B4-BE49-F238E27FC236}">
                  <a16:creationId xmlns:a16="http://schemas.microsoft.com/office/drawing/2014/main" id="{7BBC4A5E-A36E-4B4C-D2F6-4FCD5BC3127C}"/>
                </a:ext>
              </a:extLst>
            </p:cNvPr>
            <p:cNvSpPr/>
            <p:nvPr/>
          </p:nvSpPr>
          <p:spPr>
            <a:xfrm>
              <a:off x="38837" y="-94610"/>
              <a:ext cx="12234215" cy="6858000"/>
            </a:xfrm>
            <a:custGeom>
              <a:avLst/>
              <a:gdLst>
                <a:gd name="connsiteX0" fmla="*/ 0 w 12234215"/>
                <a:gd name="connsiteY0" fmla="*/ 0 h 6858000"/>
                <a:gd name="connsiteX1" fmla="*/ 135715 w 12234215"/>
                <a:gd name="connsiteY1" fmla="*/ 0 h 6858000"/>
                <a:gd name="connsiteX2" fmla="*/ 116688 w 12234215"/>
                <a:gd name="connsiteY2" fmla="*/ 98407 h 6858000"/>
                <a:gd name="connsiteX3" fmla="*/ 2002938 w 12234215"/>
                <a:gd name="connsiteY3" fmla="*/ 1514582 h 6858000"/>
                <a:gd name="connsiteX4" fmla="*/ 4458152 w 12234215"/>
                <a:gd name="connsiteY4" fmla="*/ 3740740 h 6858000"/>
                <a:gd name="connsiteX5" fmla="*/ 7620000 w 12234215"/>
                <a:gd name="connsiteY5" fmla="*/ 5219700 h 6858000"/>
                <a:gd name="connsiteX6" fmla="*/ 10500126 w 12234215"/>
                <a:gd name="connsiteY6" fmla="*/ 5606075 h 6858000"/>
                <a:gd name="connsiteX7" fmla="*/ 12234215 w 12234215"/>
                <a:gd name="connsiteY7" fmla="*/ 6858000 h 6858000"/>
                <a:gd name="connsiteX8" fmla="*/ 0 w 12234215"/>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34215" h="6858000">
                  <a:moveTo>
                    <a:pt x="0" y="0"/>
                  </a:moveTo>
                  <a:lnTo>
                    <a:pt x="135715" y="0"/>
                  </a:lnTo>
                  <a:lnTo>
                    <a:pt x="116688" y="98407"/>
                  </a:lnTo>
                  <a:cubicBezTo>
                    <a:pt x="22514" y="757233"/>
                    <a:pt x="415186" y="1433914"/>
                    <a:pt x="2002938" y="1514582"/>
                  </a:cubicBezTo>
                  <a:cubicBezTo>
                    <a:pt x="4129714" y="1616934"/>
                    <a:pt x="4292086" y="2429777"/>
                    <a:pt x="4458152" y="3740740"/>
                  </a:cubicBezTo>
                  <a:cubicBezTo>
                    <a:pt x="4689479" y="5653660"/>
                    <a:pt x="6298679" y="5756536"/>
                    <a:pt x="7620000" y="5219700"/>
                  </a:cubicBezTo>
                  <a:cubicBezTo>
                    <a:pt x="8979421" y="4793354"/>
                    <a:pt x="9483440" y="4513875"/>
                    <a:pt x="10500126" y="5606075"/>
                  </a:cubicBezTo>
                  <a:cubicBezTo>
                    <a:pt x="11056157" y="6203405"/>
                    <a:pt x="10875135" y="6764542"/>
                    <a:pt x="12234215" y="6858000"/>
                  </a:cubicBezTo>
                  <a:lnTo>
                    <a:pt x="0" y="6858000"/>
                  </a:lnTo>
                  <a:close/>
                </a:path>
              </a:pathLst>
            </a:custGeom>
            <a:solidFill>
              <a:srgbClr val="9E01B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dirty="0">
                <a:solidFill>
                  <a:schemeClr val="bg1"/>
                </a:solidFill>
              </a:endParaRPr>
            </a:p>
          </p:txBody>
        </p:sp>
        <p:sp>
          <p:nvSpPr>
            <p:cNvPr id="17" name="Oval 16">
              <a:extLst>
                <a:ext uri="{FF2B5EF4-FFF2-40B4-BE49-F238E27FC236}">
                  <a16:creationId xmlns:a16="http://schemas.microsoft.com/office/drawing/2014/main" id="{201BD675-21B7-96D7-FB12-81A5AA44979F}"/>
                </a:ext>
              </a:extLst>
            </p:cNvPr>
            <p:cNvSpPr/>
            <p:nvPr/>
          </p:nvSpPr>
          <p:spPr>
            <a:xfrm>
              <a:off x="590674" y="355591"/>
              <a:ext cx="4171884" cy="4578730"/>
            </a:xfrm>
            <a:prstGeom prst="ellipse">
              <a:avLst/>
            </a:prstGeom>
            <a:solidFill>
              <a:srgbClr val="FF671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N" sz="2000">
                <a:solidFill>
                  <a:schemeClr val="bg1"/>
                </a:solidFill>
              </a:endParaRPr>
            </a:p>
          </p:txBody>
        </p:sp>
      </p:grpSp>
      <p:cxnSp>
        <p:nvCxnSpPr>
          <p:cNvPr id="18" name="Straight Connector 17">
            <a:extLst>
              <a:ext uri="{FF2B5EF4-FFF2-40B4-BE49-F238E27FC236}">
                <a16:creationId xmlns:a16="http://schemas.microsoft.com/office/drawing/2014/main" id="{60499F43-82F7-E028-BB7E-B94205115AB9}"/>
              </a:ext>
            </a:extLst>
          </p:cNvPr>
          <p:cNvCxnSpPr>
            <a:cxnSpLocks/>
          </p:cNvCxnSpPr>
          <p:nvPr/>
        </p:nvCxnSpPr>
        <p:spPr>
          <a:xfrm>
            <a:off x="228600" y="6825009"/>
            <a:ext cx="11731052" cy="0"/>
          </a:xfrm>
          <a:prstGeom prst="line">
            <a:avLst/>
          </a:prstGeom>
          <a:ln w="57150">
            <a:solidFill>
              <a:srgbClr val="FF671F"/>
            </a:solidFill>
          </a:ln>
        </p:spPr>
        <p:style>
          <a:lnRef idx="1">
            <a:schemeClr val="dk1"/>
          </a:lnRef>
          <a:fillRef idx="0">
            <a:schemeClr val="dk1"/>
          </a:fillRef>
          <a:effectRef idx="0">
            <a:schemeClr val="dk1"/>
          </a:effectRef>
          <a:fontRef idx="minor">
            <a:schemeClr val="tx1"/>
          </a:fontRef>
        </p:style>
      </p:cxnSp>
      <p:sp>
        <p:nvSpPr>
          <p:cNvPr id="2" name="Title 1">
            <a:extLst>
              <a:ext uri="{FF2B5EF4-FFF2-40B4-BE49-F238E27FC236}">
                <a16:creationId xmlns:a16="http://schemas.microsoft.com/office/drawing/2014/main" id="{AC473EFD-AD7B-A5E5-6B52-D954DF475603}"/>
              </a:ext>
            </a:extLst>
          </p:cNvPr>
          <p:cNvSpPr txBox="1">
            <a:spLocks/>
          </p:cNvSpPr>
          <p:nvPr/>
        </p:nvSpPr>
        <p:spPr>
          <a:xfrm>
            <a:off x="0" y="69767"/>
            <a:ext cx="7696200" cy="654479"/>
          </a:xfrm>
          <a:prstGeom prst="rect">
            <a:avLst/>
          </a:prstGeom>
        </p:spPr>
        <p:txBody>
          <a:bodyPr/>
          <a:lst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a:lstStyle>
          <a:p>
            <a:r>
              <a:rPr lang="en-GB" sz="3600" dirty="0">
                <a:solidFill>
                  <a:schemeClr val="bg1"/>
                </a:solidFill>
                <a:latin typeface="+mn-lt"/>
              </a:rPr>
              <a:t>Clause 7.4 Communication</a:t>
            </a:r>
          </a:p>
        </p:txBody>
      </p:sp>
      <p:grpSp>
        <p:nvGrpSpPr>
          <p:cNvPr id="19" name="Group 12">
            <a:extLst>
              <a:ext uri="{FF2B5EF4-FFF2-40B4-BE49-F238E27FC236}">
                <a16:creationId xmlns:a16="http://schemas.microsoft.com/office/drawing/2014/main" id="{9563287B-98BE-2CCA-39E2-FDB35038043F}"/>
              </a:ext>
            </a:extLst>
          </p:cNvPr>
          <p:cNvGrpSpPr>
            <a:grpSpLocks/>
          </p:cNvGrpSpPr>
          <p:nvPr/>
        </p:nvGrpSpPr>
        <p:grpSpPr bwMode="auto">
          <a:xfrm>
            <a:off x="3755746" y="1122404"/>
            <a:ext cx="7170673" cy="3429207"/>
            <a:chOff x="5650695" y="3058573"/>
            <a:chExt cx="6744382" cy="4361812"/>
          </a:xfrm>
        </p:grpSpPr>
        <p:sp>
          <p:nvSpPr>
            <p:cNvPr id="20" name="TextBox 19">
              <a:extLst>
                <a:ext uri="{FF2B5EF4-FFF2-40B4-BE49-F238E27FC236}">
                  <a16:creationId xmlns:a16="http://schemas.microsoft.com/office/drawing/2014/main" id="{04FA6BF2-2610-3E14-913B-C62E64432C25}"/>
                </a:ext>
              </a:extLst>
            </p:cNvPr>
            <p:cNvSpPr txBox="1"/>
            <p:nvPr/>
          </p:nvSpPr>
          <p:spPr>
            <a:xfrm>
              <a:off x="5650695" y="3058573"/>
              <a:ext cx="6058829" cy="508924"/>
            </a:xfrm>
            <a:prstGeom prst="rect">
              <a:avLst/>
            </a:prstGeom>
            <a:noFill/>
          </p:spPr>
          <p:txBody>
            <a:bodyPr>
              <a:spAutoFit/>
            </a:bodyPr>
            <a:lstStyle/>
            <a:p>
              <a:pPr algn="ctr" eaLnBrk="1" fontAlgn="auto" hangingPunct="1">
                <a:spcBef>
                  <a:spcPts val="0"/>
                </a:spcBef>
                <a:spcAft>
                  <a:spcPts val="0"/>
                </a:spcAft>
                <a:defRPr/>
              </a:pPr>
              <a:r>
                <a:rPr lang="en-US" sz="2000" b="1" dirty="0">
                  <a:solidFill>
                    <a:schemeClr val="bg1"/>
                  </a:solidFill>
                  <a:cs typeface="Arial" panose="020B0604020202020204" pitchFamily="34" charset="0"/>
                </a:rPr>
                <a:t>Internal  &amp; External Communications </a:t>
              </a:r>
            </a:p>
          </p:txBody>
        </p:sp>
        <p:sp>
          <p:nvSpPr>
            <p:cNvPr id="22" name="TextBox 21">
              <a:extLst>
                <a:ext uri="{FF2B5EF4-FFF2-40B4-BE49-F238E27FC236}">
                  <a16:creationId xmlns:a16="http://schemas.microsoft.com/office/drawing/2014/main" id="{57474F9B-FD07-2543-D0AD-D275EE584297}"/>
                </a:ext>
              </a:extLst>
            </p:cNvPr>
            <p:cNvSpPr txBox="1"/>
            <p:nvPr/>
          </p:nvSpPr>
          <p:spPr>
            <a:xfrm>
              <a:off x="6308848" y="3852132"/>
              <a:ext cx="6086229" cy="3568253"/>
            </a:xfrm>
            <a:prstGeom prst="rect">
              <a:avLst/>
            </a:prstGeom>
            <a:noFill/>
          </p:spPr>
          <p:txBody>
            <a:bodyPr wrap="square">
              <a:spAutoFit/>
            </a:bodyPr>
            <a:lstStyle/>
            <a:p>
              <a:pPr marL="0" lvl="1" eaLnBrk="1" fontAlgn="auto" hangingPunct="1">
                <a:lnSpc>
                  <a:spcPct val="150000"/>
                </a:lnSpc>
                <a:spcBef>
                  <a:spcPts val="0"/>
                </a:spcBef>
                <a:spcAft>
                  <a:spcPts val="0"/>
                </a:spcAft>
                <a:defRPr/>
              </a:pPr>
              <a:r>
                <a:rPr lang="en-GB" sz="2000" b="1" dirty="0">
                  <a:solidFill>
                    <a:schemeClr val="bg1"/>
                  </a:solidFill>
                  <a:cs typeface="Arial" panose="020B0604020202020204" pitchFamily="34" charset="0"/>
                </a:rPr>
                <a:t>Message Centre</a:t>
              </a:r>
            </a:p>
            <a:p>
              <a:pPr marL="0" lvl="1" eaLnBrk="1" fontAlgn="auto" hangingPunct="1">
                <a:lnSpc>
                  <a:spcPct val="150000"/>
                </a:lnSpc>
                <a:spcBef>
                  <a:spcPts val="0"/>
                </a:spcBef>
                <a:spcAft>
                  <a:spcPts val="0"/>
                </a:spcAft>
                <a:defRPr/>
              </a:pPr>
              <a:r>
                <a:rPr lang="en-GB" sz="2000" b="1" dirty="0">
                  <a:solidFill>
                    <a:schemeClr val="bg1"/>
                  </a:solidFill>
                  <a:cs typeface="Arial" panose="020B0604020202020204" pitchFamily="34" charset="0"/>
                </a:rPr>
                <a:t>Newsletter</a:t>
              </a:r>
            </a:p>
            <a:p>
              <a:pPr marL="0" lvl="1" eaLnBrk="1" fontAlgn="auto" hangingPunct="1">
                <a:lnSpc>
                  <a:spcPct val="150000"/>
                </a:lnSpc>
                <a:spcBef>
                  <a:spcPts val="0"/>
                </a:spcBef>
                <a:spcAft>
                  <a:spcPts val="0"/>
                </a:spcAft>
                <a:defRPr/>
              </a:pPr>
              <a:r>
                <a:rPr lang="en-GB" sz="2000" b="1" dirty="0">
                  <a:solidFill>
                    <a:schemeClr val="bg1"/>
                  </a:solidFill>
                  <a:cs typeface="Arial" panose="020B0604020202020204" pitchFamily="34" charset="0"/>
                </a:rPr>
                <a:t>SMSA Website</a:t>
              </a:r>
            </a:p>
            <a:p>
              <a:pPr marL="0" lvl="1" eaLnBrk="1" fontAlgn="auto" hangingPunct="1">
                <a:lnSpc>
                  <a:spcPct val="150000"/>
                </a:lnSpc>
                <a:spcBef>
                  <a:spcPts val="0"/>
                </a:spcBef>
                <a:spcAft>
                  <a:spcPts val="0"/>
                </a:spcAft>
                <a:defRPr/>
              </a:pPr>
              <a:r>
                <a:rPr lang="en-GB" sz="2000" b="1" dirty="0">
                  <a:solidFill>
                    <a:schemeClr val="bg1"/>
                  </a:solidFill>
                  <a:cs typeface="Arial" panose="020B0604020202020204" pitchFamily="34" charset="0"/>
                </a:rPr>
                <a:t>SMSA Video on TV screens </a:t>
              </a:r>
            </a:p>
            <a:p>
              <a:pPr marL="0" lvl="1" eaLnBrk="1" fontAlgn="auto" hangingPunct="1">
                <a:lnSpc>
                  <a:spcPct val="150000"/>
                </a:lnSpc>
                <a:spcBef>
                  <a:spcPts val="0"/>
                </a:spcBef>
                <a:spcAft>
                  <a:spcPts val="0"/>
                </a:spcAft>
                <a:defRPr/>
              </a:pPr>
              <a:r>
                <a:rPr lang="en-GB" sz="2000" b="1" dirty="0">
                  <a:solidFill>
                    <a:schemeClr val="bg1"/>
                  </a:solidFill>
                  <a:cs typeface="Arial" panose="020B0604020202020204" pitchFamily="34" charset="0"/>
                </a:rPr>
                <a:t>GUIDE changes communicated through Champions </a:t>
              </a:r>
            </a:p>
            <a:p>
              <a:pPr marL="0" lvl="1" eaLnBrk="1" fontAlgn="auto" hangingPunct="1">
                <a:lnSpc>
                  <a:spcPct val="150000"/>
                </a:lnSpc>
                <a:spcBef>
                  <a:spcPts val="0"/>
                </a:spcBef>
                <a:spcAft>
                  <a:spcPts val="0"/>
                </a:spcAft>
                <a:defRPr/>
              </a:pPr>
              <a:r>
                <a:rPr lang="en-GB" sz="2000" b="1" dirty="0">
                  <a:solidFill>
                    <a:schemeClr val="bg1"/>
                  </a:solidFill>
                  <a:cs typeface="Arial" panose="020B0604020202020204" pitchFamily="34" charset="0"/>
                </a:rPr>
                <a:t>Regional Meeting &amp; Department Meetings</a:t>
              </a:r>
            </a:p>
          </p:txBody>
        </p:sp>
        <p:cxnSp>
          <p:nvCxnSpPr>
            <p:cNvPr id="23" name="Straight Connector 22">
              <a:extLst>
                <a:ext uri="{FF2B5EF4-FFF2-40B4-BE49-F238E27FC236}">
                  <a16:creationId xmlns:a16="http://schemas.microsoft.com/office/drawing/2014/main" id="{AE26CBC3-5A2E-938D-3C66-861FD1FE7C4F}"/>
                </a:ext>
              </a:extLst>
            </p:cNvPr>
            <p:cNvCxnSpPr>
              <a:cxnSpLocks/>
            </p:cNvCxnSpPr>
            <p:nvPr/>
          </p:nvCxnSpPr>
          <p:spPr>
            <a:xfrm>
              <a:off x="6375779" y="3749152"/>
              <a:ext cx="4608662" cy="0"/>
            </a:xfrm>
            <a:prstGeom prst="line">
              <a:avLst/>
            </a:prstGeom>
            <a:ln/>
          </p:spPr>
          <p:style>
            <a:lnRef idx="1">
              <a:schemeClr val="dk1"/>
            </a:lnRef>
            <a:fillRef idx="0">
              <a:schemeClr val="dk1"/>
            </a:fillRef>
            <a:effectRef idx="0">
              <a:schemeClr val="dk1"/>
            </a:effectRef>
            <a:fontRef idx="minor">
              <a:schemeClr val="tx1"/>
            </a:fontRef>
          </p:style>
        </p:cxnSp>
      </p:grpSp>
      <p:sp>
        <p:nvSpPr>
          <p:cNvPr id="25" name="TextBox 3">
            <a:extLst>
              <a:ext uri="{FF2B5EF4-FFF2-40B4-BE49-F238E27FC236}">
                <a16:creationId xmlns:a16="http://schemas.microsoft.com/office/drawing/2014/main" id="{0D3B4529-1258-9ABE-4016-B37023FE2630}"/>
              </a:ext>
            </a:extLst>
          </p:cNvPr>
          <p:cNvSpPr txBox="1">
            <a:spLocks noChangeArrowheads="1"/>
          </p:cNvSpPr>
          <p:nvPr/>
        </p:nvSpPr>
        <p:spPr bwMode="auto">
          <a:xfrm>
            <a:off x="304800" y="5648325"/>
            <a:ext cx="3695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1400" b="1" u="sng" dirty="0">
                <a:solidFill>
                  <a:schemeClr val="bg1"/>
                </a:solidFill>
                <a:latin typeface="+mn-lt"/>
                <a:cs typeface="Arial" panose="020B0604020202020204" pitchFamily="34" charset="0"/>
              </a:rPr>
              <a:t>GUIDE doc. nos. </a:t>
            </a:r>
          </a:p>
          <a:p>
            <a:r>
              <a:rPr lang="en-US" altLang="en-US" sz="1400" b="1" dirty="0">
                <a:solidFill>
                  <a:schemeClr val="bg1"/>
                </a:solidFill>
                <a:cs typeface="Arial" panose="020B0604020202020204" pitchFamily="34" charset="0"/>
              </a:rPr>
              <a:t>2727 – Gaps Template </a:t>
            </a:r>
          </a:p>
          <a:p>
            <a:r>
              <a:rPr lang="en-US" altLang="en-US" sz="1400" b="1" dirty="0">
                <a:solidFill>
                  <a:schemeClr val="bg1"/>
                </a:solidFill>
                <a:cs typeface="Arial" panose="020B0604020202020204" pitchFamily="34" charset="0"/>
              </a:rPr>
              <a:t>2790 – Project Plan Template </a:t>
            </a:r>
          </a:p>
          <a:p>
            <a:r>
              <a:rPr lang="en-US" altLang="en-US" sz="1400" b="1" dirty="0">
                <a:solidFill>
                  <a:schemeClr val="bg1"/>
                </a:solidFill>
                <a:cs typeface="Arial" panose="020B0604020202020204" pitchFamily="34" charset="0"/>
              </a:rPr>
              <a:t>2771 – Minutes of Meeting Template</a:t>
            </a:r>
          </a:p>
        </p:txBody>
      </p:sp>
      <p:grpSp>
        <p:nvGrpSpPr>
          <p:cNvPr id="27" name="Group 21">
            <a:extLst>
              <a:ext uri="{FF2B5EF4-FFF2-40B4-BE49-F238E27FC236}">
                <a16:creationId xmlns:a16="http://schemas.microsoft.com/office/drawing/2014/main" id="{246D2D0F-EE75-72F1-3A17-67C184CC5752}"/>
              </a:ext>
            </a:extLst>
          </p:cNvPr>
          <p:cNvGrpSpPr>
            <a:grpSpLocks/>
          </p:cNvGrpSpPr>
          <p:nvPr/>
        </p:nvGrpSpPr>
        <p:grpSpPr bwMode="auto">
          <a:xfrm rot="-828806">
            <a:off x="10115550" y="4987925"/>
            <a:ext cx="1908175" cy="1685925"/>
            <a:chOff x="-63862" y="1118795"/>
            <a:chExt cx="2097920" cy="2053464"/>
          </a:xfrm>
        </p:grpSpPr>
        <p:grpSp>
          <p:nvGrpSpPr>
            <p:cNvPr id="28" name="Group 22">
              <a:extLst>
                <a:ext uri="{FF2B5EF4-FFF2-40B4-BE49-F238E27FC236}">
                  <a16:creationId xmlns:a16="http://schemas.microsoft.com/office/drawing/2014/main" id="{057A3944-D9EA-E8DC-36D5-2BAC7FCF75D2}"/>
                </a:ext>
              </a:extLst>
            </p:cNvPr>
            <p:cNvGrpSpPr>
              <a:grpSpLocks/>
            </p:cNvGrpSpPr>
            <p:nvPr/>
          </p:nvGrpSpPr>
          <p:grpSpPr bwMode="auto">
            <a:xfrm>
              <a:off x="-63862" y="1118795"/>
              <a:ext cx="2097920" cy="2053464"/>
              <a:chOff x="3145066" y="1214747"/>
              <a:chExt cx="2262188" cy="2214253"/>
            </a:xfrm>
          </p:grpSpPr>
          <p:grpSp>
            <p:nvGrpSpPr>
              <p:cNvPr id="31" name="Group 24">
                <a:extLst>
                  <a:ext uri="{FF2B5EF4-FFF2-40B4-BE49-F238E27FC236}">
                    <a16:creationId xmlns:a16="http://schemas.microsoft.com/office/drawing/2014/main" id="{BA323606-7D51-EDB3-A92D-8F1053767836}"/>
                  </a:ext>
                </a:extLst>
              </p:cNvPr>
              <p:cNvGrpSpPr>
                <a:grpSpLocks/>
              </p:cNvGrpSpPr>
              <p:nvPr/>
            </p:nvGrpSpPr>
            <p:grpSpPr bwMode="auto">
              <a:xfrm>
                <a:off x="3145066" y="1314450"/>
                <a:ext cx="2262188" cy="2114550"/>
                <a:chOff x="5748566" y="3871913"/>
                <a:chExt cx="2262188" cy="2114550"/>
              </a:xfrm>
            </p:grpSpPr>
            <p:sp>
              <p:nvSpPr>
                <p:cNvPr id="33" name="Rectangle 5">
                  <a:extLst>
                    <a:ext uri="{FF2B5EF4-FFF2-40B4-BE49-F238E27FC236}">
                      <a16:creationId xmlns:a16="http://schemas.microsoft.com/office/drawing/2014/main" id="{F0A5B10F-7E7E-D6CE-D1D3-76EAFF49497B}"/>
                    </a:ext>
                  </a:extLst>
                </p:cNvPr>
                <p:cNvSpPr/>
                <p:nvPr/>
              </p:nvSpPr>
              <p:spPr>
                <a:xfrm>
                  <a:off x="5719940" y="3946307"/>
                  <a:ext cx="2057048" cy="1886912"/>
                </a:xfrm>
                <a:custGeom>
                  <a:avLst/>
                  <a:gdLst>
                    <a:gd name="connsiteX0" fmla="*/ 0 w 2262188"/>
                    <a:gd name="connsiteY0" fmla="*/ 0 h 1562100"/>
                    <a:gd name="connsiteX1" fmla="*/ 2262188 w 2262188"/>
                    <a:gd name="connsiteY1" fmla="*/ 0 h 1562100"/>
                    <a:gd name="connsiteX2" fmla="*/ 2262188 w 2262188"/>
                    <a:gd name="connsiteY2" fmla="*/ 1562100 h 1562100"/>
                    <a:gd name="connsiteX3" fmla="*/ 0 w 2262188"/>
                    <a:gd name="connsiteY3" fmla="*/ 1562100 h 1562100"/>
                    <a:gd name="connsiteX4" fmla="*/ 0 w 2262188"/>
                    <a:gd name="connsiteY4" fmla="*/ 0 h 1562100"/>
                    <a:gd name="connsiteX0" fmla="*/ 0 w 2262188"/>
                    <a:gd name="connsiteY0" fmla="*/ 247650 h 1809750"/>
                    <a:gd name="connsiteX1" fmla="*/ 1952625 w 2262188"/>
                    <a:gd name="connsiteY1" fmla="*/ 0 h 1809750"/>
                    <a:gd name="connsiteX2" fmla="*/ 2262188 w 2262188"/>
                    <a:gd name="connsiteY2" fmla="*/ 1809750 h 1809750"/>
                    <a:gd name="connsiteX3" fmla="*/ 0 w 2262188"/>
                    <a:gd name="connsiteY3" fmla="*/ 1809750 h 1809750"/>
                    <a:gd name="connsiteX4" fmla="*/ 0 w 2262188"/>
                    <a:gd name="connsiteY4" fmla="*/ 247650 h 18097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18378 w 2280566"/>
                    <a:gd name="connsiteY0" fmla="*/ 247650 h 2133600"/>
                    <a:gd name="connsiteX1" fmla="*/ 1971003 w 2280566"/>
                    <a:gd name="connsiteY1" fmla="*/ 0 h 2133600"/>
                    <a:gd name="connsiteX2" fmla="*/ 2280566 w 2280566"/>
                    <a:gd name="connsiteY2" fmla="*/ 1809750 h 2133600"/>
                    <a:gd name="connsiteX3" fmla="*/ 94578 w 2280566"/>
                    <a:gd name="connsiteY3" fmla="*/ 2133600 h 2133600"/>
                    <a:gd name="connsiteX4" fmla="*/ 18378 w 2280566"/>
                    <a:gd name="connsiteY4" fmla="*/ 247650 h 2133600"/>
                    <a:gd name="connsiteX0" fmla="*/ 18378 w 2056728"/>
                    <a:gd name="connsiteY0" fmla="*/ 247650 h 2152490"/>
                    <a:gd name="connsiteX1" fmla="*/ 1971003 w 2056728"/>
                    <a:gd name="connsiteY1" fmla="*/ 0 h 2152490"/>
                    <a:gd name="connsiteX2" fmla="*/ 2056728 w 2056728"/>
                    <a:gd name="connsiteY2" fmla="*/ 2114550 h 2152490"/>
                    <a:gd name="connsiteX3" fmla="*/ 94578 w 2056728"/>
                    <a:gd name="connsiteY3" fmla="*/ 2133600 h 2152490"/>
                    <a:gd name="connsiteX4" fmla="*/ 18378 w 2056728"/>
                    <a:gd name="connsiteY4" fmla="*/ 247650 h 2152490"/>
                    <a:gd name="connsiteX0" fmla="*/ 18378 w 2056728"/>
                    <a:gd name="connsiteY0" fmla="*/ 0 h 1904840"/>
                    <a:gd name="connsiteX1" fmla="*/ 1923378 w 2056728"/>
                    <a:gd name="connsiteY1" fmla="*/ 23812 h 1904840"/>
                    <a:gd name="connsiteX2" fmla="*/ 2056728 w 2056728"/>
                    <a:gd name="connsiteY2" fmla="*/ 1866900 h 1904840"/>
                    <a:gd name="connsiteX3" fmla="*/ 94578 w 2056728"/>
                    <a:gd name="connsiteY3" fmla="*/ 1885950 h 1904840"/>
                    <a:gd name="connsiteX4" fmla="*/ 18378 w 2056728"/>
                    <a:gd name="connsiteY4" fmla="*/ 0 h 1904840"/>
                    <a:gd name="connsiteX0" fmla="*/ 18378 w 2056728"/>
                    <a:gd name="connsiteY0" fmla="*/ 0 h 1904840"/>
                    <a:gd name="connsiteX1" fmla="*/ 1918615 w 2056728"/>
                    <a:gd name="connsiteY1" fmla="*/ 4762 h 1904840"/>
                    <a:gd name="connsiteX2" fmla="*/ 2056728 w 2056728"/>
                    <a:gd name="connsiteY2" fmla="*/ 1866900 h 1904840"/>
                    <a:gd name="connsiteX3" fmla="*/ 94578 w 2056728"/>
                    <a:gd name="connsiteY3" fmla="*/ 1885950 h 1904840"/>
                    <a:gd name="connsiteX4" fmla="*/ 18378 w 2056728"/>
                    <a:gd name="connsiteY4" fmla="*/ 0 h 1904840"/>
                    <a:gd name="connsiteX0" fmla="*/ 2815 w 2060215"/>
                    <a:gd name="connsiteY0" fmla="*/ 0 h 1909602"/>
                    <a:gd name="connsiteX1" fmla="*/ 1922102 w 2060215"/>
                    <a:gd name="connsiteY1" fmla="*/ 9524 h 1909602"/>
                    <a:gd name="connsiteX2" fmla="*/ 2060215 w 2060215"/>
                    <a:gd name="connsiteY2" fmla="*/ 1871662 h 1909602"/>
                    <a:gd name="connsiteX3" fmla="*/ 98065 w 2060215"/>
                    <a:gd name="connsiteY3" fmla="*/ 1890712 h 1909602"/>
                    <a:gd name="connsiteX4" fmla="*/ 2815 w 2060215"/>
                    <a:gd name="connsiteY4" fmla="*/ 0 h 1909602"/>
                    <a:gd name="connsiteX0" fmla="*/ 43928 w 2101328"/>
                    <a:gd name="connsiteY0" fmla="*/ 0 h 1909602"/>
                    <a:gd name="connsiteX1" fmla="*/ 1963215 w 2101328"/>
                    <a:gd name="connsiteY1" fmla="*/ 9524 h 1909602"/>
                    <a:gd name="connsiteX2" fmla="*/ 2101328 w 2101328"/>
                    <a:gd name="connsiteY2" fmla="*/ 1871662 h 1909602"/>
                    <a:gd name="connsiteX3" fmla="*/ 139178 w 2101328"/>
                    <a:gd name="connsiteY3" fmla="*/ 1890712 h 1909602"/>
                    <a:gd name="connsiteX4" fmla="*/ 43928 w 2101328"/>
                    <a:gd name="connsiteY4" fmla="*/ 0 h 1909602"/>
                    <a:gd name="connsiteX0" fmla="*/ 53205 w 2110605"/>
                    <a:gd name="connsiteY0" fmla="*/ 0 h 1910544"/>
                    <a:gd name="connsiteX1" fmla="*/ 1972492 w 2110605"/>
                    <a:gd name="connsiteY1" fmla="*/ 9524 h 1910544"/>
                    <a:gd name="connsiteX2" fmla="*/ 2110605 w 2110605"/>
                    <a:gd name="connsiteY2" fmla="*/ 1871662 h 1910544"/>
                    <a:gd name="connsiteX3" fmla="*/ 134168 w 2110605"/>
                    <a:gd name="connsiteY3" fmla="*/ 1895474 h 1910544"/>
                    <a:gd name="connsiteX4" fmla="*/ 53205 w 2110605"/>
                    <a:gd name="connsiteY4" fmla="*/ 0 h 1910544"/>
                    <a:gd name="connsiteX0" fmla="*/ 0 w 2057400"/>
                    <a:gd name="connsiteY0" fmla="*/ 0 h 1910544"/>
                    <a:gd name="connsiteX1" fmla="*/ 1919287 w 2057400"/>
                    <a:gd name="connsiteY1" fmla="*/ 9524 h 1910544"/>
                    <a:gd name="connsiteX2" fmla="*/ 2057400 w 2057400"/>
                    <a:gd name="connsiteY2" fmla="*/ 1871662 h 1910544"/>
                    <a:gd name="connsiteX3" fmla="*/ 80963 w 2057400"/>
                    <a:gd name="connsiteY3" fmla="*/ 1895474 h 1910544"/>
                    <a:gd name="connsiteX4" fmla="*/ 0 w 2057400"/>
                    <a:gd name="connsiteY4" fmla="*/ 0 h 1910544"/>
                    <a:gd name="connsiteX0" fmla="*/ 0 w 2057400"/>
                    <a:gd name="connsiteY0" fmla="*/ 0 h 1895474"/>
                    <a:gd name="connsiteX1" fmla="*/ 1919287 w 2057400"/>
                    <a:gd name="connsiteY1" fmla="*/ 9524 h 1895474"/>
                    <a:gd name="connsiteX2" fmla="*/ 2057400 w 2057400"/>
                    <a:gd name="connsiteY2" fmla="*/ 1871662 h 1895474"/>
                    <a:gd name="connsiteX3" fmla="*/ 80963 w 2057400"/>
                    <a:gd name="connsiteY3" fmla="*/ 1895474 h 1895474"/>
                    <a:gd name="connsiteX4" fmla="*/ 0 w 2057400"/>
                    <a:gd name="connsiteY4" fmla="*/ 0 h 1895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7400" h="1895474">
                      <a:moveTo>
                        <a:pt x="0" y="0"/>
                      </a:moveTo>
                      <a:lnTo>
                        <a:pt x="1919287" y="9524"/>
                      </a:lnTo>
                      <a:lnTo>
                        <a:pt x="2057400" y="1871662"/>
                      </a:lnTo>
                      <a:cubicBezTo>
                        <a:pt x="1560512" y="1897062"/>
                        <a:pt x="896939" y="1836737"/>
                        <a:pt x="80963" y="1895474"/>
                      </a:cubicBezTo>
                      <a:cubicBezTo>
                        <a:pt x="-38100" y="1416049"/>
                        <a:pt x="33337" y="889000"/>
                        <a:pt x="0" y="0"/>
                      </a:cubicBezTo>
                      <a:close/>
                    </a:path>
                  </a:pathLst>
                </a:custGeom>
                <a:solidFill>
                  <a:srgbClr val="9E01BF"/>
                </a:solidFill>
                <a:ln>
                  <a:noFill/>
                </a:ln>
                <a:effectLst>
                  <a:outerShdw blurRad="50800" dist="38100" dir="8100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cs typeface="Arial" panose="020B0604020202020204" pitchFamily="34" charset="0"/>
                  </a:endParaRPr>
                </a:p>
              </p:txBody>
            </p:sp>
            <p:sp>
              <p:nvSpPr>
                <p:cNvPr id="34" name="Rectangle 5">
                  <a:extLst>
                    <a:ext uri="{FF2B5EF4-FFF2-40B4-BE49-F238E27FC236}">
                      <a16:creationId xmlns:a16="http://schemas.microsoft.com/office/drawing/2014/main" id="{80D5AF99-FDDF-4B01-3CCD-428C7C66BA3D}"/>
                    </a:ext>
                  </a:extLst>
                </p:cNvPr>
                <p:cNvSpPr/>
                <p:nvPr/>
              </p:nvSpPr>
              <p:spPr>
                <a:xfrm>
                  <a:off x="5723070" y="3843155"/>
                  <a:ext cx="2262188" cy="2110004"/>
                </a:xfrm>
                <a:custGeom>
                  <a:avLst/>
                  <a:gdLst>
                    <a:gd name="connsiteX0" fmla="*/ 0 w 2262188"/>
                    <a:gd name="connsiteY0" fmla="*/ 0 h 1562100"/>
                    <a:gd name="connsiteX1" fmla="*/ 2262188 w 2262188"/>
                    <a:gd name="connsiteY1" fmla="*/ 0 h 1562100"/>
                    <a:gd name="connsiteX2" fmla="*/ 2262188 w 2262188"/>
                    <a:gd name="connsiteY2" fmla="*/ 1562100 h 1562100"/>
                    <a:gd name="connsiteX3" fmla="*/ 0 w 2262188"/>
                    <a:gd name="connsiteY3" fmla="*/ 1562100 h 1562100"/>
                    <a:gd name="connsiteX4" fmla="*/ 0 w 2262188"/>
                    <a:gd name="connsiteY4" fmla="*/ 0 h 1562100"/>
                    <a:gd name="connsiteX0" fmla="*/ 0 w 2262188"/>
                    <a:gd name="connsiteY0" fmla="*/ 247650 h 1809750"/>
                    <a:gd name="connsiteX1" fmla="*/ 1952625 w 2262188"/>
                    <a:gd name="connsiteY1" fmla="*/ 0 h 1809750"/>
                    <a:gd name="connsiteX2" fmla="*/ 2262188 w 2262188"/>
                    <a:gd name="connsiteY2" fmla="*/ 1809750 h 1809750"/>
                    <a:gd name="connsiteX3" fmla="*/ 0 w 2262188"/>
                    <a:gd name="connsiteY3" fmla="*/ 1809750 h 1809750"/>
                    <a:gd name="connsiteX4" fmla="*/ 0 w 2262188"/>
                    <a:gd name="connsiteY4" fmla="*/ 247650 h 18097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2188" h="2114550">
                      <a:moveTo>
                        <a:pt x="0" y="247650"/>
                      </a:moveTo>
                      <a:lnTo>
                        <a:pt x="1952625" y="0"/>
                      </a:lnTo>
                      <a:lnTo>
                        <a:pt x="2262188" y="1809750"/>
                      </a:lnTo>
                      <a:cubicBezTo>
                        <a:pt x="1622425" y="1911350"/>
                        <a:pt x="1158876" y="2055813"/>
                        <a:pt x="342900" y="2114550"/>
                      </a:cubicBezTo>
                      <a:cubicBezTo>
                        <a:pt x="76200" y="1501775"/>
                        <a:pt x="214312" y="969963"/>
                        <a:pt x="0" y="247650"/>
                      </a:cubicBezTo>
                      <a:close/>
                    </a:path>
                  </a:pathLst>
                </a:custGeom>
                <a:solidFill>
                  <a:srgbClr val="FFE285"/>
                </a:solidFill>
                <a:ln>
                  <a:noFill/>
                </a:ln>
                <a:effectLst>
                  <a:outerShdw blurRad="50800" dist="38100" dir="8100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cs typeface="Arial" panose="020B0604020202020204" pitchFamily="34" charset="0"/>
                  </a:endParaRPr>
                </a:p>
              </p:txBody>
            </p:sp>
          </p:grpSp>
          <p:sp>
            <p:nvSpPr>
              <p:cNvPr id="32" name="Freeform 83">
                <a:extLst>
                  <a:ext uri="{FF2B5EF4-FFF2-40B4-BE49-F238E27FC236}">
                    <a16:creationId xmlns:a16="http://schemas.microsoft.com/office/drawing/2014/main" id="{70DA5B67-17F2-303C-EEDC-B6725E0AECD3}"/>
                  </a:ext>
                </a:extLst>
              </p:cNvPr>
              <p:cNvSpPr/>
              <p:nvPr/>
            </p:nvSpPr>
            <p:spPr>
              <a:xfrm rot="20835425">
                <a:off x="3577026" y="1186627"/>
                <a:ext cx="242781" cy="656769"/>
              </a:xfrm>
              <a:custGeom>
                <a:avLst/>
                <a:gdLst>
                  <a:gd name="connsiteX0" fmla="*/ 155940 w 242079"/>
                  <a:gd name="connsiteY0" fmla="*/ 4772 h 657789"/>
                  <a:gd name="connsiteX1" fmla="*/ 227649 w 242079"/>
                  <a:gd name="connsiteY1" fmla="*/ 76765 h 657789"/>
                  <a:gd name="connsiteX2" fmla="*/ 241933 w 242079"/>
                  <a:gd name="connsiteY2" fmla="*/ 550445 h 657789"/>
                  <a:gd name="connsiteX3" fmla="*/ 63518 w 242079"/>
                  <a:gd name="connsiteY3" fmla="*/ 539353 h 657789"/>
                  <a:gd name="connsiteX4" fmla="*/ 51542 w 242079"/>
                  <a:gd name="connsiteY4" fmla="*/ 247426 h 657789"/>
                  <a:gd name="connsiteX5" fmla="*/ 87414 w 242079"/>
                  <a:gd name="connsiteY5" fmla="*/ 246350 h 657789"/>
                  <a:gd name="connsiteX6" fmla="*/ 99797 w 242079"/>
                  <a:gd name="connsiteY6" fmla="*/ 541433 h 657789"/>
                  <a:gd name="connsiteX7" fmla="*/ 200540 w 242079"/>
                  <a:gd name="connsiteY7" fmla="*/ 550446 h 657789"/>
                  <a:gd name="connsiteX8" fmla="*/ 186594 w 242079"/>
                  <a:gd name="connsiteY8" fmla="*/ 83377 h 657789"/>
                  <a:gd name="connsiteX9" fmla="*/ 42654 w 242079"/>
                  <a:gd name="connsiteY9" fmla="*/ 96695 h 657789"/>
                  <a:gd name="connsiteX10" fmla="*/ 38094 w 242079"/>
                  <a:gd name="connsiteY10" fmla="*/ 151141 h 657789"/>
                  <a:gd name="connsiteX11" fmla="*/ 35792 w 242079"/>
                  <a:gd name="connsiteY11" fmla="*/ 189705 h 657789"/>
                  <a:gd name="connsiteX12" fmla="*/ 0 w 242079"/>
                  <a:gd name="connsiteY12" fmla="*/ 180977 h 657789"/>
                  <a:gd name="connsiteX13" fmla="*/ 387 w 242079"/>
                  <a:gd name="connsiteY13" fmla="*/ 149520 h 657789"/>
                  <a:gd name="connsiteX14" fmla="*/ 5436 w 242079"/>
                  <a:gd name="connsiteY14" fmla="*/ 85217 h 657789"/>
                  <a:gd name="connsiteX15" fmla="*/ 155940 w 242079"/>
                  <a:gd name="connsiteY15" fmla="*/ 4772 h 657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2079" h="657789">
                    <a:moveTo>
                      <a:pt x="155940" y="4772"/>
                    </a:moveTo>
                    <a:cubicBezTo>
                      <a:pt x="192435" y="14500"/>
                      <a:pt x="222499" y="38956"/>
                      <a:pt x="227649" y="76765"/>
                    </a:cubicBezTo>
                    <a:cubicBezTo>
                      <a:pt x="234563" y="265770"/>
                      <a:pt x="240328" y="371828"/>
                      <a:pt x="241933" y="550445"/>
                    </a:cubicBezTo>
                    <a:cubicBezTo>
                      <a:pt x="247977" y="686654"/>
                      <a:pt x="65591" y="704151"/>
                      <a:pt x="63518" y="539353"/>
                    </a:cubicBezTo>
                    <a:cubicBezTo>
                      <a:pt x="61409" y="475444"/>
                      <a:pt x="48289" y="301306"/>
                      <a:pt x="51542" y="247426"/>
                    </a:cubicBezTo>
                    <a:cubicBezTo>
                      <a:pt x="54501" y="228700"/>
                      <a:pt x="85100" y="229493"/>
                      <a:pt x="87414" y="246350"/>
                    </a:cubicBezTo>
                    <a:cubicBezTo>
                      <a:pt x="89907" y="308676"/>
                      <a:pt x="95118" y="457176"/>
                      <a:pt x="99797" y="541433"/>
                    </a:cubicBezTo>
                    <a:cubicBezTo>
                      <a:pt x="108317" y="639321"/>
                      <a:pt x="206414" y="632988"/>
                      <a:pt x="200540" y="550446"/>
                    </a:cubicBezTo>
                    <a:cubicBezTo>
                      <a:pt x="199402" y="376527"/>
                      <a:pt x="191772" y="259740"/>
                      <a:pt x="186594" y="83377"/>
                    </a:cubicBezTo>
                    <a:cubicBezTo>
                      <a:pt x="180913" y="26407"/>
                      <a:pt x="50416" y="14783"/>
                      <a:pt x="42654" y="96695"/>
                    </a:cubicBezTo>
                    <a:cubicBezTo>
                      <a:pt x="39662" y="115477"/>
                      <a:pt x="38757" y="133517"/>
                      <a:pt x="38094" y="151141"/>
                    </a:cubicBezTo>
                    <a:lnTo>
                      <a:pt x="35792" y="189705"/>
                    </a:lnTo>
                    <a:lnTo>
                      <a:pt x="0" y="180977"/>
                    </a:lnTo>
                    <a:lnTo>
                      <a:pt x="387" y="149520"/>
                    </a:lnTo>
                    <a:cubicBezTo>
                      <a:pt x="806" y="129168"/>
                      <a:pt x="1954" y="107313"/>
                      <a:pt x="5436" y="85217"/>
                    </a:cubicBezTo>
                    <a:cubicBezTo>
                      <a:pt x="16425" y="13253"/>
                      <a:pt x="95115" y="-11442"/>
                      <a:pt x="155940" y="4772"/>
                    </a:cubicBezTo>
                    <a:close/>
                  </a:path>
                </a:pathLst>
              </a:custGeom>
              <a:solidFill>
                <a:schemeClr val="accent5">
                  <a:lumMod val="75000"/>
                  <a:lumOff val="2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cs typeface="Arial" panose="020B0604020202020204" pitchFamily="34" charset="0"/>
                </a:endParaRPr>
              </a:p>
            </p:txBody>
          </p:sp>
        </p:grpSp>
        <p:sp>
          <p:nvSpPr>
            <p:cNvPr id="29" name="TextBox 23">
              <a:extLst>
                <a:ext uri="{FF2B5EF4-FFF2-40B4-BE49-F238E27FC236}">
                  <a16:creationId xmlns:a16="http://schemas.microsoft.com/office/drawing/2014/main" id="{A4DF8A8B-2F80-AF58-1668-3D6C8B63C5F6}"/>
                </a:ext>
              </a:extLst>
            </p:cNvPr>
            <p:cNvSpPr txBox="1">
              <a:spLocks noChangeArrowheads="1"/>
            </p:cNvSpPr>
            <p:nvPr/>
          </p:nvSpPr>
          <p:spPr bwMode="auto">
            <a:xfrm rot="21015578">
              <a:off x="130602" y="1538422"/>
              <a:ext cx="1682831" cy="1424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n-GB" altLang="en-US" sz="1400" b="1" dirty="0">
                  <a:latin typeface="+mn-lt"/>
                  <a:cs typeface="Arial" panose="020B0604020202020204" pitchFamily="34" charset="0"/>
                </a:rPr>
                <a:t>All meetings documented in the minutes of meetings using RACI </a:t>
              </a:r>
            </a:p>
          </p:txBody>
        </p:sp>
      </p:grpSp>
      <p:sp>
        <p:nvSpPr>
          <p:cNvPr id="35" name="object 18">
            <a:extLst>
              <a:ext uri="{FF2B5EF4-FFF2-40B4-BE49-F238E27FC236}">
                <a16:creationId xmlns:a16="http://schemas.microsoft.com/office/drawing/2014/main" id="{7366376E-F42D-E04E-59AF-9494A24A7BD4}"/>
              </a:ext>
            </a:extLst>
          </p:cNvPr>
          <p:cNvSpPr txBox="1"/>
          <p:nvPr/>
        </p:nvSpPr>
        <p:spPr>
          <a:xfrm>
            <a:off x="3603625" y="6688138"/>
            <a:ext cx="4984750"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cs typeface="Calibri"/>
              </a:rPr>
              <a:t>“</a:t>
            </a:r>
            <a:r>
              <a:rPr sz="650" spc="-5" dirty="0">
                <a:solidFill>
                  <a:schemeClr val="bg1"/>
                </a:solidFill>
                <a:cs typeface="Calibri"/>
              </a:rPr>
              <a:t>C</a:t>
            </a:r>
            <a:r>
              <a:rPr sz="650" spc="-15" dirty="0">
                <a:solidFill>
                  <a:schemeClr val="bg1"/>
                </a:solidFill>
                <a:cs typeface="Calibri"/>
              </a:rPr>
              <a:t>o</a:t>
            </a:r>
            <a:r>
              <a:rPr sz="650" spc="-10" dirty="0">
                <a:solidFill>
                  <a:schemeClr val="bg1"/>
                </a:solidFill>
                <a:cs typeface="Calibri"/>
              </a:rPr>
              <a:t>p</a:t>
            </a:r>
            <a:r>
              <a:rPr sz="650" spc="-15" dirty="0">
                <a:solidFill>
                  <a:schemeClr val="bg1"/>
                </a:solidFill>
                <a:cs typeface="Calibri"/>
              </a:rPr>
              <a:t>y</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a:t>
            </a:r>
            <a:r>
              <a:rPr sz="650" spc="-10" dirty="0">
                <a:solidFill>
                  <a:schemeClr val="bg1"/>
                </a:solidFill>
                <a:cs typeface="Calibri"/>
              </a:rPr>
              <a:t>s</a:t>
            </a:r>
            <a:r>
              <a:rPr sz="650" spc="-5" dirty="0">
                <a:solidFill>
                  <a:schemeClr val="bg1"/>
                </a:solidFill>
                <a:cs typeface="Calibri"/>
              </a:rPr>
              <a:t>:</a:t>
            </a:r>
            <a:r>
              <a:rPr sz="650" spc="-10" dirty="0">
                <a:solidFill>
                  <a:schemeClr val="bg1"/>
                </a:solidFill>
                <a:cs typeface="Calibri"/>
              </a:rPr>
              <a:t> Al</a:t>
            </a:r>
            <a:r>
              <a:rPr sz="650" spc="-5" dirty="0">
                <a:solidFill>
                  <a:schemeClr val="bg1"/>
                </a:solidFill>
                <a:cs typeface="Calibri"/>
              </a:rPr>
              <a:t>l</a:t>
            </a:r>
            <a:r>
              <a:rPr sz="650" spc="15" dirty="0">
                <a:solidFill>
                  <a:schemeClr val="bg1"/>
                </a:solidFill>
                <a:cs typeface="Calibri"/>
              </a:rPr>
              <a:t> </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ts</a:t>
            </a:r>
            <a:r>
              <a:rPr sz="650" spc="-10" dirty="0">
                <a:solidFill>
                  <a:schemeClr val="bg1"/>
                </a:solidFill>
                <a:cs typeface="Calibri"/>
              </a:rPr>
              <a:t> </a:t>
            </a:r>
            <a:r>
              <a:rPr sz="650" spc="-5" dirty="0">
                <a:solidFill>
                  <a:schemeClr val="bg1"/>
                </a:solidFill>
                <a:cs typeface="Calibri"/>
              </a:rPr>
              <a:t>are</a:t>
            </a:r>
            <a:r>
              <a:rPr sz="650" spc="10" dirty="0">
                <a:solidFill>
                  <a:schemeClr val="bg1"/>
                </a:solidFill>
                <a:cs typeface="Calibri"/>
              </a:rPr>
              <a:t> </a:t>
            </a:r>
            <a:r>
              <a:rPr sz="650" spc="-5" dirty="0">
                <a:solidFill>
                  <a:schemeClr val="bg1"/>
                </a:solidFill>
                <a:cs typeface="Calibri"/>
              </a:rPr>
              <a:t>reser</a:t>
            </a:r>
            <a:r>
              <a:rPr sz="650" spc="-10" dirty="0">
                <a:solidFill>
                  <a:schemeClr val="bg1"/>
                </a:solidFill>
                <a:cs typeface="Calibri"/>
              </a:rPr>
              <a:t>v</a:t>
            </a:r>
            <a:r>
              <a:rPr sz="650" spc="-5" dirty="0">
                <a:solidFill>
                  <a:schemeClr val="bg1"/>
                </a:solidFill>
                <a:cs typeface="Calibri"/>
              </a:rPr>
              <a:t>e</a:t>
            </a:r>
            <a:r>
              <a:rPr sz="650" spc="-10" dirty="0">
                <a:solidFill>
                  <a:schemeClr val="bg1"/>
                </a:solidFill>
                <a:cs typeface="Calibri"/>
              </a:rPr>
              <a:t>d</a:t>
            </a:r>
            <a:r>
              <a:rPr sz="650" spc="-5" dirty="0">
                <a:solidFill>
                  <a:schemeClr val="bg1"/>
                </a:solidFill>
                <a:cs typeface="Calibri"/>
              </a:rPr>
              <a:t>,</a:t>
            </a:r>
            <a:r>
              <a:rPr sz="650" spc="-10" dirty="0">
                <a:solidFill>
                  <a:schemeClr val="bg1"/>
                </a:solidFill>
                <a:cs typeface="Calibri"/>
              </a:rPr>
              <a:t> n</a:t>
            </a:r>
            <a:r>
              <a:rPr sz="650" spc="-5" dirty="0">
                <a:solidFill>
                  <a:schemeClr val="bg1"/>
                </a:solidFill>
                <a:cs typeface="Calibri"/>
              </a:rPr>
              <a:t>o</a:t>
            </a:r>
            <a:r>
              <a:rPr sz="650" dirty="0">
                <a:solidFill>
                  <a:schemeClr val="bg1"/>
                </a:solidFill>
                <a:cs typeface="Calibri"/>
              </a:rPr>
              <a:t> </a:t>
            </a:r>
            <a:r>
              <a:rPr sz="650" spc="-10" dirty="0">
                <a:solidFill>
                  <a:schemeClr val="bg1"/>
                </a:solidFill>
                <a:cs typeface="Calibri"/>
              </a:rPr>
              <a:t>p</a:t>
            </a:r>
            <a:r>
              <a:rPr sz="650" spc="-5" dirty="0">
                <a:solidFill>
                  <a:schemeClr val="bg1"/>
                </a:solidFill>
                <a:cs typeface="Calibri"/>
              </a:rPr>
              <a:t>art </a:t>
            </a:r>
            <a:r>
              <a:rPr sz="650" spc="-15" dirty="0">
                <a:solidFill>
                  <a:schemeClr val="bg1"/>
                </a:solidFill>
                <a:cs typeface="Calibri"/>
              </a:rPr>
              <a:t>o</a:t>
            </a:r>
            <a:r>
              <a:rPr sz="650" spc="-5" dirty="0">
                <a:solidFill>
                  <a:schemeClr val="bg1"/>
                </a:solidFill>
                <a:cs typeface="Calibri"/>
              </a:rPr>
              <a:t>f</a:t>
            </a:r>
            <a:r>
              <a:rPr sz="650" spc="10" dirty="0">
                <a:solidFill>
                  <a:schemeClr val="bg1"/>
                </a:solidFill>
                <a:cs typeface="Calibri"/>
              </a:rPr>
              <a:t> </a:t>
            </a:r>
            <a:r>
              <a:rPr sz="650" spc="-5" dirty="0">
                <a:solidFill>
                  <a:schemeClr val="bg1"/>
                </a:solidFill>
                <a:cs typeface="Calibri"/>
              </a:rPr>
              <a:t>t</a:t>
            </a:r>
            <a:r>
              <a:rPr sz="650" spc="-15" dirty="0">
                <a:solidFill>
                  <a:schemeClr val="bg1"/>
                </a:solidFill>
                <a:cs typeface="Calibri"/>
              </a:rPr>
              <a:t>h</a:t>
            </a:r>
            <a:r>
              <a:rPr sz="650" spc="-10" dirty="0">
                <a:solidFill>
                  <a:schemeClr val="bg1"/>
                </a:solidFill>
                <a:cs typeface="Calibri"/>
              </a:rPr>
              <a:t>i</a:t>
            </a:r>
            <a:r>
              <a:rPr sz="650" spc="-5" dirty="0">
                <a:solidFill>
                  <a:schemeClr val="bg1"/>
                </a:solidFill>
                <a:cs typeface="Calibri"/>
              </a:rPr>
              <a:t>s </a:t>
            </a:r>
            <a:r>
              <a:rPr sz="650" spc="-10" dirty="0">
                <a:solidFill>
                  <a:schemeClr val="bg1"/>
                </a:solidFill>
                <a:cs typeface="Calibri"/>
              </a:rPr>
              <a:t>p</a:t>
            </a:r>
            <a:r>
              <a:rPr sz="650" spc="-5" dirty="0">
                <a:solidFill>
                  <a:schemeClr val="bg1"/>
                </a:solidFill>
                <a:cs typeface="Calibri"/>
              </a:rPr>
              <a:t>rese</a:t>
            </a:r>
            <a:r>
              <a:rPr sz="650" spc="-10" dirty="0">
                <a:solidFill>
                  <a:schemeClr val="bg1"/>
                </a:solidFill>
                <a:cs typeface="Calibri"/>
              </a:rPr>
              <a:t>n</a:t>
            </a:r>
            <a:r>
              <a:rPr sz="650" spc="-5" dirty="0">
                <a:solidFill>
                  <a:schemeClr val="bg1"/>
                </a:solidFill>
                <a:cs typeface="Calibri"/>
              </a:rPr>
              <a:t>tat</a:t>
            </a:r>
            <a:r>
              <a:rPr sz="650" spc="-15" dirty="0">
                <a:solidFill>
                  <a:schemeClr val="bg1"/>
                </a:solidFill>
                <a:cs typeface="Calibri"/>
              </a:rPr>
              <a:t>io</a:t>
            </a:r>
            <a:r>
              <a:rPr sz="650" spc="-5" dirty="0">
                <a:solidFill>
                  <a:schemeClr val="bg1"/>
                </a:solidFill>
                <a:cs typeface="Calibri"/>
              </a:rPr>
              <a:t>n</a:t>
            </a:r>
            <a:r>
              <a:rPr sz="650" dirty="0">
                <a:solidFill>
                  <a:schemeClr val="bg1"/>
                </a:solidFill>
                <a:cs typeface="Calibri"/>
              </a:rPr>
              <a:t> </a:t>
            </a:r>
            <a:r>
              <a:rPr sz="650" spc="-5" dirty="0">
                <a:solidFill>
                  <a:schemeClr val="bg1"/>
                </a:solidFill>
                <a:cs typeface="Calibri"/>
              </a:rPr>
              <a:t>can</a:t>
            </a:r>
            <a:r>
              <a:rPr sz="650" dirty="0">
                <a:solidFill>
                  <a:schemeClr val="bg1"/>
                </a:solidFill>
                <a:cs typeface="Calibri"/>
              </a:rPr>
              <a:t> </a:t>
            </a:r>
            <a:r>
              <a:rPr sz="650" spc="-10" dirty="0">
                <a:solidFill>
                  <a:schemeClr val="bg1"/>
                </a:solidFill>
                <a:cs typeface="Calibri"/>
              </a:rPr>
              <a:t>b</a:t>
            </a:r>
            <a:r>
              <a:rPr sz="650" spc="-5" dirty="0">
                <a:solidFill>
                  <a:schemeClr val="bg1"/>
                </a:solidFill>
                <a:cs typeface="Calibri"/>
              </a:rPr>
              <a:t>e re</a:t>
            </a:r>
            <a:r>
              <a:rPr sz="650" spc="-10" dirty="0">
                <a:solidFill>
                  <a:schemeClr val="bg1"/>
                </a:solidFill>
                <a:cs typeface="Calibri"/>
              </a:rPr>
              <a:t>p</a:t>
            </a:r>
            <a:r>
              <a:rPr sz="650" spc="-5" dirty="0">
                <a:solidFill>
                  <a:schemeClr val="bg1"/>
                </a:solidFill>
                <a:cs typeface="Calibri"/>
              </a:rPr>
              <a:t>r</a:t>
            </a:r>
            <a:r>
              <a:rPr sz="650" spc="-10" dirty="0">
                <a:solidFill>
                  <a:schemeClr val="bg1"/>
                </a:solidFill>
                <a:cs typeface="Calibri"/>
              </a:rPr>
              <a:t>odu</a:t>
            </a:r>
            <a:r>
              <a:rPr sz="650" spc="-5" dirty="0">
                <a:solidFill>
                  <a:schemeClr val="bg1"/>
                </a:solidFill>
                <a:cs typeface="Calibri"/>
              </a:rPr>
              <a:t>ced</a:t>
            </a:r>
            <a:r>
              <a:rPr sz="650" dirty="0">
                <a:solidFill>
                  <a:schemeClr val="bg1"/>
                </a:solidFill>
                <a:cs typeface="Calibri"/>
              </a:rPr>
              <a:t> </a:t>
            </a:r>
            <a:r>
              <a:rPr sz="650" spc="-15" dirty="0">
                <a:solidFill>
                  <a:schemeClr val="bg1"/>
                </a:solidFill>
                <a:cs typeface="Calibri"/>
              </a:rPr>
              <a:t>o</a:t>
            </a:r>
            <a:r>
              <a:rPr sz="650" spc="-5" dirty="0">
                <a:solidFill>
                  <a:schemeClr val="bg1"/>
                </a:solidFill>
                <a:cs typeface="Calibri"/>
              </a:rPr>
              <a:t>r c</a:t>
            </a:r>
            <a:r>
              <a:rPr sz="650" spc="-10" dirty="0">
                <a:solidFill>
                  <a:schemeClr val="bg1"/>
                </a:solidFill>
                <a:cs typeface="Calibri"/>
              </a:rPr>
              <a:t>opi</a:t>
            </a:r>
            <a:r>
              <a:rPr sz="650" spc="-5" dirty="0">
                <a:solidFill>
                  <a:schemeClr val="bg1"/>
                </a:solidFill>
                <a:cs typeface="Calibri"/>
              </a:rPr>
              <a:t>ed</a:t>
            </a:r>
            <a:r>
              <a:rPr sz="650" spc="15" dirty="0">
                <a:solidFill>
                  <a:schemeClr val="bg1"/>
                </a:solidFill>
                <a:cs typeface="Calibri"/>
              </a:rPr>
              <a:t> </a:t>
            </a:r>
            <a:r>
              <a:rPr sz="650" spc="-10" dirty="0">
                <a:solidFill>
                  <a:schemeClr val="bg1"/>
                </a:solidFill>
                <a:cs typeface="Calibri"/>
              </a:rPr>
              <a:t>b</a:t>
            </a:r>
            <a:r>
              <a:rPr sz="650" spc="-5" dirty="0">
                <a:solidFill>
                  <a:schemeClr val="bg1"/>
                </a:solidFill>
                <a:cs typeface="Calibri"/>
              </a:rPr>
              <a:t>y</a:t>
            </a:r>
            <a:r>
              <a:rPr sz="650" spc="-10" dirty="0">
                <a:solidFill>
                  <a:schemeClr val="bg1"/>
                </a:solidFill>
                <a:cs typeface="Calibri"/>
              </a:rPr>
              <a:t> </a:t>
            </a:r>
            <a:r>
              <a:rPr sz="650" spc="-5" dirty="0">
                <a:solidFill>
                  <a:schemeClr val="bg1"/>
                </a:solidFill>
                <a:cs typeface="Calibri"/>
              </a:rPr>
              <a:t>a</a:t>
            </a:r>
            <a:r>
              <a:rPr sz="650" spc="-10" dirty="0">
                <a:solidFill>
                  <a:schemeClr val="bg1"/>
                </a:solidFill>
                <a:cs typeface="Calibri"/>
              </a:rPr>
              <a:t>n</a:t>
            </a:r>
            <a:r>
              <a:rPr sz="650" spc="-5" dirty="0">
                <a:solidFill>
                  <a:schemeClr val="bg1"/>
                </a:solidFill>
                <a:cs typeface="Calibri"/>
              </a:rPr>
              <a:t>y</a:t>
            </a:r>
            <a:r>
              <a:rPr sz="650" dirty="0">
                <a:solidFill>
                  <a:schemeClr val="bg1"/>
                </a:solidFill>
                <a:cs typeface="Calibri"/>
              </a:rPr>
              <a:t> </a:t>
            </a:r>
            <a:r>
              <a:rPr sz="650" spc="-5" dirty="0">
                <a:solidFill>
                  <a:schemeClr val="bg1"/>
                </a:solidFill>
                <a:cs typeface="Calibri"/>
              </a:rPr>
              <a:t>mea</a:t>
            </a:r>
            <a:r>
              <a:rPr sz="650" spc="-10" dirty="0">
                <a:solidFill>
                  <a:schemeClr val="bg1"/>
                </a:solidFill>
                <a:cs typeface="Calibri"/>
              </a:rPr>
              <a:t>n</a:t>
            </a:r>
            <a:r>
              <a:rPr sz="650" spc="-5" dirty="0">
                <a:solidFill>
                  <a:schemeClr val="bg1"/>
                </a:solidFill>
                <a:cs typeface="Calibri"/>
              </a:rPr>
              <a:t>s e</a:t>
            </a:r>
            <a:r>
              <a:rPr sz="650" spc="-10" dirty="0">
                <a:solidFill>
                  <a:schemeClr val="bg1"/>
                </a:solidFill>
                <a:cs typeface="Calibri"/>
              </a:rPr>
              <a:t>x</a:t>
            </a:r>
            <a:r>
              <a:rPr sz="650" spc="-5" dirty="0">
                <a:solidFill>
                  <a:schemeClr val="bg1"/>
                </a:solidFill>
                <a:cs typeface="Calibri"/>
              </a:rPr>
              <a:t>ce</a:t>
            </a:r>
            <a:r>
              <a:rPr sz="650" spc="-10" dirty="0">
                <a:solidFill>
                  <a:schemeClr val="bg1"/>
                </a:solidFill>
                <a:cs typeface="Calibri"/>
              </a:rPr>
              <a:t>p</a:t>
            </a:r>
            <a:r>
              <a:rPr sz="650" spc="-5" dirty="0">
                <a:solidFill>
                  <a:schemeClr val="bg1"/>
                </a:solidFill>
                <a:cs typeface="Calibri"/>
              </a:rPr>
              <a:t>t</a:t>
            </a:r>
            <a:r>
              <a:rPr sz="650" spc="5" dirty="0">
                <a:solidFill>
                  <a:schemeClr val="bg1"/>
                </a:solidFill>
                <a:cs typeface="Calibri"/>
              </a:rPr>
              <a:t> </a:t>
            </a:r>
            <a:r>
              <a:rPr sz="650" spc="-5" dirty="0">
                <a:solidFill>
                  <a:schemeClr val="bg1"/>
                </a:solidFill>
                <a:cs typeface="Calibri"/>
              </a:rPr>
              <a:t>w</a:t>
            </a:r>
            <a:r>
              <a:rPr sz="650" spc="-10" dirty="0">
                <a:solidFill>
                  <a:schemeClr val="bg1"/>
                </a:solidFill>
                <a:cs typeface="Calibri"/>
              </a:rPr>
              <a:t>i</a:t>
            </a:r>
            <a:r>
              <a:rPr sz="650" spc="-5" dirty="0">
                <a:solidFill>
                  <a:schemeClr val="bg1"/>
                </a:solidFill>
                <a:cs typeface="Calibri"/>
              </a:rPr>
              <a:t>th</a:t>
            </a:r>
            <a:r>
              <a:rPr sz="650" spc="-10" dirty="0">
                <a:solidFill>
                  <a:schemeClr val="bg1"/>
                </a:solidFill>
                <a:cs typeface="Calibri"/>
              </a:rPr>
              <a:t> </a:t>
            </a:r>
            <a:r>
              <a:rPr sz="650" spc="-5" dirty="0">
                <a:solidFill>
                  <a:schemeClr val="bg1"/>
                </a:solidFill>
                <a:cs typeface="Calibri"/>
              </a:rPr>
              <a:t>wr</a:t>
            </a:r>
            <a:r>
              <a:rPr sz="650" spc="-10" dirty="0">
                <a:solidFill>
                  <a:schemeClr val="bg1"/>
                </a:solidFill>
                <a:cs typeface="Calibri"/>
              </a:rPr>
              <a:t>i</a:t>
            </a:r>
            <a:r>
              <a:rPr sz="650" spc="-5" dirty="0">
                <a:solidFill>
                  <a:schemeClr val="bg1"/>
                </a:solidFill>
                <a:cs typeface="Calibri"/>
              </a:rPr>
              <a:t>t</a:t>
            </a:r>
            <a:r>
              <a:rPr sz="650" spc="-10" dirty="0">
                <a:solidFill>
                  <a:schemeClr val="bg1"/>
                </a:solidFill>
                <a:cs typeface="Calibri"/>
              </a:rPr>
              <a:t>t</a:t>
            </a:r>
            <a:r>
              <a:rPr sz="650" spc="5" dirty="0">
                <a:solidFill>
                  <a:schemeClr val="bg1"/>
                </a:solidFill>
                <a:cs typeface="Calibri"/>
              </a:rPr>
              <a:t>e</a:t>
            </a:r>
            <a:r>
              <a:rPr sz="650" spc="-5" dirty="0">
                <a:solidFill>
                  <a:schemeClr val="bg1"/>
                </a:solidFill>
                <a:cs typeface="Calibri"/>
              </a:rPr>
              <a:t>n</a:t>
            </a:r>
            <a:r>
              <a:rPr sz="650" spc="-10" dirty="0">
                <a:solidFill>
                  <a:schemeClr val="bg1"/>
                </a:solidFill>
                <a:cs typeface="Calibri"/>
              </a:rPr>
              <a:t> p</a:t>
            </a:r>
            <a:r>
              <a:rPr sz="650" spc="-5" dirty="0">
                <a:solidFill>
                  <a:schemeClr val="bg1"/>
                </a:solidFill>
                <a:cs typeface="Calibri"/>
              </a:rPr>
              <a:t>erm</a:t>
            </a:r>
            <a:r>
              <a:rPr sz="650" spc="-15" dirty="0">
                <a:solidFill>
                  <a:schemeClr val="bg1"/>
                </a:solidFill>
                <a:cs typeface="Calibri"/>
              </a:rPr>
              <a:t>i</a:t>
            </a:r>
            <a:r>
              <a:rPr sz="650" spc="-5" dirty="0">
                <a:solidFill>
                  <a:schemeClr val="bg1"/>
                </a:solidFill>
                <a:cs typeface="Calibri"/>
              </a:rPr>
              <a:t>s</a:t>
            </a:r>
            <a:r>
              <a:rPr sz="650" spc="-10" dirty="0">
                <a:solidFill>
                  <a:schemeClr val="bg1"/>
                </a:solidFill>
                <a:cs typeface="Calibri"/>
              </a:rPr>
              <a:t>si</a:t>
            </a:r>
            <a:r>
              <a:rPr sz="650" spc="-15" dirty="0">
                <a:solidFill>
                  <a:schemeClr val="bg1"/>
                </a:solidFill>
                <a:cs typeface="Calibri"/>
              </a:rPr>
              <a:t>o</a:t>
            </a:r>
            <a:r>
              <a:rPr sz="650" spc="-5" dirty="0">
                <a:solidFill>
                  <a:schemeClr val="bg1"/>
                </a:solidFill>
                <a:cs typeface="Calibri"/>
              </a:rPr>
              <a:t>n</a:t>
            </a:r>
            <a:r>
              <a:rPr sz="650" dirty="0">
                <a:solidFill>
                  <a:schemeClr val="bg1"/>
                </a:solidFill>
                <a:cs typeface="Calibri"/>
              </a:rPr>
              <a:t> </a:t>
            </a:r>
            <a:r>
              <a:rPr sz="650" spc="-15" dirty="0">
                <a:solidFill>
                  <a:schemeClr val="bg1"/>
                </a:solidFill>
                <a:cs typeface="Calibri"/>
              </a:rPr>
              <a:t>f</a:t>
            </a:r>
            <a:r>
              <a:rPr sz="650" spc="-5" dirty="0">
                <a:solidFill>
                  <a:schemeClr val="bg1"/>
                </a:solidFill>
                <a:cs typeface="Calibri"/>
              </a:rPr>
              <a:t>r</a:t>
            </a:r>
            <a:r>
              <a:rPr sz="650" spc="-10" dirty="0">
                <a:solidFill>
                  <a:schemeClr val="bg1"/>
                </a:solidFill>
                <a:cs typeface="Calibri"/>
              </a:rPr>
              <a:t>om</a:t>
            </a:r>
            <a:r>
              <a:rPr lang="en-GB" sz="650" spc="5" dirty="0">
                <a:solidFill>
                  <a:schemeClr val="bg1"/>
                </a:solidFill>
                <a:cs typeface="Calibri"/>
              </a:rPr>
              <a:t> </a:t>
            </a:r>
            <a:r>
              <a:rPr lang="en-GB" sz="650" spc="-5" dirty="0">
                <a:solidFill>
                  <a:schemeClr val="bg1"/>
                </a:solidFill>
                <a:cs typeface="Calibri"/>
              </a:rPr>
              <a:t>S</a:t>
            </a:r>
            <a:r>
              <a:rPr lang="en-GB" sz="650" spc="-15" dirty="0">
                <a:solidFill>
                  <a:schemeClr val="bg1"/>
                </a:solidFill>
                <a:cs typeface="Calibri"/>
              </a:rPr>
              <a:t>M</a:t>
            </a:r>
            <a:r>
              <a:rPr lang="en-GB" sz="650" spc="-5" dirty="0">
                <a:solidFill>
                  <a:schemeClr val="bg1"/>
                </a:solidFill>
                <a:cs typeface="Calibri"/>
              </a:rPr>
              <a:t>SA</a:t>
            </a:r>
            <a:r>
              <a:rPr sz="650" spc="-5" dirty="0">
                <a:solidFill>
                  <a:schemeClr val="bg1"/>
                </a:solidFill>
                <a:cs typeface="Calibri"/>
              </a:rPr>
              <a:t>“</a:t>
            </a:r>
            <a:endParaRPr sz="650" dirty="0">
              <a:solidFill>
                <a:schemeClr val="bg1"/>
              </a:solidFill>
              <a:cs typeface="Calibri"/>
            </a:endParaRPr>
          </a:p>
        </p:txBody>
      </p:sp>
      <p:pic>
        <p:nvPicPr>
          <p:cNvPr id="2052" name="Picture 4" descr="Business communication | Effective Communication in Business | Principles  of Effective Communication">
            <a:extLst>
              <a:ext uri="{FF2B5EF4-FFF2-40B4-BE49-F238E27FC236}">
                <a16:creationId xmlns:a16="http://schemas.microsoft.com/office/drawing/2014/main" id="{5329D99E-43D7-5962-90C9-086120FF6B3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2033" t="14869" r="2205" b="1487"/>
          <a:stretch/>
        </p:blipFill>
        <p:spPr bwMode="auto">
          <a:xfrm>
            <a:off x="580644" y="1930248"/>
            <a:ext cx="3419856" cy="3419856"/>
          </a:xfrm>
          <a:prstGeom prst="ellipse">
            <a:avLst/>
          </a:prstGeom>
          <a:noFill/>
          <a:extLst>
            <a:ext uri="{909E8E84-426E-40DD-AFC4-6F175D3DCCD1}">
              <a14:hiddenFill xmlns:a14="http://schemas.microsoft.com/office/drawing/2010/main">
                <a:solidFill>
                  <a:srgbClr val="FFFFFF"/>
                </a:solidFill>
              </a14:hiddenFill>
            </a:ext>
          </a:extLst>
        </p:spPr>
      </p:pic>
      <p:sp>
        <p:nvSpPr>
          <p:cNvPr id="36" name="TextBox 35">
            <a:extLst>
              <a:ext uri="{FF2B5EF4-FFF2-40B4-BE49-F238E27FC236}">
                <a16:creationId xmlns:a16="http://schemas.microsoft.com/office/drawing/2014/main" id="{4F114D2F-A331-4CC6-AE7F-490644DE181C}"/>
              </a:ext>
            </a:extLst>
          </p:cNvPr>
          <p:cNvSpPr txBox="1"/>
          <p:nvPr/>
        </p:nvSpPr>
        <p:spPr>
          <a:xfrm>
            <a:off x="4471920" y="4719329"/>
            <a:ext cx="6190936" cy="369332"/>
          </a:xfrm>
          <a:prstGeom prst="rect">
            <a:avLst/>
          </a:prstGeom>
          <a:noFill/>
        </p:spPr>
        <p:txBody>
          <a:bodyPr wrap="square">
            <a:spAutoFit/>
          </a:bodyPr>
          <a:lstStyle/>
          <a:p>
            <a:pPr algn="ctr">
              <a:defRPr/>
            </a:pPr>
            <a:r>
              <a:rPr lang="en-US" b="1" dirty="0">
                <a:solidFill>
                  <a:srgbClr val="FF671F"/>
                </a:solidFill>
              </a:rPr>
              <a:t>Documented in Minutes of Meeting, with RACI  </a:t>
            </a:r>
            <a:endParaRPr lang="en-US" sz="2000" b="1" dirty="0">
              <a:solidFill>
                <a:srgbClr val="FF671F"/>
              </a:solidFill>
            </a:endParaRPr>
          </a:p>
        </p:txBody>
      </p:sp>
    </p:spTree>
    <p:extLst>
      <p:ext uri="{BB962C8B-B14F-4D97-AF65-F5344CB8AC3E}">
        <p14:creationId xmlns:p14="http://schemas.microsoft.com/office/powerpoint/2010/main" val="10897283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8" name="Straight Connector 17">
            <a:extLst>
              <a:ext uri="{FF2B5EF4-FFF2-40B4-BE49-F238E27FC236}">
                <a16:creationId xmlns:a16="http://schemas.microsoft.com/office/drawing/2014/main" id="{60499F43-82F7-E028-BB7E-B94205115AB9}"/>
              </a:ext>
            </a:extLst>
          </p:cNvPr>
          <p:cNvCxnSpPr>
            <a:cxnSpLocks/>
          </p:cNvCxnSpPr>
          <p:nvPr/>
        </p:nvCxnSpPr>
        <p:spPr>
          <a:xfrm>
            <a:off x="228600" y="6825009"/>
            <a:ext cx="11731052" cy="0"/>
          </a:xfrm>
          <a:prstGeom prst="line">
            <a:avLst/>
          </a:prstGeom>
          <a:ln w="57150">
            <a:solidFill>
              <a:srgbClr val="FF671F"/>
            </a:solidFill>
          </a:ln>
        </p:spPr>
        <p:style>
          <a:lnRef idx="1">
            <a:schemeClr val="dk1"/>
          </a:lnRef>
          <a:fillRef idx="0">
            <a:schemeClr val="dk1"/>
          </a:fillRef>
          <a:effectRef idx="0">
            <a:schemeClr val="dk1"/>
          </a:effectRef>
          <a:fontRef idx="minor">
            <a:schemeClr val="tx1"/>
          </a:fontRef>
        </p:style>
      </p:cxnSp>
      <p:sp>
        <p:nvSpPr>
          <p:cNvPr id="2" name="Title 1">
            <a:extLst>
              <a:ext uri="{FF2B5EF4-FFF2-40B4-BE49-F238E27FC236}">
                <a16:creationId xmlns:a16="http://schemas.microsoft.com/office/drawing/2014/main" id="{AC473EFD-AD7B-A5E5-6B52-D954DF475603}"/>
              </a:ext>
            </a:extLst>
          </p:cNvPr>
          <p:cNvSpPr txBox="1">
            <a:spLocks/>
          </p:cNvSpPr>
          <p:nvPr/>
        </p:nvSpPr>
        <p:spPr>
          <a:xfrm>
            <a:off x="0" y="69767"/>
            <a:ext cx="7696200" cy="654479"/>
          </a:xfrm>
          <a:prstGeom prst="rect">
            <a:avLst/>
          </a:prstGeom>
        </p:spPr>
        <p:txBody>
          <a:bodyPr/>
          <a:lst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a:lstStyle>
          <a:p>
            <a:r>
              <a:rPr lang="en-GB" sz="3200" dirty="0">
                <a:solidFill>
                  <a:schemeClr val="bg1"/>
                </a:solidFill>
                <a:latin typeface="+mn-lt"/>
              </a:rPr>
              <a:t>Clause 7.5 Documented Information</a:t>
            </a:r>
          </a:p>
        </p:txBody>
      </p:sp>
      <p:sp>
        <p:nvSpPr>
          <p:cNvPr id="35" name="object 18">
            <a:extLst>
              <a:ext uri="{FF2B5EF4-FFF2-40B4-BE49-F238E27FC236}">
                <a16:creationId xmlns:a16="http://schemas.microsoft.com/office/drawing/2014/main" id="{7366376E-F42D-E04E-59AF-9494A24A7BD4}"/>
              </a:ext>
            </a:extLst>
          </p:cNvPr>
          <p:cNvSpPr txBox="1"/>
          <p:nvPr/>
        </p:nvSpPr>
        <p:spPr>
          <a:xfrm>
            <a:off x="3603625" y="6688138"/>
            <a:ext cx="4984750"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cs typeface="Calibri"/>
              </a:rPr>
              <a:t>“</a:t>
            </a:r>
            <a:r>
              <a:rPr sz="650" spc="-5" dirty="0">
                <a:solidFill>
                  <a:schemeClr val="bg1"/>
                </a:solidFill>
                <a:cs typeface="Calibri"/>
              </a:rPr>
              <a:t>C</a:t>
            </a:r>
            <a:r>
              <a:rPr sz="650" spc="-15" dirty="0">
                <a:solidFill>
                  <a:schemeClr val="bg1"/>
                </a:solidFill>
                <a:cs typeface="Calibri"/>
              </a:rPr>
              <a:t>o</a:t>
            </a:r>
            <a:r>
              <a:rPr sz="650" spc="-10" dirty="0">
                <a:solidFill>
                  <a:schemeClr val="bg1"/>
                </a:solidFill>
                <a:cs typeface="Calibri"/>
              </a:rPr>
              <a:t>p</a:t>
            </a:r>
            <a:r>
              <a:rPr sz="650" spc="-15" dirty="0">
                <a:solidFill>
                  <a:schemeClr val="bg1"/>
                </a:solidFill>
                <a:cs typeface="Calibri"/>
              </a:rPr>
              <a:t>y</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a:t>
            </a:r>
            <a:r>
              <a:rPr sz="650" spc="-10" dirty="0">
                <a:solidFill>
                  <a:schemeClr val="bg1"/>
                </a:solidFill>
                <a:cs typeface="Calibri"/>
              </a:rPr>
              <a:t>s</a:t>
            </a:r>
            <a:r>
              <a:rPr sz="650" spc="-5" dirty="0">
                <a:solidFill>
                  <a:schemeClr val="bg1"/>
                </a:solidFill>
                <a:cs typeface="Calibri"/>
              </a:rPr>
              <a:t>:</a:t>
            </a:r>
            <a:r>
              <a:rPr sz="650" spc="-10" dirty="0">
                <a:solidFill>
                  <a:schemeClr val="bg1"/>
                </a:solidFill>
                <a:cs typeface="Calibri"/>
              </a:rPr>
              <a:t> Al</a:t>
            </a:r>
            <a:r>
              <a:rPr sz="650" spc="-5" dirty="0">
                <a:solidFill>
                  <a:schemeClr val="bg1"/>
                </a:solidFill>
                <a:cs typeface="Calibri"/>
              </a:rPr>
              <a:t>l</a:t>
            </a:r>
            <a:r>
              <a:rPr sz="650" spc="15" dirty="0">
                <a:solidFill>
                  <a:schemeClr val="bg1"/>
                </a:solidFill>
                <a:cs typeface="Calibri"/>
              </a:rPr>
              <a:t> </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ts</a:t>
            </a:r>
            <a:r>
              <a:rPr sz="650" spc="-10" dirty="0">
                <a:solidFill>
                  <a:schemeClr val="bg1"/>
                </a:solidFill>
                <a:cs typeface="Calibri"/>
              </a:rPr>
              <a:t> </a:t>
            </a:r>
            <a:r>
              <a:rPr sz="650" spc="-5" dirty="0">
                <a:solidFill>
                  <a:schemeClr val="bg1"/>
                </a:solidFill>
                <a:cs typeface="Calibri"/>
              </a:rPr>
              <a:t>are</a:t>
            </a:r>
            <a:r>
              <a:rPr sz="650" spc="10" dirty="0">
                <a:solidFill>
                  <a:schemeClr val="bg1"/>
                </a:solidFill>
                <a:cs typeface="Calibri"/>
              </a:rPr>
              <a:t> </a:t>
            </a:r>
            <a:r>
              <a:rPr sz="650" spc="-5" dirty="0">
                <a:solidFill>
                  <a:schemeClr val="bg1"/>
                </a:solidFill>
                <a:cs typeface="Calibri"/>
              </a:rPr>
              <a:t>reser</a:t>
            </a:r>
            <a:r>
              <a:rPr sz="650" spc="-10" dirty="0">
                <a:solidFill>
                  <a:schemeClr val="bg1"/>
                </a:solidFill>
                <a:cs typeface="Calibri"/>
              </a:rPr>
              <a:t>v</a:t>
            </a:r>
            <a:r>
              <a:rPr sz="650" spc="-5" dirty="0">
                <a:solidFill>
                  <a:schemeClr val="bg1"/>
                </a:solidFill>
                <a:cs typeface="Calibri"/>
              </a:rPr>
              <a:t>e</a:t>
            </a:r>
            <a:r>
              <a:rPr sz="650" spc="-10" dirty="0">
                <a:solidFill>
                  <a:schemeClr val="bg1"/>
                </a:solidFill>
                <a:cs typeface="Calibri"/>
              </a:rPr>
              <a:t>d</a:t>
            </a:r>
            <a:r>
              <a:rPr sz="650" spc="-5" dirty="0">
                <a:solidFill>
                  <a:schemeClr val="bg1"/>
                </a:solidFill>
                <a:cs typeface="Calibri"/>
              </a:rPr>
              <a:t>,</a:t>
            </a:r>
            <a:r>
              <a:rPr sz="650" spc="-10" dirty="0">
                <a:solidFill>
                  <a:schemeClr val="bg1"/>
                </a:solidFill>
                <a:cs typeface="Calibri"/>
              </a:rPr>
              <a:t> n</a:t>
            </a:r>
            <a:r>
              <a:rPr sz="650" spc="-5" dirty="0">
                <a:solidFill>
                  <a:schemeClr val="bg1"/>
                </a:solidFill>
                <a:cs typeface="Calibri"/>
              </a:rPr>
              <a:t>o</a:t>
            </a:r>
            <a:r>
              <a:rPr sz="650" dirty="0">
                <a:solidFill>
                  <a:schemeClr val="bg1"/>
                </a:solidFill>
                <a:cs typeface="Calibri"/>
              </a:rPr>
              <a:t> </a:t>
            </a:r>
            <a:r>
              <a:rPr sz="650" spc="-10" dirty="0">
                <a:solidFill>
                  <a:schemeClr val="bg1"/>
                </a:solidFill>
                <a:cs typeface="Calibri"/>
              </a:rPr>
              <a:t>p</a:t>
            </a:r>
            <a:r>
              <a:rPr sz="650" spc="-5" dirty="0">
                <a:solidFill>
                  <a:schemeClr val="bg1"/>
                </a:solidFill>
                <a:cs typeface="Calibri"/>
              </a:rPr>
              <a:t>art </a:t>
            </a:r>
            <a:r>
              <a:rPr sz="650" spc="-15" dirty="0">
                <a:solidFill>
                  <a:schemeClr val="bg1"/>
                </a:solidFill>
                <a:cs typeface="Calibri"/>
              </a:rPr>
              <a:t>o</a:t>
            </a:r>
            <a:r>
              <a:rPr sz="650" spc="-5" dirty="0">
                <a:solidFill>
                  <a:schemeClr val="bg1"/>
                </a:solidFill>
                <a:cs typeface="Calibri"/>
              </a:rPr>
              <a:t>f</a:t>
            </a:r>
            <a:r>
              <a:rPr sz="650" spc="10" dirty="0">
                <a:solidFill>
                  <a:schemeClr val="bg1"/>
                </a:solidFill>
                <a:cs typeface="Calibri"/>
              </a:rPr>
              <a:t> </a:t>
            </a:r>
            <a:r>
              <a:rPr sz="650" spc="-5" dirty="0">
                <a:solidFill>
                  <a:schemeClr val="bg1"/>
                </a:solidFill>
                <a:cs typeface="Calibri"/>
              </a:rPr>
              <a:t>t</a:t>
            </a:r>
            <a:r>
              <a:rPr sz="650" spc="-15" dirty="0">
                <a:solidFill>
                  <a:schemeClr val="bg1"/>
                </a:solidFill>
                <a:cs typeface="Calibri"/>
              </a:rPr>
              <a:t>h</a:t>
            </a:r>
            <a:r>
              <a:rPr sz="650" spc="-10" dirty="0">
                <a:solidFill>
                  <a:schemeClr val="bg1"/>
                </a:solidFill>
                <a:cs typeface="Calibri"/>
              </a:rPr>
              <a:t>i</a:t>
            </a:r>
            <a:r>
              <a:rPr sz="650" spc="-5" dirty="0">
                <a:solidFill>
                  <a:schemeClr val="bg1"/>
                </a:solidFill>
                <a:cs typeface="Calibri"/>
              </a:rPr>
              <a:t>s </a:t>
            </a:r>
            <a:r>
              <a:rPr sz="650" spc="-10" dirty="0">
                <a:solidFill>
                  <a:schemeClr val="bg1"/>
                </a:solidFill>
                <a:cs typeface="Calibri"/>
              </a:rPr>
              <a:t>p</a:t>
            </a:r>
            <a:r>
              <a:rPr sz="650" spc="-5" dirty="0">
                <a:solidFill>
                  <a:schemeClr val="bg1"/>
                </a:solidFill>
                <a:cs typeface="Calibri"/>
              </a:rPr>
              <a:t>rese</a:t>
            </a:r>
            <a:r>
              <a:rPr sz="650" spc="-10" dirty="0">
                <a:solidFill>
                  <a:schemeClr val="bg1"/>
                </a:solidFill>
                <a:cs typeface="Calibri"/>
              </a:rPr>
              <a:t>n</a:t>
            </a:r>
            <a:r>
              <a:rPr sz="650" spc="-5" dirty="0">
                <a:solidFill>
                  <a:schemeClr val="bg1"/>
                </a:solidFill>
                <a:cs typeface="Calibri"/>
              </a:rPr>
              <a:t>tat</a:t>
            </a:r>
            <a:r>
              <a:rPr sz="650" spc="-15" dirty="0">
                <a:solidFill>
                  <a:schemeClr val="bg1"/>
                </a:solidFill>
                <a:cs typeface="Calibri"/>
              </a:rPr>
              <a:t>io</a:t>
            </a:r>
            <a:r>
              <a:rPr sz="650" spc="-5" dirty="0">
                <a:solidFill>
                  <a:schemeClr val="bg1"/>
                </a:solidFill>
                <a:cs typeface="Calibri"/>
              </a:rPr>
              <a:t>n</a:t>
            </a:r>
            <a:r>
              <a:rPr sz="650" dirty="0">
                <a:solidFill>
                  <a:schemeClr val="bg1"/>
                </a:solidFill>
                <a:cs typeface="Calibri"/>
              </a:rPr>
              <a:t> </a:t>
            </a:r>
            <a:r>
              <a:rPr sz="650" spc="-5" dirty="0">
                <a:solidFill>
                  <a:schemeClr val="bg1"/>
                </a:solidFill>
                <a:cs typeface="Calibri"/>
              </a:rPr>
              <a:t>can</a:t>
            </a:r>
            <a:r>
              <a:rPr sz="650" dirty="0">
                <a:solidFill>
                  <a:schemeClr val="bg1"/>
                </a:solidFill>
                <a:cs typeface="Calibri"/>
              </a:rPr>
              <a:t> </a:t>
            </a:r>
            <a:r>
              <a:rPr sz="650" spc="-10" dirty="0">
                <a:solidFill>
                  <a:schemeClr val="bg1"/>
                </a:solidFill>
                <a:cs typeface="Calibri"/>
              </a:rPr>
              <a:t>b</a:t>
            </a:r>
            <a:r>
              <a:rPr sz="650" spc="-5" dirty="0">
                <a:solidFill>
                  <a:schemeClr val="bg1"/>
                </a:solidFill>
                <a:cs typeface="Calibri"/>
              </a:rPr>
              <a:t>e re</a:t>
            </a:r>
            <a:r>
              <a:rPr sz="650" spc="-10" dirty="0">
                <a:solidFill>
                  <a:schemeClr val="bg1"/>
                </a:solidFill>
                <a:cs typeface="Calibri"/>
              </a:rPr>
              <a:t>p</a:t>
            </a:r>
            <a:r>
              <a:rPr sz="650" spc="-5" dirty="0">
                <a:solidFill>
                  <a:schemeClr val="bg1"/>
                </a:solidFill>
                <a:cs typeface="Calibri"/>
              </a:rPr>
              <a:t>r</a:t>
            </a:r>
            <a:r>
              <a:rPr sz="650" spc="-10" dirty="0">
                <a:solidFill>
                  <a:schemeClr val="bg1"/>
                </a:solidFill>
                <a:cs typeface="Calibri"/>
              </a:rPr>
              <a:t>odu</a:t>
            </a:r>
            <a:r>
              <a:rPr sz="650" spc="-5" dirty="0">
                <a:solidFill>
                  <a:schemeClr val="bg1"/>
                </a:solidFill>
                <a:cs typeface="Calibri"/>
              </a:rPr>
              <a:t>ced</a:t>
            </a:r>
            <a:r>
              <a:rPr sz="650" dirty="0">
                <a:solidFill>
                  <a:schemeClr val="bg1"/>
                </a:solidFill>
                <a:cs typeface="Calibri"/>
              </a:rPr>
              <a:t> </a:t>
            </a:r>
            <a:r>
              <a:rPr sz="650" spc="-15" dirty="0">
                <a:solidFill>
                  <a:schemeClr val="bg1"/>
                </a:solidFill>
                <a:cs typeface="Calibri"/>
              </a:rPr>
              <a:t>o</a:t>
            </a:r>
            <a:r>
              <a:rPr sz="650" spc="-5" dirty="0">
                <a:solidFill>
                  <a:schemeClr val="bg1"/>
                </a:solidFill>
                <a:cs typeface="Calibri"/>
              </a:rPr>
              <a:t>r c</a:t>
            </a:r>
            <a:r>
              <a:rPr sz="650" spc="-10" dirty="0">
                <a:solidFill>
                  <a:schemeClr val="bg1"/>
                </a:solidFill>
                <a:cs typeface="Calibri"/>
              </a:rPr>
              <a:t>opi</a:t>
            </a:r>
            <a:r>
              <a:rPr sz="650" spc="-5" dirty="0">
                <a:solidFill>
                  <a:schemeClr val="bg1"/>
                </a:solidFill>
                <a:cs typeface="Calibri"/>
              </a:rPr>
              <a:t>ed</a:t>
            </a:r>
            <a:r>
              <a:rPr sz="650" spc="15" dirty="0">
                <a:solidFill>
                  <a:schemeClr val="bg1"/>
                </a:solidFill>
                <a:cs typeface="Calibri"/>
              </a:rPr>
              <a:t> </a:t>
            </a:r>
            <a:r>
              <a:rPr sz="650" spc="-10" dirty="0">
                <a:solidFill>
                  <a:schemeClr val="bg1"/>
                </a:solidFill>
                <a:cs typeface="Calibri"/>
              </a:rPr>
              <a:t>b</a:t>
            </a:r>
            <a:r>
              <a:rPr sz="650" spc="-5" dirty="0">
                <a:solidFill>
                  <a:schemeClr val="bg1"/>
                </a:solidFill>
                <a:cs typeface="Calibri"/>
              </a:rPr>
              <a:t>y</a:t>
            </a:r>
            <a:r>
              <a:rPr sz="650" spc="-10" dirty="0">
                <a:solidFill>
                  <a:schemeClr val="bg1"/>
                </a:solidFill>
                <a:cs typeface="Calibri"/>
              </a:rPr>
              <a:t> </a:t>
            </a:r>
            <a:r>
              <a:rPr sz="650" spc="-5" dirty="0">
                <a:solidFill>
                  <a:schemeClr val="bg1"/>
                </a:solidFill>
                <a:cs typeface="Calibri"/>
              </a:rPr>
              <a:t>a</a:t>
            </a:r>
            <a:r>
              <a:rPr sz="650" spc="-10" dirty="0">
                <a:solidFill>
                  <a:schemeClr val="bg1"/>
                </a:solidFill>
                <a:cs typeface="Calibri"/>
              </a:rPr>
              <a:t>n</a:t>
            </a:r>
            <a:r>
              <a:rPr sz="650" spc="-5" dirty="0">
                <a:solidFill>
                  <a:schemeClr val="bg1"/>
                </a:solidFill>
                <a:cs typeface="Calibri"/>
              </a:rPr>
              <a:t>y</a:t>
            </a:r>
            <a:r>
              <a:rPr sz="650" dirty="0">
                <a:solidFill>
                  <a:schemeClr val="bg1"/>
                </a:solidFill>
                <a:cs typeface="Calibri"/>
              </a:rPr>
              <a:t> </a:t>
            </a:r>
            <a:r>
              <a:rPr sz="650" spc="-5" dirty="0">
                <a:solidFill>
                  <a:schemeClr val="bg1"/>
                </a:solidFill>
                <a:cs typeface="Calibri"/>
              </a:rPr>
              <a:t>mea</a:t>
            </a:r>
            <a:r>
              <a:rPr sz="650" spc="-10" dirty="0">
                <a:solidFill>
                  <a:schemeClr val="bg1"/>
                </a:solidFill>
                <a:cs typeface="Calibri"/>
              </a:rPr>
              <a:t>n</a:t>
            </a:r>
            <a:r>
              <a:rPr sz="650" spc="-5" dirty="0">
                <a:solidFill>
                  <a:schemeClr val="bg1"/>
                </a:solidFill>
                <a:cs typeface="Calibri"/>
              </a:rPr>
              <a:t>s e</a:t>
            </a:r>
            <a:r>
              <a:rPr sz="650" spc="-10" dirty="0">
                <a:solidFill>
                  <a:schemeClr val="bg1"/>
                </a:solidFill>
                <a:cs typeface="Calibri"/>
              </a:rPr>
              <a:t>x</a:t>
            </a:r>
            <a:r>
              <a:rPr sz="650" spc="-5" dirty="0">
                <a:solidFill>
                  <a:schemeClr val="bg1"/>
                </a:solidFill>
                <a:cs typeface="Calibri"/>
              </a:rPr>
              <a:t>ce</a:t>
            </a:r>
            <a:r>
              <a:rPr sz="650" spc="-10" dirty="0">
                <a:solidFill>
                  <a:schemeClr val="bg1"/>
                </a:solidFill>
                <a:cs typeface="Calibri"/>
              </a:rPr>
              <a:t>p</a:t>
            </a:r>
            <a:r>
              <a:rPr sz="650" spc="-5" dirty="0">
                <a:solidFill>
                  <a:schemeClr val="bg1"/>
                </a:solidFill>
                <a:cs typeface="Calibri"/>
              </a:rPr>
              <a:t>t</a:t>
            </a:r>
            <a:r>
              <a:rPr sz="650" spc="5" dirty="0">
                <a:solidFill>
                  <a:schemeClr val="bg1"/>
                </a:solidFill>
                <a:cs typeface="Calibri"/>
              </a:rPr>
              <a:t> </a:t>
            </a:r>
            <a:r>
              <a:rPr sz="650" spc="-5" dirty="0">
                <a:solidFill>
                  <a:schemeClr val="bg1"/>
                </a:solidFill>
                <a:cs typeface="Calibri"/>
              </a:rPr>
              <a:t>w</a:t>
            </a:r>
            <a:r>
              <a:rPr sz="650" spc="-10" dirty="0">
                <a:solidFill>
                  <a:schemeClr val="bg1"/>
                </a:solidFill>
                <a:cs typeface="Calibri"/>
              </a:rPr>
              <a:t>i</a:t>
            </a:r>
            <a:r>
              <a:rPr sz="650" spc="-5" dirty="0">
                <a:solidFill>
                  <a:schemeClr val="bg1"/>
                </a:solidFill>
                <a:cs typeface="Calibri"/>
              </a:rPr>
              <a:t>th</a:t>
            </a:r>
            <a:r>
              <a:rPr sz="650" spc="-10" dirty="0">
                <a:solidFill>
                  <a:schemeClr val="bg1"/>
                </a:solidFill>
                <a:cs typeface="Calibri"/>
              </a:rPr>
              <a:t> </a:t>
            </a:r>
            <a:r>
              <a:rPr sz="650" spc="-5" dirty="0">
                <a:solidFill>
                  <a:schemeClr val="bg1"/>
                </a:solidFill>
                <a:cs typeface="Calibri"/>
              </a:rPr>
              <a:t>wr</a:t>
            </a:r>
            <a:r>
              <a:rPr sz="650" spc="-10" dirty="0">
                <a:solidFill>
                  <a:schemeClr val="bg1"/>
                </a:solidFill>
                <a:cs typeface="Calibri"/>
              </a:rPr>
              <a:t>i</a:t>
            </a:r>
            <a:r>
              <a:rPr sz="650" spc="-5" dirty="0">
                <a:solidFill>
                  <a:schemeClr val="bg1"/>
                </a:solidFill>
                <a:cs typeface="Calibri"/>
              </a:rPr>
              <a:t>t</a:t>
            </a:r>
            <a:r>
              <a:rPr sz="650" spc="-10" dirty="0">
                <a:solidFill>
                  <a:schemeClr val="bg1"/>
                </a:solidFill>
                <a:cs typeface="Calibri"/>
              </a:rPr>
              <a:t>t</a:t>
            </a:r>
            <a:r>
              <a:rPr sz="650" spc="5" dirty="0">
                <a:solidFill>
                  <a:schemeClr val="bg1"/>
                </a:solidFill>
                <a:cs typeface="Calibri"/>
              </a:rPr>
              <a:t>e</a:t>
            </a:r>
            <a:r>
              <a:rPr sz="650" spc="-5" dirty="0">
                <a:solidFill>
                  <a:schemeClr val="bg1"/>
                </a:solidFill>
                <a:cs typeface="Calibri"/>
              </a:rPr>
              <a:t>n</a:t>
            </a:r>
            <a:r>
              <a:rPr sz="650" spc="-10" dirty="0">
                <a:solidFill>
                  <a:schemeClr val="bg1"/>
                </a:solidFill>
                <a:cs typeface="Calibri"/>
              </a:rPr>
              <a:t> p</a:t>
            </a:r>
            <a:r>
              <a:rPr sz="650" spc="-5" dirty="0">
                <a:solidFill>
                  <a:schemeClr val="bg1"/>
                </a:solidFill>
                <a:cs typeface="Calibri"/>
              </a:rPr>
              <a:t>erm</a:t>
            </a:r>
            <a:r>
              <a:rPr sz="650" spc="-15" dirty="0">
                <a:solidFill>
                  <a:schemeClr val="bg1"/>
                </a:solidFill>
                <a:cs typeface="Calibri"/>
              </a:rPr>
              <a:t>i</a:t>
            </a:r>
            <a:r>
              <a:rPr sz="650" spc="-5" dirty="0">
                <a:solidFill>
                  <a:schemeClr val="bg1"/>
                </a:solidFill>
                <a:cs typeface="Calibri"/>
              </a:rPr>
              <a:t>s</a:t>
            </a:r>
            <a:r>
              <a:rPr sz="650" spc="-10" dirty="0">
                <a:solidFill>
                  <a:schemeClr val="bg1"/>
                </a:solidFill>
                <a:cs typeface="Calibri"/>
              </a:rPr>
              <a:t>si</a:t>
            </a:r>
            <a:r>
              <a:rPr sz="650" spc="-15" dirty="0">
                <a:solidFill>
                  <a:schemeClr val="bg1"/>
                </a:solidFill>
                <a:cs typeface="Calibri"/>
              </a:rPr>
              <a:t>o</a:t>
            </a:r>
            <a:r>
              <a:rPr sz="650" spc="-5" dirty="0">
                <a:solidFill>
                  <a:schemeClr val="bg1"/>
                </a:solidFill>
                <a:cs typeface="Calibri"/>
              </a:rPr>
              <a:t>n</a:t>
            </a:r>
            <a:r>
              <a:rPr sz="650" dirty="0">
                <a:solidFill>
                  <a:schemeClr val="bg1"/>
                </a:solidFill>
                <a:cs typeface="Calibri"/>
              </a:rPr>
              <a:t> </a:t>
            </a:r>
            <a:r>
              <a:rPr sz="650" spc="-15" dirty="0">
                <a:solidFill>
                  <a:schemeClr val="bg1"/>
                </a:solidFill>
                <a:cs typeface="Calibri"/>
              </a:rPr>
              <a:t>f</a:t>
            </a:r>
            <a:r>
              <a:rPr sz="650" spc="-5" dirty="0">
                <a:solidFill>
                  <a:schemeClr val="bg1"/>
                </a:solidFill>
                <a:cs typeface="Calibri"/>
              </a:rPr>
              <a:t>r</a:t>
            </a:r>
            <a:r>
              <a:rPr sz="650" spc="-10" dirty="0">
                <a:solidFill>
                  <a:schemeClr val="bg1"/>
                </a:solidFill>
                <a:cs typeface="Calibri"/>
              </a:rPr>
              <a:t>om</a:t>
            </a:r>
            <a:r>
              <a:rPr lang="en-GB" sz="650" spc="5" dirty="0">
                <a:solidFill>
                  <a:schemeClr val="bg1"/>
                </a:solidFill>
                <a:cs typeface="Calibri"/>
              </a:rPr>
              <a:t> </a:t>
            </a:r>
            <a:r>
              <a:rPr lang="en-GB" sz="650" spc="-5" dirty="0">
                <a:solidFill>
                  <a:schemeClr val="bg1"/>
                </a:solidFill>
                <a:cs typeface="Calibri"/>
              </a:rPr>
              <a:t>S</a:t>
            </a:r>
            <a:r>
              <a:rPr lang="en-GB" sz="650" spc="-15" dirty="0">
                <a:solidFill>
                  <a:schemeClr val="bg1"/>
                </a:solidFill>
                <a:cs typeface="Calibri"/>
              </a:rPr>
              <a:t>M</a:t>
            </a:r>
            <a:r>
              <a:rPr lang="en-GB" sz="650" spc="-5" dirty="0">
                <a:solidFill>
                  <a:schemeClr val="bg1"/>
                </a:solidFill>
                <a:cs typeface="Calibri"/>
              </a:rPr>
              <a:t>SA</a:t>
            </a:r>
            <a:r>
              <a:rPr sz="650" spc="-5" dirty="0">
                <a:solidFill>
                  <a:schemeClr val="bg1"/>
                </a:solidFill>
                <a:cs typeface="Calibri"/>
              </a:rPr>
              <a:t>“</a:t>
            </a:r>
            <a:endParaRPr sz="650" dirty="0">
              <a:solidFill>
                <a:schemeClr val="bg1"/>
              </a:solidFill>
              <a:cs typeface="Calibri"/>
            </a:endParaRPr>
          </a:p>
        </p:txBody>
      </p:sp>
      <p:sp>
        <p:nvSpPr>
          <p:cNvPr id="3" name="TextBox 3">
            <a:extLst>
              <a:ext uri="{FF2B5EF4-FFF2-40B4-BE49-F238E27FC236}">
                <a16:creationId xmlns:a16="http://schemas.microsoft.com/office/drawing/2014/main" id="{A64CB0F4-388B-71CC-80CE-E15E29131CB4}"/>
              </a:ext>
            </a:extLst>
          </p:cNvPr>
          <p:cNvSpPr txBox="1">
            <a:spLocks noChangeArrowheads="1"/>
          </p:cNvSpPr>
          <p:nvPr/>
        </p:nvSpPr>
        <p:spPr bwMode="auto">
          <a:xfrm>
            <a:off x="152400" y="5689937"/>
            <a:ext cx="243355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1200" b="1" dirty="0">
                <a:solidFill>
                  <a:srgbClr val="FF671F"/>
                </a:solidFill>
                <a:latin typeface="+mn-lt"/>
                <a:cs typeface="Arial" panose="020B0604020202020204" pitchFamily="34" charset="0"/>
              </a:rPr>
              <a:t>GUIDE doc. nos. </a:t>
            </a:r>
            <a:br>
              <a:rPr lang="en-US" altLang="en-US" sz="1200" b="1" dirty="0">
                <a:solidFill>
                  <a:srgbClr val="FF671F"/>
                </a:solidFill>
                <a:latin typeface="+mn-lt"/>
                <a:cs typeface="Arial" panose="020B0604020202020204" pitchFamily="34" charset="0"/>
              </a:rPr>
            </a:br>
            <a:r>
              <a:rPr lang="en-US" altLang="en-US" sz="1200" b="1" dirty="0">
                <a:solidFill>
                  <a:srgbClr val="FF671F"/>
                </a:solidFill>
                <a:cs typeface="Arial" panose="020B0604020202020204" pitchFamily="34" charset="0"/>
              </a:rPr>
              <a:t>2604 – Control of Documents</a:t>
            </a:r>
          </a:p>
          <a:p>
            <a:r>
              <a:rPr lang="en-US" altLang="en-US" sz="1200" b="1" dirty="0">
                <a:solidFill>
                  <a:srgbClr val="FF671F"/>
                </a:solidFill>
                <a:cs typeface="Arial" panose="020B0604020202020204" pitchFamily="34" charset="0"/>
              </a:rPr>
              <a:t>2601 – Confidentiality Policy</a:t>
            </a:r>
          </a:p>
          <a:p>
            <a:r>
              <a:rPr lang="en-US" altLang="en-US" sz="1200" b="1" dirty="0">
                <a:solidFill>
                  <a:srgbClr val="FF671F"/>
                </a:solidFill>
                <a:cs typeface="Arial" panose="020B0604020202020204" pitchFamily="34" charset="0"/>
              </a:rPr>
              <a:t>2733 – GUIDE System Access Rights</a:t>
            </a:r>
          </a:p>
          <a:p>
            <a:r>
              <a:rPr lang="en-US" altLang="en-US" sz="1200" b="1" dirty="0">
                <a:solidFill>
                  <a:srgbClr val="FF671F"/>
                </a:solidFill>
                <a:cs typeface="Arial" panose="020B0604020202020204" pitchFamily="34" charset="0"/>
              </a:rPr>
              <a:t>3516 – Access Control Policy</a:t>
            </a:r>
          </a:p>
        </p:txBody>
      </p:sp>
      <p:grpSp>
        <p:nvGrpSpPr>
          <p:cNvPr id="4" name="Group 62">
            <a:extLst>
              <a:ext uri="{FF2B5EF4-FFF2-40B4-BE49-F238E27FC236}">
                <a16:creationId xmlns:a16="http://schemas.microsoft.com/office/drawing/2014/main" id="{2429EC6D-7B45-4233-472F-2E09C5770EBA}"/>
              </a:ext>
            </a:extLst>
          </p:cNvPr>
          <p:cNvGrpSpPr>
            <a:grpSpLocks/>
          </p:cNvGrpSpPr>
          <p:nvPr/>
        </p:nvGrpSpPr>
        <p:grpSpPr bwMode="auto">
          <a:xfrm>
            <a:off x="1195388" y="1614488"/>
            <a:ext cx="4270375" cy="2978150"/>
            <a:chOff x="-163085" y="1310023"/>
            <a:chExt cx="5368370" cy="3743979"/>
          </a:xfrm>
        </p:grpSpPr>
        <p:grpSp>
          <p:nvGrpSpPr>
            <p:cNvPr id="5" name="Group 64">
              <a:extLst>
                <a:ext uri="{FF2B5EF4-FFF2-40B4-BE49-F238E27FC236}">
                  <a16:creationId xmlns:a16="http://schemas.microsoft.com/office/drawing/2014/main" id="{B80BD587-E3FD-085B-29D3-82465BCB285F}"/>
                </a:ext>
              </a:extLst>
            </p:cNvPr>
            <p:cNvGrpSpPr>
              <a:grpSpLocks/>
            </p:cNvGrpSpPr>
            <p:nvPr/>
          </p:nvGrpSpPr>
          <p:grpSpPr bwMode="auto">
            <a:xfrm flipH="1">
              <a:off x="-163085" y="1783187"/>
              <a:ext cx="4866504" cy="2916753"/>
              <a:chOff x="7352590" y="1812215"/>
              <a:chExt cx="5212112" cy="2916753"/>
            </a:xfrm>
          </p:grpSpPr>
          <p:cxnSp>
            <p:nvCxnSpPr>
              <p:cNvPr id="14" name="Straight Connector 13">
                <a:extLst>
                  <a:ext uri="{FF2B5EF4-FFF2-40B4-BE49-F238E27FC236}">
                    <a16:creationId xmlns:a16="http://schemas.microsoft.com/office/drawing/2014/main" id="{0062ED17-4718-30FD-3993-EE39F357CDBF}"/>
                  </a:ext>
                </a:extLst>
              </p:cNvPr>
              <p:cNvCxnSpPr/>
              <p:nvPr/>
            </p:nvCxnSpPr>
            <p:spPr>
              <a:xfrm>
                <a:off x="7351572" y="1812036"/>
                <a:ext cx="3849466" cy="0"/>
              </a:xfrm>
              <a:prstGeom prst="line">
                <a:avLst/>
              </a:prstGeom>
              <a:ln>
                <a:headEnd type="none"/>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571356BD-924F-F841-7666-A41320428597}"/>
                  </a:ext>
                </a:extLst>
              </p:cNvPr>
              <p:cNvCxnSpPr/>
              <p:nvPr/>
            </p:nvCxnSpPr>
            <p:spPr>
              <a:xfrm>
                <a:off x="8287755" y="2783955"/>
                <a:ext cx="3723359" cy="0"/>
              </a:xfrm>
              <a:prstGeom prst="line">
                <a:avLst/>
              </a:prstGeom>
              <a:ln>
                <a:headEnd type="none"/>
              </a:ln>
            </p:spPr>
            <p:style>
              <a:lnRef idx="1">
                <a:schemeClr val="dk1"/>
              </a:lnRef>
              <a:fillRef idx="0">
                <a:schemeClr val="dk1"/>
              </a:fillRef>
              <a:effectRef idx="0">
                <a:schemeClr val="dk1"/>
              </a:effectRef>
              <a:fontRef idx="minor">
                <a:schemeClr val="tx1"/>
              </a:fontRef>
            </p:style>
          </p:cxnSp>
          <p:cxnSp>
            <p:nvCxnSpPr>
              <p:cNvPr id="36" name="Straight Connector 35">
                <a:extLst>
                  <a:ext uri="{FF2B5EF4-FFF2-40B4-BE49-F238E27FC236}">
                    <a16:creationId xmlns:a16="http://schemas.microsoft.com/office/drawing/2014/main" id="{AFA4012A-215F-3EE8-9D6A-AED4B5C96249}"/>
                  </a:ext>
                </a:extLst>
              </p:cNvPr>
              <p:cNvCxnSpPr/>
              <p:nvPr/>
            </p:nvCxnSpPr>
            <p:spPr>
              <a:xfrm>
                <a:off x="8629740" y="4729785"/>
                <a:ext cx="3934962" cy="0"/>
              </a:xfrm>
              <a:prstGeom prst="line">
                <a:avLst/>
              </a:prstGeom>
              <a:ln>
                <a:headEnd type="none"/>
              </a:ln>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id="{6624AA4D-EE21-6E4C-6CCE-690674DEF170}"/>
                  </a:ext>
                </a:extLst>
              </p:cNvPr>
              <p:cNvCxnSpPr/>
              <p:nvPr/>
            </p:nvCxnSpPr>
            <p:spPr>
              <a:xfrm>
                <a:off x="8884091" y="3757868"/>
                <a:ext cx="3325802" cy="0"/>
              </a:xfrm>
              <a:prstGeom prst="line">
                <a:avLst/>
              </a:prstGeom>
              <a:ln>
                <a:headEnd type="none"/>
              </a:ln>
            </p:spPr>
            <p:style>
              <a:lnRef idx="1">
                <a:schemeClr val="dk1"/>
              </a:lnRef>
              <a:fillRef idx="0">
                <a:schemeClr val="dk1"/>
              </a:fillRef>
              <a:effectRef idx="0">
                <a:schemeClr val="dk1"/>
              </a:effectRef>
              <a:fontRef idx="minor">
                <a:schemeClr val="tx1"/>
              </a:fontRef>
            </p:style>
          </p:cxnSp>
        </p:grpSp>
        <p:cxnSp>
          <p:nvCxnSpPr>
            <p:cNvPr id="6" name="Straight Connector 65">
              <a:extLst>
                <a:ext uri="{FF2B5EF4-FFF2-40B4-BE49-F238E27FC236}">
                  <a16:creationId xmlns:a16="http://schemas.microsoft.com/office/drawing/2014/main" id="{9D25C742-64BC-09C6-A764-1571F66D02EC}"/>
                </a:ext>
              </a:extLst>
            </p:cNvPr>
            <p:cNvCxnSpPr>
              <a:cxnSpLocks noChangeShapeType="1"/>
            </p:cNvCxnSpPr>
            <p:nvPr/>
          </p:nvCxnSpPr>
          <p:spPr bwMode="auto">
            <a:xfrm>
              <a:off x="4883654" y="1806601"/>
              <a:ext cx="179605" cy="315502"/>
            </a:xfrm>
            <a:prstGeom prst="line">
              <a:avLst/>
            </a:prstGeom>
            <a:noFill/>
            <a:ln w="635" algn="ctr">
              <a:solidFill>
                <a:srgbClr val="7F7F7F"/>
              </a:solidFill>
              <a:miter lim="800000"/>
              <a:headEnd/>
              <a:tailEnd/>
            </a:ln>
            <a:extLst>
              <a:ext uri="{909E8E84-426E-40DD-AFC4-6F175D3DCCD1}">
                <a14:hiddenFill xmlns:a14="http://schemas.microsoft.com/office/drawing/2010/main">
                  <a:noFill/>
                </a14:hiddenFill>
              </a:ext>
            </a:extLst>
          </p:spPr>
        </p:cxnSp>
        <p:sp>
          <p:nvSpPr>
            <p:cNvPr id="7" name="Oval 66">
              <a:extLst>
                <a:ext uri="{FF2B5EF4-FFF2-40B4-BE49-F238E27FC236}">
                  <a16:creationId xmlns:a16="http://schemas.microsoft.com/office/drawing/2014/main" id="{F8277977-135C-B415-3EEC-7984ADBC54FF}"/>
                </a:ext>
              </a:extLst>
            </p:cNvPr>
            <p:cNvSpPr>
              <a:spLocks noChangeArrowheads="1"/>
            </p:cNvSpPr>
            <p:nvPr/>
          </p:nvSpPr>
          <p:spPr bwMode="auto">
            <a:xfrm>
              <a:off x="4447226" y="1310023"/>
              <a:ext cx="758059" cy="765653"/>
            </a:xfrm>
            <a:prstGeom prst="ellipse">
              <a:avLst/>
            </a:prstGeom>
            <a:solidFill>
              <a:srgbClr val="FF671F"/>
            </a:solidFill>
            <a:ln>
              <a:noFill/>
            </a:ln>
            <a:extLst>
              <a:ext uri="{91240B29-F687-4F45-9708-019B960494DF}">
                <a14:hiddenLine xmlns:a14="http://schemas.microsoft.com/office/drawing/2010/main" w="12700" algn="ctr">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en-GB" altLang="en-US">
                <a:solidFill>
                  <a:schemeClr val="bg1"/>
                </a:solidFill>
                <a:latin typeface="+mn-lt"/>
              </a:endParaRPr>
            </a:p>
          </p:txBody>
        </p:sp>
        <p:cxnSp>
          <p:nvCxnSpPr>
            <p:cNvPr id="8" name="Straight Connector 67">
              <a:extLst>
                <a:ext uri="{FF2B5EF4-FFF2-40B4-BE49-F238E27FC236}">
                  <a16:creationId xmlns:a16="http://schemas.microsoft.com/office/drawing/2014/main" id="{C4ED0E46-4F76-D3C3-6BDE-08EF1A10FDD4}"/>
                </a:ext>
              </a:extLst>
            </p:cNvPr>
            <p:cNvCxnSpPr>
              <a:cxnSpLocks noChangeShapeType="1"/>
            </p:cNvCxnSpPr>
            <p:nvPr/>
          </p:nvCxnSpPr>
          <p:spPr bwMode="auto">
            <a:xfrm flipH="1">
              <a:off x="3560388" y="4558682"/>
              <a:ext cx="423051" cy="105451"/>
            </a:xfrm>
            <a:prstGeom prst="line">
              <a:avLst/>
            </a:prstGeom>
            <a:noFill/>
            <a:ln w="635" algn="ctr">
              <a:solidFill>
                <a:srgbClr val="7F7F7F"/>
              </a:solidFill>
              <a:miter lim="800000"/>
              <a:headEnd/>
              <a:tailEnd/>
            </a:ln>
            <a:extLst>
              <a:ext uri="{909E8E84-426E-40DD-AFC4-6F175D3DCCD1}">
                <a14:hiddenFill xmlns:a14="http://schemas.microsoft.com/office/drawing/2010/main">
                  <a:noFill/>
                </a14:hiddenFill>
              </a:ext>
            </a:extLst>
          </p:spPr>
        </p:cxnSp>
        <p:sp>
          <p:nvSpPr>
            <p:cNvPr id="9" name="Oval 68">
              <a:extLst>
                <a:ext uri="{FF2B5EF4-FFF2-40B4-BE49-F238E27FC236}">
                  <a16:creationId xmlns:a16="http://schemas.microsoft.com/office/drawing/2014/main" id="{8781341F-6EEC-7925-A11F-48561C4CE2C6}"/>
                </a:ext>
              </a:extLst>
            </p:cNvPr>
            <p:cNvSpPr>
              <a:spLocks noChangeArrowheads="1"/>
            </p:cNvSpPr>
            <p:nvPr/>
          </p:nvSpPr>
          <p:spPr bwMode="auto">
            <a:xfrm>
              <a:off x="3129583" y="4288349"/>
              <a:ext cx="758059" cy="765653"/>
            </a:xfrm>
            <a:prstGeom prst="ellipse">
              <a:avLst/>
            </a:prstGeom>
            <a:solidFill>
              <a:srgbClr val="FF671F"/>
            </a:solidFill>
            <a:ln>
              <a:noFill/>
            </a:ln>
            <a:extLst>
              <a:ext uri="{91240B29-F687-4F45-9708-019B960494DF}">
                <a14:hiddenLine xmlns:a14="http://schemas.microsoft.com/office/drawing/2010/main" w="12700" algn="ctr">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en-GB" altLang="en-US">
                <a:solidFill>
                  <a:schemeClr val="bg1"/>
                </a:solidFill>
                <a:latin typeface="+mn-lt"/>
              </a:endParaRPr>
            </a:p>
          </p:txBody>
        </p:sp>
        <p:cxnSp>
          <p:nvCxnSpPr>
            <p:cNvPr id="10" name="Straight Connector 69">
              <a:extLst>
                <a:ext uri="{FF2B5EF4-FFF2-40B4-BE49-F238E27FC236}">
                  <a16:creationId xmlns:a16="http://schemas.microsoft.com/office/drawing/2014/main" id="{5FD6682E-A817-3EB7-573F-03A86E1FFDC3}"/>
                </a:ext>
              </a:extLst>
            </p:cNvPr>
            <p:cNvCxnSpPr>
              <a:cxnSpLocks noChangeShapeType="1"/>
            </p:cNvCxnSpPr>
            <p:nvPr/>
          </p:nvCxnSpPr>
          <p:spPr bwMode="auto">
            <a:xfrm flipH="1" flipV="1">
              <a:off x="3570856" y="3551907"/>
              <a:ext cx="377322" cy="70365"/>
            </a:xfrm>
            <a:prstGeom prst="line">
              <a:avLst/>
            </a:prstGeom>
            <a:noFill/>
            <a:ln w="635" algn="ctr">
              <a:solidFill>
                <a:srgbClr val="7F7F7F"/>
              </a:solidFill>
              <a:miter lim="800000"/>
              <a:headEnd/>
              <a:tailEnd/>
            </a:ln>
            <a:extLst>
              <a:ext uri="{909E8E84-426E-40DD-AFC4-6F175D3DCCD1}">
                <a14:hiddenFill xmlns:a14="http://schemas.microsoft.com/office/drawing/2010/main">
                  <a:noFill/>
                </a14:hiddenFill>
              </a:ext>
            </a:extLst>
          </p:spPr>
        </p:cxnSp>
        <p:cxnSp>
          <p:nvCxnSpPr>
            <p:cNvPr id="11" name="Straight Connector 70">
              <a:extLst>
                <a:ext uri="{FF2B5EF4-FFF2-40B4-BE49-F238E27FC236}">
                  <a16:creationId xmlns:a16="http://schemas.microsoft.com/office/drawing/2014/main" id="{2B3CCA24-FC24-60A3-6E88-B1A11B283301}"/>
                </a:ext>
              </a:extLst>
            </p:cNvPr>
            <p:cNvCxnSpPr>
              <a:cxnSpLocks noChangeShapeType="1"/>
            </p:cNvCxnSpPr>
            <p:nvPr/>
          </p:nvCxnSpPr>
          <p:spPr bwMode="auto">
            <a:xfrm flipH="1" flipV="1">
              <a:off x="4042363" y="2501540"/>
              <a:ext cx="299696" cy="226172"/>
            </a:xfrm>
            <a:prstGeom prst="line">
              <a:avLst/>
            </a:prstGeom>
            <a:noFill/>
            <a:ln w="635" algn="ctr">
              <a:solidFill>
                <a:srgbClr val="7F7F7F"/>
              </a:solidFill>
              <a:miter lim="800000"/>
              <a:headEnd/>
              <a:tailEnd/>
            </a:ln>
            <a:extLst>
              <a:ext uri="{909E8E84-426E-40DD-AFC4-6F175D3DCCD1}">
                <a14:hiddenFill xmlns:a14="http://schemas.microsoft.com/office/drawing/2010/main">
                  <a:noFill/>
                </a14:hiddenFill>
              </a:ext>
            </a:extLst>
          </p:spPr>
        </p:cxnSp>
        <p:sp>
          <p:nvSpPr>
            <p:cNvPr id="12" name="Oval 71">
              <a:extLst>
                <a:ext uri="{FF2B5EF4-FFF2-40B4-BE49-F238E27FC236}">
                  <a16:creationId xmlns:a16="http://schemas.microsoft.com/office/drawing/2014/main" id="{C5EA1F12-3D66-138C-94DA-127B37D21F83}"/>
                </a:ext>
              </a:extLst>
            </p:cNvPr>
            <p:cNvSpPr>
              <a:spLocks noChangeArrowheads="1"/>
            </p:cNvSpPr>
            <p:nvPr/>
          </p:nvSpPr>
          <p:spPr bwMode="auto">
            <a:xfrm>
              <a:off x="3574714" y="2063545"/>
              <a:ext cx="758059" cy="765653"/>
            </a:xfrm>
            <a:prstGeom prst="ellipse">
              <a:avLst/>
            </a:prstGeom>
            <a:solidFill>
              <a:srgbClr val="FF671F"/>
            </a:solidFill>
            <a:ln>
              <a:noFill/>
            </a:ln>
            <a:extLst>
              <a:ext uri="{91240B29-F687-4F45-9708-019B960494DF}">
                <a14:hiddenLine xmlns:a14="http://schemas.microsoft.com/office/drawing/2010/main" w="12700" algn="ctr">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en-GB" altLang="en-US">
                <a:solidFill>
                  <a:schemeClr val="bg1"/>
                </a:solidFill>
                <a:latin typeface="+mn-lt"/>
              </a:endParaRPr>
            </a:p>
          </p:txBody>
        </p:sp>
        <p:sp>
          <p:nvSpPr>
            <p:cNvPr id="13" name="Oval 72">
              <a:extLst>
                <a:ext uri="{FF2B5EF4-FFF2-40B4-BE49-F238E27FC236}">
                  <a16:creationId xmlns:a16="http://schemas.microsoft.com/office/drawing/2014/main" id="{1333E45E-F168-42D1-78FD-0FC67640B1B2}"/>
                </a:ext>
              </a:extLst>
            </p:cNvPr>
            <p:cNvSpPr>
              <a:spLocks noChangeArrowheads="1"/>
            </p:cNvSpPr>
            <p:nvPr/>
          </p:nvSpPr>
          <p:spPr bwMode="auto">
            <a:xfrm>
              <a:off x="3079858" y="3169431"/>
              <a:ext cx="758059" cy="765653"/>
            </a:xfrm>
            <a:prstGeom prst="ellipse">
              <a:avLst/>
            </a:prstGeom>
            <a:solidFill>
              <a:srgbClr val="FF671F"/>
            </a:solidFill>
            <a:ln>
              <a:noFill/>
            </a:ln>
            <a:extLst>
              <a:ext uri="{91240B29-F687-4F45-9708-019B960494DF}">
                <a14:hiddenLine xmlns:a14="http://schemas.microsoft.com/office/drawing/2010/main" w="12700" algn="ctr">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en-GB" altLang="en-US">
                <a:solidFill>
                  <a:schemeClr val="bg1"/>
                </a:solidFill>
                <a:latin typeface="+mn-lt"/>
              </a:endParaRPr>
            </a:p>
          </p:txBody>
        </p:sp>
      </p:grpSp>
      <p:sp>
        <p:nvSpPr>
          <p:cNvPr id="38" name="Arc 37">
            <a:extLst>
              <a:ext uri="{FF2B5EF4-FFF2-40B4-BE49-F238E27FC236}">
                <a16:creationId xmlns:a16="http://schemas.microsoft.com/office/drawing/2014/main" id="{FF69636F-7383-1052-1F97-2F83680950A0}"/>
              </a:ext>
            </a:extLst>
          </p:cNvPr>
          <p:cNvSpPr/>
          <p:nvPr/>
        </p:nvSpPr>
        <p:spPr>
          <a:xfrm rot="16200000">
            <a:off x="4439444" y="2072482"/>
            <a:ext cx="3381375" cy="3379787"/>
          </a:xfrm>
          <a:prstGeom prst="arc">
            <a:avLst>
              <a:gd name="adj1" fmla="val 15289104"/>
              <a:gd name="adj2" fmla="val 19971818"/>
            </a:avLst>
          </a:prstGeom>
          <a:ln/>
        </p:spPr>
        <p:style>
          <a:lnRef idx="1">
            <a:schemeClr val="dk1"/>
          </a:lnRef>
          <a:fillRef idx="0">
            <a:schemeClr val="dk1"/>
          </a:fillRef>
          <a:effectRef idx="0">
            <a:schemeClr val="dk1"/>
          </a:effectRef>
          <a:fontRef idx="minor">
            <a:schemeClr val="tx1"/>
          </a:fontRef>
        </p:style>
        <p:txBody>
          <a:bodyPr anchor="ctr"/>
          <a:lstStyle/>
          <a:p>
            <a:pPr algn="ctr" eaLnBrk="1" fontAlgn="auto" hangingPunct="1">
              <a:spcBef>
                <a:spcPts val="0"/>
              </a:spcBef>
              <a:spcAft>
                <a:spcPts val="0"/>
              </a:spcAft>
              <a:defRPr/>
            </a:pPr>
            <a:endParaRPr lang="en-US" kern="0">
              <a:solidFill>
                <a:schemeClr val="bg1"/>
              </a:solidFill>
            </a:endParaRPr>
          </a:p>
        </p:txBody>
      </p:sp>
      <p:sp>
        <p:nvSpPr>
          <p:cNvPr id="39" name="Freeform 129">
            <a:extLst>
              <a:ext uri="{FF2B5EF4-FFF2-40B4-BE49-F238E27FC236}">
                <a16:creationId xmlns:a16="http://schemas.microsoft.com/office/drawing/2014/main" id="{5FDB2A81-50D4-18EF-C77A-52B724A34B2F}"/>
              </a:ext>
            </a:extLst>
          </p:cNvPr>
          <p:cNvSpPr/>
          <p:nvPr/>
        </p:nvSpPr>
        <p:spPr>
          <a:xfrm>
            <a:off x="4316413" y="2365375"/>
            <a:ext cx="306387" cy="304800"/>
          </a:xfrm>
          <a:custGeom>
            <a:avLst/>
            <a:gdLst>
              <a:gd name="connsiteX0" fmla="*/ 89421 w 307142"/>
              <a:gd name="connsiteY0" fmla="*/ 246801 h 304499"/>
              <a:gd name="connsiteX1" fmla="*/ 62281 w 307142"/>
              <a:gd name="connsiteY1" fmla="*/ 254793 h 304499"/>
              <a:gd name="connsiteX2" fmla="*/ 111697 w 307142"/>
              <a:gd name="connsiteY2" fmla="*/ 283109 h 304499"/>
              <a:gd name="connsiteX3" fmla="*/ 113596 w 307142"/>
              <a:gd name="connsiteY3" fmla="*/ 283396 h 304499"/>
              <a:gd name="connsiteX4" fmla="*/ 103147 w 307142"/>
              <a:gd name="connsiteY4" fmla="*/ 272367 h 304499"/>
              <a:gd name="connsiteX5" fmla="*/ 209303 w 307142"/>
              <a:gd name="connsiteY5" fmla="*/ 244819 h 304499"/>
              <a:gd name="connsiteX6" fmla="*/ 201154 w 307142"/>
              <a:gd name="connsiteY6" fmla="*/ 266656 h 304499"/>
              <a:gd name="connsiteX7" fmla="*/ 187028 w 307142"/>
              <a:gd name="connsiteY7" fmla="*/ 284081 h 304499"/>
              <a:gd name="connsiteX8" fmla="*/ 193256 w 307142"/>
              <a:gd name="connsiteY8" fmla="*/ 283143 h 304499"/>
              <a:gd name="connsiteX9" fmla="*/ 242946 w 307142"/>
              <a:gd name="connsiteY9" fmla="*/ 254726 h 304499"/>
              <a:gd name="connsiteX10" fmla="*/ 142712 w 307142"/>
              <a:gd name="connsiteY10" fmla="*/ 240873 h 304499"/>
              <a:gd name="connsiteX11" fmla="*/ 106095 w 307142"/>
              <a:gd name="connsiteY11" fmla="*/ 243879 h 304499"/>
              <a:gd name="connsiteX12" fmla="*/ 109726 w 307142"/>
              <a:gd name="connsiteY12" fmla="*/ 254691 h 304499"/>
              <a:gd name="connsiteX13" fmla="*/ 139387 w 307142"/>
              <a:gd name="connsiteY13" fmla="*/ 284812 h 304499"/>
              <a:gd name="connsiteX14" fmla="*/ 142712 w 307142"/>
              <a:gd name="connsiteY14" fmla="*/ 285502 h 304499"/>
              <a:gd name="connsiteX15" fmla="*/ 158237 w 307142"/>
              <a:gd name="connsiteY15" fmla="*/ 240503 h 304499"/>
              <a:gd name="connsiteX16" fmla="*/ 158237 w 307142"/>
              <a:gd name="connsiteY16" fmla="*/ 285412 h 304499"/>
              <a:gd name="connsiteX17" fmla="*/ 161129 w 307142"/>
              <a:gd name="connsiteY17" fmla="*/ 284812 h 304499"/>
              <a:gd name="connsiteX18" fmla="*/ 190791 w 307142"/>
              <a:gd name="connsiteY18" fmla="*/ 254691 h 304499"/>
              <a:gd name="connsiteX19" fmla="*/ 194555 w 307142"/>
              <a:gd name="connsiteY19" fmla="*/ 243484 h 304499"/>
              <a:gd name="connsiteX20" fmla="*/ 6171 w 307142"/>
              <a:gd name="connsiteY20" fmla="*/ 194221 h 304499"/>
              <a:gd name="connsiteX21" fmla="*/ 22012 w 307142"/>
              <a:gd name="connsiteY21" fmla="*/ 194221 h 304499"/>
              <a:gd name="connsiteX22" fmla="*/ 26151 w 307142"/>
              <a:gd name="connsiteY22" fmla="*/ 205538 h 304499"/>
              <a:gd name="connsiteX23" fmla="*/ 53384 w 307142"/>
              <a:gd name="connsiteY23" fmla="*/ 243924 h 304499"/>
              <a:gd name="connsiteX24" fmla="*/ 84317 w 307142"/>
              <a:gd name="connsiteY24" fmla="*/ 232439 h 304499"/>
              <a:gd name="connsiteX25" fmla="*/ 76899 w 307142"/>
              <a:gd name="connsiteY25" fmla="*/ 208011 h 304499"/>
              <a:gd name="connsiteX26" fmla="*/ 74738 w 307142"/>
              <a:gd name="connsiteY26" fmla="*/ 194221 h 304499"/>
              <a:gd name="connsiteX27" fmla="*/ 90422 w 307142"/>
              <a:gd name="connsiteY27" fmla="*/ 194221 h 304499"/>
              <a:gd name="connsiteX28" fmla="*/ 91067 w 307142"/>
              <a:gd name="connsiteY28" fmla="*/ 199131 h 304499"/>
              <a:gd name="connsiteX29" fmla="*/ 101195 w 307142"/>
              <a:gd name="connsiteY29" fmla="*/ 229289 h 304499"/>
              <a:gd name="connsiteX30" fmla="*/ 142712 w 307142"/>
              <a:gd name="connsiteY30" fmla="*/ 224991 h 304499"/>
              <a:gd name="connsiteX31" fmla="*/ 142712 w 307142"/>
              <a:gd name="connsiteY31" fmla="*/ 194221 h 304499"/>
              <a:gd name="connsiteX32" fmla="*/ 158237 w 307142"/>
              <a:gd name="connsiteY32" fmla="*/ 194221 h 304499"/>
              <a:gd name="connsiteX33" fmla="*/ 158237 w 307142"/>
              <a:gd name="connsiteY33" fmla="*/ 224524 h 304499"/>
              <a:gd name="connsiteX34" fmla="*/ 199488 w 307142"/>
              <a:gd name="connsiteY34" fmla="*/ 228795 h 304499"/>
              <a:gd name="connsiteX35" fmla="*/ 209450 w 307142"/>
              <a:gd name="connsiteY35" fmla="*/ 199131 h 304499"/>
              <a:gd name="connsiteX36" fmla="*/ 210095 w 307142"/>
              <a:gd name="connsiteY36" fmla="*/ 194221 h 304499"/>
              <a:gd name="connsiteX37" fmla="*/ 225834 w 307142"/>
              <a:gd name="connsiteY37" fmla="*/ 194221 h 304499"/>
              <a:gd name="connsiteX38" fmla="*/ 224324 w 307142"/>
              <a:gd name="connsiteY38" fmla="*/ 204572 h 304499"/>
              <a:gd name="connsiteX39" fmla="*/ 214696 w 307142"/>
              <a:gd name="connsiteY39" fmla="*/ 230369 h 304499"/>
              <a:gd name="connsiteX40" fmla="*/ 215900 w 307142"/>
              <a:gd name="connsiteY40" fmla="*/ 230494 h 304499"/>
              <a:gd name="connsiteX41" fmla="*/ 251746 w 307142"/>
              <a:gd name="connsiteY41" fmla="*/ 243803 h 304499"/>
              <a:gd name="connsiteX42" fmla="*/ 278866 w 307142"/>
              <a:gd name="connsiteY42" fmla="*/ 205644 h 304499"/>
              <a:gd name="connsiteX43" fmla="*/ 283055 w 307142"/>
              <a:gd name="connsiteY43" fmla="*/ 194221 h 304499"/>
              <a:gd name="connsiteX44" fmla="*/ 298887 w 307142"/>
              <a:gd name="connsiteY44" fmla="*/ 194221 h 304499"/>
              <a:gd name="connsiteX45" fmla="*/ 298020 w 307142"/>
              <a:gd name="connsiteY45" fmla="*/ 197585 h 304499"/>
              <a:gd name="connsiteX46" fmla="*/ 276743 w 307142"/>
              <a:gd name="connsiteY46" fmla="*/ 240437 h 304499"/>
              <a:gd name="connsiteX47" fmla="*/ 258597 w 307142"/>
              <a:gd name="connsiteY47" fmla="*/ 258994 h 304499"/>
              <a:gd name="connsiteX48" fmla="*/ 257107 w 307142"/>
              <a:gd name="connsiteY48" fmla="*/ 261008 h 304499"/>
              <a:gd name="connsiteX49" fmla="*/ 256804 w 307142"/>
              <a:gd name="connsiteY49" fmla="*/ 260827 h 304499"/>
              <a:gd name="connsiteX50" fmla="*/ 243638 w 307142"/>
              <a:gd name="connsiteY50" fmla="*/ 274291 h 304499"/>
              <a:gd name="connsiteX51" fmla="*/ 152467 w 307142"/>
              <a:gd name="connsiteY51" fmla="*/ 304499 h 304499"/>
              <a:gd name="connsiteX52" fmla="*/ 61322 w 307142"/>
              <a:gd name="connsiteY52" fmla="*/ 274214 h 304499"/>
              <a:gd name="connsiteX53" fmla="*/ 48400 w 307142"/>
              <a:gd name="connsiteY53" fmla="*/ 260978 h 304499"/>
              <a:gd name="connsiteX54" fmla="*/ 47891 w 307142"/>
              <a:gd name="connsiteY54" fmla="*/ 261282 h 304499"/>
              <a:gd name="connsiteX55" fmla="*/ 45708 w 307142"/>
              <a:gd name="connsiteY55" fmla="*/ 258220 h 304499"/>
              <a:gd name="connsiteX56" fmla="*/ 28246 w 307142"/>
              <a:gd name="connsiteY56" fmla="*/ 240333 h 304499"/>
              <a:gd name="connsiteX57" fmla="*/ 7004 w 307142"/>
              <a:gd name="connsiteY57" fmla="*/ 197463 h 304499"/>
              <a:gd name="connsiteX58" fmla="*/ 238666 w 307142"/>
              <a:gd name="connsiteY58" fmla="*/ 128189 h 304499"/>
              <a:gd name="connsiteX59" fmla="*/ 243031 w 307142"/>
              <a:gd name="connsiteY59" fmla="*/ 130271 h 304499"/>
              <a:gd name="connsiteX60" fmla="*/ 244993 w 307142"/>
              <a:gd name="connsiteY60" fmla="*/ 136318 h 304499"/>
              <a:gd name="connsiteX61" fmla="*/ 252682 w 307142"/>
              <a:gd name="connsiteY61" fmla="*/ 170597 h 304499"/>
              <a:gd name="connsiteX62" fmla="*/ 261291 w 307142"/>
              <a:gd name="connsiteY62" fmla="*/ 138521 h 304499"/>
              <a:gd name="connsiteX63" fmla="*/ 263013 w 307142"/>
              <a:gd name="connsiteY63" fmla="*/ 132914 h 304499"/>
              <a:gd name="connsiteX64" fmla="*/ 265496 w 307142"/>
              <a:gd name="connsiteY64" fmla="*/ 129591 h 304499"/>
              <a:gd name="connsiteX65" fmla="*/ 270181 w 307142"/>
              <a:gd name="connsiteY65" fmla="*/ 128189 h 304499"/>
              <a:gd name="connsiteX66" fmla="*/ 274846 w 307142"/>
              <a:gd name="connsiteY66" fmla="*/ 129651 h 304499"/>
              <a:gd name="connsiteX67" fmla="*/ 277149 w 307142"/>
              <a:gd name="connsiteY67" fmla="*/ 132834 h 304499"/>
              <a:gd name="connsiteX68" fmla="*/ 278871 w 307142"/>
              <a:gd name="connsiteY68" fmla="*/ 138521 h 304499"/>
              <a:gd name="connsiteX69" fmla="*/ 287560 w 307142"/>
              <a:gd name="connsiteY69" fmla="*/ 170597 h 304499"/>
              <a:gd name="connsiteX70" fmla="*/ 295249 w 307142"/>
              <a:gd name="connsiteY70" fmla="*/ 136318 h 304499"/>
              <a:gd name="connsiteX71" fmla="*/ 296310 w 307142"/>
              <a:gd name="connsiteY71" fmla="*/ 132114 h 304499"/>
              <a:gd name="connsiteX72" fmla="*/ 298032 w 307142"/>
              <a:gd name="connsiteY72" fmla="*/ 129390 h 304499"/>
              <a:gd name="connsiteX73" fmla="*/ 301576 w 307142"/>
              <a:gd name="connsiteY73" fmla="*/ 128189 h 304499"/>
              <a:gd name="connsiteX74" fmla="*/ 305520 w 307142"/>
              <a:gd name="connsiteY74" fmla="*/ 129731 h 304499"/>
              <a:gd name="connsiteX75" fmla="*/ 307142 w 307142"/>
              <a:gd name="connsiteY75" fmla="*/ 133595 h 304499"/>
              <a:gd name="connsiteX76" fmla="*/ 306261 w 307142"/>
              <a:gd name="connsiteY76" fmla="*/ 138841 h 304499"/>
              <a:gd name="connsiteX77" fmla="*/ 296490 w 307142"/>
              <a:gd name="connsiteY77" fmla="*/ 178365 h 304499"/>
              <a:gd name="connsiteX78" fmla="*/ 294828 w 307142"/>
              <a:gd name="connsiteY78" fmla="*/ 184232 h 304499"/>
              <a:gd name="connsiteX79" fmla="*/ 292586 w 307142"/>
              <a:gd name="connsiteY79" fmla="*/ 187496 h 304499"/>
              <a:gd name="connsiteX80" fmla="*/ 288121 w 307142"/>
              <a:gd name="connsiteY80" fmla="*/ 188897 h 304499"/>
              <a:gd name="connsiteX81" fmla="*/ 283756 w 307142"/>
              <a:gd name="connsiteY81" fmla="*/ 187536 h 304499"/>
              <a:gd name="connsiteX82" fmla="*/ 281474 w 307142"/>
              <a:gd name="connsiteY82" fmla="*/ 184472 h 304499"/>
              <a:gd name="connsiteX83" fmla="*/ 279672 w 307142"/>
              <a:gd name="connsiteY83" fmla="*/ 178646 h 304499"/>
              <a:gd name="connsiteX84" fmla="*/ 270181 w 307142"/>
              <a:gd name="connsiteY84" fmla="*/ 143446 h 304499"/>
              <a:gd name="connsiteX85" fmla="*/ 260571 w 307142"/>
              <a:gd name="connsiteY85" fmla="*/ 178646 h 304499"/>
              <a:gd name="connsiteX86" fmla="*/ 258789 w 307142"/>
              <a:gd name="connsiteY86" fmla="*/ 184392 h 304499"/>
              <a:gd name="connsiteX87" fmla="*/ 256486 w 307142"/>
              <a:gd name="connsiteY87" fmla="*/ 187516 h 304499"/>
              <a:gd name="connsiteX88" fmla="*/ 252121 w 307142"/>
              <a:gd name="connsiteY88" fmla="*/ 188897 h 304499"/>
              <a:gd name="connsiteX89" fmla="*/ 248497 w 307142"/>
              <a:gd name="connsiteY89" fmla="*/ 188076 h 304499"/>
              <a:gd name="connsiteX90" fmla="*/ 246195 w 307142"/>
              <a:gd name="connsiteY90" fmla="*/ 185754 h 304499"/>
              <a:gd name="connsiteX91" fmla="*/ 244753 w 307142"/>
              <a:gd name="connsiteY91" fmla="*/ 182190 h 304499"/>
              <a:gd name="connsiteX92" fmla="*/ 243752 w 307142"/>
              <a:gd name="connsiteY92" fmla="*/ 178365 h 304499"/>
              <a:gd name="connsiteX93" fmla="*/ 233981 w 307142"/>
              <a:gd name="connsiteY93" fmla="*/ 138841 h 304499"/>
              <a:gd name="connsiteX94" fmla="*/ 233100 w 307142"/>
              <a:gd name="connsiteY94" fmla="*/ 133595 h 304499"/>
              <a:gd name="connsiteX95" fmla="*/ 234702 w 307142"/>
              <a:gd name="connsiteY95" fmla="*/ 129751 h 304499"/>
              <a:gd name="connsiteX96" fmla="*/ 238666 w 307142"/>
              <a:gd name="connsiteY96" fmla="*/ 128189 h 304499"/>
              <a:gd name="connsiteX97" fmla="*/ 119018 w 307142"/>
              <a:gd name="connsiteY97" fmla="*/ 128189 h 304499"/>
              <a:gd name="connsiteX98" fmla="*/ 123383 w 307142"/>
              <a:gd name="connsiteY98" fmla="*/ 130271 h 304499"/>
              <a:gd name="connsiteX99" fmla="*/ 125345 w 307142"/>
              <a:gd name="connsiteY99" fmla="*/ 136318 h 304499"/>
              <a:gd name="connsiteX100" fmla="*/ 133034 w 307142"/>
              <a:gd name="connsiteY100" fmla="*/ 170597 h 304499"/>
              <a:gd name="connsiteX101" fmla="*/ 141643 w 307142"/>
              <a:gd name="connsiteY101" fmla="*/ 138521 h 304499"/>
              <a:gd name="connsiteX102" fmla="*/ 143365 w 307142"/>
              <a:gd name="connsiteY102" fmla="*/ 132914 h 304499"/>
              <a:gd name="connsiteX103" fmla="*/ 145848 w 307142"/>
              <a:gd name="connsiteY103" fmla="*/ 129591 h 304499"/>
              <a:gd name="connsiteX104" fmla="*/ 150533 w 307142"/>
              <a:gd name="connsiteY104" fmla="*/ 128189 h 304499"/>
              <a:gd name="connsiteX105" fmla="*/ 155198 w 307142"/>
              <a:gd name="connsiteY105" fmla="*/ 129651 h 304499"/>
              <a:gd name="connsiteX106" fmla="*/ 157501 w 307142"/>
              <a:gd name="connsiteY106" fmla="*/ 132834 h 304499"/>
              <a:gd name="connsiteX107" fmla="*/ 159223 w 307142"/>
              <a:gd name="connsiteY107" fmla="*/ 138521 h 304499"/>
              <a:gd name="connsiteX108" fmla="*/ 167912 w 307142"/>
              <a:gd name="connsiteY108" fmla="*/ 170597 h 304499"/>
              <a:gd name="connsiteX109" fmla="*/ 175601 w 307142"/>
              <a:gd name="connsiteY109" fmla="*/ 136318 h 304499"/>
              <a:gd name="connsiteX110" fmla="*/ 176662 w 307142"/>
              <a:gd name="connsiteY110" fmla="*/ 132114 h 304499"/>
              <a:gd name="connsiteX111" fmla="*/ 178384 w 307142"/>
              <a:gd name="connsiteY111" fmla="*/ 129390 h 304499"/>
              <a:gd name="connsiteX112" fmla="*/ 181928 w 307142"/>
              <a:gd name="connsiteY112" fmla="*/ 128189 h 304499"/>
              <a:gd name="connsiteX113" fmla="*/ 185872 w 307142"/>
              <a:gd name="connsiteY113" fmla="*/ 129731 h 304499"/>
              <a:gd name="connsiteX114" fmla="*/ 187494 w 307142"/>
              <a:gd name="connsiteY114" fmla="*/ 133595 h 304499"/>
              <a:gd name="connsiteX115" fmla="*/ 186613 w 307142"/>
              <a:gd name="connsiteY115" fmla="*/ 138841 h 304499"/>
              <a:gd name="connsiteX116" fmla="*/ 176842 w 307142"/>
              <a:gd name="connsiteY116" fmla="*/ 178365 h 304499"/>
              <a:gd name="connsiteX117" fmla="*/ 175180 w 307142"/>
              <a:gd name="connsiteY117" fmla="*/ 184232 h 304499"/>
              <a:gd name="connsiteX118" fmla="*/ 172938 w 307142"/>
              <a:gd name="connsiteY118" fmla="*/ 187496 h 304499"/>
              <a:gd name="connsiteX119" fmla="*/ 168473 w 307142"/>
              <a:gd name="connsiteY119" fmla="*/ 188897 h 304499"/>
              <a:gd name="connsiteX120" fmla="*/ 164108 w 307142"/>
              <a:gd name="connsiteY120" fmla="*/ 187536 h 304499"/>
              <a:gd name="connsiteX121" fmla="*/ 161826 w 307142"/>
              <a:gd name="connsiteY121" fmla="*/ 184472 h 304499"/>
              <a:gd name="connsiteX122" fmla="*/ 160024 w 307142"/>
              <a:gd name="connsiteY122" fmla="*/ 178646 h 304499"/>
              <a:gd name="connsiteX123" fmla="*/ 150533 w 307142"/>
              <a:gd name="connsiteY123" fmla="*/ 143446 h 304499"/>
              <a:gd name="connsiteX124" fmla="*/ 140923 w 307142"/>
              <a:gd name="connsiteY124" fmla="*/ 178646 h 304499"/>
              <a:gd name="connsiteX125" fmla="*/ 139141 w 307142"/>
              <a:gd name="connsiteY125" fmla="*/ 184392 h 304499"/>
              <a:gd name="connsiteX126" fmla="*/ 136838 w 307142"/>
              <a:gd name="connsiteY126" fmla="*/ 187516 h 304499"/>
              <a:gd name="connsiteX127" fmla="*/ 132473 w 307142"/>
              <a:gd name="connsiteY127" fmla="*/ 188897 h 304499"/>
              <a:gd name="connsiteX128" fmla="*/ 128849 w 307142"/>
              <a:gd name="connsiteY128" fmla="*/ 188076 h 304499"/>
              <a:gd name="connsiteX129" fmla="*/ 126547 w 307142"/>
              <a:gd name="connsiteY129" fmla="*/ 185754 h 304499"/>
              <a:gd name="connsiteX130" fmla="*/ 125105 w 307142"/>
              <a:gd name="connsiteY130" fmla="*/ 182190 h 304499"/>
              <a:gd name="connsiteX131" fmla="*/ 124104 w 307142"/>
              <a:gd name="connsiteY131" fmla="*/ 178365 h 304499"/>
              <a:gd name="connsiteX132" fmla="*/ 114333 w 307142"/>
              <a:gd name="connsiteY132" fmla="*/ 138841 h 304499"/>
              <a:gd name="connsiteX133" fmla="*/ 113452 w 307142"/>
              <a:gd name="connsiteY133" fmla="*/ 133595 h 304499"/>
              <a:gd name="connsiteX134" fmla="*/ 115054 w 307142"/>
              <a:gd name="connsiteY134" fmla="*/ 129751 h 304499"/>
              <a:gd name="connsiteX135" fmla="*/ 119018 w 307142"/>
              <a:gd name="connsiteY135" fmla="*/ 128189 h 304499"/>
              <a:gd name="connsiteX136" fmla="*/ 5566 w 307142"/>
              <a:gd name="connsiteY136" fmla="*/ 128189 h 304499"/>
              <a:gd name="connsiteX137" fmla="*/ 9931 w 307142"/>
              <a:gd name="connsiteY137" fmla="*/ 130271 h 304499"/>
              <a:gd name="connsiteX138" fmla="*/ 11893 w 307142"/>
              <a:gd name="connsiteY138" fmla="*/ 136318 h 304499"/>
              <a:gd name="connsiteX139" fmla="*/ 19582 w 307142"/>
              <a:gd name="connsiteY139" fmla="*/ 170597 h 304499"/>
              <a:gd name="connsiteX140" fmla="*/ 28191 w 307142"/>
              <a:gd name="connsiteY140" fmla="*/ 138521 h 304499"/>
              <a:gd name="connsiteX141" fmla="*/ 29913 w 307142"/>
              <a:gd name="connsiteY141" fmla="*/ 132914 h 304499"/>
              <a:gd name="connsiteX142" fmla="*/ 32396 w 307142"/>
              <a:gd name="connsiteY142" fmla="*/ 129591 h 304499"/>
              <a:gd name="connsiteX143" fmla="*/ 37081 w 307142"/>
              <a:gd name="connsiteY143" fmla="*/ 128189 h 304499"/>
              <a:gd name="connsiteX144" fmla="*/ 41746 w 307142"/>
              <a:gd name="connsiteY144" fmla="*/ 129651 h 304499"/>
              <a:gd name="connsiteX145" fmla="*/ 44049 w 307142"/>
              <a:gd name="connsiteY145" fmla="*/ 132834 h 304499"/>
              <a:gd name="connsiteX146" fmla="*/ 45771 w 307142"/>
              <a:gd name="connsiteY146" fmla="*/ 138521 h 304499"/>
              <a:gd name="connsiteX147" fmla="*/ 54460 w 307142"/>
              <a:gd name="connsiteY147" fmla="*/ 170597 h 304499"/>
              <a:gd name="connsiteX148" fmla="*/ 62149 w 307142"/>
              <a:gd name="connsiteY148" fmla="*/ 136318 h 304499"/>
              <a:gd name="connsiteX149" fmla="*/ 63210 w 307142"/>
              <a:gd name="connsiteY149" fmla="*/ 132114 h 304499"/>
              <a:gd name="connsiteX150" fmla="*/ 64932 w 307142"/>
              <a:gd name="connsiteY150" fmla="*/ 129390 h 304499"/>
              <a:gd name="connsiteX151" fmla="*/ 68476 w 307142"/>
              <a:gd name="connsiteY151" fmla="*/ 128189 h 304499"/>
              <a:gd name="connsiteX152" fmla="*/ 72420 w 307142"/>
              <a:gd name="connsiteY152" fmla="*/ 129731 h 304499"/>
              <a:gd name="connsiteX153" fmla="*/ 74042 w 307142"/>
              <a:gd name="connsiteY153" fmla="*/ 133595 h 304499"/>
              <a:gd name="connsiteX154" fmla="*/ 73161 w 307142"/>
              <a:gd name="connsiteY154" fmla="*/ 138841 h 304499"/>
              <a:gd name="connsiteX155" fmla="*/ 63390 w 307142"/>
              <a:gd name="connsiteY155" fmla="*/ 178365 h 304499"/>
              <a:gd name="connsiteX156" fmla="*/ 61728 w 307142"/>
              <a:gd name="connsiteY156" fmla="*/ 184232 h 304499"/>
              <a:gd name="connsiteX157" fmla="*/ 59486 w 307142"/>
              <a:gd name="connsiteY157" fmla="*/ 187496 h 304499"/>
              <a:gd name="connsiteX158" fmla="*/ 55021 w 307142"/>
              <a:gd name="connsiteY158" fmla="*/ 188897 h 304499"/>
              <a:gd name="connsiteX159" fmla="*/ 50656 w 307142"/>
              <a:gd name="connsiteY159" fmla="*/ 187536 h 304499"/>
              <a:gd name="connsiteX160" fmla="*/ 48374 w 307142"/>
              <a:gd name="connsiteY160" fmla="*/ 184472 h 304499"/>
              <a:gd name="connsiteX161" fmla="*/ 46572 w 307142"/>
              <a:gd name="connsiteY161" fmla="*/ 178646 h 304499"/>
              <a:gd name="connsiteX162" fmla="*/ 37081 w 307142"/>
              <a:gd name="connsiteY162" fmla="*/ 143446 h 304499"/>
              <a:gd name="connsiteX163" fmla="*/ 27471 w 307142"/>
              <a:gd name="connsiteY163" fmla="*/ 178646 h 304499"/>
              <a:gd name="connsiteX164" fmla="*/ 25689 w 307142"/>
              <a:gd name="connsiteY164" fmla="*/ 184392 h 304499"/>
              <a:gd name="connsiteX165" fmla="*/ 23386 w 307142"/>
              <a:gd name="connsiteY165" fmla="*/ 187516 h 304499"/>
              <a:gd name="connsiteX166" fmla="*/ 19021 w 307142"/>
              <a:gd name="connsiteY166" fmla="*/ 188897 h 304499"/>
              <a:gd name="connsiteX167" fmla="*/ 15397 w 307142"/>
              <a:gd name="connsiteY167" fmla="*/ 188076 h 304499"/>
              <a:gd name="connsiteX168" fmla="*/ 13095 w 307142"/>
              <a:gd name="connsiteY168" fmla="*/ 185754 h 304499"/>
              <a:gd name="connsiteX169" fmla="*/ 11653 w 307142"/>
              <a:gd name="connsiteY169" fmla="*/ 182190 h 304499"/>
              <a:gd name="connsiteX170" fmla="*/ 10652 w 307142"/>
              <a:gd name="connsiteY170" fmla="*/ 178365 h 304499"/>
              <a:gd name="connsiteX171" fmla="*/ 881 w 307142"/>
              <a:gd name="connsiteY171" fmla="*/ 138841 h 304499"/>
              <a:gd name="connsiteX172" fmla="*/ 0 w 307142"/>
              <a:gd name="connsiteY172" fmla="*/ 133595 h 304499"/>
              <a:gd name="connsiteX173" fmla="*/ 1602 w 307142"/>
              <a:gd name="connsiteY173" fmla="*/ 129751 h 304499"/>
              <a:gd name="connsiteX174" fmla="*/ 5566 w 307142"/>
              <a:gd name="connsiteY174" fmla="*/ 128189 h 304499"/>
              <a:gd name="connsiteX175" fmla="*/ 114826 w 307142"/>
              <a:gd name="connsiteY175" fmla="*/ 20901 h 304499"/>
              <a:gd name="connsiteX176" fmla="*/ 111805 w 307142"/>
              <a:gd name="connsiteY176" fmla="*/ 21356 h 304499"/>
              <a:gd name="connsiteX177" fmla="*/ 60367 w 307142"/>
              <a:gd name="connsiteY177" fmla="*/ 50774 h 304499"/>
              <a:gd name="connsiteX178" fmla="*/ 50821 w 307142"/>
              <a:gd name="connsiteY178" fmla="*/ 64205 h 304499"/>
              <a:gd name="connsiteX179" fmla="*/ 55323 w 307142"/>
              <a:gd name="connsiteY179" fmla="*/ 66895 h 304499"/>
              <a:gd name="connsiteX180" fmla="*/ 83682 w 307142"/>
              <a:gd name="connsiteY180" fmla="*/ 75245 h 304499"/>
              <a:gd name="connsiteX181" fmla="*/ 87708 w 307142"/>
              <a:gd name="connsiteY181" fmla="*/ 61984 h 304499"/>
              <a:gd name="connsiteX182" fmla="*/ 103146 w 307142"/>
              <a:gd name="connsiteY182" fmla="*/ 33230 h 304499"/>
              <a:gd name="connsiteX183" fmla="*/ 186023 w 307142"/>
              <a:gd name="connsiteY183" fmla="*/ 20278 h 304499"/>
              <a:gd name="connsiteX184" fmla="*/ 201153 w 307142"/>
              <a:gd name="connsiteY184" fmla="*/ 38942 h 304499"/>
              <a:gd name="connsiteX185" fmla="*/ 215402 w 307142"/>
              <a:gd name="connsiteY185" fmla="*/ 77121 h 304499"/>
              <a:gd name="connsiteX186" fmla="*/ 250131 w 307142"/>
              <a:gd name="connsiteY186" fmla="*/ 66895 h 304499"/>
              <a:gd name="connsiteX187" fmla="*/ 254366 w 307142"/>
              <a:gd name="connsiteY187" fmla="*/ 64365 h 304499"/>
              <a:gd name="connsiteX188" fmla="*/ 244779 w 307142"/>
              <a:gd name="connsiteY188" fmla="*/ 50851 h 304499"/>
              <a:gd name="connsiteX189" fmla="*/ 193365 w 307142"/>
              <a:gd name="connsiteY189" fmla="*/ 21391 h 304499"/>
              <a:gd name="connsiteX190" fmla="*/ 158236 w 307142"/>
              <a:gd name="connsiteY190" fmla="*/ 20185 h 304499"/>
              <a:gd name="connsiteX191" fmla="*/ 158236 w 307142"/>
              <a:gd name="connsiteY191" fmla="*/ 83234 h 304499"/>
              <a:gd name="connsiteX192" fmla="*/ 200482 w 307142"/>
              <a:gd name="connsiteY192" fmla="*/ 79766 h 304499"/>
              <a:gd name="connsiteX193" fmla="*/ 190790 w 307142"/>
              <a:gd name="connsiteY193" fmla="*/ 50907 h 304499"/>
              <a:gd name="connsiteX194" fmla="*/ 161128 w 307142"/>
              <a:gd name="connsiteY194" fmla="*/ 20785 h 304499"/>
              <a:gd name="connsiteX195" fmla="*/ 142711 w 307142"/>
              <a:gd name="connsiteY195" fmla="*/ 20096 h 304499"/>
              <a:gd name="connsiteX196" fmla="*/ 139386 w 307142"/>
              <a:gd name="connsiteY196" fmla="*/ 20785 h 304499"/>
              <a:gd name="connsiteX197" fmla="*/ 109725 w 307142"/>
              <a:gd name="connsiteY197" fmla="*/ 50907 h 304499"/>
              <a:gd name="connsiteX198" fmla="*/ 100165 w 307142"/>
              <a:gd name="connsiteY198" fmla="*/ 79371 h 304499"/>
              <a:gd name="connsiteX199" fmla="*/ 142711 w 307142"/>
              <a:gd name="connsiteY199" fmla="*/ 82864 h 304499"/>
              <a:gd name="connsiteX200" fmla="*/ 152594 w 307142"/>
              <a:gd name="connsiteY200" fmla="*/ 0 h 304499"/>
              <a:gd name="connsiteX201" fmla="*/ 298057 w 307142"/>
              <a:gd name="connsiteY201" fmla="*/ 107036 h 304499"/>
              <a:gd name="connsiteX202" fmla="*/ 298890 w 307142"/>
              <a:gd name="connsiteY202" fmla="*/ 110278 h 304499"/>
              <a:gd name="connsiteX203" fmla="*/ 283050 w 307142"/>
              <a:gd name="connsiteY203" fmla="*/ 110278 h 304499"/>
              <a:gd name="connsiteX204" fmla="*/ 278910 w 307142"/>
              <a:gd name="connsiteY204" fmla="*/ 98961 h 304499"/>
              <a:gd name="connsiteX205" fmla="*/ 262562 w 307142"/>
              <a:gd name="connsiteY205" fmla="*/ 75917 h 304499"/>
              <a:gd name="connsiteX206" fmla="*/ 220747 w 307142"/>
              <a:gd name="connsiteY206" fmla="*/ 91443 h 304499"/>
              <a:gd name="connsiteX207" fmla="*/ 224323 w 307142"/>
              <a:gd name="connsiteY207" fmla="*/ 101026 h 304499"/>
              <a:gd name="connsiteX208" fmla="*/ 225673 w 307142"/>
              <a:gd name="connsiteY208" fmla="*/ 110278 h 304499"/>
              <a:gd name="connsiteX209" fmla="*/ 209950 w 307142"/>
              <a:gd name="connsiteY209" fmla="*/ 110278 h 304499"/>
              <a:gd name="connsiteX210" fmla="*/ 209449 w 307142"/>
              <a:gd name="connsiteY210" fmla="*/ 106466 h 304499"/>
              <a:gd name="connsiteX211" fmla="*/ 205374 w 307142"/>
              <a:gd name="connsiteY211" fmla="*/ 94332 h 304499"/>
              <a:gd name="connsiteX212" fmla="*/ 158236 w 307142"/>
              <a:gd name="connsiteY212" fmla="*/ 99212 h 304499"/>
              <a:gd name="connsiteX213" fmla="*/ 158236 w 307142"/>
              <a:gd name="connsiteY213" fmla="*/ 110278 h 304499"/>
              <a:gd name="connsiteX214" fmla="*/ 142711 w 307142"/>
              <a:gd name="connsiteY214" fmla="*/ 110278 h 304499"/>
              <a:gd name="connsiteX215" fmla="*/ 142711 w 307142"/>
              <a:gd name="connsiteY215" fmla="*/ 98745 h 304499"/>
              <a:gd name="connsiteX216" fmla="*/ 95307 w 307142"/>
              <a:gd name="connsiteY216" fmla="*/ 93838 h 304499"/>
              <a:gd name="connsiteX217" fmla="*/ 91066 w 307142"/>
              <a:gd name="connsiteY217" fmla="*/ 106466 h 304499"/>
              <a:gd name="connsiteX218" fmla="*/ 90565 w 307142"/>
              <a:gd name="connsiteY218" fmla="*/ 110278 h 304499"/>
              <a:gd name="connsiteX219" fmla="*/ 74909 w 307142"/>
              <a:gd name="connsiteY219" fmla="*/ 110278 h 304499"/>
              <a:gd name="connsiteX220" fmla="*/ 76898 w 307142"/>
              <a:gd name="connsiteY220" fmla="*/ 97586 h 304499"/>
              <a:gd name="connsiteX221" fmla="*/ 79366 w 307142"/>
              <a:gd name="connsiteY221" fmla="*/ 89459 h 304499"/>
              <a:gd name="connsiteX222" fmla="*/ 42832 w 307142"/>
              <a:gd name="connsiteY222" fmla="*/ 75894 h 304499"/>
              <a:gd name="connsiteX223" fmla="*/ 42624 w 307142"/>
              <a:gd name="connsiteY223" fmla="*/ 75738 h 304499"/>
              <a:gd name="connsiteX224" fmla="*/ 26195 w 307142"/>
              <a:gd name="connsiteY224" fmla="*/ 98855 h 304499"/>
              <a:gd name="connsiteX225" fmla="*/ 22006 w 307142"/>
              <a:gd name="connsiteY225" fmla="*/ 110278 h 304499"/>
              <a:gd name="connsiteX226" fmla="*/ 6174 w 307142"/>
              <a:gd name="connsiteY226" fmla="*/ 110278 h 304499"/>
              <a:gd name="connsiteX227" fmla="*/ 7041 w 307142"/>
              <a:gd name="connsiteY227" fmla="*/ 106914 h 304499"/>
              <a:gd name="connsiteX228" fmla="*/ 152594 w 307142"/>
              <a:gd name="connsiteY228" fmla="*/ 0 h 304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Lst>
            <a:rect l="l" t="t" r="r" b="b"/>
            <a:pathLst>
              <a:path w="307142" h="304499">
                <a:moveTo>
                  <a:pt x="89421" y="246801"/>
                </a:moveTo>
                <a:lnTo>
                  <a:pt x="62281" y="254793"/>
                </a:lnTo>
                <a:lnTo>
                  <a:pt x="111697" y="283109"/>
                </a:lnTo>
                <a:lnTo>
                  <a:pt x="113596" y="283396"/>
                </a:lnTo>
                <a:lnTo>
                  <a:pt x="103147" y="272367"/>
                </a:lnTo>
                <a:close/>
                <a:moveTo>
                  <a:pt x="209303" y="244819"/>
                </a:moveTo>
                <a:lnTo>
                  <a:pt x="201154" y="266656"/>
                </a:lnTo>
                <a:lnTo>
                  <a:pt x="187028" y="284081"/>
                </a:lnTo>
                <a:lnTo>
                  <a:pt x="193256" y="283143"/>
                </a:lnTo>
                <a:lnTo>
                  <a:pt x="242946" y="254726"/>
                </a:lnTo>
                <a:close/>
                <a:moveTo>
                  <a:pt x="142712" y="240873"/>
                </a:moveTo>
                <a:lnTo>
                  <a:pt x="106095" y="243879"/>
                </a:lnTo>
                <a:lnTo>
                  <a:pt x="109726" y="254691"/>
                </a:lnTo>
                <a:cubicBezTo>
                  <a:pt x="118044" y="269515"/>
                  <a:pt x="128196" y="280100"/>
                  <a:pt x="139387" y="284812"/>
                </a:cubicBezTo>
                <a:lnTo>
                  <a:pt x="142712" y="285502"/>
                </a:lnTo>
                <a:close/>
                <a:moveTo>
                  <a:pt x="158237" y="240503"/>
                </a:moveTo>
                <a:lnTo>
                  <a:pt x="158237" y="285412"/>
                </a:lnTo>
                <a:lnTo>
                  <a:pt x="161129" y="284812"/>
                </a:lnTo>
                <a:cubicBezTo>
                  <a:pt x="172321" y="280100"/>
                  <a:pt x="182473" y="269515"/>
                  <a:pt x="190791" y="254691"/>
                </a:cubicBezTo>
                <a:lnTo>
                  <a:pt x="194555" y="243484"/>
                </a:lnTo>
                <a:close/>
                <a:moveTo>
                  <a:pt x="6171" y="194221"/>
                </a:moveTo>
                <a:lnTo>
                  <a:pt x="22012" y="194221"/>
                </a:lnTo>
                <a:lnTo>
                  <a:pt x="26151" y="205538"/>
                </a:lnTo>
                <a:lnTo>
                  <a:pt x="53384" y="243924"/>
                </a:lnTo>
                <a:lnTo>
                  <a:pt x="84317" y="232439"/>
                </a:lnTo>
                <a:lnTo>
                  <a:pt x="76899" y="208011"/>
                </a:lnTo>
                <a:lnTo>
                  <a:pt x="74738" y="194221"/>
                </a:lnTo>
                <a:lnTo>
                  <a:pt x="90422" y="194221"/>
                </a:lnTo>
                <a:lnTo>
                  <a:pt x="91067" y="199131"/>
                </a:lnTo>
                <a:lnTo>
                  <a:pt x="101195" y="229289"/>
                </a:lnTo>
                <a:lnTo>
                  <a:pt x="142712" y="224991"/>
                </a:lnTo>
                <a:lnTo>
                  <a:pt x="142712" y="194221"/>
                </a:lnTo>
                <a:lnTo>
                  <a:pt x="158237" y="194221"/>
                </a:lnTo>
                <a:lnTo>
                  <a:pt x="158237" y="224524"/>
                </a:lnTo>
                <a:lnTo>
                  <a:pt x="199488" y="228795"/>
                </a:lnTo>
                <a:lnTo>
                  <a:pt x="209450" y="199131"/>
                </a:lnTo>
                <a:lnTo>
                  <a:pt x="210095" y="194221"/>
                </a:lnTo>
                <a:lnTo>
                  <a:pt x="225834" y="194221"/>
                </a:lnTo>
                <a:lnTo>
                  <a:pt x="224324" y="204572"/>
                </a:lnTo>
                <a:lnTo>
                  <a:pt x="214696" y="230369"/>
                </a:lnTo>
                <a:lnTo>
                  <a:pt x="215900" y="230494"/>
                </a:lnTo>
                <a:lnTo>
                  <a:pt x="251746" y="243803"/>
                </a:lnTo>
                <a:lnTo>
                  <a:pt x="278866" y="205644"/>
                </a:lnTo>
                <a:lnTo>
                  <a:pt x="283055" y="194221"/>
                </a:lnTo>
                <a:lnTo>
                  <a:pt x="298887" y="194221"/>
                </a:lnTo>
                <a:lnTo>
                  <a:pt x="298020" y="197585"/>
                </a:lnTo>
                <a:cubicBezTo>
                  <a:pt x="293191" y="213077"/>
                  <a:pt x="285952" y="227507"/>
                  <a:pt x="276743" y="240437"/>
                </a:cubicBezTo>
                <a:lnTo>
                  <a:pt x="258597" y="258994"/>
                </a:lnTo>
                <a:lnTo>
                  <a:pt x="257107" y="261008"/>
                </a:lnTo>
                <a:lnTo>
                  <a:pt x="256804" y="260827"/>
                </a:lnTo>
                <a:lnTo>
                  <a:pt x="243638" y="274291"/>
                </a:lnTo>
                <a:cubicBezTo>
                  <a:pt x="218210" y="293277"/>
                  <a:pt x="186651" y="304513"/>
                  <a:pt x="152467" y="304499"/>
                </a:cubicBezTo>
                <a:cubicBezTo>
                  <a:pt x="118284" y="304485"/>
                  <a:pt x="86734" y="293222"/>
                  <a:pt x="61322" y="274214"/>
                </a:cubicBezTo>
                <a:lnTo>
                  <a:pt x="48400" y="260978"/>
                </a:lnTo>
                <a:lnTo>
                  <a:pt x="47891" y="261282"/>
                </a:lnTo>
                <a:lnTo>
                  <a:pt x="45708" y="258220"/>
                </a:lnTo>
                <a:lnTo>
                  <a:pt x="28246" y="240333"/>
                </a:lnTo>
                <a:cubicBezTo>
                  <a:pt x="19047" y="227395"/>
                  <a:pt x="11820" y="212959"/>
                  <a:pt x="7004" y="197463"/>
                </a:cubicBezTo>
                <a:close/>
                <a:moveTo>
                  <a:pt x="238666" y="128189"/>
                </a:moveTo>
                <a:cubicBezTo>
                  <a:pt x="240829" y="128189"/>
                  <a:pt x="242284" y="128883"/>
                  <a:pt x="243031" y="130271"/>
                </a:cubicBezTo>
                <a:cubicBezTo>
                  <a:pt x="243779" y="131660"/>
                  <a:pt x="244433" y="133675"/>
                  <a:pt x="244993" y="136318"/>
                </a:cubicBezTo>
                <a:lnTo>
                  <a:pt x="252682" y="170597"/>
                </a:lnTo>
                <a:lnTo>
                  <a:pt x="261291" y="138521"/>
                </a:lnTo>
                <a:cubicBezTo>
                  <a:pt x="261932" y="136065"/>
                  <a:pt x="262506" y="134196"/>
                  <a:pt x="263013" y="132914"/>
                </a:cubicBezTo>
                <a:cubicBezTo>
                  <a:pt x="263521" y="131633"/>
                  <a:pt x="264348" y="130525"/>
                  <a:pt x="265496" y="129591"/>
                </a:cubicBezTo>
                <a:cubicBezTo>
                  <a:pt x="266644" y="128656"/>
                  <a:pt x="268206" y="128189"/>
                  <a:pt x="270181" y="128189"/>
                </a:cubicBezTo>
                <a:cubicBezTo>
                  <a:pt x="272183" y="128189"/>
                  <a:pt x="273738" y="128676"/>
                  <a:pt x="274846" y="129651"/>
                </a:cubicBezTo>
                <a:cubicBezTo>
                  <a:pt x="275954" y="130625"/>
                  <a:pt x="276722" y="131686"/>
                  <a:pt x="277149" y="132834"/>
                </a:cubicBezTo>
                <a:cubicBezTo>
                  <a:pt x="277576" y="133982"/>
                  <a:pt x="278150" y="135878"/>
                  <a:pt x="278871" y="138521"/>
                </a:cubicBezTo>
                <a:lnTo>
                  <a:pt x="287560" y="170597"/>
                </a:lnTo>
                <a:lnTo>
                  <a:pt x="295249" y="136318"/>
                </a:lnTo>
                <a:cubicBezTo>
                  <a:pt x="295623" y="134530"/>
                  <a:pt x="295976" y="133128"/>
                  <a:pt x="296310" y="132114"/>
                </a:cubicBezTo>
                <a:cubicBezTo>
                  <a:pt x="296644" y="131099"/>
                  <a:pt x="297218" y="130191"/>
                  <a:pt x="298032" y="129390"/>
                </a:cubicBezTo>
                <a:cubicBezTo>
                  <a:pt x="298846" y="128590"/>
                  <a:pt x="300028" y="128189"/>
                  <a:pt x="301576" y="128189"/>
                </a:cubicBezTo>
                <a:cubicBezTo>
                  <a:pt x="303124" y="128189"/>
                  <a:pt x="304439" y="128703"/>
                  <a:pt x="305520" y="129731"/>
                </a:cubicBezTo>
                <a:cubicBezTo>
                  <a:pt x="306601" y="130759"/>
                  <a:pt x="307142" y="132047"/>
                  <a:pt x="307142" y="133595"/>
                </a:cubicBezTo>
                <a:cubicBezTo>
                  <a:pt x="307142" y="134690"/>
                  <a:pt x="306848" y="136438"/>
                  <a:pt x="306261" y="138841"/>
                </a:cubicBezTo>
                <a:lnTo>
                  <a:pt x="296490" y="178365"/>
                </a:lnTo>
                <a:cubicBezTo>
                  <a:pt x="295823" y="181035"/>
                  <a:pt x="295269" y="182990"/>
                  <a:pt x="294828" y="184232"/>
                </a:cubicBezTo>
                <a:cubicBezTo>
                  <a:pt x="294388" y="185473"/>
                  <a:pt x="293640" y="186561"/>
                  <a:pt x="292586" y="187496"/>
                </a:cubicBezTo>
                <a:cubicBezTo>
                  <a:pt x="291532" y="188430"/>
                  <a:pt x="290043" y="188897"/>
                  <a:pt x="288121" y="188897"/>
                </a:cubicBezTo>
                <a:cubicBezTo>
                  <a:pt x="286306" y="188897"/>
                  <a:pt x="284851" y="188443"/>
                  <a:pt x="283756" y="187536"/>
                </a:cubicBezTo>
                <a:cubicBezTo>
                  <a:pt x="282662" y="186628"/>
                  <a:pt x="281901" y="185607"/>
                  <a:pt x="281474" y="184472"/>
                </a:cubicBezTo>
                <a:cubicBezTo>
                  <a:pt x="281047" y="183338"/>
                  <a:pt x="280446" y="181395"/>
                  <a:pt x="279672" y="178646"/>
                </a:cubicBezTo>
                <a:lnTo>
                  <a:pt x="270181" y="143446"/>
                </a:lnTo>
                <a:lnTo>
                  <a:pt x="260571" y="178646"/>
                </a:lnTo>
                <a:cubicBezTo>
                  <a:pt x="259823" y="181315"/>
                  <a:pt x="259229" y="183231"/>
                  <a:pt x="258789" y="184392"/>
                </a:cubicBezTo>
                <a:cubicBezTo>
                  <a:pt x="258348" y="185553"/>
                  <a:pt x="257581" y="186595"/>
                  <a:pt x="256486" y="187516"/>
                </a:cubicBezTo>
                <a:cubicBezTo>
                  <a:pt x="255392" y="188437"/>
                  <a:pt x="253937" y="188897"/>
                  <a:pt x="252121" y="188897"/>
                </a:cubicBezTo>
                <a:cubicBezTo>
                  <a:pt x="250653" y="188897"/>
                  <a:pt x="249445" y="188624"/>
                  <a:pt x="248497" y="188076"/>
                </a:cubicBezTo>
                <a:cubicBezTo>
                  <a:pt x="247549" y="187529"/>
                  <a:pt x="246782" y="186755"/>
                  <a:pt x="246195" y="185754"/>
                </a:cubicBezTo>
                <a:cubicBezTo>
                  <a:pt x="245607" y="184752"/>
                  <a:pt x="245127" y="183564"/>
                  <a:pt x="244753" y="182190"/>
                </a:cubicBezTo>
                <a:cubicBezTo>
                  <a:pt x="244379" y="180815"/>
                  <a:pt x="244046" y="179540"/>
                  <a:pt x="243752" y="178365"/>
                </a:cubicBezTo>
                <a:lnTo>
                  <a:pt x="233981" y="138841"/>
                </a:lnTo>
                <a:cubicBezTo>
                  <a:pt x="233394" y="136545"/>
                  <a:pt x="233100" y="134797"/>
                  <a:pt x="233100" y="133595"/>
                </a:cubicBezTo>
                <a:cubicBezTo>
                  <a:pt x="233100" y="132074"/>
                  <a:pt x="233634" y="130792"/>
                  <a:pt x="234702" y="129751"/>
                </a:cubicBezTo>
                <a:cubicBezTo>
                  <a:pt x="235770" y="128710"/>
                  <a:pt x="237091" y="128189"/>
                  <a:pt x="238666" y="128189"/>
                </a:cubicBezTo>
                <a:close/>
                <a:moveTo>
                  <a:pt x="119018" y="128189"/>
                </a:moveTo>
                <a:cubicBezTo>
                  <a:pt x="121181" y="128189"/>
                  <a:pt x="122636" y="128883"/>
                  <a:pt x="123383" y="130271"/>
                </a:cubicBezTo>
                <a:cubicBezTo>
                  <a:pt x="124131" y="131660"/>
                  <a:pt x="124785" y="133675"/>
                  <a:pt x="125345" y="136318"/>
                </a:cubicBezTo>
                <a:lnTo>
                  <a:pt x="133034" y="170597"/>
                </a:lnTo>
                <a:lnTo>
                  <a:pt x="141643" y="138521"/>
                </a:lnTo>
                <a:cubicBezTo>
                  <a:pt x="142284" y="136065"/>
                  <a:pt x="142858" y="134196"/>
                  <a:pt x="143365" y="132914"/>
                </a:cubicBezTo>
                <a:cubicBezTo>
                  <a:pt x="143873" y="131633"/>
                  <a:pt x="144700" y="130525"/>
                  <a:pt x="145848" y="129591"/>
                </a:cubicBezTo>
                <a:cubicBezTo>
                  <a:pt x="146996" y="128656"/>
                  <a:pt x="148558" y="128189"/>
                  <a:pt x="150533" y="128189"/>
                </a:cubicBezTo>
                <a:cubicBezTo>
                  <a:pt x="152535" y="128189"/>
                  <a:pt x="154090" y="128676"/>
                  <a:pt x="155198" y="129651"/>
                </a:cubicBezTo>
                <a:cubicBezTo>
                  <a:pt x="156306" y="130625"/>
                  <a:pt x="157074" y="131686"/>
                  <a:pt x="157501" y="132834"/>
                </a:cubicBezTo>
                <a:cubicBezTo>
                  <a:pt x="157928" y="133982"/>
                  <a:pt x="158502" y="135878"/>
                  <a:pt x="159223" y="138521"/>
                </a:cubicBezTo>
                <a:lnTo>
                  <a:pt x="167912" y="170597"/>
                </a:lnTo>
                <a:lnTo>
                  <a:pt x="175601" y="136318"/>
                </a:lnTo>
                <a:cubicBezTo>
                  <a:pt x="175975" y="134530"/>
                  <a:pt x="176328" y="133128"/>
                  <a:pt x="176662" y="132114"/>
                </a:cubicBezTo>
                <a:cubicBezTo>
                  <a:pt x="176996" y="131099"/>
                  <a:pt x="177570" y="130191"/>
                  <a:pt x="178384" y="129390"/>
                </a:cubicBezTo>
                <a:cubicBezTo>
                  <a:pt x="179198" y="128590"/>
                  <a:pt x="180380" y="128189"/>
                  <a:pt x="181928" y="128189"/>
                </a:cubicBezTo>
                <a:cubicBezTo>
                  <a:pt x="183476" y="128189"/>
                  <a:pt x="184791" y="128703"/>
                  <a:pt x="185872" y="129731"/>
                </a:cubicBezTo>
                <a:cubicBezTo>
                  <a:pt x="186953" y="130759"/>
                  <a:pt x="187494" y="132047"/>
                  <a:pt x="187494" y="133595"/>
                </a:cubicBezTo>
                <a:cubicBezTo>
                  <a:pt x="187494" y="134690"/>
                  <a:pt x="187200" y="136438"/>
                  <a:pt x="186613" y="138841"/>
                </a:cubicBezTo>
                <a:lnTo>
                  <a:pt x="176842" y="178365"/>
                </a:lnTo>
                <a:cubicBezTo>
                  <a:pt x="176175" y="181035"/>
                  <a:pt x="175621" y="182990"/>
                  <a:pt x="175180" y="184232"/>
                </a:cubicBezTo>
                <a:cubicBezTo>
                  <a:pt x="174740" y="185473"/>
                  <a:pt x="173992" y="186561"/>
                  <a:pt x="172938" y="187496"/>
                </a:cubicBezTo>
                <a:cubicBezTo>
                  <a:pt x="171884" y="188430"/>
                  <a:pt x="170395" y="188897"/>
                  <a:pt x="168473" y="188897"/>
                </a:cubicBezTo>
                <a:cubicBezTo>
                  <a:pt x="166658" y="188897"/>
                  <a:pt x="165203" y="188443"/>
                  <a:pt x="164108" y="187536"/>
                </a:cubicBezTo>
                <a:cubicBezTo>
                  <a:pt x="163014" y="186628"/>
                  <a:pt x="162253" y="185607"/>
                  <a:pt x="161826" y="184472"/>
                </a:cubicBezTo>
                <a:cubicBezTo>
                  <a:pt x="161399" y="183338"/>
                  <a:pt x="160798" y="181395"/>
                  <a:pt x="160024" y="178646"/>
                </a:cubicBezTo>
                <a:lnTo>
                  <a:pt x="150533" y="143446"/>
                </a:lnTo>
                <a:lnTo>
                  <a:pt x="140923" y="178646"/>
                </a:lnTo>
                <a:cubicBezTo>
                  <a:pt x="140175" y="181315"/>
                  <a:pt x="139581" y="183231"/>
                  <a:pt x="139141" y="184392"/>
                </a:cubicBezTo>
                <a:cubicBezTo>
                  <a:pt x="138700" y="185553"/>
                  <a:pt x="137933" y="186595"/>
                  <a:pt x="136838" y="187516"/>
                </a:cubicBezTo>
                <a:cubicBezTo>
                  <a:pt x="135744" y="188437"/>
                  <a:pt x="134289" y="188897"/>
                  <a:pt x="132473" y="188897"/>
                </a:cubicBezTo>
                <a:cubicBezTo>
                  <a:pt x="131005" y="188897"/>
                  <a:pt x="129797" y="188624"/>
                  <a:pt x="128849" y="188076"/>
                </a:cubicBezTo>
                <a:cubicBezTo>
                  <a:pt x="127901" y="187529"/>
                  <a:pt x="127134" y="186755"/>
                  <a:pt x="126547" y="185754"/>
                </a:cubicBezTo>
                <a:cubicBezTo>
                  <a:pt x="125959" y="184752"/>
                  <a:pt x="125479" y="183564"/>
                  <a:pt x="125105" y="182190"/>
                </a:cubicBezTo>
                <a:cubicBezTo>
                  <a:pt x="124731" y="180815"/>
                  <a:pt x="124398" y="179540"/>
                  <a:pt x="124104" y="178365"/>
                </a:cubicBezTo>
                <a:lnTo>
                  <a:pt x="114333" y="138841"/>
                </a:lnTo>
                <a:cubicBezTo>
                  <a:pt x="113746" y="136545"/>
                  <a:pt x="113452" y="134797"/>
                  <a:pt x="113452" y="133595"/>
                </a:cubicBezTo>
                <a:cubicBezTo>
                  <a:pt x="113452" y="132074"/>
                  <a:pt x="113986" y="130792"/>
                  <a:pt x="115054" y="129751"/>
                </a:cubicBezTo>
                <a:cubicBezTo>
                  <a:pt x="116122" y="128710"/>
                  <a:pt x="117443" y="128189"/>
                  <a:pt x="119018" y="128189"/>
                </a:cubicBezTo>
                <a:close/>
                <a:moveTo>
                  <a:pt x="5566" y="128189"/>
                </a:moveTo>
                <a:cubicBezTo>
                  <a:pt x="7729" y="128189"/>
                  <a:pt x="9184" y="128883"/>
                  <a:pt x="9931" y="130271"/>
                </a:cubicBezTo>
                <a:cubicBezTo>
                  <a:pt x="10679" y="131660"/>
                  <a:pt x="11333" y="133675"/>
                  <a:pt x="11893" y="136318"/>
                </a:cubicBezTo>
                <a:lnTo>
                  <a:pt x="19582" y="170597"/>
                </a:lnTo>
                <a:lnTo>
                  <a:pt x="28191" y="138521"/>
                </a:lnTo>
                <a:cubicBezTo>
                  <a:pt x="28832" y="136065"/>
                  <a:pt x="29406" y="134196"/>
                  <a:pt x="29913" y="132914"/>
                </a:cubicBezTo>
                <a:cubicBezTo>
                  <a:pt x="30421" y="131633"/>
                  <a:pt x="31248" y="130525"/>
                  <a:pt x="32396" y="129591"/>
                </a:cubicBezTo>
                <a:cubicBezTo>
                  <a:pt x="33544" y="128656"/>
                  <a:pt x="35106" y="128189"/>
                  <a:pt x="37081" y="128189"/>
                </a:cubicBezTo>
                <a:cubicBezTo>
                  <a:pt x="39083" y="128189"/>
                  <a:pt x="40638" y="128676"/>
                  <a:pt x="41746" y="129651"/>
                </a:cubicBezTo>
                <a:cubicBezTo>
                  <a:pt x="42854" y="130625"/>
                  <a:pt x="43622" y="131686"/>
                  <a:pt x="44049" y="132834"/>
                </a:cubicBezTo>
                <a:cubicBezTo>
                  <a:pt x="44476" y="133982"/>
                  <a:pt x="45050" y="135878"/>
                  <a:pt x="45771" y="138521"/>
                </a:cubicBezTo>
                <a:lnTo>
                  <a:pt x="54460" y="170597"/>
                </a:lnTo>
                <a:lnTo>
                  <a:pt x="62149" y="136318"/>
                </a:lnTo>
                <a:cubicBezTo>
                  <a:pt x="62523" y="134530"/>
                  <a:pt x="62876" y="133128"/>
                  <a:pt x="63210" y="132114"/>
                </a:cubicBezTo>
                <a:cubicBezTo>
                  <a:pt x="63544" y="131099"/>
                  <a:pt x="64118" y="130191"/>
                  <a:pt x="64932" y="129390"/>
                </a:cubicBezTo>
                <a:cubicBezTo>
                  <a:pt x="65746" y="128590"/>
                  <a:pt x="66928" y="128189"/>
                  <a:pt x="68476" y="128189"/>
                </a:cubicBezTo>
                <a:cubicBezTo>
                  <a:pt x="70024" y="128189"/>
                  <a:pt x="71339" y="128703"/>
                  <a:pt x="72420" y="129731"/>
                </a:cubicBezTo>
                <a:cubicBezTo>
                  <a:pt x="73501" y="130759"/>
                  <a:pt x="74042" y="132047"/>
                  <a:pt x="74042" y="133595"/>
                </a:cubicBezTo>
                <a:cubicBezTo>
                  <a:pt x="74042" y="134690"/>
                  <a:pt x="73748" y="136438"/>
                  <a:pt x="73161" y="138841"/>
                </a:cubicBezTo>
                <a:lnTo>
                  <a:pt x="63390" y="178365"/>
                </a:lnTo>
                <a:cubicBezTo>
                  <a:pt x="62723" y="181035"/>
                  <a:pt x="62169" y="182990"/>
                  <a:pt x="61728" y="184232"/>
                </a:cubicBezTo>
                <a:cubicBezTo>
                  <a:pt x="61288" y="185473"/>
                  <a:pt x="60540" y="186561"/>
                  <a:pt x="59486" y="187496"/>
                </a:cubicBezTo>
                <a:cubicBezTo>
                  <a:pt x="58432" y="188430"/>
                  <a:pt x="56943" y="188897"/>
                  <a:pt x="55021" y="188897"/>
                </a:cubicBezTo>
                <a:cubicBezTo>
                  <a:pt x="53206" y="188897"/>
                  <a:pt x="51751" y="188443"/>
                  <a:pt x="50656" y="187536"/>
                </a:cubicBezTo>
                <a:cubicBezTo>
                  <a:pt x="49562" y="186628"/>
                  <a:pt x="48801" y="185607"/>
                  <a:pt x="48374" y="184472"/>
                </a:cubicBezTo>
                <a:cubicBezTo>
                  <a:pt x="47947" y="183338"/>
                  <a:pt x="47346" y="181395"/>
                  <a:pt x="46572" y="178646"/>
                </a:cubicBezTo>
                <a:lnTo>
                  <a:pt x="37081" y="143446"/>
                </a:lnTo>
                <a:lnTo>
                  <a:pt x="27471" y="178646"/>
                </a:lnTo>
                <a:cubicBezTo>
                  <a:pt x="26723" y="181315"/>
                  <a:pt x="26129" y="183231"/>
                  <a:pt x="25689" y="184392"/>
                </a:cubicBezTo>
                <a:cubicBezTo>
                  <a:pt x="25248" y="185553"/>
                  <a:pt x="24481" y="186595"/>
                  <a:pt x="23386" y="187516"/>
                </a:cubicBezTo>
                <a:cubicBezTo>
                  <a:pt x="22292" y="188437"/>
                  <a:pt x="20837" y="188897"/>
                  <a:pt x="19021" y="188897"/>
                </a:cubicBezTo>
                <a:cubicBezTo>
                  <a:pt x="17553" y="188897"/>
                  <a:pt x="16345" y="188624"/>
                  <a:pt x="15397" y="188076"/>
                </a:cubicBezTo>
                <a:cubicBezTo>
                  <a:pt x="14449" y="187529"/>
                  <a:pt x="13682" y="186755"/>
                  <a:pt x="13095" y="185754"/>
                </a:cubicBezTo>
                <a:cubicBezTo>
                  <a:pt x="12507" y="184752"/>
                  <a:pt x="12027" y="183564"/>
                  <a:pt x="11653" y="182190"/>
                </a:cubicBezTo>
                <a:cubicBezTo>
                  <a:pt x="11279" y="180815"/>
                  <a:pt x="10946" y="179540"/>
                  <a:pt x="10652" y="178365"/>
                </a:cubicBezTo>
                <a:lnTo>
                  <a:pt x="881" y="138841"/>
                </a:lnTo>
                <a:cubicBezTo>
                  <a:pt x="294" y="136545"/>
                  <a:pt x="0" y="134797"/>
                  <a:pt x="0" y="133595"/>
                </a:cubicBezTo>
                <a:cubicBezTo>
                  <a:pt x="0" y="132074"/>
                  <a:pt x="534" y="130792"/>
                  <a:pt x="1602" y="129751"/>
                </a:cubicBezTo>
                <a:cubicBezTo>
                  <a:pt x="2670" y="128710"/>
                  <a:pt x="3991" y="128189"/>
                  <a:pt x="5566" y="128189"/>
                </a:cubicBezTo>
                <a:close/>
                <a:moveTo>
                  <a:pt x="114826" y="20901"/>
                </a:moveTo>
                <a:lnTo>
                  <a:pt x="111805" y="21356"/>
                </a:lnTo>
                <a:cubicBezTo>
                  <a:pt x="92480" y="27354"/>
                  <a:pt x="74984" y="37509"/>
                  <a:pt x="60367" y="50774"/>
                </a:cubicBezTo>
                <a:lnTo>
                  <a:pt x="50821" y="64205"/>
                </a:lnTo>
                <a:lnTo>
                  <a:pt x="55323" y="66895"/>
                </a:lnTo>
                <a:lnTo>
                  <a:pt x="83682" y="75245"/>
                </a:lnTo>
                <a:lnTo>
                  <a:pt x="87708" y="61984"/>
                </a:lnTo>
                <a:cubicBezTo>
                  <a:pt x="92133" y="51165"/>
                  <a:pt x="97330" y="41487"/>
                  <a:pt x="103146" y="33230"/>
                </a:cubicBezTo>
                <a:close/>
                <a:moveTo>
                  <a:pt x="186023" y="20278"/>
                </a:moveTo>
                <a:lnTo>
                  <a:pt x="201153" y="38942"/>
                </a:lnTo>
                <a:lnTo>
                  <a:pt x="215402" y="77121"/>
                </a:lnTo>
                <a:lnTo>
                  <a:pt x="250131" y="66895"/>
                </a:lnTo>
                <a:lnTo>
                  <a:pt x="254366" y="64365"/>
                </a:lnTo>
                <a:lnTo>
                  <a:pt x="244779" y="50851"/>
                </a:lnTo>
                <a:cubicBezTo>
                  <a:pt x="230172" y="37574"/>
                  <a:pt x="212685" y="27405"/>
                  <a:pt x="193365" y="21391"/>
                </a:cubicBezTo>
                <a:close/>
                <a:moveTo>
                  <a:pt x="158236" y="20185"/>
                </a:moveTo>
                <a:lnTo>
                  <a:pt x="158236" y="83234"/>
                </a:lnTo>
                <a:lnTo>
                  <a:pt x="200482" y="79766"/>
                </a:lnTo>
                <a:lnTo>
                  <a:pt x="190790" y="50907"/>
                </a:lnTo>
                <a:cubicBezTo>
                  <a:pt x="182472" y="36082"/>
                  <a:pt x="172320" y="25497"/>
                  <a:pt x="161128" y="20785"/>
                </a:cubicBezTo>
                <a:close/>
                <a:moveTo>
                  <a:pt x="142711" y="20096"/>
                </a:moveTo>
                <a:lnTo>
                  <a:pt x="139386" y="20785"/>
                </a:lnTo>
                <a:cubicBezTo>
                  <a:pt x="128195" y="25497"/>
                  <a:pt x="118043" y="36082"/>
                  <a:pt x="109725" y="50907"/>
                </a:cubicBezTo>
                <a:lnTo>
                  <a:pt x="100165" y="79371"/>
                </a:lnTo>
                <a:lnTo>
                  <a:pt x="142711" y="82864"/>
                </a:lnTo>
                <a:close/>
                <a:moveTo>
                  <a:pt x="152594" y="0"/>
                </a:moveTo>
                <a:cubicBezTo>
                  <a:pt x="220962" y="29"/>
                  <a:pt x="278793" y="45052"/>
                  <a:pt x="298057" y="107036"/>
                </a:cubicBezTo>
                <a:lnTo>
                  <a:pt x="298890" y="110278"/>
                </a:lnTo>
                <a:lnTo>
                  <a:pt x="283050" y="110278"/>
                </a:lnTo>
                <a:lnTo>
                  <a:pt x="278910" y="98961"/>
                </a:lnTo>
                <a:lnTo>
                  <a:pt x="262562" y="75917"/>
                </a:lnTo>
                <a:lnTo>
                  <a:pt x="220747" y="91443"/>
                </a:lnTo>
                <a:lnTo>
                  <a:pt x="224323" y="101026"/>
                </a:lnTo>
                <a:lnTo>
                  <a:pt x="225673" y="110278"/>
                </a:lnTo>
                <a:lnTo>
                  <a:pt x="209950" y="110278"/>
                </a:lnTo>
                <a:lnTo>
                  <a:pt x="209449" y="106466"/>
                </a:lnTo>
                <a:lnTo>
                  <a:pt x="205374" y="94332"/>
                </a:lnTo>
                <a:lnTo>
                  <a:pt x="158236" y="99212"/>
                </a:lnTo>
                <a:lnTo>
                  <a:pt x="158236" y="110278"/>
                </a:lnTo>
                <a:lnTo>
                  <a:pt x="142711" y="110278"/>
                </a:lnTo>
                <a:lnTo>
                  <a:pt x="142711" y="98745"/>
                </a:lnTo>
                <a:lnTo>
                  <a:pt x="95307" y="93838"/>
                </a:lnTo>
                <a:lnTo>
                  <a:pt x="91066" y="106466"/>
                </a:lnTo>
                <a:lnTo>
                  <a:pt x="90565" y="110278"/>
                </a:lnTo>
                <a:lnTo>
                  <a:pt x="74909" y="110278"/>
                </a:lnTo>
                <a:lnTo>
                  <a:pt x="76898" y="97586"/>
                </a:lnTo>
                <a:lnTo>
                  <a:pt x="79366" y="89459"/>
                </a:lnTo>
                <a:lnTo>
                  <a:pt x="42832" y="75894"/>
                </a:lnTo>
                <a:lnTo>
                  <a:pt x="42624" y="75738"/>
                </a:lnTo>
                <a:lnTo>
                  <a:pt x="26195" y="98855"/>
                </a:lnTo>
                <a:lnTo>
                  <a:pt x="22006" y="110278"/>
                </a:lnTo>
                <a:lnTo>
                  <a:pt x="6174" y="110278"/>
                </a:lnTo>
                <a:lnTo>
                  <a:pt x="7041" y="106914"/>
                </a:lnTo>
                <a:cubicBezTo>
                  <a:pt x="26357" y="44946"/>
                  <a:pt x="84226" y="-29"/>
                  <a:pt x="152594" y="0"/>
                </a:cubicBezTo>
                <a:close/>
              </a:path>
            </a:pathLst>
          </a:custGeom>
          <a:solidFill>
            <a:sysClr val="window" lastClr="FFFFFF"/>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en-US" kern="0">
              <a:solidFill>
                <a:schemeClr val="bg1"/>
              </a:solidFill>
            </a:endParaRPr>
          </a:p>
        </p:txBody>
      </p:sp>
      <p:sp>
        <p:nvSpPr>
          <p:cNvPr id="40" name="Freeform 13">
            <a:extLst>
              <a:ext uri="{FF2B5EF4-FFF2-40B4-BE49-F238E27FC236}">
                <a16:creationId xmlns:a16="http://schemas.microsoft.com/office/drawing/2014/main" id="{7A436EF0-CB5C-6FAC-2BE7-305C7A4F74B4}"/>
              </a:ext>
            </a:extLst>
          </p:cNvPr>
          <p:cNvSpPr>
            <a:spLocks noEditPoints="1"/>
          </p:cNvSpPr>
          <p:nvPr/>
        </p:nvSpPr>
        <p:spPr bwMode="auto">
          <a:xfrm>
            <a:off x="3911600" y="3235325"/>
            <a:ext cx="330200" cy="323850"/>
          </a:xfrm>
          <a:custGeom>
            <a:avLst/>
            <a:gdLst>
              <a:gd name="T0" fmla="*/ 4723 w 14156"/>
              <a:gd name="T1" fmla="*/ 10808 h 13856"/>
              <a:gd name="T2" fmla="*/ 4418 w 14156"/>
              <a:gd name="T3" fmla="*/ 13551 h 13856"/>
              <a:gd name="T4" fmla="*/ 8685 w 14156"/>
              <a:gd name="T5" fmla="*/ 13856 h 13856"/>
              <a:gd name="T6" fmla="*/ 8990 w 14156"/>
              <a:gd name="T7" fmla="*/ 11113 h 13856"/>
              <a:gd name="T8" fmla="*/ 8612 w 14156"/>
              <a:gd name="T9" fmla="*/ 11395 h 13856"/>
              <a:gd name="T10" fmla="*/ 6704 w 14156"/>
              <a:gd name="T11" fmla="*/ 12637 h 13856"/>
              <a:gd name="T12" fmla="*/ 4795 w 14156"/>
              <a:gd name="T13" fmla="*/ 11395 h 13856"/>
              <a:gd name="T14" fmla="*/ 4955 w 14156"/>
              <a:gd name="T15" fmla="*/ 11135 h 13856"/>
              <a:gd name="T16" fmla="*/ 8453 w 14156"/>
              <a:gd name="T17" fmla="*/ 11135 h 13856"/>
              <a:gd name="T18" fmla="*/ 8612 w 14156"/>
              <a:gd name="T19" fmla="*/ 11395 h 13856"/>
              <a:gd name="T20" fmla="*/ 7664 w 14156"/>
              <a:gd name="T21" fmla="*/ 5653 h 13856"/>
              <a:gd name="T22" fmla="*/ 5683 w 14156"/>
              <a:gd name="T23" fmla="*/ 5653 h 13856"/>
              <a:gd name="T24" fmla="*/ 8883 w 14156"/>
              <a:gd name="T25" fmla="*/ 5424 h 13856"/>
              <a:gd name="T26" fmla="*/ 8883 w 14156"/>
              <a:gd name="T27" fmla="*/ 6948 h 13856"/>
              <a:gd name="T28" fmla="*/ 8883 w 14156"/>
              <a:gd name="T29" fmla="*/ 5424 h 13856"/>
              <a:gd name="T30" fmla="*/ 8883 w 14156"/>
              <a:gd name="T31" fmla="*/ 7100 h 13856"/>
              <a:gd name="T32" fmla="*/ 6673 w 14156"/>
              <a:gd name="T33" fmla="*/ 6796 h 13856"/>
              <a:gd name="T34" fmla="*/ 8121 w 14156"/>
              <a:gd name="T35" fmla="*/ 8777 h 13856"/>
              <a:gd name="T36" fmla="*/ 9950 w 14156"/>
              <a:gd name="T37" fmla="*/ 8472 h 13856"/>
              <a:gd name="T38" fmla="*/ 10065 w 14156"/>
              <a:gd name="T39" fmla="*/ 3537 h 13856"/>
              <a:gd name="T40" fmla="*/ 9584 w 14156"/>
              <a:gd name="T41" fmla="*/ 1072 h 13856"/>
              <a:gd name="T42" fmla="*/ 13674 w 14156"/>
              <a:gd name="T43" fmla="*/ 623 h 13856"/>
              <a:gd name="T44" fmla="*/ 14156 w 14156"/>
              <a:gd name="T45" fmla="*/ 3089 h 13856"/>
              <a:gd name="T46" fmla="*/ 11268 w 14156"/>
              <a:gd name="T47" fmla="*/ 3537 h 13856"/>
              <a:gd name="T48" fmla="*/ 10305 w 14156"/>
              <a:gd name="T49" fmla="*/ 3537 h 13856"/>
              <a:gd name="T50" fmla="*/ 2076 w 14156"/>
              <a:gd name="T51" fmla="*/ 2917 h 13856"/>
              <a:gd name="T52" fmla="*/ 2423 w 14156"/>
              <a:gd name="T53" fmla="*/ 2833 h 13856"/>
              <a:gd name="T54" fmla="*/ 2575 w 14156"/>
              <a:gd name="T55" fmla="*/ 3595 h 13856"/>
              <a:gd name="T56" fmla="*/ 2728 w 14156"/>
              <a:gd name="T57" fmla="*/ 3747 h 13856"/>
              <a:gd name="T58" fmla="*/ 3490 w 14156"/>
              <a:gd name="T59" fmla="*/ 3900 h 13856"/>
              <a:gd name="T60" fmla="*/ 3490 w 14156"/>
              <a:gd name="T61" fmla="*/ 5424 h 13856"/>
              <a:gd name="T62" fmla="*/ 2029 w 14156"/>
              <a:gd name="T63" fmla="*/ 5576 h 13856"/>
              <a:gd name="T64" fmla="*/ 1553 w 14156"/>
              <a:gd name="T65" fmla="*/ 5164 h 13856"/>
              <a:gd name="T66" fmla="*/ 1356 w 14156"/>
              <a:gd name="T67" fmla="*/ 5119 h 13856"/>
              <a:gd name="T68" fmla="*/ 1204 w 14156"/>
              <a:gd name="T69" fmla="*/ 3900 h 13856"/>
              <a:gd name="T70" fmla="*/ 1356 w 14156"/>
              <a:gd name="T71" fmla="*/ 3747 h 13856"/>
              <a:gd name="T72" fmla="*/ 1703 w 14156"/>
              <a:gd name="T73" fmla="*/ 3663 h 13856"/>
              <a:gd name="T74" fmla="*/ 1051 w 14156"/>
              <a:gd name="T75" fmla="*/ 5272 h 13856"/>
              <a:gd name="T76" fmla="*/ 418 w 14156"/>
              <a:gd name="T77" fmla="*/ 5424 h 13856"/>
              <a:gd name="T78" fmla="*/ 14 w 14156"/>
              <a:gd name="T79" fmla="*/ 3773 h 13856"/>
              <a:gd name="T80" fmla="*/ 164 w 14156"/>
              <a:gd name="T81" fmla="*/ 3595 h 13856"/>
              <a:gd name="T82" fmla="*/ 1051 w 14156"/>
              <a:gd name="T83" fmla="*/ 3748 h 13856"/>
              <a:gd name="T84" fmla="*/ 9667 w 14156"/>
              <a:gd name="T85" fmla="*/ 12654 h 13856"/>
              <a:gd name="T86" fmla="*/ 13440 w 14156"/>
              <a:gd name="T87" fmla="*/ 6942 h 13856"/>
              <a:gd name="T88" fmla="*/ 13109 w 14156"/>
              <a:gd name="T89" fmla="*/ 4230 h 13856"/>
              <a:gd name="T90" fmla="*/ 14050 w 14156"/>
              <a:gd name="T91" fmla="*/ 6942 h 13856"/>
              <a:gd name="T92" fmla="*/ 9950 w 14156"/>
              <a:gd name="T93" fmla="*/ 12846 h 13856"/>
              <a:gd name="T94" fmla="*/ 3392 w 14156"/>
              <a:gd name="T95" fmla="*/ 12222 h 13856"/>
              <a:gd name="T96" fmla="*/ 806 w 14156"/>
              <a:gd name="T97" fmla="*/ 6461 h 13856"/>
              <a:gd name="T98" fmla="*/ 1412 w 14156"/>
              <a:gd name="T99" fmla="*/ 6521 h 13856"/>
              <a:gd name="T100" fmla="*/ 3750 w 14156"/>
              <a:gd name="T101" fmla="*/ 11729 h 13856"/>
              <a:gd name="T102" fmla="*/ 3570 w 14156"/>
              <a:gd name="T103" fmla="*/ 12280 h 13856"/>
              <a:gd name="T104" fmla="*/ 2886 w 14156"/>
              <a:gd name="T105" fmla="*/ 2341 h 13856"/>
              <a:gd name="T106" fmla="*/ 7412 w 14156"/>
              <a:gd name="T107" fmla="*/ 0 h 13856"/>
              <a:gd name="T108" fmla="*/ 9032 w 14156"/>
              <a:gd name="T109" fmla="*/ 519 h 13856"/>
              <a:gd name="T110" fmla="*/ 7412 w 14156"/>
              <a:gd name="T111" fmla="*/ 610 h 13856"/>
              <a:gd name="T112" fmla="*/ 3099 w 14156"/>
              <a:gd name="T113" fmla="*/ 2428 h 13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4156" h="13856">
                <a:moveTo>
                  <a:pt x="8685" y="10808"/>
                </a:moveTo>
                <a:lnTo>
                  <a:pt x="4723" y="10808"/>
                </a:lnTo>
                <a:cubicBezTo>
                  <a:pt x="4554" y="10808"/>
                  <a:pt x="4418" y="10944"/>
                  <a:pt x="4418" y="11113"/>
                </a:cubicBezTo>
                <a:lnTo>
                  <a:pt x="4418" y="13551"/>
                </a:lnTo>
                <a:cubicBezTo>
                  <a:pt x="4418" y="13719"/>
                  <a:pt x="4554" y="13856"/>
                  <a:pt x="4723" y="13856"/>
                </a:cubicBezTo>
                <a:lnTo>
                  <a:pt x="8685" y="13856"/>
                </a:lnTo>
                <a:cubicBezTo>
                  <a:pt x="8853" y="13856"/>
                  <a:pt x="8990" y="13719"/>
                  <a:pt x="8990" y="13551"/>
                </a:cubicBezTo>
                <a:lnTo>
                  <a:pt x="8990" y="11113"/>
                </a:lnTo>
                <a:cubicBezTo>
                  <a:pt x="8990" y="10944"/>
                  <a:pt x="8853" y="10808"/>
                  <a:pt x="8685" y="10808"/>
                </a:cubicBezTo>
                <a:close/>
                <a:moveTo>
                  <a:pt x="8612" y="11395"/>
                </a:moveTo>
                <a:lnTo>
                  <a:pt x="6784" y="12614"/>
                </a:lnTo>
                <a:cubicBezTo>
                  <a:pt x="6759" y="12629"/>
                  <a:pt x="6731" y="12637"/>
                  <a:pt x="6704" y="12637"/>
                </a:cubicBezTo>
                <a:cubicBezTo>
                  <a:pt x="6676" y="12637"/>
                  <a:pt x="6649" y="12629"/>
                  <a:pt x="6624" y="12614"/>
                </a:cubicBezTo>
                <a:lnTo>
                  <a:pt x="4795" y="11395"/>
                </a:lnTo>
                <a:cubicBezTo>
                  <a:pt x="4724" y="11351"/>
                  <a:pt x="4701" y="11257"/>
                  <a:pt x="4745" y="11185"/>
                </a:cubicBezTo>
                <a:cubicBezTo>
                  <a:pt x="4790" y="11113"/>
                  <a:pt x="4883" y="11091"/>
                  <a:pt x="4955" y="11135"/>
                </a:cubicBezTo>
                <a:lnTo>
                  <a:pt x="6704" y="12305"/>
                </a:lnTo>
                <a:lnTo>
                  <a:pt x="8453" y="11135"/>
                </a:lnTo>
                <a:cubicBezTo>
                  <a:pt x="8525" y="11091"/>
                  <a:pt x="8619" y="11113"/>
                  <a:pt x="8663" y="11185"/>
                </a:cubicBezTo>
                <a:cubicBezTo>
                  <a:pt x="8706" y="11257"/>
                  <a:pt x="8684" y="11351"/>
                  <a:pt x="8612" y="11395"/>
                </a:cubicBezTo>
                <a:close/>
                <a:moveTo>
                  <a:pt x="6673" y="4662"/>
                </a:moveTo>
                <a:cubicBezTo>
                  <a:pt x="7220" y="4662"/>
                  <a:pt x="7664" y="5106"/>
                  <a:pt x="7664" y="5653"/>
                </a:cubicBezTo>
                <a:cubicBezTo>
                  <a:pt x="7664" y="6200"/>
                  <a:pt x="7220" y="6643"/>
                  <a:pt x="6673" y="6643"/>
                </a:cubicBezTo>
                <a:cubicBezTo>
                  <a:pt x="6126" y="6643"/>
                  <a:pt x="5683" y="6200"/>
                  <a:pt x="5683" y="5653"/>
                </a:cubicBezTo>
                <a:cubicBezTo>
                  <a:pt x="5683" y="5106"/>
                  <a:pt x="6126" y="4662"/>
                  <a:pt x="6673" y="4662"/>
                </a:cubicBezTo>
                <a:close/>
                <a:moveTo>
                  <a:pt x="8883" y="5424"/>
                </a:moveTo>
                <a:cubicBezTo>
                  <a:pt x="9304" y="5424"/>
                  <a:pt x="9645" y="5765"/>
                  <a:pt x="9645" y="6186"/>
                </a:cubicBezTo>
                <a:cubicBezTo>
                  <a:pt x="9645" y="6607"/>
                  <a:pt x="9304" y="6948"/>
                  <a:pt x="8883" y="6948"/>
                </a:cubicBezTo>
                <a:cubicBezTo>
                  <a:pt x="8462" y="6948"/>
                  <a:pt x="8121" y="6607"/>
                  <a:pt x="8121" y="6186"/>
                </a:cubicBezTo>
                <a:cubicBezTo>
                  <a:pt x="8121" y="5765"/>
                  <a:pt x="8462" y="5424"/>
                  <a:pt x="8883" y="5424"/>
                </a:cubicBezTo>
                <a:close/>
                <a:moveTo>
                  <a:pt x="9950" y="8472"/>
                </a:moveTo>
                <a:cubicBezTo>
                  <a:pt x="9950" y="7714"/>
                  <a:pt x="9472" y="7100"/>
                  <a:pt x="8883" y="7100"/>
                </a:cubicBezTo>
                <a:cubicBezTo>
                  <a:pt x="8476" y="7100"/>
                  <a:pt x="8123" y="7394"/>
                  <a:pt x="7943" y="7824"/>
                </a:cubicBezTo>
                <a:cubicBezTo>
                  <a:pt x="7697" y="7212"/>
                  <a:pt x="7220" y="6796"/>
                  <a:pt x="6673" y="6796"/>
                </a:cubicBezTo>
                <a:cubicBezTo>
                  <a:pt x="5873" y="6796"/>
                  <a:pt x="5225" y="7683"/>
                  <a:pt x="5225" y="8777"/>
                </a:cubicBezTo>
                <a:lnTo>
                  <a:pt x="8121" y="8777"/>
                </a:lnTo>
                <a:cubicBezTo>
                  <a:pt x="8121" y="8673"/>
                  <a:pt x="8113" y="8571"/>
                  <a:pt x="8102" y="8472"/>
                </a:cubicBezTo>
                <a:lnTo>
                  <a:pt x="9950" y="8472"/>
                </a:lnTo>
                <a:close/>
                <a:moveTo>
                  <a:pt x="10305" y="3537"/>
                </a:moveTo>
                <a:lnTo>
                  <a:pt x="10065" y="3537"/>
                </a:lnTo>
                <a:cubicBezTo>
                  <a:pt x="9799" y="3537"/>
                  <a:pt x="9584" y="3336"/>
                  <a:pt x="9584" y="3089"/>
                </a:cubicBezTo>
                <a:lnTo>
                  <a:pt x="9584" y="1072"/>
                </a:lnTo>
                <a:cubicBezTo>
                  <a:pt x="9584" y="824"/>
                  <a:pt x="9799" y="623"/>
                  <a:pt x="10065" y="623"/>
                </a:cubicBezTo>
                <a:lnTo>
                  <a:pt x="13674" y="623"/>
                </a:lnTo>
                <a:cubicBezTo>
                  <a:pt x="13940" y="623"/>
                  <a:pt x="14156" y="824"/>
                  <a:pt x="14156" y="1072"/>
                </a:cubicBezTo>
                <a:lnTo>
                  <a:pt x="14156" y="3089"/>
                </a:lnTo>
                <a:cubicBezTo>
                  <a:pt x="14156" y="3336"/>
                  <a:pt x="13940" y="3537"/>
                  <a:pt x="13674" y="3537"/>
                </a:cubicBezTo>
                <a:lnTo>
                  <a:pt x="11268" y="3537"/>
                </a:lnTo>
                <a:lnTo>
                  <a:pt x="10305" y="4433"/>
                </a:lnTo>
                <a:lnTo>
                  <a:pt x="10305" y="3537"/>
                </a:lnTo>
                <a:close/>
                <a:moveTo>
                  <a:pt x="1703" y="3663"/>
                </a:moveTo>
                <a:lnTo>
                  <a:pt x="2076" y="2917"/>
                </a:lnTo>
                <a:cubicBezTo>
                  <a:pt x="2102" y="2866"/>
                  <a:pt x="2155" y="2833"/>
                  <a:pt x="2212" y="2833"/>
                </a:cubicBezTo>
                <a:lnTo>
                  <a:pt x="2423" y="2833"/>
                </a:lnTo>
                <a:cubicBezTo>
                  <a:pt x="2507" y="2833"/>
                  <a:pt x="2575" y="2901"/>
                  <a:pt x="2575" y="2985"/>
                </a:cubicBezTo>
                <a:lnTo>
                  <a:pt x="2575" y="3595"/>
                </a:lnTo>
                <a:cubicBezTo>
                  <a:pt x="2575" y="3679"/>
                  <a:pt x="2644" y="3747"/>
                  <a:pt x="2728" y="3747"/>
                </a:cubicBezTo>
                <a:lnTo>
                  <a:pt x="2728" y="3747"/>
                </a:lnTo>
                <a:lnTo>
                  <a:pt x="3337" y="3747"/>
                </a:lnTo>
                <a:cubicBezTo>
                  <a:pt x="3421" y="3747"/>
                  <a:pt x="3490" y="3815"/>
                  <a:pt x="3490" y="3900"/>
                </a:cubicBezTo>
                <a:lnTo>
                  <a:pt x="3490" y="3900"/>
                </a:lnTo>
                <a:lnTo>
                  <a:pt x="3490" y="5424"/>
                </a:lnTo>
                <a:cubicBezTo>
                  <a:pt x="3490" y="5508"/>
                  <a:pt x="3421" y="5576"/>
                  <a:pt x="3337" y="5576"/>
                </a:cubicBezTo>
                <a:lnTo>
                  <a:pt x="2029" y="5576"/>
                </a:lnTo>
                <a:cubicBezTo>
                  <a:pt x="1988" y="5576"/>
                  <a:pt x="1950" y="5560"/>
                  <a:pt x="1921" y="5532"/>
                </a:cubicBezTo>
                <a:lnTo>
                  <a:pt x="1553" y="5164"/>
                </a:lnTo>
                <a:cubicBezTo>
                  <a:pt x="1525" y="5135"/>
                  <a:pt x="1486" y="5119"/>
                  <a:pt x="1445" y="5119"/>
                </a:cubicBezTo>
                <a:lnTo>
                  <a:pt x="1356" y="5119"/>
                </a:lnTo>
                <a:cubicBezTo>
                  <a:pt x="1272" y="5119"/>
                  <a:pt x="1204" y="5051"/>
                  <a:pt x="1204" y="4967"/>
                </a:cubicBezTo>
                <a:lnTo>
                  <a:pt x="1204" y="3900"/>
                </a:lnTo>
                <a:cubicBezTo>
                  <a:pt x="1204" y="3815"/>
                  <a:pt x="1272" y="3747"/>
                  <a:pt x="1356" y="3747"/>
                </a:cubicBezTo>
                <a:lnTo>
                  <a:pt x="1356" y="3747"/>
                </a:lnTo>
                <a:lnTo>
                  <a:pt x="1567" y="3747"/>
                </a:lnTo>
                <a:cubicBezTo>
                  <a:pt x="1624" y="3748"/>
                  <a:pt x="1677" y="3715"/>
                  <a:pt x="1703" y="3663"/>
                </a:cubicBezTo>
                <a:close/>
                <a:moveTo>
                  <a:pt x="1051" y="3748"/>
                </a:moveTo>
                <a:lnTo>
                  <a:pt x="1051" y="5272"/>
                </a:lnTo>
                <a:cubicBezTo>
                  <a:pt x="1051" y="5356"/>
                  <a:pt x="983" y="5424"/>
                  <a:pt x="899" y="5424"/>
                </a:cubicBezTo>
                <a:lnTo>
                  <a:pt x="418" y="5424"/>
                </a:lnTo>
                <a:cubicBezTo>
                  <a:pt x="344" y="5424"/>
                  <a:pt x="280" y="5370"/>
                  <a:pt x="268" y="5297"/>
                </a:cubicBezTo>
                <a:lnTo>
                  <a:pt x="14" y="3773"/>
                </a:lnTo>
                <a:cubicBezTo>
                  <a:pt x="0" y="3690"/>
                  <a:pt x="56" y="3611"/>
                  <a:pt x="139" y="3597"/>
                </a:cubicBezTo>
                <a:cubicBezTo>
                  <a:pt x="148" y="3596"/>
                  <a:pt x="156" y="3595"/>
                  <a:pt x="164" y="3595"/>
                </a:cubicBezTo>
                <a:lnTo>
                  <a:pt x="899" y="3595"/>
                </a:lnTo>
                <a:cubicBezTo>
                  <a:pt x="983" y="3595"/>
                  <a:pt x="1051" y="3663"/>
                  <a:pt x="1051" y="3748"/>
                </a:cubicBezTo>
                <a:close/>
                <a:moveTo>
                  <a:pt x="9950" y="12846"/>
                </a:moveTo>
                <a:cubicBezTo>
                  <a:pt x="9829" y="12846"/>
                  <a:pt x="9714" y="12774"/>
                  <a:pt x="9667" y="12654"/>
                </a:cubicBezTo>
                <a:cubicBezTo>
                  <a:pt x="9604" y="12498"/>
                  <a:pt x="9681" y="12321"/>
                  <a:pt x="9837" y="12258"/>
                </a:cubicBezTo>
                <a:cubicBezTo>
                  <a:pt x="12026" y="11385"/>
                  <a:pt x="13440" y="9298"/>
                  <a:pt x="13440" y="6942"/>
                </a:cubicBezTo>
                <a:cubicBezTo>
                  <a:pt x="13440" y="6141"/>
                  <a:pt x="13277" y="5364"/>
                  <a:pt x="12954" y="4633"/>
                </a:cubicBezTo>
                <a:cubicBezTo>
                  <a:pt x="12886" y="4479"/>
                  <a:pt x="12955" y="4299"/>
                  <a:pt x="13109" y="4230"/>
                </a:cubicBezTo>
                <a:cubicBezTo>
                  <a:pt x="13263" y="4163"/>
                  <a:pt x="13443" y="4232"/>
                  <a:pt x="13511" y="4386"/>
                </a:cubicBezTo>
                <a:cubicBezTo>
                  <a:pt x="13868" y="5195"/>
                  <a:pt x="14050" y="6055"/>
                  <a:pt x="14050" y="6942"/>
                </a:cubicBezTo>
                <a:cubicBezTo>
                  <a:pt x="14050" y="9549"/>
                  <a:pt x="12485" y="11857"/>
                  <a:pt x="10063" y="12824"/>
                </a:cubicBezTo>
                <a:cubicBezTo>
                  <a:pt x="10026" y="12839"/>
                  <a:pt x="9988" y="12846"/>
                  <a:pt x="9950" y="12846"/>
                </a:cubicBezTo>
                <a:close/>
                <a:moveTo>
                  <a:pt x="3570" y="12280"/>
                </a:moveTo>
                <a:cubicBezTo>
                  <a:pt x="3508" y="12280"/>
                  <a:pt x="3446" y="12261"/>
                  <a:pt x="3392" y="12222"/>
                </a:cubicBezTo>
                <a:cubicBezTo>
                  <a:pt x="1753" y="11032"/>
                  <a:pt x="774" y="9116"/>
                  <a:pt x="774" y="7095"/>
                </a:cubicBezTo>
                <a:cubicBezTo>
                  <a:pt x="774" y="6885"/>
                  <a:pt x="785" y="6672"/>
                  <a:pt x="806" y="6461"/>
                </a:cubicBezTo>
                <a:cubicBezTo>
                  <a:pt x="823" y="6293"/>
                  <a:pt x="972" y="6171"/>
                  <a:pt x="1139" y="6188"/>
                </a:cubicBezTo>
                <a:cubicBezTo>
                  <a:pt x="1307" y="6204"/>
                  <a:pt x="1429" y="6354"/>
                  <a:pt x="1412" y="6521"/>
                </a:cubicBezTo>
                <a:cubicBezTo>
                  <a:pt x="1393" y="6712"/>
                  <a:pt x="1384" y="6905"/>
                  <a:pt x="1384" y="7095"/>
                </a:cubicBezTo>
                <a:cubicBezTo>
                  <a:pt x="1384" y="8921"/>
                  <a:pt x="2268" y="10653"/>
                  <a:pt x="3750" y="11729"/>
                </a:cubicBezTo>
                <a:cubicBezTo>
                  <a:pt x="3886" y="11827"/>
                  <a:pt x="3916" y="12018"/>
                  <a:pt x="3817" y="12154"/>
                </a:cubicBezTo>
                <a:cubicBezTo>
                  <a:pt x="3758" y="12237"/>
                  <a:pt x="3665" y="12280"/>
                  <a:pt x="3570" y="12280"/>
                </a:cubicBezTo>
                <a:close/>
                <a:moveTo>
                  <a:pt x="3099" y="2428"/>
                </a:moveTo>
                <a:cubicBezTo>
                  <a:pt x="3022" y="2428"/>
                  <a:pt x="2945" y="2399"/>
                  <a:pt x="2886" y="2341"/>
                </a:cubicBezTo>
                <a:cubicBezTo>
                  <a:pt x="2766" y="2224"/>
                  <a:pt x="2763" y="2031"/>
                  <a:pt x="2881" y="1910"/>
                </a:cubicBezTo>
                <a:cubicBezTo>
                  <a:pt x="4083" y="678"/>
                  <a:pt x="5693" y="0"/>
                  <a:pt x="7412" y="0"/>
                </a:cubicBezTo>
                <a:cubicBezTo>
                  <a:pt x="7875" y="0"/>
                  <a:pt x="8343" y="52"/>
                  <a:pt x="8802" y="155"/>
                </a:cubicBezTo>
                <a:cubicBezTo>
                  <a:pt x="8966" y="192"/>
                  <a:pt x="9069" y="355"/>
                  <a:pt x="9032" y="519"/>
                </a:cubicBezTo>
                <a:cubicBezTo>
                  <a:pt x="8996" y="683"/>
                  <a:pt x="8833" y="786"/>
                  <a:pt x="8668" y="750"/>
                </a:cubicBezTo>
                <a:cubicBezTo>
                  <a:pt x="8253" y="657"/>
                  <a:pt x="7831" y="610"/>
                  <a:pt x="7412" y="610"/>
                </a:cubicBezTo>
                <a:cubicBezTo>
                  <a:pt x="5858" y="610"/>
                  <a:pt x="4404" y="1223"/>
                  <a:pt x="3317" y="2336"/>
                </a:cubicBezTo>
                <a:cubicBezTo>
                  <a:pt x="3257" y="2397"/>
                  <a:pt x="3178" y="2428"/>
                  <a:pt x="3099" y="2428"/>
                </a:cubicBezTo>
                <a:close/>
              </a:path>
            </a:pathLst>
          </a:custGeom>
          <a:solidFill>
            <a:sysClr val="window" lastClr="FFFFFF"/>
          </a:solidFill>
          <a:ln>
            <a:noFill/>
          </a:ln>
        </p:spPr>
        <p:txBody>
          <a:bodyPr/>
          <a:lstStyle/>
          <a:p>
            <a:pPr eaLnBrk="1" fontAlgn="auto" hangingPunct="1">
              <a:spcBef>
                <a:spcPts val="0"/>
              </a:spcBef>
              <a:spcAft>
                <a:spcPts val="0"/>
              </a:spcAft>
              <a:defRPr/>
            </a:pPr>
            <a:endParaRPr lang="en-US" kern="0">
              <a:solidFill>
                <a:schemeClr val="bg1"/>
              </a:solidFill>
            </a:endParaRPr>
          </a:p>
        </p:txBody>
      </p:sp>
      <p:sp>
        <p:nvSpPr>
          <p:cNvPr id="41" name="Freeform 5">
            <a:extLst>
              <a:ext uri="{FF2B5EF4-FFF2-40B4-BE49-F238E27FC236}">
                <a16:creationId xmlns:a16="http://schemas.microsoft.com/office/drawing/2014/main" id="{8C673CDF-BF9B-0737-E210-66047CE3CD78}"/>
              </a:ext>
            </a:extLst>
          </p:cNvPr>
          <p:cNvSpPr>
            <a:spLocks noEditPoints="1"/>
          </p:cNvSpPr>
          <p:nvPr/>
        </p:nvSpPr>
        <p:spPr bwMode="auto">
          <a:xfrm>
            <a:off x="3959225" y="4130675"/>
            <a:ext cx="312738" cy="312738"/>
          </a:xfrm>
          <a:custGeom>
            <a:avLst/>
            <a:gdLst>
              <a:gd name="T0" fmla="*/ 7288 w 14363"/>
              <a:gd name="T1" fmla="*/ 49 h 14369"/>
              <a:gd name="T2" fmla="*/ 6789 w 14363"/>
              <a:gd name="T3" fmla="*/ 1194 h 14369"/>
              <a:gd name="T4" fmla="*/ 5502 w 14363"/>
              <a:gd name="T5" fmla="*/ 1910 h 14369"/>
              <a:gd name="T6" fmla="*/ 4732 w 14363"/>
              <a:gd name="T7" fmla="*/ 1441 h 14369"/>
              <a:gd name="T8" fmla="*/ 3020 w 14363"/>
              <a:gd name="T9" fmla="*/ 2408 h 14369"/>
              <a:gd name="T10" fmla="*/ 3464 w 14363"/>
              <a:gd name="T11" fmla="*/ 3548 h 14369"/>
              <a:gd name="T12" fmla="*/ 3069 w 14363"/>
              <a:gd name="T13" fmla="*/ 4964 h 14369"/>
              <a:gd name="T14" fmla="*/ 2201 w 14363"/>
              <a:gd name="T15" fmla="*/ 5186 h 14369"/>
              <a:gd name="T16" fmla="*/ 1604 w 14363"/>
              <a:gd name="T17" fmla="*/ 6380 h 14369"/>
              <a:gd name="T18" fmla="*/ 2201 w 14363"/>
              <a:gd name="T19" fmla="*/ 7574 h 14369"/>
              <a:gd name="T20" fmla="*/ 3069 w 14363"/>
              <a:gd name="T21" fmla="*/ 7796 h 14369"/>
              <a:gd name="T22" fmla="*/ 4850 w 14363"/>
              <a:gd name="T23" fmla="*/ 7505 h 14369"/>
              <a:gd name="T24" fmla="*/ 7983 w 14363"/>
              <a:gd name="T25" fmla="*/ 3054 h 14369"/>
              <a:gd name="T26" fmla="*/ 7983 w 14363"/>
              <a:gd name="T27" fmla="*/ 9705 h 14369"/>
              <a:gd name="T28" fmla="*/ 5615 w 14363"/>
              <a:gd name="T29" fmla="*/ 10914 h 14369"/>
              <a:gd name="T30" fmla="*/ 6789 w 14363"/>
              <a:gd name="T31" fmla="*/ 11571 h 14369"/>
              <a:gd name="T32" fmla="*/ 7288 w 14363"/>
              <a:gd name="T33" fmla="*/ 12710 h 14369"/>
              <a:gd name="T34" fmla="*/ 8679 w 14363"/>
              <a:gd name="T35" fmla="*/ 12710 h 14369"/>
              <a:gd name="T36" fmla="*/ 9173 w 14363"/>
              <a:gd name="T37" fmla="*/ 11571 h 14369"/>
              <a:gd name="T38" fmla="*/ 10465 w 14363"/>
              <a:gd name="T39" fmla="*/ 10850 h 14369"/>
              <a:gd name="T40" fmla="*/ 11235 w 14363"/>
              <a:gd name="T41" fmla="*/ 11319 h 14369"/>
              <a:gd name="T42" fmla="*/ 12947 w 14363"/>
              <a:gd name="T43" fmla="*/ 10352 h 14369"/>
              <a:gd name="T44" fmla="*/ 12498 w 14363"/>
              <a:gd name="T45" fmla="*/ 9212 h 14369"/>
              <a:gd name="T46" fmla="*/ 12898 w 14363"/>
              <a:gd name="T47" fmla="*/ 7796 h 14369"/>
              <a:gd name="T48" fmla="*/ 13766 w 14363"/>
              <a:gd name="T49" fmla="*/ 7574 h 14369"/>
              <a:gd name="T50" fmla="*/ 14363 w 14363"/>
              <a:gd name="T51" fmla="*/ 6380 h 14369"/>
              <a:gd name="T52" fmla="*/ 13766 w 14363"/>
              <a:gd name="T53" fmla="*/ 5186 h 14369"/>
              <a:gd name="T54" fmla="*/ 12898 w 14363"/>
              <a:gd name="T55" fmla="*/ 4964 h 14369"/>
              <a:gd name="T56" fmla="*/ 12498 w 14363"/>
              <a:gd name="T57" fmla="*/ 3548 h 14369"/>
              <a:gd name="T58" fmla="*/ 12947 w 14363"/>
              <a:gd name="T59" fmla="*/ 2408 h 14369"/>
              <a:gd name="T60" fmla="*/ 11235 w 14363"/>
              <a:gd name="T61" fmla="*/ 1441 h 14369"/>
              <a:gd name="T62" fmla="*/ 10465 w 14363"/>
              <a:gd name="T63" fmla="*/ 1910 h 14369"/>
              <a:gd name="T64" fmla="*/ 9173 w 14363"/>
              <a:gd name="T65" fmla="*/ 1194 h 14369"/>
              <a:gd name="T66" fmla="*/ 8679 w 14363"/>
              <a:gd name="T67" fmla="*/ 49 h 14369"/>
              <a:gd name="T68" fmla="*/ 8043 w 14363"/>
              <a:gd name="T69" fmla="*/ 3918 h 14369"/>
              <a:gd name="T70" fmla="*/ 5842 w 14363"/>
              <a:gd name="T71" fmla="*/ 7169 h 14369"/>
              <a:gd name="T72" fmla="*/ 572 w 14363"/>
              <a:gd name="T73" fmla="*/ 13791 h 14369"/>
              <a:gd name="T74" fmla="*/ 7189 w 14363"/>
              <a:gd name="T75" fmla="*/ 8521 h 14369"/>
              <a:gd name="T76" fmla="*/ 10312 w 14363"/>
              <a:gd name="T77" fmla="*/ 5507 h 14369"/>
              <a:gd name="T78" fmla="*/ 10179 w 14363"/>
              <a:gd name="T79" fmla="*/ 5477 h 14369"/>
              <a:gd name="T80" fmla="*/ 8457 w 14363"/>
              <a:gd name="T81" fmla="*/ 6858 h 14369"/>
              <a:gd name="T82" fmla="*/ 7500 w 14363"/>
              <a:gd name="T83" fmla="*/ 5566 h 14369"/>
              <a:gd name="T84" fmla="*/ 8881 w 14363"/>
              <a:gd name="T85" fmla="*/ 4066 h 14369"/>
              <a:gd name="T86" fmla="*/ 8043 w 14363"/>
              <a:gd name="T87" fmla="*/ 3918 h 14369"/>
              <a:gd name="T88" fmla="*/ 2122 w 14363"/>
              <a:gd name="T89" fmla="*/ 12242 h 14369"/>
              <a:gd name="T90" fmla="*/ 1011 w 14363"/>
              <a:gd name="T91" fmla="*/ 13352 h 14369"/>
              <a:gd name="T92" fmla="*/ 1564 w 14363"/>
              <a:gd name="T93" fmla="*/ 12010 h 14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4363" h="14369">
                <a:moveTo>
                  <a:pt x="7983" y="0"/>
                </a:moveTo>
                <a:cubicBezTo>
                  <a:pt x="7760" y="0"/>
                  <a:pt x="7511" y="25"/>
                  <a:pt x="7288" y="49"/>
                </a:cubicBezTo>
                <a:cubicBezTo>
                  <a:pt x="6990" y="99"/>
                  <a:pt x="6789" y="324"/>
                  <a:pt x="6789" y="597"/>
                </a:cubicBezTo>
                <a:lnTo>
                  <a:pt x="6789" y="1194"/>
                </a:lnTo>
                <a:cubicBezTo>
                  <a:pt x="6789" y="1318"/>
                  <a:pt x="6691" y="1441"/>
                  <a:pt x="6567" y="1465"/>
                </a:cubicBezTo>
                <a:cubicBezTo>
                  <a:pt x="6195" y="1590"/>
                  <a:pt x="5824" y="1736"/>
                  <a:pt x="5502" y="1910"/>
                </a:cubicBezTo>
                <a:cubicBezTo>
                  <a:pt x="5402" y="1984"/>
                  <a:pt x="5250" y="1959"/>
                  <a:pt x="5151" y="1860"/>
                </a:cubicBezTo>
                <a:lnTo>
                  <a:pt x="4732" y="1441"/>
                </a:lnTo>
                <a:cubicBezTo>
                  <a:pt x="4533" y="1267"/>
                  <a:pt x="4235" y="1242"/>
                  <a:pt x="4011" y="1416"/>
                </a:cubicBezTo>
                <a:cubicBezTo>
                  <a:pt x="3639" y="1714"/>
                  <a:pt x="3318" y="2036"/>
                  <a:pt x="3020" y="2408"/>
                </a:cubicBezTo>
                <a:cubicBezTo>
                  <a:pt x="2846" y="2631"/>
                  <a:pt x="2846" y="2930"/>
                  <a:pt x="3044" y="3128"/>
                </a:cubicBezTo>
                <a:lnTo>
                  <a:pt x="3464" y="3548"/>
                </a:lnTo>
                <a:cubicBezTo>
                  <a:pt x="3563" y="3647"/>
                  <a:pt x="3588" y="3774"/>
                  <a:pt x="3513" y="3898"/>
                </a:cubicBezTo>
                <a:cubicBezTo>
                  <a:pt x="3314" y="4246"/>
                  <a:pt x="3168" y="4591"/>
                  <a:pt x="3069" y="4964"/>
                </a:cubicBezTo>
                <a:cubicBezTo>
                  <a:pt x="3044" y="5088"/>
                  <a:pt x="2917" y="5186"/>
                  <a:pt x="2793" y="5186"/>
                </a:cubicBezTo>
                <a:lnTo>
                  <a:pt x="2201" y="5186"/>
                </a:lnTo>
                <a:cubicBezTo>
                  <a:pt x="1903" y="5211"/>
                  <a:pt x="1678" y="5411"/>
                  <a:pt x="1653" y="5684"/>
                </a:cubicBezTo>
                <a:cubicBezTo>
                  <a:pt x="1628" y="5908"/>
                  <a:pt x="1604" y="6132"/>
                  <a:pt x="1604" y="6380"/>
                </a:cubicBezTo>
                <a:cubicBezTo>
                  <a:pt x="1604" y="6603"/>
                  <a:pt x="1628" y="6852"/>
                  <a:pt x="1653" y="7076"/>
                </a:cubicBezTo>
                <a:cubicBezTo>
                  <a:pt x="1703" y="7373"/>
                  <a:pt x="1928" y="7574"/>
                  <a:pt x="2201" y="7574"/>
                </a:cubicBezTo>
                <a:lnTo>
                  <a:pt x="2793" y="7574"/>
                </a:lnTo>
                <a:cubicBezTo>
                  <a:pt x="2917" y="7574"/>
                  <a:pt x="3044" y="7672"/>
                  <a:pt x="3069" y="7796"/>
                </a:cubicBezTo>
                <a:cubicBezTo>
                  <a:pt x="3177" y="8119"/>
                  <a:pt x="3299" y="8438"/>
                  <a:pt x="3444" y="8729"/>
                </a:cubicBezTo>
                <a:cubicBezTo>
                  <a:pt x="3914" y="8321"/>
                  <a:pt x="4383" y="7914"/>
                  <a:pt x="4850" y="7505"/>
                </a:cubicBezTo>
                <a:cubicBezTo>
                  <a:pt x="4723" y="7153"/>
                  <a:pt x="4658" y="6776"/>
                  <a:pt x="4658" y="6380"/>
                </a:cubicBezTo>
                <a:cubicBezTo>
                  <a:pt x="4658" y="4543"/>
                  <a:pt x="6146" y="3054"/>
                  <a:pt x="7983" y="3054"/>
                </a:cubicBezTo>
                <a:cubicBezTo>
                  <a:pt x="9820" y="3054"/>
                  <a:pt x="11309" y="4543"/>
                  <a:pt x="11309" y="6380"/>
                </a:cubicBezTo>
                <a:cubicBezTo>
                  <a:pt x="11309" y="8217"/>
                  <a:pt x="9820" y="9705"/>
                  <a:pt x="7983" y="9705"/>
                </a:cubicBezTo>
                <a:cubicBezTo>
                  <a:pt x="7587" y="9705"/>
                  <a:pt x="7206" y="9635"/>
                  <a:pt x="6853" y="9508"/>
                </a:cubicBezTo>
                <a:cubicBezTo>
                  <a:pt x="6439" y="9974"/>
                  <a:pt x="6027" y="10446"/>
                  <a:pt x="5615" y="10914"/>
                </a:cubicBezTo>
                <a:cubicBezTo>
                  <a:pt x="5924" y="11081"/>
                  <a:pt x="6236" y="11206"/>
                  <a:pt x="6567" y="11294"/>
                </a:cubicBezTo>
                <a:cubicBezTo>
                  <a:pt x="6691" y="11319"/>
                  <a:pt x="6789" y="11446"/>
                  <a:pt x="6789" y="11571"/>
                </a:cubicBezTo>
                <a:lnTo>
                  <a:pt x="6789" y="12163"/>
                </a:lnTo>
                <a:cubicBezTo>
                  <a:pt x="6814" y="12461"/>
                  <a:pt x="7015" y="12686"/>
                  <a:pt x="7288" y="12710"/>
                </a:cubicBezTo>
                <a:cubicBezTo>
                  <a:pt x="7511" y="12735"/>
                  <a:pt x="7735" y="12760"/>
                  <a:pt x="7983" y="12760"/>
                </a:cubicBezTo>
                <a:cubicBezTo>
                  <a:pt x="8207" y="12760"/>
                  <a:pt x="8456" y="12735"/>
                  <a:pt x="8679" y="12710"/>
                </a:cubicBezTo>
                <a:cubicBezTo>
                  <a:pt x="8977" y="12661"/>
                  <a:pt x="9173" y="12436"/>
                  <a:pt x="9173" y="12163"/>
                </a:cubicBezTo>
                <a:lnTo>
                  <a:pt x="9173" y="11571"/>
                </a:lnTo>
                <a:cubicBezTo>
                  <a:pt x="9173" y="11446"/>
                  <a:pt x="9270" y="11319"/>
                  <a:pt x="9395" y="11294"/>
                </a:cubicBezTo>
                <a:cubicBezTo>
                  <a:pt x="9767" y="11170"/>
                  <a:pt x="10143" y="11024"/>
                  <a:pt x="10465" y="10850"/>
                </a:cubicBezTo>
                <a:cubicBezTo>
                  <a:pt x="10565" y="10776"/>
                  <a:pt x="10711" y="10800"/>
                  <a:pt x="10811" y="10900"/>
                </a:cubicBezTo>
                <a:lnTo>
                  <a:pt x="11235" y="11319"/>
                </a:lnTo>
                <a:cubicBezTo>
                  <a:pt x="11434" y="11493"/>
                  <a:pt x="11732" y="11517"/>
                  <a:pt x="11955" y="11344"/>
                </a:cubicBezTo>
                <a:cubicBezTo>
                  <a:pt x="12328" y="11046"/>
                  <a:pt x="12649" y="10724"/>
                  <a:pt x="12947" y="10352"/>
                </a:cubicBezTo>
                <a:cubicBezTo>
                  <a:pt x="13121" y="10128"/>
                  <a:pt x="13121" y="9830"/>
                  <a:pt x="12922" y="9631"/>
                </a:cubicBezTo>
                <a:lnTo>
                  <a:pt x="12498" y="9212"/>
                </a:lnTo>
                <a:cubicBezTo>
                  <a:pt x="12399" y="9113"/>
                  <a:pt x="12374" y="8986"/>
                  <a:pt x="12449" y="8862"/>
                </a:cubicBezTo>
                <a:cubicBezTo>
                  <a:pt x="12647" y="8514"/>
                  <a:pt x="12798" y="8168"/>
                  <a:pt x="12898" y="7796"/>
                </a:cubicBezTo>
                <a:cubicBezTo>
                  <a:pt x="12923" y="7672"/>
                  <a:pt x="13045" y="7574"/>
                  <a:pt x="13169" y="7574"/>
                </a:cubicBezTo>
                <a:lnTo>
                  <a:pt x="13766" y="7574"/>
                </a:lnTo>
                <a:cubicBezTo>
                  <a:pt x="14064" y="7549"/>
                  <a:pt x="14289" y="7349"/>
                  <a:pt x="14314" y="7076"/>
                </a:cubicBezTo>
                <a:cubicBezTo>
                  <a:pt x="14339" y="6852"/>
                  <a:pt x="14363" y="6628"/>
                  <a:pt x="14363" y="6380"/>
                </a:cubicBezTo>
                <a:cubicBezTo>
                  <a:pt x="14363" y="6156"/>
                  <a:pt x="14339" y="5908"/>
                  <a:pt x="14314" y="5684"/>
                </a:cubicBezTo>
                <a:cubicBezTo>
                  <a:pt x="14264" y="5386"/>
                  <a:pt x="14039" y="5186"/>
                  <a:pt x="13766" y="5186"/>
                </a:cubicBezTo>
                <a:lnTo>
                  <a:pt x="13169" y="5186"/>
                </a:lnTo>
                <a:cubicBezTo>
                  <a:pt x="13045" y="5186"/>
                  <a:pt x="12923" y="5088"/>
                  <a:pt x="12898" y="4964"/>
                </a:cubicBezTo>
                <a:cubicBezTo>
                  <a:pt x="12774" y="4591"/>
                  <a:pt x="12623" y="4221"/>
                  <a:pt x="12449" y="3898"/>
                </a:cubicBezTo>
                <a:cubicBezTo>
                  <a:pt x="12374" y="3799"/>
                  <a:pt x="12399" y="3647"/>
                  <a:pt x="12498" y="3548"/>
                </a:cubicBezTo>
                <a:lnTo>
                  <a:pt x="12922" y="3128"/>
                </a:lnTo>
                <a:cubicBezTo>
                  <a:pt x="13096" y="2930"/>
                  <a:pt x="13121" y="2631"/>
                  <a:pt x="12947" y="2408"/>
                </a:cubicBezTo>
                <a:cubicBezTo>
                  <a:pt x="12649" y="2036"/>
                  <a:pt x="12328" y="1714"/>
                  <a:pt x="11955" y="1416"/>
                </a:cubicBezTo>
                <a:cubicBezTo>
                  <a:pt x="11732" y="1242"/>
                  <a:pt x="11434" y="1242"/>
                  <a:pt x="11235" y="1441"/>
                </a:cubicBezTo>
                <a:lnTo>
                  <a:pt x="10811" y="1860"/>
                </a:lnTo>
                <a:cubicBezTo>
                  <a:pt x="10711" y="1959"/>
                  <a:pt x="10589" y="1984"/>
                  <a:pt x="10465" y="1910"/>
                </a:cubicBezTo>
                <a:cubicBezTo>
                  <a:pt x="10118" y="1711"/>
                  <a:pt x="9767" y="1565"/>
                  <a:pt x="9395" y="1465"/>
                </a:cubicBezTo>
                <a:cubicBezTo>
                  <a:pt x="9270" y="1441"/>
                  <a:pt x="9173" y="1318"/>
                  <a:pt x="9173" y="1194"/>
                </a:cubicBezTo>
                <a:lnTo>
                  <a:pt x="9173" y="597"/>
                </a:lnTo>
                <a:cubicBezTo>
                  <a:pt x="9148" y="299"/>
                  <a:pt x="8952" y="74"/>
                  <a:pt x="8679" y="49"/>
                </a:cubicBezTo>
                <a:cubicBezTo>
                  <a:pt x="8456" y="25"/>
                  <a:pt x="8232" y="0"/>
                  <a:pt x="7983" y="0"/>
                </a:cubicBezTo>
                <a:close/>
                <a:moveTo>
                  <a:pt x="8043" y="3918"/>
                </a:moveTo>
                <a:cubicBezTo>
                  <a:pt x="7438" y="3922"/>
                  <a:pt x="6836" y="4153"/>
                  <a:pt x="6375" y="4613"/>
                </a:cubicBezTo>
                <a:cubicBezTo>
                  <a:pt x="5685" y="5303"/>
                  <a:pt x="5508" y="6314"/>
                  <a:pt x="5842" y="7169"/>
                </a:cubicBezTo>
                <a:cubicBezTo>
                  <a:pt x="4245" y="8555"/>
                  <a:pt x="2142" y="10397"/>
                  <a:pt x="572" y="11812"/>
                </a:cubicBezTo>
                <a:cubicBezTo>
                  <a:pt x="0" y="12329"/>
                  <a:pt x="27" y="13246"/>
                  <a:pt x="572" y="13791"/>
                </a:cubicBezTo>
                <a:cubicBezTo>
                  <a:pt x="1118" y="14336"/>
                  <a:pt x="2036" y="14369"/>
                  <a:pt x="2546" y="13791"/>
                </a:cubicBezTo>
                <a:lnTo>
                  <a:pt x="7189" y="8521"/>
                </a:lnTo>
                <a:cubicBezTo>
                  <a:pt x="8044" y="8856"/>
                  <a:pt x="9054" y="8674"/>
                  <a:pt x="9745" y="7983"/>
                </a:cubicBezTo>
                <a:cubicBezTo>
                  <a:pt x="10415" y="7313"/>
                  <a:pt x="10608" y="6345"/>
                  <a:pt x="10312" y="5507"/>
                </a:cubicBezTo>
                <a:cubicBezTo>
                  <a:pt x="10309" y="5497"/>
                  <a:pt x="10304" y="5489"/>
                  <a:pt x="10298" y="5482"/>
                </a:cubicBezTo>
                <a:cubicBezTo>
                  <a:pt x="10268" y="5451"/>
                  <a:pt x="10210" y="5446"/>
                  <a:pt x="10179" y="5477"/>
                </a:cubicBezTo>
                <a:lnTo>
                  <a:pt x="8793" y="6858"/>
                </a:lnTo>
                <a:cubicBezTo>
                  <a:pt x="8698" y="6953"/>
                  <a:pt x="8552" y="6953"/>
                  <a:pt x="8457" y="6858"/>
                </a:cubicBezTo>
                <a:lnTo>
                  <a:pt x="7500" y="5906"/>
                </a:lnTo>
                <a:cubicBezTo>
                  <a:pt x="7405" y="5812"/>
                  <a:pt x="7405" y="5660"/>
                  <a:pt x="7500" y="5566"/>
                </a:cubicBezTo>
                <a:lnTo>
                  <a:pt x="8886" y="4184"/>
                </a:lnTo>
                <a:cubicBezTo>
                  <a:pt x="8917" y="4153"/>
                  <a:pt x="8912" y="4095"/>
                  <a:pt x="8881" y="4066"/>
                </a:cubicBezTo>
                <a:cubicBezTo>
                  <a:pt x="8874" y="4059"/>
                  <a:pt x="8866" y="4054"/>
                  <a:pt x="8857" y="4051"/>
                </a:cubicBezTo>
                <a:cubicBezTo>
                  <a:pt x="8595" y="3959"/>
                  <a:pt x="8317" y="3916"/>
                  <a:pt x="8043" y="3918"/>
                </a:cubicBezTo>
                <a:close/>
                <a:moveTo>
                  <a:pt x="1564" y="12010"/>
                </a:moveTo>
                <a:cubicBezTo>
                  <a:pt x="1765" y="12010"/>
                  <a:pt x="1968" y="12088"/>
                  <a:pt x="2122" y="12242"/>
                </a:cubicBezTo>
                <a:cubicBezTo>
                  <a:pt x="2428" y="12548"/>
                  <a:pt x="2428" y="13045"/>
                  <a:pt x="2122" y="13352"/>
                </a:cubicBezTo>
                <a:cubicBezTo>
                  <a:pt x="1815" y="13659"/>
                  <a:pt x="1318" y="13659"/>
                  <a:pt x="1011" y="13352"/>
                </a:cubicBezTo>
                <a:cubicBezTo>
                  <a:pt x="705" y="13045"/>
                  <a:pt x="705" y="12548"/>
                  <a:pt x="1011" y="12242"/>
                </a:cubicBezTo>
                <a:cubicBezTo>
                  <a:pt x="1165" y="12088"/>
                  <a:pt x="1363" y="12010"/>
                  <a:pt x="1564" y="12010"/>
                </a:cubicBezTo>
                <a:close/>
              </a:path>
            </a:pathLst>
          </a:custGeom>
          <a:solidFill>
            <a:sysClr val="window" lastClr="FFFFFF"/>
          </a:solidFill>
          <a:ln>
            <a:noFill/>
          </a:ln>
        </p:spPr>
        <p:txBody>
          <a:bodyPr/>
          <a:lstStyle/>
          <a:p>
            <a:pPr eaLnBrk="1" fontAlgn="auto" hangingPunct="1">
              <a:spcBef>
                <a:spcPts val="0"/>
              </a:spcBef>
              <a:spcAft>
                <a:spcPts val="0"/>
              </a:spcAft>
              <a:defRPr/>
            </a:pPr>
            <a:endParaRPr lang="en-US" kern="0">
              <a:solidFill>
                <a:schemeClr val="bg1"/>
              </a:solidFill>
            </a:endParaRPr>
          </a:p>
        </p:txBody>
      </p:sp>
      <p:sp>
        <p:nvSpPr>
          <p:cNvPr id="42" name="Freeform 132">
            <a:extLst>
              <a:ext uri="{FF2B5EF4-FFF2-40B4-BE49-F238E27FC236}">
                <a16:creationId xmlns:a16="http://schemas.microsoft.com/office/drawing/2014/main" id="{A6F1E655-CCBC-AF17-59E4-2E6BC69544C6}"/>
              </a:ext>
            </a:extLst>
          </p:cNvPr>
          <p:cNvSpPr>
            <a:spLocks/>
          </p:cNvSpPr>
          <p:nvPr/>
        </p:nvSpPr>
        <p:spPr bwMode="auto">
          <a:xfrm>
            <a:off x="5027613" y="1758950"/>
            <a:ext cx="273050" cy="319088"/>
          </a:xfrm>
          <a:custGeom>
            <a:avLst/>
            <a:gdLst>
              <a:gd name="T0" fmla="*/ 155423 w 273806"/>
              <a:gd name="T1" fmla="*/ 300773 h 319921"/>
              <a:gd name="T2" fmla="*/ 144798 w 273806"/>
              <a:gd name="T3" fmla="*/ 308454 h 319921"/>
              <a:gd name="T4" fmla="*/ 108657 w 273806"/>
              <a:gd name="T5" fmla="*/ 303328 h 319921"/>
              <a:gd name="T6" fmla="*/ 96364 w 273806"/>
              <a:gd name="T7" fmla="*/ 285190 h 319921"/>
              <a:gd name="T8" fmla="*/ 174855 w 273806"/>
              <a:gd name="T9" fmla="*/ 290345 h 319921"/>
              <a:gd name="T10" fmla="*/ 96364 w 273806"/>
              <a:gd name="T11" fmla="*/ 295503 h 319921"/>
              <a:gd name="T12" fmla="*/ 96364 w 273806"/>
              <a:gd name="T13" fmla="*/ 285190 h 319921"/>
              <a:gd name="T14" fmla="*/ 167737 w 273806"/>
              <a:gd name="T15" fmla="*/ 269603 h 319921"/>
              <a:gd name="T16" fmla="*/ 167737 w 273806"/>
              <a:gd name="T17" fmla="*/ 279920 h 319921"/>
              <a:gd name="T18" fmla="*/ 89226 w 273806"/>
              <a:gd name="T19" fmla="*/ 274768 h 319921"/>
              <a:gd name="T20" fmla="*/ 96364 w 273806"/>
              <a:gd name="T21" fmla="*/ 254238 h 319921"/>
              <a:gd name="T22" fmla="*/ 174855 w 273806"/>
              <a:gd name="T23" fmla="*/ 259396 h 319921"/>
              <a:gd name="T24" fmla="*/ 96364 w 273806"/>
              <a:gd name="T25" fmla="*/ 264554 h 319921"/>
              <a:gd name="T26" fmla="*/ 96364 w 273806"/>
              <a:gd name="T27" fmla="*/ 254238 h 319921"/>
              <a:gd name="T28" fmla="*/ 234769 w 273806"/>
              <a:gd name="T29" fmla="*/ 185452 h 319921"/>
              <a:gd name="T30" fmla="*/ 245849 w 273806"/>
              <a:gd name="T31" fmla="*/ 197840 h 319921"/>
              <a:gd name="T32" fmla="*/ 229479 w 273806"/>
              <a:gd name="T33" fmla="*/ 194513 h 319921"/>
              <a:gd name="T34" fmla="*/ 218398 w 273806"/>
              <a:gd name="T35" fmla="*/ 182140 h 319921"/>
              <a:gd name="T36" fmla="*/ 38175 w 273806"/>
              <a:gd name="T37" fmla="*/ 180009 h 319921"/>
              <a:gd name="T38" fmla="*/ 43450 w 273806"/>
              <a:gd name="T39" fmla="*/ 189070 h 319921"/>
              <a:gd name="T40" fmla="*/ 24382 w 273806"/>
              <a:gd name="T41" fmla="*/ 199969 h 319921"/>
              <a:gd name="T42" fmla="*/ 19093 w 273806"/>
              <a:gd name="T43" fmla="*/ 190907 h 319921"/>
              <a:gd name="T44" fmla="*/ 38175 w 273806"/>
              <a:gd name="T45" fmla="*/ 180009 h 319921"/>
              <a:gd name="T46" fmla="*/ 247666 w 273806"/>
              <a:gd name="T47" fmla="*/ 126735 h 319921"/>
              <a:gd name="T48" fmla="*/ 263410 w 273806"/>
              <a:gd name="T49" fmla="*/ 132003 h 319921"/>
              <a:gd name="T50" fmla="*/ 247666 w 273806"/>
              <a:gd name="T51" fmla="*/ 137258 h 319921"/>
              <a:gd name="T52" fmla="*/ 231908 w 273806"/>
              <a:gd name="T53" fmla="*/ 132003 h 319921"/>
              <a:gd name="T54" fmla="*/ 4848 w 273806"/>
              <a:gd name="T55" fmla="*/ 126735 h 319921"/>
              <a:gd name="T56" fmla="*/ 26876 w 273806"/>
              <a:gd name="T57" fmla="*/ 126735 h 319921"/>
              <a:gd name="T58" fmla="*/ 26876 w 273806"/>
              <a:gd name="T59" fmla="*/ 137258 h 319921"/>
              <a:gd name="T60" fmla="*/ 4848 w 273806"/>
              <a:gd name="T61" fmla="*/ 137258 h 319921"/>
              <a:gd name="T62" fmla="*/ 4848 w 273806"/>
              <a:gd name="T63" fmla="*/ 126735 h 319921"/>
              <a:gd name="T64" fmla="*/ 245863 w 273806"/>
              <a:gd name="T65" fmla="*/ 65964 h 319921"/>
              <a:gd name="T66" fmla="*/ 234778 w 273806"/>
              <a:gd name="T67" fmla="*/ 78459 h 319921"/>
              <a:gd name="T68" fmla="*/ 218398 w 273806"/>
              <a:gd name="T69" fmla="*/ 81818 h 319921"/>
              <a:gd name="T70" fmla="*/ 229485 w 273806"/>
              <a:gd name="T71" fmla="*/ 69309 h 319921"/>
              <a:gd name="T72" fmla="*/ 24382 w 273806"/>
              <a:gd name="T73" fmla="*/ 63813 h 319921"/>
              <a:gd name="T74" fmla="*/ 43450 w 273806"/>
              <a:gd name="T75" fmla="*/ 74821 h 319921"/>
              <a:gd name="T76" fmla="*/ 38175 w 273806"/>
              <a:gd name="T77" fmla="*/ 83969 h 319921"/>
              <a:gd name="T78" fmla="*/ 19093 w 273806"/>
              <a:gd name="T79" fmla="*/ 72964 h 319921"/>
              <a:gd name="T80" fmla="*/ 24382 w 273806"/>
              <a:gd name="T81" fmla="*/ 63813 h 319921"/>
              <a:gd name="T82" fmla="*/ 214584 w 273806"/>
              <a:gd name="T83" fmla="*/ 137419 h 319921"/>
              <a:gd name="T84" fmla="*/ 172974 w 273806"/>
              <a:gd name="T85" fmla="*/ 243195 h 319921"/>
              <a:gd name="T86" fmla="*/ 89401 w 273806"/>
              <a:gd name="T87" fmla="*/ 245875 h 319921"/>
              <a:gd name="T88" fmla="*/ 84987 w 273806"/>
              <a:gd name="T89" fmla="*/ 219618 h 319921"/>
              <a:gd name="T90" fmla="*/ 131455 w 273806"/>
              <a:gd name="T91" fmla="*/ 43102 h 319921"/>
              <a:gd name="T92" fmla="*/ 199737 w 273806"/>
              <a:gd name="T93" fmla="*/ 24437 h 319921"/>
              <a:gd name="T94" fmla="*/ 188755 w 273806"/>
              <a:gd name="T95" fmla="*/ 43546 h 319921"/>
              <a:gd name="T96" fmla="*/ 179626 w 273806"/>
              <a:gd name="T97" fmla="*/ 38259 h 319921"/>
              <a:gd name="T98" fmla="*/ 190606 w 273806"/>
              <a:gd name="T99" fmla="*/ 19149 h 319921"/>
              <a:gd name="T100" fmla="*/ 65819 w 273806"/>
              <a:gd name="T101" fmla="*/ 17584 h 319921"/>
              <a:gd name="T102" fmla="*/ 78286 w 273806"/>
              <a:gd name="T103" fmla="*/ 28703 h 319921"/>
              <a:gd name="T104" fmla="*/ 81638 w 273806"/>
              <a:gd name="T105" fmla="*/ 45111 h 319921"/>
              <a:gd name="T106" fmla="*/ 69156 w 273806"/>
              <a:gd name="T107" fmla="*/ 33991 h 319921"/>
              <a:gd name="T108" fmla="*/ 65819 w 273806"/>
              <a:gd name="T109" fmla="*/ 17584 h 319921"/>
              <a:gd name="T110" fmla="*/ 136955 w 273806"/>
              <a:gd name="T111" fmla="*/ 4824 h 319921"/>
              <a:gd name="T112" fmla="*/ 136955 w 273806"/>
              <a:gd name="T113" fmla="*/ 26745 h 319921"/>
              <a:gd name="T114" fmla="*/ 126454 w 273806"/>
              <a:gd name="T115" fmla="*/ 26745 h 319921"/>
              <a:gd name="T116" fmla="*/ 126454 w 273806"/>
              <a:gd name="T117" fmla="*/ 4824 h 31992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73806" h="319921">
                <a:moveTo>
                  <a:pt x="112946" y="311953"/>
                </a:moveTo>
                <a:lnTo>
                  <a:pt x="161558" y="311953"/>
                </a:lnTo>
                <a:lnTo>
                  <a:pt x="161558" y="314604"/>
                </a:lnTo>
                <a:cubicBezTo>
                  <a:pt x="161558" y="317537"/>
                  <a:pt x="156611" y="319921"/>
                  <a:pt x="150512" y="319921"/>
                </a:cubicBezTo>
                <a:lnTo>
                  <a:pt x="123993" y="319921"/>
                </a:lnTo>
                <a:cubicBezTo>
                  <a:pt x="117893" y="319921"/>
                  <a:pt x="112946" y="317537"/>
                  <a:pt x="112946" y="314604"/>
                </a:cubicBezTo>
                <a:lnTo>
                  <a:pt x="112946" y="311953"/>
                </a:lnTo>
                <a:close/>
                <a:moveTo>
                  <a:pt x="100169" y="295789"/>
                </a:moveTo>
                <a:lnTo>
                  <a:pt x="174356" y="295789"/>
                </a:lnTo>
                <a:cubicBezTo>
                  <a:pt x="178439" y="295789"/>
                  <a:pt x="181756" y="298188"/>
                  <a:pt x="181756" y="301139"/>
                </a:cubicBezTo>
                <a:cubicBezTo>
                  <a:pt x="181756" y="304089"/>
                  <a:pt x="178439" y="306489"/>
                  <a:pt x="174356" y="306489"/>
                </a:cubicBezTo>
                <a:lnTo>
                  <a:pt x="100169" y="306489"/>
                </a:lnTo>
                <a:cubicBezTo>
                  <a:pt x="96064" y="306489"/>
                  <a:pt x="92747" y="304089"/>
                  <a:pt x="92747" y="301139"/>
                </a:cubicBezTo>
                <a:cubicBezTo>
                  <a:pt x="92747" y="298188"/>
                  <a:pt x="96086" y="295789"/>
                  <a:pt x="100169" y="295789"/>
                </a:cubicBezTo>
                <a:close/>
                <a:moveTo>
                  <a:pt x="100169" y="279625"/>
                </a:moveTo>
                <a:lnTo>
                  <a:pt x="174356" y="279625"/>
                </a:lnTo>
                <a:cubicBezTo>
                  <a:pt x="178439" y="279625"/>
                  <a:pt x="181756" y="282028"/>
                  <a:pt x="181756" y="284982"/>
                </a:cubicBezTo>
                <a:cubicBezTo>
                  <a:pt x="181756" y="287937"/>
                  <a:pt x="178439" y="290325"/>
                  <a:pt x="174356" y="290325"/>
                </a:cubicBezTo>
                <a:lnTo>
                  <a:pt x="100169" y="290325"/>
                </a:lnTo>
                <a:cubicBezTo>
                  <a:pt x="96064" y="290325"/>
                  <a:pt x="92747" y="287937"/>
                  <a:pt x="92747" y="284982"/>
                </a:cubicBezTo>
                <a:cubicBezTo>
                  <a:pt x="92747" y="282028"/>
                  <a:pt x="96086" y="279625"/>
                  <a:pt x="100169" y="279625"/>
                </a:cubicBezTo>
                <a:close/>
                <a:moveTo>
                  <a:pt x="100169" y="263689"/>
                </a:moveTo>
                <a:lnTo>
                  <a:pt x="174356" y="263689"/>
                </a:lnTo>
                <a:cubicBezTo>
                  <a:pt x="178439" y="263689"/>
                  <a:pt x="181756" y="266088"/>
                  <a:pt x="181756" y="269039"/>
                </a:cubicBezTo>
                <a:cubicBezTo>
                  <a:pt x="181756" y="271989"/>
                  <a:pt x="178439" y="274389"/>
                  <a:pt x="174356" y="274389"/>
                </a:cubicBezTo>
                <a:lnTo>
                  <a:pt x="100169" y="274389"/>
                </a:lnTo>
                <a:cubicBezTo>
                  <a:pt x="96064" y="274389"/>
                  <a:pt x="92747" y="271989"/>
                  <a:pt x="92747" y="269039"/>
                </a:cubicBezTo>
                <a:cubicBezTo>
                  <a:pt x="92747" y="266088"/>
                  <a:pt x="96086" y="263689"/>
                  <a:pt x="100169" y="263689"/>
                </a:cubicBezTo>
                <a:close/>
                <a:moveTo>
                  <a:pt x="234125" y="186701"/>
                </a:moveTo>
                <a:lnTo>
                  <a:pt x="244035" y="192346"/>
                </a:lnTo>
                <a:lnTo>
                  <a:pt x="253945" y="198005"/>
                </a:lnTo>
                <a:cubicBezTo>
                  <a:pt x="256350" y="199383"/>
                  <a:pt x="257085" y="202591"/>
                  <a:pt x="255553" y="205194"/>
                </a:cubicBezTo>
                <a:cubicBezTo>
                  <a:pt x="254037" y="207781"/>
                  <a:pt x="250866" y="208780"/>
                  <a:pt x="248446" y="207403"/>
                </a:cubicBezTo>
                <a:lnTo>
                  <a:pt x="238536" y="201743"/>
                </a:lnTo>
                <a:lnTo>
                  <a:pt x="228626" y="196099"/>
                </a:lnTo>
                <a:cubicBezTo>
                  <a:pt x="226221" y="194722"/>
                  <a:pt x="225501" y="191498"/>
                  <a:pt x="227018" y="188911"/>
                </a:cubicBezTo>
                <a:cubicBezTo>
                  <a:pt x="228534" y="186308"/>
                  <a:pt x="231720" y="185324"/>
                  <a:pt x="234125" y="186701"/>
                </a:cubicBezTo>
                <a:close/>
                <a:moveTo>
                  <a:pt x="39682" y="186701"/>
                </a:moveTo>
                <a:cubicBezTo>
                  <a:pt x="42086" y="185324"/>
                  <a:pt x="45257" y="186308"/>
                  <a:pt x="46789" y="188911"/>
                </a:cubicBezTo>
                <a:cubicBezTo>
                  <a:pt x="48305" y="191498"/>
                  <a:pt x="47570" y="194722"/>
                  <a:pt x="45165" y="196099"/>
                </a:cubicBezTo>
                <a:lnTo>
                  <a:pt x="35255" y="201743"/>
                </a:lnTo>
                <a:lnTo>
                  <a:pt x="25345" y="207403"/>
                </a:lnTo>
                <a:cubicBezTo>
                  <a:pt x="22940" y="208780"/>
                  <a:pt x="19754" y="207781"/>
                  <a:pt x="18238" y="205194"/>
                </a:cubicBezTo>
                <a:cubicBezTo>
                  <a:pt x="16721" y="202591"/>
                  <a:pt x="17441" y="199383"/>
                  <a:pt x="19846" y="198005"/>
                </a:cubicBezTo>
                <a:lnTo>
                  <a:pt x="29771" y="192346"/>
                </a:lnTo>
                <a:lnTo>
                  <a:pt x="39682" y="186701"/>
                </a:lnTo>
                <a:close/>
                <a:moveTo>
                  <a:pt x="246054" y="131446"/>
                </a:moveTo>
                <a:lnTo>
                  <a:pt x="257441" y="131446"/>
                </a:lnTo>
                <a:lnTo>
                  <a:pt x="268813" y="131446"/>
                </a:lnTo>
                <a:cubicBezTo>
                  <a:pt x="271568" y="131446"/>
                  <a:pt x="273806" y="133897"/>
                  <a:pt x="273806" y="136911"/>
                </a:cubicBezTo>
                <a:cubicBezTo>
                  <a:pt x="273806" y="139925"/>
                  <a:pt x="271568" y="142361"/>
                  <a:pt x="268813" y="142361"/>
                </a:cubicBezTo>
                <a:lnTo>
                  <a:pt x="257441" y="142361"/>
                </a:lnTo>
                <a:lnTo>
                  <a:pt x="246054" y="142361"/>
                </a:lnTo>
                <a:cubicBezTo>
                  <a:pt x="243299" y="142361"/>
                  <a:pt x="241061" y="139925"/>
                  <a:pt x="241061" y="136911"/>
                </a:cubicBezTo>
                <a:cubicBezTo>
                  <a:pt x="241061" y="133897"/>
                  <a:pt x="243299" y="131446"/>
                  <a:pt x="246054" y="131446"/>
                </a:cubicBezTo>
                <a:close/>
                <a:moveTo>
                  <a:pt x="5041" y="131446"/>
                </a:moveTo>
                <a:lnTo>
                  <a:pt x="16488" y="131446"/>
                </a:lnTo>
                <a:lnTo>
                  <a:pt x="27936" y="131446"/>
                </a:lnTo>
                <a:cubicBezTo>
                  <a:pt x="30725" y="131446"/>
                  <a:pt x="32977" y="133893"/>
                  <a:pt x="32977" y="136903"/>
                </a:cubicBezTo>
                <a:cubicBezTo>
                  <a:pt x="32977" y="139913"/>
                  <a:pt x="30725" y="142361"/>
                  <a:pt x="27936" y="142361"/>
                </a:cubicBezTo>
                <a:lnTo>
                  <a:pt x="16488" y="142361"/>
                </a:lnTo>
                <a:lnTo>
                  <a:pt x="5041" y="142361"/>
                </a:lnTo>
                <a:cubicBezTo>
                  <a:pt x="2252" y="142361"/>
                  <a:pt x="0" y="139913"/>
                  <a:pt x="0" y="136903"/>
                </a:cubicBezTo>
                <a:cubicBezTo>
                  <a:pt x="0" y="133893"/>
                  <a:pt x="2252" y="131446"/>
                  <a:pt x="5041" y="131446"/>
                </a:cubicBezTo>
                <a:close/>
                <a:moveTo>
                  <a:pt x="248457" y="66185"/>
                </a:moveTo>
                <a:cubicBezTo>
                  <a:pt x="250879" y="64794"/>
                  <a:pt x="254051" y="65787"/>
                  <a:pt x="255568" y="68416"/>
                </a:cubicBezTo>
                <a:cubicBezTo>
                  <a:pt x="257085" y="71045"/>
                  <a:pt x="256365" y="74284"/>
                  <a:pt x="253959" y="75675"/>
                </a:cubicBezTo>
                <a:lnTo>
                  <a:pt x="244044" y="81376"/>
                </a:lnTo>
                <a:lnTo>
                  <a:pt x="234129" y="87091"/>
                </a:lnTo>
                <a:cubicBezTo>
                  <a:pt x="231723" y="88482"/>
                  <a:pt x="228535" y="87473"/>
                  <a:pt x="227018" y="84860"/>
                </a:cubicBezTo>
                <a:cubicBezTo>
                  <a:pt x="225501" y="82231"/>
                  <a:pt x="226221" y="78991"/>
                  <a:pt x="228627" y="77601"/>
                </a:cubicBezTo>
                <a:lnTo>
                  <a:pt x="238542" y="71885"/>
                </a:lnTo>
                <a:lnTo>
                  <a:pt x="248457" y="66185"/>
                </a:lnTo>
                <a:close/>
                <a:moveTo>
                  <a:pt x="25345" y="66185"/>
                </a:moveTo>
                <a:lnTo>
                  <a:pt x="35255" y="71885"/>
                </a:lnTo>
                <a:lnTo>
                  <a:pt x="45165" y="77601"/>
                </a:lnTo>
                <a:cubicBezTo>
                  <a:pt x="47585" y="78991"/>
                  <a:pt x="48305" y="82231"/>
                  <a:pt x="46789" y="84860"/>
                </a:cubicBezTo>
                <a:cubicBezTo>
                  <a:pt x="45272" y="87473"/>
                  <a:pt x="42086" y="88482"/>
                  <a:pt x="39682" y="87091"/>
                </a:cubicBezTo>
                <a:lnTo>
                  <a:pt x="29771" y="81376"/>
                </a:lnTo>
                <a:lnTo>
                  <a:pt x="19846" y="75675"/>
                </a:lnTo>
                <a:cubicBezTo>
                  <a:pt x="17441" y="74284"/>
                  <a:pt x="16721" y="71029"/>
                  <a:pt x="18238" y="68416"/>
                </a:cubicBezTo>
                <a:cubicBezTo>
                  <a:pt x="19754" y="65787"/>
                  <a:pt x="22940" y="64794"/>
                  <a:pt x="25345" y="66185"/>
                </a:cubicBezTo>
                <a:close/>
                <a:moveTo>
                  <a:pt x="136642" y="44704"/>
                </a:moveTo>
                <a:cubicBezTo>
                  <a:pt x="206371" y="46590"/>
                  <a:pt x="226575" y="115726"/>
                  <a:pt x="223052" y="142527"/>
                </a:cubicBezTo>
                <a:cubicBezTo>
                  <a:pt x="218429" y="185858"/>
                  <a:pt x="193106" y="201941"/>
                  <a:pt x="183340" y="229104"/>
                </a:cubicBezTo>
                <a:cubicBezTo>
                  <a:pt x="179655" y="242035"/>
                  <a:pt x="179620" y="247557"/>
                  <a:pt x="179801" y="252237"/>
                </a:cubicBezTo>
                <a:lnTo>
                  <a:pt x="179875" y="255016"/>
                </a:lnTo>
                <a:lnTo>
                  <a:pt x="92930" y="255016"/>
                </a:lnTo>
                <a:lnTo>
                  <a:pt x="92779" y="251705"/>
                </a:lnTo>
                <a:cubicBezTo>
                  <a:pt x="92520" y="246456"/>
                  <a:pt x="91838" y="238898"/>
                  <a:pt x="88342" y="227781"/>
                </a:cubicBezTo>
                <a:cubicBezTo>
                  <a:pt x="81698" y="205348"/>
                  <a:pt x="53267" y="186958"/>
                  <a:pt x="49945" y="144042"/>
                </a:cubicBezTo>
                <a:cubicBezTo>
                  <a:pt x="46663" y="97393"/>
                  <a:pt x="76091" y="45426"/>
                  <a:pt x="136642" y="44704"/>
                </a:cubicBezTo>
                <a:close/>
                <a:moveTo>
                  <a:pt x="205390" y="18237"/>
                </a:moveTo>
                <a:cubicBezTo>
                  <a:pt x="208003" y="19754"/>
                  <a:pt x="209012" y="22940"/>
                  <a:pt x="207621" y="25345"/>
                </a:cubicBezTo>
                <a:lnTo>
                  <a:pt x="201906" y="35255"/>
                </a:lnTo>
                <a:lnTo>
                  <a:pt x="196205" y="45165"/>
                </a:lnTo>
                <a:cubicBezTo>
                  <a:pt x="194815" y="47585"/>
                  <a:pt x="191559" y="48305"/>
                  <a:pt x="188946" y="46789"/>
                </a:cubicBezTo>
                <a:cubicBezTo>
                  <a:pt x="186317" y="45272"/>
                  <a:pt x="185324" y="42086"/>
                  <a:pt x="186715" y="39681"/>
                </a:cubicBezTo>
                <a:lnTo>
                  <a:pt x="192415" y="29771"/>
                </a:lnTo>
                <a:lnTo>
                  <a:pt x="198131" y="19861"/>
                </a:lnTo>
                <a:cubicBezTo>
                  <a:pt x="199522" y="17441"/>
                  <a:pt x="202762" y="16721"/>
                  <a:pt x="205390" y="18237"/>
                </a:cubicBezTo>
                <a:close/>
                <a:moveTo>
                  <a:pt x="68416" y="18237"/>
                </a:moveTo>
                <a:cubicBezTo>
                  <a:pt x="71029" y="16721"/>
                  <a:pt x="74285" y="17441"/>
                  <a:pt x="75675" y="19861"/>
                </a:cubicBezTo>
                <a:lnTo>
                  <a:pt x="81376" y="29771"/>
                </a:lnTo>
                <a:lnTo>
                  <a:pt x="87091" y="39681"/>
                </a:lnTo>
                <a:cubicBezTo>
                  <a:pt x="88482" y="42086"/>
                  <a:pt x="87473" y="45272"/>
                  <a:pt x="84860" y="46789"/>
                </a:cubicBezTo>
                <a:cubicBezTo>
                  <a:pt x="82232" y="48305"/>
                  <a:pt x="78976" y="47585"/>
                  <a:pt x="77601" y="45180"/>
                </a:cubicBezTo>
                <a:lnTo>
                  <a:pt x="71885" y="35255"/>
                </a:lnTo>
                <a:lnTo>
                  <a:pt x="66185" y="25345"/>
                </a:lnTo>
                <a:cubicBezTo>
                  <a:pt x="64794" y="22940"/>
                  <a:pt x="65787" y="19754"/>
                  <a:pt x="68416" y="18237"/>
                </a:cubicBezTo>
                <a:close/>
                <a:moveTo>
                  <a:pt x="136910" y="0"/>
                </a:moveTo>
                <a:cubicBezTo>
                  <a:pt x="139924" y="0"/>
                  <a:pt x="142360" y="2237"/>
                  <a:pt x="142360" y="5006"/>
                </a:cubicBezTo>
                <a:lnTo>
                  <a:pt x="142360" y="16372"/>
                </a:lnTo>
                <a:lnTo>
                  <a:pt x="142360" y="27739"/>
                </a:lnTo>
                <a:cubicBezTo>
                  <a:pt x="142360" y="30493"/>
                  <a:pt x="139924" y="32745"/>
                  <a:pt x="136910" y="32745"/>
                </a:cubicBezTo>
                <a:cubicBezTo>
                  <a:pt x="133896" y="32745"/>
                  <a:pt x="131445" y="30493"/>
                  <a:pt x="131445" y="27739"/>
                </a:cubicBezTo>
                <a:lnTo>
                  <a:pt x="131445" y="16372"/>
                </a:lnTo>
                <a:lnTo>
                  <a:pt x="131445" y="5006"/>
                </a:lnTo>
                <a:cubicBezTo>
                  <a:pt x="131445" y="2237"/>
                  <a:pt x="133896" y="0"/>
                  <a:pt x="136910" y="0"/>
                </a:cubicBezTo>
                <a:close/>
              </a:path>
            </a:pathLst>
          </a:custGeom>
          <a:solidFill>
            <a:srgbClr val="FFFFFF"/>
          </a:solidFill>
          <a:ln>
            <a:noFill/>
          </a:ln>
          <a:extLst>
            <a:ext uri="{91240B29-F687-4F45-9708-019B960494DF}">
              <a14:hiddenLine xmlns:a14="http://schemas.microsoft.com/office/drawing/2010/main" w="12700" cap="flat" cmpd="sng" algn="ctr">
                <a:solidFill>
                  <a:srgbClr val="000000"/>
                </a:solidFill>
                <a:prstDash val="solid"/>
                <a:miter lim="800000"/>
                <a:headEnd/>
                <a:tailEnd/>
              </a14:hiddenLine>
            </a:ext>
          </a:extLst>
        </p:spPr>
        <p:txBody>
          <a:bodyPr anchor="ctr"/>
          <a:lstStyle/>
          <a:p>
            <a:endParaRPr lang="en-US">
              <a:solidFill>
                <a:schemeClr val="bg1"/>
              </a:solidFill>
            </a:endParaRPr>
          </a:p>
        </p:txBody>
      </p:sp>
      <p:grpSp>
        <p:nvGrpSpPr>
          <p:cNvPr id="43" name="Group 40">
            <a:extLst>
              <a:ext uri="{FF2B5EF4-FFF2-40B4-BE49-F238E27FC236}">
                <a16:creationId xmlns:a16="http://schemas.microsoft.com/office/drawing/2014/main" id="{7008C151-F46A-425F-CEC1-2CA367174BCA}"/>
              </a:ext>
            </a:extLst>
          </p:cNvPr>
          <p:cNvGrpSpPr>
            <a:grpSpLocks/>
          </p:cNvGrpSpPr>
          <p:nvPr/>
        </p:nvGrpSpPr>
        <p:grpSpPr bwMode="auto">
          <a:xfrm>
            <a:off x="4498975" y="2071688"/>
            <a:ext cx="6497638" cy="3838575"/>
            <a:chOff x="3966740" y="2051201"/>
            <a:chExt cx="6498082" cy="3838531"/>
          </a:xfrm>
        </p:grpSpPr>
        <p:grpSp>
          <p:nvGrpSpPr>
            <p:cNvPr id="44" name="Group 45">
              <a:extLst>
                <a:ext uri="{FF2B5EF4-FFF2-40B4-BE49-F238E27FC236}">
                  <a16:creationId xmlns:a16="http://schemas.microsoft.com/office/drawing/2014/main" id="{59FA27CB-50C7-6523-4149-06F8E16855FE}"/>
                </a:ext>
              </a:extLst>
            </p:cNvPr>
            <p:cNvGrpSpPr>
              <a:grpSpLocks/>
            </p:cNvGrpSpPr>
            <p:nvPr/>
          </p:nvGrpSpPr>
          <p:grpSpPr bwMode="auto">
            <a:xfrm>
              <a:off x="3966740" y="2051201"/>
              <a:ext cx="3663658" cy="3505520"/>
              <a:chOff x="3966740" y="2051201"/>
              <a:chExt cx="3663658" cy="3505520"/>
            </a:xfrm>
          </p:grpSpPr>
          <p:sp>
            <p:nvSpPr>
              <p:cNvPr id="50" name="Arc 49">
                <a:extLst>
                  <a:ext uri="{FF2B5EF4-FFF2-40B4-BE49-F238E27FC236}">
                    <a16:creationId xmlns:a16="http://schemas.microsoft.com/office/drawing/2014/main" id="{80CF4379-3F57-19F4-4CE8-A3B832B1F62A}"/>
                  </a:ext>
                </a:extLst>
              </p:cNvPr>
              <p:cNvSpPr/>
              <p:nvPr/>
            </p:nvSpPr>
            <p:spPr>
              <a:xfrm rot="5400000" flipH="1">
                <a:off x="3966875" y="2051066"/>
                <a:ext cx="3381336" cy="3381606"/>
              </a:xfrm>
              <a:prstGeom prst="arc">
                <a:avLst>
                  <a:gd name="adj1" fmla="val 12223671"/>
                  <a:gd name="adj2" fmla="val 16838562"/>
                </a:avLst>
              </a:prstGeom>
              <a:ln/>
            </p:spPr>
            <p:style>
              <a:lnRef idx="1">
                <a:schemeClr val="dk1"/>
              </a:lnRef>
              <a:fillRef idx="0">
                <a:schemeClr val="dk1"/>
              </a:fillRef>
              <a:effectRef idx="0">
                <a:schemeClr val="dk1"/>
              </a:effectRef>
              <a:fontRef idx="minor">
                <a:schemeClr val="tx1"/>
              </a:fontRef>
            </p:style>
            <p:txBody>
              <a:bodyPr anchor="ctr"/>
              <a:lstStyle/>
              <a:p>
                <a:pPr algn="ctr" eaLnBrk="1" fontAlgn="auto" hangingPunct="1">
                  <a:spcBef>
                    <a:spcPts val="0"/>
                  </a:spcBef>
                  <a:spcAft>
                    <a:spcPts val="0"/>
                  </a:spcAft>
                  <a:defRPr/>
                </a:pPr>
                <a:endParaRPr lang="en-US" kern="0">
                  <a:solidFill>
                    <a:schemeClr val="bg1"/>
                  </a:solidFill>
                </a:endParaRPr>
              </a:p>
            </p:txBody>
          </p:sp>
          <p:cxnSp>
            <p:nvCxnSpPr>
              <p:cNvPr id="51" name="Straight Connector 52">
                <a:extLst>
                  <a:ext uri="{FF2B5EF4-FFF2-40B4-BE49-F238E27FC236}">
                    <a16:creationId xmlns:a16="http://schemas.microsoft.com/office/drawing/2014/main" id="{909EF18D-D3C4-3DFA-6A13-8E18447F2C0B}"/>
                  </a:ext>
                </a:extLst>
              </p:cNvPr>
              <p:cNvCxnSpPr>
                <a:cxnSpLocks noChangeShapeType="1"/>
              </p:cNvCxnSpPr>
              <p:nvPr/>
            </p:nvCxnSpPr>
            <p:spPr bwMode="auto">
              <a:xfrm flipH="1" flipV="1">
                <a:off x="6339239" y="5283200"/>
                <a:ext cx="127005" cy="273521"/>
              </a:xfrm>
              <a:prstGeom prst="line">
                <a:avLst/>
              </a:prstGeom>
              <a:noFill/>
              <a:ln w="635" algn="ctr">
                <a:solidFill>
                  <a:srgbClr val="7F7F7F"/>
                </a:solidFill>
                <a:miter lim="800000"/>
                <a:headEnd/>
                <a:tailEnd/>
              </a:ln>
              <a:extLst>
                <a:ext uri="{909E8E84-426E-40DD-AFC4-6F175D3DCCD1}">
                  <a14:hiddenFill xmlns:a14="http://schemas.microsoft.com/office/drawing/2010/main">
                    <a:noFill/>
                  </a14:hiddenFill>
                </a:ext>
              </a:extLst>
            </p:spPr>
          </p:cxnSp>
          <p:cxnSp>
            <p:nvCxnSpPr>
              <p:cNvPr id="52" name="Straight Connector 53">
                <a:extLst>
                  <a:ext uri="{FF2B5EF4-FFF2-40B4-BE49-F238E27FC236}">
                    <a16:creationId xmlns:a16="http://schemas.microsoft.com/office/drawing/2014/main" id="{52747BC6-44B6-361D-D431-03E6A54A07CE}"/>
                  </a:ext>
                </a:extLst>
              </p:cNvPr>
              <p:cNvCxnSpPr>
                <a:cxnSpLocks noChangeShapeType="1"/>
              </p:cNvCxnSpPr>
              <p:nvPr/>
            </p:nvCxnSpPr>
            <p:spPr bwMode="auto">
              <a:xfrm>
                <a:off x="6929375" y="4855422"/>
                <a:ext cx="249300" cy="212788"/>
              </a:xfrm>
              <a:prstGeom prst="line">
                <a:avLst/>
              </a:prstGeom>
              <a:noFill/>
              <a:ln w="635" algn="ctr">
                <a:solidFill>
                  <a:srgbClr val="7F7F7F"/>
                </a:solidFill>
                <a:miter lim="800000"/>
                <a:headEnd/>
                <a:tailEnd/>
              </a:ln>
              <a:extLst>
                <a:ext uri="{909E8E84-426E-40DD-AFC4-6F175D3DCCD1}">
                  <a14:hiddenFill xmlns:a14="http://schemas.microsoft.com/office/drawing/2010/main">
                    <a:noFill/>
                  </a14:hiddenFill>
                </a:ext>
              </a:extLst>
            </p:spPr>
          </p:cxnSp>
          <p:cxnSp>
            <p:nvCxnSpPr>
              <p:cNvPr id="53" name="Straight Connector 54">
                <a:extLst>
                  <a:ext uri="{FF2B5EF4-FFF2-40B4-BE49-F238E27FC236}">
                    <a16:creationId xmlns:a16="http://schemas.microsoft.com/office/drawing/2014/main" id="{14E08C79-9500-E743-7C2D-9B705F50F951}"/>
                  </a:ext>
                </a:extLst>
              </p:cNvPr>
              <p:cNvCxnSpPr>
                <a:cxnSpLocks noChangeShapeType="1"/>
              </p:cNvCxnSpPr>
              <p:nvPr/>
            </p:nvCxnSpPr>
            <p:spPr bwMode="auto">
              <a:xfrm>
                <a:off x="7293868" y="4177309"/>
                <a:ext cx="336530" cy="83885"/>
              </a:xfrm>
              <a:prstGeom prst="line">
                <a:avLst/>
              </a:prstGeom>
              <a:noFill/>
              <a:ln w="635" algn="ctr">
                <a:solidFill>
                  <a:srgbClr val="7F7F7F"/>
                </a:solidFill>
                <a:miter lim="800000"/>
                <a:headEnd/>
                <a:tailEnd/>
              </a:ln>
              <a:extLst>
                <a:ext uri="{909E8E84-426E-40DD-AFC4-6F175D3DCCD1}">
                  <a14:hiddenFill xmlns:a14="http://schemas.microsoft.com/office/drawing/2010/main">
                    <a:noFill/>
                  </a14:hiddenFill>
                </a:ext>
              </a:extLst>
            </p:spPr>
          </p:cxnSp>
          <p:cxnSp>
            <p:nvCxnSpPr>
              <p:cNvPr id="54" name="Straight Connector 55">
                <a:extLst>
                  <a:ext uri="{FF2B5EF4-FFF2-40B4-BE49-F238E27FC236}">
                    <a16:creationId xmlns:a16="http://schemas.microsoft.com/office/drawing/2014/main" id="{4B8169F6-5DFC-4F61-6623-5068C10990E3}"/>
                  </a:ext>
                </a:extLst>
              </p:cNvPr>
              <p:cNvCxnSpPr>
                <a:cxnSpLocks noChangeShapeType="1"/>
              </p:cNvCxnSpPr>
              <p:nvPr/>
            </p:nvCxnSpPr>
            <p:spPr bwMode="auto">
              <a:xfrm flipV="1">
                <a:off x="7321918" y="3376436"/>
                <a:ext cx="300153" cy="55974"/>
              </a:xfrm>
              <a:prstGeom prst="line">
                <a:avLst/>
              </a:prstGeom>
              <a:noFill/>
              <a:ln w="635" algn="ctr">
                <a:solidFill>
                  <a:srgbClr val="7F7F7F"/>
                </a:solidFill>
                <a:miter lim="800000"/>
                <a:headEnd/>
                <a:tailEnd/>
              </a:ln>
              <a:extLst>
                <a:ext uri="{909E8E84-426E-40DD-AFC4-6F175D3DCCD1}">
                  <a14:hiddenFill xmlns:a14="http://schemas.microsoft.com/office/drawing/2010/main">
                    <a:noFill/>
                  </a14:hiddenFill>
                </a:ext>
              </a:extLst>
            </p:spPr>
          </p:cxnSp>
        </p:grpSp>
        <p:grpSp>
          <p:nvGrpSpPr>
            <p:cNvPr id="45" name="Group 46">
              <a:extLst>
                <a:ext uri="{FF2B5EF4-FFF2-40B4-BE49-F238E27FC236}">
                  <a16:creationId xmlns:a16="http://schemas.microsoft.com/office/drawing/2014/main" id="{BA3056F3-448D-BB4D-8CE9-7B506539FD64}"/>
                </a:ext>
              </a:extLst>
            </p:cNvPr>
            <p:cNvGrpSpPr>
              <a:grpSpLocks/>
            </p:cNvGrpSpPr>
            <p:nvPr/>
          </p:nvGrpSpPr>
          <p:grpSpPr bwMode="auto">
            <a:xfrm>
              <a:off x="6499903" y="3610939"/>
              <a:ext cx="3964919" cy="2278793"/>
              <a:chOff x="7044205" y="3861215"/>
              <a:chExt cx="5454667" cy="2864664"/>
            </a:xfrm>
          </p:grpSpPr>
          <p:cxnSp>
            <p:nvCxnSpPr>
              <p:cNvPr id="46" name="Straight Connector 45">
                <a:extLst>
                  <a:ext uri="{FF2B5EF4-FFF2-40B4-BE49-F238E27FC236}">
                    <a16:creationId xmlns:a16="http://schemas.microsoft.com/office/drawing/2014/main" id="{4F8BAC21-ADF5-DDFB-3491-C17F5DC22230}"/>
                  </a:ext>
                </a:extLst>
              </p:cNvPr>
              <p:cNvCxnSpPr/>
              <p:nvPr/>
            </p:nvCxnSpPr>
            <p:spPr>
              <a:xfrm>
                <a:off x="7975550" y="5771973"/>
                <a:ext cx="3778535" cy="0"/>
              </a:xfrm>
              <a:prstGeom prst="line">
                <a:avLst/>
              </a:prstGeom>
              <a:ln>
                <a:headEnd type="none"/>
              </a:ln>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72CAF915-CC8B-A6BE-EA6D-8830D2416ECF}"/>
                  </a:ext>
                </a:extLst>
              </p:cNvPr>
              <p:cNvCxnSpPr/>
              <p:nvPr/>
            </p:nvCxnSpPr>
            <p:spPr>
              <a:xfrm>
                <a:off x="8525949" y="4816071"/>
                <a:ext cx="3747957" cy="0"/>
              </a:xfrm>
              <a:prstGeom prst="line">
                <a:avLst/>
              </a:prstGeom>
              <a:ln>
                <a:headEnd type="none"/>
              </a:ln>
            </p:spPr>
            <p:style>
              <a:lnRef idx="1">
                <a:schemeClr val="dk1"/>
              </a:lnRef>
              <a:fillRef idx="0">
                <a:schemeClr val="dk1"/>
              </a:fillRef>
              <a:effectRef idx="0">
                <a:schemeClr val="dk1"/>
              </a:effectRef>
              <a:fontRef idx="minor">
                <a:schemeClr val="tx1"/>
              </a:fontRef>
            </p:style>
          </p:cxnSp>
          <p:cxnSp>
            <p:nvCxnSpPr>
              <p:cNvPr id="48" name="Straight Connector 47">
                <a:extLst>
                  <a:ext uri="{FF2B5EF4-FFF2-40B4-BE49-F238E27FC236}">
                    <a16:creationId xmlns:a16="http://schemas.microsoft.com/office/drawing/2014/main" id="{0BF4DF9B-6243-3CAF-B7E8-91559D58027E}"/>
                  </a:ext>
                </a:extLst>
              </p:cNvPr>
              <p:cNvCxnSpPr/>
              <p:nvPr/>
            </p:nvCxnSpPr>
            <p:spPr>
              <a:xfrm>
                <a:off x="8753098" y="3862165"/>
                <a:ext cx="3745774" cy="0"/>
              </a:xfrm>
              <a:prstGeom prst="line">
                <a:avLst/>
              </a:prstGeom>
              <a:ln>
                <a:headEnd type="none"/>
              </a:ln>
            </p:spPr>
            <p:style>
              <a:lnRef idx="1">
                <a:schemeClr val="dk1"/>
              </a:lnRef>
              <a:fillRef idx="0">
                <a:schemeClr val="dk1"/>
              </a:fillRef>
              <a:effectRef idx="0">
                <a:schemeClr val="dk1"/>
              </a:effectRef>
              <a:fontRef idx="minor">
                <a:schemeClr val="tx1"/>
              </a:fontRef>
            </p:style>
          </p:cxnSp>
          <p:cxnSp>
            <p:nvCxnSpPr>
              <p:cNvPr id="49" name="Straight Connector 48">
                <a:extLst>
                  <a:ext uri="{FF2B5EF4-FFF2-40B4-BE49-F238E27FC236}">
                    <a16:creationId xmlns:a16="http://schemas.microsoft.com/office/drawing/2014/main" id="{19AA6F36-3FB4-7D76-5043-BCA1316788EC}"/>
                  </a:ext>
                </a:extLst>
              </p:cNvPr>
              <p:cNvCxnSpPr/>
              <p:nvPr/>
            </p:nvCxnSpPr>
            <p:spPr>
              <a:xfrm>
                <a:off x="7045113" y="6725879"/>
                <a:ext cx="4202255" cy="0"/>
              </a:xfrm>
              <a:prstGeom prst="line">
                <a:avLst/>
              </a:prstGeom>
              <a:ln>
                <a:headEnd type="none"/>
              </a:ln>
            </p:spPr>
            <p:style>
              <a:lnRef idx="1">
                <a:schemeClr val="dk1"/>
              </a:lnRef>
              <a:fillRef idx="0">
                <a:schemeClr val="dk1"/>
              </a:fillRef>
              <a:effectRef idx="0">
                <a:schemeClr val="dk1"/>
              </a:effectRef>
              <a:fontRef idx="minor">
                <a:schemeClr val="tx1"/>
              </a:fontRef>
            </p:style>
          </p:cxnSp>
        </p:grpSp>
      </p:grpSp>
      <p:sp>
        <p:nvSpPr>
          <p:cNvPr id="55" name="Rectangle 54">
            <a:extLst>
              <a:ext uri="{FF2B5EF4-FFF2-40B4-BE49-F238E27FC236}">
                <a16:creationId xmlns:a16="http://schemas.microsoft.com/office/drawing/2014/main" id="{CC59FB30-07D1-9A50-65E2-7E65EB6A4EEB}"/>
              </a:ext>
            </a:extLst>
          </p:cNvPr>
          <p:cNvSpPr/>
          <p:nvPr/>
        </p:nvSpPr>
        <p:spPr>
          <a:xfrm>
            <a:off x="8558213" y="3278477"/>
            <a:ext cx="2770187" cy="340734"/>
          </a:xfrm>
          <a:prstGeom prst="rect">
            <a:avLst/>
          </a:prstGeom>
        </p:spPr>
        <p:txBody>
          <a:bodyPr anchor="ctr">
            <a:spAutoFit/>
          </a:bodyPr>
          <a:lstStyle/>
          <a:p>
            <a:pPr eaLnBrk="1" fontAlgn="auto" hangingPunct="1">
              <a:lnSpc>
                <a:spcPct val="150000"/>
              </a:lnSpc>
              <a:spcBef>
                <a:spcPts val="0"/>
              </a:spcBef>
              <a:spcAft>
                <a:spcPts val="0"/>
              </a:spcAft>
              <a:defRPr/>
            </a:pPr>
            <a:r>
              <a:rPr lang="en-GB" sz="1200" b="1" kern="0" dirty="0">
                <a:solidFill>
                  <a:schemeClr val="bg1"/>
                </a:solidFill>
                <a:cs typeface="Arial" panose="020B0604020202020204" pitchFamily="34" charset="0"/>
              </a:rPr>
              <a:t>All documents must be on GUIDE </a:t>
            </a:r>
          </a:p>
        </p:txBody>
      </p:sp>
      <p:sp>
        <p:nvSpPr>
          <p:cNvPr id="56" name="Rectangle 55">
            <a:extLst>
              <a:ext uri="{FF2B5EF4-FFF2-40B4-BE49-F238E27FC236}">
                <a16:creationId xmlns:a16="http://schemas.microsoft.com/office/drawing/2014/main" id="{E86E238E-C3C9-66B1-EF38-1C5E5836DD7D}"/>
              </a:ext>
            </a:extLst>
          </p:cNvPr>
          <p:cNvSpPr/>
          <p:nvPr/>
        </p:nvSpPr>
        <p:spPr>
          <a:xfrm>
            <a:off x="8518525" y="4035715"/>
            <a:ext cx="2606675" cy="340734"/>
          </a:xfrm>
          <a:prstGeom prst="rect">
            <a:avLst/>
          </a:prstGeom>
        </p:spPr>
        <p:txBody>
          <a:bodyPr anchor="ctr">
            <a:spAutoFit/>
          </a:bodyPr>
          <a:lstStyle/>
          <a:p>
            <a:pPr eaLnBrk="1" fontAlgn="auto" hangingPunct="1">
              <a:lnSpc>
                <a:spcPct val="150000"/>
              </a:lnSpc>
              <a:spcBef>
                <a:spcPts val="0"/>
              </a:spcBef>
              <a:spcAft>
                <a:spcPts val="0"/>
              </a:spcAft>
              <a:defRPr/>
            </a:pPr>
            <a:r>
              <a:rPr lang="en-US" sz="1200" b="1" kern="0" dirty="0">
                <a:solidFill>
                  <a:schemeClr val="bg1"/>
                </a:solidFill>
                <a:cs typeface="Arial" panose="020B0604020202020204" pitchFamily="34" charset="0"/>
              </a:rPr>
              <a:t>Version controlled</a:t>
            </a:r>
          </a:p>
        </p:txBody>
      </p:sp>
      <p:sp>
        <p:nvSpPr>
          <p:cNvPr id="57" name="Rectangle 56">
            <a:extLst>
              <a:ext uri="{FF2B5EF4-FFF2-40B4-BE49-F238E27FC236}">
                <a16:creationId xmlns:a16="http://schemas.microsoft.com/office/drawing/2014/main" id="{32584380-26B6-02BB-1896-DB691B4EB0CB}"/>
              </a:ext>
            </a:extLst>
          </p:cNvPr>
          <p:cNvSpPr/>
          <p:nvPr/>
        </p:nvSpPr>
        <p:spPr>
          <a:xfrm>
            <a:off x="8188325" y="4802477"/>
            <a:ext cx="2808288" cy="340734"/>
          </a:xfrm>
          <a:prstGeom prst="rect">
            <a:avLst/>
          </a:prstGeom>
        </p:spPr>
        <p:txBody>
          <a:bodyPr anchor="ctr">
            <a:spAutoFit/>
          </a:bodyPr>
          <a:lstStyle/>
          <a:p>
            <a:pPr eaLnBrk="1" fontAlgn="auto" hangingPunct="1">
              <a:lnSpc>
                <a:spcPct val="150000"/>
              </a:lnSpc>
              <a:spcBef>
                <a:spcPts val="0"/>
              </a:spcBef>
              <a:spcAft>
                <a:spcPts val="0"/>
              </a:spcAft>
              <a:defRPr/>
            </a:pPr>
            <a:r>
              <a:rPr lang="en-US" sz="1200" b="1" kern="0" dirty="0">
                <a:solidFill>
                  <a:schemeClr val="bg1"/>
                </a:solidFill>
                <a:cs typeface="Arial" panose="020B0604020202020204" pitchFamily="34" charset="0"/>
              </a:rPr>
              <a:t>Approved by Department Head</a:t>
            </a:r>
          </a:p>
        </p:txBody>
      </p:sp>
      <p:sp>
        <p:nvSpPr>
          <p:cNvPr id="58" name="Rectangle 57">
            <a:extLst>
              <a:ext uri="{FF2B5EF4-FFF2-40B4-BE49-F238E27FC236}">
                <a16:creationId xmlns:a16="http://schemas.microsoft.com/office/drawing/2014/main" id="{6D628000-C804-1C3A-4728-877E77780637}"/>
              </a:ext>
            </a:extLst>
          </p:cNvPr>
          <p:cNvSpPr/>
          <p:nvPr/>
        </p:nvSpPr>
        <p:spPr>
          <a:xfrm>
            <a:off x="7394575" y="5551777"/>
            <a:ext cx="2492375" cy="340734"/>
          </a:xfrm>
          <a:prstGeom prst="rect">
            <a:avLst/>
          </a:prstGeom>
        </p:spPr>
        <p:txBody>
          <a:bodyPr anchor="ctr">
            <a:spAutoFit/>
          </a:bodyPr>
          <a:lstStyle/>
          <a:p>
            <a:pPr eaLnBrk="1" fontAlgn="auto" hangingPunct="1">
              <a:lnSpc>
                <a:spcPct val="150000"/>
              </a:lnSpc>
              <a:spcBef>
                <a:spcPts val="0"/>
              </a:spcBef>
              <a:spcAft>
                <a:spcPts val="0"/>
              </a:spcAft>
              <a:defRPr/>
            </a:pPr>
            <a:r>
              <a:rPr lang="en-US" sz="1200" b="1" kern="0" dirty="0">
                <a:solidFill>
                  <a:schemeClr val="bg1"/>
                </a:solidFill>
                <a:cs typeface="Arial" panose="020B0604020202020204" pitchFamily="34" charset="0"/>
              </a:rPr>
              <a:t>Acknowledged by the End-user</a:t>
            </a:r>
          </a:p>
        </p:txBody>
      </p:sp>
      <p:grpSp>
        <p:nvGrpSpPr>
          <p:cNvPr id="59" name="Group 28">
            <a:extLst>
              <a:ext uri="{FF2B5EF4-FFF2-40B4-BE49-F238E27FC236}">
                <a16:creationId xmlns:a16="http://schemas.microsoft.com/office/drawing/2014/main" id="{761DB6A2-8F1C-A607-86A4-D370F75616F4}"/>
              </a:ext>
            </a:extLst>
          </p:cNvPr>
          <p:cNvGrpSpPr>
            <a:grpSpLocks/>
          </p:cNvGrpSpPr>
          <p:nvPr/>
        </p:nvGrpSpPr>
        <p:grpSpPr bwMode="auto">
          <a:xfrm>
            <a:off x="7902575" y="3983038"/>
            <a:ext cx="603250" cy="609600"/>
            <a:chOff x="7370071" y="3962266"/>
            <a:chExt cx="603024" cy="609058"/>
          </a:xfrm>
        </p:grpSpPr>
        <p:sp>
          <p:nvSpPr>
            <p:cNvPr id="60" name="Oval 38">
              <a:extLst>
                <a:ext uri="{FF2B5EF4-FFF2-40B4-BE49-F238E27FC236}">
                  <a16:creationId xmlns:a16="http://schemas.microsoft.com/office/drawing/2014/main" id="{39CCE20B-5DE2-4D8F-493B-460313167F19}"/>
                </a:ext>
              </a:extLst>
            </p:cNvPr>
            <p:cNvSpPr>
              <a:spLocks noChangeArrowheads="1"/>
            </p:cNvSpPr>
            <p:nvPr/>
          </p:nvSpPr>
          <p:spPr bwMode="auto">
            <a:xfrm flipH="1">
              <a:off x="7370071" y="3962266"/>
              <a:ext cx="603024" cy="609058"/>
            </a:xfrm>
            <a:prstGeom prst="ellipse">
              <a:avLst/>
            </a:prstGeom>
            <a:solidFill>
              <a:srgbClr val="9E01BF"/>
            </a:solidFill>
            <a:ln>
              <a:noFill/>
            </a:ln>
            <a:extLst>
              <a:ext uri="{91240B29-F687-4F45-9708-019B960494DF}">
                <a14:hiddenLine xmlns:a14="http://schemas.microsoft.com/office/drawing/2010/main" w="12700" algn="ctr">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en-GB" altLang="en-US" dirty="0">
                <a:solidFill>
                  <a:schemeClr val="bg1"/>
                </a:solidFill>
                <a:latin typeface="+mn-lt"/>
              </a:endParaRPr>
            </a:p>
          </p:txBody>
        </p:sp>
        <p:sp>
          <p:nvSpPr>
            <p:cNvPr id="61" name="Freeform 110">
              <a:extLst>
                <a:ext uri="{FF2B5EF4-FFF2-40B4-BE49-F238E27FC236}">
                  <a16:creationId xmlns:a16="http://schemas.microsoft.com/office/drawing/2014/main" id="{77D19192-FB60-E59F-6D33-ADC16022C424}"/>
                </a:ext>
              </a:extLst>
            </p:cNvPr>
            <p:cNvSpPr/>
            <p:nvPr/>
          </p:nvSpPr>
          <p:spPr>
            <a:xfrm>
              <a:off x="7574782" y="4084394"/>
              <a:ext cx="193602" cy="364800"/>
            </a:xfrm>
            <a:custGeom>
              <a:avLst/>
              <a:gdLst>
                <a:gd name="connsiteX0" fmla="*/ 109406 w 194082"/>
                <a:gd name="connsiteY0" fmla="*/ 247191 h 365451"/>
                <a:gd name="connsiteX1" fmla="*/ 109406 w 194082"/>
                <a:gd name="connsiteY1" fmla="*/ 296421 h 365451"/>
                <a:gd name="connsiteX2" fmla="*/ 128892 w 194082"/>
                <a:gd name="connsiteY2" fmla="*/ 286802 h 365451"/>
                <a:gd name="connsiteX3" fmla="*/ 135075 w 194082"/>
                <a:gd name="connsiteY3" fmla="*/ 271798 h 365451"/>
                <a:gd name="connsiteX4" fmla="*/ 129845 w 194082"/>
                <a:gd name="connsiteY4" fmla="*/ 258486 h 365451"/>
                <a:gd name="connsiteX5" fmla="*/ 109406 w 194082"/>
                <a:gd name="connsiteY5" fmla="*/ 247191 h 365451"/>
                <a:gd name="connsiteX6" fmla="*/ 86554 w 194082"/>
                <a:gd name="connsiteY6" fmla="*/ 145321 h 365451"/>
                <a:gd name="connsiteX7" fmla="*/ 72624 w 194082"/>
                <a:gd name="connsiteY7" fmla="*/ 153338 h 365451"/>
                <a:gd name="connsiteX8" fmla="*/ 68711 w 194082"/>
                <a:gd name="connsiteY8" fmla="*/ 164590 h 365451"/>
                <a:gd name="connsiteX9" fmla="*/ 72682 w 194082"/>
                <a:gd name="connsiteY9" fmla="*/ 176383 h 365451"/>
                <a:gd name="connsiteX10" fmla="*/ 86554 w 194082"/>
                <a:gd name="connsiteY10" fmla="*/ 184767 h 365451"/>
                <a:gd name="connsiteX11" fmla="*/ 98426 w 194082"/>
                <a:gd name="connsiteY11" fmla="*/ 0 h 365451"/>
                <a:gd name="connsiteX12" fmla="*/ 152897 w 194082"/>
                <a:gd name="connsiteY12" fmla="*/ 93916 h 365451"/>
                <a:gd name="connsiteX13" fmla="*/ 109406 w 194082"/>
                <a:gd name="connsiteY13" fmla="*/ 93916 h 365451"/>
                <a:gd name="connsiteX14" fmla="*/ 109406 w 194082"/>
                <a:gd name="connsiteY14" fmla="*/ 105744 h 365451"/>
                <a:gd name="connsiteX15" fmla="*/ 163013 w 194082"/>
                <a:gd name="connsiteY15" fmla="*/ 122005 h 365451"/>
                <a:gd name="connsiteX16" fmla="*/ 187195 w 194082"/>
                <a:gd name="connsiteY16" fmla="*/ 160661 h 365451"/>
                <a:gd name="connsiteX17" fmla="*/ 128971 w 194082"/>
                <a:gd name="connsiteY17" fmla="*/ 169712 h 365451"/>
                <a:gd name="connsiteX18" fmla="*/ 121066 w 194082"/>
                <a:gd name="connsiteY18" fmla="*/ 154602 h 365451"/>
                <a:gd name="connsiteX19" fmla="*/ 109406 w 194082"/>
                <a:gd name="connsiteY19" fmla="*/ 146088 h 365451"/>
                <a:gd name="connsiteX20" fmla="*/ 109406 w 194082"/>
                <a:gd name="connsiteY20" fmla="*/ 190466 h 365451"/>
                <a:gd name="connsiteX21" fmla="*/ 172952 w 194082"/>
                <a:gd name="connsiteY21" fmla="*/ 216720 h 365451"/>
                <a:gd name="connsiteX22" fmla="*/ 194082 w 194082"/>
                <a:gd name="connsiteY22" fmla="*/ 263847 h 365451"/>
                <a:gd name="connsiteX23" fmla="*/ 186491 w 194082"/>
                <a:gd name="connsiteY23" fmla="*/ 294550 h 365451"/>
                <a:gd name="connsiteX24" fmla="*/ 167083 w 194082"/>
                <a:gd name="connsiteY24" fmla="*/ 317884 h 365451"/>
                <a:gd name="connsiteX25" fmla="*/ 141962 w 194082"/>
                <a:gd name="connsiteY25" fmla="*/ 331469 h 365451"/>
                <a:gd name="connsiteX26" fmla="*/ 109406 w 194082"/>
                <a:gd name="connsiteY26" fmla="*/ 336459 h 365451"/>
                <a:gd name="connsiteX27" fmla="*/ 109406 w 194082"/>
                <a:gd name="connsiteY27" fmla="*/ 365451 h 365451"/>
                <a:gd name="connsiteX28" fmla="*/ 86554 w 194082"/>
                <a:gd name="connsiteY28" fmla="*/ 365451 h 365451"/>
                <a:gd name="connsiteX29" fmla="*/ 86554 w 194082"/>
                <a:gd name="connsiteY29" fmla="*/ 336459 h 365451"/>
                <a:gd name="connsiteX30" fmla="*/ 49225 w 194082"/>
                <a:gd name="connsiteY30" fmla="*/ 329172 h 365451"/>
                <a:gd name="connsiteX31" fmla="*/ 24495 w 194082"/>
                <a:gd name="connsiteY31" fmla="*/ 314522 h 365451"/>
                <a:gd name="connsiteX32" fmla="*/ 8452 w 194082"/>
                <a:gd name="connsiteY32" fmla="*/ 294350 h 365451"/>
                <a:gd name="connsiteX33" fmla="*/ 0 w 194082"/>
                <a:gd name="connsiteY33" fmla="*/ 268195 h 365451"/>
                <a:gd name="connsiteX34" fmla="*/ 63233 w 194082"/>
                <a:gd name="connsiteY34" fmla="*/ 260985 h 365451"/>
                <a:gd name="connsiteX35" fmla="*/ 70824 w 194082"/>
                <a:gd name="connsiteY35" fmla="*/ 282922 h 365451"/>
                <a:gd name="connsiteX36" fmla="*/ 86554 w 194082"/>
                <a:gd name="connsiteY36" fmla="*/ 294887 h 365451"/>
                <a:gd name="connsiteX37" fmla="*/ 86554 w 194082"/>
                <a:gd name="connsiteY37" fmla="*/ 240681 h 365451"/>
                <a:gd name="connsiteX38" fmla="*/ 41712 w 194082"/>
                <a:gd name="connsiteY38" fmla="*/ 225787 h 365451"/>
                <a:gd name="connsiteX39" fmla="*/ 18782 w 194082"/>
                <a:gd name="connsiteY39" fmla="*/ 205600 h 365451"/>
                <a:gd name="connsiteX40" fmla="*/ 9078 w 194082"/>
                <a:gd name="connsiteY40" fmla="*/ 171752 h 365451"/>
                <a:gd name="connsiteX41" fmla="*/ 28565 w 194082"/>
                <a:gd name="connsiteY41" fmla="*/ 126084 h 365451"/>
                <a:gd name="connsiteX42" fmla="*/ 86554 w 194082"/>
                <a:gd name="connsiteY42" fmla="*/ 105744 h 365451"/>
                <a:gd name="connsiteX43" fmla="*/ 86554 w 194082"/>
                <a:gd name="connsiteY43" fmla="*/ 93916 h 365451"/>
                <a:gd name="connsiteX44" fmla="*/ 43955 w 194082"/>
                <a:gd name="connsiteY44" fmla="*/ 93916 h 365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94082" h="365451">
                  <a:moveTo>
                    <a:pt x="109406" y="247191"/>
                  </a:moveTo>
                  <a:lnTo>
                    <a:pt x="109406" y="296421"/>
                  </a:lnTo>
                  <a:cubicBezTo>
                    <a:pt x="118275" y="294471"/>
                    <a:pt x="124771" y="291265"/>
                    <a:pt x="128892" y="286802"/>
                  </a:cubicBezTo>
                  <a:cubicBezTo>
                    <a:pt x="133014" y="282339"/>
                    <a:pt x="135075" y="277338"/>
                    <a:pt x="135075" y="271798"/>
                  </a:cubicBezTo>
                  <a:cubicBezTo>
                    <a:pt x="135075" y="266975"/>
                    <a:pt x="133332" y="262538"/>
                    <a:pt x="129845" y="258486"/>
                  </a:cubicBezTo>
                  <a:cubicBezTo>
                    <a:pt x="126358" y="254433"/>
                    <a:pt x="119545" y="250669"/>
                    <a:pt x="109406" y="247191"/>
                  </a:cubicBezTo>
                  <a:close/>
                  <a:moveTo>
                    <a:pt x="86554" y="145321"/>
                  </a:moveTo>
                  <a:cubicBezTo>
                    <a:pt x="79876" y="147480"/>
                    <a:pt x="75233" y="150152"/>
                    <a:pt x="72624" y="153338"/>
                  </a:cubicBezTo>
                  <a:cubicBezTo>
                    <a:pt x="70015" y="156523"/>
                    <a:pt x="68711" y="160274"/>
                    <a:pt x="68711" y="164590"/>
                  </a:cubicBezTo>
                  <a:cubicBezTo>
                    <a:pt x="68711" y="169112"/>
                    <a:pt x="70035" y="173043"/>
                    <a:pt x="72682" y="176383"/>
                  </a:cubicBezTo>
                  <a:cubicBezTo>
                    <a:pt x="75329" y="179722"/>
                    <a:pt x="79953" y="182517"/>
                    <a:pt x="86554" y="184767"/>
                  </a:cubicBezTo>
                  <a:close/>
                  <a:moveTo>
                    <a:pt x="98426" y="0"/>
                  </a:moveTo>
                  <a:lnTo>
                    <a:pt x="152897" y="93916"/>
                  </a:lnTo>
                  <a:lnTo>
                    <a:pt x="109406" y="93916"/>
                  </a:lnTo>
                  <a:lnTo>
                    <a:pt x="109406" y="105744"/>
                  </a:lnTo>
                  <a:cubicBezTo>
                    <a:pt x="132779" y="107176"/>
                    <a:pt x="150649" y="112596"/>
                    <a:pt x="163013" y="122005"/>
                  </a:cubicBezTo>
                  <a:cubicBezTo>
                    <a:pt x="175378" y="131413"/>
                    <a:pt x="183439" y="144299"/>
                    <a:pt x="187195" y="160661"/>
                  </a:cubicBezTo>
                  <a:lnTo>
                    <a:pt x="128971" y="169712"/>
                  </a:lnTo>
                  <a:cubicBezTo>
                    <a:pt x="126049" y="162451"/>
                    <a:pt x="123414" y="157414"/>
                    <a:pt x="121066" y="154602"/>
                  </a:cubicBezTo>
                  <a:cubicBezTo>
                    <a:pt x="118719" y="151790"/>
                    <a:pt x="114832" y="148952"/>
                    <a:pt x="109406" y="146088"/>
                  </a:cubicBezTo>
                  <a:lnTo>
                    <a:pt x="109406" y="190466"/>
                  </a:lnTo>
                  <a:cubicBezTo>
                    <a:pt x="141127" y="198758"/>
                    <a:pt x="162309" y="207509"/>
                    <a:pt x="172952" y="216720"/>
                  </a:cubicBezTo>
                  <a:cubicBezTo>
                    <a:pt x="187039" y="229104"/>
                    <a:pt x="194082" y="244813"/>
                    <a:pt x="194082" y="263847"/>
                  </a:cubicBezTo>
                  <a:cubicBezTo>
                    <a:pt x="194082" y="275002"/>
                    <a:pt x="191552" y="285237"/>
                    <a:pt x="186491" y="294550"/>
                  </a:cubicBezTo>
                  <a:cubicBezTo>
                    <a:pt x="181430" y="303864"/>
                    <a:pt x="174961" y="311642"/>
                    <a:pt x="167083" y="317884"/>
                  </a:cubicBezTo>
                  <a:cubicBezTo>
                    <a:pt x="159205" y="324126"/>
                    <a:pt x="150831" y="328655"/>
                    <a:pt x="141962" y="331469"/>
                  </a:cubicBezTo>
                  <a:cubicBezTo>
                    <a:pt x="133092" y="334284"/>
                    <a:pt x="122240" y="335947"/>
                    <a:pt x="109406" y="336459"/>
                  </a:cubicBezTo>
                  <a:lnTo>
                    <a:pt x="109406" y="365451"/>
                  </a:lnTo>
                  <a:lnTo>
                    <a:pt x="86554" y="365451"/>
                  </a:lnTo>
                  <a:lnTo>
                    <a:pt x="86554" y="336459"/>
                  </a:lnTo>
                  <a:cubicBezTo>
                    <a:pt x="71216" y="335129"/>
                    <a:pt x="58772" y="332700"/>
                    <a:pt x="49225" y="329172"/>
                  </a:cubicBezTo>
                  <a:cubicBezTo>
                    <a:pt x="39677" y="325644"/>
                    <a:pt x="31434" y="320761"/>
                    <a:pt x="24495" y="314522"/>
                  </a:cubicBezTo>
                  <a:cubicBezTo>
                    <a:pt x="17556" y="308284"/>
                    <a:pt x="12209" y="301560"/>
                    <a:pt x="8452" y="294350"/>
                  </a:cubicBezTo>
                  <a:cubicBezTo>
                    <a:pt x="4695" y="287140"/>
                    <a:pt x="1878" y="278422"/>
                    <a:pt x="0" y="268195"/>
                  </a:cubicBezTo>
                  <a:lnTo>
                    <a:pt x="63233" y="260985"/>
                  </a:lnTo>
                  <a:cubicBezTo>
                    <a:pt x="65111" y="271110"/>
                    <a:pt x="67642" y="278422"/>
                    <a:pt x="70824" y="282922"/>
                  </a:cubicBezTo>
                  <a:cubicBezTo>
                    <a:pt x="74007" y="287421"/>
                    <a:pt x="79250" y="291410"/>
                    <a:pt x="86554" y="294887"/>
                  </a:cubicBezTo>
                  <a:lnTo>
                    <a:pt x="86554" y="240681"/>
                  </a:lnTo>
                  <a:cubicBezTo>
                    <a:pt x="65476" y="234948"/>
                    <a:pt x="50529" y="229983"/>
                    <a:pt x="41712" y="225787"/>
                  </a:cubicBezTo>
                  <a:cubicBezTo>
                    <a:pt x="32895" y="221591"/>
                    <a:pt x="25251" y="214862"/>
                    <a:pt x="18782" y="205600"/>
                  </a:cubicBezTo>
                  <a:cubicBezTo>
                    <a:pt x="12313" y="196339"/>
                    <a:pt x="9078" y="185056"/>
                    <a:pt x="9078" y="171752"/>
                  </a:cubicBezTo>
                  <a:cubicBezTo>
                    <a:pt x="9078" y="153535"/>
                    <a:pt x="15574" y="138313"/>
                    <a:pt x="28565" y="126084"/>
                  </a:cubicBezTo>
                  <a:cubicBezTo>
                    <a:pt x="41556" y="113855"/>
                    <a:pt x="60885" y="107075"/>
                    <a:pt x="86554" y="105744"/>
                  </a:cubicBezTo>
                  <a:lnTo>
                    <a:pt x="86554" y="93916"/>
                  </a:lnTo>
                  <a:lnTo>
                    <a:pt x="43955" y="93916"/>
                  </a:lnTo>
                  <a:close/>
                </a:path>
              </a:pathLst>
            </a:custGeom>
            <a:solidFill>
              <a:sysClr val="window" lastClr="FFFFFF"/>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en-US" sz="1350" kern="0">
                <a:solidFill>
                  <a:schemeClr val="bg1"/>
                </a:solidFill>
              </a:endParaRPr>
            </a:p>
          </p:txBody>
        </p:sp>
      </p:grpSp>
      <p:grpSp>
        <p:nvGrpSpPr>
          <p:cNvPr id="62" name="Group 29">
            <a:extLst>
              <a:ext uri="{FF2B5EF4-FFF2-40B4-BE49-F238E27FC236}">
                <a16:creationId xmlns:a16="http://schemas.microsoft.com/office/drawing/2014/main" id="{7F977D5F-509F-3267-75C8-DB07FF56C687}"/>
              </a:ext>
            </a:extLst>
          </p:cNvPr>
          <p:cNvGrpSpPr>
            <a:grpSpLocks/>
          </p:cNvGrpSpPr>
          <p:nvPr/>
        </p:nvGrpSpPr>
        <p:grpSpPr bwMode="auto">
          <a:xfrm>
            <a:off x="7543800" y="4738688"/>
            <a:ext cx="603250" cy="609600"/>
            <a:chOff x="7011917" y="4718281"/>
            <a:chExt cx="603024" cy="609058"/>
          </a:xfrm>
        </p:grpSpPr>
        <p:sp>
          <p:nvSpPr>
            <p:cNvPr id="63" name="Oval 36">
              <a:extLst>
                <a:ext uri="{FF2B5EF4-FFF2-40B4-BE49-F238E27FC236}">
                  <a16:creationId xmlns:a16="http://schemas.microsoft.com/office/drawing/2014/main" id="{CFEE621F-BCD0-2B73-F2F6-15E45E764FA8}"/>
                </a:ext>
              </a:extLst>
            </p:cNvPr>
            <p:cNvSpPr>
              <a:spLocks noChangeArrowheads="1"/>
            </p:cNvSpPr>
            <p:nvPr/>
          </p:nvSpPr>
          <p:spPr bwMode="auto">
            <a:xfrm flipH="1">
              <a:off x="7011917" y="4718281"/>
              <a:ext cx="603024" cy="609058"/>
            </a:xfrm>
            <a:prstGeom prst="ellipse">
              <a:avLst/>
            </a:prstGeom>
            <a:solidFill>
              <a:srgbClr val="9E01BF"/>
            </a:solidFill>
            <a:ln>
              <a:noFill/>
            </a:ln>
            <a:extLst>
              <a:ext uri="{91240B29-F687-4F45-9708-019B960494DF}">
                <a14:hiddenLine xmlns:a14="http://schemas.microsoft.com/office/drawing/2010/main" w="12700" algn="ctr">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en-GB" altLang="en-US" dirty="0">
                <a:solidFill>
                  <a:schemeClr val="bg1"/>
                </a:solidFill>
                <a:latin typeface="+mn-lt"/>
              </a:endParaRPr>
            </a:p>
          </p:txBody>
        </p:sp>
        <p:sp>
          <p:nvSpPr>
            <p:cNvPr id="7175" name="Freeform 108">
              <a:extLst>
                <a:ext uri="{FF2B5EF4-FFF2-40B4-BE49-F238E27FC236}">
                  <a16:creationId xmlns:a16="http://schemas.microsoft.com/office/drawing/2014/main" id="{4D44FE24-2437-D97B-F60E-CEFCBD9E6797}"/>
                </a:ext>
              </a:extLst>
            </p:cNvPr>
            <p:cNvSpPr/>
            <p:nvPr/>
          </p:nvSpPr>
          <p:spPr>
            <a:xfrm>
              <a:off x="7181716" y="4884820"/>
              <a:ext cx="263426" cy="275979"/>
            </a:xfrm>
            <a:custGeom>
              <a:avLst/>
              <a:gdLst>
                <a:gd name="connsiteX0" fmla="*/ 8918 w 262865"/>
                <a:gd name="connsiteY0" fmla="*/ 143300 h 276416"/>
                <a:gd name="connsiteX1" fmla="*/ 44586 w 262865"/>
                <a:gd name="connsiteY1" fmla="*/ 143300 h 276416"/>
                <a:gd name="connsiteX2" fmla="*/ 53504 w 262865"/>
                <a:gd name="connsiteY2" fmla="*/ 152218 h 276416"/>
                <a:gd name="connsiteX3" fmla="*/ 53504 w 262865"/>
                <a:gd name="connsiteY3" fmla="*/ 260977 h 276416"/>
                <a:gd name="connsiteX4" fmla="*/ 44586 w 262865"/>
                <a:gd name="connsiteY4" fmla="*/ 269895 h 276416"/>
                <a:gd name="connsiteX5" fmla="*/ 8918 w 262865"/>
                <a:gd name="connsiteY5" fmla="*/ 269895 h 276416"/>
                <a:gd name="connsiteX6" fmla="*/ 0 w 262865"/>
                <a:gd name="connsiteY6" fmla="*/ 260977 h 276416"/>
                <a:gd name="connsiteX7" fmla="*/ 0 w 262865"/>
                <a:gd name="connsiteY7" fmla="*/ 152218 h 276416"/>
                <a:gd name="connsiteX8" fmla="*/ 8918 w 262865"/>
                <a:gd name="connsiteY8" fmla="*/ 143300 h 276416"/>
                <a:gd name="connsiteX9" fmla="*/ 163632 w 262865"/>
                <a:gd name="connsiteY9" fmla="*/ 211 h 276416"/>
                <a:gd name="connsiteX10" fmla="*/ 188300 w 262865"/>
                <a:gd name="connsiteY10" fmla="*/ 22403 h 276416"/>
                <a:gd name="connsiteX11" fmla="*/ 170219 w 262865"/>
                <a:gd name="connsiteY11" fmla="*/ 90594 h 276416"/>
                <a:gd name="connsiteX12" fmla="*/ 179518 w 262865"/>
                <a:gd name="connsiteY12" fmla="*/ 110741 h 276416"/>
                <a:gd name="connsiteX13" fmla="*/ 242027 w 262865"/>
                <a:gd name="connsiteY13" fmla="*/ 110741 h 276416"/>
                <a:gd name="connsiteX14" fmla="*/ 258042 w 262865"/>
                <a:gd name="connsiteY14" fmla="*/ 148969 h 276416"/>
                <a:gd name="connsiteX15" fmla="*/ 258209 w 262865"/>
                <a:gd name="connsiteY15" fmla="*/ 166716 h 276416"/>
                <a:gd name="connsiteX16" fmla="*/ 259967 w 262865"/>
                <a:gd name="connsiteY16" fmla="*/ 181835 h 276416"/>
                <a:gd name="connsiteX17" fmla="*/ 251925 w 262865"/>
                <a:gd name="connsiteY17" fmla="*/ 203687 h 276416"/>
                <a:gd name="connsiteX18" fmla="*/ 256121 w 262865"/>
                <a:gd name="connsiteY18" fmla="*/ 217848 h 276416"/>
                <a:gd name="connsiteX19" fmla="*/ 242669 w 262865"/>
                <a:gd name="connsiteY19" fmla="*/ 233114 h 276416"/>
                <a:gd name="connsiteX20" fmla="*/ 240387 w 262865"/>
                <a:gd name="connsiteY20" fmla="*/ 252462 h 276416"/>
                <a:gd name="connsiteX21" fmla="*/ 210573 w 262865"/>
                <a:gd name="connsiteY21" fmla="*/ 275349 h 276416"/>
                <a:gd name="connsiteX22" fmla="*/ 67056 w 262865"/>
                <a:gd name="connsiteY22" fmla="*/ 258463 h 276416"/>
                <a:gd name="connsiteX23" fmla="*/ 67231 w 262865"/>
                <a:gd name="connsiteY23" fmla="*/ 148626 h 276416"/>
                <a:gd name="connsiteX24" fmla="*/ 110700 w 262865"/>
                <a:gd name="connsiteY24" fmla="*/ 95859 h 276416"/>
                <a:gd name="connsiteX25" fmla="*/ 134756 w 262865"/>
                <a:gd name="connsiteY25" fmla="*/ 64863 h 276416"/>
                <a:gd name="connsiteX26" fmla="*/ 152912 w 262865"/>
                <a:gd name="connsiteY26" fmla="*/ 2428 h 276416"/>
                <a:gd name="connsiteX27" fmla="*/ 163632 w 262865"/>
                <a:gd name="connsiteY27" fmla="*/ 211 h 27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62865" h="276416">
                  <a:moveTo>
                    <a:pt x="8918" y="143300"/>
                  </a:moveTo>
                  <a:lnTo>
                    <a:pt x="44586" y="143300"/>
                  </a:lnTo>
                  <a:cubicBezTo>
                    <a:pt x="49511" y="143300"/>
                    <a:pt x="53504" y="147293"/>
                    <a:pt x="53504" y="152218"/>
                  </a:cubicBezTo>
                  <a:lnTo>
                    <a:pt x="53504" y="260977"/>
                  </a:lnTo>
                  <a:cubicBezTo>
                    <a:pt x="53504" y="265902"/>
                    <a:pt x="49511" y="269895"/>
                    <a:pt x="44586" y="269895"/>
                  </a:cubicBezTo>
                  <a:lnTo>
                    <a:pt x="8918" y="269895"/>
                  </a:lnTo>
                  <a:cubicBezTo>
                    <a:pt x="3993" y="269895"/>
                    <a:pt x="0" y="265902"/>
                    <a:pt x="0" y="260977"/>
                  </a:cubicBezTo>
                  <a:lnTo>
                    <a:pt x="0" y="152218"/>
                  </a:lnTo>
                  <a:cubicBezTo>
                    <a:pt x="0" y="147293"/>
                    <a:pt x="3993" y="143300"/>
                    <a:pt x="8918" y="143300"/>
                  </a:cubicBezTo>
                  <a:close/>
                  <a:moveTo>
                    <a:pt x="163632" y="211"/>
                  </a:moveTo>
                  <a:cubicBezTo>
                    <a:pt x="170520" y="1237"/>
                    <a:pt x="179733" y="6331"/>
                    <a:pt x="188300" y="22403"/>
                  </a:cubicBezTo>
                  <a:cubicBezTo>
                    <a:pt x="193122" y="43239"/>
                    <a:pt x="189161" y="56843"/>
                    <a:pt x="170219" y="90594"/>
                  </a:cubicBezTo>
                  <a:cubicBezTo>
                    <a:pt x="169186" y="94726"/>
                    <a:pt x="160920" y="112291"/>
                    <a:pt x="179518" y="110741"/>
                  </a:cubicBezTo>
                  <a:lnTo>
                    <a:pt x="242027" y="110741"/>
                  </a:lnTo>
                  <a:cubicBezTo>
                    <a:pt x="247882" y="113152"/>
                    <a:pt x="272874" y="133651"/>
                    <a:pt x="258042" y="148969"/>
                  </a:cubicBezTo>
                  <a:cubicBezTo>
                    <a:pt x="255114" y="151036"/>
                    <a:pt x="248221" y="156901"/>
                    <a:pt x="258209" y="166716"/>
                  </a:cubicBezTo>
                  <a:cubicBezTo>
                    <a:pt x="260251" y="168609"/>
                    <a:pt x="266490" y="175572"/>
                    <a:pt x="259967" y="181835"/>
                  </a:cubicBezTo>
                  <a:cubicBezTo>
                    <a:pt x="256470" y="188536"/>
                    <a:pt x="247379" y="189993"/>
                    <a:pt x="251925" y="203687"/>
                  </a:cubicBezTo>
                  <a:cubicBezTo>
                    <a:pt x="253207" y="208932"/>
                    <a:pt x="260258" y="209981"/>
                    <a:pt x="256121" y="217848"/>
                  </a:cubicBezTo>
                  <a:cubicBezTo>
                    <a:pt x="253917" y="222062"/>
                    <a:pt x="247969" y="227151"/>
                    <a:pt x="242669" y="233114"/>
                  </a:cubicBezTo>
                  <a:cubicBezTo>
                    <a:pt x="240503" y="236412"/>
                    <a:pt x="238423" y="234613"/>
                    <a:pt x="240387" y="252462"/>
                  </a:cubicBezTo>
                  <a:cubicBezTo>
                    <a:pt x="239204" y="256675"/>
                    <a:pt x="234579" y="267863"/>
                    <a:pt x="210573" y="275349"/>
                  </a:cubicBezTo>
                  <a:cubicBezTo>
                    <a:pt x="158809" y="277570"/>
                    <a:pt x="126670" y="278109"/>
                    <a:pt x="67056" y="258463"/>
                  </a:cubicBezTo>
                  <a:cubicBezTo>
                    <a:pt x="67173" y="221151"/>
                    <a:pt x="67114" y="185937"/>
                    <a:pt x="67231" y="148626"/>
                  </a:cubicBezTo>
                  <a:cubicBezTo>
                    <a:pt x="77563" y="153341"/>
                    <a:pt x="100433" y="131504"/>
                    <a:pt x="110700" y="95859"/>
                  </a:cubicBezTo>
                  <a:cubicBezTo>
                    <a:pt x="113380" y="88282"/>
                    <a:pt x="121743" y="75539"/>
                    <a:pt x="134756" y="64863"/>
                  </a:cubicBezTo>
                  <a:cubicBezTo>
                    <a:pt x="154322" y="54531"/>
                    <a:pt x="154462" y="-4222"/>
                    <a:pt x="152912" y="2428"/>
                  </a:cubicBezTo>
                  <a:cubicBezTo>
                    <a:pt x="152180" y="2227"/>
                    <a:pt x="156744" y="-815"/>
                    <a:pt x="163632" y="211"/>
                  </a:cubicBezTo>
                  <a:close/>
                </a:path>
              </a:pathLst>
            </a:custGeom>
            <a:solidFill>
              <a:sysClr val="window" lastClr="FFFFFF"/>
            </a:solidFill>
            <a:ln w="12700" cap="flat" cmpd="sng" algn="ctr">
              <a:noFill/>
              <a:prstDash val="solid"/>
              <a:miter lim="800000"/>
            </a:ln>
            <a:effectLst/>
          </p:spPr>
          <p:txBody>
            <a:bodyPr anchor="ctr"/>
            <a:lstStyle/>
            <a:p>
              <a:pPr algn="ctr" eaLnBrk="1" hangingPunct="1">
                <a:defRPr/>
              </a:pPr>
              <a:endParaRPr lang="en-US" sz="2000" kern="0">
                <a:solidFill>
                  <a:schemeClr val="bg1"/>
                </a:solidFill>
              </a:endParaRPr>
            </a:p>
          </p:txBody>
        </p:sp>
      </p:grpSp>
      <p:grpSp>
        <p:nvGrpSpPr>
          <p:cNvPr id="7176" name="Group 30">
            <a:extLst>
              <a:ext uri="{FF2B5EF4-FFF2-40B4-BE49-F238E27FC236}">
                <a16:creationId xmlns:a16="http://schemas.microsoft.com/office/drawing/2014/main" id="{5C41CC5E-9F5C-DF7A-784E-180998A42A6A}"/>
              </a:ext>
            </a:extLst>
          </p:cNvPr>
          <p:cNvGrpSpPr>
            <a:grpSpLocks/>
          </p:cNvGrpSpPr>
          <p:nvPr/>
        </p:nvGrpSpPr>
        <p:grpSpPr bwMode="auto">
          <a:xfrm>
            <a:off x="6759575" y="5387975"/>
            <a:ext cx="603250" cy="609600"/>
            <a:chOff x="6227078" y="5367355"/>
            <a:chExt cx="603024" cy="609054"/>
          </a:xfrm>
        </p:grpSpPr>
        <p:sp>
          <p:nvSpPr>
            <p:cNvPr id="7178" name="Oval 34">
              <a:extLst>
                <a:ext uri="{FF2B5EF4-FFF2-40B4-BE49-F238E27FC236}">
                  <a16:creationId xmlns:a16="http://schemas.microsoft.com/office/drawing/2014/main" id="{21B7DFEB-F23C-A61D-629F-5FC91E5CB1CE}"/>
                </a:ext>
              </a:extLst>
            </p:cNvPr>
            <p:cNvSpPr>
              <a:spLocks noChangeArrowheads="1"/>
            </p:cNvSpPr>
            <p:nvPr/>
          </p:nvSpPr>
          <p:spPr bwMode="auto">
            <a:xfrm flipH="1">
              <a:off x="6227078" y="5367355"/>
              <a:ext cx="603024" cy="609054"/>
            </a:xfrm>
            <a:prstGeom prst="ellipse">
              <a:avLst/>
            </a:prstGeom>
            <a:solidFill>
              <a:srgbClr val="9E01BF"/>
            </a:solidFill>
            <a:ln>
              <a:noFill/>
            </a:ln>
            <a:extLst>
              <a:ext uri="{91240B29-F687-4F45-9708-019B960494DF}">
                <a14:hiddenLine xmlns:a14="http://schemas.microsoft.com/office/drawing/2010/main" w="12700" algn="ctr">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en-GB" altLang="en-US" dirty="0">
                <a:solidFill>
                  <a:schemeClr val="bg1"/>
                </a:solidFill>
                <a:latin typeface="+mn-lt"/>
              </a:endParaRPr>
            </a:p>
          </p:txBody>
        </p:sp>
        <p:sp>
          <p:nvSpPr>
            <p:cNvPr id="7179" name="Freeform 106">
              <a:extLst>
                <a:ext uri="{FF2B5EF4-FFF2-40B4-BE49-F238E27FC236}">
                  <a16:creationId xmlns:a16="http://schemas.microsoft.com/office/drawing/2014/main" id="{2296D24B-FDF0-1417-54EE-5B2C7FB879F9}"/>
                </a:ext>
              </a:extLst>
            </p:cNvPr>
            <p:cNvSpPr/>
            <p:nvPr/>
          </p:nvSpPr>
          <p:spPr>
            <a:xfrm>
              <a:off x="6355618" y="5527549"/>
              <a:ext cx="345945" cy="288666"/>
            </a:xfrm>
            <a:custGeom>
              <a:avLst/>
              <a:gdLst>
                <a:gd name="connsiteX0" fmla="*/ 278959 w 347228"/>
                <a:gd name="connsiteY0" fmla="*/ 126069 h 289660"/>
                <a:gd name="connsiteX1" fmla="*/ 256099 w 347228"/>
                <a:gd name="connsiteY1" fmla="*/ 148929 h 289660"/>
                <a:gd name="connsiteX2" fmla="*/ 278959 w 347228"/>
                <a:gd name="connsiteY2" fmla="*/ 171789 h 289660"/>
                <a:gd name="connsiteX3" fmla="*/ 301819 w 347228"/>
                <a:gd name="connsiteY3" fmla="*/ 148929 h 289660"/>
                <a:gd name="connsiteX4" fmla="*/ 278959 w 347228"/>
                <a:gd name="connsiteY4" fmla="*/ 126069 h 289660"/>
                <a:gd name="connsiteX5" fmla="*/ 221418 w 347228"/>
                <a:gd name="connsiteY5" fmla="*/ 126069 h 289660"/>
                <a:gd name="connsiteX6" fmla="*/ 198558 w 347228"/>
                <a:gd name="connsiteY6" fmla="*/ 148929 h 289660"/>
                <a:gd name="connsiteX7" fmla="*/ 221418 w 347228"/>
                <a:gd name="connsiteY7" fmla="*/ 171789 h 289660"/>
                <a:gd name="connsiteX8" fmla="*/ 244278 w 347228"/>
                <a:gd name="connsiteY8" fmla="*/ 148929 h 289660"/>
                <a:gd name="connsiteX9" fmla="*/ 221418 w 347228"/>
                <a:gd name="connsiteY9" fmla="*/ 126069 h 289660"/>
                <a:gd name="connsiteX10" fmla="*/ 163877 w 347228"/>
                <a:gd name="connsiteY10" fmla="*/ 126069 h 289660"/>
                <a:gd name="connsiteX11" fmla="*/ 141017 w 347228"/>
                <a:gd name="connsiteY11" fmla="*/ 148929 h 289660"/>
                <a:gd name="connsiteX12" fmla="*/ 163877 w 347228"/>
                <a:gd name="connsiteY12" fmla="*/ 171789 h 289660"/>
                <a:gd name="connsiteX13" fmla="*/ 186737 w 347228"/>
                <a:gd name="connsiteY13" fmla="*/ 148929 h 289660"/>
                <a:gd name="connsiteX14" fmla="*/ 163877 w 347228"/>
                <a:gd name="connsiteY14" fmla="*/ 126069 h 289660"/>
                <a:gd name="connsiteX15" fmla="*/ 131363 w 347228"/>
                <a:gd name="connsiteY15" fmla="*/ 20281 h 289660"/>
                <a:gd name="connsiteX16" fmla="*/ 18968 w 347228"/>
                <a:gd name="connsiteY16" fmla="*/ 98734 h 289660"/>
                <a:gd name="connsiteX17" fmla="*/ 48166 w 347228"/>
                <a:gd name="connsiteY17" fmla="*/ 151484 h 289660"/>
                <a:gd name="connsiteX18" fmla="*/ 59743 w 347228"/>
                <a:gd name="connsiteY18" fmla="*/ 159189 h 289660"/>
                <a:gd name="connsiteX19" fmla="*/ 52076 w 347228"/>
                <a:gd name="connsiteY19" fmla="*/ 180617 h 289660"/>
                <a:gd name="connsiteX20" fmla="*/ 83250 w 347228"/>
                <a:gd name="connsiteY20" fmla="*/ 169463 h 289660"/>
                <a:gd name="connsiteX21" fmla="*/ 87613 w 347228"/>
                <a:gd name="connsiteY21" fmla="*/ 171022 h 289660"/>
                <a:gd name="connsiteX22" fmla="*/ 98155 w 347228"/>
                <a:gd name="connsiteY22" fmla="*/ 173306 h 289660"/>
                <a:gd name="connsiteX23" fmla="*/ 99793 w 347228"/>
                <a:gd name="connsiteY23" fmla="*/ 177849 h 289660"/>
                <a:gd name="connsiteX24" fmla="*/ 109818 w 347228"/>
                <a:gd name="connsiteY24" fmla="*/ 193759 h 289660"/>
                <a:gd name="connsiteX25" fmla="*/ 111466 w 347228"/>
                <a:gd name="connsiteY25" fmla="*/ 195480 h 289660"/>
                <a:gd name="connsiteX26" fmla="*/ 97171 w 347228"/>
                <a:gd name="connsiteY26" fmla="*/ 165338 h 289660"/>
                <a:gd name="connsiteX27" fmla="*/ 160392 w 347228"/>
                <a:gd name="connsiteY27" fmla="*/ 58902 h 289660"/>
                <a:gd name="connsiteX28" fmla="*/ 198480 w 347228"/>
                <a:gd name="connsiteY28" fmla="*/ 47698 h 289660"/>
                <a:gd name="connsiteX29" fmla="*/ 215661 w 347228"/>
                <a:gd name="connsiteY29" fmla="*/ 47340 h 289660"/>
                <a:gd name="connsiteX30" fmla="*/ 210838 w 347228"/>
                <a:gd name="connsiteY30" fmla="*/ 43259 h 289660"/>
                <a:gd name="connsiteX31" fmla="*/ 131363 w 347228"/>
                <a:gd name="connsiteY31" fmla="*/ 20281 h 289660"/>
                <a:gd name="connsiteX32" fmla="*/ 125247 w 347228"/>
                <a:gd name="connsiteY32" fmla="*/ 9 h 289660"/>
                <a:gd name="connsiteX33" fmla="*/ 198391 w 347228"/>
                <a:gd name="connsiteY33" fmla="*/ 17026 h 289660"/>
                <a:gd name="connsiteX34" fmla="*/ 234769 w 347228"/>
                <a:gd name="connsiteY34" fmla="*/ 46943 h 289660"/>
                <a:gd name="connsiteX35" fmla="*/ 237981 w 347228"/>
                <a:gd name="connsiteY35" fmla="*/ 46876 h 289660"/>
                <a:gd name="connsiteX36" fmla="*/ 309044 w 347228"/>
                <a:gd name="connsiteY36" fmla="*/ 75057 h 289660"/>
                <a:gd name="connsiteX37" fmla="*/ 302969 w 347228"/>
                <a:gd name="connsiteY37" fmla="*/ 227321 h 289660"/>
                <a:gd name="connsiteX38" fmla="*/ 318353 w 347228"/>
                <a:gd name="connsiteY38" fmla="*/ 289660 h 289660"/>
                <a:gd name="connsiteX39" fmla="*/ 261144 w 347228"/>
                <a:gd name="connsiteY39" fmla="*/ 246611 h 289660"/>
                <a:gd name="connsiteX40" fmla="*/ 116095 w 347228"/>
                <a:gd name="connsiteY40" fmla="*/ 205240 h 289660"/>
                <a:gd name="connsiteX41" fmla="*/ 111744 w 347228"/>
                <a:gd name="connsiteY41" fmla="*/ 196066 h 289660"/>
                <a:gd name="connsiteX42" fmla="*/ 94897 w 347228"/>
                <a:gd name="connsiteY42" fmla="*/ 193719 h 289660"/>
                <a:gd name="connsiteX43" fmla="*/ 75891 w 347228"/>
                <a:gd name="connsiteY43" fmla="*/ 188586 h 289660"/>
                <a:gd name="connsiteX44" fmla="*/ 8987 w 347228"/>
                <a:gd name="connsiteY44" fmla="*/ 230428 h 289660"/>
                <a:gd name="connsiteX45" fmla="*/ 36061 w 347228"/>
                <a:gd name="connsiteY45" fmla="*/ 167180 h 289660"/>
                <a:gd name="connsiteX46" fmla="*/ 52737 w 347228"/>
                <a:gd name="connsiteY46" fmla="*/ 18589 h 289660"/>
                <a:gd name="connsiteX47" fmla="*/ 125247 w 347228"/>
                <a:gd name="connsiteY47" fmla="*/ 9 h 289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47228" h="289660">
                  <a:moveTo>
                    <a:pt x="278959" y="126069"/>
                  </a:moveTo>
                  <a:cubicBezTo>
                    <a:pt x="266334" y="126069"/>
                    <a:pt x="256099" y="136304"/>
                    <a:pt x="256099" y="148929"/>
                  </a:cubicBezTo>
                  <a:cubicBezTo>
                    <a:pt x="256099" y="161554"/>
                    <a:pt x="266334" y="171789"/>
                    <a:pt x="278959" y="171789"/>
                  </a:cubicBezTo>
                  <a:cubicBezTo>
                    <a:pt x="291584" y="171789"/>
                    <a:pt x="301819" y="161554"/>
                    <a:pt x="301819" y="148929"/>
                  </a:cubicBezTo>
                  <a:cubicBezTo>
                    <a:pt x="301819" y="136304"/>
                    <a:pt x="291584" y="126069"/>
                    <a:pt x="278959" y="126069"/>
                  </a:cubicBezTo>
                  <a:close/>
                  <a:moveTo>
                    <a:pt x="221418" y="126069"/>
                  </a:moveTo>
                  <a:cubicBezTo>
                    <a:pt x="208793" y="126069"/>
                    <a:pt x="198558" y="136304"/>
                    <a:pt x="198558" y="148929"/>
                  </a:cubicBezTo>
                  <a:cubicBezTo>
                    <a:pt x="198558" y="161554"/>
                    <a:pt x="208793" y="171789"/>
                    <a:pt x="221418" y="171789"/>
                  </a:cubicBezTo>
                  <a:cubicBezTo>
                    <a:pt x="234043" y="171789"/>
                    <a:pt x="244278" y="161554"/>
                    <a:pt x="244278" y="148929"/>
                  </a:cubicBezTo>
                  <a:cubicBezTo>
                    <a:pt x="244278" y="136304"/>
                    <a:pt x="234043" y="126069"/>
                    <a:pt x="221418" y="126069"/>
                  </a:cubicBezTo>
                  <a:close/>
                  <a:moveTo>
                    <a:pt x="163877" y="126069"/>
                  </a:moveTo>
                  <a:cubicBezTo>
                    <a:pt x="151252" y="126069"/>
                    <a:pt x="141017" y="136304"/>
                    <a:pt x="141017" y="148929"/>
                  </a:cubicBezTo>
                  <a:cubicBezTo>
                    <a:pt x="141017" y="161554"/>
                    <a:pt x="151252" y="171789"/>
                    <a:pt x="163877" y="171789"/>
                  </a:cubicBezTo>
                  <a:cubicBezTo>
                    <a:pt x="176502" y="171789"/>
                    <a:pt x="186737" y="161554"/>
                    <a:pt x="186737" y="148929"/>
                  </a:cubicBezTo>
                  <a:cubicBezTo>
                    <a:pt x="186737" y="136304"/>
                    <a:pt x="176502" y="126069"/>
                    <a:pt x="163877" y="126069"/>
                  </a:cubicBezTo>
                  <a:close/>
                  <a:moveTo>
                    <a:pt x="131363" y="20281"/>
                  </a:moveTo>
                  <a:cubicBezTo>
                    <a:pt x="69289" y="20281"/>
                    <a:pt x="18968" y="55406"/>
                    <a:pt x="18968" y="98734"/>
                  </a:cubicBezTo>
                  <a:cubicBezTo>
                    <a:pt x="18968" y="119045"/>
                    <a:pt x="30025" y="137552"/>
                    <a:pt x="48166" y="151484"/>
                  </a:cubicBezTo>
                  <a:lnTo>
                    <a:pt x="59743" y="159189"/>
                  </a:lnTo>
                  <a:lnTo>
                    <a:pt x="52076" y="180617"/>
                  </a:lnTo>
                  <a:lnTo>
                    <a:pt x="83250" y="169463"/>
                  </a:lnTo>
                  <a:lnTo>
                    <a:pt x="87613" y="171022"/>
                  </a:lnTo>
                  <a:lnTo>
                    <a:pt x="98155" y="173306"/>
                  </a:lnTo>
                  <a:lnTo>
                    <a:pt x="99793" y="177849"/>
                  </a:lnTo>
                  <a:cubicBezTo>
                    <a:pt x="102544" y="183452"/>
                    <a:pt x="105910" y="188776"/>
                    <a:pt x="109818" y="193759"/>
                  </a:cubicBezTo>
                  <a:lnTo>
                    <a:pt x="111466" y="195480"/>
                  </a:lnTo>
                  <a:lnTo>
                    <a:pt x="97171" y="165338"/>
                  </a:lnTo>
                  <a:cubicBezTo>
                    <a:pt x="89035" y="123939"/>
                    <a:pt x="112472" y="80652"/>
                    <a:pt x="160392" y="58902"/>
                  </a:cubicBezTo>
                  <a:cubicBezTo>
                    <a:pt x="172514" y="53400"/>
                    <a:pt x="185379" y="49684"/>
                    <a:pt x="198480" y="47698"/>
                  </a:cubicBezTo>
                  <a:lnTo>
                    <a:pt x="215661" y="47340"/>
                  </a:lnTo>
                  <a:lnTo>
                    <a:pt x="210838" y="43259"/>
                  </a:lnTo>
                  <a:cubicBezTo>
                    <a:pt x="190498" y="29062"/>
                    <a:pt x="162400" y="20281"/>
                    <a:pt x="131363" y="20281"/>
                  </a:cubicBezTo>
                  <a:close/>
                  <a:moveTo>
                    <a:pt x="125247" y="9"/>
                  </a:moveTo>
                  <a:cubicBezTo>
                    <a:pt x="150728" y="-264"/>
                    <a:pt x="176316" y="5395"/>
                    <a:pt x="198391" y="17026"/>
                  </a:cubicBezTo>
                  <a:lnTo>
                    <a:pt x="234769" y="46943"/>
                  </a:lnTo>
                  <a:lnTo>
                    <a:pt x="237981" y="46876"/>
                  </a:lnTo>
                  <a:cubicBezTo>
                    <a:pt x="264110" y="49716"/>
                    <a:pt x="289151" y="59256"/>
                    <a:pt x="309044" y="75057"/>
                  </a:cubicBezTo>
                  <a:cubicBezTo>
                    <a:pt x="362288" y="117347"/>
                    <a:pt x="359470" y="187963"/>
                    <a:pt x="302969" y="227321"/>
                  </a:cubicBezTo>
                  <a:lnTo>
                    <a:pt x="318353" y="289660"/>
                  </a:lnTo>
                  <a:lnTo>
                    <a:pt x="261144" y="246611"/>
                  </a:lnTo>
                  <a:cubicBezTo>
                    <a:pt x="206923" y="261376"/>
                    <a:pt x="147352" y="244385"/>
                    <a:pt x="116095" y="205240"/>
                  </a:cubicBezTo>
                  <a:lnTo>
                    <a:pt x="111744" y="196066"/>
                  </a:lnTo>
                  <a:lnTo>
                    <a:pt x="94897" y="193719"/>
                  </a:lnTo>
                  <a:cubicBezTo>
                    <a:pt x="88469" y="192415"/>
                    <a:pt x="82115" y="190707"/>
                    <a:pt x="75891" y="188586"/>
                  </a:cubicBezTo>
                  <a:lnTo>
                    <a:pt x="8987" y="230428"/>
                  </a:lnTo>
                  <a:lnTo>
                    <a:pt x="36061" y="167180"/>
                  </a:lnTo>
                  <a:cubicBezTo>
                    <a:pt x="-18105" y="124101"/>
                    <a:pt x="-10211" y="53768"/>
                    <a:pt x="52737" y="18589"/>
                  </a:cubicBezTo>
                  <a:cubicBezTo>
                    <a:pt x="74389" y="6489"/>
                    <a:pt x="99765" y="283"/>
                    <a:pt x="125247" y="9"/>
                  </a:cubicBezTo>
                  <a:close/>
                </a:path>
              </a:pathLst>
            </a:custGeom>
            <a:solidFill>
              <a:sysClr val="window" lastClr="FFFFFF"/>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en-US" kern="0">
                <a:solidFill>
                  <a:schemeClr val="bg1"/>
                </a:solidFill>
              </a:endParaRPr>
            </a:p>
          </p:txBody>
        </p:sp>
      </p:grpSp>
      <p:grpSp>
        <p:nvGrpSpPr>
          <p:cNvPr id="7180" name="Group 31">
            <a:extLst>
              <a:ext uri="{FF2B5EF4-FFF2-40B4-BE49-F238E27FC236}">
                <a16:creationId xmlns:a16="http://schemas.microsoft.com/office/drawing/2014/main" id="{0FCF18E2-D0CF-4A8D-C7A6-4C8ABF432B8B}"/>
              </a:ext>
            </a:extLst>
          </p:cNvPr>
          <p:cNvGrpSpPr>
            <a:grpSpLocks/>
          </p:cNvGrpSpPr>
          <p:nvPr/>
        </p:nvGrpSpPr>
        <p:grpSpPr bwMode="auto">
          <a:xfrm>
            <a:off x="7942263" y="3092450"/>
            <a:ext cx="601662" cy="609600"/>
            <a:chOff x="7409628" y="3072185"/>
            <a:chExt cx="603024" cy="609058"/>
          </a:xfrm>
        </p:grpSpPr>
        <p:sp>
          <p:nvSpPr>
            <p:cNvPr id="7181" name="Oval 32">
              <a:extLst>
                <a:ext uri="{FF2B5EF4-FFF2-40B4-BE49-F238E27FC236}">
                  <a16:creationId xmlns:a16="http://schemas.microsoft.com/office/drawing/2014/main" id="{0A4CC03C-C7A8-913A-EE4F-BF07E766F7F3}"/>
                </a:ext>
              </a:extLst>
            </p:cNvPr>
            <p:cNvSpPr>
              <a:spLocks noChangeArrowheads="1"/>
            </p:cNvSpPr>
            <p:nvPr/>
          </p:nvSpPr>
          <p:spPr bwMode="auto">
            <a:xfrm flipH="1">
              <a:off x="7409628" y="3072185"/>
              <a:ext cx="603024" cy="609058"/>
            </a:xfrm>
            <a:prstGeom prst="ellipse">
              <a:avLst/>
            </a:prstGeom>
            <a:solidFill>
              <a:srgbClr val="9E01BF"/>
            </a:solidFill>
            <a:ln>
              <a:noFill/>
            </a:ln>
            <a:extLst>
              <a:ext uri="{91240B29-F687-4F45-9708-019B960494DF}">
                <a14:hiddenLine xmlns:a14="http://schemas.microsoft.com/office/drawing/2010/main" w="12700" algn="ctr">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en-GB" altLang="en-US">
                <a:solidFill>
                  <a:schemeClr val="bg1"/>
                </a:solidFill>
                <a:latin typeface="+mn-lt"/>
              </a:endParaRPr>
            </a:p>
          </p:txBody>
        </p:sp>
        <p:sp>
          <p:nvSpPr>
            <p:cNvPr id="7182" name="Freeform 104">
              <a:extLst>
                <a:ext uri="{FF2B5EF4-FFF2-40B4-BE49-F238E27FC236}">
                  <a16:creationId xmlns:a16="http://schemas.microsoft.com/office/drawing/2014/main" id="{936BA3C3-C173-D941-4504-E77392026491}"/>
                </a:ext>
              </a:extLst>
            </p:cNvPr>
            <p:cNvSpPr/>
            <p:nvPr/>
          </p:nvSpPr>
          <p:spPr>
            <a:xfrm flipH="1">
              <a:off x="7543280" y="3208589"/>
              <a:ext cx="335720" cy="336251"/>
            </a:xfrm>
            <a:custGeom>
              <a:avLst/>
              <a:gdLst>
                <a:gd name="connsiteX0" fmla="*/ 78207 w 334579"/>
                <a:gd name="connsiteY0" fmla="*/ 199743 h 335167"/>
                <a:gd name="connsiteX1" fmla="*/ 51196 w 334579"/>
                <a:gd name="connsiteY1" fmla="*/ 226845 h 335167"/>
                <a:gd name="connsiteX2" fmla="*/ 38356 w 334579"/>
                <a:gd name="connsiteY2" fmla="*/ 214005 h 335167"/>
                <a:gd name="connsiteX3" fmla="*/ 160315 w 334579"/>
                <a:gd name="connsiteY3" fmla="*/ 304575 h 335167"/>
                <a:gd name="connsiteX4" fmla="*/ 160315 w 334579"/>
                <a:gd name="connsiteY4" fmla="*/ 335167 h 335167"/>
                <a:gd name="connsiteX5" fmla="*/ 211546 w 334579"/>
                <a:gd name="connsiteY5" fmla="*/ 283764 h 335167"/>
                <a:gd name="connsiteX6" fmla="*/ 160315 w 334579"/>
                <a:gd name="connsiteY6" fmla="*/ 232360 h 335167"/>
                <a:gd name="connsiteX7" fmla="*/ 160315 w 334579"/>
                <a:gd name="connsiteY7" fmla="*/ 261918 h 335167"/>
                <a:gd name="connsiteX8" fmla="*/ 78207 w 334579"/>
                <a:gd name="connsiteY8" fmla="*/ 199743 h 335167"/>
                <a:gd name="connsiteX9" fmla="*/ 183040 w 334579"/>
                <a:gd name="connsiteY9" fmla="*/ 176390 h 335167"/>
                <a:gd name="connsiteX10" fmla="*/ 183409 w 334579"/>
                <a:gd name="connsiteY10" fmla="*/ 176813 h 335167"/>
                <a:gd name="connsiteX11" fmla="*/ 178709 w 334579"/>
                <a:gd name="connsiteY11" fmla="*/ 177357 h 335167"/>
                <a:gd name="connsiteX12" fmla="*/ 177730 w 334579"/>
                <a:gd name="connsiteY12" fmla="*/ 177709 h 335167"/>
                <a:gd name="connsiteX13" fmla="*/ 177697 w 334579"/>
                <a:gd name="connsiteY13" fmla="*/ 176536 h 335167"/>
                <a:gd name="connsiteX14" fmla="*/ 183040 w 334579"/>
                <a:gd name="connsiteY14" fmla="*/ 176390 h 335167"/>
                <a:gd name="connsiteX15" fmla="*/ 224148 w 334579"/>
                <a:gd name="connsiteY15" fmla="*/ 174532 h 335167"/>
                <a:gd name="connsiteX16" fmla="*/ 215587 w 334579"/>
                <a:gd name="connsiteY16" fmla="*/ 174532 h 335167"/>
                <a:gd name="connsiteX17" fmla="*/ 213138 w 334579"/>
                <a:gd name="connsiteY17" fmla="*/ 176491 h 335167"/>
                <a:gd name="connsiteX18" fmla="*/ 213138 w 334579"/>
                <a:gd name="connsiteY18" fmla="*/ 210926 h 335167"/>
                <a:gd name="connsiteX19" fmla="*/ 215337 w 334579"/>
                <a:gd name="connsiteY19" fmla="*/ 213363 h 335167"/>
                <a:gd name="connsiteX20" fmla="*/ 224148 w 334579"/>
                <a:gd name="connsiteY20" fmla="*/ 213363 h 335167"/>
                <a:gd name="connsiteX21" fmla="*/ 226354 w 334579"/>
                <a:gd name="connsiteY21" fmla="*/ 211169 h 335167"/>
                <a:gd name="connsiteX22" fmla="*/ 226354 w 334579"/>
                <a:gd name="connsiteY22" fmla="*/ 176734 h 335167"/>
                <a:gd name="connsiteX23" fmla="*/ 224148 w 334579"/>
                <a:gd name="connsiteY23" fmla="*/ 174532 h 335167"/>
                <a:gd name="connsiteX24" fmla="*/ 152409 w 334579"/>
                <a:gd name="connsiteY24" fmla="*/ 124345 h 335167"/>
                <a:gd name="connsiteX25" fmla="*/ 158025 w 334579"/>
                <a:gd name="connsiteY25" fmla="*/ 125091 h 335167"/>
                <a:gd name="connsiteX26" fmla="*/ 178751 w 334579"/>
                <a:gd name="connsiteY26" fmla="*/ 158465 h 335167"/>
                <a:gd name="connsiteX27" fmla="*/ 145054 w 334579"/>
                <a:gd name="connsiteY27" fmla="*/ 179003 h 335167"/>
                <a:gd name="connsiteX28" fmla="*/ 124328 w 334579"/>
                <a:gd name="connsiteY28" fmla="*/ 145630 h 335167"/>
                <a:gd name="connsiteX29" fmla="*/ 152409 w 334579"/>
                <a:gd name="connsiteY29" fmla="*/ 124345 h 335167"/>
                <a:gd name="connsiteX30" fmla="*/ 283287 w 334579"/>
                <a:gd name="connsiteY30" fmla="*/ 123032 h 335167"/>
                <a:gd name="connsiteX31" fmla="*/ 231995 w 334579"/>
                <a:gd name="connsiteY31" fmla="*/ 174363 h 335167"/>
                <a:gd name="connsiteX32" fmla="*/ 261489 w 334579"/>
                <a:gd name="connsiteY32" fmla="*/ 174363 h 335167"/>
                <a:gd name="connsiteX33" fmla="*/ 199449 w 334579"/>
                <a:gd name="connsiteY33" fmla="*/ 256630 h 335167"/>
                <a:gd name="connsiteX34" fmla="*/ 226492 w 334579"/>
                <a:gd name="connsiteY34" fmla="*/ 283694 h 335167"/>
                <a:gd name="connsiteX35" fmla="*/ 213680 w 334579"/>
                <a:gd name="connsiteY35" fmla="*/ 296516 h 335167"/>
                <a:gd name="connsiteX36" fmla="*/ 304053 w 334579"/>
                <a:gd name="connsiteY36" fmla="*/ 174363 h 335167"/>
                <a:gd name="connsiteX37" fmla="*/ 334579 w 334579"/>
                <a:gd name="connsiteY37" fmla="*/ 174363 h 335167"/>
                <a:gd name="connsiteX38" fmla="*/ 152624 w 334579"/>
                <a:gd name="connsiteY38" fmla="*/ 111143 h 335167"/>
                <a:gd name="connsiteX39" fmla="*/ 150310 w 334579"/>
                <a:gd name="connsiteY39" fmla="*/ 111200 h 335167"/>
                <a:gd name="connsiteX40" fmla="*/ 150556 w 334579"/>
                <a:gd name="connsiteY40" fmla="*/ 111751 h 335167"/>
                <a:gd name="connsiteX41" fmla="*/ 150719 w 334579"/>
                <a:gd name="connsiteY41" fmla="*/ 112491 h 335167"/>
                <a:gd name="connsiteX42" fmla="*/ 147401 w 334579"/>
                <a:gd name="connsiteY42" fmla="*/ 116640 h 335167"/>
                <a:gd name="connsiteX43" fmla="*/ 143212 w 334579"/>
                <a:gd name="connsiteY43" fmla="*/ 113352 h 335167"/>
                <a:gd name="connsiteX44" fmla="*/ 143201 w 334579"/>
                <a:gd name="connsiteY44" fmla="*/ 112593 h 335167"/>
                <a:gd name="connsiteX45" fmla="*/ 143317 w 334579"/>
                <a:gd name="connsiteY45" fmla="*/ 111980 h 335167"/>
                <a:gd name="connsiteX46" fmla="*/ 140070 w 334579"/>
                <a:gd name="connsiteY46" fmla="*/ 112737 h 335167"/>
                <a:gd name="connsiteX47" fmla="*/ 136242 w 334579"/>
                <a:gd name="connsiteY47" fmla="*/ 114047 h 335167"/>
                <a:gd name="connsiteX48" fmla="*/ 136695 w 334579"/>
                <a:gd name="connsiteY48" fmla="*/ 114514 h 335167"/>
                <a:gd name="connsiteX49" fmla="*/ 137105 w 334579"/>
                <a:gd name="connsiteY49" fmla="*/ 115155 h 335167"/>
                <a:gd name="connsiteX50" fmla="*/ 135419 w 334579"/>
                <a:gd name="connsiteY50" fmla="*/ 120177 h 335167"/>
                <a:gd name="connsiteX51" fmla="*/ 130347 w 334579"/>
                <a:gd name="connsiteY51" fmla="*/ 118505 h 335167"/>
                <a:gd name="connsiteX52" fmla="*/ 130075 w 334579"/>
                <a:gd name="connsiteY52" fmla="*/ 117797 h 335167"/>
                <a:gd name="connsiteX53" fmla="*/ 129976 w 334579"/>
                <a:gd name="connsiteY53" fmla="*/ 117203 h 335167"/>
                <a:gd name="connsiteX54" fmla="*/ 128778 w 334579"/>
                <a:gd name="connsiteY54" fmla="*/ 117903 h 335167"/>
                <a:gd name="connsiteX55" fmla="*/ 125429 w 334579"/>
                <a:gd name="connsiteY55" fmla="*/ 120337 h 335167"/>
                <a:gd name="connsiteX56" fmla="*/ 124057 w 334579"/>
                <a:gd name="connsiteY56" fmla="*/ 121528 h 335167"/>
                <a:gd name="connsiteX57" fmla="*/ 124625 w 334579"/>
                <a:gd name="connsiteY57" fmla="*/ 121804 h 335167"/>
                <a:gd name="connsiteX58" fmla="*/ 125231 w 334579"/>
                <a:gd name="connsiteY58" fmla="*/ 122267 h 335167"/>
                <a:gd name="connsiteX59" fmla="*/ 125382 w 334579"/>
                <a:gd name="connsiteY59" fmla="*/ 127558 h 335167"/>
                <a:gd name="connsiteX60" fmla="*/ 120039 w 334579"/>
                <a:gd name="connsiteY60" fmla="*/ 127704 h 335167"/>
                <a:gd name="connsiteX61" fmla="*/ 119538 w 334579"/>
                <a:gd name="connsiteY61" fmla="*/ 127131 h 335167"/>
                <a:gd name="connsiteX62" fmla="*/ 119215 w 334579"/>
                <a:gd name="connsiteY62" fmla="*/ 126563 h 335167"/>
                <a:gd name="connsiteX63" fmla="*/ 119047 w 334579"/>
                <a:gd name="connsiteY63" fmla="*/ 126758 h 335167"/>
                <a:gd name="connsiteX64" fmla="*/ 115615 w 334579"/>
                <a:gd name="connsiteY64" fmla="*/ 131813 h 335167"/>
                <a:gd name="connsiteX65" fmla="*/ 115173 w 334579"/>
                <a:gd name="connsiteY65" fmla="*/ 132675 h 335167"/>
                <a:gd name="connsiteX66" fmla="*/ 115801 w 334579"/>
                <a:gd name="connsiteY66" fmla="*/ 132743 h 335167"/>
                <a:gd name="connsiteX67" fmla="*/ 116530 w 334579"/>
                <a:gd name="connsiteY67" fmla="*/ 132972 h 335167"/>
                <a:gd name="connsiteX68" fmla="*/ 118500 w 334579"/>
                <a:gd name="connsiteY68" fmla="*/ 137892 h 335167"/>
                <a:gd name="connsiteX69" fmla="*/ 113529 w 334579"/>
                <a:gd name="connsiteY69" fmla="*/ 139840 h 335167"/>
                <a:gd name="connsiteX70" fmla="*/ 112860 w 334579"/>
                <a:gd name="connsiteY70" fmla="*/ 139470 h 335167"/>
                <a:gd name="connsiteX71" fmla="*/ 112369 w 334579"/>
                <a:gd name="connsiteY71" fmla="*/ 139053 h 335167"/>
                <a:gd name="connsiteX72" fmla="*/ 111344 w 334579"/>
                <a:gd name="connsiteY72" fmla="*/ 142568 h 335167"/>
                <a:gd name="connsiteX73" fmla="*/ 110665 w 334579"/>
                <a:gd name="connsiteY73" fmla="*/ 146161 h 335167"/>
                <a:gd name="connsiteX74" fmla="*/ 111287 w 334579"/>
                <a:gd name="connsiteY74" fmla="*/ 146009 h 335167"/>
                <a:gd name="connsiteX75" fmla="*/ 112053 w 334579"/>
                <a:gd name="connsiteY75" fmla="*/ 145978 h 335167"/>
                <a:gd name="connsiteX76" fmla="*/ 115603 w 334579"/>
                <a:gd name="connsiteY76" fmla="*/ 149934 h 335167"/>
                <a:gd name="connsiteX77" fmla="*/ 111605 w 334579"/>
                <a:gd name="connsiteY77" fmla="*/ 153447 h 335167"/>
                <a:gd name="connsiteX78" fmla="*/ 110849 w 334579"/>
                <a:gd name="connsiteY78" fmla="*/ 153327 h 335167"/>
                <a:gd name="connsiteX79" fmla="*/ 110266 w 334579"/>
                <a:gd name="connsiteY79" fmla="*/ 153109 h 335167"/>
                <a:gd name="connsiteX80" fmla="*/ 110279 w 334579"/>
                <a:gd name="connsiteY80" fmla="*/ 154428 h 335167"/>
                <a:gd name="connsiteX81" fmla="*/ 110691 w 334579"/>
                <a:gd name="connsiteY81" fmla="*/ 158280 h 335167"/>
                <a:gd name="connsiteX82" fmla="*/ 111115 w 334579"/>
                <a:gd name="connsiteY82" fmla="*/ 160345 h 335167"/>
                <a:gd name="connsiteX83" fmla="*/ 111629 w 334579"/>
                <a:gd name="connsiteY83" fmla="*/ 160004 h 335167"/>
                <a:gd name="connsiteX84" fmla="*/ 112337 w 334579"/>
                <a:gd name="connsiteY84" fmla="*/ 159715 h 335167"/>
                <a:gd name="connsiteX85" fmla="*/ 117040 w 334579"/>
                <a:gd name="connsiteY85" fmla="*/ 162231 h 335167"/>
                <a:gd name="connsiteX86" fmla="*/ 114497 w 334579"/>
                <a:gd name="connsiteY86" fmla="*/ 166886 h 335167"/>
                <a:gd name="connsiteX87" fmla="*/ 113744 w 334579"/>
                <a:gd name="connsiteY87" fmla="*/ 167029 h 335167"/>
                <a:gd name="connsiteX88" fmla="*/ 113129 w 334579"/>
                <a:gd name="connsiteY88" fmla="*/ 167022 h 335167"/>
                <a:gd name="connsiteX89" fmla="*/ 114036 w 334579"/>
                <a:gd name="connsiteY89" fmla="*/ 169222 h 335167"/>
                <a:gd name="connsiteX90" fmla="*/ 115807 w 334579"/>
                <a:gd name="connsiteY90" fmla="*/ 172589 h 335167"/>
                <a:gd name="connsiteX91" fmla="*/ 116411 w 334579"/>
                <a:gd name="connsiteY91" fmla="*/ 173545 h 335167"/>
                <a:gd name="connsiteX92" fmla="*/ 116785 w 334579"/>
                <a:gd name="connsiteY92" fmla="*/ 173039 h 335167"/>
                <a:gd name="connsiteX93" fmla="*/ 117350 w 334579"/>
                <a:gd name="connsiteY93" fmla="*/ 172528 h 335167"/>
                <a:gd name="connsiteX94" fmla="*/ 122639 w 334579"/>
                <a:gd name="connsiteY94" fmla="*/ 173300 h 335167"/>
                <a:gd name="connsiteX95" fmla="*/ 121857 w 334579"/>
                <a:gd name="connsiteY95" fmla="*/ 178535 h 335167"/>
                <a:gd name="connsiteX96" fmla="*/ 121199 w 334579"/>
                <a:gd name="connsiteY96" fmla="*/ 178924 h 335167"/>
                <a:gd name="connsiteX97" fmla="*/ 120582 w 334579"/>
                <a:gd name="connsiteY97" fmla="*/ 179139 h 335167"/>
                <a:gd name="connsiteX98" fmla="*/ 120710 w 334579"/>
                <a:gd name="connsiteY98" fmla="*/ 179290 h 335167"/>
                <a:gd name="connsiteX99" fmla="*/ 124714 w 334579"/>
                <a:gd name="connsiteY99" fmla="*/ 183174 h 335167"/>
                <a:gd name="connsiteX100" fmla="*/ 125959 w 334579"/>
                <a:gd name="connsiteY100" fmla="*/ 184134 h 335167"/>
                <a:gd name="connsiteX101" fmla="*/ 126132 w 334579"/>
                <a:gd name="connsiteY101" fmla="*/ 183542 h 335167"/>
                <a:gd name="connsiteX102" fmla="*/ 126487 w 334579"/>
                <a:gd name="connsiteY102" fmla="*/ 182870 h 335167"/>
                <a:gd name="connsiteX103" fmla="*/ 131723 w 334579"/>
                <a:gd name="connsiteY103" fmla="*/ 181805 h 335167"/>
                <a:gd name="connsiteX104" fmla="*/ 132797 w 334579"/>
                <a:gd name="connsiteY104" fmla="*/ 186989 h 335167"/>
                <a:gd name="connsiteX105" fmla="*/ 132313 w 334579"/>
                <a:gd name="connsiteY105" fmla="*/ 187577 h 335167"/>
                <a:gd name="connsiteX106" fmla="*/ 131827 w 334579"/>
                <a:gd name="connsiteY106" fmla="*/ 187972 h 335167"/>
                <a:gd name="connsiteX107" fmla="*/ 134293 w 334579"/>
                <a:gd name="connsiteY107" fmla="*/ 189231 h 335167"/>
                <a:gd name="connsiteX108" fmla="*/ 134983 w 334579"/>
                <a:gd name="connsiteY108" fmla="*/ 189506 h 335167"/>
                <a:gd name="connsiteX109" fmla="*/ 133933 w 334579"/>
                <a:gd name="connsiteY109" fmla="*/ 189957 h 335167"/>
                <a:gd name="connsiteX110" fmla="*/ 133010 w 334579"/>
                <a:gd name="connsiteY110" fmla="*/ 196628 h 335167"/>
                <a:gd name="connsiteX111" fmla="*/ 148912 w 334579"/>
                <a:gd name="connsiteY111" fmla="*/ 200199 h 335167"/>
                <a:gd name="connsiteX112" fmla="*/ 164456 w 334579"/>
                <a:gd name="connsiteY112" fmla="*/ 199749 h 335167"/>
                <a:gd name="connsiteX113" fmla="*/ 165953 w 334579"/>
                <a:gd name="connsiteY113" fmla="*/ 199957 h 335167"/>
                <a:gd name="connsiteX114" fmla="*/ 165132 w 334579"/>
                <a:gd name="connsiteY114" fmla="*/ 200358 h 335167"/>
                <a:gd name="connsiteX115" fmla="*/ 150865 w 334579"/>
                <a:gd name="connsiteY115" fmla="*/ 204351 h 335167"/>
                <a:gd name="connsiteX116" fmla="*/ 128532 w 334579"/>
                <a:gd name="connsiteY116" fmla="*/ 198926 h 335167"/>
                <a:gd name="connsiteX117" fmla="*/ 112602 w 334579"/>
                <a:gd name="connsiteY117" fmla="*/ 196739 h 335167"/>
                <a:gd name="connsiteX118" fmla="*/ 114113 w 334579"/>
                <a:gd name="connsiteY118" fmla="*/ 201666 h 335167"/>
                <a:gd name="connsiteX119" fmla="*/ 112326 w 334579"/>
                <a:gd name="connsiteY119" fmla="*/ 204171 h 335167"/>
                <a:gd name="connsiteX120" fmla="*/ 113692 w 334579"/>
                <a:gd name="connsiteY120" fmla="*/ 207215 h 335167"/>
                <a:gd name="connsiteX121" fmla="*/ 123951 w 334579"/>
                <a:gd name="connsiteY121" fmla="*/ 214993 h 335167"/>
                <a:gd name="connsiteX122" fmla="*/ 129153 w 334579"/>
                <a:gd name="connsiteY122" fmla="*/ 218564 h 335167"/>
                <a:gd name="connsiteX123" fmla="*/ 143531 w 334579"/>
                <a:gd name="connsiteY123" fmla="*/ 222203 h 335167"/>
                <a:gd name="connsiteX124" fmla="*/ 158916 w 334579"/>
                <a:gd name="connsiteY124" fmla="*/ 224591 h 335167"/>
                <a:gd name="connsiteX125" fmla="*/ 170472 w 334579"/>
                <a:gd name="connsiteY125" fmla="*/ 223532 h 335167"/>
                <a:gd name="connsiteX126" fmla="*/ 188831 w 334579"/>
                <a:gd name="connsiteY126" fmla="*/ 215097 h 335167"/>
                <a:gd name="connsiteX127" fmla="*/ 191756 w 334579"/>
                <a:gd name="connsiteY127" fmla="*/ 213630 h 335167"/>
                <a:gd name="connsiteX128" fmla="*/ 197910 w 334579"/>
                <a:gd name="connsiteY128" fmla="*/ 210772 h 335167"/>
                <a:gd name="connsiteX129" fmla="*/ 204574 w 334579"/>
                <a:gd name="connsiteY129" fmla="*/ 208426 h 335167"/>
                <a:gd name="connsiteX130" fmla="*/ 210004 w 334579"/>
                <a:gd name="connsiteY130" fmla="*/ 205084 h 335167"/>
                <a:gd name="connsiteX131" fmla="*/ 210004 w 334579"/>
                <a:gd name="connsiteY131" fmla="*/ 182381 h 335167"/>
                <a:gd name="connsiteX132" fmla="*/ 201387 w 334579"/>
                <a:gd name="connsiteY132" fmla="*/ 178333 h 335167"/>
                <a:gd name="connsiteX133" fmla="*/ 184459 w 334579"/>
                <a:gd name="connsiteY133" fmla="*/ 176707 h 335167"/>
                <a:gd name="connsiteX134" fmla="*/ 187464 w 334579"/>
                <a:gd name="connsiteY134" fmla="*/ 172281 h 335167"/>
                <a:gd name="connsiteX135" fmla="*/ 187906 w 334579"/>
                <a:gd name="connsiteY135" fmla="*/ 171419 h 335167"/>
                <a:gd name="connsiteX136" fmla="*/ 187278 w 334579"/>
                <a:gd name="connsiteY136" fmla="*/ 171352 h 335167"/>
                <a:gd name="connsiteX137" fmla="*/ 186549 w 334579"/>
                <a:gd name="connsiteY137" fmla="*/ 171122 h 335167"/>
                <a:gd name="connsiteX138" fmla="*/ 184579 w 334579"/>
                <a:gd name="connsiteY138" fmla="*/ 166202 h 335167"/>
                <a:gd name="connsiteX139" fmla="*/ 189550 w 334579"/>
                <a:gd name="connsiteY139" fmla="*/ 164255 h 335167"/>
                <a:gd name="connsiteX140" fmla="*/ 190219 w 334579"/>
                <a:gd name="connsiteY140" fmla="*/ 164624 h 335167"/>
                <a:gd name="connsiteX141" fmla="*/ 190710 w 334579"/>
                <a:gd name="connsiteY141" fmla="*/ 165041 h 335167"/>
                <a:gd name="connsiteX142" fmla="*/ 191735 w 334579"/>
                <a:gd name="connsiteY142" fmla="*/ 161527 h 335167"/>
                <a:gd name="connsiteX143" fmla="*/ 192414 w 334579"/>
                <a:gd name="connsiteY143" fmla="*/ 157933 h 335167"/>
                <a:gd name="connsiteX144" fmla="*/ 191792 w 334579"/>
                <a:gd name="connsiteY144" fmla="*/ 158085 h 335167"/>
                <a:gd name="connsiteX145" fmla="*/ 191026 w 334579"/>
                <a:gd name="connsiteY145" fmla="*/ 158116 h 335167"/>
                <a:gd name="connsiteX146" fmla="*/ 187476 w 334579"/>
                <a:gd name="connsiteY146" fmla="*/ 154160 h 335167"/>
                <a:gd name="connsiteX147" fmla="*/ 191474 w 334579"/>
                <a:gd name="connsiteY147" fmla="*/ 150647 h 335167"/>
                <a:gd name="connsiteX148" fmla="*/ 192230 w 334579"/>
                <a:gd name="connsiteY148" fmla="*/ 150768 h 335167"/>
                <a:gd name="connsiteX149" fmla="*/ 192813 w 334579"/>
                <a:gd name="connsiteY149" fmla="*/ 150985 h 335167"/>
                <a:gd name="connsiteX150" fmla="*/ 192800 w 334579"/>
                <a:gd name="connsiteY150" fmla="*/ 149667 h 335167"/>
                <a:gd name="connsiteX151" fmla="*/ 192388 w 334579"/>
                <a:gd name="connsiteY151" fmla="*/ 145814 h 335167"/>
                <a:gd name="connsiteX152" fmla="*/ 191964 w 334579"/>
                <a:gd name="connsiteY152" fmla="*/ 143749 h 335167"/>
                <a:gd name="connsiteX153" fmla="*/ 191450 w 334579"/>
                <a:gd name="connsiteY153" fmla="*/ 144090 h 335167"/>
                <a:gd name="connsiteX154" fmla="*/ 190742 w 334579"/>
                <a:gd name="connsiteY154" fmla="*/ 144379 h 335167"/>
                <a:gd name="connsiteX155" fmla="*/ 186039 w 334579"/>
                <a:gd name="connsiteY155" fmla="*/ 141863 h 335167"/>
                <a:gd name="connsiteX156" fmla="*/ 188582 w 334579"/>
                <a:gd name="connsiteY156" fmla="*/ 137208 h 335167"/>
                <a:gd name="connsiteX157" fmla="*/ 189335 w 334579"/>
                <a:gd name="connsiteY157" fmla="*/ 137066 h 335167"/>
                <a:gd name="connsiteX158" fmla="*/ 189950 w 334579"/>
                <a:gd name="connsiteY158" fmla="*/ 137072 h 335167"/>
                <a:gd name="connsiteX159" fmla="*/ 189043 w 334579"/>
                <a:gd name="connsiteY159" fmla="*/ 134872 h 335167"/>
                <a:gd name="connsiteX160" fmla="*/ 187272 w 334579"/>
                <a:gd name="connsiteY160" fmla="*/ 131505 h 335167"/>
                <a:gd name="connsiteX161" fmla="*/ 186668 w 334579"/>
                <a:gd name="connsiteY161" fmla="*/ 130549 h 335167"/>
                <a:gd name="connsiteX162" fmla="*/ 186294 w 334579"/>
                <a:gd name="connsiteY162" fmla="*/ 131055 h 335167"/>
                <a:gd name="connsiteX163" fmla="*/ 185729 w 334579"/>
                <a:gd name="connsiteY163" fmla="*/ 131566 h 335167"/>
                <a:gd name="connsiteX164" fmla="*/ 180440 w 334579"/>
                <a:gd name="connsiteY164" fmla="*/ 130795 h 335167"/>
                <a:gd name="connsiteX165" fmla="*/ 181222 w 334579"/>
                <a:gd name="connsiteY165" fmla="*/ 125559 h 335167"/>
                <a:gd name="connsiteX166" fmla="*/ 181880 w 334579"/>
                <a:gd name="connsiteY166" fmla="*/ 125170 h 335167"/>
                <a:gd name="connsiteX167" fmla="*/ 182497 w 334579"/>
                <a:gd name="connsiteY167" fmla="*/ 124956 h 335167"/>
                <a:gd name="connsiteX168" fmla="*/ 182369 w 334579"/>
                <a:gd name="connsiteY168" fmla="*/ 124804 h 335167"/>
                <a:gd name="connsiteX169" fmla="*/ 178365 w 334579"/>
                <a:gd name="connsiteY169" fmla="*/ 120920 h 335167"/>
                <a:gd name="connsiteX170" fmla="*/ 177120 w 334579"/>
                <a:gd name="connsiteY170" fmla="*/ 119960 h 335167"/>
                <a:gd name="connsiteX171" fmla="*/ 176947 w 334579"/>
                <a:gd name="connsiteY171" fmla="*/ 120552 h 335167"/>
                <a:gd name="connsiteX172" fmla="*/ 176592 w 334579"/>
                <a:gd name="connsiteY172" fmla="*/ 121224 h 335167"/>
                <a:gd name="connsiteX173" fmla="*/ 171356 w 334579"/>
                <a:gd name="connsiteY173" fmla="*/ 122289 h 335167"/>
                <a:gd name="connsiteX174" fmla="*/ 170282 w 334579"/>
                <a:gd name="connsiteY174" fmla="*/ 117105 h 335167"/>
                <a:gd name="connsiteX175" fmla="*/ 170766 w 334579"/>
                <a:gd name="connsiteY175" fmla="*/ 116517 h 335167"/>
                <a:gd name="connsiteX176" fmla="*/ 171252 w 334579"/>
                <a:gd name="connsiteY176" fmla="*/ 116122 h 335167"/>
                <a:gd name="connsiteX177" fmla="*/ 168786 w 334579"/>
                <a:gd name="connsiteY177" fmla="*/ 114863 h 335167"/>
                <a:gd name="connsiteX178" fmla="*/ 165174 w 334579"/>
                <a:gd name="connsiteY178" fmla="*/ 113425 h 335167"/>
                <a:gd name="connsiteX179" fmla="*/ 164493 w 334579"/>
                <a:gd name="connsiteY179" fmla="*/ 113228 h 335167"/>
                <a:gd name="connsiteX180" fmla="*/ 164535 w 334579"/>
                <a:gd name="connsiteY180" fmla="*/ 113848 h 335167"/>
                <a:gd name="connsiteX181" fmla="*/ 164433 w 334579"/>
                <a:gd name="connsiteY181" fmla="*/ 114599 h 335167"/>
                <a:gd name="connsiteX182" fmla="*/ 159881 w 334579"/>
                <a:gd name="connsiteY182" fmla="*/ 117374 h 335167"/>
                <a:gd name="connsiteX183" fmla="*/ 157081 w 334579"/>
                <a:gd name="connsiteY183" fmla="*/ 112865 h 335167"/>
                <a:gd name="connsiteX184" fmla="*/ 157333 w 334579"/>
                <a:gd name="connsiteY184" fmla="*/ 112149 h 335167"/>
                <a:gd name="connsiteX185" fmla="*/ 157652 w 334579"/>
                <a:gd name="connsiteY185" fmla="*/ 111615 h 335167"/>
                <a:gd name="connsiteX186" fmla="*/ 156955 w 334579"/>
                <a:gd name="connsiteY186" fmla="*/ 111487 h 335167"/>
                <a:gd name="connsiteX187" fmla="*/ 152624 w 334579"/>
                <a:gd name="connsiteY187" fmla="*/ 111143 h 335167"/>
                <a:gd name="connsiteX188" fmla="*/ 120640 w 334579"/>
                <a:gd name="connsiteY188" fmla="*/ 38355 h 335167"/>
                <a:gd name="connsiteX189" fmla="*/ 30492 w 334579"/>
                <a:gd name="connsiteY189" fmla="*/ 160521 h 335167"/>
                <a:gd name="connsiteX190" fmla="*/ 0 w 334579"/>
                <a:gd name="connsiteY190" fmla="*/ 160521 h 335167"/>
                <a:gd name="connsiteX191" fmla="*/ 51206 w 334579"/>
                <a:gd name="connsiteY191" fmla="*/ 211839 h 335167"/>
                <a:gd name="connsiteX192" fmla="*/ 102370 w 334579"/>
                <a:gd name="connsiteY192" fmla="*/ 160521 h 335167"/>
                <a:gd name="connsiteX193" fmla="*/ 72950 w 334579"/>
                <a:gd name="connsiteY193" fmla="*/ 160521 h 335167"/>
                <a:gd name="connsiteX194" fmla="*/ 134835 w 334579"/>
                <a:gd name="connsiteY194" fmla="*/ 78274 h 335167"/>
                <a:gd name="connsiteX195" fmla="*/ 107817 w 334579"/>
                <a:gd name="connsiteY195" fmla="*/ 51217 h 335167"/>
                <a:gd name="connsiteX196" fmla="*/ 107859 w 334579"/>
                <a:gd name="connsiteY196" fmla="*/ 51217 h 335167"/>
                <a:gd name="connsiteX197" fmla="*/ 173982 w 334579"/>
                <a:gd name="connsiteY197" fmla="*/ 0 h 335167"/>
                <a:gd name="connsiteX198" fmla="*/ 122738 w 334579"/>
                <a:gd name="connsiteY198" fmla="*/ 51291 h 335167"/>
                <a:gd name="connsiteX199" fmla="*/ 173982 w 334579"/>
                <a:gd name="connsiteY199" fmla="*/ 102583 h 335167"/>
                <a:gd name="connsiteX200" fmla="*/ 173982 w 334579"/>
                <a:gd name="connsiteY200" fmla="*/ 73089 h 335167"/>
                <a:gd name="connsiteX201" fmla="*/ 256110 w 334579"/>
                <a:gd name="connsiteY201" fmla="*/ 135129 h 335167"/>
                <a:gd name="connsiteX202" fmla="*/ 283128 w 334579"/>
                <a:gd name="connsiteY202" fmla="*/ 108086 h 335167"/>
                <a:gd name="connsiteX203" fmla="*/ 295928 w 334579"/>
                <a:gd name="connsiteY203" fmla="*/ 120898 h 335167"/>
                <a:gd name="connsiteX204" fmla="*/ 173982 w 334579"/>
                <a:gd name="connsiteY204" fmla="*/ 30568 h 335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Lst>
              <a:rect l="l" t="t" r="r" b="b"/>
              <a:pathLst>
                <a:path w="334579" h="335167">
                  <a:moveTo>
                    <a:pt x="78207" y="199743"/>
                  </a:moveTo>
                  <a:lnTo>
                    <a:pt x="51196" y="226845"/>
                  </a:lnTo>
                  <a:lnTo>
                    <a:pt x="38356" y="214005"/>
                  </a:lnTo>
                  <a:cubicBezTo>
                    <a:pt x="56779" y="264805"/>
                    <a:pt x="104059" y="301774"/>
                    <a:pt x="160315" y="304575"/>
                  </a:cubicBezTo>
                  <a:lnTo>
                    <a:pt x="160315" y="335167"/>
                  </a:lnTo>
                  <a:lnTo>
                    <a:pt x="211546" y="283764"/>
                  </a:lnTo>
                  <a:lnTo>
                    <a:pt x="160315" y="232360"/>
                  </a:lnTo>
                  <a:lnTo>
                    <a:pt x="160315" y="261918"/>
                  </a:lnTo>
                  <a:cubicBezTo>
                    <a:pt x="122396" y="259118"/>
                    <a:pt x="90747" y="234084"/>
                    <a:pt x="78207" y="199743"/>
                  </a:cubicBezTo>
                  <a:close/>
                  <a:moveTo>
                    <a:pt x="183040" y="176390"/>
                  </a:moveTo>
                  <a:lnTo>
                    <a:pt x="183409" y="176813"/>
                  </a:lnTo>
                  <a:lnTo>
                    <a:pt x="178709" y="177357"/>
                  </a:lnTo>
                  <a:lnTo>
                    <a:pt x="177730" y="177709"/>
                  </a:lnTo>
                  <a:lnTo>
                    <a:pt x="177697" y="176536"/>
                  </a:lnTo>
                  <a:cubicBezTo>
                    <a:pt x="179131" y="175035"/>
                    <a:pt x="181523" y="174970"/>
                    <a:pt x="183040" y="176390"/>
                  </a:cubicBezTo>
                  <a:close/>
                  <a:moveTo>
                    <a:pt x="224148" y="174532"/>
                  </a:moveTo>
                  <a:lnTo>
                    <a:pt x="215587" y="174532"/>
                  </a:lnTo>
                  <a:cubicBezTo>
                    <a:pt x="214262" y="174532"/>
                    <a:pt x="213138" y="175744"/>
                    <a:pt x="213138" y="176491"/>
                  </a:cubicBezTo>
                  <a:lnTo>
                    <a:pt x="213138" y="210926"/>
                  </a:lnTo>
                  <a:cubicBezTo>
                    <a:pt x="213138" y="212159"/>
                    <a:pt x="214019" y="213363"/>
                    <a:pt x="215337" y="213363"/>
                  </a:cubicBezTo>
                  <a:lnTo>
                    <a:pt x="224148" y="213363"/>
                  </a:lnTo>
                  <a:cubicBezTo>
                    <a:pt x="225362" y="213363"/>
                    <a:pt x="226354" y="212373"/>
                    <a:pt x="226354" y="211169"/>
                  </a:cubicBezTo>
                  <a:lnTo>
                    <a:pt x="226354" y="176734"/>
                  </a:lnTo>
                  <a:cubicBezTo>
                    <a:pt x="226354" y="175522"/>
                    <a:pt x="225362" y="174532"/>
                    <a:pt x="224148" y="174532"/>
                  </a:cubicBezTo>
                  <a:close/>
                  <a:moveTo>
                    <a:pt x="152409" y="124345"/>
                  </a:moveTo>
                  <a:cubicBezTo>
                    <a:pt x="154267" y="124404"/>
                    <a:pt x="156146" y="124648"/>
                    <a:pt x="158025" y="125091"/>
                  </a:cubicBezTo>
                  <a:cubicBezTo>
                    <a:pt x="173053" y="128635"/>
                    <a:pt x="182333" y="143577"/>
                    <a:pt x="178751" y="158465"/>
                  </a:cubicBezTo>
                  <a:cubicBezTo>
                    <a:pt x="175169" y="173352"/>
                    <a:pt x="160083" y="182547"/>
                    <a:pt x="145054" y="179003"/>
                  </a:cubicBezTo>
                  <a:cubicBezTo>
                    <a:pt x="130026" y="175459"/>
                    <a:pt x="120746" y="160517"/>
                    <a:pt x="124328" y="145630"/>
                  </a:cubicBezTo>
                  <a:cubicBezTo>
                    <a:pt x="127462" y="132603"/>
                    <a:pt x="139404" y="123935"/>
                    <a:pt x="152409" y="124345"/>
                  </a:cubicBezTo>
                  <a:close/>
                  <a:moveTo>
                    <a:pt x="283287" y="123032"/>
                  </a:moveTo>
                  <a:lnTo>
                    <a:pt x="231995" y="174363"/>
                  </a:lnTo>
                  <a:lnTo>
                    <a:pt x="261489" y="174363"/>
                  </a:lnTo>
                  <a:cubicBezTo>
                    <a:pt x="258695" y="212356"/>
                    <a:pt x="233715" y="244066"/>
                    <a:pt x="199449" y="256630"/>
                  </a:cubicBezTo>
                  <a:lnTo>
                    <a:pt x="226492" y="283694"/>
                  </a:lnTo>
                  <a:lnTo>
                    <a:pt x="213680" y="296516"/>
                  </a:lnTo>
                  <a:cubicBezTo>
                    <a:pt x="264327" y="278144"/>
                    <a:pt x="301216" y="230728"/>
                    <a:pt x="304053" y="174363"/>
                  </a:cubicBezTo>
                  <a:lnTo>
                    <a:pt x="334579" y="174363"/>
                  </a:lnTo>
                  <a:close/>
                  <a:moveTo>
                    <a:pt x="152624" y="111143"/>
                  </a:moveTo>
                  <a:lnTo>
                    <a:pt x="150310" y="111200"/>
                  </a:lnTo>
                  <a:lnTo>
                    <a:pt x="150556" y="111751"/>
                  </a:lnTo>
                  <a:cubicBezTo>
                    <a:pt x="150634" y="111987"/>
                    <a:pt x="150689" y="112235"/>
                    <a:pt x="150719" y="112491"/>
                  </a:cubicBezTo>
                  <a:cubicBezTo>
                    <a:pt x="150960" y="114545"/>
                    <a:pt x="149474" y="116402"/>
                    <a:pt x="147401" y="116640"/>
                  </a:cubicBezTo>
                  <a:cubicBezTo>
                    <a:pt x="145327" y="116877"/>
                    <a:pt x="143452" y="115405"/>
                    <a:pt x="143212" y="113352"/>
                  </a:cubicBezTo>
                  <a:cubicBezTo>
                    <a:pt x="143182" y="113095"/>
                    <a:pt x="143179" y="112841"/>
                    <a:pt x="143201" y="112593"/>
                  </a:cubicBezTo>
                  <a:lnTo>
                    <a:pt x="143317" y="111980"/>
                  </a:lnTo>
                  <a:lnTo>
                    <a:pt x="140070" y="112737"/>
                  </a:lnTo>
                  <a:lnTo>
                    <a:pt x="136242" y="114047"/>
                  </a:lnTo>
                  <a:lnTo>
                    <a:pt x="136695" y="114514"/>
                  </a:lnTo>
                  <a:cubicBezTo>
                    <a:pt x="136850" y="114710"/>
                    <a:pt x="136988" y="114923"/>
                    <a:pt x="137105" y="115155"/>
                  </a:cubicBezTo>
                  <a:cubicBezTo>
                    <a:pt x="138040" y="117003"/>
                    <a:pt x="137285" y="119252"/>
                    <a:pt x="135419" y="120177"/>
                  </a:cubicBezTo>
                  <a:cubicBezTo>
                    <a:pt x="133553" y="121102"/>
                    <a:pt x="131282" y="120354"/>
                    <a:pt x="130347" y="118505"/>
                  </a:cubicBezTo>
                  <a:cubicBezTo>
                    <a:pt x="130231" y="118274"/>
                    <a:pt x="130140" y="118037"/>
                    <a:pt x="130075" y="117797"/>
                  </a:cubicBezTo>
                  <a:lnTo>
                    <a:pt x="129976" y="117203"/>
                  </a:lnTo>
                  <a:lnTo>
                    <a:pt x="128778" y="117903"/>
                  </a:lnTo>
                  <a:cubicBezTo>
                    <a:pt x="127623" y="118658"/>
                    <a:pt x="126505" y="119470"/>
                    <a:pt x="125429" y="120337"/>
                  </a:cubicBezTo>
                  <a:lnTo>
                    <a:pt x="124057" y="121528"/>
                  </a:lnTo>
                  <a:lnTo>
                    <a:pt x="124625" y="121804"/>
                  </a:lnTo>
                  <a:cubicBezTo>
                    <a:pt x="124838" y="121936"/>
                    <a:pt x="125041" y="122090"/>
                    <a:pt x="125231" y="122267"/>
                  </a:cubicBezTo>
                  <a:cubicBezTo>
                    <a:pt x="126748" y="123688"/>
                    <a:pt x="126816" y="126056"/>
                    <a:pt x="125382" y="127558"/>
                  </a:cubicBezTo>
                  <a:cubicBezTo>
                    <a:pt x="123948" y="129059"/>
                    <a:pt x="121556" y="129125"/>
                    <a:pt x="120039" y="127704"/>
                  </a:cubicBezTo>
                  <a:cubicBezTo>
                    <a:pt x="119849" y="127527"/>
                    <a:pt x="119682" y="127334"/>
                    <a:pt x="119538" y="127131"/>
                  </a:cubicBezTo>
                  <a:lnTo>
                    <a:pt x="119215" y="126563"/>
                  </a:lnTo>
                  <a:lnTo>
                    <a:pt x="119047" y="126758"/>
                  </a:lnTo>
                  <a:cubicBezTo>
                    <a:pt x="117786" y="128344"/>
                    <a:pt x="116637" y="130032"/>
                    <a:pt x="115615" y="131813"/>
                  </a:cubicBezTo>
                  <a:lnTo>
                    <a:pt x="115173" y="132675"/>
                  </a:lnTo>
                  <a:lnTo>
                    <a:pt x="115801" y="132743"/>
                  </a:lnTo>
                  <a:cubicBezTo>
                    <a:pt x="116047" y="132794"/>
                    <a:pt x="116291" y="132870"/>
                    <a:pt x="116530" y="132972"/>
                  </a:cubicBezTo>
                  <a:cubicBezTo>
                    <a:pt x="118447" y="133793"/>
                    <a:pt x="119328" y="135996"/>
                    <a:pt x="118500" y="137892"/>
                  </a:cubicBezTo>
                  <a:cubicBezTo>
                    <a:pt x="117671" y="139789"/>
                    <a:pt x="115446" y="140661"/>
                    <a:pt x="113529" y="139840"/>
                  </a:cubicBezTo>
                  <a:cubicBezTo>
                    <a:pt x="113290" y="139737"/>
                    <a:pt x="113066" y="139613"/>
                    <a:pt x="112860" y="139470"/>
                  </a:cubicBezTo>
                  <a:lnTo>
                    <a:pt x="112369" y="139053"/>
                  </a:lnTo>
                  <a:lnTo>
                    <a:pt x="111344" y="142568"/>
                  </a:lnTo>
                  <a:lnTo>
                    <a:pt x="110665" y="146161"/>
                  </a:lnTo>
                  <a:lnTo>
                    <a:pt x="111287" y="146009"/>
                  </a:lnTo>
                  <a:cubicBezTo>
                    <a:pt x="111536" y="145974"/>
                    <a:pt x="111792" y="145963"/>
                    <a:pt x="112053" y="145978"/>
                  </a:cubicBezTo>
                  <a:cubicBezTo>
                    <a:pt x="114137" y="146100"/>
                    <a:pt x="115726" y="147872"/>
                    <a:pt x="115603" y="149934"/>
                  </a:cubicBezTo>
                  <a:cubicBezTo>
                    <a:pt x="115479" y="151997"/>
                    <a:pt x="113689" y="153570"/>
                    <a:pt x="111605" y="153447"/>
                  </a:cubicBezTo>
                  <a:cubicBezTo>
                    <a:pt x="111344" y="153432"/>
                    <a:pt x="111091" y="153391"/>
                    <a:pt x="110849" y="153327"/>
                  </a:cubicBezTo>
                  <a:lnTo>
                    <a:pt x="110266" y="153109"/>
                  </a:lnTo>
                  <a:lnTo>
                    <a:pt x="110279" y="154428"/>
                  </a:lnTo>
                  <a:cubicBezTo>
                    <a:pt x="110355" y="155724"/>
                    <a:pt x="110493" y="157009"/>
                    <a:pt x="110691" y="158280"/>
                  </a:cubicBezTo>
                  <a:lnTo>
                    <a:pt x="111115" y="160345"/>
                  </a:lnTo>
                  <a:lnTo>
                    <a:pt x="111629" y="160004"/>
                  </a:lnTo>
                  <a:cubicBezTo>
                    <a:pt x="111851" y="159886"/>
                    <a:pt x="112087" y="159789"/>
                    <a:pt x="112337" y="159715"/>
                  </a:cubicBezTo>
                  <a:cubicBezTo>
                    <a:pt x="114338" y="159125"/>
                    <a:pt x="116444" y="160251"/>
                    <a:pt x="117040" y="162231"/>
                  </a:cubicBezTo>
                  <a:cubicBezTo>
                    <a:pt x="117636" y="164211"/>
                    <a:pt x="116498" y="166295"/>
                    <a:pt x="114497" y="166886"/>
                  </a:cubicBezTo>
                  <a:cubicBezTo>
                    <a:pt x="114246" y="166960"/>
                    <a:pt x="113995" y="167007"/>
                    <a:pt x="113744" y="167029"/>
                  </a:cubicBezTo>
                  <a:lnTo>
                    <a:pt x="113129" y="167022"/>
                  </a:lnTo>
                  <a:lnTo>
                    <a:pt x="114036" y="169222"/>
                  </a:lnTo>
                  <a:cubicBezTo>
                    <a:pt x="114573" y="170371"/>
                    <a:pt x="115165" y="171495"/>
                    <a:pt x="115807" y="172589"/>
                  </a:cubicBezTo>
                  <a:lnTo>
                    <a:pt x="116411" y="173545"/>
                  </a:lnTo>
                  <a:lnTo>
                    <a:pt x="116785" y="173039"/>
                  </a:lnTo>
                  <a:cubicBezTo>
                    <a:pt x="116952" y="172854"/>
                    <a:pt x="117141" y="172682"/>
                    <a:pt x="117350" y="172528"/>
                  </a:cubicBezTo>
                  <a:cubicBezTo>
                    <a:pt x="119027" y="171295"/>
                    <a:pt x="121394" y="171641"/>
                    <a:pt x="122639" y="173300"/>
                  </a:cubicBezTo>
                  <a:cubicBezTo>
                    <a:pt x="123883" y="174958"/>
                    <a:pt x="123533" y="177302"/>
                    <a:pt x="121857" y="178535"/>
                  </a:cubicBezTo>
                  <a:cubicBezTo>
                    <a:pt x="121647" y="178689"/>
                    <a:pt x="121427" y="178819"/>
                    <a:pt x="121199" y="178924"/>
                  </a:cubicBezTo>
                  <a:lnTo>
                    <a:pt x="120582" y="179139"/>
                  </a:lnTo>
                  <a:lnTo>
                    <a:pt x="120710" y="179290"/>
                  </a:lnTo>
                  <a:cubicBezTo>
                    <a:pt x="121950" y="180668"/>
                    <a:pt x="123287" y="181967"/>
                    <a:pt x="124714" y="183174"/>
                  </a:cubicBezTo>
                  <a:lnTo>
                    <a:pt x="125959" y="184134"/>
                  </a:lnTo>
                  <a:lnTo>
                    <a:pt x="126132" y="183542"/>
                  </a:lnTo>
                  <a:cubicBezTo>
                    <a:pt x="126225" y="183311"/>
                    <a:pt x="126344" y="183086"/>
                    <a:pt x="126487" y="182870"/>
                  </a:cubicBezTo>
                  <a:cubicBezTo>
                    <a:pt x="127637" y="181145"/>
                    <a:pt x="129981" y="180667"/>
                    <a:pt x="131723" y="181805"/>
                  </a:cubicBezTo>
                  <a:cubicBezTo>
                    <a:pt x="133465" y="182942"/>
                    <a:pt x="133946" y="185263"/>
                    <a:pt x="132797" y="186989"/>
                  </a:cubicBezTo>
                  <a:cubicBezTo>
                    <a:pt x="132653" y="187205"/>
                    <a:pt x="132491" y="187401"/>
                    <a:pt x="132313" y="187577"/>
                  </a:cubicBezTo>
                  <a:lnTo>
                    <a:pt x="131827" y="187972"/>
                  </a:lnTo>
                  <a:lnTo>
                    <a:pt x="134293" y="189231"/>
                  </a:lnTo>
                  <a:lnTo>
                    <a:pt x="134983" y="189506"/>
                  </a:lnTo>
                  <a:lnTo>
                    <a:pt x="133933" y="189957"/>
                  </a:lnTo>
                  <a:cubicBezTo>
                    <a:pt x="132175" y="191576"/>
                    <a:pt x="131604" y="193731"/>
                    <a:pt x="133010" y="196628"/>
                  </a:cubicBezTo>
                  <a:cubicBezTo>
                    <a:pt x="136307" y="203423"/>
                    <a:pt x="141958" y="200151"/>
                    <a:pt x="148912" y="200199"/>
                  </a:cubicBezTo>
                  <a:cubicBezTo>
                    <a:pt x="152962" y="200227"/>
                    <a:pt x="160102" y="199299"/>
                    <a:pt x="164456" y="199749"/>
                  </a:cubicBezTo>
                  <a:cubicBezTo>
                    <a:pt x="165091" y="199818"/>
                    <a:pt x="165146" y="199943"/>
                    <a:pt x="165953" y="199957"/>
                  </a:cubicBezTo>
                  <a:lnTo>
                    <a:pt x="165132" y="200358"/>
                  </a:lnTo>
                  <a:cubicBezTo>
                    <a:pt x="160206" y="202337"/>
                    <a:pt x="156729" y="204351"/>
                    <a:pt x="150865" y="204351"/>
                  </a:cubicBezTo>
                  <a:cubicBezTo>
                    <a:pt x="143751" y="204351"/>
                    <a:pt x="133665" y="204095"/>
                    <a:pt x="128532" y="198926"/>
                  </a:cubicBezTo>
                  <a:cubicBezTo>
                    <a:pt x="123930" y="194297"/>
                    <a:pt x="115023" y="191854"/>
                    <a:pt x="112602" y="196739"/>
                  </a:cubicBezTo>
                  <a:cubicBezTo>
                    <a:pt x="111222" y="199528"/>
                    <a:pt x="113754" y="200323"/>
                    <a:pt x="114113" y="201666"/>
                  </a:cubicBezTo>
                  <a:cubicBezTo>
                    <a:pt x="112795" y="202365"/>
                    <a:pt x="112057" y="202448"/>
                    <a:pt x="112326" y="204171"/>
                  </a:cubicBezTo>
                  <a:cubicBezTo>
                    <a:pt x="112540" y="205548"/>
                    <a:pt x="112967" y="206364"/>
                    <a:pt x="113692" y="207215"/>
                  </a:cubicBezTo>
                  <a:cubicBezTo>
                    <a:pt x="115534" y="209381"/>
                    <a:pt x="121391" y="213429"/>
                    <a:pt x="123951" y="214993"/>
                  </a:cubicBezTo>
                  <a:cubicBezTo>
                    <a:pt x="125910" y="216190"/>
                    <a:pt x="127290" y="217401"/>
                    <a:pt x="129153" y="218564"/>
                  </a:cubicBezTo>
                  <a:cubicBezTo>
                    <a:pt x="134327" y="221781"/>
                    <a:pt x="137301" y="221152"/>
                    <a:pt x="143531" y="222203"/>
                  </a:cubicBezTo>
                  <a:cubicBezTo>
                    <a:pt x="147132" y="222812"/>
                    <a:pt x="155549" y="224279"/>
                    <a:pt x="158916" y="224591"/>
                  </a:cubicBezTo>
                  <a:cubicBezTo>
                    <a:pt x="164683" y="225130"/>
                    <a:pt x="165601" y="225490"/>
                    <a:pt x="170472" y="223532"/>
                  </a:cubicBezTo>
                  <a:cubicBezTo>
                    <a:pt x="175701" y="221435"/>
                    <a:pt x="183808" y="217636"/>
                    <a:pt x="188831" y="215097"/>
                  </a:cubicBezTo>
                  <a:cubicBezTo>
                    <a:pt x="189803" y="214599"/>
                    <a:pt x="190776" y="214114"/>
                    <a:pt x="191756" y="213630"/>
                  </a:cubicBezTo>
                  <a:lnTo>
                    <a:pt x="197910" y="210772"/>
                  </a:lnTo>
                  <a:cubicBezTo>
                    <a:pt x="200124" y="209810"/>
                    <a:pt x="201780" y="208814"/>
                    <a:pt x="204574" y="208426"/>
                  </a:cubicBezTo>
                  <a:cubicBezTo>
                    <a:pt x="207231" y="208060"/>
                    <a:pt x="210004" y="208357"/>
                    <a:pt x="210004" y="205084"/>
                  </a:cubicBezTo>
                  <a:lnTo>
                    <a:pt x="210004" y="182381"/>
                  </a:lnTo>
                  <a:cubicBezTo>
                    <a:pt x="210004" y="179800"/>
                    <a:pt x="204423" y="179011"/>
                    <a:pt x="201387" y="178333"/>
                  </a:cubicBezTo>
                  <a:lnTo>
                    <a:pt x="184459" y="176707"/>
                  </a:lnTo>
                  <a:lnTo>
                    <a:pt x="187464" y="172281"/>
                  </a:lnTo>
                  <a:lnTo>
                    <a:pt x="187906" y="171419"/>
                  </a:lnTo>
                  <a:lnTo>
                    <a:pt x="187278" y="171352"/>
                  </a:lnTo>
                  <a:cubicBezTo>
                    <a:pt x="187032" y="171301"/>
                    <a:pt x="186788" y="171224"/>
                    <a:pt x="186549" y="171122"/>
                  </a:cubicBezTo>
                  <a:cubicBezTo>
                    <a:pt x="184632" y="170301"/>
                    <a:pt x="183751" y="168098"/>
                    <a:pt x="184579" y="166202"/>
                  </a:cubicBezTo>
                  <a:cubicBezTo>
                    <a:pt x="185408" y="164305"/>
                    <a:pt x="187633" y="163434"/>
                    <a:pt x="189550" y="164255"/>
                  </a:cubicBezTo>
                  <a:cubicBezTo>
                    <a:pt x="189789" y="164357"/>
                    <a:pt x="190013" y="164482"/>
                    <a:pt x="190219" y="164624"/>
                  </a:cubicBezTo>
                  <a:lnTo>
                    <a:pt x="190710" y="165041"/>
                  </a:lnTo>
                  <a:lnTo>
                    <a:pt x="191735" y="161527"/>
                  </a:lnTo>
                  <a:lnTo>
                    <a:pt x="192414" y="157933"/>
                  </a:lnTo>
                  <a:lnTo>
                    <a:pt x="191792" y="158085"/>
                  </a:lnTo>
                  <a:cubicBezTo>
                    <a:pt x="191543" y="158120"/>
                    <a:pt x="191287" y="158132"/>
                    <a:pt x="191026" y="158116"/>
                  </a:cubicBezTo>
                  <a:cubicBezTo>
                    <a:pt x="188942" y="157994"/>
                    <a:pt x="187353" y="156222"/>
                    <a:pt x="187476" y="154160"/>
                  </a:cubicBezTo>
                  <a:cubicBezTo>
                    <a:pt x="187600" y="152097"/>
                    <a:pt x="189390" y="150524"/>
                    <a:pt x="191474" y="150647"/>
                  </a:cubicBezTo>
                  <a:cubicBezTo>
                    <a:pt x="191735" y="150662"/>
                    <a:pt x="191988" y="150703"/>
                    <a:pt x="192230" y="150768"/>
                  </a:cubicBezTo>
                  <a:lnTo>
                    <a:pt x="192813" y="150985"/>
                  </a:lnTo>
                  <a:lnTo>
                    <a:pt x="192800" y="149667"/>
                  </a:lnTo>
                  <a:cubicBezTo>
                    <a:pt x="192724" y="148370"/>
                    <a:pt x="192586" y="147085"/>
                    <a:pt x="192388" y="145814"/>
                  </a:cubicBezTo>
                  <a:lnTo>
                    <a:pt x="191964" y="143749"/>
                  </a:lnTo>
                  <a:lnTo>
                    <a:pt x="191450" y="144090"/>
                  </a:lnTo>
                  <a:cubicBezTo>
                    <a:pt x="191228" y="144208"/>
                    <a:pt x="190992" y="144305"/>
                    <a:pt x="190742" y="144379"/>
                  </a:cubicBezTo>
                  <a:cubicBezTo>
                    <a:pt x="188741" y="144969"/>
                    <a:pt x="186635" y="143843"/>
                    <a:pt x="186039" y="141863"/>
                  </a:cubicBezTo>
                  <a:cubicBezTo>
                    <a:pt x="185443" y="139883"/>
                    <a:pt x="186581" y="137799"/>
                    <a:pt x="188582" y="137208"/>
                  </a:cubicBezTo>
                  <a:cubicBezTo>
                    <a:pt x="188833" y="137134"/>
                    <a:pt x="189084" y="137087"/>
                    <a:pt x="189335" y="137066"/>
                  </a:cubicBezTo>
                  <a:lnTo>
                    <a:pt x="189950" y="137072"/>
                  </a:lnTo>
                  <a:lnTo>
                    <a:pt x="189043" y="134872"/>
                  </a:lnTo>
                  <a:cubicBezTo>
                    <a:pt x="188506" y="133723"/>
                    <a:pt x="187914" y="132599"/>
                    <a:pt x="187272" y="131505"/>
                  </a:cubicBezTo>
                  <a:lnTo>
                    <a:pt x="186668" y="130549"/>
                  </a:lnTo>
                  <a:lnTo>
                    <a:pt x="186294" y="131055"/>
                  </a:lnTo>
                  <a:cubicBezTo>
                    <a:pt x="186127" y="131241"/>
                    <a:pt x="185938" y="131412"/>
                    <a:pt x="185729" y="131566"/>
                  </a:cubicBezTo>
                  <a:cubicBezTo>
                    <a:pt x="184052" y="132799"/>
                    <a:pt x="181685" y="132453"/>
                    <a:pt x="180440" y="130795"/>
                  </a:cubicBezTo>
                  <a:cubicBezTo>
                    <a:pt x="179196" y="129136"/>
                    <a:pt x="179546" y="126792"/>
                    <a:pt x="181222" y="125559"/>
                  </a:cubicBezTo>
                  <a:cubicBezTo>
                    <a:pt x="181432" y="125405"/>
                    <a:pt x="181652" y="125276"/>
                    <a:pt x="181880" y="125170"/>
                  </a:cubicBezTo>
                  <a:lnTo>
                    <a:pt x="182497" y="124956"/>
                  </a:lnTo>
                  <a:lnTo>
                    <a:pt x="182369" y="124804"/>
                  </a:lnTo>
                  <a:cubicBezTo>
                    <a:pt x="181129" y="123426"/>
                    <a:pt x="179792" y="122127"/>
                    <a:pt x="178365" y="120920"/>
                  </a:cubicBezTo>
                  <a:lnTo>
                    <a:pt x="177120" y="119960"/>
                  </a:lnTo>
                  <a:lnTo>
                    <a:pt x="176947" y="120552"/>
                  </a:lnTo>
                  <a:cubicBezTo>
                    <a:pt x="176854" y="120783"/>
                    <a:pt x="176735" y="121008"/>
                    <a:pt x="176592" y="121224"/>
                  </a:cubicBezTo>
                  <a:cubicBezTo>
                    <a:pt x="175442" y="122950"/>
                    <a:pt x="173098" y="123427"/>
                    <a:pt x="171356" y="122289"/>
                  </a:cubicBezTo>
                  <a:cubicBezTo>
                    <a:pt x="169614" y="121152"/>
                    <a:pt x="169133" y="118831"/>
                    <a:pt x="170282" y="117105"/>
                  </a:cubicBezTo>
                  <a:cubicBezTo>
                    <a:pt x="170426" y="116889"/>
                    <a:pt x="170588" y="116693"/>
                    <a:pt x="170766" y="116517"/>
                  </a:cubicBezTo>
                  <a:lnTo>
                    <a:pt x="171252" y="116122"/>
                  </a:lnTo>
                  <a:lnTo>
                    <a:pt x="168786" y="114863"/>
                  </a:lnTo>
                  <a:cubicBezTo>
                    <a:pt x="167615" y="114332"/>
                    <a:pt x="166410" y="113852"/>
                    <a:pt x="165174" y="113425"/>
                  </a:cubicBezTo>
                  <a:lnTo>
                    <a:pt x="164493" y="113228"/>
                  </a:lnTo>
                  <a:lnTo>
                    <a:pt x="164535" y="113848"/>
                  </a:lnTo>
                  <a:cubicBezTo>
                    <a:pt x="164527" y="114096"/>
                    <a:pt x="164494" y="114348"/>
                    <a:pt x="164433" y="114599"/>
                  </a:cubicBezTo>
                  <a:cubicBezTo>
                    <a:pt x="163949" y="116610"/>
                    <a:pt x="161911" y="117852"/>
                    <a:pt x="159881" y="117374"/>
                  </a:cubicBezTo>
                  <a:cubicBezTo>
                    <a:pt x="157851" y="116895"/>
                    <a:pt x="156598" y="114876"/>
                    <a:pt x="157081" y="112865"/>
                  </a:cubicBezTo>
                  <a:cubicBezTo>
                    <a:pt x="157142" y="112614"/>
                    <a:pt x="157227" y="112375"/>
                    <a:pt x="157333" y="112149"/>
                  </a:cubicBezTo>
                  <a:lnTo>
                    <a:pt x="157652" y="111615"/>
                  </a:lnTo>
                  <a:lnTo>
                    <a:pt x="156955" y="111487"/>
                  </a:lnTo>
                  <a:cubicBezTo>
                    <a:pt x="155505" y="111295"/>
                    <a:pt x="154060" y="111182"/>
                    <a:pt x="152624" y="111143"/>
                  </a:cubicBezTo>
                  <a:close/>
                  <a:moveTo>
                    <a:pt x="120640" y="38355"/>
                  </a:moveTo>
                  <a:cubicBezTo>
                    <a:pt x="70076" y="56766"/>
                    <a:pt x="33280" y="104213"/>
                    <a:pt x="30492" y="160521"/>
                  </a:cubicBezTo>
                  <a:lnTo>
                    <a:pt x="0" y="160521"/>
                  </a:lnTo>
                  <a:lnTo>
                    <a:pt x="51206" y="211839"/>
                  </a:lnTo>
                  <a:lnTo>
                    <a:pt x="102370" y="160521"/>
                  </a:lnTo>
                  <a:lnTo>
                    <a:pt x="72950" y="160521"/>
                  </a:lnTo>
                  <a:cubicBezTo>
                    <a:pt x="75737" y="122538"/>
                    <a:pt x="100655" y="90878"/>
                    <a:pt x="134835" y="78274"/>
                  </a:cubicBezTo>
                  <a:lnTo>
                    <a:pt x="107817" y="51217"/>
                  </a:lnTo>
                  <a:lnTo>
                    <a:pt x="107859" y="51217"/>
                  </a:lnTo>
                  <a:close/>
                  <a:moveTo>
                    <a:pt x="173982" y="0"/>
                  </a:moveTo>
                  <a:lnTo>
                    <a:pt x="122738" y="51291"/>
                  </a:lnTo>
                  <a:lnTo>
                    <a:pt x="173982" y="102583"/>
                  </a:lnTo>
                  <a:lnTo>
                    <a:pt x="173982" y="73089"/>
                  </a:lnTo>
                  <a:cubicBezTo>
                    <a:pt x="211910" y="75884"/>
                    <a:pt x="243524" y="100863"/>
                    <a:pt x="256110" y="135129"/>
                  </a:cubicBezTo>
                  <a:lnTo>
                    <a:pt x="283128" y="108086"/>
                  </a:lnTo>
                  <a:lnTo>
                    <a:pt x="295928" y="120898"/>
                  </a:lnTo>
                  <a:cubicBezTo>
                    <a:pt x="277544" y="70252"/>
                    <a:pt x="230209" y="33363"/>
                    <a:pt x="173982" y="30568"/>
                  </a:cubicBezTo>
                  <a:close/>
                </a:path>
              </a:pathLst>
            </a:custGeom>
            <a:solidFill>
              <a:sysClr val="window" lastClr="FFFFFF"/>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en-US" kern="0">
                <a:solidFill>
                  <a:schemeClr val="bg1"/>
                </a:solidFill>
                <a:cs typeface="Arial" panose="020B0604020202020204" pitchFamily="34" charset="0"/>
              </a:endParaRPr>
            </a:p>
          </p:txBody>
        </p:sp>
      </p:grpSp>
      <p:grpSp>
        <p:nvGrpSpPr>
          <p:cNvPr id="7183" name="Group 18">
            <a:extLst>
              <a:ext uri="{FF2B5EF4-FFF2-40B4-BE49-F238E27FC236}">
                <a16:creationId xmlns:a16="http://schemas.microsoft.com/office/drawing/2014/main" id="{BFCA9E46-5CC3-1639-6D78-D4C101DC3F84}"/>
              </a:ext>
            </a:extLst>
          </p:cNvPr>
          <p:cNvGrpSpPr>
            <a:grpSpLocks/>
          </p:cNvGrpSpPr>
          <p:nvPr/>
        </p:nvGrpSpPr>
        <p:grpSpPr bwMode="auto">
          <a:xfrm>
            <a:off x="4556125" y="2147888"/>
            <a:ext cx="3071813" cy="3228975"/>
            <a:chOff x="4020276" y="2126665"/>
            <a:chExt cx="3071772" cy="3229508"/>
          </a:xfrm>
        </p:grpSpPr>
        <p:sp>
          <p:nvSpPr>
            <p:cNvPr id="7184" name="Freeform 93">
              <a:extLst>
                <a:ext uri="{FF2B5EF4-FFF2-40B4-BE49-F238E27FC236}">
                  <a16:creationId xmlns:a16="http://schemas.microsoft.com/office/drawing/2014/main" id="{45165D1E-3205-1D10-2517-679B0A585E35}"/>
                </a:ext>
              </a:extLst>
            </p:cNvPr>
            <p:cNvSpPr/>
            <p:nvPr/>
          </p:nvSpPr>
          <p:spPr>
            <a:xfrm>
              <a:off x="4020276" y="2126665"/>
              <a:ext cx="1611291" cy="3229508"/>
            </a:xfrm>
            <a:custGeom>
              <a:avLst/>
              <a:gdLst>
                <a:gd name="connsiteX0" fmla="*/ 1144590 w 1144590"/>
                <a:gd name="connsiteY0" fmla="*/ 0 h 2293052"/>
                <a:gd name="connsiteX1" fmla="*/ 1144590 w 1144590"/>
                <a:gd name="connsiteY1" fmla="*/ 213869 h 2293052"/>
                <a:gd name="connsiteX2" fmla="*/ 1051260 w 1144590"/>
                <a:gd name="connsiteY2" fmla="*/ 218582 h 2293052"/>
                <a:gd name="connsiteX3" fmla="*/ 213869 w 1144590"/>
                <a:gd name="connsiteY3" fmla="*/ 1146526 h 2293052"/>
                <a:gd name="connsiteX4" fmla="*/ 1051260 w 1144590"/>
                <a:gd name="connsiteY4" fmla="*/ 2074470 h 2293052"/>
                <a:gd name="connsiteX5" fmla="*/ 1144590 w 1144590"/>
                <a:gd name="connsiteY5" fmla="*/ 2079183 h 2293052"/>
                <a:gd name="connsiteX6" fmla="*/ 1144590 w 1144590"/>
                <a:gd name="connsiteY6" fmla="*/ 2293052 h 2293052"/>
                <a:gd name="connsiteX7" fmla="*/ 1029393 w 1144590"/>
                <a:gd name="connsiteY7" fmla="*/ 2287235 h 2293052"/>
                <a:gd name="connsiteX8" fmla="*/ 0 w 1144590"/>
                <a:gd name="connsiteY8" fmla="*/ 1146526 h 2293052"/>
                <a:gd name="connsiteX9" fmla="*/ 1029393 w 1144590"/>
                <a:gd name="connsiteY9" fmla="*/ 5817 h 2293052"/>
                <a:gd name="connsiteX10" fmla="*/ 1144590 w 1144590"/>
                <a:gd name="connsiteY10" fmla="*/ 0 h 2293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44590" h="2293052">
                  <a:moveTo>
                    <a:pt x="1144590" y="0"/>
                  </a:moveTo>
                  <a:lnTo>
                    <a:pt x="1144590" y="213869"/>
                  </a:lnTo>
                  <a:lnTo>
                    <a:pt x="1051260" y="218582"/>
                  </a:lnTo>
                  <a:cubicBezTo>
                    <a:pt x="580910" y="266349"/>
                    <a:pt x="213869" y="663574"/>
                    <a:pt x="213869" y="1146526"/>
                  </a:cubicBezTo>
                  <a:cubicBezTo>
                    <a:pt x="213869" y="1629478"/>
                    <a:pt x="580910" y="2026704"/>
                    <a:pt x="1051260" y="2074470"/>
                  </a:cubicBezTo>
                  <a:lnTo>
                    <a:pt x="1144590" y="2079183"/>
                  </a:lnTo>
                  <a:lnTo>
                    <a:pt x="1144590" y="2293052"/>
                  </a:lnTo>
                  <a:lnTo>
                    <a:pt x="1029393" y="2287235"/>
                  </a:lnTo>
                  <a:cubicBezTo>
                    <a:pt x="451198" y="2228517"/>
                    <a:pt x="0" y="1740213"/>
                    <a:pt x="0" y="1146526"/>
                  </a:cubicBezTo>
                  <a:cubicBezTo>
                    <a:pt x="0" y="552839"/>
                    <a:pt x="451198" y="64536"/>
                    <a:pt x="1029393" y="5817"/>
                  </a:cubicBezTo>
                  <a:lnTo>
                    <a:pt x="1144590" y="0"/>
                  </a:lnTo>
                  <a:close/>
                </a:path>
              </a:pathLst>
            </a:custGeom>
            <a:solidFill>
              <a:srgbClr val="FF671F"/>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en-US" sz="2400" kern="0">
                <a:solidFill>
                  <a:schemeClr val="bg1"/>
                </a:solidFill>
              </a:endParaRPr>
            </a:p>
          </p:txBody>
        </p:sp>
        <p:sp>
          <p:nvSpPr>
            <p:cNvPr id="7185" name="Chord 7184">
              <a:extLst>
                <a:ext uri="{FF2B5EF4-FFF2-40B4-BE49-F238E27FC236}">
                  <a16:creationId xmlns:a16="http://schemas.microsoft.com/office/drawing/2014/main" id="{DE9EC1B2-9F34-36C1-A727-F1796C1AA5F4}"/>
                </a:ext>
              </a:extLst>
            </p:cNvPr>
            <p:cNvSpPr/>
            <p:nvPr/>
          </p:nvSpPr>
          <p:spPr>
            <a:xfrm>
              <a:off x="4126638" y="2221931"/>
              <a:ext cx="2965410" cy="3035801"/>
            </a:xfrm>
            <a:prstGeom prst="chord">
              <a:avLst>
                <a:gd name="adj1" fmla="val 5322878"/>
                <a:gd name="adj2" fmla="val 16283519"/>
              </a:avLst>
            </a:prstGeom>
            <a:solidFill>
              <a:schemeClr val="bg1"/>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en-US" kern="0" dirty="0">
                <a:solidFill>
                  <a:schemeClr val="bg1"/>
                </a:solidFill>
              </a:endParaRPr>
            </a:p>
          </p:txBody>
        </p:sp>
      </p:grpSp>
      <p:grpSp>
        <p:nvGrpSpPr>
          <p:cNvPr id="7186" name="Group 19">
            <a:extLst>
              <a:ext uri="{FF2B5EF4-FFF2-40B4-BE49-F238E27FC236}">
                <a16:creationId xmlns:a16="http://schemas.microsoft.com/office/drawing/2014/main" id="{511F3727-9D0A-5346-EBD8-975AAADF75BA}"/>
              </a:ext>
            </a:extLst>
          </p:cNvPr>
          <p:cNvGrpSpPr>
            <a:grpSpLocks/>
          </p:cNvGrpSpPr>
          <p:nvPr/>
        </p:nvGrpSpPr>
        <p:grpSpPr bwMode="auto">
          <a:xfrm>
            <a:off x="4699000" y="2147888"/>
            <a:ext cx="3086100" cy="3228975"/>
            <a:chOff x="4163101" y="2126520"/>
            <a:chExt cx="3086973" cy="3229798"/>
          </a:xfrm>
        </p:grpSpPr>
        <p:sp>
          <p:nvSpPr>
            <p:cNvPr id="7187" name="Freeform 91">
              <a:extLst>
                <a:ext uri="{FF2B5EF4-FFF2-40B4-BE49-F238E27FC236}">
                  <a16:creationId xmlns:a16="http://schemas.microsoft.com/office/drawing/2014/main" id="{F3D905F3-AF11-198C-BBFD-C4D2606C10DA}"/>
                </a:ext>
              </a:extLst>
            </p:cNvPr>
            <p:cNvSpPr/>
            <p:nvPr/>
          </p:nvSpPr>
          <p:spPr>
            <a:xfrm>
              <a:off x="5631954" y="2126520"/>
              <a:ext cx="1618120" cy="3229798"/>
            </a:xfrm>
            <a:custGeom>
              <a:avLst/>
              <a:gdLst>
                <a:gd name="connsiteX0" fmla="*/ 2039 w 1148668"/>
                <a:gd name="connsiteY0" fmla="*/ 0 h 2293258"/>
                <a:gd name="connsiteX1" fmla="*/ 1148668 w 1148668"/>
                <a:gd name="connsiteY1" fmla="*/ 1146629 h 2293258"/>
                <a:gd name="connsiteX2" fmla="*/ 2039 w 1148668"/>
                <a:gd name="connsiteY2" fmla="*/ 2293258 h 2293258"/>
                <a:gd name="connsiteX3" fmla="*/ 0 w 1148668"/>
                <a:gd name="connsiteY3" fmla="*/ 2293155 h 2293258"/>
                <a:gd name="connsiteX4" fmla="*/ 0 w 1148668"/>
                <a:gd name="connsiteY4" fmla="*/ 2079286 h 2293258"/>
                <a:gd name="connsiteX5" fmla="*/ 2039 w 1148668"/>
                <a:gd name="connsiteY5" fmla="*/ 2079389 h 2293258"/>
                <a:gd name="connsiteX6" fmla="*/ 934799 w 1148668"/>
                <a:gd name="connsiteY6" fmla="*/ 1146629 h 2293258"/>
                <a:gd name="connsiteX7" fmla="*/ 2039 w 1148668"/>
                <a:gd name="connsiteY7" fmla="*/ 213869 h 2293258"/>
                <a:gd name="connsiteX8" fmla="*/ 0 w 1148668"/>
                <a:gd name="connsiteY8" fmla="*/ 213972 h 2293258"/>
                <a:gd name="connsiteX9" fmla="*/ 0 w 1148668"/>
                <a:gd name="connsiteY9" fmla="*/ 103 h 2293258"/>
                <a:gd name="connsiteX10" fmla="*/ 2039 w 1148668"/>
                <a:gd name="connsiteY10" fmla="*/ 0 h 2293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48668" h="2293258">
                  <a:moveTo>
                    <a:pt x="2039" y="0"/>
                  </a:moveTo>
                  <a:cubicBezTo>
                    <a:pt x="635305" y="0"/>
                    <a:pt x="1148668" y="513363"/>
                    <a:pt x="1148668" y="1146629"/>
                  </a:cubicBezTo>
                  <a:cubicBezTo>
                    <a:pt x="1148668" y="1779895"/>
                    <a:pt x="635305" y="2293258"/>
                    <a:pt x="2039" y="2293258"/>
                  </a:cubicBezTo>
                  <a:lnTo>
                    <a:pt x="0" y="2293155"/>
                  </a:lnTo>
                  <a:lnTo>
                    <a:pt x="0" y="2079286"/>
                  </a:lnTo>
                  <a:lnTo>
                    <a:pt x="2039" y="2079389"/>
                  </a:lnTo>
                  <a:cubicBezTo>
                    <a:pt x="517188" y="2079389"/>
                    <a:pt x="934799" y="1661778"/>
                    <a:pt x="934799" y="1146629"/>
                  </a:cubicBezTo>
                  <a:cubicBezTo>
                    <a:pt x="934799" y="631480"/>
                    <a:pt x="517188" y="213869"/>
                    <a:pt x="2039" y="213869"/>
                  </a:cubicBezTo>
                  <a:lnTo>
                    <a:pt x="0" y="213972"/>
                  </a:lnTo>
                  <a:lnTo>
                    <a:pt x="0" y="103"/>
                  </a:lnTo>
                  <a:lnTo>
                    <a:pt x="2039" y="0"/>
                  </a:lnTo>
                  <a:close/>
                </a:path>
              </a:pathLst>
            </a:custGeom>
            <a:solidFill>
              <a:srgbClr val="FF671F"/>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en-US" sz="2400" kern="0" dirty="0">
                <a:solidFill>
                  <a:schemeClr val="bg1"/>
                </a:solidFill>
              </a:endParaRPr>
            </a:p>
          </p:txBody>
        </p:sp>
        <p:sp>
          <p:nvSpPr>
            <p:cNvPr id="7188" name="Chord 7187">
              <a:extLst>
                <a:ext uri="{FF2B5EF4-FFF2-40B4-BE49-F238E27FC236}">
                  <a16:creationId xmlns:a16="http://schemas.microsoft.com/office/drawing/2014/main" id="{BDEE470E-4628-551C-9B43-947C12D78974}"/>
                </a:ext>
              </a:extLst>
            </p:cNvPr>
            <p:cNvSpPr/>
            <p:nvPr/>
          </p:nvSpPr>
          <p:spPr>
            <a:xfrm flipH="1">
              <a:off x="4163101" y="2223382"/>
              <a:ext cx="2985344" cy="3036074"/>
            </a:xfrm>
            <a:prstGeom prst="chord">
              <a:avLst>
                <a:gd name="adj1" fmla="val 5300867"/>
                <a:gd name="adj2" fmla="val 16277897"/>
              </a:avLst>
            </a:prstGeom>
            <a:solidFill>
              <a:schemeClr val="bg1"/>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en-US" kern="0" dirty="0">
                <a:solidFill>
                  <a:schemeClr val="bg1"/>
                </a:solidFill>
              </a:endParaRPr>
            </a:p>
          </p:txBody>
        </p:sp>
      </p:grpSp>
      <p:sp>
        <p:nvSpPr>
          <p:cNvPr id="7189" name="Rectangle 7188">
            <a:extLst>
              <a:ext uri="{FF2B5EF4-FFF2-40B4-BE49-F238E27FC236}">
                <a16:creationId xmlns:a16="http://schemas.microsoft.com/office/drawing/2014/main" id="{17545DC8-9216-899E-D0ED-C6478AF23BFB}"/>
              </a:ext>
            </a:extLst>
          </p:cNvPr>
          <p:cNvSpPr/>
          <p:nvPr/>
        </p:nvSpPr>
        <p:spPr>
          <a:xfrm>
            <a:off x="1444625" y="1657640"/>
            <a:ext cx="3584575" cy="340734"/>
          </a:xfrm>
          <a:prstGeom prst="rect">
            <a:avLst/>
          </a:prstGeom>
        </p:spPr>
        <p:txBody>
          <a:bodyPr anchor="ctr">
            <a:spAutoFit/>
          </a:bodyPr>
          <a:lstStyle/>
          <a:p>
            <a:pPr eaLnBrk="1" fontAlgn="auto" hangingPunct="1">
              <a:lnSpc>
                <a:spcPct val="150000"/>
              </a:lnSpc>
              <a:spcBef>
                <a:spcPts val="0"/>
              </a:spcBef>
              <a:spcAft>
                <a:spcPts val="0"/>
              </a:spcAft>
              <a:defRPr/>
            </a:pPr>
            <a:r>
              <a:rPr lang="en-GB" sz="1200" b="1" kern="0" dirty="0">
                <a:solidFill>
                  <a:schemeClr val="bg1"/>
                </a:solidFill>
                <a:cs typeface="Arial" panose="020B0604020202020204" pitchFamily="34" charset="0"/>
              </a:rPr>
              <a:t>Annual Review of all documents &amp; processes</a:t>
            </a:r>
            <a:endParaRPr lang="en-US" sz="1200" b="1" kern="0" dirty="0">
              <a:solidFill>
                <a:schemeClr val="bg1"/>
              </a:solidFill>
              <a:cs typeface="Arial" panose="020B0604020202020204" pitchFamily="34" charset="0"/>
            </a:endParaRPr>
          </a:p>
        </p:txBody>
      </p:sp>
      <p:sp>
        <p:nvSpPr>
          <p:cNvPr id="7190" name="Rectangle 7189">
            <a:extLst>
              <a:ext uri="{FF2B5EF4-FFF2-40B4-BE49-F238E27FC236}">
                <a16:creationId xmlns:a16="http://schemas.microsoft.com/office/drawing/2014/main" id="{4C06558E-E909-3716-D744-1762AB739F28}"/>
              </a:ext>
            </a:extLst>
          </p:cNvPr>
          <p:cNvSpPr/>
          <p:nvPr/>
        </p:nvSpPr>
        <p:spPr>
          <a:xfrm>
            <a:off x="2025650" y="2408527"/>
            <a:ext cx="2133600" cy="340734"/>
          </a:xfrm>
          <a:prstGeom prst="rect">
            <a:avLst/>
          </a:prstGeom>
        </p:spPr>
        <p:txBody>
          <a:bodyPr anchor="ctr">
            <a:spAutoFit/>
          </a:bodyPr>
          <a:lstStyle/>
          <a:p>
            <a:pPr eaLnBrk="1" fontAlgn="auto" hangingPunct="1">
              <a:lnSpc>
                <a:spcPct val="150000"/>
              </a:lnSpc>
              <a:spcBef>
                <a:spcPts val="0"/>
              </a:spcBef>
              <a:spcAft>
                <a:spcPts val="0"/>
              </a:spcAft>
              <a:defRPr/>
            </a:pPr>
            <a:r>
              <a:rPr lang="en-US" sz="1200" b="1" kern="0" dirty="0">
                <a:solidFill>
                  <a:schemeClr val="bg1"/>
                </a:solidFill>
                <a:cs typeface="Arial" panose="020B0604020202020204" pitchFamily="34" charset="0"/>
              </a:rPr>
              <a:t>Regular Password change</a:t>
            </a:r>
          </a:p>
        </p:txBody>
      </p:sp>
      <p:sp>
        <p:nvSpPr>
          <p:cNvPr id="7192" name="Rectangle 7191">
            <a:extLst>
              <a:ext uri="{FF2B5EF4-FFF2-40B4-BE49-F238E27FC236}">
                <a16:creationId xmlns:a16="http://schemas.microsoft.com/office/drawing/2014/main" id="{5202E5BC-D558-E1B4-B891-C3A3D7CCCA88}"/>
              </a:ext>
            </a:extLst>
          </p:cNvPr>
          <p:cNvSpPr/>
          <p:nvPr/>
        </p:nvSpPr>
        <p:spPr>
          <a:xfrm>
            <a:off x="1581150" y="3191165"/>
            <a:ext cx="2133600" cy="340734"/>
          </a:xfrm>
          <a:prstGeom prst="rect">
            <a:avLst/>
          </a:prstGeom>
        </p:spPr>
        <p:txBody>
          <a:bodyPr anchor="ctr">
            <a:spAutoFit/>
          </a:bodyPr>
          <a:lstStyle/>
          <a:p>
            <a:pPr eaLnBrk="1" fontAlgn="auto" hangingPunct="1">
              <a:lnSpc>
                <a:spcPct val="150000"/>
              </a:lnSpc>
              <a:spcBef>
                <a:spcPts val="0"/>
              </a:spcBef>
              <a:spcAft>
                <a:spcPts val="0"/>
              </a:spcAft>
              <a:defRPr/>
            </a:pPr>
            <a:r>
              <a:rPr lang="en-US" sz="1200" b="1" kern="0" dirty="0">
                <a:solidFill>
                  <a:schemeClr val="bg1"/>
                </a:solidFill>
                <a:cs typeface="Arial" panose="020B0604020202020204" pitchFamily="34" charset="0"/>
              </a:rPr>
              <a:t>Observe confidentiality</a:t>
            </a:r>
          </a:p>
        </p:txBody>
      </p:sp>
      <p:sp>
        <p:nvSpPr>
          <p:cNvPr id="7193" name="Rectangle 7192">
            <a:extLst>
              <a:ext uri="{FF2B5EF4-FFF2-40B4-BE49-F238E27FC236}">
                <a16:creationId xmlns:a16="http://schemas.microsoft.com/office/drawing/2014/main" id="{4736B64F-3BD2-1813-B7C2-703F88DB50A5}"/>
              </a:ext>
            </a:extLst>
          </p:cNvPr>
          <p:cNvSpPr/>
          <p:nvPr/>
        </p:nvSpPr>
        <p:spPr>
          <a:xfrm>
            <a:off x="1009650" y="3741738"/>
            <a:ext cx="2806700" cy="612775"/>
          </a:xfrm>
          <a:prstGeom prst="rect">
            <a:avLst/>
          </a:prstGeom>
        </p:spPr>
        <p:txBody>
          <a:bodyPr anchor="ctr">
            <a:spAutoFit/>
          </a:bodyPr>
          <a:lstStyle/>
          <a:p>
            <a:pPr eaLnBrk="1" fontAlgn="auto" hangingPunct="1">
              <a:lnSpc>
                <a:spcPct val="150000"/>
              </a:lnSpc>
              <a:spcBef>
                <a:spcPts val="0"/>
              </a:spcBef>
              <a:spcAft>
                <a:spcPts val="0"/>
              </a:spcAft>
              <a:defRPr/>
            </a:pPr>
            <a:r>
              <a:rPr lang="en-GB" sz="1200" b="1" kern="0" dirty="0">
                <a:solidFill>
                  <a:schemeClr val="bg1"/>
                </a:solidFill>
                <a:cs typeface="Arial" panose="020B0604020202020204" pitchFamily="34" charset="0"/>
              </a:rPr>
              <a:t>Must always use forms from GUIDE, </a:t>
            </a:r>
          </a:p>
          <a:p>
            <a:pPr eaLnBrk="1" fontAlgn="auto" hangingPunct="1">
              <a:lnSpc>
                <a:spcPct val="150000"/>
              </a:lnSpc>
              <a:spcBef>
                <a:spcPts val="0"/>
              </a:spcBef>
              <a:spcAft>
                <a:spcPts val="0"/>
              </a:spcAft>
              <a:defRPr/>
            </a:pPr>
            <a:r>
              <a:rPr lang="en-GB" sz="1200" b="1" kern="0" dirty="0">
                <a:solidFill>
                  <a:schemeClr val="bg1"/>
                </a:solidFill>
                <a:cs typeface="Arial" panose="020B0604020202020204" pitchFamily="34" charset="0"/>
              </a:rPr>
              <a:t>   and not to be saved on desktops</a:t>
            </a:r>
          </a:p>
        </p:txBody>
      </p:sp>
      <p:sp>
        <p:nvSpPr>
          <p:cNvPr id="7194" name="TextBox 77">
            <a:extLst>
              <a:ext uri="{FF2B5EF4-FFF2-40B4-BE49-F238E27FC236}">
                <a16:creationId xmlns:a16="http://schemas.microsoft.com/office/drawing/2014/main" id="{72E7D498-728C-CF82-9024-155FBC040778}"/>
              </a:ext>
            </a:extLst>
          </p:cNvPr>
          <p:cNvSpPr>
            <a:spLocks/>
          </p:cNvSpPr>
          <p:nvPr/>
        </p:nvSpPr>
        <p:spPr bwMode="auto">
          <a:xfrm>
            <a:off x="5297488" y="2444750"/>
            <a:ext cx="1854200" cy="307975"/>
          </a:xfrm>
          <a:custGeom>
            <a:avLst/>
            <a:gdLst>
              <a:gd name="T0" fmla="*/ 0 w 2573269"/>
              <a:gd name="T1" fmla="*/ 0 h 704493"/>
              <a:gd name="T2" fmla="*/ 13591 w 2573269"/>
              <a:gd name="T3" fmla="*/ 0 h 704493"/>
              <a:gd name="T4" fmla="*/ 13591 w 2573269"/>
              <a:gd name="T5" fmla="*/ 1 h 704493"/>
              <a:gd name="T6" fmla="*/ 6404 w 2573269"/>
              <a:gd name="T7" fmla="*/ 1 h 704493"/>
              <a:gd name="T8" fmla="*/ 0 w 2573269"/>
              <a:gd name="T9" fmla="*/ 1 h 704493"/>
              <a:gd name="T10" fmla="*/ 0 w 2573269"/>
              <a:gd name="T11" fmla="*/ 0 h 704493"/>
              <a:gd name="T12" fmla="*/ 0 60000 65536"/>
              <a:gd name="T13" fmla="*/ 0 60000 65536"/>
              <a:gd name="T14" fmla="*/ 0 60000 65536"/>
              <a:gd name="T15" fmla="*/ 0 60000 65536"/>
              <a:gd name="T16" fmla="*/ 0 60000 65536"/>
              <a:gd name="T17" fmla="*/ 0 60000 65536"/>
              <a:gd name="T18" fmla="*/ 0 w 2573269"/>
              <a:gd name="T19" fmla="*/ 0 h 704493"/>
              <a:gd name="T20" fmla="*/ 2573269 w 2573269"/>
              <a:gd name="T21" fmla="*/ 704493 h 704493"/>
            </a:gdLst>
            <a:ahLst/>
            <a:cxnLst>
              <a:cxn ang="T12">
                <a:pos x="T0" y="T1"/>
              </a:cxn>
              <a:cxn ang="T13">
                <a:pos x="T2" y="T3"/>
              </a:cxn>
              <a:cxn ang="T14">
                <a:pos x="T4" y="T5"/>
              </a:cxn>
              <a:cxn ang="T15">
                <a:pos x="T6" y="T7"/>
              </a:cxn>
              <a:cxn ang="T16">
                <a:pos x="T8" y="T9"/>
              </a:cxn>
              <a:cxn ang="T17">
                <a:pos x="T10" y="T11"/>
              </a:cxn>
            </a:cxnLst>
            <a:rect l="T18" t="T19" r="T20" b="T21"/>
            <a:pathLst>
              <a:path w="2573269" h="704493">
                <a:moveTo>
                  <a:pt x="0" y="0"/>
                </a:moveTo>
                <a:lnTo>
                  <a:pt x="2573269" y="0"/>
                </a:lnTo>
                <a:lnTo>
                  <a:pt x="2573269" y="400110"/>
                </a:lnTo>
                <a:cubicBezTo>
                  <a:pt x="2142380" y="401052"/>
                  <a:pt x="1643398" y="703551"/>
                  <a:pt x="1212509" y="704493"/>
                </a:cubicBezTo>
                <a:lnTo>
                  <a:pt x="0" y="40011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1400" b="1">
                <a:solidFill>
                  <a:schemeClr val="bg1"/>
                </a:solidFill>
                <a:latin typeface="+mn-lt"/>
              </a:rPr>
              <a:t>Control of Documents </a:t>
            </a:r>
          </a:p>
        </p:txBody>
      </p:sp>
      <p:grpSp>
        <p:nvGrpSpPr>
          <p:cNvPr id="7195" name="Group 8">
            <a:extLst>
              <a:ext uri="{FF2B5EF4-FFF2-40B4-BE49-F238E27FC236}">
                <a16:creationId xmlns:a16="http://schemas.microsoft.com/office/drawing/2014/main" id="{BBE0FB80-C91B-FFFE-761F-8993685BC471}"/>
              </a:ext>
            </a:extLst>
          </p:cNvPr>
          <p:cNvGrpSpPr>
            <a:grpSpLocks/>
          </p:cNvGrpSpPr>
          <p:nvPr/>
        </p:nvGrpSpPr>
        <p:grpSpPr bwMode="auto">
          <a:xfrm>
            <a:off x="5229225" y="2641600"/>
            <a:ext cx="1892300" cy="2330450"/>
            <a:chOff x="1600200" y="3657600"/>
            <a:chExt cx="1640892" cy="2209800"/>
          </a:xfrm>
        </p:grpSpPr>
        <p:pic>
          <p:nvPicPr>
            <p:cNvPr id="7196" name="Picture 4" descr="d:\Data\Documents\@Logo Icon &amp; Images\GUIDE\Guide(1).gif">
              <a:extLst>
                <a:ext uri="{FF2B5EF4-FFF2-40B4-BE49-F238E27FC236}">
                  <a16:creationId xmlns:a16="http://schemas.microsoft.com/office/drawing/2014/main" id="{2AD937A1-9B9A-5A0F-B4A3-659908B36E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3657600"/>
              <a:ext cx="1600200" cy="538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97" name="Picture 2" descr="D:\Edwin-Data\Documents\@Logo Icon &amp; Images\Others\1 GREY_GUIDE.png">
              <a:extLst>
                <a:ext uri="{FF2B5EF4-FFF2-40B4-BE49-F238E27FC236}">
                  <a16:creationId xmlns:a16="http://schemas.microsoft.com/office/drawing/2014/main" id="{F39EA9B9-2311-E408-4857-E608963B5B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63752" y="4267200"/>
              <a:ext cx="157734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198" name="TextBox 7197">
            <a:extLst>
              <a:ext uri="{FF2B5EF4-FFF2-40B4-BE49-F238E27FC236}">
                <a16:creationId xmlns:a16="http://schemas.microsoft.com/office/drawing/2014/main" id="{53501B0F-1686-7BB3-569A-FE4B23A5F7A7}"/>
              </a:ext>
            </a:extLst>
          </p:cNvPr>
          <p:cNvSpPr txBox="1"/>
          <p:nvPr/>
        </p:nvSpPr>
        <p:spPr bwMode="auto">
          <a:xfrm>
            <a:off x="2909237" y="772952"/>
            <a:ext cx="6441788" cy="400110"/>
          </a:xfrm>
          <a:prstGeom prst="rect">
            <a:avLst/>
          </a:prstGeom>
          <a:noFill/>
        </p:spPr>
        <p:txBody>
          <a:bodyPr>
            <a:spAutoFit/>
          </a:bodyPr>
          <a:lstStyle/>
          <a:p>
            <a:pPr algn="ctr" eaLnBrk="1" fontAlgn="auto" hangingPunct="1">
              <a:spcBef>
                <a:spcPts val="0"/>
              </a:spcBef>
              <a:spcAft>
                <a:spcPts val="0"/>
              </a:spcAft>
              <a:defRPr/>
            </a:pPr>
            <a:r>
              <a:rPr lang="en-US" sz="2000" b="1" dirty="0">
                <a:solidFill>
                  <a:srgbClr val="FF671F"/>
                </a:solidFill>
                <a:cs typeface="Arial" panose="020B0604020202020204" pitchFamily="34" charset="0"/>
              </a:rPr>
              <a:t>Clause 7.5.1 &amp; 7.5.2</a:t>
            </a:r>
          </a:p>
        </p:txBody>
      </p:sp>
    </p:spTree>
    <p:extLst>
      <p:ext uri="{BB962C8B-B14F-4D97-AF65-F5344CB8AC3E}">
        <p14:creationId xmlns:p14="http://schemas.microsoft.com/office/powerpoint/2010/main" val="32346250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Rectangle 110">
            <a:extLst>
              <a:ext uri="{FF2B5EF4-FFF2-40B4-BE49-F238E27FC236}">
                <a16:creationId xmlns:a16="http://schemas.microsoft.com/office/drawing/2014/main" id="{EF8F5C1C-52D4-4815-AF97-ABF4535CB1C7}"/>
              </a:ext>
            </a:extLst>
          </p:cNvPr>
          <p:cNvSpPr/>
          <p:nvPr/>
        </p:nvSpPr>
        <p:spPr>
          <a:xfrm>
            <a:off x="0" y="0"/>
            <a:ext cx="12192000" cy="6858000"/>
          </a:xfrm>
          <a:prstGeom prst="rect">
            <a:avLst/>
          </a:prstGeom>
          <a:solidFill>
            <a:srgbClr val="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Times New Roman" panose="02020603050405020304" pitchFamily="18" charset="0"/>
              </a:rPr>
              <a:t>Cybersecurity refers to protecting systems</a:t>
            </a:r>
            <a:endParaRPr kumimoji="0" lang="en-US" sz="1800" b="0" i="0" u="none" strike="noStrike" kern="0" cap="none" spc="0" normalizeH="0" baseline="0" noProof="0" dirty="0">
              <a:ln>
                <a:noFill/>
              </a:ln>
              <a:solidFill>
                <a:srgbClr val="FFFFFF"/>
              </a:solidFill>
              <a:effectLst/>
              <a:uLnTx/>
              <a:uFillTx/>
              <a:ea typeface="+mn-ea"/>
              <a:cs typeface="+mn-cs"/>
            </a:endParaRPr>
          </a:p>
        </p:txBody>
      </p:sp>
      <p:sp>
        <p:nvSpPr>
          <p:cNvPr id="176" name="TextBox 175">
            <a:extLst>
              <a:ext uri="{FF2B5EF4-FFF2-40B4-BE49-F238E27FC236}">
                <a16:creationId xmlns:a16="http://schemas.microsoft.com/office/drawing/2014/main" id="{2B5D507D-24B9-44B8-9F92-A5F52A25DB74}"/>
              </a:ext>
            </a:extLst>
          </p:cNvPr>
          <p:cNvSpPr txBox="1"/>
          <p:nvPr/>
        </p:nvSpPr>
        <p:spPr>
          <a:xfrm flipH="1">
            <a:off x="144106" y="2372802"/>
            <a:ext cx="7102475" cy="1015663"/>
          </a:xfrm>
          <a:prstGeom prst="rect">
            <a:avLst/>
          </a:prstGeom>
          <a:noFill/>
        </p:spPr>
        <p:txBody>
          <a:bodyPr wrap="square" anchor="t">
            <a:spAutoFit/>
          </a:bodyPr>
          <a:lstStyle/>
          <a:p>
            <a:pPr defTabSz="1219170">
              <a:buClr>
                <a:srgbClr val="000000"/>
              </a:buClr>
              <a:buSzPts val="1400"/>
              <a:defRPr/>
            </a:pPr>
            <a:r>
              <a:rPr lang="en-US" sz="2000" kern="0" dirty="0">
                <a:solidFill>
                  <a:schemeClr val="bg1"/>
                </a:solidFill>
                <a:effectLst>
                  <a:outerShdw blurRad="38100" dist="38100" dir="2700000" algn="tl">
                    <a:srgbClr val="000000">
                      <a:alpha val="43137"/>
                    </a:srgbClr>
                  </a:outerShdw>
                </a:effectLst>
                <a:ea typeface="Arial"/>
                <a:cs typeface="Arial" panose="020B0604020202020204" pitchFamily="34" charset="0"/>
                <a:sym typeface="Arial"/>
              </a:rPr>
              <a:t>The application of technology, techniques, and controls to defend systems, networks, programs, devices and data against cyberattacks is known as cybersecurity</a:t>
            </a:r>
          </a:p>
        </p:txBody>
      </p:sp>
      <p:sp>
        <p:nvSpPr>
          <p:cNvPr id="177" name="Title 1">
            <a:extLst>
              <a:ext uri="{FF2B5EF4-FFF2-40B4-BE49-F238E27FC236}">
                <a16:creationId xmlns:a16="http://schemas.microsoft.com/office/drawing/2014/main" id="{DB958B28-913D-4E59-AA3E-52F14E8941DB}"/>
              </a:ext>
            </a:extLst>
          </p:cNvPr>
          <p:cNvSpPr txBox="1">
            <a:spLocks/>
          </p:cNvSpPr>
          <p:nvPr/>
        </p:nvSpPr>
        <p:spPr>
          <a:xfrm>
            <a:off x="144109" y="1374111"/>
            <a:ext cx="7101752" cy="1033272"/>
          </a:xfrm>
          <a:prstGeom prst="rect">
            <a:avLst/>
          </a:prstGeom>
        </p:spPr>
        <p:txBody>
          <a:bodyPr vert="horz" lIns="91440" tIns="45720" rIns="91440" bIns="45720" rtlCol="0" anchor="ctr">
            <a:noAutofit/>
          </a:bodyPr>
          <a:lstStyle>
            <a:lvl1pPr algn="l" defTabSz="914400" rtl="0" eaLnBrk="1" latinLnBrk="0" hangingPunct="1">
              <a:lnSpc>
                <a:spcPct val="100000"/>
              </a:lnSpc>
              <a:spcBef>
                <a:spcPct val="0"/>
              </a:spcBef>
              <a:buNone/>
              <a:defRPr sz="2800" b="0" kern="1200">
                <a:solidFill>
                  <a:schemeClr val="bg2"/>
                </a:solidFill>
                <a:latin typeface="Berlin Sans FB" panose="020E0602020502020306"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700" b="0" i="0" u="none" strike="noStrike" kern="1200" cap="none" spc="0" normalizeH="0" baseline="0" noProof="0" dirty="0">
                <a:ln>
                  <a:noFill/>
                </a:ln>
                <a:solidFill>
                  <a:schemeClr val="bg1"/>
                </a:solidFill>
                <a:effectLst/>
                <a:uLnTx/>
                <a:uFillTx/>
                <a:latin typeface="+mn-lt"/>
                <a:ea typeface="+mj-ea"/>
                <a:cs typeface="Arial" panose="020B0604020202020204" pitchFamily="34" charset="0"/>
                <a:sym typeface="Arial"/>
              </a:rPr>
              <a:t>What is Cybersecurity?</a:t>
            </a:r>
            <a:endParaRPr kumimoji="0" lang="en-US" sz="3700" b="0" i="0" u="none" strike="noStrike" kern="1200" cap="none" spc="0" normalizeH="0" baseline="0" noProof="0" dirty="0">
              <a:ln>
                <a:noFill/>
              </a:ln>
              <a:solidFill>
                <a:schemeClr val="bg1"/>
              </a:solidFill>
              <a:effectLst/>
              <a:uLnTx/>
              <a:uFillTx/>
              <a:latin typeface="+mn-lt"/>
              <a:ea typeface="+mj-ea"/>
              <a:cs typeface="Arial" panose="020B0604020202020204" pitchFamily="34" charset="0"/>
            </a:endParaRPr>
          </a:p>
        </p:txBody>
      </p:sp>
      <p:sp>
        <p:nvSpPr>
          <p:cNvPr id="178" name="Arc 177">
            <a:extLst>
              <a:ext uri="{FF2B5EF4-FFF2-40B4-BE49-F238E27FC236}">
                <a16:creationId xmlns:a16="http://schemas.microsoft.com/office/drawing/2014/main" id="{BDB94BFB-1B73-4866-9F7F-FF34945FE74C}"/>
              </a:ext>
            </a:extLst>
          </p:cNvPr>
          <p:cNvSpPr/>
          <p:nvPr/>
        </p:nvSpPr>
        <p:spPr>
          <a:xfrm>
            <a:off x="7911936" y="1074913"/>
            <a:ext cx="3714968" cy="3714962"/>
          </a:xfrm>
          <a:prstGeom prst="arc">
            <a:avLst>
              <a:gd name="adj1" fmla="val 9090887"/>
              <a:gd name="adj2" fmla="val 12433194"/>
            </a:avLst>
          </a:prstGeom>
          <a:noFill/>
          <a:ln w="6350" cap="flat" cmpd="sng" algn="ctr">
            <a:solidFill>
              <a:srgbClr val="FFFFFF">
                <a:alpha val="3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a typeface="+mn-ea"/>
              <a:cs typeface="+mn-cs"/>
            </a:endParaRPr>
          </a:p>
        </p:txBody>
      </p:sp>
      <p:pic>
        <p:nvPicPr>
          <p:cNvPr id="179" name="Picture 178">
            <a:extLst>
              <a:ext uri="{FF2B5EF4-FFF2-40B4-BE49-F238E27FC236}">
                <a16:creationId xmlns:a16="http://schemas.microsoft.com/office/drawing/2014/main" id="{5C56CA18-B067-464C-9A8B-DB4933F1CD5E}"/>
              </a:ext>
            </a:extLst>
          </p:cNvPr>
          <p:cNvPicPr>
            <a:picLocks noChangeAspect="1"/>
          </p:cNvPicPr>
          <p:nvPr/>
        </p:nvPicPr>
        <p:blipFill>
          <a:blip r:embed="rId3">
            <a:alphaModFix amt="70000"/>
            <a:extLst>
              <a:ext uri="{28A0092B-C50C-407E-A947-70E740481C1C}">
                <a14:useLocalDpi xmlns:a14="http://schemas.microsoft.com/office/drawing/2010/main"/>
              </a:ext>
            </a:extLst>
          </a:blip>
          <a:stretch>
            <a:fillRect/>
          </a:stretch>
        </p:blipFill>
        <p:spPr>
          <a:xfrm>
            <a:off x="7013875" y="159319"/>
            <a:ext cx="5152516" cy="5152516"/>
          </a:xfrm>
          <a:prstGeom prst="ellipse">
            <a:avLst/>
          </a:prstGeom>
        </p:spPr>
      </p:pic>
      <p:grpSp>
        <p:nvGrpSpPr>
          <p:cNvPr id="180" name="Group 179">
            <a:extLst>
              <a:ext uri="{FF2B5EF4-FFF2-40B4-BE49-F238E27FC236}">
                <a16:creationId xmlns:a16="http://schemas.microsoft.com/office/drawing/2014/main" id="{DD80A02A-C041-4C1C-B629-9221B77F4FF3}"/>
              </a:ext>
            </a:extLst>
          </p:cNvPr>
          <p:cNvGrpSpPr/>
          <p:nvPr/>
        </p:nvGrpSpPr>
        <p:grpSpPr>
          <a:xfrm>
            <a:off x="7717221" y="761149"/>
            <a:ext cx="3879681" cy="3841385"/>
            <a:chOff x="7897015" y="764814"/>
            <a:chExt cx="3879681" cy="3841385"/>
          </a:xfrm>
        </p:grpSpPr>
        <p:grpSp>
          <p:nvGrpSpPr>
            <p:cNvPr id="181" name="Group 180">
              <a:extLst>
                <a:ext uri="{FF2B5EF4-FFF2-40B4-BE49-F238E27FC236}">
                  <a16:creationId xmlns:a16="http://schemas.microsoft.com/office/drawing/2014/main" id="{0BE39F89-4A5A-4095-BC3F-D84AC43B667D}"/>
                </a:ext>
              </a:extLst>
            </p:cNvPr>
            <p:cNvGrpSpPr/>
            <p:nvPr/>
          </p:nvGrpSpPr>
          <p:grpSpPr>
            <a:xfrm>
              <a:off x="7897015" y="764814"/>
              <a:ext cx="3879681" cy="3841385"/>
              <a:chOff x="7897015" y="764814"/>
              <a:chExt cx="3879681" cy="3841385"/>
            </a:xfrm>
          </p:grpSpPr>
          <p:sp>
            <p:nvSpPr>
              <p:cNvPr id="217" name="Block Arc 216">
                <a:extLst>
                  <a:ext uri="{FF2B5EF4-FFF2-40B4-BE49-F238E27FC236}">
                    <a16:creationId xmlns:a16="http://schemas.microsoft.com/office/drawing/2014/main" id="{C4CCD283-AFC3-49AB-A877-8D22DF22621B}"/>
                  </a:ext>
                </a:extLst>
              </p:cNvPr>
              <p:cNvSpPr/>
              <p:nvPr/>
            </p:nvSpPr>
            <p:spPr>
              <a:xfrm>
                <a:off x="8061728" y="764814"/>
                <a:ext cx="3714968" cy="3714962"/>
              </a:xfrm>
              <a:prstGeom prst="blockArc">
                <a:avLst>
                  <a:gd name="adj1" fmla="val 17130909"/>
                  <a:gd name="adj2" fmla="val 19913395"/>
                  <a:gd name="adj3" fmla="val 8367"/>
                </a:avLst>
              </a:prstGeom>
              <a:solidFill>
                <a:srgbClr val="FFFFFF">
                  <a:alpha val="3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a typeface="+mn-ea"/>
                  <a:cs typeface="+mn-cs"/>
                </a:endParaRPr>
              </a:p>
            </p:txBody>
          </p:sp>
          <p:sp>
            <p:nvSpPr>
              <p:cNvPr id="218" name="Block Arc 217">
                <a:extLst>
                  <a:ext uri="{FF2B5EF4-FFF2-40B4-BE49-F238E27FC236}">
                    <a16:creationId xmlns:a16="http://schemas.microsoft.com/office/drawing/2014/main" id="{DBD1209C-F944-43B2-9A57-56289DD00ADA}"/>
                  </a:ext>
                </a:extLst>
              </p:cNvPr>
              <p:cNvSpPr/>
              <p:nvPr/>
            </p:nvSpPr>
            <p:spPr>
              <a:xfrm>
                <a:off x="7973735" y="858996"/>
                <a:ext cx="3714968" cy="3714962"/>
              </a:xfrm>
              <a:prstGeom prst="blockArc">
                <a:avLst>
                  <a:gd name="adj1" fmla="val 14678239"/>
                  <a:gd name="adj2" fmla="val 17009604"/>
                  <a:gd name="adj3" fmla="val 2525"/>
                </a:avLst>
              </a:prstGeom>
              <a:solidFill>
                <a:srgbClr val="FFFFFF">
                  <a:alpha val="3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a typeface="+mn-ea"/>
                  <a:cs typeface="+mn-cs"/>
                </a:endParaRPr>
              </a:p>
            </p:txBody>
          </p:sp>
          <p:sp>
            <p:nvSpPr>
              <p:cNvPr id="219" name="Block Arc 218">
                <a:extLst>
                  <a:ext uri="{FF2B5EF4-FFF2-40B4-BE49-F238E27FC236}">
                    <a16:creationId xmlns:a16="http://schemas.microsoft.com/office/drawing/2014/main" id="{9BE13F7B-AD53-4892-87C9-29EA5B915B00}"/>
                  </a:ext>
                </a:extLst>
              </p:cNvPr>
              <p:cNvSpPr/>
              <p:nvPr/>
            </p:nvSpPr>
            <p:spPr>
              <a:xfrm>
                <a:off x="7987729" y="891237"/>
                <a:ext cx="3714968" cy="3714962"/>
              </a:xfrm>
              <a:prstGeom prst="blockArc">
                <a:avLst>
                  <a:gd name="adj1" fmla="val 19925137"/>
                  <a:gd name="adj2" fmla="val 1662769"/>
                  <a:gd name="adj3" fmla="val 1741"/>
                </a:avLst>
              </a:prstGeom>
              <a:solidFill>
                <a:srgbClr val="FFFFFF">
                  <a:alpha val="3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a typeface="+mn-ea"/>
                  <a:cs typeface="+mn-cs"/>
                </a:endParaRPr>
              </a:p>
            </p:txBody>
          </p:sp>
          <p:sp>
            <p:nvSpPr>
              <p:cNvPr id="220" name="Block Arc 219">
                <a:extLst>
                  <a:ext uri="{FF2B5EF4-FFF2-40B4-BE49-F238E27FC236}">
                    <a16:creationId xmlns:a16="http://schemas.microsoft.com/office/drawing/2014/main" id="{60A8C33D-ECF9-45F4-BF45-D90BD1936AF2}"/>
                  </a:ext>
                </a:extLst>
              </p:cNvPr>
              <p:cNvSpPr/>
              <p:nvPr/>
            </p:nvSpPr>
            <p:spPr>
              <a:xfrm rot="21386778">
                <a:off x="7897015" y="817377"/>
                <a:ext cx="3714968" cy="3714962"/>
              </a:xfrm>
              <a:prstGeom prst="blockArc">
                <a:avLst>
                  <a:gd name="adj1" fmla="val 12831487"/>
                  <a:gd name="adj2" fmla="val 14739483"/>
                  <a:gd name="adj3" fmla="val 5514"/>
                </a:avLst>
              </a:prstGeom>
              <a:solidFill>
                <a:srgbClr val="FFFFFF">
                  <a:alpha val="3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a typeface="+mn-ea"/>
                  <a:cs typeface="+mn-cs"/>
                </a:endParaRPr>
              </a:p>
            </p:txBody>
          </p:sp>
        </p:grpSp>
        <p:grpSp>
          <p:nvGrpSpPr>
            <p:cNvPr id="182" name="Group 181">
              <a:extLst>
                <a:ext uri="{FF2B5EF4-FFF2-40B4-BE49-F238E27FC236}">
                  <a16:creationId xmlns:a16="http://schemas.microsoft.com/office/drawing/2014/main" id="{EB0D55D5-F88E-416F-888D-1C26A7FD2C90}"/>
                </a:ext>
              </a:extLst>
            </p:cNvPr>
            <p:cNvGrpSpPr/>
            <p:nvPr/>
          </p:nvGrpSpPr>
          <p:grpSpPr>
            <a:xfrm>
              <a:off x="8192551" y="1146496"/>
              <a:ext cx="3246120" cy="3246120"/>
              <a:chOff x="8192551" y="1146496"/>
              <a:chExt cx="3246120" cy="3246120"/>
            </a:xfrm>
          </p:grpSpPr>
          <p:sp>
            <p:nvSpPr>
              <p:cNvPr id="191" name="Oval 190">
                <a:extLst>
                  <a:ext uri="{FF2B5EF4-FFF2-40B4-BE49-F238E27FC236}">
                    <a16:creationId xmlns:a16="http://schemas.microsoft.com/office/drawing/2014/main" id="{FBEE20FA-DD4E-41F0-BFBC-A73AB83F80E6}"/>
                  </a:ext>
                </a:extLst>
              </p:cNvPr>
              <p:cNvSpPr/>
              <p:nvPr/>
            </p:nvSpPr>
            <p:spPr>
              <a:xfrm>
                <a:off x="8192551" y="1146496"/>
                <a:ext cx="3246120" cy="3246120"/>
              </a:xfrm>
              <a:prstGeom prst="ellipse">
                <a:avLst/>
              </a:prstGeom>
              <a:gradFill flip="none" rotWithShape="1">
                <a:gsLst>
                  <a:gs pos="31000">
                    <a:srgbClr val="0656B3"/>
                  </a:gs>
                  <a:gs pos="76000">
                    <a:srgbClr val="000000">
                      <a:alpha val="0"/>
                    </a:srgbClr>
                  </a:gs>
                </a:gsLst>
                <a:path path="circle">
                  <a:fillToRect l="50000" t="50000" r="50000" b="50000"/>
                </a:path>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a typeface="+mn-ea"/>
                  <a:cs typeface="+mn-cs"/>
                </a:endParaRPr>
              </a:p>
            </p:txBody>
          </p:sp>
          <p:grpSp>
            <p:nvGrpSpPr>
              <p:cNvPr id="192" name="Group 191">
                <a:extLst>
                  <a:ext uri="{FF2B5EF4-FFF2-40B4-BE49-F238E27FC236}">
                    <a16:creationId xmlns:a16="http://schemas.microsoft.com/office/drawing/2014/main" id="{3B483774-715E-4AD5-9187-F20230883B3A}"/>
                  </a:ext>
                </a:extLst>
              </p:cNvPr>
              <p:cNvGrpSpPr/>
              <p:nvPr/>
            </p:nvGrpSpPr>
            <p:grpSpPr>
              <a:xfrm>
                <a:off x="8683285" y="1637651"/>
                <a:ext cx="2264652" cy="2261537"/>
                <a:chOff x="8266149" y="1369091"/>
                <a:chExt cx="2689149" cy="2685452"/>
              </a:xfrm>
            </p:grpSpPr>
            <p:sp>
              <p:nvSpPr>
                <p:cNvPr id="215" name="Freeform: Shape 214">
                  <a:extLst>
                    <a:ext uri="{FF2B5EF4-FFF2-40B4-BE49-F238E27FC236}">
                      <a16:creationId xmlns:a16="http://schemas.microsoft.com/office/drawing/2014/main" id="{4463B80B-3B74-4440-8435-FFEEAC13682F}"/>
                    </a:ext>
                  </a:extLst>
                </p:cNvPr>
                <p:cNvSpPr/>
                <p:nvPr/>
              </p:nvSpPr>
              <p:spPr>
                <a:xfrm>
                  <a:off x="8266149" y="1369091"/>
                  <a:ext cx="2689149" cy="2685452"/>
                </a:xfrm>
                <a:custGeom>
                  <a:avLst/>
                  <a:gdLst>
                    <a:gd name="connsiteX0" fmla="*/ 1341743 w 2792528"/>
                    <a:gd name="connsiteY0" fmla="*/ 2668200 h 2794492"/>
                    <a:gd name="connsiteX1" fmla="*/ 1396263 w 2792528"/>
                    <a:gd name="connsiteY1" fmla="*/ 2670953 h 2794492"/>
                    <a:gd name="connsiteX2" fmla="*/ 1397247 w 2792528"/>
                    <a:gd name="connsiteY2" fmla="*/ 2670903 h 2794492"/>
                    <a:gd name="connsiteX3" fmla="*/ 1397247 w 2792528"/>
                    <a:gd name="connsiteY3" fmla="*/ 2794492 h 2794492"/>
                    <a:gd name="connsiteX4" fmla="*/ 1336242 w 2792528"/>
                    <a:gd name="connsiteY4" fmla="*/ 2792525 h 2794492"/>
                    <a:gd name="connsiteX5" fmla="*/ 1563918 w 2792528"/>
                    <a:gd name="connsiteY5" fmla="*/ 2658665 h 2794492"/>
                    <a:gd name="connsiteX6" fmla="*/ 1580264 w 2792528"/>
                    <a:gd name="connsiteY6" fmla="*/ 2780718 h 2794492"/>
                    <a:gd name="connsiteX7" fmla="*/ 1519259 w 2792528"/>
                    <a:gd name="connsiteY7" fmla="*/ 2788590 h 2794492"/>
                    <a:gd name="connsiteX8" fmla="*/ 1508347 w 2792528"/>
                    <a:gd name="connsiteY8" fmla="*/ 2665294 h 2794492"/>
                    <a:gd name="connsiteX9" fmla="*/ 1526490 w 2792528"/>
                    <a:gd name="connsiteY9" fmla="*/ 2664377 h 2794492"/>
                    <a:gd name="connsiteX10" fmla="*/ 1174188 w 2792528"/>
                    <a:gd name="connsiteY10" fmla="*/ 2650360 h 2794492"/>
                    <a:gd name="connsiteX11" fmla="*/ 1229709 w 2792528"/>
                    <a:gd name="connsiteY11" fmla="*/ 2658834 h 2794492"/>
                    <a:gd name="connsiteX12" fmla="*/ 1214228 w 2792528"/>
                    <a:gd name="connsiteY12" fmla="*/ 2782685 h 2794492"/>
                    <a:gd name="connsiteX13" fmla="*/ 1153221 w 2792528"/>
                    <a:gd name="connsiteY13" fmla="*/ 2772846 h 2794492"/>
                    <a:gd name="connsiteX14" fmla="*/ 1725740 w 2792528"/>
                    <a:gd name="connsiteY14" fmla="*/ 2626363 h 2794492"/>
                    <a:gd name="connsiteX15" fmla="*/ 1757382 w 2792528"/>
                    <a:gd name="connsiteY15" fmla="*/ 2745296 h 2794492"/>
                    <a:gd name="connsiteX16" fmla="*/ 1698343 w 2792528"/>
                    <a:gd name="connsiteY16" fmla="*/ 2761039 h 2794492"/>
                    <a:gd name="connsiteX17" fmla="*/ 1672202 w 2792528"/>
                    <a:gd name="connsiteY17" fmla="*/ 2640130 h 2794492"/>
                    <a:gd name="connsiteX18" fmla="*/ 1013087 w 2792528"/>
                    <a:gd name="connsiteY18" fmla="*/ 2612075 h 2794492"/>
                    <a:gd name="connsiteX19" fmla="*/ 1017500 w 2792528"/>
                    <a:gd name="connsiteY19" fmla="*/ 2613690 h 2794492"/>
                    <a:gd name="connsiteX20" fmla="*/ 1067001 w 2792528"/>
                    <a:gd name="connsiteY20" fmla="*/ 2626419 h 2794492"/>
                    <a:gd name="connsiteX21" fmla="*/ 1035142 w 2792528"/>
                    <a:gd name="connsiteY21" fmla="*/ 2747261 h 2794492"/>
                    <a:gd name="connsiteX22" fmla="*/ 976104 w 2792528"/>
                    <a:gd name="connsiteY22" fmla="*/ 2729551 h 2794492"/>
                    <a:gd name="connsiteX23" fmla="*/ 1881645 w 2792528"/>
                    <a:gd name="connsiteY23" fmla="*/ 2574667 h 2794492"/>
                    <a:gd name="connsiteX24" fmla="*/ 1928595 w 2792528"/>
                    <a:gd name="connsiteY24" fmla="*/ 2688223 h 2794492"/>
                    <a:gd name="connsiteX25" fmla="*/ 1873493 w 2792528"/>
                    <a:gd name="connsiteY25" fmla="*/ 2709871 h 2794492"/>
                    <a:gd name="connsiteX26" fmla="*/ 1830619 w 2792528"/>
                    <a:gd name="connsiteY26" fmla="*/ 2593343 h 2794492"/>
                    <a:gd name="connsiteX27" fmla="*/ 859702 w 2792528"/>
                    <a:gd name="connsiteY27" fmla="*/ 2551218 h 2794492"/>
                    <a:gd name="connsiteX28" fmla="*/ 900477 w 2792528"/>
                    <a:gd name="connsiteY28" fmla="*/ 2570861 h 2794492"/>
                    <a:gd name="connsiteX29" fmla="*/ 909725 w 2792528"/>
                    <a:gd name="connsiteY29" fmla="*/ 2574245 h 2794492"/>
                    <a:gd name="connsiteX30" fmla="*/ 861962 w 2792528"/>
                    <a:gd name="connsiteY30" fmla="*/ 2688224 h 2794492"/>
                    <a:gd name="connsiteX31" fmla="*/ 806860 w 2792528"/>
                    <a:gd name="connsiteY31" fmla="*/ 2664609 h 2794492"/>
                    <a:gd name="connsiteX32" fmla="*/ 2033756 w 2792528"/>
                    <a:gd name="connsiteY32" fmla="*/ 2498775 h 2794492"/>
                    <a:gd name="connsiteX33" fmla="*/ 2095872 w 2792528"/>
                    <a:gd name="connsiteY33" fmla="*/ 2605569 h 2794492"/>
                    <a:gd name="connsiteX34" fmla="*/ 2040769 w 2792528"/>
                    <a:gd name="connsiteY34" fmla="*/ 2635089 h 2794492"/>
                    <a:gd name="connsiteX35" fmla="*/ 1984268 w 2792528"/>
                    <a:gd name="connsiteY35" fmla="*/ 2526434 h 2794492"/>
                    <a:gd name="connsiteX36" fmla="*/ 2003388 w 2792528"/>
                    <a:gd name="connsiteY36" fmla="*/ 2517224 h 2794492"/>
                    <a:gd name="connsiteX37" fmla="*/ 714388 w 2792528"/>
                    <a:gd name="connsiteY37" fmla="*/ 2471813 h 2794492"/>
                    <a:gd name="connsiteX38" fmla="*/ 761545 w 2792528"/>
                    <a:gd name="connsiteY38" fmla="*/ 2500461 h 2794492"/>
                    <a:gd name="connsiteX39" fmla="*/ 698624 w 2792528"/>
                    <a:gd name="connsiteY39" fmla="*/ 2607538 h 2794492"/>
                    <a:gd name="connsiteX40" fmla="*/ 647457 w 2792528"/>
                    <a:gd name="connsiteY40" fmla="*/ 2576050 h 2794492"/>
                    <a:gd name="connsiteX41" fmla="*/ 2170270 w 2792528"/>
                    <a:gd name="connsiteY41" fmla="*/ 2407163 h 2794492"/>
                    <a:gd name="connsiteX42" fmla="*/ 2245437 w 2792528"/>
                    <a:gd name="connsiteY42" fmla="*/ 2505205 h 2794492"/>
                    <a:gd name="connsiteX43" fmla="*/ 2196237 w 2792528"/>
                    <a:gd name="connsiteY43" fmla="*/ 2540628 h 2794492"/>
                    <a:gd name="connsiteX44" fmla="*/ 2126062 w 2792528"/>
                    <a:gd name="connsiteY44" fmla="*/ 2440222 h 2794492"/>
                    <a:gd name="connsiteX45" fmla="*/ 578914 w 2792528"/>
                    <a:gd name="connsiteY45" fmla="*/ 2373599 h 2794492"/>
                    <a:gd name="connsiteX46" fmla="*/ 586066 w 2792528"/>
                    <a:gd name="connsiteY46" fmla="*/ 2380100 h 2794492"/>
                    <a:gd name="connsiteX47" fmla="*/ 622257 w 2792528"/>
                    <a:gd name="connsiteY47" fmla="*/ 2407164 h 2794492"/>
                    <a:gd name="connsiteX48" fmla="*/ 547092 w 2792528"/>
                    <a:gd name="connsiteY48" fmla="*/ 2505204 h 2794492"/>
                    <a:gd name="connsiteX49" fmla="*/ 499861 w 2792528"/>
                    <a:gd name="connsiteY49" fmla="*/ 2467812 h 2794492"/>
                    <a:gd name="connsiteX50" fmla="*/ 2297379 w 2792528"/>
                    <a:gd name="connsiteY50" fmla="*/ 2297377 h 2794492"/>
                    <a:gd name="connsiteX51" fmla="*/ 2385160 w 2792528"/>
                    <a:gd name="connsiteY51" fmla="*/ 2385158 h 2794492"/>
                    <a:gd name="connsiteX52" fmla="*/ 2339898 w 2792528"/>
                    <a:gd name="connsiteY52" fmla="*/ 2426486 h 2794492"/>
                    <a:gd name="connsiteX53" fmla="*/ 2256107 w 2792528"/>
                    <a:gd name="connsiteY53" fmla="*/ 2334977 h 2794492"/>
                    <a:gd name="connsiteX54" fmla="*/ 2296909 w 2792528"/>
                    <a:gd name="connsiteY54" fmla="*/ 2297893 h 2794492"/>
                    <a:gd name="connsiteX55" fmla="*/ 458921 w 2792528"/>
                    <a:gd name="connsiteY55" fmla="*/ 2257522 h 2794492"/>
                    <a:gd name="connsiteX56" fmla="*/ 495614 w 2792528"/>
                    <a:gd name="connsiteY56" fmla="*/ 2297894 h 2794492"/>
                    <a:gd name="connsiteX57" fmla="*/ 496129 w 2792528"/>
                    <a:gd name="connsiteY57" fmla="*/ 2298362 h 2794492"/>
                    <a:gd name="connsiteX58" fmla="*/ 409332 w 2792528"/>
                    <a:gd name="connsiteY58" fmla="*/ 2385159 h 2794492"/>
                    <a:gd name="connsiteX59" fmla="*/ 368007 w 2792528"/>
                    <a:gd name="connsiteY59" fmla="*/ 2341865 h 2794492"/>
                    <a:gd name="connsiteX60" fmla="*/ 2405353 w 2792528"/>
                    <a:gd name="connsiteY60" fmla="*/ 2172358 h 2794492"/>
                    <a:gd name="connsiteX61" fmla="*/ 2503237 w 2792528"/>
                    <a:gd name="connsiteY61" fmla="*/ 2247402 h 2794492"/>
                    <a:gd name="connsiteX62" fmla="*/ 2465847 w 2792528"/>
                    <a:gd name="connsiteY62" fmla="*/ 2294633 h 2794492"/>
                    <a:gd name="connsiteX63" fmla="*/ 2371683 w 2792528"/>
                    <a:gd name="connsiteY63" fmla="*/ 2215623 h 2794492"/>
                    <a:gd name="connsiteX64" fmla="*/ 2379118 w 2792528"/>
                    <a:gd name="connsiteY64" fmla="*/ 2207443 h 2794492"/>
                    <a:gd name="connsiteX65" fmla="*/ 354108 w 2792528"/>
                    <a:gd name="connsiteY65" fmla="*/ 2128144 h 2794492"/>
                    <a:gd name="connsiteX66" fmla="*/ 387172 w 2792528"/>
                    <a:gd name="connsiteY66" fmla="*/ 2172361 h 2794492"/>
                    <a:gd name="connsiteX67" fmla="*/ 289289 w 2792528"/>
                    <a:gd name="connsiteY67" fmla="*/ 2247403 h 2794492"/>
                    <a:gd name="connsiteX68" fmla="*/ 253866 w 2792528"/>
                    <a:gd name="connsiteY68" fmla="*/ 2198205 h 2794492"/>
                    <a:gd name="connsiteX69" fmla="*/ 2499004 w 2792528"/>
                    <a:gd name="connsiteY69" fmla="*/ 2032743 h 2794492"/>
                    <a:gd name="connsiteX70" fmla="*/ 2607540 w 2792528"/>
                    <a:gd name="connsiteY70" fmla="*/ 2095871 h 2794492"/>
                    <a:gd name="connsiteX71" fmla="*/ 2574083 w 2792528"/>
                    <a:gd name="connsiteY71" fmla="*/ 2147037 h 2794492"/>
                    <a:gd name="connsiteX72" fmla="*/ 2470123 w 2792528"/>
                    <a:gd name="connsiteY72" fmla="*/ 2080283 h 2794492"/>
                    <a:gd name="connsiteX73" fmla="*/ 267254 w 2792528"/>
                    <a:gd name="connsiteY73" fmla="*/ 1985627 h 2794492"/>
                    <a:gd name="connsiteX74" fmla="*/ 276283 w 2792528"/>
                    <a:gd name="connsiteY74" fmla="*/ 2004370 h 2794492"/>
                    <a:gd name="connsiteX75" fmla="*/ 294526 w 2792528"/>
                    <a:gd name="connsiteY75" fmla="*/ 2034400 h 2794492"/>
                    <a:gd name="connsiteX76" fmla="*/ 186955 w 2792528"/>
                    <a:gd name="connsiteY76" fmla="*/ 2095870 h 2794492"/>
                    <a:gd name="connsiteX77" fmla="*/ 157435 w 2792528"/>
                    <a:gd name="connsiteY77" fmla="*/ 2042733 h 2794492"/>
                    <a:gd name="connsiteX78" fmla="*/ 2573100 w 2792528"/>
                    <a:gd name="connsiteY78" fmla="*/ 1884221 h 2794492"/>
                    <a:gd name="connsiteX79" fmla="*/ 2686257 w 2792528"/>
                    <a:gd name="connsiteY79" fmla="*/ 1930562 h 2794492"/>
                    <a:gd name="connsiteX80" fmla="*/ 2662642 w 2792528"/>
                    <a:gd name="connsiteY80" fmla="*/ 1987632 h 2794492"/>
                    <a:gd name="connsiteX81" fmla="*/ 2549666 w 2792528"/>
                    <a:gd name="connsiteY81" fmla="*/ 1934983 h 2794492"/>
                    <a:gd name="connsiteX82" fmla="*/ 2569876 w 2792528"/>
                    <a:gd name="connsiteY82" fmla="*/ 1893030 h 2794492"/>
                    <a:gd name="connsiteX83" fmla="*/ 200600 w 2792528"/>
                    <a:gd name="connsiteY83" fmla="*/ 1832789 h 2794492"/>
                    <a:gd name="connsiteX84" fmla="*/ 219563 w 2792528"/>
                    <a:gd name="connsiteY84" fmla="*/ 1884598 h 2794492"/>
                    <a:gd name="connsiteX85" fmla="*/ 106269 w 2792528"/>
                    <a:gd name="connsiteY85" fmla="*/ 1932529 h 2794492"/>
                    <a:gd name="connsiteX86" fmla="*/ 84623 w 2792528"/>
                    <a:gd name="connsiteY86" fmla="*/ 1875460 h 2794492"/>
                    <a:gd name="connsiteX87" fmla="*/ 2625551 w 2792528"/>
                    <a:gd name="connsiteY87" fmla="*/ 1726049 h 2794492"/>
                    <a:gd name="connsiteX88" fmla="*/ 2743327 w 2792528"/>
                    <a:gd name="connsiteY88" fmla="*/ 1757383 h 2794492"/>
                    <a:gd name="connsiteX89" fmla="*/ 2727583 w 2792528"/>
                    <a:gd name="connsiteY89" fmla="*/ 1816422 h 2794492"/>
                    <a:gd name="connsiteX90" fmla="*/ 2611312 w 2792528"/>
                    <a:gd name="connsiteY90" fmla="*/ 1779818 h 2794492"/>
                    <a:gd name="connsiteX91" fmla="*/ 2612706 w 2792528"/>
                    <a:gd name="connsiteY91" fmla="*/ 1776008 h 2794492"/>
                    <a:gd name="connsiteX92" fmla="*/ 153347 w 2792528"/>
                    <a:gd name="connsiteY92" fmla="*/ 1673062 h 2794492"/>
                    <a:gd name="connsiteX93" fmla="*/ 167055 w 2792528"/>
                    <a:gd name="connsiteY93" fmla="*/ 1726370 h 2794492"/>
                    <a:gd name="connsiteX94" fmla="*/ 47230 w 2792528"/>
                    <a:gd name="connsiteY94" fmla="*/ 1759348 h 2794492"/>
                    <a:gd name="connsiteX95" fmla="*/ 33456 w 2792528"/>
                    <a:gd name="connsiteY95" fmla="*/ 1700311 h 2794492"/>
                    <a:gd name="connsiteX96" fmla="*/ 2658142 w 2792528"/>
                    <a:gd name="connsiteY96" fmla="*/ 1561881 h 2794492"/>
                    <a:gd name="connsiteX97" fmla="*/ 2780719 w 2792528"/>
                    <a:gd name="connsiteY97" fmla="*/ 1578297 h 2794492"/>
                    <a:gd name="connsiteX98" fmla="*/ 2770878 w 2792528"/>
                    <a:gd name="connsiteY98" fmla="*/ 1639305 h 2794492"/>
                    <a:gd name="connsiteX99" fmla="*/ 2649659 w 2792528"/>
                    <a:gd name="connsiteY99" fmla="*/ 1617463 h 2794492"/>
                    <a:gd name="connsiteX100" fmla="*/ 128168 w 2792528"/>
                    <a:gd name="connsiteY100" fmla="*/ 1508440 h 2794492"/>
                    <a:gd name="connsiteX101" fmla="*/ 129130 w 2792528"/>
                    <a:gd name="connsiteY101" fmla="*/ 1527476 h 2794492"/>
                    <a:gd name="connsiteX102" fmla="*/ 134697 w 2792528"/>
                    <a:gd name="connsiteY102" fmla="*/ 1563955 h 2794492"/>
                    <a:gd name="connsiteX103" fmla="*/ 11806 w 2792528"/>
                    <a:gd name="connsiteY103" fmla="*/ 1580268 h 2794492"/>
                    <a:gd name="connsiteX104" fmla="*/ 5904 w 2792528"/>
                    <a:gd name="connsiteY104" fmla="*/ 1519260 h 2794492"/>
                    <a:gd name="connsiteX105" fmla="*/ 2669772 w 2792528"/>
                    <a:gd name="connsiteY105" fmla="*/ 1393311 h 2794492"/>
                    <a:gd name="connsiteX106" fmla="*/ 2792528 w 2792528"/>
                    <a:gd name="connsiteY106" fmla="*/ 1393311 h 2794492"/>
                    <a:gd name="connsiteX107" fmla="*/ 2792528 w 2792528"/>
                    <a:gd name="connsiteY107" fmla="*/ 1395280 h 2794492"/>
                    <a:gd name="connsiteX108" fmla="*/ 2790559 w 2792528"/>
                    <a:gd name="connsiteY108" fmla="*/ 1458254 h 2794492"/>
                    <a:gd name="connsiteX109" fmla="*/ 2667165 w 2792528"/>
                    <a:gd name="connsiteY109" fmla="*/ 1452793 h 2794492"/>
                    <a:gd name="connsiteX110" fmla="*/ 2669971 w 2792528"/>
                    <a:gd name="connsiteY110" fmla="*/ 1397247 h 2794492"/>
                    <a:gd name="connsiteX111" fmla="*/ 1969 w 2792528"/>
                    <a:gd name="connsiteY111" fmla="*/ 1338208 h 2794492"/>
                    <a:gd name="connsiteX112" fmla="*/ 125261 w 2792528"/>
                    <a:gd name="connsiteY112" fmla="*/ 1343665 h 2794492"/>
                    <a:gd name="connsiteX113" fmla="*/ 122555 w 2792528"/>
                    <a:gd name="connsiteY113" fmla="*/ 1397247 h 2794492"/>
                    <a:gd name="connsiteX114" fmla="*/ 122654 w 2792528"/>
                    <a:gd name="connsiteY114" fmla="*/ 1399216 h 2794492"/>
                    <a:gd name="connsiteX115" fmla="*/ 0 w 2792528"/>
                    <a:gd name="connsiteY115" fmla="*/ 1399216 h 2794492"/>
                    <a:gd name="connsiteX116" fmla="*/ 0 w 2792528"/>
                    <a:gd name="connsiteY116" fmla="*/ 1397247 h 2794492"/>
                    <a:gd name="connsiteX117" fmla="*/ 1969 w 2792528"/>
                    <a:gd name="connsiteY117" fmla="*/ 1338208 h 2794492"/>
                    <a:gd name="connsiteX118" fmla="*/ 2778751 w 2792528"/>
                    <a:gd name="connsiteY118" fmla="*/ 1210291 h 2794492"/>
                    <a:gd name="connsiteX119" fmla="*/ 2784655 w 2792528"/>
                    <a:gd name="connsiteY119" fmla="*/ 1271296 h 2794492"/>
                    <a:gd name="connsiteX120" fmla="*/ 2664152 w 2792528"/>
                    <a:gd name="connsiteY120" fmla="*/ 1282056 h 2794492"/>
                    <a:gd name="connsiteX121" fmla="*/ 2663393 w 2792528"/>
                    <a:gd name="connsiteY121" fmla="*/ 1267017 h 2794492"/>
                    <a:gd name="connsiteX122" fmla="*/ 2657219 w 2792528"/>
                    <a:gd name="connsiteY122" fmla="*/ 1226566 h 2794492"/>
                    <a:gd name="connsiteX123" fmla="*/ 21648 w 2792528"/>
                    <a:gd name="connsiteY123" fmla="*/ 1157157 h 2794492"/>
                    <a:gd name="connsiteX124" fmla="*/ 142735 w 2792528"/>
                    <a:gd name="connsiteY124" fmla="*/ 1177884 h 2794492"/>
                    <a:gd name="connsiteX125" fmla="*/ 134251 w 2792528"/>
                    <a:gd name="connsiteY125" fmla="*/ 1233470 h 2794492"/>
                    <a:gd name="connsiteX126" fmla="*/ 11807 w 2792528"/>
                    <a:gd name="connsiteY126" fmla="*/ 1218165 h 2794492"/>
                    <a:gd name="connsiteX127" fmla="*/ 21648 w 2792528"/>
                    <a:gd name="connsiteY127" fmla="*/ 1157157 h 2794492"/>
                    <a:gd name="connsiteX128" fmla="*/ 2743327 w 2792528"/>
                    <a:gd name="connsiteY128" fmla="*/ 1033177 h 2794492"/>
                    <a:gd name="connsiteX129" fmla="*/ 2757104 w 2792528"/>
                    <a:gd name="connsiteY129" fmla="*/ 1092215 h 2794492"/>
                    <a:gd name="connsiteX130" fmla="*/ 2638327 w 2792528"/>
                    <a:gd name="connsiteY130" fmla="*/ 1118130 h 2794492"/>
                    <a:gd name="connsiteX131" fmla="*/ 2624605 w 2792528"/>
                    <a:gd name="connsiteY131" fmla="*/ 1064763 h 2794492"/>
                    <a:gd name="connsiteX132" fmla="*/ 64942 w 2792528"/>
                    <a:gd name="connsiteY132" fmla="*/ 978071 h 2794492"/>
                    <a:gd name="connsiteX133" fmla="*/ 181211 w 2792528"/>
                    <a:gd name="connsiteY133" fmla="*/ 1014677 h 2794492"/>
                    <a:gd name="connsiteX134" fmla="*/ 179817 w 2792528"/>
                    <a:gd name="connsiteY134" fmla="*/ 1018485 h 2794492"/>
                    <a:gd name="connsiteX135" fmla="*/ 166845 w 2792528"/>
                    <a:gd name="connsiteY135" fmla="*/ 1068935 h 2794492"/>
                    <a:gd name="connsiteX136" fmla="*/ 47230 w 2792528"/>
                    <a:gd name="connsiteY136" fmla="*/ 1037110 h 2794492"/>
                    <a:gd name="connsiteX137" fmla="*/ 64942 w 2792528"/>
                    <a:gd name="connsiteY137" fmla="*/ 978071 h 2794492"/>
                    <a:gd name="connsiteX138" fmla="*/ 2684289 w 2792528"/>
                    <a:gd name="connsiteY138" fmla="*/ 859994 h 2794492"/>
                    <a:gd name="connsiteX139" fmla="*/ 2705938 w 2792528"/>
                    <a:gd name="connsiteY139" fmla="*/ 917065 h 2794492"/>
                    <a:gd name="connsiteX140" fmla="*/ 2591057 w 2792528"/>
                    <a:gd name="connsiteY140" fmla="*/ 959333 h 2794492"/>
                    <a:gd name="connsiteX141" fmla="*/ 2572076 w 2792528"/>
                    <a:gd name="connsiteY141" fmla="*/ 907471 h 2794492"/>
                    <a:gd name="connsiteX142" fmla="*/ 127916 w 2792528"/>
                    <a:gd name="connsiteY142" fmla="*/ 810796 h 2794492"/>
                    <a:gd name="connsiteX143" fmla="*/ 240949 w 2792528"/>
                    <a:gd name="connsiteY143" fmla="*/ 863471 h 2794492"/>
                    <a:gd name="connsiteX144" fmla="*/ 222648 w 2792528"/>
                    <a:gd name="connsiteY144" fmla="*/ 901462 h 2794492"/>
                    <a:gd name="connsiteX145" fmla="*/ 218541 w 2792528"/>
                    <a:gd name="connsiteY145" fmla="*/ 912684 h 2794492"/>
                    <a:gd name="connsiteX146" fmla="*/ 104301 w 2792528"/>
                    <a:gd name="connsiteY146" fmla="*/ 865898 h 2794492"/>
                    <a:gd name="connsiteX147" fmla="*/ 127916 w 2792528"/>
                    <a:gd name="connsiteY147" fmla="*/ 810796 h 2794492"/>
                    <a:gd name="connsiteX148" fmla="*/ 2603603 w 2792528"/>
                    <a:gd name="connsiteY148" fmla="*/ 694688 h 2794492"/>
                    <a:gd name="connsiteX149" fmla="*/ 2633122 w 2792528"/>
                    <a:gd name="connsiteY149" fmla="*/ 747822 h 2794492"/>
                    <a:gd name="connsiteX150" fmla="*/ 2523780 w 2792528"/>
                    <a:gd name="connsiteY150" fmla="*/ 805773 h 2794492"/>
                    <a:gd name="connsiteX151" fmla="*/ 2516240 w 2792528"/>
                    <a:gd name="connsiteY151" fmla="*/ 790121 h 2794492"/>
                    <a:gd name="connsiteX152" fmla="*/ 2496210 w 2792528"/>
                    <a:gd name="connsiteY152" fmla="*/ 757151 h 2794492"/>
                    <a:gd name="connsiteX153" fmla="*/ 216474 w 2792528"/>
                    <a:gd name="connsiteY153" fmla="*/ 649425 h 2794492"/>
                    <a:gd name="connsiteX154" fmla="*/ 320988 w 2792528"/>
                    <a:gd name="connsiteY154" fmla="*/ 716535 h 2794492"/>
                    <a:gd name="connsiteX155" fmla="*/ 292636 w 2792528"/>
                    <a:gd name="connsiteY155" fmla="*/ 763205 h 2794492"/>
                    <a:gd name="connsiteX156" fmla="*/ 184986 w 2792528"/>
                    <a:gd name="connsiteY156" fmla="*/ 700592 h 2794492"/>
                    <a:gd name="connsiteX157" fmla="*/ 216474 w 2792528"/>
                    <a:gd name="connsiteY157" fmla="*/ 649425 h 2794492"/>
                    <a:gd name="connsiteX158" fmla="*/ 2503237 w 2792528"/>
                    <a:gd name="connsiteY158" fmla="*/ 545121 h 2794492"/>
                    <a:gd name="connsiteX159" fmla="*/ 2538660 w 2792528"/>
                    <a:gd name="connsiteY159" fmla="*/ 594321 h 2794492"/>
                    <a:gd name="connsiteX160" fmla="*/ 2437451 w 2792528"/>
                    <a:gd name="connsiteY160" fmla="*/ 665058 h 2794492"/>
                    <a:gd name="connsiteX161" fmla="*/ 2404417 w 2792528"/>
                    <a:gd name="connsiteY161" fmla="*/ 620883 h 2794492"/>
                    <a:gd name="connsiteX162" fmla="*/ 324712 w 2792528"/>
                    <a:gd name="connsiteY162" fmla="*/ 501830 h 2794492"/>
                    <a:gd name="connsiteX163" fmla="*/ 418975 w 2792528"/>
                    <a:gd name="connsiteY163" fmla="*/ 580924 h 2794492"/>
                    <a:gd name="connsiteX164" fmla="*/ 413407 w 2792528"/>
                    <a:gd name="connsiteY164" fmla="*/ 587050 h 2794492"/>
                    <a:gd name="connsiteX165" fmla="*/ 385518 w 2792528"/>
                    <a:gd name="connsiteY165" fmla="*/ 624345 h 2794492"/>
                    <a:gd name="connsiteX166" fmla="*/ 287320 w 2792528"/>
                    <a:gd name="connsiteY166" fmla="*/ 549060 h 2794492"/>
                    <a:gd name="connsiteX167" fmla="*/ 324712 w 2792528"/>
                    <a:gd name="connsiteY167" fmla="*/ 501830 h 2794492"/>
                    <a:gd name="connsiteX168" fmla="*/ 2381223 w 2792528"/>
                    <a:gd name="connsiteY168" fmla="*/ 407364 h 2794492"/>
                    <a:gd name="connsiteX169" fmla="*/ 2422552 w 2792528"/>
                    <a:gd name="connsiteY169" fmla="*/ 450661 h 2794492"/>
                    <a:gd name="connsiteX170" fmla="*/ 2331733 w 2792528"/>
                    <a:gd name="connsiteY170" fmla="*/ 534913 h 2794492"/>
                    <a:gd name="connsiteX171" fmla="*/ 2296909 w 2792528"/>
                    <a:gd name="connsiteY171" fmla="*/ 496598 h 2794492"/>
                    <a:gd name="connsiteX172" fmla="*/ 2294332 w 2792528"/>
                    <a:gd name="connsiteY172" fmla="*/ 494256 h 2794492"/>
                    <a:gd name="connsiteX173" fmla="*/ 450662 w 2792528"/>
                    <a:gd name="connsiteY173" fmla="*/ 369975 h 2794492"/>
                    <a:gd name="connsiteX174" fmla="*/ 534959 w 2792528"/>
                    <a:gd name="connsiteY174" fmla="*/ 460840 h 2794492"/>
                    <a:gd name="connsiteX175" fmla="*/ 495615 w 2792528"/>
                    <a:gd name="connsiteY175" fmla="*/ 496599 h 2794492"/>
                    <a:gd name="connsiteX176" fmla="*/ 494209 w 2792528"/>
                    <a:gd name="connsiteY176" fmla="*/ 498146 h 2794492"/>
                    <a:gd name="connsiteX177" fmla="*/ 407366 w 2792528"/>
                    <a:gd name="connsiteY177" fmla="*/ 411303 h 2794492"/>
                    <a:gd name="connsiteX178" fmla="*/ 450662 w 2792528"/>
                    <a:gd name="connsiteY178" fmla="*/ 369975 h 2794492"/>
                    <a:gd name="connsiteX179" fmla="*/ 2245437 w 2792528"/>
                    <a:gd name="connsiteY179" fmla="*/ 287320 h 2794492"/>
                    <a:gd name="connsiteX180" fmla="*/ 2292668 w 2792528"/>
                    <a:gd name="connsiteY180" fmla="*/ 324712 h 2794492"/>
                    <a:gd name="connsiteX181" fmla="*/ 2212677 w 2792528"/>
                    <a:gd name="connsiteY181" fmla="*/ 420042 h 2794492"/>
                    <a:gd name="connsiteX182" fmla="*/ 2206460 w 2792528"/>
                    <a:gd name="connsiteY182" fmla="*/ 414391 h 2794492"/>
                    <a:gd name="connsiteX183" fmla="*/ 2169312 w 2792528"/>
                    <a:gd name="connsiteY183" fmla="*/ 386613 h 2794492"/>
                    <a:gd name="connsiteX184" fmla="*/ 594321 w 2792528"/>
                    <a:gd name="connsiteY184" fmla="*/ 253866 h 2794492"/>
                    <a:gd name="connsiteX185" fmla="*/ 665172 w 2792528"/>
                    <a:gd name="connsiteY185" fmla="*/ 355235 h 2794492"/>
                    <a:gd name="connsiteX186" fmla="*/ 621005 w 2792528"/>
                    <a:gd name="connsiteY186" fmla="*/ 388263 h 2794492"/>
                    <a:gd name="connsiteX187" fmla="*/ 545123 w 2792528"/>
                    <a:gd name="connsiteY187" fmla="*/ 289287 h 2794492"/>
                    <a:gd name="connsiteX188" fmla="*/ 594321 w 2792528"/>
                    <a:gd name="connsiteY188" fmla="*/ 253866 h 2794492"/>
                    <a:gd name="connsiteX189" fmla="*/ 2091933 w 2792528"/>
                    <a:gd name="connsiteY189" fmla="*/ 186957 h 2794492"/>
                    <a:gd name="connsiteX190" fmla="*/ 2145068 w 2792528"/>
                    <a:gd name="connsiteY190" fmla="*/ 218443 h 2794492"/>
                    <a:gd name="connsiteX191" fmla="*/ 2078137 w 2792528"/>
                    <a:gd name="connsiteY191" fmla="*/ 322681 h 2794492"/>
                    <a:gd name="connsiteX192" fmla="*/ 2030808 w 2792528"/>
                    <a:gd name="connsiteY192" fmla="*/ 293928 h 2794492"/>
                    <a:gd name="connsiteX193" fmla="*/ 747821 w 2792528"/>
                    <a:gd name="connsiteY193" fmla="*/ 159403 h 2794492"/>
                    <a:gd name="connsiteX194" fmla="*/ 805988 w 2792528"/>
                    <a:gd name="connsiteY194" fmla="*/ 269150 h 2794492"/>
                    <a:gd name="connsiteX195" fmla="*/ 789136 w 2792528"/>
                    <a:gd name="connsiteY195" fmla="*/ 277268 h 2794492"/>
                    <a:gd name="connsiteX196" fmla="*/ 757316 w 2792528"/>
                    <a:gd name="connsiteY196" fmla="*/ 296600 h 2794492"/>
                    <a:gd name="connsiteX197" fmla="*/ 694688 w 2792528"/>
                    <a:gd name="connsiteY197" fmla="*/ 188923 h 2794492"/>
                    <a:gd name="connsiteX198" fmla="*/ 747821 w 2792528"/>
                    <a:gd name="connsiteY198" fmla="*/ 159403 h 2794492"/>
                    <a:gd name="connsiteX199" fmla="*/ 1926628 w 2792528"/>
                    <a:gd name="connsiteY199" fmla="*/ 106269 h 2794492"/>
                    <a:gd name="connsiteX200" fmla="*/ 1981731 w 2792528"/>
                    <a:gd name="connsiteY200" fmla="*/ 129885 h 2794492"/>
                    <a:gd name="connsiteX201" fmla="*/ 1930500 w 2792528"/>
                    <a:gd name="connsiteY201" fmla="*/ 242156 h 2794492"/>
                    <a:gd name="connsiteX202" fmla="*/ 1892047 w 2792528"/>
                    <a:gd name="connsiteY202" fmla="*/ 223632 h 2794492"/>
                    <a:gd name="connsiteX203" fmla="*/ 1880322 w 2792528"/>
                    <a:gd name="connsiteY203" fmla="*/ 219341 h 2794492"/>
                    <a:gd name="connsiteX204" fmla="*/ 915099 w 2792528"/>
                    <a:gd name="connsiteY204" fmla="*/ 86590 h 2794492"/>
                    <a:gd name="connsiteX205" fmla="*/ 957800 w 2792528"/>
                    <a:gd name="connsiteY205" fmla="*/ 202652 h 2794492"/>
                    <a:gd name="connsiteX206" fmla="*/ 905993 w 2792528"/>
                    <a:gd name="connsiteY206" fmla="*/ 221614 h 2794492"/>
                    <a:gd name="connsiteX207" fmla="*/ 858027 w 2792528"/>
                    <a:gd name="connsiteY207" fmla="*/ 108239 h 2794492"/>
                    <a:gd name="connsiteX208" fmla="*/ 915099 w 2792528"/>
                    <a:gd name="connsiteY208" fmla="*/ 86590 h 2794492"/>
                    <a:gd name="connsiteX209" fmla="*/ 1755415 w 2792528"/>
                    <a:gd name="connsiteY209" fmla="*/ 49200 h 2794492"/>
                    <a:gd name="connsiteX210" fmla="*/ 1814454 w 2792528"/>
                    <a:gd name="connsiteY210" fmla="*/ 66910 h 2794492"/>
                    <a:gd name="connsiteX211" fmla="*/ 1777927 w 2792528"/>
                    <a:gd name="connsiteY211" fmla="*/ 181864 h 2794492"/>
                    <a:gd name="connsiteX212" fmla="*/ 1775025 w 2792528"/>
                    <a:gd name="connsiteY212" fmla="*/ 180802 h 2794492"/>
                    <a:gd name="connsiteX213" fmla="*/ 1723899 w 2792528"/>
                    <a:gd name="connsiteY213" fmla="*/ 167657 h 2794492"/>
                    <a:gd name="connsiteX214" fmla="*/ 1092214 w 2792528"/>
                    <a:gd name="connsiteY214" fmla="*/ 35423 h 2794492"/>
                    <a:gd name="connsiteX215" fmla="*/ 1119305 w 2792528"/>
                    <a:gd name="connsiteY215" fmla="*/ 154625 h 2794492"/>
                    <a:gd name="connsiteX216" fmla="*/ 1064943 w 2792528"/>
                    <a:gd name="connsiteY216" fmla="*/ 168603 h 2794492"/>
                    <a:gd name="connsiteX217" fmla="*/ 1033175 w 2792528"/>
                    <a:gd name="connsiteY217" fmla="*/ 49200 h 2794492"/>
                    <a:gd name="connsiteX218" fmla="*/ 1092214 w 2792528"/>
                    <a:gd name="connsiteY218" fmla="*/ 35423 h 2794492"/>
                    <a:gd name="connsiteX219" fmla="*/ 1574363 w 2792528"/>
                    <a:gd name="connsiteY219" fmla="*/ 11807 h 2794492"/>
                    <a:gd name="connsiteX220" fmla="*/ 1635371 w 2792528"/>
                    <a:gd name="connsiteY220" fmla="*/ 21646 h 2794492"/>
                    <a:gd name="connsiteX221" fmla="*/ 1614504 w 2792528"/>
                    <a:gd name="connsiteY221" fmla="*/ 143547 h 2794492"/>
                    <a:gd name="connsiteX222" fmla="*/ 1558955 w 2792528"/>
                    <a:gd name="connsiteY222" fmla="*/ 135069 h 2794492"/>
                    <a:gd name="connsiteX223" fmla="*/ 1271297 w 2792528"/>
                    <a:gd name="connsiteY223" fmla="*/ 7871 h 2794492"/>
                    <a:gd name="connsiteX224" fmla="*/ 1282043 w 2792528"/>
                    <a:gd name="connsiteY224" fmla="*/ 129306 h 2794492"/>
                    <a:gd name="connsiteX225" fmla="*/ 1266033 w 2792528"/>
                    <a:gd name="connsiteY225" fmla="*/ 130114 h 2794492"/>
                    <a:gd name="connsiteX226" fmla="*/ 1226676 w 2792528"/>
                    <a:gd name="connsiteY226" fmla="*/ 136121 h 2794492"/>
                    <a:gd name="connsiteX227" fmla="*/ 1210292 w 2792528"/>
                    <a:gd name="connsiteY227" fmla="*/ 13776 h 2794492"/>
                    <a:gd name="connsiteX228" fmla="*/ 1271297 w 2792528"/>
                    <a:gd name="connsiteY228" fmla="*/ 7871 h 2794492"/>
                    <a:gd name="connsiteX229" fmla="*/ 1393312 w 2792528"/>
                    <a:gd name="connsiteY229" fmla="*/ 0 h 2794492"/>
                    <a:gd name="connsiteX230" fmla="*/ 1395281 w 2792528"/>
                    <a:gd name="connsiteY230" fmla="*/ 0 h 2794492"/>
                    <a:gd name="connsiteX231" fmla="*/ 1454320 w 2792528"/>
                    <a:gd name="connsiteY231" fmla="*/ 1967 h 2794492"/>
                    <a:gd name="connsiteX232" fmla="*/ 1448822 w 2792528"/>
                    <a:gd name="connsiteY232" fmla="*/ 126193 h 2794492"/>
                    <a:gd name="connsiteX233" fmla="*/ 1396263 w 2792528"/>
                    <a:gd name="connsiteY233" fmla="*/ 123539 h 2794492"/>
                    <a:gd name="connsiteX234" fmla="*/ 1393312 w 2792528"/>
                    <a:gd name="connsiteY234" fmla="*/ 123688 h 2794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Lst>
                  <a:rect l="l" t="t" r="r" b="b"/>
                  <a:pathLst>
                    <a:path w="2792528" h="2794492">
                      <a:moveTo>
                        <a:pt x="1341743" y="2668200"/>
                      </a:moveTo>
                      <a:lnTo>
                        <a:pt x="1396263" y="2670953"/>
                      </a:lnTo>
                      <a:lnTo>
                        <a:pt x="1397247" y="2670903"/>
                      </a:lnTo>
                      <a:lnTo>
                        <a:pt x="1397247" y="2794492"/>
                      </a:lnTo>
                      <a:cubicBezTo>
                        <a:pt x="1375601" y="2794492"/>
                        <a:pt x="1355922" y="2794492"/>
                        <a:pt x="1336242" y="2792525"/>
                      </a:cubicBezTo>
                      <a:close/>
                      <a:moveTo>
                        <a:pt x="1563918" y="2658665"/>
                      </a:moveTo>
                      <a:lnTo>
                        <a:pt x="1580264" y="2780718"/>
                      </a:lnTo>
                      <a:cubicBezTo>
                        <a:pt x="1558618" y="2784653"/>
                        <a:pt x="1538939" y="2786620"/>
                        <a:pt x="1519259" y="2788590"/>
                      </a:cubicBezTo>
                      <a:lnTo>
                        <a:pt x="1508347" y="2665294"/>
                      </a:lnTo>
                      <a:lnTo>
                        <a:pt x="1526490" y="2664377"/>
                      </a:lnTo>
                      <a:close/>
                      <a:moveTo>
                        <a:pt x="1174188" y="2650360"/>
                      </a:moveTo>
                      <a:lnTo>
                        <a:pt x="1229709" y="2658834"/>
                      </a:lnTo>
                      <a:lnTo>
                        <a:pt x="1214228" y="2782685"/>
                      </a:lnTo>
                      <a:cubicBezTo>
                        <a:pt x="1194549" y="2780718"/>
                        <a:pt x="1174870" y="2776783"/>
                        <a:pt x="1153221" y="2772846"/>
                      </a:cubicBezTo>
                      <a:close/>
                      <a:moveTo>
                        <a:pt x="1725740" y="2626363"/>
                      </a:moveTo>
                      <a:lnTo>
                        <a:pt x="1757382" y="2745296"/>
                      </a:lnTo>
                      <a:cubicBezTo>
                        <a:pt x="1737702" y="2751199"/>
                        <a:pt x="1718022" y="2757104"/>
                        <a:pt x="1698343" y="2761039"/>
                      </a:cubicBezTo>
                      <a:lnTo>
                        <a:pt x="1672202" y="2640130"/>
                      </a:lnTo>
                      <a:close/>
                      <a:moveTo>
                        <a:pt x="1013087" y="2612075"/>
                      </a:moveTo>
                      <a:lnTo>
                        <a:pt x="1017500" y="2613690"/>
                      </a:lnTo>
                      <a:lnTo>
                        <a:pt x="1067001" y="2626419"/>
                      </a:lnTo>
                      <a:lnTo>
                        <a:pt x="1035142" y="2747261"/>
                      </a:lnTo>
                      <a:cubicBezTo>
                        <a:pt x="1015463" y="2741359"/>
                        <a:pt x="995783" y="2735453"/>
                        <a:pt x="976104" y="2729551"/>
                      </a:cubicBezTo>
                      <a:close/>
                      <a:moveTo>
                        <a:pt x="1881645" y="2574667"/>
                      </a:moveTo>
                      <a:lnTo>
                        <a:pt x="1928595" y="2688223"/>
                      </a:lnTo>
                      <a:cubicBezTo>
                        <a:pt x="1912852" y="2696094"/>
                        <a:pt x="1893172" y="2702000"/>
                        <a:pt x="1873493" y="2709871"/>
                      </a:cubicBezTo>
                      <a:lnTo>
                        <a:pt x="1830619" y="2593343"/>
                      </a:lnTo>
                      <a:close/>
                      <a:moveTo>
                        <a:pt x="859702" y="2551218"/>
                      </a:moveTo>
                      <a:lnTo>
                        <a:pt x="900477" y="2570861"/>
                      </a:lnTo>
                      <a:lnTo>
                        <a:pt x="909725" y="2574245"/>
                      </a:lnTo>
                      <a:lnTo>
                        <a:pt x="861962" y="2688224"/>
                      </a:lnTo>
                      <a:cubicBezTo>
                        <a:pt x="844252" y="2680352"/>
                        <a:pt x="824572" y="2672480"/>
                        <a:pt x="806860" y="2664609"/>
                      </a:cubicBezTo>
                      <a:close/>
                      <a:moveTo>
                        <a:pt x="2033756" y="2498775"/>
                      </a:moveTo>
                      <a:lnTo>
                        <a:pt x="2095872" y="2605569"/>
                      </a:lnTo>
                      <a:cubicBezTo>
                        <a:pt x="2076192" y="2617377"/>
                        <a:pt x="2058480" y="2627218"/>
                        <a:pt x="2040769" y="2635089"/>
                      </a:cubicBezTo>
                      <a:lnTo>
                        <a:pt x="1984268" y="2526434"/>
                      </a:lnTo>
                      <a:lnTo>
                        <a:pt x="2003388" y="2517224"/>
                      </a:lnTo>
                      <a:close/>
                      <a:moveTo>
                        <a:pt x="714388" y="2471813"/>
                      </a:moveTo>
                      <a:lnTo>
                        <a:pt x="761545" y="2500461"/>
                      </a:lnTo>
                      <a:lnTo>
                        <a:pt x="698624" y="2607538"/>
                      </a:lnTo>
                      <a:cubicBezTo>
                        <a:pt x="680912" y="2597697"/>
                        <a:pt x="663200" y="2585889"/>
                        <a:pt x="647457" y="2576050"/>
                      </a:cubicBezTo>
                      <a:close/>
                      <a:moveTo>
                        <a:pt x="2170270" y="2407163"/>
                      </a:moveTo>
                      <a:lnTo>
                        <a:pt x="2245437" y="2505205"/>
                      </a:lnTo>
                      <a:cubicBezTo>
                        <a:pt x="2229694" y="2517013"/>
                        <a:pt x="2213950" y="2528820"/>
                        <a:pt x="2196237" y="2540628"/>
                      </a:cubicBezTo>
                      <a:lnTo>
                        <a:pt x="2126062" y="2440222"/>
                      </a:lnTo>
                      <a:close/>
                      <a:moveTo>
                        <a:pt x="578914" y="2373599"/>
                      </a:moveTo>
                      <a:lnTo>
                        <a:pt x="586066" y="2380100"/>
                      </a:lnTo>
                      <a:lnTo>
                        <a:pt x="622257" y="2407164"/>
                      </a:lnTo>
                      <a:lnTo>
                        <a:pt x="547092" y="2505204"/>
                      </a:lnTo>
                      <a:cubicBezTo>
                        <a:pt x="531348" y="2493396"/>
                        <a:pt x="515604" y="2479620"/>
                        <a:pt x="499861" y="2467812"/>
                      </a:cubicBezTo>
                      <a:close/>
                      <a:moveTo>
                        <a:pt x="2297379" y="2297377"/>
                      </a:moveTo>
                      <a:lnTo>
                        <a:pt x="2385160" y="2385158"/>
                      </a:lnTo>
                      <a:cubicBezTo>
                        <a:pt x="2369416" y="2398935"/>
                        <a:pt x="2353672" y="2412709"/>
                        <a:pt x="2339898" y="2426486"/>
                      </a:cubicBezTo>
                      <a:lnTo>
                        <a:pt x="2256107" y="2334977"/>
                      </a:lnTo>
                      <a:lnTo>
                        <a:pt x="2296909" y="2297893"/>
                      </a:lnTo>
                      <a:close/>
                      <a:moveTo>
                        <a:pt x="458921" y="2257522"/>
                      </a:moveTo>
                      <a:lnTo>
                        <a:pt x="495614" y="2297894"/>
                      </a:lnTo>
                      <a:lnTo>
                        <a:pt x="496129" y="2298362"/>
                      </a:lnTo>
                      <a:lnTo>
                        <a:pt x="409332" y="2385159"/>
                      </a:lnTo>
                      <a:cubicBezTo>
                        <a:pt x="395556" y="2371385"/>
                        <a:pt x="379815" y="2355641"/>
                        <a:pt x="368007" y="2341865"/>
                      </a:cubicBezTo>
                      <a:close/>
                      <a:moveTo>
                        <a:pt x="2405353" y="2172358"/>
                      </a:moveTo>
                      <a:lnTo>
                        <a:pt x="2503237" y="2247402"/>
                      </a:lnTo>
                      <a:cubicBezTo>
                        <a:pt x="2491429" y="2263145"/>
                        <a:pt x="2477655" y="2278889"/>
                        <a:pt x="2465847" y="2294633"/>
                      </a:cubicBezTo>
                      <a:lnTo>
                        <a:pt x="2371683" y="2215623"/>
                      </a:lnTo>
                      <a:lnTo>
                        <a:pt x="2379118" y="2207443"/>
                      </a:lnTo>
                      <a:close/>
                      <a:moveTo>
                        <a:pt x="354108" y="2128144"/>
                      </a:moveTo>
                      <a:lnTo>
                        <a:pt x="387172" y="2172361"/>
                      </a:lnTo>
                      <a:lnTo>
                        <a:pt x="289289" y="2247403"/>
                      </a:lnTo>
                      <a:cubicBezTo>
                        <a:pt x="277479" y="2231660"/>
                        <a:pt x="265674" y="2215915"/>
                        <a:pt x="253866" y="2198205"/>
                      </a:cubicBezTo>
                      <a:close/>
                      <a:moveTo>
                        <a:pt x="2499004" y="2032743"/>
                      </a:moveTo>
                      <a:lnTo>
                        <a:pt x="2607540" y="2095871"/>
                      </a:lnTo>
                      <a:cubicBezTo>
                        <a:pt x="2595732" y="2113581"/>
                        <a:pt x="2583924" y="2131293"/>
                        <a:pt x="2574083" y="2147037"/>
                      </a:cubicBezTo>
                      <a:lnTo>
                        <a:pt x="2470123" y="2080283"/>
                      </a:lnTo>
                      <a:close/>
                      <a:moveTo>
                        <a:pt x="267254" y="1985627"/>
                      </a:moveTo>
                      <a:lnTo>
                        <a:pt x="276283" y="2004370"/>
                      </a:lnTo>
                      <a:lnTo>
                        <a:pt x="294526" y="2034400"/>
                      </a:lnTo>
                      <a:lnTo>
                        <a:pt x="186955" y="2095870"/>
                      </a:lnTo>
                      <a:cubicBezTo>
                        <a:pt x="177114" y="2078157"/>
                        <a:pt x="167276" y="2060447"/>
                        <a:pt x="157435" y="2042733"/>
                      </a:cubicBezTo>
                      <a:close/>
                      <a:moveTo>
                        <a:pt x="2573100" y="1884221"/>
                      </a:moveTo>
                      <a:lnTo>
                        <a:pt x="2686257" y="1930562"/>
                      </a:lnTo>
                      <a:cubicBezTo>
                        <a:pt x="2678385" y="1950242"/>
                        <a:pt x="2670514" y="1969921"/>
                        <a:pt x="2662642" y="1987632"/>
                      </a:cubicBezTo>
                      <a:lnTo>
                        <a:pt x="2549666" y="1934983"/>
                      </a:lnTo>
                      <a:lnTo>
                        <a:pt x="2569876" y="1893030"/>
                      </a:lnTo>
                      <a:close/>
                      <a:moveTo>
                        <a:pt x="200600" y="1832789"/>
                      </a:moveTo>
                      <a:lnTo>
                        <a:pt x="219563" y="1884598"/>
                      </a:lnTo>
                      <a:lnTo>
                        <a:pt x="106269" y="1932529"/>
                      </a:lnTo>
                      <a:cubicBezTo>
                        <a:pt x="98397" y="1914819"/>
                        <a:pt x="90525" y="1895139"/>
                        <a:pt x="84623" y="1875460"/>
                      </a:cubicBezTo>
                      <a:close/>
                      <a:moveTo>
                        <a:pt x="2625551" y="1726049"/>
                      </a:moveTo>
                      <a:lnTo>
                        <a:pt x="2743327" y="1757383"/>
                      </a:lnTo>
                      <a:cubicBezTo>
                        <a:pt x="2739391" y="1779030"/>
                        <a:pt x="2733488" y="1798710"/>
                        <a:pt x="2727583" y="1816422"/>
                      </a:cubicBezTo>
                      <a:lnTo>
                        <a:pt x="2611312" y="1779818"/>
                      </a:lnTo>
                      <a:lnTo>
                        <a:pt x="2612706" y="1776008"/>
                      </a:lnTo>
                      <a:close/>
                      <a:moveTo>
                        <a:pt x="153347" y="1673062"/>
                      </a:moveTo>
                      <a:lnTo>
                        <a:pt x="167055" y="1726370"/>
                      </a:lnTo>
                      <a:lnTo>
                        <a:pt x="47230" y="1759348"/>
                      </a:lnTo>
                      <a:cubicBezTo>
                        <a:pt x="41327" y="1739669"/>
                        <a:pt x="37391" y="1719989"/>
                        <a:pt x="33456" y="1700311"/>
                      </a:cubicBezTo>
                      <a:close/>
                      <a:moveTo>
                        <a:pt x="2658142" y="1561881"/>
                      </a:moveTo>
                      <a:lnTo>
                        <a:pt x="2780719" y="1578297"/>
                      </a:lnTo>
                      <a:cubicBezTo>
                        <a:pt x="2778750" y="1599945"/>
                        <a:pt x="2774813" y="1619625"/>
                        <a:pt x="2770878" y="1639305"/>
                      </a:cubicBezTo>
                      <a:lnTo>
                        <a:pt x="2649659" y="1617463"/>
                      </a:lnTo>
                      <a:close/>
                      <a:moveTo>
                        <a:pt x="128168" y="1508440"/>
                      </a:moveTo>
                      <a:lnTo>
                        <a:pt x="129130" y="1527476"/>
                      </a:lnTo>
                      <a:lnTo>
                        <a:pt x="134697" y="1563955"/>
                      </a:lnTo>
                      <a:lnTo>
                        <a:pt x="11806" y="1580268"/>
                      </a:lnTo>
                      <a:cubicBezTo>
                        <a:pt x="9839" y="1560588"/>
                        <a:pt x="7870" y="1538940"/>
                        <a:pt x="5904" y="1519260"/>
                      </a:cubicBezTo>
                      <a:close/>
                      <a:moveTo>
                        <a:pt x="2669772" y="1393311"/>
                      </a:moveTo>
                      <a:lnTo>
                        <a:pt x="2792528" y="1393311"/>
                      </a:lnTo>
                      <a:lnTo>
                        <a:pt x="2792528" y="1395280"/>
                      </a:lnTo>
                      <a:cubicBezTo>
                        <a:pt x="2792528" y="1416927"/>
                        <a:pt x="2792528" y="1438574"/>
                        <a:pt x="2790559" y="1458254"/>
                      </a:cubicBezTo>
                      <a:lnTo>
                        <a:pt x="2667165" y="1452793"/>
                      </a:lnTo>
                      <a:lnTo>
                        <a:pt x="2669971" y="1397247"/>
                      </a:lnTo>
                      <a:close/>
                      <a:moveTo>
                        <a:pt x="1969" y="1338208"/>
                      </a:moveTo>
                      <a:lnTo>
                        <a:pt x="125261" y="1343665"/>
                      </a:lnTo>
                      <a:lnTo>
                        <a:pt x="122555" y="1397247"/>
                      </a:lnTo>
                      <a:lnTo>
                        <a:pt x="122654" y="1399216"/>
                      </a:lnTo>
                      <a:lnTo>
                        <a:pt x="0" y="1399216"/>
                      </a:lnTo>
                      <a:lnTo>
                        <a:pt x="0" y="1397247"/>
                      </a:lnTo>
                      <a:cubicBezTo>
                        <a:pt x="0" y="1377568"/>
                        <a:pt x="0" y="1357888"/>
                        <a:pt x="1969" y="1338208"/>
                      </a:cubicBezTo>
                      <a:close/>
                      <a:moveTo>
                        <a:pt x="2778751" y="1210291"/>
                      </a:moveTo>
                      <a:cubicBezTo>
                        <a:pt x="2780719" y="1229971"/>
                        <a:pt x="2782686" y="1249650"/>
                        <a:pt x="2784655" y="1271296"/>
                      </a:cubicBezTo>
                      <a:lnTo>
                        <a:pt x="2664152" y="1282056"/>
                      </a:lnTo>
                      <a:lnTo>
                        <a:pt x="2663393" y="1267017"/>
                      </a:lnTo>
                      <a:lnTo>
                        <a:pt x="2657219" y="1226566"/>
                      </a:lnTo>
                      <a:close/>
                      <a:moveTo>
                        <a:pt x="21648" y="1157157"/>
                      </a:moveTo>
                      <a:lnTo>
                        <a:pt x="142735" y="1177884"/>
                      </a:lnTo>
                      <a:lnTo>
                        <a:pt x="134251" y="1233470"/>
                      </a:lnTo>
                      <a:lnTo>
                        <a:pt x="11807" y="1218165"/>
                      </a:lnTo>
                      <a:cubicBezTo>
                        <a:pt x="13776" y="1198485"/>
                        <a:pt x="17711" y="1176836"/>
                        <a:pt x="21648" y="1157157"/>
                      </a:cubicBezTo>
                      <a:close/>
                      <a:moveTo>
                        <a:pt x="2743327" y="1033177"/>
                      </a:moveTo>
                      <a:cubicBezTo>
                        <a:pt x="2749232" y="1052856"/>
                        <a:pt x="2753167" y="1072536"/>
                        <a:pt x="2757104" y="1092215"/>
                      </a:cubicBezTo>
                      <a:lnTo>
                        <a:pt x="2638327" y="1118130"/>
                      </a:lnTo>
                      <a:lnTo>
                        <a:pt x="2624605" y="1064763"/>
                      </a:lnTo>
                      <a:close/>
                      <a:moveTo>
                        <a:pt x="64942" y="978071"/>
                      </a:moveTo>
                      <a:lnTo>
                        <a:pt x="181211" y="1014677"/>
                      </a:lnTo>
                      <a:lnTo>
                        <a:pt x="179817" y="1018485"/>
                      </a:lnTo>
                      <a:lnTo>
                        <a:pt x="166845" y="1068935"/>
                      </a:lnTo>
                      <a:lnTo>
                        <a:pt x="47230" y="1037110"/>
                      </a:lnTo>
                      <a:cubicBezTo>
                        <a:pt x="53134" y="1017431"/>
                        <a:pt x="59037" y="997751"/>
                        <a:pt x="64942" y="978071"/>
                      </a:cubicBezTo>
                      <a:close/>
                      <a:moveTo>
                        <a:pt x="2684289" y="859994"/>
                      </a:moveTo>
                      <a:cubicBezTo>
                        <a:pt x="2692161" y="877706"/>
                        <a:pt x="2700032" y="897386"/>
                        <a:pt x="2705938" y="917065"/>
                      </a:cubicBezTo>
                      <a:lnTo>
                        <a:pt x="2591057" y="959333"/>
                      </a:lnTo>
                      <a:lnTo>
                        <a:pt x="2572076" y="907471"/>
                      </a:lnTo>
                      <a:close/>
                      <a:moveTo>
                        <a:pt x="127916" y="810796"/>
                      </a:moveTo>
                      <a:lnTo>
                        <a:pt x="240949" y="863471"/>
                      </a:lnTo>
                      <a:lnTo>
                        <a:pt x="222648" y="901462"/>
                      </a:lnTo>
                      <a:lnTo>
                        <a:pt x="218541" y="912684"/>
                      </a:lnTo>
                      <a:lnTo>
                        <a:pt x="104301" y="865898"/>
                      </a:lnTo>
                      <a:cubicBezTo>
                        <a:pt x="112173" y="848188"/>
                        <a:pt x="120045" y="828508"/>
                        <a:pt x="127916" y="810796"/>
                      </a:cubicBezTo>
                      <a:close/>
                      <a:moveTo>
                        <a:pt x="2603603" y="694688"/>
                      </a:moveTo>
                      <a:cubicBezTo>
                        <a:pt x="2613442" y="712399"/>
                        <a:pt x="2623283" y="730111"/>
                        <a:pt x="2633122" y="747822"/>
                      </a:cubicBezTo>
                      <a:lnTo>
                        <a:pt x="2523780" y="805773"/>
                      </a:lnTo>
                      <a:lnTo>
                        <a:pt x="2516240" y="790121"/>
                      </a:lnTo>
                      <a:lnTo>
                        <a:pt x="2496210" y="757151"/>
                      </a:lnTo>
                      <a:close/>
                      <a:moveTo>
                        <a:pt x="216474" y="649425"/>
                      </a:moveTo>
                      <a:lnTo>
                        <a:pt x="320988" y="716535"/>
                      </a:lnTo>
                      <a:lnTo>
                        <a:pt x="292636" y="763205"/>
                      </a:lnTo>
                      <a:lnTo>
                        <a:pt x="184986" y="700592"/>
                      </a:lnTo>
                      <a:cubicBezTo>
                        <a:pt x="194827" y="682878"/>
                        <a:pt x="204666" y="665168"/>
                        <a:pt x="216474" y="649425"/>
                      </a:cubicBezTo>
                      <a:close/>
                      <a:moveTo>
                        <a:pt x="2503237" y="545121"/>
                      </a:moveTo>
                      <a:cubicBezTo>
                        <a:pt x="2515044" y="560867"/>
                        <a:pt x="2526852" y="578578"/>
                        <a:pt x="2538660" y="594321"/>
                      </a:cubicBezTo>
                      <a:lnTo>
                        <a:pt x="2437451" y="665058"/>
                      </a:lnTo>
                      <a:lnTo>
                        <a:pt x="2404417" y="620883"/>
                      </a:lnTo>
                      <a:close/>
                      <a:moveTo>
                        <a:pt x="324712" y="501830"/>
                      </a:moveTo>
                      <a:lnTo>
                        <a:pt x="418975" y="580924"/>
                      </a:lnTo>
                      <a:lnTo>
                        <a:pt x="413407" y="587050"/>
                      </a:lnTo>
                      <a:lnTo>
                        <a:pt x="385518" y="624345"/>
                      </a:lnTo>
                      <a:lnTo>
                        <a:pt x="287320" y="549060"/>
                      </a:lnTo>
                      <a:cubicBezTo>
                        <a:pt x="299128" y="533315"/>
                        <a:pt x="312904" y="517573"/>
                        <a:pt x="324712" y="501830"/>
                      </a:cubicBezTo>
                      <a:close/>
                      <a:moveTo>
                        <a:pt x="2381223" y="407364"/>
                      </a:moveTo>
                      <a:cubicBezTo>
                        <a:pt x="2395000" y="421141"/>
                        <a:pt x="2408774" y="436884"/>
                        <a:pt x="2422552" y="450661"/>
                      </a:cubicBezTo>
                      <a:lnTo>
                        <a:pt x="2331733" y="534913"/>
                      </a:lnTo>
                      <a:lnTo>
                        <a:pt x="2296909" y="496598"/>
                      </a:lnTo>
                      <a:lnTo>
                        <a:pt x="2294332" y="494256"/>
                      </a:lnTo>
                      <a:close/>
                      <a:moveTo>
                        <a:pt x="450662" y="369975"/>
                      </a:moveTo>
                      <a:lnTo>
                        <a:pt x="534959" y="460840"/>
                      </a:lnTo>
                      <a:lnTo>
                        <a:pt x="495615" y="496599"/>
                      </a:lnTo>
                      <a:lnTo>
                        <a:pt x="494209" y="498146"/>
                      </a:lnTo>
                      <a:lnTo>
                        <a:pt x="407366" y="411303"/>
                      </a:lnTo>
                      <a:cubicBezTo>
                        <a:pt x="421140" y="397526"/>
                        <a:pt x="436885" y="381783"/>
                        <a:pt x="450662" y="369975"/>
                      </a:cubicBezTo>
                      <a:close/>
                      <a:moveTo>
                        <a:pt x="2245437" y="287320"/>
                      </a:moveTo>
                      <a:cubicBezTo>
                        <a:pt x="2261180" y="299128"/>
                        <a:pt x="2276925" y="312905"/>
                        <a:pt x="2292668" y="324712"/>
                      </a:cubicBezTo>
                      <a:lnTo>
                        <a:pt x="2212677" y="420042"/>
                      </a:lnTo>
                      <a:lnTo>
                        <a:pt x="2206460" y="414391"/>
                      </a:lnTo>
                      <a:lnTo>
                        <a:pt x="2169312" y="386613"/>
                      </a:lnTo>
                      <a:close/>
                      <a:moveTo>
                        <a:pt x="594321" y="253866"/>
                      </a:moveTo>
                      <a:lnTo>
                        <a:pt x="665172" y="355235"/>
                      </a:lnTo>
                      <a:lnTo>
                        <a:pt x="621005" y="388263"/>
                      </a:lnTo>
                      <a:lnTo>
                        <a:pt x="545123" y="289287"/>
                      </a:lnTo>
                      <a:cubicBezTo>
                        <a:pt x="560867" y="277479"/>
                        <a:pt x="576611" y="265673"/>
                        <a:pt x="594321" y="253866"/>
                      </a:cubicBezTo>
                      <a:close/>
                      <a:moveTo>
                        <a:pt x="2091933" y="186957"/>
                      </a:moveTo>
                      <a:cubicBezTo>
                        <a:pt x="2109645" y="196796"/>
                        <a:pt x="2127358" y="208604"/>
                        <a:pt x="2145068" y="218443"/>
                      </a:cubicBezTo>
                      <a:lnTo>
                        <a:pt x="2078137" y="322681"/>
                      </a:lnTo>
                      <a:lnTo>
                        <a:pt x="2030808" y="293928"/>
                      </a:lnTo>
                      <a:close/>
                      <a:moveTo>
                        <a:pt x="747821" y="159403"/>
                      </a:moveTo>
                      <a:lnTo>
                        <a:pt x="805988" y="269150"/>
                      </a:lnTo>
                      <a:lnTo>
                        <a:pt x="789136" y="277268"/>
                      </a:lnTo>
                      <a:lnTo>
                        <a:pt x="757316" y="296600"/>
                      </a:lnTo>
                      <a:lnTo>
                        <a:pt x="694688" y="188923"/>
                      </a:lnTo>
                      <a:cubicBezTo>
                        <a:pt x="712398" y="179083"/>
                        <a:pt x="730111" y="169244"/>
                        <a:pt x="747821" y="159403"/>
                      </a:cubicBezTo>
                      <a:close/>
                      <a:moveTo>
                        <a:pt x="1926628" y="106269"/>
                      </a:moveTo>
                      <a:cubicBezTo>
                        <a:pt x="1946308" y="114140"/>
                        <a:pt x="1964018" y="122012"/>
                        <a:pt x="1981731" y="129885"/>
                      </a:cubicBezTo>
                      <a:lnTo>
                        <a:pt x="1930500" y="242156"/>
                      </a:lnTo>
                      <a:lnTo>
                        <a:pt x="1892047" y="223632"/>
                      </a:lnTo>
                      <a:lnTo>
                        <a:pt x="1880322" y="219341"/>
                      </a:lnTo>
                      <a:close/>
                      <a:moveTo>
                        <a:pt x="915099" y="86590"/>
                      </a:moveTo>
                      <a:lnTo>
                        <a:pt x="957800" y="202652"/>
                      </a:lnTo>
                      <a:lnTo>
                        <a:pt x="905993" y="221614"/>
                      </a:lnTo>
                      <a:lnTo>
                        <a:pt x="858027" y="108239"/>
                      </a:lnTo>
                      <a:cubicBezTo>
                        <a:pt x="875739" y="100364"/>
                        <a:pt x="895419" y="92495"/>
                        <a:pt x="915099" y="86590"/>
                      </a:cubicBezTo>
                      <a:close/>
                      <a:moveTo>
                        <a:pt x="1755415" y="49200"/>
                      </a:moveTo>
                      <a:cubicBezTo>
                        <a:pt x="1775095" y="55103"/>
                        <a:pt x="1794774" y="61006"/>
                        <a:pt x="1814454" y="66910"/>
                      </a:cubicBezTo>
                      <a:lnTo>
                        <a:pt x="1777927" y="181864"/>
                      </a:lnTo>
                      <a:lnTo>
                        <a:pt x="1775025" y="180802"/>
                      </a:lnTo>
                      <a:lnTo>
                        <a:pt x="1723899" y="167657"/>
                      </a:lnTo>
                      <a:close/>
                      <a:moveTo>
                        <a:pt x="1092214" y="35423"/>
                      </a:moveTo>
                      <a:lnTo>
                        <a:pt x="1119305" y="154625"/>
                      </a:lnTo>
                      <a:lnTo>
                        <a:pt x="1064943" y="168603"/>
                      </a:lnTo>
                      <a:lnTo>
                        <a:pt x="1033175" y="49200"/>
                      </a:lnTo>
                      <a:cubicBezTo>
                        <a:pt x="1052855" y="43295"/>
                        <a:pt x="1072534" y="39359"/>
                        <a:pt x="1092214" y="35423"/>
                      </a:cubicBezTo>
                      <a:close/>
                      <a:moveTo>
                        <a:pt x="1574363" y="11807"/>
                      </a:moveTo>
                      <a:cubicBezTo>
                        <a:pt x="1594043" y="13776"/>
                        <a:pt x="1613723" y="17712"/>
                        <a:pt x="1635371" y="21646"/>
                      </a:cubicBezTo>
                      <a:lnTo>
                        <a:pt x="1614504" y="143547"/>
                      </a:lnTo>
                      <a:lnTo>
                        <a:pt x="1558955" y="135069"/>
                      </a:lnTo>
                      <a:close/>
                      <a:moveTo>
                        <a:pt x="1271297" y="7871"/>
                      </a:moveTo>
                      <a:lnTo>
                        <a:pt x="1282043" y="129306"/>
                      </a:lnTo>
                      <a:lnTo>
                        <a:pt x="1266033" y="130114"/>
                      </a:lnTo>
                      <a:lnTo>
                        <a:pt x="1226676" y="136121"/>
                      </a:lnTo>
                      <a:lnTo>
                        <a:pt x="1210292" y="13776"/>
                      </a:lnTo>
                      <a:cubicBezTo>
                        <a:pt x="1229971" y="11807"/>
                        <a:pt x="1251617" y="9840"/>
                        <a:pt x="1271297" y="7871"/>
                      </a:cubicBezTo>
                      <a:close/>
                      <a:moveTo>
                        <a:pt x="1393312" y="0"/>
                      </a:moveTo>
                      <a:lnTo>
                        <a:pt x="1395281" y="0"/>
                      </a:lnTo>
                      <a:cubicBezTo>
                        <a:pt x="1414960" y="0"/>
                        <a:pt x="1434640" y="0"/>
                        <a:pt x="1454320" y="1967"/>
                      </a:cubicBezTo>
                      <a:lnTo>
                        <a:pt x="1448822" y="126193"/>
                      </a:lnTo>
                      <a:lnTo>
                        <a:pt x="1396263" y="123539"/>
                      </a:lnTo>
                      <a:lnTo>
                        <a:pt x="1393312" y="123688"/>
                      </a:lnTo>
                      <a:close/>
                    </a:path>
                  </a:pathLst>
                </a:custGeom>
                <a:solidFill>
                  <a:srgbClr val="FFFFFF">
                    <a:lumMod val="95000"/>
                    <a:alpha val="7000"/>
                  </a:srgbClr>
                </a:solidFill>
                <a:ln w="9525" cap="flat">
                  <a:noFill/>
                  <a:prstDash val="solid"/>
                  <a:miter/>
                </a:ln>
              </p:spPr>
              <p:txBody>
                <a:bodyPr wrap="square"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black"/>
                    </a:solidFill>
                    <a:effectLst/>
                    <a:uLnTx/>
                    <a:uFillTx/>
                  </a:endParaRPr>
                </a:p>
              </p:txBody>
            </p:sp>
            <p:sp>
              <p:nvSpPr>
                <p:cNvPr id="216" name="Oval 215">
                  <a:extLst>
                    <a:ext uri="{FF2B5EF4-FFF2-40B4-BE49-F238E27FC236}">
                      <a16:creationId xmlns:a16="http://schemas.microsoft.com/office/drawing/2014/main" id="{860DC147-B258-47CC-99B5-0A1678D72567}"/>
                    </a:ext>
                  </a:extLst>
                </p:cNvPr>
                <p:cNvSpPr/>
                <p:nvPr/>
              </p:nvSpPr>
              <p:spPr>
                <a:xfrm>
                  <a:off x="8364242" y="1465336"/>
                  <a:ext cx="2492962" cy="2492962"/>
                </a:xfrm>
                <a:prstGeom prst="ellipse">
                  <a:avLst/>
                </a:prstGeom>
                <a:no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a typeface="+mn-ea"/>
                    <a:cs typeface="+mn-cs"/>
                  </a:endParaRPr>
                </a:p>
              </p:txBody>
            </p:sp>
          </p:grpSp>
          <p:grpSp>
            <p:nvGrpSpPr>
              <p:cNvPr id="193" name="Group 192">
                <a:extLst>
                  <a:ext uri="{FF2B5EF4-FFF2-40B4-BE49-F238E27FC236}">
                    <a16:creationId xmlns:a16="http://schemas.microsoft.com/office/drawing/2014/main" id="{6E624FEC-5AC0-44F6-BA86-72A9361BF338}"/>
                  </a:ext>
                </a:extLst>
              </p:cNvPr>
              <p:cNvGrpSpPr/>
              <p:nvPr/>
            </p:nvGrpSpPr>
            <p:grpSpPr>
              <a:xfrm>
                <a:off x="8352810" y="1306082"/>
                <a:ext cx="2925603" cy="2924676"/>
                <a:chOff x="8269315" y="1222614"/>
                <a:chExt cx="3092592" cy="3091612"/>
              </a:xfrm>
            </p:grpSpPr>
            <p:sp>
              <p:nvSpPr>
                <p:cNvPr id="210" name="Arc 209">
                  <a:extLst>
                    <a:ext uri="{FF2B5EF4-FFF2-40B4-BE49-F238E27FC236}">
                      <a16:creationId xmlns:a16="http://schemas.microsoft.com/office/drawing/2014/main" id="{89C8E387-1AB4-4182-A4DF-53D1B532A178}"/>
                    </a:ext>
                  </a:extLst>
                </p:cNvPr>
                <p:cNvSpPr/>
                <p:nvPr/>
              </p:nvSpPr>
              <p:spPr>
                <a:xfrm flipH="1">
                  <a:off x="8407779" y="1360589"/>
                  <a:ext cx="2815665" cy="2815661"/>
                </a:xfrm>
                <a:prstGeom prst="arc">
                  <a:avLst>
                    <a:gd name="adj1" fmla="val 2100467"/>
                    <a:gd name="adj2" fmla="val 2083427"/>
                  </a:avLst>
                </a:prstGeom>
                <a:noFill/>
                <a:ln w="6350" cap="flat" cmpd="sng" algn="ctr">
                  <a:solidFill>
                    <a:srgbClr val="FFFFFF">
                      <a:alpha val="3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a typeface="+mn-ea"/>
                    <a:cs typeface="+mn-cs"/>
                  </a:endParaRPr>
                </a:p>
              </p:txBody>
            </p:sp>
            <p:grpSp>
              <p:nvGrpSpPr>
                <p:cNvPr id="211" name="Group 210">
                  <a:extLst>
                    <a:ext uri="{FF2B5EF4-FFF2-40B4-BE49-F238E27FC236}">
                      <a16:creationId xmlns:a16="http://schemas.microsoft.com/office/drawing/2014/main" id="{1D686FCD-08B4-45C7-9A93-DC632ADAD8CD}"/>
                    </a:ext>
                  </a:extLst>
                </p:cNvPr>
                <p:cNvGrpSpPr/>
                <p:nvPr/>
              </p:nvGrpSpPr>
              <p:grpSpPr>
                <a:xfrm>
                  <a:off x="8269315" y="1224249"/>
                  <a:ext cx="3092592" cy="3088340"/>
                  <a:chOff x="8266149" y="1369091"/>
                  <a:chExt cx="2689149" cy="2685452"/>
                </a:xfrm>
              </p:grpSpPr>
              <p:sp>
                <p:nvSpPr>
                  <p:cNvPr id="213" name="Freeform: Shape 212">
                    <a:extLst>
                      <a:ext uri="{FF2B5EF4-FFF2-40B4-BE49-F238E27FC236}">
                        <a16:creationId xmlns:a16="http://schemas.microsoft.com/office/drawing/2014/main" id="{D336A0C4-8D71-49A6-ADF5-5C7F7F8B0FD1}"/>
                      </a:ext>
                    </a:extLst>
                  </p:cNvPr>
                  <p:cNvSpPr/>
                  <p:nvPr/>
                </p:nvSpPr>
                <p:spPr>
                  <a:xfrm>
                    <a:off x="8266149" y="1369091"/>
                    <a:ext cx="2689149" cy="2685452"/>
                  </a:xfrm>
                  <a:custGeom>
                    <a:avLst/>
                    <a:gdLst>
                      <a:gd name="connsiteX0" fmla="*/ 1341743 w 2792528"/>
                      <a:gd name="connsiteY0" fmla="*/ 2668200 h 2794492"/>
                      <a:gd name="connsiteX1" fmla="*/ 1396263 w 2792528"/>
                      <a:gd name="connsiteY1" fmla="*/ 2670953 h 2794492"/>
                      <a:gd name="connsiteX2" fmla="*/ 1397247 w 2792528"/>
                      <a:gd name="connsiteY2" fmla="*/ 2670903 h 2794492"/>
                      <a:gd name="connsiteX3" fmla="*/ 1397247 w 2792528"/>
                      <a:gd name="connsiteY3" fmla="*/ 2794492 h 2794492"/>
                      <a:gd name="connsiteX4" fmla="*/ 1336242 w 2792528"/>
                      <a:gd name="connsiteY4" fmla="*/ 2792525 h 2794492"/>
                      <a:gd name="connsiteX5" fmla="*/ 1563918 w 2792528"/>
                      <a:gd name="connsiteY5" fmla="*/ 2658665 h 2794492"/>
                      <a:gd name="connsiteX6" fmla="*/ 1580264 w 2792528"/>
                      <a:gd name="connsiteY6" fmla="*/ 2780718 h 2794492"/>
                      <a:gd name="connsiteX7" fmla="*/ 1519259 w 2792528"/>
                      <a:gd name="connsiteY7" fmla="*/ 2788590 h 2794492"/>
                      <a:gd name="connsiteX8" fmla="*/ 1508347 w 2792528"/>
                      <a:gd name="connsiteY8" fmla="*/ 2665294 h 2794492"/>
                      <a:gd name="connsiteX9" fmla="*/ 1526490 w 2792528"/>
                      <a:gd name="connsiteY9" fmla="*/ 2664377 h 2794492"/>
                      <a:gd name="connsiteX10" fmla="*/ 1174188 w 2792528"/>
                      <a:gd name="connsiteY10" fmla="*/ 2650360 h 2794492"/>
                      <a:gd name="connsiteX11" fmla="*/ 1229709 w 2792528"/>
                      <a:gd name="connsiteY11" fmla="*/ 2658834 h 2794492"/>
                      <a:gd name="connsiteX12" fmla="*/ 1214228 w 2792528"/>
                      <a:gd name="connsiteY12" fmla="*/ 2782685 h 2794492"/>
                      <a:gd name="connsiteX13" fmla="*/ 1153221 w 2792528"/>
                      <a:gd name="connsiteY13" fmla="*/ 2772846 h 2794492"/>
                      <a:gd name="connsiteX14" fmla="*/ 1725740 w 2792528"/>
                      <a:gd name="connsiteY14" fmla="*/ 2626363 h 2794492"/>
                      <a:gd name="connsiteX15" fmla="*/ 1757382 w 2792528"/>
                      <a:gd name="connsiteY15" fmla="*/ 2745296 h 2794492"/>
                      <a:gd name="connsiteX16" fmla="*/ 1698343 w 2792528"/>
                      <a:gd name="connsiteY16" fmla="*/ 2761039 h 2794492"/>
                      <a:gd name="connsiteX17" fmla="*/ 1672202 w 2792528"/>
                      <a:gd name="connsiteY17" fmla="*/ 2640130 h 2794492"/>
                      <a:gd name="connsiteX18" fmla="*/ 1013087 w 2792528"/>
                      <a:gd name="connsiteY18" fmla="*/ 2612075 h 2794492"/>
                      <a:gd name="connsiteX19" fmla="*/ 1017500 w 2792528"/>
                      <a:gd name="connsiteY19" fmla="*/ 2613690 h 2794492"/>
                      <a:gd name="connsiteX20" fmla="*/ 1067001 w 2792528"/>
                      <a:gd name="connsiteY20" fmla="*/ 2626419 h 2794492"/>
                      <a:gd name="connsiteX21" fmla="*/ 1035142 w 2792528"/>
                      <a:gd name="connsiteY21" fmla="*/ 2747261 h 2794492"/>
                      <a:gd name="connsiteX22" fmla="*/ 976104 w 2792528"/>
                      <a:gd name="connsiteY22" fmla="*/ 2729551 h 2794492"/>
                      <a:gd name="connsiteX23" fmla="*/ 1881645 w 2792528"/>
                      <a:gd name="connsiteY23" fmla="*/ 2574667 h 2794492"/>
                      <a:gd name="connsiteX24" fmla="*/ 1928595 w 2792528"/>
                      <a:gd name="connsiteY24" fmla="*/ 2688223 h 2794492"/>
                      <a:gd name="connsiteX25" fmla="*/ 1873493 w 2792528"/>
                      <a:gd name="connsiteY25" fmla="*/ 2709871 h 2794492"/>
                      <a:gd name="connsiteX26" fmla="*/ 1830619 w 2792528"/>
                      <a:gd name="connsiteY26" fmla="*/ 2593343 h 2794492"/>
                      <a:gd name="connsiteX27" fmla="*/ 859702 w 2792528"/>
                      <a:gd name="connsiteY27" fmla="*/ 2551218 h 2794492"/>
                      <a:gd name="connsiteX28" fmla="*/ 900477 w 2792528"/>
                      <a:gd name="connsiteY28" fmla="*/ 2570861 h 2794492"/>
                      <a:gd name="connsiteX29" fmla="*/ 909725 w 2792528"/>
                      <a:gd name="connsiteY29" fmla="*/ 2574245 h 2794492"/>
                      <a:gd name="connsiteX30" fmla="*/ 861962 w 2792528"/>
                      <a:gd name="connsiteY30" fmla="*/ 2688224 h 2794492"/>
                      <a:gd name="connsiteX31" fmla="*/ 806860 w 2792528"/>
                      <a:gd name="connsiteY31" fmla="*/ 2664609 h 2794492"/>
                      <a:gd name="connsiteX32" fmla="*/ 2033756 w 2792528"/>
                      <a:gd name="connsiteY32" fmla="*/ 2498775 h 2794492"/>
                      <a:gd name="connsiteX33" fmla="*/ 2095872 w 2792528"/>
                      <a:gd name="connsiteY33" fmla="*/ 2605569 h 2794492"/>
                      <a:gd name="connsiteX34" fmla="*/ 2040769 w 2792528"/>
                      <a:gd name="connsiteY34" fmla="*/ 2635089 h 2794492"/>
                      <a:gd name="connsiteX35" fmla="*/ 1984268 w 2792528"/>
                      <a:gd name="connsiteY35" fmla="*/ 2526434 h 2794492"/>
                      <a:gd name="connsiteX36" fmla="*/ 2003388 w 2792528"/>
                      <a:gd name="connsiteY36" fmla="*/ 2517224 h 2794492"/>
                      <a:gd name="connsiteX37" fmla="*/ 714388 w 2792528"/>
                      <a:gd name="connsiteY37" fmla="*/ 2471813 h 2794492"/>
                      <a:gd name="connsiteX38" fmla="*/ 761545 w 2792528"/>
                      <a:gd name="connsiteY38" fmla="*/ 2500461 h 2794492"/>
                      <a:gd name="connsiteX39" fmla="*/ 698624 w 2792528"/>
                      <a:gd name="connsiteY39" fmla="*/ 2607538 h 2794492"/>
                      <a:gd name="connsiteX40" fmla="*/ 647457 w 2792528"/>
                      <a:gd name="connsiteY40" fmla="*/ 2576050 h 2794492"/>
                      <a:gd name="connsiteX41" fmla="*/ 2170270 w 2792528"/>
                      <a:gd name="connsiteY41" fmla="*/ 2407163 h 2794492"/>
                      <a:gd name="connsiteX42" fmla="*/ 2245437 w 2792528"/>
                      <a:gd name="connsiteY42" fmla="*/ 2505205 h 2794492"/>
                      <a:gd name="connsiteX43" fmla="*/ 2196237 w 2792528"/>
                      <a:gd name="connsiteY43" fmla="*/ 2540628 h 2794492"/>
                      <a:gd name="connsiteX44" fmla="*/ 2126062 w 2792528"/>
                      <a:gd name="connsiteY44" fmla="*/ 2440222 h 2794492"/>
                      <a:gd name="connsiteX45" fmla="*/ 578914 w 2792528"/>
                      <a:gd name="connsiteY45" fmla="*/ 2373599 h 2794492"/>
                      <a:gd name="connsiteX46" fmla="*/ 586066 w 2792528"/>
                      <a:gd name="connsiteY46" fmla="*/ 2380100 h 2794492"/>
                      <a:gd name="connsiteX47" fmla="*/ 622257 w 2792528"/>
                      <a:gd name="connsiteY47" fmla="*/ 2407164 h 2794492"/>
                      <a:gd name="connsiteX48" fmla="*/ 547092 w 2792528"/>
                      <a:gd name="connsiteY48" fmla="*/ 2505204 h 2794492"/>
                      <a:gd name="connsiteX49" fmla="*/ 499861 w 2792528"/>
                      <a:gd name="connsiteY49" fmla="*/ 2467812 h 2794492"/>
                      <a:gd name="connsiteX50" fmla="*/ 2297379 w 2792528"/>
                      <a:gd name="connsiteY50" fmla="*/ 2297377 h 2794492"/>
                      <a:gd name="connsiteX51" fmla="*/ 2385160 w 2792528"/>
                      <a:gd name="connsiteY51" fmla="*/ 2385158 h 2794492"/>
                      <a:gd name="connsiteX52" fmla="*/ 2339898 w 2792528"/>
                      <a:gd name="connsiteY52" fmla="*/ 2426486 h 2794492"/>
                      <a:gd name="connsiteX53" fmla="*/ 2256107 w 2792528"/>
                      <a:gd name="connsiteY53" fmla="*/ 2334977 h 2794492"/>
                      <a:gd name="connsiteX54" fmla="*/ 2296909 w 2792528"/>
                      <a:gd name="connsiteY54" fmla="*/ 2297893 h 2794492"/>
                      <a:gd name="connsiteX55" fmla="*/ 458921 w 2792528"/>
                      <a:gd name="connsiteY55" fmla="*/ 2257522 h 2794492"/>
                      <a:gd name="connsiteX56" fmla="*/ 495614 w 2792528"/>
                      <a:gd name="connsiteY56" fmla="*/ 2297894 h 2794492"/>
                      <a:gd name="connsiteX57" fmla="*/ 496129 w 2792528"/>
                      <a:gd name="connsiteY57" fmla="*/ 2298362 h 2794492"/>
                      <a:gd name="connsiteX58" fmla="*/ 409332 w 2792528"/>
                      <a:gd name="connsiteY58" fmla="*/ 2385159 h 2794492"/>
                      <a:gd name="connsiteX59" fmla="*/ 368007 w 2792528"/>
                      <a:gd name="connsiteY59" fmla="*/ 2341865 h 2794492"/>
                      <a:gd name="connsiteX60" fmla="*/ 2405353 w 2792528"/>
                      <a:gd name="connsiteY60" fmla="*/ 2172358 h 2794492"/>
                      <a:gd name="connsiteX61" fmla="*/ 2503237 w 2792528"/>
                      <a:gd name="connsiteY61" fmla="*/ 2247402 h 2794492"/>
                      <a:gd name="connsiteX62" fmla="*/ 2465847 w 2792528"/>
                      <a:gd name="connsiteY62" fmla="*/ 2294633 h 2794492"/>
                      <a:gd name="connsiteX63" fmla="*/ 2371683 w 2792528"/>
                      <a:gd name="connsiteY63" fmla="*/ 2215623 h 2794492"/>
                      <a:gd name="connsiteX64" fmla="*/ 2379118 w 2792528"/>
                      <a:gd name="connsiteY64" fmla="*/ 2207443 h 2794492"/>
                      <a:gd name="connsiteX65" fmla="*/ 354108 w 2792528"/>
                      <a:gd name="connsiteY65" fmla="*/ 2128144 h 2794492"/>
                      <a:gd name="connsiteX66" fmla="*/ 387172 w 2792528"/>
                      <a:gd name="connsiteY66" fmla="*/ 2172361 h 2794492"/>
                      <a:gd name="connsiteX67" fmla="*/ 289289 w 2792528"/>
                      <a:gd name="connsiteY67" fmla="*/ 2247403 h 2794492"/>
                      <a:gd name="connsiteX68" fmla="*/ 253866 w 2792528"/>
                      <a:gd name="connsiteY68" fmla="*/ 2198205 h 2794492"/>
                      <a:gd name="connsiteX69" fmla="*/ 2499004 w 2792528"/>
                      <a:gd name="connsiteY69" fmla="*/ 2032743 h 2794492"/>
                      <a:gd name="connsiteX70" fmla="*/ 2607540 w 2792528"/>
                      <a:gd name="connsiteY70" fmla="*/ 2095871 h 2794492"/>
                      <a:gd name="connsiteX71" fmla="*/ 2574083 w 2792528"/>
                      <a:gd name="connsiteY71" fmla="*/ 2147037 h 2794492"/>
                      <a:gd name="connsiteX72" fmla="*/ 2470123 w 2792528"/>
                      <a:gd name="connsiteY72" fmla="*/ 2080283 h 2794492"/>
                      <a:gd name="connsiteX73" fmla="*/ 267254 w 2792528"/>
                      <a:gd name="connsiteY73" fmla="*/ 1985627 h 2794492"/>
                      <a:gd name="connsiteX74" fmla="*/ 276283 w 2792528"/>
                      <a:gd name="connsiteY74" fmla="*/ 2004370 h 2794492"/>
                      <a:gd name="connsiteX75" fmla="*/ 294526 w 2792528"/>
                      <a:gd name="connsiteY75" fmla="*/ 2034400 h 2794492"/>
                      <a:gd name="connsiteX76" fmla="*/ 186955 w 2792528"/>
                      <a:gd name="connsiteY76" fmla="*/ 2095870 h 2794492"/>
                      <a:gd name="connsiteX77" fmla="*/ 157435 w 2792528"/>
                      <a:gd name="connsiteY77" fmla="*/ 2042733 h 2794492"/>
                      <a:gd name="connsiteX78" fmla="*/ 2573100 w 2792528"/>
                      <a:gd name="connsiteY78" fmla="*/ 1884221 h 2794492"/>
                      <a:gd name="connsiteX79" fmla="*/ 2686257 w 2792528"/>
                      <a:gd name="connsiteY79" fmla="*/ 1930562 h 2794492"/>
                      <a:gd name="connsiteX80" fmla="*/ 2662642 w 2792528"/>
                      <a:gd name="connsiteY80" fmla="*/ 1987632 h 2794492"/>
                      <a:gd name="connsiteX81" fmla="*/ 2549666 w 2792528"/>
                      <a:gd name="connsiteY81" fmla="*/ 1934983 h 2794492"/>
                      <a:gd name="connsiteX82" fmla="*/ 2569876 w 2792528"/>
                      <a:gd name="connsiteY82" fmla="*/ 1893030 h 2794492"/>
                      <a:gd name="connsiteX83" fmla="*/ 200600 w 2792528"/>
                      <a:gd name="connsiteY83" fmla="*/ 1832789 h 2794492"/>
                      <a:gd name="connsiteX84" fmla="*/ 219563 w 2792528"/>
                      <a:gd name="connsiteY84" fmla="*/ 1884598 h 2794492"/>
                      <a:gd name="connsiteX85" fmla="*/ 106269 w 2792528"/>
                      <a:gd name="connsiteY85" fmla="*/ 1932529 h 2794492"/>
                      <a:gd name="connsiteX86" fmla="*/ 84623 w 2792528"/>
                      <a:gd name="connsiteY86" fmla="*/ 1875460 h 2794492"/>
                      <a:gd name="connsiteX87" fmla="*/ 2625551 w 2792528"/>
                      <a:gd name="connsiteY87" fmla="*/ 1726049 h 2794492"/>
                      <a:gd name="connsiteX88" fmla="*/ 2743327 w 2792528"/>
                      <a:gd name="connsiteY88" fmla="*/ 1757383 h 2794492"/>
                      <a:gd name="connsiteX89" fmla="*/ 2727583 w 2792528"/>
                      <a:gd name="connsiteY89" fmla="*/ 1816422 h 2794492"/>
                      <a:gd name="connsiteX90" fmla="*/ 2611312 w 2792528"/>
                      <a:gd name="connsiteY90" fmla="*/ 1779818 h 2794492"/>
                      <a:gd name="connsiteX91" fmla="*/ 2612706 w 2792528"/>
                      <a:gd name="connsiteY91" fmla="*/ 1776008 h 2794492"/>
                      <a:gd name="connsiteX92" fmla="*/ 153347 w 2792528"/>
                      <a:gd name="connsiteY92" fmla="*/ 1673062 h 2794492"/>
                      <a:gd name="connsiteX93" fmla="*/ 167055 w 2792528"/>
                      <a:gd name="connsiteY93" fmla="*/ 1726370 h 2794492"/>
                      <a:gd name="connsiteX94" fmla="*/ 47230 w 2792528"/>
                      <a:gd name="connsiteY94" fmla="*/ 1759348 h 2794492"/>
                      <a:gd name="connsiteX95" fmla="*/ 33456 w 2792528"/>
                      <a:gd name="connsiteY95" fmla="*/ 1700311 h 2794492"/>
                      <a:gd name="connsiteX96" fmla="*/ 2658142 w 2792528"/>
                      <a:gd name="connsiteY96" fmla="*/ 1561881 h 2794492"/>
                      <a:gd name="connsiteX97" fmla="*/ 2780719 w 2792528"/>
                      <a:gd name="connsiteY97" fmla="*/ 1578297 h 2794492"/>
                      <a:gd name="connsiteX98" fmla="*/ 2770878 w 2792528"/>
                      <a:gd name="connsiteY98" fmla="*/ 1639305 h 2794492"/>
                      <a:gd name="connsiteX99" fmla="*/ 2649659 w 2792528"/>
                      <a:gd name="connsiteY99" fmla="*/ 1617463 h 2794492"/>
                      <a:gd name="connsiteX100" fmla="*/ 128168 w 2792528"/>
                      <a:gd name="connsiteY100" fmla="*/ 1508440 h 2794492"/>
                      <a:gd name="connsiteX101" fmla="*/ 129130 w 2792528"/>
                      <a:gd name="connsiteY101" fmla="*/ 1527476 h 2794492"/>
                      <a:gd name="connsiteX102" fmla="*/ 134697 w 2792528"/>
                      <a:gd name="connsiteY102" fmla="*/ 1563955 h 2794492"/>
                      <a:gd name="connsiteX103" fmla="*/ 11806 w 2792528"/>
                      <a:gd name="connsiteY103" fmla="*/ 1580268 h 2794492"/>
                      <a:gd name="connsiteX104" fmla="*/ 5904 w 2792528"/>
                      <a:gd name="connsiteY104" fmla="*/ 1519260 h 2794492"/>
                      <a:gd name="connsiteX105" fmla="*/ 2669772 w 2792528"/>
                      <a:gd name="connsiteY105" fmla="*/ 1393311 h 2794492"/>
                      <a:gd name="connsiteX106" fmla="*/ 2792528 w 2792528"/>
                      <a:gd name="connsiteY106" fmla="*/ 1393311 h 2794492"/>
                      <a:gd name="connsiteX107" fmla="*/ 2792528 w 2792528"/>
                      <a:gd name="connsiteY107" fmla="*/ 1395280 h 2794492"/>
                      <a:gd name="connsiteX108" fmla="*/ 2790559 w 2792528"/>
                      <a:gd name="connsiteY108" fmla="*/ 1458254 h 2794492"/>
                      <a:gd name="connsiteX109" fmla="*/ 2667165 w 2792528"/>
                      <a:gd name="connsiteY109" fmla="*/ 1452793 h 2794492"/>
                      <a:gd name="connsiteX110" fmla="*/ 2669971 w 2792528"/>
                      <a:gd name="connsiteY110" fmla="*/ 1397247 h 2794492"/>
                      <a:gd name="connsiteX111" fmla="*/ 1969 w 2792528"/>
                      <a:gd name="connsiteY111" fmla="*/ 1338208 h 2794492"/>
                      <a:gd name="connsiteX112" fmla="*/ 125261 w 2792528"/>
                      <a:gd name="connsiteY112" fmla="*/ 1343665 h 2794492"/>
                      <a:gd name="connsiteX113" fmla="*/ 122555 w 2792528"/>
                      <a:gd name="connsiteY113" fmla="*/ 1397247 h 2794492"/>
                      <a:gd name="connsiteX114" fmla="*/ 122654 w 2792528"/>
                      <a:gd name="connsiteY114" fmla="*/ 1399216 h 2794492"/>
                      <a:gd name="connsiteX115" fmla="*/ 0 w 2792528"/>
                      <a:gd name="connsiteY115" fmla="*/ 1399216 h 2794492"/>
                      <a:gd name="connsiteX116" fmla="*/ 0 w 2792528"/>
                      <a:gd name="connsiteY116" fmla="*/ 1397247 h 2794492"/>
                      <a:gd name="connsiteX117" fmla="*/ 1969 w 2792528"/>
                      <a:gd name="connsiteY117" fmla="*/ 1338208 h 2794492"/>
                      <a:gd name="connsiteX118" fmla="*/ 2778751 w 2792528"/>
                      <a:gd name="connsiteY118" fmla="*/ 1210291 h 2794492"/>
                      <a:gd name="connsiteX119" fmla="*/ 2784655 w 2792528"/>
                      <a:gd name="connsiteY119" fmla="*/ 1271296 h 2794492"/>
                      <a:gd name="connsiteX120" fmla="*/ 2664152 w 2792528"/>
                      <a:gd name="connsiteY120" fmla="*/ 1282056 h 2794492"/>
                      <a:gd name="connsiteX121" fmla="*/ 2663393 w 2792528"/>
                      <a:gd name="connsiteY121" fmla="*/ 1267017 h 2794492"/>
                      <a:gd name="connsiteX122" fmla="*/ 2657219 w 2792528"/>
                      <a:gd name="connsiteY122" fmla="*/ 1226566 h 2794492"/>
                      <a:gd name="connsiteX123" fmla="*/ 21648 w 2792528"/>
                      <a:gd name="connsiteY123" fmla="*/ 1157157 h 2794492"/>
                      <a:gd name="connsiteX124" fmla="*/ 142735 w 2792528"/>
                      <a:gd name="connsiteY124" fmla="*/ 1177884 h 2794492"/>
                      <a:gd name="connsiteX125" fmla="*/ 134251 w 2792528"/>
                      <a:gd name="connsiteY125" fmla="*/ 1233470 h 2794492"/>
                      <a:gd name="connsiteX126" fmla="*/ 11807 w 2792528"/>
                      <a:gd name="connsiteY126" fmla="*/ 1218165 h 2794492"/>
                      <a:gd name="connsiteX127" fmla="*/ 21648 w 2792528"/>
                      <a:gd name="connsiteY127" fmla="*/ 1157157 h 2794492"/>
                      <a:gd name="connsiteX128" fmla="*/ 2743327 w 2792528"/>
                      <a:gd name="connsiteY128" fmla="*/ 1033177 h 2794492"/>
                      <a:gd name="connsiteX129" fmla="*/ 2757104 w 2792528"/>
                      <a:gd name="connsiteY129" fmla="*/ 1092215 h 2794492"/>
                      <a:gd name="connsiteX130" fmla="*/ 2638327 w 2792528"/>
                      <a:gd name="connsiteY130" fmla="*/ 1118130 h 2794492"/>
                      <a:gd name="connsiteX131" fmla="*/ 2624605 w 2792528"/>
                      <a:gd name="connsiteY131" fmla="*/ 1064763 h 2794492"/>
                      <a:gd name="connsiteX132" fmla="*/ 64942 w 2792528"/>
                      <a:gd name="connsiteY132" fmla="*/ 978071 h 2794492"/>
                      <a:gd name="connsiteX133" fmla="*/ 181211 w 2792528"/>
                      <a:gd name="connsiteY133" fmla="*/ 1014677 h 2794492"/>
                      <a:gd name="connsiteX134" fmla="*/ 179817 w 2792528"/>
                      <a:gd name="connsiteY134" fmla="*/ 1018485 h 2794492"/>
                      <a:gd name="connsiteX135" fmla="*/ 166845 w 2792528"/>
                      <a:gd name="connsiteY135" fmla="*/ 1068935 h 2794492"/>
                      <a:gd name="connsiteX136" fmla="*/ 47230 w 2792528"/>
                      <a:gd name="connsiteY136" fmla="*/ 1037110 h 2794492"/>
                      <a:gd name="connsiteX137" fmla="*/ 64942 w 2792528"/>
                      <a:gd name="connsiteY137" fmla="*/ 978071 h 2794492"/>
                      <a:gd name="connsiteX138" fmla="*/ 2684289 w 2792528"/>
                      <a:gd name="connsiteY138" fmla="*/ 859994 h 2794492"/>
                      <a:gd name="connsiteX139" fmla="*/ 2705938 w 2792528"/>
                      <a:gd name="connsiteY139" fmla="*/ 917065 h 2794492"/>
                      <a:gd name="connsiteX140" fmla="*/ 2591057 w 2792528"/>
                      <a:gd name="connsiteY140" fmla="*/ 959333 h 2794492"/>
                      <a:gd name="connsiteX141" fmla="*/ 2572076 w 2792528"/>
                      <a:gd name="connsiteY141" fmla="*/ 907471 h 2794492"/>
                      <a:gd name="connsiteX142" fmla="*/ 127916 w 2792528"/>
                      <a:gd name="connsiteY142" fmla="*/ 810796 h 2794492"/>
                      <a:gd name="connsiteX143" fmla="*/ 240949 w 2792528"/>
                      <a:gd name="connsiteY143" fmla="*/ 863471 h 2794492"/>
                      <a:gd name="connsiteX144" fmla="*/ 222648 w 2792528"/>
                      <a:gd name="connsiteY144" fmla="*/ 901462 h 2794492"/>
                      <a:gd name="connsiteX145" fmla="*/ 218541 w 2792528"/>
                      <a:gd name="connsiteY145" fmla="*/ 912684 h 2794492"/>
                      <a:gd name="connsiteX146" fmla="*/ 104301 w 2792528"/>
                      <a:gd name="connsiteY146" fmla="*/ 865898 h 2794492"/>
                      <a:gd name="connsiteX147" fmla="*/ 127916 w 2792528"/>
                      <a:gd name="connsiteY147" fmla="*/ 810796 h 2794492"/>
                      <a:gd name="connsiteX148" fmla="*/ 2603603 w 2792528"/>
                      <a:gd name="connsiteY148" fmla="*/ 694688 h 2794492"/>
                      <a:gd name="connsiteX149" fmla="*/ 2633122 w 2792528"/>
                      <a:gd name="connsiteY149" fmla="*/ 747822 h 2794492"/>
                      <a:gd name="connsiteX150" fmla="*/ 2523780 w 2792528"/>
                      <a:gd name="connsiteY150" fmla="*/ 805773 h 2794492"/>
                      <a:gd name="connsiteX151" fmla="*/ 2516240 w 2792528"/>
                      <a:gd name="connsiteY151" fmla="*/ 790121 h 2794492"/>
                      <a:gd name="connsiteX152" fmla="*/ 2496210 w 2792528"/>
                      <a:gd name="connsiteY152" fmla="*/ 757151 h 2794492"/>
                      <a:gd name="connsiteX153" fmla="*/ 216474 w 2792528"/>
                      <a:gd name="connsiteY153" fmla="*/ 649425 h 2794492"/>
                      <a:gd name="connsiteX154" fmla="*/ 320988 w 2792528"/>
                      <a:gd name="connsiteY154" fmla="*/ 716535 h 2794492"/>
                      <a:gd name="connsiteX155" fmla="*/ 292636 w 2792528"/>
                      <a:gd name="connsiteY155" fmla="*/ 763205 h 2794492"/>
                      <a:gd name="connsiteX156" fmla="*/ 184986 w 2792528"/>
                      <a:gd name="connsiteY156" fmla="*/ 700592 h 2794492"/>
                      <a:gd name="connsiteX157" fmla="*/ 216474 w 2792528"/>
                      <a:gd name="connsiteY157" fmla="*/ 649425 h 2794492"/>
                      <a:gd name="connsiteX158" fmla="*/ 2503237 w 2792528"/>
                      <a:gd name="connsiteY158" fmla="*/ 545121 h 2794492"/>
                      <a:gd name="connsiteX159" fmla="*/ 2538660 w 2792528"/>
                      <a:gd name="connsiteY159" fmla="*/ 594321 h 2794492"/>
                      <a:gd name="connsiteX160" fmla="*/ 2437451 w 2792528"/>
                      <a:gd name="connsiteY160" fmla="*/ 665058 h 2794492"/>
                      <a:gd name="connsiteX161" fmla="*/ 2404417 w 2792528"/>
                      <a:gd name="connsiteY161" fmla="*/ 620883 h 2794492"/>
                      <a:gd name="connsiteX162" fmla="*/ 324712 w 2792528"/>
                      <a:gd name="connsiteY162" fmla="*/ 501830 h 2794492"/>
                      <a:gd name="connsiteX163" fmla="*/ 418975 w 2792528"/>
                      <a:gd name="connsiteY163" fmla="*/ 580924 h 2794492"/>
                      <a:gd name="connsiteX164" fmla="*/ 413407 w 2792528"/>
                      <a:gd name="connsiteY164" fmla="*/ 587050 h 2794492"/>
                      <a:gd name="connsiteX165" fmla="*/ 385518 w 2792528"/>
                      <a:gd name="connsiteY165" fmla="*/ 624345 h 2794492"/>
                      <a:gd name="connsiteX166" fmla="*/ 287320 w 2792528"/>
                      <a:gd name="connsiteY166" fmla="*/ 549060 h 2794492"/>
                      <a:gd name="connsiteX167" fmla="*/ 324712 w 2792528"/>
                      <a:gd name="connsiteY167" fmla="*/ 501830 h 2794492"/>
                      <a:gd name="connsiteX168" fmla="*/ 2381223 w 2792528"/>
                      <a:gd name="connsiteY168" fmla="*/ 407364 h 2794492"/>
                      <a:gd name="connsiteX169" fmla="*/ 2422552 w 2792528"/>
                      <a:gd name="connsiteY169" fmla="*/ 450661 h 2794492"/>
                      <a:gd name="connsiteX170" fmla="*/ 2331733 w 2792528"/>
                      <a:gd name="connsiteY170" fmla="*/ 534913 h 2794492"/>
                      <a:gd name="connsiteX171" fmla="*/ 2296909 w 2792528"/>
                      <a:gd name="connsiteY171" fmla="*/ 496598 h 2794492"/>
                      <a:gd name="connsiteX172" fmla="*/ 2294332 w 2792528"/>
                      <a:gd name="connsiteY172" fmla="*/ 494256 h 2794492"/>
                      <a:gd name="connsiteX173" fmla="*/ 450662 w 2792528"/>
                      <a:gd name="connsiteY173" fmla="*/ 369975 h 2794492"/>
                      <a:gd name="connsiteX174" fmla="*/ 534959 w 2792528"/>
                      <a:gd name="connsiteY174" fmla="*/ 460840 h 2794492"/>
                      <a:gd name="connsiteX175" fmla="*/ 495615 w 2792528"/>
                      <a:gd name="connsiteY175" fmla="*/ 496599 h 2794492"/>
                      <a:gd name="connsiteX176" fmla="*/ 494209 w 2792528"/>
                      <a:gd name="connsiteY176" fmla="*/ 498146 h 2794492"/>
                      <a:gd name="connsiteX177" fmla="*/ 407366 w 2792528"/>
                      <a:gd name="connsiteY177" fmla="*/ 411303 h 2794492"/>
                      <a:gd name="connsiteX178" fmla="*/ 450662 w 2792528"/>
                      <a:gd name="connsiteY178" fmla="*/ 369975 h 2794492"/>
                      <a:gd name="connsiteX179" fmla="*/ 2245437 w 2792528"/>
                      <a:gd name="connsiteY179" fmla="*/ 287320 h 2794492"/>
                      <a:gd name="connsiteX180" fmla="*/ 2292668 w 2792528"/>
                      <a:gd name="connsiteY180" fmla="*/ 324712 h 2794492"/>
                      <a:gd name="connsiteX181" fmla="*/ 2212677 w 2792528"/>
                      <a:gd name="connsiteY181" fmla="*/ 420042 h 2794492"/>
                      <a:gd name="connsiteX182" fmla="*/ 2206460 w 2792528"/>
                      <a:gd name="connsiteY182" fmla="*/ 414391 h 2794492"/>
                      <a:gd name="connsiteX183" fmla="*/ 2169312 w 2792528"/>
                      <a:gd name="connsiteY183" fmla="*/ 386613 h 2794492"/>
                      <a:gd name="connsiteX184" fmla="*/ 594321 w 2792528"/>
                      <a:gd name="connsiteY184" fmla="*/ 253866 h 2794492"/>
                      <a:gd name="connsiteX185" fmla="*/ 665172 w 2792528"/>
                      <a:gd name="connsiteY185" fmla="*/ 355235 h 2794492"/>
                      <a:gd name="connsiteX186" fmla="*/ 621005 w 2792528"/>
                      <a:gd name="connsiteY186" fmla="*/ 388263 h 2794492"/>
                      <a:gd name="connsiteX187" fmla="*/ 545123 w 2792528"/>
                      <a:gd name="connsiteY187" fmla="*/ 289287 h 2794492"/>
                      <a:gd name="connsiteX188" fmla="*/ 594321 w 2792528"/>
                      <a:gd name="connsiteY188" fmla="*/ 253866 h 2794492"/>
                      <a:gd name="connsiteX189" fmla="*/ 2091933 w 2792528"/>
                      <a:gd name="connsiteY189" fmla="*/ 186957 h 2794492"/>
                      <a:gd name="connsiteX190" fmla="*/ 2145068 w 2792528"/>
                      <a:gd name="connsiteY190" fmla="*/ 218443 h 2794492"/>
                      <a:gd name="connsiteX191" fmla="*/ 2078137 w 2792528"/>
                      <a:gd name="connsiteY191" fmla="*/ 322681 h 2794492"/>
                      <a:gd name="connsiteX192" fmla="*/ 2030808 w 2792528"/>
                      <a:gd name="connsiteY192" fmla="*/ 293928 h 2794492"/>
                      <a:gd name="connsiteX193" fmla="*/ 747821 w 2792528"/>
                      <a:gd name="connsiteY193" fmla="*/ 159403 h 2794492"/>
                      <a:gd name="connsiteX194" fmla="*/ 805988 w 2792528"/>
                      <a:gd name="connsiteY194" fmla="*/ 269150 h 2794492"/>
                      <a:gd name="connsiteX195" fmla="*/ 789136 w 2792528"/>
                      <a:gd name="connsiteY195" fmla="*/ 277268 h 2794492"/>
                      <a:gd name="connsiteX196" fmla="*/ 757316 w 2792528"/>
                      <a:gd name="connsiteY196" fmla="*/ 296600 h 2794492"/>
                      <a:gd name="connsiteX197" fmla="*/ 694688 w 2792528"/>
                      <a:gd name="connsiteY197" fmla="*/ 188923 h 2794492"/>
                      <a:gd name="connsiteX198" fmla="*/ 747821 w 2792528"/>
                      <a:gd name="connsiteY198" fmla="*/ 159403 h 2794492"/>
                      <a:gd name="connsiteX199" fmla="*/ 1926628 w 2792528"/>
                      <a:gd name="connsiteY199" fmla="*/ 106269 h 2794492"/>
                      <a:gd name="connsiteX200" fmla="*/ 1981731 w 2792528"/>
                      <a:gd name="connsiteY200" fmla="*/ 129885 h 2794492"/>
                      <a:gd name="connsiteX201" fmla="*/ 1930500 w 2792528"/>
                      <a:gd name="connsiteY201" fmla="*/ 242156 h 2794492"/>
                      <a:gd name="connsiteX202" fmla="*/ 1892047 w 2792528"/>
                      <a:gd name="connsiteY202" fmla="*/ 223632 h 2794492"/>
                      <a:gd name="connsiteX203" fmla="*/ 1880322 w 2792528"/>
                      <a:gd name="connsiteY203" fmla="*/ 219341 h 2794492"/>
                      <a:gd name="connsiteX204" fmla="*/ 915099 w 2792528"/>
                      <a:gd name="connsiteY204" fmla="*/ 86590 h 2794492"/>
                      <a:gd name="connsiteX205" fmla="*/ 957800 w 2792528"/>
                      <a:gd name="connsiteY205" fmla="*/ 202652 h 2794492"/>
                      <a:gd name="connsiteX206" fmla="*/ 905993 w 2792528"/>
                      <a:gd name="connsiteY206" fmla="*/ 221614 h 2794492"/>
                      <a:gd name="connsiteX207" fmla="*/ 858027 w 2792528"/>
                      <a:gd name="connsiteY207" fmla="*/ 108239 h 2794492"/>
                      <a:gd name="connsiteX208" fmla="*/ 915099 w 2792528"/>
                      <a:gd name="connsiteY208" fmla="*/ 86590 h 2794492"/>
                      <a:gd name="connsiteX209" fmla="*/ 1755415 w 2792528"/>
                      <a:gd name="connsiteY209" fmla="*/ 49200 h 2794492"/>
                      <a:gd name="connsiteX210" fmla="*/ 1814454 w 2792528"/>
                      <a:gd name="connsiteY210" fmla="*/ 66910 h 2794492"/>
                      <a:gd name="connsiteX211" fmla="*/ 1777927 w 2792528"/>
                      <a:gd name="connsiteY211" fmla="*/ 181864 h 2794492"/>
                      <a:gd name="connsiteX212" fmla="*/ 1775025 w 2792528"/>
                      <a:gd name="connsiteY212" fmla="*/ 180802 h 2794492"/>
                      <a:gd name="connsiteX213" fmla="*/ 1723899 w 2792528"/>
                      <a:gd name="connsiteY213" fmla="*/ 167657 h 2794492"/>
                      <a:gd name="connsiteX214" fmla="*/ 1092214 w 2792528"/>
                      <a:gd name="connsiteY214" fmla="*/ 35423 h 2794492"/>
                      <a:gd name="connsiteX215" fmla="*/ 1119305 w 2792528"/>
                      <a:gd name="connsiteY215" fmla="*/ 154625 h 2794492"/>
                      <a:gd name="connsiteX216" fmla="*/ 1064943 w 2792528"/>
                      <a:gd name="connsiteY216" fmla="*/ 168603 h 2794492"/>
                      <a:gd name="connsiteX217" fmla="*/ 1033175 w 2792528"/>
                      <a:gd name="connsiteY217" fmla="*/ 49200 h 2794492"/>
                      <a:gd name="connsiteX218" fmla="*/ 1092214 w 2792528"/>
                      <a:gd name="connsiteY218" fmla="*/ 35423 h 2794492"/>
                      <a:gd name="connsiteX219" fmla="*/ 1574363 w 2792528"/>
                      <a:gd name="connsiteY219" fmla="*/ 11807 h 2794492"/>
                      <a:gd name="connsiteX220" fmla="*/ 1635371 w 2792528"/>
                      <a:gd name="connsiteY220" fmla="*/ 21646 h 2794492"/>
                      <a:gd name="connsiteX221" fmla="*/ 1614504 w 2792528"/>
                      <a:gd name="connsiteY221" fmla="*/ 143547 h 2794492"/>
                      <a:gd name="connsiteX222" fmla="*/ 1558955 w 2792528"/>
                      <a:gd name="connsiteY222" fmla="*/ 135069 h 2794492"/>
                      <a:gd name="connsiteX223" fmla="*/ 1271297 w 2792528"/>
                      <a:gd name="connsiteY223" fmla="*/ 7871 h 2794492"/>
                      <a:gd name="connsiteX224" fmla="*/ 1282043 w 2792528"/>
                      <a:gd name="connsiteY224" fmla="*/ 129306 h 2794492"/>
                      <a:gd name="connsiteX225" fmla="*/ 1266033 w 2792528"/>
                      <a:gd name="connsiteY225" fmla="*/ 130114 h 2794492"/>
                      <a:gd name="connsiteX226" fmla="*/ 1226676 w 2792528"/>
                      <a:gd name="connsiteY226" fmla="*/ 136121 h 2794492"/>
                      <a:gd name="connsiteX227" fmla="*/ 1210292 w 2792528"/>
                      <a:gd name="connsiteY227" fmla="*/ 13776 h 2794492"/>
                      <a:gd name="connsiteX228" fmla="*/ 1271297 w 2792528"/>
                      <a:gd name="connsiteY228" fmla="*/ 7871 h 2794492"/>
                      <a:gd name="connsiteX229" fmla="*/ 1393312 w 2792528"/>
                      <a:gd name="connsiteY229" fmla="*/ 0 h 2794492"/>
                      <a:gd name="connsiteX230" fmla="*/ 1395281 w 2792528"/>
                      <a:gd name="connsiteY230" fmla="*/ 0 h 2794492"/>
                      <a:gd name="connsiteX231" fmla="*/ 1454320 w 2792528"/>
                      <a:gd name="connsiteY231" fmla="*/ 1967 h 2794492"/>
                      <a:gd name="connsiteX232" fmla="*/ 1448822 w 2792528"/>
                      <a:gd name="connsiteY232" fmla="*/ 126193 h 2794492"/>
                      <a:gd name="connsiteX233" fmla="*/ 1396263 w 2792528"/>
                      <a:gd name="connsiteY233" fmla="*/ 123539 h 2794492"/>
                      <a:gd name="connsiteX234" fmla="*/ 1393312 w 2792528"/>
                      <a:gd name="connsiteY234" fmla="*/ 123688 h 2794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Lst>
                    <a:rect l="l" t="t" r="r" b="b"/>
                    <a:pathLst>
                      <a:path w="2792528" h="2794492">
                        <a:moveTo>
                          <a:pt x="1341743" y="2668200"/>
                        </a:moveTo>
                        <a:lnTo>
                          <a:pt x="1396263" y="2670953"/>
                        </a:lnTo>
                        <a:lnTo>
                          <a:pt x="1397247" y="2670903"/>
                        </a:lnTo>
                        <a:lnTo>
                          <a:pt x="1397247" y="2794492"/>
                        </a:lnTo>
                        <a:cubicBezTo>
                          <a:pt x="1375601" y="2794492"/>
                          <a:pt x="1355922" y="2794492"/>
                          <a:pt x="1336242" y="2792525"/>
                        </a:cubicBezTo>
                        <a:close/>
                        <a:moveTo>
                          <a:pt x="1563918" y="2658665"/>
                        </a:moveTo>
                        <a:lnTo>
                          <a:pt x="1580264" y="2780718"/>
                        </a:lnTo>
                        <a:cubicBezTo>
                          <a:pt x="1558618" y="2784653"/>
                          <a:pt x="1538939" y="2786620"/>
                          <a:pt x="1519259" y="2788590"/>
                        </a:cubicBezTo>
                        <a:lnTo>
                          <a:pt x="1508347" y="2665294"/>
                        </a:lnTo>
                        <a:lnTo>
                          <a:pt x="1526490" y="2664377"/>
                        </a:lnTo>
                        <a:close/>
                        <a:moveTo>
                          <a:pt x="1174188" y="2650360"/>
                        </a:moveTo>
                        <a:lnTo>
                          <a:pt x="1229709" y="2658834"/>
                        </a:lnTo>
                        <a:lnTo>
                          <a:pt x="1214228" y="2782685"/>
                        </a:lnTo>
                        <a:cubicBezTo>
                          <a:pt x="1194549" y="2780718"/>
                          <a:pt x="1174870" y="2776783"/>
                          <a:pt x="1153221" y="2772846"/>
                        </a:cubicBezTo>
                        <a:close/>
                        <a:moveTo>
                          <a:pt x="1725740" y="2626363"/>
                        </a:moveTo>
                        <a:lnTo>
                          <a:pt x="1757382" y="2745296"/>
                        </a:lnTo>
                        <a:cubicBezTo>
                          <a:pt x="1737702" y="2751199"/>
                          <a:pt x="1718022" y="2757104"/>
                          <a:pt x="1698343" y="2761039"/>
                        </a:cubicBezTo>
                        <a:lnTo>
                          <a:pt x="1672202" y="2640130"/>
                        </a:lnTo>
                        <a:close/>
                        <a:moveTo>
                          <a:pt x="1013087" y="2612075"/>
                        </a:moveTo>
                        <a:lnTo>
                          <a:pt x="1017500" y="2613690"/>
                        </a:lnTo>
                        <a:lnTo>
                          <a:pt x="1067001" y="2626419"/>
                        </a:lnTo>
                        <a:lnTo>
                          <a:pt x="1035142" y="2747261"/>
                        </a:lnTo>
                        <a:cubicBezTo>
                          <a:pt x="1015463" y="2741359"/>
                          <a:pt x="995783" y="2735453"/>
                          <a:pt x="976104" y="2729551"/>
                        </a:cubicBezTo>
                        <a:close/>
                        <a:moveTo>
                          <a:pt x="1881645" y="2574667"/>
                        </a:moveTo>
                        <a:lnTo>
                          <a:pt x="1928595" y="2688223"/>
                        </a:lnTo>
                        <a:cubicBezTo>
                          <a:pt x="1912852" y="2696094"/>
                          <a:pt x="1893172" y="2702000"/>
                          <a:pt x="1873493" y="2709871"/>
                        </a:cubicBezTo>
                        <a:lnTo>
                          <a:pt x="1830619" y="2593343"/>
                        </a:lnTo>
                        <a:close/>
                        <a:moveTo>
                          <a:pt x="859702" y="2551218"/>
                        </a:moveTo>
                        <a:lnTo>
                          <a:pt x="900477" y="2570861"/>
                        </a:lnTo>
                        <a:lnTo>
                          <a:pt x="909725" y="2574245"/>
                        </a:lnTo>
                        <a:lnTo>
                          <a:pt x="861962" y="2688224"/>
                        </a:lnTo>
                        <a:cubicBezTo>
                          <a:pt x="844252" y="2680352"/>
                          <a:pt x="824572" y="2672480"/>
                          <a:pt x="806860" y="2664609"/>
                        </a:cubicBezTo>
                        <a:close/>
                        <a:moveTo>
                          <a:pt x="2033756" y="2498775"/>
                        </a:moveTo>
                        <a:lnTo>
                          <a:pt x="2095872" y="2605569"/>
                        </a:lnTo>
                        <a:cubicBezTo>
                          <a:pt x="2076192" y="2617377"/>
                          <a:pt x="2058480" y="2627218"/>
                          <a:pt x="2040769" y="2635089"/>
                        </a:cubicBezTo>
                        <a:lnTo>
                          <a:pt x="1984268" y="2526434"/>
                        </a:lnTo>
                        <a:lnTo>
                          <a:pt x="2003388" y="2517224"/>
                        </a:lnTo>
                        <a:close/>
                        <a:moveTo>
                          <a:pt x="714388" y="2471813"/>
                        </a:moveTo>
                        <a:lnTo>
                          <a:pt x="761545" y="2500461"/>
                        </a:lnTo>
                        <a:lnTo>
                          <a:pt x="698624" y="2607538"/>
                        </a:lnTo>
                        <a:cubicBezTo>
                          <a:pt x="680912" y="2597697"/>
                          <a:pt x="663200" y="2585889"/>
                          <a:pt x="647457" y="2576050"/>
                        </a:cubicBezTo>
                        <a:close/>
                        <a:moveTo>
                          <a:pt x="2170270" y="2407163"/>
                        </a:moveTo>
                        <a:lnTo>
                          <a:pt x="2245437" y="2505205"/>
                        </a:lnTo>
                        <a:cubicBezTo>
                          <a:pt x="2229694" y="2517013"/>
                          <a:pt x="2213950" y="2528820"/>
                          <a:pt x="2196237" y="2540628"/>
                        </a:cubicBezTo>
                        <a:lnTo>
                          <a:pt x="2126062" y="2440222"/>
                        </a:lnTo>
                        <a:close/>
                        <a:moveTo>
                          <a:pt x="578914" y="2373599"/>
                        </a:moveTo>
                        <a:lnTo>
                          <a:pt x="586066" y="2380100"/>
                        </a:lnTo>
                        <a:lnTo>
                          <a:pt x="622257" y="2407164"/>
                        </a:lnTo>
                        <a:lnTo>
                          <a:pt x="547092" y="2505204"/>
                        </a:lnTo>
                        <a:cubicBezTo>
                          <a:pt x="531348" y="2493396"/>
                          <a:pt x="515604" y="2479620"/>
                          <a:pt x="499861" y="2467812"/>
                        </a:cubicBezTo>
                        <a:close/>
                        <a:moveTo>
                          <a:pt x="2297379" y="2297377"/>
                        </a:moveTo>
                        <a:lnTo>
                          <a:pt x="2385160" y="2385158"/>
                        </a:lnTo>
                        <a:cubicBezTo>
                          <a:pt x="2369416" y="2398935"/>
                          <a:pt x="2353672" y="2412709"/>
                          <a:pt x="2339898" y="2426486"/>
                        </a:cubicBezTo>
                        <a:lnTo>
                          <a:pt x="2256107" y="2334977"/>
                        </a:lnTo>
                        <a:lnTo>
                          <a:pt x="2296909" y="2297893"/>
                        </a:lnTo>
                        <a:close/>
                        <a:moveTo>
                          <a:pt x="458921" y="2257522"/>
                        </a:moveTo>
                        <a:lnTo>
                          <a:pt x="495614" y="2297894"/>
                        </a:lnTo>
                        <a:lnTo>
                          <a:pt x="496129" y="2298362"/>
                        </a:lnTo>
                        <a:lnTo>
                          <a:pt x="409332" y="2385159"/>
                        </a:lnTo>
                        <a:cubicBezTo>
                          <a:pt x="395556" y="2371385"/>
                          <a:pt x="379815" y="2355641"/>
                          <a:pt x="368007" y="2341865"/>
                        </a:cubicBezTo>
                        <a:close/>
                        <a:moveTo>
                          <a:pt x="2405353" y="2172358"/>
                        </a:moveTo>
                        <a:lnTo>
                          <a:pt x="2503237" y="2247402"/>
                        </a:lnTo>
                        <a:cubicBezTo>
                          <a:pt x="2491429" y="2263145"/>
                          <a:pt x="2477655" y="2278889"/>
                          <a:pt x="2465847" y="2294633"/>
                        </a:cubicBezTo>
                        <a:lnTo>
                          <a:pt x="2371683" y="2215623"/>
                        </a:lnTo>
                        <a:lnTo>
                          <a:pt x="2379118" y="2207443"/>
                        </a:lnTo>
                        <a:close/>
                        <a:moveTo>
                          <a:pt x="354108" y="2128144"/>
                        </a:moveTo>
                        <a:lnTo>
                          <a:pt x="387172" y="2172361"/>
                        </a:lnTo>
                        <a:lnTo>
                          <a:pt x="289289" y="2247403"/>
                        </a:lnTo>
                        <a:cubicBezTo>
                          <a:pt x="277479" y="2231660"/>
                          <a:pt x="265674" y="2215915"/>
                          <a:pt x="253866" y="2198205"/>
                        </a:cubicBezTo>
                        <a:close/>
                        <a:moveTo>
                          <a:pt x="2499004" y="2032743"/>
                        </a:moveTo>
                        <a:lnTo>
                          <a:pt x="2607540" y="2095871"/>
                        </a:lnTo>
                        <a:cubicBezTo>
                          <a:pt x="2595732" y="2113581"/>
                          <a:pt x="2583924" y="2131293"/>
                          <a:pt x="2574083" y="2147037"/>
                        </a:cubicBezTo>
                        <a:lnTo>
                          <a:pt x="2470123" y="2080283"/>
                        </a:lnTo>
                        <a:close/>
                        <a:moveTo>
                          <a:pt x="267254" y="1985627"/>
                        </a:moveTo>
                        <a:lnTo>
                          <a:pt x="276283" y="2004370"/>
                        </a:lnTo>
                        <a:lnTo>
                          <a:pt x="294526" y="2034400"/>
                        </a:lnTo>
                        <a:lnTo>
                          <a:pt x="186955" y="2095870"/>
                        </a:lnTo>
                        <a:cubicBezTo>
                          <a:pt x="177114" y="2078157"/>
                          <a:pt x="167276" y="2060447"/>
                          <a:pt x="157435" y="2042733"/>
                        </a:cubicBezTo>
                        <a:close/>
                        <a:moveTo>
                          <a:pt x="2573100" y="1884221"/>
                        </a:moveTo>
                        <a:lnTo>
                          <a:pt x="2686257" y="1930562"/>
                        </a:lnTo>
                        <a:cubicBezTo>
                          <a:pt x="2678385" y="1950242"/>
                          <a:pt x="2670514" y="1969921"/>
                          <a:pt x="2662642" y="1987632"/>
                        </a:cubicBezTo>
                        <a:lnTo>
                          <a:pt x="2549666" y="1934983"/>
                        </a:lnTo>
                        <a:lnTo>
                          <a:pt x="2569876" y="1893030"/>
                        </a:lnTo>
                        <a:close/>
                        <a:moveTo>
                          <a:pt x="200600" y="1832789"/>
                        </a:moveTo>
                        <a:lnTo>
                          <a:pt x="219563" y="1884598"/>
                        </a:lnTo>
                        <a:lnTo>
                          <a:pt x="106269" y="1932529"/>
                        </a:lnTo>
                        <a:cubicBezTo>
                          <a:pt x="98397" y="1914819"/>
                          <a:pt x="90525" y="1895139"/>
                          <a:pt x="84623" y="1875460"/>
                        </a:cubicBezTo>
                        <a:close/>
                        <a:moveTo>
                          <a:pt x="2625551" y="1726049"/>
                        </a:moveTo>
                        <a:lnTo>
                          <a:pt x="2743327" y="1757383"/>
                        </a:lnTo>
                        <a:cubicBezTo>
                          <a:pt x="2739391" y="1779030"/>
                          <a:pt x="2733488" y="1798710"/>
                          <a:pt x="2727583" y="1816422"/>
                        </a:cubicBezTo>
                        <a:lnTo>
                          <a:pt x="2611312" y="1779818"/>
                        </a:lnTo>
                        <a:lnTo>
                          <a:pt x="2612706" y="1776008"/>
                        </a:lnTo>
                        <a:close/>
                        <a:moveTo>
                          <a:pt x="153347" y="1673062"/>
                        </a:moveTo>
                        <a:lnTo>
                          <a:pt x="167055" y="1726370"/>
                        </a:lnTo>
                        <a:lnTo>
                          <a:pt x="47230" y="1759348"/>
                        </a:lnTo>
                        <a:cubicBezTo>
                          <a:pt x="41327" y="1739669"/>
                          <a:pt x="37391" y="1719989"/>
                          <a:pt x="33456" y="1700311"/>
                        </a:cubicBezTo>
                        <a:close/>
                        <a:moveTo>
                          <a:pt x="2658142" y="1561881"/>
                        </a:moveTo>
                        <a:lnTo>
                          <a:pt x="2780719" y="1578297"/>
                        </a:lnTo>
                        <a:cubicBezTo>
                          <a:pt x="2778750" y="1599945"/>
                          <a:pt x="2774813" y="1619625"/>
                          <a:pt x="2770878" y="1639305"/>
                        </a:cubicBezTo>
                        <a:lnTo>
                          <a:pt x="2649659" y="1617463"/>
                        </a:lnTo>
                        <a:close/>
                        <a:moveTo>
                          <a:pt x="128168" y="1508440"/>
                        </a:moveTo>
                        <a:lnTo>
                          <a:pt x="129130" y="1527476"/>
                        </a:lnTo>
                        <a:lnTo>
                          <a:pt x="134697" y="1563955"/>
                        </a:lnTo>
                        <a:lnTo>
                          <a:pt x="11806" y="1580268"/>
                        </a:lnTo>
                        <a:cubicBezTo>
                          <a:pt x="9839" y="1560588"/>
                          <a:pt x="7870" y="1538940"/>
                          <a:pt x="5904" y="1519260"/>
                        </a:cubicBezTo>
                        <a:close/>
                        <a:moveTo>
                          <a:pt x="2669772" y="1393311"/>
                        </a:moveTo>
                        <a:lnTo>
                          <a:pt x="2792528" y="1393311"/>
                        </a:lnTo>
                        <a:lnTo>
                          <a:pt x="2792528" y="1395280"/>
                        </a:lnTo>
                        <a:cubicBezTo>
                          <a:pt x="2792528" y="1416927"/>
                          <a:pt x="2792528" y="1438574"/>
                          <a:pt x="2790559" y="1458254"/>
                        </a:cubicBezTo>
                        <a:lnTo>
                          <a:pt x="2667165" y="1452793"/>
                        </a:lnTo>
                        <a:lnTo>
                          <a:pt x="2669971" y="1397247"/>
                        </a:lnTo>
                        <a:close/>
                        <a:moveTo>
                          <a:pt x="1969" y="1338208"/>
                        </a:moveTo>
                        <a:lnTo>
                          <a:pt x="125261" y="1343665"/>
                        </a:lnTo>
                        <a:lnTo>
                          <a:pt x="122555" y="1397247"/>
                        </a:lnTo>
                        <a:lnTo>
                          <a:pt x="122654" y="1399216"/>
                        </a:lnTo>
                        <a:lnTo>
                          <a:pt x="0" y="1399216"/>
                        </a:lnTo>
                        <a:lnTo>
                          <a:pt x="0" y="1397247"/>
                        </a:lnTo>
                        <a:cubicBezTo>
                          <a:pt x="0" y="1377568"/>
                          <a:pt x="0" y="1357888"/>
                          <a:pt x="1969" y="1338208"/>
                        </a:cubicBezTo>
                        <a:close/>
                        <a:moveTo>
                          <a:pt x="2778751" y="1210291"/>
                        </a:moveTo>
                        <a:cubicBezTo>
                          <a:pt x="2780719" y="1229971"/>
                          <a:pt x="2782686" y="1249650"/>
                          <a:pt x="2784655" y="1271296"/>
                        </a:cubicBezTo>
                        <a:lnTo>
                          <a:pt x="2664152" y="1282056"/>
                        </a:lnTo>
                        <a:lnTo>
                          <a:pt x="2663393" y="1267017"/>
                        </a:lnTo>
                        <a:lnTo>
                          <a:pt x="2657219" y="1226566"/>
                        </a:lnTo>
                        <a:close/>
                        <a:moveTo>
                          <a:pt x="21648" y="1157157"/>
                        </a:moveTo>
                        <a:lnTo>
                          <a:pt x="142735" y="1177884"/>
                        </a:lnTo>
                        <a:lnTo>
                          <a:pt x="134251" y="1233470"/>
                        </a:lnTo>
                        <a:lnTo>
                          <a:pt x="11807" y="1218165"/>
                        </a:lnTo>
                        <a:cubicBezTo>
                          <a:pt x="13776" y="1198485"/>
                          <a:pt x="17711" y="1176836"/>
                          <a:pt x="21648" y="1157157"/>
                        </a:cubicBezTo>
                        <a:close/>
                        <a:moveTo>
                          <a:pt x="2743327" y="1033177"/>
                        </a:moveTo>
                        <a:cubicBezTo>
                          <a:pt x="2749232" y="1052856"/>
                          <a:pt x="2753167" y="1072536"/>
                          <a:pt x="2757104" y="1092215"/>
                        </a:cubicBezTo>
                        <a:lnTo>
                          <a:pt x="2638327" y="1118130"/>
                        </a:lnTo>
                        <a:lnTo>
                          <a:pt x="2624605" y="1064763"/>
                        </a:lnTo>
                        <a:close/>
                        <a:moveTo>
                          <a:pt x="64942" y="978071"/>
                        </a:moveTo>
                        <a:lnTo>
                          <a:pt x="181211" y="1014677"/>
                        </a:lnTo>
                        <a:lnTo>
                          <a:pt x="179817" y="1018485"/>
                        </a:lnTo>
                        <a:lnTo>
                          <a:pt x="166845" y="1068935"/>
                        </a:lnTo>
                        <a:lnTo>
                          <a:pt x="47230" y="1037110"/>
                        </a:lnTo>
                        <a:cubicBezTo>
                          <a:pt x="53134" y="1017431"/>
                          <a:pt x="59037" y="997751"/>
                          <a:pt x="64942" y="978071"/>
                        </a:cubicBezTo>
                        <a:close/>
                        <a:moveTo>
                          <a:pt x="2684289" y="859994"/>
                        </a:moveTo>
                        <a:cubicBezTo>
                          <a:pt x="2692161" y="877706"/>
                          <a:pt x="2700032" y="897386"/>
                          <a:pt x="2705938" y="917065"/>
                        </a:cubicBezTo>
                        <a:lnTo>
                          <a:pt x="2591057" y="959333"/>
                        </a:lnTo>
                        <a:lnTo>
                          <a:pt x="2572076" y="907471"/>
                        </a:lnTo>
                        <a:close/>
                        <a:moveTo>
                          <a:pt x="127916" y="810796"/>
                        </a:moveTo>
                        <a:lnTo>
                          <a:pt x="240949" y="863471"/>
                        </a:lnTo>
                        <a:lnTo>
                          <a:pt x="222648" y="901462"/>
                        </a:lnTo>
                        <a:lnTo>
                          <a:pt x="218541" y="912684"/>
                        </a:lnTo>
                        <a:lnTo>
                          <a:pt x="104301" y="865898"/>
                        </a:lnTo>
                        <a:cubicBezTo>
                          <a:pt x="112173" y="848188"/>
                          <a:pt x="120045" y="828508"/>
                          <a:pt x="127916" y="810796"/>
                        </a:cubicBezTo>
                        <a:close/>
                        <a:moveTo>
                          <a:pt x="2603603" y="694688"/>
                        </a:moveTo>
                        <a:cubicBezTo>
                          <a:pt x="2613442" y="712399"/>
                          <a:pt x="2623283" y="730111"/>
                          <a:pt x="2633122" y="747822"/>
                        </a:cubicBezTo>
                        <a:lnTo>
                          <a:pt x="2523780" y="805773"/>
                        </a:lnTo>
                        <a:lnTo>
                          <a:pt x="2516240" y="790121"/>
                        </a:lnTo>
                        <a:lnTo>
                          <a:pt x="2496210" y="757151"/>
                        </a:lnTo>
                        <a:close/>
                        <a:moveTo>
                          <a:pt x="216474" y="649425"/>
                        </a:moveTo>
                        <a:lnTo>
                          <a:pt x="320988" y="716535"/>
                        </a:lnTo>
                        <a:lnTo>
                          <a:pt x="292636" y="763205"/>
                        </a:lnTo>
                        <a:lnTo>
                          <a:pt x="184986" y="700592"/>
                        </a:lnTo>
                        <a:cubicBezTo>
                          <a:pt x="194827" y="682878"/>
                          <a:pt x="204666" y="665168"/>
                          <a:pt x="216474" y="649425"/>
                        </a:cubicBezTo>
                        <a:close/>
                        <a:moveTo>
                          <a:pt x="2503237" y="545121"/>
                        </a:moveTo>
                        <a:cubicBezTo>
                          <a:pt x="2515044" y="560867"/>
                          <a:pt x="2526852" y="578578"/>
                          <a:pt x="2538660" y="594321"/>
                        </a:cubicBezTo>
                        <a:lnTo>
                          <a:pt x="2437451" y="665058"/>
                        </a:lnTo>
                        <a:lnTo>
                          <a:pt x="2404417" y="620883"/>
                        </a:lnTo>
                        <a:close/>
                        <a:moveTo>
                          <a:pt x="324712" y="501830"/>
                        </a:moveTo>
                        <a:lnTo>
                          <a:pt x="418975" y="580924"/>
                        </a:lnTo>
                        <a:lnTo>
                          <a:pt x="413407" y="587050"/>
                        </a:lnTo>
                        <a:lnTo>
                          <a:pt x="385518" y="624345"/>
                        </a:lnTo>
                        <a:lnTo>
                          <a:pt x="287320" y="549060"/>
                        </a:lnTo>
                        <a:cubicBezTo>
                          <a:pt x="299128" y="533315"/>
                          <a:pt x="312904" y="517573"/>
                          <a:pt x="324712" y="501830"/>
                        </a:cubicBezTo>
                        <a:close/>
                        <a:moveTo>
                          <a:pt x="2381223" y="407364"/>
                        </a:moveTo>
                        <a:cubicBezTo>
                          <a:pt x="2395000" y="421141"/>
                          <a:pt x="2408774" y="436884"/>
                          <a:pt x="2422552" y="450661"/>
                        </a:cubicBezTo>
                        <a:lnTo>
                          <a:pt x="2331733" y="534913"/>
                        </a:lnTo>
                        <a:lnTo>
                          <a:pt x="2296909" y="496598"/>
                        </a:lnTo>
                        <a:lnTo>
                          <a:pt x="2294332" y="494256"/>
                        </a:lnTo>
                        <a:close/>
                        <a:moveTo>
                          <a:pt x="450662" y="369975"/>
                        </a:moveTo>
                        <a:lnTo>
                          <a:pt x="534959" y="460840"/>
                        </a:lnTo>
                        <a:lnTo>
                          <a:pt x="495615" y="496599"/>
                        </a:lnTo>
                        <a:lnTo>
                          <a:pt x="494209" y="498146"/>
                        </a:lnTo>
                        <a:lnTo>
                          <a:pt x="407366" y="411303"/>
                        </a:lnTo>
                        <a:cubicBezTo>
                          <a:pt x="421140" y="397526"/>
                          <a:pt x="436885" y="381783"/>
                          <a:pt x="450662" y="369975"/>
                        </a:cubicBezTo>
                        <a:close/>
                        <a:moveTo>
                          <a:pt x="2245437" y="287320"/>
                        </a:moveTo>
                        <a:cubicBezTo>
                          <a:pt x="2261180" y="299128"/>
                          <a:pt x="2276925" y="312905"/>
                          <a:pt x="2292668" y="324712"/>
                        </a:cubicBezTo>
                        <a:lnTo>
                          <a:pt x="2212677" y="420042"/>
                        </a:lnTo>
                        <a:lnTo>
                          <a:pt x="2206460" y="414391"/>
                        </a:lnTo>
                        <a:lnTo>
                          <a:pt x="2169312" y="386613"/>
                        </a:lnTo>
                        <a:close/>
                        <a:moveTo>
                          <a:pt x="594321" y="253866"/>
                        </a:moveTo>
                        <a:lnTo>
                          <a:pt x="665172" y="355235"/>
                        </a:lnTo>
                        <a:lnTo>
                          <a:pt x="621005" y="388263"/>
                        </a:lnTo>
                        <a:lnTo>
                          <a:pt x="545123" y="289287"/>
                        </a:lnTo>
                        <a:cubicBezTo>
                          <a:pt x="560867" y="277479"/>
                          <a:pt x="576611" y="265673"/>
                          <a:pt x="594321" y="253866"/>
                        </a:cubicBezTo>
                        <a:close/>
                        <a:moveTo>
                          <a:pt x="2091933" y="186957"/>
                        </a:moveTo>
                        <a:cubicBezTo>
                          <a:pt x="2109645" y="196796"/>
                          <a:pt x="2127358" y="208604"/>
                          <a:pt x="2145068" y="218443"/>
                        </a:cubicBezTo>
                        <a:lnTo>
                          <a:pt x="2078137" y="322681"/>
                        </a:lnTo>
                        <a:lnTo>
                          <a:pt x="2030808" y="293928"/>
                        </a:lnTo>
                        <a:close/>
                        <a:moveTo>
                          <a:pt x="747821" y="159403"/>
                        </a:moveTo>
                        <a:lnTo>
                          <a:pt x="805988" y="269150"/>
                        </a:lnTo>
                        <a:lnTo>
                          <a:pt x="789136" y="277268"/>
                        </a:lnTo>
                        <a:lnTo>
                          <a:pt x="757316" y="296600"/>
                        </a:lnTo>
                        <a:lnTo>
                          <a:pt x="694688" y="188923"/>
                        </a:lnTo>
                        <a:cubicBezTo>
                          <a:pt x="712398" y="179083"/>
                          <a:pt x="730111" y="169244"/>
                          <a:pt x="747821" y="159403"/>
                        </a:cubicBezTo>
                        <a:close/>
                        <a:moveTo>
                          <a:pt x="1926628" y="106269"/>
                        </a:moveTo>
                        <a:cubicBezTo>
                          <a:pt x="1946308" y="114140"/>
                          <a:pt x="1964018" y="122012"/>
                          <a:pt x="1981731" y="129885"/>
                        </a:cubicBezTo>
                        <a:lnTo>
                          <a:pt x="1930500" y="242156"/>
                        </a:lnTo>
                        <a:lnTo>
                          <a:pt x="1892047" y="223632"/>
                        </a:lnTo>
                        <a:lnTo>
                          <a:pt x="1880322" y="219341"/>
                        </a:lnTo>
                        <a:close/>
                        <a:moveTo>
                          <a:pt x="915099" y="86590"/>
                        </a:moveTo>
                        <a:lnTo>
                          <a:pt x="957800" y="202652"/>
                        </a:lnTo>
                        <a:lnTo>
                          <a:pt x="905993" y="221614"/>
                        </a:lnTo>
                        <a:lnTo>
                          <a:pt x="858027" y="108239"/>
                        </a:lnTo>
                        <a:cubicBezTo>
                          <a:pt x="875739" y="100364"/>
                          <a:pt x="895419" y="92495"/>
                          <a:pt x="915099" y="86590"/>
                        </a:cubicBezTo>
                        <a:close/>
                        <a:moveTo>
                          <a:pt x="1755415" y="49200"/>
                        </a:moveTo>
                        <a:cubicBezTo>
                          <a:pt x="1775095" y="55103"/>
                          <a:pt x="1794774" y="61006"/>
                          <a:pt x="1814454" y="66910"/>
                        </a:cubicBezTo>
                        <a:lnTo>
                          <a:pt x="1777927" y="181864"/>
                        </a:lnTo>
                        <a:lnTo>
                          <a:pt x="1775025" y="180802"/>
                        </a:lnTo>
                        <a:lnTo>
                          <a:pt x="1723899" y="167657"/>
                        </a:lnTo>
                        <a:close/>
                        <a:moveTo>
                          <a:pt x="1092214" y="35423"/>
                        </a:moveTo>
                        <a:lnTo>
                          <a:pt x="1119305" y="154625"/>
                        </a:lnTo>
                        <a:lnTo>
                          <a:pt x="1064943" y="168603"/>
                        </a:lnTo>
                        <a:lnTo>
                          <a:pt x="1033175" y="49200"/>
                        </a:lnTo>
                        <a:cubicBezTo>
                          <a:pt x="1052855" y="43295"/>
                          <a:pt x="1072534" y="39359"/>
                          <a:pt x="1092214" y="35423"/>
                        </a:cubicBezTo>
                        <a:close/>
                        <a:moveTo>
                          <a:pt x="1574363" y="11807"/>
                        </a:moveTo>
                        <a:cubicBezTo>
                          <a:pt x="1594043" y="13776"/>
                          <a:pt x="1613723" y="17712"/>
                          <a:pt x="1635371" y="21646"/>
                        </a:cubicBezTo>
                        <a:lnTo>
                          <a:pt x="1614504" y="143547"/>
                        </a:lnTo>
                        <a:lnTo>
                          <a:pt x="1558955" y="135069"/>
                        </a:lnTo>
                        <a:close/>
                        <a:moveTo>
                          <a:pt x="1271297" y="7871"/>
                        </a:moveTo>
                        <a:lnTo>
                          <a:pt x="1282043" y="129306"/>
                        </a:lnTo>
                        <a:lnTo>
                          <a:pt x="1266033" y="130114"/>
                        </a:lnTo>
                        <a:lnTo>
                          <a:pt x="1226676" y="136121"/>
                        </a:lnTo>
                        <a:lnTo>
                          <a:pt x="1210292" y="13776"/>
                        </a:lnTo>
                        <a:cubicBezTo>
                          <a:pt x="1229971" y="11807"/>
                          <a:pt x="1251617" y="9840"/>
                          <a:pt x="1271297" y="7871"/>
                        </a:cubicBezTo>
                        <a:close/>
                        <a:moveTo>
                          <a:pt x="1393312" y="0"/>
                        </a:moveTo>
                        <a:lnTo>
                          <a:pt x="1395281" y="0"/>
                        </a:lnTo>
                        <a:cubicBezTo>
                          <a:pt x="1414960" y="0"/>
                          <a:pt x="1434640" y="0"/>
                          <a:pt x="1454320" y="1967"/>
                        </a:cubicBezTo>
                        <a:lnTo>
                          <a:pt x="1448822" y="126193"/>
                        </a:lnTo>
                        <a:lnTo>
                          <a:pt x="1396263" y="123539"/>
                        </a:lnTo>
                        <a:lnTo>
                          <a:pt x="1393312" y="123688"/>
                        </a:lnTo>
                        <a:close/>
                      </a:path>
                    </a:pathLst>
                  </a:custGeom>
                  <a:solidFill>
                    <a:srgbClr val="FFFFFF">
                      <a:lumMod val="95000"/>
                      <a:alpha val="7000"/>
                    </a:srgbClr>
                  </a:solidFill>
                  <a:ln w="9525" cap="flat">
                    <a:noFill/>
                    <a:prstDash val="solid"/>
                    <a:miter/>
                  </a:ln>
                </p:spPr>
                <p:txBody>
                  <a:bodyPr wrap="square"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black"/>
                      </a:solidFill>
                      <a:effectLst/>
                      <a:uLnTx/>
                      <a:uFillTx/>
                    </a:endParaRPr>
                  </a:p>
                </p:txBody>
              </p:sp>
              <p:sp>
                <p:nvSpPr>
                  <p:cNvPr id="214" name="Oval 213">
                    <a:extLst>
                      <a:ext uri="{FF2B5EF4-FFF2-40B4-BE49-F238E27FC236}">
                        <a16:creationId xmlns:a16="http://schemas.microsoft.com/office/drawing/2014/main" id="{76CA6C7C-FA40-4321-87A6-582730BC6975}"/>
                      </a:ext>
                    </a:extLst>
                  </p:cNvPr>
                  <p:cNvSpPr/>
                  <p:nvPr/>
                </p:nvSpPr>
                <p:spPr>
                  <a:xfrm>
                    <a:off x="8364242" y="1465336"/>
                    <a:ext cx="2492962" cy="2492962"/>
                  </a:xfrm>
                  <a:prstGeom prst="ellipse">
                    <a:avLst/>
                  </a:prstGeom>
                  <a:no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a typeface="+mn-ea"/>
                      <a:cs typeface="+mn-cs"/>
                    </a:endParaRPr>
                  </a:p>
                </p:txBody>
              </p:sp>
            </p:grpSp>
            <p:sp>
              <p:nvSpPr>
                <p:cNvPr id="212" name="Arc 211">
                  <a:extLst>
                    <a:ext uri="{FF2B5EF4-FFF2-40B4-BE49-F238E27FC236}">
                      <a16:creationId xmlns:a16="http://schemas.microsoft.com/office/drawing/2014/main" id="{33053A07-E5FE-43B7-A226-A3F577488732}"/>
                    </a:ext>
                  </a:extLst>
                </p:cNvPr>
                <p:cNvSpPr/>
                <p:nvPr/>
              </p:nvSpPr>
              <p:spPr>
                <a:xfrm flipH="1">
                  <a:off x="8269803" y="1222614"/>
                  <a:ext cx="3091616" cy="3091612"/>
                </a:xfrm>
                <a:prstGeom prst="arc">
                  <a:avLst>
                    <a:gd name="adj1" fmla="val 2100467"/>
                    <a:gd name="adj2" fmla="val 2083427"/>
                  </a:avLst>
                </a:prstGeom>
                <a:noFill/>
                <a:ln w="6350" cap="flat" cmpd="sng" algn="ctr">
                  <a:solidFill>
                    <a:srgbClr val="FFFFFF">
                      <a:alpha val="3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a typeface="+mn-ea"/>
                    <a:cs typeface="+mn-cs"/>
                  </a:endParaRPr>
                </a:p>
              </p:txBody>
            </p:sp>
          </p:grpSp>
          <p:grpSp>
            <p:nvGrpSpPr>
              <p:cNvPr id="194" name="Group 193">
                <a:extLst>
                  <a:ext uri="{FF2B5EF4-FFF2-40B4-BE49-F238E27FC236}">
                    <a16:creationId xmlns:a16="http://schemas.microsoft.com/office/drawing/2014/main" id="{68BD40D5-9DB9-45CC-A5DA-E069155EBE35}"/>
                  </a:ext>
                </a:extLst>
              </p:cNvPr>
              <p:cNvGrpSpPr/>
              <p:nvPr/>
            </p:nvGrpSpPr>
            <p:grpSpPr>
              <a:xfrm>
                <a:off x="8259037" y="1198586"/>
                <a:ext cx="3094765" cy="2081581"/>
                <a:chOff x="8259037" y="1198586"/>
                <a:chExt cx="3094765" cy="2081581"/>
              </a:xfrm>
            </p:grpSpPr>
            <p:grpSp>
              <p:nvGrpSpPr>
                <p:cNvPr id="195" name="Group 194">
                  <a:extLst>
                    <a:ext uri="{FF2B5EF4-FFF2-40B4-BE49-F238E27FC236}">
                      <a16:creationId xmlns:a16="http://schemas.microsoft.com/office/drawing/2014/main" id="{C68F9DB7-2BE6-43F5-9C13-CFED7D1E39AF}"/>
                    </a:ext>
                  </a:extLst>
                </p:cNvPr>
                <p:cNvGrpSpPr/>
                <p:nvPr/>
              </p:nvGrpSpPr>
              <p:grpSpPr>
                <a:xfrm flipH="1">
                  <a:off x="9634219" y="1198586"/>
                  <a:ext cx="362785" cy="362785"/>
                  <a:chOff x="2816430" y="2152210"/>
                  <a:chExt cx="444247" cy="444248"/>
                </a:xfrm>
              </p:grpSpPr>
              <p:sp>
                <p:nvSpPr>
                  <p:cNvPr id="208" name="Oval 207">
                    <a:extLst>
                      <a:ext uri="{FF2B5EF4-FFF2-40B4-BE49-F238E27FC236}">
                        <a16:creationId xmlns:a16="http://schemas.microsoft.com/office/drawing/2014/main" id="{75C52A4E-177D-4904-8BB4-E54A6431686C}"/>
                      </a:ext>
                    </a:extLst>
                  </p:cNvPr>
                  <p:cNvSpPr/>
                  <p:nvPr/>
                </p:nvSpPr>
                <p:spPr>
                  <a:xfrm>
                    <a:off x="2816430" y="2152210"/>
                    <a:ext cx="444247" cy="444248"/>
                  </a:xfrm>
                  <a:prstGeom prst="ellipse">
                    <a:avLst/>
                  </a:prstGeom>
                  <a:solidFill>
                    <a:srgbClr val="000000">
                      <a:alpha val="67000"/>
                    </a:srgbClr>
                  </a:solidFill>
                  <a:ln w="6350" cap="flat" cmpd="sng" algn="ctr">
                    <a:solidFill>
                      <a:srgbClr val="FF671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a typeface="+mn-ea"/>
                      <a:cs typeface="+mn-cs"/>
                    </a:endParaRPr>
                  </a:p>
                </p:txBody>
              </p:sp>
              <p:sp>
                <p:nvSpPr>
                  <p:cNvPr id="209" name="Freeform: Shape 208">
                    <a:extLst>
                      <a:ext uri="{FF2B5EF4-FFF2-40B4-BE49-F238E27FC236}">
                        <a16:creationId xmlns:a16="http://schemas.microsoft.com/office/drawing/2014/main" id="{666205DD-4045-48D5-8B1F-9581824550A5}"/>
                      </a:ext>
                    </a:extLst>
                  </p:cNvPr>
                  <p:cNvSpPr/>
                  <p:nvPr/>
                </p:nvSpPr>
                <p:spPr>
                  <a:xfrm>
                    <a:off x="2922581" y="2262900"/>
                    <a:ext cx="231945" cy="222867"/>
                  </a:xfrm>
                  <a:custGeom>
                    <a:avLst/>
                    <a:gdLst>
                      <a:gd name="connsiteX0" fmla="*/ 1349026 w 4863373"/>
                      <a:gd name="connsiteY0" fmla="*/ 3407539 h 4490645"/>
                      <a:gd name="connsiteX1" fmla="*/ 1394338 w 4863373"/>
                      <a:gd name="connsiteY1" fmla="*/ 3699886 h 4490645"/>
                      <a:gd name="connsiteX2" fmla="*/ 1458403 w 4863373"/>
                      <a:gd name="connsiteY2" fmla="*/ 3791581 h 4490645"/>
                      <a:gd name="connsiteX3" fmla="*/ 907999 w 4863373"/>
                      <a:gd name="connsiteY3" fmla="*/ 4048952 h 4490645"/>
                      <a:gd name="connsiteX4" fmla="*/ 829622 w 4863373"/>
                      <a:gd name="connsiteY4" fmla="*/ 4149177 h 4490645"/>
                      <a:gd name="connsiteX5" fmla="*/ 778072 w 4863373"/>
                      <a:gd name="connsiteY5" fmla="*/ 4316228 h 4490645"/>
                      <a:gd name="connsiteX6" fmla="*/ 778034 w 4863373"/>
                      <a:gd name="connsiteY6" fmla="*/ 4316266 h 4490645"/>
                      <a:gd name="connsiteX7" fmla="*/ 446538 w 4863373"/>
                      <a:gd name="connsiteY7" fmla="*/ 4457678 h 4490645"/>
                      <a:gd name="connsiteX8" fmla="*/ 334478 w 4863373"/>
                      <a:gd name="connsiteY8" fmla="*/ 4105520 h 4490645"/>
                      <a:gd name="connsiteX9" fmla="*/ 19970 w 4863373"/>
                      <a:gd name="connsiteY9" fmla="*/ 3992657 h 4490645"/>
                      <a:gd name="connsiteX10" fmla="*/ 214688 w 4863373"/>
                      <a:gd name="connsiteY10" fmla="*/ 3678384 h 4490645"/>
                      <a:gd name="connsiteX11" fmla="*/ 542393 w 4863373"/>
                      <a:gd name="connsiteY11" fmla="*/ 3707546 h 4490645"/>
                      <a:gd name="connsiteX12" fmla="*/ 647330 w 4863373"/>
                      <a:gd name="connsiteY12" fmla="*/ 3708962 h 4490645"/>
                      <a:gd name="connsiteX13" fmla="*/ 647369 w 4863373"/>
                      <a:gd name="connsiteY13" fmla="*/ 3708962 h 4490645"/>
                      <a:gd name="connsiteX14" fmla="*/ 1349011 w 4863373"/>
                      <a:gd name="connsiteY14" fmla="*/ 3407543 h 4490645"/>
                      <a:gd name="connsiteX15" fmla="*/ 3514404 w 4863373"/>
                      <a:gd name="connsiteY15" fmla="*/ 3407534 h 4490645"/>
                      <a:gd name="connsiteX16" fmla="*/ 4216047 w 4863373"/>
                      <a:gd name="connsiteY16" fmla="*/ 3708953 h 4490645"/>
                      <a:gd name="connsiteX17" fmla="*/ 4320984 w 4863373"/>
                      <a:gd name="connsiteY17" fmla="*/ 3707537 h 4490645"/>
                      <a:gd name="connsiteX18" fmla="*/ 4320984 w 4863373"/>
                      <a:gd name="connsiteY18" fmla="*/ 3707499 h 4490645"/>
                      <a:gd name="connsiteX19" fmla="*/ 4648688 w 4863373"/>
                      <a:gd name="connsiteY19" fmla="*/ 3678336 h 4490645"/>
                      <a:gd name="connsiteX20" fmla="*/ 4648705 w 4863373"/>
                      <a:gd name="connsiteY20" fmla="*/ 3678341 h 4490645"/>
                      <a:gd name="connsiteX21" fmla="*/ 4843384 w 4863373"/>
                      <a:gd name="connsiteY21" fmla="*/ 3992614 h 4490645"/>
                      <a:gd name="connsiteX22" fmla="*/ 4528876 w 4863373"/>
                      <a:gd name="connsiteY22" fmla="*/ 4105477 h 4490645"/>
                      <a:gd name="connsiteX23" fmla="*/ 4416816 w 4863373"/>
                      <a:gd name="connsiteY23" fmla="*/ 4457635 h 4490645"/>
                      <a:gd name="connsiteX24" fmla="*/ 4085320 w 4863373"/>
                      <a:gd name="connsiteY24" fmla="*/ 4316223 h 4490645"/>
                      <a:gd name="connsiteX25" fmla="*/ 4033809 w 4863373"/>
                      <a:gd name="connsiteY25" fmla="*/ 4149172 h 4490645"/>
                      <a:gd name="connsiteX26" fmla="*/ 3955393 w 4863373"/>
                      <a:gd name="connsiteY26" fmla="*/ 4048947 h 4490645"/>
                      <a:gd name="connsiteX27" fmla="*/ 3404990 w 4863373"/>
                      <a:gd name="connsiteY27" fmla="*/ 3791576 h 4490645"/>
                      <a:gd name="connsiteX28" fmla="*/ 3469054 w 4863373"/>
                      <a:gd name="connsiteY28" fmla="*/ 3699881 h 4490645"/>
                      <a:gd name="connsiteX29" fmla="*/ 3514404 w 4863373"/>
                      <a:gd name="connsiteY29" fmla="*/ 3407534 h 4490645"/>
                      <a:gd name="connsiteX30" fmla="*/ 1671291 w 4863373"/>
                      <a:gd name="connsiteY30" fmla="*/ 3022240 h 4490645"/>
                      <a:gd name="connsiteX31" fmla="*/ 1674008 w 4863373"/>
                      <a:gd name="connsiteY31" fmla="*/ 3022355 h 4490645"/>
                      <a:gd name="connsiteX32" fmla="*/ 1689928 w 4863373"/>
                      <a:gd name="connsiteY32" fmla="*/ 3025416 h 4490645"/>
                      <a:gd name="connsiteX33" fmla="*/ 1732217 w 4863373"/>
                      <a:gd name="connsiteY33" fmla="*/ 3042370 h 4490645"/>
                      <a:gd name="connsiteX34" fmla="*/ 1763752 w 4863373"/>
                      <a:gd name="connsiteY34" fmla="*/ 3085730 h 4490645"/>
                      <a:gd name="connsiteX35" fmla="*/ 1787135 w 4863373"/>
                      <a:gd name="connsiteY35" fmla="*/ 3319098 h 4490645"/>
                      <a:gd name="connsiteX36" fmla="*/ 2431679 w 4863373"/>
                      <a:gd name="connsiteY36" fmla="*/ 3609564 h 4490645"/>
                      <a:gd name="connsiteX37" fmla="*/ 3076223 w 4863373"/>
                      <a:gd name="connsiteY37" fmla="*/ 3319098 h 4490645"/>
                      <a:gd name="connsiteX38" fmla="*/ 3099530 w 4863373"/>
                      <a:gd name="connsiteY38" fmla="*/ 3086494 h 4490645"/>
                      <a:gd name="connsiteX39" fmla="*/ 3131868 w 4863373"/>
                      <a:gd name="connsiteY39" fmla="*/ 3042062 h 4490645"/>
                      <a:gd name="connsiteX40" fmla="*/ 3131830 w 4863373"/>
                      <a:gd name="connsiteY40" fmla="*/ 3042101 h 4490645"/>
                      <a:gd name="connsiteX41" fmla="*/ 3172281 w 4863373"/>
                      <a:gd name="connsiteY41" fmla="*/ 3025875 h 4490645"/>
                      <a:gd name="connsiteX42" fmla="*/ 3188584 w 4863373"/>
                      <a:gd name="connsiteY42" fmla="*/ 3022737 h 4490645"/>
                      <a:gd name="connsiteX43" fmla="*/ 3191378 w 4863373"/>
                      <a:gd name="connsiteY43" fmla="*/ 3022622 h 4490645"/>
                      <a:gd name="connsiteX44" fmla="*/ 3205309 w 4863373"/>
                      <a:gd name="connsiteY44" fmla="*/ 3024995 h 4490645"/>
                      <a:gd name="connsiteX45" fmla="*/ 3205347 w 4863373"/>
                      <a:gd name="connsiteY45" fmla="*/ 3024956 h 4490645"/>
                      <a:gd name="connsiteX46" fmla="*/ 3207949 w 4863373"/>
                      <a:gd name="connsiteY46" fmla="*/ 3026028 h 4490645"/>
                      <a:gd name="connsiteX47" fmla="*/ 3219277 w 4863373"/>
                      <a:gd name="connsiteY47" fmla="*/ 3032228 h 4490645"/>
                      <a:gd name="connsiteX48" fmla="*/ 3221037 w 4863373"/>
                      <a:gd name="connsiteY48" fmla="*/ 3033414 h 4490645"/>
                      <a:gd name="connsiteX49" fmla="*/ 3230949 w 4863373"/>
                      <a:gd name="connsiteY49" fmla="*/ 3044091 h 4490645"/>
                      <a:gd name="connsiteX50" fmla="*/ 3232786 w 4863373"/>
                      <a:gd name="connsiteY50" fmla="*/ 3046923 h 4490645"/>
                      <a:gd name="connsiteX51" fmla="*/ 3239369 w 4863373"/>
                      <a:gd name="connsiteY51" fmla="*/ 3061313 h 4490645"/>
                      <a:gd name="connsiteX52" fmla="*/ 3239374 w 4863373"/>
                      <a:gd name="connsiteY52" fmla="*/ 3061312 h 4490645"/>
                      <a:gd name="connsiteX53" fmla="*/ 3296703 w 4863373"/>
                      <a:gd name="connsiteY53" fmla="*/ 3596481 h 4490645"/>
                      <a:gd name="connsiteX54" fmla="*/ 3000339 w 4863373"/>
                      <a:gd name="connsiteY54" fmla="*/ 3903710 h 4490645"/>
                      <a:gd name="connsiteX55" fmla="*/ 2784302 w 4863373"/>
                      <a:gd name="connsiteY55" fmla="*/ 4074092 h 4490645"/>
                      <a:gd name="connsiteX56" fmla="*/ 2758852 w 4863373"/>
                      <a:gd name="connsiteY56" fmla="*/ 4086836 h 4490645"/>
                      <a:gd name="connsiteX57" fmla="*/ 2758852 w 4863373"/>
                      <a:gd name="connsiteY57" fmla="*/ 4086874 h 4490645"/>
                      <a:gd name="connsiteX58" fmla="*/ 2754298 w 4863373"/>
                      <a:gd name="connsiteY58" fmla="*/ 4088865 h 4490645"/>
                      <a:gd name="connsiteX59" fmla="*/ 2731375 w 4863373"/>
                      <a:gd name="connsiteY59" fmla="*/ 4096672 h 4490645"/>
                      <a:gd name="connsiteX60" fmla="*/ 2726935 w 4863373"/>
                      <a:gd name="connsiteY60" fmla="*/ 4097743 h 4490645"/>
                      <a:gd name="connsiteX61" fmla="*/ 2703591 w 4863373"/>
                      <a:gd name="connsiteY61" fmla="*/ 4101991 h 4490645"/>
                      <a:gd name="connsiteX62" fmla="*/ 2702940 w 4863373"/>
                      <a:gd name="connsiteY62" fmla="*/ 4102029 h 4490645"/>
                      <a:gd name="connsiteX63" fmla="*/ 2678524 w 4863373"/>
                      <a:gd name="connsiteY63" fmla="*/ 4103254 h 4490645"/>
                      <a:gd name="connsiteX64" fmla="*/ 2673587 w 4863373"/>
                      <a:gd name="connsiteY64" fmla="*/ 4103292 h 4490645"/>
                      <a:gd name="connsiteX65" fmla="*/ 2659925 w 4863373"/>
                      <a:gd name="connsiteY65" fmla="*/ 4102948 h 4490645"/>
                      <a:gd name="connsiteX66" fmla="*/ 2654184 w 4863373"/>
                      <a:gd name="connsiteY66" fmla="*/ 4102757 h 4490645"/>
                      <a:gd name="connsiteX67" fmla="*/ 2633250 w 4863373"/>
                      <a:gd name="connsiteY67" fmla="*/ 4101417 h 4490645"/>
                      <a:gd name="connsiteX68" fmla="*/ 2632409 w 4863373"/>
                      <a:gd name="connsiteY68" fmla="*/ 4101341 h 4490645"/>
                      <a:gd name="connsiteX69" fmla="*/ 2605581 w 4863373"/>
                      <a:gd name="connsiteY69" fmla="*/ 4099121 h 4490645"/>
                      <a:gd name="connsiteX70" fmla="*/ 2586829 w 4863373"/>
                      <a:gd name="connsiteY70" fmla="*/ 4097514 h 4490645"/>
                      <a:gd name="connsiteX71" fmla="*/ 2575156 w 4863373"/>
                      <a:gd name="connsiteY71" fmla="*/ 4096557 h 4490645"/>
                      <a:gd name="connsiteX72" fmla="*/ 2556825 w 4863373"/>
                      <a:gd name="connsiteY72" fmla="*/ 4095179 h 4490645"/>
                      <a:gd name="connsiteX73" fmla="*/ 2544655 w 4863373"/>
                      <a:gd name="connsiteY73" fmla="*/ 4094337 h 4490645"/>
                      <a:gd name="connsiteX74" fmla="*/ 2523912 w 4863373"/>
                      <a:gd name="connsiteY74" fmla="*/ 4093113 h 4490645"/>
                      <a:gd name="connsiteX75" fmla="*/ 2510747 w 4863373"/>
                      <a:gd name="connsiteY75" fmla="*/ 4092424 h 4490645"/>
                      <a:gd name="connsiteX76" fmla="*/ 2485987 w 4863373"/>
                      <a:gd name="connsiteY76" fmla="*/ 4091505 h 4490645"/>
                      <a:gd name="connsiteX77" fmla="*/ 2473281 w 4863373"/>
                      <a:gd name="connsiteY77" fmla="*/ 4091084 h 4490645"/>
                      <a:gd name="connsiteX78" fmla="*/ 2431681 w 4863373"/>
                      <a:gd name="connsiteY78" fmla="*/ 4090587 h 4490645"/>
                      <a:gd name="connsiteX79" fmla="*/ 2390081 w 4863373"/>
                      <a:gd name="connsiteY79" fmla="*/ 4091084 h 4490645"/>
                      <a:gd name="connsiteX80" fmla="*/ 2377337 w 4863373"/>
                      <a:gd name="connsiteY80" fmla="*/ 4091505 h 4490645"/>
                      <a:gd name="connsiteX81" fmla="*/ 2352615 w 4863373"/>
                      <a:gd name="connsiteY81" fmla="*/ 4092424 h 4490645"/>
                      <a:gd name="connsiteX82" fmla="*/ 2339411 w 4863373"/>
                      <a:gd name="connsiteY82" fmla="*/ 4093113 h 4490645"/>
                      <a:gd name="connsiteX83" fmla="*/ 2318745 w 4863373"/>
                      <a:gd name="connsiteY83" fmla="*/ 4094337 h 4490645"/>
                      <a:gd name="connsiteX84" fmla="*/ 2306537 w 4863373"/>
                      <a:gd name="connsiteY84" fmla="*/ 4095179 h 4490645"/>
                      <a:gd name="connsiteX85" fmla="*/ 2288282 w 4863373"/>
                      <a:gd name="connsiteY85" fmla="*/ 4096557 h 4490645"/>
                      <a:gd name="connsiteX86" fmla="*/ 2276495 w 4863373"/>
                      <a:gd name="connsiteY86" fmla="*/ 4097514 h 4490645"/>
                      <a:gd name="connsiteX87" fmla="*/ 2258087 w 4863373"/>
                      <a:gd name="connsiteY87" fmla="*/ 4099083 h 4490645"/>
                      <a:gd name="connsiteX88" fmla="*/ 2230954 w 4863373"/>
                      <a:gd name="connsiteY88" fmla="*/ 4101341 h 4490645"/>
                      <a:gd name="connsiteX89" fmla="*/ 2230112 w 4863373"/>
                      <a:gd name="connsiteY89" fmla="*/ 4101417 h 4490645"/>
                      <a:gd name="connsiteX90" fmla="*/ 2209178 w 4863373"/>
                      <a:gd name="connsiteY90" fmla="*/ 4102757 h 4490645"/>
                      <a:gd name="connsiteX91" fmla="*/ 2203438 w 4863373"/>
                      <a:gd name="connsiteY91" fmla="*/ 4102948 h 4490645"/>
                      <a:gd name="connsiteX92" fmla="*/ 2189776 w 4863373"/>
                      <a:gd name="connsiteY92" fmla="*/ 4103292 h 4490645"/>
                      <a:gd name="connsiteX93" fmla="*/ 2184839 w 4863373"/>
                      <a:gd name="connsiteY93" fmla="*/ 4103254 h 4490645"/>
                      <a:gd name="connsiteX94" fmla="*/ 2160423 w 4863373"/>
                      <a:gd name="connsiteY94" fmla="*/ 4102029 h 4490645"/>
                      <a:gd name="connsiteX95" fmla="*/ 2159772 w 4863373"/>
                      <a:gd name="connsiteY95" fmla="*/ 4101991 h 4490645"/>
                      <a:gd name="connsiteX96" fmla="*/ 2136427 w 4863373"/>
                      <a:gd name="connsiteY96" fmla="*/ 4097743 h 4490645"/>
                      <a:gd name="connsiteX97" fmla="*/ 2131988 w 4863373"/>
                      <a:gd name="connsiteY97" fmla="*/ 4096672 h 4490645"/>
                      <a:gd name="connsiteX98" fmla="*/ 2109065 w 4863373"/>
                      <a:gd name="connsiteY98" fmla="*/ 4088826 h 4490645"/>
                      <a:gd name="connsiteX99" fmla="*/ 2109065 w 4863373"/>
                      <a:gd name="connsiteY99" fmla="*/ 4088865 h 4490645"/>
                      <a:gd name="connsiteX100" fmla="*/ 2104549 w 4863373"/>
                      <a:gd name="connsiteY100" fmla="*/ 4086874 h 4490645"/>
                      <a:gd name="connsiteX101" fmla="*/ 2079061 w 4863373"/>
                      <a:gd name="connsiteY101" fmla="*/ 4074092 h 4490645"/>
                      <a:gd name="connsiteX102" fmla="*/ 1863063 w 4863373"/>
                      <a:gd name="connsiteY102" fmla="*/ 3903710 h 4490645"/>
                      <a:gd name="connsiteX103" fmla="*/ 1863025 w 4863373"/>
                      <a:gd name="connsiteY103" fmla="*/ 3903748 h 4490645"/>
                      <a:gd name="connsiteX104" fmla="*/ 1566661 w 4863373"/>
                      <a:gd name="connsiteY104" fmla="*/ 3596520 h 4490645"/>
                      <a:gd name="connsiteX105" fmla="*/ 1624334 w 4863373"/>
                      <a:gd name="connsiteY105" fmla="*/ 3060165 h 4490645"/>
                      <a:gd name="connsiteX106" fmla="*/ 1630725 w 4863373"/>
                      <a:gd name="connsiteY106" fmla="*/ 3046082 h 4490645"/>
                      <a:gd name="connsiteX107" fmla="*/ 1630763 w 4863373"/>
                      <a:gd name="connsiteY107" fmla="*/ 3046082 h 4490645"/>
                      <a:gd name="connsiteX108" fmla="*/ 1632562 w 4863373"/>
                      <a:gd name="connsiteY108" fmla="*/ 3043288 h 4490645"/>
                      <a:gd name="connsiteX109" fmla="*/ 1642244 w 4863373"/>
                      <a:gd name="connsiteY109" fmla="*/ 3032841 h 4490645"/>
                      <a:gd name="connsiteX110" fmla="*/ 1642283 w 4863373"/>
                      <a:gd name="connsiteY110" fmla="*/ 3032802 h 4490645"/>
                      <a:gd name="connsiteX111" fmla="*/ 1644004 w 4863373"/>
                      <a:gd name="connsiteY111" fmla="*/ 3031654 h 4490645"/>
                      <a:gd name="connsiteX112" fmla="*/ 1655103 w 4863373"/>
                      <a:gd name="connsiteY112" fmla="*/ 3025607 h 4490645"/>
                      <a:gd name="connsiteX113" fmla="*/ 1655065 w 4863373"/>
                      <a:gd name="connsiteY113" fmla="*/ 3025607 h 4490645"/>
                      <a:gd name="connsiteX114" fmla="*/ 1657629 w 4863373"/>
                      <a:gd name="connsiteY114" fmla="*/ 3024574 h 4490645"/>
                      <a:gd name="connsiteX115" fmla="*/ 1671291 w 4863373"/>
                      <a:gd name="connsiteY115" fmla="*/ 3022240 h 4490645"/>
                      <a:gd name="connsiteX116" fmla="*/ 2431671 w 4863373"/>
                      <a:gd name="connsiteY116" fmla="*/ 2376885 h 4490645"/>
                      <a:gd name="connsiteX117" fmla="*/ 2271018 w 4863373"/>
                      <a:gd name="connsiteY117" fmla="*/ 2688630 h 4490645"/>
                      <a:gd name="connsiteX118" fmla="*/ 2362215 w 4863373"/>
                      <a:gd name="connsiteY118" fmla="*/ 2793450 h 4490645"/>
                      <a:gd name="connsiteX119" fmla="*/ 2501139 w 4863373"/>
                      <a:gd name="connsiteY119" fmla="*/ 2793450 h 4490645"/>
                      <a:gd name="connsiteX120" fmla="*/ 2592337 w 4863373"/>
                      <a:gd name="connsiteY120" fmla="*/ 2688630 h 4490645"/>
                      <a:gd name="connsiteX121" fmla="*/ 2592325 w 4863373"/>
                      <a:gd name="connsiteY121" fmla="*/ 2688630 h 4490645"/>
                      <a:gd name="connsiteX122" fmla="*/ 2431671 w 4863373"/>
                      <a:gd name="connsiteY122" fmla="*/ 2376885 h 4490645"/>
                      <a:gd name="connsiteX123" fmla="*/ 219049 w 4863373"/>
                      <a:gd name="connsiteY123" fmla="*/ 1731424 h 4490645"/>
                      <a:gd name="connsiteX124" fmla="*/ 435383 w 4863373"/>
                      <a:gd name="connsiteY124" fmla="*/ 1779228 h 4490645"/>
                      <a:gd name="connsiteX125" fmla="*/ 630562 w 4863373"/>
                      <a:gd name="connsiteY125" fmla="*/ 2044094 h 4490645"/>
                      <a:gd name="connsiteX126" fmla="*/ 698989 w 4863373"/>
                      <a:gd name="connsiteY126" fmla="*/ 2123695 h 4490645"/>
                      <a:gd name="connsiteX127" fmla="*/ 698989 w 4863373"/>
                      <a:gd name="connsiteY127" fmla="*/ 2123657 h 4490645"/>
                      <a:gd name="connsiteX128" fmla="*/ 1216631 w 4863373"/>
                      <a:gd name="connsiteY128" fmla="*/ 2368390 h 4490645"/>
                      <a:gd name="connsiteX129" fmla="*/ 1239478 w 4863373"/>
                      <a:gd name="connsiteY129" fmla="*/ 2479068 h 4490645"/>
                      <a:gd name="connsiteX130" fmla="*/ 1239491 w 4863373"/>
                      <a:gd name="connsiteY130" fmla="*/ 2479086 h 4490645"/>
                      <a:gd name="connsiteX131" fmla="*/ 1176116 w 4863373"/>
                      <a:gd name="connsiteY131" fmla="*/ 2631588 h 4490645"/>
                      <a:gd name="connsiteX132" fmla="*/ 1198886 w 4863373"/>
                      <a:gd name="connsiteY132" fmla="*/ 2795112 h 4490645"/>
                      <a:gd name="connsiteX133" fmla="*/ 1199766 w 4863373"/>
                      <a:gd name="connsiteY133" fmla="*/ 2797255 h 4490645"/>
                      <a:gd name="connsiteX134" fmla="*/ 616876 w 4863373"/>
                      <a:gd name="connsiteY134" fmla="*/ 2544175 h 4490645"/>
                      <a:gd name="connsiteX135" fmla="*/ 489856 w 4863373"/>
                      <a:gd name="connsiteY135" fmla="*/ 2551791 h 4490645"/>
                      <a:gd name="connsiteX136" fmla="*/ 330574 w 4863373"/>
                      <a:gd name="connsiteY136" fmla="*/ 2623778 h 4490645"/>
                      <a:gd name="connsiteX137" fmla="*/ 330574 w 4863373"/>
                      <a:gd name="connsiteY137" fmla="*/ 2623816 h 4490645"/>
                      <a:gd name="connsiteX138" fmla="*/ 5083 w 4863373"/>
                      <a:gd name="connsiteY138" fmla="*/ 2469050 h 4490645"/>
                      <a:gd name="connsiteX139" fmla="*/ 194707 w 4863373"/>
                      <a:gd name="connsiteY139" fmla="*/ 2151868 h 4490645"/>
                      <a:gd name="connsiteX140" fmla="*/ 70940 w 4863373"/>
                      <a:gd name="connsiteY140" fmla="*/ 1841455 h 4490645"/>
                      <a:gd name="connsiteX141" fmla="*/ 219049 w 4863373"/>
                      <a:gd name="connsiteY141" fmla="*/ 1731424 h 4490645"/>
                      <a:gd name="connsiteX142" fmla="*/ 4644279 w 4863373"/>
                      <a:gd name="connsiteY142" fmla="*/ 1731325 h 4490645"/>
                      <a:gd name="connsiteX143" fmla="*/ 4792374 w 4863373"/>
                      <a:gd name="connsiteY143" fmla="*/ 1841370 h 4490645"/>
                      <a:gd name="connsiteX144" fmla="*/ 4668646 w 4863373"/>
                      <a:gd name="connsiteY144" fmla="*/ 2151744 h 4490645"/>
                      <a:gd name="connsiteX145" fmla="*/ 4858270 w 4863373"/>
                      <a:gd name="connsiteY145" fmla="*/ 2468926 h 4490645"/>
                      <a:gd name="connsiteX146" fmla="*/ 4532779 w 4863373"/>
                      <a:gd name="connsiteY146" fmla="*/ 2623692 h 4490645"/>
                      <a:gd name="connsiteX147" fmla="*/ 4373497 w 4863373"/>
                      <a:gd name="connsiteY147" fmla="*/ 2551705 h 4490645"/>
                      <a:gd name="connsiteX148" fmla="*/ 4246477 w 4863373"/>
                      <a:gd name="connsiteY148" fmla="*/ 2544090 h 4490645"/>
                      <a:gd name="connsiteX149" fmla="*/ 3663586 w 4863373"/>
                      <a:gd name="connsiteY149" fmla="*/ 2797169 h 4490645"/>
                      <a:gd name="connsiteX150" fmla="*/ 3664467 w 4863373"/>
                      <a:gd name="connsiteY150" fmla="*/ 2795026 h 4490645"/>
                      <a:gd name="connsiteX151" fmla="*/ 3664479 w 4863373"/>
                      <a:gd name="connsiteY151" fmla="*/ 2795009 h 4490645"/>
                      <a:gd name="connsiteX152" fmla="*/ 3687250 w 4863373"/>
                      <a:gd name="connsiteY152" fmla="*/ 2631446 h 4490645"/>
                      <a:gd name="connsiteX153" fmla="*/ 3623874 w 4863373"/>
                      <a:gd name="connsiteY153" fmla="*/ 2478983 h 4490645"/>
                      <a:gd name="connsiteX154" fmla="*/ 3646721 w 4863373"/>
                      <a:gd name="connsiteY154" fmla="*/ 2368305 h 4490645"/>
                      <a:gd name="connsiteX155" fmla="*/ 3646721 w 4863373"/>
                      <a:gd name="connsiteY155" fmla="*/ 2368343 h 4490645"/>
                      <a:gd name="connsiteX156" fmla="*/ 4164363 w 4863373"/>
                      <a:gd name="connsiteY156" fmla="*/ 2123610 h 4490645"/>
                      <a:gd name="connsiteX157" fmla="*/ 4232790 w 4863373"/>
                      <a:gd name="connsiteY157" fmla="*/ 2044008 h 4490645"/>
                      <a:gd name="connsiteX158" fmla="*/ 4232751 w 4863373"/>
                      <a:gd name="connsiteY158" fmla="*/ 2044008 h 4490645"/>
                      <a:gd name="connsiteX159" fmla="*/ 4427930 w 4863373"/>
                      <a:gd name="connsiteY159" fmla="*/ 1779143 h 4490645"/>
                      <a:gd name="connsiteX160" fmla="*/ 4644279 w 4863373"/>
                      <a:gd name="connsiteY160" fmla="*/ 1731325 h 4490645"/>
                      <a:gd name="connsiteX161" fmla="*/ 1879166 w 4863373"/>
                      <a:gd name="connsiteY161" fmla="*/ 1511231 h 4490645"/>
                      <a:gd name="connsiteX162" fmla="*/ 1785103 w 4863373"/>
                      <a:gd name="connsiteY162" fmla="*/ 1524809 h 4490645"/>
                      <a:gd name="connsiteX163" fmla="*/ 1529270 w 4863373"/>
                      <a:gd name="connsiteY163" fmla="*/ 1780641 h 4490645"/>
                      <a:gd name="connsiteX164" fmla="*/ 1615493 w 4863373"/>
                      <a:gd name="connsiteY164" fmla="*/ 2132035 h 4490645"/>
                      <a:gd name="connsiteX165" fmla="*/ 1615484 w 4863373"/>
                      <a:gd name="connsiteY165" fmla="*/ 2132045 h 4490645"/>
                      <a:gd name="connsiteX166" fmla="*/ 2180201 w 4863373"/>
                      <a:gd name="connsiteY166" fmla="*/ 2175749 h 4490645"/>
                      <a:gd name="connsiteX167" fmla="*/ 2136497 w 4863373"/>
                      <a:gd name="connsiteY167" fmla="*/ 1610993 h 4490645"/>
                      <a:gd name="connsiteX168" fmla="*/ 1879166 w 4863373"/>
                      <a:gd name="connsiteY168" fmla="*/ 1511231 h 4490645"/>
                      <a:gd name="connsiteX169" fmla="*/ 2984180 w 4863373"/>
                      <a:gd name="connsiteY169" fmla="*/ 1511205 h 4490645"/>
                      <a:gd name="connsiteX170" fmla="*/ 2726849 w 4863373"/>
                      <a:gd name="connsiteY170" fmla="*/ 1610984 h 4490645"/>
                      <a:gd name="connsiteX171" fmla="*/ 2726811 w 4863373"/>
                      <a:gd name="connsiteY171" fmla="*/ 1610984 h 4490645"/>
                      <a:gd name="connsiteX172" fmla="*/ 2683107 w 4863373"/>
                      <a:gd name="connsiteY172" fmla="*/ 2175739 h 4490645"/>
                      <a:gd name="connsiteX173" fmla="*/ 3247863 w 4863373"/>
                      <a:gd name="connsiteY173" fmla="*/ 2132035 h 4490645"/>
                      <a:gd name="connsiteX174" fmla="*/ 3247854 w 4863373"/>
                      <a:gd name="connsiteY174" fmla="*/ 2132026 h 4490645"/>
                      <a:gd name="connsiteX175" fmla="*/ 3334076 w 4863373"/>
                      <a:gd name="connsiteY175" fmla="*/ 1780632 h 4490645"/>
                      <a:gd name="connsiteX176" fmla="*/ 3078243 w 4863373"/>
                      <a:gd name="connsiteY176" fmla="*/ 1524760 h 4490645"/>
                      <a:gd name="connsiteX177" fmla="*/ 2984180 w 4863373"/>
                      <a:gd name="connsiteY177" fmla="*/ 1511205 h 4490645"/>
                      <a:gd name="connsiteX178" fmla="*/ 2431693 w 4863373"/>
                      <a:gd name="connsiteY178" fmla="*/ 0 h 4490645"/>
                      <a:gd name="connsiteX179" fmla="*/ 3843461 w 4863373"/>
                      <a:gd name="connsiteY179" fmla="*/ 1235322 h 4490645"/>
                      <a:gd name="connsiteX180" fmla="*/ 3459609 w 4863373"/>
                      <a:gd name="connsiteY180" fmla="*/ 2292727 h 4490645"/>
                      <a:gd name="connsiteX181" fmla="*/ 3459567 w 4863373"/>
                      <a:gd name="connsiteY181" fmla="*/ 2292727 h 4490645"/>
                      <a:gd name="connsiteX182" fmla="*/ 3474568 w 4863373"/>
                      <a:gd name="connsiteY182" fmla="*/ 2729308 h 4490645"/>
                      <a:gd name="connsiteX183" fmla="*/ 3001974 w 4863373"/>
                      <a:gd name="connsiteY183" fmla="*/ 2928278 h 4490645"/>
                      <a:gd name="connsiteX184" fmla="*/ 2930179 w 4863373"/>
                      <a:gd name="connsiteY184" fmla="*/ 3298541 h 4490645"/>
                      <a:gd name="connsiteX185" fmla="*/ 2431671 w 4863373"/>
                      <a:gd name="connsiteY185" fmla="*/ 3460537 h 4490645"/>
                      <a:gd name="connsiteX186" fmla="*/ 1933202 w 4863373"/>
                      <a:gd name="connsiteY186" fmla="*/ 3298541 h 4490645"/>
                      <a:gd name="connsiteX187" fmla="*/ 1861408 w 4863373"/>
                      <a:gd name="connsiteY187" fmla="*/ 2928278 h 4490645"/>
                      <a:gd name="connsiteX188" fmla="*/ 1388813 w 4863373"/>
                      <a:gd name="connsiteY188" fmla="*/ 2729308 h 4490645"/>
                      <a:gd name="connsiteX189" fmla="*/ 1403776 w 4863373"/>
                      <a:gd name="connsiteY189" fmla="*/ 2292727 h 4490645"/>
                      <a:gd name="connsiteX190" fmla="*/ 1019924 w 4863373"/>
                      <a:gd name="connsiteY190" fmla="*/ 1235322 h 4490645"/>
                      <a:gd name="connsiteX191" fmla="*/ 2431693 w 4863373"/>
                      <a:gd name="connsiteY191" fmla="*/ 0 h 4490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Lst>
                    <a:rect l="l" t="t" r="r" b="b"/>
                    <a:pathLst>
                      <a:path w="4863373" h="4490645">
                        <a:moveTo>
                          <a:pt x="1349026" y="3407539"/>
                        </a:moveTo>
                        <a:cubicBezTo>
                          <a:pt x="1334560" y="3565057"/>
                          <a:pt x="1360316" y="3643207"/>
                          <a:pt x="1394338" y="3699886"/>
                        </a:cubicBezTo>
                        <a:cubicBezTo>
                          <a:pt x="1413627" y="3731841"/>
                          <a:pt x="1435058" y="3762457"/>
                          <a:pt x="1458403" y="3791581"/>
                        </a:cubicBezTo>
                        <a:cubicBezTo>
                          <a:pt x="1148911" y="3935942"/>
                          <a:pt x="907999" y="4048952"/>
                          <a:pt x="907999" y="4048952"/>
                        </a:cubicBezTo>
                        <a:cubicBezTo>
                          <a:pt x="867165" y="4067623"/>
                          <a:pt x="837927" y="4105013"/>
                          <a:pt x="829622" y="4149177"/>
                        </a:cubicBezTo>
                        <a:cubicBezTo>
                          <a:pt x="819365" y="4206774"/>
                          <a:pt x="802067" y="4262879"/>
                          <a:pt x="778072" y="4316228"/>
                        </a:cubicBezTo>
                        <a:lnTo>
                          <a:pt x="778034" y="4316266"/>
                        </a:lnTo>
                        <a:cubicBezTo>
                          <a:pt x="715538" y="4442523"/>
                          <a:pt x="594837" y="4546005"/>
                          <a:pt x="446538" y="4457678"/>
                        </a:cubicBezTo>
                        <a:cubicBezTo>
                          <a:pt x="262033" y="4347774"/>
                          <a:pt x="420595" y="4209849"/>
                          <a:pt x="334478" y="4105520"/>
                        </a:cubicBezTo>
                        <a:cubicBezTo>
                          <a:pt x="248361" y="4001191"/>
                          <a:pt x="87709" y="4133491"/>
                          <a:pt x="19970" y="3992657"/>
                        </a:cubicBezTo>
                        <a:cubicBezTo>
                          <a:pt x="-47003" y="3853430"/>
                          <a:pt x="63715" y="3746428"/>
                          <a:pt x="214688" y="3678384"/>
                        </a:cubicBezTo>
                        <a:cubicBezTo>
                          <a:pt x="321497" y="3630202"/>
                          <a:pt x="466618" y="3676394"/>
                          <a:pt x="542393" y="3707546"/>
                        </a:cubicBezTo>
                        <a:cubicBezTo>
                          <a:pt x="575842" y="3721706"/>
                          <a:pt x="613500" y="3722242"/>
                          <a:pt x="647330" y="3708962"/>
                        </a:cubicBezTo>
                        <a:lnTo>
                          <a:pt x="647369" y="3708962"/>
                        </a:lnTo>
                        <a:cubicBezTo>
                          <a:pt x="647369" y="3708962"/>
                          <a:pt x="966726" y="3572449"/>
                          <a:pt x="1349011" y="3407543"/>
                        </a:cubicBezTo>
                        <a:close/>
                        <a:moveTo>
                          <a:pt x="3514404" y="3407534"/>
                        </a:moveTo>
                        <a:cubicBezTo>
                          <a:pt x="3896679" y="3572440"/>
                          <a:pt x="4216047" y="3708953"/>
                          <a:pt x="4216047" y="3708953"/>
                        </a:cubicBezTo>
                        <a:cubicBezTo>
                          <a:pt x="4249878" y="3722233"/>
                          <a:pt x="4287535" y="3721697"/>
                          <a:pt x="4320984" y="3707537"/>
                        </a:cubicBezTo>
                        <a:lnTo>
                          <a:pt x="4320984" y="3707499"/>
                        </a:lnTo>
                        <a:cubicBezTo>
                          <a:pt x="4396755" y="3676385"/>
                          <a:pt x="4541880" y="3630192"/>
                          <a:pt x="4648688" y="3678336"/>
                        </a:cubicBezTo>
                        <a:lnTo>
                          <a:pt x="4648705" y="3678341"/>
                        </a:lnTo>
                        <a:cubicBezTo>
                          <a:pt x="4799680" y="3746382"/>
                          <a:pt x="4910395" y="3853387"/>
                          <a:pt x="4843384" y="3992614"/>
                        </a:cubicBezTo>
                        <a:cubicBezTo>
                          <a:pt x="4775647" y="4133452"/>
                          <a:pt x="4615022" y="4001157"/>
                          <a:pt x="4528876" y="4105477"/>
                        </a:cubicBezTo>
                        <a:cubicBezTo>
                          <a:pt x="4442763" y="4209797"/>
                          <a:pt x="4601316" y="4347721"/>
                          <a:pt x="4416816" y="4457635"/>
                        </a:cubicBezTo>
                        <a:cubicBezTo>
                          <a:pt x="4268517" y="4545956"/>
                          <a:pt x="4147815" y="4442518"/>
                          <a:pt x="4085320" y="4316223"/>
                        </a:cubicBezTo>
                        <a:cubicBezTo>
                          <a:pt x="4061325" y="4262868"/>
                          <a:pt x="4044027" y="4206768"/>
                          <a:pt x="4033809" y="4149172"/>
                        </a:cubicBezTo>
                        <a:cubicBezTo>
                          <a:pt x="4025504" y="4105013"/>
                          <a:pt x="3996266" y="4067623"/>
                          <a:pt x="3955393" y="4048947"/>
                        </a:cubicBezTo>
                        <a:cubicBezTo>
                          <a:pt x="3955393" y="4048947"/>
                          <a:pt x="3714482" y="3935927"/>
                          <a:pt x="3404990" y="3791576"/>
                        </a:cubicBezTo>
                        <a:cubicBezTo>
                          <a:pt x="3428374" y="3762452"/>
                          <a:pt x="3449766" y="3731836"/>
                          <a:pt x="3469054" y="3699881"/>
                        </a:cubicBezTo>
                        <a:cubicBezTo>
                          <a:pt x="3503077" y="3643165"/>
                          <a:pt x="3528871" y="3565092"/>
                          <a:pt x="3514404" y="3407534"/>
                        </a:cubicBezTo>
                        <a:close/>
                        <a:moveTo>
                          <a:pt x="1671291" y="3022240"/>
                        </a:moveTo>
                        <a:cubicBezTo>
                          <a:pt x="1672171" y="3022201"/>
                          <a:pt x="1673089" y="3022316"/>
                          <a:pt x="1674008" y="3022355"/>
                        </a:cubicBezTo>
                        <a:cubicBezTo>
                          <a:pt x="1679442" y="3022469"/>
                          <a:pt x="1684838" y="3023503"/>
                          <a:pt x="1689928" y="3025416"/>
                        </a:cubicBezTo>
                        <a:cubicBezTo>
                          <a:pt x="1704395" y="3031119"/>
                          <a:pt x="1719625" y="3037242"/>
                          <a:pt x="1732217" y="3042370"/>
                        </a:cubicBezTo>
                        <a:cubicBezTo>
                          <a:pt x="1749975" y="3049794"/>
                          <a:pt x="1762145" y="3066519"/>
                          <a:pt x="1763752" y="3085730"/>
                        </a:cubicBezTo>
                        <a:cubicBezTo>
                          <a:pt x="1770487" y="3155221"/>
                          <a:pt x="1786063" y="3315118"/>
                          <a:pt x="1787135" y="3319098"/>
                        </a:cubicBezTo>
                        <a:cubicBezTo>
                          <a:pt x="1861152" y="3590353"/>
                          <a:pt x="2265353" y="3609564"/>
                          <a:pt x="2431679" y="3609564"/>
                        </a:cubicBezTo>
                        <a:cubicBezTo>
                          <a:pt x="2598005" y="3609564"/>
                          <a:pt x="3002209" y="3590362"/>
                          <a:pt x="3076223" y="3319098"/>
                        </a:cubicBezTo>
                        <a:cubicBezTo>
                          <a:pt x="3077295" y="3315120"/>
                          <a:pt x="3092756" y="3156414"/>
                          <a:pt x="3099530" y="3086494"/>
                        </a:cubicBezTo>
                        <a:cubicBezTo>
                          <a:pt x="3101176" y="3066823"/>
                          <a:pt x="3113651" y="3049678"/>
                          <a:pt x="3131868" y="3042062"/>
                        </a:cubicBezTo>
                        <a:lnTo>
                          <a:pt x="3131830" y="3042101"/>
                        </a:lnTo>
                        <a:cubicBezTo>
                          <a:pt x="3143962" y="3037164"/>
                          <a:pt x="3158427" y="3031347"/>
                          <a:pt x="3172281" y="3025875"/>
                        </a:cubicBezTo>
                        <a:cubicBezTo>
                          <a:pt x="3177524" y="3023885"/>
                          <a:pt x="3183035" y="3022813"/>
                          <a:pt x="3188584" y="3022737"/>
                        </a:cubicBezTo>
                        <a:cubicBezTo>
                          <a:pt x="3189503" y="3022698"/>
                          <a:pt x="3190460" y="3022584"/>
                          <a:pt x="3191378" y="3022622"/>
                        </a:cubicBezTo>
                        <a:cubicBezTo>
                          <a:pt x="3196124" y="3022698"/>
                          <a:pt x="3200793" y="3023502"/>
                          <a:pt x="3205309" y="3024995"/>
                        </a:cubicBezTo>
                        <a:lnTo>
                          <a:pt x="3205347" y="3024956"/>
                        </a:lnTo>
                        <a:cubicBezTo>
                          <a:pt x="3206227" y="3025262"/>
                          <a:pt x="3207069" y="3025683"/>
                          <a:pt x="3207949" y="3026028"/>
                        </a:cubicBezTo>
                        <a:cubicBezTo>
                          <a:pt x="3211967" y="3027597"/>
                          <a:pt x="3215756" y="3029702"/>
                          <a:pt x="3219277" y="3032228"/>
                        </a:cubicBezTo>
                        <a:cubicBezTo>
                          <a:pt x="3219851" y="3032649"/>
                          <a:pt x="3220463" y="3032993"/>
                          <a:pt x="3221037" y="3033414"/>
                        </a:cubicBezTo>
                        <a:cubicBezTo>
                          <a:pt x="3224826" y="3036513"/>
                          <a:pt x="3228155" y="3040072"/>
                          <a:pt x="3230949" y="3044091"/>
                        </a:cubicBezTo>
                        <a:cubicBezTo>
                          <a:pt x="3231600" y="3045009"/>
                          <a:pt x="3232174" y="3045966"/>
                          <a:pt x="3232786" y="3046923"/>
                        </a:cubicBezTo>
                        <a:cubicBezTo>
                          <a:pt x="3235656" y="3051401"/>
                          <a:pt x="3237876" y="3056223"/>
                          <a:pt x="3239369" y="3061313"/>
                        </a:cubicBezTo>
                        <a:lnTo>
                          <a:pt x="3239374" y="3061312"/>
                        </a:lnTo>
                        <a:cubicBezTo>
                          <a:pt x="3295593" y="3265024"/>
                          <a:pt x="3347296" y="3512134"/>
                          <a:pt x="3296703" y="3596481"/>
                        </a:cubicBezTo>
                        <a:cubicBezTo>
                          <a:pt x="3205354" y="3748758"/>
                          <a:pt x="3047373" y="3849443"/>
                          <a:pt x="3000339" y="3903710"/>
                        </a:cubicBezTo>
                        <a:cubicBezTo>
                          <a:pt x="2938000" y="3971800"/>
                          <a:pt x="2865052" y="4029354"/>
                          <a:pt x="2784302" y="4074092"/>
                        </a:cubicBezTo>
                        <a:cubicBezTo>
                          <a:pt x="2776074" y="4078799"/>
                          <a:pt x="2767539" y="4083047"/>
                          <a:pt x="2758852" y="4086836"/>
                        </a:cubicBezTo>
                        <a:lnTo>
                          <a:pt x="2758852" y="4086874"/>
                        </a:lnTo>
                        <a:cubicBezTo>
                          <a:pt x="2757321" y="4087525"/>
                          <a:pt x="2755790" y="4088252"/>
                          <a:pt x="2754298" y="4088865"/>
                        </a:cubicBezTo>
                        <a:cubicBezTo>
                          <a:pt x="2746835" y="4091926"/>
                          <a:pt x="2739182" y="4094528"/>
                          <a:pt x="2731375" y="4096672"/>
                        </a:cubicBezTo>
                        <a:cubicBezTo>
                          <a:pt x="2729882" y="4097054"/>
                          <a:pt x="2728428" y="4097399"/>
                          <a:pt x="2726935" y="4097743"/>
                        </a:cubicBezTo>
                        <a:cubicBezTo>
                          <a:pt x="2719244" y="4099657"/>
                          <a:pt x="2711474" y="4101073"/>
                          <a:pt x="2703591" y="4101991"/>
                        </a:cubicBezTo>
                        <a:lnTo>
                          <a:pt x="2702940" y="4102029"/>
                        </a:lnTo>
                        <a:cubicBezTo>
                          <a:pt x="2695056" y="4102871"/>
                          <a:pt x="2686943" y="4103178"/>
                          <a:pt x="2678524" y="4103254"/>
                        </a:cubicBezTo>
                        <a:cubicBezTo>
                          <a:pt x="2676878" y="4103254"/>
                          <a:pt x="2675271" y="4103292"/>
                          <a:pt x="2673587" y="4103292"/>
                        </a:cubicBezTo>
                        <a:cubicBezTo>
                          <a:pt x="2669148" y="4103292"/>
                          <a:pt x="2664594" y="4103139"/>
                          <a:pt x="2659925" y="4102948"/>
                        </a:cubicBezTo>
                        <a:cubicBezTo>
                          <a:pt x="2658011" y="4102871"/>
                          <a:pt x="2656174" y="4102871"/>
                          <a:pt x="2654184" y="4102757"/>
                        </a:cubicBezTo>
                        <a:cubicBezTo>
                          <a:pt x="2647487" y="4102412"/>
                          <a:pt x="2640560" y="4101991"/>
                          <a:pt x="2633250" y="4101417"/>
                        </a:cubicBezTo>
                        <a:lnTo>
                          <a:pt x="2632409" y="4101341"/>
                        </a:lnTo>
                        <a:cubicBezTo>
                          <a:pt x="2623989" y="4100690"/>
                          <a:pt x="2614996" y="4099925"/>
                          <a:pt x="2605581" y="4099121"/>
                        </a:cubicBezTo>
                        <a:cubicBezTo>
                          <a:pt x="2599534" y="4098585"/>
                          <a:pt x="2593373" y="4098049"/>
                          <a:pt x="2586829" y="4097514"/>
                        </a:cubicBezTo>
                        <a:cubicBezTo>
                          <a:pt x="2583040" y="4097169"/>
                          <a:pt x="2579136" y="4096863"/>
                          <a:pt x="2575156" y="4096557"/>
                        </a:cubicBezTo>
                        <a:cubicBezTo>
                          <a:pt x="2569262" y="4096098"/>
                          <a:pt x="2563178" y="4095638"/>
                          <a:pt x="2556825" y="4095179"/>
                        </a:cubicBezTo>
                        <a:cubicBezTo>
                          <a:pt x="2552844" y="4094873"/>
                          <a:pt x="2548826" y="4094605"/>
                          <a:pt x="2544655" y="4094337"/>
                        </a:cubicBezTo>
                        <a:cubicBezTo>
                          <a:pt x="2537996" y="4093878"/>
                          <a:pt x="2531030" y="4093495"/>
                          <a:pt x="2523912" y="4093113"/>
                        </a:cubicBezTo>
                        <a:cubicBezTo>
                          <a:pt x="2519549" y="4092845"/>
                          <a:pt x="2515301" y="4092615"/>
                          <a:pt x="2510747" y="4092424"/>
                        </a:cubicBezTo>
                        <a:cubicBezTo>
                          <a:pt x="2502864" y="4092041"/>
                          <a:pt x="2494482" y="4091773"/>
                          <a:pt x="2485987" y="4091505"/>
                        </a:cubicBezTo>
                        <a:cubicBezTo>
                          <a:pt x="2481738" y="4091352"/>
                          <a:pt x="2477720" y="4091199"/>
                          <a:pt x="2473281" y="4091084"/>
                        </a:cubicBezTo>
                        <a:cubicBezTo>
                          <a:pt x="2460115" y="4090778"/>
                          <a:pt x="2446376" y="4090587"/>
                          <a:pt x="2431681" y="4090587"/>
                        </a:cubicBezTo>
                        <a:cubicBezTo>
                          <a:pt x="2416985" y="4090587"/>
                          <a:pt x="2403247" y="4090778"/>
                          <a:pt x="2390081" y="4091084"/>
                        </a:cubicBezTo>
                        <a:cubicBezTo>
                          <a:pt x="2385642" y="4091199"/>
                          <a:pt x="2381623" y="4091352"/>
                          <a:pt x="2377337" y="4091505"/>
                        </a:cubicBezTo>
                        <a:cubicBezTo>
                          <a:pt x="2368841" y="4091773"/>
                          <a:pt x="2360499" y="4092041"/>
                          <a:pt x="2352615" y="4092424"/>
                        </a:cubicBezTo>
                        <a:cubicBezTo>
                          <a:pt x="2348060" y="4092653"/>
                          <a:pt x="2343774" y="4092883"/>
                          <a:pt x="2339411" y="4093113"/>
                        </a:cubicBezTo>
                        <a:cubicBezTo>
                          <a:pt x="2332293" y="4093495"/>
                          <a:pt x="2325366" y="4093916"/>
                          <a:pt x="2318745" y="4094337"/>
                        </a:cubicBezTo>
                        <a:cubicBezTo>
                          <a:pt x="2314574" y="4094605"/>
                          <a:pt x="2310517" y="4094911"/>
                          <a:pt x="2306537" y="4095179"/>
                        </a:cubicBezTo>
                        <a:cubicBezTo>
                          <a:pt x="2300223" y="4095638"/>
                          <a:pt x="2294176" y="4096098"/>
                          <a:pt x="2288282" y="4096557"/>
                        </a:cubicBezTo>
                        <a:cubicBezTo>
                          <a:pt x="2284264" y="4096901"/>
                          <a:pt x="2280322" y="4097207"/>
                          <a:pt x="2276495" y="4097514"/>
                        </a:cubicBezTo>
                        <a:cubicBezTo>
                          <a:pt x="2270066" y="4098049"/>
                          <a:pt x="2264019" y="4098585"/>
                          <a:pt x="2258087" y="4099083"/>
                        </a:cubicBezTo>
                        <a:cubicBezTo>
                          <a:pt x="2248559" y="4099925"/>
                          <a:pt x="2239450" y="4100690"/>
                          <a:pt x="2230954" y="4101341"/>
                        </a:cubicBezTo>
                        <a:lnTo>
                          <a:pt x="2230112" y="4101417"/>
                        </a:lnTo>
                        <a:cubicBezTo>
                          <a:pt x="2222803" y="4101953"/>
                          <a:pt x="2215876" y="4102412"/>
                          <a:pt x="2209178" y="4102757"/>
                        </a:cubicBezTo>
                        <a:cubicBezTo>
                          <a:pt x="2207188" y="4102833"/>
                          <a:pt x="2205351" y="4102871"/>
                          <a:pt x="2203438" y="4102948"/>
                        </a:cubicBezTo>
                        <a:cubicBezTo>
                          <a:pt x="2198769" y="4103101"/>
                          <a:pt x="2194215" y="4103254"/>
                          <a:pt x="2189776" y="4103292"/>
                        </a:cubicBezTo>
                        <a:cubicBezTo>
                          <a:pt x="2188092" y="4103331"/>
                          <a:pt x="2186485" y="4103254"/>
                          <a:pt x="2184839" y="4103254"/>
                        </a:cubicBezTo>
                        <a:cubicBezTo>
                          <a:pt x="2176457" y="4103216"/>
                          <a:pt x="2168306" y="4102871"/>
                          <a:pt x="2160423" y="4102029"/>
                        </a:cubicBezTo>
                        <a:lnTo>
                          <a:pt x="2159772" y="4101991"/>
                        </a:lnTo>
                        <a:cubicBezTo>
                          <a:pt x="2151926" y="4101073"/>
                          <a:pt x="2144120" y="4099657"/>
                          <a:pt x="2136427" y="4097743"/>
                        </a:cubicBezTo>
                        <a:cubicBezTo>
                          <a:pt x="2134935" y="4097399"/>
                          <a:pt x="2133480" y="4097054"/>
                          <a:pt x="2131988" y="4096672"/>
                        </a:cubicBezTo>
                        <a:cubicBezTo>
                          <a:pt x="2124182" y="4094528"/>
                          <a:pt x="2116527" y="4091926"/>
                          <a:pt x="2109065" y="4088826"/>
                        </a:cubicBezTo>
                        <a:lnTo>
                          <a:pt x="2109065" y="4088865"/>
                        </a:lnTo>
                        <a:cubicBezTo>
                          <a:pt x="2107572" y="4088252"/>
                          <a:pt x="2106041" y="4087525"/>
                          <a:pt x="2104549" y="4086874"/>
                        </a:cubicBezTo>
                        <a:cubicBezTo>
                          <a:pt x="2095822" y="4083086"/>
                          <a:pt x="2087327" y="4078799"/>
                          <a:pt x="2079061" y="4074092"/>
                        </a:cubicBezTo>
                        <a:cubicBezTo>
                          <a:pt x="1998313" y="4029349"/>
                          <a:pt x="1925367" y="3971792"/>
                          <a:pt x="1863063" y="3903710"/>
                        </a:cubicBezTo>
                        <a:lnTo>
                          <a:pt x="1863025" y="3903748"/>
                        </a:lnTo>
                        <a:cubicBezTo>
                          <a:pt x="1815988" y="3849482"/>
                          <a:pt x="1658012" y="3748797"/>
                          <a:pt x="1566661" y="3596520"/>
                        </a:cubicBezTo>
                        <a:cubicBezTo>
                          <a:pt x="1515958" y="3511980"/>
                          <a:pt x="1568000" y="3264103"/>
                          <a:pt x="1624334" y="3060165"/>
                        </a:cubicBezTo>
                        <a:cubicBezTo>
                          <a:pt x="1625788" y="3055152"/>
                          <a:pt x="1627931" y="3050445"/>
                          <a:pt x="1630725" y="3046082"/>
                        </a:cubicBezTo>
                        <a:lnTo>
                          <a:pt x="1630763" y="3046082"/>
                        </a:lnTo>
                        <a:cubicBezTo>
                          <a:pt x="1631337" y="3045125"/>
                          <a:pt x="1631911" y="3044168"/>
                          <a:pt x="1632562" y="3043288"/>
                        </a:cubicBezTo>
                        <a:cubicBezTo>
                          <a:pt x="1635279" y="3039346"/>
                          <a:pt x="1638570" y="3035864"/>
                          <a:pt x="1642244" y="3032841"/>
                        </a:cubicBezTo>
                        <a:lnTo>
                          <a:pt x="1642283" y="3032802"/>
                        </a:lnTo>
                        <a:cubicBezTo>
                          <a:pt x="1642818" y="3032381"/>
                          <a:pt x="1643431" y="3032075"/>
                          <a:pt x="1644004" y="3031654"/>
                        </a:cubicBezTo>
                        <a:cubicBezTo>
                          <a:pt x="1647411" y="3029167"/>
                          <a:pt x="1651161" y="3027138"/>
                          <a:pt x="1655103" y="3025607"/>
                        </a:cubicBezTo>
                        <a:lnTo>
                          <a:pt x="1655065" y="3025607"/>
                        </a:lnTo>
                        <a:cubicBezTo>
                          <a:pt x="1655945" y="3025263"/>
                          <a:pt x="1656748" y="3024880"/>
                          <a:pt x="1657629" y="3024574"/>
                        </a:cubicBezTo>
                        <a:cubicBezTo>
                          <a:pt x="1662068" y="3023120"/>
                          <a:pt x="1666660" y="3022355"/>
                          <a:pt x="1671291" y="3022240"/>
                        </a:cubicBezTo>
                        <a:close/>
                        <a:moveTo>
                          <a:pt x="2431671" y="2376885"/>
                        </a:moveTo>
                        <a:cubicBezTo>
                          <a:pt x="2380971" y="2376885"/>
                          <a:pt x="2239330" y="2562717"/>
                          <a:pt x="2271018" y="2688630"/>
                        </a:cubicBezTo>
                        <a:cubicBezTo>
                          <a:pt x="2284834" y="2735126"/>
                          <a:pt x="2318090" y="2773358"/>
                          <a:pt x="2362215" y="2793450"/>
                        </a:cubicBezTo>
                        <a:cubicBezTo>
                          <a:pt x="2406344" y="2813542"/>
                          <a:pt x="2457013" y="2813542"/>
                          <a:pt x="2501139" y="2793450"/>
                        </a:cubicBezTo>
                        <a:cubicBezTo>
                          <a:pt x="2545264" y="2773360"/>
                          <a:pt x="2578520" y="2735128"/>
                          <a:pt x="2592337" y="2688630"/>
                        </a:cubicBezTo>
                        <a:lnTo>
                          <a:pt x="2592325" y="2688630"/>
                        </a:lnTo>
                        <a:cubicBezTo>
                          <a:pt x="2624018" y="2562766"/>
                          <a:pt x="2482371" y="2376885"/>
                          <a:pt x="2431671" y="2376885"/>
                        </a:cubicBezTo>
                        <a:close/>
                        <a:moveTo>
                          <a:pt x="219049" y="1731424"/>
                        </a:moveTo>
                        <a:cubicBezTo>
                          <a:pt x="283787" y="1725163"/>
                          <a:pt x="359897" y="1745206"/>
                          <a:pt x="435383" y="1779228"/>
                        </a:cubicBezTo>
                        <a:cubicBezTo>
                          <a:pt x="542197" y="1827371"/>
                          <a:pt x="603735" y="1966712"/>
                          <a:pt x="630562" y="2044094"/>
                        </a:cubicBezTo>
                        <a:cubicBezTo>
                          <a:pt x="642082" y="2078575"/>
                          <a:pt x="666651" y="2107124"/>
                          <a:pt x="698989" y="2123695"/>
                        </a:cubicBezTo>
                        <a:lnTo>
                          <a:pt x="698989" y="2123657"/>
                        </a:lnTo>
                        <a:cubicBezTo>
                          <a:pt x="698989" y="2123657"/>
                          <a:pt x="921571" y="2229280"/>
                          <a:pt x="1216631" y="2368390"/>
                        </a:cubicBezTo>
                        <a:cubicBezTo>
                          <a:pt x="1228647" y="2404250"/>
                          <a:pt x="1236302" y="2441410"/>
                          <a:pt x="1239478" y="2479068"/>
                        </a:cubicBezTo>
                        <a:lnTo>
                          <a:pt x="1239491" y="2479086"/>
                        </a:lnTo>
                        <a:cubicBezTo>
                          <a:pt x="1205124" y="2523359"/>
                          <a:pt x="1183272" y="2575981"/>
                          <a:pt x="1176116" y="2631588"/>
                        </a:cubicBezTo>
                        <a:cubicBezTo>
                          <a:pt x="1168997" y="2687148"/>
                          <a:pt x="1176843" y="2743601"/>
                          <a:pt x="1198886" y="2795112"/>
                        </a:cubicBezTo>
                        <a:cubicBezTo>
                          <a:pt x="1199154" y="2795878"/>
                          <a:pt x="1199499" y="2796490"/>
                          <a:pt x="1199766" y="2797255"/>
                        </a:cubicBezTo>
                        <a:cubicBezTo>
                          <a:pt x="874393" y="2655579"/>
                          <a:pt x="616876" y="2544175"/>
                          <a:pt x="616876" y="2544175"/>
                        </a:cubicBezTo>
                        <a:cubicBezTo>
                          <a:pt x="575810" y="2525921"/>
                          <a:pt x="528432" y="2528752"/>
                          <a:pt x="489856" y="2551791"/>
                        </a:cubicBezTo>
                        <a:cubicBezTo>
                          <a:pt x="439910" y="2582254"/>
                          <a:pt x="386410" y="2606442"/>
                          <a:pt x="330574" y="2623778"/>
                        </a:cubicBezTo>
                        <a:lnTo>
                          <a:pt x="330574" y="2623816"/>
                        </a:lnTo>
                        <a:cubicBezTo>
                          <a:pt x="194560" y="2660595"/>
                          <a:pt x="37115" y="2638659"/>
                          <a:pt x="5083" y="2469050"/>
                        </a:cubicBezTo>
                        <a:cubicBezTo>
                          <a:pt x="-34801" y="2258030"/>
                          <a:pt x="173584" y="2285472"/>
                          <a:pt x="194707" y="2151868"/>
                        </a:cubicBezTo>
                        <a:cubicBezTo>
                          <a:pt x="215829" y="2018264"/>
                          <a:pt x="10281" y="1985503"/>
                          <a:pt x="70940" y="1841455"/>
                        </a:cubicBezTo>
                        <a:cubicBezTo>
                          <a:pt x="100943" y="1770254"/>
                          <a:pt x="154311" y="1737686"/>
                          <a:pt x="219049" y="1731424"/>
                        </a:cubicBezTo>
                        <a:close/>
                        <a:moveTo>
                          <a:pt x="4644279" y="1731325"/>
                        </a:moveTo>
                        <a:cubicBezTo>
                          <a:pt x="4709022" y="1737592"/>
                          <a:pt x="4762389" y="1770170"/>
                          <a:pt x="4792374" y="1841370"/>
                        </a:cubicBezTo>
                        <a:cubicBezTo>
                          <a:pt x="4853028" y="1985388"/>
                          <a:pt x="4647521" y="2018140"/>
                          <a:pt x="4668646" y="2151744"/>
                        </a:cubicBezTo>
                        <a:cubicBezTo>
                          <a:pt x="4689769" y="2285387"/>
                          <a:pt x="4898109" y="2257906"/>
                          <a:pt x="4858270" y="2468926"/>
                        </a:cubicBezTo>
                        <a:cubicBezTo>
                          <a:pt x="4826233" y="2638579"/>
                          <a:pt x="4668793" y="2660507"/>
                          <a:pt x="4532779" y="2623692"/>
                        </a:cubicBezTo>
                        <a:cubicBezTo>
                          <a:pt x="4476945" y="2606355"/>
                          <a:pt x="4423440" y="2582168"/>
                          <a:pt x="4373497" y="2551705"/>
                        </a:cubicBezTo>
                        <a:cubicBezTo>
                          <a:pt x="4334919" y="2528667"/>
                          <a:pt x="4287541" y="2525835"/>
                          <a:pt x="4246477" y="2544090"/>
                        </a:cubicBezTo>
                        <a:cubicBezTo>
                          <a:pt x="4246477" y="2544090"/>
                          <a:pt x="3988999" y="2655493"/>
                          <a:pt x="3663586" y="2797169"/>
                        </a:cubicBezTo>
                        <a:cubicBezTo>
                          <a:pt x="3663854" y="2796404"/>
                          <a:pt x="3664199" y="2795792"/>
                          <a:pt x="3664467" y="2795026"/>
                        </a:cubicBezTo>
                        <a:lnTo>
                          <a:pt x="3664479" y="2795009"/>
                        </a:lnTo>
                        <a:cubicBezTo>
                          <a:pt x="3686522" y="2743506"/>
                          <a:pt x="3694368" y="2687053"/>
                          <a:pt x="3687250" y="2631446"/>
                        </a:cubicBezTo>
                        <a:cubicBezTo>
                          <a:pt x="3680093" y="2575883"/>
                          <a:pt x="3658240" y="2523261"/>
                          <a:pt x="3623874" y="2478983"/>
                        </a:cubicBezTo>
                        <a:cubicBezTo>
                          <a:pt x="3627050" y="2441324"/>
                          <a:pt x="3634704" y="2404164"/>
                          <a:pt x="3646721" y="2368305"/>
                        </a:cubicBezTo>
                        <a:lnTo>
                          <a:pt x="3646721" y="2368343"/>
                        </a:lnTo>
                        <a:cubicBezTo>
                          <a:pt x="3941781" y="2229233"/>
                          <a:pt x="4164363" y="2123610"/>
                          <a:pt x="4164363" y="2123610"/>
                        </a:cubicBezTo>
                        <a:cubicBezTo>
                          <a:pt x="4196701" y="2107039"/>
                          <a:pt x="4221270" y="2078490"/>
                          <a:pt x="4232790" y="2044008"/>
                        </a:cubicBezTo>
                        <a:lnTo>
                          <a:pt x="4232751" y="2044008"/>
                        </a:lnTo>
                        <a:cubicBezTo>
                          <a:pt x="4259615" y="1966631"/>
                          <a:pt x="4321122" y="1827287"/>
                          <a:pt x="4427930" y="1779143"/>
                        </a:cubicBezTo>
                        <a:cubicBezTo>
                          <a:pt x="4503417" y="1745101"/>
                          <a:pt x="4579536" y="1725058"/>
                          <a:pt x="4644279" y="1731325"/>
                        </a:cubicBezTo>
                        <a:close/>
                        <a:moveTo>
                          <a:pt x="1879166" y="1511231"/>
                        </a:moveTo>
                        <a:cubicBezTo>
                          <a:pt x="1847746" y="1511667"/>
                          <a:pt x="1816140" y="1516130"/>
                          <a:pt x="1785103" y="1524809"/>
                        </a:cubicBezTo>
                        <a:cubicBezTo>
                          <a:pt x="1660953" y="1559480"/>
                          <a:pt x="1563943" y="1656491"/>
                          <a:pt x="1529270" y="1780641"/>
                        </a:cubicBezTo>
                        <a:cubicBezTo>
                          <a:pt x="1494557" y="1904790"/>
                          <a:pt x="1527280" y="2038043"/>
                          <a:pt x="1615493" y="2132035"/>
                        </a:cubicBezTo>
                        <a:lnTo>
                          <a:pt x="1615484" y="2132045"/>
                        </a:lnTo>
                        <a:cubicBezTo>
                          <a:pt x="1754868" y="2271462"/>
                          <a:pt x="2036340" y="2319649"/>
                          <a:pt x="2180201" y="2175749"/>
                        </a:cubicBezTo>
                        <a:cubicBezTo>
                          <a:pt x="2324093" y="2031848"/>
                          <a:pt x="2275881" y="1750376"/>
                          <a:pt x="2136497" y="1610993"/>
                        </a:cubicBezTo>
                        <a:cubicBezTo>
                          <a:pt x="2066002" y="1544862"/>
                          <a:pt x="1973424" y="1509923"/>
                          <a:pt x="1879166" y="1511231"/>
                        </a:cubicBezTo>
                        <a:close/>
                        <a:moveTo>
                          <a:pt x="2984180" y="1511205"/>
                        </a:moveTo>
                        <a:cubicBezTo>
                          <a:pt x="2889921" y="1509913"/>
                          <a:pt x="2797343" y="1544852"/>
                          <a:pt x="2726849" y="1610984"/>
                        </a:cubicBezTo>
                        <a:lnTo>
                          <a:pt x="2726811" y="1610984"/>
                        </a:lnTo>
                        <a:cubicBezTo>
                          <a:pt x="2587432" y="1750407"/>
                          <a:pt x="2539207" y="2031847"/>
                          <a:pt x="2683107" y="2175739"/>
                        </a:cubicBezTo>
                        <a:cubicBezTo>
                          <a:pt x="2827008" y="2319630"/>
                          <a:pt x="3108479" y="2271419"/>
                          <a:pt x="3247863" y="2132035"/>
                        </a:cubicBezTo>
                        <a:lnTo>
                          <a:pt x="3247854" y="2132026"/>
                        </a:lnTo>
                        <a:cubicBezTo>
                          <a:pt x="3336066" y="2038032"/>
                          <a:pt x="3368788" y="1904781"/>
                          <a:pt x="3334076" y="1780632"/>
                        </a:cubicBezTo>
                        <a:cubicBezTo>
                          <a:pt x="3299404" y="1656482"/>
                          <a:pt x="3202393" y="1559472"/>
                          <a:pt x="3078243" y="1524760"/>
                        </a:cubicBezTo>
                        <a:cubicBezTo>
                          <a:pt x="3047206" y="1516092"/>
                          <a:pt x="3015599" y="1511636"/>
                          <a:pt x="2984180" y="1511205"/>
                        </a:cubicBezTo>
                        <a:close/>
                        <a:moveTo>
                          <a:pt x="2431693" y="0"/>
                        </a:moveTo>
                        <a:cubicBezTo>
                          <a:pt x="2431693" y="0"/>
                          <a:pt x="3709897" y="16753"/>
                          <a:pt x="3843461" y="1235322"/>
                        </a:cubicBezTo>
                        <a:cubicBezTo>
                          <a:pt x="3917743" y="1912706"/>
                          <a:pt x="3573276" y="1927980"/>
                          <a:pt x="3459609" y="2292727"/>
                        </a:cubicBezTo>
                        <a:lnTo>
                          <a:pt x="3459567" y="2292727"/>
                        </a:lnTo>
                        <a:cubicBezTo>
                          <a:pt x="3345942" y="2657475"/>
                          <a:pt x="3538364" y="2545112"/>
                          <a:pt x="3474568" y="2729308"/>
                        </a:cubicBezTo>
                        <a:cubicBezTo>
                          <a:pt x="3410740" y="2913544"/>
                          <a:pt x="3111653" y="2823262"/>
                          <a:pt x="3001974" y="2928278"/>
                        </a:cubicBezTo>
                        <a:cubicBezTo>
                          <a:pt x="2892292" y="3033293"/>
                          <a:pt x="3023903" y="3156708"/>
                          <a:pt x="2930179" y="3298541"/>
                        </a:cubicBezTo>
                        <a:cubicBezTo>
                          <a:pt x="2836450" y="3440369"/>
                          <a:pt x="2559191" y="3460537"/>
                          <a:pt x="2431671" y="3460537"/>
                        </a:cubicBezTo>
                        <a:cubicBezTo>
                          <a:pt x="2304152" y="3460537"/>
                          <a:pt x="2026888" y="3440404"/>
                          <a:pt x="1933202" y="3298541"/>
                        </a:cubicBezTo>
                        <a:cubicBezTo>
                          <a:pt x="1839479" y="3156708"/>
                          <a:pt x="1971087" y="3033293"/>
                          <a:pt x="1861408" y="2928278"/>
                        </a:cubicBezTo>
                        <a:cubicBezTo>
                          <a:pt x="1751729" y="2823260"/>
                          <a:pt x="1452609" y="2913543"/>
                          <a:pt x="1388813" y="2729308"/>
                        </a:cubicBezTo>
                        <a:cubicBezTo>
                          <a:pt x="1325016" y="2545121"/>
                          <a:pt x="1517443" y="2657475"/>
                          <a:pt x="1403776" y="2292727"/>
                        </a:cubicBezTo>
                        <a:cubicBezTo>
                          <a:pt x="1290110" y="1927970"/>
                          <a:pt x="945642" y="1912706"/>
                          <a:pt x="1019924" y="1235322"/>
                        </a:cubicBezTo>
                        <a:cubicBezTo>
                          <a:pt x="1153557" y="16686"/>
                          <a:pt x="2431693" y="0"/>
                          <a:pt x="2431693" y="0"/>
                        </a:cubicBezTo>
                        <a:close/>
                      </a:path>
                    </a:pathLst>
                  </a:custGeom>
                  <a:solidFill>
                    <a:srgbClr val="FF671F"/>
                  </a:solidFill>
                  <a:ln w="9797" cap="flat">
                    <a:noFill/>
                    <a:prstDash val="solid"/>
                    <a:miter/>
                  </a:ln>
                </p:spPr>
                <p:txBody>
                  <a:bodyPr rtlCol="0" anchor="ctr"/>
                  <a:lstStyle/>
                  <a:p>
                    <a:pPr marL="0" marR="0" lvl="0" indent="0" defTabSz="914400" eaLnBrk="1" fontAlgn="auto" latinLnBrk="0" hangingPunct="0">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srgbClr val="000000"/>
                      </a:solidFill>
                      <a:effectLst/>
                      <a:uLnTx/>
                      <a:uFillTx/>
                      <a:sym typeface="Calibri"/>
                    </a:endParaRPr>
                  </a:p>
                </p:txBody>
              </p:sp>
            </p:grpSp>
            <p:grpSp>
              <p:nvGrpSpPr>
                <p:cNvPr id="196" name="Group 195">
                  <a:extLst>
                    <a:ext uri="{FF2B5EF4-FFF2-40B4-BE49-F238E27FC236}">
                      <a16:creationId xmlns:a16="http://schemas.microsoft.com/office/drawing/2014/main" id="{88F77632-BDA7-48FA-9BDF-BE847AB66C69}"/>
                    </a:ext>
                  </a:extLst>
                </p:cNvPr>
                <p:cNvGrpSpPr/>
                <p:nvPr/>
              </p:nvGrpSpPr>
              <p:grpSpPr>
                <a:xfrm flipH="1">
                  <a:off x="10808039" y="1839429"/>
                  <a:ext cx="362785" cy="362785"/>
                  <a:chOff x="1298210" y="2123918"/>
                  <a:chExt cx="444247" cy="444248"/>
                </a:xfrm>
              </p:grpSpPr>
              <p:sp>
                <p:nvSpPr>
                  <p:cNvPr id="206" name="Oval 205">
                    <a:extLst>
                      <a:ext uri="{FF2B5EF4-FFF2-40B4-BE49-F238E27FC236}">
                        <a16:creationId xmlns:a16="http://schemas.microsoft.com/office/drawing/2014/main" id="{7682A9EC-DD68-4FE1-AFA8-E553FD958599}"/>
                      </a:ext>
                    </a:extLst>
                  </p:cNvPr>
                  <p:cNvSpPr/>
                  <p:nvPr/>
                </p:nvSpPr>
                <p:spPr>
                  <a:xfrm>
                    <a:off x="1298210" y="2123918"/>
                    <a:ext cx="444247" cy="444248"/>
                  </a:xfrm>
                  <a:prstGeom prst="ellipse">
                    <a:avLst/>
                  </a:prstGeom>
                  <a:solidFill>
                    <a:srgbClr val="000000">
                      <a:alpha val="67000"/>
                    </a:srgbClr>
                  </a:solidFill>
                  <a:ln w="6350" cap="flat" cmpd="sng" algn="ctr">
                    <a:solidFill>
                      <a:srgbClr val="FF671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a typeface="+mn-ea"/>
                      <a:cs typeface="+mn-cs"/>
                    </a:endParaRPr>
                  </a:p>
                </p:txBody>
              </p:sp>
              <p:sp>
                <p:nvSpPr>
                  <p:cNvPr id="207" name="Freeform: Shape 206">
                    <a:extLst>
                      <a:ext uri="{FF2B5EF4-FFF2-40B4-BE49-F238E27FC236}">
                        <a16:creationId xmlns:a16="http://schemas.microsoft.com/office/drawing/2014/main" id="{D66A5B12-19EC-410D-8D2D-DD3AE63B4F47}"/>
                      </a:ext>
                    </a:extLst>
                  </p:cNvPr>
                  <p:cNvSpPr/>
                  <p:nvPr/>
                </p:nvSpPr>
                <p:spPr>
                  <a:xfrm rot="20256930">
                    <a:off x="1395321" y="2251541"/>
                    <a:ext cx="250024" cy="189003"/>
                  </a:xfrm>
                  <a:custGeom>
                    <a:avLst/>
                    <a:gdLst>
                      <a:gd name="connsiteX0" fmla="*/ 136979 w 214895"/>
                      <a:gd name="connsiteY0" fmla="*/ 8985 h 159247"/>
                      <a:gd name="connsiteX1" fmla="*/ 162680 w 214895"/>
                      <a:gd name="connsiteY1" fmla="*/ 40903 h 159247"/>
                      <a:gd name="connsiteX2" fmla="*/ 154468 w 214895"/>
                      <a:gd name="connsiteY2" fmla="*/ 45755 h 159247"/>
                      <a:gd name="connsiteX3" fmla="*/ 162334 w 214895"/>
                      <a:gd name="connsiteY3" fmla="*/ 57539 h 159247"/>
                      <a:gd name="connsiteX4" fmla="*/ 163463 w 214895"/>
                      <a:gd name="connsiteY4" fmla="*/ 63188 h 159247"/>
                      <a:gd name="connsiteX5" fmla="*/ 191850 w 214895"/>
                      <a:gd name="connsiteY5" fmla="*/ 56590 h 159247"/>
                      <a:gd name="connsiteX6" fmla="*/ 191858 w 214895"/>
                      <a:gd name="connsiteY6" fmla="*/ 56517 h 159247"/>
                      <a:gd name="connsiteX7" fmla="*/ 193000 w 214895"/>
                      <a:gd name="connsiteY7" fmla="*/ 55515 h 159247"/>
                      <a:gd name="connsiteX8" fmla="*/ 214895 w 214895"/>
                      <a:gd name="connsiteY8" fmla="*/ 78592 h 159247"/>
                      <a:gd name="connsiteX9" fmla="*/ 207675 w 214895"/>
                      <a:gd name="connsiteY9" fmla="*/ 84528 h 159247"/>
                      <a:gd name="connsiteX10" fmla="*/ 194358 w 214895"/>
                      <a:gd name="connsiteY10" fmla="*/ 83457 h 159247"/>
                      <a:gd name="connsiteX11" fmla="*/ 194999 w 214895"/>
                      <a:gd name="connsiteY11" fmla="*/ 74240 h 159247"/>
                      <a:gd name="connsiteX12" fmla="*/ 191519 w 214895"/>
                      <a:gd name="connsiteY12" fmla="*/ 65279 h 159247"/>
                      <a:gd name="connsiteX13" fmla="*/ 165108 w 214895"/>
                      <a:gd name="connsiteY13" fmla="*/ 71418 h 159247"/>
                      <a:gd name="connsiteX14" fmla="*/ 167044 w 214895"/>
                      <a:gd name="connsiteY14" fmla="*/ 81102 h 159247"/>
                      <a:gd name="connsiteX15" fmla="*/ 163253 w 214895"/>
                      <a:gd name="connsiteY15" fmla="*/ 90346 h 159247"/>
                      <a:gd name="connsiteX16" fmla="*/ 199462 w 214895"/>
                      <a:gd name="connsiteY16" fmla="*/ 105258 h 159247"/>
                      <a:gd name="connsiteX17" fmla="*/ 199433 w 214895"/>
                      <a:gd name="connsiteY17" fmla="*/ 105329 h 159247"/>
                      <a:gd name="connsiteX18" fmla="*/ 202800 w 214895"/>
                      <a:gd name="connsiteY18" fmla="*/ 137039 h 159247"/>
                      <a:gd name="connsiteX19" fmla="*/ 193537 w 214895"/>
                      <a:gd name="connsiteY19" fmla="*/ 137720 h 159247"/>
                      <a:gd name="connsiteX20" fmla="*/ 183398 w 214895"/>
                      <a:gd name="connsiteY20" fmla="*/ 129130 h 159247"/>
                      <a:gd name="connsiteX21" fmla="*/ 189187 w 214895"/>
                      <a:gd name="connsiteY21" fmla="*/ 121952 h 159247"/>
                      <a:gd name="connsiteX22" fmla="*/ 191699 w 214895"/>
                      <a:gd name="connsiteY22" fmla="*/ 111461 h 159247"/>
                      <a:gd name="connsiteX23" fmla="*/ 159955 w 214895"/>
                      <a:gd name="connsiteY23" fmla="*/ 98387 h 159247"/>
                      <a:gd name="connsiteX24" fmla="*/ 149490 w 214895"/>
                      <a:gd name="connsiteY24" fmla="*/ 123907 h 159247"/>
                      <a:gd name="connsiteX25" fmla="*/ 143925 w 214895"/>
                      <a:gd name="connsiteY25" fmla="*/ 127695 h 159247"/>
                      <a:gd name="connsiteX26" fmla="*/ 157144 w 214895"/>
                      <a:gd name="connsiteY26" fmla="*/ 148732 h 159247"/>
                      <a:gd name="connsiteX27" fmla="*/ 165928 w 214895"/>
                      <a:gd name="connsiteY27" fmla="*/ 144822 h 159247"/>
                      <a:gd name="connsiteX28" fmla="*/ 171965 w 214895"/>
                      <a:gd name="connsiteY28" fmla="*/ 137827 h 159247"/>
                      <a:gd name="connsiteX29" fmla="*/ 182174 w 214895"/>
                      <a:gd name="connsiteY29" fmla="*/ 146445 h 159247"/>
                      <a:gd name="connsiteX30" fmla="*/ 183119 w 214895"/>
                      <a:gd name="connsiteY30" fmla="*/ 155744 h 159247"/>
                      <a:gd name="connsiteX31" fmla="*/ 151323 w 214895"/>
                      <a:gd name="connsiteY31" fmla="*/ 156707 h 159247"/>
                      <a:gd name="connsiteX32" fmla="*/ 151218 w 214895"/>
                      <a:gd name="connsiteY32" fmla="*/ 155192 h 159247"/>
                      <a:gd name="connsiteX33" fmla="*/ 151261 w 214895"/>
                      <a:gd name="connsiteY33" fmla="*/ 155137 h 159247"/>
                      <a:gd name="connsiteX34" fmla="*/ 136987 w 214895"/>
                      <a:gd name="connsiteY34" fmla="*/ 132421 h 159247"/>
                      <a:gd name="connsiteX35" fmla="*/ 130439 w 214895"/>
                      <a:gd name="connsiteY35" fmla="*/ 136880 h 159247"/>
                      <a:gd name="connsiteX36" fmla="*/ 107109 w 214895"/>
                      <a:gd name="connsiteY36" fmla="*/ 141637 h 159247"/>
                      <a:gd name="connsiteX37" fmla="*/ 51882 w 214895"/>
                      <a:gd name="connsiteY37" fmla="*/ 104665 h 159247"/>
                      <a:gd name="connsiteX38" fmla="*/ 50267 w 214895"/>
                      <a:gd name="connsiteY38" fmla="*/ 96580 h 159247"/>
                      <a:gd name="connsiteX39" fmla="*/ 23837 w 214895"/>
                      <a:gd name="connsiteY39" fmla="*/ 102724 h 159247"/>
                      <a:gd name="connsiteX40" fmla="*/ 23836 w 214895"/>
                      <a:gd name="connsiteY40" fmla="*/ 102729 h 159247"/>
                      <a:gd name="connsiteX41" fmla="*/ 22696 w 214895"/>
                      <a:gd name="connsiteY41" fmla="*/ 103731 h 159247"/>
                      <a:gd name="connsiteX42" fmla="*/ 800 w 214895"/>
                      <a:gd name="connsiteY42" fmla="*/ 80655 h 159247"/>
                      <a:gd name="connsiteX43" fmla="*/ 8019 w 214895"/>
                      <a:gd name="connsiteY43" fmla="*/ 74719 h 159247"/>
                      <a:gd name="connsiteX44" fmla="*/ 17805 w 214895"/>
                      <a:gd name="connsiteY44" fmla="*/ 73998 h 159247"/>
                      <a:gd name="connsiteX45" fmla="*/ 21336 w 214895"/>
                      <a:gd name="connsiteY45" fmla="*/ 75789 h 159247"/>
                      <a:gd name="connsiteX46" fmla="*/ 20696 w 214895"/>
                      <a:gd name="connsiteY46" fmla="*/ 85007 h 159247"/>
                      <a:gd name="connsiteX47" fmla="*/ 24200 w 214895"/>
                      <a:gd name="connsiteY47" fmla="*/ 94027 h 159247"/>
                      <a:gd name="connsiteX48" fmla="*/ 48621 w 214895"/>
                      <a:gd name="connsiteY48" fmla="*/ 88349 h 159247"/>
                      <a:gd name="connsiteX49" fmla="*/ 47173 w 214895"/>
                      <a:gd name="connsiteY49" fmla="*/ 81102 h 159247"/>
                      <a:gd name="connsiteX50" fmla="*/ 57405 w 214895"/>
                      <a:gd name="connsiteY50" fmla="*/ 56152 h 159247"/>
                      <a:gd name="connsiteX51" fmla="*/ 25895 w 214895"/>
                      <a:gd name="connsiteY51" fmla="*/ 43174 h 159247"/>
                      <a:gd name="connsiteX52" fmla="*/ 20291 w 214895"/>
                      <a:gd name="connsiteY52" fmla="*/ 52391 h 159247"/>
                      <a:gd name="connsiteX53" fmla="*/ 19344 w 214895"/>
                      <a:gd name="connsiteY53" fmla="*/ 61564 h 159247"/>
                      <a:gd name="connsiteX54" fmla="*/ 6097 w 214895"/>
                      <a:gd name="connsiteY54" fmla="*/ 60522 h 159247"/>
                      <a:gd name="connsiteX55" fmla="*/ 0 w 214895"/>
                      <a:gd name="connsiteY55" fmla="*/ 53516 h 159247"/>
                      <a:gd name="connsiteX56" fmla="*/ 24723 w 214895"/>
                      <a:gd name="connsiteY56" fmla="*/ 33373 h 159247"/>
                      <a:gd name="connsiteX57" fmla="*/ 24723 w 214895"/>
                      <a:gd name="connsiteY57" fmla="*/ 33376 h 159247"/>
                      <a:gd name="connsiteX58" fmla="*/ 24753 w 214895"/>
                      <a:gd name="connsiteY58" fmla="*/ 33303 h 159247"/>
                      <a:gd name="connsiteX59" fmla="*/ 60704 w 214895"/>
                      <a:gd name="connsiteY59" fmla="*/ 48110 h 159247"/>
                      <a:gd name="connsiteX60" fmla="*/ 64727 w 214895"/>
                      <a:gd name="connsiteY60" fmla="*/ 38297 h 159247"/>
                      <a:gd name="connsiteX61" fmla="*/ 72681 w 214895"/>
                      <a:gd name="connsiteY61" fmla="*/ 32881 h 159247"/>
                      <a:gd name="connsiteX62" fmla="*/ 58609 w 214895"/>
                      <a:gd name="connsiteY62" fmla="*/ 10486 h 159247"/>
                      <a:gd name="connsiteX63" fmla="*/ 49765 w 214895"/>
                      <a:gd name="connsiteY63" fmla="*/ 14425 h 159247"/>
                      <a:gd name="connsiteX64" fmla="*/ 43729 w 214895"/>
                      <a:gd name="connsiteY64" fmla="*/ 21420 h 159247"/>
                      <a:gd name="connsiteX65" fmla="*/ 33520 w 214895"/>
                      <a:gd name="connsiteY65" fmla="*/ 12802 h 159247"/>
                      <a:gd name="connsiteX66" fmla="*/ 32575 w 214895"/>
                      <a:gd name="connsiteY66" fmla="*/ 3503 h 159247"/>
                      <a:gd name="connsiteX67" fmla="*/ 64372 w 214895"/>
                      <a:gd name="connsiteY67" fmla="*/ 2540 h 159247"/>
                      <a:gd name="connsiteX68" fmla="*/ 64476 w 214895"/>
                      <a:gd name="connsiteY68" fmla="*/ 4054 h 159247"/>
                      <a:gd name="connsiteX69" fmla="*/ 64476 w 214895"/>
                      <a:gd name="connsiteY69" fmla="*/ 4055 h 159247"/>
                      <a:gd name="connsiteX70" fmla="*/ 79620 w 214895"/>
                      <a:gd name="connsiteY70" fmla="*/ 28156 h 159247"/>
                      <a:gd name="connsiteX71" fmla="*/ 83778 w 214895"/>
                      <a:gd name="connsiteY71" fmla="*/ 25324 h 159247"/>
                      <a:gd name="connsiteX72" fmla="*/ 98548 w 214895"/>
                      <a:gd name="connsiteY72" fmla="*/ 22312 h 159247"/>
                      <a:gd name="connsiteX73" fmla="*/ 96256 w 214895"/>
                      <a:gd name="connsiteY73" fmla="*/ 13546 h 159247"/>
                      <a:gd name="connsiteX74" fmla="*/ 136979 w 214895"/>
                      <a:gd name="connsiteY74" fmla="*/ 8985 h 159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214895" h="159247">
                        <a:moveTo>
                          <a:pt x="136979" y="8985"/>
                        </a:moveTo>
                        <a:cubicBezTo>
                          <a:pt x="155316" y="16537"/>
                          <a:pt x="166823" y="30840"/>
                          <a:pt x="162680" y="40903"/>
                        </a:cubicBezTo>
                        <a:lnTo>
                          <a:pt x="154468" y="45755"/>
                        </a:lnTo>
                        <a:lnTo>
                          <a:pt x="162334" y="57539"/>
                        </a:lnTo>
                        <a:lnTo>
                          <a:pt x="163463" y="63188"/>
                        </a:lnTo>
                        <a:lnTo>
                          <a:pt x="191850" y="56590"/>
                        </a:lnTo>
                        <a:lnTo>
                          <a:pt x="191858" y="56517"/>
                        </a:lnTo>
                        <a:cubicBezTo>
                          <a:pt x="192227" y="56015"/>
                          <a:pt x="192606" y="55681"/>
                          <a:pt x="193000" y="55515"/>
                        </a:cubicBezTo>
                        <a:cubicBezTo>
                          <a:pt x="198290" y="53280"/>
                          <a:pt x="210221" y="71272"/>
                          <a:pt x="214895" y="78592"/>
                        </a:cubicBezTo>
                        <a:lnTo>
                          <a:pt x="207675" y="84528"/>
                        </a:lnTo>
                        <a:cubicBezTo>
                          <a:pt x="198355" y="86329"/>
                          <a:pt x="195340" y="85006"/>
                          <a:pt x="194358" y="83457"/>
                        </a:cubicBezTo>
                        <a:cubicBezTo>
                          <a:pt x="193107" y="81389"/>
                          <a:pt x="195187" y="78894"/>
                          <a:pt x="194999" y="74240"/>
                        </a:cubicBezTo>
                        <a:lnTo>
                          <a:pt x="191519" y="65279"/>
                        </a:lnTo>
                        <a:lnTo>
                          <a:pt x="165108" y="71418"/>
                        </a:lnTo>
                        <a:lnTo>
                          <a:pt x="167044" y="81102"/>
                        </a:lnTo>
                        <a:lnTo>
                          <a:pt x="163253" y="90346"/>
                        </a:lnTo>
                        <a:lnTo>
                          <a:pt x="199462" y="105258"/>
                        </a:lnTo>
                        <a:lnTo>
                          <a:pt x="199433" y="105329"/>
                        </a:lnTo>
                        <a:cubicBezTo>
                          <a:pt x="200597" y="115862"/>
                          <a:pt x="201665" y="126436"/>
                          <a:pt x="202800" y="137039"/>
                        </a:cubicBezTo>
                        <a:lnTo>
                          <a:pt x="193537" y="137720"/>
                        </a:lnTo>
                        <a:cubicBezTo>
                          <a:pt x="184935" y="133850"/>
                          <a:pt x="183192" y="131007"/>
                          <a:pt x="183398" y="129130"/>
                        </a:cubicBezTo>
                        <a:cubicBezTo>
                          <a:pt x="183570" y="126749"/>
                          <a:pt x="186671" y="125901"/>
                          <a:pt x="189187" y="121952"/>
                        </a:cubicBezTo>
                        <a:lnTo>
                          <a:pt x="191699" y="111461"/>
                        </a:lnTo>
                        <a:lnTo>
                          <a:pt x="159955" y="98387"/>
                        </a:lnTo>
                        <a:lnTo>
                          <a:pt x="149490" y="123907"/>
                        </a:lnTo>
                        <a:lnTo>
                          <a:pt x="143925" y="127695"/>
                        </a:lnTo>
                        <a:lnTo>
                          <a:pt x="157144" y="148732"/>
                        </a:lnTo>
                        <a:lnTo>
                          <a:pt x="165928" y="144822"/>
                        </a:lnTo>
                        <a:cubicBezTo>
                          <a:pt x="169339" y="141650"/>
                          <a:pt x="169620" y="138414"/>
                          <a:pt x="171965" y="137827"/>
                        </a:cubicBezTo>
                        <a:cubicBezTo>
                          <a:pt x="173752" y="137418"/>
                          <a:pt x="176826" y="138603"/>
                          <a:pt x="182174" y="146445"/>
                        </a:cubicBezTo>
                        <a:lnTo>
                          <a:pt x="183119" y="155744"/>
                        </a:lnTo>
                        <a:cubicBezTo>
                          <a:pt x="174647" y="157648"/>
                          <a:pt x="153504" y="162019"/>
                          <a:pt x="151323" y="156707"/>
                        </a:cubicBezTo>
                        <a:cubicBezTo>
                          <a:pt x="151161" y="156313"/>
                          <a:pt x="151126" y="155808"/>
                          <a:pt x="151218" y="155192"/>
                        </a:cubicBezTo>
                        <a:lnTo>
                          <a:pt x="151261" y="155137"/>
                        </a:lnTo>
                        <a:lnTo>
                          <a:pt x="136987" y="132421"/>
                        </a:lnTo>
                        <a:lnTo>
                          <a:pt x="130439" y="136880"/>
                        </a:lnTo>
                        <a:cubicBezTo>
                          <a:pt x="123268" y="139943"/>
                          <a:pt x="115385" y="141637"/>
                          <a:pt x="107109" y="141637"/>
                        </a:cubicBezTo>
                        <a:cubicBezTo>
                          <a:pt x="82282" y="141637"/>
                          <a:pt x="60982" y="126392"/>
                          <a:pt x="51882" y="104665"/>
                        </a:cubicBezTo>
                        <a:lnTo>
                          <a:pt x="50267" y="96580"/>
                        </a:lnTo>
                        <a:lnTo>
                          <a:pt x="23837" y="102724"/>
                        </a:lnTo>
                        <a:lnTo>
                          <a:pt x="23836" y="102729"/>
                        </a:lnTo>
                        <a:cubicBezTo>
                          <a:pt x="23467" y="103232"/>
                          <a:pt x="23088" y="103565"/>
                          <a:pt x="22696" y="103731"/>
                        </a:cubicBezTo>
                        <a:cubicBezTo>
                          <a:pt x="17405" y="105966"/>
                          <a:pt x="5474" y="87974"/>
                          <a:pt x="800" y="80655"/>
                        </a:cubicBezTo>
                        <a:lnTo>
                          <a:pt x="8019" y="74719"/>
                        </a:lnTo>
                        <a:cubicBezTo>
                          <a:pt x="12679" y="73818"/>
                          <a:pt x="15763" y="73699"/>
                          <a:pt x="17805" y="73998"/>
                        </a:cubicBezTo>
                        <a:cubicBezTo>
                          <a:pt x="19846" y="74297"/>
                          <a:pt x="20846" y="75015"/>
                          <a:pt x="21336" y="75789"/>
                        </a:cubicBezTo>
                        <a:cubicBezTo>
                          <a:pt x="22588" y="77858"/>
                          <a:pt x="20508" y="80352"/>
                          <a:pt x="20696" y="85007"/>
                        </a:cubicBezTo>
                        <a:lnTo>
                          <a:pt x="24200" y="94027"/>
                        </a:lnTo>
                        <a:lnTo>
                          <a:pt x="48621" y="88349"/>
                        </a:lnTo>
                        <a:lnTo>
                          <a:pt x="47173" y="81102"/>
                        </a:lnTo>
                        <a:lnTo>
                          <a:pt x="57405" y="56152"/>
                        </a:lnTo>
                        <a:lnTo>
                          <a:pt x="25895" y="43174"/>
                        </a:lnTo>
                        <a:lnTo>
                          <a:pt x="20291" y="52391"/>
                        </a:lnTo>
                        <a:cubicBezTo>
                          <a:pt x="19296" y="56966"/>
                          <a:pt x="20900" y="59752"/>
                          <a:pt x="19344" y="61564"/>
                        </a:cubicBezTo>
                        <a:cubicBezTo>
                          <a:pt x="18169" y="63042"/>
                          <a:pt x="14930" y="63833"/>
                          <a:pt x="6097" y="60522"/>
                        </a:cubicBezTo>
                        <a:lnTo>
                          <a:pt x="0" y="53516"/>
                        </a:lnTo>
                        <a:cubicBezTo>
                          <a:pt x="8274" y="46788"/>
                          <a:pt x="16479" y="40031"/>
                          <a:pt x="24723" y="33373"/>
                        </a:cubicBezTo>
                        <a:lnTo>
                          <a:pt x="24723" y="33376"/>
                        </a:lnTo>
                        <a:lnTo>
                          <a:pt x="24753" y="33303"/>
                        </a:lnTo>
                        <a:lnTo>
                          <a:pt x="60704" y="48110"/>
                        </a:lnTo>
                        <a:lnTo>
                          <a:pt x="64727" y="38297"/>
                        </a:lnTo>
                        <a:lnTo>
                          <a:pt x="72681" y="32881"/>
                        </a:lnTo>
                        <a:lnTo>
                          <a:pt x="58609" y="10486"/>
                        </a:lnTo>
                        <a:lnTo>
                          <a:pt x="49765" y="14425"/>
                        </a:lnTo>
                        <a:cubicBezTo>
                          <a:pt x="46353" y="17596"/>
                          <a:pt x="46074" y="20833"/>
                          <a:pt x="43729" y="21420"/>
                        </a:cubicBezTo>
                        <a:cubicBezTo>
                          <a:pt x="41941" y="21828"/>
                          <a:pt x="38869" y="20644"/>
                          <a:pt x="33520" y="12802"/>
                        </a:cubicBezTo>
                        <a:lnTo>
                          <a:pt x="32575" y="3503"/>
                        </a:lnTo>
                        <a:cubicBezTo>
                          <a:pt x="41048" y="1599"/>
                          <a:pt x="62190" y="-2772"/>
                          <a:pt x="64372" y="2540"/>
                        </a:cubicBezTo>
                        <a:cubicBezTo>
                          <a:pt x="64533" y="2934"/>
                          <a:pt x="64568" y="3438"/>
                          <a:pt x="64476" y="4054"/>
                        </a:cubicBezTo>
                        <a:lnTo>
                          <a:pt x="64476" y="4055"/>
                        </a:lnTo>
                        <a:lnTo>
                          <a:pt x="79620" y="28156"/>
                        </a:lnTo>
                        <a:lnTo>
                          <a:pt x="83778" y="25324"/>
                        </a:lnTo>
                        <a:lnTo>
                          <a:pt x="98548" y="22312"/>
                        </a:lnTo>
                        <a:lnTo>
                          <a:pt x="96256" y="13546"/>
                        </a:lnTo>
                        <a:cubicBezTo>
                          <a:pt x="100400" y="3483"/>
                          <a:pt x="118644" y="1434"/>
                          <a:pt x="136979" y="8985"/>
                        </a:cubicBezTo>
                        <a:close/>
                      </a:path>
                    </a:pathLst>
                  </a:custGeom>
                  <a:solidFill>
                    <a:srgbClr val="FF671F"/>
                  </a:solidFill>
                  <a:ln w="20319" cap="flat">
                    <a:noFill/>
                    <a:prstDash val="solid"/>
                    <a:miter/>
                  </a:ln>
                </p:spPr>
                <p:txBody>
                  <a:bodyPr rtlCol="0" anchor="ctr"/>
                  <a:lstStyle/>
                  <a:p>
                    <a:pPr marL="0" marR="0" lvl="0" indent="0" defTabSz="914400" eaLnBrk="1" fontAlgn="auto" latinLnBrk="0" hangingPunct="0">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000000"/>
                      </a:solidFill>
                      <a:effectLst/>
                      <a:uLnTx/>
                      <a:uFillTx/>
                      <a:sym typeface="Calibri"/>
                    </a:endParaRPr>
                  </a:p>
                </p:txBody>
              </p:sp>
            </p:grpSp>
            <p:grpSp>
              <p:nvGrpSpPr>
                <p:cNvPr id="197" name="Group 196">
                  <a:extLst>
                    <a:ext uri="{FF2B5EF4-FFF2-40B4-BE49-F238E27FC236}">
                      <a16:creationId xmlns:a16="http://schemas.microsoft.com/office/drawing/2014/main" id="{12382802-E24B-4605-82A7-11DC053E2D8D}"/>
                    </a:ext>
                  </a:extLst>
                </p:cNvPr>
                <p:cNvGrpSpPr/>
                <p:nvPr/>
              </p:nvGrpSpPr>
              <p:grpSpPr>
                <a:xfrm flipH="1">
                  <a:off x="8468189" y="1799755"/>
                  <a:ext cx="362785" cy="362785"/>
                  <a:chOff x="3160803" y="3073325"/>
                  <a:chExt cx="444247" cy="444248"/>
                </a:xfrm>
              </p:grpSpPr>
              <p:sp>
                <p:nvSpPr>
                  <p:cNvPr id="204" name="Oval 203">
                    <a:extLst>
                      <a:ext uri="{FF2B5EF4-FFF2-40B4-BE49-F238E27FC236}">
                        <a16:creationId xmlns:a16="http://schemas.microsoft.com/office/drawing/2014/main" id="{BE325DCA-5520-4266-AB7D-B051A37D42E8}"/>
                      </a:ext>
                    </a:extLst>
                  </p:cNvPr>
                  <p:cNvSpPr/>
                  <p:nvPr/>
                </p:nvSpPr>
                <p:spPr>
                  <a:xfrm>
                    <a:off x="3160803" y="3073325"/>
                    <a:ext cx="444247" cy="444248"/>
                  </a:xfrm>
                  <a:prstGeom prst="ellipse">
                    <a:avLst/>
                  </a:prstGeom>
                  <a:solidFill>
                    <a:srgbClr val="000000">
                      <a:alpha val="67000"/>
                    </a:srgbClr>
                  </a:solidFill>
                  <a:ln w="6350" cap="flat" cmpd="sng" algn="ctr">
                    <a:solidFill>
                      <a:srgbClr val="FF671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a typeface="+mn-ea"/>
                      <a:cs typeface="+mn-cs"/>
                    </a:endParaRPr>
                  </a:p>
                </p:txBody>
              </p:sp>
              <p:sp>
                <p:nvSpPr>
                  <p:cNvPr id="205" name="Freeform: Shape 204">
                    <a:extLst>
                      <a:ext uri="{FF2B5EF4-FFF2-40B4-BE49-F238E27FC236}">
                        <a16:creationId xmlns:a16="http://schemas.microsoft.com/office/drawing/2014/main" id="{2DCD8402-00FD-4587-BA12-6685F609D812}"/>
                      </a:ext>
                    </a:extLst>
                  </p:cNvPr>
                  <p:cNvSpPr/>
                  <p:nvPr/>
                </p:nvSpPr>
                <p:spPr>
                  <a:xfrm>
                    <a:off x="3263426" y="3239637"/>
                    <a:ext cx="239001" cy="111625"/>
                  </a:xfrm>
                  <a:custGeom>
                    <a:avLst/>
                    <a:gdLst>
                      <a:gd name="connsiteX0" fmla="*/ 148718 w 192871"/>
                      <a:gd name="connsiteY0" fmla="*/ 12508 h 88305"/>
                      <a:gd name="connsiteX1" fmla="*/ 118199 w 192871"/>
                      <a:gd name="connsiteY1" fmla="*/ 35897 h 88305"/>
                      <a:gd name="connsiteX2" fmla="*/ 117073 w 192871"/>
                      <a:gd name="connsiteY2" fmla="*/ 44153 h 88305"/>
                      <a:gd name="connsiteX3" fmla="*/ 118074 w 192871"/>
                      <a:gd name="connsiteY3" fmla="*/ 51908 h 88305"/>
                      <a:gd name="connsiteX4" fmla="*/ 148718 w 192871"/>
                      <a:gd name="connsiteY4" fmla="*/ 75797 h 88305"/>
                      <a:gd name="connsiteX5" fmla="*/ 180363 w 192871"/>
                      <a:gd name="connsiteY5" fmla="*/ 44153 h 88305"/>
                      <a:gd name="connsiteX6" fmla="*/ 148718 w 192871"/>
                      <a:gd name="connsiteY6" fmla="*/ 12508 h 88305"/>
                      <a:gd name="connsiteX7" fmla="*/ 148718 w 192871"/>
                      <a:gd name="connsiteY7" fmla="*/ 0 h 88305"/>
                      <a:gd name="connsiteX8" fmla="*/ 192871 w 192871"/>
                      <a:gd name="connsiteY8" fmla="*/ 44153 h 88305"/>
                      <a:gd name="connsiteX9" fmla="*/ 148718 w 192871"/>
                      <a:gd name="connsiteY9" fmla="*/ 88305 h 88305"/>
                      <a:gd name="connsiteX10" fmla="*/ 105316 w 192871"/>
                      <a:gd name="connsiteY10" fmla="*/ 51908 h 88305"/>
                      <a:gd name="connsiteX11" fmla="*/ 50782 w 192871"/>
                      <a:gd name="connsiteY11" fmla="*/ 51908 h 88305"/>
                      <a:gd name="connsiteX12" fmla="*/ 50782 w 192871"/>
                      <a:gd name="connsiteY12" fmla="*/ 81177 h 88305"/>
                      <a:gd name="connsiteX13" fmla="*/ 33020 w 192871"/>
                      <a:gd name="connsiteY13" fmla="*/ 81177 h 88305"/>
                      <a:gd name="connsiteX14" fmla="*/ 33020 w 192871"/>
                      <a:gd name="connsiteY14" fmla="*/ 64291 h 88305"/>
                      <a:gd name="connsiteX15" fmla="*/ 17762 w 192871"/>
                      <a:gd name="connsiteY15" fmla="*/ 64291 h 88305"/>
                      <a:gd name="connsiteX16" fmla="*/ 17762 w 192871"/>
                      <a:gd name="connsiteY16" fmla="*/ 81177 h 88305"/>
                      <a:gd name="connsiteX17" fmla="*/ 0 w 192871"/>
                      <a:gd name="connsiteY17" fmla="*/ 81177 h 88305"/>
                      <a:gd name="connsiteX18" fmla="*/ 0 w 192871"/>
                      <a:gd name="connsiteY18" fmla="*/ 51908 h 88305"/>
                      <a:gd name="connsiteX19" fmla="*/ 0 w 192871"/>
                      <a:gd name="connsiteY19" fmla="*/ 47530 h 88305"/>
                      <a:gd name="connsiteX20" fmla="*/ 0 w 192871"/>
                      <a:gd name="connsiteY20" fmla="*/ 35897 h 88305"/>
                      <a:gd name="connsiteX21" fmla="*/ 105316 w 192871"/>
                      <a:gd name="connsiteY21" fmla="*/ 35897 h 88305"/>
                      <a:gd name="connsiteX22" fmla="*/ 120403 w 192871"/>
                      <a:gd name="connsiteY22" fmla="*/ 10256 h 88305"/>
                      <a:gd name="connsiteX23" fmla="*/ 148718 w 192871"/>
                      <a:gd name="connsiteY23" fmla="*/ 0 h 88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92871" h="88305">
                        <a:moveTo>
                          <a:pt x="148718" y="12508"/>
                        </a:moveTo>
                        <a:cubicBezTo>
                          <a:pt x="134084" y="12508"/>
                          <a:pt x="121826" y="22389"/>
                          <a:pt x="118199" y="35897"/>
                        </a:cubicBezTo>
                        <a:lnTo>
                          <a:pt x="117073" y="44153"/>
                        </a:lnTo>
                        <a:lnTo>
                          <a:pt x="118074" y="51908"/>
                        </a:lnTo>
                        <a:cubicBezTo>
                          <a:pt x="121451" y="65541"/>
                          <a:pt x="133958" y="75797"/>
                          <a:pt x="148718" y="75797"/>
                        </a:cubicBezTo>
                        <a:cubicBezTo>
                          <a:pt x="166104" y="75797"/>
                          <a:pt x="180363" y="61538"/>
                          <a:pt x="180363" y="44153"/>
                        </a:cubicBezTo>
                        <a:cubicBezTo>
                          <a:pt x="180363" y="26642"/>
                          <a:pt x="166104" y="12508"/>
                          <a:pt x="148718" y="12508"/>
                        </a:cubicBezTo>
                        <a:close/>
                        <a:moveTo>
                          <a:pt x="148718" y="0"/>
                        </a:moveTo>
                        <a:cubicBezTo>
                          <a:pt x="173108" y="0"/>
                          <a:pt x="192871" y="19762"/>
                          <a:pt x="192871" y="44153"/>
                        </a:cubicBezTo>
                        <a:cubicBezTo>
                          <a:pt x="192871" y="68418"/>
                          <a:pt x="173108" y="88305"/>
                          <a:pt x="148718" y="88305"/>
                        </a:cubicBezTo>
                        <a:cubicBezTo>
                          <a:pt x="126954" y="88305"/>
                          <a:pt x="108943" y="72545"/>
                          <a:pt x="105316" y="51908"/>
                        </a:cubicBezTo>
                        <a:lnTo>
                          <a:pt x="50782" y="51908"/>
                        </a:lnTo>
                        <a:lnTo>
                          <a:pt x="50782" y="81177"/>
                        </a:lnTo>
                        <a:lnTo>
                          <a:pt x="33020" y="81177"/>
                        </a:lnTo>
                        <a:lnTo>
                          <a:pt x="33020" y="64291"/>
                        </a:lnTo>
                        <a:lnTo>
                          <a:pt x="17762" y="64291"/>
                        </a:lnTo>
                        <a:lnTo>
                          <a:pt x="17762" y="81177"/>
                        </a:lnTo>
                        <a:lnTo>
                          <a:pt x="0" y="81177"/>
                        </a:lnTo>
                        <a:lnTo>
                          <a:pt x="0" y="51908"/>
                        </a:lnTo>
                        <a:lnTo>
                          <a:pt x="0" y="47530"/>
                        </a:lnTo>
                        <a:lnTo>
                          <a:pt x="0" y="35897"/>
                        </a:lnTo>
                        <a:lnTo>
                          <a:pt x="105316" y="35897"/>
                        </a:lnTo>
                        <a:lnTo>
                          <a:pt x="120403" y="10256"/>
                        </a:lnTo>
                        <a:cubicBezTo>
                          <a:pt x="128080" y="3846"/>
                          <a:pt x="137962" y="0"/>
                          <a:pt x="148718" y="0"/>
                        </a:cubicBezTo>
                        <a:close/>
                      </a:path>
                    </a:pathLst>
                  </a:custGeom>
                  <a:solidFill>
                    <a:srgbClr val="FF671F"/>
                  </a:solidFill>
                  <a:ln w="20320" cap="flat">
                    <a:noFill/>
                    <a:prstDash val="solid"/>
                    <a:miter/>
                  </a:ln>
                </p:spPr>
                <p:txBody>
                  <a:bodyPr rtlCol="0" anchor="ctr"/>
                  <a:lstStyle/>
                  <a:p>
                    <a:pPr marL="0" marR="0" lvl="0" indent="0" defTabSz="914400" eaLnBrk="1" fontAlgn="auto" latinLnBrk="0" hangingPunct="0">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srgbClr val="000000"/>
                      </a:solidFill>
                      <a:effectLst/>
                      <a:uLnTx/>
                      <a:uFillTx/>
                      <a:sym typeface="Calibri"/>
                    </a:endParaRPr>
                  </a:p>
                </p:txBody>
              </p:sp>
            </p:grpSp>
            <p:grpSp>
              <p:nvGrpSpPr>
                <p:cNvPr id="198" name="Group 197">
                  <a:extLst>
                    <a:ext uri="{FF2B5EF4-FFF2-40B4-BE49-F238E27FC236}">
                      <a16:creationId xmlns:a16="http://schemas.microsoft.com/office/drawing/2014/main" id="{B5F4801E-FA91-42F5-9B09-82CEB387E551}"/>
                    </a:ext>
                  </a:extLst>
                </p:cNvPr>
                <p:cNvGrpSpPr/>
                <p:nvPr/>
              </p:nvGrpSpPr>
              <p:grpSpPr>
                <a:xfrm>
                  <a:off x="8259037" y="2882424"/>
                  <a:ext cx="362785" cy="362785"/>
                  <a:chOff x="8251417" y="2882424"/>
                  <a:chExt cx="362785" cy="362785"/>
                </a:xfrm>
              </p:grpSpPr>
              <p:sp>
                <p:nvSpPr>
                  <p:cNvPr id="202" name="Oval 201">
                    <a:extLst>
                      <a:ext uri="{FF2B5EF4-FFF2-40B4-BE49-F238E27FC236}">
                        <a16:creationId xmlns:a16="http://schemas.microsoft.com/office/drawing/2014/main" id="{AF349E86-14F4-4ED2-8F4C-7E41978682C1}"/>
                      </a:ext>
                    </a:extLst>
                  </p:cNvPr>
                  <p:cNvSpPr/>
                  <p:nvPr/>
                </p:nvSpPr>
                <p:spPr>
                  <a:xfrm flipH="1">
                    <a:off x="8251417" y="2882424"/>
                    <a:ext cx="362785" cy="362785"/>
                  </a:xfrm>
                  <a:prstGeom prst="ellipse">
                    <a:avLst/>
                  </a:prstGeom>
                  <a:solidFill>
                    <a:srgbClr val="000000">
                      <a:alpha val="67000"/>
                    </a:srgbClr>
                  </a:solidFill>
                  <a:ln w="6350" cap="flat" cmpd="sng" algn="ctr">
                    <a:solidFill>
                      <a:srgbClr val="FF671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a typeface="+mn-ea"/>
                      <a:cs typeface="+mn-cs"/>
                    </a:endParaRPr>
                  </a:p>
                </p:txBody>
              </p:sp>
              <p:sp>
                <p:nvSpPr>
                  <p:cNvPr id="203" name="Freeform: Shape 202">
                    <a:extLst>
                      <a:ext uri="{FF2B5EF4-FFF2-40B4-BE49-F238E27FC236}">
                        <a16:creationId xmlns:a16="http://schemas.microsoft.com/office/drawing/2014/main" id="{4A38D03A-B234-4095-8419-38EC45B9A542}"/>
                      </a:ext>
                    </a:extLst>
                  </p:cNvPr>
                  <p:cNvSpPr/>
                  <p:nvPr/>
                </p:nvSpPr>
                <p:spPr>
                  <a:xfrm flipH="1">
                    <a:off x="8330343" y="2945425"/>
                    <a:ext cx="204933" cy="236782"/>
                  </a:xfrm>
                  <a:custGeom>
                    <a:avLst/>
                    <a:gdLst>
                      <a:gd name="connsiteX0" fmla="*/ 1993607 w 4078800"/>
                      <a:gd name="connsiteY0" fmla="*/ 3746585 h 4619822"/>
                      <a:gd name="connsiteX1" fmla="*/ 2040963 w 4078800"/>
                      <a:gd name="connsiteY1" fmla="*/ 3747626 h 4619822"/>
                      <a:gd name="connsiteX2" fmla="*/ 2085193 w 4078800"/>
                      <a:gd name="connsiteY2" fmla="*/ 3746680 h 4619822"/>
                      <a:gd name="connsiteX3" fmla="*/ 2085193 w 4078800"/>
                      <a:gd name="connsiteY3" fmla="*/ 4042842 h 4619822"/>
                      <a:gd name="connsiteX4" fmla="*/ 2329926 w 4078800"/>
                      <a:gd name="connsiteY4" fmla="*/ 4329343 h 4619822"/>
                      <a:gd name="connsiteX5" fmla="*/ 2039447 w 4078800"/>
                      <a:gd name="connsiteY5" fmla="*/ 4619822 h 4619822"/>
                      <a:gd name="connsiteX6" fmla="*/ 1748969 w 4078800"/>
                      <a:gd name="connsiteY6" fmla="*/ 4329343 h 4619822"/>
                      <a:gd name="connsiteX7" fmla="*/ 1993607 w 4078800"/>
                      <a:gd name="connsiteY7" fmla="*/ 4042842 h 4619822"/>
                      <a:gd name="connsiteX8" fmla="*/ 1409051 w 4078800"/>
                      <a:gd name="connsiteY8" fmla="*/ 3173867 h 4619822"/>
                      <a:gd name="connsiteX9" fmla="*/ 1498458 w 4078800"/>
                      <a:gd name="connsiteY9" fmla="*/ 3307410 h 4619822"/>
                      <a:gd name="connsiteX10" fmla="*/ 1598283 w 4078800"/>
                      <a:gd name="connsiteY10" fmla="*/ 3429776 h 4619822"/>
                      <a:gd name="connsiteX11" fmla="*/ 1970309 w 4078800"/>
                      <a:gd name="connsiteY11" fmla="*/ 3743744 h 4619822"/>
                      <a:gd name="connsiteX12" fmla="*/ 1033142 w 4078800"/>
                      <a:gd name="connsiteY12" fmla="*/ 3333455 h 4619822"/>
                      <a:gd name="connsiteX13" fmla="*/ 1409051 w 4078800"/>
                      <a:gd name="connsiteY13" fmla="*/ 3173867 h 4619822"/>
                      <a:gd name="connsiteX14" fmla="*/ 2670318 w 4078800"/>
                      <a:gd name="connsiteY14" fmla="*/ 3167522 h 4619822"/>
                      <a:gd name="connsiteX15" fmla="*/ 3048688 w 4078800"/>
                      <a:gd name="connsiteY15" fmla="*/ 3330519 h 4619822"/>
                      <a:gd name="connsiteX16" fmla="*/ 2107166 w 4078800"/>
                      <a:gd name="connsiteY16" fmla="*/ 3743744 h 4619822"/>
                      <a:gd name="connsiteX17" fmla="*/ 2108680 w 4078800"/>
                      <a:gd name="connsiteY17" fmla="*/ 3742796 h 4619822"/>
                      <a:gd name="connsiteX18" fmla="*/ 2480517 w 4078800"/>
                      <a:gd name="connsiteY18" fmla="*/ 3425515 h 4619822"/>
                      <a:gd name="connsiteX19" fmla="*/ 2578543 w 4078800"/>
                      <a:gd name="connsiteY19" fmla="*/ 3304758 h 4619822"/>
                      <a:gd name="connsiteX20" fmla="*/ 2670318 w 4078800"/>
                      <a:gd name="connsiteY20" fmla="*/ 3167522 h 4619822"/>
                      <a:gd name="connsiteX21" fmla="*/ 2072407 w 4078800"/>
                      <a:gd name="connsiteY21" fmla="*/ 3076599 h 4619822"/>
                      <a:gd name="connsiteX22" fmla="*/ 2603452 w 4078800"/>
                      <a:gd name="connsiteY22" fmla="*/ 3148579 h 4619822"/>
                      <a:gd name="connsiteX23" fmla="*/ 2493587 w 4078800"/>
                      <a:gd name="connsiteY23" fmla="*/ 3305042 h 4619822"/>
                      <a:gd name="connsiteX24" fmla="*/ 2072407 w 4078800"/>
                      <a:gd name="connsiteY24" fmla="*/ 3687485 h 4619822"/>
                      <a:gd name="connsiteX25" fmla="*/ 2006394 w 4078800"/>
                      <a:gd name="connsiteY25" fmla="*/ 3076599 h 4619822"/>
                      <a:gd name="connsiteX26" fmla="*/ 2006394 w 4078800"/>
                      <a:gd name="connsiteY26" fmla="*/ 3688243 h 4619822"/>
                      <a:gd name="connsiteX27" fmla="*/ 1583035 w 4078800"/>
                      <a:gd name="connsiteY27" fmla="*/ 3307220 h 4619822"/>
                      <a:gd name="connsiteX28" fmla="*/ 1475349 w 4078800"/>
                      <a:gd name="connsiteY28" fmla="*/ 3154262 h 4619822"/>
                      <a:gd name="connsiteX29" fmla="*/ 2006394 w 4078800"/>
                      <a:gd name="connsiteY29" fmla="*/ 3076599 h 4619822"/>
                      <a:gd name="connsiteX30" fmla="*/ 2904728 w 4078800"/>
                      <a:gd name="connsiteY30" fmla="*/ 2342966 h 4619822"/>
                      <a:gd name="connsiteX31" fmla="*/ 3474225 w 4078800"/>
                      <a:gd name="connsiteY31" fmla="*/ 2342966 h 4619822"/>
                      <a:gd name="connsiteX32" fmla="*/ 3313730 w 4078800"/>
                      <a:gd name="connsiteY32" fmla="*/ 2971235 h 4619822"/>
                      <a:gd name="connsiteX33" fmla="*/ 3303807 w 4078800"/>
                      <a:gd name="connsiteY33" fmla="*/ 2988409 h 4619822"/>
                      <a:gd name="connsiteX34" fmla="*/ 3562592 w 4078800"/>
                      <a:gd name="connsiteY34" fmla="*/ 3135602 h 4619822"/>
                      <a:gd name="connsiteX35" fmla="*/ 3642622 w 4078800"/>
                      <a:gd name="connsiteY35" fmla="*/ 3067033 h 4619822"/>
                      <a:gd name="connsiteX36" fmla="*/ 4039461 w 4078800"/>
                      <a:gd name="connsiteY36" fmla="*/ 3173393 h 4619822"/>
                      <a:gd name="connsiteX37" fmla="*/ 3933006 w 4078800"/>
                      <a:gd name="connsiteY37" fmla="*/ 3570137 h 4619822"/>
                      <a:gd name="connsiteX38" fmla="*/ 3536167 w 4078800"/>
                      <a:gd name="connsiteY38" fmla="*/ 3463777 h 4619822"/>
                      <a:gd name="connsiteX39" fmla="*/ 3516561 w 4078800"/>
                      <a:gd name="connsiteY39" fmla="*/ 3214782 h 4619822"/>
                      <a:gd name="connsiteX40" fmla="*/ 3258931 w 4078800"/>
                      <a:gd name="connsiteY40" fmla="*/ 3066080 h 4619822"/>
                      <a:gd name="connsiteX41" fmla="*/ 3250058 w 4078800"/>
                      <a:gd name="connsiteY41" fmla="*/ 3081437 h 4619822"/>
                      <a:gd name="connsiteX42" fmla="*/ 3095571 w 4078800"/>
                      <a:gd name="connsiteY42" fmla="*/ 3281931 h 4619822"/>
                      <a:gd name="connsiteX43" fmla="*/ 3076723 w 4078800"/>
                      <a:gd name="connsiteY43" fmla="*/ 3270377 h 4619822"/>
                      <a:gd name="connsiteX44" fmla="*/ 2703940 w 4078800"/>
                      <a:gd name="connsiteY44" fmla="*/ 3109179 h 4619822"/>
                      <a:gd name="connsiteX45" fmla="*/ 2904728 w 4078800"/>
                      <a:gd name="connsiteY45" fmla="*/ 2342966 h 4619822"/>
                      <a:gd name="connsiteX46" fmla="*/ 1239708 w 4078800"/>
                      <a:gd name="connsiteY46" fmla="*/ 2342966 h 4619822"/>
                      <a:gd name="connsiteX47" fmla="*/ 2006394 w 4078800"/>
                      <a:gd name="connsiteY47" fmla="*/ 2342966 h 4619822"/>
                      <a:gd name="connsiteX48" fmla="*/ 2006394 w 4078800"/>
                      <a:gd name="connsiteY48" fmla="*/ 3010868 h 4619822"/>
                      <a:gd name="connsiteX49" fmla="*/ 1440684 w 4078800"/>
                      <a:gd name="connsiteY49" fmla="*/ 3095635 h 4619822"/>
                      <a:gd name="connsiteX50" fmla="*/ 1239708 w 4078800"/>
                      <a:gd name="connsiteY50" fmla="*/ 2342966 h 4619822"/>
                      <a:gd name="connsiteX51" fmla="*/ 604479 w 4078800"/>
                      <a:gd name="connsiteY51" fmla="*/ 2342966 h 4619822"/>
                      <a:gd name="connsiteX52" fmla="*/ 1173977 w 4078800"/>
                      <a:gd name="connsiteY52" fmla="*/ 2342966 h 4619822"/>
                      <a:gd name="connsiteX53" fmla="*/ 1375522 w 4078800"/>
                      <a:gd name="connsiteY53" fmla="*/ 3115430 h 4619822"/>
                      <a:gd name="connsiteX54" fmla="*/ 1375522 w 4078800"/>
                      <a:gd name="connsiteY54" fmla="*/ 3115619 h 4619822"/>
                      <a:gd name="connsiteX55" fmla="*/ 998193 w 4078800"/>
                      <a:gd name="connsiteY55" fmla="*/ 3277575 h 4619822"/>
                      <a:gd name="connsiteX56" fmla="*/ 985881 w 4078800"/>
                      <a:gd name="connsiteY56" fmla="*/ 3284489 h 4619822"/>
                      <a:gd name="connsiteX57" fmla="*/ 985691 w 4078800"/>
                      <a:gd name="connsiteY57" fmla="*/ 3284489 h 4619822"/>
                      <a:gd name="connsiteX58" fmla="*/ 830205 w 4078800"/>
                      <a:gd name="connsiteY58" fmla="*/ 3083649 h 4619822"/>
                      <a:gd name="connsiteX59" fmla="*/ 819457 w 4078800"/>
                      <a:gd name="connsiteY59" fmla="*/ 3065127 h 4619822"/>
                      <a:gd name="connsiteX60" fmla="*/ 561670 w 4078800"/>
                      <a:gd name="connsiteY60" fmla="*/ 3213550 h 4619822"/>
                      <a:gd name="connsiteX61" fmla="*/ 435799 w 4078800"/>
                      <a:gd name="connsiteY61" fmla="*/ 3568622 h 4619822"/>
                      <a:gd name="connsiteX62" fmla="*/ 38959 w 4078800"/>
                      <a:gd name="connsiteY62" fmla="*/ 3462262 h 4619822"/>
                      <a:gd name="connsiteX63" fmla="*/ 145320 w 4078800"/>
                      <a:gd name="connsiteY63" fmla="*/ 3065422 h 4619822"/>
                      <a:gd name="connsiteX64" fmla="*/ 515829 w 4078800"/>
                      <a:gd name="connsiteY64" fmla="*/ 3134087 h 4619822"/>
                      <a:gd name="connsiteX65" fmla="*/ 773183 w 4078800"/>
                      <a:gd name="connsiteY65" fmla="*/ 2985391 h 4619822"/>
                      <a:gd name="connsiteX66" fmla="*/ 766099 w 4078800"/>
                      <a:gd name="connsiteY66" fmla="*/ 2973184 h 4619822"/>
                      <a:gd name="connsiteX67" fmla="*/ 604479 w 4078800"/>
                      <a:gd name="connsiteY67" fmla="*/ 2342966 h 4619822"/>
                      <a:gd name="connsiteX68" fmla="*/ 2072407 w 4078800"/>
                      <a:gd name="connsiteY68" fmla="*/ 2342872 h 4619822"/>
                      <a:gd name="connsiteX69" fmla="*/ 2838998 w 4078800"/>
                      <a:gd name="connsiteY69" fmla="*/ 2342872 h 4619822"/>
                      <a:gd name="connsiteX70" fmla="*/ 2838998 w 4078800"/>
                      <a:gd name="connsiteY70" fmla="*/ 2342966 h 4619822"/>
                      <a:gd name="connsiteX71" fmla="*/ 2638211 w 4078800"/>
                      <a:gd name="connsiteY71" fmla="*/ 3089763 h 4619822"/>
                      <a:gd name="connsiteX72" fmla="*/ 2072407 w 4078800"/>
                      <a:gd name="connsiteY72" fmla="*/ 3010584 h 4619822"/>
                      <a:gd name="connsiteX73" fmla="*/ 2634612 w 4078800"/>
                      <a:gd name="connsiteY73" fmla="*/ 1527787 h 4619822"/>
                      <a:gd name="connsiteX74" fmla="*/ 2838997 w 4078800"/>
                      <a:gd name="connsiteY74" fmla="*/ 2277047 h 4619822"/>
                      <a:gd name="connsiteX75" fmla="*/ 2072407 w 4078800"/>
                      <a:gd name="connsiteY75" fmla="*/ 2277047 h 4619822"/>
                      <a:gd name="connsiteX76" fmla="*/ 2072407 w 4078800"/>
                      <a:gd name="connsiteY76" fmla="*/ 1606208 h 4619822"/>
                      <a:gd name="connsiteX77" fmla="*/ 2634612 w 4078800"/>
                      <a:gd name="connsiteY77" fmla="*/ 1527787 h 4619822"/>
                      <a:gd name="connsiteX78" fmla="*/ 1454323 w 4078800"/>
                      <a:gd name="connsiteY78" fmla="*/ 1525041 h 4619822"/>
                      <a:gd name="connsiteX79" fmla="*/ 2006393 w 4078800"/>
                      <a:gd name="connsiteY79" fmla="*/ 1606020 h 4619822"/>
                      <a:gd name="connsiteX80" fmla="*/ 2006393 w 4078800"/>
                      <a:gd name="connsiteY80" fmla="*/ 2277048 h 4619822"/>
                      <a:gd name="connsiteX81" fmla="*/ 1239802 w 4078800"/>
                      <a:gd name="connsiteY81" fmla="*/ 2277048 h 4619822"/>
                      <a:gd name="connsiteX82" fmla="*/ 1454323 w 4078800"/>
                      <a:gd name="connsiteY82" fmla="*/ 1525041 h 4619822"/>
                      <a:gd name="connsiteX83" fmla="*/ 298349 w 4078800"/>
                      <a:gd name="connsiteY83" fmla="*/ 1008928 h 4619822"/>
                      <a:gd name="connsiteX84" fmla="*/ 435799 w 4078800"/>
                      <a:gd name="connsiteY84" fmla="*/ 1047791 h 4619822"/>
                      <a:gd name="connsiteX85" fmla="*/ 561481 w 4078800"/>
                      <a:gd name="connsiteY85" fmla="*/ 1403242 h 4619822"/>
                      <a:gd name="connsiteX86" fmla="*/ 820646 w 4078800"/>
                      <a:gd name="connsiteY86" fmla="*/ 1552718 h 4619822"/>
                      <a:gd name="connsiteX87" fmla="*/ 831165 w 4078800"/>
                      <a:gd name="connsiteY87" fmla="*/ 1534633 h 4619822"/>
                      <a:gd name="connsiteX88" fmla="*/ 987301 w 4078800"/>
                      <a:gd name="connsiteY88" fmla="*/ 1333440 h 4619822"/>
                      <a:gd name="connsiteX89" fmla="*/ 998857 w 4078800"/>
                      <a:gd name="connsiteY89" fmla="*/ 1339881 h 4619822"/>
                      <a:gd name="connsiteX90" fmla="*/ 1389255 w 4078800"/>
                      <a:gd name="connsiteY90" fmla="*/ 1505625 h 4619822"/>
                      <a:gd name="connsiteX91" fmla="*/ 1173787 w 4078800"/>
                      <a:gd name="connsiteY91" fmla="*/ 2277048 h 4619822"/>
                      <a:gd name="connsiteX92" fmla="*/ 604479 w 4078800"/>
                      <a:gd name="connsiteY92" fmla="*/ 2277048 h 4619822"/>
                      <a:gd name="connsiteX93" fmla="*/ 766783 w 4078800"/>
                      <a:gd name="connsiteY93" fmla="*/ 1645322 h 4619822"/>
                      <a:gd name="connsiteX94" fmla="*/ 774591 w 4078800"/>
                      <a:gd name="connsiteY94" fmla="*/ 1631899 h 4619822"/>
                      <a:gd name="connsiteX95" fmla="*/ 516398 w 4078800"/>
                      <a:gd name="connsiteY95" fmla="*/ 1481663 h 4619822"/>
                      <a:gd name="connsiteX96" fmla="*/ 145321 w 4078800"/>
                      <a:gd name="connsiteY96" fmla="*/ 1550991 h 4619822"/>
                      <a:gd name="connsiteX97" fmla="*/ 38959 w 4078800"/>
                      <a:gd name="connsiteY97" fmla="*/ 1154151 h 4619822"/>
                      <a:gd name="connsiteX98" fmla="*/ 298349 w 4078800"/>
                      <a:gd name="connsiteY98" fmla="*/ 1008928 h 4619822"/>
                      <a:gd name="connsiteX99" fmla="*/ 3780450 w 4078800"/>
                      <a:gd name="connsiteY99" fmla="*/ 1007168 h 4619822"/>
                      <a:gd name="connsiteX100" fmla="*/ 4039840 w 4078800"/>
                      <a:gd name="connsiteY100" fmla="*/ 1152350 h 4619822"/>
                      <a:gd name="connsiteX101" fmla="*/ 3933479 w 4078800"/>
                      <a:gd name="connsiteY101" fmla="*/ 1549095 h 4619822"/>
                      <a:gd name="connsiteX102" fmla="*/ 3562306 w 4078800"/>
                      <a:gd name="connsiteY102" fmla="*/ 1479578 h 4619822"/>
                      <a:gd name="connsiteX103" fmla="*/ 3303039 w 4078800"/>
                      <a:gd name="connsiteY103" fmla="*/ 1630191 h 4619822"/>
                      <a:gd name="connsiteX104" fmla="*/ 3313046 w 4078800"/>
                      <a:gd name="connsiteY104" fmla="*/ 1647464 h 4619822"/>
                      <a:gd name="connsiteX105" fmla="*/ 3474225 w 4078800"/>
                      <a:gd name="connsiteY105" fmla="*/ 2277047 h 4619822"/>
                      <a:gd name="connsiteX106" fmla="*/ 2904728 w 4078800"/>
                      <a:gd name="connsiteY106" fmla="*/ 2277047 h 4619822"/>
                      <a:gd name="connsiteX107" fmla="*/ 2700436 w 4078800"/>
                      <a:gd name="connsiteY107" fmla="*/ 1508561 h 4619822"/>
                      <a:gd name="connsiteX108" fmla="*/ 3082406 w 4078800"/>
                      <a:gd name="connsiteY108" fmla="*/ 1343100 h 4619822"/>
                      <a:gd name="connsiteX109" fmla="*/ 3093961 w 4078800"/>
                      <a:gd name="connsiteY109" fmla="*/ 1336281 h 4619822"/>
                      <a:gd name="connsiteX110" fmla="*/ 3249099 w 4078800"/>
                      <a:gd name="connsiteY110" fmla="*/ 1537083 h 4619822"/>
                      <a:gd name="connsiteX111" fmla="*/ 3257551 w 4078800"/>
                      <a:gd name="connsiteY111" fmla="*/ 1551672 h 4619822"/>
                      <a:gd name="connsiteX112" fmla="*/ 3516750 w 4078800"/>
                      <a:gd name="connsiteY112" fmla="*/ 1400020 h 4619822"/>
                      <a:gd name="connsiteX113" fmla="*/ 3643001 w 4078800"/>
                      <a:gd name="connsiteY113" fmla="*/ 1045989 h 4619822"/>
                      <a:gd name="connsiteX114" fmla="*/ 3780450 w 4078800"/>
                      <a:gd name="connsiteY114" fmla="*/ 1007168 h 4619822"/>
                      <a:gd name="connsiteX115" fmla="*/ 2006394 w 4078800"/>
                      <a:gd name="connsiteY115" fmla="*/ 934895 h 4619822"/>
                      <a:gd name="connsiteX116" fmla="*/ 2006394 w 4078800"/>
                      <a:gd name="connsiteY116" fmla="*/ 1540099 h 4619822"/>
                      <a:gd name="connsiteX117" fmla="*/ 1490030 w 4078800"/>
                      <a:gd name="connsiteY117" fmla="*/ 1466603 h 4619822"/>
                      <a:gd name="connsiteX118" fmla="*/ 1603020 w 4078800"/>
                      <a:gd name="connsiteY118" fmla="*/ 1309572 h 4619822"/>
                      <a:gd name="connsiteX119" fmla="*/ 2006394 w 4078800"/>
                      <a:gd name="connsiteY119" fmla="*/ 934895 h 4619822"/>
                      <a:gd name="connsiteX120" fmla="*/ 2072408 w 4078800"/>
                      <a:gd name="connsiteY120" fmla="*/ 933000 h 4619822"/>
                      <a:gd name="connsiteX121" fmla="*/ 2487905 w 4078800"/>
                      <a:gd name="connsiteY121" fmla="*/ 1311845 h 4619822"/>
                      <a:gd name="connsiteX122" fmla="*/ 2599570 w 4078800"/>
                      <a:gd name="connsiteY122" fmla="*/ 1469160 h 4619822"/>
                      <a:gd name="connsiteX123" fmla="*/ 2072408 w 4078800"/>
                      <a:gd name="connsiteY123" fmla="*/ 1540099 h 4619822"/>
                      <a:gd name="connsiteX124" fmla="*/ 2106598 w 4078800"/>
                      <a:gd name="connsiteY124" fmla="*/ 876363 h 4619822"/>
                      <a:gd name="connsiteX125" fmla="*/ 3046889 w 4078800"/>
                      <a:gd name="connsiteY125" fmla="*/ 1287694 h 4619822"/>
                      <a:gd name="connsiteX126" fmla="*/ 3002186 w 4078800"/>
                      <a:gd name="connsiteY126" fmla="*/ 1312981 h 4619822"/>
                      <a:gd name="connsiteX127" fmla="*/ 2666624 w 4078800"/>
                      <a:gd name="connsiteY127" fmla="*/ 1450218 h 4619822"/>
                      <a:gd name="connsiteX128" fmla="*/ 2573429 w 4078800"/>
                      <a:gd name="connsiteY128" fmla="*/ 1312129 h 4619822"/>
                      <a:gd name="connsiteX129" fmla="*/ 2480518 w 4078800"/>
                      <a:gd name="connsiteY129" fmla="*/ 1198192 h 4619822"/>
                      <a:gd name="connsiteX130" fmla="*/ 2106598 w 4078800"/>
                      <a:gd name="connsiteY130" fmla="*/ 876363 h 4619822"/>
                      <a:gd name="connsiteX131" fmla="*/ 1975801 w 4078800"/>
                      <a:gd name="connsiteY131" fmla="*/ 876078 h 4619822"/>
                      <a:gd name="connsiteX132" fmla="*/ 1519673 w 4078800"/>
                      <a:gd name="connsiteY132" fmla="*/ 1309476 h 4619822"/>
                      <a:gd name="connsiteX133" fmla="*/ 1424203 w 4078800"/>
                      <a:gd name="connsiteY133" fmla="*/ 1447565 h 4619822"/>
                      <a:gd name="connsiteX134" fmla="*/ 1080781 w 4078800"/>
                      <a:gd name="connsiteY134" fmla="*/ 1308529 h 4619822"/>
                      <a:gd name="connsiteX135" fmla="*/ 1035131 w 4078800"/>
                      <a:gd name="connsiteY135" fmla="*/ 1284567 h 4619822"/>
                      <a:gd name="connsiteX136" fmla="*/ 1975801 w 4078800"/>
                      <a:gd name="connsiteY136" fmla="*/ 876078 h 4619822"/>
                      <a:gd name="connsiteX137" fmla="*/ 2039352 w 4078800"/>
                      <a:gd name="connsiteY137" fmla="*/ 0 h 4619822"/>
                      <a:gd name="connsiteX138" fmla="*/ 2329831 w 4078800"/>
                      <a:gd name="connsiteY138" fmla="*/ 290479 h 4619822"/>
                      <a:gd name="connsiteX139" fmla="*/ 2085098 w 4078800"/>
                      <a:gd name="connsiteY139" fmla="*/ 576980 h 4619822"/>
                      <a:gd name="connsiteX140" fmla="*/ 2085098 w 4078800"/>
                      <a:gd name="connsiteY140" fmla="*/ 873142 h 4619822"/>
                      <a:gd name="connsiteX141" fmla="*/ 2040868 w 4078800"/>
                      <a:gd name="connsiteY141" fmla="*/ 872195 h 4619822"/>
                      <a:gd name="connsiteX142" fmla="*/ 1993513 w 4078800"/>
                      <a:gd name="connsiteY142" fmla="*/ 873237 h 4619822"/>
                      <a:gd name="connsiteX143" fmla="*/ 1993513 w 4078800"/>
                      <a:gd name="connsiteY143" fmla="*/ 576980 h 4619822"/>
                      <a:gd name="connsiteX144" fmla="*/ 1748874 w 4078800"/>
                      <a:gd name="connsiteY144" fmla="*/ 290479 h 4619822"/>
                      <a:gd name="connsiteX145" fmla="*/ 2039352 w 4078800"/>
                      <a:gd name="connsiteY145" fmla="*/ 0 h 4619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4078800" h="4619822">
                        <a:moveTo>
                          <a:pt x="1993607" y="3746585"/>
                        </a:moveTo>
                        <a:cubicBezTo>
                          <a:pt x="2009424" y="3747059"/>
                          <a:pt x="2025051" y="3747626"/>
                          <a:pt x="2040963" y="3747626"/>
                        </a:cubicBezTo>
                        <a:cubicBezTo>
                          <a:pt x="2055738" y="3747626"/>
                          <a:pt x="2070418" y="3747059"/>
                          <a:pt x="2085193" y="3746680"/>
                        </a:cubicBezTo>
                        <a:lnTo>
                          <a:pt x="2085193" y="4042842"/>
                        </a:lnTo>
                        <a:cubicBezTo>
                          <a:pt x="2223756" y="4064815"/>
                          <a:pt x="2329832" y="4184529"/>
                          <a:pt x="2329926" y="4329343"/>
                        </a:cubicBezTo>
                        <a:cubicBezTo>
                          <a:pt x="2329926" y="4489784"/>
                          <a:pt x="2199888" y="4619822"/>
                          <a:pt x="2039447" y="4619822"/>
                        </a:cubicBezTo>
                        <a:cubicBezTo>
                          <a:pt x="1879007" y="4619822"/>
                          <a:pt x="1748969" y="4489784"/>
                          <a:pt x="1748969" y="4329343"/>
                        </a:cubicBezTo>
                        <a:cubicBezTo>
                          <a:pt x="1748969" y="4184529"/>
                          <a:pt x="1854951" y="4064815"/>
                          <a:pt x="1993607" y="4042842"/>
                        </a:cubicBezTo>
                        <a:close/>
                        <a:moveTo>
                          <a:pt x="1409051" y="3173867"/>
                        </a:moveTo>
                        <a:cubicBezTo>
                          <a:pt x="1438032" y="3222075"/>
                          <a:pt x="1468056" y="3266590"/>
                          <a:pt x="1498458" y="3307410"/>
                        </a:cubicBezTo>
                        <a:cubicBezTo>
                          <a:pt x="1531985" y="3352682"/>
                          <a:pt x="1565702" y="3393313"/>
                          <a:pt x="1598283" y="3429776"/>
                        </a:cubicBezTo>
                        <a:cubicBezTo>
                          <a:pt x="1746696" y="3595048"/>
                          <a:pt x="1893781" y="3696673"/>
                          <a:pt x="1970309" y="3743744"/>
                        </a:cubicBezTo>
                        <a:cubicBezTo>
                          <a:pt x="1605765" y="3726507"/>
                          <a:pt x="1276738" y="3573169"/>
                          <a:pt x="1033142" y="3333455"/>
                        </a:cubicBezTo>
                        <a:cubicBezTo>
                          <a:pt x="1131736" y="3279754"/>
                          <a:pt x="1258270" y="3221317"/>
                          <a:pt x="1409051" y="3173867"/>
                        </a:cubicBezTo>
                        <a:close/>
                        <a:moveTo>
                          <a:pt x="2670318" y="3167522"/>
                        </a:moveTo>
                        <a:cubicBezTo>
                          <a:pt x="2862581" y="3226148"/>
                          <a:pt x="2993377" y="3297181"/>
                          <a:pt x="3048688" y="3330519"/>
                        </a:cubicBezTo>
                        <a:cubicBezTo>
                          <a:pt x="2804334" y="3572316"/>
                          <a:pt x="2473886" y="3726696"/>
                          <a:pt x="2107166" y="3743744"/>
                        </a:cubicBezTo>
                        <a:cubicBezTo>
                          <a:pt x="2107639" y="3743460"/>
                          <a:pt x="2108113" y="3743175"/>
                          <a:pt x="2108680" y="3742796"/>
                        </a:cubicBezTo>
                        <a:cubicBezTo>
                          <a:pt x="2185302" y="3695158"/>
                          <a:pt x="2332199" y="3591922"/>
                          <a:pt x="2480517" y="3425515"/>
                        </a:cubicBezTo>
                        <a:cubicBezTo>
                          <a:pt x="2512529" y="3389430"/>
                          <a:pt x="2545772" y="3349272"/>
                          <a:pt x="2578543" y="3304758"/>
                        </a:cubicBezTo>
                        <a:cubicBezTo>
                          <a:pt x="2609891" y="3262802"/>
                          <a:pt x="2640862" y="3217056"/>
                          <a:pt x="2670318" y="3167522"/>
                        </a:cubicBezTo>
                        <a:close/>
                        <a:moveTo>
                          <a:pt x="2072407" y="3076599"/>
                        </a:moveTo>
                        <a:cubicBezTo>
                          <a:pt x="2276983" y="3078872"/>
                          <a:pt x="2455797" y="3109084"/>
                          <a:pt x="2603452" y="3148579"/>
                        </a:cubicBezTo>
                        <a:cubicBezTo>
                          <a:pt x="2568503" y="3205216"/>
                          <a:pt x="2531472" y="3257212"/>
                          <a:pt x="2493587" y="3305042"/>
                        </a:cubicBezTo>
                        <a:cubicBezTo>
                          <a:pt x="2331062" y="3509997"/>
                          <a:pt x="2155279" y="3635110"/>
                          <a:pt x="2072407" y="3687485"/>
                        </a:cubicBezTo>
                        <a:close/>
                        <a:moveTo>
                          <a:pt x="2006394" y="3076599"/>
                        </a:moveTo>
                        <a:lnTo>
                          <a:pt x="2006394" y="3688243"/>
                        </a:lnTo>
                        <a:cubicBezTo>
                          <a:pt x="1923616" y="3636910"/>
                          <a:pt x="1746317" y="3513311"/>
                          <a:pt x="1583035" y="3307220"/>
                        </a:cubicBezTo>
                        <a:cubicBezTo>
                          <a:pt x="1546003" y="3260527"/>
                          <a:pt x="1509730" y="3209573"/>
                          <a:pt x="1475349" y="3154262"/>
                        </a:cubicBezTo>
                        <a:cubicBezTo>
                          <a:pt x="1630391" y="3111074"/>
                          <a:pt x="1808448" y="3080292"/>
                          <a:pt x="2006394" y="3076599"/>
                        </a:cubicBezTo>
                        <a:close/>
                        <a:moveTo>
                          <a:pt x="2904728" y="2342966"/>
                        </a:moveTo>
                        <a:lnTo>
                          <a:pt x="3474225" y="2342966"/>
                        </a:lnTo>
                        <a:cubicBezTo>
                          <a:pt x="3469194" y="2569207"/>
                          <a:pt x="3411850" y="2782499"/>
                          <a:pt x="3313730" y="2971235"/>
                        </a:cubicBezTo>
                        <a:lnTo>
                          <a:pt x="3303807" y="2988409"/>
                        </a:lnTo>
                        <a:lnTo>
                          <a:pt x="3562592" y="3135602"/>
                        </a:lnTo>
                        <a:cubicBezTo>
                          <a:pt x="3584375" y="3108800"/>
                          <a:pt x="3610988" y="3085312"/>
                          <a:pt x="3642622" y="3067033"/>
                        </a:cubicBezTo>
                        <a:cubicBezTo>
                          <a:pt x="3781563" y="2986907"/>
                          <a:pt x="3959242" y="3034451"/>
                          <a:pt x="4039461" y="3173393"/>
                        </a:cubicBezTo>
                        <a:cubicBezTo>
                          <a:pt x="4119681" y="3312334"/>
                          <a:pt x="4072137" y="3490012"/>
                          <a:pt x="3933006" y="3570137"/>
                        </a:cubicBezTo>
                        <a:cubicBezTo>
                          <a:pt x="3794065" y="3650263"/>
                          <a:pt x="3616387" y="3602719"/>
                          <a:pt x="3536167" y="3463777"/>
                        </a:cubicBezTo>
                        <a:cubicBezTo>
                          <a:pt x="3490705" y="3384978"/>
                          <a:pt x="3486443" y="3293676"/>
                          <a:pt x="3516561" y="3214782"/>
                        </a:cubicBezTo>
                        <a:lnTo>
                          <a:pt x="3258931" y="3066080"/>
                        </a:lnTo>
                        <a:lnTo>
                          <a:pt x="3250058" y="3081437"/>
                        </a:lnTo>
                        <a:cubicBezTo>
                          <a:pt x="3204471" y="3152816"/>
                          <a:pt x="3152729" y="3219895"/>
                          <a:pt x="3095571" y="3281931"/>
                        </a:cubicBezTo>
                        <a:cubicBezTo>
                          <a:pt x="3090646" y="3278996"/>
                          <a:pt x="3079469" y="3272081"/>
                          <a:pt x="3076723" y="3270377"/>
                        </a:cubicBezTo>
                        <a:cubicBezTo>
                          <a:pt x="3017529" y="3235429"/>
                          <a:pt x="2889289" y="3166858"/>
                          <a:pt x="2703940" y="3109179"/>
                        </a:cubicBezTo>
                        <a:cubicBezTo>
                          <a:pt x="2813142" y="2909338"/>
                          <a:pt x="2899234" y="2654376"/>
                          <a:pt x="2904728" y="2342966"/>
                        </a:cubicBezTo>
                        <a:close/>
                        <a:moveTo>
                          <a:pt x="1239708" y="2342966"/>
                        </a:moveTo>
                        <a:lnTo>
                          <a:pt x="2006394" y="2342966"/>
                        </a:lnTo>
                        <a:lnTo>
                          <a:pt x="2006394" y="3010868"/>
                        </a:lnTo>
                        <a:cubicBezTo>
                          <a:pt x="1794620" y="3014751"/>
                          <a:pt x="1604629" y="3048374"/>
                          <a:pt x="1440684" y="3095635"/>
                        </a:cubicBezTo>
                        <a:cubicBezTo>
                          <a:pt x="1328925" y="2897215"/>
                          <a:pt x="1245390" y="2647935"/>
                          <a:pt x="1239708" y="2342966"/>
                        </a:cubicBezTo>
                        <a:close/>
                        <a:moveTo>
                          <a:pt x="604479" y="2342966"/>
                        </a:moveTo>
                        <a:lnTo>
                          <a:pt x="1173977" y="2342966"/>
                        </a:lnTo>
                        <a:cubicBezTo>
                          <a:pt x="1179565" y="2658638"/>
                          <a:pt x="1265847" y="2915210"/>
                          <a:pt x="1375522" y="3115430"/>
                        </a:cubicBezTo>
                        <a:lnTo>
                          <a:pt x="1375522" y="3115619"/>
                        </a:lnTo>
                        <a:cubicBezTo>
                          <a:pt x="1224173" y="3164206"/>
                          <a:pt x="1097450" y="3223116"/>
                          <a:pt x="998193" y="3277575"/>
                        </a:cubicBezTo>
                        <a:cubicBezTo>
                          <a:pt x="997246" y="3278143"/>
                          <a:pt x="989953" y="3282122"/>
                          <a:pt x="985881" y="3284489"/>
                        </a:cubicBezTo>
                        <a:cubicBezTo>
                          <a:pt x="985691" y="3284489"/>
                          <a:pt x="985691" y="3284489"/>
                          <a:pt x="985691" y="3284489"/>
                        </a:cubicBezTo>
                        <a:cubicBezTo>
                          <a:pt x="928178" y="3222382"/>
                          <a:pt x="876099" y="3155185"/>
                          <a:pt x="830205" y="3083649"/>
                        </a:cubicBezTo>
                        <a:lnTo>
                          <a:pt x="819457" y="3065127"/>
                        </a:lnTo>
                        <a:lnTo>
                          <a:pt x="561670" y="3213550"/>
                        </a:lnTo>
                        <a:cubicBezTo>
                          <a:pt x="611772" y="3344536"/>
                          <a:pt x="561196" y="3496262"/>
                          <a:pt x="435799" y="3568622"/>
                        </a:cubicBezTo>
                        <a:cubicBezTo>
                          <a:pt x="296857" y="3648748"/>
                          <a:pt x="119180" y="3601202"/>
                          <a:pt x="38959" y="3462262"/>
                        </a:cubicBezTo>
                        <a:cubicBezTo>
                          <a:pt x="-41166" y="3323321"/>
                          <a:pt x="6380" y="3145642"/>
                          <a:pt x="145320" y="3065422"/>
                        </a:cubicBezTo>
                        <a:cubicBezTo>
                          <a:pt x="270717" y="2992968"/>
                          <a:pt x="427464" y="3024980"/>
                          <a:pt x="515829" y="3134087"/>
                        </a:cubicBezTo>
                        <a:lnTo>
                          <a:pt x="773183" y="2985391"/>
                        </a:lnTo>
                        <a:lnTo>
                          <a:pt x="766099" y="2973184"/>
                        </a:lnTo>
                        <a:cubicBezTo>
                          <a:pt x="667299" y="2783965"/>
                          <a:pt x="609511" y="2569977"/>
                          <a:pt x="604479" y="2342966"/>
                        </a:cubicBezTo>
                        <a:close/>
                        <a:moveTo>
                          <a:pt x="2072407" y="2342872"/>
                        </a:moveTo>
                        <a:lnTo>
                          <a:pt x="2838998" y="2342872"/>
                        </a:lnTo>
                        <a:lnTo>
                          <a:pt x="2838998" y="2342966"/>
                        </a:lnTo>
                        <a:cubicBezTo>
                          <a:pt x="2833316" y="2643768"/>
                          <a:pt x="2749781" y="2891627"/>
                          <a:pt x="2638211" y="3089763"/>
                        </a:cubicBezTo>
                        <a:cubicBezTo>
                          <a:pt x="2482127" y="3046575"/>
                          <a:pt x="2291473" y="3012857"/>
                          <a:pt x="2072407" y="3010584"/>
                        </a:cubicBezTo>
                        <a:close/>
                        <a:moveTo>
                          <a:pt x="2634612" y="1527787"/>
                        </a:moveTo>
                        <a:cubicBezTo>
                          <a:pt x="2747980" y="1727154"/>
                          <a:pt x="2833126" y="1975865"/>
                          <a:pt x="2838997" y="2277047"/>
                        </a:cubicBezTo>
                        <a:lnTo>
                          <a:pt x="2072407" y="2277047"/>
                        </a:lnTo>
                        <a:lnTo>
                          <a:pt x="2072407" y="1606208"/>
                        </a:lnTo>
                        <a:cubicBezTo>
                          <a:pt x="2289863" y="1603839"/>
                          <a:pt x="2479095" y="1570691"/>
                          <a:pt x="2634612" y="1527787"/>
                        </a:cubicBezTo>
                        <a:close/>
                        <a:moveTo>
                          <a:pt x="1454323" y="1525041"/>
                        </a:moveTo>
                        <a:cubicBezTo>
                          <a:pt x="1615143" y="1570313"/>
                          <a:pt x="1800302" y="1602420"/>
                          <a:pt x="2006393" y="1606020"/>
                        </a:cubicBezTo>
                        <a:lnTo>
                          <a:pt x="2006393" y="2277048"/>
                        </a:lnTo>
                        <a:lnTo>
                          <a:pt x="1239802" y="2277048"/>
                        </a:lnTo>
                        <a:cubicBezTo>
                          <a:pt x="1246053" y="1977761"/>
                          <a:pt x="1335933" y="1726966"/>
                          <a:pt x="1454323" y="1525041"/>
                        </a:cubicBezTo>
                        <a:close/>
                        <a:moveTo>
                          <a:pt x="298349" y="1008928"/>
                        </a:moveTo>
                        <a:cubicBezTo>
                          <a:pt x="345178" y="1010140"/>
                          <a:pt x="392380" y="1022722"/>
                          <a:pt x="435799" y="1047791"/>
                        </a:cubicBezTo>
                        <a:cubicBezTo>
                          <a:pt x="561291" y="1120245"/>
                          <a:pt x="611868" y="1272162"/>
                          <a:pt x="561481" y="1403242"/>
                        </a:cubicBezTo>
                        <a:lnTo>
                          <a:pt x="820646" y="1552718"/>
                        </a:lnTo>
                        <a:lnTo>
                          <a:pt x="831165" y="1534633"/>
                        </a:lnTo>
                        <a:cubicBezTo>
                          <a:pt x="877253" y="1462958"/>
                          <a:pt x="929551" y="1395642"/>
                          <a:pt x="987301" y="1333440"/>
                        </a:cubicBezTo>
                        <a:cubicBezTo>
                          <a:pt x="988912" y="1334198"/>
                          <a:pt x="997341" y="1338933"/>
                          <a:pt x="998857" y="1339881"/>
                        </a:cubicBezTo>
                        <a:cubicBezTo>
                          <a:pt x="1101144" y="1395760"/>
                          <a:pt x="1232509" y="1456375"/>
                          <a:pt x="1389255" y="1505625"/>
                        </a:cubicBezTo>
                        <a:cubicBezTo>
                          <a:pt x="1270015" y="1713706"/>
                          <a:pt x="1179850" y="1971130"/>
                          <a:pt x="1173787" y="2277048"/>
                        </a:cubicBezTo>
                        <a:lnTo>
                          <a:pt x="604479" y="2277048"/>
                        </a:lnTo>
                        <a:cubicBezTo>
                          <a:pt x="609511" y="2049445"/>
                          <a:pt x="667559" y="1834939"/>
                          <a:pt x="766783" y="1645322"/>
                        </a:cubicBezTo>
                        <a:lnTo>
                          <a:pt x="774591" y="1631899"/>
                        </a:lnTo>
                        <a:lnTo>
                          <a:pt x="516398" y="1481663"/>
                        </a:lnTo>
                        <a:cubicBezTo>
                          <a:pt x="428128" y="1591243"/>
                          <a:pt x="271001" y="1623540"/>
                          <a:pt x="145321" y="1550991"/>
                        </a:cubicBezTo>
                        <a:cubicBezTo>
                          <a:pt x="6380" y="1470771"/>
                          <a:pt x="-41260" y="1293093"/>
                          <a:pt x="38959" y="1154151"/>
                        </a:cubicBezTo>
                        <a:cubicBezTo>
                          <a:pt x="94111" y="1058630"/>
                          <a:pt x="195327" y="1006262"/>
                          <a:pt x="298349" y="1008928"/>
                        </a:cubicBezTo>
                        <a:close/>
                        <a:moveTo>
                          <a:pt x="3780450" y="1007168"/>
                        </a:moveTo>
                        <a:cubicBezTo>
                          <a:pt x="3883473" y="1004505"/>
                          <a:pt x="3984688" y="1056828"/>
                          <a:pt x="4039840" y="1152350"/>
                        </a:cubicBezTo>
                        <a:cubicBezTo>
                          <a:pt x="4120061" y="1291292"/>
                          <a:pt x="4072420" y="1468875"/>
                          <a:pt x="3933479" y="1549095"/>
                        </a:cubicBezTo>
                        <a:cubicBezTo>
                          <a:pt x="3807798" y="1621739"/>
                          <a:pt x="3650577" y="1589348"/>
                          <a:pt x="3562306" y="1479578"/>
                        </a:cubicBezTo>
                        <a:lnTo>
                          <a:pt x="3303039" y="1630191"/>
                        </a:lnTo>
                        <a:lnTo>
                          <a:pt x="3313046" y="1647464"/>
                        </a:lnTo>
                        <a:cubicBezTo>
                          <a:pt x="3411590" y="1836514"/>
                          <a:pt x="3469194" y="2050214"/>
                          <a:pt x="3474225" y="2277047"/>
                        </a:cubicBezTo>
                        <a:lnTo>
                          <a:pt x="2904728" y="2277047"/>
                        </a:lnTo>
                        <a:cubicBezTo>
                          <a:pt x="2899234" y="1965258"/>
                          <a:pt x="2811343" y="1709159"/>
                          <a:pt x="2700436" y="1508561"/>
                        </a:cubicBezTo>
                        <a:cubicBezTo>
                          <a:pt x="2893837" y="1448798"/>
                          <a:pt x="3025769" y="1377006"/>
                          <a:pt x="3082406" y="1343100"/>
                        </a:cubicBezTo>
                        <a:cubicBezTo>
                          <a:pt x="3083352" y="1342721"/>
                          <a:pt x="3090836" y="1338175"/>
                          <a:pt x="3093961" y="1336281"/>
                        </a:cubicBezTo>
                        <a:cubicBezTo>
                          <a:pt x="3151356" y="1398412"/>
                          <a:pt x="3203317" y="1465591"/>
                          <a:pt x="3249099" y="1537083"/>
                        </a:cubicBezTo>
                        <a:lnTo>
                          <a:pt x="3257551" y="1551672"/>
                        </a:lnTo>
                        <a:lnTo>
                          <a:pt x="3516750" y="1400020"/>
                        </a:lnTo>
                        <a:cubicBezTo>
                          <a:pt x="3467217" y="1269224"/>
                          <a:pt x="3517981" y="1118160"/>
                          <a:pt x="3643001" y="1045989"/>
                        </a:cubicBezTo>
                        <a:cubicBezTo>
                          <a:pt x="3686420" y="1020950"/>
                          <a:pt x="3733622" y="1008379"/>
                          <a:pt x="3780450" y="1007168"/>
                        </a:cubicBezTo>
                        <a:close/>
                        <a:moveTo>
                          <a:pt x="2006394" y="934895"/>
                        </a:moveTo>
                        <a:lnTo>
                          <a:pt x="2006394" y="1540099"/>
                        </a:lnTo>
                        <a:cubicBezTo>
                          <a:pt x="1814605" y="1536595"/>
                          <a:pt x="1641472" y="1507897"/>
                          <a:pt x="1490030" y="1466603"/>
                        </a:cubicBezTo>
                        <a:cubicBezTo>
                          <a:pt x="1526114" y="1409966"/>
                          <a:pt x="1564378" y="1357590"/>
                          <a:pt x="1603020" y="1309572"/>
                        </a:cubicBezTo>
                        <a:cubicBezTo>
                          <a:pt x="1760240" y="1114751"/>
                          <a:pt x="1925985" y="989637"/>
                          <a:pt x="2006394" y="934895"/>
                        </a:cubicBezTo>
                        <a:close/>
                        <a:moveTo>
                          <a:pt x="2072408" y="933000"/>
                        </a:moveTo>
                        <a:cubicBezTo>
                          <a:pt x="2154333" y="985754"/>
                          <a:pt x="2327180" y="1110300"/>
                          <a:pt x="2487905" y="1311845"/>
                        </a:cubicBezTo>
                        <a:cubicBezTo>
                          <a:pt x="2526263" y="1359864"/>
                          <a:pt x="2564053" y="1412239"/>
                          <a:pt x="2599570" y="1469160"/>
                        </a:cubicBezTo>
                        <a:cubicBezTo>
                          <a:pt x="2452673" y="1508181"/>
                          <a:pt x="2275184" y="1537826"/>
                          <a:pt x="2072408" y="1540099"/>
                        </a:cubicBezTo>
                        <a:close/>
                        <a:moveTo>
                          <a:pt x="2106598" y="876363"/>
                        </a:moveTo>
                        <a:cubicBezTo>
                          <a:pt x="2472656" y="893127"/>
                          <a:pt x="2802535" y="1046938"/>
                          <a:pt x="3046889" y="1287694"/>
                        </a:cubicBezTo>
                        <a:cubicBezTo>
                          <a:pt x="3035145" y="1294608"/>
                          <a:pt x="3020181" y="1303227"/>
                          <a:pt x="3002186" y="1312981"/>
                        </a:cubicBezTo>
                        <a:cubicBezTo>
                          <a:pt x="2933141" y="1350393"/>
                          <a:pt x="2819204" y="1404379"/>
                          <a:pt x="2666624" y="1450218"/>
                        </a:cubicBezTo>
                        <a:cubicBezTo>
                          <a:pt x="2636412" y="1400400"/>
                          <a:pt x="2605062" y="1354371"/>
                          <a:pt x="2573429" y="1312129"/>
                        </a:cubicBezTo>
                        <a:cubicBezTo>
                          <a:pt x="2542269" y="1270362"/>
                          <a:pt x="2510918" y="1232478"/>
                          <a:pt x="2480518" y="1198192"/>
                        </a:cubicBezTo>
                        <a:cubicBezTo>
                          <a:pt x="2330874" y="1029511"/>
                          <a:pt x="2182461" y="924287"/>
                          <a:pt x="2106598" y="876363"/>
                        </a:cubicBezTo>
                        <a:close/>
                        <a:moveTo>
                          <a:pt x="1975801" y="876078"/>
                        </a:moveTo>
                        <a:cubicBezTo>
                          <a:pt x="1888572" y="934894"/>
                          <a:pt x="1694983" y="1079612"/>
                          <a:pt x="1519673" y="1309476"/>
                        </a:cubicBezTo>
                        <a:cubicBezTo>
                          <a:pt x="1486902" y="1352569"/>
                          <a:pt x="1454795" y="1398505"/>
                          <a:pt x="1424203" y="1447565"/>
                        </a:cubicBezTo>
                        <a:cubicBezTo>
                          <a:pt x="1290282" y="1406555"/>
                          <a:pt x="1174924" y="1356927"/>
                          <a:pt x="1080781" y="1308529"/>
                        </a:cubicBezTo>
                        <a:cubicBezTo>
                          <a:pt x="1065059" y="1300479"/>
                          <a:pt x="1049811" y="1292428"/>
                          <a:pt x="1035131" y="1284567"/>
                        </a:cubicBezTo>
                        <a:cubicBezTo>
                          <a:pt x="1279959" y="1044568"/>
                          <a:pt x="1610027" y="891990"/>
                          <a:pt x="1975801" y="876078"/>
                        </a:cubicBezTo>
                        <a:close/>
                        <a:moveTo>
                          <a:pt x="2039352" y="0"/>
                        </a:moveTo>
                        <a:cubicBezTo>
                          <a:pt x="2199793" y="0"/>
                          <a:pt x="2329831" y="130038"/>
                          <a:pt x="2329831" y="290479"/>
                        </a:cubicBezTo>
                        <a:cubicBezTo>
                          <a:pt x="2329831" y="435293"/>
                          <a:pt x="2223755" y="555007"/>
                          <a:pt x="2085098" y="576980"/>
                        </a:cubicBezTo>
                        <a:lnTo>
                          <a:pt x="2085098" y="873142"/>
                        </a:lnTo>
                        <a:cubicBezTo>
                          <a:pt x="2070418" y="872763"/>
                          <a:pt x="2055737" y="872195"/>
                          <a:pt x="2040868" y="872195"/>
                        </a:cubicBezTo>
                        <a:cubicBezTo>
                          <a:pt x="2024956" y="872195"/>
                          <a:pt x="2009234" y="872763"/>
                          <a:pt x="1993513" y="873237"/>
                        </a:cubicBezTo>
                        <a:lnTo>
                          <a:pt x="1993513" y="576980"/>
                        </a:lnTo>
                        <a:cubicBezTo>
                          <a:pt x="1854950" y="555007"/>
                          <a:pt x="1748874" y="435293"/>
                          <a:pt x="1748874" y="290479"/>
                        </a:cubicBezTo>
                        <a:cubicBezTo>
                          <a:pt x="1748874" y="130038"/>
                          <a:pt x="1878912" y="0"/>
                          <a:pt x="2039352" y="0"/>
                        </a:cubicBezTo>
                        <a:close/>
                      </a:path>
                    </a:pathLst>
                  </a:custGeom>
                  <a:solidFill>
                    <a:srgbClr val="FF671F"/>
                  </a:solidFill>
                  <a:ln w="9525" cap="flat">
                    <a:noFill/>
                    <a:prstDash val="solid"/>
                    <a:miter/>
                  </a:ln>
                </p:spPr>
                <p:txBody>
                  <a:bodyPr wrap="square"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ea typeface="+mn-ea"/>
                      <a:cs typeface="+mn-cs"/>
                    </a:endParaRPr>
                  </a:p>
                </p:txBody>
              </p:sp>
            </p:grpSp>
            <p:grpSp>
              <p:nvGrpSpPr>
                <p:cNvPr id="199" name="Group 198">
                  <a:extLst>
                    <a:ext uri="{FF2B5EF4-FFF2-40B4-BE49-F238E27FC236}">
                      <a16:creationId xmlns:a16="http://schemas.microsoft.com/office/drawing/2014/main" id="{FE82F827-5131-422B-A7E5-CC71929AD543}"/>
                    </a:ext>
                  </a:extLst>
                </p:cNvPr>
                <p:cNvGrpSpPr/>
                <p:nvPr/>
              </p:nvGrpSpPr>
              <p:grpSpPr>
                <a:xfrm>
                  <a:off x="10991017" y="2917382"/>
                  <a:ext cx="362785" cy="362785"/>
                  <a:chOff x="11021497" y="2730344"/>
                  <a:chExt cx="362785" cy="362785"/>
                </a:xfrm>
              </p:grpSpPr>
              <p:sp>
                <p:nvSpPr>
                  <p:cNvPr id="200" name="Oval 199">
                    <a:extLst>
                      <a:ext uri="{FF2B5EF4-FFF2-40B4-BE49-F238E27FC236}">
                        <a16:creationId xmlns:a16="http://schemas.microsoft.com/office/drawing/2014/main" id="{AC8D2871-0A2D-4FEE-9BCE-80B0A0F3141B}"/>
                      </a:ext>
                    </a:extLst>
                  </p:cNvPr>
                  <p:cNvSpPr/>
                  <p:nvPr/>
                </p:nvSpPr>
                <p:spPr>
                  <a:xfrm flipH="1">
                    <a:off x="11021497" y="2730344"/>
                    <a:ext cx="362785" cy="362785"/>
                  </a:xfrm>
                  <a:prstGeom prst="ellipse">
                    <a:avLst/>
                  </a:prstGeom>
                  <a:solidFill>
                    <a:srgbClr val="000000">
                      <a:alpha val="67000"/>
                    </a:srgbClr>
                  </a:solidFill>
                  <a:ln w="6350" cap="flat" cmpd="sng" algn="ctr">
                    <a:solidFill>
                      <a:srgbClr val="FF671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a typeface="+mn-ea"/>
                      <a:cs typeface="+mn-cs"/>
                    </a:endParaRPr>
                  </a:p>
                </p:txBody>
              </p:sp>
              <p:sp>
                <p:nvSpPr>
                  <p:cNvPr id="201" name="Freeform: Shape 200">
                    <a:extLst>
                      <a:ext uri="{FF2B5EF4-FFF2-40B4-BE49-F238E27FC236}">
                        <a16:creationId xmlns:a16="http://schemas.microsoft.com/office/drawing/2014/main" id="{801283DA-AD98-4F29-AD7E-14FDCCB53651}"/>
                      </a:ext>
                    </a:extLst>
                  </p:cNvPr>
                  <p:cNvSpPr/>
                  <p:nvPr/>
                </p:nvSpPr>
                <p:spPr>
                  <a:xfrm>
                    <a:off x="11092837" y="2832549"/>
                    <a:ext cx="220104" cy="158374"/>
                  </a:xfrm>
                  <a:custGeom>
                    <a:avLst/>
                    <a:gdLst>
                      <a:gd name="connsiteX0" fmla="*/ 2951283 w 4625892"/>
                      <a:gd name="connsiteY0" fmla="*/ 1865377 h 3328502"/>
                      <a:gd name="connsiteX1" fmla="*/ 2731167 w 4625892"/>
                      <a:gd name="connsiteY1" fmla="*/ 2103620 h 3328502"/>
                      <a:gd name="connsiteX2" fmla="*/ 2613772 w 4625892"/>
                      <a:gd name="connsiteY2" fmla="*/ 2002625 h 3328502"/>
                      <a:gd name="connsiteX3" fmla="*/ 2574928 w 4625892"/>
                      <a:gd name="connsiteY3" fmla="*/ 2047512 h 3328502"/>
                      <a:gd name="connsiteX4" fmla="*/ 2714767 w 4625892"/>
                      <a:gd name="connsiteY4" fmla="*/ 2167497 h 3328502"/>
                      <a:gd name="connsiteX5" fmla="*/ 2736346 w 4625892"/>
                      <a:gd name="connsiteY5" fmla="*/ 2186487 h 3328502"/>
                      <a:gd name="connsiteX6" fmla="*/ 2756200 w 4625892"/>
                      <a:gd name="connsiteY6" fmla="*/ 2164907 h 3328502"/>
                      <a:gd name="connsiteX7" fmla="*/ 2995306 w 4625892"/>
                      <a:gd name="connsiteY7" fmla="*/ 1905947 h 3328502"/>
                      <a:gd name="connsiteX8" fmla="*/ 2189078 w 4625892"/>
                      <a:gd name="connsiteY8" fmla="*/ 1742803 h 3328502"/>
                      <a:gd name="connsiteX9" fmla="*/ 2078588 w 4625892"/>
                      <a:gd name="connsiteY9" fmla="*/ 1853292 h 3328502"/>
                      <a:gd name="connsiteX10" fmla="*/ 2128654 w 4625892"/>
                      <a:gd name="connsiteY10" fmla="*/ 1945654 h 3328502"/>
                      <a:gd name="connsiteX11" fmla="*/ 2126064 w 4625892"/>
                      <a:gd name="connsiteY11" fmla="*/ 1963782 h 3328502"/>
                      <a:gd name="connsiteX12" fmla="*/ 2126064 w 4625892"/>
                      <a:gd name="connsiteY12" fmla="*/ 2089809 h 3328502"/>
                      <a:gd name="connsiteX13" fmla="*/ 2189078 w 4625892"/>
                      <a:gd name="connsiteY13" fmla="*/ 2152823 h 3328502"/>
                      <a:gd name="connsiteX14" fmla="*/ 2252091 w 4625892"/>
                      <a:gd name="connsiteY14" fmla="*/ 2089809 h 3328502"/>
                      <a:gd name="connsiteX15" fmla="*/ 2252091 w 4625892"/>
                      <a:gd name="connsiteY15" fmla="*/ 1963782 h 3328502"/>
                      <a:gd name="connsiteX16" fmla="*/ 2249502 w 4625892"/>
                      <a:gd name="connsiteY16" fmla="*/ 1945654 h 3328502"/>
                      <a:gd name="connsiteX17" fmla="*/ 2299567 w 4625892"/>
                      <a:gd name="connsiteY17" fmla="*/ 1853292 h 3328502"/>
                      <a:gd name="connsiteX18" fmla="*/ 2189078 w 4625892"/>
                      <a:gd name="connsiteY18" fmla="*/ 1742803 h 3328502"/>
                      <a:gd name="connsiteX19" fmla="*/ 2784685 w 4625892"/>
                      <a:gd name="connsiteY19" fmla="*/ 1742802 h 3328502"/>
                      <a:gd name="connsiteX20" fmla="*/ 3066952 w 4625892"/>
                      <a:gd name="connsiteY20" fmla="*/ 2025068 h 3328502"/>
                      <a:gd name="connsiteX21" fmla="*/ 2784685 w 4625892"/>
                      <a:gd name="connsiteY21" fmla="*/ 2307335 h 3328502"/>
                      <a:gd name="connsiteX22" fmla="*/ 2502419 w 4625892"/>
                      <a:gd name="connsiteY22" fmla="*/ 2025068 h 3328502"/>
                      <a:gd name="connsiteX23" fmla="*/ 2784685 w 4625892"/>
                      <a:gd name="connsiteY23" fmla="*/ 1742802 h 3328502"/>
                      <a:gd name="connsiteX24" fmla="*/ 2164044 w 4625892"/>
                      <a:gd name="connsiteY24" fmla="*/ 1167048 h 3328502"/>
                      <a:gd name="connsiteX25" fmla="*/ 2216700 w 4625892"/>
                      <a:gd name="connsiteY25" fmla="*/ 1167048 h 3328502"/>
                      <a:gd name="connsiteX26" fmla="*/ 2418689 w 4625892"/>
                      <a:gd name="connsiteY26" fmla="*/ 1358678 h 3328502"/>
                      <a:gd name="connsiteX27" fmla="*/ 2418689 w 4625892"/>
                      <a:gd name="connsiteY27" fmla="*/ 1468304 h 3328502"/>
                      <a:gd name="connsiteX28" fmla="*/ 1959466 w 4625892"/>
                      <a:gd name="connsiteY28" fmla="*/ 1468304 h 3328502"/>
                      <a:gd name="connsiteX29" fmla="*/ 1959466 w 4625892"/>
                      <a:gd name="connsiteY29" fmla="*/ 1358678 h 3328502"/>
                      <a:gd name="connsiteX30" fmla="*/ 2018164 w 4625892"/>
                      <a:gd name="connsiteY30" fmla="*/ 1224019 h 3328502"/>
                      <a:gd name="connsiteX31" fmla="*/ 2164044 w 4625892"/>
                      <a:gd name="connsiteY31" fmla="*/ 1167048 h 3328502"/>
                      <a:gd name="connsiteX32" fmla="*/ 2164908 w 4625892"/>
                      <a:gd name="connsiteY32" fmla="*/ 1097129 h 3328502"/>
                      <a:gd name="connsiteX33" fmla="*/ 1890410 w 4625892"/>
                      <a:gd name="connsiteY33" fmla="*/ 1358678 h 3328502"/>
                      <a:gd name="connsiteX34" fmla="*/ 1890410 w 4625892"/>
                      <a:gd name="connsiteY34" fmla="*/ 1538224 h 3328502"/>
                      <a:gd name="connsiteX35" fmla="*/ 2489472 w 4625892"/>
                      <a:gd name="connsiteY35" fmla="*/ 1538224 h 3328502"/>
                      <a:gd name="connsiteX36" fmla="*/ 2489472 w 4625892"/>
                      <a:gd name="connsiteY36" fmla="*/ 1358678 h 3328502"/>
                      <a:gd name="connsiteX37" fmla="*/ 2214974 w 4625892"/>
                      <a:gd name="connsiteY37" fmla="*/ 1097129 h 3328502"/>
                      <a:gd name="connsiteX38" fmla="*/ 2158003 w 4625892"/>
                      <a:gd name="connsiteY38" fmla="*/ 971101 h 3328502"/>
                      <a:gd name="connsiteX39" fmla="*/ 2221016 w 4625892"/>
                      <a:gd name="connsiteY39" fmla="*/ 971101 h 3328502"/>
                      <a:gd name="connsiteX40" fmla="*/ 2568022 w 4625892"/>
                      <a:gd name="connsiteY40" fmla="*/ 1307750 h 3328502"/>
                      <a:gd name="connsiteX41" fmla="*/ 2568022 w 4625892"/>
                      <a:gd name="connsiteY41" fmla="*/ 1538224 h 3328502"/>
                      <a:gd name="connsiteX42" fmla="*/ 2576654 w 4625892"/>
                      <a:gd name="connsiteY42" fmla="*/ 1548582 h 3328502"/>
                      <a:gd name="connsiteX43" fmla="*/ 2693187 w 4625892"/>
                      <a:gd name="connsiteY43" fmla="*/ 1681515 h 3328502"/>
                      <a:gd name="connsiteX44" fmla="*/ 2693187 w 4625892"/>
                      <a:gd name="connsiteY44" fmla="*/ 1690147 h 3328502"/>
                      <a:gd name="connsiteX45" fmla="*/ 2436816 w 4625892"/>
                      <a:gd name="connsiteY45" fmla="*/ 2025069 h 3328502"/>
                      <a:gd name="connsiteX46" fmla="*/ 2626720 w 4625892"/>
                      <a:gd name="connsiteY46" fmla="*/ 2334095 h 3328502"/>
                      <a:gd name="connsiteX47" fmla="*/ 2549896 w 4625892"/>
                      <a:gd name="connsiteY47" fmla="*/ 2357402 h 3328502"/>
                      <a:gd name="connsiteX48" fmla="*/ 1828260 w 4625892"/>
                      <a:gd name="connsiteY48" fmla="*/ 2357402 h 3328502"/>
                      <a:gd name="connsiteX49" fmla="*/ 1684968 w 4625892"/>
                      <a:gd name="connsiteY49" fmla="*/ 2214110 h 3328502"/>
                      <a:gd name="connsiteX50" fmla="*/ 1684968 w 4625892"/>
                      <a:gd name="connsiteY50" fmla="*/ 1681515 h 3328502"/>
                      <a:gd name="connsiteX51" fmla="*/ 1802364 w 4625892"/>
                      <a:gd name="connsiteY51" fmla="*/ 1548582 h 3328502"/>
                      <a:gd name="connsiteX52" fmla="*/ 1810996 w 4625892"/>
                      <a:gd name="connsiteY52" fmla="*/ 1538224 h 3328502"/>
                      <a:gd name="connsiteX53" fmla="*/ 1810996 w 4625892"/>
                      <a:gd name="connsiteY53" fmla="*/ 1307750 h 3328502"/>
                      <a:gd name="connsiteX54" fmla="*/ 2158003 w 4625892"/>
                      <a:gd name="connsiteY54" fmla="*/ 971101 h 3328502"/>
                      <a:gd name="connsiteX55" fmla="*/ 2158002 w 4625892"/>
                      <a:gd name="connsiteY55" fmla="*/ 905497 h 3328502"/>
                      <a:gd name="connsiteX56" fmla="*/ 1746255 w 4625892"/>
                      <a:gd name="connsiteY56" fmla="*/ 1307749 h 3328502"/>
                      <a:gd name="connsiteX57" fmla="*/ 1746255 w 4625892"/>
                      <a:gd name="connsiteY57" fmla="*/ 1490747 h 3328502"/>
                      <a:gd name="connsiteX58" fmla="*/ 1620228 w 4625892"/>
                      <a:gd name="connsiteY58" fmla="*/ 1681515 h 3328502"/>
                      <a:gd name="connsiteX59" fmla="*/ 1620228 w 4625892"/>
                      <a:gd name="connsiteY59" fmla="*/ 2214110 h 3328502"/>
                      <a:gd name="connsiteX60" fmla="*/ 1829122 w 4625892"/>
                      <a:gd name="connsiteY60" fmla="*/ 2423004 h 3328502"/>
                      <a:gd name="connsiteX61" fmla="*/ 2550758 w 4625892"/>
                      <a:gd name="connsiteY61" fmla="*/ 2423004 h 3328502"/>
                      <a:gd name="connsiteX62" fmla="*/ 2676785 w 4625892"/>
                      <a:gd name="connsiteY62" fmla="*/ 2380708 h 3328502"/>
                      <a:gd name="connsiteX63" fmla="*/ 2700955 w 4625892"/>
                      <a:gd name="connsiteY63" fmla="*/ 2362580 h 3328502"/>
                      <a:gd name="connsiteX64" fmla="*/ 2784686 w 4625892"/>
                      <a:gd name="connsiteY64" fmla="*/ 2372938 h 3328502"/>
                      <a:gd name="connsiteX65" fmla="*/ 3132555 w 4625892"/>
                      <a:gd name="connsiteY65" fmla="*/ 2025069 h 3328502"/>
                      <a:gd name="connsiteX66" fmla="*/ 2784686 w 4625892"/>
                      <a:gd name="connsiteY66" fmla="*/ 1677199 h 3328502"/>
                      <a:gd name="connsiteX67" fmla="*/ 2758790 w 4625892"/>
                      <a:gd name="connsiteY67" fmla="*/ 1678925 h 3328502"/>
                      <a:gd name="connsiteX68" fmla="*/ 2632762 w 4625892"/>
                      <a:gd name="connsiteY68" fmla="*/ 1490747 h 3328502"/>
                      <a:gd name="connsiteX69" fmla="*/ 2632762 w 4625892"/>
                      <a:gd name="connsiteY69" fmla="*/ 1307749 h 3328502"/>
                      <a:gd name="connsiteX70" fmla="*/ 2221015 w 4625892"/>
                      <a:gd name="connsiteY70" fmla="*/ 905497 h 3328502"/>
                      <a:gd name="connsiteX71" fmla="*/ 2313378 w 4625892"/>
                      <a:gd name="connsiteY71" fmla="*/ 0 h 3328502"/>
                      <a:gd name="connsiteX72" fmla="*/ 3603863 w 4625892"/>
                      <a:gd name="connsiteY72" fmla="*/ 491161 h 3328502"/>
                      <a:gd name="connsiteX73" fmla="*/ 3642707 w 4625892"/>
                      <a:gd name="connsiteY73" fmla="*/ 491161 h 3328502"/>
                      <a:gd name="connsiteX74" fmla="*/ 3642707 w 4625892"/>
                      <a:gd name="connsiteY74" fmla="*/ 859748 h 3328502"/>
                      <a:gd name="connsiteX75" fmla="*/ 4040641 w 4625892"/>
                      <a:gd name="connsiteY75" fmla="*/ 859748 h 3328502"/>
                      <a:gd name="connsiteX76" fmla="*/ 4066537 w 4625892"/>
                      <a:gd name="connsiteY76" fmla="*/ 833852 h 3328502"/>
                      <a:gd name="connsiteX77" fmla="*/ 4066537 w 4625892"/>
                      <a:gd name="connsiteY77" fmla="*/ 353050 h 3328502"/>
                      <a:gd name="connsiteX78" fmla="*/ 3977628 w 4625892"/>
                      <a:gd name="connsiteY78" fmla="*/ 218390 h 3328502"/>
                      <a:gd name="connsiteX79" fmla="*/ 4124372 w 4625892"/>
                      <a:gd name="connsiteY79" fmla="*/ 71646 h 3328502"/>
                      <a:gd name="connsiteX80" fmla="*/ 4271116 w 4625892"/>
                      <a:gd name="connsiteY80" fmla="*/ 218390 h 3328502"/>
                      <a:gd name="connsiteX81" fmla="*/ 4193428 w 4625892"/>
                      <a:gd name="connsiteY81" fmla="*/ 347870 h 3328502"/>
                      <a:gd name="connsiteX82" fmla="*/ 4193428 w 4625892"/>
                      <a:gd name="connsiteY82" fmla="*/ 923625 h 3328502"/>
                      <a:gd name="connsiteX83" fmla="*/ 4128688 w 4625892"/>
                      <a:gd name="connsiteY83" fmla="*/ 986639 h 3328502"/>
                      <a:gd name="connsiteX84" fmla="*/ 3642707 w 4625892"/>
                      <a:gd name="connsiteY84" fmla="*/ 986639 h 3328502"/>
                      <a:gd name="connsiteX85" fmla="*/ 3642707 w 4625892"/>
                      <a:gd name="connsiteY85" fmla="*/ 1326739 h 3328502"/>
                      <a:gd name="connsiteX86" fmla="*/ 4396281 w 4625892"/>
                      <a:gd name="connsiteY86" fmla="*/ 1326739 h 3328502"/>
                      <a:gd name="connsiteX87" fmla="*/ 4416998 w 4625892"/>
                      <a:gd name="connsiteY87" fmla="*/ 1306022 h 3328502"/>
                      <a:gd name="connsiteX88" fmla="*/ 4416998 w 4625892"/>
                      <a:gd name="connsiteY88" fmla="*/ 736310 h 3328502"/>
                      <a:gd name="connsiteX89" fmla="*/ 4332404 w 4625892"/>
                      <a:gd name="connsiteY89" fmla="*/ 602514 h 3328502"/>
                      <a:gd name="connsiteX90" fmla="*/ 4479148 w 4625892"/>
                      <a:gd name="connsiteY90" fmla="*/ 455770 h 3328502"/>
                      <a:gd name="connsiteX91" fmla="*/ 4625892 w 4625892"/>
                      <a:gd name="connsiteY91" fmla="*/ 602514 h 3328502"/>
                      <a:gd name="connsiteX92" fmla="*/ 4544751 w 4625892"/>
                      <a:gd name="connsiteY92" fmla="*/ 733721 h 3328502"/>
                      <a:gd name="connsiteX93" fmla="*/ 4544751 w 4625892"/>
                      <a:gd name="connsiteY93" fmla="*/ 1389753 h 3328502"/>
                      <a:gd name="connsiteX94" fmla="*/ 4480875 w 4625892"/>
                      <a:gd name="connsiteY94" fmla="*/ 1453630 h 3328502"/>
                      <a:gd name="connsiteX95" fmla="*/ 3640533 w 4625892"/>
                      <a:gd name="connsiteY95" fmla="*/ 1453630 h 3328502"/>
                      <a:gd name="connsiteX96" fmla="*/ 3631429 w 4625892"/>
                      <a:gd name="connsiteY96" fmla="*/ 1630773 h 3328502"/>
                      <a:gd name="connsiteX97" fmla="*/ 3626154 w 4625892"/>
                      <a:gd name="connsiteY97" fmla="*/ 1664251 h 3328502"/>
                      <a:gd name="connsiteX98" fmla="*/ 4486054 w 4625892"/>
                      <a:gd name="connsiteY98" fmla="*/ 1664251 h 3328502"/>
                      <a:gd name="connsiteX99" fmla="*/ 4549930 w 4625892"/>
                      <a:gd name="connsiteY99" fmla="*/ 1728128 h 3328502"/>
                      <a:gd name="connsiteX100" fmla="*/ 4549930 w 4625892"/>
                      <a:gd name="connsiteY100" fmla="*/ 2981495 h 3328502"/>
                      <a:gd name="connsiteX101" fmla="*/ 4625892 w 4625892"/>
                      <a:gd name="connsiteY101" fmla="*/ 3110111 h 3328502"/>
                      <a:gd name="connsiteX102" fmla="*/ 4479148 w 4625892"/>
                      <a:gd name="connsiteY102" fmla="*/ 3256855 h 3328502"/>
                      <a:gd name="connsiteX103" fmla="*/ 4332403 w 4625892"/>
                      <a:gd name="connsiteY103" fmla="*/ 3110111 h 3328502"/>
                      <a:gd name="connsiteX104" fmla="*/ 4422176 w 4625892"/>
                      <a:gd name="connsiteY104" fmla="*/ 2974589 h 3328502"/>
                      <a:gd name="connsiteX105" fmla="*/ 4422176 w 4625892"/>
                      <a:gd name="connsiteY105" fmla="*/ 1805816 h 3328502"/>
                      <a:gd name="connsiteX106" fmla="*/ 4407502 w 4625892"/>
                      <a:gd name="connsiteY106" fmla="*/ 1791141 h 3328502"/>
                      <a:gd name="connsiteX107" fmla="*/ 3606159 w 4625892"/>
                      <a:gd name="connsiteY107" fmla="*/ 1791141 h 3328502"/>
                      <a:gd name="connsiteX108" fmla="*/ 3599218 w 4625892"/>
                      <a:gd name="connsiteY108" fmla="*/ 1835190 h 3328502"/>
                      <a:gd name="connsiteX109" fmla="*/ 3548509 w 4625892"/>
                      <a:gd name="connsiteY109" fmla="*/ 2024957 h 3328502"/>
                      <a:gd name="connsiteX110" fmla="*/ 3508723 w 4625892"/>
                      <a:gd name="connsiteY110" fmla="*/ 2129516 h 3328502"/>
                      <a:gd name="connsiteX111" fmla="*/ 3928426 w 4625892"/>
                      <a:gd name="connsiteY111" fmla="*/ 2129516 h 3328502"/>
                      <a:gd name="connsiteX112" fmla="*/ 3992303 w 4625892"/>
                      <a:gd name="connsiteY112" fmla="*/ 2193393 h 3328502"/>
                      <a:gd name="connsiteX113" fmla="*/ 3992303 w 4625892"/>
                      <a:gd name="connsiteY113" fmla="*/ 2757926 h 3328502"/>
                      <a:gd name="connsiteX114" fmla="*/ 4067401 w 4625892"/>
                      <a:gd name="connsiteY114" fmla="*/ 2885680 h 3328502"/>
                      <a:gd name="connsiteX115" fmla="*/ 3920657 w 4625892"/>
                      <a:gd name="connsiteY115" fmla="*/ 3032424 h 3328502"/>
                      <a:gd name="connsiteX116" fmla="*/ 3773913 w 4625892"/>
                      <a:gd name="connsiteY116" fmla="*/ 2885680 h 3328502"/>
                      <a:gd name="connsiteX117" fmla="*/ 3864549 w 4625892"/>
                      <a:gd name="connsiteY117" fmla="*/ 2750157 h 3328502"/>
                      <a:gd name="connsiteX118" fmla="*/ 3864549 w 4625892"/>
                      <a:gd name="connsiteY118" fmla="*/ 2284892 h 3328502"/>
                      <a:gd name="connsiteX119" fmla="*/ 3836063 w 4625892"/>
                      <a:gd name="connsiteY119" fmla="*/ 2256406 h 3328502"/>
                      <a:gd name="connsiteX120" fmla="*/ 3453888 w 4625892"/>
                      <a:gd name="connsiteY120" fmla="*/ 2256406 h 3328502"/>
                      <a:gd name="connsiteX121" fmla="*/ 3401328 w 4625892"/>
                      <a:gd name="connsiteY121" fmla="*/ 2362033 h 3328502"/>
                      <a:gd name="connsiteX122" fmla="*/ 2313378 w 4625892"/>
                      <a:gd name="connsiteY122" fmla="*/ 3328502 h 3328502"/>
                      <a:gd name="connsiteX123" fmla="*/ 1225428 w 4625892"/>
                      <a:gd name="connsiteY123" fmla="*/ 2361651 h 3328502"/>
                      <a:gd name="connsiteX124" fmla="*/ 1173483 w 4625892"/>
                      <a:gd name="connsiteY124" fmla="*/ 2257270 h 3328502"/>
                      <a:gd name="connsiteX125" fmla="*/ 788965 w 4625892"/>
                      <a:gd name="connsiteY125" fmla="*/ 2257270 h 3328502"/>
                      <a:gd name="connsiteX126" fmla="*/ 760479 w 4625892"/>
                      <a:gd name="connsiteY126" fmla="*/ 2285755 h 3328502"/>
                      <a:gd name="connsiteX127" fmla="*/ 760479 w 4625892"/>
                      <a:gd name="connsiteY127" fmla="*/ 2751021 h 3328502"/>
                      <a:gd name="connsiteX128" fmla="*/ 851116 w 4625892"/>
                      <a:gd name="connsiteY128" fmla="*/ 2886543 h 3328502"/>
                      <a:gd name="connsiteX129" fmla="*/ 704372 w 4625892"/>
                      <a:gd name="connsiteY129" fmla="*/ 3033287 h 3328502"/>
                      <a:gd name="connsiteX130" fmla="*/ 557628 w 4625892"/>
                      <a:gd name="connsiteY130" fmla="*/ 2886543 h 3328502"/>
                      <a:gd name="connsiteX131" fmla="*/ 633589 w 4625892"/>
                      <a:gd name="connsiteY131" fmla="*/ 2757926 h 3328502"/>
                      <a:gd name="connsiteX132" fmla="*/ 633589 w 4625892"/>
                      <a:gd name="connsiteY132" fmla="*/ 2193393 h 3328502"/>
                      <a:gd name="connsiteX133" fmla="*/ 697466 w 4625892"/>
                      <a:gd name="connsiteY133" fmla="*/ 2129516 h 3328502"/>
                      <a:gd name="connsiteX134" fmla="*/ 1118165 w 4625892"/>
                      <a:gd name="connsiteY134" fmla="*/ 2129516 h 3328502"/>
                      <a:gd name="connsiteX135" fmla="*/ 1078248 w 4625892"/>
                      <a:gd name="connsiteY135" fmla="*/ 2024636 h 3328502"/>
                      <a:gd name="connsiteX136" fmla="*/ 1027538 w 4625892"/>
                      <a:gd name="connsiteY136" fmla="*/ 1834942 h 3328502"/>
                      <a:gd name="connsiteX137" fmla="*/ 1020769 w 4625892"/>
                      <a:gd name="connsiteY137" fmla="*/ 1792005 h 3328502"/>
                      <a:gd name="connsiteX138" fmla="*/ 218389 w 4625892"/>
                      <a:gd name="connsiteY138" fmla="*/ 1792005 h 3328502"/>
                      <a:gd name="connsiteX139" fmla="*/ 203715 w 4625892"/>
                      <a:gd name="connsiteY139" fmla="*/ 1806679 h 3328502"/>
                      <a:gd name="connsiteX140" fmla="*/ 203715 w 4625892"/>
                      <a:gd name="connsiteY140" fmla="*/ 2974589 h 3328502"/>
                      <a:gd name="connsiteX141" fmla="*/ 293488 w 4625892"/>
                      <a:gd name="connsiteY141" fmla="*/ 3110975 h 3328502"/>
                      <a:gd name="connsiteX142" fmla="*/ 146744 w 4625892"/>
                      <a:gd name="connsiteY142" fmla="*/ 3257719 h 3328502"/>
                      <a:gd name="connsiteX143" fmla="*/ 0 w 4625892"/>
                      <a:gd name="connsiteY143" fmla="*/ 3110975 h 3328502"/>
                      <a:gd name="connsiteX144" fmla="*/ 75962 w 4625892"/>
                      <a:gd name="connsiteY144" fmla="*/ 2982359 h 3328502"/>
                      <a:gd name="connsiteX145" fmla="*/ 75962 w 4625892"/>
                      <a:gd name="connsiteY145" fmla="*/ 1728991 h 3328502"/>
                      <a:gd name="connsiteX146" fmla="*/ 139839 w 4625892"/>
                      <a:gd name="connsiteY146" fmla="*/ 1665115 h 3328502"/>
                      <a:gd name="connsiteX147" fmla="*/ 1000764 w 4625892"/>
                      <a:gd name="connsiteY147" fmla="*/ 1665115 h 3328502"/>
                      <a:gd name="connsiteX148" fmla="*/ 995327 w 4625892"/>
                      <a:gd name="connsiteY148" fmla="*/ 1630631 h 3328502"/>
                      <a:gd name="connsiteX149" fmla="*/ 986269 w 4625892"/>
                      <a:gd name="connsiteY149" fmla="*/ 1454493 h 3328502"/>
                      <a:gd name="connsiteX150" fmla="*/ 145018 w 4625892"/>
                      <a:gd name="connsiteY150" fmla="*/ 1454493 h 3328502"/>
                      <a:gd name="connsiteX151" fmla="*/ 81141 w 4625892"/>
                      <a:gd name="connsiteY151" fmla="*/ 1390616 h 3328502"/>
                      <a:gd name="connsiteX152" fmla="*/ 81141 w 4625892"/>
                      <a:gd name="connsiteY152" fmla="*/ 734583 h 3328502"/>
                      <a:gd name="connsiteX153" fmla="*/ 0 w 4625892"/>
                      <a:gd name="connsiteY153" fmla="*/ 604240 h 3328502"/>
                      <a:gd name="connsiteX154" fmla="*/ 146744 w 4625892"/>
                      <a:gd name="connsiteY154" fmla="*/ 457496 h 3328502"/>
                      <a:gd name="connsiteX155" fmla="*/ 293488 w 4625892"/>
                      <a:gd name="connsiteY155" fmla="*/ 604240 h 3328502"/>
                      <a:gd name="connsiteX156" fmla="*/ 208895 w 4625892"/>
                      <a:gd name="connsiteY156" fmla="*/ 737173 h 3328502"/>
                      <a:gd name="connsiteX157" fmla="*/ 208895 w 4625892"/>
                      <a:gd name="connsiteY157" fmla="*/ 1306886 h 3328502"/>
                      <a:gd name="connsiteX158" fmla="*/ 229611 w 4625892"/>
                      <a:gd name="connsiteY158" fmla="*/ 1327603 h 3328502"/>
                      <a:gd name="connsiteX159" fmla="*/ 984049 w 4625892"/>
                      <a:gd name="connsiteY159" fmla="*/ 1327603 h 3328502"/>
                      <a:gd name="connsiteX160" fmla="*/ 984049 w 4625892"/>
                      <a:gd name="connsiteY160" fmla="*/ 988364 h 3328502"/>
                      <a:gd name="connsiteX161" fmla="*/ 497204 w 4625892"/>
                      <a:gd name="connsiteY161" fmla="*/ 988364 h 3328502"/>
                      <a:gd name="connsiteX162" fmla="*/ 433327 w 4625892"/>
                      <a:gd name="connsiteY162" fmla="*/ 924487 h 3328502"/>
                      <a:gd name="connsiteX163" fmla="*/ 433327 w 4625892"/>
                      <a:gd name="connsiteY163" fmla="*/ 348733 h 3328502"/>
                      <a:gd name="connsiteX164" fmla="*/ 355639 w 4625892"/>
                      <a:gd name="connsiteY164" fmla="*/ 219253 h 3328502"/>
                      <a:gd name="connsiteX165" fmla="*/ 502383 w 4625892"/>
                      <a:gd name="connsiteY165" fmla="*/ 72509 h 3328502"/>
                      <a:gd name="connsiteX166" fmla="*/ 649127 w 4625892"/>
                      <a:gd name="connsiteY166" fmla="*/ 219253 h 3328502"/>
                      <a:gd name="connsiteX167" fmla="*/ 560217 w 4625892"/>
                      <a:gd name="connsiteY167" fmla="*/ 353912 h 3328502"/>
                      <a:gd name="connsiteX168" fmla="*/ 560217 w 4625892"/>
                      <a:gd name="connsiteY168" fmla="*/ 833852 h 3328502"/>
                      <a:gd name="connsiteX169" fmla="*/ 586113 w 4625892"/>
                      <a:gd name="connsiteY169" fmla="*/ 859748 h 3328502"/>
                      <a:gd name="connsiteX170" fmla="*/ 984049 w 4625892"/>
                      <a:gd name="connsiteY170" fmla="*/ 859748 h 3328502"/>
                      <a:gd name="connsiteX171" fmla="*/ 984049 w 4625892"/>
                      <a:gd name="connsiteY171" fmla="*/ 491161 h 3328502"/>
                      <a:gd name="connsiteX172" fmla="*/ 1022030 w 4625892"/>
                      <a:gd name="connsiteY172" fmla="*/ 491161 h 3328502"/>
                      <a:gd name="connsiteX173" fmla="*/ 2313378 w 4625892"/>
                      <a:gd name="connsiteY173" fmla="*/ 0 h 3328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Lst>
                    <a:rect l="l" t="t" r="r" b="b"/>
                    <a:pathLst>
                      <a:path w="4625892" h="3328502">
                        <a:moveTo>
                          <a:pt x="2951283" y="1865377"/>
                        </a:moveTo>
                        <a:lnTo>
                          <a:pt x="2731167" y="2103620"/>
                        </a:lnTo>
                        <a:lnTo>
                          <a:pt x="2613772" y="2002625"/>
                        </a:lnTo>
                        <a:lnTo>
                          <a:pt x="2574928" y="2047512"/>
                        </a:lnTo>
                        <a:lnTo>
                          <a:pt x="2714767" y="2167497"/>
                        </a:lnTo>
                        <a:lnTo>
                          <a:pt x="2736346" y="2186487"/>
                        </a:lnTo>
                        <a:lnTo>
                          <a:pt x="2756200" y="2164907"/>
                        </a:lnTo>
                        <a:lnTo>
                          <a:pt x="2995306" y="1905947"/>
                        </a:lnTo>
                        <a:close/>
                        <a:moveTo>
                          <a:pt x="2189078" y="1742803"/>
                        </a:moveTo>
                        <a:cubicBezTo>
                          <a:pt x="2127790" y="1742803"/>
                          <a:pt x="2078588" y="1792005"/>
                          <a:pt x="2078588" y="1853292"/>
                        </a:cubicBezTo>
                        <a:cubicBezTo>
                          <a:pt x="2078588" y="1892136"/>
                          <a:pt x="2098441" y="1925801"/>
                          <a:pt x="2128654" y="1945654"/>
                        </a:cubicBezTo>
                        <a:cubicBezTo>
                          <a:pt x="2127790" y="1951697"/>
                          <a:pt x="2126064" y="1957739"/>
                          <a:pt x="2126064" y="1963782"/>
                        </a:cubicBezTo>
                        <a:lnTo>
                          <a:pt x="2126064" y="2089809"/>
                        </a:lnTo>
                        <a:cubicBezTo>
                          <a:pt x="2126064" y="2124337"/>
                          <a:pt x="2154550" y="2152823"/>
                          <a:pt x="2189078" y="2152823"/>
                        </a:cubicBezTo>
                        <a:cubicBezTo>
                          <a:pt x="2223606" y="2152823"/>
                          <a:pt x="2252091" y="2124337"/>
                          <a:pt x="2252091" y="2089809"/>
                        </a:cubicBezTo>
                        <a:lnTo>
                          <a:pt x="2252091" y="1963782"/>
                        </a:lnTo>
                        <a:cubicBezTo>
                          <a:pt x="2252091" y="1956877"/>
                          <a:pt x="2251228" y="1951697"/>
                          <a:pt x="2249502" y="1945654"/>
                        </a:cubicBezTo>
                        <a:cubicBezTo>
                          <a:pt x="2279713" y="1926664"/>
                          <a:pt x="2300430" y="1892136"/>
                          <a:pt x="2299567" y="1853292"/>
                        </a:cubicBezTo>
                        <a:cubicBezTo>
                          <a:pt x="2299567" y="1792005"/>
                          <a:pt x="2250365" y="1742803"/>
                          <a:pt x="2189078" y="1742803"/>
                        </a:cubicBezTo>
                        <a:close/>
                        <a:moveTo>
                          <a:pt x="2784685" y="1742802"/>
                        </a:moveTo>
                        <a:cubicBezTo>
                          <a:pt x="2940925" y="1742802"/>
                          <a:pt x="3066952" y="1869692"/>
                          <a:pt x="3066952" y="2025068"/>
                        </a:cubicBezTo>
                        <a:cubicBezTo>
                          <a:pt x="3066952" y="2181308"/>
                          <a:pt x="2940925" y="2307335"/>
                          <a:pt x="2784685" y="2307335"/>
                        </a:cubicBezTo>
                        <a:cubicBezTo>
                          <a:pt x="2628447" y="2307335"/>
                          <a:pt x="2502419" y="2181308"/>
                          <a:pt x="2502419" y="2025068"/>
                        </a:cubicBezTo>
                        <a:cubicBezTo>
                          <a:pt x="2502419" y="1868830"/>
                          <a:pt x="2628447" y="1742802"/>
                          <a:pt x="2784685" y="1742802"/>
                        </a:cubicBezTo>
                        <a:close/>
                        <a:moveTo>
                          <a:pt x="2164044" y="1167048"/>
                        </a:moveTo>
                        <a:lnTo>
                          <a:pt x="2216700" y="1167048"/>
                        </a:lnTo>
                        <a:cubicBezTo>
                          <a:pt x="2328916" y="1167910"/>
                          <a:pt x="2419551" y="1254230"/>
                          <a:pt x="2418689" y="1358678"/>
                        </a:cubicBezTo>
                        <a:lnTo>
                          <a:pt x="2418689" y="1468304"/>
                        </a:lnTo>
                        <a:lnTo>
                          <a:pt x="1959466" y="1468304"/>
                        </a:lnTo>
                        <a:lnTo>
                          <a:pt x="1959466" y="1358678"/>
                        </a:lnTo>
                        <a:cubicBezTo>
                          <a:pt x="1959466" y="1307749"/>
                          <a:pt x="1980183" y="1260273"/>
                          <a:pt x="2018164" y="1224019"/>
                        </a:cubicBezTo>
                        <a:cubicBezTo>
                          <a:pt x="2057007" y="1187764"/>
                          <a:pt x="2108799" y="1167048"/>
                          <a:pt x="2164044" y="1167048"/>
                        </a:cubicBezTo>
                        <a:close/>
                        <a:moveTo>
                          <a:pt x="2164908" y="1097129"/>
                        </a:moveTo>
                        <a:cubicBezTo>
                          <a:pt x="2012985" y="1097129"/>
                          <a:pt x="1890410" y="1213660"/>
                          <a:pt x="1890410" y="1358678"/>
                        </a:cubicBezTo>
                        <a:lnTo>
                          <a:pt x="1890410" y="1538224"/>
                        </a:lnTo>
                        <a:lnTo>
                          <a:pt x="2489472" y="1538224"/>
                        </a:lnTo>
                        <a:lnTo>
                          <a:pt x="2489472" y="1358678"/>
                        </a:lnTo>
                        <a:cubicBezTo>
                          <a:pt x="2489472" y="1213660"/>
                          <a:pt x="2366897" y="1097129"/>
                          <a:pt x="2214974" y="1097129"/>
                        </a:cubicBezTo>
                        <a:close/>
                        <a:moveTo>
                          <a:pt x="2158003" y="971101"/>
                        </a:moveTo>
                        <a:lnTo>
                          <a:pt x="2221016" y="971101"/>
                        </a:lnTo>
                        <a:cubicBezTo>
                          <a:pt x="2413510" y="971101"/>
                          <a:pt x="2568022" y="1121298"/>
                          <a:pt x="2568022" y="1307750"/>
                        </a:cubicBezTo>
                        <a:lnTo>
                          <a:pt x="2568022" y="1538224"/>
                        </a:lnTo>
                        <a:lnTo>
                          <a:pt x="2576654" y="1548582"/>
                        </a:lnTo>
                        <a:cubicBezTo>
                          <a:pt x="2655206" y="1548582"/>
                          <a:pt x="2694050" y="1602101"/>
                          <a:pt x="2693187" y="1681515"/>
                        </a:cubicBezTo>
                        <a:lnTo>
                          <a:pt x="2693187" y="1690147"/>
                        </a:lnTo>
                        <a:cubicBezTo>
                          <a:pt x="2545579" y="1729854"/>
                          <a:pt x="2436816" y="1865377"/>
                          <a:pt x="2436816" y="2025069"/>
                        </a:cubicBezTo>
                        <a:cubicBezTo>
                          <a:pt x="2436816" y="2159728"/>
                          <a:pt x="2514504" y="2276261"/>
                          <a:pt x="2626720" y="2334095"/>
                        </a:cubicBezTo>
                        <a:cubicBezTo>
                          <a:pt x="2604277" y="2348770"/>
                          <a:pt x="2578381" y="2357402"/>
                          <a:pt x="2549896" y="2357402"/>
                        </a:cubicBezTo>
                        <a:lnTo>
                          <a:pt x="1828260" y="2357402"/>
                        </a:lnTo>
                        <a:cubicBezTo>
                          <a:pt x="1748845" y="2357402"/>
                          <a:pt x="1684968" y="2293525"/>
                          <a:pt x="1684968" y="2214110"/>
                        </a:cubicBezTo>
                        <a:lnTo>
                          <a:pt x="1684968" y="1681515"/>
                        </a:lnTo>
                        <a:cubicBezTo>
                          <a:pt x="1684968" y="1602101"/>
                          <a:pt x="1722949" y="1548582"/>
                          <a:pt x="1802364" y="1548582"/>
                        </a:cubicBezTo>
                        <a:lnTo>
                          <a:pt x="1810996" y="1538224"/>
                        </a:lnTo>
                        <a:lnTo>
                          <a:pt x="1810996" y="1307750"/>
                        </a:lnTo>
                        <a:cubicBezTo>
                          <a:pt x="1810996" y="1121298"/>
                          <a:pt x="1966372" y="971101"/>
                          <a:pt x="2158003" y="971101"/>
                        </a:cubicBezTo>
                        <a:close/>
                        <a:moveTo>
                          <a:pt x="2158002" y="905497"/>
                        </a:moveTo>
                        <a:cubicBezTo>
                          <a:pt x="1930980" y="905497"/>
                          <a:pt x="1746255" y="1085907"/>
                          <a:pt x="1746255" y="1307749"/>
                        </a:cubicBezTo>
                        <a:lnTo>
                          <a:pt x="1746255" y="1490747"/>
                        </a:lnTo>
                        <a:cubicBezTo>
                          <a:pt x="1668567" y="1513191"/>
                          <a:pt x="1620228" y="1583110"/>
                          <a:pt x="1620228" y="1681515"/>
                        </a:cubicBezTo>
                        <a:lnTo>
                          <a:pt x="1620228" y="2214110"/>
                        </a:lnTo>
                        <a:cubicBezTo>
                          <a:pt x="1620228" y="2329778"/>
                          <a:pt x="1714317" y="2423004"/>
                          <a:pt x="1829122" y="2423004"/>
                        </a:cubicBezTo>
                        <a:lnTo>
                          <a:pt x="2550758" y="2423004"/>
                        </a:lnTo>
                        <a:cubicBezTo>
                          <a:pt x="2596508" y="2423004"/>
                          <a:pt x="2640531" y="2408330"/>
                          <a:pt x="2676785" y="2380708"/>
                        </a:cubicBezTo>
                        <a:lnTo>
                          <a:pt x="2700955" y="2362580"/>
                        </a:lnTo>
                        <a:cubicBezTo>
                          <a:pt x="2727714" y="2368623"/>
                          <a:pt x="2755337" y="2372938"/>
                          <a:pt x="2784686" y="2372938"/>
                        </a:cubicBezTo>
                        <a:cubicBezTo>
                          <a:pt x="2976316" y="2372938"/>
                          <a:pt x="3132555" y="2216700"/>
                          <a:pt x="3132555" y="2025069"/>
                        </a:cubicBezTo>
                        <a:cubicBezTo>
                          <a:pt x="3132555" y="1833439"/>
                          <a:pt x="2976316" y="1677199"/>
                          <a:pt x="2784686" y="1677199"/>
                        </a:cubicBezTo>
                        <a:cubicBezTo>
                          <a:pt x="2776054" y="1677199"/>
                          <a:pt x="2767422" y="1678062"/>
                          <a:pt x="2758790" y="1678925"/>
                        </a:cubicBezTo>
                        <a:cubicBezTo>
                          <a:pt x="2757926" y="1581384"/>
                          <a:pt x="2710450" y="1513191"/>
                          <a:pt x="2632762" y="1490747"/>
                        </a:cubicBezTo>
                        <a:lnTo>
                          <a:pt x="2632762" y="1307749"/>
                        </a:lnTo>
                        <a:cubicBezTo>
                          <a:pt x="2632762" y="1085907"/>
                          <a:pt x="2448037" y="905497"/>
                          <a:pt x="2221015" y="905497"/>
                        </a:cubicBezTo>
                        <a:close/>
                        <a:moveTo>
                          <a:pt x="2313378" y="0"/>
                        </a:moveTo>
                        <a:cubicBezTo>
                          <a:pt x="2667290" y="315932"/>
                          <a:pt x="3126513" y="491161"/>
                          <a:pt x="3603863" y="491161"/>
                        </a:cubicBezTo>
                        <a:lnTo>
                          <a:pt x="3642707" y="491161"/>
                        </a:lnTo>
                        <a:lnTo>
                          <a:pt x="3642707" y="859748"/>
                        </a:lnTo>
                        <a:lnTo>
                          <a:pt x="4040641" y="859748"/>
                        </a:lnTo>
                        <a:cubicBezTo>
                          <a:pt x="4054452" y="859748"/>
                          <a:pt x="4066537" y="848527"/>
                          <a:pt x="4066537" y="833852"/>
                        </a:cubicBezTo>
                        <a:lnTo>
                          <a:pt x="4066537" y="353050"/>
                        </a:lnTo>
                        <a:cubicBezTo>
                          <a:pt x="4013019" y="329743"/>
                          <a:pt x="3977628" y="277951"/>
                          <a:pt x="3977628" y="218390"/>
                        </a:cubicBezTo>
                        <a:cubicBezTo>
                          <a:pt x="3977628" y="137249"/>
                          <a:pt x="4043231" y="71646"/>
                          <a:pt x="4124372" y="71646"/>
                        </a:cubicBezTo>
                        <a:cubicBezTo>
                          <a:pt x="4205513" y="71646"/>
                          <a:pt x="4271116" y="137249"/>
                          <a:pt x="4271116" y="218390"/>
                        </a:cubicBezTo>
                        <a:cubicBezTo>
                          <a:pt x="4271116" y="272771"/>
                          <a:pt x="4240904" y="322837"/>
                          <a:pt x="4193428" y="347870"/>
                        </a:cubicBezTo>
                        <a:lnTo>
                          <a:pt x="4193428" y="923625"/>
                        </a:lnTo>
                        <a:cubicBezTo>
                          <a:pt x="4193428" y="958153"/>
                          <a:pt x="4164942" y="986639"/>
                          <a:pt x="4128688" y="986639"/>
                        </a:cubicBezTo>
                        <a:lnTo>
                          <a:pt x="3642707" y="986639"/>
                        </a:lnTo>
                        <a:lnTo>
                          <a:pt x="3642707" y="1326739"/>
                        </a:lnTo>
                        <a:lnTo>
                          <a:pt x="4396281" y="1326739"/>
                        </a:lnTo>
                        <a:cubicBezTo>
                          <a:pt x="4407502" y="1326739"/>
                          <a:pt x="4416998" y="1317244"/>
                          <a:pt x="4416998" y="1306022"/>
                        </a:cubicBezTo>
                        <a:lnTo>
                          <a:pt x="4416998" y="736310"/>
                        </a:lnTo>
                        <a:cubicBezTo>
                          <a:pt x="4366068" y="712140"/>
                          <a:pt x="4332404" y="660348"/>
                          <a:pt x="4332404" y="602514"/>
                        </a:cubicBezTo>
                        <a:cubicBezTo>
                          <a:pt x="4332404" y="521373"/>
                          <a:pt x="4398007" y="455770"/>
                          <a:pt x="4479148" y="455770"/>
                        </a:cubicBezTo>
                        <a:cubicBezTo>
                          <a:pt x="4560289" y="455770"/>
                          <a:pt x="4625892" y="521373"/>
                          <a:pt x="4625892" y="602514"/>
                        </a:cubicBezTo>
                        <a:cubicBezTo>
                          <a:pt x="4625892" y="658622"/>
                          <a:pt x="4594817" y="708687"/>
                          <a:pt x="4544751" y="733721"/>
                        </a:cubicBezTo>
                        <a:lnTo>
                          <a:pt x="4544751" y="1389753"/>
                        </a:lnTo>
                        <a:cubicBezTo>
                          <a:pt x="4544751" y="1425144"/>
                          <a:pt x="4516266" y="1453630"/>
                          <a:pt x="4480875" y="1453630"/>
                        </a:cubicBezTo>
                        <a:lnTo>
                          <a:pt x="3640533" y="1453630"/>
                        </a:lnTo>
                        <a:lnTo>
                          <a:pt x="3631429" y="1630773"/>
                        </a:lnTo>
                        <a:lnTo>
                          <a:pt x="3626154" y="1664251"/>
                        </a:lnTo>
                        <a:lnTo>
                          <a:pt x="4486054" y="1664251"/>
                        </a:lnTo>
                        <a:cubicBezTo>
                          <a:pt x="4521445" y="1664251"/>
                          <a:pt x="4549930" y="1692736"/>
                          <a:pt x="4549930" y="1728128"/>
                        </a:cubicBezTo>
                        <a:lnTo>
                          <a:pt x="4549930" y="2981495"/>
                        </a:lnTo>
                        <a:cubicBezTo>
                          <a:pt x="4596543" y="3006527"/>
                          <a:pt x="4625892" y="3055730"/>
                          <a:pt x="4625892" y="3110111"/>
                        </a:cubicBezTo>
                        <a:cubicBezTo>
                          <a:pt x="4625892" y="3191252"/>
                          <a:pt x="4560288" y="3256855"/>
                          <a:pt x="4479148" y="3256855"/>
                        </a:cubicBezTo>
                        <a:cubicBezTo>
                          <a:pt x="4398006" y="3256855"/>
                          <a:pt x="4332403" y="3191252"/>
                          <a:pt x="4332403" y="3110111"/>
                        </a:cubicBezTo>
                        <a:cubicBezTo>
                          <a:pt x="4332403" y="3049687"/>
                          <a:pt x="4367795" y="2997033"/>
                          <a:pt x="4422176" y="2974589"/>
                        </a:cubicBezTo>
                        <a:lnTo>
                          <a:pt x="4422176" y="1805816"/>
                        </a:lnTo>
                        <a:cubicBezTo>
                          <a:pt x="4422176" y="1798047"/>
                          <a:pt x="4415270" y="1791141"/>
                          <a:pt x="4407502" y="1791141"/>
                        </a:cubicBezTo>
                        <a:lnTo>
                          <a:pt x="3606159" y="1791141"/>
                        </a:lnTo>
                        <a:lnTo>
                          <a:pt x="3599218" y="1835190"/>
                        </a:lnTo>
                        <a:cubicBezTo>
                          <a:pt x="3585263" y="1900867"/>
                          <a:pt x="3568225" y="1964102"/>
                          <a:pt x="3548509" y="2024957"/>
                        </a:cubicBezTo>
                        <a:lnTo>
                          <a:pt x="3508723" y="2129516"/>
                        </a:lnTo>
                        <a:lnTo>
                          <a:pt x="3928426" y="2129516"/>
                        </a:lnTo>
                        <a:cubicBezTo>
                          <a:pt x="3963817" y="2129516"/>
                          <a:pt x="3992303" y="2158002"/>
                          <a:pt x="3992303" y="2193393"/>
                        </a:cubicBezTo>
                        <a:lnTo>
                          <a:pt x="3992303" y="2757926"/>
                        </a:lnTo>
                        <a:cubicBezTo>
                          <a:pt x="4038916" y="2783822"/>
                          <a:pt x="4068265" y="2833024"/>
                          <a:pt x="4067401" y="2885680"/>
                        </a:cubicBezTo>
                        <a:cubicBezTo>
                          <a:pt x="4067401" y="2966821"/>
                          <a:pt x="4001798" y="3032424"/>
                          <a:pt x="3920657" y="3032424"/>
                        </a:cubicBezTo>
                        <a:cubicBezTo>
                          <a:pt x="3839516" y="3032424"/>
                          <a:pt x="3773913" y="2966821"/>
                          <a:pt x="3773913" y="2885680"/>
                        </a:cubicBezTo>
                        <a:cubicBezTo>
                          <a:pt x="3773913" y="2825256"/>
                          <a:pt x="3810167" y="2772600"/>
                          <a:pt x="3864549" y="2750157"/>
                        </a:cubicBezTo>
                        <a:lnTo>
                          <a:pt x="3864549" y="2284892"/>
                        </a:lnTo>
                        <a:cubicBezTo>
                          <a:pt x="3864549" y="2269355"/>
                          <a:pt x="3851601" y="2256406"/>
                          <a:pt x="3836063" y="2256406"/>
                        </a:cubicBezTo>
                        <a:lnTo>
                          <a:pt x="3453888" y="2256406"/>
                        </a:lnTo>
                        <a:lnTo>
                          <a:pt x="3401328" y="2362033"/>
                        </a:lnTo>
                        <a:cubicBezTo>
                          <a:pt x="3084493" y="2929481"/>
                          <a:pt x="2541857" y="3224055"/>
                          <a:pt x="2313378" y="3328502"/>
                        </a:cubicBezTo>
                        <a:cubicBezTo>
                          <a:pt x="2084900" y="3224055"/>
                          <a:pt x="1542264" y="2929073"/>
                          <a:pt x="1225428" y="2361651"/>
                        </a:cubicBezTo>
                        <a:lnTo>
                          <a:pt x="1173483" y="2257270"/>
                        </a:lnTo>
                        <a:lnTo>
                          <a:pt x="788965" y="2257270"/>
                        </a:lnTo>
                        <a:cubicBezTo>
                          <a:pt x="773428" y="2257270"/>
                          <a:pt x="760479" y="2270218"/>
                          <a:pt x="760479" y="2285755"/>
                        </a:cubicBezTo>
                        <a:lnTo>
                          <a:pt x="760479" y="2751021"/>
                        </a:lnTo>
                        <a:cubicBezTo>
                          <a:pt x="815724" y="2773464"/>
                          <a:pt x="851116" y="2826119"/>
                          <a:pt x="851116" y="2886543"/>
                        </a:cubicBezTo>
                        <a:cubicBezTo>
                          <a:pt x="851116" y="2967684"/>
                          <a:pt x="785513" y="3033287"/>
                          <a:pt x="704372" y="3033287"/>
                        </a:cubicBezTo>
                        <a:cubicBezTo>
                          <a:pt x="623231" y="3033287"/>
                          <a:pt x="557628" y="2967684"/>
                          <a:pt x="557628" y="2886543"/>
                        </a:cubicBezTo>
                        <a:cubicBezTo>
                          <a:pt x="557628" y="2833024"/>
                          <a:pt x="586977" y="2783822"/>
                          <a:pt x="633589" y="2757926"/>
                        </a:cubicBezTo>
                        <a:lnTo>
                          <a:pt x="633589" y="2193393"/>
                        </a:lnTo>
                        <a:cubicBezTo>
                          <a:pt x="633589" y="2158002"/>
                          <a:pt x="662075" y="2129516"/>
                          <a:pt x="697466" y="2129516"/>
                        </a:cubicBezTo>
                        <a:lnTo>
                          <a:pt x="1118165" y="2129516"/>
                        </a:lnTo>
                        <a:lnTo>
                          <a:pt x="1078248" y="2024636"/>
                        </a:lnTo>
                        <a:cubicBezTo>
                          <a:pt x="1058532" y="1963800"/>
                          <a:pt x="1041493" y="1900589"/>
                          <a:pt x="1027538" y="1834942"/>
                        </a:cubicBezTo>
                        <a:lnTo>
                          <a:pt x="1020769" y="1792005"/>
                        </a:lnTo>
                        <a:lnTo>
                          <a:pt x="218389" y="1792005"/>
                        </a:lnTo>
                        <a:cubicBezTo>
                          <a:pt x="210621" y="1792005"/>
                          <a:pt x="203715" y="1798910"/>
                          <a:pt x="203715" y="1806679"/>
                        </a:cubicBezTo>
                        <a:lnTo>
                          <a:pt x="203715" y="2974589"/>
                        </a:lnTo>
                        <a:cubicBezTo>
                          <a:pt x="258097" y="2997896"/>
                          <a:pt x="293488" y="3050551"/>
                          <a:pt x="293488" y="3110975"/>
                        </a:cubicBezTo>
                        <a:cubicBezTo>
                          <a:pt x="293488" y="3192117"/>
                          <a:pt x="227885" y="3257719"/>
                          <a:pt x="146744" y="3257719"/>
                        </a:cubicBezTo>
                        <a:cubicBezTo>
                          <a:pt x="65603" y="3257719"/>
                          <a:pt x="0" y="3192117"/>
                          <a:pt x="0" y="3110975"/>
                        </a:cubicBezTo>
                        <a:cubicBezTo>
                          <a:pt x="0" y="3057457"/>
                          <a:pt x="29349" y="3008255"/>
                          <a:pt x="75962" y="2982359"/>
                        </a:cubicBezTo>
                        <a:lnTo>
                          <a:pt x="75962" y="1728991"/>
                        </a:lnTo>
                        <a:cubicBezTo>
                          <a:pt x="75962" y="1693600"/>
                          <a:pt x="104447" y="1665115"/>
                          <a:pt x="139839" y="1665115"/>
                        </a:cubicBezTo>
                        <a:lnTo>
                          <a:pt x="1000764" y="1665115"/>
                        </a:lnTo>
                        <a:lnTo>
                          <a:pt x="995327" y="1630631"/>
                        </a:lnTo>
                        <a:lnTo>
                          <a:pt x="986269" y="1454493"/>
                        </a:lnTo>
                        <a:lnTo>
                          <a:pt x="145018" y="1454493"/>
                        </a:lnTo>
                        <a:cubicBezTo>
                          <a:pt x="109626" y="1454493"/>
                          <a:pt x="81141" y="1426007"/>
                          <a:pt x="81141" y="1390616"/>
                        </a:cubicBezTo>
                        <a:lnTo>
                          <a:pt x="81141" y="734583"/>
                        </a:lnTo>
                        <a:cubicBezTo>
                          <a:pt x="31938" y="710414"/>
                          <a:pt x="0" y="660348"/>
                          <a:pt x="0" y="604240"/>
                        </a:cubicBezTo>
                        <a:cubicBezTo>
                          <a:pt x="0" y="523100"/>
                          <a:pt x="65603" y="457496"/>
                          <a:pt x="146744" y="457496"/>
                        </a:cubicBezTo>
                        <a:cubicBezTo>
                          <a:pt x="227885" y="457496"/>
                          <a:pt x="293488" y="523100"/>
                          <a:pt x="293488" y="604240"/>
                        </a:cubicBezTo>
                        <a:cubicBezTo>
                          <a:pt x="293488" y="661212"/>
                          <a:pt x="259823" y="713004"/>
                          <a:pt x="208895" y="737173"/>
                        </a:cubicBezTo>
                        <a:lnTo>
                          <a:pt x="208895" y="1306886"/>
                        </a:lnTo>
                        <a:cubicBezTo>
                          <a:pt x="208895" y="1318107"/>
                          <a:pt x="218389" y="1327603"/>
                          <a:pt x="229611" y="1327603"/>
                        </a:cubicBezTo>
                        <a:lnTo>
                          <a:pt x="984049" y="1327603"/>
                        </a:lnTo>
                        <a:lnTo>
                          <a:pt x="984049" y="988364"/>
                        </a:lnTo>
                        <a:lnTo>
                          <a:pt x="497204" y="988364"/>
                        </a:lnTo>
                        <a:cubicBezTo>
                          <a:pt x="461812" y="988364"/>
                          <a:pt x="433327" y="959879"/>
                          <a:pt x="433327" y="924487"/>
                        </a:cubicBezTo>
                        <a:lnTo>
                          <a:pt x="433327" y="348733"/>
                        </a:lnTo>
                        <a:cubicBezTo>
                          <a:pt x="385850" y="322837"/>
                          <a:pt x="355639" y="273634"/>
                          <a:pt x="355639" y="219253"/>
                        </a:cubicBezTo>
                        <a:cubicBezTo>
                          <a:pt x="355639" y="138112"/>
                          <a:pt x="421242" y="72509"/>
                          <a:pt x="502383" y="72509"/>
                        </a:cubicBezTo>
                        <a:cubicBezTo>
                          <a:pt x="583524" y="72509"/>
                          <a:pt x="649127" y="138112"/>
                          <a:pt x="649127" y="219253"/>
                        </a:cubicBezTo>
                        <a:cubicBezTo>
                          <a:pt x="649127" y="277951"/>
                          <a:pt x="613735" y="330605"/>
                          <a:pt x="560217" y="353912"/>
                        </a:cubicBezTo>
                        <a:lnTo>
                          <a:pt x="560217" y="833852"/>
                        </a:lnTo>
                        <a:cubicBezTo>
                          <a:pt x="560217" y="847663"/>
                          <a:pt x="571439" y="859748"/>
                          <a:pt x="586113" y="859748"/>
                        </a:cubicBezTo>
                        <a:lnTo>
                          <a:pt x="984049" y="859748"/>
                        </a:lnTo>
                        <a:lnTo>
                          <a:pt x="984049" y="491161"/>
                        </a:lnTo>
                        <a:lnTo>
                          <a:pt x="1022030" y="491161"/>
                        </a:lnTo>
                        <a:cubicBezTo>
                          <a:pt x="1499380" y="491161"/>
                          <a:pt x="1958602" y="315068"/>
                          <a:pt x="2313378" y="0"/>
                        </a:cubicBezTo>
                        <a:close/>
                      </a:path>
                    </a:pathLst>
                  </a:custGeom>
                  <a:solidFill>
                    <a:srgbClr val="FF671F"/>
                  </a:solidFill>
                  <a:ln w="20319" cap="flat">
                    <a:noFill/>
                    <a:prstDash val="solid"/>
                    <a:miter/>
                  </a:ln>
                </p:spPr>
                <p:txBody>
                  <a:bodyPr rtlCol="0" anchor="ctr"/>
                  <a:lstStyle/>
                  <a:p>
                    <a:pPr marL="0" marR="0" lvl="0" indent="0" defTabSz="914400" eaLnBrk="1"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grpSp>
        </p:grpSp>
        <p:grpSp>
          <p:nvGrpSpPr>
            <p:cNvPr id="183" name="Group 182">
              <a:extLst>
                <a:ext uri="{FF2B5EF4-FFF2-40B4-BE49-F238E27FC236}">
                  <a16:creationId xmlns:a16="http://schemas.microsoft.com/office/drawing/2014/main" id="{33A408C8-CEFF-4EA6-ADA4-291590851405}"/>
                </a:ext>
              </a:extLst>
            </p:cNvPr>
            <p:cNvGrpSpPr/>
            <p:nvPr/>
          </p:nvGrpSpPr>
          <p:grpSpPr>
            <a:xfrm>
              <a:off x="8991434" y="1929111"/>
              <a:ext cx="1639216" cy="1639216"/>
              <a:chOff x="8991434" y="1929111"/>
              <a:chExt cx="1639216" cy="1639216"/>
            </a:xfrm>
          </p:grpSpPr>
          <p:grpSp>
            <p:nvGrpSpPr>
              <p:cNvPr id="184" name="Group 183">
                <a:extLst>
                  <a:ext uri="{FF2B5EF4-FFF2-40B4-BE49-F238E27FC236}">
                    <a16:creationId xmlns:a16="http://schemas.microsoft.com/office/drawing/2014/main" id="{7C31A799-1638-441C-BB20-9E639EF632BB}"/>
                  </a:ext>
                </a:extLst>
              </p:cNvPr>
              <p:cNvGrpSpPr/>
              <p:nvPr/>
            </p:nvGrpSpPr>
            <p:grpSpPr>
              <a:xfrm>
                <a:off x="8991434" y="1929111"/>
                <a:ext cx="1639216" cy="1639216"/>
                <a:chOff x="7830276" y="1405529"/>
                <a:chExt cx="3561522" cy="3561522"/>
              </a:xfrm>
            </p:grpSpPr>
            <p:sp>
              <p:nvSpPr>
                <p:cNvPr id="189" name="Oval 188">
                  <a:extLst>
                    <a:ext uri="{FF2B5EF4-FFF2-40B4-BE49-F238E27FC236}">
                      <a16:creationId xmlns:a16="http://schemas.microsoft.com/office/drawing/2014/main" id="{27F8E7DA-4AF7-424A-A604-B6769083A5D9}"/>
                    </a:ext>
                  </a:extLst>
                </p:cNvPr>
                <p:cNvSpPr/>
                <p:nvPr/>
              </p:nvSpPr>
              <p:spPr>
                <a:xfrm>
                  <a:off x="7830276" y="1405529"/>
                  <a:ext cx="3561522" cy="3561522"/>
                </a:xfrm>
                <a:prstGeom prst="ellipse">
                  <a:avLst/>
                </a:prstGeom>
                <a:gradFill>
                  <a:gsLst>
                    <a:gs pos="100000">
                      <a:srgbClr val="000000"/>
                    </a:gs>
                    <a:gs pos="46816">
                      <a:srgbClr val="000000">
                        <a:lumMod val="85000"/>
                        <a:lumOff val="15000"/>
                      </a:srgbClr>
                    </a:gs>
                    <a:gs pos="0">
                      <a:srgbClr val="000000">
                        <a:lumMod val="95000"/>
                        <a:lumOff val="5000"/>
                      </a:srgbClr>
                    </a:gs>
                  </a:gsLst>
                  <a:lin ang="8100000" scaled="1"/>
                </a:gradFill>
                <a:ln w="6350" cap="flat" cmpd="sng" algn="ctr">
                  <a:solidFill>
                    <a:srgbClr val="000000">
                      <a:lumMod val="85000"/>
                      <a:lumOff val="15000"/>
                    </a:srgbClr>
                  </a:solidFill>
                  <a:prstDash val="solid"/>
                  <a:miter lim="800000"/>
                </a:ln>
                <a:effectLst>
                  <a:glow rad="101600">
                    <a:srgbClr val="000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a typeface="+mn-ea"/>
                    <a:cs typeface="+mn-cs"/>
                  </a:endParaRPr>
                </a:p>
              </p:txBody>
            </p:sp>
            <p:sp>
              <p:nvSpPr>
                <p:cNvPr id="190" name="Oval 189">
                  <a:extLst>
                    <a:ext uri="{FF2B5EF4-FFF2-40B4-BE49-F238E27FC236}">
                      <a16:creationId xmlns:a16="http://schemas.microsoft.com/office/drawing/2014/main" id="{6DBB6F24-A0BA-44AF-BF52-2F341612A1D7}"/>
                    </a:ext>
                  </a:extLst>
                </p:cNvPr>
                <p:cNvSpPr/>
                <p:nvPr/>
              </p:nvSpPr>
              <p:spPr>
                <a:xfrm>
                  <a:off x="7979626" y="1554879"/>
                  <a:ext cx="3262822" cy="3262822"/>
                </a:xfrm>
                <a:prstGeom prst="ellipse">
                  <a:avLst/>
                </a:prstGeom>
                <a:gradFill>
                  <a:gsLst>
                    <a:gs pos="100000">
                      <a:srgbClr val="000000"/>
                    </a:gs>
                    <a:gs pos="50000">
                      <a:srgbClr val="212121"/>
                    </a:gs>
                    <a:gs pos="0">
                      <a:srgbClr val="000000">
                        <a:lumMod val="95000"/>
                        <a:lumOff val="5000"/>
                      </a:srgbClr>
                    </a:gs>
                  </a:gsLst>
                  <a:lin ang="8100000" scaled="1"/>
                </a:gradFill>
                <a:ln w="6350" cap="flat" cmpd="sng" algn="ctr">
                  <a:solidFill>
                    <a:srgbClr val="000000">
                      <a:lumMod val="85000"/>
                      <a:lumOff val="15000"/>
                    </a:srgbClr>
                  </a:solidFill>
                  <a:prstDash val="solid"/>
                  <a:miter lim="800000"/>
                </a:ln>
                <a:effectLst>
                  <a:innerShdw blurRad="63500" dist="88900" dir="18900000">
                    <a:prstClr val="black">
                      <a:alpha val="50000"/>
                    </a:prst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a typeface="+mn-ea"/>
                    <a:cs typeface="+mn-cs"/>
                  </a:endParaRPr>
                </a:p>
              </p:txBody>
            </p:sp>
          </p:grpSp>
          <p:grpSp>
            <p:nvGrpSpPr>
              <p:cNvPr id="185" name="Group 184">
                <a:extLst>
                  <a:ext uri="{FF2B5EF4-FFF2-40B4-BE49-F238E27FC236}">
                    <a16:creationId xmlns:a16="http://schemas.microsoft.com/office/drawing/2014/main" id="{81EAF5F2-E2B9-4E81-A4C1-DEC76BB776BF}"/>
                  </a:ext>
                </a:extLst>
              </p:cNvPr>
              <p:cNvGrpSpPr/>
              <p:nvPr/>
            </p:nvGrpSpPr>
            <p:grpSpPr>
              <a:xfrm flipH="1">
                <a:off x="9392332" y="2223154"/>
                <a:ext cx="837420" cy="1051130"/>
                <a:chOff x="2750051" y="3093572"/>
                <a:chExt cx="471301" cy="591580"/>
              </a:xfrm>
            </p:grpSpPr>
            <p:sp>
              <p:nvSpPr>
                <p:cNvPr id="186" name="Freeform: Shape 185">
                  <a:extLst>
                    <a:ext uri="{FF2B5EF4-FFF2-40B4-BE49-F238E27FC236}">
                      <a16:creationId xmlns:a16="http://schemas.microsoft.com/office/drawing/2014/main" id="{AC081C9E-EF80-4208-B37C-29091365B5D8}"/>
                    </a:ext>
                  </a:extLst>
                </p:cNvPr>
                <p:cNvSpPr/>
                <p:nvPr/>
              </p:nvSpPr>
              <p:spPr>
                <a:xfrm>
                  <a:off x="2750051" y="3093572"/>
                  <a:ext cx="471301" cy="591580"/>
                </a:xfrm>
                <a:custGeom>
                  <a:avLst/>
                  <a:gdLst>
                    <a:gd name="connsiteX0" fmla="*/ 258540 w 518136"/>
                    <a:gd name="connsiteY0" fmla="*/ 45871 h 650366"/>
                    <a:gd name="connsiteX1" fmla="*/ 36017 w 518136"/>
                    <a:gd name="connsiteY1" fmla="*/ 151689 h 650366"/>
                    <a:gd name="connsiteX2" fmla="*/ 39980 w 518136"/>
                    <a:gd name="connsiteY2" fmla="*/ 361942 h 650366"/>
                    <a:gd name="connsiteX3" fmla="*/ 39987 w 518136"/>
                    <a:gd name="connsiteY3" fmla="*/ 361942 h 650366"/>
                    <a:gd name="connsiteX4" fmla="*/ 258546 w 518136"/>
                    <a:gd name="connsiteY4" fmla="*/ 604495 h 650366"/>
                    <a:gd name="connsiteX5" fmla="*/ 259067 w 518136"/>
                    <a:gd name="connsiteY5" fmla="*/ 604243 h 650366"/>
                    <a:gd name="connsiteX6" fmla="*/ 259067 w 518136"/>
                    <a:gd name="connsiteY6" fmla="*/ 608757 h 650366"/>
                    <a:gd name="connsiteX7" fmla="*/ 475778 w 518136"/>
                    <a:gd name="connsiteY7" fmla="*/ 390465 h 650366"/>
                    <a:gd name="connsiteX8" fmla="*/ 476632 w 518136"/>
                    <a:gd name="connsiteY8" fmla="*/ 378136 h 650366"/>
                    <a:gd name="connsiteX9" fmla="*/ 477763 w 518136"/>
                    <a:gd name="connsiteY9" fmla="*/ 361942 h 650366"/>
                    <a:gd name="connsiteX10" fmla="*/ 481063 w 518136"/>
                    <a:gd name="connsiteY10" fmla="*/ 151689 h 650366"/>
                    <a:gd name="connsiteX11" fmla="*/ 258540 w 518136"/>
                    <a:gd name="connsiteY11" fmla="*/ 45871 h 650366"/>
                    <a:gd name="connsiteX12" fmla="*/ 259068 w 518136"/>
                    <a:gd name="connsiteY12" fmla="*/ 0 h 650366"/>
                    <a:gd name="connsiteX13" fmla="*/ 518136 w 518136"/>
                    <a:gd name="connsiteY13" fmla="*/ 123196 h 650366"/>
                    <a:gd name="connsiteX14" fmla="*/ 514295 w 518136"/>
                    <a:gd name="connsiteY14" fmla="*/ 367979 h 650366"/>
                    <a:gd name="connsiteX15" fmla="*/ 259075 w 518136"/>
                    <a:gd name="connsiteY15" fmla="*/ 650366 h 650366"/>
                    <a:gd name="connsiteX16" fmla="*/ 4623 w 518136"/>
                    <a:gd name="connsiteY16" fmla="*/ 367979 h 650366"/>
                    <a:gd name="connsiteX17" fmla="*/ 4615 w 518136"/>
                    <a:gd name="connsiteY17" fmla="*/ 367979 h 650366"/>
                    <a:gd name="connsiteX18" fmla="*/ 0 w 518136"/>
                    <a:gd name="connsiteY18" fmla="*/ 123196 h 650366"/>
                    <a:gd name="connsiteX19" fmla="*/ 259068 w 518136"/>
                    <a:gd name="connsiteY19" fmla="*/ 0 h 650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18136" h="650366">
                      <a:moveTo>
                        <a:pt x="258540" y="45871"/>
                      </a:moveTo>
                      <a:cubicBezTo>
                        <a:pt x="181279" y="124892"/>
                        <a:pt x="141671" y="136571"/>
                        <a:pt x="36017" y="151689"/>
                      </a:cubicBezTo>
                      <a:lnTo>
                        <a:pt x="39980" y="361942"/>
                      </a:lnTo>
                      <a:lnTo>
                        <a:pt x="39987" y="361942"/>
                      </a:lnTo>
                      <a:cubicBezTo>
                        <a:pt x="41964" y="493866"/>
                        <a:pt x="157515" y="557083"/>
                        <a:pt x="258546" y="604495"/>
                      </a:cubicBezTo>
                      <a:lnTo>
                        <a:pt x="259067" y="604243"/>
                      </a:lnTo>
                      <a:lnTo>
                        <a:pt x="259067" y="608757"/>
                      </a:lnTo>
                      <a:cubicBezTo>
                        <a:pt x="352037" y="565258"/>
                        <a:pt x="461228" y="503482"/>
                        <a:pt x="475778" y="390465"/>
                      </a:cubicBezTo>
                      <a:lnTo>
                        <a:pt x="476632" y="378136"/>
                      </a:lnTo>
                      <a:lnTo>
                        <a:pt x="477763" y="361942"/>
                      </a:lnTo>
                      <a:lnTo>
                        <a:pt x="481063" y="151689"/>
                      </a:lnTo>
                      <a:cubicBezTo>
                        <a:pt x="376078" y="136571"/>
                        <a:pt x="335795" y="124888"/>
                        <a:pt x="258540" y="45871"/>
                      </a:cubicBezTo>
                      <a:close/>
                      <a:moveTo>
                        <a:pt x="259068" y="0"/>
                      </a:moveTo>
                      <a:cubicBezTo>
                        <a:pt x="349011" y="91993"/>
                        <a:pt x="395910" y="105595"/>
                        <a:pt x="518136" y="123196"/>
                      </a:cubicBezTo>
                      <a:lnTo>
                        <a:pt x="514295" y="367979"/>
                      </a:lnTo>
                      <a:cubicBezTo>
                        <a:pt x="511987" y="521568"/>
                        <a:pt x="377453" y="595169"/>
                        <a:pt x="259075" y="650366"/>
                      </a:cubicBezTo>
                      <a:cubicBezTo>
                        <a:pt x="141452" y="595168"/>
                        <a:pt x="6924" y="521568"/>
                        <a:pt x="4623" y="367979"/>
                      </a:cubicBezTo>
                      <a:lnTo>
                        <a:pt x="4615" y="367979"/>
                      </a:lnTo>
                      <a:lnTo>
                        <a:pt x="0" y="123196"/>
                      </a:lnTo>
                      <a:cubicBezTo>
                        <a:pt x="123006" y="105595"/>
                        <a:pt x="169120" y="91998"/>
                        <a:pt x="259068" y="0"/>
                      </a:cubicBezTo>
                      <a:close/>
                    </a:path>
                  </a:pathLst>
                </a:custGeom>
                <a:solidFill>
                  <a:schemeClr val="bg1"/>
                </a:solidFill>
                <a:ln w="12700" cap="flat" cmpd="sng" algn="ctr">
                  <a:solidFill>
                    <a:schemeClr val="bg1"/>
                  </a:solid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a typeface="+mn-ea"/>
                    <a:cs typeface="+mn-cs"/>
                  </a:endParaRPr>
                </a:p>
              </p:txBody>
            </p:sp>
            <p:sp>
              <p:nvSpPr>
                <p:cNvPr id="187" name="Freeform: Shape 186">
                  <a:extLst>
                    <a:ext uri="{FF2B5EF4-FFF2-40B4-BE49-F238E27FC236}">
                      <a16:creationId xmlns:a16="http://schemas.microsoft.com/office/drawing/2014/main" id="{F67F4F4D-4B5C-434F-B048-0781290F2502}"/>
                    </a:ext>
                  </a:extLst>
                </p:cNvPr>
                <p:cNvSpPr/>
                <p:nvPr/>
              </p:nvSpPr>
              <p:spPr>
                <a:xfrm>
                  <a:off x="2778487" y="3129826"/>
                  <a:ext cx="413468" cy="522948"/>
                </a:xfrm>
                <a:custGeom>
                  <a:avLst/>
                  <a:gdLst>
                    <a:gd name="connsiteX0" fmla="*/ 222523 w 445046"/>
                    <a:gd name="connsiteY0" fmla="*/ 0 h 562886"/>
                    <a:gd name="connsiteX1" fmla="*/ 445046 w 445046"/>
                    <a:gd name="connsiteY1" fmla="*/ 105818 h 562886"/>
                    <a:gd name="connsiteX2" fmla="*/ 441746 w 445046"/>
                    <a:gd name="connsiteY2" fmla="*/ 316071 h 562886"/>
                    <a:gd name="connsiteX3" fmla="*/ 440615 w 445046"/>
                    <a:gd name="connsiteY3" fmla="*/ 332265 h 562886"/>
                    <a:gd name="connsiteX4" fmla="*/ 439761 w 445046"/>
                    <a:gd name="connsiteY4" fmla="*/ 344594 h 562886"/>
                    <a:gd name="connsiteX5" fmla="*/ 223050 w 445046"/>
                    <a:gd name="connsiteY5" fmla="*/ 562886 h 562886"/>
                    <a:gd name="connsiteX6" fmla="*/ 223050 w 445046"/>
                    <a:gd name="connsiteY6" fmla="*/ 558372 h 562886"/>
                    <a:gd name="connsiteX7" fmla="*/ 222529 w 445046"/>
                    <a:gd name="connsiteY7" fmla="*/ 558624 h 562886"/>
                    <a:gd name="connsiteX8" fmla="*/ 3970 w 445046"/>
                    <a:gd name="connsiteY8" fmla="*/ 316071 h 562886"/>
                    <a:gd name="connsiteX9" fmla="*/ 3963 w 445046"/>
                    <a:gd name="connsiteY9" fmla="*/ 316071 h 562886"/>
                    <a:gd name="connsiteX10" fmla="*/ 0 w 445046"/>
                    <a:gd name="connsiteY10" fmla="*/ 105818 h 562886"/>
                    <a:gd name="connsiteX11" fmla="*/ 222523 w 445046"/>
                    <a:gd name="connsiteY11" fmla="*/ 0 h 56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45046" h="562886">
                      <a:moveTo>
                        <a:pt x="222523" y="0"/>
                      </a:moveTo>
                      <a:cubicBezTo>
                        <a:pt x="299778" y="79017"/>
                        <a:pt x="340061" y="90700"/>
                        <a:pt x="445046" y="105818"/>
                      </a:cubicBezTo>
                      <a:lnTo>
                        <a:pt x="441746" y="316071"/>
                      </a:lnTo>
                      <a:lnTo>
                        <a:pt x="440615" y="332265"/>
                      </a:lnTo>
                      <a:lnTo>
                        <a:pt x="439761" y="344594"/>
                      </a:lnTo>
                      <a:cubicBezTo>
                        <a:pt x="425211" y="457611"/>
                        <a:pt x="316020" y="519387"/>
                        <a:pt x="223050" y="562886"/>
                      </a:cubicBezTo>
                      <a:lnTo>
                        <a:pt x="223050" y="558372"/>
                      </a:lnTo>
                      <a:lnTo>
                        <a:pt x="222529" y="558624"/>
                      </a:lnTo>
                      <a:cubicBezTo>
                        <a:pt x="121498" y="511212"/>
                        <a:pt x="5947" y="447995"/>
                        <a:pt x="3970" y="316071"/>
                      </a:cubicBezTo>
                      <a:lnTo>
                        <a:pt x="3963" y="316071"/>
                      </a:lnTo>
                      <a:lnTo>
                        <a:pt x="0" y="105818"/>
                      </a:lnTo>
                      <a:cubicBezTo>
                        <a:pt x="105654" y="90700"/>
                        <a:pt x="145262" y="79021"/>
                        <a:pt x="222523" y="0"/>
                      </a:cubicBezTo>
                      <a:close/>
                    </a:path>
                  </a:pathLst>
                </a:custGeom>
                <a:solidFill>
                  <a:srgbClr val="FF671F"/>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a typeface="+mn-ea"/>
                    <a:cs typeface="+mn-cs"/>
                  </a:endParaRPr>
                </a:p>
              </p:txBody>
            </p:sp>
            <p:sp>
              <p:nvSpPr>
                <p:cNvPr id="188" name="Rectangle 20">
                  <a:extLst>
                    <a:ext uri="{FF2B5EF4-FFF2-40B4-BE49-F238E27FC236}">
                      <a16:creationId xmlns:a16="http://schemas.microsoft.com/office/drawing/2014/main" id="{8D05D9B8-551A-45DB-9AAC-A2C5E5307E53}"/>
                    </a:ext>
                  </a:extLst>
                </p:cNvPr>
                <p:cNvSpPr/>
                <p:nvPr/>
              </p:nvSpPr>
              <p:spPr>
                <a:xfrm flipH="1">
                  <a:off x="2861258" y="3270152"/>
                  <a:ext cx="248889" cy="247399"/>
                </a:xfrm>
                <a:custGeom>
                  <a:avLst/>
                  <a:gdLst>
                    <a:gd name="connsiteX0" fmla="*/ 0 w 1219200"/>
                    <a:gd name="connsiteY0" fmla="*/ 0 h 1219200"/>
                    <a:gd name="connsiteX1" fmla="*/ 1219200 w 1219200"/>
                    <a:gd name="connsiteY1" fmla="*/ 0 h 1219200"/>
                    <a:gd name="connsiteX2" fmla="*/ 1219200 w 1219200"/>
                    <a:gd name="connsiteY2" fmla="*/ 1219200 h 1219200"/>
                    <a:gd name="connsiteX3" fmla="*/ 0 w 1219200"/>
                    <a:gd name="connsiteY3" fmla="*/ 1219200 h 1219200"/>
                    <a:gd name="connsiteX4" fmla="*/ 0 w 1219200"/>
                    <a:gd name="connsiteY4" fmla="*/ 0 h 1219200"/>
                    <a:gd name="connsiteX0" fmla="*/ 0 w 1219200"/>
                    <a:gd name="connsiteY0" fmla="*/ 0 h 2337996"/>
                    <a:gd name="connsiteX1" fmla="*/ 1219200 w 1219200"/>
                    <a:gd name="connsiteY1" fmla="*/ 0 h 2337996"/>
                    <a:gd name="connsiteX2" fmla="*/ 1219200 w 1219200"/>
                    <a:gd name="connsiteY2" fmla="*/ 1219200 h 2337996"/>
                    <a:gd name="connsiteX3" fmla="*/ 182880 w 1219200"/>
                    <a:gd name="connsiteY3" fmla="*/ 2337996 h 2337996"/>
                    <a:gd name="connsiteX4" fmla="*/ 0 w 1219200"/>
                    <a:gd name="connsiteY4" fmla="*/ 0 h 2337996"/>
                    <a:gd name="connsiteX0" fmla="*/ 0 w 2488602"/>
                    <a:gd name="connsiteY0" fmla="*/ 1093695 h 3431691"/>
                    <a:gd name="connsiteX1" fmla="*/ 1219200 w 2488602"/>
                    <a:gd name="connsiteY1" fmla="*/ 1093695 h 3431691"/>
                    <a:gd name="connsiteX2" fmla="*/ 2488602 w 2488602"/>
                    <a:gd name="connsiteY2" fmla="*/ 0 h 3431691"/>
                    <a:gd name="connsiteX3" fmla="*/ 182880 w 2488602"/>
                    <a:gd name="connsiteY3" fmla="*/ 3431691 h 3431691"/>
                    <a:gd name="connsiteX4" fmla="*/ 0 w 2488602"/>
                    <a:gd name="connsiteY4" fmla="*/ 1093695 h 3431691"/>
                    <a:gd name="connsiteX0" fmla="*/ 0 w 2488602"/>
                    <a:gd name="connsiteY0" fmla="*/ 1093695 h 3431691"/>
                    <a:gd name="connsiteX1" fmla="*/ 100405 w 2488602"/>
                    <a:gd name="connsiteY1" fmla="*/ 2298551 h 3431691"/>
                    <a:gd name="connsiteX2" fmla="*/ 2488602 w 2488602"/>
                    <a:gd name="connsiteY2" fmla="*/ 0 h 3431691"/>
                    <a:gd name="connsiteX3" fmla="*/ 182880 w 2488602"/>
                    <a:gd name="connsiteY3" fmla="*/ 3431691 h 3431691"/>
                    <a:gd name="connsiteX4" fmla="*/ 0 w 2488602"/>
                    <a:gd name="connsiteY4" fmla="*/ 1093695 h 3431691"/>
                    <a:gd name="connsiteX0" fmla="*/ 0 w 3607397"/>
                    <a:gd name="connsiteY0" fmla="*/ 1653093 h 3431691"/>
                    <a:gd name="connsiteX1" fmla="*/ 1219200 w 3607397"/>
                    <a:gd name="connsiteY1" fmla="*/ 2298551 h 3431691"/>
                    <a:gd name="connsiteX2" fmla="*/ 3607397 w 3607397"/>
                    <a:gd name="connsiteY2" fmla="*/ 0 h 3431691"/>
                    <a:gd name="connsiteX3" fmla="*/ 1301675 w 3607397"/>
                    <a:gd name="connsiteY3" fmla="*/ 3431691 h 3431691"/>
                    <a:gd name="connsiteX4" fmla="*/ 0 w 3607397"/>
                    <a:gd name="connsiteY4" fmla="*/ 1653093 h 3431691"/>
                    <a:gd name="connsiteX0" fmla="*/ 0 w 3607397"/>
                    <a:gd name="connsiteY0" fmla="*/ 1653093 h 3464942"/>
                    <a:gd name="connsiteX1" fmla="*/ 1219200 w 3607397"/>
                    <a:gd name="connsiteY1" fmla="*/ 2298551 h 3464942"/>
                    <a:gd name="connsiteX2" fmla="*/ 3607397 w 3607397"/>
                    <a:gd name="connsiteY2" fmla="*/ 0 h 3464942"/>
                    <a:gd name="connsiteX3" fmla="*/ 1296133 w 3607397"/>
                    <a:gd name="connsiteY3" fmla="*/ 3464942 h 3464942"/>
                    <a:gd name="connsiteX4" fmla="*/ 0 w 3607397"/>
                    <a:gd name="connsiteY4" fmla="*/ 1653093 h 3464942"/>
                    <a:gd name="connsiteX0" fmla="*/ 0 w 3646189"/>
                    <a:gd name="connsiteY0" fmla="*/ 1686343 h 3498192"/>
                    <a:gd name="connsiteX1" fmla="*/ 1219200 w 3646189"/>
                    <a:gd name="connsiteY1" fmla="*/ 2331801 h 3498192"/>
                    <a:gd name="connsiteX2" fmla="*/ 3646189 w 3646189"/>
                    <a:gd name="connsiteY2" fmla="*/ 0 h 3498192"/>
                    <a:gd name="connsiteX3" fmla="*/ 1296133 w 3646189"/>
                    <a:gd name="connsiteY3" fmla="*/ 3498192 h 3498192"/>
                    <a:gd name="connsiteX4" fmla="*/ 0 w 3646189"/>
                    <a:gd name="connsiteY4" fmla="*/ 1686343 h 3498192"/>
                    <a:gd name="connsiteX0" fmla="*/ 0 w 3646189"/>
                    <a:gd name="connsiteY0" fmla="*/ 1686343 h 3498192"/>
                    <a:gd name="connsiteX1" fmla="*/ 1208117 w 3646189"/>
                    <a:gd name="connsiteY1" fmla="*/ 2342885 h 3498192"/>
                    <a:gd name="connsiteX2" fmla="*/ 3646189 w 3646189"/>
                    <a:gd name="connsiteY2" fmla="*/ 0 h 3498192"/>
                    <a:gd name="connsiteX3" fmla="*/ 1296133 w 3646189"/>
                    <a:gd name="connsiteY3" fmla="*/ 3498192 h 3498192"/>
                    <a:gd name="connsiteX4" fmla="*/ 0 w 3646189"/>
                    <a:gd name="connsiteY4" fmla="*/ 1686343 h 3498192"/>
                    <a:gd name="connsiteX0" fmla="*/ 0 w 3657272"/>
                    <a:gd name="connsiteY0" fmla="*/ 1669718 h 3498192"/>
                    <a:gd name="connsiteX1" fmla="*/ 1219200 w 3657272"/>
                    <a:gd name="connsiteY1" fmla="*/ 2342885 h 3498192"/>
                    <a:gd name="connsiteX2" fmla="*/ 3657272 w 3657272"/>
                    <a:gd name="connsiteY2" fmla="*/ 0 h 3498192"/>
                    <a:gd name="connsiteX3" fmla="*/ 1307216 w 3657272"/>
                    <a:gd name="connsiteY3" fmla="*/ 3498192 h 3498192"/>
                    <a:gd name="connsiteX4" fmla="*/ 0 w 3657272"/>
                    <a:gd name="connsiteY4" fmla="*/ 1669718 h 3498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7272" h="3498192">
                      <a:moveTo>
                        <a:pt x="0" y="1669718"/>
                      </a:moveTo>
                      <a:lnTo>
                        <a:pt x="1219200" y="2342885"/>
                      </a:lnTo>
                      <a:lnTo>
                        <a:pt x="3657272" y="0"/>
                      </a:lnTo>
                      <a:lnTo>
                        <a:pt x="1307216" y="3498192"/>
                      </a:lnTo>
                      <a:lnTo>
                        <a:pt x="0" y="1669718"/>
                      </a:lnTo>
                      <a:close/>
                    </a:path>
                  </a:pathLst>
                </a:custGeom>
                <a:solidFill>
                  <a:srgbClr val="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sym typeface="Arial"/>
                  </a:endParaRPr>
                </a:p>
              </p:txBody>
            </p:sp>
          </p:grpSp>
        </p:grpSp>
      </p:grpSp>
      <p:sp>
        <p:nvSpPr>
          <p:cNvPr id="221" name="Rectangle 220">
            <a:extLst>
              <a:ext uri="{FF2B5EF4-FFF2-40B4-BE49-F238E27FC236}">
                <a16:creationId xmlns:a16="http://schemas.microsoft.com/office/drawing/2014/main" id="{5C23337E-D00C-49F2-8DAB-27EBE184471F}"/>
              </a:ext>
            </a:extLst>
          </p:cNvPr>
          <p:cNvSpPr/>
          <p:nvPr/>
        </p:nvSpPr>
        <p:spPr>
          <a:xfrm>
            <a:off x="-11466" y="5507563"/>
            <a:ext cx="12188952" cy="977561"/>
          </a:xfrm>
          <a:prstGeom prst="rect">
            <a:avLst/>
          </a:prstGeom>
          <a:gradFill flip="none" rotWithShape="1">
            <a:gsLst>
              <a:gs pos="0">
                <a:srgbClr val="FF671F"/>
              </a:gs>
              <a:gs pos="76000">
                <a:srgbClr val="000000">
                  <a:alpha val="0"/>
                </a:srgbClr>
              </a:gs>
            </a:gsLst>
            <a:lin ang="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a typeface="+mn-ea"/>
              <a:cs typeface="+mn-cs"/>
            </a:endParaRPr>
          </a:p>
        </p:txBody>
      </p:sp>
      <p:sp>
        <p:nvSpPr>
          <p:cNvPr id="222" name="TextBox 221">
            <a:extLst>
              <a:ext uri="{FF2B5EF4-FFF2-40B4-BE49-F238E27FC236}">
                <a16:creationId xmlns:a16="http://schemas.microsoft.com/office/drawing/2014/main" id="{7C650591-C095-47A5-A671-3B98A340E103}"/>
              </a:ext>
            </a:extLst>
          </p:cNvPr>
          <p:cNvSpPr txBox="1"/>
          <p:nvPr/>
        </p:nvSpPr>
        <p:spPr>
          <a:xfrm>
            <a:off x="1319679" y="5696328"/>
            <a:ext cx="10237949" cy="646331"/>
          </a:xfrm>
          <a:prstGeom prst="rect">
            <a:avLst/>
          </a:prstGeom>
          <a:noFill/>
        </p:spPr>
        <p:txBody>
          <a:bodyPr wrap="square" anchor="ctr">
            <a:spAutoFit/>
          </a:bodyPr>
          <a:lstStyle/>
          <a:p>
            <a:pPr defTabSz="1219170">
              <a:buClr>
                <a:srgbClr val="000000"/>
              </a:buClr>
              <a:buSzPts val="1400"/>
              <a:defRPr/>
            </a:pPr>
            <a:r>
              <a:rPr lang="en-US" b="1" kern="0" dirty="0">
                <a:solidFill>
                  <a:srgbClr val="FFFFFF">
                    <a:lumMod val="95000"/>
                  </a:srgbClr>
                </a:solidFill>
                <a:ea typeface="Arial"/>
                <a:cs typeface="Arial"/>
                <a:sym typeface="Arial"/>
              </a:rPr>
              <a:t>Its objectives are to lower the number of incidents of cyberattacks and safeguard against the unauthorized exploitation of technology, networks and systems, meant to create chaos and panic. </a:t>
            </a:r>
          </a:p>
        </p:txBody>
      </p:sp>
      <p:grpSp>
        <p:nvGrpSpPr>
          <p:cNvPr id="223" name="Group 222">
            <a:extLst>
              <a:ext uri="{FF2B5EF4-FFF2-40B4-BE49-F238E27FC236}">
                <a16:creationId xmlns:a16="http://schemas.microsoft.com/office/drawing/2014/main" id="{9D1539E8-A13F-4657-967C-CEAD2CE7CF9C}"/>
              </a:ext>
            </a:extLst>
          </p:cNvPr>
          <p:cNvGrpSpPr/>
          <p:nvPr/>
        </p:nvGrpSpPr>
        <p:grpSpPr>
          <a:xfrm>
            <a:off x="516948" y="5016989"/>
            <a:ext cx="1189343" cy="802642"/>
            <a:chOff x="468947" y="4126984"/>
            <a:chExt cx="1308277" cy="882906"/>
          </a:xfrm>
        </p:grpSpPr>
        <p:grpSp>
          <p:nvGrpSpPr>
            <p:cNvPr id="224" name="Group 223">
              <a:extLst>
                <a:ext uri="{FF2B5EF4-FFF2-40B4-BE49-F238E27FC236}">
                  <a16:creationId xmlns:a16="http://schemas.microsoft.com/office/drawing/2014/main" id="{09907A25-732E-477E-AE3F-065846074014}"/>
                </a:ext>
              </a:extLst>
            </p:cNvPr>
            <p:cNvGrpSpPr/>
            <p:nvPr/>
          </p:nvGrpSpPr>
          <p:grpSpPr>
            <a:xfrm>
              <a:off x="468947" y="4126984"/>
              <a:ext cx="883004" cy="882906"/>
              <a:chOff x="8745294" y="1581336"/>
              <a:chExt cx="1241907" cy="1241773"/>
            </a:xfrm>
          </p:grpSpPr>
          <p:sp>
            <p:nvSpPr>
              <p:cNvPr id="234" name="Freeform: Shape 233">
                <a:extLst>
                  <a:ext uri="{FF2B5EF4-FFF2-40B4-BE49-F238E27FC236}">
                    <a16:creationId xmlns:a16="http://schemas.microsoft.com/office/drawing/2014/main" id="{A5AA134C-9D6C-4F96-BC97-13AD4EA93FE6}"/>
                  </a:ext>
                </a:extLst>
              </p:cNvPr>
              <p:cNvSpPr/>
              <p:nvPr/>
            </p:nvSpPr>
            <p:spPr>
              <a:xfrm>
                <a:off x="8745294" y="1581336"/>
                <a:ext cx="1241907" cy="1241773"/>
              </a:xfrm>
              <a:custGeom>
                <a:avLst/>
                <a:gdLst>
                  <a:gd name="connsiteX0" fmla="*/ 776566 w 1553050"/>
                  <a:gd name="connsiteY0" fmla="*/ 1552885 h 1552884"/>
                  <a:gd name="connsiteX1" fmla="*/ 0 w 1553050"/>
                  <a:gd name="connsiteY1" fmla="*/ 776401 h 1552884"/>
                  <a:gd name="connsiteX2" fmla="*/ 776566 w 1553050"/>
                  <a:gd name="connsiteY2" fmla="*/ 0 h 1552884"/>
                  <a:gd name="connsiteX3" fmla="*/ 1553050 w 1553050"/>
                  <a:gd name="connsiteY3" fmla="*/ 776401 h 1552884"/>
                  <a:gd name="connsiteX4" fmla="*/ 776566 w 1553050"/>
                  <a:gd name="connsiteY4" fmla="*/ 1552885 h 1552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3050" h="1552884">
                    <a:moveTo>
                      <a:pt x="776566" y="1552885"/>
                    </a:moveTo>
                    <a:cubicBezTo>
                      <a:pt x="348418" y="1552885"/>
                      <a:pt x="0" y="1204632"/>
                      <a:pt x="0" y="776401"/>
                    </a:cubicBezTo>
                    <a:cubicBezTo>
                      <a:pt x="0" y="348294"/>
                      <a:pt x="348418" y="0"/>
                      <a:pt x="776566" y="0"/>
                    </a:cubicBezTo>
                    <a:cubicBezTo>
                      <a:pt x="1204674" y="0"/>
                      <a:pt x="1553050" y="348294"/>
                      <a:pt x="1553050" y="776401"/>
                    </a:cubicBezTo>
                    <a:cubicBezTo>
                      <a:pt x="1553050" y="1204632"/>
                      <a:pt x="1204674" y="1552885"/>
                      <a:pt x="776566" y="1552885"/>
                    </a:cubicBezTo>
                    <a:close/>
                  </a:path>
                </a:pathLst>
              </a:custGeom>
              <a:solidFill>
                <a:srgbClr val="FF671F"/>
              </a:solidFill>
              <a:ln w="41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cs typeface="Arial"/>
                  <a:sym typeface="Arial"/>
                </a:endParaRPr>
              </a:p>
            </p:txBody>
          </p:sp>
          <p:sp>
            <p:nvSpPr>
              <p:cNvPr id="235" name="Freeform: Shape 234">
                <a:extLst>
                  <a:ext uri="{FF2B5EF4-FFF2-40B4-BE49-F238E27FC236}">
                    <a16:creationId xmlns:a16="http://schemas.microsoft.com/office/drawing/2014/main" id="{0B35EB59-98D3-454A-BA3B-986FC9124CFC}"/>
                  </a:ext>
                </a:extLst>
              </p:cNvPr>
              <p:cNvSpPr/>
              <p:nvPr/>
            </p:nvSpPr>
            <p:spPr>
              <a:xfrm>
                <a:off x="8869736" y="1705646"/>
                <a:ext cx="993089" cy="993055"/>
              </a:xfrm>
              <a:custGeom>
                <a:avLst/>
                <a:gdLst>
                  <a:gd name="connsiteX0" fmla="*/ 620948 w 1241894"/>
                  <a:gd name="connsiteY0" fmla="*/ 1241853 h 1241853"/>
                  <a:gd name="connsiteX1" fmla="*/ 0 w 1241894"/>
                  <a:gd name="connsiteY1" fmla="*/ 620947 h 1241853"/>
                  <a:gd name="connsiteX2" fmla="*/ 620948 w 1241894"/>
                  <a:gd name="connsiteY2" fmla="*/ 0 h 1241853"/>
                  <a:gd name="connsiteX3" fmla="*/ 1241895 w 1241894"/>
                  <a:gd name="connsiteY3" fmla="*/ 620947 h 1241853"/>
                  <a:gd name="connsiteX4" fmla="*/ 620948 w 1241894"/>
                  <a:gd name="connsiteY4" fmla="*/ 1241853 h 1241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894" h="1241853">
                    <a:moveTo>
                      <a:pt x="620948" y="1241853"/>
                    </a:moveTo>
                    <a:cubicBezTo>
                      <a:pt x="278478" y="1241853"/>
                      <a:pt x="0" y="963458"/>
                      <a:pt x="0" y="620947"/>
                    </a:cubicBezTo>
                    <a:cubicBezTo>
                      <a:pt x="0" y="278561"/>
                      <a:pt x="278520" y="0"/>
                      <a:pt x="620948" y="0"/>
                    </a:cubicBezTo>
                    <a:cubicBezTo>
                      <a:pt x="963251" y="0"/>
                      <a:pt x="1241895" y="278561"/>
                      <a:pt x="1241895" y="620947"/>
                    </a:cubicBezTo>
                    <a:cubicBezTo>
                      <a:pt x="1241895" y="963458"/>
                      <a:pt x="963251" y="1241853"/>
                      <a:pt x="620948" y="1241853"/>
                    </a:cubicBezTo>
                    <a:close/>
                  </a:path>
                </a:pathLst>
              </a:custGeom>
              <a:solidFill>
                <a:srgbClr val="9E01BF"/>
              </a:solidFill>
              <a:ln w="41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cs typeface="Arial"/>
                  <a:sym typeface="Arial"/>
                </a:endParaRPr>
              </a:p>
            </p:txBody>
          </p:sp>
          <p:sp>
            <p:nvSpPr>
              <p:cNvPr id="236" name="Freeform: Shape 235">
                <a:extLst>
                  <a:ext uri="{FF2B5EF4-FFF2-40B4-BE49-F238E27FC236}">
                    <a16:creationId xmlns:a16="http://schemas.microsoft.com/office/drawing/2014/main" id="{A3860D79-0A0D-4059-83CC-8436775A6D0A}"/>
                  </a:ext>
                </a:extLst>
              </p:cNvPr>
              <p:cNvSpPr/>
              <p:nvPr/>
            </p:nvSpPr>
            <p:spPr>
              <a:xfrm>
                <a:off x="8993980" y="1829988"/>
                <a:ext cx="744535" cy="744403"/>
              </a:xfrm>
              <a:custGeom>
                <a:avLst/>
                <a:gdLst>
                  <a:gd name="connsiteX0" fmla="*/ 465576 w 931069"/>
                  <a:gd name="connsiteY0" fmla="*/ 930905 h 930904"/>
                  <a:gd name="connsiteX1" fmla="*/ 0 w 931069"/>
                  <a:gd name="connsiteY1" fmla="*/ 465411 h 930904"/>
                  <a:gd name="connsiteX2" fmla="*/ 465576 w 931069"/>
                  <a:gd name="connsiteY2" fmla="*/ 0 h 930904"/>
                  <a:gd name="connsiteX3" fmla="*/ 931070 w 931069"/>
                  <a:gd name="connsiteY3" fmla="*/ 465411 h 930904"/>
                  <a:gd name="connsiteX4" fmla="*/ 465576 w 931069"/>
                  <a:gd name="connsiteY4" fmla="*/ 930905 h 930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1069" h="930904">
                    <a:moveTo>
                      <a:pt x="465576" y="930905"/>
                    </a:moveTo>
                    <a:cubicBezTo>
                      <a:pt x="208869" y="930905"/>
                      <a:pt x="0" y="722118"/>
                      <a:pt x="0" y="465411"/>
                    </a:cubicBezTo>
                    <a:cubicBezTo>
                      <a:pt x="0" y="208828"/>
                      <a:pt x="208869" y="0"/>
                      <a:pt x="465576" y="0"/>
                    </a:cubicBezTo>
                    <a:cubicBezTo>
                      <a:pt x="722118" y="0"/>
                      <a:pt x="931070" y="208828"/>
                      <a:pt x="931070" y="465411"/>
                    </a:cubicBezTo>
                    <a:cubicBezTo>
                      <a:pt x="931029" y="722118"/>
                      <a:pt x="722118" y="930905"/>
                      <a:pt x="465576" y="930905"/>
                    </a:cubicBezTo>
                    <a:close/>
                  </a:path>
                </a:pathLst>
              </a:custGeom>
              <a:solidFill>
                <a:srgbClr val="FF671F"/>
              </a:solidFill>
              <a:ln w="41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cs typeface="Arial"/>
                  <a:sym typeface="Arial"/>
                </a:endParaRPr>
              </a:p>
            </p:txBody>
          </p:sp>
          <p:sp>
            <p:nvSpPr>
              <p:cNvPr id="237" name="Freeform: Shape 236">
                <a:extLst>
                  <a:ext uri="{FF2B5EF4-FFF2-40B4-BE49-F238E27FC236}">
                    <a16:creationId xmlns:a16="http://schemas.microsoft.com/office/drawing/2014/main" id="{648908CE-9028-469C-9E06-3523375BBEB7}"/>
                  </a:ext>
                </a:extLst>
              </p:cNvPr>
              <p:cNvSpPr/>
              <p:nvPr/>
            </p:nvSpPr>
            <p:spPr>
              <a:xfrm>
                <a:off x="9118389" y="1954298"/>
                <a:ext cx="495751" cy="495784"/>
              </a:xfrm>
              <a:custGeom>
                <a:avLst/>
                <a:gdLst>
                  <a:gd name="connsiteX0" fmla="*/ 309999 w 619955"/>
                  <a:gd name="connsiteY0" fmla="*/ 619997 h 619997"/>
                  <a:gd name="connsiteX1" fmla="*/ 0 w 619955"/>
                  <a:gd name="connsiteY1" fmla="*/ 309999 h 619997"/>
                  <a:gd name="connsiteX2" fmla="*/ 309999 w 619955"/>
                  <a:gd name="connsiteY2" fmla="*/ 0 h 619997"/>
                  <a:gd name="connsiteX3" fmla="*/ 619956 w 619955"/>
                  <a:gd name="connsiteY3" fmla="*/ 309999 h 619997"/>
                  <a:gd name="connsiteX4" fmla="*/ 309999 w 619955"/>
                  <a:gd name="connsiteY4" fmla="*/ 619997 h 619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9955" h="619997">
                    <a:moveTo>
                      <a:pt x="309999" y="619997"/>
                    </a:moveTo>
                    <a:cubicBezTo>
                      <a:pt x="139053" y="619997"/>
                      <a:pt x="0" y="480944"/>
                      <a:pt x="0" y="309999"/>
                    </a:cubicBezTo>
                    <a:cubicBezTo>
                      <a:pt x="0" y="139136"/>
                      <a:pt x="139053" y="0"/>
                      <a:pt x="309999" y="0"/>
                    </a:cubicBezTo>
                    <a:cubicBezTo>
                      <a:pt x="480861" y="0"/>
                      <a:pt x="619956" y="139136"/>
                      <a:pt x="619956" y="309999"/>
                    </a:cubicBezTo>
                    <a:cubicBezTo>
                      <a:pt x="619915" y="480944"/>
                      <a:pt x="480861" y="619997"/>
                      <a:pt x="309999" y="619997"/>
                    </a:cubicBezTo>
                    <a:close/>
                  </a:path>
                </a:pathLst>
              </a:custGeom>
              <a:solidFill>
                <a:srgbClr val="9E01BF"/>
              </a:solidFill>
              <a:ln w="41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cs typeface="Arial"/>
                  <a:sym typeface="Arial"/>
                </a:endParaRPr>
              </a:p>
            </p:txBody>
          </p:sp>
          <p:sp>
            <p:nvSpPr>
              <p:cNvPr id="238" name="Freeform: Shape 237">
                <a:extLst>
                  <a:ext uri="{FF2B5EF4-FFF2-40B4-BE49-F238E27FC236}">
                    <a16:creationId xmlns:a16="http://schemas.microsoft.com/office/drawing/2014/main" id="{23214B6F-EE42-44CF-9C05-5E761361C874}"/>
                  </a:ext>
                </a:extLst>
              </p:cNvPr>
              <p:cNvSpPr/>
              <p:nvPr/>
            </p:nvSpPr>
            <p:spPr>
              <a:xfrm>
                <a:off x="9242698" y="2078739"/>
                <a:ext cx="247099" cy="246967"/>
              </a:xfrm>
              <a:custGeom>
                <a:avLst/>
                <a:gdLst>
                  <a:gd name="connsiteX0" fmla="*/ 309007 w 309007"/>
                  <a:gd name="connsiteY0" fmla="*/ 154380 h 308841"/>
                  <a:gd name="connsiteX1" fmla="*/ 154545 w 309007"/>
                  <a:gd name="connsiteY1" fmla="*/ 308842 h 308841"/>
                  <a:gd name="connsiteX2" fmla="*/ 0 w 309007"/>
                  <a:gd name="connsiteY2" fmla="*/ 154380 h 308841"/>
                  <a:gd name="connsiteX3" fmla="*/ 154545 w 309007"/>
                  <a:gd name="connsiteY3" fmla="*/ 0 h 308841"/>
                  <a:gd name="connsiteX4" fmla="*/ 309007 w 309007"/>
                  <a:gd name="connsiteY4" fmla="*/ 154380 h 308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007" h="308841">
                    <a:moveTo>
                      <a:pt x="309007" y="154380"/>
                    </a:moveTo>
                    <a:cubicBezTo>
                      <a:pt x="309007" y="239687"/>
                      <a:pt x="239894" y="308842"/>
                      <a:pt x="154545" y="308842"/>
                    </a:cubicBezTo>
                    <a:cubicBezTo>
                      <a:pt x="69196" y="308842"/>
                      <a:pt x="0" y="239687"/>
                      <a:pt x="0" y="154380"/>
                    </a:cubicBezTo>
                    <a:cubicBezTo>
                      <a:pt x="0" y="69113"/>
                      <a:pt x="69196" y="0"/>
                      <a:pt x="154545" y="0"/>
                    </a:cubicBezTo>
                    <a:cubicBezTo>
                      <a:pt x="239852" y="-41"/>
                      <a:pt x="309007" y="69113"/>
                      <a:pt x="309007" y="154380"/>
                    </a:cubicBezTo>
                    <a:close/>
                  </a:path>
                </a:pathLst>
              </a:custGeom>
              <a:solidFill>
                <a:srgbClr val="FF671F"/>
              </a:solidFill>
              <a:ln w="41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cs typeface="Arial"/>
                  <a:sym typeface="Arial"/>
                </a:endParaRPr>
              </a:p>
            </p:txBody>
          </p:sp>
        </p:grpSp>
        <p:grpSp>
          <p:nvGrpSpPr>
            <p:cNvPr id="225" name="Group 224">
              <a:extLst>
                <a:ext uri="{FF2B5EF4-FFF2-40B4-BE49-F238E27FC236}">
                  <a16:creationId xmlns:a16="http://schemas.microsoft.com/office/drawing/2014/main" id="{E37178A3-1FA6-41C3-AB79-4FBE70688F07}"/>
                </a:ext>
              </a:extLst>
            </p:cNvPr>
            <p:cNvGrpSpPr/>
            <p:nvPr/>
          </p:nvGrpSpPr>
          <p:grpSpPr>
            <a:xfrm rot="559406">
              <a:off x="912339" y="4178668"/>
              <a:ext cx="864885" cy="501747"/>
              <a:chOff x="1962966" y="1090627"/>
              <a:chExt cx="1704112" cy="1007427"/>
            </a:xfrm>
          </p:grpSpPr>
          <p:grpSp>
            <p:nvGrpSpPr>
              <p:cNvPr id="226" name="Graphic 553">
                <a:extLst>
                  <a:ext uri="{FF2B5EF4-FFF2-40B4-BE49-F238E27FC236}">
                    <a16:creationId xmlns:a16="http://schemas.microsoft.com/office/drawing/2014/main" id="{2B13B74B-41DB-40BA-AE27-4BF52F0F29F2}"/>
                  </a:ext>
                </a:extLst>
              </p:cNvPr>
              <p:cNvGrpSpPr/>
              <p:nvPr/>
            </p:nvGrpSpPr>
            <p:grpSpPr>
              <a:xfrm rot="10800000">
                <a:off x="1962966" y="1090627"/>
                <a:ext cx="1704112" cy="1007427"/>
                <a:chOff x="3153660" y="2400719"/>
                <a:chExt cx="580310" cy="343063"/>
              </a:xfrm>
            </p:grpSpPr>
            <p:grpSp>
              <p:nvGrpSpPr>
                <p:cNvPr id="230" name="Graphic 553">
                  <a:extLst>
                    <a:ext uri="{FF2B5EF4-FFF2-40B4-BE49-F238E27FC236}">
                      <a16:creationId xmlns:a16="http://schemas.microsoft.com/office/drawing/2014/main" id="{4CF13380-8FF1-4D7A-89F9-98A3D31584D4}"/>
                    </a:ext>
                  </a:extLst>
                </p:cNvPr>
                <p:cNvGrpSpPr/>
                <p:nvPr/>
              </p:nvGrpSpPr>
              <p:grpSpPr>
                <a:xfrm>
                  <a:off x="3627380" y="2400719"/>
                  <a:ext cx="106590" cy="67781"/>
                  <a:chOff x="3627380" y="2400719"/>
                  <a:chExt cx="106590" cy="67781"/>
                </a:xfrm>
              </p:grpSpPr>
              <p:sp>
                <p:nvSpPr>
                  <p:cNvPr id="232" name="Freeform: Shape 231">
                    <a:extLst>
                      <a:ext uri="{FF2B5EF4-FFF2-40B4-BE49-F238E27FC236}">
                        <a16:creationId xmlns:a16="http://schemas.microsoft.com/office/drawing/2014/main" id="{731825DA-F3D1-463C-BB34-F972A83F53F8}"/>
                      </a:ext>
                    </a:extLst>
                  </p:cNvPr>
                  <p:cNvSpPr/>
                  <p:nvPr/>
                </p:nvSpPr>
                <p:spPr>
                  <a:xfrm>
                    <a:off x="3629745" y="2400719"/>
                    <a:ext cx="104225" cy="65771"/>
                  </a:xfrm>
                  <a:custGeom>
                    <a:avLst/>
                    <a:gdLst>
                      <a:gd name="connsiteX0" fmla="*/ 113660 w 113660"/>
                      <a:gd name="connsiteY0" fmla="*/ 4731 h 76539"/>
                      <a:gd name="connsiteX1" fmla="*/ 112994 w 113660"/>
                      <a:gd name="connsiteY1" fmla="*/ 6350 h 76539"/>
                      <a:gd name="connsiteX2" fmla="*/ 60987 w 113660"/>
                      <a:gd name="connsiteY2" fmla="*/ 52260 h 76539"/>
                      <a:gd name="connsiteX3" fmla="*/ 22887 w 113660"/>
                      <a:gd name="connsiteY3" fmla="*/ 70929 h 76539"/>
                      <a:gd name="connsiteX4" fmla="*/ 19458 w 113660"/>
                      <a:gd name="connsiteY4" fmla="*/ 68072 h 76539"/>
                      <a:gd name="connsiteX5" fmla="*/ 9362 w 113660"/>
                      <a:gd name="connsiteY5" fmla="*/ 50736 h 76539"/>
                      <a:gd name="connsiteX6" fmla="*/ 8219 w 113660"/>
                      <a:gd name="connsiteY6" fmla="*/ 46545 h 76539"/>
                      <a:gd name="connsiteX7" fmla="*/ 43366 w 113660"/>
                      <a:gd name="connsiteY7" fmla="*/ 22828 h 76539"/>
                      <a:gd name="connsiteX8" fmla="*/ 109469 w 113660"/>
                      <a:gd name="connsiteY8" fmla="*/ 444 h 76539"/>
                      <a:gd name="connsiteX9" fmla="*/ 111279 w 113660"/>
                      <a:gd name="connsiteY9" fmla="*/ 635 h 76539"/>
                      <a:gd name="connsiteX10" fmla="*/ 113660 w 113660"/>
                      <a:gd name="connsiteY10" fmla="*/ 4731 h 76539"/>
                      <a:gd name="connsiteX0" fmla="*/ 111279 w 116431"/>
                      <a:gd name="connsiteY0" fmla="*/ 635 h 76539"/>
                      <a:gd name="connsiteX1" fmla="*/ 112994 w 116431"/>
                      <a:gd name="connsiteY1" fmla="*/ 6350 h 76539"/>
                      <a:gd name="connsiteX2" fmla="*/ 60987 w 116431"/>
                      <a:gd name="connsiteY2" fmla="*/ 52260 h 76539"/>
                      <a:gd name="connsiteX3" fmla="*/ 22887 w 116431"/>
                      <a:gd name="connsiteY3" fmla="*/ 70929 h 76539"/>
                      <a:gd name="connsiteX4" fmla="*/ 19458 w 116431"/>
                      <a:gd name="connsiteY4" fmla="*/ 68072 h 76539"/>
                      <a:gd name="connsiteX5" fmla="*/ 9362 w 116431"/>
                      <a:gd name="connsiteY5" fmla="*/ 50736 h 76539"/>
                      <a:gd name="connsiteX6" fmla="*/ 8219 w 116431"/>
                      <a:gd name="connsiteY6" fmla="*/ 46545 h 76539"/>
                      <a:gd name="connsiteX7" fmla="*/ 43366 w 116431"/>
                      <a:gd name="connsiteY7" fmla="*/ 22828 h 76539"/>
                      <a:gd name="connsiteX8" fmla="*/ 109469 w 116431"/>
                      <a:gd name="connsiteY8" fmla="*/ 444 h 76539"/>
                      <a:gd name="connsiteX9" fmla="*/ 111279 w 116431"/>
                      <a:gd name="connsiteY9" fmla="*/ 635 h 76539"/>
                      <a:gd name="connsiteX0" fmla="*/ 111279 w 111279"/>
                      <a:gd name="connsiteY0" fmla="*/ 635 h 71194"/>
                      <a:gd name="connsiteX1" fmla="*/ 60987 w 111279"/>
                      <a:gd name="connsiteY1" fmla="*/ 52260 h 71194"/>
                      <a:gd name="connsiteX2" fmla="*/ 22887 w 111279"/>
                      <a:gd name="connsiteY2" fmla="*/ 70929 h 71194"/>
                      <a:gd name="connsiteX3" fmla="*/ 19458 w 111279"/>
                      <a:gd name="connsiteY3" fmla="*/ 68072 h 71194"/>
                      <a:gd name="connsiteX4" fmla="*/ 9362 w 111279"/>
                      <a:gd name="connsiteY4" fmla="*/ 50736 h 71194"/>
                      <a:gd name="connsiteX5" fmla="*/ 8219 w 111279"/>
                      <a:gd name="connsiteY5" fmla="*/ 46545 h 71194"/>
                      <a:gd name="connsiteX6" fmla="*/ 43366 w 111279"/>
                      <a:gd name="connsiteY6" fmla="*/ 22828 h 71194"/>
                      <a:gd name="connsiteX7" fmla="*/ 109469 w 111279"/>
                      <a:gd name="connsiteY7" fmla="*/ 444 h 71194"/>
                      <a:gd name="connsiteX8" fmla="*/ 111279 w 111279"/>
                      <a:gd name="connsiteY8" fmla="*/ 635 h 71194"/>
                      <a:gd name="connsiteX0" fmla="*/ 109469 w 109634"/>
                      <a:gd name="connsiteY0" fmla="*/ 444 h 71194"/>
                      <a:gd name="connsiteX1" fmla="*/ 60987 w 109634"/>
                      <a:gd name="connsiteY1" fmla="*/ 52260 h 71194"/>
                      <a:gd name="connsiteX2" fmla="*/ 22887 w 109634"/>
                      <a:gd name="connsiteY2" fmla="*/ 70929 h 71194"/>
                      <a:gd name="connsiteX3" fmla="*/ 19458 w 109634"/>
                      <a:gd name="connsiteY3" fmla="*/ 68072 h 71194"/>
                      <a:gd name="connsiteX4" fmla="*/ 9362 w 109634"/>
                      <a:gd name="connsiteY4" fmla="*/ 50736 h 71194"/>
                      <a:gd name="connsiteX5" fmla="*/ 8219 w 109634"/>
                      <a:gd name="connsiteY5" fmla="*/ 46545 h 71194"/>
                      <a:gd name="connsiteX6" fmla="*/ 43366 w 109634"/>
                      <a:gd name="connsiteY6" fmla="*/ 22828 h 71194"/>
                      <a:gd name="connsiteX7" fmla="*/ 109469 w 109634"/>
                      <a:gd name="connsiteY7" fmla="*/ 444 h 71194"/>
                      <a:gd name="connsiteX0" fmla="*/ 104068 w 104225"/>
                      <a:gd name="connsiteY0" fmla="*/ 0 h 65771"/>
                      <a:gd name="connsiteX1" fmla="*/ 53356 w 104225"/>
                      <a:gd name="connsiteY1" fmla="*/ 46837 h 65771"/>
                      <a:gd name="connsiteX2" fmla="*/ 15256 w 104225"/>
                      <a:gd name="connsiteY2" fmla="*/ 65506 h 65771"/>
                      <a:gd name="connsiteX3" fmla="*/ 11827 w 104225"/>
                      <a:gd name="connsiteY3" fmla="*/ 62649 h 65771"/>
                      <a:gd name="connsiteX4" fmla="*/ 1731 w 104225"/>
                      <a:gd name="connsiteY4" fmla="*/ 45313 h 65771"/>
                      <a:gd name="connsiteX5" fmla="*/ 588 w 104225"/>
                      <a:gd name="connsiteY5" fmla="*/ 41122 h 65771"/>
                      <a:gd name="connsiteX6" fmla="*/ 35735 w 104225"/>
                      <a:gd name="connsiteY6" fmla="*/ 17405 h 65771"/>
                      <a:gd name="connsiteX7" fmla="*/ 104068 w 104225"/>
                      <a:gd name="connsiteY7" fmla="*/ 0 h 65771"/>
                      <a:gd name="connsiteX0" fmla="*/ 104068 w 104225"/>
                      <a:gd name="connsiteY0" fmla="*/ 0 h 65771"/>
                      <a:gd name="connsiteX1" fmla="*/ 53356 w 104225"/>
                      <a:gd name="connsiteY1" fmla="*/ 46837 h 65771"/>
                      <a:gd name="connsiteX2" fmla="*/ 15256 w 104225"/>
                      <a:gd name="connsiteY2" fmla="*/ 65506 h 65771"/>
                      <a:gd name="connsiteX3" fmla="*/ 11827 w 104225"/>
                      <a:gd name="connsiteY3" fmla="*/ 62649 h 65771"/>
                      <a:gd name="connsiteX4" fmla="*/ 1731 w 104225"/>
                      <a:gd name="connsiteY4" fmla="*/ 45313 h 65771"/>
                      <a:gd name="connsiteX5" fmla="*/ 588 w 104225"/>
                      <a:gd name="connsiteY5" fmla="*/ 41122 h 65771"/>
                      <a:gd name="connsiteX6" fmla="*/ 35735 w 104225"/>
                      <a:gd name="connsiteY6" fmla="*/ 17405 h 65771"/>
                      <a:gd name="connsiteX7" fmla="*/ 104068 w 104225"/>
                      <a:gd name="connsiteY7" fmla="*/ 0 h 65771"/>
                      <a:gd name="connsiteX0" fmla="*/ 104068 w 104225"/>
                      <a:gd name="connsiteY0" fmla="*/ 0 h 65771"/>
                      <a:gd name="connsiteX1" fmla="*/ 53356 w 104225"/>
                      <a:gd name="connsiteY1" fmla="*/ 46837 h 65771"/>
                      <a:gd name="connsiteX2" fmla="*/ 15256 w 104225"/>
                      <a:gd name="connsiteY2" fmla="*/ 65506 h 65771"/>
                      <a:gd name="connsiteX3" fmla="*/ 11827 w 104225"/>
                      <a:gd name="connsiteY3" fmla="*/ 62649 h 65771"/>
                      <a:gd name="connsiteX4" fmla="*/ 1731 w 104225"/>
                      <a:gd name="connsiteY4" fmla="*/ 45313 h 65771"/>
                      <a:gd name="connsiteX5" fmla="*/ 588 w 104225"/>
                      <a:gd name="connsiteY5" fmla="*/ 41122 h 65771"/>
                      <a:gd name="connsiteX6" fmla="*/ 35735 w 104225"/>
                      <a:gd name="connsiteY6" fmla="*/ 17405 h 65771"/>
                      <a:gd name="connsiteX7" fmla="*/ 104068 w 104225"/>
                      <a:gd name="connsiteY7" fmla="*/ 0 h 65771"/>
                      <a:gd name="connsiteX0" fmla="*/ 104068 w 104225"/>
                      <a:gd name="connsiteY0" fmla="*/ 0 h 65771"/>
                      <a:gd name="connsiteX1" fmla="*/ 53356 w 104225"/>
                      <a:gd name="connsiteY1" fmla="*/ 46837 h 65771"/>
                      <a:gd name="connsiteX2" fmla="*/ 15256 w 104225"/>
                      <a:gd name="connsiteY2" fmla="*/ 65506 h 65771"/>
                      <a:gd name="connsiteX3" fmla="*/ 11827 w 104225"/>
                      <a:gd name="connsiteY3" fmla="*/ 62649 h 65771"/>
                      <a:gd name="connsiteX4" fmla="*/ 1731 w 104225"/>
                      <a:gd name="connsiteY4" fmla="*/ 45313 h 65771"/>
                      <a:gd name="connsiteX5" fmla="*/ 588 w 104225"/>
                      <a:gd name="connsiteY5" fmla="*/ 41122 h 65771"/>
                      <a:gd name="connsiteX6" fmla="*/ 35735 w 104225"/>
                      <a:gd name="connsiteY6" fmla="*/ 17405 h 65771"/>
                      <a:gd name="connsiteX7" fmla="*/ 104068 w 104225"/>
                      <a:gd name="connsiteY7" fmla="*/ 0 h 65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225" h="65771">
                        <a:moveTo>
                          <a:pt x="104068" y="0"/>
                        </a:moveTo>
                        <a:cubicBezTo>
                          <a:pt x="107005" y="4905"/>
                          <a:pt x="68158" y="35919"/>
                          <a:pt x="53356" y="46837"/>
                        </a:cubicBezTo>
                        <a:cubicBezTo>
                          <a:pt x="38554" y="57755"/>
                          <a:pt x="15256" y="65506"/>
                          <a:pt x="15256" y="65506"/>
                        </a:cubicBezTo>
                        <a:cubicBezTo>
                          <a:pt x="13446" y="66554"/>
                          <a:pt x="14589" y="64268"/>
                          <a:pt x="11827" y="62649"/>
                        </a:cubicBezTo>
                        <a:cubicBezTo>
                          <a:pt x="6302" y="59410"/>
                          <a:pt x="1731" y="51695"/>
                          <a:pt x="1731" y="45313"/>
                        </a:cubicBezTo>
                        <a:cubicBezTo>
                          <a:pt x="1731" y="42170"/>
                          <a:pt x="-1222" y="42170"/>
                          <a:pt x="588" y="41122"/>
                        </a:cubicBezTo>
                        <a:cubicBezTo>
                          <a:pt x="588" y="41122"/>
                          <a:pt x="18488" y="24259"/>
                          <a:pt x="35735" y="17405"/>
                        </a:cubicBezTo>
                        <a:cubicBezTo>
                          <a:pt x="52982" y="10551"/>
                          <a:pt x="104068" y="0"/>
                          <a:pt x="104068" y="0"/>
                        </a:cubicBezTo>
                        <a:close/>
                      </a:path>
                    </a:pathLst>
                  </a:custGeom>
                  <a:solidFill>
                    <a:srgbClr val="000000">
                      <a:lumMod val="95000"/>
                      <a:lumOff val="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cs typeface="Arial"/>
                      <a:sym typeface="Arial"/>
                    </a:endParaRPr>
                  </a:p>
                </p:txBody>
              </p:sp>
              <p:sp>
                <p:nvSpPr>
                  <p:cNvPr id="233" name="Freeform: Shape 232">
                    <a:extLst>
                      <a:ext uri="{FF2B5EF4-FFF2-40B4-BE49-F238E27FC236}">
                        <a16:creationId xmlns:a16="http://schemas.microsoft.com/office/drawing/2014/main" id="{BFC2A142-0D3B-4C88-A285-BAF037904ACB}"/>
                      </a:ext>
                    </a:extLst>
                  </p:cNvPr>
                  <p:cNvSpPr/>
                  <p:nvPr/>
                </p:nvSpPr>
                <p:spPr>
                  <a:xfrm>
                    <a:off x="3627380" y="2439091"/>
                    <a:ext cx="22860" cy="29409"/>
                  </a:xfrm>
                  <a:custGeom>
                    <a:avLst/>
                    <a:gdLst>
                      <a:gd name="connsiteX0" fmla="*/ 22860 w 22860"/>
                      <a:gd name="connsiteY0" fmla="*/ 21325 h 29409"/>
                      <a:gd name="connsiteX1" fmla="*/ 11430 w 22860"/>
                      <a:gd name="connsiteY1" fmla="*/ 27802 h 29409"/>
                      <a:gd name="connsiteX2" fmla="*/ 0 w 22860"/>
                      <a:gd name="connsiteY2" fmla="*/ 8085 h 29409"/>
                      <a:gd name="connsiteX3" fmla="*/ 11430 w 22860"/>
                      <a:gd name="connsiteY3" fmla="*/ 1608 h 29409"/>
                      <a:gd name="connsiteX4" fmla="*/ 22860 w 22860"/>
                      <a:gd name="connsiteY4" fmla="*/ 21325 h 294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0" h="29409">
                        <a:moveTo>
                          <a:pt x="22860" y="21325"/>
                        </a:moveTo>
                        <a:cubicBezTo>
                          <a:pt x="22860" y="28564"/>
                          <a:pt x="17717" y="31516"/>
                          <a:pt x="11430" y="27802"/>
                        </a:cubicBezTo>
                        <a:cubicBezTo>
                          <a:pt x="5144" y="24182"/>
                          <a:pt x="0" y="15324"/>
                          <a:pt x="0" y="8085"/>
                        </a:cubicBezTo>
                        <a:cubicBezTo>
                          <a:pt x="0" y="846"/>
                          <a:pt x="5144" y="-2107"/>
                          <a:pt x="11430" y="1608"/>
                        </a:cubicBezTo>
                        <a:cubicBezTo>
                          <a:pt x="17717" y="5227"/>
                          <a:pt x="22860" y="14086"/>
                          <a:pt x="22860" y="21325"/>
                        </a:cubicBezTo>
                        <a:close/>
                      </a:path>
                    </a:pathLst>
                  </a:custGeom>
                  <a:solidFill>
                    <a:srgbClr val="CED3F4"/>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cs typeface="Arial"/>
                      <a:sym typeface="Arial"/>
                    </a:endParaRPr>
                  </a:p>
                </p:txBody>
              </p:sp>
            </p:grpSp>
            <p:sp>
              <p:nvSpPr>
                <p:cNvPr id="231" name="Freeform: Shape 230">
                  <a:extLst>
                    <a:ext uri="{FF2B5EF4-FFF2-40B4-BE49-F238E27FC236}">
                      <a16:creationId xmlns:a16="http://schemas.microsoft.com/office/drawing/2014/main" id="{3C112C26-E2D7-4E00-A90A-3B135E37B312}"/>
                    </a:ext>
                  </a:extLst>
                </p:cNvPr>
                <p:cNvSpPr/>
                <p:nvPr/>
              </p:nvSpPr>
              <p:spPr>
                <a:xfrm>
                  <a:off x="3153660" y="2440340"/>
                  <a:ext cx="494293" cy="303442"/>
                </a:xfrm>
                <a:custGeom>
                  <a:avLst/>
                  <a:gdLst>
                    <a:gd name="connsiteX0" fmla="*/ 494294 w 494293"/>
                    <a:gd name="connsiteY0" fmla="*/ 20361 h 303442"/>
                    <a:gd name="connsiteX1" fmla="*/ 491246 w 494293"/>
                    <a:gd name="connsiteY1" fmla="*/ 27315 h 303442"/>
                    <a:gd name="connsiteX2" fmla="*/ 16520 w 494293"/>
                    <a:gd name="connsiteY2" fmla="*/ 303159 h 303442"/>
                    <a:gd name="connsiteX3" fmla="*/ 12805 w 494293"/>
                    <a:gd name="connsiteY3" fmla="*/ 300015 h 303442"/>
                    <a:gd name="connsiteX4" fmla="*/ 1851 w 494293"/>
                    <a:gd name="connsiteY4" fmla="*/ 281156 h 303442"/>
                    <a:gd name="connsiteX5" fmla="*/ 613 w 494293"/>
                    <a:gd name="connsiteY5" fmla="*/ 276584 h 303442"/>
                    <a:gd name="connsiteX6" fmla="*/ 475720 w 494293"/>
                    <a:gd name="connsiteY6" fmla="*/ 645 h 303442"/>
                    <a:gd name="connsiteX7" fmla="*/ 483340 w 494293"/>
                    <a:gd name="connsiteY7" fmla="*/ 1502 h 303442"/>
                    <a:gd name="connsiteX8" fmla="*/ 494294 w 494293"/>
                    <a:gd name="connsiteY8" fmla="*/ 20361 h 303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4293" h="303442">
                      <a:moveTo>
                        <a:pt x="494294" y="20361"/>
                      </a:moveTo>
                      <a:cubicBezTo>
                        <a:pt x="494294" y="23695"/>
                        <a:pt x="493151" y="26172"/>
                        <a:pt x="491246" y="27315"/>
                      </a:cubicBezTo>
                      <a:lnTo>
                        <a:pt x="16520" y="303159"/>
                      </a:lnTo>
                      <a:cubicBezTo>
                        <a:pt x="14520" y="304302"/>
                        <a:pt x="15853" y="301730"/>
                        <a:pt x="12805" y="300015"/>
                      </a:cubicBezTo>
                      <a:cubicBezTo>
                        <a:pt x="6804" y="296491"/>
                        <a:pt x="1851" y="288109"/>
                        <a:pt x="1851" y="281156"/>
                      </a:cubicBezTo>
                      <a:cubicBezTo>
                        <a:pt x="1851" y="277727"/>
                        <a:pt x="-1292" y="277727"/>
                        <a:pt x="613" y="276584"/>
                      </a:cubicBezTo>
                      <a:lnTo>
                        <a:pt x="475720" y="645"/>
                      </a:lnTo>
                      <a:cubicBezTo>
                        <a:pt x="477720" y="-403"/>
                        <a:pt x="480387" y="-213"/>
                        <a:pt x="483340" y="1502"/>
                      </a:cubicBezTo>
                      <a:cubicBezTo>
                        <a:pt x="489436" y="5026"/>
                        <a:pt x="494294" y="13408"/>
                        <a:pt x="494294" y="20361"/>
                      </a:cubicBezTo>
                      <a:close/>
                    </a:path>
                  </a:pathLst>
                </a:custGeom>
                <a:solidFill>
                  <a:schemeClr val="bg1"/>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cs typeface="Arial"/>
                    <a:sym typeface="Arial"/>
                  </a:endParaRPr>
                </a:p>
              </p:txBody>
            </p:sp>
          </p:grpSp>
          <p:grpSp>
            <p:nvGrpSpPr>
              <p:cNvPr id="227" name="Group 226">
                <a:extLst>
                  <a:ext uri="{FF2B5EF4-FFF2-40B4-BE49-F238E27FC236}">
                    <a16:creationId xmlns:a16="http://schemas.microsoft.com/office/drawing/2014/main" id="{DD858DB0-8FFA-434B-B54D-4B3BDF245254}"/>
                  </a:ext>
                </a:extLst>
              </p:cNvPr>
              <p:cNvGrpSpPr/>
              <p:nvPr/>
            </p:nvGrpSpPr>
            <p:grpSpPr>
              <a:xfrm>
                <a:off x="3147672" y="1096770"/>
                <a:ext cx="414150" cy="356886"/>
                <a:chOff x="2996799" y="977626"/>
                <a:chExt cx="712297" cy="613812"/>
              </a:xfrm>
            </p:grpSpPr>
            <p:sp>
              <p:nvSpPr>
                <p:cNvPr id="228" name="Freeform: Shape 227">
                  <a:extLst>
                    <a:ext uri="{FF2B5EF4-FFF2-40B4-BE49-F238E27FC236}">
                      <a16:creationId xmlns:a16="http://schemas.microsoft.com/office/drawing/2014/main" id="{7C3ADCD5-B878-4DFC-BC11-FFFB45A44A8C}"/>
                    </a:ext>
                  </a:extLst>
                </p:cNvPr>
                <p:cNvSpPr/>
                <p:nvPr/>
              </p:nvSpPr>
              <p:spPr>
                <a:xfrm rot="10800000">
                  <a:off x="3096714" y="1248701"/>
                  <a:ext cx="612382" cy="342737"/>
                </a:xfrm>
                <a:custGeom>
                  <a:avLst/>
                  <a:gdLst>
                    <a:gd name="connsiteX0" fmla="*/ 26610 w 208537"/>
                    <a:gd name="connsiteY0" fmla="*/ 116714 h 116714"/>
                    <a:gd name="connsiteX1" fmla="*/ 208538 w 208537"/>
                    <a:gd name="connsiteY1" fmla="*/ 11844 h 116714"/>
                    <a:gd name="connsiteX2" fmla="*/ 66615 w 208537"/>
                    <a:gd name="connsiteY2" fmla="*/ 224 h 116714"/>
                    <a:gd name="connsiteX3" fmla="*/ 12989 w 208537"/>
                    <a:gd name="connsiteY3" fmla="*/ 98998 h 116714"/>
                    <a:gd name="connsiteX4" fmla="*/ 26610 w 208537"/>
                    <a:gd name="connsiteY4" fmla="*/ 116714 h 116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537" h="116714">
                      <a:moveTo>
                        <a:pt x="26610" y="116714"/>
                      </a:moveTo>
                      <a:lnTo>
                        <a:pt x="208538" y="11844"/>
                      </a:lnTo>
                      <a:lnTo>
                        <a:pt x="66615" y="224"/>
                      </a:lnTo>
                      <a:cubicBezTo>
                        <a:pt x="13370" y="-4158"/>
                        <a:pt x="-19681" y="56802"/>
                        <a:pt x="12989" y="98998"/>
                      </a:cubicBezTo>
                      <a:lnTo>
                        <a:pt x="26610" y="116714"/>
                      </a:lnTo>
                      <a:close/>
                    </a:path>
                  </a:pathLst>
                </a:custGeom>
                <a:solidFill>
                  <a:schemeClr val="bg1"/>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cs typeface="Arial"/>
                    <a:sym typeface="Arial"/>
                  </a:endParaRPr>
                </a:p>
              </p:txBody>
            </p:sp>
            <p:sp>
              <p:nvSpPr>
                <p:cNvPr id="229" name="Freeform: Shape 228">
                  <a:extLst>
                    <a:ext uri="{FF2B5EF4-FFF2-40B4-BE49-F238E27FC236}">
                      <a16:creationId xmlns:a16="http://schemas.microsoft.com/office/drawing/2014/main" id="{5697C26E-ACBB-437C-A366-045B820CFBFD}"/>
                    </a:ext>
                  </a:extLst>
                </p:cNvPr>
                <p:cNvSpPr/>
                <p:nvPr/>
              </p:nvSpPr>
              <p:spPr>
                <a:xfrm rot="10800000">
                  <a:off x="2996799" y="977626"/>
                  <a:ext cx="534515" cy="460687"/>
                </a:xfrm>
                <a:custGeom>
                  <a:avLst/>
                  <a:gdLst>
                    <a:gd name="connsiteX0" fmla="*/ 0 w 182022"/>
                    <a:gd name="connsiteY0" fmla="*/ 103156 h 156880"/>
                    <a:gd name="connsiteX1" fmla="*/ 4477 w 182022"/>
                    <a:gd name="connsiteY1" fmla="*/ 119253 h 156880"/>
                    <a:gd name="connsiteX2" fmla="*/ 97346 w 182022"/>
                    <a:gd name="connsiteY2" fmla="*/ 133064 h 156880"/>
                    <a:gd name="connsiteX3" fmla="*/ 182023 w 182022"/>
                    <a:gd name="connsiteY3" fmla="*/ 0 h 156880"/>
                    <a:gd name="connsiteX4" fmla="*/ 0 w 182022"/>
                    <a:gd name="connsiteY4" fmla="*/ 103156 h 156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022" h="156880">
                      <a:moveTo>
                        <a:pt x="0" y="103156"/>
                      </a:moveTo>
                      <a:lnTo>
                        <a:pt x="4477" y="119253"/>
                      </a:lnTo>
                      <a:cubicBezTo>
                        <a:pt x="16383" y="162115"/>
                        <a:pt x="73438" y="170593"/>
                        <a:pt x="97346" y="133064"/>
                      </a:cubicBezTo>
                      <a:lnTo>
                        <a:pt x="182023" y="0"/>
                      </a:lnTo>
                      <a:lnTo>
                        <a:pt x="0" y="103156"/>
                      </a:lnTo>
                      <a:close/>
                    </a:path>
                  </a:pathLst>
                </a:custGeom>
                <a:solidFill>
                  <a:schemeClr val="bg1"/>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cs typeface="Arial"/>
                    <a:sym typeface="Arial"/>
                  </a:endParaRPr>
                </a:p>
              </p:txBody>
            </p:sp>
          </p:grpSp>
        </p:grpSp>
      </p:grpSp>
      <p:pic>
        <p:nvPicPr>
          <p:cNvPr id="66" name="Picture 12">
            <a:extLst>
              <a:ext uri="{FF2B5EF4-FFF2-40B4-BE49-F238E27FC236}">
                <a16:creationId xmlns:a16="http://schemas.microsoft.com/office/drawing/2014/main" id="{A63D0A64-0739-4653-9D50-1CD7F0029DE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l="-4008" t="-30621" r="4008" b="30621"/>
          <a:stretch>
            <a:fillRect/>
          </a:stretch>
        </p:blipFill>
        <p:spPr bwMode="auto">
          <a:xfrm>
            <a:off x="10753145" y="-20030"/>
            <a:ext cx="1230313"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 name="object 18">
            <a:extLst>
              <a:ext uri="{FF2B5EF4-FFF2-40B4-BE49-F238E27FC236}">
                <a16:creationId xmlns:a16="http://schemas.microsoft.com/office/drawing/2014/main" id="{17EB74E6-AB22-4864-B096-7804A326F227}"/>
              </a:ext>
            </a:extLst>
          </p:cNvPr>
          <p:cNvSpPr txBox="1"/>
          <p:nvPr/>
        </p:nvSpPr>
        <p:spPr>
          <a:xfrm>
            <a:off x="3598863" y="6688138"/>
            <a:ext cx="4994275"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latin typeface="Calibri"/>
                <a:cs typeface="Calibri"/>
              </a:rPr>
              <a:t>“</a:t>
            </a:r>
            <a:r>
              <a:rPr sz="650" spc="-5" dirty="0">
                <a:solidFill>
                  <a:schemeClr val="bg1"/>
                </a:solidFill>
                <a:latin typeface="Calibri"/>
                <a:cs typeface="Calibri"/>
              </a:rPr>
              <a:t>C</a:t>
            </a:r>
            <a:r>
              <a:rPr sz="650" spc="-15" dirty="0">
                <a:solidFill>
                  <a:schemeClr val="bg1"/>
                </a:solidFill>
                <a:latin typeface="Calibri"/>
                <a:cs typeface="Calibri"/>
              </a:rPr>
              <a:t>o</a:t>
            </a:r>
            <a:r>
              <a:rPr sz="650" spc="-10" dirty="0">
                <a:solidFill>
                  <a:schemeClr val="bg1"/>
                </a:solidFill>
                <a:latin typeface="Calibri"/>
                <a:cs typeface="Calibri"/>
              </a:rPr>
              <a:t>p</a:t>
            </a:r>
            <a:r>
              <a:rPr sz="650" spc="-15" dirty="0">
                <a:solidFill>
                  <a:schemeClr val="bg1"/>
                </a:solidFill>
                <a:latin typeface="Calibri"/>
                <a:cs typeface="Calibri"/>
              </a:rPr>
              <a:t>y</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a:t>
            </a:r>
            <a:r>
              <a:rPr sz="650" spc="-10" dirty="0">
                <a:solidFill>
                  <a:schemeClr val="bg1"/>
                </a:solidFill>
                <a:latin typeface="Calibri"/>
                <a:cs typeface="Calibri"/>
              </a:rPr>
              <a:t>s</a:t>
            </a:r>
            <a:r>
              <a:rPr sz="650" spc="-5" dirty="0">
                <a:solidFill>
                  <a:schemeClr val="bg1"/>
                </a:solidFill>
                <a:latin typeface="Calibri"/>
                <a:cs typeface="Calibri"/>
              </a:rPr>
              <a:t>:</a:t>
            </a:r>
            <a:r>
              <a:rPr sz="650" spc="-10" dirty="0">
                <a:solidFill>
                  <a:schemeClr val="bg1"/>
                </a:solidFill>
                <a:latin typeface="Calibri"/>
                <a:cs typeface="Calibri"/>
              </a:rPr>
              <a:t> Al</a:t>
            </a:r>
            <a:r>
              <a:rPr sz="650" spc="-5" dirty="0">
                <a:solidFill>
                  <a:schemeClr val="bg1"/>
                </a:solidFill>
                <a:latin typeface="Calibri"/>
                <a:cs typeface="Calibri"/>
              </a:rPr>
              <a:t>l</a:t>
            </a:r>
            <a:r>
              <a:rPr sz="650" spc="15" dirty="0">
                <a:solidFill>
                  <a:schemeClr val="bg1"/>
                </a:solidFill>
                <a:latin typeface="Calibri"/>
                <a:cs typeface="Calibri"/>
              </a:rPr>
              <a:t> </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ts</a:t>
            </a:r>
            <a:r>
              <a:rPr sz="650" spc="-10" dirty="0">
                <a:solidFill>
                  <a:schemeClr val="bg1"/>
                </a:solidFill>
                <a:latin typeface="Calibri"/>
                <a:cs typeface="Calibri"/>
              </a:rPr>
              <a:t> </a:t>
            </a:r>
            <a:r>
              <a:rPr sz="650" spc="-5" dirty="0">
                <a:solidFill>
                  <a:schemeClr val="bg1"/>
                </a:solidFill>
                <a:latin typeface="Calibri"/>
                <a:cs typeface="Calibri"/>
              </a:rPr>
              <a:t>are</a:t>
            </a:r>
            <a:r>
              <a:rPr sz="650" spc="10" dirty="0">
                <a:solidFill>
                  <a:schemeClr val="bg1"/>
                </a:solidFill>
                <a:latin typeface="Calibri"/>
                <a:cs typeface="Calibri"/>
              </a:rPr>
              <a:t> </a:t>
            </a:r>
            <a:r>
              <a:rPr sz="650" spc="-5" dirty="0">
                <a:solidFill>
                  <a:schemeClr val="bg1"/>
                </a:solidFill>
                <a:latin typeface="Calibri"/>
                <a:cs typeface="Calibri"/>
              </a:rPr>
              <a:t>reser</a:t>
            </a:r>
            <a:r>
              <a:rPr sz="650" spc="-10" dirty="0">
                <a:solidFill>
                  <a:schemeClr val="bg1"/>
                </a:solidFill>
                <a:latin typeface="Calibri"/>
                <a:cs typeface="Calibri"/>
              </a:rPr>
              <a:t>v</a:t>
            </a:r>
            <a:r>
              <a:rPr sz="650" spc="-5" dirty="0">
                <a:solidFill>
                  <a:schemeClr val="bg1"/>
                </a:solidFill>
                <a:latin typeface="Calibri"/>
                <a:cs typeface="Calibri"/>
              </a:rPr>
              <a:t>e</a:t>
            </a:r>
            <a:r>
              <a:rPr sz="650" spc="-10" dirty="0">
                <a:solidFill>
                  <a:schemeClr val="bg1"/>
                </a:solidFill>
                <a:latin typeface="Calibri"/>
                <a:cs typeface="Calibri"/>
              </a:rPr>
              <a:t>d</a:t>
            </a:r>
            <a:r>
              <a:rPr sz="650" spc="-5" dirty="0">
                <a:solidFill>
                  <a:schemeClr val="bg1"/>
                </a:solidFill>
                <a:latin typeface="Calibri"/>
                <a:cs typeface="Calibri"/>
              </a:rPr>
              <a:t>,</a:t>
            </a:r>
            <a:r>
              <a:rPr sz="650" spc="-10" dirty="0">
                <a:solidFill>
                  <a:schemeClr val="bg1"/>
                </a:solidFill>
                <a:latin typeface="Calibri"/>
                <a:cs typeface="Calibri"/>
              </a:rPr>
              <a:t> n</a:t>
            </a:r>
            <a:r>
              <a:rPr sz="650" spc="-5" dirty="0">
                <a:solidFill>
                  <a:schemeClr val="bg1"/>
                </a:solidFill>
                <a:latin typeface="Calibri"/>
                <a:cs typeface="Calibri"/>
              </a:rPr>
              <a:t>o</a:t>
            </a:r>
            <a:r>
              <a:rPr sz="650" dirty="0">
                <a:solidFill>
                  <a:schemeClr val="bg1"/>
                </a:solidFill>
                <a:latin typeface="Calibri"/>
                <a:cs typeface="Calibri"/>
              </a:rPr>
              <a:t> </a:t>
            </a:r>
            <a:r>
              <a:rPr sz="650" spc="-10" dirty="0">
                <a:solidFill>
                  <a:schemeClr val="bg1"/>
                </a:solidFill>
                <a:latin typeface="Calibri"/>
                <a:cs typeface="Calibri"/>
              </a:rPr>
              <a:t>p</a:t>
            </a:r>
            <a:r>
              <a:rPr sz="650" spc="-5" dirty="0">
                <a:solidFill>
                  <a:schemeClr val="bg1"/>
                </a:solidFill>
                <a:latin typeface="Calibri"/>
                <a:cs typeface="Calibri"/>
              </a:rPr>
              <a:t>art </a:t>
            </a:r>
            <a:r>
              <a:rPr sz="650" spc="-15" dirty="0">
                <a:solidFill>
                  <a:schemeClr val="bg1"/>
                </a:solidFill>
                <a:latin typeface="Calibri"/>
                <a:cs typeface="Calibri"/>
              </a:rPr>
              <a:t>o</a:t>
            </a:r>
            <a:r>
              <a:rPr sz="650" spc="-5" dirty="0">
                <a:solidFill>
                  <a:schemeClr val="bg1"/>
                </a:solidFill>
                <a:latin typeface="Calibri"/>
                <a:cs typeface="Calibri"/>
              </a:rPr>
              <a:t>f</a:t>
            </a:r>
            <a:r>
              <a:rPr sz="650" spc="10" dirty="0">
                <a:solidFill>
                  <a:schemeClr val="bg1"/>
                </a:solidFill>
                <a:latin typeface="Calibri"/>
                <a:cs typeface="Calibri"/>
              </a:rPr>
              <a:t> </a:t>
            </a:r>
            <a:r>
              <a:rPr sz="650" spc="-5" dirty="0">
                <a:solidFill>
                  <a:schemeClr val="bg1"/>
                </a:solidFill>
                <a:latin typeface="Calibri"/>
                <a:cs typeface="Calibri"/>
              </a:rPr>
              <a:t>t</a:t>
            </a:r>
            <a:r>
              <a:rPr sz="650" spc="-15" dirty="0">
                <a:solidFill>
                  <a:schemeClr val="bg1"/>
                </a:solidFill>
                <a:latin typeface="Calibri"/>
                <a:cs typeface="Calibri"/>
              </a:rPr>
              <a:t>h</a:t>
            </a:r>
            <a:r>
              <a:rPr sz="650" spc="-10" dirty="0">
                <a:solidFill>
                  <a:schemeClr val="bg1"/>
                </a:solidFill>
                <a:latin typeface="Calibri"/>
                <a:cs typeface="Calibri"/>
              </a:rPr>
              <a:t>i</a:t>
            </a:r>
            <a:r>
              <a:rPr sz="650" spc="-5" dirty="0">
                <a:solidFill>
                  <a:schemeClr val="bg1"/>
                </a:solidFill>
                <a:latin typeface="Calibri"/>
                <a:cs typeface="Calibri"/>
              </a:rPr>
              <a:t>s </a:t>
            </a:r>
            <a:r>
              <a:rPr sz="650" spc="-10" dirty="0">
                <a:solidFill>
                  <a:schemeClr val="bg1"/>
                </a:solidFill>
                <a:latin typeface="Calibri"/>
                <a:cs typeface="Calibri"/>
              </a:rPr>
              <a:t>p</a:t>
            </a:r>
            <a:r>
              <a:rPr sz="650" spc="-5" dirty="0">
                <a:solidFill>
                  <a:schemeClr val="bg1"/>
                </a:solidFill>
                <a:latin typeface="Calibri"/>
                <a:cs typeface="Calibri"/>
              </a:rPr>
              <a:t>rese</a:t>
            </a:r>
            <a:r>
              <a:rPr sz="650" spc="-10" dirty="0">
                <a:solidFill>
                  <a:schemeClr val="bg1"/>
                </a:solidFill>
                <a:latin typeface="Calibri"/>
                <a:cs typeface="Calibri"/>
              </a:rPr>
              <a:t>n</a:t>
            </a:r>
            <a:r>
              <a:rPr sz="650" spc="-5" dirty="0">
                <a:solidFill>
                  <a:schemeClr val="bg1"/>
                </a:solidFill>
                <a:latin typeface="Calibri"/>
                <a:cs typeface="Calibri"/>
              </a:rPr>
              <a:t>tat</a:t>
            </a:r>
            <a:r>
              <a:rPr sz="650" spc="-15" dirty="0">
                <a:solidFill>
                  <a:schemeClr val="bg1"/>
                </a:solidFill>
                <a:latin typeface="Calibri"/>
                <a:cs typeface="Calibri"/>
              </a:rPr>
              <a:t>io</a:t>
            </a:r>
            <a:r>
              <a:rPr sz="650" spc="-5" dirty="0">
                <a:solidFill>
                  <a:schemeClr val="bg1"/>
                </a:solidFill>
                <a:latin typeface="Calibri"/>
                <a:cs typeface="Calibri"/>
              </a:rPr>
              <a:t>n</a:t>
            </a:r>
            <a:r>
              <a:rPr sz="650" dirty="0">
                <a:solidFill>
                  <a:schemeClr val="bg1"/>
                </a:solidFill>
                <a:latin typeface="Calibri"/>
                <a:cs typeface="Calibri"/>
              </a:rPr>
              <a:t> </a:t>
            </a:r>
            <a:r>
              <a:rPr sz="650" spc="-5" dirty="0">
                <a:solidFill>
                  <a:schemeClr val="bg1"/>
                </a:solidFill>
                <a:latin typeface="Calibri"/>
                <a:cs typeface="Calibri"/>
              </a:rPr>
              <a:t>can</a:t>
            </a:r>
            <a:r>
              <a:rPr sz="650"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e re</a:t>
            </a:r>
            <a:r>
              <a:rPr sz="650" spc="-10" dirty="0">
                <a:solidFill>
                  <a:schemeClr val="bg1"/>
                </a:solidFill>
                <a:latin typeface="Calibri"/>
                <a:cs typeface="Calibri"/>
              </a:rPr>
              <a:t>p</a:t>
            </a:r>
            <a:r>
              <a:rPr sz="650" spc="-5" dirty="0">
                <a:solidFill>
                  <a:schemeClr val="bg1"/>
                </a:solidFill>
                <a:latin typeface="Calibri"/>
                <a:cs typeface="Calibri"/>
              </a:rPr>
              <a:t>r</a:t>
            </a:r>
            <a:r>
              <a:rPr sz="650" spc="-10" dirty="0">
                <a:solidFill>
                  <a:schemeClr val="bg1"/>
                </a:solidFill>
                <a:latin typeface="Calibri"/>
                <a:cs typeface="Calibri"/>
              </a:rPr>
              <a:t>odu</a:t>
            </a:r>
            <a:r>
              <a:rPr sz="650" spc="-5" dirty="0">
                <a:solidFill>
                  <a:schemeClr val="bg1"/>
                </a:solidFill>
                <a:latin typeface="Calibri"/>
                <a:cs typeface="Calibri"/>
              </a:rPr>
              <a:t>ced</a:t>
            </a:r>
            <a:r>
              <a:rPr sz="650" dirty="0">
                <a:solidFill>
                  <a:schemeClr val="bg1"/>
                </a:solidFill>
                <a:latin typeface="Calibri"/>
                <a:cs typeface="Calibri"/>
              </a:rPr>
              <a:t> </a:t>
            </a:r>
            <a:r>
              <a:rPr sz="650" spc="-15" dirty="0">
                <a:solidFill>
                  <a:schemeClr val="bg1"/>
                </a:solidFill>
                <a:latin typeface="Calibri"/>
                <a:cs typeface="Calibri"/>
              </a:rPr>
              <a:t>o</a:t>
            </a:r>
            <a:r>
              <a:rPr sz="650" spc="-5" dirty="0">
                <a:solidFill>
                  <a:schemeClr val="bg1"/>
                </a:solidFill>
                <a:latin typeface="Calibri"/>
                <a:cs typeface="Calibri"/>
              </a:rPr>
              <a:t>r c</a:t>
            </a:r>
            <a:r>
              <a:rPr sz="650" spc="-10" dirty="0">
                <a:solidFill>
                  <a:schemeClr val="bg1"/>
                </a:solidFill>
                <a:latin typeface="Calibri"/>
                <a:cs typeface="Calibri"/>
              </a:rPr>
              <a:t>opi</a:t>
            </a:r>
            <a:r>
              <a:rPr sz="650" spc="-5" dirty="0">
                <a:solidFill>
                  <a:schemeClr val="bg1"/>
                </a:solidFill>
                <a:latin typeface="Calibri"/>
                <a:cs typeface="Calibri"/>
              </a:rPr>
              <a:t>ed</a:t>
            </a:r>
            <a:r>
              <a:rPr sz="650" spc="15"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y</a:t>
            </a:r>
            <a:r>
              <a:rPr sz="650" spc="-10" dirty="0">
                <a:solidFill>
                  <a:schemeClr val="bg1"/>
                </a:solidFill>
                <a:latin typeface="Calibri"/>
                <a:cs typeface="Calibri"/>
              </a:rPr>
              <a:t> </a:t>
            </a:r>
            <a:r>
              <a:rPr sz="650" spc="-5" dirty="0">
                <a:solidFill>
                  <a:schemeClr val="bg1"/>
                </a:solidFill>
                <a:latin typeface="Calibri"/>
                <a:cs typeface="Calibri"/>
              </a:rPr>
              <a:t>a</a:t>
            </a:r>
            <a:r>
              <a:rPr sz="650" spc="-10" dirty="0">
                <a:solidFill>
                  <a:schemeClr val="bg1"/>
                </a:solidFill>
                <a:latin typeface="Calibri"/>
                <a:cs typeface="Calibri"/>
              </a:rPr>
              <a:t>n</a:t>
            </a:r>
            <a:r>
              <a:rPr sz="650" spc="-5" dirty="0">
                <a:solidFill>
                  <a:schemeClr val="bg1"/>
                </a:solidFill>
                <a:latin typeface="Calibri"/>
                <a:cs typeface="Calibri"/>
              </a:rPr>
              <a:t>y</a:t>
            </a:r>
            <a:r>
              <a:rPr sz="650" dirty="0">
                <a:solidFill>
                  <a:schemeClr val="bg1"/>
                </a:solidFill>
                <a:latin typeface="Calibri"/>
                <a:cs typeface="Calibri"/>
              </a:rPr>
              <a:t> </a:t>
            </a:r>
            <a:r>
              <a:rPr sz="650" spc="-5" dirty="0">
                <a:solidFill>
                  <a:schemeClr val="bg1"/>
                </a:solidFill>
                <a:latin typeface="Calibri"/>
                <a:cs typeface="Calibri"/>
              </a:rPr>
              <a:t>mea</a:t>
            </a:r>
            <a:r>
              <a:rPr sz="650" spc="-10" dirty="0">
                <a:solidFill>
                  <a:schemeClr val="bg1"/>
                </a:solidFill>
                <a:latin typeface="Calibri"/>
                <a:cs typeface="Calibri"/>
              </a:rPr>
              <a:t>n</a:t>
            </a:r>
            <a:r>
              <a:rPr sz="650" spc="-5" dirty="0">
                <a:solidFill>
                  <a:schemeClr val="bg1"/>
                </a:solidFill>
                <a:latin typeface="Calibri"/>
                <a:cs typeface="Calibri"/>
              </a:rPr>
              <a:t>s e</a:t>
            </a:r>
            <a:r>
              <a:rPr sz="650" spc="-10" dirty="0">
                <a:solidFill>
                  <a:schemeClr val="bg1"/>
                </a:solidFill>
                <a:latin typeface="Calibri"/>
                <a:cs typeface="Calibri"/>
              </a:rPr>
              <a:t>x</a:t>
            </a:r>
            <a:r>
              <a:rPr sz="650" spc="-5" dirty="0">
                <a:solidFill>
                  <a:schemeClr val="bg1"/>
                </a:solidFill>
                <a:latin typeface="Calibri"/>
                <a:cs typeface="Calibri"/>
              </a:rPr>
              <a:t>ce</a:t>
            </a:r>
            <a:r>
              <a:rPr sz="650" spc="-10" dirty="0">
                <a:solidFill>
                  <a:schemeClr val="bg1"/>
                </a:solidFill>
                <a:latin typeface="Calibri"/>
                <a:cs typeface="Calibri"/>
              </a:rPr>
              <a:t>p</a:t>
            </a:r>
            <a:r>
              <a:rPr sz="650" spc="-5" dirty="0">
                <a:solidFill>
                  <a:schemeClr val="bg1"/>
                </a:solidFill>
                <a:latin typeface="Calibri"/>
                <a:cs typeface="Calibri"/>
              </a:rPr>
              <a:t>t</a:t>
            </a:r>
            <a:r>
              <a:rPr sz="650" spc="5" dirty="0">
                <a:solidFill>
                  <a:schemeClr val="bg1"/>
                </a:solidFill>
                <a:latin typeface="Calibri"/>
                <a:cs typeface="Calibri"/>
              </a:rPr>
              <a:t> </a:t>
            </a:r>
            <a:r>
              <a:rPr sz="650" spc="-5" dirty="0">
                <a:solidFill>
                  <a:schemeClr val="bg1"/>
                </a:solidFill>
                <a:latin typeface="Calibri"/>
                <a:cs typeface="Calibri"/>
              </a:rPr>
              <a:t>w</a:t>
            </a:r>
            <a:r>
              <a:rPr sz="650" spc="-10" dirty="0">
                <a:solidFill>
                  <a:schemeClr val="bg1"/>
                </a:solidFill>
                <a:latin typeface="Calibri"/>
                <a:cs typeface="Calibri"/>
              </a:rPr>
              <a:t>i</a:t>
            </a:r>
            <a:r>
              <a:rPr sz="650" spc="-5" dirty="0">
                <a:solidFill>
                  <a:schemeClr val="bg1"/>
                </a:solidFill>
                <a:latin typeface="Calibri"/>
                <a:cs typeface="Calibri"/>
              </a:rPr>
              <a:t>th</a:t>
            </a:r>
            <a:r>
              <a:rPr sz="650" spc="-10" dirty="0">
                <a:solidFill>
                  <a:schemeClr val="bg1"/>
                </a:solidFill>
                <a:latin typeface="Calibri"/>
                <a:cs typeface="Calibri"/>
              </a:rPr>
              <a:t> </a:t>
            </a:r>
            <a:r>
              <a:rPr sz="650" spc="-5" dirty="0">
                <a:solidFill>
                  <a:schemeClr val="bg1"/>
                </a:solidFill>
                <a:latin typeface="Calibri"/>
                <a:cs typeface="Calibri"/>
              </a:rPr>
              <a:t>wr</a:t>
            </a:r>
            <a:r>
              <a:rPr sz="650" spc="-10" dirty="0">
                <a:solidFill>
                  <a:schemeClr val="bg1"/>
                </a:solidFill>
                <a:latin typeface="Calibri"/>
                <a:cs typeface="Calibri"/>
              </a:rPr>
              <a:t>i</a:t>
            </a:r>
            <a:r>
              <a:rPr sz="650" spc="-5" dirty="0">
                <a:solidFill>
                  <a:schemeClr val="bg1"/>
                </a:solidFill>
                <a:latin typeface="Calibri"/>
                <a:cs typeface="Calibri"/>
              </a:rPr>
              <a:t>t</a:t>
            </a:r>
            <a:r>
              <a:rPr sz="650" spc="-10" dirty="0">
                <a:solidFill>
                  <a:schemeClr val="bg1"/>
                </a:solidFill>
                <a:latin typeface="Calibri"/>
                <a:cs typeface="Calibri"/>
              </a:rPr>
              <a:t>t</a:t>
            </a:r>
            <a:r>
              <a:rPr sz="650" spc="5" dirty="0">
                <a:solidFill>
                  <a:schemeClr val="bg1"/>
                </a:solidFill>
                <a:latin typeface="Calibri"/>
                <a:cs typeface="Calibri"/>
              </a:rPr>
              <a:t>e</a:t>
            </a:r>
            <a:r>
              <a:rPr sz="650" spc="-5" dirty="0">
                <a:solidFill>
                  <a:schemeClr val="bg1"/>
                </a:solidFill>
                <a:latin typeface="Calibri"/>
                <a:cs typeface="Calibri"/>
              </a:rPr>
              <a:t>n</a:t>
            </a:r>
            <a:r>
              <a:rPr sz="650" spc="-10" dirty="0">
                <a:solidFill>
                  <a:schemeClr val="bg1"/>
                </a:solidFill>
                <a:latin typeface="Calibri"/>
                <a:cs typeface="Calibri"/>
              </a:rPr>
              <a:t> p</a:t>
            </a:r>
            <a:r>
              <a:rPr sz="650" spc="-5" dirty="0">
                <a:solidFill>
                  <a:schemeClr val="bg1"/>
                </a:solidFill>
                <a:latin typeface="Calibri"/>
                <a:cs typeface="Calibri"/>
              </a:rPr>
              <a:t>erm</a:t>
            </a:r>
            <a:r>
              <a:rPr sz="650" spc="-15" dirty="0">
                <a:solidFill>
                  <a:schemeClr val="bg1"/>
                </a:solidFill>
                <a:latin typeface="Calibri"/>
                <a:cs typeface="Calibri"/>
              </a:rPr>
              <a:t>i</a:t>
            </a:r>
            <a:r>
              <a:rPr sz="650" spc="-5" dirty="0">
                <a:solidFill>
                  <a:schemeClr val="bg1"/>
                </a:solidFill>
                <a:latin typeface="Calibri"/>
                <a:cs typeface="Calibri"/>
              </a:rPr>
              <a:t>s</a:t>
            </a:r>
            <a:r>
              <a:rPr sz="650" spc="-10" dirty="0">
                <a:solidFill>
                  <a:schemeClr val="bg1"/>
                </a:solidFill>
                <a:latin typeface="Calibri"/>
                <a:cs typeface="Calibri"/>
              </a:rPr>
              <a:t>si</a:t>
            </a:r>
            <a:r>
              <a:rPr sz="650" spc="-15" dirty="0">
                <a:solidFill>
                  <a:schemeClr val="bg1"/>
                </a:solidFill>
                <a:latin typeface="Calibri"/>
                <a:cs typeface="Calibri"/>
              </a:rPr>
              <a:t>o</a:t>
            </a:r>
            <a:r>
              <a:rPr sz="650" spc="-5" dirty="0">
                <a:solidFill>
                  <a:schemeClr val="bg1"/>
                </a:solidFill>
                <a:latin typeface="Calibri"/>
                <a:cs typeface="Calibri"/>
              </a:rPr>
              <a:t>n</a:t>
            </a:r>
            <a:r>
              <a:rPr sz="650" dirty="0">
                <a:solidFill>
                  <a:schemeClr val="bg1"/>
                </a:solidFill>
                <a:latin typeface="Calibri"/>
                <a:cs typeface="Calibri"/>
              </a:rPr>
              <a:t> </a:t>
            </a:r>
            <a:r>
              <a:rPr sz="650" spc="-15" dirty="0">
                <a:solidFill>
                  <a:schemeClr val="bg1"/>
                </a:solidFill>
                <a:latin typeface="Calibri"/>
                <a:cs typeface="Calibri"/>
              </a:rPr>
              <a:t>f</a:t>
            </a:r>
            <a:r>
              <a:rPr sz="650" spc="-5" dirty="0">
                <a:solidFill>
                  <a:schemeClr val="bg1"/>
                </a:solidFill>
                <a:latin typeface="Calibri"/>
                <a:cs typeface="Calibri"/>
              </a:rPr>
              <a:t>r</a:t>
            </a:r>
            <a:r>
              <a:rPr sz="650" spc="-10" dirty="0">
                <a:solidFill>
                  <a:schemeClr val="bg1"/>
                </a:solidFill>
                <a:latin typeface="Calibri"/>
                <a:cs typeface="Calibri"/>
              </a:rPr>
              <a:t>om</a:t>
            </a:r>
            <a:r>
              <a:rPr sz="650" spc="5" dirty="0">
                <a:solidFill>
                  <a:schemeClr val="bg1"/>
                </a:solidFill>
                <a:latin typeface="Calibri"/>
                <a:cs typeface="Calibri"/>
              </a:rPr>
              <a:t> </a:t>
            </a:r>
            <a:r>
              <a:rPr sz="650" spc="-5" dirty="0">
                <a:solidFill>
                  <a:schemeClr val="bg1"/>
                </a:solidFill>
                <a:latin typeface="Calibri"/>
                <a:cs typeface="Calibri"/>
              </a:rPr>
              <a:t>S</a:t>
            </a:r>
            <a:r>
              <a:rPr sz="650" spc="-15" dirty="0">
                <a:solidFill>
                  <a:schemeClr val="bg1"/>
                </a:solidFill>
                <a:latin typeface="Calibri"/>
                <a:cs typeface="Calibri"/>
              </a:rPr>
              <a:t>M</a:t>
            </a:r>
            <a:r>
              <a:rPr sz="650" spc="-5" dirty="0">
                <a:solidFill>
                  <a:schemeClr val="bg1"/>
                </a:solidFill>
                <a:latin typeface="Calibri"/>
                <a:cs typeface="Calibri"/>
              </a:rPr>
              <a:t>SA</a:t>
            </a:r>
            <a:r>
              <a:rPr sz="650" dirty="0">
                <a:solidFill>
                  <a:schemeClr val="bg1"/>
                </a:solidFill>
                <a:latin typeface="Calibri"/>
                <a:cs typeface="Calibri"/>
              </a:rPr>
              <a:t>.</a:t>
            </a:r>
            <a:r>
              <a:rPr sz="650" spc="-5" dirty="0">
                <a:solidFill>
                  <a:schemeClr val="bg1"/>
                </a:solidFill>
                <a:latin typeface="Calibri"/>
                <a:cs typeface="Calibri"/>
              </a:rPr>
              <a:t>“</a:t>
            </a:r>
            <a:endParaRPr sz="650" dirty="0">
              <a:solidFill>
                <a:schemeClr val="bg1"/>
              </a:solidFill>
              <a:latin typeface="Calibri"/>
              <a:cs typeface="Calibri"/>
            </a:endParaRPr>
          </a:p>
        </p:txBody>
      </p:sp>
      <p:cxnSp>
        <p:nvCxnSpPr>
          <p:cNvPr id="68" name="Straight Connector 67">
            <a:extLst>
              <a:ext uri="{FF2B5EF4-FFF2-40B4-BE49-F238E27FC236}">
                <a16:creationId xmlns:a16="http://schemas.microsoft.com/office/drawing/2014/main" id="{C67449FF-6984-495B-B704-E47C9C2E7906}"/>
              </a:ext>
            </a:extLst>
          </p:cNvPr>
          <p:cNvCxnSpPr>
            <a:cxnSpLocks/>
          </p:cNvCxnSpPr>
          <p:nvPr/>
        </p:nvCxnSpPr>
        <p:spPr>
          <a:xfrm>
            <a:off x="228600" y="6825009"/>
            <a:ext cx="11731052" cy="0"/>
          </a:xfrm>
          <a:prstGeom prst="line">
            <a:avLst/>
          </a:prstGeom>
          <a:ln w="57150">
            <a:solidFill>
              <a:srgbClr val="FF671F"/>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0566003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73EFD-AD7B-A5E5-6B52-D954DF475603}"/>
              </a:ext>
            </a:extLst>
          </p:cNvPr>
          <p:cNvSpPr txBox="1">
            <a:spLocks/>
          </p:cNvSpPr>
          <p:nvPr/>
        </p:nvSpPr>
        <p:spPr>
          <a:xfrm>
            <a:off x="0" y="69767"/>
            <a:ext cx="7696200" cy="654479"/>
          </a:xfrm>
          <a:prstGeom prst="rect">
            <a:avLst/>
          </a:prstGeom>
        </p:spPr>
        <p:txBody>
          <a:bodyPr/>
          <a:lst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a:lstStyle>
          <a:p>
            <a:r>
              <a:rPr lang="en-GB" sz="3200" dirty="0">
                <a:solidFill>
                  <a:schemeClr val="bg1"/>
                </a:solidFill>
                <a:latin typeface="+mn-lt"/>
              </a:rPr>
              <a:t>Clause 7.5 Documented Information</a:t>
            </a:r>
          </a:p>
        </p:txBody>
      </p:sp>
      <p:sp>
        <p:nvSpPr>
          <p:cNvPr id="27" name="Rectangle 26">
            <a:extLst>
              <a:ext uri="{FF2B5EF4-FFF2-40B4-BE49-F238E27FC236}">
                <a16:creationId xmlns:a16="http://schemas.microsoft.com/office/drawing/2014/main" id="{91A5C7B3-E96E-BC90-C6E7-2635C1837C41}"/>
              </a:ext>
            </a:extLst>
          </p:cNvPr>
          <p:cNvSpPr/>
          <p:nvPr/>
        </p:nvSpPr>
        <p:spPr>
          <a:xfrm>
            <a:off x="0" y="4533900"/>
            <a:ext cx="12192000" cy="2324100"/>
          </a:xfrm>
          <a:prstGeom prst="rect">
            <a:avLst/>
          </a:prstGeom>
          <a:solidFill>
            <a:srgbClr val="9E01B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endParaRPr>
          </a:p>
        </p:txBody>
      </p:sp>
      <p:sp>
        <p:nvSpPr>
          <p:cNvPr id="28" name="TextBox 5">
            <a:extLst>
              <a:ext uri="{FF2B5EF4-FFF2-40B4-BE49-F238E27FC236}">
                <a16:creationId xmlns:a16="http://schemas.microsoft.com/office/drawing/2014/main" id="{B0780DCA-D379-E9EB-661C-A49A1C6A6A03}"/>
              </a:ext>
            </a:extLst>
          </p:cNvPr>
          <p:cNvSpPr txBox="1">
            <a:spLocks noChangeArrowheads="1"/>
          </p:cNvSpPr>
          <p:nvPr/>
        </p:nvSpPr>
        <p:spPr bwMode="auto">
          <a:xfrm>
            <a:off x="9368416" y="5494338"/>
            <a:ext cx="2514022"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r>
              <a:rPr lang="en-US" altLang="en-US" sz="1600" b="1" dirty="0">
                <a:solidFill>
                  <a:schemeClr val="bg1"/>
                </a:solidFill>
                <a:latin typeface="+mn-lt"/>
                <a:cs typeface="Arial" panose="020B0604020202020204" pitchFamily="34" charset="0"/>
              </a:rPr>
              <a:t>GUIDE doc. nos. </a:t>
            </a:r>
          </a:p>
          <a:p>
            <a:pPr algn="r"/>
            <a:r>
              <a:rPr lang="en-US" altLang="en-US" sz="1600" b="1" dirty="0">
                <a:solidFill>
                  <a:schemeClr val="bg1"/>
                </a:solidFill>
                <a:cs typeface="Arial" panose="020B0604020202020204" pitchFamily="34" charset="0"/>
              </a:rPr>
              <a:t>2604 – Control  of Records</a:t>
            </a:r>
          </a:p>
          <a:p>
            <a:pPr algn="r"/>
            <a:r>
              <a:rPr lang="en-US" altLang="en-US" sz="1600" b="1" dirty="0">
                <a:solidFill>
                  <a:schemeClr val="bg1"/>
                </a:solidFill>
                <a:cs typeface="Arial" panose="020B0604020202020204" pitchFamily="34" charset="0"/>
              </a:rPr>
              <a:t>2690 – Box File Template</a:t>
            </a:r>
          </a:p>
          <a:p>
            <a:pPr algn="r"/>
            <a:r>
              <a:rPr lang="en-US" altLang="en-US" sz="1600" b="1" dirty="0">
                <a:solidFill>
                  <a:schemeClr val="bg1"/>
                </a:solidFill>
                <a:cs typeface="Arial" panose="020B0604020202020204" pitchFamily="34" charset="0"/>
              </a:rPr>
              <a:t>2721 – File Archive Register</a:t>
            </a:r>
          </a:p>
        </p:txBody>
      </p:sp>
      <p:sp>
        <p:nvSpPr>
          <p:cNvPr id="29" name="TextBox 6">
            <a:extLst>
              <a:ext uri="{FF2B5EF4-FFF2-40B4-BE49-F238E27FC236}">
                <a16:creationId xmlns:a16="http://schemas.microsoft.com/office/drawing/2014/main" id="{57BBC467-6BCE-2634-3FD4-BD5940A583C5}"/>
              </a:ext>
            </a:extLst>
          </p:cNvPr>
          <p:cNvSpPr txBox="1">
            <a:spLocks noChangeArrowheads="1"/>
          </p:cNvSpPr>
          <p:nvPr/>
        </p:nvSpPr>
        <p:spPr bwMode="auto">
          <a:xfrm>
            <a:off x="6670675" y="1817688"/>
            <a:ext cx="2325688"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b="1" dirty="0">
                <a:solidFill>
                  <a:schemeClr val="bg1"/>
                </a:solidFill>
                <a:latin typeface="+mn-lt"/>
                <a:cs typeface="Arial" panose="020B0604020202020204" pitchFamily="34" charset="0"/>
              </a:rPr>
              <a:t>Control of Records </a:t>
            </a:r>
          </a:p>
          <a:p>
            <a:endParaRPr lang="en-US" altLang="en-US" b="1" dirty="0">
              <a:solidFill>
                <a:schemeClr val="bg1"/>
              </a:solidFill>
              <a:latin typeface="+mn-lt"/>
              <a:cs typeface="Arial" panose="020B0604020202020204" pitchFamily="34" charset="0"/>
            </a:endParaRPr>
          </a:p>
          <a:p>
            <a:r>
              <a:rPr lang="en-US" altLang="en-US" b="1" dirty="0">
                <a:solidFill>
                  <a:schemeClr val="bg1"/>
                </a:solidFill>
                <a:latin typeface="+mn-lt"/>
                <a:cs typeface="Arial" panose="020B0604020202020204" pitchFamily="34" charset="0"/>
              </a:rPr>
              <a:t> Labeling</a:t>
            </a:r>
          </a:p>
          <a:p>
            <a:r>
              <a:rPr lang="en-US" altLang="en-US" b="1" dirty="0">
                <a:solidFill>
                  <a:schemeClr val="bg1"/>
                </a:solidFill>
                <a:latin typeface="+mn-lt"/>
                <a:cs typeface="Arial" panose="020B0604020202020204" pitchFamily="34" charset="0"/>
              </a:rPr>
              <a:t> Storage / Archiving</a:t>
            </a:r>
          </a:p>
          <a:p>
            <a:r>
              <a:rPr lang="en-US" altLang="en-US" b="1" dirty="0">
                <a:solidFill>
                  <a:schemeClr val="bg1"/>
                </a:solidFill>
                <a:latin typeface="+mn-lt"/>
                <a:cs typeface="Arial" panose="020B0604020202020204" pitchFamily="34" charset="0"/>
              </a:rPr>
              <a:t> Retrieval </a:t>
            </a:r>
          </a:p>
          <a:p>
            <a:r>
              <a:rPr lang="en-US" altLang="en-US" b="1" dirty="0">
                <a:solidFill>
                  <a:schemeClr val="bg1"/>
                </a:solidFill>
                <a:latin typeface="+mn-lt"/>
                <a:cs typeface="Arial" panose="020B0604020202020204" pitchFamily="34" charset="0"/>
              </a:rPr>
              <a:t> Retention</a:t>
            </a:r>
          </a:p>
          <a:p>
            <a:r>
              <a:rPr lang="en-US" altLang="en-US" b="1" dirty="0">
                <a:solidFill>
                  <a:schemeClr val="bg1"/>
                </a:solidFill>
                <a:latin typeface="+mn-lt"/>
                <a:cs typeface="Arial" panose="020B0604020202020204" pitchFamily="34" charset="0"/>
              </a:rPr>
              <a:t> Disposal</a:t>
            </a:r>
          </a:p>
        </p:txBody>
      </p:sp>
      <p:sp>
        <p:nvSpPr>
          <p:cNvPr id="31" name="TextBox 7">
            <a:extLst>
              <a:ext uri="{FF2B5EF4-FFF2-40B4-BE49-F238E27FC236}">
                <a16:creationId xmlns:a16="http://schemas.microsoft.com/office/drawing/2014/main" id="{12922B72-ECED-A0EE-107A-7305BDCB9A5E}"/>
              </a:ext>
            </a:extLst>
          </p:cNvPr>
          <p:cNvSpPr txBox="1">
            <a:spLocks noChangeArrowheads="1"/>
          </p:cNvSpPr>
          <p:nvPr/>
        </p:nvSpPr>
        <p:spPr bwMode="auto">
          <a:xfrm>
            <a:off x="9073921" y="1813098"/>
            <a:ext cx="2325688"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b="1" dirty="0">
                <a:solidFill>
                  <a:schemeClr val="bg1"/>
                </a:solidFill>
                <a:latin typeface="+mn-lt"/>
                <a:cs typeface="Arial" panose="020B0604020202020204" pitchFamily="34" charset="0"/>
              </a:rPr>
              <a:t>Classification</a:t>
            </a:r>
            <a:r>
              <a:rPr lang="en-US" altLang="en-US" b="1" u="sng" dirty="0">
                <a:solidFill>
                  <a:schemeClr val="bg1"/>
                </a:solidFill>
                <a:latin typeface="+mn-lt"/>
                <a:cs typeface="Arial" panose="020B0604020202020204" pitchFamily="34" charset="0"/>
              </a:rPr>
              <a:t> </a:t>
            </a:r>
          </a:p>
          <a:p>
            <a:endParaRPr lang="en-US" altLang="en-US" b="1" u="sng" dirty="0">
              <a:solidFill>
                <a:schemeClr val="bg1"/>
              </a:solidFill>
              <a:latin typeface="+mn-lt"/>
              <a:cs typeface="Arial" panose="020B0604020202020204" pitchFamily="34" charset="0"/>
            </a:endParaRPr>
          </a:p>
          <a:p>
            <a:r>
              <a:rPr lang="en-US" altLang="en-US" b="1" dirty="0">
                <a:solidFill>
                  <a:schemeClr val="bg1"/>
                </a:solidFill>
                <a:latin typeface="+mn-lt"/>
                <a:cs typeface="Arial" panose="020B0604020202020204" pitchFamily="34" charset="0"/>
              </a:rPr>
              <a:t> Confidential</a:t>
            </a:r>
          </a:p>
          <a:p>
            <a:r>
              <a:rPr lang="en-US" altLang="en-US" b="1" dirty="0">
                <a:solidFill>
                  <a:schemeClr val="bg1"/>
                </a:solidFill>
                <a:latin typeface="+mn-lt"/>
                <a:cs typeface="Arial" panose="020B0604020202020204" pitchFamily="34" charset="0"/>
              </a:rPr>
              <a:t> Restricted</a:t>
            </a:r>
          </a:p>
          <a:p>
            <a:r>
              <a:rPr lang="en-US" altLang="en-US" b="1" dirty="0">
                <a:solidFill>
                  <a:schemeClr val="bg1"/>
                </a:solidFill>
                <a:latin typeface="+mn-lt"/>
                <a:cs typeface="Arial" panose="020B0604020202020204" pitchFamily="34" charset="0"/>
              </a:rPr>
              <a:t> Public</a:t>
            </a:r>
          </a:p>
        </p:txBody>
      </p:sp>
      <p:sp>
        <p:nvSpPr>
          <p:cNvPr id="32" name="Oval 31">
            <a:extLst>
              <a:ext uri="{FF2B5EF4-FFF2-40B4-BE49-F238E27FC236}">
                <a16:creationId xmlns:a16="http://schemas.microsoft.com/office/drawing/2014/main" id="{096AE4C5-3B0F-63AC-913F-2E0730FE3D6C}"/>
              </a:ext>
            </a:extLst>
          </p:cNvPr>
          <p:cNvSpPr/>
          <p:nvPr/>
        </p:nvSpPr>
        <p:spPr>
          <a:xfrm>
            <a:off x="725488" y="2425700"/>
            <a:ext cx="3270250" cy="3270250"/>
          </a:xfrm>
          <a:prstGeom prst="ellipse">
            <a:avLst/>
          </a:prstGeom>
          <a:solidFill>
            <a:srgbClr val="FF671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bg1"/>
              </a:solidFill>
            </a:endParaRPr>
          </a:p>
        </p:txBody>
      </p:sp>
      <p:graphicFrame>
        <p:nvGraphicFramePr>
          <p:cNvPr id="33" name="Table 32">
            <a:extLst>
              <a:ext uri="{FF2B5EF4-FFF2-40B4-BE49-F238E27FC236}">
                <a16:creationId xmlns:a16="http://schemas.microsoft.com/office/drawing/2014/main" id="{EA11C4A7-B4BD-68DB-AFDF-2555071D5E53}"/>
              </a:ext>
            </a:extLst>
          </p:cNvPr>
          <p:cNvGraphicFramePr>
            <a:graphicFrameLocks noGrp="1"/>
          </p:cNvGraphicFramePr>
          <p:nvPr>
            <p:extLst>
              <p:ext uri="{D42A27DB-BD31-4B8C-83A1-F6EECF244321}">
                <p14:modId xmlns:p14="http://schemas.microsoft.com/office/powerpoint/2010/main" val="3713388589"/>
              </p:ext>
            </p:extLst>
          </p:nvPr>
        </p:nvGraphicFramePr>
        <p:xfrm>
          <a:off x="5526088" y="1568450"/>
          <a:ext cx="980683" cy="4119566"/>
        </p:xfrm>
        <a:graphic>
          <a:graphicData uri="http://schemas.openxmlformats.org/drawingml/2006/table">
            <a:tbl>
              <a:tblPr/>
              <a:tblGrid>
                <a:gridCol w="32626">
                  <a:extLst>
                    <a:ext uri="{9D8B030D-6E8A-4147-A177-3AD203B41FA5}">
                      <a16:colId xmlns:a16="http://schemas.microsoft.com/office/drawing/2014/main" val="20000"/>
                    </a:ext>
                  </a:extLst>
                </a:gridCol>
                <a:gridCol w="32626">
                  <a:extLst>
                    <a:ext uri="{9D8B030D-6E8A-4147-A177-3AD203B41FA5}">
                      <a16:colId xmlns:a16="http://schemas.microsoft.com/office/drawing/2014/main" val="20001"/>
                    </a:ext>
                  </a:extLst>
                </a:gridCol>
                <a:gridCol w="850179">
                  <a:extLst>
                    <a:ext uri="{9D8B030D-6E8A-4147-A177-3AD203B41FA5}">
                      <a16:colId xmlns:a16="http://schemas.microsoft.com/office/drawing/2014/main" val="20002"/>
                    </a:ext>
                  </a:extLst>
                </a:gridCol>
                <a:gridCol w="32626">
                  <a:extLst>
                    <a:ext uri="{9D8B030D-6E8A-4147-A177-3AD203B41FA5}">
                      <a16:colId xmlns:a16="http://schemas.microsoft.com/office/drawing/2014/main" val="20003"/>
                    </a:ext>
                  </a:extLst>
                </a:gridCol>
                <a:gridCol w="32626">
                  <a:extLst>
                    <a:ext uri="{9D8B030D-6E8A-4147-A177-3AD203B41FA5}">
                      <a16:colId xmlns:a16="http://schemas.microsoft.com/office/drawing/2014/main" val="20004"/>
                    </a:ext>
                  </a:extLst>
                </a:gridCol>
              </a:tblGrid>
              <a:tr h="79804">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extLst>
                  <a:ext uri="{0D108BD9-81ED-4DB2-BD59-A6C34878D82A}">
                    <a16:rowId xmlns:a16="http://schemas.microsoft.com/office/drawing/2014/main" val="10000"/>
                  </a:ext>
                </a:extLst>
              </a:tr>
              <a:tr h="79804">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tc>
                  <a:txBody>
                    <a:bodyPr/>
                    <a:lstStyle/>
                    <a:p>
                      <a:pPr algn="l" fontAlgn="ctr"/>
                      <a:endParaRPr lang="en-US" sz="500" b="0" i="0" u="none" strike="noStrike">
                        <a:latin typeface="Arial"/>
                      </a:endParaRPr>
                    </a:p>
                  </a:txBody>
                  <a:tcPr marL="3608" marR="3608" marT="3604" marB="0" anchor="ctr">
                    <a:lnL>
                      <a:noFill/>
                    </a:lnL>
                    <a:lnR>
                      <a:noFill/>
                    </a:lnR>
                    <a:lnT>
                      <a:noFill/>
                    </a:lnT>
                    <a:lnB>
                      <a:noFill/>
                    </a:lnB>
                    <a:solidFill>
                      <a:schemeClr val="bg1"/>
                    </a:solidFill>
                  </a:tcPr>
                </a:tc>
                <a:tc>
                  <a:txBody>
                    <a:bodyPr/>
                    <a:lstStyle/>
                    <a:p>
                      <a:pPr algn="l" fontAlgn="ctr"/>
                      <a:endParaRPr lang="en-US" sz="500" b="0" i="0" u="none" strike="noStrike">
                        <a:latin typeface="Arial"/>
                      </a:endParaRPr>
                    </a:p>
                  </a:txBody>
                  <a:tcPr marL="3608" marR="3608" marT="3604" marB="0" anchor="ctr">
                    <a:lnL>
                      <a:noFill/>
                    </a:lnL>
                    <a:lnR>
                      <a:noFill/>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en-US" sz="500" b="0" i="0" u="none" strike="noStrike">
                        <a:latin typeface="Arial"/>
                      </a:endParaRPr>
                    </a:p>
                  </a:txBody>
                  <a:tcPr marL="3608" marR="3608" marT="3604" marB="0" anchor="ctr">
                    <a:lnL>
                      <a:noFill/>
                    </a:lnL>
                    <a:lnR>
                      <a:noFill/>
                    </a:lnR>
                    <a:lnT>
                      <a:noFill/>
                    </a:lnT>
                    <a:lnB>
                      <a:noFill/>
                    </a:lnB>
                    <a:solidFill>
                      <a:schemeClr val="bg1"/>
                    </a:solidFill>
                  </a:tcPr>
                </a:tc>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extLst>
                  <a:ext uri="{0D108BD9-81ED-4DB2-BD59-A6C34878D82A}">
                    <a16:rowId xmlns:a16="http://schemas.microsoft.com/office/drawing/2014/main" val="10001"/>
                  </a:ext>
                </a:extLst>
              </a:tr>
              <a:tr h="354124">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tc>
                  <a:txBody>
                    <a:bodyPr/>
                    <a:lstStyle/>
                    <a:p>
                      <a:pPr algn="l" fontAlgn="ctr"/>
                      <a:endParaRPr lang="en-US" sz="500" b="0" i="0" u="none" strike="noStrike">
                        <a:latin typeface="Arial"/>
                      </a:endParaRPr>
                    </a:p>
                  </a:txBody>
                  <a:tcPr marL="3608" marR="3608" marT="3604"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ctr" fontAlgn="ctr"/>
                      <a:r>
                        <a:rPr lang="en-US" sz="2300" b="1" i="0" u="none" strike="noStrike" dirty="0">
                          <a:highlight>
                            <a:srgbClr val="FFFF00"/>
                          </a:highlight>
                          <a:latin typeface="Arial Black"/>
                        </a:rPr>
                        <a:t>QRM</a:t>
                      </a:r>
                    </a:p>
                  </a:txBody>
                  <a:tcPr marL="3608" marR="3608" marT="36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algn="l" fontAlgn="ctr"/>
                      <a:endParaRPr lang="en-US" sz="500" b="0" i="0" u="none" strike="noStrike">
                        <a:latin typeface="Arial"/>
                      </a:endParaRPr>
                    </a:p>
                  </a:txBody>
                  <a:tcPr marL="3608" marR="3608" marT="3604"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extLst>
                  <a:ext uri="{0D108BD9-81ED-4DB2-BD59-A6C34878D82A}">
                    <a16:rowId xmlns:a16="http://schemas.microsoft.com/office/drawing/2014/main" val="10002"/>
                  </a:ext>
                </a:extLst>
              </a:tr>
              <a:tr h="354124">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tc>
                  <a:txBody>
                    <a:bodyPr/>
                    <a:lstStyle/>
                    <a:p>
                      <a:pPr algn="l" fontAlgn="ctr"/>
                      <a:endParaRPr lang="en-US" sz="500" b="0" i="0" u="none" strike="noStrike">
                        <a:latin typeface="Arial"/>
                      </a:endParaRPr>
                    </a:p>
                  </a:txBody>
                  <a:tcPr marL="3608" marR="3608" marT="3604"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ctr" fontAlgn="ctr"/>
                      <a:r>
                        <a:rPr lang="en-US" sz="2300" b="1" i="0" u="none" strike="noStrike" dirty="0">
                          <a:highlight>
                            <a:srgbClr val="FFFF00"/>
                          </a:highlight>
                          <a:latin typeface="Arial Black"/>
                        </a:rPr>
                        <a:t>CR</a:t>
                      </a:r>
                    </a:p>
                  </a:txBody>
                  <a:tcPr marL="3608" marR="3608" marT="36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en-US" sz="500" b="0" i="0" u="none" strike="noStrike">
                        <a:latin typeface="Arial"/>
                      </a:endParaRPr>
                    </a:p>
                  </a:txBody>
                  <a:tcPr marL="3608" marR="3608" marT="3604"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extLst>
                  <a:ext uri="{0D108BD9-81ED-4DB2-BD59-A6C34878D82A}">
                    <a16:rowId xmlns:a16="http://schemas.microsoft.com/office/drawing/2014/main" val="10003"/>
                  </a:ext>
                </a:extLst>
              </a:tr>
              <a:tr h="79804">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tc>
                  <a:txBody>
                    <a:bodyPr/>
                    <a:lstStyle/>
                    <a:p>
                      <a:pPr algn="l" fontAlgn="ctr"/>
                      <a:endParaRPr lang="en-US" sz="500" b="0" i="0" u="none" strike="noStrike">
                        <a:latin typeface="Arial"/>
                      </a:endParaRPr>
                    </a:p>
                  </a:txBody>
                  <a:tcPr marL="3608" marR="3608" marT="3604" marB="0" anchor="ctr">
                    <a:lnL>
                      <a:noFill/>
                    </a:lnL>
                    <a:lnR>
                      <a:noFill/>
                    </a:lnR>
                    <a:lnT>
                      <a:noFill/>
                    </a:lnT>
                    <a:lnB>
                      <a:noFill/>
                    </a:lnB>
                    <a:solidFill>
                      <a:schemeClr val="bg1"/>
                    </a:solidFill>
                  </a:tcPr>
                </a:tc>
                <a:tc>
                  <a:txBody>
                    <a:bodyPr/>
                    <a:lstStyle/>
                    <a:p>
                      <a:pPr algn="l" fontAlgn="ctr"/>
                      <a:endParaRPr lang="en-US" sz="500" b="0" i="0" u="none" strike="noStrike">
                        <a:latin typeface="Arial"/>
                      </a:endParaRPr>
                    </a:p>
                  </a:txBody>
                  <a:tcPr marL="3608" marR="3608" marT="3604"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en-US" sz="500" b="0" i="0" u="none" strike="noStrike">
                        <a:latin typeface="Arial"/>
                      </a:endParaRPr>
                    </a:p>
                  </a:txBody>
                  <a:tcPr marL="3608" marR="3608" marT="3604" marB="0" anchor="ctr">
                    <a:lnL>
                      <a:noFill/>
                    </a:lnL>
                    <a:lnR>
                      <a:noFill/>
                    </a:lnR>
                    <a:lnT>
                      <a:noFill/>
                    </a:lnT>
                    <a:lnB>
                      <a:noFill/>
                    </a:lnB>
                    <a:solidFill>
                      <a:schemeClr val="bg1"/>
                    </a:solidFill>
                  </a:tcPr>
                </a:tc>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extLst>
                  <a:ext uri="{0D108BD9-81ED-4DB2-BD59-A6C34878D82A}">
                    <a16:rowId xmlns:a16="http://schemas.microsoft.com/office/drawing/2014/main" val="10004"/>
                  </a:ext>
                </a:extLst>
              </a:tr>
              <a:tr h="79804">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tc>
                  <a:txBody>
                    <a:bodyPr/>
                    <a:lstStyle/>
                    <a:p>
                      <a:pPr algn="l" fontAlgn="ctr"/>
                      <a:endParaRPr lang="en-US" sz="500" b="0" i="0" u="none" strike="noStrike">
                        <a:latin typeface="Arial"/>
                      </a:endParaRPr>
                    </a:p>
                  </a:txBody>
                  <a:tcPr marL="3608" marR="3608" marT="3604"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l" fontAlgn="ctr"/>
                      <a:r>
                        <a:rPr lang="en-US" sz="400" b="1" i="0" u="sng" strike="noStrike">
                          <a:latin typeface="Arial"/>
                        </a:rPr>
                        <a:t>File Number:</a:t>
                      </a:r>
                    </a:p>
                  </a:txBody>
                  <a:tcPr marL="3608" marR="3608" marT="36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algn="l" fontAlgn="ctr"/>
                      <a:endParaRPr lang="en-US" sz="500" b="0" i="0" u="none" strike="noStrike">
                        <a:latin typeface="Arial"/>
                      </a:endParaRPr>
                    </a:p>
                  </a:txBody>
                  <a:tcPr marL="3608" marR="3608" marT="3604"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extLst>
                  <a:ext uri="{0D108BD9-81ED-4DB2-BD59-A6C34878D82A}">
                    <a16:rowId xmlns:a16="http://schemas.microsoft.com/office/drawing/2014/main" val="10005"/>
                  </a:ext>
                </a:extLst>
              </a:tr>
              <a:tr h="300913">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tc>
                  <a:txBody>
                    <a:bodyPr/>
                    <a:lstStyle/>
                    <a:p>
                      <a:pPr algn="l" fontAlgn="ctr"/>
                      <a:endParaRPr lang="en-US" sz="500" b="0" i="0" u="none" strike="noStrike">
                        <a:latin typeface="Arial"/>
                      </a:endParaRPr>
                    </a:p>
                  </a:txBody>
                  <a:tcPr marL="3608" marR="3608" marT="3604"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ctr" fontAlgn="ctr"/>
                      <a:r>
                        <a:rPr lang="en-US" sz="1700" b="1" i="0" u="none" strike="noStrike" dirty="0">
                          <a:latin typeface="Arial Black"/>
                        </a:rPr>
                        <a:t>007</a:t>
                      </a:r>
                    </a:p>
                  </a:txBody>
                  <a:tcPr marL="3608" marR="3608" marT="36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en-US" sz="500" b="0" i="0" u="none" strike="noStrike">
                        <a:latin typeface="Arial"/>
                      </a:endParaRPr>
                    </a:p>
                  </a:txBody>
                  <a:tcPr marL="3608" marR="3608" marT="3604"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extLst>
                  <a:ext uri="{0D108BD9-81ED-4DB2-BD59-A6C34878D82A}">
                    <a16:rowId xmlns:a16="http://schemas.microsoft.com/office/drawing/2014/main" val="10006"/>
                  </a:ext>
                </a:extLst>
              </a:tr>
              <a:tr h="79804">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tc>
                  <a:txBody>
                    <a:bodyPr/>
                    <a:lstStyle/>
                    <a:p>
                      <a:pPr algn="l" fontAlgn="ctr"/>
                      <a:endParaRPr lang="en-US" sz="500" b="0" i="0" u="none" strike="noStrike">
                        <a:latin typeface="Arial"/>
                      </a:endParaRPr>
                    </a:p>
                  </a:txBody>
                  <a:tcPr marL="3608" marR="3608" marT="3604" marB="0" anchor="ctr">
                    <a:lnL>
                      <a:noFill/>
                    </a:lnL>
                    <a:lnR>
                      <a:noFill/>
                    </a:lnR>
                    <a:lnT>
                      <a:noFill/>
                    </a:lnT>
                    <a:lnB>
                      <a:noFill/>
                    </a:lnB>
                    <a:solidFill>
                      <a:schemeClr val="bg1"/>
                    </a:solidFill>
                  </a:tcPr>
                </a:tc>
                <a:tc>
                  <a:txBody>
                    <a:bodyPr/>
                    <a:lstStyle/>
                    <a:p>
                      <a:pPr algn="l" fontAlgn="ctr"/>
                      <a:endParaRPr lang="en-US" sz="500" b="0" i="0" u="none" strike="noStrike">
                        <a:latin typeface="Arial"/>
                      </a:endParaRPr>
                    </a:p>
                  </a:txBody>
                  <a:tcPr marL="3608" marR="3608" marT="3604"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en-US" sz="500" b="0" i="0" u="none" strike="noStrike">
                        <a:latin typeface="Arial"/>
                      </a:endParaRPr>
                    </a:p>
                  </a:txBody>
                  <a:tcPr marL="3608" marR="3608" marT="3604" marB="0" anchor="ctr">
                    <a:lnL>
                      <a:noFill/>
                    </a:lnL>
                    <a:lnR>
                      <a:noFill/>
                    </a:lnR>
                    <a:lnT>
                      <a:noFill/>
                    </a:lnT>
                    <a:lnB>
                      <a:noFill/>
                    </a:lnB>
                    <a:solidFill>
                      <a:schemeClr val="bg1"/>
                    </a:solidFill>
                  </a:tcPr>
                </a:tc>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extLst>
                  <a:ext uri="{0D108BD9-81ED-4DB2-BD59-A6C34878D82A}">
                    <a16:rowId xmlns:a16="http://schemas.microsoft.com/office/drawing/2014/main" val="10007"/>
                  </a:ext>
                </a:extLst>
              </a:tr>
              <a:tr h="79804">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tc>
                  <a:txBody>
                    <a:bodyPr/>
                    <a:lstStyle/>
                    <a:p>
                      <a:pPr algn="l" fontAlgn="ctr"/>
                      <a:endParaRPr lang="en-US" sz="500" b="0" i="0" u="none" strike="noStrike">
                        <a:latin typeface="Arial"/>
                      </a:endParaRPr>
                    </a:p>
                  </a:txBody>
                  <a:tcPr marL="3608" marR="3608" marT="3604"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l" fontAlgn="ctr"/>
                      <a:r>
                        <a:rPr lang="en-US" sz="400" b="1" i="0" u="sng" strike="noStrike">
                          <a:latin typeface="Arial"/>
                        </a:rPr>
                        <a:t>File Name:</a:t>
                      </a:r>
                    </a:p>
                  </a:txBody>
                  <a:tcPr marL="3608" marR="3608" marT="36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algn="l" fontAlgn="ctr"/>
                      <a:endParaRPr lang="en-US" sz="500" b="0" i="0" u="none" strike="noStrike">
                        <a:latin typeface="Arial"/>
                      </a:endParaRPr>
                    </a:p>
                  </a:txBody>
                  <a:tcPr marL="3608" marR="3608" marT="3604"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extLst>
                  <a:ext uri="{0D108BD9-81ED-4DB2-BD59-A6C34878D82A}">
                    <a16:rowId xmlns:a16="http://schemas.microsoft.com/office/drawing/2014/main" val="10008"/>
                  </a:ext>
                </a:extLst>
              </a:tr>
              <a:tr h="549567">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tc>
                  <a:txBody>
                    <a:bodyPr/>
                    <a:lstStyle/>
                    <a:p>
                      <a:pPr algn="l" fontAlgn="ctr"/>
                      <a:endParaRPr lang="en-US" sz="500" b="0" i="0" u="none" strike="noStrike">
                        <a:latin typeface="Arial"/>
                      </a:endParaRPr>
                    </a:p>
                  </a:txBody>
                  <a:tcPr marL="3608" marR="3608" marT="3604"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ctr" fontAlgn="ctr"/>
                      <a:r>
                        <a:rPr lang="en-US" sz="600" b="1" i="0" u="none" strike="noStrike" dirty="0">
                          <a:latin typeface="Arial Black"/>
                        </a:rPr>
                        <a:t>ENVIRONMENTAL</a:t>
                      </a:r>
                    </a:p>
                    <a:p>
                      <a:pPr algn="ctr" fontAlgn="ctr"/>
                      <a:r>
                        <a:rPr lang="en-US" sz="600" b="1" i="0" u="none" strike="noStrike" dirty="0">
                          <a:latin typeface="Arial Black"/>
                        </a:rPr>
                        <a:t>HEALTH &amp; SAFETY</a:t>
                      </a:r>
                    </a:p>
                  </a:txBody>
                  <a:tcPr marL="3608" marR="3608" marT="36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en-US" sz="500" b="0" i="0" u="none" strike="noStrike">
                        <a:latin typeface="Arial"/>
                      </a:endParaRPr>
                    </a:p>
                  </a:txBody>
                  <a:tcPr marL="3608" marR="3608" marT="3604"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extLst>
                  <a:ext uri="{0D108BD9-81ED-4DB2-BD59-A6C34878D82A}">
                    <a16:rowId xmlns:a16="http://schemas.microsoft.com/office/drawing/2014/main" val="10009"/>
                  </a:ext>
                </a:extLst>
              </a:tr>
              <a:tr h="79804">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tc>
                  <a:txBody>
                    <a:bodyPr/>
                    <a:lstStyle/>
                    <a:p>
                      <a:pPr algn="l" fontAlgn="ctr"/>
                      <a:endParaRPr lang="en-US" sz="500" b="0" i="0" u="none" strike="noStrike">
                        <a:latin typeface="Arial"/>
                      </a:endParaRPr>
                    </a:p>
                  </a:txBody>
                  <a:tcPr marL="3608" marR="3608" marT="3604" marB="0" anchor="ctr">
                    <a:lnL>
                      <a:noFill/>
                    </a:lnL>
                    <a:lnR>
                      <a:noFill/>
                    </a:lnR>
                    <a:lnT>
                      <a:noFill/>
                    </a:lnT>
                    <a:lnB>
                      <a:noFill/>
                    </a:lnB>
                    <a:solidFill>
                      <a:schemeClr val="bg1"/>
                    </a:solidFill>
                  </a:tcPr>
                </a:tc>
                <a:tc>
                  <a:txBody>
                    <a:bodyPr/>
                    <a:lstStyle/>
                    <a:p>
                      <a:pPr algn="l" fontAlgn="ctr"/>
                      <a:endParaRPr lang="en-US" sz="500" b="0" i="0" u="none" strike="noStrike">
                        <a:latin typeface="Arial"/>
                      </a:endParaRPr>
                    </a:p>
                  </a:txBody>
                  <a:tcPr marL="3608" marR="3608" marT="3604"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en-US" sz="500" b="0" i="0" u="none" strike="noStrike">
                        <a:latin typeface="Arial"/>
                      </a:endParaRPr>
                    </a:p>
                  </a:txBody>
                  <a:tcPr marL="3608" marR="3608" marT="3604" marB="0" anchor="ctr">
                    <a:lnL>
                      <a:noFill/>
                    </a:lnL>
                    <a:lnR>
                      <a:noFill/>
                    </a:lnR>
                    <a:lnT>
                      <a:noFill/>
                    </a:lnT>
                    <a:lnB>
                      <a:noFill/>
                    </a:lnB>
                    <a:solidFill>
                      <a:schemeClr val="bg1"/>
                    </a:solidFill>
                  </a:tcPr>
                </a:tc>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extLst>
                  <a:ext uri="{0D108BD9-81ED-4DB2-BD59-A6C34878D82A}">
                    <a16:rowId xmlns:a16="http://schemas.microsoft.com/office/drawing/2014/main" val="10010"/>
                  </a:ext>
                </a:extLst>
              </a:tr>
              <a:tr h="79804">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tc>
                  <a:txBody>
                    <a:bodyPr/>
                    <a:lstStyle/>
                    <a:p>
                      <a:pPr algn="l" fontAlgn="ctr"/>
                      <a:endParaRPr lang="en-US" sz="500" b="0" i="0" u="none" strike="noStrike">
                        <a:latin typeface="Arial"/>
                      </a:endParaRPr>
                    </a:p>
                  </a:txBody>
                  <a:tcPr marL="3608" marR="3608" marT="3604"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l" fontAlgn="ctr"/>
                      <a:r>
                        <a:rPr lang="en-US" sz="400" b="1" i="0" u="sng" strike="noStrike">
                          <a:latin typeface="Arial"/>
                        </a:rPr>
                        <a:t>Filing Sequence:</a:t>
                      </a:r>
                    </a:p>
                  </a:txBody>
                  <a:tcPr marL="3608" marR="3608" marT="36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algn="l" fontAlgn="ctr"/>
                      <a:endParaRPr lang="en-US" sz="500" b="0" i="0" u="none" strike="noStrike">
                        <a:latin typeface="Arial"/>
                      </a:endParaRPr>
                    </a:p>
                  </a:txBody>
                  <a:tcPr marL="3608" marR="3608" marT="3604"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extLst>
                  <a:ext uri="{0D108BD9-81ED-4DB2-BD59-A6C34878D82A}">
                    <a16:rowId xmlns:a16="http://schemas.microsoft.com/office/drawing/2014/main" val="10011"/>
                  </a:ext>
                </a:extLst>
              </a:tr>
              <a:tr h="189196">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tc>
                  <a:txBody>
                    <a:bodyPr/>
                    <a:lstStyle/>
                    <a:p>
                      <a:pPr algn="l" fontAlgn="ctr"/>
                      <a:endParaRPr lang="en-US" sz="500" b="0" i="0" u="none" strike="noStrike">
                        <a:latin typeface="Arial"/>
                      </a:endParaRPr>
                    </a:p>
                  </a:txBody>
                  <a:tcPr marL="3608" marR="3608" marT="3604"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ctr" fontAlgn="ctr"/>
                      <a:r>
                        <a:rPr lang="en-US" sz="700" b="1" i="0" u="none" strike="noStrike" dirty="0">
                          <a:latin typeface="Arial Black"/>
                        </a:rPr>
                        <a:t>NUMERIC</a:t>
                      </a:r>
                    </a:p>
                  </a:txBody>
                  <a:tcPr marL="3608" marR="3608" marT="36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en-US" sz="500" b="0" i="0" u="none" strike="noStrike">
                        <a:latin typeface="Arial"/>
                      </a:endParaRPr>
                    </a:p>
                  </a:txBody>
                  <a:tcPr marL="3608" marR="3608" marT="3604"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extLst>
                  <a:ext uri="{0D108BD9-81ED-4DB2-BD59-A6C34878D82A}">
                    <a16:rowId xmlns:a16="http://schemas.microsoft.com/office/drawing/2014/main" val="10012"/>
                  </a:ext>
                </a:extLst>
              </a:tr>
              <a:tr h="79804">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tc>
                  <a:txBody>
                    <a:bodyPr/>
                    <a:lstStyle/>
                    <a:p>
                      <a:pPr algn="l" fontAlgn="ctr"/>
                      <a:endParaRPr lang="en-US" sz="500" b="0" i="0" u="none" strike="noStrike">
                        <a:latin typeface="Arial"/>
                      </a:endParaRPr>
                    </a:p>
                  </a:txBody>
                  <a:tcPr marL="3608" marR="3608" marT="3604" marB="0" anchor="ctr">
                    <a:lnL>
                      <a:noFill/>
                    </a:lnL>
                    <a:lnR>
                      <a:noFill/>
                    </a:lnR>
                    <a:lnT>
                      <a:noFill/>
                    </a:lnT>
                    <a:lnB>
                      <a:noFill/>
                    </a:lnB>
                    <a:solidFill>
                      <a:schemeClr val="bg1"/>
                    </a:solidFill>
                  </a:tcPr>
                </a:tc>
                <a:tc>
                  <a:txBody>
                    <a:bodyPr/>
                    <a:lstStyle/>
                    <a:p>
                      <a:pPr algn="l" fontAlgn="ctr"/>
                      <a:endParaRPr lang="en-US" sz="500" b="0" i="0" u="none" strike="noStrike">
                        <a:latin typeface="Arial"/>
                      </a:endParaRPr>
                    </a:p>
                  </a:txBody>
                  <a:tcPr marL="3608" marR="3608" marT="3604"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en-US" sz="500" b="0" i="0" u="none" strike="noStrike">
                        <a:latin typeface="Arial"/>
                      </a:endParaRPr>
                    </a:p>
                  </a:txBody>
                  <a:tcPr marL="3608" marR="3608" marT="3604" marB="0" anchor="ctr">
                    <a:lnL>
                      <a:noFill/>
                    </a:lnL>
                    <a:lnR>
                      <a:noFill/>
                    </a:lnR>
                    <a:lnT>
                      <a:noFill/>
                    </a:lnT>
                    <a:lnB>
                      <a:noFill/>
                    </a:lnB>
                    <a:solidFill>
                      <a:schemeClr val="bg1"/>
                    </a:solidFill>
                  </a:tcPr>
                </a:tc>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extLst>
                  <a:ext uri="{0D108BD9-81ED-4DB2-BD59-A6C34878D82A}">
                    <a16:rowId xmlns:a16="http://schemas.microsoft.com/office/drawing/2014/main" val="10013"/>
                  </a:ext>
                </a:extLst>
              </a:tr>
              <a:tr h="79804">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tc>
                  <a:txBody>
                    <a:bodyPr/>
                    <a:lstStyle/>
                    <a:p>
                      <a:pPr algn="l" fontAlgn="ctr"/>
                      <a:endParaRPr lang="en-US" sz="500" b="0" i="0" u="none" strike="noStrike">
                        <a:latin typeface="Arial"/>
                      </a:endParaRPr>
                    </a:p>
                  </a:txBody>
                  <a:tcPr marL="3608" marR="3608" marT="3604"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l" fontAlgn="ctr"/>
                      <a:r>
                        <a:rPr lang="en-US" sz="400" b="1" i="0" u="sng" strike="noStrike">
                          <a:latin typeface="Arial"/>
                        </a:rPr>
                        <a:t>File Type:</a:t>
                      </a:r>
                    </a:p>
                  </a:txBody>
                  <a:tcPr marL="3608" marR="3608" marT="36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algn="l" fontAlgn="ctr"/>
                      <a:endParaRPr lang="en-US" sz="500" b="0" i="0" u="none" strike="noStrike">
                        <a:latin typeface="Arial"/>
                      </a:endParaRPr>
                    </a:p>
                  </a:txBody>
                  <a:tcPr marL="3608" marR="3608" marT="3604"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extLst>
                  <a:ext uri="{0D108BD9-81ED-4DB2-BD59-A6C34878D82A}">
                    <a16:rowId xmlns:a16="http://schemas.microsoft.com/office/drawing/2014/main" val="10014"/>
                  </a:ext>
                </a:extLst>
              </a:tr>
              <a:tr h="192800">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tc>
                  <a:txBody>
                    <a:bodyPr/>
                    <a:lstStyle/>
                    <a:p>
                      <a:pPr algn="l" fontAlgn="ctr"/>
                      <a:endParaRPr lang="en-US" sz="500" b="0" i="0" u="none" strike="noStrike">
                        <a:latin typeface="Arial"/>
                      </a:endParaRPr>
                    </a:p>
                  </a:txBody>
                  <a:tcPr marL="3608" marR="3608" marT="3604"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ctr" fontAlgn="ctr"/>
                      <a:r>
                        <a:rPr lang="en-US" sz="600" b="1" i="0" u="none" strike="noStrike">
                          <a:latin typeface="Arial Black"/>
                        </a:rPr>
                        <a:t>CONFIDENTIAL</a:t>
                      </a:r>
                    </a:p>
                  </a:txBody>
                  <a:tcPr marL="3608" marR="3608" marT="36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en-US" sz="500" b="0" i="0" u="none" strike="noStrike">
                        <a:latin typeface="Arial"/>
                      </a:endParaRPr>
                    </a:p>
                  </a:txBody>
                  <a:tcPr marL="3608" marR="3608" marT="3604"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extLst>
                  <a:ext uri="{0D108BD9-81ED-4DB2-BD59-A6C34878D82A}">
                    <a16:rowId xmlns:a16="http://schemas.microsoft.com/office/drawing/2014/main" val="10015"/>
                  </a:ext>
                </a:extLst>
              </a:tr>
              <a:tr h="79804">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tc>
                  <a:txBody>
                    <a:bodyPr/>
                    <a:lstStyle/>
                    <a:p>
                      <a:pPr algn="l" fontAlgn="ctr"/>
                      <a:endParaRPr lang="en-US" sz="500" b="0" i="0" u="none" strike="noStrike">
                        <a:latin typeface="Arial"/>
                      </a:endParaRPr>
                    </a:p>
                  </a:txBody>
                  <a:tcPr marL="3608" marR="3608" marT="3604" marB="0" anchor="ctr">
                    <a:lnL>
                      <a:noFill/>
                    </a:lnL>
                    <a:lnR>
                      <a:noFill/>
                    </a:lnR>
                    <a:lnT>
                      <a:noFill/>
                    </a:lnT>
                    <a:lnB>
                      <a:noFill/>
                    </a:lnB>
                    <a:solidFill>
                      <a:schemeClr val="bg1"/>
                    </a:solidFill>
                  </a:tcPr>
                </a:tc>
                <a:tc>
                  <a:txBody>
                    <a:bodyPr/>
                    <a:lstStyle/>
                    <a:p>
                      <a:pPr algn="l" fontAlgn="ctr"/>
                      <a:endParaRPr lang="en-US" sz="500" b="0" i="0" u="none" strike="noStrike">
                        <a:latin typeface="Arial"/>
                      </a:endParaRPr>
                    </a:p>
                  </a:txBody>
                  <a:tcPr marL="3608" marR="3608" marT="3604"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en-US" sz="500" b="0" i="0" u="none" strike="noStrike">
                        <a:latin typeface="Arial"/>
                      </a:endParaRPr>
                    </a:p>
                  </a:txBody>
                  <a:tcPr marL="3608" marR="3608" marT="3604" marB="0" anchor="ctr">
                    <a:lnL>
                      <a:noFill/>
                    </a:lnL>
                    <a:lnR>
                      <a:noFill/>
                    </a:lnR>
                    <a:lnT>
                      <a:noFill/>
                    </a:lnT>
                    <a:lnB>
                      <a:noFill/>
                    </a:lnB>
                    <a:solidFill>
                      <a:schemeClr val="bg1"/>
                    </a:solidFill>
                  </a:tcPr>
                </a:tc>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extLst>
                  <a:ext uri="{0D108BD9-81ED-4DB2-BD59-A6C34878D82A}">
                    <a16:rowId xmlns:a16="http://schemas.microsoft.com/office/drawing/2014/main" val="10016"/>
                  </a:ext>
                </a:extLst>
              </a:tr>
              <a:tr h="79804">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tc>
                  <a:txBody>
                    <a:bodyPr/>
                    <a:lstStyle/>
                    <a:p>
                      <a:pPr algn="l" fontAlgn="ctr"/>
                      <a:endParaRPr lang="en-US" sz="500" b="0" i="0" u="none" strike="noStrike">
                        <a:latin typeface="Arial"/>
                      </a:endParaRPr>
                    </a:p>
                  </a:txBody>
                  <a:tcPr marL="3608" marR="3608" marT="3604"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l" fontAlgn="ctr"/>
                      <a:r>
                        <a:rPr lang="en-US" sz="400" b="1" i="0" u="sng" strike="noStrike">
                          <a:latin typeface="Arial"/>
                        </a:rPr>
                        <a:t>Responsible Person:</a:t>
                      </a:r>
                    </a:p>
                  </a:txBody>
                  <a:tcPr marL="3608" marR="3608" marT="36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algn="l" fontAlgn="ctr"/>
                      <a:endParaRPr lang="en-US" sz="500" b="0" i="0" u="none" strike="noStrike">
                        <a:latin typeface="Arial"/>
                      </a:endParaRPr>
                    </a:p>
                  </a:txBody>
                  <a:tcPr marL="3608" marR="3608" marT="3604"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extLst>
                  <a:ext uri="{0D108BD9-81ED-4DB2-BD59-A6C34878D82A}">
                    <a16:rowId xmlns:a16="http://schemas.microsoft.com/office/drawing/2014/main" val="10017"/>
                  </a:ext>
                </a:extLst>
              </a:tr>
              <a:tr h="192800">
                <a:tc>
                  <a:txBody>
                    <a:bodyPr/>
                    <a:lstStyle/>
                    <a:p>
                      <a:pPr algn="l" fontAlgn="ctr"/>
                      <a:r>
                        <a:rPr lang="en-US" sz="600" b="0" i="0" u="none" strike="noStrike">
                          <a:latin typeface="Arial"/>
                        </a:rPr>
                        <a:t> </a:t>
                      </a:r>
                    </a:p>
                  </a:txBody>
                  <a:tcPr marL="3608" marR="3608" marT="3604" marB="0" anchor="ctr">
                    <a:lnL>
                      <a:noFill/>
                    </a:lnL>
                    <a:lnR>
                      <a:noFill/>
                    </a:lnR>
                    <a:lnT>
                      <a:noFill/>
                    </a:lnT>
                    <a:lnB>
                      <a:noFill/>
                    </a:lnB>
                    <a:solidFill>
                      <a:schemeClr val="bg1"/>
                    </a:solidFill>
                  </a:tcPr>
                </a:tc>
                <a:tc>
                  <a:txBody>
                    <a:bodyPr/>
                    <a:lstStyle/>
                    <a:p>
                      <a:pPr algn="l" fontAlgn="ctr"/>
                      <a:endParaRPr lang="en-US" sz="600" b="0" i="0" u="none" strike="noStrike">
                        <a:latin typeface="Arial"/>
                      </a:endParaRPr>
                    </a:p>
                  </a:txBody>
                  <a:tcPr marL="3608" marR="3608" marT="3604"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ctr" fontAlgn="ctr"/>
                      <a:r>
                        <a:rPr lang="en-US" sz="600" b="1" i="0" u="none" strike="noStrike" dirty="0">
                          <a:latin typeface="Arial Black"/>
                        </a:rPr>
                        <a:t>QRM</a:t>
                      </a:r>
                    </a:p>
                  </a:txBody>
                  <a:tcPr marL="3608" marR="3608" marT="36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en-US" sz="600" b="0" i="0" u="none" strike="noStrike">
                        <a:latin typeface="Arial"/>
                      </a:endParaRPr>
                    </a:p>
                  </a:txBody>
                  <a:tcPr marL="3608" marR="3608" marT="3604"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extLst>
                  <a:ext uri="{0D108BD9-81ED-4DB2-BD59-A6C34878D82A}">
                    <a16:rowId xmlns:a16="http://schemas.microsoft.com/office/drawing/2014/main" val="10018"/>
                  </a:ext>
                </a:extLst>
              </a:tr>
              <a:tr h="79804">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tc>
                  <a:txBody>
                    <a:bodyPr/>
                    <a:lstStyle/>
                    <a:p>
                      <a:pPr algn="l" fontAlgn="ctr"/>
                      <a:endParaRPr lang="en-US" sz="500" b="0" i="0" u="none" strike="noStrike">
                        <a:latin typeface="Arial"/>
                      </a:endParaRPr>
                    </a:p>
                  </a:txBody>
                  <a:tcPr marL="3608" marR="3608" marT="3604" marB="0" anchor="ctr">
                    <a:lnL>
                      <a:noFill/>
                    </a:lnL>
                    <a:lnR>
                      <a:noFill/>
                    </a:lnR>
                    <a:lnT>
                      <a:noFill/>
                    </a:lnT>
                    <a:lnB>
                      <a:noFill/>
                    </a:lnB>
                    <a:solidFill>
                      <a:schemeClr val="bg1"/>
                    </a:solidFill>
                  </a:tcPr>
                </a:tc>
                <a:tc>
                  <a:txBody>
                    <a:bodyPr/>
                    <a:lstStyle/>
                    <a:p>
                      <a:pPr algn="l" fontAlgn="ctr"/>
                      <a:endParaRPr lang="en-US" sz="500" b="0" i="0" u="none" strike="noStrike">
                        <a:latin typeface="Arial"/>
                      </a:endParaRPr>
                    </a:p>
                  </a:txBody>
                  <a:tcPr marL="3608" marR="3608" marT="3604"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en-US" sz="500" b="0" i="0" u="none" strike="noStrike">
                        <a:latin typeface="Arial"/>
                      </a:endParaRPr>
                    </a:p>
                  </a:txBody>
                  <a:tcPr marL="3608" marR="3608" marT="3604" marB="0" anchor="ctr">
                    <a:lnL>
                      <a:noFill/>
                    </a:lnL>
                    <a:lnR>
                      <a:noFill/>
                    </a:lnR>
                    <a:lnT>
                      <a:noFill/>
                    </a:lnT>
                    <a:lnB>
                      <a:noFill/>
                    </a:lnB>
                    <a:solidFill>
                      <a:schemeClr val="bg1"/>
                    </a:solidFill>
                  </a:tcPr>
                </a:tc>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extLst>
                  <a:ext uri="{0D108BD9-81ED-4DB2-BD59-A6C34878D82A}">
                    <a16:rowId xmlns:a16="http://schemas.microsoft.com/office/drawing/2014/main" val="10019"/>
                  </a:ext>
                </a:extLst>
              </a:tr>
              <a:tr h="79804">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tc>
                  <a:txBody>
                    <a:bodyPr/>
                    <a:lstStyle/>
                    <a:p>
                      <a:pPr algn="l" fontAlgn="ctr"/>
                      <a:endParaRPr lang="en-US" sz="500" b="0" i="0" u="none" strike="noStrike">
                        <a:latin typeface="Arial"/>
                      </a:endParaRPr>
                    </a:p>
                  </a:txBody>
                  <a:tcPr marL="3608" marR="3608" marT="3604"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l" fontAlgn="ctr"/>
                      <a:r>
                        <a:rPr lang="en-US" sz="400" b="1" i="0" u="sng" strike="noStrike">
                          <a:latin typeface="Arial"/>
                        </a:rPr>
                        <a:t>Retention Period:</a:t>
                      </a:r>
                    </a:p>
                  </a:txBody>
                  <a:tcPr marL="3608" marR="3608" marT="36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algn="l" fontAlgn="ctr"/>
                      <a:endParaRPr lang="en-US" sz="500" b="0" i="0" u="none" strike="noStrike">
                        <a:latin typeface="Arial"/>
                      </a:endParaRPr>
                    </a:p>
                  </a:txBody>
                  <a:tcPr marL="3608" marR="3608" marT="3604"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extLst>
                  <a:ext uri="{0D108BD9-81ED-4DB2-BD59-A6C34878D82A}">
                    <a16:rowId xmlns:a16="http://schemas.microsoft.com/office/drawing/2014/main" val="10020"/>
                  </a:ext>
                </a:extLst>
              </a:tr>
              <a:tr h="189196">
                <a:tc>
                  <a:txBody>
                    <a:bodyPr/>
                    <a:lstStyle/>
                    <a:p>
                      <a:pPr algn="l" fontAlgn="ctr"/>
                      <a:r>
                        <a:rPr lang="en-US" sz="600" b="0" i="0" u="none" strike="noStrike">
                          <a:latin typeface="Arial"/>
                        </a:rPr>
                        <a:t> </a:t>
                      </a:r>
                    </a:p>
                  </a:txBody>
                  <a:tcPr marL="3608" marR="3608" marT="3604" marB="0" anchor="ctr">
                    <a:lnL>
                      <a:noFill/>
                    </a:lnL>
                    <a:lnR>
                      <a:noFill/>
                    </a:lnR>
                    <a:lnT>
                      <a:noFill/>
                    </a:lnT>
                    <a:lnB>
                      <a:noFill/>
                    </a:lnB>
                    <a:solidFill>
                      <a:schemeClr val="bg1"/>
                    </a:solidFill>
                  </a:tcPr>
                </a:tc>
                <a:tc>
                  <a:txBody>
                    <a:bodyPr/>
                    <a:lstStyle/>
                    <a:p>
                      <a:pPr algn="l" fontAlgn="ctr"/>
                      <a:endParaRPr lang="en-US" sz="600" b="0" i="0" u="none" strike="noStrike">
                        <a:latin typeface="Arial"/>
                      </a:endParaRPr>
                    </a:p>
                  </a:txBody>
                  <a:tcPr marL="3608" marR="3608" marT="3604"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ctr" fontAlgn="ctr"/>
                      <a:r>
                        <a:rPr lang="en-US" sz="600" b="1" i="0" u="none" strike="noStrike">
                          <a:latin typeface="Arial Black"/>
                        </a:rPr>
                        <a:t>INDEFINITE</a:t>
                      </a:r>
                    </a:p>
                  </a:txBody>
                  <a:tcPr marL="3608" marR="3608" marT="36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en-US" sz="500" b="0" i="0" u="none" strike="noStrike">
                        <a:latin typeface="Arial"/>
                      </a:endParaRPr>
                    </a:p>
                  </a:txBody>
                  <a:tcPr marL="3608" marR="3608" marT="3604"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extLst>
                  <a:ext uri="{0D108BD9-81ED-4DB2-BD59-A6C34878D82A}">
                    <a16:rowId xmlns:a16="http://schemas.microsoft.com/office/drawing/2014/main" val="10021"/>
                  </a:ext>
                </a:extLst>
              </a:tr>
              <a:tr h="79804">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tc>
                  <a:txBody>
                    <a:bodyPr/>
                    <a:lstStyle/>
                    <a:p>
                      <a:pPr algn="l" fontAlgn="ctr"/>
                      <a:endParaRPr lang="en-US" sz="500" b="0" i="0" u="none" strike="noStrike">
                        <a:latin typeface="Arial"/>
                      </a:endParaRPr>
                    </a:p>
                  </a:txBody>
                  <a:tcPr marL="3608" marR="3608" marT="3604" marB="0" anchor="ctr">
                    <a:lnL>
                      <a:noFill/>
                    </a:lnL>
                    <a:lnR>
                      <a:noFill/>
                    </a:lnR>
                    <a:lnT>
                      <a:noFill/>
                    </a:lnT>
                    <a:lnB>
                      <a:noFill/>
                    </a:lnB>
                    <a:solidFill>
                      <a:schemeClr val="bg1"/>
                    </a:solidFill>
                  </a:tcPr>
                </a:tc>
                <a:tc>
                  <a:txBody>
                    <a:bodyPr/>
                    <a:lstStyle/>
                    <a:p>
                      <a:pPr algn="l" fontAlgn="ctr"/>
                      <a:endParaRPr lang="en-US" sz="500" b="0" i="0" u="none" strike="noStrike">
                        <a:latin typeface="Arial"/>
                      </a:endParaRPr>
                    </a:p>
                  </a:txBody>
                  <a:tcPr marL="3608" marR="3608" marT="3604"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en-US" sz="500" b="0" i="0" u="none" strike="noStrike">
                        <a:latin typeface="Arial"/>
                      </a:endParaRPr>
                    </a:p>
                  </a:txBody>
                  <a:tcPr marL="3608" marR="3608" marT="3604" marB="0" anchor="ctr">
                    <a:lnL>
                      <a:noFill/>
                    </a:lnL>
                    <a:lnR>
                      <a:noFill/>
                    </a:lnR>
                    <a:lnT>
                      <a:noFill/>
                    </a:lnT>
                    <a:lnB>
                      <a:noFill/>
                    </a:lnB>
                    <a:solidFill>
                      <a:schemeClr val="bg1"/>
                    </a:solidFill>
                  </a:tcPr>
                </a:tc>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extLst>
                  <a:ext uri="{0D108BD9-81ED-4DB2-BD59-A6C34878D82A}">
                    <a16:rowId xmlns:a16="http://schemas.microsoft.com/office/drawing/2014/main" val="10022"/>
                  </a:ext>
                </a:extLst>
              </a:tr>
              <a:tr h="79804">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tc>
                  <a:txBody>
                    <a:bodyPr/>
                    <a:lstStyle/>
                    <a:p>
                      <a:pPr algn="l" fontAlgn="ctr"/>
                      <a:endParaRPr lang="en-US" sz="500" b="0" i="0" u="none" strike="noStrike">
                        <a:latin typeface="Arial"/>
                      </a:endParaRPr>
                    </a:p>
                  </a:txBody>
                  <a:tcPr marL="3608" marR="3608" marT="3604"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l" fontAlgn="ctr"/>
                      <a:r>
                        <a:rPr lang="en-US" sz="400" b="1" i="0" u="sng" strike="noStrike">
                          <a:latin typeface="Arial"/>
                        </a:rPr>
                        <a:t>Date To / Date From: (Optional)</a:t>
                      </a:r>
                    </a:p>
                  </a:txBody>
                  <a:tcPr marL="3608" marR="3608" marT="36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algn="l" fontAlgn="ctr"/>
                      <a:endParaRPr lang="en-US" sz="500" b="0" i="0" u="none" strike="noStrike">
                        <a:latin typeface="Arial"/>
                      </a:endParaRPr>
                    </a:p>
                  </a:txBody>
                  <a:tcPr marL="3608" marR="3608" marT="3604"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extLst>
                  <a:ext uri="{0D108BD9-81ED-4DB2-BD59-A6C34878D82A}">
                    <a16:rowId xmlns:a16="http://schemas.microsoft.com/office/drawing/2014/main" val="10023"/>
                  </a:ext>
                </a:extLst>
              </a:tr>
              <a:tr h="180187">
                <a:tc>
                  <a:txBody>
                    <a:bodyPr/>
                    <a:lstStyle/>
                    <a:p>
                      <a:pPr algn="l" fontAlgn="ctr"/>
                      <a:r>
                        <a:rPr lang="en-US" sz="600" b="0" i="0" u="none" strike="noStrike">
                          <a:latin typeface="Arial"/>
                        </a:rPr>
                        <a:t> </a:t>
                      </a:r>
                    </a:p>
                  </a:txBody>
                  <a:tcPr marL="3608" marR="3608" marT="3604" marB="0" anchor="ctr">
                    <a:lnL>
                      <a:noFill/>
                    </a:lnL>
                    <a:lnR>
                      <a:noFill/>
                    </a:lnR>
                    <a:lnT>
                      <a:noFill/>
                    </a:lnT>
                    <a:lnB>
                      <a:noFill/>
                    </a:lnB>
                    <a:solidFill>
                      <a:schemeClr val="bg1"/>
                    </a:solidFill>
                  </a:tcPr>
                </a:tc>
                <a:tc>
                  <a:txBody>
                    <a:bodyPr/>
                    <a:lstStyle/>
                    <a:p>
                      <a:pPr algn="l" fontAlgn="ctr"/>
                      <a:endParaRPr lang="en-US" sz="600" b="0" i="0" u="none" strike="noStrike">
                        <a:latin typeface="Arial"/>
                      </a:endParaRPr>
                    </a:p>
                  </a:txBody>
                  <a:tcPr marL="3608" marR="3608" marT="3604"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ctr" fontAlgn="ctr"/>
                      <a:endParaRPr lang="en-US" sz="600" b="1" i="0" u="none" strike="noStrike" dirty="0">
                        <a:latin typeface="Arial Black"/>
                      </a:endParaRPr>
                    </a:p>
                  </a:txBody>
                  <a:tcPr marL="3608" marR="3608" marT="36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l" fontAlgn="ctr"/>
                      <a:endParaRPr lang="en-US" sz="500" b="0" i="0" u="none" strike="noStrike">
                        <a:latin typeface="Arial"/>
                      </a:endParaRPr>
                    </a:p>
                  </a:txBody>
                  <a:tcPr marL="3608" marR="3608" marT="3604"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extLst>
                  <a:ext uri="{0D108BD9-81ED-4DB2-BD59-A6C34878D82A}">
                    <a16:rowId xmlns:a16="http://schemas.microsoft.com/office/drawing/2014/main" val="10024"/>
                  </a:ext>
                </a:extLst>
              </a:tr>
              <a:tr h="180187">
                <a:tc>
                  <a:txBody>
                    <a:bodyPr/>
                    <a:lstStyle/>
                    <a:p>
                      <a:pPr algn="l" fontAlgn="ctr"/>
                      <a:r>
                        <a:rPr lang="en-US" sz="600" b="0" i="0" u="none" strike="noStrike">
                          <a:latin typeface="Arial"/>
                        </a:rPr>
                        <a:t> </a:t>
                      </a:r>
                    </a:p>
                  </a:txBody>
                  <a:tcPr marL="3608" marR="3608" marT="3604" marB="0" anchor="ctr">
                    <a:lnL>
                      <a:noFill/>
                    </a:lnL>
                    <a:lnR>
                      <a:noFill/>
                    </a:lnR>
                    <a:lnT>
                      <a:noFill/>
                    </a:lnT>
                    <a:lnB>
                      <a:noFill/>
                    </a:lnB>
                    <a:solidFill>
                      <a:schemeClr val="bg1"/>
                    </a:solidFill>
                  </a:tcPr>
                </a:tc>
                <a:tc>
                  <a:txBody>
                    <a:bodyPr/>
                    <a:lstStyle/>
                    <a:p>
                      <a:pPr algn="l" fontAlgn="ctr"/>
                      <a:endParaRPr lang="en-US" sz="600" b="0" i="0" u="none" strike="noStrike">
                        <a:latin typeface="Arial"/>
                      </a:endParaRPr>
                    </a:p>
                  </a:txBody>
                  <a:tcPr marL="3608" marR="3608" marT="3604"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ctr" fontAlgn="ctr"/>
                      <a:endParaRPr lang="en-US" sz="600" b="1" i="0" u="none" strike="noStrike" dirty="0">
                        <a:latin typeface="Arial Black"/>
                      </a:endParaRPr>
                    </a:p>
                  </a:txBody>
                  <a:tcPr marL="3608" marR="3608" marT="36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en-US" sz="500" b="0" i="0" u="none" strike="noStrike">
                        <a:latin typeface="Arial"/>
                      </a:endParaRPr>
                    </a:p>
                  </a:txBody>
                  <a:tcPr marL="3608" marR="3608" marT="3604"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extLst>
                  <a:ext uri="{0D108BD9-81ED-4DB2-BD59-A6C34878D82A}">
                    <a16:rowId xmlns:a16="http://schemas.microsoft.com/office/drawing/2014/main" val="10025"/>
                  </a:ext>
                </a:extLst>
              </a:tr>
              <a:tr h="79804">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tc>
                  <a:txBody>
                    <a:bodyPr/>
                    <a:lstStyle/>
                    <a:p>
                      <a:pPr algn="l" fontAlgn="ctr"/>
                      <a:endParaRPr lang="en-US" sz="500" b="0" i="0" u="none" strike="noStrike">
                        <a:latin typeface="Arial"/>
                      </a:endParaRPr>
                    </a:p>
                  </a:txBody>
                  <a:tcPr marL="3608" marR="3608" marT="3604" marB="0" anchor="ctr">
                    <a:lnL>
                      <a:noFill/>
                    </a:lnL>
                    <a:lnR>
                      <a:noFill/>
                    </a:lnR>
                    <a:lnT>
                      <a:noFill/>
                    </a:lnT>
                    <a:lnB>
                      <a:noFill/>
                    </a:lnB>
                    <a:solidFill>
                      <a:schemeClr val="bg1"/>
                    </a:solidFill>
                  </a:tcPr>
                </a:tc>
                <a:tc>
                  <a:txBody>
                    <a:bodyPr/>
                    <a:lstStyle/>
                    <a:p>
                      <a:pPr algn="l" fontAlgn="ctr"/>
                      <a:endParaRPr lang="en-US" sz="500" b="0" i="0" u="none" strike="noStrike">
                        <a:latin typeface="Arial"/>
                      </a:endParaRPr>
                    </a:p>
                  </a:txBody>
                  <a:tcPr marL="3608" marR="3608" marT="3604" marB="0" anchor="ctr">
                    <a:lnL>
                      <a:noFill/>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algn="l" fontAlgn="ctr"/>
                      <a:endParaRPr lang="en-US" sz="500" b="0" i="0" u="none" strike="noStrike">
                        <a:latin typeface="Arial"/>
                      </a:endParaRPr>
                    </a:p>
                  </a:txBody>
                  <a:tcPr marL="3608" marR="3608" marT="3604" marB="0" anchor="ctr">
                    <a:lnL>
                      <a:noFill/>
                    </a:lnL>
                    <a:lnR>
                      <a:noFill/>
                    </a:lnR>
                    <a:lnT>
                      <a:noFill/>
                    </a:lnT>
                    <a:lnB>
                      <a:noFill/>
                    </a:lnB>
                    <a:solidFill>
                      <a:schemeClr val="bg1"/>
                    </a:solidFill>
                  </a:tcPr>
                </a:tc>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extLst>
                  <a:ext uri="{0D108BD9-81ED-4DB2-BD59-A6C34878D82A}">
                    <a16:rowId xmlns:a16="http://schemas.microsoft.com/office/drawing/2014/main" val="10026"/>
                  </a:ext>
                </a:extLst>
              </a:tr>
              <a:tr h="79804">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tc>
                  <a:txBody>
                    <a:bodyPr/>
                    <a:lstStyle/>
                    <a:p>
                      <a:pPr algn="l" fontAlgn="ctr"/>
                      <a:r>
                        <a:rPr lang="en-US" sz="500" b="0" i="0" u="none" strike="noStrike">
                          <a:latin typeface="Arial"/>
                        </a:rPr>
                        <a:t> </a:t>
                      </a:r>
                    </a:p>
                  </a:txBody>
                  <a:tcPr marL="3608" marR="3608" marT="3604" marB="0" anchor="ctr">
                    <a:lnL>
                      <a:noFill/>
                    </a:lnL>
                    <a:lnR>
                      <a:noFill/>
                    </a:lnR>
                    <a:lnT>
                      <a:noFill/>
                    </a:lnT>
                    <a:lnB>
                      <a:noFill/>
                    </a:lnB>
                    <a:solidFill>
                      <a:schemeClr val="bg1"/>
                    </a:solidFill>
                  </a:tcPr>
                </a:tc>
                <a:tc>
                  <a:txBody>
                    <a:bodyPr/>
                    <a:lstStyle/>
                    <a:p>
                      <a:pPr algn="l" fontAlgn="ctr"/>
                      <a:r>
                        <a:rPr lang="en-US" sz="500" b="0" i="0" u="none" strike="noStrike" dirty="0">
                          <a:latin typeface="Arial"/>
                        </a:rPr>
                        <a:t> </a:t>
                      </a:r>
                    </a:p>
                  </a:txBody>
                  <a:tcPr marL="3608" marR="3608" marT="3604" marB="0" anchor="ctr">
                    <a:lnL>
                      <a:noFill/>
                    </a:lnL>
                    <a:lnR>
                      <a:noFill/>
                    </a:lnR>
                    <a:lnT>
                      <a:noFill/>
                    </a:lnT>
                    <a:lnB>
                      <a:noFill/>
                    </a:lnB>
                    <a:solidFill>
                      <a:schemeClr val="bg1"/>
                    </a:solidFill>
                  </a:tcPr>
                </a:tc>
                <a:extLst>
                  <a:ext uri="{0D108BD9-81ED-4DB2-BD59-A6C34878D82A}">
                    <a16:rowId xmlns:a16="http://schemas.microsoft.com/office/drawing/2014/main" val="10027"/>
                  </a:ext>
                </a:extLst>
              </a:tr>
            </a:tbl>
          </a:graphicData>
        </a:graphic>
      </p:graphicFrame>
      <p:pic>
        <p:nvPicPr>
          <p:cNvPr id="35" name="Picture Placeholder 1033" descr="A person working on a computer&#10;&#10;Description automatically generated">
            <a:extLst>
              <a:ext uri="{FF2B5EF4-FFF2-40B4-BE49-F238E27FC236}">
                <a16:creationId xmlns:a16="http://schemas.microsoft.com/office/drawing/2014/main" id="{C6519883-BA37-4C7E-9CDB-9C62986ADD7D}"/>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4700"/>
                    </a14:imgEffect>
                    <a14:imgEffect>
                      <a14:saturation sat="66000"/>
                    </a14:imgEffect>
                  </a14:imgLayer>
                </a14:imgProps>
              </a:ext>
              <a:ext uri="{28A0092B-C50C-407E-A947-70E740481C1C}">
                <a14:useLocalDpi xmlns:a14="http://schemas.microsoft.com/office/drawing/2010/main"/>
              </a:ext>
            </a:extLst>
          </a:blip>
          <a:srcRect t="6859" b="6859"/>
          <a:stretch/>
        </p:blipFill>
        <p:spPr>
          <a:xfrm>
            <a:off x="839352" y="2523295"/>
            <a:ext cx="3063240" cy="3063240"/>
          </a:xfrm>
          <a:prstGeom prst="ellipse">
            <a:avLst/>
          </a:prstGeom>
          <a:noFill/>
        </p:spPr>
      </p:pic>
      <p:sp>
        <p:nvSpPr>
          <p:cNvPr id="7199" name="Freeform: Shape 7198">
            <a:extLst>
              <a:ext uri="{FF2B5EF4-FFF2-40B4-BE49-F238E27FC236}">
                <a16:creationId xmlns:a16="http://schemas.microsoft.com/office/drawing/2014/main" id="{9496C80C-8FE3-6FB2-E879-7662CE7ADE55}"/>
              </a:ext>
            </a:extLst>
          </p:cNvPr>
          <p:cNvSpPr/>
          <p:nvPr/>
        </p:nvSpPr>
        <p:spPr>
          <a:xfrm>
            <a:off x="352425" y="4116388"/>
            <a:ext cx="5103813" cy="1895475"/>
          </a:xfrm>
          <a:custGeom>
            <a:avLst/>
            <a:gdLst>
              <a:gd name="connsiteX0" fmla="*/ 6605532 w 6605532"/>
              <a:gd name="connsiteY0" fmla="*/ 0 h 2496312"/>
              <a:gd name="connsiteX1" fmla="*/ 5931008 w 6605532"/>
              <a:gd name="connsiteY1" fmla="*/ 1037185 h 2496312"/>
              <a:gd name="connsiteX2" fmla="*/ 5944301 w 6605532"/>
              <a:gd name="connsiteY2" fmla="*/ 558629 h 2496312"/>
              <a:gd name="connsiteX3" fmla="*/ 1117614 w 6605532"/>
              <a:gd name="connsiteY3" fmla="*/ 2441326 h 2496312"/>
              <a:gd name="connsiteX4" fmla="*/ 669084 w 6605532"/>
              <a:gd name="connsiteY4" fmla="*/ 2496312 h 2496312"/>
              <a:gd name="connsiteX5" fmla="*/ 0 w 6605532"/>
              <a:gd name="connsiteY5" fmla="*/ 2496312 h 2496312"/>
              <a:gd name="connsiteX6" fmla="*/ 0 w 6605532"/>
              <a:gd name="connsiteY6" fmla="*/ 2467793 h 2496312"/>
              <a:gd name="connsiteX7" fmla="*/ 200726 w 6605532"/>
              <a:gd name="connsiteY7" fmla="*/ 2443632 h 2496312"/>
              <a:gd name="connsiteX8" fmla="*/ 5806448 w 6605532"/>
              <a:gd name="connsiteY8" fmla="*/ 251853 h 2496312"/>
              <a:gd name="connsiteX9" fmla="*/ 5455364 w 6605532"/>
              <a:gd name="connsiteY9" fmla="*/ 91403 h 2496312"/>
              <a:gd name="connsiteX10" fmla="*/ 6605532 w 6605532"/>
              <a:gd name="connsiteY10" fmla="*/ 0 h 2496312"/>
              <a:gd name="connsiteX0" fmla="*/ 6605532 w 6605532"/>
              <a:gd name="connsiteY0" fmla="*/ 0 h 2496312"/>
              <a:gd name="connsiteX1" fmla="*/ 5931008 w 6605532"/>
              <a:gd name="connsiteY1" fmla="*/ 1037185 h 2496312"/>
              <a:gd name="connsiteX2" fmla="*/ 5944301 w 6605532"/>
              <a:gd name="connsiteY2" fmla="*/ 558629 h 2496312"/>
              <a:gd name="connsiteX3" fmla="*/ 1117614 w 6605532"/>
              <a:gd name="connsiteY3" fmla="*/ 2441326 h 2496312"/>
              <a:gd name="connsiteX4" fmla="*/ 669084 w 6605532"/>
              <a:gd name="connsiteY4" fmla="*/ 2496312 h 2496312"/>
              <a:gd name="connsiteX5" fmla="*/ 0 w 6605532"/>
              <a:gd name="connsiteY5" fmla="*/ 2496312 h 2496312"/>
              <a:gd name="connsiteX6" fmla="*/ 724196 w 6605532"/>
              <a:gd name="connsiteY6" fmla="*/ 339093 h 2496312"/>
              <a:gd name="connsiteX7" fmla="*/ 200726 w 6605532"/>
              <a:gd name="connsiteY7" fmla="*/ 2443632 h 2496312"/>
              <a:gd name="connsiteX8" fmla="*/ 5806448 w 6605532"/>
              <a:gd name="connsiteY8" fmla="*/ 251853 h 2496312"/>
              <a:gd name="connsiteX9" fmla="*/ 5455364 w 6605532"/>
              <a:gd name="connsiteY9" fmla="*/ 91403 h 2496312"/>
              <a:gd name="connsiteX10" fmla="*/ 6605532 w 6605532"/>
              <a:gd name="connsiteY10" fmla="*/ 0 h 2496312"/>
              <a:gd name="connsiteX0" fmla="*/ 6605532 w 6605532"/>
              <a:gd name="connsiteY0" fmla="*/ 0 h 2496312"/>
              <a:gd name="connsiteX1" fmla="*/ 5931008 w 6605532"/>
              <a:gd name="connsiteY1" fmla="*/ 1037185 h 2496312"/>
              <a:gd name="connsiteX2" fmla="*/ 5944301 w 6605532"/>
              <a:gd name="connsiteY2" fmla="*/ 558629 h 2496312"/>
              <a:gd name="connsiteX3" fmla="*/ 1117614 w 6605532"/>
              <a:gd name="connsiteY3" fmla="*/ 2441326 h 2496312"/>
              <a:gd name="connsiteX4" fmla="*/ 669084 w 6605532"/>
              <a:gd name="connsiteY4" fmla="*/ 2496312 h 2496312"/>
              <a:gd name="connsiteX5" fmla="*/ 0 w 6605532"/>
              <a:gd name="connsiteY5" fmla="*/ 2496312 h 2496312"/>
              <a:gd name="connsiteX6" fmla="*/ 724196 w 6605532"/>
              <a:gd name="connsiteY6" fmla="*/ 339093 h 2496312"/>
              <a:gd name="connsiteX7" fmla="*/ 595742 w 6605532"/>
              <a:gd name="connsiteY7" fmla="*/ 1697490 h 2496312"/>
              <a:gd name="connsiteX8" fmla="*/ 5806448 w 6605532"/>
              <a:gd name="connsiteY8" fmla="*/ 251853 h 2496312"/>
              <a:gd name="connsiteX9" fmla="*/ 5455364 w 6605532"/>
              <a:gd name="connsiteY9" fmla="*/ 91403 h 2496312"/>
              <a:gd name="connsiteX10" fmla="*/ 6605532 w 6605532"/>
              <a:gd name="connsiteY10" fmla="*/ 0 h 2496312"/>
              <a:gd name="connsiteX0" fmla="*/ 6364133 w 6364133"/>
              <a:gd name="connsiteY0" fmla="*/ 0 h 2496312"/>
              <a:gd name="connsiteX1" fmla="*/ 5689609 w 6364133"/>
              <a:gd name="connsiteY1" fmla="*/ 1037185 h 2496312"/>
              <a:gd name="connsiteX2" fmla="*/ 5702902 w 6364133"/>
              <a:gd name="connsiteY2" fmla="*/ 558629 h 2496312"/>
              <a:gd name="connsiteX3" fmla="*/ 876215 w 6364133"/>
              <a:gd name="connsiteY3" fmla="*/ 2441326 h 2496312"/>
              <a:gd name="connsiteX4" fmla="*/ 427685 w 6364133"/>
              <a:gd name="connsiteY4" fmla="*/ 2496312 h 2496312"/>
              <a:gd name="connsiteX5" fmla="*/ 0 w 6364133"/>
              <a:gd name="connsiteY5" fmla="*/ 1618498 h 2496312"/>
              <a:gd name="connsiteX6" fmla="*/ 482797 w 6364133"/>
              <a:gd name="connsiteY6" fmla="*/ 339093 h 2496312"/>
              <a:gd name="connsiteX7" fmla="*/ 354343 w 6364133"/>
              <a:gd name="connsiteY7" fmla="*/ 1697490 h 2496312"/>
              <a:gd name="connsiteX8" fmla="*/ 5565049 w 6364133"/>
              <a:gd name="connsiteY8" fmla="*/ 251853 h 2496312"/>
              <a:gd name="connsiteX9" fmla="*/ 5213965 w 6364133"/>
              <a:gd name="connsiteY9" fmla="*/ 91403 h 2496312"/>
              <a:gd name="connsiteX10" fmla="*/ 6364133 w 6364133"/>
              <a:gd name="connsiteY10" fmla="*/ 0 h 2496312"/>
              <a:gd name="connsiteX0" fmla="*/ 6364133 w 6364133"/>
              <a:gd name="connsiteY0" fmla="*/ 0 h 2441326"/>
              <a:gd name="connsiteX1" fmla="*/ 5689609 w 6364133"/>
              <a:gd name="connsiteY1" fmla="*/ 1037185 h 2441326"/>
              <a:gd name="connsiteX2" fmla="*/ 5702902 w 6364133"/>
              <a:gd name="connsiteY2" fmla="*/ 558629 h 2441326"/>
              <a:gd name="connsiteX3" fmla="*/ 876215 w 6364133"/>
              <a:gd name="connsiteY3" fmla="*/ 2441326 h 2441326"/>
              <a:gd name="connsiteX4" fmla="*/ 164341 w 6364133"/>
              <a:gd name="connsiteY4" fmla="*/ 2079350 h 2441326"/>
              <a:gd name="connsiteX5" fmla="*/ 0 w 6364133"/>
              <a:gd name="connsiteY5" fmla="*/ 1618498 h 2441326"/>
              <a:gd name="connsiteX6" fmla="*/ 482797 w 6364133"/>
              <a:gd name="connsiteY6" fmla="*/ 339093 h 2441326"/>
              <a:gd name="connsiteX7" fmla="*/ 354343 w 6364133"/>
              <a:gd name="connsiteY7" fmla="*/ 1697490 h 2441326"/>
              <a:gd name="connsiteX8" fmla="*/ 5565049 w 6364133"/>
              <a:gd name="connsiteY8" fmla="*/ 251853 h 2441326"/>
              <a:gd name="connsiteX9" fmla="*/ 5213965 w 6364133"/>
              <a:gd name="connsiteY9" fmla="*/ 91403 h 2441326"/>
              <a:gd name="connsiteX10" fmla="*/ 6364133 w 6364133"/>
              <a:gd name="connsiteY10" fmla="*/ 0 h 2441326"/>
              <a:gd name="connsiteX0" fmla="*/ 6364133 w 6364133"/>
              <a:gd name="connsiteY0" fmla="*/ 0 h 2221873"/>
              <a:gd name="connsiteX1" fmla="*/ 5689609 w 6364133"/>
              <a:gd name="connsiteY1" fmla="*/ 1037185 h 2221873"/>
              <a:gd name="connsiteX2" fmla="*/ 5702902 w 6364133"/>
              <a:gd name="connsiteY2" fmla="*/ 558629 h 2221873"/>
              <a:gd name="connsiteX3" fmla="*/ 788434 w 6364133"/>
              <a:gd name="connsiteY3" fmla="*/ 2221873 h 2221873"/>
              <a:gd name="connsiteX4" fmla="*/ 164341 w 6364133"/>
              <a:gd name="connsiteY4" fmla="*/ 2079350 h 2221873"/>
              <a:gd name="connsiteX5" fmla="*/ 0 w 6364133"/>
              <a:gd name="connsiteY5" fmla="*/ 1618498 h 2221873"/>
              <a:gd name="connsiteX6" fmla="*/ 482797 w 6364133"/>
              <a:gd name="connsiteY6" fmla="*/ 339093 h 2221873"/>
              <a:gd name="connsiteX7" fmla="*/ 354343 w 6364133"/>
              <a:gd name="connsiteY7" fmla="*/ 1697490 h 2221873"/>
              <a:gd name="connsiteX8" fmla="*/ 5565049 w 6364133"/>
              <a:gd name="connsiteY8" fmla="*/ 251853 h 2221873"/>
              <a:gd name="connsiteX9" fmla="*/ 5213965 w 6364133"/>
              <a:gd name="connsiteY9" fmla="*/ 91403 h 2221873"/>
              <a:gd name="connsiteX10" fmla="*/ 6364133 w 6364133"/>
              <a:gd name="connsiteY10" fmla="*/ 0 h 2221873"/>
              <a:gd name="connsiteX0" fmla="*/ 6364133 w 6364133"/>
              <a:gd name="connsiteY0" fmla="*/ 0 h 2156037"/>
              <a:gd name="connsiteX1" fmla="*/ 5689609 w 6364133"/>
              <a:gd name="connsiteY1" fmla="*/ 1037185 h 2156037"/>
              <a:gd name="connsiteX2" fmla="*/ 5702902 w 6364133"/>
              <a:gd name="connsiteY2" fmla="*/ 558629 h 2156037"/>
              <a:gd name="connsiteX3" fmla="*/ 876214 w 6364133"/>
              <a:gd name="connsiteY3" fmla="*/ 2156037 h 2156037"/>
              <a:gd name="connsiteX4" fmla="*/ 164341 w 6364133"/>
              <a:gd name="connsiteY4" fmla="*/ 2079350 h 2156037"/>
              <a:gd name="connsiteX5" fmla="*/ 0 w 6364133"/>
              <a:gd name="connsiteY5" fmla="*/ 1618498 h 2156037"/>
              <a:gd name="connsiteX6" fmla="*/ 482797 w 6364133"/>
              <a:gd name="connsiteY6" fmla="*/ 339093 h 2156037"/>
              <a:gd name="connsiteX7" fmla="*/ 354343 w 6364133"/>
              <a:gd name="connsiteY7" fmla="*/ 1697490 h 2156037"/>
              <a:gd name="connsiteX8" fmla="*/ 5565049 w 6364133"/>
              <a:gd name="connsiteY8" fmla="*/ 251853 h 2156037"/>
              <a:gd name="connsiteX9" fmla="*/ 5213965 w 6364133"/>
              <a:gd name="connsiteY9" fmla="*/ 91403 h 2156037"/>
              <a:gd name="connsiteX10" fmla="*/ 6364133 w 6364133"/>
              <a:gd name="connsiteY10" fmla="*/ 0 h 2156037"/>
              <a:gd name="connsiteX0" fmla="*/ 6364133 w 6364133"/>
              <a:gd name="connsiteY0" fmla="*/ 0 h 2156037"/>
              <a:gd name="connsiteX1" fmla="*/ 5689609 w 6364133"/>
              <a:gd name="connsiteY1" fmla="*/ 1037185 h 2156037"/>
              <a:gd name="connsiteX2" fmla="*/ 5702902 w 6364133"/>
              <a:gd name="connsiteY2" fmla="*/ 558629 h 2156037"/>
              <a:gd name="connsiteX3" fmla="*/ 876214 w 6364133"/>
              <a:gd name="connsiteY3" fmla="*/ 2156037 h 2156037"/>
              <a:gd name="connsiteX4" fmla="*/ 164341 w 6364133"/>
              <a:gd name="connsiteY4" fmla="*/ 2079350 h 2156037"/>
              <a:gd name="connsiteX5" fmla="*/ 0 w 6364133"/>
              <a:gd name="connsiteY5" fmla="*/ 1618498 h 2156037"/>
              <a:gd name="connsiteX6" fmla="*/ 482797 w 6364133"/>
              <a:gd name="connsiteY6" fmla="*/ 339093 h 2156037"/>
              <a:gd name="connsiteX7" fmla="*/ 354343 w 6364133"/>
              <a:gd name="connsiteY7" fmla="*/ 1697490 h 2156037"/>
              <a:gd name="connsiteX8" fmla="*/ 5565049 w 6364133"/>
              <a:gd name="connsiteY8" fmla="*/ 251853 h 2156037"/>
              <a:gd name="connsiteX9" fmla="*/ 5213965 w 6364133"/>
              <a:gd name="connsiteY9" fmla="*/ 91403 h 2156037"/>
              <a:gd name="connsiteX10" fmla="*/ 6364133 w 6364133"/>
              <a:gd name="connsiteY10" fmla="*/ 0 h 2156037"/>
              <a:gd name="connsiteX0" fmla="*/ 6364133 w 6364133"/>
              <a:gd name="connsiteY0" fmla="*/ 0 h 2156037"/>
              <a:gd name="connsiteX1" fmla="*/ 5689609 w 6364133"/>
              <a:gd name="connsiteY1" fmla="*/ 1037185 h 2156037"/>
              <a:gd name="connsiteX2" fmla="*/ 5702902 w 6364133"/>
              <a:gd name="connsiteY2" fmla="*/ 558629 h 2156037"/>
              <a:gd name="connsiteX3" fmla="*/ 876214 w 6364133"/>
              <a:gd name="connsiteY3" fmla="*/ 2156037 h 2156037"/>
              <a:gd name="connsiteX4" fmla="*/ 164341 w 6364133"/>
              <a:gd name="connsiteY4" fmla="*/ 2079350 h 2156037"/>
              <a:gd name="connsiteX5" fmla="*/ 0 w 6364133"/>
              <a:gd name="connsiteY5" fmla="*/ 1618498 h 2156037"/>
              <a:gd name="connsiteX6" fmla="*/ 530345 w 6364133"/>
              <a:gd name="connsiteY6" fmla="*/ 365839 h 2156037"/>
              <a:gd name="connsiteX7" fmla="*/ 354343 w 6364133"/>
              <a:gd name="connsiteY7" fmla="*/ 1697490 h 2156037"/>
              <a:gd name="connsiteX8" fmla="*/ 5565049 w 6364133"/>
              <a:gd name="connsiteY8" fmla="*/ 251853 h 2156037"/>
              <a:gd name="connsiteX9" fmla="*/ 5213965 w 6364133"/>
              <a:gd name="connsiteY9" fmla="*/ 91403 h 2156037"/>
              <a:gd name="connsiteX10" fmla="*/ 6364133 w 6364133"/>
              <a:gd name="connsiteY10" fmla="*/ 0 h 2156037"/>
              <a:gd name="connsiteX0" fmla="*/ 6364133 w 6364133"/>
              <a:gd name="connsiteY0" fmla="*/ 0 h 2156037"/>
              <a:gd name="connsiteX1" fmla="*/ 5689609 w 6364133"/>
              <a:gd name="connsiteY1" fmla="*/ 1037185 h 2156037"/>
              <a:gd name="connsiteX2" fmla="*/ 5702902 w 6364133"/>
              <a:gd name="connsiteY2" fmla="*/ 558629 h 2156037"/>
              <a:gd name="connsiteX3" fmla="*/ 876214 w 6364133"/>
              <a:gd name="connsiteY3" fmla="*/ 2156037 h 2156037"/>
              <a:gd name="connsiteX4" fmla="*/ 164341 w 6364133"/>
              <a:gd name="connsiteY4" fmla="*/ 2079350 h 2156037"/>
              <a:gd name="connsiteX5" fmla="*/ 0 w 6364133"/>
              <a:gd name="connsiteY5" fmla="*/ 1618498 h 2156037"/>
              <a:gd name="connsiteX6" fmla="*/ 530345 w 6364133"/>
              <a:gd name="connsiteY6" fmla="*/ 365839 h 2156037"/>
              <a:gd name="connsiteX7" fmla="*/ 354343 w 6364133"/>
              <a:gd name="connsiteY7" fmla="*/ 1697490 h 2156037"/>
              <a:gd name="connsiteX8" fmla="*/ 5565049 w 6364133"/>
              <a:gd name="connsiteY8" fmla="*/ 251853 h 2156037"/>
              <a:gd name="connsiteX9" fmla="*/ 5213965 w 6364133"/>
              <a:gd name="connsiteY9" fmla="*/ 91403 h 2156037"/>
              <a:gd name="connsiteX10" fmla="*/ 6364133 w 6364133"/>
              <a:gd name="connsiteY10" fmla="*/ 0 h 2156037"/>
              <a:gd name="connsiteX0" fmla="*/ 6364133 w 6364133"/>
              <a:gd name="connsiteY0" fmla="*/ 0 h 2156037"/>
              <a:gd name="connsiteX1" fmla="*/ 5689609 w 6364133"/>
              <a:gd name="connsiteY1" fmla="*/ 1037185 h 2156037"/>
              <a:gd name="connsiteX2" fmla="*/ 5702902 w 6364133"/>
              <a:gd name="connsiteY2" fmla="*/ 558629 h 2156037"/>
              <a:gd name="connsiteX3" fmla="*/ 876214 w 6364133"/>
              <a:gd name="connsiteY3" fmla="*/ 2156037 h 2156037"/>
              <a:gd name="connsiteX4" fmla="*/ 164341 w 6364133"/>
              <a:gd name="connsiteY4" fmla="*/ 2079350 h 2156037"/>
              <a:gd name="connsiteX5" fmla="*/ 0 w 6364133"/>
              <a:gd name="connsiteY5" fmla="*/ 1618498 h 2156037"/>
              <a:gd name="connsiteX6" fmla="*/ 530345 w 6364133"/>
              <a:gd name="connsiteY6" fmla="*/ 365839 h 2156037"/>
              <a:gd name="connsiteX7" fmla="*/ 354343 w 6364133"/>
              <a:gd name="connsiteY7" fmla="*/ 1697490 h 2156037"/>
              <a:gd name="connsiteX8" fmla="*/ 5565049 w 6364133"/>
              <a:gd name="connsiteY8" fmla="*/ 251853 h 2156037"/>
              <a:gd name="connsiteX9" fmla="*/ 5213965 w 6364133"/>
              <a:gd name="connsiteY9" fmla="*/ 91403 h 2156037"/>
              <a:gd name="connsiteX10" fmla="*/ 6364133 w 6364133"/>
              <a:gd name="connsiteY10" fmla="*/ 0 h 2156037"/>
              <a:gd name="connsiteX0" fmla="*/ 6364133 w 6364133"/>
              <a:gd name="connsiteY0" fmla="*/ 0 h 2156037"/>
              <a:gd name="connsiteX1" fmla="*/ 5689609 w 6364133"/>
              <a:gd name="connsiteY1" fmla="*/ 1037185 h 2156037"/>
              <a:gd name="connsiteX2" fmla="*/ 5702902 w 6364133"/>
              <a:gd name="connsiteY2" fmla="*/ 558629 h 2156037"/>
              <a:gd name="connsiteX3" fmla="*/ 876214 w 6364133"/>
              <a:gd name="connsiteY3" fmla="*/ 2156037 h 2156037"/>
              <a:gd name="connsiteX4" fmla="*/ 164341 w 6364133"/>
              <a:gd name="connsiteY4" fmla="*/ 2079350 h 2156037"/>
              <a:gd name="connsiteX5" fmla="*/ 0 w 6364133"/>
              <a:gd name="connsiteY5" fmla="*/ 1618498 h 2156037"/>
              <a:gd name="connsiteX6" fmla="*/ 530345 w 6364133"/>
              <a:gd name="connsiteY6" fmla="*/ 365839 h 2156037"/>
              <a:gd name="connsiteX7" fmla="*/ 354343 w 6364133"/>
              <a:gd name="connsiteY7" fmla="*/ 1697490 h 2156037"/>
              <a:gd name="connsiteX8" fmla="*/ 5565049 w 6364133"/>
              <a:gd name="connsiteY8" fmla="*/ 251853 h 2156037"/>
              <a:gd name="connsiteX9" fmla="*/ 5213965 w 6364133"/>
              <a:gd name="connsiteY9" fmla="*/ 91403 h 2156037"/>
              <a:gd name="connsiteX10" fmla="*/ 6364133 w 6364133"/>
              <a:gd name="connsiteY10" fmla="*/ 0 h 2156037"/>
              <a:gd name="connsiteX0" fmla="*/ 6364133 w 6364133"/>
              <a:gd name="connsiteY0" fmla="*/ 0 h 2156037"/>
              <a:gd name="connsiteX1" fmla="*/ 5689609 w 6364133"/>
              <a:gd name="connsiteY1" fmla="*/ 1037185 h 2156037"/>
              <a:gd name="connsiteX2" fmla="*/ 5702902 w 6364133"/>
              <a:gd name="connsiteY2" fmla="*/ 558629 h 2156037"/>
              <a:gd name="connsiteX3" fmla="*/ 876214 w 6364133"/>
              <a:gd name="connsiteY3" fmla="*/ 2156037 h 2156037"/>
              <a:gd name="connsiteX4" fmla="*/ 164341 w 6364133"/>
              <a:gd name="connsiteY4" fmla="*/ 2079350 h 2156037"/>
              <a:gd name="connsiteX5" fmla="*/ 0 w 6364133"/>
              <a:gd name="connsiteY5" fmla="*/ 1618498 h 2156037"/>
              <a:gd name="connsiteX6" fmla="*/ 530345 w 6364133"/>
              <a:gd name="connsiteY6" fmla="*/ 365839 h 2156037"/>
              <a:gd name="connsiteX7" fmla="*/ 354343 w 6364133"/>
              <a:gd name="connsiteY7" fmla="*/ 1697490 h 2156037"/>
              <a:gd name="connsiteX8" fmla="*/ 5565049 w 6364133"/>
              <a:gd name="connsiteY8" fmla="*/ 251853 h 2156037"/>
              <a:gd name="connsiteX9" fmla="*/ 5213965 w 6364133"/>
              <a:gd name="connsiteY9" fmla="*/ 91403 h 2156037"/>
              <a:gd name="connsiteX10" fmla="*/ 6364133 w 6364133"/>
              <a:gd name="connsiteY10" fmla="*/ 0 h 2156037"/>
              <a:gd name="connsiteX0" fmla="*/ 6346303 w 6346303"/>
              <a:gd name="connsiteY0" fmla="*/ 0 h 2156037"/>
              <a:gd name="connsiteX1" fmla="*/ 5671779 w 6346303"/>
              <a:gd name="connsiteY1" fmla="*/ 1037185 h 2156037"/>
              <a:gd name="connsiteX2" fmla="*/ 5685072 w 6346303"/>
              <a:gd name="connsiteY2" fmla="*/ 558629 h 2156037"/>
              <a:gd name="connsiteX3" fmla="*/ 858384 w 6346303"/>
              <a:gd name="connsiteY3" fmla="*/ 2156037 h 2156037"/>
              <a:gd name="connsiteX4" fmla="*/ 146511 w 6346303"/>
              <a:gd name="connsiteY4" fmla="*/ 2079350 h 2156037"/>
              <a:gd name="connsiteX5" fmla="*/ 0 w 6346303"/>
              <a:gd name="connsiteY5" fmla="*/ 1740340 h 2156037"/>
              <a:gd name="connsiteX6" fmla="*/ 512515 w 6346303"/>
              <a:gd name="connsiteY6" fmla="*/ 365839 h 2156037"/>
              <a:gd name="connsiteX7" fmla="*/ 336513 w 6346303"/>
              <a:gd name="connsiteY7" fmla="*/ 1697490 h 2156037"/>
              <a:gd name="connsiteX8" fmla="*/ 5547219 w 6346303"/>
              <a:gd name="connsiteY8" fmla="*/ 251853 h 2156037"/>
              <a:gd name="connsiteX9" fmla="*/ 5196135 w 6346303"/>
              <a:gd name="connsiteY9" fmla="*/ 91403 h 2156037"/>
              <a:gd name="connsiteX10" fmla="*/ 6346303 w 6346303"/>
              <a:gd name="connsiteY10" fmla="*/ 0 h 2156037"/>
              <a:gd name="connsiteX0" fmla="*/ 6346303 w 6346303"/>
              <a:gd name="connsiteY0" fmla="*/ 0 h 2156037"/>
              <a:gd name="connsiteX1" fmla="*/ 5671779 w 6346303"/>
              <a:gd name="connsiteY1" fmla="*/ 1037185 h 2156037"/>
              <a:gd name="connsiteX2" fmla="*/ 5685072 w 6346303"/>
              <a:gd name="connsiteY2" fmla="*/ 558629 h 2156037"/>
              <a:gd name="connsiteX3" fmla="*/ 858384 w 6346303"/>
              <a:gd name="connsiteY3" fmla="*/ 2156037 h 2156037"/>
              <a:gd name="connsiteX4" fmla="*/ 146511 w 6346303"/>
              <a:gd name="connsiteY4" fmla="*/ 2079350 h 2156037"/>
              <a:gd name="connsiteX5" fmla="*/ 0 w 6346303"/>
              <a:gd name="connsiteY5" fmla="*/ 1740340 h 2156037"/>
              <a:gd name="connsiteX6" fmla="*/ 512515 w 6346303"/>
              <a:gd name="connsiteY6" fmla="*/ 365839 h 2156037"/>
              <a:gd name="connsiteX7" fmla="*/ 336513 w 6346303"/>
              <a:gd name="connsiteY7" fmla="*/ 1697490 h 2156037"/>
              <a:gd name="connsiteX8" fmla="*/ 5547219 w 6346303"/>
              <a:gd name="connsiteY8" fmla="*/ 251853 h 2156037"/>
              <a:gd name="connsiteX9" fmla="*/ 5196135 w 6346303"/>
              <a:gd name="connsiteY9" fmla="*/ 91403 h 2156037"/>
              <a:gd name="connsiteX10" fmla="*/ 6346303 w 6346303"/>
              <a:gd name="connsiteY10" fmla="*/ 0 h 2156037"/>
              <a:gd name="connsiteX0" fmla="*/ 6346303 w 6346303"/>
              <a:gd name="connsiteY0" fmla="*/ 0 h 2156037"/>
              <a:gd name="connsiteX1" fmla="*/ 5671779 w 6346303"/>
              <a:gd name="connsiteY1" fmla="*/ 1037185 h 2156037"/>
              <a:gd name="connsiteX2" fmla="*/ 5685072 w 6346303"/>
              <a:gd name="connsiteY2" fmla="*/ 558629 h 2156037"/>
              <a:gd name="connsiteX3" fmla="*/ 858384 w 6346303"/>
              <a:gd name="connsiteY3" fmla="*/ 2156037 h 2156037"/>
              <a:gd name="connsiteX4" fmla="*/ 146511 w 6346303"/>
              <a:gd name="connsiteY4" fmla="*/ 2079350 h 2156037"/>
              <a:gd name="connsiteX5" fmla="*/ 0 w 6346303"/>
              <a:gd name="connsiteY5" fmla="*/ 1740340 h 2156037"/>
              <a:gd name="connsiteX6" fmla="*/ 512515 w 6346303"/>
              <a:gd name="connsiteY6" fmla="*/ 365839 h 2156037"/>
              <a:gd name="connsiteX7" fmla="*/ 336513 w 6346303"/>
              <a:gd name="connsiteY7" fmla="*/ 1697490 h 2156037"/>
              <a:gd name="connsiteX8" fmla="*/ 5547219 w 6346303"/>
              <a:gd name="connsiteY8" fmla="*/ 251853 h 2156037"/>
              <a:gd name="connsiteX9" fmla="*/ 5196135 w 6346303"/>
              <a:gd name="connsiteY9" fmla="*/ 91403 h 2156037"/>
              <a:gd name="connsiteX10" fmla="*/ 6346303 w 6346303"/>
              <a:gd name="connsiteY10" fmla="*/ 0 h 2156037"/>
              <a:gd name="connsiteX0" fmla="*/ 6353199 w 6353199"/>
              <a:gd name="connsiteY0" fmla="*/ 0 h 2156037"/>
              <a:gd name="connsiteX1" fmla="*/ 5678675 w 6353199"/>
              <a:gd name="connsiteY1" fmla="*/ 1037185 h 2156037"/>
              <a:gd name="connsiteX2" fmla="*/ 5691968 w 6353199"/>
              <a:gd name="connsiteY2" fmla="*/ 558629 h 2156037"/>
              <a:gd name="connsiteX3" fmla="*/ 865280 w 6353199"/>
              <a:gd name="connsiteY3" fmla="*/ 2156037 h 2156037"/>
              <a:gd name="connsiteX4" fmla="*/ 153407 w 6353199"/>
              <a:gd name="connsiteY4" fmla="*/ 2079350 h 2156037"/>
              <a:gd name="connsiteX5" fmla="*/ 6896 w 6353199"/>
              <a:gd name="connsiteY5" fmla="*/ 1740340 h 2156037"/>
              <a:gd name="connsiteX6" fmla="*/ 519411 w 6353199"/>
              <a:gd name="connsiteY6" fmla="*/ 365839 h 2156037"/>
              <a:gd name="connsiteX7" fmla="*/ 343409 w 6353199"/>
              <a:gd name="connsiteY7" fmla="*/ 1697490 h 2156037"/>
              <a:gd name="connsiteX8" fmla="*/ 5554115 w 6353199"/>
              <a:gd name="connsiteY8" fmla="*/ 251853 h 2156037"/>
              <a:gd name="connsiteX9" fmla="*/ 5203031 w 6353199"/>
              <a:gd name="connsiteY9" fmla="*/ 91403 h 2156037"/>
              <a:gd name="connsiteX10" fmla="*/ 6353199 w 6353199"/>
              <a:gd name="connsiteY10" fmla="*/ 0 h 2156037"/>
              <a:gd name="connsiteX0" fmla="*/ 6353199 w 6353199"/>
              <a:gd name="connsiteY0" fmla="*/ 0 h 2156037"/>
              <a:gd name="connsiteX1" fmla="*/ 5678675 w 6353199"/>
              <a:gd name="connsiteY1" fmla="*/ 1037185 h 2156037"/>
              <a:gd name="connsiteX2" fmla="*/ 5691968 w 6353199"/>
              <a:gd name="connsiteY2" fmla="*/ 558629 h 2156037"/>
              <a:gd name="connsiteX3" fmla="*/ 865280 w 6353199"/>
              <a:gd name="connsiteY3" fmla="*/ 2156037 h 2156037"/>
              <a:gd name="connsiteX4" fmla="*/ 153407 w 6353199"/>
              <a:gd name="connsiteY4" fmla="*/ 2079350 h 2156037"/>
              <a:gd name="connsiteX5" fmla="*/ 6896 w 6353199"/>
              <a:gd name="connsiteY5" fmla="*/ 1740340 h 2156037"/>
              <a:gd name="connsiteX6" fmla="*/ 519411 w 6353199"/>
              <a:gd name="connsiteY6" fmla="*/ 365839 h 2156037"/>
              <a:gd name="connsiteX7" fmla="*/ 343409 w 6353199"/>
              <a:gd name="connsiteY7" fmla="*/ 1697490 h 2156037"/>
              <a:gd name="connsiteX8" fmla="*/ 5554115 w 6353199"/>
              <a:gd name="connsiteY8" fmla="*/ 251853 h 2156037"/>
              <a:gd name="connsiteX9" fmla="*/ 5203031 w 6353199"/>
              <a:gd name="connsiteY9" fmla="*/ 91403 h 2156037"/>
              <a:gd name="connsiteX10" fmla="*/ 6353199 w 6353199"/>
              <a:gd name="connsiteY10" fmla="*/ 0 h 2156037"/>
              <a:gd name="connsiteX0" fmla="*/ 6353199 w 6353199"/>
              <a:gd name="connsiteY0" fmla="*/ 0 h 2156037"/>
              <a:gd name="connsiteX1" fmla="*/ 5678675 w 6353199"/>
              <a:gd name="connsiteY1" fmla="*/ 1037185 h 2156037"/>
              <a:gd name="connsiteX2" fmla="*/ 5691968 w 6353199"/>
              <a:gd name="connsiteY2" fmla="*/ 558629 h 2156037"/>
              <a:gd name="connsiteX3" fmla="*/ 865280 w 6353199"/>
              <a:gd name="connsiteY3" fmla="*/ 2156037 h 2156037"/>
              <a:gd name="connsiteX4" fmla="*/ 153407 w 6353199"/>
              <a:gd name="connsiteY4" fmla="*/ 2079350 h 2156037"/>
              <a:gd name="connsiteX5" fmla="*/ 6896 w 6353199"/>
              <a:gd name="connsiteY5" fmla="*/ 1740340 h 2156037"/>
              <a:gd name="connsiteX6" fmla="*/ 519411 w 6353199"/>
              <a:gd name="connsiteY6" fmla="*/ 365839 h 2156037"/>
              <a:gd name="connsiteX7" fmla="*/ 343409 w 6353199"/>
              <a:gd name="connsiteY7" fmla="*/ 1697490 h 2156037"/>
              <a:gd name="connsiteX8" fmla="*/ 5554115 w 6353199"/>
              <a:gd name="connsiteY8" fmla="*/ 251853 h 2156037"/>
              <a:gd name="connsiteX9" fmla="*/ 5203031 w 6353199"/>
              <a:gd name="connsiteY9" fmla="*/ 91403 h 2156037"/>
              <a:gd name="connsiteX10" fmla="*/ 6353199 w 6353199"/>
              <a:gd name="connsiteY10" fmla="*/ 0 h 2156037"/>
              <a:gd name="connsiteX0" fmla="*/ 6353199 w 6353199"/>
              <a:gd name="connsiteY0" fmla="*/ 0 h 2156037"/>
              <a:gd name="connsiteX1" fmla="*/ 5678675 w 6353199"/>
              <a:gd name="connsiteY1" fmla="*/ 1037185 h 2156037"/>
              <a:gd name="connsiteX2" fmla="*/ 5691968 w 6353199"/>
              <a:gd name="connsiteY2" fmla="*/ 558629 h 2156037"/>
              <a:gd name="connsiteX3" fmla="*/ 865280 w 6353199"/>
              <a:gd name="connsiteY3" fmla="*/ 2156037 h 2156037"/>
              <a:gd name="connsiteX4" fmla="*/ 153407 w 6353199"/>
              <a:gd name="connsiteY4" fmla="*/ 2079350 h 2156037"/>
              <a:gd name="connsiteX5" fmla="*/ 6896 w 6353199"/>
              <a:gd name="connsiteY5" fmla="*/ 1740340 h 2156037"/>
              <a:gd name="connsiteX6" fmla="*/ 519411 w 6353199"/>
              <a:gd name="connsiteY6" fmla="*/ 365839 h 2156037"/>
              <a:gd name="connsiteX7" fmla="*/ 343409 w 6353199"/>
              <a:gd name="connsiteY7" fmla="*/ 1697490 h 2156037"/>
              <a:gd name="connsiteX8" fmla="*/ 5554115 w 6353199"/>
              <a:gd name="connsiteY8" fmla="*/ 251853 h 2156037"/>
              <a:gd name="connsiteX9" fmla="*/ 5203031 w 6353199"/>
              <a:gd name="connsiteY9" fmla="*/ 91403 h 2156037"/>
              <a:gd name="connsiteX10" fmla="*/ 6353199 w 6353199"/>
              <a:gd name="connsiteY10" fmla="*/ 0 h 2156037"/>
              <a:gd name="connsiteX0" fmla="*/ 6353199 w 6353199"/>
              <a:gd name="connsiteY0" fmla="*/ 0 h 2156037"/>
              <a:gd name="connsiteX1" fmla="*/ 5678675 w 6353199"/>
              <a:gd name="connsiteY1" fmla="*/ 1037185 h 2156037"/>
              <a:gd name="connsiteX2" fmla="*/ 5691968 w 6353199"/>
              <a:gd name="connsiteY2" fmla="*/ 558629 h 2156037"/>
              <a:gd name="connsiteX3" fmla="*/ 865280 w 6353199"/>
              <a:gd name="connsiteY3" fmla="*/ 2156037 h 2156037"/>
              <a:gd name="connsiteX4" fmla="*/ 153407 w 6353199"/>
              <a:gd name="connsiteY4" fmla="*/ 2079350 h 2156037"/>
              <a:gd name="connsiteX5" fmla="*/ 6896 w 6353199"/>
              <a:gd name="connsiteY5" fmla="*/ 1740340 h 2156037"/>
              <a:gd name="connsiteX6" fmla="*/ 519411 w 6353199"/>
              <a:gd name="connsiteY6" fmla="*/ 365839 h 2156037"/>
              <a:gd name="connsiteX7" fmla="*/ 343409 w 6353199"/>
              <a:gd name="connsiteY7" fmla="*/ 1697490 h 2156037"/>
              <a:gd name="connsiteX8" fmla="*/ 5554115 w 6353199"/>
              <a:gd name="connsiteY8" fmla="*/ 251853 h 2156037"/>
              <a:gd name="connsiteX9" fmla="*/ 5203031 w 6353199"/>
              <a:gd name="connsiteY9" fmla="*/ 91403 h 2156037"/>
              <a:gd name="connsiteX10" fmla="*/ 6353199 w 6353199"/>
              <a:gd name="connsiteY10" fmla="*/ 0 h 2156037"/>
              <a:gd name="connsiteX0" fmla="*/ 6353199 w 6353199"/>
              <a:gd name="connsiteY0" fmla="*/ 0 h 2156037"/>
              <a:gd name="connsiteX1" fmla="*/ 5678675 w 6353199"/>
              <a:gd name="connsiteY1" fmla="*/ 1037185 h 2156037"/>
              <a:gd name="connsiteX2" fmla="*/ 5691968 w 6353199"/>
              <a:gd name="connsiteY2" fmla="*/ 558629 h 2156037"/>
              <a:gd name="connsiteX3" fmla="*/ 865280 w 6353199"/>
              <a:gd name="connsiteY3" fmla="*/ 2156037 h 2156037"/>
              <a:gd name="connsiteX4" fmla="*/ 153407 w 6353199"/>
              <a:gd name="connsiteY4" fmla="*/ 2079350 h 2156037"/>
              <a:gd name="connsiteX5" fmla="*/ 6896 w 6353199"/>
              <a:gd name="connsiteY5" fmla="*/ 1740340 h 2156037"/>
              <a:gd name="connsiteX6" fmla="*/ 519411 w 6353199"/>
              <a:gd name="connsiteY6" fmla="*/ 365839 h 2156037"/>
              <a:gd name="connsiteX7" fmla="*/ 343409 w 6353199"/>
              <a:gd name="connsiteY7" fmla="*/ 1697490 h 2156037"/>
              <a:gd name="connsiteX8" fmla="*/ 5554115 w 6353199"/>
              <a:gd name="connsiteY8" fmla="*/ 251853 h 2156037"/>
              <a:gd name="connsiteX9" fmla="*/ 5203031 w 6353199"/>
              <a:gd name="connsiteY9" fmla="*/ 91403 h 2156037"/>
              <a:gd name="connsiteX10" fmla="*/ 6353199 w 6353199"/>
              <a:gd name="connsiteY10" fmla="*/ 0 h 2156037"/>
              <a:gd name="connsiteX0" fmla="*/ 6353199 w 6353199"/>
              <a:gd name="connsiteY0" fmla="*/ 0 h 2156037"/>
              <a:gd name="connsiteX1" fmla="*/ 5678675 w 6353199"/>
              <a:gd name="connsiteY1" fmla="*/ 1037185 h 2156037"/>
              <a:gd name="connsiteX2" fmla="*/ 5691968 w 6353199"/>
              <a:gd name="connsiteY2" fmla="*/ 558629 h 2156037"/>
              <a:gd name="connsiteX3" fmla="*/ 865280 w 6353199"/>
              <a:gd name="connsiteY3" fmla="*/ 2156037 h 2156037"/>
              <a:gd name="connsiteX4" fmla="*/ 6896 w 6353199"/>
              <a:gd name="connsiteY4" fmla="*/ 1740340 h 2156037"/>
              <a:gd name="connsiteX5" fmla="*/ 519411 w 6353199"/>
              <a:gd name="connsiteY5" fmla="*/ 365839 h 2156037"/>
              <a:gd name="connsiteX6" fmla="*/ 343409 w 6353199"/>
              <a:gd name="connsiteY6" fmla="*/ 1697490 h 2156037"/>
              <a:gd name="connsiteX7" fmla="*/ 5554115 w 6353199"/>
              <a:gd name="connsiteY7" fmla="*/ 251853 h 2156037"/>
              <a:gd name="connsiteX8" fmla="*/ 5203031 w 6353199"/>
              <a:gd name="connsiteY8" fmla="*/ 91403 h 2156037"/>
              <a:gd name="connsiteX9" fmla="*/ 6353199 w 6353199"/>
              <a:gd name="connsiteY9" fmla="*/ 0 h 2156037"/>
              <a:gd name="connsiteX0" fmla="*/ 6353199 w 6353199"/>
              <a:gd name="connsiteY0" fmla="*/ 0 h 2186468"/>
              <a:gd name="connsiteX1" fmla="*/ 5678675 w 6353199"/>
              <a:gd name="connsiteY1" fmla="*/ 1037185 h 2186468"/>
              <a:gd name="connsiteX2" fmla="*/ 5691968 w 6353199"/>
              <a:gd name="connsiteY2" fmla="*/ 558629 h 2186468"/>
              <a:gd name="connsiteX3" fmla="*/ 241447 w 6353199"/>
              <a:gd name="connsiteY3" fmla="*/ 2186468 h 2186468"/>
              <a:gd name="connsiteX4" fmla="*/ 6896 w 6353199"/>
              <a:gd name="connsiteY4" fmla="*/ 1740340 h 2186468"/>
              <a:gd name="connsiteX5" fmla="*/ 519411 w 6353199"/>
              <a:gd name="connsiteY5" fmla="*/ 365839 h 2186468"/>
              <a:gd name="connsiteX6" fmla="*/ 343409 w 6353199"/>
              <a:gd name="connsiteY6" fmla="*/ 1697490 h 2186468"/>
              <a:gd name="connsiteX7" fmla="*/ 5554115 w 6353199"/>
              <a:gd name="connsiteY7" fmla="*/ 251853 h 2186468"/>
              <a:gd name="connsiteX8" fmla="*/ 5203031 w 6353199"/>
              <a:gd name="connsiteY8" fmla="*/ 91403 h 2186468"/>
              <a:gd name="connsiteX9" fmla="*/ 6353199 w 6353199"/>
              <a:gd name="connsiteY9" fmla="*/ 0 h 2186468"/>
              <a:gd name="connsiteX0" fmla="*/ 6353199 w 6353199"/>
              <a:gd name="connsiteY0" fmla="*/ 0 h 2022973"/>
              <a:gd name="connsiteX1" fmla="*/ 5678675 w 6353199"/>
              <a:gd name="connsiteY1" fmla="*/ 1037185 h 2022973"/>
              <a:gd name="connsiteX2" fmla="*/ 5691968 w 6353199"/>
              <a:gd name="connsiteY2" fmla="*/ 558629 h 2022973"/>
              <a:gd name="connsiteX3" fmla="*/ 6896 w 6353199"/>
              <a:gd name="connsiteY3" fmla="*/ 1740340 h 2022973"/>
              <a:gd name="connsiteX4" fmla="*/ 519411 w 6353199"/>
              <a:gd name="connsiteY4" fmla="*/ 365839 h 2022973"/>
              <a:gd name="connsiteX5" fmla="*/ 343409 w 6353199"/>
              <a:gd name="connsiteY5" fmla="*/ 1697490 h 2022973"/>
              <a:gd name="connsiteX6" fmla="*/ 5554115 w 6353199"/>
              <a:gd name="connsiteY6" fmla="*/ 251853 h 2022973"/>
              <a:gd name="connsiteX7" fmla="*/ 5203031 w 6353199"/>
              <a:gd name="connsiteY7" fmla="*/ 91403 h 2022973"/>
              <a:gd name="connsiteX8" fmla="*/ 6353199 w 6353199"/>
              <a:gd name="connsiteY8" fmla="*/ 0 h 2022973"/>
              <a:gd name="connsiteX0" fmla="*/ 6353199 w 6353199"/>
              <a:gd name="connsiteY0" fmla="*/ 0 h 2022973"/>
              <a:gd name="connsiteX1" fmla="*/ 5678675 w 6353199"/>
              <a:gd name="connsiteY1" fmla="*/ 1037185 h 2022973"/>
              <a:gd name="connsiteX2" fmla="*/ 5691968 w 6353199"/>
              <a:gd name="connsiteY2" fmla="*/ 558629 h 2022973"/>
              <a:gd name="connsiteX3" fmla="*/ 6896 w 6353199"/>
              <a:gd name="connsiteY3" fmla="*/ 1740340 h 2022973"/>
              <a:gd name="connsiteX4" fmla="*/ 519411 w 6353199"/>
              <a:gd name="connsiteY4" fmla="*/ 365839 h 2022973"/>
              <a:gd name="connsiteX5" fmla="*/ 343409 w 6353199"/>
              <a:gd name="connsiteY5" fmla="*/ 1697490 h 2022973"/>
              <a:gd name="connsiteX6" fmla="*/ 5554115 w 6353199"/>
              <a:gd name="connsiteY6" fmla="*/ 251853 h 2022973"/>
              <a:gd name="connsiteX7" fmla="*/ 5203031 w 6353199"/>
              <a:gd name="connsiteY7" fmla="*/ 91403 h 2022973"/>
              <a:gd name="connsiteX8" fmla="*/ 6353199 w 6353199"/>
              <a:gd name="connsiteY8" fmla="*/ 0 h 2022973"/>
              <a:gd name="connsiteX0" fmla="*/ 6353199 w 6353199"/>
              <a:gd name="connsiteY0" fmla="*/ 0 h 2085476"/>
              <a:gd name="connsiteX1" fmla="*/ 5678675 w 6353199"/>
              <a:gd name="connsiteY1" fmla="*/ 1037185 h 2085476"/>
              <a:gd name="connsiteX2" fmla="*/ 5691968 w 6353199"/>
              <a:gd name="connsiteY2" fmla="*/ 558629 h 2085476"/>
              <a:gd name="connsiteX3" fmla="*/ 6896 w 6353199"/>
              <a:gd name="connsiteY3" fmla="*/ 1740340 h 2085476"/>
              <a:gd name="connsiteX4" fmla="*/ 519411 w 6353199"/>
              <a:gd name="connsiteY4" fmla="*/ 365839 h 2085476"/>
              <a:gd name="connsiteX5" fmla="*/ 343409 w 6353199"/>
              <a:gd name="connsiteY5" fmla="*/ 1697490 h 2085476"/>
              <a:gd name="connsiteX6" fmla="*/ 5554115 w 6353199"/>
              <a:gd name="connsiteY6" fmla="*/ 251853 h 2085476"/>
              <a:gd name="connsiteX7" fmla="*/ 5203031 w 6353199"/>
              <a:gd name="connsiteY7" fmla="*/ 91403 h 2085476"/>
              <a:gd name="connsiteX8" fmla="*/ 6353199 w 6353199"/>
              <a:gd name="connsiteY8" fmla="*/ 0 h 2085476"/>
              <a:gd name="connsiteX0" fmla="*/ 6353199 w 6353199"/>
              <a:gd name="connsiteY0" fmla="*/ 0 h 2283354"/>
              <a:gd name="connsiteX1" fmla="*/ 5678675 w 6353199"/>
              <a:gd name="connsiteY1" fmla="*/ 1037185 h 2283354"/>
              <a:gd name="connsiteX2" fmla="*/ 5691968 w 6353199"/>
              <a:gd name="connsiteY2" fmla="*/ 558629 h 2283354"/>
              <a:gd name="connsiteX3" fmla="*/ 6896 w 6353199"/>
              <a:gd name="connsiteY3" fmla="*/ 1740340 h 2283354"/>
              <a:gd name="connsiteX4" fmla="*/ 519411 w 6353199"/>
              <a:gd name="connsiteY4" fmla="*/ 365839 h 2283354"/>
              <a:gd name="connsiteX5" fmla="*/ 343409 w 6353199"/>
              <a:gd name="connsiteY5" fmla="*/ 1697490 h 2283354"/>
              <a:gd name="connsiteX6" fmla="*/ 5554115 w 6353199"/>
              <a:gd name="connsiteY6" fmla="*/ 251853 h 2283354"/>
              <a:gd name="connsiteX7" fmla="*/ 5203031 w 6353199"/>
              <a:gd name="connsiteY7" fmla="*/ 91403 h 2283354"/>
              <a:gd name="connsiteX8" fmla="*/ 6353199 w 6353199"/>
              <a:gd name="connsiteY8" fmla="*/ 0 h 2283354"/>
              <a:gd name="connsiteX0" fmla="*/ 6353199 w 6353199"/>
              <a:gd name="connsiteY0" fmla="*/ 0 h 2326571"/>
              <a:gd name="connsiteX1" fmla="*/ 5678675 w 6353199"/>
              <a:gd name="connsiteY1" fmla="*/ 1037185 h 2326571"/>
              <a:gd name="connsiteX2" fmla="*/ 5691968 w 6353199"/>
              <a:gd name="connsiteY2" fmla="*/ 558629 h 2326571"/>
              <a:gd name="connsiteX3" fmla="*/ 6896 w 6353199"/>
              <a:gd name="connsiteY3" fmla="*/ 1740340 h 2326571"/>
              <a:gd name="connsiteX4" fmla="*/ 519411 w 6353199"/>
              <a:gd name="connsiteY4" fmla="*/ 365839 h 2326571"/>
              <a:gd name="connsiteX5" fmla="*/ 343409 w 6353199"/>
              <a:gd name="connsiteY5" fmla="*/ 1697490 h 2326571"/>
              <a:gd name="connsiteX6" fmla="*/ 5554115 w 6353199"/>
              <a:gd name="connsiteY6" fmla="*/ 251853 h 2326571"/>
              <a:gd name="connsiteX7" fmla="*/ 5203031 w 6353199"/>
              <a:gd name="connsiteY7" fmla="*/ 91403 h 2326571"/>
              <a:gd name="connsiteX8" fmla="*/ 6353199 w 6353199"/>
              <a:gd name="connsiteY8" fmla="*/ 0 h 2326571"/>
              <a:gd name="connsiteX0" fmla="*/ 6353199 w 6353199"/>
              <a:gd name="connsiteY0" fmla="*/ 0 h 2351547"/>
              <a:gd name="connsiteX1" fmla="*/ 5678675 w 6353199"/>
              <a:gd name="connsiteY1" fmla="*/ 1037185 h 2351547"/>
              <a:gd name="connsiteX2" fmla="*/ 5691968 w 6353199"/>
              <a:gd name="connsiteY2" fmla="*/ 558629 h 2351547"/>
              <a:gd name="connsiteX3" fmla="*/ 6896 w 6353199"/>
              <a:gd name="connsiteY3" fmla="*/ 1740340 h 2351547"/>
              <a:gd name="connsiteX4" fmla="*/ 519411 w 6353199"/>
              <a:gd name="connsiteY4" fmla="*/ 365839 h 2351547"/>
              <a:gd name="connsiteX5" fmla="*/ 343409 w 6353199"/>
              <a:gd name="connsiteY5" fmla="*/ 1697490 h 2351547"/>
              <a:gd name="connsiteX6" fmla="*/ 5554115 w 6353199"/>
              <a:gd name="connsiteY6" fmla="*/ 251853 h 2351547"/>
              <a:gd name="connsiteX7" fmla="*/ 5203031 w 6353199"/>
              <a:gd name="connsiteY7" fmla="*/ 91403 h 2351547"/>
              <a:gd name="connsiteX8" fmla="*/ 6353199 w 6353199"/>
              <a:gd name="connsiteY8" fmla="*/ 0 h 2351547"/>
              <a:gd name="connsiteX0" fmla="*/ 6353199 w 6353199"/>
              <a:gd name="connsiteY0" fmla="*/ 0 h 2344800"/>
              <a:gd name="connsiteX1" fmla="*/ 5678675 w 6353199"/>
              <a:gd name="connsiteY1" fmla="*/ 1037185 h 2344800"/>
              <a:gd name="connsiteX2" fmla="*/ 5691968 w 6353199"/>
              <a:gd name="connsiteY2" fmla="*/ 558629 h 2344800"/>
              <a:gd name="connsiteX3" fmla="*/ 6896 w 6353199"/>
              <a:gd name="connsiteY3" fmla="*/ 1740340 h 2344800"/>
              <a:gd name="connsiteX4" fmla="*/ 519411 w 6353199"/>
              <a:gd name="connsiteY4" fmla="*/ 365839 h 2344800"/>
              <a:gd name="connsiteX5" fmla="*/ 343409 w 6353199"/>
              <a:gd name="connsiteY5" fmla="*/ 1697490 h 2344800"/>
              <a:gd name="connsiteX6" fmla="*/ 5554115 w 6353199"/>
              <a:gd name="connsiteY6" fmla="*/ 251853 h 2344800"/>
              <a:gd name="connsiteX7" fmla="*/ 5203031 w 6353199"/>
              <a:gd name="connsiteY7" fmla="*/ 91403 h 2344800"/>
              <a:gd name="connsiteX8" fmla="*/ 6353199 w 6353199"/>
              <a:gd name="connsiteY8" fmla="*/ 0 h 2344800"/>
              <a:gd name="connsiteX0" fmla="*/ 6353199 w 6353199"/>
              <a:gd name="connsiteY0" fmla="*/ 0 h 2317811"/>
              <a:gd name="connsiteX1" fmla="*/ 5678675 w 6353199"/>
              <a:gd name="connsiteY1" fmla="*/ 1037185 h 2317811"/>
              <a:gd name="connsiteX2" fmla="*/ 5691968 w 6353199"/>
              <a:gd name="connsiteY2" fmla="*/ 558629 h 2317811"/>
              <a:gd name="connsiteX3" fmla="*/ 6896 w 6353199"/>
              <a:gd name="connsiteY3" fmla="*/ 1740340 h 2317811"/>
              <a:gd name="connsiteX4" fmla="*/ 519411 w 6353199"/>
              <a:gd name="connsiteY4" fmla="*/ 365839 h 2317811"/>
              <a:gd name="connsiteX5" fmla="*/ 343409 w 6353199"/>
              <a:gd name="connsiteY5" fmla="*/ 1697490 h 2317811"/>
              <a:gd name="connsiteX6" fmla="*/ 5554115 w 6353199"/>
              <a:gd name="connsiteY6" fmla="*/ 251853 h 2317811"/>
              <a:gd name="connsiteX7" fmla="*/ 5203031 w 6353199"/>
              <a:gd name="connsiteY7" fmla="*/ 91403 h 2317811"/>
              <a:gd name="connsiteX8" fmla="*/ 6353199 w 6353199"/>
              <a:gd name="connsiteY8" fmla="*/ 0 h 2317811"/>
              <a:gd name="connsiteX0" fmla="*/ 6353199 w 6353199"/>
              <a:gd name="connsiteY0" fmla="*/ 0 h 2317812"/>
              <a:gd name="connsiteX1" fmla="*/ 5678675 w 6353199"/>
              <a:gd name="connsiteY1" fmla="*/ 1037185 h 2317812"/>
              <a:gd name="connsiteX2" fmla="*/ 5691968 w 6353199"/>
              <a:gd name="connsiteY2" fmla="*/ 558629 h 2317812"/>
              <a:gd name="connsiteX3" fmla="*/ 6896 w 6353199"/>
              <a:gd name="connsiteY3" fmla="*/ 1740340 h 2317812"/>
              <a:gd name="connsiteX4" fmla="*/ 519411 w 6353199"/>
              <a:gd name="connsiteY4" fmla="*/ 365839 h 2317812"/>
              <a:gd name="connsiteX5" fmla="*/ 343409 w 6353199"/>
              <a:gd name="connsiteY5" fmla="*/ 1697490 h 2317812"/>
              <a:gd name="connsiteX6" fmla="*/ 5554115 w 6353199"/>
              <a:gd name="connsiteY6" fmla="*/ 251853 h 2317812"/>
              <a:gd name="connsiteX7" fmla="*/ 5203031 w 6353199"/>
              <a:gd name="connsiteY7" fmla="*/ 91403 h 2317812"/>
              <a:gd name="connsiteX8" fmla="*/ 6353199 w 6353199"/>
              <a:gd name="connsiteY8" fmla="*/ 0 h 2317812"/>
              <a:gd name="connsiteX0" fmla="*/ 6353199 w 6353199"/>
              <a:gd name="connsiteY0" fmla="*/ 0 h 2317812"/>
              <a:gd name="connsiteX1" fmla="*/ 5678675 w 6353199"/>
              <a:gd name="connsiteY1" fmla="*/ 1037185 h 2317812"/>
              <a:gd name="connsiteX2" fmla="*/ 5691968 w 6353199"/>
              <a:gd name="connsiteY2" fmla="*/ 558629 h 2317812"/>
              <a:gd name="connsiteX3" fmla="*/ 6896 w 6353199"/>
              <a:gd name="connsiteY3" fmla="*/ 1740340 h 2317812"/>
              <a:gd name="connsiteX4" fmla="*/ 519411 w 6353199"/>
              <a:gd name="connsiteY4" fmla="*/ 365839 h 2317812"/>
              <a:gd name="connsiteX5" fmla="*/ 343409 w 6353199"/>
              <a:gd name="connsiteY5" fmla="*/ 1697490 h 2317812"/>
              <a:gd name="connsiteX6" fmla="*/ 5554115 w 6353199"/>
              <a:gd name="connsiteY6" fmla="*/ 251853 h 2317812"/>
              <a:gd name="connsiteX7" fmla="*/ 5203031 w 6353199"/>
              <a:gd name="connsiteY7" fmla="*/ 91403 h 2317812"/>
              <a:gd name="connsiteX8" fmla="*/ 6353199 w 6353199"/>
              <a:gd name="connsiteY8" fmla="*/ 0 h 2317812"/>
              <a:gd name="connsiteX0" fmla="*/ 6353199 w 6353199"/>
              <a:gd name="connsiteY0" fmla="*/ 0 h 2317812"/>
              <a:gd name="connsiteX1" fmla="*/ 5678675 w 6353199"/>
              <a:gd name="connsiteY1" fmla="*/ 1037185 h 2317812"/>
              <a:gd name="connsiteX2" fmla="*/ 5691968 w 6353199"/>
              <a:gd name="connsiteY2" fmla="*/ 558629 h 2317812"/>
              <a:gd name="connsiteX3" fmla="*/ 6896 w 6353199"/>
              <a:gd name="connsiteY3" fmla="*/ 1740340 h 2317812"/>
              <a:gd name="connsiteX4" fmla="*/ 519411 w 6353199"/>
              <a:gd name="connsiteY4" fmla="*/ 365839 h 2317812"/>
              <a:gd name="connsiteX5" fmla="*/ 343409 w 6353199"/>
              <a:gd name="connsiteY5" fmla="*/ 1697490 h 2317812"/>
              <a:gd name="connsiteX6" fmla="*/ 5554115 w 6353199"/>
              <a:gd name="connsiteY6" fmla="*/ 251853 h 2317812"/>
              <a:gd name="connsiteX7" fmla="*/ 5203031 w 6353199"/>
              <a:gd name="connsiteY7" fmla="*/ 91403 h 2317812"/>
              <a:gd name="connsiteX8" fmla="*/ 6353199 w 6353199"/>
              <a:gd name="connsiteY8" fmla="*/ 0 h 2317812"/>
              <a:gd name="connsiteX0" fmla="*/ 6353199 w 6353199"/>
              <a:gd name="connsiteY0" fmla="*/ 0 h 2317812"/>
              <a:gd name="connsiteX1" fmla="*/ 5678675 w 6353199"/>
              <a:gd name="connsiteY1" fmla="*/ 1037185 h 2317812"/>
              <a:gd name="connsiteX2" fmla="*/ 5691968 w 6353199"/>
              <a:gd name="connsiteY2" fmla="*/ 558629 h 2317812"/>
              <a:gd name="connsiteX3" fmla="*/ 6896 w 6353199"/>
              <a:gd name="connsiteY3" fmla="*/ 1740340 h 2317812"/>
              <a:gd name="connsiteX4" fmla="*/ 519411 w 6353199"/>
              <a:gd name="connsiteY4" fmla="*/ 365839 h 2317812"/>
              <a:gd name="connsiteX5" fmla="*/ 343409 w 6353199"/>
              <a:gd name="connsiteY5" fmla="*/ 1697490 h 2317812"/>
              <a:gd name="connsiteX6" fmla="*/ 5554115 w 6353199"/>
              <a:gd name="connsiteY6" fmla="*/ 251853 h 2317812"/>
              <a:gd name="connsiteX7" fmla="*/ 5203031 w 6353199"/>
              <a:gd name="connsiteY7" fmla="*/ 91403 h 2317812"/>
              <a:gd name="connsiteX8" fmla="*/ 6353199 w 6353199"/>
              <a:gd name="connsiteY8" fmla="*/ 0 h 2317812"/>
              <a:gd name="connsiteX0" fmla="*/ 6353199 w 6353199"/>
              <a:gd name="connsiteY0" fmla="*/ 0 h 2317812"/>
              <a:gd name="connsiteX1" fmla="*/ 5678675 w 6353199"/>
              <a:gd name="connsiteY1" fmla="*/ 1037185 h 2317812"/>
              <a:gd name="connsiteX2" fmla="*/ 5691968 w 6353199"/>
              <a:gd name="connsiteY2" fmla="*/ 558629 h 2317812"/>
              <a:gd name="connsiteX3" fmla="*/ 6896 w 6353199"/>
              <a:gd name="connsiteY3" fmla="*/ 1740340 h 2317812"/>
              <a:gd name="connsiteX4" fmla="*/ 519411 w 6353199"/>
              <a:gd name="connsiteY4" fmla="*/ 365839 h 2317812"/>
              <a:gd name="connsiteX5" fmla="*/ 343409 w 6353199"/>
              <a:gd name="connsiteY5" fmla="*/ 1697490 h 2317812"/>
              <a:gd name="connsiteX6" fmla="*/ 5554115 w 6353199"/>
              <a:gd name="connsiteY6" fmla="*/ 251853 h 2317812"/>
              <a:gd name="connsiteX7" fmla="*/ 5203031 w 6353199"/>
              <a:gd name="connsiteY7" fmla="*/ 91403 h 2317812"/>
              <a:gd name="connsiteX8" fmla="*/ 6353199 w 6353199"/>
              <a:gd name="connsiteY8" fmla="*/ 0 h 2317812"/>
              <a:gd name="connsiteX0" fmla="*/ 6353199 w 6353199"/>
              <a:gd name="connsiteY0" fmla="*/ 0 h 2317812"/>
              <a:gd name="connsiteX1" fmla="*/ 5678675 w 6353199"/>
              <a:gd name="connsiteY1" fmla="*/ 1037185 h 2317812"/>
              <a:gd name="connsiteX2" fmla="*/ 5691968 w 6353199"/>
              <a:gd name="connsiteY2" fmla="*/ 558629 h 2317812"/>
              <a:gd name="connsiteX3" fmla="*/ 6896 w 6353199"/>
              <a:gd name="connsiteY3" fmla="*/ 1740340 h 2317812"/>
              <a:gd name="connsiteX4" fmla="*/ 519411 w 6353199"/>
              <a:gd name="connsiteY4" fmla="*/ 365839 h 2317812"/>
              <a:gd name="connsiteX5" fmla="*/ 343409 w 6353199"/>
              <a:gd name="connsiteY5" fmla="*/ 1697490 h 2317812"/>
              <a:gd name="connsiteX6" fmla="*/ 5554115 w 6353199"/>
              <a:gd name="connsiteY6" fmla="*/ 251853 h 2317812"/>
              <a:gd name="connsiteX7" fmla="*/ 5203031 w 6353199"/>
              <a:gd name="connsiteY7" fmla="*/ 91403 h 2317812"/>
              <a:gd name="connsiteX8" fmla="*/ 6353199 w 6353199"/>
              <a:gd name="connsiteY8" fmla="*/ 0 h 2317812"/>
              <a:gd name="connsiteX0" fmla="*/ 6353199 w 6353199"/>
              <a:gd name="connsiteY0" fmla="*/ 0 h 2351549"/>
              <a:gd name="connsiteX1" fmla="*/ 5678675 w 6353199"/>
              <a:gd name="connsiteY1" fmla="*/ 1037185 h 2351549"/>
              <a:gd name="connsiteX2" fmla="*/ 5691968 w 6353199"/>
              <a:gd name="connsiteY2" fmla="*/ 558629 h 2351549"/>
              <a:gd name="connsiteX3" fmla="*/ 6896 w 6353199"/>
              <a:gd name="connsiteY3" fmla="*/ 1740340 h 2351549"/>
              <a:gd name="connsiteX4" fmla="*/ 519411 w 6353199"/>
              <a:gd name="connsiteY4" fmla="*/ 365839 h 2351549"/>
              <a:gd name="connsiteX5" fmla="*/ 343409 w 6353199"/>
              <a:gd name="connsiteY5" fmla="*/ 1697490 h 2351549"/>
              <a:gd name="connsiteX6" fmla="*/ 5554115 w 6353199"/>
              <a:gd name="connsiteY6" fmla="*/ 251853 h 2351549"/>
              <a:gd name="connsiteX7" fmla="*/ 5203031 w 6353199"/>
              <a:gd name="connsiteY7" fmla="*/ 91403 h 2351549"/>
              <a:gd name="connsiteX8" fmla="*/ 6353199 w 6353199"/>
              <a:gd name="connsiteY8" fmla="*/ 0 h 2351549"/>
              <a:gd name="connsiteX0" fmla="*/ 6353199 w 6353199"/>
              <a:gd name="connsiteY0" fmla="*/ 0 h 2338053"/>
              <a:gd name="connsiteX1" fmla="*/ 5678675 w 6353199"/>
              <a:gd name="connsiteY1" fmla="*/ 1037185 h 2338053"/>
              <a:gd name="connsiteX2" fmla="*/ 5691968 w 6353199"/>
              <a:gd name="connsiteY2" fmla="*/ 558629 h 2338053"/>
              <a:gd name="connsiteX3" fmla="*/ 6896 w 6353199"/>
              <a:gd name="connsiteY3" fmla="*/ 1740340 h 2338053"/>
              <a:gd name="connsiteX4" fmla="*/ 519411 w 6353199"/>
              <a:gd name="connsiteY4" fmla="*/ 365839 h 2338053"/>
              <a:gd name="connsiteX5" fmla="*/ 343409 w 6353199"/>
              <a:gd name="connsiteY5" fmla="*/ 1697490 h 2338053"/>
              <a:gd name="connsiteX6" fmla="*/ 5554115 w 6353199"/>
              <a:gd name="connsiteY6" fmla="*/ 251853 h 2338053"/>
              <a:gd name="connsiteX7" fmla="*/ 5203031 w 6353199"/>
              <a:gd name="connsiteY7" fmla="*/ 91403 h 2338053"/>
              <a:gd name="connsiteX8" fmla="*/ 6353199 w 6353199"/>
              <a:gd name="connsiteY8" fmla="*/ 0 h 2338053"/>
              <a:gd name="connsiteX0" fmla="*/ 6353199 w 6353199"/>
              <a:gd name="connsiteY0" fmla="*/ 0 h 2338053"/>
              <a:gd name="connsiteX1" fmla="*/ 5678675 w 6353199"/>
              <a:gd name="connsiteY1" fmla="*/ 1037185 h 2338053"/>
              <a:gd name="connsiteX2" fmla="*/ 5691968 w 6353199"/>
              <a:gd name="connsiteY2" fmla="*/ 558629 h 2338053"/>
              <a:gd name="connsiteX3" fmla="*/ 6896 w 6353199"/>
              <a:gd name="connsiteY3" fmla="*/ 1740340 h 2338053"/>
              <a:gd name="connsiteX4" fmla="*/ 519411 w 6353199"/>
              <a:gd name="connsiteY4" fmla="*/ 365839 h 2338053"/>
              <a:gd name="connsiteX5" fmla="*/ 343409 w 6353199"/>
              <a:gd name="connsiteY5" fmla="*/ 1697490 h 2338053"/>
              <a:gd name="connsiteX6" fmla="*/ 5554115 w 6353199"/>
              <a:gd name="connsiteY6" fmla="*/ 251853 h 2338053"/>
              <a:gd name="connsiteX7" fmla="*/ 5203031 w 6353199"/>
              <a:gd name="connsiteY7" fmla="*/ 91403 h 2338053"/>
              <a:gd name="connsiteX8" fmla="*/ 6353199 w 6353199"/>
              <a:gd name="connsiteY8" fmla="*/ 0 h 2338053"/>
              <a:gd name="connsiteX0" fmla="*/ 6368565 w 6368565"/>
              <a:gd name="connsiteY0" fmla="*/ 0 h 2338053"/>
              <a:gd name="connsiteX1" fmla="*/ 5694041 w 6368565"/>
              <a:gd name="connsiteY1" fmla="*/ 1037185 h 2338053"/>
              <a:gd name="connsiteX2" fmla="*/ 5707334 w 6368565"/>
              <a:gd name="connsiteY2" fmla="*/ 558629 h 2338053"/>
              <a:gd name="connsiteX3" fmla="*/ 22262 w 6368565"/>
              <a:gd name="connsiteY3" fmla="*/ 1740340 h 2338053"/>
              <a:gd name="connsiteX4" fmla="*/ 534777 w 6368565"/>
              <a:gd name="connsiteY4" fmla="*/ 365839 h 2338053"/>
              <a:gd name="connsiteX5" fmla="*/ 358775 w 6368565"/>
              <a:gd name="connsiteY5" fmla="*/ 1697490 h 2338053"/>
              <a:gd name="connsiteX6" fmla="*/ 5569481 w 6368565"/>
              <a:gd name="connsiteY6" fmla="*/ 251853 h 2338053"/>
              <a:gd name="connsiteX7" fmla="*/ 5218397 w 6368565"/>
              <a:gd name="connsiteY7" fmla="*/ 91403 h 2338053"/>
              <a:gd name="connsiteX8" fmla="*/ 6368565 w 6368565"/>
              <a:gd name="connsiteY8" fmla="*/ 0 h 2338053"/>
              <a:gd name="connsiteX0" fmla="*/ 6368566 w 6368566"/>
              <a:gd name="connsiteY0" fmla="*/ 0 h 2338053"/>
              <a:gd name="connsiteX1" fmla="*/ 5694042 w 6368566"/>
              <a:gd name="connsiteY1" fmla="*/ 1037185 h 2338053"/>
              <a:gd name="connsiteX2" fmla="*/ 5707335 w 6368566"/>
              <a:gd name="connsiteY2" fmla="*/ 558629 h 2338053"/>
              <a:gd name="connsiteX3" fmla="*/ 22263 w 6368566"/>
              <a:gd name="connsiteY3" fmla="*/ 1740340 h 2338053"/>
              <a:gd name="connsiteX4" fmla="*/ 534778 w 6368566"/>
              <a:gd name="connsiteY4" fmla="*/ 365839 h 2338053"/>
              <a:gd name="connsiteX5" fmla="*/ 358776 w 6368566"/>
              <a:gd name="connsiteY5" fmla="*/ 1697490 h 2338053"/>
              <a:gd name="connsiteX6" fmla="*/ 5569482 w 6368566"/>
              <a:gd name="connsiteY6" fmla="*/ 251853 h 2338053"/>
              <a:gd name="connsiteX7" fmla="*/ 5218398 w 6368566"/>
              <a:gd name="connsiteY7" fmla="*/ 91403 h 2338053"/>
              <a:gd name="connsiteX8" fmla="*/ 6368566 w 6368566"/>
              <a:gd name="connsiteY8" fmla="*/ 0 h 2338053"/>
              <a:gd name="connsiteX0" fmla="*/ 6368566 w 6368566"/>
              <a:gd name="connsiteY0" fmla="*/ 0 h 2338053"/>
              <a:gd name="connsiteX1" fmla="*/ 5694042 w 6368566"/>
              <a:gd name="connsiteY1" fmla="*/ 1037185 h 2338053"/>
              <a:gd name="connsiteX2" fmla="*/ 5707335 w 6368566"/>
              <a:gd name="connsiteY2" fmla="*/ 558629 h 2338053"/>
              <a:gd name="connsiteX3" fmla="*/ 22263 w 6368566"/>
              <a:gd name="connsiteY3" fmla="*/ 1740340 h 2338053"/>
              <a:gd name="connsiteX4" fmla="*/ 534778 w 6368566"/>
              <a:gd name="connsiteY4" fmla="*/ 365839 h 2338053"/>
              <a:gd name="connsiteX5" fmla="*/ 358776 w 6368566"/>
              <a:gd name="connsiteY5" fmla="*/ 1697490 h 2338053"/>
              <a:gd name="connsiteX6" fmla="*/ 5569482 w 6368566"/>
              <a:gd name="connsiteY6" fmla="*/ 251853 h 2338053"/>
              <a:gd name="connsiteX7" fmla="*/ 5218398 w 6368566"/>
              <a:gd name="connsiteY7" fmla="*/ 91403 h 2338053"/>
              <a:gd name="connsiteX8" fmla="*/ 6368566 w 6368566"/>
              <a:gd name="connsiteY8" fmla="*/ 0 h 2338053"/>
              <a:gd name="connsiteX0" fmla="*/ 6368566 w 6368566"/>
              <a:gd name="connsiteY0" fmla="*/ 0 h 2378543"/>
              <a:gd name="connsiteX1" fmla="*/ 5694042 w 6368566"/>
              <a:gd name="connsiteY1" fmla="*/ 1037185 h 2378543"/>
              <a:gd name="connsiteX2" fmla="*/ 5707335 w 6368566"/>
              <a:gd name="connsiteY2" fmla="*/ 558629 h 2378543"/>
              <a:gd name="connsiteX3" fmla="*/ 22263 w 6368566"/>
              <a:gd name="connsiteY3" fmla="*/ 1740340 h 2378543"/>
              <a:gd name="connsiteX4" fmla="*/ 534778 w 6368566"/>
              <a:gd name="connsiteY4" fmla="*/ 365839 h 2378543"/>
              <a:gd name="connsiteX5" fmla="*/ 358776 w 6368566"/>
              <a:gd name="connsiteY5" fmla="*/ 1697490 h 2378543"/>
              <a:gd name="connsiteX6" fmla="*/ 5569482 w 6368566"/>
              <a:gd name="connsiteY6" fmla="*/ 251853 h 2378543"/>
              <a:gd name="connsiteX7" fmla="*/ 5218398 w 6368566"/>
              <a:gd name="connsiteY7" fmla="*/ 91403 h 2378543"/>
              <a:gd name="connsiteX8" fmla="*/ 6368566 w 6368566"/>
              <a:gd name="connsiteY8" fmla="*/ 0 h 2378543"/>
              <a:gd name="connsiteX0" fmla="*/ 6368566 w 6368566"/>
              <a:gd name="connsiteY0" fmla="*/ 0 h 2378543"/>
              <a:gd name="connsiteX1" fmla="*/ 5694042 w 6368566"/>
              <a:gd name="connsiteY1" fmla="*/ 1037185 h 2378543"/>
              <a:gd name="connsiteX2" fmla="*/ 5707335 w 6368566"/>
              <a:gd name="connsiteY2" fmla="*/ 558629 h 2378543"/>
              <a:gd name="connsiteX3" fmla="*/ 22263 w 6368566"/>
              <a:gd name="connsiteY3" fmla="*/ 1740340 h 2378543"/>
              <a:gd name="connsiteX4" fmla="*/ 534778 w 6368566"/>
              <a:gd name="connsiteY4" fmla="*/ 365839 h 2378543"/>
              <a:gd name="connsiteX5" fmla="*/ 358776 w 6368566"/>
              <a:gd name="connsiteY5" fmla="*/ 1697490 h 2378543"/>
              <a:gd name="connsiteX6" fmla="*/ 5569482 w 6368566"/>
              <a:gd name="connsiteY6" fmla="*/ 251853 h 2378543"/>
              <a:gd name="connsiteX7" fmla="*/ 5218398 w 6368566"/>
              <a:gd name="connsiteY7" fmla="*/ 91403 h 2378543"/>
              <a:gd name="connsiteX8" fmla="*/ 6368566 w 6368566"/>
              <a:gd name="connsiteY8" fmla="*/ 0 h 2378543"/>
              <a:gd name="connsiteX0" fmla="*/ 6368566 w 6368566"/>
              <a:gd name="connsiteY0" fmla="*/ 0 h 2378543"/>
              <a:gd name="connsiteX1" fmla="*/ 5694042 w 6368566"/>
              <a:gd name="connsiteY1" fmla="*/ 1037185 h 2378543"/>
              <a:gd name="connsiteX2" fmla="*/ 5707335 w 6368566"/>
              <a:gd name="connsiteY2" fmla="*/ 558629 h 2378543"/>
              <a:gd name="connsiteX3" fmla="*/ 22263 w 6368566"/>
              <a:gd name="connsiteY3" fmla="*/ 1740340 h 2378543"/>
              <a:gd name="connsiteX4" fmla="*/ 534778 w 6368566"/>
              <a:gd name="connsiteY4" fmla="*/ 365839 h 2378543"/>
              <a:gd name="connsiteX5" fmla="*/ 358776 w 6368566"/>
              <a:gd name="connsiteY5" fmla="*/ 1697490 h 2378543"/>
              <a:gd name="connsiteX6" fmla="*/ 5569482 w 6368566"/>
              <a:gd name="connsiteY6" fmla="*/ 251853 h 2378543"/>
              <a:gd name="connsiteX7" fmla="*/ 5218398 w 6368566"/>
              <a:gd name="connsiteY7" fmla="*/ 91403 h 2378543"/>
              <a:gd name="connsiteX8" fmla="*/ 6368566 w 6368566"/>
              <a:gd name="connsiteY8" fmla="*/ 0 h 2378543"/>
              <a:gd name="connsiteX0" fmla="*/ 6368566 w 6368566"/>
              <a:gd name="connsiteY0" fmla="*/ 0 h 2365045"/>
              <a:gd name="connsiteX1" fmla="*/ 5694042 w 6368566"/>
              <a:gd name="connsiteY1" fmla="*/ 1037185 h 2365045"/>
              <a:gd name="connsiteX2" fmla="*/ 5707335 w 6368566"/>
              <a:gd name="connsiteY2" fmla="*/ 558629 h 2365045"/>
              <a:gd name="connsiteX3" fmla="*/ 22263 w 6368566"/>
              <a:gd name="connsiteY3" fmla="*/ 1740340 h 2365045"/>
              <a:gd name="connsiteX4" fmla="*/ 534778 w 6368566"/>
              <a:gd name="connsiteY4" fmla="*/ 365839 h 2365045"/>
              <a:gd name="connsiteX5" fmla="*/ 358776 w 6368566"/>
              <a:gd name="connsiteY5" fmla="*/ 1697490 h 2365045"/>
              <a:gd name="connsiteX6" fmla="*/ 5569482 w 6368566"/>
              <a:gd name="connsiteY6" fmla="*/ 251853 h 2365045"/>
              <a:gd name="connsiteX7" fmla="*/ 5218398 w 6368566"/>
              <a:gd name="connsiteY7" fmla="*/ 91403 h 2365045"/>
              <a:gd name="connsiteX8" fmla="*/ 6368566 w 6368566"/>
              <a:gd name="connsiteY8" fmla="*/ 0 h 2365045"/>
              <a:gd name="connsiteX0" fmla="*/ 6368566 w 6368566"/>
              <a:gd name="connsiteY0" fmla="*/ 0 h 2365045"/>
              <a:gd name="connsiteX1" fmla="*/ 5694042 w 6368566"/>
              <a:gd name="connsiteY1" fmla="*/ 1037185 h 2365045"/>
              <a:gd name="connsiteX2" fmla="*/ 5707335 w 6368566"/>
              <a:gd name="connsiteY2" fmla="*/ 558629 h 2365045"/>
              <a:gd name="connsiteX3" fmla="*/ 22263 w 6368566"/>
              <a:gd name="connsiteY3" fmla="*/ 1740340 h 2365045"/>
              <a:gd name="connsiteX4" fmla="*/ 534778 w 6368566"/>
              <a:gd name="connsiteY4" fmla="*/ 365839 h 2365045"/>
              <a:gd name="connsiteX5" fmla="*/ 358776 w 6368566"/>
              <a:gd name="connsiteY5" fmla="*/ 1697490 h 2365045"/>
              <a:gd name="connsiteX6" fmla="*/ 5569482 w 6368566"/>
              <a:gd name="connsiteY6" fmla="*/ 251853 h 2365045"/>
              <a:gd name="connsiteX7" fmla="*/ 5218398 w 6368566"/>
              <a:gd name="connsiteY7" fmla="*/ 91403 h 2365045"/>
              <a:gd name="connsiteX8" fmla="*/ 6368566 w 6368566"/>
              <a:gd name="connsiteY8" fmla="*/ 0 h 2365045"/>
              <a:gd name="connsiteX0" fmla="*/ 6368566 w 6368566"/>
              <a:gd name="connsiteY0" fmla="*/ 0 h 2347101"/>
              <a:gd name="connsiteX1" fmla="*/ 5694042 w 6368566"/>
              <a:gd name="connsiteY1" fmla="*/ 1037185 h 2347101"/>
              <a:gd name="connsiteX2" fmla="*/ 5707335 w 6368566"/>
              <a:gd name="connsiteY2" fmla="*/ 558629 h 2347101"/>
              <a:gd name="connsiteX3" fmla="*/ 22263 w 6368566"/>
              <a:gd name="connsiteY3" fmla="*/ 1740340 h 2347101"/>
              <a:gd name="connsiteX4" fmla="*/ 534778 w 6368566"/>
              <a:gd name="connsiteY4" fmla="*/ 365839 h 2347101"/>
              <a:gd name="connsiteX5" fmla="*/ 358776 w 6368566"/>
              <a:gd name="connsiteY5" fmla="*/ 1697490 h 2347101"/>
              <a:gd name="connsiteX6" fmla="*/ 5569482 w 6368566"/>
              <a:gd name="connsiteY6" fmla="*/ 251853 h 2347101"/>
              <a:gd name="connsiteX7" fmla="*/ 5218398 w 6368566"/>
              <a:gd name="connsiteY7" fmla="*/ 91403 h 2347101"/>
              <a:gd name="connsiteX8" fmla="*/ 6368566 w 6368566"/>
              <a:gd name="connsiteY8" fmla="*/ 0 h 2347101"/>
              <a:gd name="connsiteX0" fmla="*/ 6368566 w 6368566"/>
              <a:gd name="connsiteY0" fmla="*/ 0 h 2350642"/>
              <a:gd name="connsiteX1" fmla="*/ 5694042 w 6368566"/>
              <a:gd name="connsiteY1" fmla="*/ 1037185 h 2350642"/>
              <a:gd name="connsiteX2" fmla="*/ 5707335 w 6368566"/>
              <a:gd name="connsiteY2" fmla="*/ 558629 h 2350642"/>
              <a:gd name="connsiteX3" fmla="*/ 22263 w 6368566"/>
              <a:gd name="connsiteY3" fmla="*/ 1740340 h 2350642"/>
              <a:gd name="connsiteX4" fmla="*/ 534778 w 6368566"/>
              <a:gd name="connsiteY4" fmla="*/ 365839 h 2350642"/>
              <a:gd name="connsiteX5" fmla="*/ 358776 w 6368566"/>
              <a:gd name="connsiteY5" fmla="*/ 1697490 h 2350642"/>
              <a:gd name="connsiteX6" fmla="*/ 5569482 w 6368566"/>
              <a:gd name="connsiteY6" fmla="*/ 251853 h 2350642"/>
              <a:gd name="connsiteX7" fmla="*/ 5218398 w 6368566"/>
              <a:gd name="connsiteY7" fmla="*/ 91403 h 2350642"/>
              <a:gd name="connsiteX8" fmla="*/ 6368566 w 6368566"/>
              <a:gd name="connsiteY8" fmla="*/ 0 h 2350642"/>
              <a:gd name="connsiteX0" fmla="*/ 6368566 w 6368566"/>
              <a:gd name="connsiteY0" fmla="*/ 0 h 2364156"/>
              <a:gd name="connsiteX1" fmla="*/ 5694042 w 6368566"/>
              <a:gd name="connsiteY1" fmla="*/ 1037185 h 2364156"/>
              <a:gd name="connsiteX2" fmla="*/ 5707335 w 6368566"/>
              <a:gd name="connsiteY2" fmla="*/ 558629 h 2364156"/>
              <a:gd name="connsiteX3" fmla="*/ 22263 w 6368566"/>
              <a:gd name="connsiteY3" fmla="*/ 1740340 h 2364156"/>
              <a:gd name="connsiteX4" fmla="*/ 534778 w 6368566"/>
              <a:gd name="connsiteY4" fmla="*/ 365839 h 2364156"/>
              <a:gd name="connsiteX5" fmla="*/ 358776 w 6368566"/>
              <a:gd name="connsiteY5" fmla="*/ 1697490 h 2364156"/>
              <a:gd name="connsiteX6" fmla="*/ 5569482 w 6368566"/>
              <a:gd name="connsiteY6" fmla="*/ 251853 h 2364156"/>
              <a:gd name="connsiteX7" fmla="*/ 5218398 w 6368566"/>
              <a:gd name="connsiteY7" fmla="*/ 91403 h 2364156"/>
              <a:gd name="connsiteX8" fmla="*/ 6368566 w 6368566"/>
              <a:gd name="connsiteY8" fmla="*/ 0 h 2364156"/>
              <a:gd name="connsiteX0" fmla="*/ 6368566 w 6368566"/>
              <a:gd name="connsiteY0" fmla="*/ 0 h 2364156"/>
              <a:gd name="connsiteX1" fmla="*/ 5694042 w 6368566"/>
              <a:gd name="connsiteY1" fmla="*/ 1037185 h 2364156"/>
              <a:gd name="connsiteX2" fmla="*/ 5707335 w 6368566"/>
              <a:gd name="connsiteY2" fmla="*/ 558629 h 2364156"/>
              <a:gd name="connsiteX3" fmla="*/ 22263 w 6368566"/>
              <a:gd name="connsiteY3" fmla="*/ 1740340 h 2364156"/>
              <a:gd name="connsiteX4" fmla="*/ 534778 w 6368566"/>
              <a:gd name="connsiteY4" fmla="*/ 365839 h 2364156"/>
              <a:gd name="connsiteX5" fmla="*/ 358776 w 6368566"/>
              <a:gd name="connsiteY5" fmla="*/ 1697490 h 2364156"/>
              <a:gd name="connsiteX6" fmla="*/ 5569482 w 6368566"/>
              <a:gd name="connsiteY6" fmla="*/ 251853 h 2364156"/>
              <a:gd name="connsiteX7" fmla="*/ 5218398 w 6368566"/>
              <a:gd name="connsiteY7" fmla="*/ 91403 h 2364156"/>
              <a:gd name="connsiteX8" fmla="*/ 6368566 w 6368566"/>
              <a:gd name="connsiteY8" fmla="*/ 0 h 2364156"/>
              <a:gd name="connsiteX0" fmla="*/ 6368566 w 6368566"/>
              <a:gd name="connsiteY0" fmla="*/ 0 h 2364156"/>
              <a:gd name="connsiteX1" fmla="*/ 5694042 w 6368566"/>
              <a:gd name="connsiteY1" fmla="*/ 1037185 h 2364156"/>
              <a:gd name="connsiteX2" fmla="*/ 5707335 w 6368566"/>
              <a:gd name="connsiteY2" fmla="*/ 558629 h 2364156"/>
              <a:gd name="connsiteX3" fmla="*/ 22263 w 6368566"/>
              <a:gd name="connsiteY3" fmla="*/ 1740340 h 2364156"/>
              <a:gd name="connsiteX4" fmla="*/ 534778 w 6368566"/>
              <a:gd name="connsiteY4" fmla="*/ 365839 h 2364156"/>
              <a:gd name="connsiteX5" fmla="*/ 358776 w 6368566"/>
              <a:gd name="connsiteY5" fmla="*/ 1697490 h 2364156"/>
              <a:gd name="connsiteX6" fmla="*/ 5569482 w 6368566"/>
              <a:gd name="connsiteY6" fmla="*/ 251853 h 2364156"/>
              <a:gd name="connsiteX7" fmla="*/ 5218398 w 6368566"/>
              <a:gd name="connsiteY7" fmla="*/ 91403 h 2364156"/>
              <a:gd name="connsiteX8" fmla="*/ 6368566 w 6368566"/>
              <a:gd name="connsiteY8" fmla="*/ 0 h 2364156"/>
              <a:gd name="connsiteX0" fmla="*/ 6368566 w 6368566"/>
              <a:gd name="connsiteY0" fmla="*/ 0 h 2364156"/>
              <a:gd name="connsiteX1" fmla="*/ 5694042 w 6368566"/>
              <a:gd name="connsiteY1" fmla="*/ 1037185 h 2364156"/>
              <a:gd name="connsiteX2" fmla="*/ 5707335 w 6368566"/>
              <a:gd name="connsiteY2" fmla="*/ 558629 h 2364156"/>
              <a:gd name="connsiteX3" fmla="*/ 22263 w 6368566"/>
              <a:gd name="connsiteY3" fmla="*/ 1740340 h 2364156"/>
              <a:gd name="connsiteX4" fmla="*/ 534778 w 6368566"/>
              <a:gd name="connsiteY4" fmla="*/ 365839 h 2364156"/>
              <a:gd name="connsiteX5" fmla="*/ 358776 w 6368566"/>
              <a:gd name="connsiteY5" fmla="*/ 1697490 h 2364156"/>
              <a:gd name="connsiteX6" fmla="*/ 5569482 w 6368566"/>
              <a:gd name="connsiteY6" fmla="*/ 251853 h 2364156"/>
              <a:gd name="connsiteX7" fmla="*/ 5218398 w 6368566"/>
              <a:gd name="connsiteY7" fmla="*/ 91403 h 2364156"/>
              <a:gd name="connsiteX8" fmla="*/ 6368566 w 6368566"/>
              <a:gd name="connsiteY8" fmla="*/ 0 h 2364156"/>
              <a:gd name="connsiteX0" fmla="*/ 6368566 w 6368566"/>
              <a:gd name="connsiteY0" fmla="*/ 0 h 2364156"/>
              <a:gd name="connsiteX1" fmla="*/ 5694042 w 6368566"/>
              <a:gd name="connsiteY1" fmla="*/ 1037185 h 2364156"/>
              <a:gd name="connsiteX2" fmla="*/ 5707335 w 6368566"/>
              <a:gd name="connsiteY2" fmla="*/ 558629 h 2364156"/>
              <a:gd name="connsiteX3" fmla="*/ 22263 w 6368566"/>
              <a:gd name="connsiteY3" fmla="*/ 1740340 h 2364156"/>
              <a:gd name="connsiteX4" fmla="*/ 534778 w 6368566"/>
              <a:gd name="connsiteY4" fmla="*/ 365839 h 2364156"/>
              <a:gd name="connsiteX5" fmla="*/ 358776 w 6368566"/>
              <a:gd name="connsiteY5" fmla="*/ 1697490 h 2364156"/>
              <a:gd name="connsiteX6" fmla="*/ 5569482 w 6368566"/>
              <a:gd name="connsiteY6" fmla="*/ 251853 h 2364156"/>
              <a:gd name="connsiteX7" fmla="*/ 5218398 w 6368566"/>
              <a:gd name="connsiteY7" fmla="*/ 91403 h 2364156"/>
              <a:gd name="connsiteX8" fmla="*/ 6368566 w 6368566"/>
              <a:gd name="connsiteY8" fmla="*/ 0 h 2364156"/>
              <a:gd name="connsiteX0" fmla="*/ 6368566 w 6368566"/>
              <a:gd name="connsiteY0" fmla="*/ 0 h 2364156"/>
              <a:gd name="connsiteX1" fmla="*/ 5694042 w 6368566"/>
              <a:gd name="connsiteY1" fmla="*/ 1037185 h 2364156"/>
              <a:gd name="connsiteX2" fmla="*/ 5707335 w 6368566"/>
              <a:gd name="connsiteY2" fmla="*/ 558629 h 2364156"/>
              <a:gd name="connsiteX3" fmla="*/ 22263 w 6368566"/>
              <a:gd name="connsiteY3" fmla="*/ 1740340 h 2364156"/>
              <a:gd name="connsiteX4" fmla="*/ 534778 w 6368566"/>
              <a:gd name="connsiteY4" fmla="*/ 365839 h 2364156"/>
              <a:gd name="connsiteX5" fmla="*/ 358776 w 6368566"/>
              <a:gd name="connsiteY5" fmla="*/ 1697490 h 2364156"/>
              <a:gd name="connsiteX6" fmla="*/ 5569482 w 6368566"/>
              <a:gd name="connsiteY6" fmla="*/ 251853 h 2364156"/>
              <a:gd name="connsiteX7" fmla="*/ 5218398 w 6368566"/>
              <a:gd name="connsiteY7" fmla="*/ 91403 h 2364156"/>
              <a:gd name="connsiteX8" fmla="*/ 6368566 w 6368566"/>
              <a:gd name="connsiteY8" fmla="*/ 0 h 2364156"/>
              <a:gd name="connsiteX0" fmla="*/ 6368566 w 6368566"/>
              <a:gd name="connsiteY0" fmla="*/ 0 h 2364156"/>
              <a:gd name="connsiteX1" fmla="*/ 5694042 w 6368566"/>
              <a:gd name="connsiteY1" fmla="*/ 1037185 h 2364156"/>
              <a:gd name="connsiteX2" fmla="*/ 5707335 w 6368566"/>
              <a:gd name="connsiteY2" fmla="*/ 558629 h 2364156"/>
              <a:gd name="connsiteX3" fmla="*/ 22263 w 6368566"/>
              <a:gd name="connsiteY3" fmla="*/ 1740340 h 2364156"/>
              <a:gd name="connsiteX4" fmla="*/ 534778 w 6368566"/>
              <a:gd name="connsiteY4" fmla="*/ 365839 h 2364156"/>
              <a:gd name="connsiteX5" fmla="*/ 358776 w 6368566"/>
              <a:gd name="connsiteY5" fmla="*/ 1697490 h 2364156"/>
              <a:gd name="connsiteX6" fmla="*/ 5569482 w 6368566"/>
              <a:gd name="connsiteY6" fmla="*/ 251853 h 2364156"/>
              <a:gd name="connsiteX7" fmla="*/ 5218398 w 6368566"/>
              <a:gd name="connsiteY7" fmla="*/ 91403 h 2364156"/>
              <a:gd name="connsiteX8" fmla="*/ 6368566 w 6368566"/>
              <a:gd name="connsiteY8" fmla="*/ 0 h 2364156"/>
              <a:gd name="connsiteX0" fmla="*/ 6368566 w 6368566"/>
              <a:gd name="connsiteY0" fmla="*/ 0 h 2364156"/>
              <a:gd name="connsiteX1" fmla="*/ 5694042 w 6368566"/>
              <a:gd name="connsiteY1" fmla="*/ 1037185 h 2364156"/>
              <a:gd name="connsiteX2" fmla="*/ 5707335 w 6368566"/>
              <a:gd name="connsiteY2" fmla="*/ 558629 h 2364156"/>
              <a:gd name="connsiteX3" fmla="*/ 22263 w 6368566"/>
              <a:gd name="connsiteY3" fmla="*/ 1740340 h 2364156"/>
              <a:gd name="connsiteX4" fmla="*/ 534778 w 6368566"/>
              <a:gd name="connsiteY4" fmla="*/ 365839 h 2364156"/>
              <a:gd name="connsiteX5" fmla="*/ 358776 w 6368566"/>
              <a:gd name="connsiteY5" fmla="*/ 1697490 h 2364156"/>
              <a:gd name="connsiteX6" fmla="*/ 5569482 w 6368566"/>
              <a:gd name="connsiteY6" fmla="*/ 251853 h 2364156"/>
              <a:gd name="connsiteX7" fmla="*/ 5218398 w 6368566"/>
              <a:gd name="connsiteY7" fmla="*/ 91403 h 2364156"/>
              <a:gd name="connsiteX8" fmla="*/ 6368566 w 6368566"/>
              <a:gd name="connsiteY8" fmla="*/ 0 h 2364156"/>
              <a:gd name="connsiteX0" fmla="*/ 6368566 w 6368566"/>
              <a:gd name="connsiteY0" fmla="*/ 0 h 2364156"/>
              <a:gd name="connsiteX1" fmla="*/ 5694042 w 6368566"/>
              <a:gd name="connsiteY1" fmla="*/ 1037185 h 2364156"/>
              <a:gd name="connsiteX2" fmla="*/ 5707335 w 6368566"/>
              <a:gd name="connsiteY2" fmla="*/ 558629 h 2364156"/>
              <a:gd name="connsiteX3" fmla="*/ 22263 w 6368566"/>
              <a:gd name="connsiteY3" fmla="*/ 1740340 h 2364156"/>
              <a:gd name="connsiteX4" fmla="*/ 534778 w 6368566"/>
              <a:gd name="connsiteY4" fmla="*/ 365839 h 2364156"/>
              <a:gd name="connsiteX5" fmla="*/ 358776 w 6368566"/>
              <a:gd name="connsiteY5" fmla="*/ 1697490 h 2364156"/>
              <a:gd name="connsiteX6" fmla="*/ 5569482 w 6368566"/>
              <a:gd name="connsiteY6" fmla="*/ 251853 h 2364156"/>
              <a:gd name="connsiteX7" fmla="*/ 5218398 w 6368566"/>
              <a:gd name="connsiteY7" fmla="*/ 91403 h 2364156"/>
              <a:gd name="connsiteX8" fmla="*/ 6368566 w 6368566"/>
              <a:gd name="connsiteY8" fmla="*/ 0 h 2364156"/>
              <a:gd name="connsiteX0" fmla="*/ 6368566 w 6368566"/>
              <a:gd name="connsiteY0" fmla="*/ 0 h 2364156"/>
              <a:gd name="connsiteX1" fmla="*/ 5694042 w 6368566"/>
              <a:gd name="connsiteY1" fmla="*/ 1037185 h 2364156"/>
              <a:gd name="connsiteX2" fmla="*/ 5707335 w 6368566"/>
              <a:gd name="connsiteY2" fmla="*/ 558629 h 2364156"/>
              <a:gd name="connsiteX3" fmla="*/ 22263 w 6368566"/>
              <a:gd name="connsiteY3" fmla="*/ 1740340 h 2364156"/>
              <a:gd name="connsiteX4" fmla="*/ 534778 w 6368566"/>
              <a:gd name="connsiteY4" fmla="*/ 365839 h 2364156"/>
              <a:gd name="connsiteX5" fmla="*/ 239905 w 6368566"/>
              <a:gd name="connsiteY5" fmla="*/ 1679659 h 2364156"/>
              <a:gd name="connsiteX6" fmla="*/ 5569482 w 6368566"/>
              <a:gd name="connsiteY6" fmla="*/ 251853 h 2364156"/>
              <a:gd name="connsiteX7" fmla="*/ 5218398 w 6368566"/>
              <a:gd name="connsiteY7" fmla="*/ 91403 h 2364156"/>
              <a:gd name="connsiteX8" fmla="*/ 6368566 w 6368566"/>
              <a:gd name="connsiteY8" fmla="*/ 0 h 2364156"/>
              <a:gd name="connsiteX0" fmla="*/ 6368566 w 6368566"/>
              <a:gd name="connsiteY0" fmla="*/ 0 h 2364156"/>
              <a:gd name="connsiteX1" fmla="*/ 5694042 w 6368566"/>
              <a:gd name="connsiteY1" fmla="*/ 1037185 h 2364156"/>
              <a:gd name="connsiteX2" fmla="*/ 5707335 w 6368566"/>
              <a:gd name="connsiteY2" fmla="*/ 558629 h 2364156"/>
              <a:gd name="connsiteX3" fmla="*/ 22263 w 6368566"/>
              <a:gd name="connsiteY3" fmla="*/ 1740340 h 2364156"/>
              <a:gd name="connsiteX4" fmla="*/ 534778 w 6368566"/>
              <a:gd name="connsiteY4" fmla="*/ 365839 h 2364156"/>
              <a:gd name="connsiteX5" fmla="*/ 239905 w 6368566"/>
              <a:gd name="connsiteY5" fmla="*/ 1679659 h 2364156"/>
              <a:gd name="connsiteX6" fmla="*/ 5569482 w 6368566"/>
              <a:gd name="connsiteY6" fmla="*/ 251853 h 2364156"/>
              <a:gd name="connsiteX7" fmla="*/ 5218398 w 6368566"/>
              <a:gd name="connsiteY7" fmla="*/ 91403 h 2364156"/>
              <a:gd name="connsiteX8" fmla="*/ 6368566 w 6368566"/>
              <a:gd name="connsiteY8" fmla="*/ 0 h 2364156"/>
              <a:gd name="connsiteX0" fmla="*/ 6368566 w 6368566"/>
              <a:gd name="connsiteY0" fmla="*/ 0 h 2364156"/>
              <a:gd name="connsiteX1" fmla="*/ 5694042 w 6368566"/>
              <a:gd name="connsiteY1" fmla="*/ 1037185 h 2364156"/>
              <a:gd name="connsiteX2" fmla="*/ 5707335 w 6368566"/>
              <a:gd name="connsiteY2" fmla="*/ 558629 h 2364156"/>
              <a:gd name="connsiteX3" fmla="*/ 22263 w 6368566"/>
              <a:gd name="connsiteY3" fmla="*/ 1740340 h 2364156"/>
              <a:gd name="connsiteX4" fmla="*/ 534778 w 6368566"/>
              <a:gd name="connsiteY4" fmla="*/ 365839 h 2364156"/>
              <a:gd name="connsiteX5" fmla="*/ 239905 w 6368566"/>
              <a:gd name="connsiteY5" fmla="*/ 1679659 h 2364156"/>
              <a:gd name="connsiteX6" fmla="*/ 5569482 w 6368566"/>
              <a:gd name="connsiteY6" fmla="*/ 251853 h 2364156"/>
              <a:gd name="connsiteX7" fmla="*/ 5218398 w 6368566"/>
              <a:gd name="connsiteY7" fmla="*/ 91403 h 2364156"/>
              <a:gd name="connsiteX8" fmla="*/ 6368566 w 6368566"/>
              <a:gd name="connsiteY8" fmla="*/ 0 h 2364156"/>
              <a:gd name="connsiteX0" fmla="*/ 6368566 w 6368566"/>
              <a:gd name="connsiteY0" fmla="*/ 0 h 2364156"/>
              <a:gd name="connsiteX1" fmla="*/ 5694042 w 6368566"/>
              <a:gd name="connsiteY1" fmla="*/ 1037185 h 2364156"/>
              <a:gd name="connsiteX2" fmla="*/ 5707335 w 6368566"/>
              <a:gd name="connsiteY2" fmla="*/ 558629 h 2364156"/>
              <a:gd name="connsiteX3" fmla="*/ 22263 w 6368566"/>
              <a:gd name="connsiteY3" fmla="*/ 1740340 h 2364156"/>
              <a:gd name="connsiteX4" fmla="*/ 534778 w 6368566"/>
              <a:gd name="connsiteY4" fmla="*/ 365839 h 2364156"/>
              <a:gd name="connsiteX5" fmla="*/ 239905 w 6368566"/>
              <a:gd name="connsiteY5" fmla="*/ 1679659 h 2364156"/>
              <a:gd name="connsiteX6" fmla="*/ 5569482 w 6368566"/>
              <a:gd name="connsiteY6" fmla="*/ 251853 h 2364156"/>
              <a:gd name="connsiteX7" fmla="*/ 5218398 w 6368566"/>
              <a:gd name="connsiteY7" fmla="*/ 91403 h 2364156"/>
              <a:gd name="connsiteX8" fmla="*/ 6368566 w 6368566"/>
              <a:gd name="connsiteY8" fmla="*/ 0 h 2364156"/>
              <a:gd name="connsiteX0" fmla="*/ 6368566 w 6368566"/>
              <a:gd name="connsiteY0" fmla="*/ 0 h 2364156"/>
              <a:gd name="connsiteX1" fmla="*/ 5694042 w 6368566"/>
              <a:gd name="connsiteY1" fmla="*/ 1037185 h 2364156"/>
              <a:gd name="connsiteX2" fmla="*/ 5707335 w 6368566"/>
              <a:gd name="connsiteY2" fmla="*/ 558629 h 2364156"/>
              <a:gd name="connsiteX3" fmla="*/ 22263 w 6368566"/>
              <a:gd name="connsiteY3" fmla="*/ 1740340 h 2364156"/>
              <a:gd name="connsiteX4" fmla="*/ 534778 w 6368566"/>
              <a:gd name="connsiteY4" fmla="*/ 365839 h 2364156"/>
              <a:gd name="connsiteX5" fmla="*/ 239905 w 6368566"/>
              <a:gd name="connsiteY5" fmla="*/ 1679659 h 2364156"/>
              <a:gd name="connsiteX6" fmla="*/ 5569482 w 6368566"/>
              <a:gd name="connsiteY6" fmla="*/ 251853 h 2364156"/>
              <a:gd name="connsiteX7" fmla="*/ 5218398 w 6368566"/>
              <a:gd name="connsiteY7" fmla="*/ 91403 h 2364156"/>
              <a:gd name="connsiteX8" fmla="*/ 6368566 w 6368566"/>
              <a:gd name="connsiteY8" fmla="*/ 0 h 2364156"/>
              <a:gd name="connsiteX0" fmla="*/ 6368566 w 6368566"/>
              <a:gd name="connsiteY0" fmla="*/ 0 h 2364156"/>
              <a:gd name="connsiteX1" fmla="*/ 5694042 w 6368566"/>
              <a:gd name="connsiteY1" fmla="*/ 1037185 h 2364156"/>
              <a:gd name="connsiteX2" fmla="*/ 5707335 w 6368566"/>
              <a:gd name="connsiteY2" fmla="*/ 558629 h 2364156"/>
              <a:gd name="connsiteX3" fmla="*/ 22263 w 6368566"/>
              <a:gd name="connsiteY3" fmla="*/ 1740340 h 2364156"/>
              <a:gd name="connsiteX4" fmla="*/ 534778 w 6368566"/>
              <a:gd name="connsiteY4" fmla="*/ 365839 h 2364156"/>
              <a:gd name="connsiteX5" fmla="*/ 239905 w 6368566"/>
              <a:gd name="connsiteY5" fmla="*/ 1679659 h 2364156"/>
              <a:gd name="connsiteX6" fmla="*/ 5569482 w 6368566"/>
              <a:gd name="connsiteY6" fmla="*/ 251853 h 2364156"/>
              <a:gd name="connsiteX7" fmla="*/ 5218398 w 6368566"/>
              <a:gd name="connsiteY7" fmla="*/ 91403 h 2364156"/>
              <a:gd name="connsiteX8" fmla="*/ 6368566 w 6368566"/>
              <a:gd name="connsiteY8" fmla="*/ 0 h 2364156"/>
              <a:gd name="connsiteX0" fmla="*/ 6368566 w 6368566"/>
              <a:gd name="connsiteY0" fmla="*/ 0 h 2364156"/>
              <a:gd name="connsiteX1" fmla="*/ 5694042 w 6368566"/>
              <a:gd name="connsiteY1" fmla="*/ 1037185 h 2364156"/>
              <a:gd name="connsiteX2" fmla="*/ 5707335 w 6368566"/>
              <a:gd name="connsiteY2" fmla="*/ 558629 h 2364156"/>
              <a:gd name="connsiteX3" fmla="*/ 22263 w 6368566"/>
              <a:gd name="connsiteY3" fmla="*/ 1740340 h 2364156"/>
              <a:gd name="connsiteX4" fmla="*/ 534778 w 6368566"/>
              <a:gd name="connsiteY4" fmla="*/ 365839 h 2364156"/>
              <a:gd name="connsiteX5" fmla="*/ 239905 w 6368566"/>
              <a:gd name="connsiteY5" fmla="*/ 1679659 h 2364156"/>
              <a:gd name="connsiteX6" fmla="*/ 5569482 w 6368566"/>
              <a:gd name="connsiteY6" fmla="*/ 251853 h 2364156"/>
              <a:gd name="connsiteX7" fmla="*/ 5218398 w 6368566"/>
              <a:gd name="connsiteY7" fmla="*/ 91403 h 2364156"/>
              <a:gd name="connsiteX8" fmla="*/ 6368566 w 6368566"/>
              <a:gd name="connsiteY8" fmla="*/ 0 h 2364156"/>
              <a:gd name="connsiteX0" fmla="*/ 6368566 w 6368566"/>
              <a:gd name="connsiteY0" fmla="*/ 0 h 2364156"/>
              <a:gd name="connsiteX1" fmla="*/ 5694042 w 6368566"/>
              <a:gd name="connsiteY1" fmla="*/ 1037185 h 2364156"/>
              <a:gd name="connsiteX2" fmla="*/ 5707335 w 6368566"/>
              <a:gd name="connsiteY2" fmla="*/ 558629 h 2364156"/>
              <a:gd name="connsiteX3" fmla="*/ 22263 w 6368566"/>
              <a:gd name="connsiteY3" fmla="*/ 1740340 h 2364156"/>
              <a:gd name="connsiteX4" fmla="*/ 534778 w 6368566"/>
              <a:gd name="connsiteY4" fmla="*/ 365839 h 2364156"/>
              <a:gd name="connsiteX5" fmla="*/ 239905 w 6368566"/>
              <a:gd name="connsiteY5" fmla="*/ 1679659 h 2364156"/>
              <a:gd name="connsiteX6" fmla="*/ 5569482 w 6368566"/>
              <a:gd name="connsiteY6" fmla="*/ 251853 h 2364156"/>
              <a:gd name="connsiteX7" fmla="*/ 5218398 w 6368566"/>
              <a:gd name="connsiteY7" fmla="*/ 91403 h 2364156"/>
              <a:gd name="connsiteX8" fmla="*/ 6368566 w 6368566"/>
              <a:gd name="connsiteY8" fmla="*/ 0 h 2364156"/>
              <a:gd name="connsiteX0" fmla="*/ 6368566 w 6368566"/>
              <a:gd name="connsiteY0" fmla="*/ 0 h 2364156"/>
              <a:gd name="connsiteX1" fmla="*/ 5694042 w 6368566"/>
              <a:gd name="connsiteY1" fmla="*/ 1037185 h 2364156"/>
              <a:gd name="connsiteX2" fmla="*/ 5707335 w 6368566"/>
              <a:gd name="connsiteY2" fmla="*/ 558629 h 2364156"/>
              <a:gd name="connsiteX3" fmla="*/ 22263 w 6368566"/>
              <a:gd name="connsiteY3" fmla="*/ 1740340 h 2364156"/>
              <a:gd name="connsiteX4" fmla="*/ 534778 w 6368566"/>
              <a:gd name="connsiteY4" fmla="*/ 365839 h 2364156"/>
              <a:gd name="connsiteX5" fmla="*/ 239905 w 6368566"/>
              <a:gd name="connsiteY5" fmla="*/ 1679659 h 2364156"/>
              <a:gd name="connsiteX6" fmla="*/ 5569482 w 6368566"/>
              <a:gd name="connsiteY6" fmla="*/ 251853 h 2364156"/>
              <a:gd name="connsiteX7" fmla="*/ 5218398 w 6368566"/>
              <a:gd name="connsiteY7" fmla="*/ 91403 h 2364156"/>
              <a:gd name="connsiteX8" fmla="*/ 6368566 w 6368566"/>
              <a:gd name="connsiteY8" fmla="*/ 0 h 2364156"/>
              <a:gd name="connsiteX0" fmla="*/ 6368566 w 6368566"/>
              <a:gd name="connsiteY0" fmla="*/ 0 h 2364156"/>
              <a:gd name="connsiteX1" fmla="*/ 5694042 w 6368566"/>
              <a:gd name="connsiteY1" fmla="*/ 1037185 h 2364156"/>
              <a:gd name="connsiteX2" fmla="*/ 5707335 w 6368566"/>
              <a:gd name="connsiteY2" fmla="*/ 558629 h 2364156"/>
              <a:gd name="connsiteX3" fmla="*/ 22263 w 6368566"/>
              <a:gd name="connsiteY3" fmla="*/ 1740340 h 2364156"/>
              <a:gd name="connsiteX4" fmla="*/ 534778 w 6368566"/>
              <a:gd name="connsiteY4" fmla="*/ 365839 h 2364156"/>
              <a:gd name="connsiteX5" fmla="*/ 239905 w 6368566"/>
              <a:gd name="connsiteY5" fmla="*/ 1679659 h 2364156"/>
              <a:gd name="connsiteX6" fmla="*/ 5569482 w 6368566"/>
              <a:gd name="connsiteY6" fmla="*/ 251853 h 2364156"/>
              <a:gd name="connsiteX7" fmla="*/ 5218398 w 6368566"/>
              <a:gd name="connsiteY7" fmla="*/ 91403 h 2364156"/>
              <a:gd name="connsiteX8" fmla="*/ 6368566 w 6368566"/>
              <a:gd name="connsiteY8" fmla="*/ 0 h 2364156"/>
              <a:gd name="connsiteX0" fmla="*/ 6369353 w 6369353"/>
              <a:gd name="connsiteY0" fmla="*/ 0 h 2364156"/>
              <a:gd name="connsiteX1" fmla="*/ 5694829 w 6369353"/>
              <a:gd name="connsiteY1" fmla="*/ 1037185 h 2364156"/>
              <a:gd name="connsiteX2" fmla="*/ 5708122 w 6369353"/>
              <a:gd name="connsiteY2" fmla="*/ 558629 h 2364156"/>
              <a:gd name="connsiteX3" fmla="*/ 23050 w 6369353"/>
              <a:gd name="connsiteY3" fmla="*/ 1740340 h 2364156"/>
              <a:gd name="connsiteX4" fmla="*/ 535565 w 6369353"/>
              <a:gd name="connsiteY4" fmla="*/ 365839 h 2364156"/>
              <a:gd name="connsiteX5" fmla="*/ 240692 w 6369353"/>
              <a:gd name="connsiteY5" fmla="*/ 1679659 h 2364156"/>
              <a:gd name="connsiteX6" fmla="*/ 5570269 w 6369353"/>
              <a:gd name="connsiteY6" fmla="*/ 251853 h 2364156"/>
              <a:gd name="connsiteX7" fmla="*/ 5219185 w 6369353"/>
              <a:gd name="connsiteY7" fmla="*/ 91403 h 2364156"/>
              <a:gd name="connsiteX8" fmla="*/ 6369353 w 6369353"/>
              <a:gd name="connsiteY8" fmla="*/ 0 h 2364156"/>
              <a:gd name="connsiteX0" fmla="*/ 6369354 w 6369354"/>
              <a:gd name="connsiteY0" fmla="*/ 0 h 2364156"/>
              <a:gd name="connsiteX1" fmla="*/ 5694830 w 6369354"/>
              <a:gd name="connsiteY1" fmla="*/ 1037185 h 2364156"/>
              <a:gd name="connsiteX2" fmla="*/ 5708123 w 6369354"/>
              <a:gd name="connsiteY2" fmla="*/ 558629 h 2364156"/>
              <a:gd name="connsiteX3" fmla="*/ 23051 w 6369354"/>
              <a:gd name="connsiteY3" fmla="*/ 1740340 h 2364156"/>
              <a:gd name="connsiteX4" fmla="*/ 535566 w 6369354"/>
              <a:gd name="connsiteY4" fmla="*/ 365839 h 2364156"/>
              <a:gd name="connsiteX5" fmla="*/ 240693 w 6369354"/>
              <a:gd name="connsiteY5" fmla="*/ 1679659 h 2364156"/>
              <a:gd name="connsiteX6" fmla="*/ 5570270 w 6369354"/>
              <a:gd name="connsiteY6" fmla="*/ 251853 h 2364156"/>
              <a:gd name="connsiteX7" fmla="*/ 5219186 w 6369354"/>
              <a:gd name="connsiteY7" fmla="*/ 91403 h 2364156"/>
              <a:gd name="connsiteX8" fmla="*/ 6369354 w 6369354"/>
              <a:gd name="connsiteY8" fmla="*/ 0 h 2364156"/>
              <a:gd name="connsiteX0" fmla="*/ 6369354 w 6369354"/>
              <a:gd name="connsiteY0" fmla="*/ 0 h 2364156"/>
              <a:gd name="connsiteX1" fmla="*/ 5694830 w 6369354"/>
              <a:gd name="connsiteY1" fmla="*/ 1037185 h 2364156"/>
              <a:gd name="connsiteX2" fmla="*/ 5708123 w 6369354"/>
              <a:gd name="connsiteY2" fmla="*/ 558629 h 2364156"/>
              <a:gd name="connsiteX3" fmla="*/ 23051 w 6369354"/>
              <a:gd name="connsiteY3" fmla="*/ 1740340 h 2364156"/>
              <a:gd name="connsiteX4" fmla="*/ 535566 w 6369354"/>
              <a:gd name="connsiteY4" fmla="*/ 365839 h 2364156"/>
              <a:gd name="connsiteX5" fmla="*/ 240693 w 6369354"/>
              <a:gd name="connsiteY5" fmla="*/ 1679659 h 2364156"/>
              <a:gd name="connsiteX6" fmla="*/ 5570270 w 6369354"/>
              <a:gd name="connsiteY6" fmla="*/ 251853 h 2364156"/>
              <a:gd name="connsiteX7" fmla="*/ 5219186 w 6369354"/>
              <a:gd name="connsiteY7" fmla="*/ 91403 h 2364156"/>
              <a:gd name="connsiteX8" fmla="*/ 6369354 w 6369354"/>
              <a:gd name="connsiteY8" fmla="*/ 0 h 2364156"/>
              <a:gd name="connsiteX0" fmla="*/ 6369354 w 6369354"/>
              <a:gd name="connsiteY0" fmla="*/ 0 h 2364156"/>
              <a:gd name="connsiteX1" fmla="*/ 5694830 w 6369354"/>
              <a:gd name="connsiteY1" fmla="*/ 1037185 h 2364156"/>
              <a:gd name="connsiteX2" fmla="*/ 5708123 w 6369354"/>
              <a:gd name="connsiteY2" fmla="*/ 558629 h 2364156"/>
              <a:gd name="connsiteX3" fmla="*/ 23051 w 6369354"/>
              <a:gd name="connsiteY3" fmla="*/ 1740340 h 2364156"/>
              <a:gd name="connsiteX4" fmla="*/ 535566 w 6369354"/>
              <a:gd name="connsiteY4" fmla="*/ 365839 h 2364156"/>
              <a:gd name="connsiteX5" fmla="*/ 240693 w 6369354"/>
              <a:gd name="connsiteY5" fmla="*/ 1679659 h 2364156"/>
              <a:gd name="connsiteX6" fmla="*/ 5570270 w 6369354"/>
              <a:gd name="connsiteY6" fmla="*/ 251853 h 2364156"/>
              <a:gd name="connsiteX7" fmla="*/ 5219186 w 6369354"/>
              <a:gd name="connsiteY7" fmla="*/ 91403 h 2364156"/>
              <a:gd name="connsiteX8" fmla="*/ 6369354 w 6369354"/>
              <a:gd name="connsiteY8" fmla="*/ 0 h 2364156"/>
              <a:gd name="connsiteX0" fmla="*/ 6369354 w 6369354"/>
              <a:gd name="connsiteY0" fmla="*/ 0 h 2364156"/>
              <a:gd name="connsiteX1" fmla="*/ 5694830 w 6369354"/>
              <a:gd name="connsiteY1" fmla="*/ 1037185 h 2364156"/>
              <a:gd name="connsiteX2" fmla="*/ 5708123 w 6369354"/>
              <a:gd name="connsiteY2" fmla="*/ 558629 h 2364156"/>
              <a:gd name="connsiteX3" fmla="*/ 23051 w 6369354"/>
              <a:gd name="connsiteY3" fmla="*/ 1740340 h 2364156"/>
              <a:gd name="connsiteX4" fmla="*/ 535566 w 6369354"/>
              <a:gd name="connsiteY4" fmla="*/ 365839 h 2364156"/>
              <a:gd name="connsiteX5" fmla="*/ 240693 w 6369354"/>
              <a:gd name="connsiteY5" fmla="*/ 1679659 h 2364156"/>
              <a:gd name="connsiteX6" fmla="*/ 5570270 w 6369354"/>
              <a:gd name="connsiteY6" fmla="*/ 251853 h 2364156"/>
              <a:gd name="connsiteX7" fmla="*/ 5219186 w 6369354"/>
              <a:gd name="connsiteY7" fmla="*/ 91403 h 2364156"/>
              <a:gd name="connsiteX8" fmla="*/ 6369354 w 6369354"/>
              <a:gd name="connsiteY8" fmla="*/ 0 h 2364156"/>
              <a:gd name="connsiteX0" fmla="*/ 6369354 w 6369354"/>
              <a:gd name="connsiteY0" fmla="*/ 0 h 2364156"/>
              <a:gd name="connsiteX1" fmla="*/ 5694830 w 6369354"/>
              <a:gd name="connsiteY1" fmla="*/ 1037185 h 2364156"/>
              <a:gd name="connsiteX2" fmla="*/ 5708123 w 6369354"/>
              <a:gd name="connsiteY2" fmla="*/ 558629 h 2364156"/>
              <a:gd name="connsiteX3" fmla="*/ 23051 w 6369354"/>
              <a:gd name="connsiteY3" fmla="*/ 1740340 h 2364156"/>
              <a:gd name="connsiteX4" fmla="*/ 535566 w 6369354"/>
              <a:gd name="connsiteY4" fmla="*/ 365839 h 2364156"/>
              <a:gd name="connsiteX5" fmla="*/ 240693 w 6369354"/>
              <a:gd name="connsiteY5" fmla="*/ 1679659 h 2364156"/>
              <a:gd name="connsiteX6" fmla="*/ 5570270 w 6369354"/>
              <a:gd name="connsiteY6" fmla="*/ 251853 h 2364156"/>
              <a:gd name="connsiteX7" fmla="*/ 5219186 w 6369354"/>
              <a:gd name="connsiteY7" fmla="*/ 91403 h 2364156"/>
              <a:gd name="connsiteX8" fmla="*/ 6369354 w 6369354"/>
              <a:gd name="connsiteY8" fmla="*/ 0 h 2364156"/>
              <a:gd name="connsiteX0" fmla="*/ 6369354 w 6369354"/>
              <a:gd name="connsiteY0" fmla="*/ 0 h 2364156"/>
              <a:gd name="connsiteX1" fmla="*/ 5694830 w 6369354"/>
              <a:gd name="connsiteY1" fmla="*/ 1037185 h 2364156"/>
              <a:gd name="connsiteX2" fmla="*/ 5708123 w 6369354"/>
              <a:gd name="connsiteY2" fmla="*/ 558629 h 2364156"/>
              <a:gd name="connsiteX3" fmla="*/ 23051 w 6369354"/>
              <a:gd name="connsiteY3" fmla="*/ 1740340 h 2364156"/>
              <a:gd name="connsiteX4" fmla="*/ 535566 w 6369354"/>
              <a:gd name="connsiteY4" fmla="*/ 365839 h 2364156"/>
              <a:gd name="connsiteX5" fmla="*/ 240693 w 6369354"/>
              <a:gd name="connsiteY5" fmla="*/ 1679659 h 2364156"/>
              <a:gd name="connsiteX6" fmla="*/ 5570270 w 6369354"/>
              <a:gd name="connsiteY6" fmla="*/ 251853 h 2364156"/>
              <a:gd name="connsiteX7" fmla="*/ 5219186 w 6369354"/>
              <a:gd name="connsiteY7" fmla="*/ 91403 h 2364156"/>
              <a:gd name="connsiteX8" fmla="*/ 6369354 w 6369354"/>
              <a:gd name="connsiteY8" fmla="*/ 0 h 2364156"/>
              <a:gd name="connsiteX0" fmla="*/ 6369354 w 6369354"/>
              <a:gd name="connsiteY0" fmla="*/ 0 h 2364156"/>
              <a:gd name="connsiteX1" fmla="*/ 5694830 w 6369354"/>
              <a:gd name="connsiteY1" fmla="*/ 1037185 h 2364156"/>
              <a:gd name="connsiteX2" fmla="*/ 5708123 w 6369354"/>
              <a:gd name="connsiteY2" fmla="*/ 558629 h 2364156"/>
              <a:gd name="connsiteX3" fmla="*/ 23051 w 6369354"/>
              <a:gd name="connsiteY3" fmla="*/ 1740340 h 2364156"/>
              <a:gd name="connsiteX4" fmla="*/ 535566 w 6369354"/>
              <a:gd name="connsiteY4" fmla="*/ 365839 h 2364156"/>
              <a:gd name="connsiteX5" fmla="*/ 240693 w 6369354"/>
              <a:gd name="connsiteY5" fmla="*/ 1679659 h 2364156"/>
              <a:gd name="connsiteX6" fmla="*/ 5570270 w 6369354"/>
              <a:gd name="connsiteY6" fmla="*/ 251853 h 2364156"/>
              <a:gd name="connsiteX7" fmla="*/ 5219186 w 6369354"/>
              <a:gd name="connsiteY7" fmla="*/ 91403 h 2364156"/>
              <a:gd name="connsiteX8" fmla="*/ 6369354 w 6369354"/>
              <a:gd name="connsiteY8" fmla="*/ 0 h 2364156"/>
              <a:gd name="connsiteX0" fmla="*/ 6369354 w 6369354"/>
              <a:gd name="connsiteY0" fmla="*/ 0 h 2364156"/>
              <a:gd name="connsiteX1" fmla="*/ 5694830 w 6369354"/>
              <a:gd name="connsiteY1" fmla="*/ 1037185 h 2364156"/>
              <a:gd name="connsiteX2" fmla="*/ 5708123 w 6369354"/>
              <a:gd name="connsiteY2" fmla="*/ 558629 h 2364156"/>
              <a:gd name="connsiteX3" fmla="*/ 23051 w 6369354"/>
              <a:gd name="connsiteY3" fmla="*/ 1740340 h 2364156"/>
              <a:gd name="connsiteX4" fmla="*/ 535566 w 6369354"/>
              <a:gd name="connsiteY4" fmla="*/ 365839 h 2364156"/>
              <a:gd name="connsiteX5" fmla="*/ 240693 w 6369354"/>
              <a:gd name="connsiteY5" fmla="*/ 1679659 h 2364156"/>
              <a:gd name="connsiteX6" fmla="*/ 5570270 w 6369354"/>
              <a:gd name="connsiteY6" fmla="*/ 251853 h 2364156"/>
              <a:gd name="connsiteX7" fmla="*/ 5219186 w 6369354"/>
              <a:gd name="connsiteY7" fmla="*/ 91403 h 2364156"/>
              <a:gd name="connsiteX8" fmla="*/ 6369354 w 6369354"/>
              <a:gd name="connsiteY8" fmla="*/ 0 h 2364156"/>
              <a:gd name="connsiteX0" fmla="*/ 6369354 w 6369354"/>
              <a:gd name="connsiteY0" fmla="*/ 0 h 2364156"/>
              <a:gd name="connsiteX1" fmla="*/ 5694830 w 6369354"/>
              <a:gd name="connsiteY1" fmla="*/ 1037185 h 2364156"/>
              <a:gd name="connsiteX2" fmla="*/ 5708123 w 6369354"/>
              <a:gd name="connsiteY2" fmla="*/ 558629 h 2364156"/>
              <a:gd name="connsiteX3" fmla="*/ 23051 w 6369354"/>
              <a:gd name="connsiteY3" fmla="*/ 1740340 h 2364156"/>
              <a:gd name="connsiteX4" fmla="*/ 535566 w 6369354"/>
              <a:gd name="connsiteY4" fmla="*/ 365839 h 2364156"/>
              <a:gd name="connsiteX5" fmla="*/ 240693 w 6369354"/>
              <a:gd name="connsiteY5" fmla="*/ 1679659 h 2364156"/>
              <a:gd name="connsiteX6" fmla="*/ 5570270 w 6369354"/>
              <a:gd name="connsiteY6" fmla="*/ 251853 h 2364156"/>
              <a:gd name="connsiteX7" fmla="*/ 5219186 w 6369354"/>
              <a:gd name="connsiteY7" fmla="*/ 91403 h 2364156"/>
              <a:gd name="connsiteX8" fmla="*/ 6369354 w 6369354"/>
              <a:gd name="connsiteY8" fmla="*/ 0 h 2364156"/>
              <a:gd name="connsiteX0" fmla="*/ 6369354 w 6369354"/>
              <a:gd name="connsiteY0" fmla="*/ 0 h 2364156"/>
              <a:gd name="connsiteX1" fmla="*/ 5694830 w 6369354"/>
              <a:gd name="connsiteY1" fmla="*/ 1037185 h 2364156"/>
              <a:gd name="connsiteX2" fmla="*/ 5708123 w 6369354"/>
              <a:gd name="connsiteY2" fmla="*/ 558629 h 2364156"/>
              <a:gd name="connsiteX3" fmla="*/ 23051 w 6369354"/>
              <a:gd name="connsiteY3" fmla="*/ 1740340 h 2364156"/>
              <a:gd name="connsiteX4" fmla="*/ 535566 w 6369354"/>
              <a:gd name="connsiteY4" fmla="*/ 365839 h 2364156"/>
              <a:gd name="connsiteX5" fmla="*/ 240693 w 6369354"/>
              <a:gd name="connsiteY5" fmla="*/ 1679659 h 2364156"/>
              <a:gd name="connsiteX6" fmla="*/ 5570270 w 6369354"/>
              <a:gd name="connsiteY6" fmla="*/ 251853 h 2364156"/>
              <a:gd name="connsiteX7" fmla="*/ 5219186 w 6369354"/>
              <a:gd name="connsiteY7" fmla="*/ 91403 h 2364156"/>
              <a:gd name="connsiteX8" fmla="*/ 6369354 w 6369354"/>
              <a:gd name="connsiteY8" fmla="*/ 0 h 2364156"/>
              <a:gd name="connsiteX0" fmla="*/ 6369354 w 6369354"/>
              <a:gd name="connsiteY0" fmla="*/ 0 h 2364156"/>
              <a:gd name="connsiteX1" fmla="*/ 5694830 w 6369354"/>
              <a:gd name="connsiteY1" fmla="*/ 1037185 h 2364156"/>
              <a:gd name="connsiteX2" fmla="*/ 5708123 w 6369354"/>
              <a:gd name="connsiteY2" fmla="*/ 558629 h 2364156"/>
              <a:gd name="connsiteX3" fmla="*/ 23051 w 6369354"/>
              <a:gd name="connsiteY3" fmla="*/ 1740340 h 2364156"/>
              <a:gd name="connsiteX4" fmla="*/ 535566 w 6369354"/>
              <a:gd name="connsiteY4" fmla="*/ 365839 h 2364156"/>
              <a:gd name="connsiteX5" fmla="*/ 240693 w 6369354"/>
              <a:gd name="connsiteY5" fmla="*/ 1679659 h 2364156"/>
              <a:gd name="connsiteX6" fmla="*/ 5570270 w 6369354"/>
              <a:gd name="connsiteY6" fmla="*/ 251853 h 2364156"/>
              <a:gd name="connsiteX7" fmla="*/ 5219186 w 6369354"/>
              <a:gd name="connsiteY7" fmla="*/ 91403 h 2364156"/>
              <a:gd name="connsiteX8" fmla="*/ 6369354 w 6369354"/>
              <a:gd name="connsiteY8" fmla="*/ 0 h 2364156"/>
              <a:gd name="connsiteX0" fmla="*/ 6369354 w 6369354"/>
              <a:gd name="connsiteY0" fmla="*/ 0 h 2364156"/>
              <a:gd name="connsiteX1" fmla="*/ 5694830 w 6369354"/>
              <a:gd name="connsiteY1" fmla="*/ 1037185 h 2364156"/>
              <a:gd name="connsiteX2" fmla="*/ 5708123 w 6369354"/>
              <a:gd name="connsiteY2" fmla="*/ 558629 h 2364156"/>
              <a:gd name="connsiteX3" fmla="*/ 23051 w 6369354"/>
              <a:gd name="connsiteY3" fmla="*/ 1740340 h 2364156"/>
              <a:gd name="connsiteX4" fmla="*/ 535566 w 6369354"/>
              <a:gd name="connsiteY4" fmla="*/ 365839 h 2364156"/>
              <a:gd name="connsiteX5" fmla="*/ 240693 w 6369354"/>
              <a:gd name="connsiteY5" fmla="*/ 1679659 h 2364156"/>
              <a:gd name="connsiteX6" fmla="*/ 5570270 w 6369354"/>
              <a:gd name="connsiteY6" fmla="*/ 251853 h 2364156"/>
              <a:gd name="connsiteX7" fmla="*/ 5219186 w 6369354"/>
              <a:gd name="connsiteY7" fmla="*/ 91403 h 2364156"/>
              <a:gd name="connsiteX8" fmla="*/ 6369354 w 6369354"/>
              <a:gd name="connsiteY8" fmla="*/ 0 h 2364156"/>
              <a:gd name="connsiteX0" fmla="*/ 6369354 w 6369354"/>
              <a:gd name="connsiteY0" fmla="*/ 0 h 2364156"/>
              <a:gd name="connsiteX1" fmla="*/ 5694830 w 6369354"/>
              <a:gd name="connsiteY1" fmla="*/ 1037185 h 2364156"/>
              <a:gd name="connsiteX2" fmla="*/ 5708123 w 6369354"/>
              <a:gd name="connsiteY2" fmla="*/ 558629 h 2364156"/>
              <a:gd name="connsiteX3" fmla="*/ 23051 w 6369354"/>
              <a:gd name="connsiteY3" fmla="*/ 1740340 h 2364156"/>
              <a:gd name="connsiteX4" fmla="*/ 535566 w 6369354"/>
              <a:gd name="connsiteY4" fmla="*/ 365839 h 2364156"/>
              <a:gd name="connsiteX5" fmla="*/ 240693 w 6369354"/>
              <a:gd name="connsiteY5" fmla="*/ 1679659 h 2364156"/>
              <a:gd name="connsiteX6" fmla="*/ 5570270 w 6369354"/>
              <a:gd name="connsiteY6" fmla="*/ 251853 h 2364156"/>
              <a:gd name="connsiteX7" fmla="*/ 5219186 w 6369354"/>
              <a:gd name="connsiteY7" fmla="*/ 91403 h 2364156"/>
              <a:gd name="connsiteX8" fmla="*/ 6369354 w 6369354"/>
              <a:gd name="connsiteY8" fmla="*/ 0 h 2364156"/>
              <a:gd name="connsiteX0" fmla="*/ 6369354 w 6369354"/>
              <a:gd name="connsiteY0" fmla="*/ 0 h 2364156"/>
              <a:gd name="connsiteX1" fmla="*/ 5694830 w 6369354"/>
              <a:gd name="connsiteY1" fmla="*/ 1037185 h 2364156"/>
              <a:gd name="connsiteX2" fmla="*/ 5708123 w 6369354"/>
              <a:gd name="connsiteY2" fmla="*/ 558629 h 2364156"/>
              <a:gd name="connsiteX3" fmla="*/ 23051 w 6369354"/>
              <a:gd name="connsiteY3" fmla="*/ 1740340 h 2364156"/>
              <a:gd name="connsiteX4" fmla="*/ 535566 w 6369354"/>
              <a:gd name="connsiteY4" fmla="*/ 365839 h 2364156"/>
              <a:gd name="connsiteX5" fmla="*/ 240693 w 6369354"/>
              <a:gd name="connsiteY5" fmla="*/ 1679659 h 2364156"/>
              <a:gd name="connsiteX6" fmla="*/ 5570270 w 6369354"/>
              <a:gd name="connsiteY6" fmla="*/ 251853 h 2364156"/>
              <a:gd name="connsiteX7" fmla="*/ 5219186 w 6369354"/>
              <a:gd name="connsiteY7" fmla="*/ 91403 h 2364156"/>
              <a:gd name="connsiteX8" fmla="*/ 6369354 w 6369354"/>
              <a:gd name="connsiteY8" fmla="*/ 0 h 2364156"/>
              <a:gd name="connsiteX0" fmla="*/ 6369354 w 6369354"/>
              <a:gd name="connsiteY0" fmla="*/ 0 h 2364156"/>
              <a:gd name="connsiteX1" fmla="*/ 5694830 w 6369354"/>
              <a:gd name="connsiteY1" fmla="*/ 1037185 h 2364156"/>
              <a:gd name="connsiteX2" fmla="*/ 5708123 w 6369354"/>
              <a:gd name="connsiteY2" fmla="*/ 558629 h 2364156"/>
              <a:gd name="connsiteX3" fmla="*/ 23051 w 6369354"/>
              <a:gd name="connsiteY3" fmla="*/ 1740340 h 2364156"/>
              <a:gd name="connsiteX4" fmla="*/ 535566 w 6369354"/>
              <a:gd name="connsiteY4" fmla="*/ 365839 h 2364156"/>
              <a:gd name="connsiteX5" fmla="*/ 240693 w 6369354"/>
              <a:gd name="connsiteY5" fmla="*/ 1679659 h 2364156"/>
              <a:gd name="connsiteX6" fmla="*/ 5570270 w 6369354"/>
              <a:gd name="connsiteY6" fmla="*/ 251853 h 2364156"/>
              <a:gd name="connsiteX7" fmla="*/ 5219186 w 6369354"/>
              <a:gd name="connsiteY7" fmla="*/ 91403 h 2364156"/>
              <a:gd name="connsiteX8" fmla="*/ 6369354 w 6369354"/>
              <a:gd name="connsiteY8" fmla="*/ 0 h 2364156"/>
              <a:gd name="connsiteX0" fmla="*/ 6369354 w 6369354"/>
              <a:gd name="connsiteY0" fmla="*/ 0 h 2364156"/>
              <a:gd name="connsiteX1" fmla="*/ 5694830 w 6369354"/>
              <a:gd name="connsiteY1" fmla="*/ 1037185 h 2364156"/>
              <a:gd name="connsiteX2" fmla="*/ 5708123 w 6369354"/>
              <a:gd name="connsiteY2" fmla="*/ 558629 h 2364156"/>
              <a:gd name="connsiteX3" fmla="*/ 23051 w 6369354"/>
              <a:gd name="connsiteY3" fmla="*/ 1740340 h 2364156"/>
              <a:gd name="connsiteX4" fmla="*/ 535566 w 6369354"/>
              <a:gd name="connsiteY4" fmla="*/ 365839 h 2364156"/>
              <a:gd name="connsiteX5" fmla="*/ 240693 w 6369354"/>
              <a:gd name="connsiteY5" fmla="*/ 1679659 h 2364156"/>
              <a:gd name="connsiteX6" fmla="*/ 5570270 w 6369354"/>
              <a:gd name="connsiteY6" fmla="*/ 251853 h 2364156"/>
              <a:gd name="connsiteX7" fmla="*/ 5219186 w 6369354"/>
              <a:gd name="connsiteY7" fmla="*/ 91403 h 2364156"/>
              <a:gd name="connsiteX8" fmla="*/ 6369354 w 6369354"/>
              <a:gd name="connsiteY8" fmla="*/ 0 h 2364156"/>
              <a:gd name="connsiteX0" fmla="*/ 6369354 w 6369354"/>
              <a:gd name="connsiteY0" fmla="*/ 0 h 2364156"/>
              <a:gd name="connsiteX1" fmla="*/ 5694830 w 6369354"/>
              <a:gd name="connsiteY1" fmla="*/ 1037185 h 2364156"/>
              <a:gd name="connsiteX2" fmla="*/ 5708123 w 6369354"/>
              <a:gd name="connsiteY2" fmla="*/ 558629 h 2364156"/>
              <a:gd name="connsiteX3" fmla="*/ 23051 w 6369354"/>
              <a:gd name="connsiteY3" fmla="*/ 1740340 h 2364156"/>
              <a:gd name="connsiteX4" fmla="*/ 535566 w 6369354"/>
              <a:gd name="connsiteY4" fmla="*/ 365839 h 2364156"/>
              <a:gd name="connsiteX5" fmla="*/ 240693 w 6369354"/>
              <a:gd name="connsiteY5" fmla="*/ 1679659 h 2364156"/>
              <a:gd name="connsiteX6" fmla="*/ 5570270 w 6369354"/>
              <a:gd name="connsiteY6" fmla="*/ 251853 h 2364156"/>
              <a:gd name="connsiteX7" fmla="*/ 5219186 w 6369354"/>
              <a:gd name="connsiteY7" fmla="*/ 91403 h 2364156"/>
              <a:gd name="connsiteX8" fmla="*/ 6369354 w 6369354"/>
              <a:gd name="connsiteY8" fmla="*/ 0 h 2364156"/>
              <a:gd name="connsiteX0" fmla="*/ 6369354 w 6369354"/>
              <a:gd name="connsiteY0" fmla="*/ 0 h 2364156"/>
              <a:gd name="connsiteX1" fmla="*/ 5694830 w 6369354"/>
              <a:gd name="connsiteY1" fmla="*/ 1037185 h 2364156"/>
              <a:gd name="connsiteX2" fmla="*/ 5708123 w 6369354"/>
              <a:gd name="connsiteY2" fmla="*/ 558629 h 2364156"/>
              <a:gd name="connsiteX3" fmla="*/ 23051 w 6369354"/>
              <a:gd name="connsiteY3" fmla="*/ 1740340 h 2364156"/>
              <a:gd name="connsiteX4" fmla="*/ 535566 w 6369354"/>
              <a:gd name="connsiteY4" fmla="*/ 365839 h 2364156"/>
              <a:gd name="connsiteX5" fmla="*/ 240693 w 6369354"/>
              <a:gd name="connsiteY5" fmla="*/ 1679659 h 2364156"/>
              <a:gd name="connsiteX6" fmla="*/ 5570270 w 6369354"/>
              <a:gd name="connsiteY6" fmla="*/ 251853 h 2364156"/>
              <a:gd name="connsiteX7" fmla="*/ 5219186 w 6369354"/>
              <a:gd name="connsiteY7" fmla="*/ 91403 h 2364156"/>
              <a:gd name="connsiteX8" fmla="*/ 6369354 w 6369354"/>
              <a:gd name="connsiteY8" fmla="*/ 0 h 2364156"/>
              <a:gd name="connsiteX0" fmla="*/ 6369354 w 6369354"/>
              <a:gd name="connsiteY0" fmla="*/ 0 h 2364156"/>
              <a:gd name="connsiteX1" fmla="*/ 5694830 w 6369354"/>
              <a:gd name="connsiteY1" fmla="*/ 1037185 h 2364156"/>
              <a:gd name="connsiteX2" fmla="*/ 5708123 w 6369354"/>
              <a:gd name="connsiteY2" fmla="*/ 558629 h 2364156"/>
              <a:gd name="connsiteX3" fmla="*/ 23051 w 6369354"/>
              <a:gd name="connsiteY3" fmla="*/ 1740340 h 2364156"/>
              <a:gd name="connsiteX4" fmla="*/ 535566 w 6369354"/>
              <a:gd name="connsiteY4" fmla="*/ 365839 h 2364156"/>
              <a:gd name="connsiteX5" fmla="*/ 240693 w 6369354"/>
              <a:gd name="connsiteY5" fmla="*/ 1679659 h 2364156"/>
              <a:gd name="connsiteX6" fmla="*/ 5570270 w 6369354"/>
              <a:gd name="connsiteY6" fmla="*/ 251853 h 2364156"/>
              <a:gd name="connsiteX7" fmla="*/ 5219186 w 6369354"/>
              <a:gd name="connsiteY7" fmla="*/ 91403 h 2364156"/>
              <a:gd name="connsiteX8" fmla="*/ 6369354 w 6369354"/>
              <a:gd name="connsiteY8" fmla="*/ 0 h 2364156"/>
              <a:gd name="connsiteX0" fmla="*/ 6369354 w 6369354"/>
              <a:gd name="connsiteY0" fmla="*/ 0 h 2364156"/>
              <a:gd name="connsiteX1" fmla="*/ 5694830 w 6369354"/>
              <a:gd name="connsiteY1" fmla="*/ 1037185 h 2364156"/>
              <a:gd name="connsiteX2" fmla="*/ 5708123 w 6369354"/>
              <a:gd name="connsiteY2" fmla="*/ 558629 h 2364156"/>
              <a:gd name="connsiteX3" fmla="*/ 23051 w 6369354"/>
              <a:gd name="connsiteY3" fmla="*/ 1740340 h 2364156"/>
              <a:gd name="connsiteX4" fmla="*/ 535566 w 6369354"/>
              <a:gd name="connsiteY4" fmla="*/ 365839 h 2364156"/>
              <a:gd name="connsiteX5" fmla="*/ 240693 w 6369354"/>
              <a:gd name="connsiteY5" fmla="*/ 1679659 h 2364156"/>
              <a:gd name="connsiteX6" fmla="*/ 5570270 w 6369354"/>
              <a:gd name="connsiteY6" fmla="*/ 251853 h 2364156"/>
              <a:gd name="connsiteX7" fmla="*/ 5219186 w 6369354"/>
              <a:gd name="connsiteY7" fmla="*/ 91403 h 2364156"/>
              <a:gd name="connsiteX8" fmla="*/ 6369354 w 6369354"/>
              <a:gd name="connsiteY8" fmla="*/ 0 h 2364156"/>
              <a:gd name="connsiteX0" fmla="*/ 6369354 w 6369354"/>
              <a:gd name="connsiteY0" fmla="*/ 0 h 2364156"/>
              <a:gd name="connsiteX1" fmla="*/ 5694830 w 6369354"/>
              <a:gd name="connsiteY1" fmla="*/ 1037185 h 2364156"/>
              <a:gd name="connsiteX2" fmla="*/ 5708123 w 6369354"/>
              <a:gd name="connsiteY2" fmla="*/ 558629 h 2364156"/>
              <a:gd name="connsiteX3" fmla="*/ 23051 w 6369354"/>
              <a:gd name="connsiteY3" fmla="*/ 1740340 h 2364156"/>
              <a:gd name="connsiteX4" fmla="*/ 535566 w 6369354"/>
              <a:gd name="connsiteY4" fmla="*/ 365839 h 2364156"/>
              <a:gd name="connsiteX5" fmla="*/ 240693 w 6369354"/>
              <a:gd name="connsiteY5" fmla="*/ 1679659 h 2364156"/>
              <a:gd name="connsiteX6" fmla="*/ 5570270 w 6369354"/>
              <a:gd name="connsiteY6" fmla="*/ 251853 h 2364156"/>
              <a:gd name="connsiteX7" fmla="*/ 5219186 w 6369354"/>
              <a:gd name="connsiteY7" fmla="*/ 91403 h 2364156"/>
              <a:gd name="connsiteX8" fmla="*/ 6369354 w 6369354"/>
              <a:gd name="connsiteY8" fmla="*/ 0 h 2364156"/>
              <a:gd name="connsiteX0" fmla="*/ 6369354 w 6369354"/>
              <a:gd name="connsiteY0" fmla="*/ 0 h 2364156"/>
              <a:gd name="connsiteX1" fmla="*/ 5694830 w 6369354"/>
              <a:gd name="connsiteY1" fmla="*/ 1037185 h 2364156"/>
              <a:gd name="connsiteX2" fmla="*/ 5708123 w 6369354"/>
              <a:gd name="connsiteY2" fmla="*/ 558629 h 2364156"/>
              <a:gd name="connsiteX3" fmla="*/ 23051 w 6369354"/>
              <a:gd name="connsiteY3" fmla="*/ 1740340 h 2364156"/>
              <a:gd name="connsiteX4" fmla="*/ 535566 w 6369354"/>
              <a:gd name="connsiteY4" fmla="*/ 365839 h 2364156"/>
              <a:gd name="connsiteX5" fmla="*/ 240693 w 6369354"/>
              <a:gd name="connsiteY5" fmla="*/ 1679659 h 2364156"/>
              <a:gd name="connsiteX6" fmla="*/ 5570270 w 6369354"/>
              <a:gd name="connsiteY6" fmla="*/ 251853 h 2364156"/>
              <a:gd name="connsiteX7" fmla="*/ 5219186 w 6369354"/>
              <a:gd name="connsiteY7" fmla="*/ 91403 h 2364156"/>
              <a:gd name="connsiteX8" fmla="*/ 6369354 w 6369354"/>
              <a:gd name="connsiteY8" fmla="*/ 0 h 2364156"/>
              <a:gd name="connsiteX0" fmla="*/ 6369354 w 6369354"/>
              <a:gd name="connsiteY0" fmla="*/ 0 h 2364156"/>
              <a:gd name="connsiteX1" fmla="*/ 5694830 w 6369354"/>
              <a:gd name="connsiteY1" fmla="*/ 1037185 h 2364156"/>
              <a:gd name="connsiteX2" fmla="*/ 5708123 w 6369354"/>
              <a:gd name="connsiteY2" fmla="*/ 558629 h 2364156"/>
              <a:gd name="connsiteX3" fmla="*/ 23051 w 6369354"/>
              <a:gd name="connsiteY3" fmla="*/ 1740340 h 2364156"/>
              <a:gd name="connsiteX4" fmla="*/ 535566 w 6369354"/>
              <a:gd name="connsiteY4" fmla="*/ 365839 h 2364156"/>
              <a:gd name="connsiteX5" fmla="*/ 240693 w 6369354"/>
              <a:gd name="connsiteY5" fmla="*/ 1679659 h 2364156"/>
              <a:gd name="connsiteX6" fmla="*/ 5570270 w 6369354"/>
              <a:gd name="connsiteY6" fmla="*/ 251853 h 2364156"/>
              <a:gd name="connsiteX7" fmla="*/ 5219186 w 6369354"/>
              <a:gd name="connsiteY7" fmla="*/ 91403 h 2364156"/>
              <a:gd name="connsiteX8" fmla="*/ 6369354 w 6369354"/>
              <a:gd name="connsiteY8" fmla="*/ 0 h 2364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69354" h="2364156">
                <a:moveTo>
                  <a:pt x="6369354" y="0"/>
                </a:moveTo>
                <a:lnTo>
                  <a:pt x="5694830" y="1037185"/>
                </a:lnTo>
                <a:lnTo>
                  <a:pt x="5708123" y="558629"/>
                </a:lnTo>
                <a:cubicBezTo>
                  <a:pt x="3271716" y="2243014"/>
                  <a:pt x="428680" y="2989712"/>
                  <a:pt x="23051" y="1740340"/>
                </a:cubicBezTo>
                <a:cubicBezTo>
                  <a:pt x="-96562" y="1255763"/>
                  <a:pt x="275576" y="652635"/>
                  <a:pt x="535566" y="365839"/>
                </a:cubicBezTo>
                <a:cubicBezTo>
                  <a:pt x="319779" y="735974"/>
                  <a:pt x="46116" y="1159926"/>
                  <a:pt x="240693" y="1679659"/>
                </a:cubicBezTo>
                <a:cubicBezTo>
                  <a:pt x="691735" y="2752539"/>
                  <a:pt x="4132146" y="1433519"/>
                  <a:pt x="5570270" y="251853"/>
                </a:cubicBezTo>
                <a:lnTo>
                  <a:pt x="5219186" y="91403"/>
                </a:lnTo>
                <a:lnTo>
                  <a:pt x="6369354" y="0"/>
                </a:lnTo>
                <a:close/>
              </a:path>
            </a:pathLst>
          </a:custGeom>
          <a:solidFill>
            <a:srgbClr val="FF671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bg1"/>
              </a:solidFill>
            </a:endParaRPr>
          </a:p>
        </p:txBody>
      </p:sp>
      <p:sp>
        <p:nvSpPr>
          <p:cNvPr id="7200" name="TextBox 8">
            <a:extLst>
              <a:ext uri="{FF2B5EF4-FFF2-40B4-BE49-F238E27FC236}">
                <a16:creationId xmlns:a16="http://schemas.microsoft.com/office/drawing/2014/main" id="{0012E486-3692-D1AA-2529-A8E8326EE277}"/>
              </a:ext>
            </a:extLst>
          </p:cNvPr>
          <p:cNvSpPr txBox="1">
            <a:spLocks noChangeArrowheads="1"/>
          </p:cNvSpPr>
          <p:nvPr/>
        </p:nvSpPr>
        <p:spPr bwMode="auto">
          <a:xfrm>
            <a:off x="339725" y="1524000"/>
            <a:ext cx="404177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n-US" altLang="en-US" sz="1600" b="1" dirty="0">
                <a:solidFill>
                  <a:srgbClr val="FF671F"/>
                </a:solidFill>
                <a:latin typeface="+mn-lt"/>
                <a:cs typeface="Arial" panose="020B0604020202020204" pitchFamily="34" charset="0"/>
              </a:rPr>
              <a:t>All CONFIDENTIAL documents</a:t>
            </a:r>
          </a:p>
          <a:p>
            <a:pPr algn="ctr"/>
            <a:r>
              <a:rPr lang="en-US" altLang="en-US" sz="1600" b="1" dirty="0">
                <a:solidFill>
                  <a:srgbClr val="FF671F"/>
                </a:solidFill>
                <a:latin typeface="+mn-lt"/>
                <a:cs typeface="Arial" panose="020B0604020202020204" pitchFamily="34" charset="0"/>
              </a:rPr>
              <a:t> must be kept in locked cabinets</a:t>
            </a:r>
          </a:p>
        </p:txBody>
      </p:sp>
      <p:sp>
        <p:nvSpPr>
          <p:cNvPr id="7201" name="object 18">
            <a:extLst>
              <a:ext uri="{FF2B5EF4-FFF2-40B4-BE49-F238E27FC236}">
                <a16:creationId xmlns:a16="http://schemas.microsoft.com/office/drawing/2014/main" id="{526FBAF0-AE02-2D19-865E-FBF87CE4B67B}"/>
              </a:ext>
            </a:extLst>
          </p:cNvPr>
          <p:cNvSpPr txBox="1"/>
          <p:nvPr/>
        </p:nvSpPr>
        <p:spPr>
          <a:xfrm>
            <a:off x="3603625" y="6688138"/>
            <a:ext cx="4984750"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cs typeface="Calibri"/>
              </a:rPr>
              <a:t>“</a:t>
            </a:r>
            <a:r>
              <a:rPr sz="650" spc="-5" dirty="0">
                <a:solidFill>
                  <a:schemeClr val="bg1"/>
                </a:solidFill>
                <a:cs typeface="Calibri"/>
              </a:rPr>
              <a:t>C</a:t>
            </a:r>
            <a:r>
              <a:rPr sz="650" spc="-15" dirty="0">
                <a:solidFill>
                  <a:schemeClr val="bg1"/>
                </a:solidFill>
                <a:cs typeface="Calibri"/>
              </a:rPr>
              <a:t>o</a:t>
            </a:r>
            <a:r>
              <a:rPr sz="650" spc="-10" dirty="0">
                <a:solidFill>
                  <a:schemeClr val="bg1"/>
                </a:solidFill>
                <a:cs typeface="Calibri"/>
              </a:rPr>
              <a:t>p</a:t>
            </a:r>
            <a:r>
              <a:rPr sz="650" spc="-15" dirty="0">
                <a:solidFill>
                  <a:schemeClr val="bg1"/>
                </a:solidFill>
                <a:cs typeface="Calibri"/>
              </a:rPr>
              <a:t>y</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a:t>
            </a:r>
            <a:r>
              <a:rPr sz="650" spc="-10" dirty="0">
                <a:solidFill>
                  <a:schemeClr val="bg1"/>
                </a:solidFill>
                <a:cs typeface="Calibri"/>
              </a:rPr>
              <a:t>s</a:t>
            </a:r>
            <a:r>
              <a:rPr sz="650" spc="-5" dirty="0">
                <a:solidFill>
                  <a:schemeClr val="bg1"/>
                </a:solidFill>
                <a:cs typeface="Calibri"/>
              </a:rPr>
              <a:t>:</a:t>
            </a:r>
            <a:r>
              <a:rPr sz="650" spc="-10" dirty="0">
                <a:solidFill>
                  <a:schemeClr val="bg1"/>
                </a:solidFill>
                <a:cs typeface="Calibri"/>
              </a:rPr>
              <a:t> Al</a:t>
            </a:r>
            <a:r>
              <a:rPr sz="650" spc="-5" dirty="0">
                <a:solidFill>
                  <a:schemeClr val="bg1"/>
                </a:solidFill>
                <a:cs typeface="Calibri"/>
              </a:rPr>
              <a:t>l</a:t>
            </a:r>
            <a:r>
              <a:rPr sz="650" spc="15" dirty="0">
                <a:solidFill>
                  <a:schemeClr val="bg1"/>
                </a:solidFill>
                <a:cs typeface="Calibri"/>
              </a:rPr>
              <a:t> </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ts</a:t>
            </a:r>
            <a:r>
              <a:rPr sz="650" spc="-10" dirty="0">
                <a:solidFill>
                  <a:schemeClr val="bg1"/>
                </a:solidFill>
                <a:cs typeface="Calibri"/>
              </a:rPr>
              <a:t> </a:t>
            </a:r>
            <a:r>
              <a:rPr sz="650" spc="-5" dirty="0">
                <a:solidFill>
                  <a:schemeClr val="bg1"/>
                </a:solidFill>
                <a:cs typeface="Calibri"/>
              </a:rPr>
              <a:t>are</a:t>
            </a:r>
            <a:r>
              <a:rPr sz="650" spc="10" dirty="0">
                <a:solidFill>
                  <a:schemeClr val="bg1"/>
                </a:solidFill>
                <a:cs typeface="Calibri"/>
              </a:rPr>
              <a:t> </a:t>
            </a:r>
            <a:r>
              <a:rPr sz="650" spc="-5" dirty="0">
                <a:solidFill>
                  <a:schemeClr val="bg1"/>
                </a:solidFill>
                <a:cs typeface="Calibri"/>
              </a:rPr>
              <a:t>reser</a:t>
            </a:r>
            <a:r>
              <a:rPr sz="650" spc="-10" dirty="0">
                <a:solidFill>
                  <a:schemeClr val="bg1"/>
                </a:solidFill>
                <a:cs typeface="Calibri"/>
              </a:rPr>
              <a:t>v</a:t>
            </a:r>
            <a:r>
              <a:rPr sz="650" spc="-5" dirty="0">
                <a:solidFill>
                  <a:schemeClr val="bg1"/>
                </a:solidFill>
                <a:cs typeface="Calibri"/>
              </a:rPr>
              <a:t>e</a:t>
            </a:r>
            <a:r>
              <a:rPr sz="650" spc="-10" dirty="0">
                <a:solidFill>
                  <a:schemeClr val="bg1"/>
                </a:solidFill>
                <a:cs typeface="Calibri"/>
              </a:rPr>
              <a:t>d</a:t>
            </a:r>
            <a:r>
              <a:rPr sz="650" spc="-5" dirty="0">
                <a:solidFill>
                  <a:schemeClr val="bg1"/>
                </a:solidFill>
                <a:cs typeface="Calibri"/>
              </a:rPr>
              <a:t>,</a:t>
            </a:r>
            <a:r>
              <a:rPr sz="650" spc="-10" dirty="0">
                <a:solidFill>
                  <a:schemeClr val="bg1"/>
                </a:solidFill>
                <a:cs typeface="Calibri"/>
              </a:rPr>
              <a:t> n</a:t>
            </a:r>
            <a:r>
              <a:rPr sz="650" spc="-5" dirty="0">
                <a:solidFill>
                  <a:schemeClr val="bg1"/>
                </a:solidFill>
                <a:cs typeface="Calibri"/>
              </a:rPr>
              <a:t>o</a:t>
            </a:r>
            <a:r>
              <a:rPr sz="650" dirty="0">
                <a:solidFill>
                  <a:schemeClr val="bg1"/>
                </a:solidFill>
                <a:cs typeface="Calibri"/>
              </a:rPr>
              <a:t> </a:t>
            </a:r>
            <a:r>
              <a:rPr sz="650" spc="-10" dirty="0">
                <a:solidFill>
                  <a:schemeClr val="bg1"/>
                </a:solidFill>
                <a:cs typeface="Calibri"/>
              </a:rPr>
              <a:t>p</a:t>
            </a:r>
            <a:r>
              <a:rPr sz="650" spc="-5" dirty="0">
                <a:solidFill>
                  <a:schemeClr val="bg1"/>
                </a:solidFill>
                <a:cs typeface="Calibri"/>
              </a:rPr>
              <a:t>art </a:t>
            </a:r>
            <a:r>
              <a:rPr sz="650" spc="-15" dirty="0">
                <a:solidFill>
                  <a:schemeClr val="bg1"/>
                </a:solidFill>
                <a:cs typeface="Calibri"/>
              </a:rPr>
              <a:t>o</a:t>
            </a:r>
            <a:r>
              <a:rPr sz="650" spc="-5" dirty="0">
                <a:solidFill>
                  <a:schemeClr val="bg1"/>
                </a:solidFill>
                <a:cs typeface="Calibri"/>
              </a:rPr>
              <a:t>f</a:t>
            </a:r>
            <a:r>
              <a:rPr sz="650" spc="10" dirty="0">
                <a:solidFill>
                  <a:schemeClr val="bg1"/>
                </a:solidFill>
                <a:cs typeface="Calibri"/>
              </a:rPr>
              <a:t> </a:t>
            </a:r>
            <a:r>
              <a:rPr sz="650" spc="-5" dirty="0">
                <a:solidFill>
                  <a:schemeClr val="bg1"/>
                </a:solidFill>
                <a:cs typeface="Calibri"/>
              </a:rPr>
              <a:t>t</a:t>
            </a:r>
            <a:r>
              <a:rPr sz="650" spc="-15" dirty="0">
                <a:solidFill>
                  <a:schemeClr val="bg1"/>
                </a:solidFill>
                <a:cs typeface="Calibri"/>
              </a:rPr>
              <a:t>h</a:t>
            </a:r>
            <a:r>
              <a:rPr sz="650" spc="-10" dirty="0">
                <a:solidFill>
                  <a:schemeClr val="bg1"/>
                </a:solidFill>
                <a:cs typeface="Calibri"/>
              </a:rPr>
              <a:t>i</a:t>
            </a:r>
            <a:r>
              <a:rPr sz="650" spc="-5" dirty="0">
                <a:solidFill>
                  <a:schemeClr val="bg1"/>
                </a:solidFill>
                <a:cs typeface="Calibri"/>
              </a:rPr>
              <a:t>s </a:t>
            </a:r>
            <a:r>
              <a:rPr sz="650" spc="-10" dirty="0">
                <a:solidFill>
                  <a:schemeClr val="bg1"/>
                </a:solidFill>
                <a:cs typeface="Calibri"/>
              </a:rPr>
              <a:t>p</a:t>
            </a:r>
            <a:r>
              <a:rPr sz="650" spc="-5" dirty="0">
                <a:solidFill>
                  <a:schemeClr val="bg1"/>
                </a:solidFill>
                <a:cs typeface="Calibri"/>
              </a:rPr>
              <a:t>rese</a:t>
            </a:r>
            <a:r>
              <a:rPr sz="650" spc="-10" dirty="0">
                <a:solidFill>
                  <a:schemeClr val="bg1"/>
                </a:solidFill>
                <a:cs typeface="Calibri"/>
              </a:rPr>
              <a:t>n</a:t>
            </a:r>
            <a:r>
              <a:rPr sz="650" spc="-5" dirty="0">
                <a:solidFill>
                  <a:schemeClr val="bg1"/>
                </a:solidFill>
                <a:cs typeface="Calibri"/>
              </a:rPr>
              <a:t>tat</a:t>
            </a:r>
            <a:r>
              <a:rPr sz="650" spc="-15" dirty="0">
                <a:solidFill>
                  <a:schemeClr val="bg1"/>
                </a:solidFill>
                <a:cs typeface="Calibri"/>
              </a:rPr>
              <a:t>io</a:t>
            </a:r>
            <a:r>
              <a:rPr sz="650" spc="-5" dirty="0">
                <a:solidFill>
                  <a:schemeClr val="bg1"/>
                </a:solidFill>
                <a:cs typeface="Calibri"/>
              </a:rPr>
              <a:t>n</a:t>
            </a:r>
            <a:r>
              <a:rPr sz="650" dirty="0">
                <a:solidFill>
                  <a:schemeClr val="bg1"/>
                </a:solidFill>
                <a:cs typeface="Calibri"/>
              </a:rPr>
              <a:t> </a:t>
            </a:r>
            <a:r>
              <a:rPr sz="650" spc="-5" dirty="0">
                <a:solidFill>
                  <a:schemeClr val="bg1"/>
                </a:solidFill>
                <a:cs typeface="Calibri"/>
              </a:rPr>
              <a:t>can</a:t>
            </a:r>
            <a:r>
              <a:rPr sz="650" dirty="0">
                <a:solidFill>
                  <a:schemeClr val="bg1"/>
                </a:solidFill>
                <a:cs typeface="Calibri"/>
              </a:rPr>
              <a:t> </a:t>
            </a:r>
            <a:r>
              <a:rPr sz="650" spc="-10" dirty="0">
                <a:solidFill>
                  <a:schemeClr val="bg1"/>
                </a:solidFill>
                <a:cs typeface="Calibri"/>
              </a:rPr>
              <a:t>b</a:t>
            </a:r>
            <a:r>
              <a:rPr sz="650" spc="-5" dirty="0">
                <a:solidFill>
                  <a:schemeClr val="bg1"/>
                </a:solidFill>
                <a:cs typeface="Calibri"/>
              </a:rPr>
              <a:t>e re</a:t>
            </a:r>
            <a:r>
              <a:rPr sz="650" spc="-10" dirty="0">
                <a:solidFill>
                  <a:schemeClr val="bg1"/>
                </a:solidFill>
                <a:cs typeface="Calibri"/>
              </a:rPr>
              <a:t>p</a:t>
            </a:r>
            <a:r>
              <a:rPr sz="650" spc="-5" dirty="0">
                <a:solidFill>
                  <a:schemeClr val="bg1"/>
                </a:solidFill>
                <a:cs typeface="Calibri"/>
              </a:rPr>
              <a:t>r</a:t>
            </a:r>
            <a:r>
              <a:rPr sz="650" spc="-10" dirty="0">
                <a:solidFill>
                  <a:schemeClr val="bg1"/>
                </a:solidFill>
                <a:cs typeface="Calibri"/>
              </a:rPr>
              <a:t>odu</a:t>
            </a:r>
            <a:r>
              <a:rPr sz="650" spc="-5" dirty="0">
                <a:solidFill>
                  <a:schemeClr val="bg1"/>
                </a:solidFill>
                <a:cs typeface="Calibri"/>
              </a:rPr>
              <a:t>ced</a:t>
            </a:r>
            <a:r>
              <a:rPr sz="650" dirty="0">
                <a:solidFill>
                  <a:schemeClr val="bg1"/>
                </a:solidFill>
                <a:cs typeface="Calibri"/>
              </a:rPr>
              <a:t> </a:t>
            </a:r>
            <a:r>
              <a:rPr sz="650" spc="-15" dirty="0">
                <a:solidFill>
                  <a:schemeClr val="bg1"/>
                </a:solidFill>
                <a:cs typeface="Calibri"/>
              </a:rPr>
              <a:t>o</a:t>
            </a:r>
            <a:r>
              <a:rPr sz="650" spc="-5" dirty="0">
                <a:solidFill>
                  <a:schemeClr val="bg1"/>
                </a:solidFill>
                <a:cs typeface="Calibri"/>
              </a:rPr>
              <a:t>r c</a:t>
            </a:r>
            <a:r>
              <a:rPr sz="650" spc="-10" dirty="0">
                <a:solidFill>
                  <a:schemeClr val="bg1"/>
                </a:solidFill>
                <a:cs typeface="Calibri"/>
              </a:rPr>
              <a:t>opi</a:t>
            </a:r>
            <a:r>
              <a:rPr sz="650" spc="-5" dirty="0">
                <a:solidFill>
                  <a:schemeClr val="bg1"/>
                </a:solidFill>
                <a:cs typeface="Calibri"/>
              </a:rPr>
              <a:t>ed</a:t>
            </a:r>
            <a:r>
              <a:rPr sz="650" spc="15" dirty="0">
                <a:solidFill>
                  <a:schemeClr val="bg1"/>
                </a:solidFill>
                <a:cs typeface="Calibri"/>
              </a:rPr>
              <a:t> </a:t>
            </a:r>
            <a:r>
              <a:rPr sz="650" spc="-10" dirty="0">
                <a:solidFill>
                  <a:schemeClr val="bg1"/>
                </a:solidFill>
                <a:cs typeface="Calibri"/>
              </a:rPr>
              <a:t>b</a:t>
            </a:r>
            <a:r>
              <a:rPr sz="650" spc="-5" dirty="0">
                <a:solidFill>
                  <a:schemeClr val="bg1"/>
                </a:solidFill>
                <a:cs typeface="Calibri"/>
              </a:rPr>
              <a:t>y</a:t>
            </a:r>
            <a:r>
              <a:rPr sz="650" spc="-10" dirty="0">
                <a:solidFill>
                  <a:schemeClr val="bg1"/>
                </a:solidFill>
                <a:cs typeface="Calibri"/>
              </a:rPr>
              <a:t> </a:t>
            </a:r>
            <a:r>
              <a:rPr sz="650" spc="-5" dirty="0">
                <a:solidFill>
                  <a:schemeClr val="bg1"/>
                </a:solidFill>
                <a:cs typeface="Calibri"/>
              </a:rPr>
              <a:t>a</a:t>
            </a:r>
            <a:r>
              <a:rPr sz="650" spc="-10" dirty="0">
                <a:solidFill>
                  <a:schemeClr val="bg1"/>
                </a:solidFill>
                <a:cs typeface="Calibri"/>
              </a:rPr>
              <a:t>n</a:t>
            </a:r>
            <a:r>
              <a:rPr sz="650" spc="-5" dirty="0">
                <a:solidFill>
                  <a:schemeClr val="bg1"/>
                </a:solidFill>
                <a:cs typeface="Calibri"/>
              </a:rPr>
              <a:t>y</a:t>
            </a:r>
            <a:r>
              <a:rPr sz="650" dirty="0">
                <a:solidFill>
                  <a:schemeClr val="bg1"/>
                </a:solidFill>
                <a:cs typeface="Calibri"/>
              </a:rPr>
              <a:t> </a:t>
            </a:r>
            <a:r>
              <a:rPr sz="650" spc="-5" dirty="0">
                <a:solidFill>
                  <a:schemeClr val="bg1"/>
                </a:solidFill>
                <a:cs typeface="Calibri"/>
              </a:rPr>
              <a:t>mea</a:t>
            </a:r>
            <a:r>
              <a:rPr sz="650" spc="-10" dirty="0">
                <a:solidFill>
                  <a:schemeClr val="bg1"/>
                </a:solidFill>
                <a:cs typeface="Calibri"/>
              </a:rPr>
              <a:t>n</a:t>
            </a:r>
            <a:r>
              <a:rPr sz="650" spc="-5" dirty="0">
                <a:solidFill>
                  <a:schemeClr val="bg1"/>
                </a:solidFill>
                <a:cs typeface="Calibri"/>
              </a:rPr>
              <a:t>s e</a:t>
            </a:r>
            <a:r>
              <a:rPr sz="650" spc="-10" dirty="0">
                <a:solidFill>
                  <a:schemeClr val="bg1"/>
                </a:solidFill>
                <a:cs typeface="Calibri"/>
              </a:rPr>
              <a:t>x</a:t>
            </a:r>
            <a:r>
              <a:rPr sz="650" spc="-5" dirty="0">
                <a:solidFill>
                  <a:schemeClr val="bg1"/>
                </a:solidFill>
                <a:cs typeface="Calibri"/>
              </a:rPr>
              <a:t>ce</a:t>
            </a:r>
            <a:r>
              <a:rPr sz="650" spc="-10" dirty="0">
                <a:solidFill>
                  <a:schemeClr val="bg1"/>
                </a:solidFill>
                <a:cs typeface="Calibri"/>
              </a:rPr>
              <a:t>p</a:t>
            </a:r>
            <a:r>
              <a:rPr sz="650" spc="-5" dirty="0">
                <a:solidFill>
                  <a:schemeClr val="bg1"/>
                </a:solidFill>
                <a:cs typeface="Calibri"/>
              </a:rPr>
              <a:t>t</a:t>
            </a:r>
            <a:r>
              <a:rPr sz="650" spc="5" dirty="0">
                <a:solidFill>
                  <a:schemeClr val="bg1"/>
                </a:solidFill>
                <a:cs typeface="Calibri"/>
              </a:rPr>
              <a:t> </a:t>
            </a:r>
            <a:r>
              <a:rPr sz="650" spc="-5" dirty="0">
                <a:solidFill>
                  <a:schemeClr val="bg1"/>
                </a:solidFill>
                <a:cs typeface="Calibri"/>
              </a:rPr>
              <a:t>w</a:t>
            </a:r>
            <a:r>
              <a:rPr sz="650" spc="-10" dirty="0">
                <a:solidFill>
                  <a:schemeClr val="bg1"/>
                </a:solidFill>
                <a:cs typeface="Calibri"/>
              </a:rPr>
              <a:t>i</a:t>
            </a:r>
            <a:r>
              <a:rPr sz="650" spc="-5" dirty="0">
                <a:solidFill>
                  <a:schemeClr val="bg1"/>
                </a:solidFill>
                <a:cs typeface="Calibri"/>
              </a:rPr>
              <a:t>th</a:t>
            </a:r>
            <a:r>
              <a:rPr sz="650" spc="-10" dirty="0">
                <a:solidFill>
                  <a:schemeClr val="bg1"/>
                </a:solidFill>
                <a:cs typeface="Calibri"/>
              </a:rPr>
              <a:t> </a:t>
            </a:r>
            <a:r>
              <a:rPr sz="650" spc="-5" dirty="0">
                <a:solidFill>
                  <a:schemeClr val="bg1"/>
                </a:solidFill>
                <a:cs typeface="Calibri"/>
              </a:rPr>
              <a:t>wr</a:t>
            </a:r>
            <a:r>
              <a:rPr sz="650" spc="-10" dirty="0">
                <a:solidFill>
                  <a:schemeClr val="bg1"/>
                </a:solidFill>
                <a:cs typeface="Calibri"/>
              </a:rPr>
              <a:t>i</a:t>
            </a:r>
            <a:r>
              <a:rPr sz="650" spc="-5" dirty="0">
                <a:solidFill>
                  <a:schemeClr val="bg1"/>
                </a:solidFill>
                <a:cs typeface="Calibri"/>
              </a:rPr>
              <a:t>t</a:t>
            </a:r>
            <a:r>
              <a:rPr sz="650" spc="-10" dirty="0">
                <a:solidFill>
                  <a:schemeClr val="bg1"/>
                </a:solidFill>
                <a:cs typeface="Calibri"/>
              </a:rPr>
              <a:t>t</a:t>
            </a:r>
            <a:r>
              <a:rPr sz="650" spc="5" dirty="0">
                <a:solidFill>
                  <a:schemeClr val="bg1"/>
                </a:solidFill>
                <a:cs typeface="Calibri"/>
              </a:rPr>
              <a:t>e</a:t>
            </a:r>
            <a:r>
              <a:rPr sz="650" spc="-5" dirty="0">
                <a:solidFill>
                  <a:schemeClr val="bg1"/>
                </a:solidFill>
                <a:cs typeface="Calibri"/>
              </a:rPr>
              <a:t>n</a:t>
            </a:r>
            <a:r>
              <a:rPr sz="650" spc="-10" dirty="0">
                <a:solidFill>
                  <a:schemeClr val="bg1"/>
                </a:solidFill>
                <a:cs typeface="Calibri"/>
              </a:rPr>
              <a:t> p</a:t>
            </a:r>
            <a:r>
              <a:rPr sz="650" spc="-5" dirty="0">
                <a:solidFill>
                  <a:schemeClr val="bg1"/>
                </a:solidFill>
                <a:cs typeface="Calibri"/>
              </a:rPr>
              <a:t>erm</a:t>
            </a:r>
            <a:r>
              <a:rPr sz="650" spc="-15" dirty="0">
                <a:solidFill>
                  <a:schemeClr val="bg1"/>
                </a:solidFill>
                <a:cs typeface="Calibri"/>
              </a:rPr>
              <a:t>i</a:t>
            </a:r>
            <a:r>
              <a:rPr sz="650" spc="-5" dirty="0">
                <a:solidFill>
                  <a:schemeClr val="bg1"/>
                </a:solidFill>
                <a:cs typeface="Calibri"/>
              </a:rPr>
              <a:t>s</a:t>
            </a:r>
            <a:r>
              <a:rPr sz="650" spc="-10" dirty="0">
                <a:solidFill>
                  <a:schemeClr val="bg1"/>
                </a:solidFill>
                <a:cs typeface="Calibri"/>
              </a:rPr>
              <a:t>si</a:t>
            </a:r>
            <a:r>
              <a:rPr sz="650" spc="-15" dirty="0">
                <a:solidFill>
                  <a:schemeClr val="bg1"/>
                </a:solidFill>
                <a:cs typeface="Calibri"/>
              </a:rPr>
              <a:t>o</a:t>
            </a:r>
            <a:r>
              <a:rPr sz="650" spc="-5" dirty="0">
                <a:solidFill>
                  <a:schemeClr val="bg1"/>
                </a:solidFill>
                <a:cs typeface="Calibri"/>
              </a:rPr>
              <a:t>n</a:t>
            </a:r>
            <a:r>
              <a:rPr sz="650" dirty="0">
                <a:solidFill>
                  <a:schemeClr val="bg1"/>
                </a:solidFill>
                <a:cs typeface="Calibri"/>
              </a:rPr>
              <a:t> </a:t>
            </a:r>
            <a:r>
              <a:rPr sz="650" spc="-15" dirty="0">
                <a:solidFill>
                  <a:schemeClr val="bg1"/>
                </a:solidFill>
                <a:cs typeface="Calibri"/>
              </a:rPr>
              <a:t>f</a:t>
            </a:r>
            <a:r>
              <a:rPr sz="650" spc="-5" dirty="0">
                <a:solidFill>
                  <a:schemeClr val="bg1"/>
                </a:solidFill>
                <a:cs typeface="Calibri"/>
              </a:rPr>
              <a:t>r</a:t>
            </a:r>
            <a:r>
              <a:rPr sz="650" spc="-10" dirty="0">
                <a:solidFill>
                  <a:schemeClr val="bg1"/>
                </a:solidFill>
                <a:cs typeface="Calibri"/>
              </a:rPr>
              <a:t>om</a:t>
            </a:r>
            <a:r>
              <a:rPr lang="en-GB" sz="650" spc="5" dirty="0">
                <a:solidFill>
                  <a:schemeClr val="bg1"/>
                </a:solidFill>
                <a:cs typeface="Calibri"/>
              </a:rPr>
              <a:t> </a:t>
            </a:r>
            <a:r>
              <a:rPr lang="en-GB" sz="650" spc="-5" dirty="0">
                <a:solidFill>
                  <a:schemeClr val="bg1"/>
                </a:solidFill>
                <a:cs typeface="Calibri"/>
              </a:rPr>
              <a:t>S</a:t>
            </a:r>
            <a:r>
              <a:rPr lang="en-GB" sz="650" spc="-15" dirty="0">
                <a:solidFill>
                  <a:schemeClr val="bg1"/>
                </a:solidFill>
                <a:cs typeface="Calibri"/>
              </a:rPr>
              <a:t>M</a:t>
            </a:r>
            <a:r>
              <a:rPr lang="en-GB" sz="650" spc="-5" dirty="0">
                <a:solidFill>
                  <a:schemeClr val="bg1"/>
                </a:solidFill>
                <a:cs typeface="Calibri"/>
              </a:rPr>
              <a:t>SA</a:t>
            </a:r>
            <a:r>
              <a:rPr sz="650" spc="-5" dirty="0">
                <a:solidFill>
                  <a:schemeClr val="bg1"/>
                </a:solidFill>
                <a:cs typeface="Calibri"/>
              </a:rPr>
              <a:t>“</a:t>
            </a:r>
            <a:endParaRPr sz="650" dirty="0">
              <a:solidFill>
                <a:schemeClr val="bg1"/>
              </a:solidFill>
              <a:cs typeface="Calibri"/>
            </a:endParaRPr>
          </a:p>
        </p:txBody>
      </p:sp>
      <p:cxnSp>
        <p:nvCxnSpPr>
          <p:cNvPr id="7202" name="Straight Connector 7201">
            <a:extLst>
              <a:ext uri="{FF2B5EF4-FFF2-40B4-BE49-F238E27FC236}">
                <a16:creationId xmlns:a16="http://schemas.microsoft.com/office/drawing/2014/main" id="{2F0463F3-55B8-2EAB-D3F6-40DDB6AEB223}"/>
              </a:ext>
            </a:extLst>
          </p:cNvPr>
          <p:cNvCxnSpPr>
            <a:cxnSpLocks/>
          </p:cNvCxnSpPr>
          <p:nvPr/>
        </p:nvCxnSpPr>
        <p:spPr>
          <a:xfrm>
            <a:off x="228600" y="6825009"/>
            <a:ext cx="11731052" cy="0"/>
          </a:xfrm>
          <a:prstGeom prst="line">
            <a:avLst/>
          </a:prstGeom>
          <a:ln w="57150">
            <a:solidFill>
              <a:srgbClr val="FF671F"/>
            </a:solidFill>
          </a:ln>
        </p:spPr>
        <p:style>
          <a:lnRef idx="1">
            <a:schemeClr val="dk1"/>
          </a:lnRef>
          <a:fillRef idx="0">
            <a:schemeClr val="dk1"/>
          </a:fillRef>
          <a:effectRef idx="0">
            <a:schemeClr val="dk1"/>
          </a:effectRef>
          <a:fontRef idx="minor">
            <a:schemeClr val="tx1"/>
          </a:fontRef>
        </p:style>
      </p:cxnSp>
      <p:sp>
        <p:nvSpPr>
          <p:cNvPr id="7203" name="TextBox 7202">
            <a:extLst>
              <a:ext uri="{FF2B5EF4-FFF2-40B4-BE49-F238E27FC236}">
                <a16:creationId xmlns:a16="http://schemas.microsoft.com/office/drawing/2014/main" id="{B071EB5E-8B6E-FB83-58BD-BEF82F7686B2}"/>
              </a:ext>
            </a:extLst>
          </p:cNvPr>
          <p:cNvSpPr txBox="1"/>
          <p:nvPr/>
        </p:nvSpPr>
        <p:spPr bwMode="auto">
          <a:xfrm>
            <a:off x="2909237" y="772952"/>
            <a:ext cx="6441788" cy="400110"/>
          </a:xfrm>
          <a:prstGeom prst="rect">
            <a:avLst/>
          </a:prstGeom>
          <a:noFill/>
        </p:spPr>
        <p:txBody>
          <a:bodyPr>
            <a:spAutoFit/>
          </a:bodyPr>
          <a:lstStyle/>
          <a:p>
            <a:pPr algn="ctr" eaLnBrk="1" fontAlgn="auto" hangingPunct="1">
              <a:spcBef>
                <a:spcPts val="0"/>
              </a:spcBef>
              <a:spcAft>
                <a:spcPts val="0"/>
              </a:spcAft>
              <a:defRPr/>
            </a:pPr>
            <a:r>
              <a:rPr lang="en-US" sz="2000" b="1" dirty="0">
                <a:solidFill>
                  <a:srgbClr val="FF671F"/>
                </a:solidFill>
                <a:cs typeface="Arial" panose="020B0604020202020204" pitchFamily="34" charset="0"/>
              </a:rPr>
              <a:t>Clause 7.5.3</a:t>
            </a:r>
          </a:p>
        </p:txBody>
      </p:sp>
    </p:spTree>
    <p:extLst>
      <p:ext uri="{BB962C8B-B14F-4D97-AF65-F5344CB8AC3E}">
        <p14:creationId xmlns:p14="http://schemas.microsoft.com/office/powerpoint/2010/main" val="13243612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 name="object 18">
            <a:extLst>
              <a:ext uri="{FF2B5EF4-FFF2-40B4-BE49-F238E27FC236}">
                <a16:creationId xmlns:a16="http://schemas.microsoft.com/office/drawing/2014/main" id="{C2EC8E56-76BC-4F74-CBAD-2B2219F3DB02}"/>
              </a:ext>
            </a:extLst>
          </p:cNvPr>
          <p:cNvSpPr txBox="1"/>
          <p:nvPr/>
        </p:nvSpPr>
        <p:spPr>
          <a:xfrm>
            <a:off x="3603625" y="6686664"/>
            <a:ext cx="4984750"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cs typeface="Calibri"/>
              </a:rPr>
              <a:t>“</a:t>
            </a:r>
            <a:r>
              <a:rPr sz="650" spc="-5" dirty="0">
                <a:solidFill>
                  <a:schemeClr val="bg1"/>
                </a:solidFill>
                <a:cs typeface="Calibri"/>
              </a:rPr>
              <a:t>C</a:t>
            </a:r>
            <a:r>
              <a:rPr sz="650" spc="-15" dirty="0">
                <a:solidFill>
                  <a:schemeClr val="bg1"/>
                </a:solidFill>
                <a:cs typeface="Calibri"/>
              </a:rPr>
              <a:t>o</a:t>
            </a:r>
            <a:r>
              <a:rPr sz="650" spc="-10" dirty="0">
                <a:solidFill>
                  <a:schemeClr val="bg1"/>
                </a:solidFill>
                <a:cs typeface="Calibri"/>
              </a:rPr>
              <a:t>p</a:t>
            </a:r>
            <a:r>
              <a:rPr sz="650" spc="-15" dirty="0">
                <a:solidFill>
                  <a:schemeClr val="bg1"/>
                </a:solidFill>
                <a:cs typeface="Calibri"/>
              </a:rPr>
              <a:t>y</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a:t>
            </a:r>
            <a:r>
              <a:rPr sz="650" spc="-10" dirty="0">
                <a:solidFill>
                  <a:schemeClr val="bg1"/>
                </a:solidFill>
                <a:cs typeface="Calibri"/>
              </a:rPr>
              <a:t>s</a:t>
            </a:r>
            <a:r>
              <a:rPr sz="650" spc="-5" dirty="0">
                <a:solidFill>
                  <a:schemeClr val="bg1"/>
                </a:solidFill>
                <a:cs typeface="Calibri"/>
              </a:rPr>
              <a:t>:</a:t>
            </a:r>
            <a:r>
              <a:rPr sz="650" spc="-10" dirty="0">
                <a:solidFill>
                  <a:schemeClr val="bg1"/>
                </a:solidFill>
                <a:cs typeface="Calibri"/>
              </a:rPr>
              <a:t> Al</a:t>
            </a:r>
            <a:r>
              <a:rPr sz="650" spc="-5" dirty="0">
                <a:solidFill>
                  <a:schemeClr val="bg1"/>
                </a:solidFill>
                <a:cs typeface="Calibri"/>
              </a:rPr>
              <a:t>l</a:t>
            </a:r>
            <a:r>
              <a:rPr sz="650" spc="15" dirty="0">
                <a:solidFill>
                  <a:schemeClr val="bg1"/>
                </a:solidFill>
                <a:cs typeface="Calibri"/>
              </a:rPr>
              <a:t> </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ts</a:t>
            </a:r>
            <a:r>
              <a:rPr sz="650" spc="-10" dirty="0">
                <a:solidFill>
                  <a:schemeClr val="bg1"/>
                </a:solidFill>
                <a:cs typeface="Calibri"/>
              </a:rPr>
              <a:t> </a:t>
            </a:r>
            <a:r>
              <a:rPr sz="650" spc="-5" dirty="0">
                <a:solidFill>
                  <a:schemeClr val="bg1"/>
                </a:solidFill>
                <a:cs typeface="Calibri"/>
              </a:rPr>
              <a:t>are</a:t>
            </a:r>
            <a:r>
              <a:rPr sz="650" spc="10" dirty="0">
                <a:solidFill>
                  <a:schemeClr val="bg1"/>
                </a:solidFill>
                <a:cs typeface="Calibri"/>
              </a:rPr>
              <a:t> </a:t>
            </a:r>
            <a:r>
              <a:rPr sz="650" spc="-5" dirty="0">
                <a:solidFill>
                  <a:schemeClr val="bg1"/>
                </a:solidFill>
                <a:cs typeface="Calibri"/>
              </a:rPr>
              <a:t>reser</a:t>
            </a:r>
            <a:r>
              <a:rPr sz="650" spc="-10" dirty="0">
                <a:solidFill>
                  <a:schemeClr val="bg1"/>
                </a:solidFill>
                <a:cs typeface="Calibri"/>
              </a:rPr>
              <a:t>v</a:t>
            </a:r>
            <a:r>
              <a:rPr sz="650" spc="-5" dirty="0">
                <a:solidFill>
                  <a:schemeClr val="bg1"/>
                </a:solidFill>
                <a:cs typeface="Calibri"/>
              </a:rPr>
              <a:t>e</a:t>
            </a:r>
            <a:r>
              <a:rPr sz="650" spc="-10" dirty="0">
                <a:solidFill>
                  <a:schemeClr val="bg1"/>
                </a:solidFill>
                <a:cs typeface="Calibri"/>
              </a:rPr>
              <a:t>d</a:t>
            </a:r>
            <a:r>
              <a:rPr sz="650" spc="-5" dirty="0">
                <a:solidFill>
                  <a:schemeClr val="bg1"/>
                </a:solidFill>
                <a:cs typeface="Calibri"/>
              </a:rPr>
              <a:t>,</a:t>
            </a:r>
            <a:r>
              <a:rPr sz="650" spc="-10" dirty="0">
                <a:solidFill>
                  <a:schemeClr val="bg1"/>
                </a:solidFill>
                <a:cs typeface="Calibri"/>
              </a:rPr>
              <a:t> n</a:t>
            </a:r>
            <a:r>
              <a:rPr sz="650" spc="-5" dirty="0">
                <a:solidFill>
                  <a:schemeClr val="bg1"/>
                </a:solidFill>
                <a:cs typeface="Calibri"/>
              </a:rPr>
              <a:t>o</a:t>
            </a:r>
            <a:r>
              <a:rPr sz="650" dirty="0">
                <a:solidFill>
                  <a:schemeClr val="bg1"/>
                </a:solidFill>
                <a:cs typeface="Calibri"/>
              </a:rPr>
              <a:t> </a:t>
            </a:r>
            <a:r>
              <a:rPr sz="650" spc="-10" dirty="0">
                <a:solidFill>
                  <a:schemeClr val="bg1"/>
                </a:solidFill>
                <a:cs typeface="Calibri"/>
              </a:rPr>
              <a:t>p</a:t>
            </a:r>
            <a:r>
              <a:rPr sz="650" spc="-5" dirty="0">
                <a:solidFill>
                  <a:schemeClr val="bg1"/>
                </a:solidFill>
                <a:cs typeface="Calibri"/>
              </a:rPr>
              <a:t>art </a:t>
            </a:r>
            <a:r>
              <a:rPr sz="650" spc="-15" dirty="0">
                <a:solidFill>
                  <a:schemeClr val="bg1"/>
                </a:solidFill>
                <a:cs typeface="Calibri"/>
              </a:rPr>
              <a:t>o</a:t>
            </a:r>
            <a:r>
              <a:rPr sz="650" spc="-5" dirty="0">
                <a:solidFill>
                  <a:schemeClr val="bg1"/>
                </a:solidFill>
                <a:cs typeface="Calibri"/>
              </a:rPr>
              <a:t>f</a:t>
            </a:r>
            <a:r>
              <a:rPr sz="650" spc="10" dirty="0">
                <a:solidFill>
                  <a:schemeClr val="bg1"/>
                </a:solidFill>
                <a:cs typeface="Calibri"/>
              </a:rPr>
              <a:t> </a:t>
            </a:r>
            <a:r>
              <a:rPr sz="650" spc="-5" dirty="0">
                <a:solidFill>
                  <a:schemeClr val="bg1"/>
                </a:solidFill>
                <a:cs typeface="Calibri"/>
              </a:rPr>
              <a:t>t</a:t>
            </a:r>
            <a:r>
              <a:rPr sz="650" spc="-15" dirty="0">
                <a:solidFill>
                  <a:schemeClr val="bg1"/>
                </a:solidFill>
                <a:cs typeface="Calibri"/>
              </a:rPr>
              <a:t>h</a:t>
            </a:r>
            <a:r>
              <a:rPr sz="650" spc="-10" dirty="0">
                <a:solidFill>
                  <a:schemeClr val="bg1"/>
                </a:solidFill>
                <a:cs typeface="Calibri"/>
              </a:rPr>
              <a:t>i</a:t>
            </a:r>
            <a:r>
              <a:rPr sz="650" spc="-5" dirty="0">
                <a:solidFill>
                  <a:schemeClr val="bg1"/>
                </a:solidFill>
                <a:cs typeface="Calibri"/>
              </a:rPr>
              <a:t>s </a:t>
            </a:r>
            <a:r>
              <a:rPr sz="650" spc="-10" dirty="0">
                <a:solidFill>
                  <a:schemeClr val="bg1"/>
                </a:solidFill>
                <a:cs typeface="Calibri"/>
              </a:rPr>
              <a:t>p</a:t>
            </a:r>
            <a:r>
              <a:rPr sz="650" spc="-5" dirty="0">
                <a:solidFill>
                  <a:schemeClr val="bg1"/>
                </a:solidFill>
                <a:cs typeface="Calibri"/>
              </a:rPr>
              <a:t>rese</a:t>
            </a:r>
            <a:r>
              <a:rPr sz="650" spc="-10" dirty="0">
                <a:solidFill>
                  <a:schemeClr val="bg1"/>
                </a:solidFill>
                <a:cs typeface="Calibri"/>
              </a:rPr>
              <a:t>n</a:t>
            </a:r>
            <a:r>
              <a:rPr sz="650" spc="-5" dirty="0">
                <a:solidFill>
                  <a:schemeClr val="bg1"/>
                </a:solidFill>
                <a:cs typeface="Calibri"/>
              </a:rPr>
              <a:t>tat</a:t>
            </a:r>
            <a:r>
              <a:rPr sz="650" spc="-15" dirty="0">
                <a:solidFill>
                  <a:schemeClr val="bg1"/>
                </a:solidFill>
                <a:cs typeface="Calibri"/>
              </a:rPr>
              <a:t>io</a:t>
            </a:r>
            <a:r>
              <a:rPr sz="650" spc="-5" dirty="0">
                <a:solidFill>
                  <a:schemeClr val="bg1"/>
                </a:solidFill>
                <a:cs typeface="Calibri"/>
              </a:rPr>
              <a:t>n</a:t>
            </a:r>
            <a:r>
              <a:rPr sz="650" dirty="0">
                <a:solidFill>
                  <a:schemeClr val="bg1"/>
                </a:solidFill>
                <a:cs typeface="Calibri"/>
              </a:rPr>
              <a:t> </a:t>
            </a:r>
            <a:r>
              <a:rPr sz="650" spc="-5" dirty="0">
                <a:solidFill>
                  <a:schemeClr val="bg1"/>
                </a:solidFill>
                <a:cs typeface="Calibri"/>
              </a:rPr>
              <a:t>can</a:t>
            </a:r>
            <a:r>
              <a:rPr sz="650" dirty="0">
                <a:solidFill>
                  <a:schemeClr val="bg1"/>
                </a:solidFill>
                <a:cs typeface="Calibri"/>
              </a:rPr>
              <a:t> </a:t>
            </a:r>
            <a:r>
              <a:rPr sz="650" spc="-10" dirty="0">
                <a:solidFill>
                  <a:schemeClr val="bg1"/>
                </a:solidFill>
                <a:cs typeface="Calibri"/>
              </a:rPr>
              <a:t>b</a:t>
            </a:r>
            <a:r>
              <a:rPr sz="650" spc="-5" dirty="0">
                <a:solidFill>
                  <a:schemeClr val="bg1"/>
                </a:solidFill>
                <a:cs typeface="Calibri"/>
              </a:rPr>
              <a:t>e re</a:t>
            </a:r>
            <a:r>
              <a:rPr sz="650" spc="-10" dirty="0">
                <a:solidFill>
                  <a:schemeClr val="bg1"/>
                </a:solidFill>
                <a:cs typeface="Calibri"/>
              </a:rPr>
              <a:t>p</a:t>
            </a:r>
            <a:r>
              <a:rPr sz="650" spc="-5" dirty="0">
                <a:solidFill>
                  <a:schemeClr val="bg1"/>
                </a:solidFill>
                <a:cs typeface="Calibri"/>
              </a:rPr>
              <a:t>r</a:t>
            </a:r>
            <a:r>
              <a:rPr sz="650" spc="-10" dirty="0">
                <a:solidFill>
                  <a:schemeClr val="bg1"/>
                </a:solidFill>
                <a:cs typeface="Calibri"/>
              </a:rPr>
              <a:t>odu</a:t>
            </a:r>
            <a:r>
              <a:rPr sz="650" spc="-5" dirty="0">
                <a:solidFill>
                  <a:schemeClr val="bg1"/>
                </a:solidFill>
                <a:cs typeface="Calibri"/>
              </a:rPr>
              <a:t>ced</a:t>
            </a:r>
            <a:r>
              <a:rPr sz="650" dirty="0">
                <a:solidFill>
                  <a:schemeClr val="bg1"/>
                </a:solidFill>
                <a:cs typeface="Calibri"/>
              </a:rPr>
              <a:t> </a:t>
            </a:r>
            <a:r>
              <a:rPr sz="650" spc="-15" dirty="0">
                <a:solidFill>
                  <a:schemeClr val="bg1"/>
                </a:solidFill>
                <a:cs typeface="Calibri"/>
              </a:rPr>
              <a:t>o</a:t>
            </a:r>
            <a:r>
              <a:rPr sz="650" spc="-5" dirty="0">
                <a:solidFill>
                  <a:schemeClr val="bg1"/>
                </a:solidFill>
                <a:cs typeface="Calibri"/>
              </a:rPr>
              <a:t>r c</a:t>
            </a:r>
            <a:r>
              <a:rPr sz="650" spc="-10" dirty="0">
                <a:solidFill>
                  <a:schemeClr val="bg1"/>
                </a:solidFill>
                <a:cs typeface="Calibri"/>
              </a:rPr>
              <a:t>opi</a:t>
            </a:r>
            <a:r>
              <a:rPr sz="650" spc="-5" dirty="0">
                <a:solidFill>
                  <a:schemeClr val="bg1"/>
                </a:solidFill>
                <a:cs typeface="Calibri"/>
              </a:rPr>
              <a:t>ed</a:t>
            </a:r>
            <a:r>
              <a:rPr sz="650" spc="15" dirty="0">
                <a:solidFill>
                  <a:schemeClr val="bg1"/>
                </a:solidFill>
                <a:cs typeface="Calibri"/>
              </a:rPr>
              <a:t> </a:t>
            </a:r>
            <a:r>
              <a:rPr sz="650" spc="-10" dirty="0">
                <a:solidFill>
                  <a:schemeClr val="bg1"/>
                </a:solidFill>
                <a:cs typeface="Calibri"/>
              </a:rPr>
              <a:t>b</a:t>
            </a:r>
            <a:r>
              <a:rPr sz="650" spc="-5" dirty="0">
                <a:solidFill>
                  <a:schemeClr val="bg1"/>
                </a:solidFill>
                <a:cs typeface="Calibri"/>
              </a:rPr>
              <a:t>y</a:t>
            </a:r>
            <a:r>
              <a:rPr sz="650" spc="-10" dirty="0">
                <a:solidFill>
                  <a:schemeClr val="bg1"/>
                </a:solidFill>
                <a:cs typeface="Calibri"/>
              </a:rPr>
              <a:t> </a:t>
            </a:r>
            <a:r>
              <a:rPr sz="650" spc="-5" dirty="0">
                <a:solidFill>
                  <a:schemeClr val="bg1"/>
                </a:solidFill>
                <a:cs typeface="Calibri"/>
              </a:rPr>
              <a:t>a</a:t>
            </a:r>
            <a:r>
              <a:rPr sz="650" spc="-10" dirty="0">
                <a:solidFill>
                  <a:schemeClr val="bg1"/>
                </a:solidFill>
                <a:cs typeface="Calibri"/>
              </a:rPr>
              <a:t>n</a:t>
            </a:r>
            <a:r>
              <a:rPr sz="650" spc="-5" dirty="0">
                <a:solidFill>
                  <a:schemeClr val="bg1"/>
                </a:solidFill>
                <a:cs typeface="Calibri"/>
              </a:rPr>
              <a:t>y</a:t>
            </a:r>
            <a:r>
              <a:rPr sz="650" dirty="0">
                <a:solidFill>
                  <a:schemeClr val="bg1"/>
                </a:solidFill>
                <a:cs typeface="Calibri"/>
              </a:rPr>
              <a:t> </a:t>
            </a:r>
            <a:r>
              <a:rPr sz="650" spc="-5" dirty="0">
                <a:solidFill>
                  <a:schemeClr val="bg1"/>
                </a:solidFill>
                <a:cs typeface="Calibri"/>
              </a:rPr>
              <a:t>mea</a:t>
            </a:r>
            <a:r>
              <a:rPr sz="650" spc="-10" dirty="0">
                <a:solidFill>
                  <a:schemeClr val="bg1"/>
                </a:solidFill>
                <a:cs typeface="Calibri"/>
              </a:rPr>
              <a:t>n</a:t>
            </a:r>
            <a:r>
              <a:rPr sz="650" spc="-5" dirty="0">
                <a:solidFill>
                  <a:schemeClr val="bg1"/>
                </a:solidFill>
                <a:cs typeface="Calibri"/>
              </a:rPr>
              <a:t>s e</a:t>
            </a:r>
            <a:r>
              <a:rPr sz="650" spc="-10" dirty="0">
                <a:solidFill>
                  <a:schemeClr val="bg1"/>
                </a:solidFill>
                <a:cs typeface="Calibri"/>
              </a:rPr>
              <a:t>x</a:t>
            </a:r>
            <a:r>
              <a:rPr sz="650" spc="-5" dirty="0">
                <a:solidFill>
                  <a:schemeClr val="bg1"/>
                </a:solidFill>
                <a:cs typeface="Calibri"/>
              </a:rPr>
              <a:t>ce</a:t>
            </a:r>
            <a:r>
              <a:rPr sz="650" spc="-10" dirty="0">
                <a:solidFill>
                  <a:schemeClr val="bg1"/>
                </a:solidFill>
                <a:cs typeface="Calibri"/>
              </a:rPr>
              <a:t>p</a:t>
            </a:r>
            <a:r>
              <a:rPr sz="650" spc="-5" dirty="0">
                <a:solidFill>
                  <a:schemeClr val="bg1"/>
                </a:solidFill>
                <a:cs typeface="Calibri"/>
              </a:rPr>
              <a:t>t</a:t>
            </a:r>
            <a:r>
              <a:rPr sz="650" spc="5" dirty="0">
                <a:solidFill>
                  <a:schemeClr val="bg1"/>
                </a:solidFill>
                <a:cs typeface="Calibri"/>
              </a:rPr>
              <a:t> </a:t>
            </a:r>
            <a:r>
              <a:rPr sz="650" spc="-5" dirty="0">
                <a:solidFill>
                  <a:schemeClr val="bg1"/>
                </a:solidFill>
                <a:cs typeface="Calibri"/>
              </a:rPr>
              <a:t>w</a:t>
            </a:r>
            <a:r>
              <a:rPr sz="650" spc="-10" dirty="0">
                <a:solidFill>
                  <a:schemeClr val="bg1"/>
                </a:solidFill>
                <a:cs typeface="Calibri"/>
              </a:rPr>
              <a:t>i</a:t>
            </a:r>
            <a:r>
              <a:rPr sz="650" spc="-5" dirty="0">
                <a:solidFill>
                  <a:schemeClr val="bg1"/>
                </a:solidFill>
                <a:cs typeface="Calibri"/>
              </a:rPr>
              <a:t>th</a:t>
            </a:r>
            <a:r>
              <a:rPr sz="650" spc="-10" dirty="0">
                <a:solidFill>
                  <a:schemeClr val="bg1"/>
                </a:solidFill>
                <a:cs typeface="Calibri"/>
              </a:rPr>
              <a:t> </a:t>
            </a:r>
            <a:r>
              <a:rPr sz="650" spc="-5" dirty="0">
                <a:solidFill>
                  <a:schemeClr val="bg1"/>
                </a:solidFill>
                <a:cs typeface="Calibri"/>
              </a:rPr>
              <a:t>wr</a:t>
            </a:r>
            <a:r>
              <a:rPr sz="650" spc="-10" dirty="0">
                <a:solidFill>
                  <a:schemeClr val="bg1"/>
                </a:solidFill>
                <a:cs typeface="Calibri"/>
              </a:rPr>
              <a:t>i</a:t>
            </a:r>
            <a:r>
              <a:rPr sz="650" spc="-5" dirty="0">
                <a:solidFill>
                  <a:schemeClr val="bg1"/>
                </a:solidFill>
                <a:cs typeface="Calibri"/>
              </a:rPr>
              <a:t>t</a:t>
            </a:r>
            <a:r>
              <a:rPr sz="650" spc="-10" dirty="0">
                <a:solidFill>
                  <a:schemeClr val="bg1"/>
                </a:solidFill>
                <a:cs typeface="Calibri"/>
              </a:rPr>
              <a:t>t</a:t>
            </a:r>
            <a:r>
              <a:rPr sz="650" spc="5" dirty="0">
                <a:solidFill>
                  <a:schemeClr val="bg1"/>
                </a:solidFill>
                <a:cs typeface="Calibri"/>
              </a:rPr>
              <a:t>e</a:t>
            </a:r>
            <a:r>
              <a:rPr sz="650" spc="-5" dirty="0">
                <a:solidFill>
                  <a:schemeClr val="bg1"/>
                </a:solidFill>
                <a:cs typeface="Calibri"/>
              </a:rPr>
              <a:t>n</a:t>
            </a:r>
            <a:r>
              <a:rPr sz="650" spc="-10" dirty="0">
                <a:solidFill>
                  <a:schemeClr val="bg1"/>
                </a:solidFill>
                <a:cs typeface="Calibri"/>
              </a:rPr>
              <a:t> p</a:t>
            </a:r>
            <a:r>
              <a:rPr sz="650" spc="-5" dirty="0">
                <a:solidFill>
                  <a:schemeClr val="bg1"/>
                </a:solidFill>
                <a:cs typeface="Calibri"/>
              </a:rPr>
              <a:t>erm</a:t>
            </a:r>
            <a:r>
              <a:rPr sz="650" spc="-15" dirty="0">
                <a:solidFill>
                  <a:schemeClr val="bg1"/>
                </a:solidFill>
                <a:cs typeface="Calibri"/>
              </a:rPr>
              <a:t>i</a:t>
            </a:r>
            <a:r>
              <a:rPr sz="650" spc="-5" dirty="0">
                <a:solidFill>
                  <a:schemeClr val="bg1"/>
                </a:solidFill>
                <a:cs typeface="Calibri"/>
              </a:rPr>
              <a:t>s</a:t>
            </a:r>
            <a:r>
              <a:rPr sz="650" spc="-10" dirty="0">
                <a:solidFill>
                  <a:schemeClr val="bg1"/>
                </a:solidFill>
                <a:cs typeface="Calibri"/>
              </a:rPr>
              <a:t>si</a:t>
            </a:r>
            <a:r>
              <a:rPr sz="650" spc="-15" dirty="0">
                <a:solidFill>
                  <a:schemeClr val="bg1"/>
                </a:solidFill>
                <a:cs typeface="Calibri"/>
              </a:rPr>
              <a:t>o</a:t>
            </a:r>
            <a:r>
              <a:rPr sz="650" spc="-5" dirty="0">
                <a:solidFill>
                  <a:schemeClr val="bg1"/>
                </a:solidFill>
                <a:cs typeface="Calibri"/>
              </a:rPr>
              <a:t>n</a:t>
            </a:r>
            <a:r>
              <a:rPr sz="650" dirty="0">
                <a:solidFill>
                  <a:schemeClr val="bg1"/>
                </a:solidFill>
                <a:cs typeface="Calibri"/>
              </a:rPr>
              <a:t> </a:t>
            </a:r>
            <a:r>
              <a:rPr sz="650" spc="-15" dirty="0">
                <a:solidFill>
                  <a:schemeClr val="bg1"/>
                </a:solidFill>
                <a:cs typeface="Calibri"/>
              </a:rPr>
              <a:t>f</a:t>
            </a:r>
            <a:r>
              <a:rPr sz="650" spc="-5" dirty="0">
                <a:solidFill>
                  <a:schemeClr val="bg1"/>
                </a:solidFill>
                <a:cs typeface="Calibri"/>
              </a:rPr>
              <a:t>r</a:t>
            </a:r>
            <a:r>
              <a:rPr sz="650" spc="-10" dirty="0">
                <a:solidFill>
                  <a:schemeClr val="bg1"/>
                </a:solidFill>
                <a:cs typeface="Calibri"/>
              </a:rPr>
              <a:t>om</a:t>
            </a:r>
            <a:r>
              <a:rPr lang="en-GB" sz="650" spc="5" dirty="0">
                <a:solidFill>
                  <a:schemeClr val="bg1"/>
                </a:solidFill>
                <a:cs typeface="Calibri"/>
              </a:rPr>
              <a:t> </a:t>
            </a:r>
            <a:r>
              <a:rPr lang="en-GB" sz="650" spc="-5" dirty="0">
                <a:solidFill>
                  <a:schemeClr val="bg1"/>
                </a:solidFill>
                <a:cs typeface="Calibri"/>
              </a:rPr>
              <a:t>S</a:t>
            </a:r>
            <a:r>
              <a:rPr lang="en-GB" sz="650" spc="-15" dirty="0">
                <a:solidFill>
                  <a:schemeClr val="bg1"/>
                </a:solidFill>
                <a:cs typeface="Calibri"/>
              </a:rPr>
              <a:t>M</a:t>
            </a:r>
            <a:r>
              <a:rPr lang="en-GB" sz="650" spc="-5" dirty="0">
                <a:solidFill>
                  <a:schemeClr val="bg1"/>
                </a:solidFill>
                <a:cs typeface="Calibri"/>
              </a:rPr>
              <a:t>SA</a:t>
            </a:r>
            <a:r>
              <a:rPr sz="650" spc="-5" dirty="0">
                <a:solidFill>
                  <a:schemeClr val="bg1"/>
                </a:solidFill>
                <a:cs typeface="Calibri"/>
              </a:rPr>
              <a:t>“</a:t>
            </a:r>
            <a:endParaRPr sz="650" dirty="0">
              <a:solidFill>
                <a:schemeClr val="bg1"/>
              </a:solidFill>
              <a:cs typeface="Calibri"/>
            </a:endParaRPr>
          </a:p>
        </p:txBody>
      </p:sp>
      <p:sp>
        <p:nvSpPr>
          <p:cNvPr id="2" name="Title 1">
            <a:extLst>
              <a:ext uri="{FF2B5EF4-FFF2-40B4-BE49-F238E27FC236}">
                <a16:creationId xmlns:a16="http://schemas.microsoft.com/office/drawing/2014/main" id="{AC473EFD-AD7B-A5E5-6B52-D954DF475603}"/>
              </a:ext>
            </a:extLst>
          </p:cNvPr>
          <p:cNvSpPr txBox="1">
            <a:spLocks/>
          </p:cNvSpPr>
          <p:nvPr/>
        </p:nvSpPr>
        <p:spPr>
          <a:xfrm>
            <a:off x="0" y="69767"/>
            <a:ext cx="7696200" cy="654479"/>
          </a:xfrm>
          <a:prstGeom prst="rect">
            <a:avLst/>
          </a:prstGeom>
        </p:spPr>
        <p:txBody>
          <a:bodyPr/>
          <a:lst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a:lstStyle>
          <a:p>
            <a:r>
              <a:rPr lang="en-GB" sz="3200" dirty="0">
                <a:solidFill>
                  <a:schemeClr val="bg1"/>
                </a:solidFill>
                <a:latin typeface="+mn-lt"/>
              </a:rPr>
              <a:t>Clause 8 Operation</a:t>
            </a:r>
          </a:p>
        </p:txBody>
      </p:sp>
      <p:sp>
        <p:nvSpPr>
          <p:cNvPr id="3" name="TextBox 2">
            <a:extLst>
              <a:ext uri="{FF2B5EF4-FFF2-40B4-BE49-F238E27FC236}">
                <a16:creationId xmlns:a16="http://schemas.microsoft.com/office/drawing/2014/main" id="{22CABB34-06C4-DE16-9B73-3572449D38D4}"/>
              </a:ext>
            </a:extLst>
          </p:cNvPr>
          <p:cNvSpPr txBox="1"/>
          <p:nvPr/>
        </p:nvSpPr>
        <p:spPr bwMode="auto">
          <a:xfrm>
            <a:off x="2909237" y="533400"/>
            <a:ext cx="6441788" cy="400110"/>
          </a:xfrm>
          <a:prstGeom prst="rect">
            <a:avLst/>
          </a:prstGeom>
          <a:noFill/>
        </p:spPr>
        <p:txBody>
          <a:bodyPr>
            <a:spAutoFit/>
          </a:bodyPr>
          <a:lstStyle/>
          <a:p>
            <a:pPr algn="ctr" eaLnBrk="1" fontAlgn="auto" hangingPunct="1">
              <a:spcBef>
                <a:spcPts val="0"/>
              </a:spcBef>
              <a:spcAft>
                <a:spcPts val="0"/>
              </a:spcAft>
              <a:defRPr/>
            </a:pPr>
            <a:r>
              <a:rPr lang="en-US" sz="2000" b="1" dirty="0">
                <a:solidFill>
                  <a:srgbClr val="FF671F"/>
                </a:solidFill>
                <a:cs typeface="Arial" panose="020B0604020202020204" pitchFamily="34" charset="0"/>
              </a:rPr>
              <a:t>Clause 8.1, 8.2 &amp; 8.3</a:t>
            </a:r>
          </a:p>
        </p:txBody>
      </p:sp>
      <p:sp>
        <p:nvSpPr>
          <p:cNvPr id="4" name="Partial Circle 4">
            <a:extLst>
              <a:ext uri="{FF2B5EF4-FFF2-40B4-BE49-F238E27FC236}">
                <a16:creationId xmlns:a16="http://schemas.microsoft.com/office/drawing/2014/main" id="{8EBB6B84-A045-FCE5-EFB1-5FDFB741EE2D}"/>
              </a:ext>
            </a:extLst>
          </p:cNvPr>
          <p:cNvSpPr/>
          <p:nvPr/>
        </p:nvSpPr>
        <p:spPr>
          <a:xfrm>
            <a:off x="347995" y="1527658"/>
            <a:ext cx="3882542" cy="3882542"/>
          </a:xfrm>
          <a:prstGeom prst="arc">
            <a:avLst>
              <a:gd name="adj1" fmla="val 14186140"/>
              <a:gd name="adj2" fmla="val 9448544"/>
            </a:avLst>
          </a:prstGeom>
          <a:noFill/>
          <a:ln w="228600" cap="rnd" cmpd="sng" algn="ctr">
            <a:solidFill>
              <a:srgbClr val="FC671A"/>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bg1"/>
              </a:solidFill>
              <a:effectLst/>
              <a:uLnTx/>
              <a:uFillTx/>
              <a:cs typeface="Arial" panose="020B0604020202020204" pitchFamily="34" charset="0"/>
            </a:endParaRPr>
          </a:p>
        </p:txBody>
      </p:sp>
      <p:grpSp>
        <p:nvGrpSpPr>
          <p:cNvPr id="17" name="Group 16">
            <a:extLst>
              <a:ext uri="{FF2B5EF4-FFF2-40B4-BE49-F238E27FC236}">
                <a16:creationId xmlns:a16="http://schemas.microsoft.com/office/drawing/2014/main" id="{94EEB127-9194-7BB8-4EDF-EDCC0B925EDE}"/>
              </a:ext>
            </a:extLst>
          </p:cNvPr>
          <p:cNvGrpSpPr/>
          <p:nvPr/>
        </p:nvGrpSpPr>
        <p:grpSpPr>
          <a:xfrm>
            <a:off x="4648200" y="1777095"/>
            <a:ext cx="779153" cy="3168833"/>
            <a:chOff x="5978207" y="877385"/>
            <a:chExt cx="779153" cy="3168833"/>
          </a:xfrm>
        </p:grpSpPr>
        <p:cxnSp>
          <p:nvCxnSpPr>
            <p:cNvPr id="19" name="Straight Connector 18">
              <a:extLst>
                <a:ext uri="{FF2B5EF4-FFF2-40B4-BE49-F238E27FC236}">
                  <a16:creationId xmlns:a16="http://schemas.microsoft.com/office/drawing/2014/main" id="{AC86F9A5-9882-04F4-4710-11B940659590}"/>
                </a:ext>
              </a:extLst>
            </p:cNvPr>
            <p:cNvCxnSpPr>
              <a:cxnSpLocks/>
            </p:cNvCxnSpPr>
            <p:nvPr/>
          </p:nvCxnSpPr>
          <p:spPr>
            <a:xfrm>
              <a:off x="5991145" y="877864"/>
              <a:ext cx="0" cy="3167600"/>
            </a:xfrm>
            <a:prstGeom prst="line">
              <a:avLst/>
            </a:prstGeom>
            <a:ln w="28575"/>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37D754D7-491A-37FD-F6F3-691A0BD87403}"/>
                </a:ext>
              </a:extLst>
            </p:cNvPr>
            <p:cNvCxnSpPr>
              <a:cxnSpLocks/>
            </p:cNvCxnSpPr>
            <p:nvPr/>
          </p:nvCxnSpPr>
          <p:spPr>
            <a:xfrm>
              <a:off x="5978207" y="877385"/>
              <a:ext cx="766215" cy="754"/>
            </a:xfrm>
            <a:prstGeom prst="line">
              <a:avLst/>
            </a:prstGeom>
            <a:ln w="28575"/>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A383CD72-378D-4C4E-7B19-752E2D341055}"/>
                </a:ext>
              </a:extLst>
            </p:cNvPr>
            <p:cNvCxnSpPr/>
            <p:nvPr/>
          </p:nvCxnSpPr>
          <p:spPr>
            <a:xfrm>
              <a:off x="5991145" y="1933662"/>
              <a:ext cx="766215" cy="754"/>
            </a:xfrm>
            <a:prstGeom prst="line">
              <a:avLst/>
            </a:prstGeom>
            <a:ln w="28575"/>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AFAFA456-C452-2832-6CB2-E03743010403}"/>
                </a:ext>
              </a:extLst>
            </p:cNvPr>
            <p:cNvCxnSpPr/>
            <p:nvPr/>
          </p:nvCxnSpPr>
          <p:spPr>
            <a:xfrm>
              <a:off x="5991145" y="2989563"/>
              <a:ext cx="766215" cy="754"/>
            </a:xfrm>
            <a:prstGeom prst="line">
              <a:avLst/>
            </a:prstGeom>
            <a:ln w="28575"/>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97083625-2A17-56EA-342E-28358F4ED71A}"/>
                </a:ext>
              </a:extLst>
            </p:cNvPr>
            <p:cNvCxnSpPr/>
            <p:nvPr/>
          </p:nvCxnSpPr>
          <p:spPr>
            <a:xfrm>
              <a:off x="5991145" y="4045464"/>
              <a:ext cx="766215" cy="754"/>
            </a:xfrm>
            <a:prstGeom prst="line">
              <a:avLst/>
            </a:prstGeom>
            <a:ln w="28575"/>
          </p:spPr>
          <p:style>
            <a:lnRef idx="1">
              <a:schemeClr val="dk1"/>
            </a:lnRef>
            <a:fillRef idx="0">
              <a:schemeClr val="dk1"/>
            </a:fillRef>
            <a:effectRef idx="0">
              <a:schemeClr val="dk1"/>
            </a:effectRef>
            <a:fontRef idx="minor">
              <a:schemeClr val="tx1"/>
            </a:fontRef>
          </p:style>
        </p:cxnSp>
      </p:grpSp>
      <p:sp>
        <p:nvSpPr>
          <p:cNvPr id="24" name="Oval 23">
            <a:extLst>
              <a:ext uri="{FF2B5EF4-FFF2-40B4-BE49-F238E27FC236}">
                <a16:creationId xmlns:a16="http://schemas.microsoft.com/office/drawing/2014/main" id="{D2CEEB35-E2C2-59FC-EF2B-8510FB4FEF36}"/>
              </a:ext>
            </a:extLst>
          </p:cNvPr>
          <p:cNvSpPr/>
          <p:nvPr/>
        </p:nvSpPr>
        <p:spPr>
          <a:xfrm>
            <a:off x="5427353" y="1433190"/>
            <a:ext cx="689317" cy="689317"/>
          </a:xfrm>
          <a:prstGeom prst="ellipse">
            <a:avLst/>
          </a:prstGeom>
          <a:solidFill>
            <a:srgbClr val="FFFFFF"/>
          </a:solidFill>
          <a:ln w="28575" cap="flat" cmpd="sng" algn="ctr">
            <a:solidFill>
              <a:schemeClr val="tx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schemeClr val="bg1"/>
              </a:solidFill>
              <a:effectLst/>
              <a:uLnTx/>
              <a:uFillTx/>
              <a:cs typeface="Arial" panose="020B0604020202020204" pitchFamily="34" charset="0"/>
            </a:endParaRPr>
          </a:p>
        </p:txBody>
      </p:sp>
      <p:sp>
        <p:nvSpPr>
          <p:cNvPr id="25" name="Oval 24">
            <a:extLst>
              <a:ext uri="{FF2B5EF4-FFF2-40B4-BE49-F238E27FC236}">
                <a16:creationId xmlns:a16="http://schemas.microsoft.com/office/drawing/2014/main" id="{A16384C2-830D-62E3-F908-14EAADC35F84}"/>
              </a:ext>
            </a:extLst>
          </p:cNvPr>
          <p:cNvSpPr/>
          <p:nvPr/>
        </p:nvSpPr>
        <p:spPr>
          <a:xfrm>
            <a:off x="5414653" y="2489091"/>
            <a:ext cx="689317" cy="689317"/>
          </a:xfrm>
          <a:prstGeom prst="ellipse">
            <a:avLst/>
          </a:prstGeom>
          <a:solidFill>
            <a:srgbClr val="FFFFFF"/>
          </a:solidFill>
          <a:ln w="28575" cap="flat" cmpd="sng" algn="ctr">
            <a:solidFill>
              <a:schemeClr val="tx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chemeClr val="bg1"/>
              </a:solidFill>
              <a:effectLst/>
              <a:uLnTx/>
              <a:uFillTx/>
              <a:cs typeface="Arial" panose="020B0604020202020204" pitchFamily="34" charset="0"/>
            </a:endParaRPr>
          </a:p>
        </p:txBody>
      </p:sp>
      <p:sp>
        <p:nvSpPr>
          <p:cNvPr id="26" name="Rectangle 25">
            <a:extLst>
              <a:ext uri="{FF2B5EF4-FFF2-40B4-BE49-F238E27FC236}">
                <a16:creationId xmlns:a16="http://schemas.microsoft.com/office/drawing/2014/main" id="{E2997707-059C-80D6-5AE9-C4487AF38C9F}"/>
              </a:ext>
            </a:extLst>
          </p:cNvPr>
          <p:cNvSpPr/>
          <p:nvPr/>
        </p:nvSpPr>
        <p:spPr>
          <a:xfrm>
            <a:off x="6154272" y="2371707"/>
            <a:ext cx="5275725" cy="1077218"/>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chemeClr val="bg1"/>
                </a:solidFill>
                <a:effectLst/>
                <a:uLnTx/>
                <a:uFillTx/>
                <a:cs typeface="Arial" panose="020B0604020202020204" pitchFamily="34" charset="0"/>
              </a:rPr>
              <a:t>Manage changes in planned manner - </a:t>
            </a:r>
            <a:r>
              <a:rPr kumimoji="0" lang="en-GB" sz="1600" b="1" i="0" u="none" strike="noStrike" kern="0" cap="none" spc="0" normalizeH="0" baseline="0" noProof="0" dirty="0">
                <a:ln>
                  <a:noFill/>
                </a:ln>
                <a:solidFill>
                  <a:schemeClr val="bg1"/>
                </a:solidFill>
                <a:effectLst/>
                <a:uLnTx/>
                <a:uFillTx/>
                <a:cs typeface="Arial" panose="020B0604020202020204" pitchFamily="34" charset="0"/>
              </a:rPr>
              <a:t>identify any effects the change may have on the systems. Actions in place to help lessen any impacts. </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a:ln>
                  <a:noFill/>
                </a:ln>
                <a:solidFill>
                  <a:schemeClr val="bg1"/>
                </a:solidFill>
                <a:effectLst/>
                <a:uLnTx/>
                <a:uFillTx/>
                <a:cs typeface="Arial" panose="020B0604020202020204" pitchFamily="34" charset="0"/>
              </a:rPr>
              <a:t>(IT Change Request Form Doc#5650) </a:t>
            </a:r>
            <a:endParaRPr kumimoji="0" lang="en-US" sz="1600" b="1" i="0" u="none" strike="noStrike" kern="0" cap="none" spc="0" normalizeH="0" baseline="0" noProof="0" dirty="0">
              <a:ln>
                <a:noFill/>
              </a:ln>
              <a:solidFill>
                <a:schemeClr val="bg1"/>
              </a:solidFill>
              <a:effectLst/>
              <a:uLnTx/>
              <a:uFillTx/>
              <a:cs typeface="Arial" panose="020B0604020202020204" pitchFamily="34" charset="0"/>
            </a:endParaRPr>
          </a:p>
        </p:txBody>
      </p:sp>
      <p:sp>
        <p:nvSpPr>
          <p:cNvPr id="27" name="Oval 26">
            <a:extLst>
              <a:ext uri="{FF2B5EF4-FFF2-40B4-BE49-F238E27FC236}">
                <a16:creationId xmlns:a16="http://schemas.microsoft.com/office/drawing/2014/main" id="{BFD47606-A118-B986-D7A0-498D7F48E5D7}"/>
              </a:ext>
            </a:extLst>
          </p:cNvPr>
          <p:cNvSpPr/>
          <p:nvPr/>
        </p:nvSpPr>
        <p:spPr>
          <a:xfrm>
            <a:off x="5427353" y="3544992"/>
            <a:ext cx="689317" cy="689317"/>
          </a:xfrm>
          <a:prstGeom prst="ellipse">
            <a:avLst/>
          </a:prstGeom>
          <a:solidFill>
            <a:srgbClr val="FFFFFF"/>
          </a:solidFill>
          <a:ln w="28575" cap="flat" cmpd="sng" algn="ctr">
            <a:solidFill>
              <a:schemeClr val="tx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chemeClr val="bg1"/>
              </a:solidFill>
              <a:effectLst/>
              <a:uLnTx/>
              <a:uFillTx/>
              <a:cs typeface="Arial" panose="020B0604020202020204" pitchFamily="34" charset="0"/>
            </a:endParaRPr>
          </a:p>
        </p:txBody>
      </p:sp>
      <p:sp>
        <p:nvSpPr>
          <p:cNvPr id="28" name="Rectangle 27">
            <a:extLst>
              <a:ext uri="{FF2B5EF4-FFF2-40B4-BE49-F238E27FC236}">
                <a16:creationId xmlns:a16="http://schemas.microsoft.com/office/drawing/2014/main" id="{CCA116F2-308F-2810-A7D3-277B723AD772}"/>
              </a:ext>
            </a:extLst>
          </p:cNvPr>
          <p:cNvSpPr/>
          <p:nvPr/>
        </p:nvSpPr>
        <p:spPr>
          <a:xfrm>
            <a:off x="6172200" y="3631553"/>
            <a:ext cx="3276600" cy="584775"/>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600" b="1" i="0" dirty="0">
                <a:solidFill>
                  <a:schemeClr val="bg1"/>
                </a:solidFill>
                <a:effectLst/>
                <a:cs typeface="Arial" panose="020B0604020202020204" pitchFamily="34" charset="0"/>
              </a:rPr>
              <a:t>Perform the risk assessment (Defined in 6.1.2)</a:t>
            </a:r>
            <a:endParaRPr kumimoji="0" lang="en-US" sz="1600" b="1" i="0" u="none" strike="noStrike" kern="0" cap="none" spc="0" normalizeH="0" baseline="0" noProof="0" dirty="0">
              <a:ln>
                <a:noFill/>
              </a:ln>
              <a:solidFill>
                <a:schemeClr val="bg1"/>
              </a:solidFill>
              <a:effectLst/>
              <a:uLnTx/>
              <a:uFillTx/>
              <a:cs typeface="Arial" panose="020B0604020202020204" pitchFamily="34" charset="0"/>
            </a:endParaRPr>
          </a:p>
        </p:txBody>
      </p:sp>
      <p:sp>
        <p:nvSpPr>
          <p:cNvPr id="29" name="Oval 28">
            <a:extLst>
              <a:ext uri="{FF2B5EF4-FFF2-40B4-BE49-F238E27FC236}">
                <a16:creationId xmlns:a16="http://schemas.microsoft.com/office/drawing/2014/main" id="{0EC094B1-FF52-5434-5416-E4050F297E73}"/>
              </a:ext>
            </a:extLst>
          </p:cNvPr>
          <p:cNvSpPr/>
          <p:nvPr/>
        </p:nvSpPr>
        <p:spPr>
          <a:xfrm>
            <a:off x="5427353" y="4600893"/>
            <a:ext cx="689317" cy="689317"/>
          </a:xfrm>
          <a:prstGeom prst="ellipse">
            <a:avLst/>
          </a:prstGeom>
          <a:solidFill>
            <a:srgbClr val="FFFFFF"/>
          </a:solidFill>
          <a:ln w="28575" cap="flat" cmpd="sng" algn="ctr">
            <a:solidFill>
              <a:schemeClr val="tx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chemeClr val="bg1"/>
              </a:solidFill>
              <a:effectLst/>
              <a:uLnTx/>
              <a:uFillTx/>
              <a:cs typeface="Arial" panose="020B0604020202020204" pitchFamily="34" charset="0"/>
            </a:endParaRPr>
          </a:p>
        </p:txBody>
      </p:sp>
      <p:sp>
        <p:nvSpPr>
          <p:cNvPr id="31" name="Rectangle 30">
            <a:extLst>
              <a:ext uri="{FF2B5EF4-FFF2-40B4-BE49-F238E27FC236}">
                <a16:creationId xmlns:a16="http://schemas.microsoft.com/office/drawing/2014/main" id="{6C95CC78-1E5B-4F22-57B5-526B18307450}"/>
              </a:ext>
            </a:extLst>
          </p:cNvPr>
          <p:cNvSpPr/>
          <p:nvPr/>
        </p:nvSpPr>
        <p:spPr>
          <a:xfrm>
            <a:off x="6182415" y="1391696"/>
            <a:ext cx="4419600" cy="830997"/>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chemeClr val="bg1"/>
                </a:solidFill>
                <a:effectLst/>
                <a:uLnTx/>
                <a:uFillTx/>
                <a:cs typeface="Arial" panose="020B0604020202020204" pitchFamily="34" charset="0"/>
              </a:rPr>
              <a:t>Implement documented </a:t>
            </a:r>
            <a:r>
              <a:rPr lang="en-US" sz="1600" b="1" kern="0" dirty="0">
                <a:solidFill>
                  <a:schemeClr val="bg1"/>
                </a:solidFill>
                <a:cs typeface="Arial" panose="020B0604020202020204" pitchFamily="34" charset="0"/>
              </a:rPr>
              <a:t>p</a:t>
            </a:r>
            <a:r>
              <a:rPr kumimoji="0" lang="en-US" sz="1600" b="1" i="0" u="none" strike="noStrike" kern="0" cap="none" spc="0" normalizeH="0" baseline="0" noProof="0" dirty="0" err="1">
                <a:ln>
                  <a:noFill/>
                </a:ln>
                <a:solidFill>
                  <a:schemeClr val="bg1"/>
                </a:solidFill>
                <a:effectLst/>
                <a:uLnTx/>
                <a:uFillTx/>
                <a:cs typeface="Arial" panose="020B0604020202020204" pitchFamily="34" charset="0"/>
              </a:rPr>
              <a:t>rocesses</a:t>
            </a:r>
            <a:r>
              <a:rPr kumimoji="0" lang="en-US" sz="1600" b="1" i="0" u="none" strike="noStrike" kern="0" cap="none" spc="0" normalizeH="0" baseline="0" noProof="0" dirty="0">
                <a:ln>
                  <a:noFill/>
                </a:ln>
                <a:solidFill>
                  <a:schemeClr val="bg1"/>
                </a:solidFill>
                <a:effectLst/>
                <a:uLnTx/>
                <a:uFillTx/>
                <a:cs typeface="Arial" panose="020B0604020202020204" pitchFamily="34" charset="0"/>
              </a:rPr>
              <a:t> and controls and maintain evidence e.g. Forms, system logs etc.</a:t>
            </a:r>
          </a:p>
        </p:txBody>
      </p:sp>
      <p:grpSp>
        <p:nvGrpSpPr>
          <p:cNvPr id="32" name="Group 31">
            <a:extLst>
              <a:ext uri="{FF2B5EF4-FFF2-40B4-BE49-F238E27FC236}">
                <a16:creationId xmlns:a16="http://schemas.microsoft.com/office/drawing/2014/main" id="{E6474D10-CA14-EF4B-3BCE-2581108FFB67}"/>
              </a:ext>
            </a:extLst>
          </p:cNvPr>
          <p:cNvGrpSpPr/>
          <p:nvPr/>
        </p:nvGrpSpPr>
        <p:grpSpPr>
          <a:xfrm>
            <a:off x="5600795" y="2581339"/>
            <a:ext cx="367827" cy="471275"/>
            <a:chOff x="945387" y="5316120"/>
            <a:chExt cx="724244" cy="927936"/>
          </a:xfrm>
          <a:solidFill>
            <a:srgbClr val="440099"/>
          </a:solidFill>
          <a:effectLst/>
        </p:grpSpPr>
        <p:sp>
          <p:nvSpPr>
            <p:cNvPr id="33" name="Freeform 267">
              <a:extLst>
                <a:ext uri="{FF2B5EF4-FFF2-40B4-BE49-F238E27FC236}">
                  <a16:creationId xmlns:a16="http://schemas.microsoft.com/office/drawing/2014/main" id="{E03BFC12-9908-2692-8DDE-AE116F8F2290}"/>
                </a:ext>
              </a:extLst>
            </p:cNvPr>
            <p:cNvSpPr>
              <a:spLocks/>
            </p:cNvSpPr>
            <p:nvPr/>
          </p:nvSpPr>
          <p:spPr bwMode="auto">
            <a:xfrm>
              <a:off x="945387" y="5390981"/>
              <a:ext cx="724244" cy="853075"/>
            </a:xfrm>
            <a:custGeom>
              <a:avLst/>
              <a:gdLst>
                <a:gd name="connsiteX0" fmla="*/ 130573 w 724244"/>
                <a:gd name="connsiteY0" fmla="*/ 677238 h 853075"/>
                <a:gd name="connsiteX1" fmla="*/ 600635 w 724244"/>
                <a:gd name="connsiteY1" fmla="*/ 677238 h 853075"/>
                <a:gd name="connsiteX2" fmla="*/ 604117 w 724244"/>
                <a:gd name="connsiteY2" fmla="*/ 680720 h 853075"/>
                <a:gd name="connsiteX3" fmla="*/ 604117 w 724244"/>
                <a:gd name="connsiteY3" fmla="*/ 694647 h 853075"/>
                <a:gd name="connsiteX4" fmla="*/ 600635 w 724244"/>
                <a:gd name="connsiteY4" fmla="*/ 698129 h 853075"/>
                <a:gd name="connsiteX5" fmla="*/ 130573 w 724244"/>
                <a:gd name="connsiteY5" fmla="*/ 698129 h 853075"/>
                <a:gd name="connsiteX6" fmla="*/ 127091 w 724244"/>
                <a:gd name="connsiteY6" fmla="*/ 694647 h 853075"/>
                <a:gd name="connsiteX7" fmla="*/ 127091 w 724244"/>
                <a:gd name="connsiteY7" fmla="*/ 680720 h 853075"/>
                <a:gd name="connsiteX8" fmla="*/ 130573 w 724244"/>
                <a:gd name="connsiteY8" fmla="*/ 677238 h 853075"/>
                <a:gd name="connsiteX9" fmla="*/ 130573 w 724244"/>
                <a:gd name="connsiteY9" fmla="*/ 551889 h 853075"/>
                <a:gd name="connsiteX10" fmla="*/ 600635 w 724244"/>
                <a:gd name="connsiteY10" fmla="*/ 551889 h 853075"/>
                <a:gd name="connsiteX11" fmla="*/ 604117 w 724244"/>
                <a:gd name="connsiteY11" fmla="*/ 555371 h 853075"/>
                <a:gd name="connsiteX12" fmla="*/ 604117 w 724244"/>
                <a:gd name="connsiteY12" fmla="*/ 569298 h 853075"/>
                <a:gd name="connsiteX13" fmla="*/ 600635 w 724244"/>
                <a:gd name="connsiteY13" fmla="*/ 572780 h 853075"/>
                <a:gd name="connsiteX14" fmla="*/ 130573 w 724244"/>
                <a:gd name="connsiteY14" fmla="*/ 572780 h 853075"/>
                <a:gd name="connsiteX15" fmla="*/ 127091 w 724244"/>
                <a:gd name="connsiteY15" fmla="*/ 569298 h 853075"/>
                <a:gd name="connsiteX16" fmla="*/ 127091 w 724244"/>
                <a:gd name="connsiteY16" fmla="*/ 555371 h 853075"/>
                <a:gd name="connsiteX17" fmla="*/ 130573 w 724244"/>
                <a:gd name="connsiteY17" fmla="*/ 551889 h 853075"/>
                <a:gd name="connsiteX18" fmla="*/ 130283 w 724244"/>
                <a:gd name="connsiteY18" fmla="*/ 428279 h 853075"/>
                <a:gd name="connsiteX19" fmla="*/ 600925 w 724244"/>
                <a:gd name="connsiteY19" fmla="*/ 428279 h 853075"/>
                <a:gd name="connsiteX20" fmla="*/ 604117 w 724244"/>
                <a:gd name="connsiteY20" fmla="*/ 431471 h 853075"/>
                <a:gd name="connsiteX21" fmla="*/ 604117 w 724244"/>
                <a:gd name="connsiteY21" fmla="*/ 444238 h 853075"/>
                <a:gd name="connsiteX22" fmla="*/ 600925 w 724244"/>
                <a:gd name="connsiteY22" fmla="*/ 447430 h 853075"/>
                <a:gd name="connsiteX23" fmla="*/ 130283 w 724244"/>
                <a:gd name="connsiteY23" fmla="*/ 447430 h 853075"/>
                <a:gd name="connsiteX24" fmla="*/ 127091 w 724244"/>
                <a:gd name="connsiteY24" fmla="*/ 444238 h 853075"/>
                <a:gd name="connsiteX25" fmla="*/ 127091 w 724244"/>
                <a:gd name="connsiteY25" fmla="*/ 431471 h 853075"/>
                <a:gd name="connsiteX26" fmla="*/ 130283 w 724244"/>
                <a:gd name="connsiteY26" fmla="*/ 428279 h 853075"/>
                <a:gd name="connsiteX27" fmla="*/ 130573 w 724244"/>
                <a:gd name="connsiteY27" fmla="*/ 302929 h 853075"/>
                <a:gd name="connsiteX28" fmla="*/ 600635 w 724244"/>
                <a:gd name="connsiteY28" fmla="*/ 302929 h 853075"/>
                <a:gd name="connsiteX29" fmla="*/ 604117 w 724244"/>
                <a:gd name="connsiteY29" fmla="*/ 306411 h 853075"/>
                <a:gd name="connsiteX30" fmla="*/ 604117 w 724244"/>
                <a:gd name="connsiteY30" fmla="*/ 320338 h 853075"/>
                <a:gd name="connsiteX31" fmla="*/ 600635 w 724244"/>
                <a:gd name="connsiteY31" fmla="*/ 323820 h 853075"/>
                <a:gd name="connsiteX32" fmla="*/ 130573 w 724244"/>
                <a:gd name="connsiteY32" fmla="*/ 323820 h 853075"/>
                <a:gd name="connsiteX33" fmla="*/ 127091 w 724244"/>
                <a:gd name="connsiteY33" fmla="*/ 320338 h 853075"/>
                <a:gd name="connsiteX34" fmla="*/ 127091 w 724244"/>
                <a:gd name="connsiteY34" fmla="*/ 306411 h 853075"/>
                <a:gd name="connsiteX35" fmla="*/ 130573 w 724244"/>
                <a:gd name="connsiteY35" fmla="*/ 302929 h 853075"/>
                <a:gd name="connsiteX36" fmla="*/ 130573 w 724244"/>
                <a:gd name="connsiteY36" fmla="*/ 177579 h 853075"/>
                <a:gd name="connsiteX37" fmla="*/ 600635 w 724244"/>
                <a:gd name="connsiteY37" fmla="*/ 177579 h 853075"/>
                <a:gd name="connsiteX38" fmla="*/ 604117 w 724244"/>
                <a:gd name="connsiteY38" fmla="*/ 181061 h 853075"/>
                <a:gd name="connsiteX39" fmla="*/ 604117 w 724244"/>
                <a:gd name="connsiteY39" fmla="*/ 194988 h 853075"/>
                <a:gd name="connsiteX40" fmla="*/ 600635 w 724244"/>
                <a:gd name="connsiteY40" fmla="*/ 198470 h 853075"/>
                <a:gd name="connsiteX41" fmla="*/ 130573 w 724244"/>
                <a:gd name="connsiteY41" fmla="*/ 198470 h 853075"/>
                <a:gd name="connsiteX42" fmla="*/ 127091 w 724244"/>
                <a:gd name="connsiteY42" fmla="*/ 194988 h 853075"/>
                <a:gd name="connsiteX43" fmla="*/ 127091 w 724244"/>
                <a:gd name="connsiteY43" fmla="*/ 181061 h 853075"/>
                <a:gd name="connsiteX44" fmla="*/ 130573 w 724244"/>
                <a:gd name="connsiteY44" fmla="*/ 177579 h 853075"/>
                <a:gd name="connsiteX45" fmla="*/ 48748 w 724244"/>
                <a:gd name="connsiteY45" fmla="*/ 45266 h 853075"/>
                <a:gd name="connsiteX46" fmla="*/ 48748 w 724244"/>
                <a:gd name="connsiteY46" fmla="*/ 783437 h 853075"/>
                <a:gd name="connsiteX47" fmla="*/ 675497 w 724244"/>
                <a:gd name="connsiteY47" fmla="*/ 783437 h 853075"/>
                <a:gd name="connsiteX48" fmla="*/ 675497 w 724244"/>
                <a:gd name="connsiteY48" fmla="*/ 45266 h 853075"/>
                <a:gd name="connsiteX49" fmla="*/ 55245 w 724244"/>
                <a:gd name="connsiteY49" fmla="*/ 0 h 853075"/>
                <a:gd name="connsiteX50" fmla="*/ 668999 w 724244"/>
                <a:gd name="connsiteY50" fmla="*/ 0 h 853075"/>
                <a:gd name="connsiteX51" fmla="*/ 724244 w 724244"/>
                <a:gd name="connsiteY51" fmla="*/ 55245 h 853075"/>
                <a:gd name="connsiteX52" fmla="*/ 724244 w 724244"/>
                <a:gd name="connsiteY52" fmla="*/ 797830 h 853075"/>
                <a:gd name="connsiteX53" fmla="*/ 668999 w 724244"/>
                <a:gd name="connsiteY53" fmla="*/ 853075 h 853075"/>
                <a:gd name="connsiteX54" fmla="*/ 55245 w 724244"/>
                <a:gd name="connsiteY54" fmla="*/ 853075 h 853075"/>
                <a:gd name="connsiteX55" fmla="*/ 0 w 724244"/>
                <a:gd name="connsiteY55" fmla="*/ 797830 h 853075"/>
                <a:gd name="connsiteX56" fmla="*/ 0 w 724244"/>
                <a:gd name="connsiteY56" fmla="*/ 55245 h 853075"/>
                <a:gd name="connsiteX57" fmla="*/ 55245 w 724244"/>
                <a:gd name="connsiteY57" fmla="*/ 0 h 85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724244" h="853075">
                  <a:moveTo>
                    <a:pt x="130573" y="677238"/>
                  </a:moveTo>
                  <a:lnTo>
                    <a:pt x="600635" y="677238"/>
                  </a:lnTo>
                  <a:cubicBezTo>
                    <a:pt x="602558" y="677238"/>
                    <a:pt x="604117" y="678797"/>
                    <a:pt x="604117" y="680720"/>
                  </a:cubicBezTo>
                  <a:lnTo>
                    <a:pt x="604117" y="694647"/>
                  </a:lnTo>
                  <a:cubicBezTo>
                    <a:pt x="604117" y="696570"/>
                    <a:pt x="602558" y="698129"/>
                    <a:pt x="600635" y="698129"/>
                  </a:cubicBezTo>
                  <a:lnTo>
                    <a:pt x="130573" y="698129"/>
                  </a:lnTo>
                  <a:cubicBezTo>
                    <a:pt x="128650" y="698129"/>
                    <a:pt x="127091" y="696570"/>
                    <a:pt x="127091" y="694647"/>
                  </a:cubicBezTo>
                  <a:lnTo>
                    <a:pt x="127091" y="680720"/>
                  </a:lnTo>
                  <a:cubicBezTo>
                    <a:pt x="127091" y="678797"/>
                    <a:pt x="128650" y="677238"/>
                    <a:pt x="130573" y="677238"/>
                  </a:cubicBezTo>
                  <a:close/>
                  <a:moveTo>
                    <a:pt x="130573" y="551889"/>
                  </a:moveTo>
                  <a:lnTo>
                    <a:pt x="600635" y="551889"/>
                  </a:lnTo>
                  <a:cubicBezTo>
                    <a:pt x="602558" y="551889"/>
                    <a:pt x="604117" y="553448"/>
                    <a:pt x="604117" y="555371"/>
                  </a:cubicBezTo>
                  <a:lnTo>
                    <a:pt x="604117" y="569298"/>
                  </a:lnTo>
                  <a:cubicBezTo>
                    <a:pt x="604117" y="571221"/>
                    <a:pt x="602558" y="572780"/>
                    <a:pt x="600635" y="572780"/>
                  </a:cubicBezTo>
                  <a:lnTo>
                    <a:pt x="130573" y="572780"/>
                  </a:lnTo>
                  <a:cubicBezTo>
                    <a:pt x="128650" y="572780"/>
                    <a:pt x="127091" y="571221"/>
                    <a:pt x="127091" y="569298"/>
                  </a:cubicBezTo>
                  <a:lnTo>
                    <a:pt x="127091" y="555371"/>
                  </a:lnTo>
                  <a:cubicBezTo>
                    <a:pt x="127091" y="553448"/>
                    <a:pt x="128650" y="551889"/>
                    <a:pt x="130573" y="551889"/>
                  </a:cubicBezTo>
                  <a:close/>
                  <a:moveTo>
                    <a:pt x="130283" y="428279"/>
                  </a:moveTo>
                  <a:lnTo>
                    <a:pt x="600925" y="428279"/>
                  </a:lnTo>
                  <a:cubicBezTo>
                    <a:pt x="602688" y="428279"/>
                    <a:pt x="604117" y="429708"/>
                    <a:pt x="604117" y="431471"/>
                  </a:cubicBezTo>
                  <a:lnTo>
                    <a:pt x="604117" y="444238"/>
                  </a:lnTo>
                  <a:cubicBezTo>
                    <a:pt x="604117" y="446001"/>
                    <a:pt x="602688" y="447430"/>
                    <a:pt x="600925" y="447430"/>
                  </a:cubicBezTo>
                  <a:lnTo>
                    <a:pt x="130283" y="447430"/>
                  </a:lnTo>
                  <a:cubicBezTo>
                    <a:pt x="128520" y="447430"/>
                    <a:pt x="127091" y="446001"/>
                    <a:pt x="127091" y="444238"/>
                  </a:cubicBezTo>
                  <a:lnTo>
                    <a:pt x="127091" y="431471"/>
                  </a:lnTo>
                  <a:cubicBezTo>
                    <a:pt x="127091" y="429708"/>
                    <a:pt x="128520" y="428279"/>
                    <a:pt x="130283" y="428279"/>
                  </a:cubicBezTo>
                  <a:close/>
                  <a:moveTo>
                    <a:pt x="130573" y="302929"/>
                  </a:moveTo>
                  <a:lnTo>
                    <a:pt x="600635" y="302929"/>
                  </a:lnTo>
                  <a:cubicBezTo>
                    <a:pt x="602558" y="302929"/>
                    <a:pt x="604117" y="304488"/>
                    <a:pt x="604117" y="306411"/>
                  </a:cubicBezTo>
                  <a:lnTo>
                    <a:pt x="604117" y="320338"/>
                  </a:lnTo>
                  <a:cubicBezTo>
                    <a:pt x="604117" y="322261"/>
                    <a:pt x="602558" y="323820"/>
                    <a:pt x="600635" y="323820"/>
                  </a:cubicBezTo>
                  <a:lnTo>
                    <a:pt x="130573" y="323820"/>
                  </a:lnTo>
                  <a:cubicBezTo>
                    <a:pt x="128650" y="323820"/>
                    <a:pt x="127091" y="322261"/>
                    <a:pt x="127091" y="320338"/>
                  </a:cubicBezTo>
                  <a:lnTo>
                    <a:pt x="127091" y="306411"/>
                  </a:lnTo>
                  <a:cubicBezTo>
                    <a:pt x="127091" y="304488"/>
                    <a:pt x="128650" y="302929"/>
                    <a:pt x="130573" y="302929"/>
                  </a:cubicBezTo>
                  <a:close/>
                  <a:moveTo>
                    <a:pt x="130573" y="177579"/>
                  </a:moveTo>
                  <a:lnTo>
                    <a:pt x="600635" y="177579"/>
                  </a:lnTo>
                  <a:cubicBezTo>
                    <a:pt x="602558" y="177579"/>
                    <a:pt x="604117" y="179138"/>
                    <a:pt x="604117" y="181061"/>
                  </a:cubicBezTo>
                  <a:lnTo>
                    <a:pt x="604117" y="194988"/>
                  </a:lnTo>
                  <a:cubicBezTo>
                    <a:pt x="604117" y="196911"/>
                    <a:pt x="602558" y="198470"/>
                    <a:pt x="600635" y="198470"/>
                  </a:cubicBezTo>
                  <a:lnTo>
                    <a:pt x="130573" y="198470"/>
                  </a:lnTo>
                  <a:cubicBezTo>
                    <a:pt x="128650" y="198470"/>
                    <a:pt x="127091" y="196911"/>
                    <a:pt x="127091" y="194988"/>
                  </a:cubicBezTo>
                  <a:lnTo>
                    <a:pt x="127091" y="181061"/>
                  </a:lnTo>
                  <a:cubicBezTo>
                    <a:pt x="127091" y="179138"/>
                    <a:pt x="128650" y="177579"/>
                    <a:pt x="130573" y="177579"/>
                  </a:cubicBezTo>
                  <a:close/>
                  <a:moveTo>
                    <a:pt x="48748" y="45266"/>
                  </a:moveTo>
                  <a:lnTo>
                    <a:pt x="48748" y="783437"/>
                  </a:lnTo>
                  <a:lnTo>
                    <a:pt x="675497" y="783437"/>
                  </a:lnTo>
                  <a:lnTo>
                    <a:pt x="675497" y="45266"/>
                  </a:lnTo>
                  <a:close/>
                  <a:moveTo>
                    <a:pt x="55245" y="0"/>
                  </a:moveTo>
                  <a:lnTo>
                    <a:pt x="668999" y="0"/>
                  </a:lnTo>
                  <a:cubicBezTo>
                    <a:pt x="699510" y="0"/>
                    <a:pt x="724244" y="24734"/>
                    <a:pt x="724244" y="55245"/>
                  </a:cubicBezTo>
                  <a:lnTo>
                    <a:pt x="724244" y="797830"/>
                  </a:lnTo>
                  <a:cubicBezTo>
                    <a:pt x="724244" y="828341"/>
                    <a:pt x="699510" y="853075"/>
                    <a:pt x="668999" y="853075"/>
                  </a:cubicBezTo>
                  <a:lnTo>
                    <a:pt x="55245" y="853075"/>
                  </a:lnTo>
                  <a:cubicBezTo>
                    <a:pt x="24734" y="853075"/>
                    <a:pt x="0" y="828341"/>
                    <a:pt x="0" y="797830"/>
                  </a:cubicBezTo>
                  <a:lnTo>
                    <a:pt x="0" y="55245"/>
                  </a:lnTo>
                  <a:cubicBezTo>
                    <a:pt x="0" y="24734"/>
                    <a:pt x="24734" y="0"/>
                    <a:pt x="5524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chemeClr val="bg1"/>
                </a:solidFill>
                <a:effectLst/>
                <a:uLnTx/>
                <a:uFillTx/>
                <a:cs typeface="Arial" panose="020B0604020202020204" pitchFamily="34" charset="0"/>
              </a:endParaRPr>
            </a:p>
          </p:txBody>
        </p:sp>
        <p:sp>
          <p:nvSpPr>
            <p:cNvPr id="34" name="Freeform 142">
              <a:extLst>
                <a:ext uri="{FF2B5EF4-FFF2-40B4-BE49-F238E27FC236}">
                  <a16:creationId xmlns:a16="http://schemas.microsoft.com/office/drawing/2014/main" id="{5083E160-491F-A2FC-8A09-01DCC499C09B}"/>
                </a:ext>
              </a:extLst>
            </p:cNvPr>
            <p:cNvSpPr>
              <a:spLocks/>
            </p:cNvSpPr>
            <p:nvPr/>
          </p:nvSpPr>
          <p:spPr bwMode="auto">
            <a:xfrm>
              <a:off x="1138635" y="5316120"/>
              <a:ext cx="337749" cy="158428"/>
            </a:xfrm>
            <a:custGeom>
              <a:avLst/>
              <a:gdLst>
                <a:gd name="T0" fmla="*/ 44 w 194"/>
                <a:gd name="T1" fmla="*/ 0 h 91"/>
                <a:gd name="T2" fmla="*/ 149 w 194"/>
                <a:gd name="T3" fmla="*/ 0 h 91"/>
                <a:gd name="T4" fmla="*/ 149 w 194"/>
                <a:gd name="T5" fmla="*/ 17 h 91"/>
                <a:gd name="T6" fmla="*/ 194 w 194"/>
                <a:gd name="T7" fmla="*/ 17 h 91"/>
                <a:gd name="T8" fmla="*/ 194 w 194"/>
                <a:gd name="T9" fmla="*/ 91 h 91"/>
                <a:gd name="T10" fmla="*/ 0 w 194"/>
                <a:gd name="T11" fmla="*/ 91 h 91"/>
                <a:gd name="T12" fmla="*/ 0 w 194"/>
                <a:gd name="T13" fmla="*/ 17 h 91"/>
                <a:gd name="T14" fmla="*/ 44 w 194"/>
                <a:gd name="T15" fmla="*/ 17 h 91"/>
                <a:gd name="T16" fmla="*/ 44 w 194"/>
                <a:gd name="T17"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4" h="91">
                  <a:moveTo>
                    <a:pt x="44" y="0"/>
                  </a:moveTo>
                  <a:lnTo>
                    <a:pt x="149" y="0"/>
                  </a:lnTo>
                  <a:lnTo>
                    <a:pt x="149" y="17"/>
                  </a:lnTo>
                  <a:lnTo>
                    <a:pt x="194" y="17"/>
                  </a:lnTo>
                  <a:lnTo>
                    <a:pt x="194" y="91"/>
                  </a:lnTo>
                  <a:lnTo>
                    <a:pt x="0" y="91"/>
                  </a:lnTo>
                  <a:lnTo>
                    <a:pt x="0" y="17"/>
                  </a:lnTo>
                  <a:lnTo>
                    <a:pt x="44" y="17"/>
                  </a:lnTo>
                  <a:lnTo>
                    <a:pt x="4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chemeClr val="bg1"/>
                </a:solidFill>
                <a:effectLst/>
                <a:uLnTx/>
                <a:uFillTx/>
                <a:cs typeface="Arial" panose="020B0604020202020204" pitchFamily="34" charset="0"/>
              </a:endParaRPr>
            </a:p>
          </p:txBody>
        </p:sp>
      </p:grpSp>
      <p:grpSp>
        <p:nvGrpSpPr>
          <p:cNvPr id="35" name="Group 34">
            <a:extLst>
              <a:ext uri="{FF2B5EF4-FFF2-40B4-BE49-F238E27FC236}">
                <a16:creationId xmlns:a16="http://schemas.microsoft.com/office/drawing/2014/main" id="{73B131B4-4CEA-93FC-E5D1-19B76B29FCA2}"/>
              </a:ext>
            </a:extLst>
          </p:cNvPr>
          <p:cNvGrpSpPr/>
          <p:nvPr/>
        </p:nvGrpSpPr>
        <p:grpSpPr>
          <a:xfrm>
            <a:off x="5589418" y="1480079"/>
            <a:ext cx="370971" cy="571508"/>
            <a:chOff x="6265863" y="915988"/>
            <a:chExt cx="646113" cy="1144588"/>
          </a:xfrm>
          <a:solidFill>
            <a:srgbClr val="440099"/>
          </a:solidFill>
        </p:grpSpPr>
        <p:sp>
          <p:nvSpPr>
            <p:cNvPr id="36" name="Freeform 23">
              <a:extLst>
                <a:ext uri="{FF2B5EF4-FFF2-40B4-BE49-F238E27FC236}">
                  <a16:creationId xmlns:a16="http://schemas.microsoft.com/office/drawing/2014/main" id="{A203B4C1-E961-CF18-59C1-94A46330F5B5}"/>
                </a:ext>
              </a:extLst>
            </p:cNvPr>
            <p:cNvSpPr>
              <a:spLocks noEditPoints="1"/>
            </p:cNvSpPr>
            <p:nvPr/>
          </p:nvSpPr>
          <p:spPr bwMode="auto">
            <a:xfrm>
              <a:off x="6292850" y="915988"/>
              <a:ext cx="598488" cy="981075"/>
            </a:xfrm>
            <a:custGeom>
              <a:avLst/>
              <a:gdLst>
                <a:gd name="T0" fmla="*/ 4015 w 8353"/>
                <a:gd name="T1" fmla="*/ 13727 h 13727"/>
                <a:gd name="T2" fmla="*/ 4507 w 8353"/>
                <a:gd name="T3" fmla="*/ 12949 h 13727"/>
                <a:gd name="T4" fmla="*/ 4992 w 8353"/>
                <a:gd name="T5" fmla="*/ 12128 h 13727"/>
                <a:gd name="T6" fmla="*/ 6180 w 8353"/>
                <a:gd name="T7" fmla="*/ 10106 h 13727"/>
                <a:gd name="T8" fmla="*/ 7982 w 8353"/>
                <a:gd name="T9" fmla="*/ 4328 h 13727"/>
                <a:gd name="T10" fmla="*/ 7839 w 8353"/>
                <a:gd name="T11" fmla="*/ 3801 h 13727"/>
                <a:gd name="T12" fmla="*/ 664 w 8353"/>
                <a:gd name="T13" fmla="*/ 2896 h 13727"/>
                <a:gd name="T14" fmla="*/ 29 w 8353"/>
                <a:gd name="T15" fmla="*/ 4838 h 13727"/>
                <a:gd name="T16" fmla="*/ 5 w 8353"/>
                <a:gd name="T17" fmla="*/ 5112 h 13727"/>
                <a:gd name="T18" fmla="*/ 29 w 8353"/>
                <a:gd name="T19" fmla="*/ 5402 h 13727"/>
                <a:gd name="T20" fmla="*/ 104 w 8353"/>
                <a:gd name="T21" fmla="*/ 5997 h 13727"/>
                <a:gd name="T22" fmla="*/ 386 w 8353"/>
                <a:gd name="T23" fmla="*/ 7020 h 13727"/>
                <a:gd name="T24" fmla="*/ 3533 w 8353"/>
                <a:gd name="T25" fmla="*/ 12905 h 13727"/>
                <a:gd name="T26" fmla="*/ 4015 w 8353"/>
                <a:gd name="T27" fmla="*/ 13727 h 13727"/>
                <a:gd name="T28" fmla="*/ 3996 w 8353"/>
                <a:gd name="T29" fmla="*/ 3186 h 13727"/>
                <a:gd name="T30" fmla="*/ 5650 w 8353"/>
                <a:gd name="T31" fmla="*/ 4841 h 13727"/>
                <a:gd name="T32" fmla="*/ 3996 w 8353"/>
                <a:gd name="T33" fmla="*/ 6495 h 13727"/>
                <a:gd name="T34" fmla="*/ 2341 w 8353"/>
                <a:gd name="T35" fmla="*/ 4841 h 13727"/>
                <a:gd name="T36" fmla="*/ 3996 w 8353"/>
                <a:gd name="T37" fmla="*/ 3186 h 13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353" h="13727">
                  <a:moveTo>
                    <a:pt x="4015" y="13727"/>
                  </a:moveTo>
                  <a:cubicBezTo>
                    <a:pt x="4121" y="13650"/>
                    <a:pt x="4413" y="13106"/>
                    <a:pt x="4507" y="12949"/>
                  </a:cubicBezTo>
                  <a:cubicBezTo>
                    <a:pt x="4673" y="12672"/>
                    <a:pt x="4823" y="12412"/>
                    <a:pt x="4992" y="12128"/>
                  </a:cubicBezTo>
                  <a:lnTo>
                    <a:pt x="6180" y="10106"/>
                  </a:lnTo>
                  <a:cubicBezTo>
                    <a:pt x="7108" y="8406"/>
                    <a:pt x="8353" y="6336"/>
                    <a:pt x="7982" y="4328"/>
                  </a:cubicBezTo>
                  <a:cubicBezTo>
                    <a:pt x="7941" y="4106"/>
                    <a:pt x="7903" y="3994"/>
                    <a:pt x="7839" y="3801"/>
                  </a:cubicBezTo>
                  <a:cubicBezTo>
                    <a:pt x="6813" y="714"/>
                    <a:pt x="2586" y="0"/>
                    <a:pt x="664" y="2896"/>
                  </a:cubicBezTo>
                  <a:cubicBezTo>
                    <a:pt x="348" y="3372"/>
                    <a:pt x="53" y="4069"/>
                    <a:pt x="29" y="4838"/>
                  </a:cubicBezTo>
                  <a:cubicBezTo>
                    <a:pt x="25" y="4984"/>
                    <a:pt x="0" y="5007"/>
                    <a:pt x="5" y="5112"/>
                  </a:cubicBezTo>
                  <a:cubicBezTo>
                    <a:pt x="9" y="5175"/>
                    <a:pt x="28" y="5272"/>
                    <a:pt x="29" y="5402"/>
                  </a:cubicBezTo>
                  <a:cubicBezTo>
                    <a:pt x="30" y="5632"/>
                    <a:pt x="68" y="5790"/>
                    <a:pt x="104" y="5997"/>
                  </a:cubicBezTo>
                  <a:cubicBezTo>
                    <a:pt x="163" y="6340"/>
                    <a:pt x="281" y="6705"/>
                    <a:pt x="386" y="7020"/>
                  </a:cubicBezTo>
                  <a:cubicBezTo>
                    <a:pt x="884" y="8511"/>
                    <a:pt x="2612" y="11368"/>
                    <a:pt x="3533" y="12905"/>
                  </a:cubicBezTo>
                  <a:lnTo>
                    <a:pt x="4015" y="13727"/>
                  </a:lnTo>
                  <a:close/>
                  <a:moveTo>
                    <a:pt x="3996" y="3186"/>
                  </a:moveTo>
                  <a:cubicBezTo>
                    <a:pt x="4909" y="3186"/>
                    <a:pt x="5650" y="3927"/>
                    <a:pt x="5650" y="4841"/>
                  </a:cubicBezTo>
                  <a:cubicBezTo>
                    <a:pt x="5650" y="5755"/>
                    <a:pt x="4909" y="6495"/>
                    <a:pt x="3996" y="6495"/>
                  </a:cubicBezTo>
                  <a:cubicBezTo>
                    <a:pt x="3082" y="6495"/>
                    <a:pt x="2341" y="5755"/>
                    <a:pt x="2341" y="4841"/>
                  </a:cubicBezTo>
                  <a:cubicBezTo>
                    <a:pt x="2341" y="3927"/>
                    <a:pt x="3082" y="3186"/>
                    <a:pt x="3996" y="318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defRPr/>
              </a:pPr>
              <a:endParaRPr lang="en-IN" sz="1400">
                <a:solidFill>
                  <a:schemeClr val="bg1"/>
                </a:solidFill>
              </a:endParaRPr>
            </a:p>
          </p:txBody>
        </p:sp>
        <p:sp>
          <p:nvSpPr>
            <p:cNvPr id="37" name="Freeform 24">
              <a:extLst>
                <a:ext uri="{FF2B5EF4-FFF2-40B4-BE49-F238E27FC236}">
                  <a16:creationId xmlns:a16="http://schemas.microsoft.com/office/drawing/2014/main" id="{6408DEC7-3AC5-7A88-5409-FE22C28CF84C}"/>
                </a:ext>
              </a:extLst>
            </p:cNvPr>
            <p:cNvSpPr>
              <a:spLocks/>
            </p:cNvSpPr>
            <p:nvPr/>
          </p:nvSpPr>
          <p:spPr bwMode="auto">
            <a:xfrm>
              <a:off x="6265863" y="1752601"/>
              <a:ext cx="646113" cy="307975"/>
            </a:xfrm>
            <a:custGeom>
              <a:avLst/>
              <a:gdLst>
                <a:gd name="T0" fmla="*/ 24 w 9038"/>
                <a:gd name="T1" fmla="*/ 1729 h 4303"/>
                <a:gd name="T2" fmla="*/ 593 w 9038"/>
                <a:gd name="T3" fmla="*/ 2889 h 4303"/>
                <a:gd name="T4" fmla="*/ 8220 w 9038"/>
                <a:gd name="T5" fmla="*/ 2904 h 4303"/>
                <a:gd name="T6" fmla="*/ 8108 w 9038"/>
                <a:gd name="T7" fmla="*/ 594 h 4303"/>
                <a:gd name="T8" fmla="*/ 6833 w 9038"/>
                <a:gd name="T9" fmla="*/ 0 h 4303"/>
                <a:gd name="T10" fmla="*/ 6268 w 9038"/>
                <a:gd name="T11" fmla="*/ 988 h 4303"/>
                <a:gd name="T12" fmla="*/ 7104 w 9038"/>
                <a:gd name="T13" fmla="*/ 1246 h 4303"/>
                <a:gd name="T14" fmla="*/ 6346 w 9038"/>
                <a:gd name="T15" fmla="*/ 2583 h 4303"/>
                <a:gd name="T16" fmla="*/ 3445 w 9038"/>
                <a:gd name="T17" fmla="*/ 2753 h 4303"/>
                <a:gd name="T18" fmla="*/ 1729 w 9038"/>
                <a:gd name="T19" fmla="*/ 1246 h 4303"/>
                <a:gd name="T20" fmla="*/ 2564 w 9038"/>
                <a:gd name="T21" fmla="*/ 988 h 4303"/>
                <a:gd name="T22" fmla="*/ 2293 w 9038"/>
                <a:gd name="T23" fmla="*/ 483 h 4303"/>
                <a:gd name="T24" fmla="*/ 2000 w 9038"/>
                <a:gd name="T25" fmla="*/ 0 h 4303"/>
                <a:gd name="T26" fmla="*/ 744 w 9038"/>
                <a:gd name="T27" fmla="*/ 580 h 4303"/>
                <a:gd name="T28" fmla="*/ 24 w 9038"/>
                <a:gd name="T29" fmla="*/ 1729 h 4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038" h="4303">
                  <a:moveTo>
                    <a:pt x="24" y="1729"/>
                  </a:moveTo>
                  <a:cubicBezTo>
                    <a:pt x="24" y="2232"/>
                    <a:pt x="234" y="2607"/>
                    <a:pt x="593" y="2889"/>
                  </a:cubicBezTo>
                  <a:cubicBezTo>
                    <a:pt x="2330" y="4252"/>
                    <a:pt x="6481" y="4303"/>
                    <a:pt x="8220" y="2904"/>
                  </a:cubicBezTo>
                  <a:cubicBezTo>
                    <a:pt x="9038" y="2246"/>
                    <a:pt x="9017" y="1261"/>
                    <a:pt x="8108" y="594"/>
                  </a:cubicBezTo>
                  <a:cubicBezTo>
                    <a:pt x="7800" y="368"/>
                    <a:pt x="7257" y="99"/>
                    <a:pt x="6833" y="0"/>
                  </a:cubicBezTo>
                  <a:cubicBezTo>
                    <a:pt x="6736" y="145"/>
                    <a:pt x="6298" y="861"/>
                    <a:pt x="6268" y="988"/>
                  </a:cubicBezTo>
                  <a:cubicBezTo>
                    <a:pt x="6448" y="1003"/>
                    <a:pt x="6949" y="1174"/>
                    <a:pt x="7104" y="1246"/>
                  </a:cubicBezTo>
                  <a:cubicBezTo>
                    <a:pt x="8396" y="1851"/>
                    <a:pt x="7256" y="2355"/>
                    <a:pt x="6346" y="2583"/>
                  </a:cubicBezTo>
                  <a:cubicBezTo>
                    <a:pt x="5266" y="2854"/>
                    <a:pt x="4524" y="2846"/>
                    <a:pt x="3445" y="2753"/>
                  </a:cubicBezTo>
                  <a:cubicBezTo>
                    <a:pt x="2581" y="2679"/>
                    <a:pt x="0" y="2055"/>
                    <a:pt x="1729" y="1246"/>
                  </a:cubicBezTo>
                  <a:cubicBezTo>
                    <a:pt x="1884" y="1174"/>
                    <a:pt x="2384" y="1003"/>
                    <a:pt x="2564" y="988"/>
                  </a:cubicBezTo>
                  <a:cubicBezTo>
                    <a:pt x="2535" y="863"/>
                    <a:pt x="2368" y="618"/>
                    <a:pt x="2293" y="483"/>
                  </a:cubicBezTo>
                  <a:cubicBezTo>
                    <a:pt x="2201" y="319"/>
                    <a:pt x="2098" y="147"/>
                    <a:pt x="2000" y="0"/>
                  </a:cubicBezTo>
                  <a:cubicBezTo>
                    <a:pt x="1590" y="96"/>
                    <a:pt x="1049" y="359"/>
                    <a:pt x="744" y="580"/>
                  </a:cubicBezTo>
                  <a:cubicBezTo>
                    <a:pt x="420" y="814"/>
                    <a:pt x="24" y="1196"/>
                    <a:pt x="24" y="17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defRPr/>
              </a:pPr>
              <a:endParaRPr lang="en-IN" sz="1400">
                <a:solidFill>
                  <a:schemeClr val="bg1"/>
                </a:solidFill>
              </a:endParaRPr>
            </a:p>
          </p:txBody>
        </p:sp>
      </p:grpSp>
      <p:sp>
        <p:nvSpPr>
          <p:cNvPr id="38" name="Freeform 122">
            <a:extLst>
              <a:ext uri="{FF2B5EF4-FFF2-40B4-BE49-F238E27FC236}">
                <a16:creationId xmlns:a16="http://schemas.microsoft.com/office/drawing/2014/main" id="{75048FE7-DE9F-1054-F384-F6A6643AD85F}"/>
              </a:ext>
            </a:extLst>
          </p:cNvPr>
          <p:cNvSpPr>
            <a:spLocks noEditPoints="1"/>
          </p:cNvSpPr>
          <p:nvPr/>
        </p:nvSpPr>
        <p:spPr bwMode="auto">
          <a:xfrm>
            <a:off x="5520262" y="3656399"/>
            <a:ext cx="528893" cy="441598"/>
          </a:xfrm>
          <a:custGeom>
            <a:avLst/>
            <a:gdLst>
              <a:gd name="T0" fmla="*/ 2315 w 3604"/>
              <a:gd name="T1" fmla="*/ 1678 h 3007"/>
              <a:gd name="T2" fmla="*/ 2613 w 3604"/>
              <a:gd name="T3" fmla="*/ 1921 h 3007"/>
              <a:gd name="T4" fmla="*/ 2729 w 3604"/>
              <a:gd name="T5" fmla="*/ 2297 h 3007"/>
              <a:gd name="T6" fmla="*/ 2655 w 3604"/>
              <a:gd name="T7" fmla="*/ 2873 h 3007"/>
              <a:gd name="T8" fmla="*/ 2444 w 3604"/>
              <a:gd name="T9" fmla="*/ 2942 h 3007"/>
              <a:gd name="T10" fmla="*/ 2054 w 3604"/>
              <a:gd name="T11" fmla="*/ 3002 h 3007"/>
              <a:gd name="T12" fmla="*/ 1556 w 3604"/>
              <a:gd name="T13" fmla="*/ 2987 h 3007"/>
              <a:gd name="T14" fmla="*/ 967 w 3604"/>
              <a:gd name="T15" fmla="*/ 2860 h 3007"/>
              <a:gd name="T16" fmla="*/ 958 w 3604"/>
              <a:gd name="T17" fmla="*/ 2097 h 3007"/>
              <a:gd name="T18" fmla="*/ 1174 w 3604"/>
              <a:gd name="T19" fmla="*/ 1778 h 3007"/>
              <a:gd name="T20" fmla="*/ 1535 w 3604"/>
              <a:gd name="T21" fmla="*/ 1629 h 3007"/>
              <a:gd name="T22" fmla="*/ 3128 w 3604"/>
              <a:gd name="T23" fmla="*/ 1114 h 3007"/>
              <a:gd name="T24" fmla="*/ 3449 w 3604"/>
              <a:gd name="T25" fmla="*/ 1328 h 3007"/>
              <a:gd name="T26" fmla="*/ 3600 w 3604"/>
              <a:gd name="T27" fmla="*/ 1686 h 3007"/>
              <a:gd name="T28" fmla="*/ 3548 w 3604"/>
              <a:gd name="T29" fmla="*/ 2325 h 3007"/>
              <a:gd name="T30" fmla="*/ 3368 w 3604"/>
              <a:gd name="T31" fmla="*/ 2388 h 3007"/>
              <a:gd name="T32" fmla="*/ 3012 w 3604"/>
              <a:gd name="T33" fmla="*/ 2454 h 3007"/>
              <a:gd name="T34" fmla="*/ 2828 w 3604"/>
              <a:gd name="T35" fmla="*/ 2089 h 3007"/>
              <a:gd name="T36" fmla="*/ 2626 w 3604"/>
              <a:gd name="T37" fmla="*/ 1741 h 3007"/>
              <a:gd name="T38" fmla="*/ 2281 w 3604"/>
              <a:gd name="T39" fmla="*/ 1534 h 3007"/>
              <a:gd name="T40" fmla="*/ 2466 w 3604"/>
              <a:gd name="T41" fmla="*/ 1213 h 3007"/>
              <a:gd name="T42" fmla="*/ 1180 w 3604"/>
              <a:gd name="T43" fmla="*/ 1151 h 3007"/>
              <a:gd name="T44" fmla="*/ 1333 w 3604"/>
              <a:gd name="T45" fmla="*/ 1489 h 3007"/>
              <a:gd name="T46" fmla="*/ 1080 w 3604"/>
              <a:gd name="T47" fmla="*/ 1695 h 3007"/>
              <a:gd name="T48" fmla="*/ 850 w 3604"/>
              <a:gd name="T49" fmla="*/ 2023 h 3007"/>
              <a:gd name="T50" fmla="*/ 716 w 3604"/>
              <a:gd name="T51" fmla="*/ 2455 h 3007"/>
              <a:gd name="T52" fmla="*/ 145 w 3604"/>
              <a:gd name="T53" fmla="*/ 2350 h 3007"/>
              <a:gd name="T54" fmla="*/ 13 w 3604"/>
              <a:gd name="T55" fmla="*/ 1620 h 3007"/>
              <a:gd name="T56" fmla="*/ 198 w 3604"/>
              <a:gd name="T57" fmla="*/ 1281 h 3007"/>
              <a:gd name="T58" fmla="*/ 540 w 3604"/>
              <a:gd name="T59" fmla="*/ 1097 h 3007"/>
              <a:gd name="T60" fmla="*/ 1995 w 3604"/>
              <a:gd name="T61" fmla="*/ 568 h 3007"/>
              <a:gd name="T62" fmla="*/ 2254 w 3604"/>
              <a:gd name="T63" fmla="*/ 756 h 3007"/>
              <a:gd name="T64" fmla="*/ 2357 w 3604"/>
              <a:gd name="T65" fmla="*/ 1065 h 3007"/>
              <a:gd name="T66" fmla="*/ 2254 w 3604"/>
              <a:gd name="T67" fmla="*/ 1374 h 3007"/>
              <a:gd name="T68" fmla="*/ 1995 w 3604"/>
              <a:gd name="T69" fmla="*/ 1563 h 3007"/>
              <a:gd name="T70" fmla="*/ 1661 w 3604"/>
              <a:gd name="T71" fmla="*/ 1563 h 3007"/>
              <a:gd name="T72" fmla="*/ 1402 w 3604"/>
              <a:gd name="T73" fmla="*/ 1375 h 3007"/>
              <a:gd name="T74" fmla="*/ 1300 w 3604"/>
              <a:gd name="T75" fmla="*/ 1065 h 3007"/>
              <a:gd name="T76" fmla="*/ 1402 w 3604"/>
              <a:gd name="T77" fmla="*/ 756 h 3007"/>
              <a:gd name="T78" fmla="*/ 1661 w 3604"/>
              <a:gd name="T79" fmla="*/ 568 h 3007"/>
              <a:gd name="T80" fmla="*/ 2816 w 3604"/>
              <a:gd name="T81" fmla="*/ 12 h 3007"/>
              <a:gd name="T82" fmla="*/ 3095 w 3604"/>
              <a:gd name="T83" fmla="*/ 173 h 3007"/>
              <a:gd name="T84" fmla="*/ 3228 w 3604"/>
              <a:gd name="T85" fmla="*/ 467 h 3007"/>
              <a:gd name="T86" fmla="*/ 3159 w 3604"/>
              <a:gd name="T87" fmla="*/ 789 h 3007"/>
              <a:gd name="T88" fmla="*/ 2921 w 3604"/>
              <a:gd name="T89" fmla="*/ 1002 h 3007"/>
              <a:gd name="T90" fmla="*/ 2587 w 3604"/>
              <a:gd name="T91" fmla="*/ 1035 h 3007"/>
              <a:gd name="T92" fmla="*/ 2411 w 3604"/>
              <a:gd name="T93" fmla="*/ 770 h 3007"/>
              <a:gd name="T94" fmla="*/ 2175 w 3604"/>
              <a:gd name="T95" fmla="*/ 516 h 3007"/>
              <a:gd name="T96" fmla="*/ 2293 w 3604"/>
              <a:gd name="T97" fmla="*/ 192 h 3007"/>
              <a:gd name="T98" fmla="*/ 2582 w 3604"/>
              <a:gd name="T99" fmla="*/ 13 h 3007"/>
              <a:gd name="T100" fmla="*/ 1069 w 3604"/>
              <a:gd name="T101" fmla="*/ 27 h 3007"/>
              <a:gd name="T102" fmla="*/ 1328 w 3604"/>
              <a:gd name="T103" fmla="*/ 214 h 3007"/>
              <a:gd name="T104" fmla="*/ 1429 w 3604"/>
              <a:gd name="T105" fmla="*/ 524 h 3007"/>
              <a:gd name="T106" fmla="*/ 1267 w 3604"/>
              <a:gd name="T107" fmla="*/ 735 h 3007"/>
              <a:gd name="T108" fmla="*/ 1096 w 3604"/>
              <a:gd name="T109" fmla="*/ 1011 h 3007"/>
              <a:gd name="T110" fmla="*/ 787 w 3604"/>
              <a:gd name="T111" fmla="*/ 1036 h 3007"/>
              <a:gd name="T112" fmla="*/ 508 w 3604"/>
              <a:gd name="T113" fmla="*/ 876 h 3007"/>
              <a:gd name="T114" fmla="*/ 375 w 3604"/>
              <a:gd name="T115" fmla="*/ 581 h 3007"/>
              <a:gd name="T116" fmla="*/ 445 w 3604"/>
              <a:gd name="T117" fmla="*/ 259 h 3007"/>
              <a:gd name="T118" fmla="*/ 683 w 3604"/>
              <a:gd name="T119" fmla="*/ 46 h 30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604" h="3007">
                <a:moveTo>
                  <a:pt x="1604" y="1624"/>
                </a:moveTo>
                <a:lnTo>
                  <a:pt x="2053" y="1624"/>
                </a:lnTo>
                <a:lnTo>
                  <a:pt x="2122" y="1629"/>
                </a:lnTo>
                <a:lnTo>
                  <a:pt x="2189" y="1639"/>
                </a:lnTo>
                <a:lnTo>
                  <a:pt x="2253" y="1655"/>
                </a:lnTo>
                <a:lnTo>
                  <a:pt x="2315" y="1678"/>
                </a:lnTo>
                <a:lnTo>
                  <a:pt x="2375" y="1706"/>
                </a:lnTo>
                <a:lnTo>
                  <a:pt x="2430" y="1740"/>
                </a:lnTo>
                <a:lnTo>
                  <a:pt x="2483" y="1778"/>
                </a:lnTo>
                <a:lnTo>
                  <a:pt x="2531" y="1822"/>
                </a:lnTo>
                <a:lnTo>
                  <a:pt x="2574" y="1869"/>
                </a:lnTo>
                <a:lnTo>
                  <a:pt x="2613" y="1921"/>
                </a:lnTo>
                <a:lnTo>
                  <a:pt x="2647" y="1977"/>
                </a:lnTo>
                <a:lnTo>
                  <a:pt x="2676" y="2035"/>
                </a:lnTo>
                <a:lnTo>
                  <a:pt x="2698" y="2097"/>
                </a:lnTo>
                <a:lnTo>
                  <a:pt x="2715" y="2161"/>
                </a:lnTo>
                <a:lnTo>
                  <a:pt x="2726" y="2227"/>
                </a:lnTo>
                <a:lnTo>
                  <a:pt x="2729" y="2297"/>
                </a:lnTo>
                <a:lnTo>
                  <a:pt x="2729" y="2840"/>
                </a:lnTo>
                <a:lnTo>
                  <a:pt x="2725" y="2840"/>
                </a:lnTo>
                <a:lnTo>
                  <a:pt x="2691" y="2858"/>
                </a:lnTo>
                <a:lnTo>
                  <a:pt x="2684" y="2861"/>
                </a:lnTo>
                <a:lnTo>
                  <a:pt x="2673" y="2866"/>
                </a:lnTo>
                <a:lnTo>
                  <a:pt x="2655" y="2873"/>
                </a:lnTo>
                <a:lnTo>
                  <a:pt x="2633" y="2883"/>
                </a:lnTo>
                <a:lnTo>
                  <a:pt x="2605" y="2893"/>
                </a:lnTo>
                <a:lnTo>
                  <a:pt x="2573" y="2905"/>
                </a:lnTo>
                <a:lnTo>
                  <a:pt x="2535" y="2917"/>
                </a:lnTo>
                <a:lnTo>
                  <a:pt x="2491" y="2929"/>
                </a:lnTo>
                <a:lnTo>
                  <a:pt x="2444" y="2942"/>
                </a:lnTo>
                <a:lnTo>
                  <a:pt x="2391" y="2955"/>
                </a:lnTo>
                <a:lnTo>
                  <a:pt x="2332" y="2966"/>
                </a:lnTo>
                <a:lnTo>
                  <a:pt x="2270" y="2977"/>
                </a:lnTo>
                <a:lnTo>
                  <a:pt x="2202" y="2987"/>
                </a:lnTo>
                <a:lnTo>
                  <a:pt x="2130" y="2996"/>
                </a:lnTo>
                <a:lnTo>
                  <a:pt x="2054" y="3002"/>
                </a:lnTo>
                <a:lnTo>
                  <a:pt x="1972" y="3006"/>
                </a:lnTo>
                <a:lnTo>
                  <a:pt x="1887" y="3007"/>
                </a:lnTo>
                <a:lnTo>
                  <a:pt x="1808" y="3006"/>
                </a:lnTo>
                <a:lnTo>
                  <a:pt x="1727" y="3003"/>
                </a:lnTo>
                <a:lnTo>
                  <a:pt x="1643" y="2996"/>
                </a:lnTo>
                <a:lnTo>
                  <a:pt x="1556" y="2987"/>
                </a:lnTo>
                <a:lnTo>
                  <a:pt x="1465" y="2975"/>
                </a:lnTo>
                <a:lnTo>
                  <a:pt x="1371" y="2960"/>
                </a:lnTo>
                <a:lnTo>
                  <a:pt x="1274" y="2941"/>
                </a:lnTo>
                <a:lnTo>
                  <a:pt x="1175" y="2918"/>
                </a:lnTo>
                <a:lnTo>
                  <a:pt x="1072" y="2892"/>
                </a:lnTo>
                <a:lnTo>
                  <a:pt x="967" y="2860"/>
                </a:lnTo>
                <a:lnTo>
                  <a:pt x="929" y="2849"/>
                </a:lnTo>
                <a:lnTo>
                  <a:pt x="927" y="2840"/>
                </a:lnTo>
                <a:lnTo>
                  <a:pt x="927" y="2297"/>
                </a:lnTo>
                <a:lnTo>
                  <a:pt x="931" y="2227"/>
                </a:lnTo>
                <a:lnTo>
                  <a:pt x="941" y="2161"/>
                </a:lnTo>
                <a:lnTo>
                  <a:pt x="958" y="2097"/>
                </a:lnTo>
                <a:lnTo>
                  <a:pt x="981" y="2035"/>
                </a:lnTo>
                <a:lnTo>
                  <a:pt x="1009" y="1977"/>
                </a:lnTo>
                <a:lnTo>
                  <a:pt x="1043" y="1921"/>
                </a:lnTo>
                <a:lnTo>
                  <a:pt x="1082" y="1869"/>
                </a:lnTo>
                <a:lnTo>
                  <a:pt x="1126" y="1822"/>
                </a:lnTo>
                <a:lnTo>
                  <a:pt x="1174" y="1778"/>
                </a:lnTo>
                <a:lnTo>
                  <a:pt x="1226" y="1740"/>
                </a:lnTo>
                <a:lnTo>
                  <a:pt x="1282" y="1706"/>
                </a:lnTo>
                <a:lnTo>
                  <a:pt x="1341" y="1678"/>
                </a:lnTo>
                <a:lnTo>
                  <a:pt x="1403" y="1655"/>
                </a:lnTo>
                <a:lnTo>
                  <a:pt x="1468" y="1639"/>
                </a:lnTo>
                <a:lnTo>
                  <a:pt x="1535" y="1629"/>
                </a:lnTo>
                <a:lnTo>
                  <a:pt x="1604" y="1624"/>
                </a:lnTo>
                <a:close/>
                <a:moveTo>
                  <a:pt x="2483" y="1084"/>
                </a:moveTo>
                <a:lnTo>
                  <a:pt x="2927" y="1084"/>
                </a:lnTo>
                <a:lnTo>
                  <a:pt x="2996" y="1087"/>
                </a:lnTo>
                <a:lnTo>
                  <a:pt x="3063" y="1097"/>
                </a:lnTo>
                <a:lnTo>
                  <a:pt x="3128" y="1114"/>
                </a:lnTo>
                <a:lnTo>
                  <a:pt x="3190" y="1137"/>
                </a:lnTo>
                <a:lnTo>
                  <a:pt x="3249" y="1165"/>
                </a:lnTo>
                <a:lnTo>
                  <a:pt x="3305" y="1198"/>
                </a:lnTo>
                <a:lnTo>
                  <a:pt x="3357" y="1237"/>
                </a:lnTo>
                <a:lnTo>
                  <a:pt x="3405" y="1281"/>
                </a:lnTo>
                <a:lnTo>
                  <a:pt x="3449" y="1328"/>
                </a:lnTo>
                <a:lnTo>
                  <a:pt x="3488" y="1380"/>
                </a:lnTo>
                <a:lnTo>
                  <a:pt x="3522" y="1436"/>
                </a:lnTo>
                <a:lnTo>
                  <a:pt x="3550" y="1494"/>
                </a:lnTo>
                <a:lnTo>
                  <a:pt x="3573" y="1555"/>
                </a:lnTo>
                <a:lnTo>
                  <a:pt x="3590" y="1620"/>
                </a:lnTo>
                <a:lnTo>
                  <a:pt x="3600" y="1686"/>
                </a:lnTo>
                <a:lnTo>
                  <a:pt x="3604" y="1755"/>
                </a:lnTo>
                <a:lnTo>
                  <a:pt x="3604" y="2299"/>
                </a:lnTo>
                <a:lnTo>
                  <a:pt x="3600" y="2299"/>
                </a:lnTo>
                <a:lnTo>
                  <a:pt x="3564" y="2316"/>
                </a:lnTo>
                <a:lnTo>
                  <a:pt x="3559" y="2320"/>
                </a:lnTo>
                <a:lnTo>
                  <a:pt x="3548" y="2325"/>
                </a:lnTo>
                <a:lnTo>
                  <a:pt x="3531" y="2332"/>
                </a:lnTo>
                <a:lnTo>
                  <a:pt x="3509" y="2342"/>
                </a:lnTo>
                <a:lnTo>
                  <a:pt x="3481" y="2351"/>
                </a:lnTo>
                <a:lnTo>
                  <a:pt x="3449" y="2363"/>
                </a:lnTo>
                <a:lnTo>
                  <a:pt x="3412" y="2376"/>
                </a:lnTo>
                <a:lnTo>
                  <a:pt x="3368" y="2388"/>
                </a:lnTo>
                <a:lnTo>
                  <a:pt x="3321" y="2401"/>
                </a:lnTo>
                <a:lnTo>
                  <a:pt x="3269" y="2413"/>
                </a:lnTo>
                <a:lnTo>
                  <a:pt x="3211" y="2425"/>
                </a:lnTo>
                <a:lnTo>
                  <a:pt x="3149" y="2436"/>
                </a:lnTo>
                <a:lnTo>
                  <a:pt x="3083" y="2446"/>
                </a:lnTo>
                <a:lnTo>
                  <a:pt x="3012" y="2454"/>
                </a:lnTo>
                <a:lnTo>
                  <a:pt x="2935" y="2460"/>
                </a:lnTo>
                <a:lnTo>
                  <a:pt x="2856" y="2465"/>
                </a:lnTo>
                <a:lnTo>
                  <a:pt x="2856" y="2297"/>
                </a:lnTo>
                <a:lnTo>
                  <a:pt x="2852" y="2226"/>
                </a:lnTo>
                <a:lnTo>
                  <a:pt x="2842" y="2156"/>
                </a:lnTo>
                <a:lnTo>
                  <a:pt x="2828" y="2089"/>
                </a:lnTo>
                <a:lnTo>
                  <a:pt x="2807" y="2023"/>
                </a:lnTo>
                <a:lnTo>
                  <a:pt x="2780" y="1960"/>
                </a:lnTo>
                <a:lnTo>
                  <a:pt x="2748" y="1901"/>
                </a:lnTo>
                <a:lnTo>
                  <a:pt x="2713" y="1844"/>
                </a:lnTo>
                <a:lnTo>
                  <a:pt x="2672" y="1790"/>
                </a:lnTo>
                <a:lnTo>
                  <a:pt x="2626" y="1741"/>
                </a:lnTo>
                <a:lnTo>
                  <a:pt x="2578" y="1695"/>
                </a:lnTo>
                <a:lnTo>
                  <a:pt x="2525" y="1653"/>
                </a:lnTo>
                <a:lnTo>
                  <a:pt x="2468" y="1616"/>
                </a:lnTo>
                <a:lnTo>
                  <a:pt x="2408" y="1584"/>
                </a:lnTo>
                <a:lnTo>
                  <a:pt x="2346" y="1556"/>
                </a:lnTo>
                <a:lnTo>
                  <a:pt x="2281" y="1534"/>
                </a:lnTo>
                <a:lnTo>
                  <a:pt x="2324" y="1489"/>
                </a:lnTo>
                <a:lnTo>
                  <a:pt x="2363" y="1440"/>
                </a:lnTo>
                <a:lnTo>
                  <a:pt x="2396" y="1387"/>
                </a:lnTo>
                <a:lnTo>
                  <a:pt x="2425" y="1332"/>
                </a:lnTo>
                <a:lnTo>
                  <a:pt x="2448" y="1274"/>
                </a:lnTo>
                <a:lnTo>
                  <a:pt x="2466" y="1213"/>
                </a:lnTo>
                <a:lnTo>
                  <a:pt x="2477" y="1149"/>
                </a:lnTo>
                <a:lnTo>
                  <a:pt x="2483" y="1084"/>
                </a:lnTo>
                <a:close/>
                <a:moveTo>
                  <a:pt x="677" y="1084"/>
                </a:moveTo>
                <a:lnTo>
                  <a:pt x="1125" y="1084"/>
                </a:lnTo>
                <a:lnTo>
                  <a:pt x="1175" y="1086"/>
                </a:lnTo>
                <a:lnTo>
                  <a:pt x="1180" y="1151"/>
                </a:lnTo>
                <a:lnTo>
                  <a:pt x="1191" y="1214"/>
                </a:lnTo>
                <a:lnTo>
                  <a:pt x="1209" y="1275"/>
                </a:lnTo>
                <a:lnTo>
                  <a:pt x="1232" y="1333"/>
                </a:lnTo>
                <a:lnTo>
                  <a:pt x="1261" y="1388"/>
                </a:lnTo>
                <a:lnTo>
                  <a:pt x="1294" y="1441"/>
                </a:lnTo>
                <a:lnTo>
                  <a:pt x="1333" y="1489"/>
                </a:lnTo>
                <a:lnTo>
                  <a:pt x="1375" y="1534"/>
                </a:lnTo>
                <a:lnTo>
                  <a:pt x="1311" y="1556"/>
                </a:lnTo>
                <a:lnTo>
                  <a:pt x="1248" y="1584"/>
                </a:lnTo>
                <a:lnTo>
                  <a:pt x="1188" y="1616"/>
                </a:lnTo>
                <a:lnTo>
                  <a:pt x="1133" y="1653"/>
                </a:lnTo>
                <a:lnTo>
                  <a:pt x="1080" y="1695"/>
                </a:lnTo>
                <a:lnTo>
                  <a:pt x="1030" y="1741"/>
                </a:lnTo>
                <a:lnTo>
                  <a:pt x="985" y="1790"/>
                </a:lnTo>
                <a:lnTo>
                  <a:pt x="945" y="1844"/>
                </a:lnTo>
                <a:lnTo>
                  <a:pt x="908" y="1901"/>
                </a:lnTo>
                <a:lnTo>
                  <a:pt x="877" y="1960"/>
                </a:lnTo>
                <a:lnTo>
                  <a:pt x="850" y="2023"/>
                </a:lnTo>
                <a:lnTo>
                  <a:pt x="829" y="2089"/>
                </a:lnTo>
                <a:lnTo>
                  <a:pt x="814" y="2156"/>
                </a:lnTo>
                <a:lnTo>
                  <a:pt x="805" y="2226"/>
                </a:lnTo>
                <a:lnTo>
                  <a:pt x="802" y="2297"/>
                </a:lnTo>
                <a:lnTo>
                  <a:pt x="802" y="2461"/>
                </a:lnTo>
                <a:lnTo>
                  <a:pt x="716" y="2455"/>
                </a:lnTo>
                <a:lnTo>
                  <a:pt x="629" y="2446"/>
                </a:lnTo>
                <a:lnTo>
                  <a:pt x="538" y="2434"/>
                </a:lnTo>
                <a:lnTo>
                  <a:pt x="444" y="2418"/>
                </a:lnTo>
                <a:lnTo>
                  <a:pt x="348" y="2400"/>
                </a:lnTo>
                <a:lnTo>
                  <a:pt x="248" y="2377"/>
                </a:lnTo>
                <a:lnTo>
                  <a:pt x="145" y="2350"/>
                </a:lnTo>
                <a:lnTo>
                  <a:pt x="39" y="2320"/>
                </a:lnTo>
                <a:lnTo>
                  <a:pt x="1" y="2307"/>
                </a:lnTo>
                <a:lnTo>
                  <a:pt x="0" y="2299"/>
                </a:lnTo>
                <a:lnTo>
                  <a:pt x="0" y="1755"/>
                </a:lnTo>
                <a:lnTo>
                  <a:pt x="3" y="1686"/>
                </a:lnTo>
                <a:lnTo>
                  <a:pt x="13" y="1620"/>
                </a:lnTo>
                <a:lnTo>
                  <a:pt x="31" y="1555"/>
                </a:lnTo>
                <a:lnTo>
                  <a:pt x="53" y="1494"/>
                </a:lnTo>
                <a:lnTo>
                  <a:pt x="82" y="1436"/>
                </a:lnTo>
                <a:lnTo>
                  <a:pt x="115" y="1380"/>
                </a:lnTo>
                <a:lnTo>
                  <a:pt x="155" y="1328"/>
                </a:lnTo>
                <a:lnTo>
                  <a:pt x="198" y="1281"/>
                </a:lnTo>
                <a:lnTo>
                  <a:pt x="247" y="1237"/>
                </a:lnTo>
                <a:lnTo>
                  <a:pt x="299" y="1198"/>
                </a:lnTo>
                <a:lnTo>
                  <a:pt x="354" y="1165"/>
                </a:lnTo>
                <a:lnTo>
                  <a:pt x="413" y="1137"/>
                </a:lnTo>
                <a:lnTo>
                  <a:pt x="476" y="1114"/>
                </a:lnTo>
                <a:lnTo>
                  <a:pt x="540" y="1097"/>
                </a:lnTo>
                <a:lnTo>
                  <a:pt x="608" y="1087"/>
                </a:lnTo>
                <a:lnTo>
                  <a:pt x="677" y="1084"/>
                </a:lnTo>
                <a:close/>
                <a:moveTo>
                  <a:pt x="1828" y="541"/>
                </a:moveTo>
                <a:lnTo>
                  <a:pt x="1886" y="544"/>
                </a:lnTo>
                <a:lnTo>
                  <a:pt x="1942" y="553"/>
                </a:lnTo>
                <a:lnTo>
                  <a:pt x="1995" y="568"/>
                </a:lnTo>
                <a:lnTo>
                  <a:pt x="2046" y="588"/>
                </a:lnTo>
                <a:lnTo>
                  <a:pt x="2095" y="613"/>
                </a:lnTo>
                <a:lnTo>
                  <a:pt x="2140" y="642"/>
                </a:lnTo>
                <a:lnTo>
                  <a:pt x="2182" y="676"/>
                </a:lnTo>
                <a:lnTo>
                  <a:pt x="2221" y="714"/>
                </a:lnTo>
                <a:lnTo>
                  <a:pt x="2254" y="756"/>
                </a:lnTo>
                <a:lnTo>
                  <a:pt x="2284" y="801"/>
                </a:lnTo>
                <a:lnTo>
                  <a:pt x="2310" y="848"/>
                </a:lnTo>
                <a:lnTo>
                  <a:pt x="2330" y="900"/>
                </a:lnTo>
                <a:lnTo>
                  <a:pt x="2345" y="952"/>
                </a:lnTo>
                <a:lnTo>
                  <a:pt x="2354" y="1008"/>
                </a:lnTo>
                <a:lnTo>
                  <a:pt x="2357" y="1065"/>
                </a:lnTo>
                <a:lnTo>
                  <a:pt x="2354" y="1123"/>
                </a:lnTo>
                <a:lnTo>
                  <a:pt x="2345" y="1177"/>
                </a:lnTo>
                <a:lnTo>
                  <a:pt x="2330" y="1230"/>
                </a:lnTo>
                <a:lnTo>
                  <a:pt x="2310" y="1282"/>
                </a:lnTo>
                <a:lnTo>
                  <a:pt x="2284" y="1330"/>
                </a:lnTo>
                <a:lnTo>
                  <a:pt x="2254" y="1374"/>
                </a:lnTo>
                <a:lnTo>
                  <a:pt x="2221" y="1416"/>
                </a:lnTo>
                <a:lnTo>
                  <a:pt x="2182" y="1454"/>
                </a:lnTo>
                <a:lnTo>
                  <a:pt x="2140" y="1488"/>
                </a:lnTo>
                <a:lnTo>
                  <a:pt x="2095" y="1518"/>
                </a:lnTo>
                <a:lnTo>
                  <a:pt x="2046" y="1542"/>
                </a:lnTo>
                <a:lnTo>
                  <a:pt x="1995" y="1563"/>
                </a:lnTo>
                <a:lnTo>
                  <a:pt x="1942" y="1577"/>
                </a:lnTo>
                <a:lnTo>
                  <a:pt x="1886" y="1586"/>
                </a:lnTo>
                <a:lnTo>
                  <a:pt x="1828" y="1589"/>
                </a:lnTo>
                <a:lnTo>
                  <a:pt x="1771" y="1586"/>
                </a:lnTo>
                <a:lnTo>
                  <a:pt x="1715" y="1577"/>
                </a:lnTo>
                <a:lnTo>
                  <a:pt x="1661" y="1563"/>
                </a:lnTo>
                <a:lnTo>
                  <a:pt x="1610" y="1542"/>
                </a:lnTo>
                <a:lnTo>
                  <a:pt x="1561" y="1518"/>
                </a:lnTo>
                <a:lnTo>
                  <a:pt x="1516" y="1488"/>
                </a:lnTo>
                <a:lnTo>
                  <a:pt x="1474" y="1454"/>
                </a:lnTo>
                <a:lnTo>
                  <a:pt x="1436" y="1416"/>
                </a:lnTo>
                <a:lnTo>
                  <a:pt x="1402" y="1375"/>
                </a:lnTo>
                <a:lnTo>
                  <a:pt x="1372" y="1330"/>
                </a:lnTo>
                <a:lnTo>
                  <a:pt x="1346" y="1282"/>
                </a:lnTo>
                <a:lnTo>
                  <a:pt x="1327" y="1231"/>
                </a:lnTo>
                <a:lnTo>
                  <a:pt x="1312" y="1177"/>
                </a:lnTo>
                <a:lnTo>
                  <a:pt x="1303" y="1123"/>
                </a:lnTo>
                <a:lnTo>
                  <a:pt x="1300" y="1065"/>
                </a:lnTo>
                <a:lnTo>
                  <a:pt x="1303" y="1008"/>
                </a:lnTo>
                <a:lnTo>
                  <a:pt x="1312" y="952"/>
                </a:lnTo>
                <a:lnTo>
                  <a:pt x="1327" y="900"/>
                </a:lnTo>
                <a:lnTo>
                  <a:pt x="1346" y="849"/>
                </a:lnTo>
                <a:lnTo>
                  <a:pt x="1372" y="801"/>
                </a:lnTo>
                <a:lnTo>
                  <a:pt x="1402" y="756"/>
                </a:lnTo>
                <a:lnTo>
                  <a:pt x="1436" y="714"/>
                </a:lnTo>
                <a:lnTo>
                  <a:pt x="1474" y="676"/>
                </a:lnTo>
                <a:lnTo>
                  <a:pt x="1516" y="642"/>
                </a:lnTo>
                <a:lnTo>
                  <a:pt x="1561" y="613"/>
                </a:lnTo>
                <a:lnTo>
                  <a:pt x="1610" y="588"/>
                </a:lnTo>
                <a:lnTo>
                  <a:pt x="1661" y="568"/>
                </a:lnTo>
                <a:lnTo>
                  <a:pt x="1715" y="553"/>
                </a:lnTo>
                <a:lnTo>
                  <a:pt x="1771" y="544"/>
                </a:lnTo>
                <a:lnTo>
                  <a:pt x="1828" y="541"/>
                </a:lnTo>
                <a:close/>
                <a:moveTo>
                  <a:pt x="2703" y="0"/>
                </a:moveTo>
                <a:lnTo>
                  <a:pt x="2760" y="2"/>
                </a:lnTo>
                <a:lnTo>
                  <a:pt x="2816" y="12"/>
                </a:lnTo>
                <a:lnTo>
                  <a:pt x="2870" y="27"/>
                </a:lnTo>
                <a:lnTo>
                  <a:pt x="2921" y="46"/>
                </a:lnTo>
                <a:lnTo>
                  <a:pt x="2970" y="72"/>
                </a:lnTo>
                <a:lnTo>
                  <a:pt x="3015" y="101"/>
                </a:lnTo>
                <a:lnTo>
                  <a:pt x="3057" y="135"/>
                </a:lnTo>
                <a:lnTo>
                  <a:pt x="3095" y="173"/>
                </a:lnTo>
                <a:lnTo>
                  <a:pt x="3129" y="214"/>
                </a:lnTo>
                <a:lnTo>
                  <a:pt x="3159" y="259"/>
                </a:lnTo>
                <a:lnTo>
                  <a:pt x="3185" y="308"/>
                </a:lnTo>
                <a:lnTo>
                  <a:pt x="3204" y="358"/>
                </a:lnTo>
                <a:lnTo>
                  <a:pt x="3219" y="411"/>
                </a:lnTo>
                <a:lnTo>
                  <a:pt x="3228" y="467"/>
                </a:lnTo>
                <a:lnTo>
                  <a:pt x="3231" y="524"/>
                </a:lnTo>
                <a:lnTo>
                  <a:pt x="3228" y="581"/>
                </a:lnTo>
                <a:lnTo>
                  <a:pt x="3219" y="636"/>
                </a:lnTo>
                <a:lnTo>
                  <a:pt x="3204" y="690"/>
                </a:lnTo>
                <a:lnTo>
                  <a:pt x="3185" y="740"/>
                </a:lnTo>
                <a:lnTo>
                  <a:pt x="3159" y="789"/>
                </a:lnTo>
                <a:lnTo>
                  <a:pt x="3129" y="834"/>
                </a:lnTo>
                <a:lnTo>
                  <a:pt x="3095" y="876"/>
                </a:lnTo>
                <a:lnTo>
                  <a:pt x="3057" y="913"/>
                </a:lnTo>
                <a:lnTo>
                  <a:pt x="3015" y="947"/>
                </a:lnTo>
                <a:lnTo>
                  <a:pt x="2970" y="977"/>
                </a:lnTo>
                <a:lnTo>
                  <a:pt x="2921" y="1002"/>
                </a:lnTo>
                <a:lnTo>
                  <a:pt x="2870" y="1022"/>
                </a:lnTo>
                <a:lnTo>
                  <a:pt x="2816" y="1036"/>
                </a:lnTo>
                <a:lnTo>
                  <a:pt x="2760" y="1045"/>
                </a:lnTo>
                <a:lnTo>
                  <a:pt x="2703" y="1048"/>
                </a:lnTo>
                <a:lnTo>
                  <a:pt x="2644" y="1045"/>
                </a:lnTo>
                <a:lnTo>
                  <a:pt x="2587" y="1035"/>
                </a:lnTo>
                <a:lnTo>
                  <a:pt x="2531" y="1019"/>
                </a:lnTo>
                <a:lnTo>
                  <a:pt x="2479" y="999"/>
                </a:lnTo>
                <a:lnTo>
                  <a:pt x="2470" y="938"/>
                </a:lnTo>
                <a:lnTo>
                  <a:pt x="2456" y="880"/>
                </a:lnTo>
                <a:lnTo>
                  <a:pt x="2436" y="824"/>
                </a:lnTo>
                <a:lnTo>
                  <a:pt x="2411" y="770"/>
                </a:lnTo>
                <a:lnTo>
                  <a:pt x="2382" y="720"/>
                </a:lnTo>
                <a:lnTo>
                  <a:pt x="2347" y="672"/>
                </a:lnTo>
                <a:lnTo>
                  <a:pt x="2310" y="627"/>
                </a:lnTo>
                <a:lnTo>
                  <a:pt x="2269" y="587"/>
                </a:lnTo>
                <a:lnTo>
                  <a:pt x="2223" y="549"/>
                </a:lnTo>
                <a:lnTo>
                  <a:pt x="2175" y="516"/>
                </a:lnTo>
                <a:lnTo>
                  <a:pt x="2179" y="456"/>
                </a:lnTo>
                <a:lnTo>
                  <a:pt x="2190" y="398"/>
                </a:lnTo>
                <a:lnTo>
                  <a:pt x="2208" y="342"/>
                </a:lnTo>
                <a:lnTo>
                  <a:pt x="2231" y="289"/>
                </a:lnTo>
                <a:lnTo>
                  <a:pt x="2260" y="239"/>
                </a:lnTo>
                <a:lnTo>
                  <a:pt x="2293" y="192"/>
                </a:lnTo>
                <a:lnTo>
                  <a:pt x="2332" y="151"/>
                </a:lnTo>
                <a:lnTo>
                  <a:pt x="2375" y="113"/>
                </a:lnTo>
                <a:lnTo>
                  <a:pt x="2422" y="80"/>
                </a:lnTo>
                <a:lnTo>
                  <a:pt x="2473" y="52"/>
                </a:lnTo>
                <a:lnTo>
                  <a:pt x="2526" y="30"/>
                </a:lnTo>
                <a:lnTo>
                  <a:pt x="2582" y="13"/>
                </a:lnTo>
                <a:lnTo>
                  <a:pt x="2642" y="4"/>
                </a:lnTo>
                <a:lnTo>
                  <a:pt x="2703" y="0"/>
                </a:lnTo>
                <a:close/>
                <a:moveTo>
                  <a:pt x="901" y="0"/>
                </a:moveTo>
                <a:lnTo>
                  <a:pt x="959" y="2"/>
                </a:lnTo>
                <a:lnTo>
                  <a:pt x="1014" y="12"/>
                </a:lnTo>
                <a:lnTo>
                  <a:pt x="1069" y="27"/>
                </a:lnTo>
                <a:lnTo>
                  <a:pt x="1119" y="46"/>
                </a:lnTo>
                <a:lnTo>
                  <a:pt x="1168" y="72"/>
                </a:lnTo>
                <a:lnTo>
                  <a:pt x="1214" y="101"/>
                </a:lnTo>
                <a:lnTo>
                  <a:pt x="1256" y="135"/>
                </a:lnTo>
                <a:lnTo>
                  <a:pt x="1293" y="173"/>
                </a:lnTo>
                <a:lnTo>
                  <a:pt x="1328" y="214"/>
                </a:lnTo>
                <a:lnTo>
                  <a:pt x="1358" y="259"/>
                </a:lnTo>
                <a:lnTo>
                  <a:pt x="1383" y="308"/>
                </a:lnTo>
                <a:lnTo>
                  <a:pt x="1403" y="358"/>
                </a:lnTo>
                <a:lnTo>
                  <a:pt x="1417" y="412"/>
                </a:lnTo>
                <a:lnTo>
                  <a:pt x="1426" y="467"/>
                </a:lnTo>
                <a:lnTo>
                  <a:pt x="1429" y="524"/>
                </a:lnTo>
                <a:lnTo>
                  <a:pt x="1429" y="538"/>
                </a:lnTo>
                <a:lnTo>
                  <a:pt x="1428" y="554"/>
                </a:lnTo>
                <a:lnTo>
                  <a:pt x="1382" y="593"/>
                </a:lnTo>
                <a:lnTo>
                  <a:pt x="1339" y="636"/>
                </a:lnTo>
                <a:lnTo>
                  <a:pt x="1300" y="684"/>
                </a:lnTo>
                <a:lnTo>
                  <a:pt x="1267" y="735"/>
                </a:lnTo>
                <a:lnTo>
                  <a:pt x="1237" y="789"/>
                </a:lnTo>
                <a:lnTo>
                  <a:pt x="1214" y="846"/>
                </a:lnTo>
                <a:lnTo>
                  <a:pt x="1195" y="905"/>
                </a:lnTo>
                <a:lnTo>
                  <a:pt x="1183" y="967"/>
                </a:lnTo>
                <a:lnTo>
                  <a:pt x="1140" y="991"/>
                </a:lnTo>
                <a:lnTo>
                  <a:pt x="1096" y="1011"/>
                </a:lnTo>
                <a:lnTo>
                  <a:pt x="1050" y="1027"/>
                </a:lnTo>
                <a:lnTo>
                  <a:pt x="1002" y="1038"/>
                </a:lnTo>
                <a:lnTo>
                  <a:pt x="952" y="1046"/>
                </a:lnTo>
                <a:lnTo>
                  <a:pt x="901" y="1048"/>
                </a:lnTo>
                <a:lnTo>
                  <a:pt x="844" y="1045"/>
                </a:lnTo>
                <a:lnTo>
                  <a:pt x="787" y="1036"/>
                </a:lnTo>
                <a:lnTo>
                  <a:pt x="734" y="1022"/>
                </a:lnTo>
                <a:lnTo>
                  <a:pt x="683" y="1002"/>
                </a:lnTo>
                <a:lnTo>
                  <a:pt x="634" y="977"/>
                </a:lnTo>
                <a:lnTo>
                  <a:pt x="589" y="947"/>
                </a:lnTo>
                <a:lnTo>
                  <a:pt x="547" y="913"/>
                </a:lnTo>
                <a:lnTo>
                  <a:pt x="508" y="876"/>
                </a:lnTo>
                <a:lnTo>
                  <a:pt x="474" y="834"/>
                </a:lnTo>
                <a:lnTo>
                  <a:pt x="445" y="789"/>
                </a:lnTo>
                <a:lnTo>
                  <a:pt x="420" y="740"/>
                </a:lnTo>
                <a:lnTo>
                  <a:pt x="400" y="690"/>
                </a:lnTo>
                <a:lnTo>
                  <a:pt x="384" y="636"/>
                </a:lnTo>
                <a:lnTo>
                  <a:pt x="375" y="581"/>
                </a:lnTo>
                <a:lnTo>
                  <a:pt x="372" y="524"/>
                </a:lnTo>
                <a:lnTo>
                  <a:pt x="375" y="467"/>
                </a:lnTo>
                <a:lnTo>
                  <a:pt x="384" y="412"/>
                </a:lnTo>
                <a:lnTo>
                  <a:pt x="400" y="358"/>
                </a:lnTo>
                <a:lnTo>
                  <a:pt x="420" y="308"/>
                </a:lnTo>
                <a:lnTo>
                  <a:pt x="445" y="259"/>
                </a:lnTo>
                <a:lnTo>
                  <a:pt x="474" y="214"/>
                </a:lnTo>
                <a:lnTo>
                  <a:pt x="508" y="173"/>
                </a:lnTo>
                <a:lnTo>
                  <a:pt x="547" y="135"/>
                </a:lnTo>
                <a:lnTo>
                  <a:pt x="589" y="101"/>
                </a:lnTo>
                <a:lnTo>
                  <a:pt x="634" y="72"/>
                </a:lnTo>
                <a:lnTo>
                  <a:pt x="683" y="46"/>
                </a:lnTo>
                <a:lnTo>
                  <a:pt x="734" y="27"/>
                </a:lnTo>
                <a:lnTo>
                  <a:pt x="787" y="12"/>
                </a:lnTo>
                <a:lnTo>
                  <a:pt x="844" y="2"/>
                </a:lnTo>
                <a:lnTo>
                  <a:pt x="901" y="0"/>
                </a:lnTo>
                <a:close/>
              </a:path>
            </a:pathLst>
          </a:custGeom>
          <a:solidFill>
            <a:srgbClr val="440099"/>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chemeClr val="bg1"/>
              </a:solidFill>
              <a:effectLst/>
              <a:uLnTx/>
              <a:uFillTx/>
            </a:endParaRPr>
          </a:p>
        </p:txBody>
      </p:sp>
      <p:sp>
        <p:nvSpPr>
          <p:cNvPr id="39" name="Freeform 6">
            <a:extLst>
              <a:ext uri="{FF2B5EF4-FFF2-40B4-BE49-F238E27FC236}">
                <a16:creationId xmlns:a16="http://schemas.microsoft.com/office/drawing/2014/main" id="{13316845-8481-350A-6B0E-2F12DC7510AE}"/>
              </a:ext>
            </a:extLst>
          </p:cNvPr>
          <p:cNvSpPr>
            <a:spLocks noEditPoints="1"/>
          </p:cNvSpPr>
          <p:nvPr/>
        </p:nvSpPr>
        <p:spPr bwMode="auto">
          <a:xfrm>
            <a:off x="5562623" y="4709729"/>
            <a:ext cx="484722" cy="373738"/>
          </a:xfrm>
          <a:custGeom>
            <a:avLst/>
            <a:gdLst>
              <a:gd name="T0" fmla="*/ 2795 w 3708"/>
              <a:gd name="T1" fmla="*/ 487 h 2859"/>
              <a:gd name="T2" fmla="*/ 2549 w 3708"/>
              <a:gd name="T3" fmla="*/ 629 h 2859"/>
              <a:gd name="T4" fmla="*/ 2383 w 3708"/>
              <a:gd name="T5" fmla="*/ 858 h 2859"/>
              <a:gd name="T6" fmla="*/ 2321 w 3708"/>
              <a:gd name="T7" fmla="*/ 1145 h 2859"/>
              <a:gd name="T8" fmla="*/ 2383 w 3708"/>
              <a:gd name="T9" fmla="*/ 1430 h 2859"/>
              <a:gd name="T10" fmla="*/ 2551 w 3708"/>
              <a:gd name="T11" fmla="*/ 1659 h 2859"/>
              <a:gd name="T12" fmla="*/ 2795 w 3708"/>
              <a:gd name="T13" fmla="*/ 1802 h 2859"/>
              <a:gd name="T14" fmla="*/ 3090 w 3708"/>
              <a:gd name="T15" fmla="*/ 1834 h 2859"/>
              <a:gd name="T16" fmla="*/ 3365 w 3708"/>
              <a:gd name="T17" fmla="*/ 1743 h 2859"/>
              <a:gd name="T18" fmla="*/ 3575 w 3708"/>
              <a:gd name="T19" fmla="*/ 1553 h 2859"/>
              <a:gd name="T20" fmla="*/ 3692 w 3708"/>
              <a:gd name="T21" fmla="*/ 1293 h 2859"/>
              <a:gd name="T22" fmla="*/ 3695 w 3708"/>
              <a:gd name="T23" fmla="*/ 1008 h 2859"/>
              <a:gd name="T24" fmla="*/ 3592 w 3708"/>
              <a:gd name="T25" fmla="*/ 759 h 2859"/>
              <a:gd name="T26" fmla="*/ 3399 w 3708"/>
              <a:gd name="T27" fmla="*/ 566 h 2859"/>
              <a:gd name="T28" fmla="*/ 3150 w 3708"/>
              <a:gd name="T29" fmla="*/ 464 h 2859"/>
              <a:gd name="T30" fmla="*/ 3114 w 3708"/>
              <a:gd name="T31" fmla="*/ 1243 h 2859"/>
              <a:gd name="T32" fmla="*/ 2653 w 3708"/>
              <a:gd name="T33" fmla="*/ 1243 h 2859"/>
              <a:gd name="T34" fmla="*/ 3114 w 3708"/>
              <a:gd name="T35" fmla="*/ 784 h 2859"/>
              <a:gd name="T36" fmla="*/ 1787 w 3708"/>
              <a:gd name="T37" fmla="*/ 2857 h 2859"/>
              <a:gd name="T38" fmla="*/ 2151 w 3708"/>
              <a:gd name="T39" fmla="*/ 2360 h 2859"/>
              <a:gd name="T40" fmla="*/ 2286 w 3708"/>
              <a:gd name="T41" fmla="*/ 2396 h 2859"/>
              <a:gd name="T42" fmla="*/ 3226 w 3708"/>
              <a:gd name="T43" fmla="*/ 2296 h 2859"/>
              <a:gd name="T44" fmla="*/ 3248 w 3708"/>
              <a:gd name="T45" fmla="*/ 2194 h 2859"/>
              <a:gd name="T46" fmla="*/ 3179 w 3708"/>
              <a:gd name="T47" fmla="*/ 2124 h 2859"/>
              <a:gd name="T48" fmla="*/ 2052 w 3708"/>
              <a:gd name="T49" fmla="*/ 1457 h 2859"/>
              <a:gd name="T50" fmla="*/ 1879 w 3708"/>
              <a:gd name="T51" fmla="*/ 1267 h 2859"/>
              <a:gd name="T52" fmla="*/ 1349 w 3708"/>
              <a:gd name="T53" fmla="*/ 1929 h 2859"/>
              <a:gd name="T54" fmla="*/ 1468 w 3708"/>
              <a:gd name="T55" fmla="*/ 974 h 2859"/>
              <a:gd name="T56" fmla="*/ 1513 w 3708"/>
              <a:gd name="T57" fmla="*/ 751 h 2859"/>
              <a:gd name="T58" fmla="*/ 1549 w 3708"/>
              <a:gd name="T59" fmla="*/ 718 h 2859"/>
              <a:gd name="T60" fmla="*/ 1588 w 3708"/>
              <a:gd name="T61" fmla="*/ 603 h 2859"/>
              <a:gd name="T62" fmla="*/ 1588 w 3708"/>
              <a:gd name="T63" fmla="*/ 523 h 2859"/>
              <a:gd name="T64" fmla="*/ 1557 w 3708"/>
              <a:gd name="T65" fmla="*/ 501 h 2859"/>
              <a:gd name="T66" fmla="*/ 1567 w 3708"/>
              <a:gd name="T67" fmla="*/ 401 h 2859"/>
              <a:gd name="T68" fmla="*/ 1563 w 3708"/>
              <a:gd name="T69" fmla="*/ 255 h 2859"/>
              <a:gd name="T70" fmla="*/ 1529 w 3708"/>
              <a:gd name="T71" fmla="*/ 172 h 2859"/>
              <a:gd name="T72" fmla="*/ 1486 w 3708"/>
              <a:gd name="T73" fmla="*/ 137 h 2859"/>
              <a:gd name="T74" fmla="*/ 1460 w 3708"/>
              <a:gd name="T75" fmla="*/ 128 h 2859"/>
              <a:gd name="T76" fmla="*/ 1393 w 3708"/>
              <a:gd name="T77" fmla="*/ 58 h 2859"/>
              <a:gd name="T78" fmla="*/ 1254 w 3708"/>
              <a:gd name="T79" fmla="*/ 2 h 2859"/>
              <a:gd name="T80" fmla="*/ 1098 w 3708"/>
              <a:gd name="T81" fmla="*/ 15 h 2859"/>
              <a:gd name="T82" fmla="*/ 931 w 3708"/>
              <a:gd name="T83" fmla="*/ 129 h 2859"/>
              <a:gd name="T84" fmla="*/ 838 w 3708"/>
              <a:gd name="T85" fmla="*/ 291 h 2859"/>
              <a:gd name="T86" fmla="*/ 850 w 3708"/>
              <a:gd name="T87" fmla="*/ 501 h 2859"/>
              <a:gd name="T88" fmla="*/ 816 w 3708"/>
              <a:gd name="T89" fmla="*/ 513 h 2859"/>
              <a:gd name="T90" fmla="*/ 805 w 3708"/>
              <a:gd name="T91" fmla="*/ 576 h 2859"/>
              <a:gd name="T92" fmla="*/ 838 w 3708"/>
              <a:gd name="T93" fmla="*/ 697 h 2859"/>
              <a:gd name="T94" fmla="*/ 876 w 3708"/>
              <a:gd name="T95" fmla="*/ 748 h 2859"/>
              <a:gd name="T96" fmla="*/ 931 w 3708"/>
              <a:gd name="T97" fmla="*/ 877 h 2859"/>
              <a:gd name="T98" fmla="*/ 1142 w 3708"/>
              <a:gd name="T99" fmla="*/ 1344 h 2859"/>
              <a:gd name="T100" fmla="*/ 638 w 3708"/>
              <a:gd name="T101" fmla="*/ 1186 h 2859"/>
              <a:gd name="T102" fmla="*/ 377 w 3708"/>
              <a:gd name="T103" fmla="*/ 1419 h 2859"/>
              <a:gd name="T104" fmla="*/ 18 w 3708"/>
              <a:gd name="T105" fmla="*/ 2156 h 2859"/>
              <a:gd name="T106" fmla="*/ 5 w 3708"/>
              <a:gd name="T107" fmla="*/ 2277 h 2859"/>
              <a:gd name="T108" fmla="*/ 1787 w 3708"/>
              <a:gd name="T109" fmla="*/ 2857 h 2859"/>
              <a:gd name="T110" fmla="*/ 393 w 3708"/>
              <a:gd name="T111" fmla="*/ 2283 h 2859"/>
              <a:gd name="T112" fmla="*/ 394 w 3708"/>
              <a:gd name="T113" fmla="*/ 2217 h 2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708" h="2859">
                <a:moveTo>
                  <a:pt x="3014" y="451"/>
                </a:moveTo>
                <a:lnTo>
                  <a:pt x="2938" y="455"/>
                </a:lnTo>
                <a:lnTo>
                  <a:pt x="2866" y="467"/>
                </a:lnTo>
                <a:lnTo>
                  <a:pt x="2795" y="487"/>
                </a:lnTo>
                <a:lnTo>
                  <a:pt x="2727" y="513"/>
                </a:lnTo>
                <a:lnTo>
                  <a:pt x="2664" y="545"/>
                </a:lnTo>
                <a:lnTo>
                  <a:pt x="2604" y="585"/>
                </a:lnTo>
                <a:lnTo>
                  <a:pt x="2549" y="629"/>
                </a:lnTo>
                <a:lnTo>
                  <a:pt x="2499" y="680"/>
                </a:lnTo>
                <a:lnTo>
                  <a:pt x="2455" y="735"/>
                </a:lnTo>
                <a:lnTo>
                  <a:pt x="2416" y="794"/>
                </a:lnTo>
                <a:lnTo>
                  <a:pt x="2383" y="858"/>
                </a:lnTo>
                <a:lnTo>
                  <a:pt x="2355" y="925"/>
                </a:lnTo>
                <a:lnTo>
                  <a:pt x="2337" y="996"/>
                </a:lnTo>
                <a:lnTo>
                  <a:pt x="2325" y="1069"/>
                </a:lnTo>
                <a:lnTo>
                  <a:pt x="2321" y="1145"/>
                </a:lnTo>
                <a:lnTo>
                  <a:pt x="2325" y="1220"/>
                </a:lnTo>
                <a:lnTo>
                  <a:pt x="2337" y="1293"/>
                </a:lnTo>
                <a:lnTo>
                  <a:pt x="2357" y="1364"/>
                </a:lnTo>
                <a:lnTo>
                  <a:pt x="2383" y="1430"/>
                </a:lnTo>
                <a:lnTo>
                  <a:pt x="2416" y="1495"/>
                </a:lnTo>
                <a:lnTo>
                  <a:pt x="2455" y="1555"/>
                </a:lnTo>
                <a:lnTo>
                  <a:pt x="2499" y="1610"/>
                </a:lnTo>
                <a:lnTo>
                  <a:pt x="2551" y="1659"/>
                </a:lnTo>
                <a:lnTo>
                  <a:pt x="2606" y="1704"/>
                </a:lnTo>
                <a:lnTo>
                  <a:pt x="2664" y="1743"/>
                </a:lnTo>
                <a:lnTo>
                  <a:pt x="2729" y="1776"/>
                </a:lnTo>
                <a:lnTo>
                  <a:pt x="2795" y="1802"/>
                </a:lnTo>
                <a:lnTo>
                  <a:pt x="2866" y="1822"/>
                </a:lnTo>
                <a:lnTo>
                  <a:pt x="2939" y="1834"/>
                </a:lnTo>
                <a:lnTo>
                  <a:pt x="3015" y="1838"/>
                </a:lnTo>
                <a:lnTo>
                  <a:pt x="3090" y="1834"/>
                </a:lnTo>
                <a:lnTo>
                  <a:pt x="3163" y="1822"/>
                </a:lnTo>
                <a:lnTo>
                  <a:pt x="3234" y="1802"/>
                </a:lnTo>
                <a:lnTo>
                  <a:pt x="3302" y="1776"/>
                </a:lnTo>
                <a:lnTo>
                  <a:pt x="3365" y="1743"/>
                </a:lnTo>
                <a:lnTo>
                  <a:pt x="3425" y="1704"/>
                </a:lnTo>
                <a:lnTo>
                  <a:pt x="3480" y="1659"/>
                </a:lnTo>
                <a:lnTo>
                  <a:pt x="3530" y="1608"/>
                </a:lnTo>
                <a:lnTo>
                  <a:pt x="3575" y="1553"/>
                </a:lnTo>
                <a:lnTo>
                  <a:pt x="3614" y="1495"/>
                </a:lnTo>
                <a:lnTo>
                  <a:pt x="3647" y="1430"/>
                </a:lnTo>
                <a:lnTo>
                  <a:pt x="3673" y="1364"/>
                </a:lnTo>
                <a:lnTo>
                  <a:pt x="3692" y="1293"/>
                </a:lnTo>
                <a:lnTo>
                  <a:pt x="3704" y="1220"/>
                </a:lnTo>
                <a:lnTo>
                  <a:pt x="3708" y="1144"/>
                </a:lnTo>
                <a:lnTo>
                  <a:pt x="3705" y="1076"/>
                </a:lnTo>
                <a:lnTo>
                  <a:pt x="3695" y="1008"/>
                </a:lnTo>
                <a:lnTo>
                  <a:pt x="3678" y="942"/>
                </a:lnTo>
                <a:lnTo>
                  <a:pt x="3656" y="878"/>
                </a:lnTo>
                <a:lnTo>
                  <a:pt x="3627" y="818"/>
                </a:lnTo>
                <a:lnTo>
                  <a:pt x="3592" y="759"/>
                </a:lnTo>
                <a:lnTo>
                  <a:pt x="3551" y="704"/>
                </a:lnTo>
                <a:lnTo>
                  <a:pt x="3505" y="654"/>
                </a:lnTo>
                <a:lnTo>
                  <a:pt x="3454" y="607"/>
                </a:lnTo>
                <a:lnTo>
                  <a:pt x="3399" y="566"/>
                </a:lnTo>
                <a:lnTo>
                  <a:pt x="3341" y="532"/>
                </a:lnTo>
                <a:lnTo>
                  <a:pt x="3280" y="504"/>
                </a:lnTo>
                <a:lnTo>
                  <a:pt x="3216" y="480"/>
                </a:lnTo>
                <a:lnTo>
                  <a:pt x="3150" y="464"/>
                </a:lnTo>
                <a:lnTo>
                  <a:pt x="3083" y="454"/>
                </a:lnTo>
                <a:lnTo>
                  <a:pt x="3014" y="451"/>
                </a:lnTo>
                <a:close/>
                <a:moveTo>
                  <a:pt x="3375" y="1243"/>
                </a:moveTo>
                <a:lnTo>
                  <a:pt x="3114" y="1243"/>
                </a:lnTo>
                <a:lnTo>
                  <a:pt x="3114" y="1505"/>
                </a:lnTo>
                <a:lnTo>
                  <a:pt x="2916" y="1505"/>
                </a:lnTo>
                <a:lnTo>
                  <a:pt x="2916" y="1243"/>
                </a:lnTo>
                <a:lnTo>
                  <a:pt x="2653" y="1243"/>
                </a:lnTo>
                <a:lnTo>
                  <a:pt x="2653" y="1046"/>
                </a:lnTo>
                <a:lnTo>
                  <a:pt x="2915" y="1046"/>
                </a:lnTo>
                <a:lnTo>
                  <a:pt x="2915" y="784"/>
                </a:lnTo>
                <a:lnTo>
                  <a:pt x="3114" y="784"/>
                </a:lnTo>
                <a:lnTo>
                  <a:pt x="3114" y="1046"/>
                </a:lnTo>
                <a:lnTo>
                  <a:pt x="3375" y="1046"/>
                </a:lnTo>
                <a:lnTo>
                  <a:pt x="3375" y="1243"/>
                </a:lnTo>
                <a:close/>
                <a:moveTo>
                  <a:pt x="1787" y="2857"/>
                </a:moveTo>
                <a:lnTo>
                  <a:pt x="1828" y="1951"/>
                </a:lnTo>
                <a:lnTo>
                  <a:pt x="2100" y="2311"/>
                </a:lnTo>
                <a:lnTo>
                  <a:pt x="2124" y="2338"/>
                </a:lnTo>
                <a:lnTo>
                  <a:pt x="2151" y="2360"/>
                </a:lnTo>
                <a:lnTo>
                  <a:pt x="2181" y="2377"/>
                </a:lnTo>
                <a:lnTo>
                  <a:pt x="2215" y="2390"/>
                </a:lnTo>
                <a:lnTo>
                  <a:pt x="2249" y="2396"/>
                </a:lnTo>
                <a:lnTo>
                  <a:pt x="2286" y="2396"/>
                </a:lnTo>
                <a:lnTo>
                  <a:pt x="3153" y="2332"/>
                </a:lnTo>
                <a:lnTo>
                  <a:pt x="3182" y="2326"/>
                </a:lnTo>
                <a:lnTo>
                  <a:pt x="3205" y="2314"/>
                </a:lnTo>
                <a:lnTo>
                  <a:pt x="3226" y="2296"/>
                </a:lnTo>
                <a:lnTo>
                  <a:pt x="3242" y="2273"/>
                </a:lnTo>
                <a:lnTo>
                  <a:pt x="3251" y="2247"/>
                </a:lnTo>
                <a:lnTo>
                  <a:pt x="3252" y="2218"/>
                </a:lnTo>
                <a:lnTo>
                  <a:pt x="3248" y="2194"/>
                </a:lnTo>
                <a:lnTo>
                  <a:pt x="3238" y="2170"/>
                </a:lnTo>
                <a:lnTo>
                  <a:pt x="3222" y="2150"/>
                </a:lnTo>
                <a:lnTo>
                  <a:pt x="3203" y="2135"/>
                </a:lnTo>
                <a:lnTo>
                  <a:pt x="3179" y="2124"/>
                </a:lnTo>
                <a:lnTo>
                  <a:pt x="3153" y="2119"/>
                </a:lnTo>
                <a:lnTo>
                  <a:pt x="2367" y="2055"/>
                </a:lnTo>
                <a:lnTo>
                  <a:pt x="2087" y="1517"/>
                </a:lnTo>
                <a:lnTo>
                  <a:pt x="2052" y="1457"/>
                </a:lnTo>
                <a:lnTo>
                  <a:pt x="2012" y="1400"/>
                </a:lnTo>
                <a:lnTo>
                  <a:pt x="1967" y="1347"/>
                </a:lnTo>
                <a:lnTo>
                  <a:pt x="1925" y="1305"/>
                </a:lnTo>
                <a:lnTo>
                  <a:pt x="1879" y="1267"/>
                </a:lnTo>
                <a:lnTo>
                  <a:pt x="1768" y="1188"/>
                </a:lnTo>
                <a:lnTo>
                  <a:pt x="1651" y="1115"/>
                </a:lnTo>
                <a:lnTo>
                  <a:pt x="1532" y="1047"/>
                </a:lnTo>
                <a:lnTo>
                  <a:pt x="1349" y="1929"/>
                </a:lnTo>
                <a:lnTo>
                  <a:pt x="1257" y="1345"/>
                </a:lnTo>
                <a:lnTo>
                  <a:pt x="1318" y="1244"/>
                </a:lnTo>
                <a:lnTo>
                  <a:pt x="1227" y="1128"/>
                </a:lnTo>
                <a:lnTo>
                  <a:pt x="1468" y="974"/>
                </a:lnTo>
                <a:lnTo>
                  <a:pt x="1468" y="875"/>
                </a:lnTo>
                <a:lnTo>
                  <a:pt x="1489" y="836"/>
                </a:lnTo>
                <a:lnTo>
                  <a:pt x="1504" y="794"/>
                </a:lnTo>
                <a:lnTo>
                  <a:pt x="1513" y="751"/>
                </a:lnTo>
                <a:lnTo>
                  <a:pt x="1521" y="750"/>
                </a:lnTo>
                <a:lnTo>
                  <a:pt x="1531" y="744"/>
                </a:lnTo>
                <a:lnTo>
                  <a:pt x="1540" y="734"/>
                </a:lnTo>
                <a:lnTo>
                  <a:pt x="1549" y="718"/>
                </a:lnTo>
                <a:lnTo>
                  <a:pt x="1558" y="699"/>
                </a:lnTo>
                <a:lnTo>
                  <a:pt x="1568" y="671"/>
                </a:lnTo>
                <a:lnTo>
                  <a:pt x="1580" y="637"/>
                </a:lnTo>
                <a:lnTo>
                  <a:pt x="1588" y="603"/>
                </a:lnTo>
                <a:lnTo>
                  <a:pt x="1592" y="576"/>
                </a:lnTo>
                <a:lnTo>
                  <a:pt x="1593" y="553"/>
                </a:lnTo>
                <a:lnTo>
                  <a:pt x="1592" y="536"/>
                </a:lnTo>
                <a:lnTo>
                  <a:pt x="1588" y="523"/>
                </a:lnTo>
                <a:lnTo>
                  <a:pt x="1582" y="513"/>
                </a:lnTo>
                <a:lnTo>
                  <a:pt x="1574" y="506"/>
                </a:lnTo>
                <a:lnTo>
                  <a:pt x="1566" y="502"/>
                </a:lnTo>
                <a:lnTo>
                  <a:pt x="1557" y="501"/>
                </a:lnTo>
                <a:lnTo>
                  <a:pt x="1546" y="501"/>
                </a:lnTo>
                <a:lnTo>
                  <a:pt x="1554" y="476"/>
                </a:lnTo>
                <a:lnTo>
                  <a:pt x="1561" y="451"/>
                </a:lnTo>
                <a:lnTo>
                  <a:pt x="1567" y="401"/>
                </a:lnTo>
                <a:lnTo>
                  <a:pt x="1570" y="358"/>
                </a:lnTo>
                <a:lnTo>
                  <a:pt x="1571" y="319"/>
                </a:lnTo>
                <a:lnTo>
                  <a:pt x="1568" y="285"/>
                </a:lnTo>
                <a:lnTo>
                  <a:pt x="1563" y="255"/>
                </a:lnTo>
                <a:lnTo>
                  <a:pt x="1557" y="229"/>
                </a:lnTo>
                <a:lnTo>
                  <a:pt x="1549" y="206"/>
                </a:lnTo>
                <a:lnTo>
                  <a:pt x="1538" y="188"/>
                </a:lnTo>
                <a:lnTo>
                  <a:pt x="1529" y="172"/>
                </a:lnTo>
                <a:lnTo>
                  <a:pt x="1517" y="159"/>
                </a:lnTo>
                <a:lnTo>
                  <a:pt x="1507" y="150"/>
                </a:lnTo>
                <a:lnTo>
                  <a:pt x="1496" y="142"/>
                </a:lnTo>
                <a:lnTo>
                  <a:pt x="1486" y="137"/>
                </a:lnTo>
                <a:lnTo>
                  <a:pt x="1477" y="133"/>
                </a:lnTo>
                <a:lnTo>
                  <a:pt x="1469" y="130"/>
                </a:lnTo>
                <a:lnTo>
                  <a:pt x="1464" y="128"/>
                </a:lnTo>
                <a:lnTo>
                  <a:pt x="1460" y="128"/>
                </a:lnTo>
                <a:lnTo>
                  <a:pt x="1459" y="128"/>
                </a:lnTo>
                <a:lnTo>
                  <a:pt x="1440" y="102"/>
                </a:lnTo>
                <a:lnTo>
                  <a:pt x="1418" y="78"/>
                </a:lnTo>
                <a:lnTo>
                  <a:pt x="1393" y="58"/>
                </a:lnTo>
                <a:lnTo>
                  <a:pt x="1366" y="41"/>
                </a:lnTo>
                <a:lnTo>
                  <a:pt x="1330" y="23"/>
                </a:lnTo>
                <a:lnTo>
                  <a:pt x="1292" y="11"/>
                </a:lnTo>
                <a:lnTo>
                  <a:pt x="1254" y="2"/>
                </a:lnTo>
                <a:lnTo>
                  <a:pt x="1215" y="0"/>
                </a:lnTo>
                <a:lnTo>
                  <a:pt x="1174" y="1"/>
                </a:lnTo>
                <a:lnTo>
                  <a:pt x="1136" y="6"/>
                </a:lnTo>
                <a:lnTo>
                  <a:pt x="1098" y="15"/>
                </a:lnTo>
                <a:lnTo>
                  <a:pt x="1055" y="34"/>
                </a:lnTo>
                <a:lnTo>
                  <a:pt x="1016" y="58"/>
                </a:lnTo>
                <a:lnTo>
                  <a:pt x="971" y="91"/>
                </a:lnTo>
                <a:lnTo>
                  <a:pt x="931" y="129"/>
                </a:lnTo>
                <a:lnTo>
                  <a:pt x="899" y="164"/>
                </a:lnTo>
                <a:lnTo>
                  <a:pt x="873" y="204"/>
                </a:lnTo>
                <a:lnTo>
                  <a:pt x="852" y="247"/>
                </a:lnTo>
                <a:lnTo>
                  <a:pt x="838" y="291"/>
                </a:lnTo>
                <a:lnTo>
                  <a:pt x="830" y="345"/>
                </a:lnTo>
                <a:lnTo>
                  <a:pt x="830" y="399"/>
                </a:lnTo>
                <a:lnTo>
                  <a:pt x="838" y="452"/>
                </a:lnTo>
                <a:lnTo>
                  <a:pt x="850" y="501"/>
                </a:lnTo>
                <a:lnTo>
                  <a:pt x="840" y="501"/>
                </a:lnTo>
                <a:lnTo>
                  <a:pt x="831" y="502"/>
                </a:lnTo>
                <a:lnTo>
                  <a:pt x="823" y="506"/>
                </a:lnTo>
                <a:lnTo>
                  <a:pt x="816" y="513"/>
                </a:lnTo>
                <a:lnTo>
                  <a:pt x="809" y="522"/>
                </a:lnTo>
                <a:lnTo>
                  <a:pt x="805" y="535"/>
                </a:lnTo>
                <a:lnTo>
                  <a:pt x="804" y="553"/>
                </a:lnTo>
                <a:lnTo>
                  <a:pt x="805" y="576"/>
                </a:lnTo>
                <a:lnTo>
                  <a:pt x="809" y="603"/>
                </a:lnTo>
                <a:lnTo>
                  <a:pt x="817" y="636"/>
                </a:lnTo>
                <a:lnTo>
                  <a:pt x="827" y="670"/>
                </a:lnTo>
                <a:lnTo>
                  <a:pt x="838" y="697"/>
                </a:lnTo>
                <a:lnTo>
                  <a:pt x="848" y="718"/>
                </a:lnTo>
                <a:lnTo>
                  <a:pt x="857" y="733"/>
                </a:lnTo>
                <a:lnTo>
                  <a:pt x="867" y="743"/>
                </a:lnTo>
                <a:lnTo>
                  <a:pt x="876" y="748"/>
                </a:lnTo>
                <a:lnTo>
                  <a:pt x="884" y="751"/>
                </a:lnTo>
                <a:lnTo>
                  <a:pt x="894" y="794"/>
                </a:lnTo>
                <a:lnTo>
                  <a:pt x="910" y="837"/>
                </a:lnTo>
                <a:lnTo>
                  <a:pt x="931" y="877"/>
                </a:lnTo>
                <a:lnTo>
                  <a:pt x="931" y="974"/>
                </a:lnTo>
                <a:lnTo>
                  <a:pt x="1172" y="1128"/>
                </a:lnTo>
                <a:lnTo>
                  <a:pt x="1080" y="1244"/>
                </a:lnTo>
                <a:lnTo>
                  <a:pt x="1142" y="1344"/>
                </a:lnTo>
                <a:lnTo>
                  <a:pt x="1051" y="1932"/>
                </a:lnTo>
                <a:lnTo>
                  <a:pt x="867" y="1048"/>
                </a:lnTo>
                <a:lnTo>
                  <a:pt x="751" y="1115"/>
                </a:lnTo>
                <a:lnTo>
                  <a:pt x="638" y="1186"/>
                </a:lnTo>
                <a:lnTo>
                  <a:pt x="529" y="1263"/>
                </a:lnTo>
                <a:lnTo>
                  <a:pt x="474" y="1310"/>
                </a:lnTo>
                <a:lnTo>
                  <a:pt x="423" y="1362"/>
                </a:lnTo>
                <a:lnTo>
                  <a:pt x="377" y="1419"/>
                </a:lnTo>
                <a:lnTo>
                  <a:pt x="338" y="1479"/>
                </a:lnTo>
                <a:lnTo>
                  <a:pt x="304" y="1544"/>
                </a:lnTo>
                <a:lnTo>
                  <a:pt x="167" y="1835"/>
                </a:lnTo>
                <a:lnTo>
                  <a:pt x="18" y="2156"/>
                </a:lnTo>
                <a:lnTo>
                  <a:pt x="6" y="2186"/>
                </a:lnTo>
                <a:lnTo>
                  <a:pt x="1" y="2216"/>
                </a:lnTo>
                <a:lnTo>
                  <a:pt x="0" y="2246"/>
                </a:lnTo>
                <a:lnTo>
                  <a:pt x="5" y="2277"/>
                </a:lnTo>
                <a:lnTo>
                  <a:pt x="14" y="2306"/>
                </a:lnTo>
                <a:lnTo>
                  <a:pt x="29" y="2334"/>
                </a:lnTo>
                <a:lnTo>
                  <a:pt x="377" y="2859"/>
                </a:lnTo>
                <a:lnTo>
                  <a:pt x="1787" y="2857"/>
                </a:lnTo>
                <a:close/>
                <a:moveTo>
                  <a:pt x="394" y="2216"/>
                </a:moveTo>
                <a:lnTo>
                  <a:pt x="600" y="1910"/>
                </a:lnTo>
                <a:lnTo>
                  <a:pt x="643" y="2698"/>
                </a:lnTo>
                <a:lnTo>
                  <a:pt x="393" y="2283"/>
                </a:lnTo>
                <a:lnTo>
                  <a:pt x="386" y="2267"/>
                </a:lnTo>
                <a:lnTo>
                  <a:pt x="385" y="2250"/>
                </a:lnTo>
                <a:lnTo>
                  <a:pt x="387" y="2233"/>
                </a:lnTo>
                <a:lnTo>
                  <a:pt x="394" y="2217"/>
                </a:lnTo>
                <a:lnTo>
                  <a:pt x="394" y="2216"/>
                </a:lnTo>
                <a:close/>
              </a:path>
            </a:pathLst>
          </a:custGeom>
          <a:solidFill>
            <a:srgbClr val="440099"/>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chemeClr val="bg1"/>
              </a:solidFill>
              <a:effectLst/>
              <a:uLnTx/>
              <a:uFillTx/>
              <a:cs typeface="Arial" panose="020B0604020202020204" pitchFamily="34" charset="0"/>
            </a:endParaRPr>
          </a:p>
        </p:txBody>
      </p:sp>
      <p:pic>
        <p:nvPicPr>
          <p:cNvPr id="40" name="Picture 9" descr="d:\Data\Pictures\Clipart\3D Sphere.png">
            <a:extLst>
              <a:ext uri="{FF2B5EF4-FFF2-40B4-BE49-F238E27FC236}">
                <a16:creationId xmlns:a16="http://schemas.microsoft.com/office/drawing/2014/main" id="{E18BA14E-C659-5563-F6BA-529E9883F1A3}"/>
              </a:ext>
            </a:extLst>
          </p:cNvPr>
          <p:cNvPicPr>
            <a:picLocks noChangeAspect="1" noChangeArrowheads="1"/>
          </p:cNvPicPr>
          <p:nvPr/>
        </p:nvPicPr>
        <p:blipFill>
          <a:blip r:embed="rId3" cstate="print"/>
          <a:srcRect/>
          <a:stretch>
            <a:fillRect/>
          </a:stretch>
        </p:blipFill>
        <p:spPr bwMode="auto">
          <a:xfrm>
            <a:off x="5375016" y="3481379"/>
            <a:ext cx="807399" cy="797462"/>
          </a:xfrm>
          <a:prstGeom prst="rect">
            <a:avLst/>
          </a:prstGeom>
          <a:noFill/>
        </p:spPr>
      </p:pic>
      <p:pic>
        <p:nvPicPr>
          <p:cNvPr id="41" name="Picture 9" descr="d:\Data\Pictures\Clipart\3D Sphere.png">
            <a:extLst>
              <a:ext uri="{FF2B5EF4-FFF2-40B4-BE49-F238E27FC236}">
                <a16:creationId xmlns:a16="http://schemas.microsoft.com/office/drawing/2014/main" id="{C543F4FC-C4FB-5967-93EA-BF19F06A85DA}"/>
              </a:ext>
            </a:extLst>
          </p:cNvPr>
          <p:cNvPicPr>
            <a:picLocks noChangeAspect="1" noChangeArrowheads="1"/>
          </p:cNvPicPr>
          <p:nvPr/>
        </p:nvPicPr>
        <p:blipFill>
          <a:blip r:embed="rId3" cstate="print"/>
          <a:srcRect/>
          <a:stretch>
            <a:fillRect/>
          </a:stretch>
        </p:blipFill>
        <p:spPr bwMode="auto">
          <a:xfrm>
            <a:off x="5364350" y="4540967"/>
            <a:ext cx="807399" cy="797462"/>
          </a:xfrm>
          <a:prstGeom prst="rect">
            <a:avLst/>
          </a:prstGeom>
          <a:noFill/>
        </p:spPr>
      </p:pic>
      <p:pic>
        <p:nvPicPr>
          <p:cNvPr id="42" name="Picture 9" descr="d:\Data\Pictures\Clipart\3D Sphere.png">
            <a:extLst>
              <a:ext uri="{FF2B5EF4-FFF2-40B4-BE49-F238E27FC236}">
                <a16:creationId xmlns:a16="http://schemas.microsoft.com/office/drawing/2014/main" id="{7FC82846-F9B7-48DF-A17B-B8CE055C3019}"/>
              </a:ext>
            </a:extLst>
          </p:cNvPr>
          <p:cNvPicPr>
            <a:picLocks noChangeAspect="1" noChangeArrowheads="1"/>
          </p:cNvPicPr>
          <p:nvPr/>
        </p:nvPicPr>
        <p:blipFill>
          <a:blip r:embed="rId3" cstate="print"/>
          <a:srcRect/>
          <a:stretch>
            <a:fillRect/>
          </a:stretch>
        </p:blipFill>
        <p:spPr bwMode="auto">
          <a:xfrm>
            <a:off x="5370489" y="1386409"/>
            <a:ext cx="807399" cy="797462"/>
          </a:xfrm>
          <a:prstGeom prst="rect">
            <a:avLst/>
          </a:prstGeom>
          <a:noFill/>
        </p:spPr>
      </p:pic>
      <p:pic>
        <p:nvPicPr>
          <p:cNvPr id="43" name="Picture 9" descr="d:\Data\Pictures\Clipart\3D Sphere.png">
            <a:extLst>
              <a:ext uri="{FF2B5EF4-FFF2-40B4-BE49-F238E27FC236}">
                <a16:creationId xmlns:a16="http://schemas.microsoft.com/office/drawing/2014/main" id="{B38B639E-A6F7-067F-BCCD-28F8B3AAE259}"/>
              </a:ext>
            </a:extLst>
          </p:cNvPr>
          <p:cNvPicPr>
            <a:picLocks noChangeAspect="1" noChangeArrowheads="1"/>
          </p:cNvPicPr>
          <p:nvPr/>
        </p:nvPicPr>
        <p:blipFill>
          <a:blip r:embed="rId3" cstate="print"/>
          <a:srcRect/>
          <a:stretch>
            <a:fillRect/>
          </a:stretch>
        </p:blipFill>
        <p:spPr bwMode="auto">
          <a:xfrm>
            <a:off x="5364350" y="2432287"/>
            <a:ext cx="807399" cy="797462"/>
          </a:xfrm>
          <a:prstGeom prst="rect">
            <a:avLst/>
          </a:prstGeom>
          <a:noFill/>
        </p:spPr>
      </p:pic>
      <p:sp>
        <p:nvSpPr>
          <p:cNvPr id="44" name="Rectangle 43">
            <a:extLst>
              <a:ext uri="{FF2B5EF4-FFF2-40B4-BE49-F238E27FC236}">
                <a16:creationId xmlns:a16="http://schemas.microsoft.com/office/drawing/2014/main" id="{711D4BE5-A5AB-13B8-ADAA-26C7AFB175DE}"/>
              </a:ext>
            </a:extLst>
          </p:cNvPr>
          <p:cNvSpPr/>
          <p:nvPr/>
        </p:nvSpPr>
        <p:spPr>
          <a:xfrm>
            <a:off x="6154272" y="4596916"/>
            <a:ext cx="4132728" cy="584775"/>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600" b="1" i="0" dirty="0">
                <a:solidFill>
                  <a:schemeClr val="bg1"/>
                </a:solidFill>
                <a:effectLst/>
                <a:cs typeface="Arial" panose="020B0604020202020204" pitchFamily="34" charset="0"/>
              </a:rPr>
              <a:t>Implement the risk treatment plan  (Defined in 6.1.3)</a:t>
            </a:r>
            <a:endParaRPr kumimoji="0" lang="en-US" sz="1600" b="1" i="0" u="none" strike="noStrike" kern="0" cap="none" spc="0" normalizeH="0" baseline="0" noProof="0" dirty="0">
              <a:ln>
                <a:noFill/>
              </a:ln>
              <a:solidFill>
                <a:schemeClr val="bg1"/>
              </a:solidFill>
              <a:effectLst/>
              <a:uLnTx/>
              <a:uFillTx/>
              <a:cs typeface="Arial" panose="020B0604020202020204" pitchFamily="34" charset="0"/>
            </a:endParaRPr>
          </a:p>
        </p:txBody>
      </p:sp>
      <p:grpSp>
        <p:nvGrpSpPr>
          <p:cNvPr id="45" name="Group 21">
            <a:extLst>
              <a:ext uri="{FF2B5EF4-FFF2-40B4-BE49-F238E27FC236}">
                <a16:creationId xmlns:a16="http://schemas.microsoft.com/office/drawing/2014/main" id="{56A8653B-97B2-FD55-4B9A-62E18B355D56}"/>
              </a:ext>
            </a:extLst>
          </p:cNvPr>
          <p:cNvGrpSpPr>
            <a:grpSpLocks/>
          </p:cNvGrpSpPr>
          <p:nvPr/>
        </p:nvGrpSpPr>
        <p:grpSpPr bwMode="auto">
          <a:xfrm rot="-828806">
            <a:off x="10115550" y="4987925"/>
            <a:ext cx="1908175" cy="1685925"/>
            <a:chOff x="-63862" y="1118795"/>
            <a:chExt cx="2097920" cy="2053464"/>
          </a:xfrm>
        </p:grpSpPr>
        <p:grpSp>
          <p:nvGrpSpPr>
            <p:cNvPr id="46" name="Group 22">
              <a:extLst>
                <a:ext uri="{FF2B5EF4-FFF2-40B4-BE49-F238E27FC236}">
                  <a16:creationId xmlns:a16="http://schemas.microsoft.com/office/drawing/2014/main" id="{6E0C363F-DFDA-BA11-33A4-15833CBDEC72}"/>
                </a:ext>
              </a:extLst>
            </p:cNvPr>
            <p:cNvGrpSpPr>
              <a:grpSpLocks/>
            </p:cNvGrpSpPr>
            <p:nvPr/>
          </p:nvGrpSpPr>
          <p:grpSpPr bwMode="auto">
            <a:xfrm>
              <a:off x="-63862" y="1118795"/>
              <a:ext cx="2097920" cy="2053464"/>
              <a:chOff x="3145066" y="1214747"/>
              <a:chExt cx="2262188" cy="2214253"/>
            </a:xfrm>
          </p:grpSpPr>
          <p:grpSp>
            <p:nvGrpSpPr>
              <p:cNvPr id="48" name="Group 24">
                <a:extLst>
                  <a:ext uri="{FF2B5EF4-FFF2-40B4-BE49-F238E27FC236}">
                    <a16:creationId xmlns:a16="http://schemas.microsoft.com/office/drawing/2014/main" id="{0BD7EA92-DBC1-E161-4E05-0C93C52AC759}"/>
                  </a:ext>
                </a:extLst>
              </p:cNvPr>
              <p:cNvGrpSpPr>
                <a:grpSpLocks/>
              </p:cNvGrpSpPr>
              <p:nvPr/>
            </p:nvGrpSpPr>
            <p:grpSpPr bwMode="auto">
              <a:xfrm>
                <a:off x="3145066" y="1314450"/>
                <a:ext cx="2262188" cy="2114550"/>
                <a:chOff x="5748566" y="3871913"/>
                <a:chExt cx="2262188" cy="2114550"/>
              </a:xfrm>
            </p:grpSpPr>
            <p:sp>
              <p:nvSpPr>
                <p:cNvPr id="50" name="Rectangle 5">
                  <a:extLst>
                    <a:ext uri="{FF2B5EF4-FFF2-40B4-BE49-F238E27FC236}">
                      <a16:creationId xmlns:a16="http://schemas.microsoft.com/office/drawing/2014/main" id="{251ED7E3-4862-44C9-754E-78482576CC42}"/>
                    </a:ext>
                  </a:extLst>
                </p:cNvPr>
                <p:cNvSpPr/>
                <p:nvPr/>
              </p:nvSpPr>
              <p:spPr>
                <a:xfrm>
                  <a:off x="5719940" y="3946307"/>
                  <a:ext cx="2057048" cy="1886912"/>
                </a:xfrm>
                <a:custGeom>
                  <a:avLst/>
                  <a:gdLst>
                    <a:gd name="connsiteX0" fmla="*/ 0 w 2262188"/>
                    <a:gd name="connsiteY0" fmla="*/ 0 h 1562100"/>
                    <a:gd name="connsiteX1" fmla="*/ 2262188 w 2262188"/>
                    <a:gd name="connsiteY1" fmla="*/ 0 h 1562100"/>
                    <a:gd name="connsiteX2" fmla="*/ 2262188 w 2262188"/>
                    <a:gd name="connsiteY2" fmla="*/ 1562100 h 1562100"/>
                    <a:gd name="connsiteX3" fmla="*/ 0 w 2262188"/>
                    <a:gd name="connsiteY3" fmla="*/ 1562100 h 1562100"/>
                    <a:gd name="connsiteX4" fmla="*/ 0 w 2262188"/>
                    <a:gd name="connsiteY4" fmla="*/ 0 h 1562100"/>
                    <a:gd name="connsiteX0" fmla="*/ 0 w 2262188"/>
                    <a:gd name="connsiteY0" fmla="*/ 247650 h 1809750"/>
                    <a:gd name="connsiteX1" fmla="*/ 1952625 w 2262188"/>
                    <a:gd name="connsiteY1" fmla="*/ 0 h 1809750"/>
                    <a:gd name="connsiteX2" fmla="*/ 2262188 w 2262188"/>
                    <a:gd name="connsiteY2" fmla="*/ 1809750 h 1809750"/>
                    <a:gd name="connsiteX3" fmla="*/ 0 w 2262188"/>
                    <a:gd name="connsiteY3" fmla="*/ 1809750 h 1809750"/>
                    <a:gd name="connsiteX4" fmla="*/ 0 w 2262188"/>
                    <a:gd name="connsiteY4" fmla="*/ 247650 h 18097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18378 w 2280566"/>
                    <a:gd name="connsiteY0" fmla="*/ 247650 h 2133600"/>
                    <a:gd name="connsiteX1" fmla="*/ 1971003 w 2280566"/>
                    <a:gd name="connsiteY1" fmla="*/ 0 h 2133600"/>
                    <a:gd name="connsiteX2" fmla="*/ 2280566 w 2280566"/>
                    <a:gd name="connsiteY2" fmla="*/ 1809750 h 2133600"/>
                    <a:gd name="connsiteX3" fmla="*/ 94578 w 2280566"/>
                    <a:gd name="connsiteY3" fmla="*/ 2133600 h 2133600"/>
                    <a:gd name="connsiteX4" fmla="*/ 18378 w 2280566"/>
                    <a:gd name="connsiteY4" fmla="*/ 247650 h 2133600"/>
                    <a:gd name="connsiteX0" fmla="*/ 18378 w 2056728"/>
                    <a:gd name="connsiteY0" fmla="*/ 247650 h 2152490"/>
                    <a:gd name="connsiteX1" fmla="*/ 1971003 w 2056728"/>
                    <a:gd name="connsiteY1" fmla="*/ 0 h 2152490"/>
                    <a:gd name="connsiteX2" fmla="*/ 2056728 w 2056728"/>
                    <a:gd name="connsiteY2" fmla="*/ 2114550 h 2152490"/>
                    <a:gd name="connsiteX3" fmla="*/ 94578 w 2056728"/>
                    <a:gd name="connsiteY3" fmla="*/ 2133600 h 2152490"/>
                    <a:gd name="connsiteX4" fmla="*/ 18378 w 2056728"/>
                    <a:gd name="connsiteY4" fmla="*/ 247650 h 2152490"/>
                    <a:gd name="connsiteX0" fmla="*/ 18378 w 2056728"/>
                    <a:gd name="connsiteY0" fmla="*/ 0 h 1904840"/>
                    <a:gd name="connsiteX1" fmla="*/ 1923378 w 2056728"/>
                    <a:gd name="connsiteY1" fmla="*/ 23812 h 1904840"/>
                    <a:gd name="connsiteX2" fmla="*/ 2056728 w 2056728"/>
                    <a:gd name="connsiteY2" fmla="*/ 1866900 h 1904840"/>
                    <a:gd name="connsiteX3" fmla="*/ 94578 w 2056728"/>
                    <a:gd name="connsiteY3" fmla="*/ 1885950 h 1904840"/>
                    <a:gd name="connsiteX4" fmla="*/ 18378 w 2056728"/>
                    <a:gd name="connsiteY4" fmla="*/ 0 h 1904840"/>
                    <a:gd name="connsiteX0" fmla="*/ 18378 w 2056728"/>
                    <a:gd name="connsiteY0" fmla="*/ 0 h 1904840"/>
                    <a:gd name="connsiteX1" fmla="*/ 1918615 w 2056728"/>
                    <a:gd name="connsiteY1" fmla="*/ 4762 h 1904840"/>
                    <a:gd name="connsiteX2" fmla="*/ 2056728 w 2056728"/>
                    <a:gd name="connsiteY2" fmla="*/ 1866900 h 1904840"/>
                    <a:gd name="connsiteX3" fmla="*/ 94578 w 2056728"/>
                    <a:gd name="connsiteY3" fmla="*/ 1885950 h 1904840"/>
                    <a:gd name="connsiteX4" fmla="*/ 18378 w 2056728"/>
                    <a:gd name="connsiteY4" fmla="*/ 0 h 1904840"/>
                    <a:gd name="connsiteX0" fmla="*/ 2815 w 2060215"/>
                    <a:gd name="connsiteY0" fmla="*/ 0 h 1909602"/>
                    <a:gd name="connsiteX1" fmla="*/ 1922102 w 2060215"/>
                    <a:gd name="connsiteY1" fmla="*/ 9524 h 1909602"/>
                    <a:gd name="connsiteX2" fmla="*/ 2060215 w 2060215"/>
                    <a:gd name="connsiteY2" fmla="*/ 1871662 h 1909602"/>
                    <a:gd name="connsiteX3" fmla="*/ 98065 w 2060215"/>
                    <a:gd name="connsiteY3" fmla="*/ 1890712 h 1909602"/>
                    <a:gd name="connsiteX4" fmla="*/ 2815 w 2060215"/>
                    <a:gd name="connsiteY4" fmla="*/ 0 h 1909602"/>
                    <a:gd name="connsiteX0" fmla="*/ 43928 w 2101328"/>
                    <a:gd name="connsiteY0" fmla="*/ 0 h 1909602"/>
                    <a:gd name="connsiteX1" fmla="*/ 1963215 w 2101328"/>
                    <a:gd name="connsiteY1" fmla="*/ 9524 h 1909602"/>
                    <a:gd name="connsiteX2" fmla="*/ 2101328 w 2101328"/>
                    <a:gd name="connsiteY2" fmla="*/ 1871662 h 1909602"/>
                    <a:gd name="connsiteX3" fmla="*/ 139178 w 2101328"/>
                    <a:gd name="connsiteY3" fmla="*/ 1890712 h 1909602"/>
                    <a:gd name="connsiteX4" fmla="*/ 43928 w 2101328"/>
                    <a:gd name="connsiteY4" fmla="*/ 0 h 1909602"/>
                    <a:gd name="connsiteX0" fmla="*/ 53205 w 2110605"/>
                    <a:gd name="connsiteY0" fmla="*/ 0 h 1910544"/>
                    <a:gd name="connsiteX1" fmla="*/ 1972492 w 2110605"/>
                    <a:gd name="connsiteY1" fmla="*/ 9524 h 1910544"/>
                    <a:gd name="connsiteX2" fmla="*/ 2110605 w 2110605"/>
                    <a:gd name="connsiteY2" fmla="*/ 1871662 h 1910544"/>
                    <a:gd name="connsiteX3" fmla="*/ 134168 w 2110605"/>
                    <a:gd name="connsiteY3" fmla="*/ 1895474 h 1910544"/>
                    <a:gd name="connsiteX4" fmla="*/ 53205 w 2110605"/>
                    <a:gd name="connsiteY4" fmla="*/ 0 h 1910544"/>
                    <a:gd name="connsiteX0" fmla="*/ 0 w 2057400"/>
                    <a:gd name="connsiteY0" fmla="*/ 0 h 1910544"/>
                    <a:gd name="connsiteX1" fmla="*/ 1919287 w 2057400"/>
                    <a:gd name="connsiteY1" fmla="*/ 9524 h 1910544"/>
                    <a:gd name="connsiteX2" fmla="*/ 2057400 w 2057400"/>
                    <a:gd name="connsiteY2" fmla="*/ 1871662 h 1910544"/>
                    <a:gd name="connsiteX3" fmla="*/ 80963 w 2057400"/>
                    <a:gd name="connsiteY3" fmla="*/ 1895474 h 1910544"/>
                    <a:gd name="connsiteX4" fmla="*/ 0 w 2057400"/>
                    <a:gd name="connsiteY4" fmla="*/ 0 h 1910544"/>
                    <a:gd name="connsiteX0" fmla="*/ 0 w 2057400"/>
                    <a:gd name="connsiteY0" fmla="*/ 0 h 1895474"/>
                    <a:gd name="connsiteX1" fmla="*/ 1919287 w 2057400"/>
                    <a:gd name="connsiteY1" fmla="*/ 9524 h 1895474"/>
                    <a:gd name="connsiteX2" fmla="*/ 2057400 w 2057400"/>
                    <a:gd name="connsiteY2" fmla="*/ 1871662 h 1895474"/>
                    <a:gd name="connsiteX3" fmla="*/ 80963 w 2057400"/>
                    <a:gd name="connsiteY3" fmla="*/ 1895474 h 1895474"/>
                    <a:gd name="connsiteX4" fmla="*/ 0 w 2057400"/>
                    <a:gd name="connsiteY4" fmla="*/ 0 h 1895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7400" h="1895474">
                      <a:moveTo>
                        <a:pt x="0" y="0"/>
                      </a:moveTo>
                      <a:lnTo>
                        <a:pt x="1919287" y="9524"/>
                      </a:lnTo>
                      <a:lnTo>
                        <a:pt x="2057400" y="1871662"/>
                      </a:lnTo>
                      <a:cubicBezTo>
                        <a:pt x="1560512" y="1897062"/>
                        <a:pt x="896939" y="1836737"/>
                        <a:pt x="80963" y="1895474"/>
                      </a:cubicBezTo>
                      <a:cubicBezTo>
                        <a:pt x="-38100" y="1416049"/>
                        <a:pt x="33337" y="889000"/>
                        <a:pt x="0" y="0"/>
                      </a:cubicBezTo>
                      <a:close/>
                    </a:path>
                  </a:pathLst>
                </a:custGeom>
                <a:solidFill>
                  <a:srgbClr val="9E01BF"/>
                </a:solidFill>
                <a:ln>
                  <a:noFill/>
                </a:ln>
                <a:effectLst>
                  <a:outerShdw blurRad="50800" dist="38100" dir="8100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cs typeface="Arial" panose="020B0604020202020204" pitchFamily="34" charset="0"/>
                  </a:endParaRPr>
                </a:p>
              </p:txBody>
            </p:sp>
            <p:sp>
              <p:nvSpPr>
                <p:cNvPr id="51" name="Rectangle 5">
                  <a:extLst>
                    <a:ext uri="{FF2B5EF4-FFF2-40B4-BE49-F238E27FC236}">
                      <a16:creationId xmlns:a16="http://schemas.microsoft.com/office/drawing/2014/main" id="{22D9875B-20B0-DA37-245F-509D5BD72D1E}"/>
                    </a:ext>
                  </a:extLst>
                </p:cNvPr>
                <p:cNvSpPr/>
                <p:nvPr/>
              </p:nvSpPr>
              <p:spPr>
                <a:xfrm>
                  <a:off x="5723070" y="3843155"/>
                  <a:ext cx="2262188" cy="2110004"/>
                </a:xfrm>
                <a:custGeom>
                  <a:avLst/>
                  <a:gdLst>
                    <a:gd name="connsiteX0" fmla="*/ 0 w 2262188"/>
                    <a:gd name="connsiteY0" fmla="*/ 0 h 1562100"/>
                    <a:gd name="connsiteX1" fmla="*/ 2262188 w 2262188"/>
                    <a:gd name="connsiteY1" fmla="*/ 0 h 1562100"/>
                    <a:gd name="connsiteX2" fmla="*/ 2262188 w 2262188"/>
                    <a:gd name="connsiteY2" fmla="*/ 1562100 h 1562100"/>
                    <a:gd name="connsiteX3" fmla="*/ 0 w 2262188"/>
                    <a:gd name="connsiteY3" fmla="*/ 1562100 h 1562100"/>
                    <a:gd name="connsiteX4" fmla="*/ 0 w 2262188"/>
                    <a:gd name="connsiteY4" fmla="*/ 0 h 1562100"/>
                    <a:gd name="connsiteX0" fmla="*/ 0 w 2262188"/>
                    <a:gd name="connsiteY0" fmla="*/ 247650 h 1809750"/>
                    <a:gd name="connsiteX1" fmla="*/ 1952625 w 2262188"/>
                    <a:gd name="connsiteY1" fmla="*/ 0 h 1809750"/>
                    <a:gd name="connsiteX2" fmla="*/ 2262188 w 2262188"/>
                    <a:gd name="connsiteY2" fmla="*/ 1809750 h 1809750"/>
                    <a:gd name="connsiteX3" fmla="*/ 0 w 2262188"/>
                    <a:gd name="connsiteY3" fmla="*/ 1809750 h 1809750"/>
                    <a:gd name="connsiteX4" fmla="*/ 0 w 2262188"/>
                    <a:gd name="connsiteY4" fmla="*/ 247650 h 18097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2188" h="2114550">
                      <a:moveTo>
                        <a:pt x="0" y="247650"/>
                      </a:moveTo>
                      <a:lnTo>
                        <a:pt x="1952625" y="0"/>
                      </a:lnTo>
                      <a:lnTo>
                        <a:pt x="2262188" y="1809750"/>
                      </a:lnTo>
                      <a:cubicBezTo>
                        <a:pt x="1622425" y="1911350"/>
                        <a:pt x="1158876" y="2055813"/>
                        <a:pt x="342900" y="2114550"/>
                      </a:cubicBezTo>
                      <a:cubicBezTo>
                        <a:pt x="76200" y="1501775"/>
                        <a:pt x="214312" y="969963"/>
                        <a:pt x="0" y="247650"/>
                      </a:cubicBezTo>
                      <a:close/>
                    </a:path>
                  </a:pathLst>
                </a:custGeom>
                <a:solidFill>
                  <a:srgbClr val="FFE285"/>
                </a:solidFill>
                <a:ln>
                  <a:noFill/>
                </a:ln>
                <a:effectLst>
                  <a:outerShdw blurRad="50800" dist="38100" dir="8100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cs typeface="Arial" panose="020B0604020202020204" pitchFamily="34" charset="0"/>
                  </a:endParaRPr>
                </a:p>
              </p:txBody>
            </p:sp>
          </p:grpSp>
          <p:sp>
            <p:nvSpPr>
              <p:cNvPr id="49" name="Freeform 83">
                <a:extLst>
                  <a:ext uri="{FF2B5EF4-FFF2-40B4-BE49-F238E27FC236}">
                    <a16:creationId xmlns:a16="http://schemas.microsoft.com/office/drawing/2014/main" id="{52B5A022-4D26-6A24-3478-18584B06F52C}"/>
                  </a:ext>
                </a:extLst>
              </p:cNvPr>
              <p:cNvSpPr/>
              <p:nvPr/>
            </p:nvSpPr>
            <p:spPr>
              <a:xfrm rot="20835425">
                <a:off x="3577026" y="1186627"/>
                <a:ext cx="242781" cy="656769"/>
              </a:xfrm>
              <a:custGeom>
                <a:avLst/>
                <a:gdLst>
                  <a:gd name="connsiteX0" fmla="*/ 155940 w 242079"/>
                  <a:gd name="connsiteY0" fmla="*/ 4772 h 657789"/>
                  <a:gd name="connsiteX1" fmla="*/ 227649 w 242079"/>
                  <a:gd name="connsiteY1" fmla="*/ 76765 h 657789"/>
                  <a:gd name="connsiteX2" fmla="*/ 241933 w 242079"/>
                  <a:gd name="connsiteY2" fmla="*/ 550445 h 657789"/>
                  <a:gd name="connsiteX3" fmla="*/ 63518 w 242079"/>
                  <a:gd name="connsiteY3" fmla="*/ 539353 h 657789"/>
                  <a:gd name="connsiteX4" fmla="*/ 51542 w 242079"/>
                  <a:gd name="connsiteY4" fmla="*/ 247426 h 657789"/>
                  <a:gd name="connsiteX5" fmla="*/ 87414 w 242079"/>
                  <a:gd name="connsiteY5" fmla="*/ 246350 h 657789"/>
                  <a:gd name="connsiteX6" fmla="*/ 99797 w 242079"/>
                  <a:gd name="connsiteY6" fmla="*/ 541433 h 657789"/>
                  <a:gd name="connsiteX7" fmla="*/ 200540 w 242079"/>
                  <a:gd name="connsiteY7" fmla="*/ 550446 h 657789"/>
                  <a:gd name="connsiteX8" fmla="*/ 186594 w 242079"/>
                  <a:gd name="connsiteY8" fmla="*/ 83377 h 657789"/>
                  <a:gd name="connsiteX9" fmla="*/ 42654 w 242079"/>
                  <a:gd name="connsiteY9" fmla="*/ 96695 h 657789"/>
                  <a:gd name="connsiteX10" fmla="*/ 38094 w 242079"/>
                  <a:gd name="connsiteY10" fmla="*/ 151141 h 657789"/>
                  <a:gd name="connsiteX11" fmla="*/ 35792 w 242079"/>
                  <a:gd name="connsiteY11" fmla="*/ 189705 h 657789"/>
                  <a:gd name="connsiteX12" fmla="*/ 0 w 242079"/>
                  <a:gd name="connsiteY12" fmla="*/ 180977 h 657789"/>
                  <a:gd name="connsiteX13" fmla="*/ 387 w 242079"/>
                  <a:gd name="connsiteY13" fmla="*/ 149520 h 657789"/>
                  <a:gd name="connsiteX14" fmla="*/ 5436 w 242079"/>
                  <a:gd name="connsiteY14" fmla="*/ 85217 h 657789"/>
                  <a:gd name="connsiteX15" fmla="*/ 155940 w 242079"/>
                  <a:gd name="connsiteY15" fmla="*/ 4772 h 657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2079" h="657789">
                    <a:moveTo>
                      <a:pt x="155940" y="4772"/>
                    </a:moveTo>
                    <a:cubicBezTo>
                      <a:pt x="192435" y="14500"/>
                      <a:pt x="222499" y="38956"/>
                      <a:pt x="227649" y="76765"/>
                    </a:cubicBezTo>
                    <a:cubicBezTo>
                      <a:pt x="234563" y="265770"/>
                      <a:pt x="240328" y="371828"/>
                      <a:pt x="241933" y="550445"/>
                    </a:cubicBezTo>
                    <a:cubicBezTo>
                      <a:pt x="247977" y="686654"/>
                      <a:pt x="65591" y="704151"/>
                      <a:pt x="63518" y="539353"/>
                    </a:cubicBezTo>
                    <a:cubicBezTo>
                      <a:pt x="61409" y="475444"/>
                      <a:pt x="48289" y="301306"/>
                      <a:pt x="51542" y="247426"/>
                    </a:cubicBezTo>
                    <a:cubicBezTo>
                      <a:pt x="54501" y="228700"/>
                      <a:pt x="85100" y="229493"/>
                      <a:pt x="87414" y="246350"/>
                    </a:cubicBezTo>
                    <a:cubicBezTo>
                      <a:pt x="89907" y="308676"/>
                      <a:pt x="95118" y="457176"/>
                      <a:pt x="99797" y="541433"/>
                    </a:cubicBezTo>
                    <a:cubicBezTo>
                      <a:pt x="108317" y="639321"/>
                      <a:pt x="206414" y="632988"/>
                      <a:pt x="200540" y="550446"/>
                    </a:cubicBezTo>
                    <a:cubicBezTo>
                      <a:pt x="199402" y="376527"/>
                      <a:pt x="191772" y="259740"/>
                      <a:pt x="186594" y="83377"/>
                    </a:cubicBezTo>
                    <a:cubicBezTo>
                      <a:pt x="180913" y="26407"/>
                      <a:pt x="50416" y="14783"/>
                      <a:pt x="42654" y="96695"/>
                    </a:cubicBezTo>
                    <a:cubicBezTo>
                      <a:pt x="39662" y="115477"/>
                      <a:pt x="38757" y="133517"/>
                      <a:pt x="38094" y="151141"/>
                    </a:cubicBezTo>
                    <a:lnTo>
                      <a:pt x="35792" y="189705"/>
                    </a:lnTo>
                    <a:lnTo>
                      <a:pt x="0" y="180977"/>
                    </a:lnTo>
                    <a:lnTo>
                      <a:pt x="387" y="149520"/>
                    </a:lnTo>
                    <a:cubicBezTo>
                      <a:pt x="806" y="129168"/>
                      <a:pt x="1954" y="107313"/>
                      <a:pt x="5436" y="85217"/>
                    </a:cubicBezTo>
                    <a:cubicBezTo>
                      <a:pt x="16425" y="13253"/>
                      <a:pt x="95115" y="-11442"/>
                      <a:pt x="155940" y="4772"/>
                    </a:cubicBezTo>
                    <a:close/>
                  </a:path>
                </a:pathLst>
              </a:custGeom>
              <a:solidFill>
                <a:schemeClr val="accent5">
                  <a:lumMod val="75000"/>
                  <a:lumOff val="2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cs typeface="Arial" panose="020B0604020202020204" pitchFamily="34" charset="0"/>
                </a:endParaRPr>
              </a:p>
            </p:txBody>
          </p:sp>
        </p:grpSp>
        <p:sp>
          <p:nvSpPr>
            <p:cNvPr id="47" name="TextBox 23">
              <a:extLst>
                <a:ext uri="{FF2B5EF4-FFF2-40B4-BE49-F238E27FC236}">
                  <a16:creationId xmlns:a16="http://schemas.microsoft.com/office/drawing/2014/main" id="{BA458271-6EBF-5F52-31D2-63E31BC5442C}"/>
                </a:ext>
              </a:extLst>
            </p:cNvPr>
            <p:cNvSpPr txBox="1">
              <a:spLocks noChangeArrowheads="1"/>
            </p:cNvSpPr>
            <p:nvPr/>
          </p:nvSpPr>
          <p:spPr bwMode="auto">
            <a:xfrm rot="21015578">
              <a:off x="130602" y="1744602"/>
              <a:ext cx="1682831" cy="1012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n-GB" altLang="en-US" sz="1200" b="1" dirty="0">
                  <a:latin typeface="+mn-lt"/>
                  <a:cs typeface="Arial" panose="020B0604020202020204" pitchFamily="34" charset="0"/>
                </a:rPr>
                <a:t>List of ISMS procedures and forms – GUIDE Doc# 3553</a:t>
              </a:r>
            </a:p>
          </p:txBody>
        </p:sp>
      </p:grpSp>
      <p:pic>
        <p:nvPicPr>
          <p:cNvPr id="4100" name="Picture 4" descr="Operational Planning and Control – Clause 8.1 of ISO9001/AS 9100 Standard -  Business Standards | Quality Management System Standards North America">
            <a:extLst>
              <a:ext uri="{FF2B5EF4-FFF2-40B4-BE49-F238E27FC236}">
                <a16:creationId xmlns:a16="http://schemas.microsoft.com/office/drawing/2014/main" id="{47F7DA56-B8F6-D80C-FBB2-68A577EAE3F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2501" t="27" r="29829" b="21317"/>
          <a:stretch/>
        </p:blipFill>
        <p:spPr bwMode="auto">
          <a:xfrm>
            <a:off x="630087" y="1778831"/>
            <a:ext cx="3374136" cy="3374136"/>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68189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8733F-AB93-DBB0-7C09-720655301F07}"/>
            </a:ext>
          </a:extLst>
        </p:cNvPr>
        <p:cNvGrpSpPr/>
        <p:nvPr/>
      </p:nvGrpSpPr>
      <p:grpSpPr>
        <a:xfrm>
          <a:off x="0" y="0"/>
          <a:ext cx="0" cy="0"/>
          <a:chOff x="0" y="0"/>
          <a:chExt cx="0" cy="0"/>
        </a:xfrm>
      </p:grpSpPr>
      <p:sp>
        <p:nvSpPr>
          <p:cNvPr id="92" name="Title 1">
            <a:extLst>
              <a:ext uri="{FF2B5EF4-FFF2-40B4-BE49-F238E27FC236}">
                <a16:creationId xmlns:a16="http://schemas.microsoft.com/office/drawing/2014/main" id="{3231867B-D9DD-A58E-3C6F-01FDC95FB85E}"/>
              </a:ext>
            </a:extLst>
          </p:cNvPr>
          <p:cNvSpPr txBox="1">
            <a:spLocks/>
          </p:cNvSpPr>
          <p:nvPr/>
        </p:nvSpPr>
        <p:spPr>
          <a:xfrm>
            <a:off x="0" y="25163"/>
            <a:ext cx="10591800" cy="654479"/>
          </a:xfrm>
          <a:prstGeom prst="rect">
            <a:avLst/>
          </a:prstGeom>
        </p:spPr>
        <p:txBody>
          <a:bodyPr/>
          <a:lst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a:lstStyle>
          <a:p>
            <a:r>
              <a:rPr lang="en-GB" sz="3200" dirty="0">
                <a:solidFill>
                  <a:schemeClr val="bg1"/>
                </a:solidFill>
                <a:latin typeface="+mn-lt"/>
              </a:rPr>
              <a:t>Clause 8.2 &amp; 8.3 Risk Assessment &amp; Treatment</a:t>
            </a:r>
          </a:p>
        </p:txBody>
      </p:sp>
      <p:grpSp>
        <p:nvGrpSpPr>
          <p:cNvPr id="16386" name="Group 112">
            <a:extLst>
              <a:ext uri="{FF2B5EF4-FFF2-40B4-BE49-F238E27FC236}">
                <a16:creationId xmlns:a16="http://schemas.microsoft.com/office/drawing/2014/main" id="{6F2F8814-1286-1A16-A29A-BA20CC1641EF}"/>
              </a:ext>
            </a:extLst>
          </p:cNvPr>
          <p:cNvGrpSpPr>
            <a:grpSpLocks/>
          </p:cNvGrpSpPr>
          <p:nvPr/>
        </p:nvGrpSpPr>
        <p:grpSpPr bwMode="auto">
          <a:xfrm>
            <a:off x="3368675" y="2973388"/>
            <a:ext cx="1112838" cy="1260475"/>
            <a:chOff x="4607135" y="1856580"/>
            <a:chExt cx="3428866" cy="3884772"/>
          </a:xfrm>
        </p:grpSpPr>
        <p:sp>
          <p:nvSpPr>
            <p:cNvPr id="115" name="Oval 114">
              <a:extLst>
                <a:ext uri="{FF2B5EF4-FFF2-40B4-BE49-F238E27FC236}">
                  <a16:creationId xmlns:a16="http://schemas.microsoft.com/office/drawing/2014/main" id="{5AFF168A-14C6-0437-5CCF-61D9B125902E}"/>
                </a:ext>
              </a:extLst>
            </p:cNvPr>
            <p:cNvSpPr/>
            <p:nvPr/>
          </p:nvSpPr>
          <p:spPr>
            <a:xfrm>
              <a:off x="4607135" y="1993574"/>
              <a:ext cx="3428866" cy="3429753"/>
            </a:xfrm>
            <a:prstGeom prst="ellipse">
              <a:avLst/>
            </a:prstGeom>
            <a:solidFill>
              <a:srgbClr val="9E01BF"/>
            </a:solidFill>
            <a:ln w="12700" cap="flat" cmpd="sng" algn="ctr">
              <a:solidFill>
                <a:srgbClr val="FF671F"/>
              </a:solidFill>
              <a:prstDash val="solid"/>
              <a:miter lim="800000"/>
            </a:ln>
            <a:effectLst/>
          </p:spPr>
          <p:txBody>
            <a:bodyPr anchor="ctr"/>
            <a:lstStyle/>
            <a:p>
              <a:pPr algn="ctr" eaLnBrk="1" fontAlgn="auto" hangingPunct="1">
                <a:spcBef>
                  <a:spcPts val="0"/>
                </a:spcBef>
                <a:spcAft>
                  <a:spcPts val="0"/>
                </a:spcAft>
                <a:defRPr/>
              </a:pPr>
              <a:endParaRPr lang="en-US" sz="2000" kern="0" dirty="0">
                <a:solidFill>
                  <a:schemeClr val="bg1"/>
                </a:solidFill>
              </a:endParaRPr>
            </a:p>
          </p:txBody>
        </p:sp>
        <p:grpSp>
          <p:nvGrpSpPr>
            <p:cNvPr id="16465" name="Group 115">
              <a:extLst>
                <a:ext uri="{FF2B5EF4-FFF2-40B4-BE49-F238E27FC236}">
                  <a16:creationId xmlns:a16="http://schemas.microsoft.com/office/drawing/2014/main" id="{7AA5AEA3-A946-EF9B-0B27-2BC20CAE6E31}"/>
                </a:ext>
              </a:extLst>
            </p:cNvPr>
            <p:cNvGrpSpPr>
              <a:grpSpLocks/>
            </p:cNvGrpSpPr>
            <p:nvPr/>
          </p:nvGrpSpPr>
          <p:grpSpPr bwMode="auto">
            <a:xfrm>
              <a:off x="4637570" y="1856580"/>
              <a:ext cx="3398431" cy="3884772"/>
              <a:chOff x="4637570" y="1856580"/>
              <a:chExt cx="3398431" cy="3884772"/>
            </a:xfrm>
          </p:grpSpPr>
          <p:sp>
            <p:nvSpPr>
              <p:cNvPr id="117" name="Arc 14">
                <a:extLst>
                  <a:ext uri="{FF2B5EF4-FFF2-40B4-BE49-F238E27FC236}">
                    <a16:creationId xmlns:a16="http://schemas.microsoft.com/office/drawing/2014/main" id="{97DEF960-06C8-5119-A449-9A71D660C5AD}"/>
                  </a:ext>
                </a:extLst>
              </p:cNvPr>
              <p:cNvSpPr/>
              <p:nvPr/>
            </p:nvSpPr>
            <p:spPr>
              <a:xfrm rot="6999378">
                <a:off x="6105988" y="3752627"/>
                <a:ext cx="2764354" cy="1095672"/>
              </a:xfrm>
              <a:custGeom>
                <a:avLst/>
                <a:gdLst>
                  <a:gd name="connsiteX0" fmla="*/ 157295 w 3077378"/>
                  <a:gd name="connsiteY0" fmla="*/ 607255 h 2170542"/>
                  <a:gd name="connsiteX1" fmla="*/ 1534522 w 3077378"/>
                  <a:gd name="connsiteY1" fmla="*/ 4 h 2170542"/>
                  <a:gd name="connsiteX2" fmla="*/ 2913372 w 3077378"/>
                  <a:gd name="connsiteY2" fmla="*/ 597725 h 2170542"/>
                  <a:gd name="connsiteX3" fmla="*/ 1538689 w 3077378"/>
                  <a:gd name="connsiteY3" fmla="*/ 1085271 h 2170542"/>
                  <a:gd name="connsiteX4" fmla="*/ 157295 w 3077378"/>
                  <a:gd name="connsiteY4" fmla="*/ 607255 h 2170542"/>
                  <a:gd name="connsiteX0" fmla="*/ 157295 w 3077378"/>
                  <a:gd name="connsiteY0" fmla="*/ 607255 h 2170542"/>
                  <a:gd name="connsiteX1" fmla="*/ 1534522 w 3077378"/>
                  <a:gd name="connsiteY1" fmla="*/ 4 h 2170542"/>
                  <a:gd name="connsiteX2" fmla="*/ 2913372 w 3077378"/>
                  <a:gd name="connsiteY2" fmla="*/ 597725 h 2170542"/>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Lst>
                <a:ahLst/>
                <a:cxnLst>
                  <a:cxn ang="0">
                    <a:pos x="connsiteX0" y="connsiteY0"/>
                  </a:cxn>
                  <a:cxn ang="0">
                    <a:pos x="connsiteX1" y="connsiteY1"/>
                  </a:cxn>
                  <a:cxn ang="0">
                    <a:pos x="connsiteX2" y="connsiteY2"/>
                  </a:cxn>
                </a:cxnLst>
                <a:rect l="l" t="t" r="r" b="b"/>
                <a:pathLst>
                  <a:path w="2766003" h="1097661" stroke="0" extrusionOk="0">
                    <a:moveTo>
                      <a:pt x="9926" y="619645"/>
                    </a:moveTo>
                    <a:cubicBezTo>
                      <a:pt x="267810" y="248901"/>
                      <a:pt x="801664" y="13512"/>
                      <a:pt x="1387153" y="12394"/>
                    </a:cubicBezTo>
                    <a:cubicBezTo>
                      <a:pt x="1970209" y="11280"/>
                      <a:pt x="2504071" y="242706"/>
                      <a:pt x="2766003" y="610115"/>
                    </a:cubicBezTo>
                    <a:lnTo>
                      <a:pt x="1391320" y="1097661"/>
                    </a:lnTo>
                    <a:lnTo>
                      <a:pt x="9926" y="619645"/>
                    </a:lnTo>
                    <a:close/>
                  </a:path>
                  <a:path w="2766003" h="1097661" fill="none">
                    <a:moveTo>
                      <a:pt x="0" y="612225"/>
                    </a:moveTo>
                    <a:cubicBezTo>
                      <a:pt x="255515" y="310880"/>
                      <a:pt x="774394" y="8600"/>
                      <a:pt x="1387133" y="3"/>
                    </a:cubicBezTo>
                    <a:cubicBezTo>
                      <a:pt x="1970189" y="-1111"/>
                      <a:pt x="2449589" y="270055"/>
                      <a:pt x="2756097" y="615088"/>
                    </a:cubicBezTo>
                  </a:path>
                </a:pathLst>
              </a:custGeom>
              <a:noFill/>
              <a:ln w="6350" cap="flat" cmpd="sng" algn="ctr">
                <a:solidFill>
                  <a:srgbClr val="FF671F"/>
                </a:solidFill>
                <a:prstDash val="solid"/>
                <a:miter lim="800000"/>
                <a:headEnd type="none"/>
                <a:tailEnd type="none"/>
              </a:ln>
              <a:effectLst/>
            </p:spPr>
            <p:txBody>
              <a:bodyPr anchor="ctr"/>
              <a:lstStyle/>
              <a:p>
                <a:pPr algn="ctr" eaLnBrk="1" fontAlgn="auto" hangingPunct="1">
                  <a:spcBef>
                    <a:spcPts val="0"/>
                  </a:spcBef>
                  <a:spcAft>
                    <a:spcPts val="0"/>
                  </a:spcAft>
                  <a:defRPr/>
                </a:pPr>
                <a:endParaRPr lang="en-US" sz="2000" kern="0">
                  <a:solidFill>
                    <a:schemeClr val="bg1"/>
                  </a:solidFill>
                </a:endParaRPr>
              </a:p>
            </p:txBody>
          </p:sp>
          <p:sp>
            <p:nvSpPr>
              <p:cNvPr id="118" name="Arc 14">
                <a:extLst>
                  <a:ext uri="{FF2B5EF4-FFF2-40B4-BE49-F238E27FC236}">
                    <a16:creationId xmlns:a16="http://schemas.microsoft.com/office/drawing/2014/main" id="{0DC0DEEF-0F41-D54D-02BB-B92239679C16}"/>
                  </a:ext>
                </a:extLst>
              </p:cNvPr>
              <p:cNvSpPr/>
              <p:nvPr/>
            </p:nvSpPr>
            <p:spPr>
              <a:xfrm rot="14400000">
                <a:off x="3802141" y="3811339"/>
                <a:ext cx="2764354" cy="1095672"/>
              </a:xfrm>
              <a:custGeom>
                <a:avLst/>
                <a:gdLst>
                  <a:gd name="connsiteX0" fmla="*/ 157295 w 3077378"/>
                  <a:gd name="connsiteY0" fmla="*/ 607255 h 2170542"/>
                  <a:gd name="connsiteX1" fmla="*/ 1534522 w 3077378"/>
                  <a:gd name="connsiteY1" fmla="*/ 4 h 2170542"/>
                  <a:gd name="connsiteX2" fmla="*/ 2913372 w 3077378"/>
                  <a:gd name="connsiteY2" fmla="*/ 597725 h 2170542"/>
                  <a:gd name="connsiteX3" fmla="*/ 1538689 w 3077378"/>
                  <a:gd name="connsiteY3" fmla="*/ 1085271 h 2170542"/>
                  <a:gd name="connsiteX4" fmla="*/ 157295 w 3077378"/>
                  <a:gd name="connsiteY4" fmla="*/ 607255 h 2170542"/>
                  <a:gd name="connsiteX0" fmla="*/ 157295 w 3077378"/>
                  <a:gd name="connsiteY0" fmla="*/ 607255 h 2170542"/>
                  <a:gd name="connsiteX1" fmla="*/ 1534522 w 3077378"/>
                  <a:gd name="connsiteY1" fmla="*/ 4 h 2170542"/>
                  <a:gd name="connsiteX2" fmla="*/ 2913372 w 3077378"/>
                  <a:gd name="connsiteY2" fmla="*/ 597725 h 2170542"/>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Lst>
                <a:ahLst/>
                <a:cxnLst>
                  <a:cxn ang="0">
                    <a:pos x="connsiteX0" y="connsiteY0"/>
                  </a:cxn>
                  <a:cxn ang="0">
                    <a:pos x="connsiteX1" y="connsiteY1"/>
                  </a:cxn>
                  <a:cxn ang="0">
                    <a:pos x="connsiteX2" y="connsiteY2"/>
                  </a:cxn>
                </a:cxnLst>
                <a:rect l="l" t="t" r="r" b="b"/>
                <a:pathLst>
                  <a:path w="2766003" h="1097661" stroke="0" extrusionOk="0">
                    <a:moveTo>
                      <a:pt x="9926" y="619645"/>
                    </a:moveTo>
                    <a:cubicBezTo>
                      <a:pt x="267810" y="248901"/>
                      <a:pt x="801664" y="13512"/>
                      <a:pt x="1387153" y="12394"/>
                    </a:cubicBezTo>
                    <a:cubicBezTo>
                      <a:pt x="1970209" y="11280"/>
                      <a:pt x="2504071" y="242706"/>
                      <a:pt x="2766003" y="610115"/>
                    </a:cubicBezTo>
                    <a:lnTo>
                      <a:pt x="1391320" y="1097661"/>
                    </a:lnTo>
                    <a:lnTo>
                      <a:pt x="9926" y="619645"/>
                    </a:lnTo>
                    <a:close/>
                  </a:path>
                  <a:path w="2766003" h="1097661" fill="none">
                    <a:moveTo>
                      <a:pt x="0" y="612225"/>
                    </a:moveTo>
                    <a:cubicBezTo>
                      <a:pt x="255515" y="310880"/>
                      <a:pt x="774394" y="8600"/>
                      <a:pt x="1387133" y="3"/>
                    </a:cubicBezTo>
                    <a:cubicBezTo>
                      <a:pt x="1970189" y="-1111"/>
                      <a:pt x="2449589" y="270055"/>
                      <a:pt x="2756097" y="615088"/>
                    </a:cubicBezTo>
                  </a:path>
                </a:pathLst>
              </a:custGeom>
              <a:noFill/>
              <a:ln w="6350" cap="flat" cmpd="sng" algn="ctr">
                <a:solidFill>
                  <a:srgbClr val="FF671F"/>
                </a:solidFill>
                <a:prstDash val="solid"/>
                <a:miter lim="800000"/>
                <a:headEnd type="none"/>
                <a:tailEnd type="none"/>
              </a:ln>
              <a:effectLst/>
            </p:spPr>
            <p:txBody>
              <a:bodyPr anchor="ctr"/>
              <a:lstStyle/>
              <a:p>
                <a:pPr algn="ctr" eaLnBrk="1" fontAlgn="auto" hangingPunct="1">
                  <a:spcBef>
                    <a:spcPts val="0"/>
                  </a:spcBef>
                  <a:spcAft>
                    <a:spcPts val="0"/>
                  </a:spcAft>
                  <a:defRPr/>
                </a:pPr>
                <a:endParaRPr lang="en-US" sz="2000" kern="0">
                  <a:solidFill>
                    <a:schemeClr val="bg1"/>
                  </a:solidFill>
                </a:endParaRPr>
              </a:p>
            </p:txBody>
          </p:sp>
          <p:sp>
            <p:nvSpPr>
              <p:cNvPr id="119" name="Arc 14">
                <a:extLst>
                  <a:ext uri="{FF2B5EF4-FFF2-40B4-BE49-F238E27FC236}">
                    <a16:creationId xmlns:a16="http://schemas.microsoft.com/office/drawing/2014/main" id="{0BEA8684-7461-0308-6E83-EC092A5EE5D1}"/>
                  </a:ext>
                </a:extLst>
              </p:cNvPr>
              <p:cNvSpPr/>
              <p:nvPr/>
            </p:nvSpPr>
            <p:spPr>
              <a:xfrm>
                <a:off x="4934859" y="1856580"/>
                <a:ext cx="2768528" cy="1095956"/>
              </a:xfrm>
              <a:custGeom>
                <a:avLst/>
                <a:gdLst>
                  <a:gd name="connsiteX0" fmla="*/ 157295 w 3077378"/>
                  <a:gd name="connsiteY0" fmla="*/ 607255 h 2170542"/>
                  <a:gd name="connsiteX1" fmla="*/ 1534522 w 3077378"/>
                  <a:gd name="connsiteY1" fmla="*/ 4 h 2170542"/>
                  <a:gd name="connsiteX2" fmla="*/ 2913372 w 3077378"/>
                  <a:gd name="connsiteY2" fmla="*/ 597725 h 2170542"/>
                  <a:gd name="connsiteX3" fmla="*/ 1538689 w 3077378"/>
                  <a:gd name="connsiteY3" fmla="*/ 1085271 h 2170542"/>
                  <a:gd name="connsiteX4" fmla="*/ 157295 w 3077378"/>
                  <a:gd name="connsiteY4" fmla="*/ 607255 h 2170542"/>
                  <a:gd name="connsiteX0" fmla="*/ 157295 w 3077378"/>
                  <a:gd name="connsiteY0" fmla="*/ 607255 h 2170542"/>
                  <a:gd name="connsiteX1" fmla="*/ 1534522 w 3077378"/>
                  <a:gd name="connsiteY1" fmla="*/ 4 h 2170542"/>
                  <a:gd name="connsiteX2" fmla="*/ 2913372 w 3077378"/>
                  <a:gd name="connsiteY2" fmla="*/ 597725 h 2170542"/>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Lst>
                <a:ahLst/>
                <a:cxnLst>
                  <a:cxn ang="0">
                    <a:pos x="connsiteX0" y="connsiteY0"/>
                  </a:cxn>
                  <a:cxn ang="0">
                    <a:pos x="connsiteX1" y="connsiteY1"/>
                  </a:cxn>
                  <a:cxn ang="0">
                    <a:pos x="connsiteX2" y="connsiteY2"/>
                  </a:cxn>
                </a:cxnLst>
                <a:rect l="l" t="t" r="r" b="b"/>
                <a:pathLst>
                  <a:path w="2766003" h="1097661" stroke="0" extrusionOk="0">
                    <a:moveTo>
                      <a:pt x="9926" y="619645"/>
                    </a:moveTo>
                    <a:cubicBezTo>
                      <a:pt x="267810" y="248901"/>
                      <a:pt x="801664" y="13512"/>
                      <a:pt x="1387153" y="12394"/>
                    </a:cubicBezTo>
                    <a:cubicBezTo>
                      <a:pt x="1970209" y="11280"/>
                      <a:pt x="2504071" y="242706"/>
                      <a:pt x="2766003" y="610115"/>
                    </a:cubicBezTo>
                    <a:lnTo>
                      <a:pt x="1391320" y="1097661"/>
                    </a:lnTo>
                    <a:lnTo>
                      <a:pt x="9926" y="619645"/>
                    </a:lnTo>
                    <a:close/>
                  </a:path>
                  <a:path w="2766003" h="1097661" fill="none">
                    <a:moveTo>
                      <a:pt x="0" y="612225"/>
                    </a:moveTo>
                    <a:cubicBezTo>
                      <a:pt x="255515" y="310880"/>
                      <a:pt x="774394" y="8600"/>
                      <a:pt x="1387133" y="3"/>
                    </a:cubicBezTo>
                    <a:cubicBezTo>
                      <a:pt x="1970189" y="-1111"/>
                      <a:pt x="2449589" y="270055"/>
                      <a:pt x="2756097" y="615088"/>
                    </a:cubicBezTo>
                  </a:path>
                </a:pathLst>
              </a:custGeom>
              <a:noFill/>
              <a:ln w="6350" cap="flat" cmpd="sng" algn="ctr">
                <a:solidFill>
                  <a:srgbClr val="FF671F"/>
                </a:solidFill>
                <a:prstDash val="solid"/>
                <a:miter lim="800000"/>
                <a:headEnd type="none"/>
                <a:tailEnd type="none"/>
              </a:ln>
              <a:effectLst/>
            </p:spPr>
            <p:txBody>
              <a:bodyPr anchor="ctr"/>
              <a:lstStyle/>
              <a:p>
                <a:pPr algn="ctr" eaLnBrk="1" fontAlgn="auto" hangingPunct="1">
                  <a:spcBef>
                    <a:spcPts val="0"/>
                  </a:spcBef>
                  <a:spcAft>
                    <a:spcPts val="0"/>
                  </a:spcAft>
                  <a:defRPr/>
                </a:pPr>
                <a:endParaRPr lang="en-US" sz="2000" kern="0">
                  <a:solidFill>
                    <a:schemeClr val="bg1"/>
                  </a:solidFill>
                </a:endParaRPr>
              </a:p>
            </p:txBody>
          </p:sp>
        </p:grpSp>
      </p:grpSp>
      <p:cxnSp>
        <p:nvCxnSpPr>
          <p:cNvPr id="16387" name="Straight Arrow Connector 170">
            <a:extLst>
              <a:ext uri="{FF2B5EF4-FFF2-40B4-BE49-F238E27FC236}">
                <a16:creationId xmlns:a16="http://schemas.microsoft.com/office/drawing/2014/main" id="{184E5B1F-2DBC-0805-446A-9D0EEA16069C}"/>
              </a:ext>
            </a:extLst>
          </p:cNvPr>
          <p:cNvCxnSpPr>
            <a:cxnSpLocks/>
          </p:cNvCxnSpPr>
          <p:nvPr/>
        </p:nvCxnSpPr>
        <p:spPr bwMode="auto">
          <a:xfrm flipV="1">
            <a:off x="6781800" y="5562600"/>
            <a:ext cx="220663" cy="61913"/>
          </a:xfrm>
          <a:prstGeom prst="straightConnector1">
            <a:avLst/>
          </a:prstGeom>
          <a:noFill/>
          <a:ln w="6350" algn="ctr">
            <a:solidFill>
              <a:schemeClr val="bg1"/>
            </a:solidFill>
            <a:miter lim="800000"/>
            <a:headEnd type="triangle" w="med" len="med"/>
            <a:tailEnd/>
          </a:ln>
          <a:extLst>
            <a:ext uri="{909E8E84-426E-40DD-AFC4-6F175D3DCCD1}">
              <a14:hiddenFill xmlns:a14="http://schemas.microsoft.com/office/drawing/2010/main">
                <a:noFill/>
              </a14:hiddenFill>
            </a:ext>
          </a:extLst>
        </p:spPr>
      </p:cxnSp>
      <p:cxnSp>
        <p:nvCxnSpPr>
          <p:cNvPr id="16388" name="Straight Arrow Connector 171">
            <a:extLst>
              <a:ext uri="{FF2B5EF4-FFF2-40B4-BE49-F238E27FC236}">
                <a16:creationId xmlns:a16="http://schemas.microsoft.com/office/drawing/2014/main" id="{5AB91275-02ED-0EBE-C7C5-993D7CCEAE06}"/>
              </a:ext>
            </a:extLst>
          </p:cNvPr>
          <p:cNvCxnSpPr>
            <a:cxnSpLocks noChangeShapeType="1"/>
          </p:cNvCxnSpPr>
          <p:nvPr/>
        </p:nvCxnSpPr>
        <p:spPr bwMode="auto">
          <a:xfrm rot="3060000">
            <a:off x="4335462" y="5256213"/>
            <a:ext cx="276225" cy="0"/>
          </a:xfrm>
          <a:prstGeom prst="straightConnector1">
            <a:avLst/>
          </a:prstGeom>
          <a:noFill/>
          <a:ln w="6350" algn="ctr">
            <a:solidFill>
              <a:srgbClr val="767171"/>
            </a:solidFill>
            <a:miter lim="800000"/>
            <a:headEnd type="triangle" w="med" len="med"/>
            <a:tailEnd/>
          </a:ln>
          <a:extLst>
            <a:ext uri="{909E8E84-426E-40DD-AFC4-6F175D3DCCD1}">
              <a14:hiddenFill xmlns:a14="http://schemas.microsoft.com/office/drawing/2010/main">
                <a:noFill/>
              </a14:hiddenFill>
            </a:ext>
          </a:extLst>
        </p:spPr>
      </p:cxnSp>
      <p:cxnSp>
        <p:nvCxnSpPr>
          <p:cNvPr id="16389" name="Straight Arrow Connector 172">
            <a:extLst>
              <a:ext uri="{FF2B5EF4-FFF2-40B4-BE49-F238E27FC236}">
                <a16:creationId xmlns:a16="http://schemas.microsoft.com/office/drawing/2014/main" id="{443C5680-2147-C388-57AB-F6BBF2963CED}"/>
              </a:ext>
            </a:extLst>
          </p:cNvPr>
          <p:cNvCxnSpPr>
            <a:cxnSpLocks noChangeShapeType="1"/>
          </p:cNvCxnSpPr>
          <p:nvPr/>
        </p:nvCxnSpPr>
        <p:spPr bwMode="auto">
          <a:xfrm rot="6120000">
            <a:off x="3895725" y="3608388"/>
            <a:ext cx="276225" cy="0"/>
          </a:xfrm>
          <a:prstGeom prst="straightConnector1">
            <a:avLst/>
          </a:prstGeom>
          <a:noFill/>
          <a:ln w="6350" algn="ctr">
            <a:solidFill>
              <a:srgbClr val="767171"/>
            </a:solidFill>
            <a:miter lim="800000"/>
            <a:headEnd type="triangle" w="med" len="med"/>
            <a:tailEnd/>
          </a:ln>
          <a:extLst>
            <a:ext uri="{909E8E84-426E-40DD-AFC4-6F175D3DCCD1}">
              <a14:hiddenFill xmlns:a14="http://schemas.microsoft.com/office/drawing/2010/main">
                <a:noFill/>
              </a14:hiddenFill>
            </a:ext>
          </a:extLst>
        </p:spPr>
      </p:cxnSp>
      <p:cxnSp>
        <p:nvCxnSpPr>
          <p:cNvPr id="16391" name="Straight Arrow Connector 174">
            <a:extLst>
              <a:ext uri="{FF2B5EF4-FFF2-40B4-BE49-F238E27FC236}">
                <a16:creationId xmlns:a16="http://schemas.microsoft.com/office/drawing/2014/main" id="{FD098FA9-4DF5-FA3F-DFB2-E549C216BE79}"/>
              </a:ext>
            </a:extLst>
          </p:cNvPr>
          <p:cNvCxnSpPr>
            <a:cxnSpLocks noChangeShapeType="1"/>
          </p:cNvCxnSpPr>
          <p:nvPr/>
        </p:nvCxnSpPr>
        <p:spPr bwMode="auto">
          <a:xfrm rot="12240000">
            <a:off x="6745288" y="1624013"/>
            <a:ext cx="276225" cy="0"/>
          </a:xfrm>
          <a:prstGeom prst="straightConnector1">
            <a:avLst/>
          </a:prstGeom>
          <a:noFill/>
          <a:ln w="6350" algn="ctr">
            <a:solidFill>
              <a:schemeClr val="bg1"/>
            </a:solidFill>
            <a:miter lim="800000"/>
            <a:headEnd type="triangle" w="med" len="med"/>
            <a:tailEnd/>
          </a:ln>
          <a:extLst>
            <a:ext uri="{909E8E84-426E-40DD-AFC4-6F175D3DCCD1}">
              <a14:hiddenFill xmlns:a14="http://schemas.microsoft.com/office/drawing/2010/main">
                <a:noFill/>
              </a14:hiddenFill>
            </a:ext>
          </a:extLst>
        </p:spPr>
      </p:cxnSp>
      <p:cxnSp>
        <p:nvCxnSpPr>
          <p:cNvPr id="16392" name="Straight Arrow Connector 175">
            <a:extLst>
              <a:ext uri="{FF2B5EF4-FFF2-40B4-BE49-F238E27FC236}">
                <a16:creationId xmlns:a16="http://schemas.microsoft.com/office/drawing/2014/main" id="{DCC14514-EC8A-6ED2-5D1F-252987BE07C4}"/>
              </a:ext>
            </a:extLst>
          </p:cNvPr>
          <p:cNvCxnSpPr>
            <a:cxnSpLocks noChangeShapeType="1"/>
          </p:cNvCxnSpPr>
          <p:nvPr/>
        </p:nvCxnSpPr>
        <p:spPr bwMode="auto">
          <a:xfrm rot="15300000">
            <a:off x="7854950" y="3573463"/>
            <a:ext cx="276225" cy="0"/>
          </a:xfrm>
          <a:prstGeom prst="straightConnector1">
            <a:avLst/>
          </a:prstGeom>
          <a:noFill/>
          <a:ln w="6350" algn="ctr">
            <a:solidFill>
              <a:srgbClr val="767171"/>
            </a:solidFill>
            <a:miter lim="800000"/>
            <a:headEnd type="triangle" w="med" len="med"/>
            <a:tailEnd/>
          </a:ln>
          <a:extLst>
            <a:ext uri="{909E8E84-426E-40DD-AFC4-6F175D3DCCD1}">
              <a14:hiddenFill xmlns:a14="http://schemas.microsoft.com/office/drawing/2010/main">
                <a:noFill/>
              </a14:hiddenFill>
            </a:ext>
          </a:extLst>
        </p:spPr>
      </p:cxnSp>
      <p:cxnSp>
        <p:nvCxnSpPr>
          <p:cNvPr id="16393" name="Straight Arrow Connector 176">
            <a:extLst>
              <a:ext uri="{FF2B5EF4-FFF2-40B4-BE49-F238E27FC236}">
                <a16:creationId xmlns:a16="http://schemas.microsoft.com/office/drawing/2014/main" id="{C8311E23-3A85-E9A4-8887-7A8584624C06}"/>
              </a:ext>
            </a:extLst>
          </p:cNvPr>
          <p:cNvCxnSpPr>
            <a:cxnSpLocks/>
          </p:cNvCxnSpPr>
          <p:nvPr/>
        </p:nvCxnSpPr>
        <p:spPr bwMode="auto">
          <a:xfrm flipV="1">
            <a:off x="7966075" y="4254500"/>
            <a:ext cx="123825" cy="277813"/>
          </a:xfrm>
          <a:prstGeom prst="straightConnector1">
            <a:avLst/>
          </a:prstGeom>
          <a:noFill/>
          <a:ln w="6350" algn="ctr">
            <a:solidFill>
              <a:schemeClr val="bg1"/>
            </a:solidFill>
            <a:miter lim="800000"/>
            <a:headEnd type="triangle" w="med" len="med"/>
            <a:tailEnd/>
          </a:ln>
          <a:extLst>
            <a:ext uri="{909E8E84-426E-40DD-AFC4-6F175D3DCCD1}">
              <a14:hiddenFill xmlns:a14="http://schemas.microsoft.com/office/drawing/2010/main">
                <a:noFill/>
              </a14:hiddenFill>
            </a:ext>
          </a:extLst>
        </p:spPr>
      </p:cxnSp>
      <p:grpSp>
        <p:nvGrpSpPr>
          <p:cNvPr id="16394" name="Group 163">
            <a:extLst>
              <a:ext uri="{FF2B5EF4-FFF2-40B4-BE49-F238E27FC236}">
                <a16:creationId xmlns:a16="http://schemas.microsoft.com/office/drawing/2014/main" id="{1D93F120-0DCA-9556-FE94-D8F97C57EFA1}"/>
              </a:ext>
            </a:extLst>
          </p:cNvPr>
          <p:cNvGrpSpPr>
            <a:grpSpLocks/>
          </p:cNvGrpSpPr>
          <p:nvPr/>
        </p:nvGrpSpPr>
        <p:grpSpPr bwMode="auto">
          <a:xfrm>
            <a:off x="7023100" y="1495425"/>
            <a:ext cx="1111250" cy="1260475"/>
            <a:chOff x="4607135" y="1856580"/>
            <a:chExt cx="3428866" cy="3884772"/>
          </a:xfrm>
        </p:grpSpPr>
        <p:sp>
          <p:nvSpPr>
            <p:cNvPr id="166" name="Oval 165">
              <a:extLst>
                <a:ext uri="{FF2B5EF4-FFF2-40B4-BE49-F238E27FC236}">
                  <a16:creationId xmlns:a16="http://schemas.microsoft.com/office/drawing/2014/main" id="{5156DCCC-A954-65EE-F10A-28B8FDB9889D}"/>
                </a:ext>
              </a:extLst>
            </p:cNvPr>
            <p:cNvSpPr/>
            <p:nvPr/>
          </p:nvSpPr>
          <p:spPr>
            <a:xfrm>
              <a:off x="4607135" y="1993574"/>
              <a:ext cx="3428866" cy="3429756"/>
            </a:xfrm>
            <a:prstGeom prst="ellipse">
              <a:avLst/>
            </a:prstGeom>
            <a:solidFill>
              <a:srgbClr val="9E01BF"/>
            </a:solidFill>
            <a:ln w="12700" cap="flat" cmpd="sng" algn="ctr">
              <a:solidFill>
                <a:srgbClr val="FF671F"/>
              </a:solidFill>
              <a:prstDash val="solid"/>
              <a:miter lim="800000"/>
            </a:ln>
            <a:effectLst/>
          </p:spPr>
          <p:txBody>
            <a:bodyPr anchor="ctr"/>
            <a:lstStyle/>
            <a:p>
              <a:pPr algn="ctr" eaLnBrk="1" fontAlgn="auto" hangingPunct="1">
                <a:spcBef>
                  <a:spcPts val="0"/>
                </a:spcBef>
                <a:spcAft>
                  <a:spcPts val="0"/>
                </a:spcAft>
                <a:defRPr/>
              </a:pPr>
              <a:endParaRPr lang="en-US" sz="2000" kern="0">
                <a:solidFill>
                  <a:schemeClr val="bg1"/>
                </a:solidFill>
              </a:endParaRPr>
            </a:p>
          </p:txBody>
        </p:sp>
        <p:grpSp>
          <p:nvGrpSpPr>
            <p:cNvPr id="16460" name="Group 166">
              <a:extLst>
                <a:ext uri="{FF2B5EF4-FFF2-40B4-BE49-F238E27FC236}">
                  <a16:creationId xmlns:a16="http://schemas.microsoft.com/office/drawing/2014/main" id="{EDC5F380-FE3F-AB8E-5195-34E5E4328B4C}"/>
                </a:ext>
              </a:extLst>
            </p:cNvPr>
            <p:cNvGrpSpPr>
              <a:grpSpLocks/>
            </p:cNvGrpSpPr>
            <p:nvPr/>
          </p:nvGrpSpPr>
          <p:grpSpPr bwMode="auto">
            <a:xfrm>
              <a:off x="4637570" y="1856580"/>
              <a:ext cx="3398431" cy="3884772"/>
              <a:chOff x="4637570" y="1856580"/>
              <a:chExt cx="3398431" cy="3884772"/>
            </a:xfrm>
          </p:grpSpPr>
          <p:sp>
            <p:nvSpPr>
              <p:cNvPr id="168" name="Arc 14">
                <a:extLst>
                  <a:ext uri="{FF2B5EF4-FFF2-40B4-BE49-F238E27FC236}">
                    <a16:creationId xmlns:a16="http://schemas.microsoft.com/office/drawing/2014/main" id="{91A4BB29-07B9-B481-9E18-B8DD2ABA3066}"/>
                  </a:ext>
                </a:extLst>
              </p:cNvPr>
              <p:cNvSpPr/>
              <p:nvPr/>
            </p:nvSpPr>
            <p:spPr>
              <a:xfrm rot="6999378">
                <a:off x="6105205" y="3751847"/>
                <a:ext cx="2764351" cy="1097238"/>
              </a:xfrm>
              <a:custGeom>
                <a:avLst/>
                <a:gdLst>
                  <a:gd name="connsiteX0" fmla="*/ 157295 w 3077378"/>
                  <a:gd name="connsiteY0" fmla="*/ 607255 h 2170542"/>
                  <a:gd name="connsiteX1" fmla="*/ 1534522 w 3077378"/>
                  <a:gd name="connsiteY1" fmla="*/ 4 h 2170542"/>
                  <a:gd name="connsiteX2" fmla="*/ 2913372 w 3077378"/>
                  <a:gd name="connsiteY2" fmla="*/ 597725 h 2170542"/>
                  <a:gd name="connsiteX3" fmla="*/ 1538689 w 3077378"/>
                  <a:gd name="connsiteY3" fmla="*/ 1085271 h 2170542"/>
                  <a:gd name="connsiteX4" fmla="*/ 157295 w 3077378"/>
                  <a:gd name="connsiteY4" fmla="*/ 607255 h 2170542"/>
                  <a:gd name="connsiteX0" fmla="*/ 157295 w 3077378"/>
                  <a:gd name="connsiteY0" fmla="*/ 607255 h 2170542"/>
                  <a:gd name="connsiteX1" fmla="*/ 1534522 w 3077378"/>
                  <a:gd name="connsiteY1" fmla="*/ 4 h 2170542"/>
                  <a:gd name="connsiteX2" fmla="*/ 2913372 w 3077378"/>
                  <a:gd name="connsiteY2" fmla="*/ 597725 h 2170542"/>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Lst>
                <a:ahLst/>
                <a:cxnLst>
                  <a:cxn ang="0">
                    <a:pos x="connsiteX0" y="connsiteY0"/>
                  </a:cxn>
                  <a:cxn ang="0">
                    <a:pos x="connsiteX1" y="connsiteY1"/>
                  </a:cxn>
                  <a:cxn ang="0">
                    <a:pos x="connsiteX2" y="connsiteY2"/>
                  </a:cxn>
                </a:cxnLst>
                <a:rect l="l" t="t" r="r" b="b"/>
                <a:pathLst>
                  <a:path w="2766003" h="1097661" stroke="0" extrusionOk="0">
                    <a:moveTo>
                      <a:pt x="9926" y="619645"/>
                    </a:moveTo>
                    <a:cubicBezTo>
                      <a:pt x="267810" y="248901"/>
                      <a:pt x="801664" y="13512"/>
                      <a:pt x="1387153" y="12394"/>
                    </a:cubicBezTo>
                    <a:cubicBezTo>
                      <a:pt x="1970209" y="11280"/>
                      <a:pt x="2504071" y="242706"/>
                      <a:pt x="2766003" y="610115"/>
                    </a:cubicBezTo>
                    <a:lnTo>
                      <a:pt x="1391320" y="1097661"/>
                    </a:lnTo>
                    <a:lnTo>
                      <a:pt x="9926" y="619645"/>
                    </a:lnTo>
                    <a:close/>
                  </a:path>
                  <a:path w="2766003" h="1097661" fill="none">
                    <a:moveTo>
                      <a:pt x="0" y="612225"/>
                    </a:moveTo>
                    <a:cubicBezTo>
                      <a:pt x="255515" y="310880"/>
                      <a:pt x="774394" y="8600"/>
                      <a:pt x="1387133" y="3"/>
                    </a:cubicBezTo>
                    <a:cubicBezTo>
                      <a:pt x="1970189" y="-1111"/>
                      <a:pt x="2449589" y="270055"/>
                      <a:pt x="2756097" y="615088"/>
                    </a:cubicBezTo>
                  </a:path>
                </a:pathLst>
              </a:custGeom>
              <a:noFill/>
              <a:ln w="6350" cap="flat" cmpd="sng" algn="ctr">
                <a:solidFill>
                  <a:srgbClr val="FF671F"/>
                </a:solidFill>
                <a:prstDash val="solid"/>
                <a:miter lim="800000"/>
                <a:headEnd type="none"/>
                <a:tailEnd type="none"/>
              </a:ln>
              <a:effectLst/>
            </p:spPr>
            <p:txBody>
              <a:bodyPr anchor="ctr"/>
              <a:lstStyle/>
              <a:p>
                <a:pPr algn="ctr" eaLnBrk="1" fontAlgn="auto" hangingPunct="1">
                  <a:spcBef>
                    <a:spcPts val="0"/>
                  </a:spcBef>
                  <a:spcAft>
                    <a:spcPts val="0"/>
                  </a:spcAft>
                  <a:defRPr/>
                </a:pPr>
                <a:endParaRPr lang="en-US" sz="2000" kern="0">
                  <a:solidFill>
                    <a:schemeClr val="bg1"/>
                  </a:solidFill>
                </a:endParaRPr>
              </a:p>
            </p:txBody>
          </p:sp>
          <p:sp>
            <p:nvSpPr>
              <p:cNvPr id="169" name="Arc 14">
                <a:extLst>
                  <a:ext uri="{FF2B5EF4-FFF2-40B4-BE49-F238E27FC236}">
                    <a16:creationId xmlns:a16="http://schemas.microsoft.com/office/drawing/2014/main" id="{3460E901-752F-A696-A5DF-8F3AF5540B56}"/>
                  </a:ext>
                </a:extLst>
              </p:cNvPr>
              <p:cNvSpPr/>
              <p:nvPr/>
            </p:nvSpPr>
            <p:spPr>
              <a:xfrm rot="14400000">
                <a:off x="3802966" y="3810559"/>
                <a:ext cx="2764351" cy="1097238"/>
              </a:xfrm>
              <a:custGeom>
                <a:avLst/>
                <a:gdLst>
                  <a:gd name="connsiteX0" fmla="*/ 157295 w 3077378"/>
                  <a:gd name="connsiteY0" fmla="*/ 607255 h 2170542"/>
                  <a:gd name="connsiteX1" fmla="*/ 1534522 w 3077378"/>
                  <a:gd name="connsiteY1" fmla="*/ 4 h 2170542"/>
                  <a:gd name="connsiteX2" fmla="*/ 2913372 w 3077378"/>
                  <a:gd name="connsiteY2" fmla="*/ 597725 h 2170542"/>
                  <a:gd name="connsiteX3" fmla="*/ 1538689 w 3077378"/>
                  <a:gd name="connsiteY3" fmla="*/ 1085271 h 2170542"/>
                  <a:gd name="connsiteX4" fmla="*/ 157295 w 3077378"/>
                  <a:gd name="connsiteY4" fmla="*/ 607255 h 2170542"/>
                  <a:gd name="connsiteX0" fmla="*/ 157295 w 3077378"/>
                  <a:gd name="connsiteY0" fmla="*/ 607255 h 2170542"/>
                  <a:gd name="connsiteX1" fmla="*/ 1534522 w 3077378"/>
                  <a:gd name="connsiteY1" fmla="*/ 4 h 2170542"/>
                  <a:gd name="connsiteX2" fmla="*/ 2913372 w 3077378"/>
                  <a:gd name="connsiteY2" fmla="*/ 597725 h 2170542"/>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Lst>
                <a:ahLst/>
                <a:cxnLst>
                  <a:cxn ang="0">
                    <a:pos x="connsiteX0" y="connsiteY0"/>
                  </a:cxn>
                  <a:cxn ang="0">
                    <a:pos x="connsiteX1" y="connsiteY1"/>
                  </a:cxn>
                  <a:cxn ang="0">
                    <a:pos x="connsiteX2" y="connsiteY2"/>
                  </a:cxn>
                </a:cxnLst>
                <a:rect l="l" t="t" r="r" b="b"/>
                <a:pathLst>
                  <a:path w="2766003" h="1097661" stroke="0" extrusionOk="0">
                    <a:moveTo>
                      <a:pt x="9926" y="619645"/>
                    </a:moveTo>
                    <a:cubicBezTo>
                      <a:pt x="267810" y="248901"/>
                      <a:pt x="801664" y="13512"/>
                      <a:pt x="1387153" y="12394"/>
                    </a:cubicBezTo>
                    <a:cubicBezTo>
                      <a:pt x="1970209" y="11280"/>
                      <a:pt x="2504071" y="242706"/>
                      <a:pt x="2766003" y="610115"/>
                    </a:cubicBezTo>
                    <a:lnTo>
                      <a:pt x="1391320" y="1097661"/>
                    </a:lnTo>
                    <a:lnTo>
                      <a:pt x="9926" y="619645"/>
                    </a:lnTo>
                    <a:close/>
                  </a:path>
                  <a:path w="2766003" h="1097661" fill="none">
                    <a:moveTo>
                      <a:pt x="0" y="612225"/>
                    </a:moveTo>
                    <a:cubicBezTo>
                      <a:pt x="255515" y="310880"/>
                      <a:pt x="774394" y="8600"/>
                      <a:pt x="1387133" y="3"/>
                    </a:cubicBezTo>
                    <a:cubicBezTo>
                      <a:pt x="1970189" y="-1111"/>
                      <a:pt x="2449589" y="270055"/>
                      <a:pt x="2756097" y="615088"/>
                    </a:cubicBezTo>
                  </a:path>
                </a:pathLst>
              </a:custGeom>
              <a:noFill/>
              <a:ln w="6350" cap="flat" cmpd="sng" algn="ctr">
                <a:solidFill>
                  <a:srgbClr val="FF671F"/>
                </a:solidFill>
                <a:prstDash val="solid"/>
                <a:miter lim="800000"/>
                <a:headEnd type="none"/>
                <a:tailEnd type="none"/>
              </a:ln>
              <a:effectLst/>
            </p:spPr>
            <p:txBody>
              <a:bodyPr anchor="ctr"/>
              <a:lstStyle/>
              <a:p>
                <a:pPr algn="ctr" eaLnBrk="1" fontAlgn="auto" hangingPunct="1">
                  <a:spcBef>
                    <a:spcPts val="0"/>
                  </a:spcBef>
                  <a:spcAft>
                    <a:spcPts val="0"/>
                  </a:spcAft>
                  <a:defRPr/>
                </a:pPr>
                <a:endParaRPr lang="en-US" sz="2000" kern="0">
                  <a:solidFill>
                    <a:schemeClr val="bg1"/>
                  </a:solidFill>
                </a:endParaRPr>
              </a:p>
            </p:txBody>
          </p:sp>
          <p:sp>
            <p:nvSpPr>
              <p:cNvPr id="170" name="Arc 14">
                <a:extLst>
                  <a:ext uri="{FF2B5EF4-FFF2-40B4-BE49-F238E27FC236}">
                    <a16:creationId xmlns:a16="http://schemas.microsoft.com/office/drawing/2014/main" id="{4B77EF0E-007C-8138-DBC5-7F79FA0721C2}"/>
                  </a:ext>
                </a:extLst>
              </p:cNvPr>
              <p:cNvSpPr/>
              <p:nvPr/>
            </p:nvSpPr>
            <p:spPr>
              <a:xfrm>
                <a:off x="4935327" y="1856580"/>
                <a:ext cx="2767584" cy="1095956"/>
              </a:xfrm>
              <a:custGeom>
                <a:avLst/>
                <a:gdLst>
                  <a:gd name="connsiteX0" fmla="*/ 157295 w 3077378"/>
                  <a:gd name="connsiteY0" fmla="*/ 607255 h 2170542"/>
                  <a:gd name="connsiteX1" fmla="*/ 1534522 w 3077378"/>
                  <a:gd name="connsiteY1" fmla="*/ 4 h 2170542"/>
                  <a:gd name="connsiteX2" fmla="*/ 2913372 w 3077378"/>
                  <a:gd name="connsiteY2" fmla="*/ 597725 h 2170542"/>
                  <a:gd name="connsiteX3" fmla="*/ 1538689 w 3077378"/>
                  <a:gd name="connsiteY3" fmla="*/ 1085271 h 2170542"/>
                  <a:gd name="connsiteX4" fmla="*/ 157295 w 3077378"/>
                  <a:gd name="connsiteY4" fmla="*/ 607255 h 2170542"/>
                  <a:gd name="connsiteX0" fmla="*/ 157295 w 3077378"/>
                  <a:gd name="connsiteY0" fmla="*/ 607255 h 2170542"/>
                  <a:gd name="connsiteX1" fmla="*/ 1534522 w 3077378"/>
                  <a:gd name="connsiteY1" fmla="*/ 4 h 2170542"/>
                  <a:gd name="connsiteX2" fmla="*/ 2913372 w 3077378"/>
                  <a:gd name="connsiteY2" fmla="*/ 597725 h 2170542"/>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Lst>
                <a:ahLst/>
                <a:cxnLst>
                  <a:cxn ang="0">
                    <a:pos x="connsiteX0" y="connsiteY0"/>
                  </a:cxn>
                  <a:cxn ang="0">
                    <a:pos x="connsiteX1" y="connsiteY1"/>
                  </a:cxn>
                  <a:cxn ang="0">
                    <a:pos x="connsiteX2" y="connsiteY2"/>
                  </a:cxn>
                </a:cxnLst>
                <a:rect l="l" t="t" r="r" b="b"/>
                <a:pathLst>
                  <a:path w="2766003" h="1097661" stroke="0" extrusionOk="0">
                    <a:moveTo>
                      <a:pt x="9926" y="619645"/>
                    </a:moveTo>
                    <a:cubicBezTo>
                      <a:pt x="267810" y="248901"/>
                      <a:pt x="801664" y="13512"/>
                      <a:pt x="1387153" y="12394"/>
                    </a:cubicBezTo>
                    <a:cubicBezTo>
                      <a:pt x="1970209" y="11280"/>
                      <a:pt x="2504071" y="242706"/>
                      <a:pt x="2766003" y="610115"/>
                    </a:cubicBezTo>
                    <a:lnTo>
                      <a:pt x="1391320" y="1097661"/>
                    </a:lnTo>
                    <a:lnTo>
                      <a:pt x="9926" y="619645"/>
                    </a:lnTo>
                    <a:close/>
                  </a:path>
                  <a:path w="2766003" h="1097661" fill="none">
                    <a:moveTo>
                      <a:pt x="0" y="612225"/>
                    </a:moveTo>
                    <a:cubicBezTo>
                      <a:pt x="255515" y="310880"/>
                      <a:pt x="774394" y="8600"/>
                      <a:pt x="1387133" y="3"/>
                    </a:cubicBezTo>
                    <a:cubicBezTo>
                      <a:pt x="1970189" y="-1111"/>
                      <a:pt x="2449589" y="270055"/>
                      <a:pt x="2756097" y="615088"/>
                    </a:cubicBezTo>
                  </a:path>
                </a:pathLst>
              </a:custGeom>
              <a:noFill/>
              <a:ln w="6350" cap="flat" cmpd="sng" algn="ctr">
                <a:solidFill>
                  <a:srgbClr val="FF671F"/>
                </a:solidFill>
                <a:prstDash val="solid"/>
                <a:miter lim="800000"/>
                <a:headEnd type="none"/>
                <a:tailEnd type="none"/>
              </a:ln>
              <a:effectLst/>
            </p:spPr>
            <p:txBody>
              <a:bodyPr anchor="ctr"/>
              <a:lstStyle/>
              <a:p>
                <a:pPr algn="ctr" eaLnBrk="1" fontAlgn="auto" hangingPunct="1">
                  <a:spcBef>
                    <a:spcPts val="0"/>
                  </a:spcBef>
                  <a:spcAft>
                    <a:spcPts val="0"/>
                  </a:spcAft>
                  <a:defRPr/>
                </a:pPr>
                <a:endParaRPr lang="en-US" sz="2000" kern="0">
                  <a:solidFill>
                    <a:schemeClr val="bg1"/>
                  </a:solidFill>
                </a:endParaRPr>
              </a:p>
            </p:txBody>
          </p:sp>
        </p:grpSp>
      </p:grpSp>
      <p:grpSp>
        <p:nvGrpSpPr>
          <p:cNvPr id="16395" name="Group 106">
            <a:extLst>
              <a:ext uri="{FF2B5EF4-FFF2-40B4-BE49-F238E27FC236}">
                <a16:creationId xmlns:a16="http://schemas.microsoft.com/office/drawing/2014/main" id="{E00BB0B0-1958-0791-4618-4F39C3A410EF}"/>
              </a:ext>
            </a:extLst>
          </p:cNvPr>
          <p:cNvGrpSpPr>
            <a:grpSpLocks/>
          </p:cNvGrpSpPr>
          <p:nvPr/>
        </p:nvGrpSpPr>
        <p:grpSpPr bwMode="auto">
          <a:xfrm>
            <a:off x="3676859" y="2974975"/>
            <a:ext cx="4995654" cy="1260475"/>
            <a:chOff x="3632546" y="3700071"/>
            <a:chExt cx="4995560" cy="1260076"/>
          </a:xfrm>
        </p:grpSpPr>
        <p:grpSp>
          <p:nvGrpSpPr>
            <p:cNvPr id="16452" name="Group 152">
              <a:extLst>
                <a:ext uri="{FF2B5EF4-FFF2-40B4-BE49-F238E27FC236}">
                  <a16:creationId xmlns:a16="http://schemas.microsoft.com/office/drawing/2014/main" id="{C6BD3BDF-2B00-14E9-9FFC-A1B187D5FF8B}"/>
                </a:ext>
              </a:extLst>
            </p:cNvPr>
            <p:cNvGrpSpPr>
              <a:grpSpLocks/>
            </p:cNvGrpSpPr>
            <p:nvPr/>
          </p:nvGrpSpPr>
          <p:grpSpPr bwMode="auto">
            <a:xfrm>
              <a:off x="7515908" y="3700071"/>
              <a:ext cx="1112198" cy="1260076"/>
              <a:chOff x="4607135" y="1856580"/>
              <a:chExt cx="3428866" cy="3884772"/>
            </a:xfrm>
          </p:grpSpPr>
          <p:sp>
            <p:nvSpPr>
              <p:cNvPr id="159" name="Oval 158">
                <a:extLst>
                  <a:ext uri="{FF2B5EF4-FFF2-40B4-BE49-F238E27FC236}">
                    <a16:creationId xmlns:a16="http://schemas.microsoft.com/office/drawing/2014/main" id="{0E60BFC6-9230-5247-FCFA-61E1C41AD3BE}"/>
                  </a:ext>
                </a:extLst>
              </p:cNvPr>
              <p:cNvSpPr/>
              <p:nvPr/>
            </p:nvSpPr>
            <p:spPr>
              <a:xfrm>
                <a:off x="4605227" y="1993574"/>
                <a:ext cx="3430774" cy="3429756"/>
              </a:xfrm>
              <a:prstGeom prst="ellipse">
                <a:avLst/>
              </a:prstGeom>
              <a:solidFill>
                <a:srgbClr val="9E01BF"/>
              </a:solidFill>
              <a:ln w="12700" cap="flat" cmpd="sng" algn="ctr">
                <a:solidFill>
                  <a:srgbClr val="FF671F"/>
                </a:solidFill>
                <a:prstDash val="solid"/>
                <a:miter lim="800000"/>
              </a:ln>
              <a:effectLst/>
            </p:spPr>
            <p:txBody>
              <a:bodyPr anchor="ctr"/>
              <a:lstStyle/>
              <a:p>
                <a:pPr algn="ctr" eaLnBrk="1" fontAlgn="auto" hangingPunct="1">
                  <a:spcBef>
                    <a:spcPts val="0"/>
                  </a:spcBef>
                  <a:spcAft>
                    <a:spcPts val="0"/>
                  </a:spcAft>
                  <a:defRPr/>
                </a:pPr>
                <a:endParaRPr lang="en-US" kern="0" dirty="0">
                  <a:solidFill>
                    <a:schemeClr val="bg1"/>
                  </a:solidFill>
                </a:endParaRPr>
              </a:p>
            </p:txBody>
          </p:sp>
          <p:grpSp>
            <p:nvGrpSpPr>
              <p:cNvPr id="16455" name="Group 159">
                <a:extLst>
                  <a:ext uri="{FF2B5EF4-FFF2-40B4-BE49-F238E27FC236}">
                    <a16:creationId xmlns:a16="http://schemas.microsoft.com/office/drawing/2014/main" id="{3E86D61B-D85F-642C-EFA1-1A9209F10FC6}"/>
                  </a:ext>
                </a:extLst>
              </p:cNvPr>
              <p:cNvGrpSpPr>
                <a:grpSpLocks/>
              </p:cNvGrpSpPr>
              <p:nvPr/>
            </p:nvGrpSpPr>
            <p:grpSpPr bwMode="auto">
              <a:xfrm>
                <a:off x="4637570" y="1856580"/>
                <a:ext cx="3398431" cy="3884772"/>
                <a:chOff x="4637570" y="1856580"/>
                <a:chExt cx="3398431" cy="3884772"/>
              </a:xfrm>
            </p:grpSpPr>
            <p:sp>
              <p:nvSpPr>
                <p:cNvPr id="161" name="Arc 14">
                  <a:extLst>
                    <a:ext uri="{FF2B5EF4-FFF2-40B4-BE49-F238E27FC236}">
                      <a16:creationId xmlns:a16="http://schemas.microsoft.com/office/drawing/2014/main" id="{5DE98FF8-10DE-D383-C476-085B1BC5FE9F}"/>
                    </a:ext>
                  </a:extLst>
                </p:cNvPr>
                <p:cNvSpPr/>
                <p:nvPr/>
              </p:nvSpPr>
              <p:spPr>
                <a:xfrm rot="6999378">
                  <a:off x="6105683" y="3752325"/>
                  <a:ext cx="2764351" cy="1096281"/>
                </a:xfrm>
                <a:custGeom>
                  <a:avLst/>
                  <a:gdLst>
                    <a:gd name="connsiteX0" fmla="*/ 157295 w 3077378"/>
                    <a:gd name="connsiteY0" fmla="*/ 607255 h 2170542"/>
                    <a:gd name="connsiteX1" fmla="*/ 1534522 w 3077378"/>
                    <a:gd name="connsiteY1" fmla="*/ 4 h 2170542"/>
                    <a:gd name="connsiteX2" fmla="*/ 2913372 w 3077378"/>
                    <a:gd name="connsiteY2" fmla="*/ 597725 h 2170542"/>
                    <a:gd name="connsiteX3" fmla="*/ 1538689 w 3077378"/>
                    <a:gd name="connsiteY3" fmla="*/ 1085271 h 2170542"/>
                    <a:gd name="connsiteX4" fmla="*/ 157295 w 3077378"/>
                    <a:gd name="connsiteY4" fmla="*/ 607255 h 2170542"/>
                    <a:gd name="connsiteX0" fmla="*/ 157295 w 3077378"/>
                    <a:gd name="connsiteY0" fmla="*/ 607255 h 2170542"/>
                    <a:gd name="connsiteX1" fmla="*/ 1534522 w 3077378"/>
                    <a:gd name="connsiteY1" fmla="*/ 4 h 2170542"/>
                    <a:gd name="connsiteX2" fmla="*/ 2913372 w 3077378"/>
                    <a:gd name="connsiteY2" fmla="*/ 597725 h 2170542"/>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Lst>
                  <a:ahLst/>
                  <a:cxnLst>
                    <a:cxn ang="0">
                      <a:pos x="connsiteX0" y="connsiteY0"/>
                    </a:cxn>
                    <a:cxn ang="0">
                      <a:pos x="connsiteX1" y="connsiteY1"/>
                    </a:cxn>
                    <a:cxn ang="0">
                      <a:pos x="connsiteX2" y="connsiteY2"/>
                    </a:cxn>
                  </a:cxnLst>
                  <a:rect l="l" t="t" r="r" b="b"/>
                  <a:pathLst>
                    <a:path w="2766003" h="1097661" stroke="0" extrusionOk="0">
                      <a:moveTo>
                        <a:pt x="9926" y="619645"/>
                      </a:moveTo>
                      <a:cubicBezTo>
                        <a:pt x="267810" y="248901"/>
                        <a:pt x="801664" y="13512"/>
                        <a:pt x="1387153" y="12394"/>
                      </a:cubicBezTo>
                      <a:cubicBezTo>
                        <a:pt x="1970209" y="11280"/>
                        <a:pt x="2504071" y="242706"/>
                        <a:pt x="2766003" y="610115"/>
                      </a:cubicBezTo>
                      <a:lnTo>
                        <a:pt x="1391320" y="1097661"/>
                      </a:lnTo>
                      <a:lnTo>
                        <a:pt x="9926" y="619645"/>
                      </a:lnTo>
                      <a:close/>
                    </a:path>
                    <a:path w="2766003" h="1097661" fill="none">
                      <a:moveTo>
                        <a:pt x="0" y="612225"/>
                      </a:moveTo>
                      <a:cubicBezTo>
                        <a:pt x="255515" y="310880"/>
                        <a:pt x="774394" y="8600"/>
                        <a:pt x="1387133" y="3"/>
                      </a:cubicBezTo>
                      <a:cubicBezTo>
                        <a:pt x="1970189" y="-1111"/>
                        <a:pt x="2449589" y="270055"/>
                        <a:pt x="2756097" y="615088"/>
                      </a:cubicBezTo>
                    </a:path>
                  </a:pathLst>
                </a:custGeom>
                <a:noFill/>
                <a:ln w="6350" cap="flat" cmpd="sng" algn="ctr">
                  <a:solidFill>
                    <a:srgbClr val="FF671F"/>
                  </a:solidFill>
                  <a:prstDash val="solid"/>
                  <a:miter lim="800000"/>
                  <a:headEnd type="none"/>
                  <a:tailEnd type="none"/>
                </a:ln>
                <a:effectLst/>
              </p:spPr>
              <p:txBody>
                <a:bodyPr anchor="ctr"/>
                <a:lstStyle/>
                <a:p>
                  <a:pPr algn="ctr" eaLnBrk="1" fontAlgn="auto" hangingPunct="1">
                    <a:spcBef>
                      <a:spcPts val="0"/>
                    </a:spcBef>
                    <a:spcAft>
                      <a:spcPts val="0"/>
                    </a:spcAft>
                    <a:defRPr/>
                  </a:pPr>
                  <a:endParaRPr lang="en-US" kern="0">
                    <a:solidFill>
                      <a:schemeClr val="bg1"/>
                    </a:solidFill>
                  </a:endParaRPr>
                </a:p>
              </p:txBody>
            </p:sp>
            <p:sp>
              <p:nvSpPr>
                <p:cNvPr id="162" name="Arc 14">
                  <a:extLst>
                    <a:ext uri="{FF2B5EF4-FFF2-40B4-BE49-F238E27FC236}">
                      <a16:creationId xmlns:a16="http://schemas.microsoft.com/office/drawing/2014/main" id="{9392D172-86F9-CBD1-CCE6-967D327A8F70}"/>
                    </a:ext>
                  </a:extLst>
                </p:cNvPr>
                <p:cNvSpPr/>
                <p:nvPr/>
              </p:nvSpPr>
              <p:spPr>
                <a:xfrm rot="14400000">
                  <a:off x="3780979" y="3791461"/>
                  <a:ext cx="2764351" cy="1135434"/>
                </a:xfrm>
                <a:custGeom>
                  <a:avLst/>
                  <a:gdLst>
                    <a:gd name="connsiteX0" fmla="*/ 157295 w 3077378"/>
                    <a:gd name="connsiteY0" fmla="*/ 607255 h 2170542"/>
                    <a:gd name="connsiteX1" fmla="*/ 1534522 w 3077378"/>
                    <a:gd name="connsiteY1" fmla="*/ 4 h 2170542"/>
                    <a:gd name="connsiteX2" fmla="*/ 2913372 w 3077378"/>
                    <a:gd name="connsiteY2" fmla="*/ 597725 h 2170542"/>
                    <a:gd name="connsiteX3" fmla="*/ 1538689 w 3077378"/>
                    <a:gd name="connsiteY3" fmla="*/ 1085271 h 2170542"/>
                    <a:gd name="connsiteX4" fmla="*/ 157295 w 3077378"/>
                    <a:gd name="connsiteY4" fmla="*/ 607255 h 2170542"/>
                    <a:gd name="connsiteX0" fmla="*/ 157295 w 3077378"/>
                    <a:gd name="connsiteY0" fmla="*/ 607255 h 2170542"/>
                    <a:gd name="connsiteX1" fmla="*/ 1534522 w 3077378"/>
                    <a:gd name="connsiteY1" fmla="*/ 4 h 2170542"/>
                    <a:gd name="connsiteX2" fmla="*/ 2913372 w 3077378"/>
                    <a:gd name="connsiteY2" fmla="*/ 597725 h 2170542"/>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Lst>
                  <a:ahLst/>
                  <a:cxnLst>
                    <a:cxn ang="0">
                      <a:pos x="connsiteX0" y="connsiteY0"/>
                    </a:cxn>
                    <a:cxn ang="0">
                      <a:pos x="connsiteX1" y="connsiteY1"/>
                    </a:cxn>
                    <a:cxn ang="0">
                      <a:pos x="connsiteX2" y="connsiteY2"/>
                    </a:cxn>
                  </a:cxnLst>
                  <a:rect l="l" t="t" r="r" b="b"/>
                  <a:pathLst>
                    <a:path w="2766003" h="1097661" stroke="0" extrusionOk="0">
                      <a:moveTo>
                        <a:pt x="9926" y="619645"/>
                      </a:moveTo>
                      <a:cubicBezTo>
                        <a:pt x="267810" y="248901"/>
                        <a:pt x="801664" y="13512"/>
                        <a:pt x="1387153" y="12394"/>
                      </a:cubicBezTo>
                      <a:cubicBezTo>
                        <a:pt x="1970209" y="11280"/>
                        <a:pt x="2504071" y="242706"/>
                        <a:pt x="2766003" y="610115"/>
                      </a:cubicBezTo>
                      <a:lnTo>
                        <a:pt x="1391320" y="1097661"/>
                      </a:lnTo>
                      <a:lnTo>
                        <a:pt x="9926" y="619645"/>
                      </a:lnTo>
                      <a:close/>
                    </a:path>
                    <a:path w="2766003" h="1097661" fill="none">
                      <a:moveTo>
                        <a:pt x="0" y="612225"/>
                      </a:moveTo>
                      <a:cubicBezTo>
                        <a:pt x="255515" y="310880"/>
                        <a:pt x="774394" y="8600"/>
                        <a:pt x="1387133" y="3"/>
                      </a:cubicBezTo>
                      <a:cubicBezTo>
                        <a:pt x="1970189" y="-1111"/>
                        <a:pt x="2449589" y="270055"/>
                        <a:pt x="2756097" y="615088"/>
                      </a:cubicBezTo>
                    </a:path>
                  </a:pathLst>
                </a:custGeom>
                <a:noFill/>
                <a:ln w="6350" cap="flat" cmpd="sng" algn="ctr">
                  <a:solidFill>
                    <a:srgbClr val="FF671F"/>
                  </a:solidFill>
                  <a:prstDash val="solid"/>
                  <a:miter lim="800000"/>
                  <a:headEnd type="none"/>
                  <a:tailEnd type="none"/>
                </a:ln>
                <a:effectLst/>
              </p:spPr>
              <p:txBody>
                <a:bodyPr anchor="ctr"/>
                <a:lstStyle/>
                <a:p>
                  <a:pPr algn="ctr" eaLnBrk="1" fontAlgn="auto" hangingPunct="1">
                    <a:spcBef>
                      <a:spcPts val="0"/>
                    </a:spcBef>
                    <a:spcAft>
                      <a:spcPts val="0"/>
                    </a:spcAft>
                    <a:defRPr/>
                  </a:pPr>
                  <a:endParaRPr lang="en-US" kern="0">
                    <a:solidFill>
                      <a:schemeClr val="bg1"/>
                    </a:solidFill>
                  </a:endParaRPr>
                </a:p>
              </p:txBody>
            </p:sp>
            <p:sp>
              <p:nvSpPr>
                <p:cNvPr id="163" name="Arc 14">
                  <a:extLst>
                    <a:ext uri="{FF2B5EF4-FFF2-40B4-BE49-F238E27FC236}">
                      <a16:creationId xmlns:a16="http://schemas.microsoft.com/office/drawing/2014/main" id="{BF7E1B36-1931-985C-C89E-758BAC682549}"/>
                    </a:ext>
                  </a:extLst>
                </p:cNvPr>
                <p:cNvSpPr/>
                <p:nvPr/>
              </p:nvSpPr>
              <p:spPr>
                <a:xfrm>
                  <a:off x="4893981" y="1856580"/>
                  <a:ext cx="2809220" cy="1095956"/>
                </a:xfrm>
                <a:custGeom>
                  <a:avLst/>
                  <a:gdLst>
                    <a:gd name="connsiteX0" fmla="*/ 157295 w 3077378"/>
                    <a:gd name="connsiteY0" fmla="*/ 607255 h 2170542"/>
                    <a:gd name="connsiteX1" fmla="*/ 1534522 w 3077378"/>
                    <a:gd name="connsiteY1" fmla="*/ 4 h 2170542"/>
                    <a:gd name="connsiteX2" fmla="*/ 2913372 w 3077378"/>
                    <a:gd name="connsiteY2" fmla="*/ 597725 h 2170542"/>
                    <a:gd name="connsiteX3" fmla="*/ 1538689 w 3077378"/>
                    <a:gd name="connsiteY3" fmla="*/ 1085271 h 2170542"/>
                    <a:gd name="connsiteX4" fmla="*/ 157295 w 3077378"/>
                    <a:gd name="connsiteY4" fmla="*/ 607255 h 2170542"/>
                    <a:gd name="connsiteX0" fmla="*/ 157295 w 3077378"/>
                    <a:gd name="connsiteY0" fmla="*/ 607255 h 2170542"/>
                    <a:gd name="connsiteX1" fmla="*/ 1534522 w 3077378"/>
                    <a:gd name="connsiteY1" fmla="*/ 4 h 2170542"/>
                    <a:gd name="connsiteX2" fmla="*/ 2913372 w 3077378"/>
                    <a:gd name="connsiteY2" fmla="*/ 597725 h 2170542"/>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Lst>
                  <a:ahLst/>
                  <a:cxnLst>
                    <a:cxn ang="0">
                      <a:pos x="connsiteX0" y="connsiteY0"/>
                    </a:cxn>
                    <a:cxn ang="0">
                      <a:pos x="connsiteX1" y="connsiteY1"/>
                    </a:cxn>
                    <a:cxn ang="0">
                      <a:pos x="connsiteX2" y="connsiteY2"/>
                    </a:cxn>
                  </a:cxnLst>
                  <a:rect l="l" t="t" r="r" b="b"/>
                  <a:pathLst>
                    <a:path w="2766003" h="1097661" stroke="0" extrusionOk="0">
                      <a:moveTo>
                        <a:pt x="9926" y="619645"/>
                      </a:moveTo>
                      <a:cubicBezTo>
                        <a:pt x="267810" y="248901"/>
                        <a:pt x="801664" y="13512"/>
                        <a:pt x="1387153" y="12394"/>
                      </a:cubicBezTo>
                      <a:cubicBezTo>
                        <a:pt x="1970209" y="11280"/>
                        <a:pt x="2504071" y="242706"/>
                        <a:pt x="2766003" y="610115"/>
                      </a:cubicBezTo>
                      <a:lnTo>
                        <a:pt x="1391320" y="1097661"/>
                      </a:lnTo>
                      <a:lnTo>
                        <a:pt x="9926" y="619645"/>
                      </a:lnTo>
                      <a:close/>
                    </a:path>
                    <a:path w="2766003" h="1097661" fill="none">
                      <a:moveTo>
                        <a:pt x="0" y="612225"/>
                      </a:moveTo>
                      <a:cubicBezTo>
                        <a:pt x="255515" y="310880"/>
                        <a:pt x="774394" y="8600"/>
                        <a:pt x="1387133" y="3"/>
                      </a:cubicBezTo>
                      <a:cubicBezTo>
                        <a:pt x="1970189" y="-1111"/>
                        <a:pt x="2449589" y="270055"/>
                        <a:pt x="2756097" y="615088"/>
                      </a:cubicBezTo>
                    </a:path>
                  </a:pathLst>
                </a:custGeom>
                <a:noFill/>
                <a:ln w="6350" cap="flat" cmpd="sng" algn="ctr">
                  <a:solidFill>
                    <a:srgbClr val="FF671F"/>
                  </a:solidFill>
                  <a:prstDash val="solid"/>
                  <a:miter lim="800000"/>
                  <a:headEnd type="none"/>
                  <a:tailEnd type="none"/>
                </a:ln>
                <a:effectLst/>
              </p:spPr>
              <p:txBody>
                <a:bodyPr anchor="ctr"/>
                <a:lstStyle/>
                <a:p>
                  <a:pPr algn="ctr" eaLnBrk="1" fontAlgn="auto" hangingPunct="1">
                    <a:spcBef>
                      <a:spcPts val="0"/>
                    </a:spcBef>
                    <a:spcAft>
                      <a:spcPts val="0"/>
                    </a:spcAft>
                    <a:defRPr/>
                  </a:pPr>
                  <a:endParaRPr lang="en-US" kern="0">
                    <a:solidFill>
                      <a:schemeClr val="bg1"/>
                    </a:solidFill>
                  </a:endParaRPr>
                </a:p>
              </p:txBody>
            </p:sp>
          </p:grpSp>
        </p:grpSp>
        <p:grpSp>
          <p:nvGrpSpPr>
            <p:cNvPr id="154" name="Group 153">
              <a:extLst>
                <a:ext uri="{FF2B5EF4-FFF2-40B4-BE49-F238E27FC236}">
                  <a16:creationId xmlns:a16="http://schemas.microsoft.com/office/drawing/2014/main" id="{6D3E5C20-3C6E-04DB-EF07-90D3048844E8}"/>
                </a:ext>
              </a:extLst>
            </p:cNvPr>
            <p:cNvGrpSpPr/>
            <p:nvPr/>
          </p:nvGrpSpPr>
          <p:grpSpPr>
            <a:xfrm flipH="1">
              <a:off x="3632546" y="4175216"/>
              <a:ext cx="475046" cy="276440"/>
              <a:chOff x="20764155" y="3157860"/>
              <a:chExt cx="1821288" cy="1059851"/>
            </a:xfrm>
            <a:solidFill>
              <a:srgbClr val="FFFFFF"/>
            </a:solidFill>
          </p:grpSpPr>
          <p:sp>
            <p:nvSpPr>
              <p:cNvPr id="156" name="Rounded Rectangle 193">
                <a:extLst>
                  <a:ext uri="{FF2B5EF4-FFF2-40B4-BE49-F238E27FC236}">
                    <a16:creationId xmlns:a16="http://schemas.microsoft.com/office/drawing/2014/main" id="{005DA3AA-6F8B-8190-5E5F-B5C9935464B9}"/>
                  </a:ext>
                </a:extLst>
              </p:cNvPr>
              <p:cNvSpPr/>
              <p:nvPr/>
            </p:nvSpPr>
            <p:spPr>
              <a:xfrm>
                <a:off x="21052886" y="3157860"/>
                <a:ext cx="1176098" cy="714279"/>
              </a:xfrm>
              <a:prstGeom prst="roundRect">
                <a:avLst>
                  <a:gd name="adj" fmla="val 6325"/>
                </a:avLst>
              </a:prstGeom>
              <a:grpFill/>
              <a:ln w="12700" cap="flat" cmpd="sng" algn="ctr">
                <a:noFill/>
                <a:prstDash val="solid"/>
                <a:miter lim="800000"/>
              </a:ln>
              <a:effectLst/>
            </p:spPr>
            <p:txBody>
              <a:bodyPr lIns="121920" tIns="60960" rIns="121920" bIns="60960" anchor="ctr"/>
              <a:lstStyle/>
              <a:p>
                <a:pPr algn="ctr" eaLnBrk="1" fontAlgn="auto" hangingPunct="1">
                  <a:spcBef>
                    <a:spcPts val="0"/>
                  </a:spcBef>
                  <a:spcAft>
                    <a:spcPts val="0"/>
                  </a:spcAft>
                  <a:defRPr/>
                </a:pPr>
                <a:endParaRPr lang="en-US" sz="2400" kern="0">
                  <a:solidFill>
                    <a:schemeClr val="bg1"/>
                  </a:solidFill>
                </a:endParaRPr>
              </a:p>
            </p:txBody>
          </p:sp>
          <p:sp>
            <p:nvSpPr>
              <p:cNvPr id="157" name="Freeform 194">
                <a:extLst>
                  <a:ext uri="{FF2B5EF4-FFF2-40B4-BE49-F238E27FC236}">
                    <a16:creationId xmlns:a16="http://schemas.microsoft.com/office/drawing/2014/main" id="{3943F13A-DAC2-6E23-B543-80DBA71FDC87}"/>
                  </a:ext>
                </a:extLst>
              </p:cNvPr>
              <p:cNvSpPr/>
              <p:nvPr/>
            </p:nvSpPr>
            <p:spPr>
              <a:xfrm>
                <a:off x="20764155" y="3817285"/>
                <a:ext cx="400426" cy="400426"/>
              </a:xfrm>
              <a:custGeom>
                <a:avLst/>
                <a:gdLst>
                  <a:gd name="connsiteX0" fmla="*/ 200214 w 400426"/>
                  <a:gd name="connsiteY0" fmla="*/ 115262 h 400426"/>
                  <a:gd name="connsiteX1" fmla="*/ 115262 w 400426"/>
                  <a:gd name="connsiteY1" fmla="*/ 200214 h 400426"/>
                  <a:gd name="connsiteX2" fmla="*/ 200214 w 400426"/>
                  <a:gd name="connsiteY2" fmla="*/ 285166 h 400426"/>
                  <a:gd name="connsiteX3" fmla="*/ 285166 w 400426"/>
                  <a:gd name="connsiteY3" fmla="*/ 200214 h 400426"/>
                  <a:gd name="connsiteX4" fmla="*/ 200214 w 400426"/>
                  <a:gd name="connsiteY4" fmla="*/ 115262 h 400426"/>
                  <a:gd name="connsiteX5" fmla="*/ 200213 w 400426"/>
                  <a:gd name="connsiteY5" fmla="*/ 0 h 400426"/>
                  <a:gd name="connsiteX6" fmla="*/ 400426 w 400426"/>
                  <a:gd name="connsiteY6" fmla="*/ 200213 h 400426"/>
                  <a:gd name="connsiteX7" fmla="*/ 200213 w 400426"/>
                  <a:gd name="connsiteY7" fmla="*/ 400426 h 400426"/>
                  <a:gd name="connsiteX8" fmla="*/ 0 w 400426"/>
                  <a:gd name="connsiteY8" fmla="*/ 200213 h 400426"/>
                  <a:gd name="connsiteX9" fmla="*/ 200213 w 400426"/>
                  <a:gd name="connsiteY9" fmla="*/ 0 h 400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0426" h="400426">
                    <a:moveTo>
                      <a:pt x="200214" y="115262"/>
                    </a:moveTo>
                    <a:cubicBezTo>
                      <a:pt x="153296" y="115262"/>
                      <a:pt x="115262" y="153296"/>
                      <a:pt x="115262" y="200214"/>
                    </a:cubicBezTo>
                    <a:cubicBezTo>
                      <a:pt x="115262" y="247132"/>
                      <a:pt x="153296" y="285166"/>
                      <a:pt x="200214" y="285166"/>
                    </a:cubicBezTo>
                    <a:cubicBezTo>
                      <a:pt x="247132" y="285166"/>
                      <a:pt x="285166" y="247132"/>
                      <a:pt x="285166" y="200214"/>
                    </a:cubicBezTo>
                    <a:cubicBezTo>
                      <a:pt x="285166" y="153296"/>
                      <a:pt x="247132" y="115262"/>
                      <a:pt x="200214" y="115262"/>
                    </a:cubicBezTo>
                    <a:close/>
                    <a:moveTo>
                      <a:pt x="200213" y="0"/>
                    </a:moveTo>
                    <a:cubicBezTo>
                      <a:pt x="310788" y="0"/>
                      <a:pt x="400426" y="89638"/>
                      <a:pt x="400426" y="200213"/>
                    </a:cubicBezTo>
                    <a:cubicBezTo>
                      <a:pt x="400426" y="310788"/>
                      <a:pt x="310788" y="400426"/>
                      <a:pt x="200213" y="400426"/>
                    </a:cubicBezTo>
                    <a:cubicBezTo>
                      <a:pt x="89638" y="400426"/>
                      <a:pt x="0" y="310788"/>
                      <a:pt x="0" y="200213"/>
                    </a:cubicBezTo>
                    <a:cubicBezTo>
                      <a:pt x="0" y="89638"/>
                      <a:pt x="89638" y="0"/>
                      <a:pt x="200213" y="0"/>
                    </a:cubicBezTo>
                    <a:close/>
                  </a:path>
                </a:pathLst>
              </a:custGeom>
              <a:grpFill/>
              <a:ln w="12700" cap="flat" cmpd="sng" algn="ctr">
                <a:noFill/>
                <a:prstDash val="solid"/>
                <a:miter lim="800000"/>
              </a:ln>
              <a:effectLst/>
            </p:spPr>
            <p:txBody>
              <a:bodyPr lIns="121920" tIns="60960" rIns="121920" bIns="60960" anchor="ctr"/>
              <a:lstStyle/>
              <a:p>
                <a:pPr algn="ctr" eaLnBrk="1" fontAlgn="auto" hangingPunct="1">
                  <a:spcBef>
                    <a:spcPts val="0"/>
                  </a:spcBef>
                  <a:spcAft>
                    <a:spcPts val="0"/>
                  </a:spcAft>
                  <a:defRPr/>
                </a:pPr>
                <a:endParaRPr lang="en-US" sz="2400" kern="0">
                  <a:solidFill>
                    <a:schemeClr val="bg1"/>
                  </a:solidFill>
                </a:endParaRPr>
              </a:p>
            </p:txBody>
          </p:sp>
          <p:sp>
            <p:nvSpPr>
              <p:cNvPr id="158" name="Freeform 195">
                <a:extLst>
                  <a:ext uri="{FF2B5EF4-FFF2-40B4-BE49-F238E27FC236}">
                    <a16:creationId xmlns:a16="http://schemas.microsoft.com/office/drawing/2014/main" id="{29737EA6-D5D8-232C-147A-D3A88BFFDE45}"/>
                  </a:ext>
                </a:extLst>
              </p:cNvPr>
              <p:cNvSpPr/>
              <p:nvPr/>
            </p:nvSpPr>
            <p:spPr>
              <a:xfrm>
                <a:off x="22185017" y="3817285"/>
                <a:ext cx="400426" cy="400426"/>
              </a:xfrm>
              <a:custGeom>
                <a:avLst/>
                <a:gdLst>
                  <a:gd name="connsiteX0" fmla="*/ 200214 w 400426"/>
                  <a:gd name="connsiteY0" fmla="*/ 115262 h 400426"/>
                  <a:gd name="connsiteX1" fmla="*/ 115262 w 400426"/>
                  <a:gd name="connsiteY1" fmla="*/ 200214 h 400426"/>
                  <a:gd name="connsiteX2" fmla="*/ 200214 w 400426"/>
                  <a:gd name="connsiteY2" fmla="*/ 285166 h 400426"/>
                  <a:gd name="connsiteX3" fmla="*/ 285166 w 400426"/>
                  <a:gd name="connsiteY3" fmla="*/ 200214 h 400426"/>
                  <a:gd name="connsiteX4" fmla="*/ 200214 w 400426"/>
                  <a:gd name="connsiteY4" fmla="*/ 115262 h 400426"/>
                  <a:gd name="connsiteX5" fmla="*/ 200213 w 400426"/>
                  <a:gd name="connsiteY5" fmla="*/ 0 h 400426"/>
                  <a:gd name="connsiteX6" fmla="*/ 400426 w 400426"/>
                  <a:gd name="connsiteY6" fmla="*/ 200213 h 400426"/>
                  <a:gd name="connsiteX7" fmla="*/ 200213 w 400426"/>
                  <a:gd name="connsiteY7" fmla="*/ 400426 h 400426"/>
                  <a:gd name="connsiteX8" fmla="*/ 0 w 400426"/>
                  <a:gd name="connsiteY8" fmla="*/ 200213 h 400426"/>
                  <a:gd name="connsiteX9" fmla="*/ 200213 w 400426"/>
                  <a:gd name="connsiteY9" fmla="*/ 0 h 400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0426" h="400426">
                    <a:moveTo>
                      <a:pt x="200214" y="115262"/>
                    </a:moveTo>
                    <a:cubicBezTo>
                      <a:pt x="153296" y="115262"/>
                      <a:pt x="115262" y="153296"/>
                      <a:pt x="115262" y="200214"/>
                    </a:cubicBezTo>
                    <a:cubicBezTo>
                      <a:pt x="115262" y="247132"/>
                      <a:pt x="153296" y="285166"/>
                      <a:pt x="200214" y="285166"/>
                    </a:cubicBezTo>
                    <a:cubicBezTo>
                      <a:pt x="247132" y="285166"/>
                      <a:pt x="285166" y="247132"/>
                      <a:pt x="285166" y="200214"/>
                    </a:cubicBezTo>
                    <a:cubicBezTo>
                      <a:pt x="285166" y="153296"/>
                      <a:pt x="247132" y="115262"/>
                      <a:pt x="200214" y="115262"/>
                    </a:cubicBezTo>
                    <a:close/>
                    <a:moveTo>
                      <a:pt x="200213" y="0"/>
                    </a:moveTo>
                    <a:cubicBezTo>
                      <a:pt x="310788" y="0"/>
                      <a:pt x="400426" y="89638"/>
                      <a:pt x="400426" y="200213"/>
                    </a:cubicBezTo>
                    <a:cubicBezTo>
                      <a:pt x="400426" y="310788"/>
                      <a:pt x="310788" y="400426"/>
                      <a:pt x="200213" y="400426"/>
                    </a:cubicBezTo>
                    <a:cubicBezTo>
                      <a:pt x="89638" y="400426"/>
                      <a:pt x="0" y="310788"/>
                      <a:pt x="0" y="200213"/>
                    </a:cubicBezTo>
                    <a:cubicBezTo>
                      <a:pt x="0" y="89638"/>
                      <a:pt x="89638" y="0"/>
                      <a:pt x="200213" y="0"/>
                    </a:cubicBezTo>
                    <a:close/>
                  </a:path>
                </a:pathLst>
              </a:custGeom>
              <a:grpFill/>
              <a:ln w="12700" cap="flat" cmpd="sng" algn="ctr">
                <a:noFill/>
                <a:prstDash val="solid"/>
                <a:miter lim="800000"/>
              </a:ln>
              <a:effectLst/>
            </p:spPr>
            <p:txBody>
              <a:bodyPr lIns="121920" tIns="60960" rIns="121920" bIns="60960" anchor="ctr"/>
              <a:lstStyle/>
              <a:p>
                <a:pPr algn="ctr" eaLnBrk="1" fontAlgn="auto" hangingPunct="1">
                  <a:spcBef>
                    <a:spcPts val="0"/>
                  </a:spcBef>
                  <a:spcAft>
                    <a:spcPts val="0"/>
                  </a:spcAft>
                  <a:defRPr/>
                </a:pPr>
                <a:endParaRPr lang="en-US" sz="2400" kern="0" dirty="0">
                  <a:solidFill>
                    <a:schemeClr val="bg1"/>
                  </a:solidFill>
                </a:endParaRPr>
              </a:p>
            </p:txBody>
          </p:sp>
        </p:grpSp>
      </p:grpSp>
      <p:grpSp>
        <p:nvGrpSpPr>
          <p:cNvPr id="16396" name="Group 145">
            <a:extLst>
              <a:ext uri="{FF2B5EF4-FFF2-40B4-BE49-F238E27FC236}">
                <a16:creationId xmlns:a16="http://schemas.microsoft.com/office/drawing/2014/main" id="{954C1CDC-F690-07AB-83E8-9C312B0E76FC}"/>
              </a:ext>
            </a:extLst>
          </p:cNvPr>
          <p:cNvGrpSpPr>
            <a:grpSpLocks/>
          </p:cNvGrpSpPr>
          <p:nvPr/>
        </p:nvGrpSpPr>
        <p:grpSpPr bwMode="auto">
          <a:xfrm>
            <a:off x="4024313" y="4470400"/>
            <a:ext cx="1112837" cy="1260475"/>
            <a:chOff x="4607135" y="1856580"/>
            <a:chExt cx="3428866" cy="3884772"/>
          </a:xfrm>
        </p:grpSpPr>
        <p:sp>
          <p:nvSpPr>
            <p:cNvPr id="148" name="Oval 147">
              <a:extLst>
                <a:ext uri="{FF2B5EF4-FFF2-40B4-BE49-F238E27FC236}">
                  <a16:creationId xmlns:a16="http://schemas.microsoft.com/office/drawing/2014/main" id="{E698AE13-40A9-FCE8-12E1-3B0D66F3D43A}"/>
                </a:ext>
              </a:extLst>
            </p:cNvPr>
            <p:cNvSpPr/>
            <p:nvPr/>
          </p:nvSpPr>
          <p:spPr>
            <a:xfrm>
              <a:off x="4607135" y="1993574"/>
              <a:ext cx="3428866" cy="3429756"/>
            </a:xfrm>
            <a:prstGeom prst="ellipse">
              <a:avLst/>
            </a:prstGeom>
            <a:solidFill>
              <a:srgbClr val="9E01BF"/>
            </a:solidFill>
            <a:ln w="12700" cap="flat" cmpd="sng" algn="ctr">
              <a:solidFill>
                <a:srgbClr val="FF671F"/>
              </a:solidFill>
              <a:prstDash val="solid"/>
              <a:miter lim="800000"/>
            </a:ln>
            <a:effectLst/>
          </p:spPr>
          <p:txBody>
            <a:bodyPr anchor="ctr"/>
            <a:lstStyle/>
            <a:p>
              <a:pPr algn="ctr" eaLnBrk="1" fontAlgn="auto" hangingPunct="1">
                <a:spcBef>
                  <a:spcPts val="0"/>
                </a:spcBef>
                <a:spcAft>
                  <a:spcPts val="0"/>
                </a:spcAft>
                <a:defRPr/>
              </a:pPr>
              <a:endParaRPr lang="en-US" sz="2000" kern="0" dirty="0">
                <a:solidFill>
                  <a:schemeClr val="bg1"/>
                </a:solidFill>
              </a:endParaRPr>
            </a:p>
          </p:txBody>
        </p:sp>
        <p:grpSp>
          <p:nvGrpSpPr>
            <p:cNvPr id="16448" name="Group 148">
              <a:extLst>
                <a:ext uri="{FF2B5EF4-FFF2-40B4-BE49-F238E27FC236}">
                  <a16:creationId xmlns:a16="http://schemas.microsoft.com/office/drawing/2014/main" id="{0D60949C-B83B-F0B2-ED7B-4C92886F1F4A}"/>
                </a:ext>
              </a:extLst>
            </p:cNvPr>
            <p:cNvGrpSpPr>
              <a:grpSpLocks/>
            </p:cNvGrpSpPr>
            <p:nvPr/>
          </p:nvGrpSpPr>
          <p:grpSpPr bwMode="auto">
            <a:xfrm>
              <a:off x="4637570" y="1856580"/>
              <a:ext cx="3398431" cy="3884772"/>
              <a:chOff x="4637570" y="1856580"/>
              <a:chExt cx="3398431" cy="3884772"/>
            </a:xfrm>
          </p:grpSpPr>
          <p:sp>
            <p:nvSpPr>
              <p:cNvPr id="150" name="Arc 14">
                <a:extLst>
                  <a:ext uri="{FF2B5EF4-FFF2-40B4-BE49-F238E27FC236}">
                    <a16:creationId xmlns:a16="http://schemas.microsoft.com/office/drawing/2014/main" id="{2532EEF9-11EC-FD24-CBF8-5C38F6B7E1FF}"/>
                  </a:ext>
                </a:extLst>
              </p:cNvPr>
              <p:cNvSpPr/>
              <p:nvPr/>
            </p:nvSpPr>
            <p:spPr>
              <a:xfrm rot="6999378">
                <a:off x="6105987" y="3752630"/>
                <a:ext cx="2764351" cy="1095673"/>
              </a:xfrm>
              <a:custGeom>
                <a:avLst/>
                <a:gdLst>
                  <a:gd name="connsiteX0" fmla="*/ 157295 w 3077378"/>
                  <a:gd name="connsiteY0" fmla="*/ 607255 h 2170542"/>
                  <a:gd name="connsiteX1" fmla="*/ 1534522 w 3077378"/>
                  <a:gd name="connsiteY1" fmla="*/ 4 h 2170542"/>
                  <a:gd name="connsiteX2" fmla="*/ 2913372 w 3077378"/>
                  <a:gd name="connsiteY2" fmla="*/ 597725 h 2170542"/>
                  <a:gd name="connsiteX3" fmla="*/ 1538689 w 3077378"/>
                  <a:gd name="connsiteY3" fmla="*/ 1085271 h 2170542"/>
                  <a:gd name="connsiteX4" fmla="*/ 157295 w 3077378"/>
                  <a:gd name="connsiteY4" fmla="*/ 607255 h 2170542"/>
                  <a:gd name="connsiteX0" fmla="*/ 157295 w 3077378"/>
                  <a:gd name="connsiteY0" fmla="*/ 607255 h 2170542"/>
                  <a:gd name="connsiteX1" fmla="*/ 1534522 w 3077378"/>
                  <a:gd name="connsiteY1" fmla="*/ 4 h 2170542"/>
                  <a:gd name="connsiteX2" fmla="*/ 2913372 w 3077378"/>
                  <a:gd name="connsiteY2" fmla="*/ 597725 h 2170542"/>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Lst>
                <a:ahLst/>
                <a:cxnLst>
                  <a:cxn ang="0">
                    <a:pos x="connsiteX0" y="connsiteY0"/>
                  </a:cxn>
                  <a:cxn ang="0">
                    <a:pos x="connsiteX1" y="connsiteY1"/>
                  </a:cxn>
                  <a:cxn ang="0">
                    <a:pos x="connsiteX2" y="connsiteY2"/>
                  </a:cxn>
                </a:cxnLst>
                <a:rect l="l" t="t" r="r" b="b"/>
                <a:pathLst>
                  <a:path w="2766003" h="1097661" stroke="0" extrusionOk="0">
                    <a:moveTo>
                      <a:pt x="9926" y="619645"/>
                    </a:moveTo>
                    <a:cubicBezTo>
                      <a:pt x="267810" y="248901"/>
                      <a:pt x="801664" y="13512"/>
                      <a:pt x="1387153" y="12394"/>
                    </a:cubicBezTo>
                    <a:cubicBezTo>
                      <a:pt x="1970209" y="11280"/>
                      <a:pt x="2504071" y="242706"/>
                      <a:pt x="2766003" y="610115"/>
                    </a:cubicBezTo>
                    <a:lnTo>
                      <a:pt x="1391320" y="1097661"/>
                    </a:lnTo>
                    <a:lnTo>
                      <a:pt x="9926" y="619645"/>
                    </a:lnTo>
                    <a:close/>
                  </a:path>
                  <a:path w="2766003" h="1097661" fill="none">
                    <a:moveTo>
                      <a:pt x="0" y="612225"/>
                    </a:moveTo>
                    <a:cubicBezTo>
                      <a:pt x="255515" y="310880"/>
                      <a:pt x="774394" y="8600"/>
                      <a:pt x="1387133" y="3"/>
                    </a:cubicBezTo>
                    <a:cubicBezTo>
                      <a:pt x="1970189" y="-1111"/>
                      <a:pt x="2449589" y="270055"/>
                      <a:pt x="2756097" y="615088"/>
                    </a:cubicBezTo>
                  </a:path>
                </a:pathLst>
              </a:custGeom>
              <a:noFill/>
              <a:ln w="6350" cap="flat" cmpd="sng" algn="ctr">
                <a:solidFill>
                  <a:srgbClr val="FF671F"/>
                </a:solidFill>
                <a:prstDash val="solid"/>
                <a:miter lim="800000"/>
                <a:headEnd type="none"/>
                <a:tailEnd type="none"/>
              </a:ln>
              <a:effectLst/>
            </p:spPr>
            <p:txBody>
              <a:bodyPr anchor="ctr"/>
              <a:lstStyle/>
              <a:p>
                <a:pPr algn="ctr" eaLnBrk="1" fontAlgn="auto" hangingPunct="1">
                  <a:spcBef>
                    <a:spcPts val="0"/>
                  </a:spcBef>
                  <a:spcAft>
                    <a:spcPts val="0"/>
                  </a:spcAft>
                  <a:defRPr/>
                </a:pPr>
                <a:endParaRPr lang="en-US" sz="2000" kern="0">
                  <a:solidFill>
                    <a:schemeClr val="bg1"/>
                  </a:solidFill>
                </a:endParaRPr>
              </a:p>
            </p:txBody>
          </p:sp>
          <p:sp>
            <p:nvSpPr>
              <p:cNvPr id="151" name="Arc 14">
                <a:extLst>
                  <a:ext uri="{FF2B5EF4-FFF2-40B4-BE49-F238E27FC236}">
                    <a16:creationId xmlns:a16="http://schemas.microsoft.com/office/drawing/2014/main" id="{945B4E29-FA2C-86D0-3339-D55E5BC880BF}"/>
                  </a:ext>
                </a:extLst>
              </p:cNvPr>
              <p:cNvSpPr/>
              <p:nvPr/>
            </p:nvSpPr>
            <p:spPr>
              <a:xfrm rot="14400000">
                <a:off x="3802141" y="3811342"/>
                <a:ext cx="2764351" cy="1095673"/>
              </a:xfrm>
              <a:custGeom>
                <a:avLst/>
                <a:gdLst>
                  <a:gd name="connsiteX0" fmla="*/ 157295 w 3077378"/>
                  <a:gd name="connsiteY0" fmla="*/ 607255 h 2170542"/>
                  <a:gd name="connsiteX1" fmla="*/ 1534522 w 3077378"/>
                  <a:gd name="connsiteY1" fmla="*/ 4 h 2170542"/>
                  <a:gd name="connsiteX2" fmla="*/ 2913372 w 3077378"/>
                  <a:gd name="connsiteY2" fmla="*/ 597725 h 2170542"/>
                  <a:gd name="connsiteX3" fmla="*/ 1538689 w 3077378"/>
                  <a:gd name="connsiteY3" fmla="*/ 1085271 h 2170542"/>
                  <a:gd name="connsiteX4" fmla="*/ 157295 w 3077378"/>
                  <a:gd name="connsiteY4" fmla="*/ 607255 h 2170542"/>
                  <a:gd name="connsiteX0" fmla="*/ 157295 w 3077378"/>
                  <a:gd name="connsiteY0" fmla="*/ 607255 h 2170542"/>
                  <a:gd name="connsiteX1" fmla="*/ 1534522 w 3077378"/>
                  <a:gd name="connsiteY1" fmla="*/ 4 h 2170542"/>
                  <a:gd name="connsiteX2" fmla="*/ 2913372 w 3077378"/>
                  <a:gd name="connsiteY2" fmla="*/ 597725 h 2170542"/>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Lst>
                <a:ahLst/>
                <a:cxnLst>
                  <a:cxn ang="0">
                    <a:pos x="connsiteX0" y="connsiteY0"/>
                  </a:cxn>
                  <a:cxn ang="0">
                    <a:pos x="connsiteX1" y="connsiteY1"/>
                  </a:cxn>
                  <a:cxn ang="0">
                    <a:pos x="connsiteX2" y="connsiteY2"/>
                  </a:cxn>
                </a:cxnLst>
                <a:rect l="l" t="t" r="r" b="b"/>
                <a:pathLst>
                  <a:path w="2766003" h="1097661" stroke="0" extrusionOk="0">
                    <a:moveTo>
                      <a:pt x="9926" y="619645"/>
                    </a:moveTo>
                    <a:cubicBezTo>
                      <a:pt x="267810" y="248901"/>
                      <a:pt x="801664" y="13512"/>
                      <a:pt x="1387153" y="12394"/>
                    </a:cubicBezTo>
                    <a:cubicBezTo>
                      <a:pt x="1970209" y="11280"/>
                      <a:pt x="2504071" y="242706"/>
                      <a:pt x="2766003" y="610115"/>
                    </a:cubicBezTo>
                    <a:lnTo>
                      <a:pt x="1391320" y="1097661"/>
                    </a:lnTo>
                    <a:lnTo>
                      <a:pt x="9926" y="619645"/>
                    </a:lnTo>
                    <a:close/>
                  </a:path>
                  <a:path w="2766003" h="1097661" fill="none">
                    <a:moveTo>
                      <a:pt x="0" y="612225"/>
                    </a:moveTo>
                    <a:cubicBezTo>
                      <a:pt x="255515" y="310880"/>
                      <a:pt x="774394" y="8600"/>
                      <a:pt x="1387133" y="3"/>
                    </a:cubicBezTo>
                    <a:cubicBezTo>
                      <a:pt x="1970189" y="-1111"/>
                      <a:pt x="2449589" y="270055"/>
                      <a:pt x="2756097" y="615088"/>
                    </a:cubicBezTo>
                  </a:path>
                </a:pathLst>
              </a:custGeom>
              <a:noFill/>
              <a:ln w="6350" cap="flat" cmpd="sng" algn="ctr">
                <a:solidFill>
                  <a:srgbClr val="FF671F"/>
                </a:solidFill>
                <a:prstDash val="solid"/>
                <a:miter lim="800000"/>
                <a:headEnd type="none"/>
                <a:tailEnd type="none"/>
              </a:ln>
              <a:effectLst/>
            </p:spPr>
            <p:txBody>
              <a:bodyPr anchor="ctr"/>
              <a:lstStyle/>
              <a:p>
                <a:pPr algn="ctr" eaLnBrk="1" fontAlgn="auto" hangingPunct="1">
                  <a:spcBef>
                    <a:spcPts val="0"/>
                  </a:spcBef>
                  <a:spcAft>
                    <a:spcPts val="0"/>
                  </a:spcAft>
                  <a:defRPr/>
                </a:pPr>
                <a:endParaRPr lang="en-US" sz="2000" kern="0">
                  <a:solidFill>
                    <a:schemeClr val="bg1"/>
                  </a:solidFill>
                </a:endParaRPr>
              </a:p>
            </p:txBody>
          </p:sp>
          <p:sp>
            <p:nvSpPr>
              <p:cNvPr id="152" name="Arc 14">
                <a:extLst>
                  <a:ext uri="{FF2B5EF4-FFF2-40B4-BE49-F238E27FC236}">
                    <a16:creationId xmlns:a16="http://schemas.microsoft.com/office/drawing/2014/main" id="{F0C27699-09D5-F88D-C997-9628D574C672}"/>
                  </a:ext>
                </a:extLst>
              </p:cNvPr>
              <p:cNvSpPr/>
              <p:nvPr/>
            </p:nvSpPr>
            <p:spPr>
              <a:xfrm>
                <a:off x="4934856" y="1856580"/>
                <a:ext cx="2768530" cy="1095956"/>
              </a:xfrm>
              <a:custGeom>
                <a:avLst/>
                <a:gdLst>
                  <a:gd name="connsiteX0" fmla="*/ 157295 w 3077378"/>
                  <a:gd name="connsiteY0" fmla="*/ 607255 h 2170542"/>
                  <a:gd name="connsiteX1" fmla="*/ 1534522 w 3077378"/>
                  <a:gd name="connsiteY1" fmla="*/ 4 h 2170542"/>
                  <a:gd name="connsiteX2" fmla="*/ 2913372 w 3077378"/>
                  <a:gd name="connsiteY2" fmla="*/ 597725 h 2170542"/>
                  <a:gd name="connsiteX3" fmla="*/ 1538689 w 3077378"/>
                  <a:gd name="connsiteY3" fmla="*/ 1085271 h 2170542"/>
                  <a:gd name="connsiteX4" fmla="*/ 157295 w 3077378"/>
                  <a:gd name="connsiteY4" fmla="*/ 607255 h 2170542"/>
                  <a:gd name="connsiteX0" fmla="*/ 157295 w 3077378"/>
                  <a:gd name="connsiteY0" fmla="*/ 607255 h 2170542"/>
                  <a:gd name="connsiteX1" fmla="*/ 1534522 w 3077378"/>
                  <a:gd name="connsiteY1" fmla="*/ 4 h 2170542"/>
                  <a:gd name="connsiteX2" fmla="*/ 2913372 w 3077378"/>
                  <a:gd name="connsiteY2" fmla="*/ 597725 h 2170542"/>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Lst>
                <a:ahLst/>
                <a:cxnLst>
                  <a:cxn ang="0">
                    <a:pos x="connsiteX0" y="connsiteY0"/>
                  </a:cxn>
                  <a:cxn ang="0">
                    <a:pos x="connsiteX1" y="connsiteY1"/>
                  </a:cxn>
                  <a:cxn ang="0">
                    <a:pos x="connsiteX2" y="connsiteY2"/>
                  </a:cxn>
                </a:cxnLst>
                <a:rect l="l" t="t" r="r" b="b"/>
                <a:pathLst>
                  <a:path w="2766003" h="1097661" stroke="0" extrusionOk="0">
                    <a:moveTo>
                      <a:pt x="9926" y="619645"/>
                    </a:moveTo>
                    <a:cubicBezTo>
                      <a:pt x="267810" y="248901"/>
                      <a:pt x="801664" y="13512"/>
                      <a:pt x="1387153" y="12394"/>
                    </a:cubicBezTo>
                    <a:cubicBezTo>
                      <a:pt x="1970209" y="11280"/>
                      <a:pt x="2504071" y="242706"/>
                      <a:pt x="2766003" y="610115"/>
                    </a:cubicBezTo>
                    <a:lnTo>
                      <a:pt x="1391320" y="1097661"/>
                    </a:lnTo>
                    <a:lnTo>
                      <a:pt x="9926" y="619645"/>
                    </a:lnTo>
                    <a:close/>
                  </a:path>
                  <a:path w="2766003" h="1097661" fill="none">
                    <a:moveTo>
                      <a:pt x="0" y="612225"/>
                    </a:moveTo>
                    <a:cubicBezTo>
                      <a:pt x="255515" y="310880"/>
                      <a:pt x="774394" y="8600"/>
                      <a:pt x="1387133" y="3"/>
                    </a:cubicBezTo>
                    <a:cubicBezTo>
                      <a:pt x="1970189" y="-1111"/>
                      <a:pt x="2449589" y="270055"/>
                      <a:pt x="2756097" y="615088"/>
                    </a:cubicBezTo>
                  </a:path>
                </a:pathLst>
              </a:custGeom>
              <a:noFill/>
              <a:ln w="6350" cap="flat" cmpd="sng" algn="ctr">
                <a:solidFill>
                  <a:srgbClr val="FF671F"/>
                </a:solidFill>
                <a:prstDash val="solid"/>
                <a:miter lim="800000"/>
                <a:headEnd type="none"/>
                <a:tailEnd type="none"/>
              </a:ln>
              <a:effectLst/>
            </p:spPr>
            <p:txBody>
              <a:bodyPr anchor="ctr"/>
              <a:lstStyle/>
              <a:p>
                <a:pPr algn="ctr" eaLnBrk="1" fontAlgn="auto" hangingPunct="1">
                  <a:spcBef>
                    <a:spcPts val="0"/>
                  </a:spcBef>
                  <a:spcAft>
                    <a:spcPts val="0"/>
                  </a:spcAft>
                  <a:defRPr/>
                </a:pPr>
                <a:endParaRPr lang="en-US" sz="2000" kern="0">
                  <a:solidFill>
                    <a:schemeClr val="bg1"/>
                  </a:solidFill>
                </a:endParaRPr>
              </a:p>
            </p:txBody>
          </p:sp>
        </p:grpSp>
      </p:grpSp>
      <p:grpSp>
        <p:nvGrpSpPr>
          <p:cNvPr id="16397" name="Group 135">
            <a:extLst>
              <a:ext uri="{FF2B5EF4-FFF2-40B4-BE49-F238E27FC236}">
                <a16:creationId xmlns:a16="http://schemas.microsoft.com/office/drawing/2014/main" id="{7DF79CED-FDF0-30AC-A280-D580DBFC487C}"/>
              </a:ext>
            </a:extLst>
          </p:cNvPr>
          <p:cNvGrpSpPr>
            <a:grpSpLocks/>
          </p:cNvGrpSpPr>
          <p:nvPr/>
        </p:nvGrpSpPr>
        <p:grpSpPr bwMode="auto">
          <a:xfrm>
            <a:off x="5487988" y="5111750"/>
            <a:ext cx="1111250" cy="1260475"/>
            <a:chOff x="4607135" y="1856580"/>
            <a:chExt cx="3428866" cy="3884772"/>
          </a:xfrm>
        </p:grpSpPr>
        <p:sp>
          <p:nvSpPr>
            <p:cNvPr id="141" name="Oval 140">
              <a:extLst>
                <a:ext uri="{FF2B5EF4-FFF2-40B4-BE49-F238E27FC236}">
                  <a16:creationId xmlns:a16="http://schemas.microsoft.com/office/drawing/2014/main" id="{D8F9E4BA-2AD8-ED01-AB7B-9FC77A1B0201}"/>
                </a:ext>
              </a:extLst>
            </p:cNvPr>
            <p:cNvSpPr/>
            <p:nvPr/>
          </p:nvSpPr>
          <p:spPr>
            <a:xfrm>
              <a:off x="4607135" y="1993574"/>
              <a:ext cx="3428866" cy="3429756"/>
            </a:xfrm>
            <a:prstGeom prst="ellipse">
              <a:avLst/>
            </a:prstGeom>
            <a:solidFill>
              <a:srgbClr val="9E01BF"/>
            </a:solidFill>
            <a:ln w="12700" cap="flat" cmpd="sng" algn="ctr">
              <a:solidFill>
                <a:srgbClr val="FF671F"/>
              </a:solidFill>
              <a:prstDash val="solid"/>
              <a:miter lim="800000"/>
            </a:ln>
            <a:effectLst/>
          </p:spPr>
          <p:txBody>
            <a:bodyPr anchor="ctr"/>
            <a:lstStyle/>
            <a:p>
              <a:pPr algn="ctr" eaLnBrk="1" fontAlgn="auto" hangingPunct="1">
                <a:spcBef>
                  <a:spcPts val="0"/>
                </a:spcBef>
                <a:spcAft>
                  <a:spcPts val="0"/>
                </a:spcAft>
                <a:defRPr/>
              </a:pPr>
              <a:endParaRPr lang="en-US" sz="2000" kern="0" dirty="0">
                <a:solidFill>
                  <a:schemeClr val="bg1"/>
                </a:solidFill>
              </a:endParaRPr>
            </a:p>
          </p:txBody>
        </p:sp>
        <p:grpSp>
          <p:nvGrpSpPr>
            <p:cNvPr id="16443" name="Group 141">
              <a:extLst>
                <a:ext uri="{FF2B5EF4-FFF2-40B4-BE49-F238E27FC236}">
                  <a16:creationId xmlns:a16="http://schemas.microsoft.com/office/drawing/2014/main" id="{F2679777-C33D-87B0-FA00-8605519AB42E}"/>
                </a:ext>
              </a:extLst>
            </p:cNvPr>
            <p:cNvGrpSpPr>
              <a:grpSpLocks/>
            </p:cNvGrpSpPr>
            <p:nvPr/>
          </p:nvGrpSpPr>
          <p:grpSpPr bwMode="auto">
            <a:xfrm>
              <a:off x="4637570" y="1856580"/>
              <a:ext cx="3398431" cy="3884772"/>
              <a:chOff x="4637570" y="1856580"/>
              <a:chExt cx="3398431" cy="3884772"/>
            </a:xfrm>
          </p:grpSpPr>
          <p:sp>
            <p:nvSpPr>
              <p:cNvPr id="143" name="Arc 14">
                <a:extLst>
                  <a:ext uri="{FF2B5EF4-FFF2-40B4-BE49-F238E27FC236}">
                    <a16:creationId xmlns:a16="http://schemas.microsoft.com/office/drawing/2014/main" id="{3F13A3C8-C6E0-B681-3CB9-E77451439E05}"/>
                  </a:ext>
                </a:extLst>
              </p:cNvPr>
              <p:cNvSpPr/>
              <p:nvPr/>
            </p:nvSpPr>
            <p:spPr>
              <a:xfrm rot="6999378">
                <a:off x="6105205" y="3751847"/>
                <a:ext cx="2764351" cy="1097238"/>
              </a:xfrm>
              <a:custGeom>
                <a:avLst/>
                <a:gdLst>
                  <a:gd name="connsiteX0" fmla="*/ 157295 w 3077378"/>
                  <a:gd name="connsiteY0" fmla="*/ 607255 h 2170542"/>
                  <a:gd name="connsiteX1" fmla="*/ 1534522 w 3077378"/>
                  <a:gd name="connsiteY1" fmla="*/ 4 h 2170542"/>
                  <a:gd name="connsiteX2" fmla="*/ 2913372 w 3077378"/>
                  <a:gd name="connsiteY2" fmla="*/ 597725 h 2170542"/>
                  <a:gd name="connsiteX3" fmla="*/ 1538689 w 3077378"/>
                  <a:gd name="connsiteY3" fmla="*/ 1085271 h 2170542"/>
                  <a:gd name="connsiteX4" fmla="*/ 157295 w 3077378"/>
                  <a:gd name="connsiteY4" fmla="*/ 607255 h 2170542"/>
                  <a:gd name="connsiteX0" fmla="*/ 157295 w 3077378"/>
                  <a:gd name="connsiteY0" fmla="*/ 607255 h 2170542"/>
                  <a:gd name="connsiteX1" fmla="*/ 1534522 w 3077378"/>
                  <a:gd name="connsiteY1" fmla="*/ 4 h 2170542"/>
                  <a:gd name="connsiteX2" fmla="*/ 2913372 w 3077378"/>
                  <a:gd name="connsiteY2" fmla="*/ 597725 h 2170542"/>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Lst>
                <a:ahLst/>
                <a:cxnLst>
                  <a:cxn ang="0">
                    <a:pos x="connsiteX0" y="connsiteY0"/>
                  </a:cxn>
                  <a:cxn ang="0">
                    <a:pos x="connsiteX1" y="connsiteY1"/>
                  </a:cxn>
                  <a:cxn ang="0">
                    <a:pos x="connsiteX2" y="connsiteY2"/>
                  </a:cxn>
                </a:cxnLst>
                <a:rect l="l" t="t" r="r" b="b"/>
                <a:pathLst>
                  <a:path w="2766003" h="1097661" stroke="0" extrusionOk="0">
                    <a:moveTo>
                      <a:pt x="9926" y="619645"/>
                    </a:moveTo>
                    <a:cubicBezTo>
                      <a:pt x="267810" y="248901"/>
                      <a:pt x="801664" y="13512"/>
                      <a:pt x="1387153" y="12394"/>
                    </a:cubicBezTo>
                    <a:cubicBezTo>
                      <a:pt x="1970209" y="11280"/>
                      <a:pt x="2504071" y="242706"/>
                      <a:pt x="2766003" y="610115"/>
                    </a:cubicBezTo>
                    <a:lnTo>
                      <a:pt x="1391320" y="1097661"/>
                    </a:lnTo>
                    <a:lnTo>
                      <a:pt x="9926" y="619645"/>
                    </a:lnTo>
                    <a:close/>
                  </a:path>
                  <a:path w="2766003" h="1097661" fill="none">
                    <a:moveTo>
                      <a:pt x="0" y="612225"/>
                    </a:moveTo>
                    <a:cubicBezTo>
                      <a:pt x="255515" y="310880"/>
                      <a:pt x="774394" y="8600"/>
                      <a:pt x="1387133" y="3"/>
                    </a:cubicBezTo>
                    <a:cubicBezTo>
                      <a:pt x="1970189" y="-1111"/>
                      <a:pt x="2449589" y="270055"/>
                      <a:pt x="2756097" y="615088"/>
                    </a:cubicBezTo>
                  </a:path>
                </a:pathLst>
              </a:custGeom>
              <a:noFill/>
              <a:ln w="6350" cap="flat" cmpd="sng" algn="ctr">
                <a:solidFill>
                  <a:srgbClr val="FF671F"/>
                </a:solidFill>
                <a:prstDash val="solid"/>
                <a:miter lim="800000"/>
                <a:headEnd type="none"/>
                <a:tailEnd type="none"/>
              </a:ln>
              <a:effectLst/>
            </p:spPr>
            <p:txBody>
              <a:bodyPr anchor="ctr"/>
              <a:lstStyle/>
              <a:p>
                <a:pPr algn="ctr" eaLnBrk="1" fontAlgn="auto" hangingPunct="1">
                  <a:spcBef>
                    <a:spcPts val="0"/>
                  </a:spcBef>
                  <a:spcAft>
                    <a:spcPts val="0"/>
                  </a:spcAft>
                  <a:defRPr/>
                </a:pPr>
                <a:endParaRPr lang="en-US" sz="2000" kern="0">
                  <a:solidFill>
                    <a:schemeClr val="bg1"/>
                  </a:solidFill>
                </a:endParaRPr>
              </a:p>
            </p:txBody>
          </p:sp>
          <p:sp>
            <p:nvSpPr>
              <p:cNvPr id="144" name="Arc 14">
                <a:extLst>
                  <a:ext uri="{FF2B5EF4-FFF2-40B4-BE49-F238E27FC236}">
                    <a16:creationId xmlns:a16="http://schemas.microsoft.com/office/drawing/2014/main" id="{2715AA19-C325-CBF8-2F0D-11F1E8612FA0}"/>
                  </a:ext>
                </a:extLst>
              </p:cNvPr>
              <p:cNvSpPr/>
              <p:nvPr/>
            </p:nvSpPr>
            <p:spPr>
              <a:xfrm rot="14400000">
                <a:off x="3802966" y="3810559"/>
                <a:ext cx="2764351" cy="1097238"/>
              </a:xfrm>
              <a:custGeom>
                <a:avLst/>
                <a:gdLst>
                  <a:gd name="connsiteX0" fmla="*/ 157295 w 3077378"/>
                  <a:gd name="connsiteY0" fmla="*/ 607255 h 2170542"/>
                  <a:gd name="connsiteX1" fmla="*/ 1534522 w 3077378"/>
                  <a:gd name="connsiteY1" fmla="*/ 4 h 2170542"/>
                  <a:gd name="connsiteX2" fmla="*/ 2913372 w 3077378"/>
                  <a:gd name="connsiteY2" fmla="*/ 597725 h 2170542"/>
                  <a:gd name="connsiteX3" fmla="*/ 1538689 w 3077378"/>
                  <a:gd name="connsiteY3" fmla="*/ 1085271 h 2170542"/>
                  <a:gd name="connsiteX4" fmla="*/ 157295 w 3077378"/>
                  <a:gd name="connsiteY4" fmla="*/ 607255 h 2170542"/>
                  <a:gd name="connsiteX0" fmla="*/ 157295 w 3077378"/>
                  <a:gd name="connsiteY0" fmla="*/ 607255 h 2170542"/>
                  <a:gd name="connsiteX1" fmla="*/ 1534522 w 3077378"/>
                  <a:gd name="connsiteY1" fmla="*/ 4 h 2170542"/>
                  <a:gd name="connsiteX2" fmla="*/ 2913372 w 3077378"/>
                  <a:gd name="connsiteY2" fmla="*/ 597725 h 2170542"/>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Lst>
                <a:ahLst/>
                <a:cxnLst>
                  <a:cxn ang="0">
                    <a:pos x="connsiteX0" y="connsiteY0"/>
                  </a:cxn>
                  <a:cxn ang="0">
                    <a:pos x="connsiteX1" y="connsiteY1"/>
                  </a:cxn>
                  <a:cxn ang="0">
                    <a:pos x="connsiteX2" y="connsiteY2"/>
                  </a:cxn>
                </a:cxnLst>
                <a:rect l="l" t="t" r="r" b="b"/>
                <a:pathLst>
                  <a:path w="2766003" h="1097661" stroke="0" extrusionOk="0">
                    <a:moveTo>
                      <a:pt x="9926" y="619645"/>
                    </a:moveTo>
                    <a:cubicBezTo>
                      <a:pt x="267810" y="248901"/>
                      <a:pt x="801664" y="13512"/>
                      <a:pt x="1387153" y="12394"/>
                    </a:cubicBezTo>
                    <a:cubicBezTo>
                      <a:pt x="1970209" y="11280"/>
                      <a:pt x="2504071" y="242706"/>
                      <a:pt x="2766003" y="610115"/>
                    </a:cubicBezTo>
                    <a:lnTo>
                      <a:pt x="1391320" y="1097661"/>
                    </a:lnTo>
                    <a:lnTo>
                      <a:pt x="9926" y="619645"/>
                    </a:lnTo>
                    <a:close/>
                  </a:path>
                  <a:path w="2766003" h="1097661" fill="none">
                    <a:moveTo>
                      <a:pt x="0" y="612225"/>
                    </a:moveTo>
                    <a:cubicBezTo>
                      <a:pt x="255515" y="310880"/>
                      <a:pt x="774394" y="8600"/>
                      <a:pt x="1387133" y="3"/>
                    </a:cubicBezTo>
                    <a:cubicBezTo>
                      <a:pt x="1970189" y="-1111"/>
                      <a:pt x="2449589" y="270055"/>
                      <a:pt x="2756097" y="615088"/>
                    </a:cubicBezTo>
                  </a:path>
                </a:pathLst>
              </a:custGeom>
              <a:noFill/>
              <a:ln w="6350" cap="flat" cmpd="sng" algn="ctr">
                <a:solidFill>
                  <a:srgbClr val="FF671F"/>
                </a:solidFill>
                <a:prstDash val="solid"/>
                <a:miter lim="800000"/>
                <a:headEnd type="none"/>
                <a:tailEnd type="none"/>
              </a:ln>
              <a:effectLst/>
            </p:spPr>
            <p:txBody>
              <a:bodyPr anchor="ctr"/>
              <a:lstStyle/>
              <a:p>
                <a:pPr algn="ctr" eaLnBrk="1" fontAlgn="auto" hangingPunct="1">
                  <a:spcBef>
                    <a:spcPts val="0"/>
                  </a:spcBef>
                  <a:spcAft>
                    <a:spcPts val="0"/>
                  </a:spcAft>
                  <a:defRPr/>
                </a:pPr>
                <a:endParaRPr lang="en-US" sz="2000" kern="0">
                  <a:solidFill>
                    <a:schemeClr val="bg1"/>
                  </a:solidFill>
                </a:endParaRPr>
              </a:p>
            </p:txBody>
          </p:sp>
          <p:sp>
            <p:nvSpPr>
              <p:cNvPr id="145" name="Arc 14">
                <a:extLst>
                  <a:ext uri="{FF2B5EF4-FFF2-40B4-BE49-F238E27FC236}">
                    <a16:creationId xmlns:a16="http://schemas.microsoft.com/office/drawing/2014/main" id="{0F0924DE-BF53-5073-F702-D29A1C8E9AC4}"/>
                  </a:ext>
                </a:extLst>
              </p:cNvPr>
              <p:cNvSpPr/>
              <p:nvPr/>
            </p:nvSpPr>
            <p:spPr>
              <a:xfrm>
                <a:off x="4935324" y="1856580"/>
                <a:ext cx="2767587" cy="1095956"/>
              </a:xfrm>
              <a:custGeom>
                <a:avLst/>
                <a:gdLst>
                  <a:gd name="connsiteX0" fmla="*/ 157295 w 3077378"/>
                  <a:gd name="connsiteY0" fmla="*/ 607255 h 2170542"/>
                  <a:gd name="connsiteX1" fmla="*/ 1534522 w 3077378"/>
                  <a:gd name="connsiteY1" fmla="*/ 4 h 2170542"/>
                  <a:gd name="connsiteX2" fmla="*/ 2913372 w 3077378"/>
                  <a:gd name="connsiteY2" fmla="*/ 597725 h 2170542"/>
                  <a:gd name="connsiteX3" fmla="*/ 1538689 w 3077378"/>
                  <a:gd name="connsiteY3" fmla="*/ 1085271 h 2170542"/>
                  <a:gd name="connsiteX4" fmla="*/ 157295 w 3077378"/>
                  <a:gd name="connsiteY4" fmla="*/ 607255 h 2170542"/>
                  <a:gd name="connsiteX0" fmla="*/ 157295 w 3077378"/>
                  <a:gd name="connsiteY0" fmla="*/ 607255 h 2170542"/>
                  <a:gd name="connsiteX1" fmla="*/ 1534522 w 3077378"/>
                  <a:gd name="connsiteY1" fmla="*/ 4 h 2170542"/>
                  <a:gd name="connsiteX2" fmla="*/ 2913372 w 3077378"/>
                  <a:gd name="connsiteY2" fmla="*/ 597725 h 2170542"/>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Lst>
                <a:ahLst/>
                <a:cxnLst>
                  <a:cxn ang="0">
                    <a:pos x="connsiteX0" y="connsiteY0"/>
                  </a:cxn>
                  <a:cxn ang="0">
                    <a:pos x="connsiteX1" y="connsiteY1"/>
                  </a:cxn>
                  <a:cxn ang="0">
                    <a:pos x="connsiteX2" y="connsiteY2"/>
                  </a:cxn>
                </a:cxnLst>
                <a:rect l="l" t="t" r="r" b="b"/>
                <a:pathLst>
                  <a:path w="2766003" h="1097661" stroke="0" extrusionOk="0">
                    <a:moveTo>
                      <a:pt x="9926" y="619645"/>
                    </a:moveTo>
                    <a:cubicBezTo>
                      <a:pt x="267810" y="248901"/>
                      <a:pt x="801664" y="13512"/>
                      <a:pt x="1387153" y="12394"/>
                    </a:cubicBezTo>
                    <a:cubicBezTo>
                      <a:pt x="1970209" y="11280"/>
                      <a:pt x="2504071" y="242706"/>
                      <a:pt x="2766003" y="610115"/>
                    </a:cubicBezTo>
                    <a:lnTo>
                      <a:pt x="1391320" y="1097661"/>
                    </a:lnTo>
                    <a:lnTo>
                      <a:pt x="9926" y="619645"/>
                    </a:lnTo>
                    <a:close/>
                  </a:path>
                  <a:path w="2766003" h="1097661" fill="none">
                    <a:moveTo>
                      <a:pt x="0" y="612225"/>
                    </a:moveTo>
                    <a:cubicBezTo>
                      <a:pt x="255515" y="310880"/>
                      <a:pt x="774394" y="8600"/>
                      <a:pt x="1387133" y="3"/>
                    </a:cubicBezTo>
                    <a:cubicBezTo>
                      <a:pt x="1970189" y="-1111"/>
                      <a:pt x="2449589" y="270055"/>
                      <a:pt x="2756097" y="615088"/>
                    </a:cubicBezTo>
                  </a:path>
                </a:pathLst>
              </a:custGeom>
              <a:noFill/>
              <a:ln w="6350" cap="flat" cmpd="sng" algn="ctr">
                <a:solidFill>
                  <a:srgbClr val="FF671F"/>
                </a:solidFill>
                <a:prstDash val="solid"/>
                <a:miter lim="800000"/>
                <a:headEnd type="none"/>
                <a:tailEnd type="none"/>
              </a:ln>
              <a:effectLst/>
            </p:spPr>
            <p:txBody>
              <a:bodyPr anchor="ctr"/>
              <a:lstStyle/>
              <a:p>
                <a:pPr algn="ctr" eaLnBrk="1" fontAlgn="auto" hangingPunct="1">
                  <a:spcBef>
                    <a:spcPts val="0"/>
                  </a:spcBef>
                  <a:spcAft>
                    <a:spcPts val="0"/>
                  </a:spcAft>
                  <a:defRPr/>
                </a:pPr>
                <a:endParaRPr lang="en-US" sz="2000" kern="0">
                  <a:solidFill>
                    <a:schemeClr val="bg1"/>
                  </a:solidFill>
                </a:endParaRPr>
              </a:p>
            </p:txBody>
          </p:sp>
        </p:grpSp>
      </p:grpSp>
      <p:grpSp>
        <p:nvGrpSpPr>
          <p:cNvPr id="16398" name="Group 126">
            <a:extLst>
              <a:ext uri="{FF2B5EF4-FFF2-40B4-BE49-F238E27FC236}">
                <a16:creationId xmlns:a16="http://schemas.microsoft.com/office/drawing/2014/main" id="{82A855B1-7AE5-5A2F-ACD3-427C12831B50}"/>
              </a:ext>
            </a:extLst>
          </p:cNvPr>
          <p:cNvGrpSpPr>
            <a:grpSpLocks/>
          </p:cNvGrpSpPr>
          <p:nvPr/>
        </p:nvGrpSpPr>
        <p:grpSpPr bwMode="auto">
          <a:xfrm>
            <a:off x="5468938" y="903288"/>
            <a:ext cx="1112837" cy="1258887"/>
            <a:chOff x="4607135" y="1856580"/>
            <a:chExt cx="3428866" cy="3884772"/>
          </a:xfrm>
        </p:grpSpPr>
        <p:sp>
          <p:nvSpPr>
            <p:cNvPr id="131" name="Oval 130">
              <a:extLst>
                <a:ext uri="{FF2B5EF4-FFF2-40B4-BE49-F238E27FC236}">
                  <a16:creationId xmlns:a16="http://schemas.microsoft.com/office/drawing/2014/main" id="{E2FB64F1-B076-FFAF-1FE6-88C882DB8C3C}"/>
                </a:ext>
              </a:extLst>
            </p:cNvPr>
            <p:cNvSpPr/>
            <p:nvPr/>
          </p:nvSpPr>
          <p:spPr>
            <a:xfrm>
              <a:off x="4607135" y="1993747"/>
              <a:ext cx="3428866" cy="3429182"/>
            </a:xfrm>
            <a:prstGeom prst="ellipse">
              <a:avLst/>
            </a:prstGeom>
            <a:solidFill>
              <a:srgbClr val="9E01BF"/>
            </a:solidFill>
            <a:ln w="12700" cap="flat" cmpd="sng" algn="ctr">
              <a:solidFill>
                <a:srgbClr val="FF671F"/>
              </a:solidFill>
              <a:prstDash val="solid"/>
              <a:miter lim="800000"/>
            </a:ln>
            <a:effectLst/>
          </p:spPr>
          <p:txBody>
            <a:bodyPr anchor="ctr"/>
            <a:lstStyle/>
            <a:p>
              <a:pPr algn="ctr" eaLnBrk="1" fontAlgn="auto" hangingPunct="1">
                <a:spcBef>
                  <a:spcPts val="0"/>
                </a:spcBef>
                <a:spcAft>
                  <a:spcPts val="0"/>
                </a:spcAft>
                <a:defRPr/>
              </a:pPr>
              <a:endParaRPr lang="en-US" sz="2000" kern="0">
                <a:solidFill>
                  <a:schemeClr val="bg1"/>
                </a:solidFill>
              </a:endParaRPr>
            </a:p>
          </p:txBody>
        </p:sp>
        <p:grpSp>
          <p:nvGrpSpPr>
            <p:cNvPr id="16438" name="Group 131">
              <a:extLst>
                <a:ext uri="{FF2B5EF4-FFF2-40B4-BE49-F238E27FC236}">
                  <a16:creationId xmlns:a16="http://schemas.microsoft.com/office/drawing/2014/main" id="{7AABD012-404C-3AC9-330D-8FF52C59FA9B}"/>
                </a:ext>
              </a:extLst>
            </p:cNvPr>
            <p:cNvGrpSpPr>
              <a:grpSpLocks/>
            </p:cNvGrpSpPr>
            <p:nvPr/>
          </p:nvGrpSpPr>
          <p:grpSpPr bwMode="auto">
            <a:xfrm>
              <a:off x="4637570" y="1856580"/>
              <a:ext cx="3398431" cy="3884772"/>
              <a:chOff x="4637570" y="1856580"/>
              <a:chExt cx="3398431" cy="3884772"/>
            </a:xfrm>
          </p:grpSpPr>
          <p:sp>
            <p:nvSpPr>
              <p:cNvPr id="133" name="Arc 14">
                <a:extLst>
                  <a:ext uri="{FF2B5EF4-FFF2-40B4-BE49-F238E27FC236}">
                    <a16:creationId xmlns:a16="http://schemas.microsoft.com/office/drawing/2014/main" id="{F28733C9-368D-5FE0-E612-CBB9C5703B31}"/>
                  </a:ext>
                </a:extLst>
              </p:cNvPr>
              <p:cNvSpPr/>
              <p:nvPr/>
            </p:nvSpPr>
            <p:spPr>
              <a:xfrm rot="6999378">
                <a:off x="6106694" y="3753259"/>
                <a:ext cx="2762941" cy="1095673"/>
              </a:xfrm>
              <a:custGeom>
                <a:avLst/>
                <a:gdLst>
                  <a:gd name="connsiteX0" fmla="*/ 157295 w 3077378"/>
                  <a:gd name="connsiteY0" fmla="*/ 607255 h 2170542"/>
                  <a:gd name="connsiteX1" fmla="*/ 1534522 w 3077378"/>
                  <a:gd name="connsiteY1" fmla="*/ 4 h 2170542"/>
                  <a:gd name="connsiteX2" fmla="*/ 2913372 w 3077378"/>
                  <a:gd name="connsiteY2" fmla="*/ 597725 h 2170542"/>
                  <a:gd name="connsiteX3" fmla="*/ 1538689 w 3077378"/>
                  <a:gd name="connsiteY3" fmla="*/ 1085271 h 2170542"/>
                  <a:gd name="connsiteX4" fmla="*/ 157295 w 3077378"/>
                  <a:gd name="connsiteY4" fmla="*/ 607255 h 2170542"/>
                  <a:gd name="connsiteX0" fmla="*/ 157295 w 3077378"/>
                  <a:gd name="connsiteY0" fmla="*/ 607255 h 2170542"/>
                  <a:gd name="connsiteX1" fmla="*/ 1534522 w 3077378"/>
                  <a:gd name="connsiteY1" fmla="*/ 4 h 2170542"/>
                  <a:gd name="connsiteX2" fmla="*/ 2913372 w 3077378"/>
                  <a:gd name="connsiteY2" fmla="*/ 597725 h 2170542"/>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Lst>
                <a:ahLst/>
                <a:cxnLst>
                  <a:cxn ang="0">
                    <a:pos x="connsiteX0" y="connsiteY0"/>
                  </a:cxn>
                  <a:cxn ang="0">
                    <a:pos x="connsiteX1" y="connsiteY1"/>
                  </a:cxn>
                  <a:cxn ang="0">
                    <a:pos x="connsiteX2" y="connsiteY2"/>
                  </a:cxn>
                </a:cxnLst>
                <a:rect l="l" t="t" r="r" b="b"/>
                <a:pathLst>
                  <a:path w="2766003" h="1097661" stroke="0" extrusionOk="0">
                    <a:moveTo>
                      <a:pt x="9926" y="619645"/>
                    </a:moveTo>
                    <a:cubicBezTo>
                      <a:pt x="267810" y="248901"/>
                      <a:pt x="801664" y="13512"/>
                      <a:pt x="1387153" y="12394"/>
                    </a:cubicBezTo>
                    <a:cubicBezTo>
                      <a:pt x="1970209" y="11280"/>
                      <a:pt x="2504071" y="242706"/>
                      <a:pt x="2766003" y="610115"/>
                    </a:cubicBezTo>
                    <a:lnTo>
                      <a:pt x="1391320" y="1097661"/>
                    </a:lnTo>
                    <a:lnTo>
                      <a:pt x="9926" y="619645"/>
                    </a:lnTo>
                    <a:close/>
                  </a:path>
                  <a:path w="2766003" h="1097661" fill="none">
                    <a:moveTo>
                      <a:pt x="0" y="612225"/>
                    </a:moveTo>
                    <a:cubicBezTo>
                      <a:pt x="255515" y="310880"/>
                      <a:pt x="774394" y="8600"/>
                      <a:pt x="1387133" y="3"/>
                    </a:cubicBezTo>
                    <a:cubicBezTo>
                      <a:pt x="1970189" y="-1111"/>
                      <a:pt x="2449589" y="270055"/>
                      <a:pt x="2756097" y="615088"/>
                    </a:cubicBezTo>
                  </a:path>
                </a:pathLst>
              </a:custGeom>
              <a:noFill/>
              <a:ln w="6350" cap="flat" cmpd="sng" algn="ctr">
                <a:solidFill>
                  <a:srgbClr val="FF671F"/>
                </a:solidFill>
                <a:prstDash val="solid"/>
                <a:miter lim="800000"/>
                <a:headEnd type="none"/>
                <a:tailEnd type="none"/>
              </a:ln>
              <a:effectLst/>
            </p:spPr>
            <p:txBody>
              <a:bodyPr anchor="ctr"/>
              <a:lstStyle/>
              <a:p>
                <a:pPr algn="ctr" eaLnBrk="1" fontAlgn="auto" hangingPunct="1">
                  <a:spcBef>
                    <a:spcPts val="0"/>
                  </a:spcBef>
                  <a:spcAft>
                    <a:spcPts val="0"/>
                  </a:spcAft>
                  <a:defRPr/>
                </a:pPr>
                <a:endParaRPr lang="en-US" sz="2000" kern="0">
                  <a:solidFill>
                    <a:schemeClr val="bg1"/>
                  </a:solidFill>
                </a:endParaRPr>
              </a:p>
            </p:txBody>
          </p:sp>
          <p:sp>
            <p:nvSpPr>
              <p:cNvPr id="134" name="Arc 14">
                <a:extLst>
                  <a:ext uri="{FF2B5EF4-FFF2-40B4-BE49-F238E27FC236}">
                    <a16:creationId xmlns:a16="http://schemas.microsoft.com/office/drawing/2014/main" id="{173A7930-8260-68A6-9EAA-6C17AB5558CC}"/>
                  </a:ext>
                </a:extLst>
              </p:cNvPr>
              <p:cNvSpPr/>
              <p:nvPr/>
            </p:nvSpPr>
            <p:spPr>
              <a:xfrm rot="14400000">
                <a:off x="3800398" y="3809598"/>
                <a:ext cx="2767838" cy="1095673"/>
              </a:xfrm>
              <a:custGeom>
                <a:avLst/>
                <a:gdLst>
                  <a:gd name="connsiteX0" fmla="*/ 157295 w 3077378"/>
                  <a:gd name="connsiteY0" fmla="*/ 607255 h 2170542"/>
                  <a:gd name="connsiteX1" fmla="*/ 1534522 w 3077378"/>
                  <a:gd name="connsiteY1" fmla="*/ 4 h 2170542"/>
                  <a:gd name="connsiteX2" fmla="*/ 2913372 w 3077378"/>
                  <a:gd name="connsiteY2" fmla="*/ 597725 h 2170542"/>
                  <a:gd name="connsiteX3" fmla="*/ 1538689 w 3077378"/>
                  <a:gd name="connsiteY3" fmla="*/ 1085271 h 2170542"/>
                  <a:gd name="connsiteX4" fmla="*/ 157295 w 3077378"/>
                  <a:gd name="connsiteY4" fmla="*/ 607255 h 2170542"/>
                  <a:gd name="connsiteX0" fmla="*/ 157295 w 3077378"/>
                  <a:gd name="connsiteY0" fmla="*/ 607255 h 2170542"/>
                  <a:gd name="connsiteX1" fmla="*/ 1534522 w 3077378"/>
                  <a:gd name="connsiteY1" fmla="*/ 4 h 2170542"/>
                  <a:gd name="connsiteX2" fmla="*/ 2913372 w 3077378"/>
                  <a:gd name="connsiteY2" fmla="*/ 597725 h 2170542"/>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Lst>
                <a:ahLst/>
                <a:cxnLst>
                  <a:cxn ang="0">
                    <a:pos x="connsiteX0" y="connsiteY0"/>
                  </a:cxn>
                  <a:cxn ang="0">
                    <a:pos x="connsiteX1" y="connsiteY1"/>
                  </a:cxn>
                  <a:cxn ang="0">
                    <a:pos x="connsiteX2" y="connsiteY2"/>
                  </a:cxn>
                </a:cxnLst>
                <a:rect l="l" t="t" r="r" b="b"/>
                <a:pathLst>
                  <a:path w="2766003" h="1097661" stroke="0" extrusionOk="0">
                    <a:moveTo>
                      <a:pt x="9926" y="619645"/>
                    </a:moveTo>
                    <a:cubicBezTo>
                      <a:pt x="267810" y="248901"/>
                      <a:pt x="801664" y="13512"/>
                      <a:pt x="1387153" y="12394"/>
                    </a:cubicBezTo>
                    <a:cubicBezTo>
                      <a:pt x="1970209" y="11280"/>
                      <a:pt x="2504071" y="242706"/>
                      <a:pt x="2766003" y="610115"/>
                    </a:cubicBezTo>
                    <a:lnTo>
                      <a:pt x="1391320" y="1097661"/>
                    </a:lnTo>
                    <a:lnTo>
                      <a:pt x="9926" y="619645"/>
                    </a:lnTo>
                    <a:close/>
                  </a:path>
                  <a:path w="2766003" h="1097661" fill="none">
                    <a:moveTo>
                      <a:pt x="0" y="612225"/>
                    </a:moveTo>
                    <a:cubicBezTo>
                      <a:pt x="255515" y="310880"/>
                      <a:pt x="774394" y="8600"/>
                      <a:pt x="1387133" y="3"/>
                    </a:cubicBezTo>
                    <a:cubicBezTo>
                      <a:pt x="1970189" y="-1111"/>
                      <a:pt x="2449589" y="270055"/>
                      <a:pt x="2756097" y="615088"/>
                    </a:cubicBezTo>
                  </a:path>
                </a:pathLst>
              </a:custGeom>
              <a:noFill/>
              <a:ln w="6350" cap="flat" cmpd="sng" algn="ctr">
                <a:solidFill>
                  <a:srgbClr val="FF671F"/>
                </a:solidFill>
                <a:prstDash val="solid"/>
                <a:miter lim="800000"/>
                <a:headEnd type="none"/>
                <a:tailEnd type="none"/>
              </a:ln>
              <a:effectLst/>
            </p:spPr>
            <p:txBody>
              <a:bodyPr anchor="ctr"/>
              <a:lstStyle/>
              <a:p>
                <a:pPr algn="ctr" eaLnBrk="1" fontAlgn="auto" hangingPunct="1">
                  <a:spcBef>
                    <a:spcPts val="0"/>
                  </a:spcBef>
                  <a:spcAft>
                    <a:spcPts val="0"/>
                  </a:spcAft>
                  <a:defRPr/>
                </a:pPr>
                <a:endParaRPr lang="en-US" sz="2000" kern="0">
                  <a:solidFill>
                    <a:schemeClr val="bg1"/>
                  </a:solidFill>
                </a:endParaRPr>
              </a:p>
            </p:txBody>
          </p:sp>
          <p:sp>
            <p:nvSpPr>
              <p:cNvPr id="135" name="Arc 14">
                <a:extLst>
                  <a:ext uri="{FF2B5EF4-FFF2-40B4-BE49-F238E27FC236}">
                    <a16:creationId xmlns:a16="http://schemas.microsoft.com/office/drawing/2014/main" id="{F30BCE4B-0465-3AF4-89FB-CF2AEB2AD574}"/>
                  </a:ext>
                </a:extLst>
              </p:cNvPr>
              <p:cNvSpPr/>
              <p:nvPr/>
            </p:nvSpPr>
            <p:spPr>
              <a:xfrm>
                <a:off x="4934856" y="1856580"/>
                <a:ext cx="2768530" cy="1097338"/>
              </a:xfrm>
              <a:custGeom>
                <a:avLst/>
                <a:gdLst>
                  <a:gd name="connsiteX0" fmla="*/ 157295 w 3077378"/>
                  <a:gd name="connsiteY0" fmla="*/ 607255 h 2170542"/>
                  <a:gd name="connsiteX1" fmla="*/ 1534522 w 3077378"/>
                  <a:gd name="connsiteY1" fmla="*/ 4 h 2170542"/>
                  <a:gd name="connsiteX2" fmla="*/ 2913372 w 3077378"/>
                  <a:gd name="connsiteY2" fmla="*/ 597725 h 2170542"/>
                  <a:gd name="connsiteX3" fmla="*/ 1538689 w 3077378"/>
                  <a:gd name="connsiteY3" fmla="*/ 1085271 h 2170542"/>
                  <a:gd name="connsiteX4" fmla="*/ 157295 w 3077378"/>
                  <a:gd name="connsiteY4" fmla="*/ 607255 h 2170542"/>
                  <a:gd name="connsiteX0" fmla="*/ 157295 w 3077378"/>
                  <a:gd name="connsiteY0" fmla="*/ 607255 h 2170542"/>
                  <a:gd name="connsiteX1" fmla="*/ 1534522 w 3077378"/>
                  <a:gd name="connsiteY1" fmla="*/ 4 h 2170542"/>
                  <a:gd name="connsiteX2" fmla="*/ 2913372 w 3077378"/>
                  <a:gd name="connsiteY2" fmla="*/ 597725 h 2170542"/>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Lst>
                <a:ahLst/>
                <a:cxnLst>
                  <a:cxn ang="0">
                    <a:pos x="connsiteX0" y="connsiteY0"/>
                  </a:cxn>
                  <a:cxn ang="0">
                    <a:pos x="connsiteX1" y="connsiteY1"/>
                  </a:cxn>
                  <a:cxn ang="0">
                    <a:pos x="connsiteX2" y="connsiteY2"/>
                  </a:cxn>
                </a:cxnLst>
                <a:rect l="l" t="t" r="r" b="b"/>
                <a:pathLst>
                  <a:path w="2766003" h="1097661" stroke="0" extrusionOk="0">
                    <a:moveTo>
                      <a:pt x="9926" y="619645"/>
                    </a:moveTo>
                    <a:cubicBezTo>
                      <a:pt x="267810" y="248901"/>
                      <a:pt x="801664" y="13512"/>
                      <a:pt x="1387153" y="12394"/>
                    </a:cubicBezTo>
                    <a:cubicBezTo>
                      <a:pt x="1970209" y="11280"/>
                      <a:pt x="2504071" y="242706"/>
                      <a:pt x="2766003" y="610115"/>
                    </a:cubicBezTo>
                    <a:lnTo>
                      <a:pt x="1391320" y="1097661"/>
                    </a:lnTo>
                    <a:lnTo>
                      <a:pt x="9926" y="619645"/>
                    </a:lnTo>
                    <a:close/>
                  </a:path>
                  <a:path w="2766003" h="1097661" fill="none">
                    <a:moveTo>
                      <a:pt x="0" y="612225"/>
                    </a:moveTo>
                    <a:cubicBezTo>
                      <a:pt x="255515" y="310880"/>
                      <a:pt x="774394" y="8600"/>
                      <a:pt x="1387133" y="3"/>
                    </a:cubicBezTo>
                    <a:cubicBezTo>
                      <a:pt x="1970189" y="-1111"/>
                      <a:pt x="2449589" y="270055"/>
                      <a:pt x="2756097" y="615088"/>
                    </a:cubicBezTo>
                  </a:path>
                </a:pathLst>
              </a:custGeom>
              <a:noFill/>
              <a:ln w="6350" cap="flat" cmpd="sng" algn="ctr">
                <a:solidFill>
                  <a:srgbClr val="FF671F"/>
                </a:solidFill>
                <a:prstDash val="solid"/>
                <a:miter lim="800000"/>
                <a:headEnd type="none"/>
                <a:tailEnd type="none"/>
              </a:ln>
              <a:effectLst/>
            </p:spPr>
            <p:txBody>
              <a:bodyPr anchor="ctr"/>
              <a:lstStyle/>
              <a:p>
                <a:pPr algn="ctr" eaLnBrk="1" fontAlgn="auto" hangingPunct="1">
                  <a:spcBef>
                    <a:spcPts val="0"/>
                  </a:spcBef>
                  <a:spcAft>
                    <a:spcPts val="0"/>
                  </a:spcAft>
                  <a:defRPr/>
                </a:pPr>
                <a:endParaRPr lang="en-US" sz="2000" kern="0">
                  <a:solidFill>
                    <a:schemeClr val="bg1"/>
                  </a:solidFill>
                </a:endParaRPr>
              </a:p>
            </p:txBody>
          </p:sp>
        </p:grpSp>
      </p:grpSp>
      <p:grpSp>
        <p:nvGrpSpPr>
          <p:cNvPr id="16399" name="Group 110">
            <a:extLst>
              <a:ext uri="{FF2B5EF4-FFF2-40B4-BE49-F238E27FC236}">
                <a16:creationId xmlns:a16="http://schemas.microsoft.com/office/drawing/2014/main" id="{AB3FDB72-A477-F08E-36DF-F3908423A560}"/>
              </a:ext>
            </a:extLst>
          </p:cNvPr>
          <p:cNvGrpSpPr>
            <a:grpSpLocks/>
          </p:cNvGrpSpPr>
          <p:nvPr/>
        </p:nvGrpSpPr>
        <p:grpSpPr bwMode="auto">
          <a:xfrm>
            <a:off x="6977063" y="4470400"/>
            <a:ext cx="1112837" cy="1260475"/>
            <a:chOff x="6423108" y="5070930"/>
            <a:chExt cx="1112198" cy="1260076"/>
          </a:xfrm>
        </p:grpSpPr>
        <p:grpSp>
          <p:nvGrpSpPr>
            <p:cNvPr id="16430" name="Group 119">
              <a:extLst>
                <a:ext uri="{FF2B5EF4-FFF2-40B4-BE49-F238E27FC236}">
                  <a16:creationId xmlns:a16="http://schemas.microsoft.com/office/drawing/2014/main" id="{0D3DFE0E-AAAE-5234-78CD-9DF29D7CDE87}"/>
                </a:ext>
              </a:extLst>
            </p:cNvPr>
            <p:cNvGrpSpPr>
              <a:grpSpLocks/>
            </p:cNvGrpSpPr>
            <p:nvPr/>
          </p:nvGrpSpPr>
          <p:grpSpPr bwMode="auto">
            <a:xfrm>
              <a:off x="6423108" y="5070930"/>
              <a:ext cx="1112198" cy="1260076"/>
              <a:chOff x="4607135" y="1856580"/>
              <a:chExt cx="3428866" cy="3884772"/>
            </a:xfrm>
          </p:grpSpPr>
          <p:sp>
            <p:nvSpPr>
              <p:cNvPr id="122" name="Oval 121">
                <a:extLst>
                  <a:ext uri="{FF2B5EF4-FFF2-40B4-BE49-F238E27FC236}">
                    <a16:creationId xmlns:a16="http://schemas.microsoft.com/office/drawing/2014/main" id="{85ED0A6D-FB28-8D44-15E9-497560829BF6}"/>
                  </a:ext>
                </a:extLst>
              </p:cNvPr>
              <p:cNvSpPr/>
              <p:nvPr/>
            </p:nvSpPr>
            <p:spPr>
              <a:xfrm>
                <a:off x="4607135" y="1993574"/>
                <a:ext cx="3428866" cy="3429756"/>
              </a:xfrm>
              <a:prstGeom prst="ellipse">
                <a:avLst/>
              </a:prstGeom>
              <a:solidFill>
                <a:srgbClr val="9E01BF"/>
              </a:solidFill>
              <a:ln w="12700" cap="flat" cmpd="sng" algn="ctr">
                <a:solidFill>
                  <a:srgbClr val="FF671F"/>
                </a:solidFill>
                <a:prstDash val="solid"/>
                <a:miter lim="800000"/>
              </a:ln>
              <a:effectLst/>
            </p:spPr>
            <p:txBody>
              <a:bodyPr anchor="ctr"/>
              <a:lstStyle/>
              <a:p>
                <a:pPr algn="ctr" eaLnBrk="1" fontAlgn="auto" hangingPunct="1">
                  <a:spcBef>
                    <a:spcPts val="0"/>
                  </a:spcBef>
                  <a:spcAft>
                    <a:spcPts val="0"/>
                  </a:spcAft>
                  <a:defRPr/>
                </a:pPr>
                <a:endParaRPr lang="en-US" sz="2000" kern="0" dirty="0">
                  <a:solidFill>
                    <a:schemeClr val="bg1"/>
                  </a:solidFill>
                </a:endParaRPr>
              </a:p>
            </p:txBody>
          </p:sp>
          <p:grpSp>
            <p:nvGrpSpPr>
              <p:cNvPr id="16433" name="Group 122">
                <a:extLst>
                  <a:ext uri="{FF2B5EF4-FFF2-40B4-BE49-F238E27FC236}">
                    <a16:creationId xmlns:a16="http://schemas.microsoft.com/office/drawing/2014/main" id="{6AF37894-3E6F-D986-CDE4-B8A85F815FC7}"/>
                  </a:ext>
                </a:extLst>
              </p:cNvPr>
              <p:cNvGrpSpPr>
                <a:grpSpLocks/>
              </p:cNvGrpSpPr>
              <p:nvPr/>
            </p:nvGrpSpPr>
            <p:grpSpPr bwMode="auto">
              <a:xfrm>
                <a:off x="4637570" y="1856580"/>
                <a:ext cx="3398431" cy="3884772"/>
                <a:chOff x="4637570" y="1856580"/>
                <a:chExt cx="3398431" cy="3884772"/>
              </a:xfrm>
            </p:grpSpPr>
            <p:sp>
              <p:nvSpPr>
                <p:cNvPr id="124" name="Arc 14">
                  <a:extLst>
                    <a:ext uri="{FF2B5EF4-FFF2-40B4-BE49-F238E27FC236}">
                      <a16:creationId xmlns:a16="http://schemas.microsoft.com/office/drawing/2014/main" id="{B48DBBDD-BC36-F424-3966-D818AEEA8349}"/>
                    </a:ext>
                  </a:extLst>
                </p:cNvPr>
                <p:cNvSpPr/>
                <p:nvPr/>
              </p:nvSpPr>
              <p:spPr>
                <a:xfrm rot="6999378">
                  <a:off x="6105987" y="3752630"/>
                  <a:ext cx="2764351" cy="1095673"/>
                </a:xfrm>
                <a:custGeom>
                  <a:avLst/>
                  <a:gdLst>
                    <a:gd name="connsiteX0" fmla="*/ 157295 w 3077378"/>
                    <a:gd name="connsiteY0" fmla="*/ 607255 h 2170542"/>
                    <a:gd name="connsiteX1" fmla="*/ 1534522 w 3077378"/>
                    <a:gd name="connsiteY1" fmla="*/ 4 h 2170542"/>
                    <a:gd name="connsiteX2" fmla="*/ 2913372 w 3077378"/>
                    <a:gd name="connsiteY2" fmla="*/ 597725 h 2170542"/>
                    <a:gd name="connsiteX3" fmla="*/ 1538689 w 3077378"/>
                    <a:gd name="connsiteY3" fmla="*/ 1085271 h 2170542"/>
                    <a:gd name="connsiteX4" fmla="*/ 157295 w 3077378"/>
                    <a:gd name="connsiteY4" fmla="*/ 607255 h 2170542"/>
                    <a:gd name="connsiteX0" fmla="*/ 157295 w 3077378"/>
                    <a:gd name="connsiteY0" fmla="*/ 607255 h 2170542"/>
                    <a:gd name="connsiteX1" fmla="*/ 1534522 w 3077378"/>
                    <a:gd name="connsiteY1" fmla="*/ 4 h 2170542"/>
                    <a:gd name="connsiteX2" fmla="*/ 2913372 w 3077378"/>
                    <a:gd name="connsiteY2" fmla="*/ 597725 h 2170542"/>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Lst>
                  <a:ahLst/>
                  <a:cxnLst>
                    <a:cxn ang="0">
                      <a:pos x="connsiteX0" y="connsiteY0"/>
                    </a:cxn>
                    <a:cxn ang="0">
                      <a:pos x="connsiteX1" y="connsiteY1"/>
                    </a:cxn>
                    <a:cxn ang="0">
                      <a:pos x="connsiteX2" y="connsiteY2"/>
                    </a:cxn>
                  </a:cxnLst>
                  <a:rect l="l" t="t" r="r" b="b"/>
                  <a:pathLst>
                    <a:path w="2766003" h="1097661" stroke="0" extrusionOk="0">
                      <a:moveTo>
                        <a:pt x="9926" y="619645"/>
                      </a:moveTo>
                      <a:cubicBezTo>
                        <a:pt x="267810" y="248901"/>
                        <a:pt x="801664" y="13512"/>
                        <a:pt x="1387153" y="12394"/>
                      </a:cubicBezTo>
                      <a:cubicBezTo>
                        <a:pt x="1970209" y="11280"/>
                        <a:pt x="2504071" y="242706"/>
                        <a:pt x="2766003" y="610115"/>
                      </a:cubicBezTo>
                      <a:lnTo>
                        <a:pt x="1391320" y="1097661"/>
                      </a:lnTo>
                      <a:lnTo>
                        <a:pt x="9926" y="619645"/>
                      </a:lnTo>
                      <a:close/>
                    </a:path>
                    <a:path w="2766003" h="1097661" fill="none">
                      <a:moveTo>
                        <a:pt x="0" y="612225"/>
                      </a:moveTo>
                      <a:cubicBezTo>
                        <a:pt x="255515" y="310880"/>
                        <a:pt x="774394" y="8600"/>
                        <a:pt x="1387133" y="3"/>
                      </a:cubicBezTo>
                      <a:cubicBezTo>
                        <a:pt x="1970189" y="-1111"/>
                        <a:pt x="2449589" y="270055"/>
                        <a:pt x="2756097" y="615088"/>
                      </a:cubicBezTo>
                    </a:path>
                  </a:pathLst>
                </a:custGeom>
                <a:noFill/>
                <a:ln w="6350" cap="flat" cmpd="sng" algn="ctr">
                  <a:solidFill>
                    <a:srgbClr val="FF671F"/>
                  </a:solidFill>
                  <a:prstDash val="solid"/>
                  <a:miter lim="800000"/>
                  <a:headEnd type="none"/>
                  <a:tailEnd type="none"/>
                </a:ln>
                <a:effectLst/>
              </p:spPr>
              <p:txBody>
                <a:bodyPr anchor="ctr"/>
                <a:lstStyle/>
                <a:p>
                  <a:pPr algn="ctr" eaLnBrk="1" fontAlgn="auto" hangingPunct="1">
                    <a:spcBef>
                      <a:spcPts val="0"/>
                    </a:spcBef>
                    <a:spcAft>
                      <a:spcPts val="0"/>
                    </a:spcAft>
                    <a:defRPr/>
                  </a:pPr>
                  <a:endParaRPr lang="en-US" sz="2000" kern="0">
                    <a:solidFill>
                      <a:schemeClr val="bg1"/>
                    </a:solidFill>
                  </a:endParaRPr>
                </a:p>
              </p:txBody>
            </p:sp>
            <p:sp>
              <p:nvSpPr>
                <p:cNvPr id="125" name="Arc 14">
                  <a:extLst>
                    <a:ext uri="{FF2B5EF4-FFF2-40B4-BE49-F238E27FC236}">
                      <a16:creationId xmlns:a16="http://schemas.microsoft.com/office/drawing/2014/main" id="{16BF24E2-A101-4F1C-155D-590EAEAAFA23}"/>
                    </a:ext>
                  </a:extLst>
                </p:cNvPr>
                <p:cNvSpPr/>
                <p:nvPr/>
              </p:nvSpPr>
              <p:spPr>
                <a:xfrm rot="14400000">
                  <a:off x="3802141" y="3811342"/>
                  <a:ext cx="2764351" cy="1095673"/>
                </a:xfrm>
                <a:custGeom>
                  <a:avLst/>
                  <a:gdLst>
                    <a:gd name="connsiteX0" fmla="*/ 157295 w 3077378"/>
                    <a:gd name="connsiteY0" fmla="*/ 607255 h 2170542"/>
                    <a:gd name="connsiteX1" fmla="*/ 1534522 w 3077378"/>
                    <a:gd name="connsiteY1" fmla="*/ 4 h 2170542"/>
                    <a:gd name="connsiteX2" fmla="*/ 2913372 w 3077378"/>
                    <a:gd name="connsiteY2" fmla="*/ 597725 h 2170542"/>
                    <a:gd name="connsiteX3" fmla="*/ 1538689 w 3077378"/>
                    <a:gd name="connsiteY3" fmla="*/ 1085271 h 2170542"/>
                    <a:gd name="connsiteX4" fmla="*/ 157295 w 3077378"/>
                    <a:gd name="connsiteY4" fmla="*/ 607255 h 2170542"/>
                    <a:gd name="connsiteX0" fmla="*/ 157295 w 3077378"/>
                    <a:gd name="connsiteY0" fmla="*/ 607255 h 2170542"/>
                    <a:gd name="connsiteX1" fmla="*/ 1534522 w 3077378"/>
                    <a:gd name="connsiteY1" fmla="*/ 4 h 2170542"/>
                    <a:gd name="connsiteX2" fmla="*/ 2913372 w 3077378"/>
                    <a:gd name="connsiteY2" fmla="*/ 597725 h 2170542"/>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Lst>
                  <a:ahLst/>
                  <a:cxnLst>
                    <a:cxn ang="0">
                      <a:pos x="connsiteX0" y="connsiteY0"/>
                    </a:cxn>
                    <a:cxn ang="0">
                      <a:pos x="connsiteX1" y="connsiteY1"/>
                    </a:cxn>
                    <a:cxn ang="0">
                      <a:pos x="connsiteX2" y="connsiteY2"/>
                    </a:cxn>
                  </a:cxnLst>
                  <a:rect l="l" t="t" r="r" b="b"/>
                  <a:pathLst>
                    <a:path w="2766003" h="1097661" stroke="0" extrusionOk="0">
                      <a:moveTo>
                        <a:pt x="9926" y="619645"/>
                      </a:moveTo>
                      <a:cubicBezTo>
                        <a:pt x="267810" y="248901"/>
                        <a:pt x="801664" y="13512"/>
                        <a:pt x="1387153" y="12394"/>
                      </a:cubicBezTo>
                      <a:cubicBezTo>
                        <a:pt x="1970209" y="11280"/>
                        <a:pt x="2504071" y="242706"/>
                        <a:pt x="2766003" y="610115"/>
                      </a:cubicBezTo>
                      <a:lnTo>
                        <a:pt x="1391320" y="1097661"/>
                      </a:lnTo>
                      <a:lnTo>
                        <a:pt x="9926" y="619645"/>
                      </a:lnTo>
                      <a:close/>
                    </a:path>
                    <a:path w="2766003" h="1097661" fill="none">
                      <a:moveTo>
                        <a:pt x="0" y="612225"/>
                      </a:moveTo>
                      <a:cubicBezTo>
                        <a:pt x="255515" y="310880"/>
                        <a:pt x="774394" y="8600"/>
                        <a:pt x="1387133" y="3"/>
                      </a:cubicBezTo>
                      <a:cubicBezTo>
                        <a:pt x="1970189" y="-1111"/>
                        <a:pt x="2449589" y="270055"/>
                        <a:pt x="2756097" y="615088"/>
                      </a:cubicBezTo>
                    </a:path>
                  </a:pathLst>
                </a:custGeom>
                <a:noFill/>
                <a:ln w="6350" cap="flat" cmpd="sng" algn="ctr">
                  <a:solidFill>
                    <a:srgbClr val="FF671F"/>
                  </a:solidFill>
                  <a:prstDash val="solid"/>
                  <a:miter lim="800000"/>
                  <a:headEnd type="none"/>
                  <a:tailEnd type="none"/>
                </a:ln>
                <a:effectLst/>
              </p:spPr>
              <p:txBody>
                <a:bodyPr anchor="ctr"/>
                <a:lstStyle/>
                <a:p>
                  <a:pPr algn="ctr" eaLnBrk="1" fontAlgn="auto" hangingPunct="1">
                    <a:spcBef>
                      <a:spcPts val="0"/>
                    </a:spcBef>
                    <a:spcAft>
                      <a:spcPts val="0"/>
                    </a:spcAft>
                    <a:defRPr/>
                  </a:pPr>
                  <a:endParaRPr lang="en-US" sz="2000" kern="0">
                    <a:solidFill>
                      <a:schemeClr val="bg1"/>
                    </a:solidFill>
                  </a:endParaRPr>
                </a:p>
              </p:txBody>
            </p:sp>
            <p:sp>
              <p:nvSpPr>
                <p:cNvPr id="126" name="Arc 14">
                  <a:extLst>
                    <a:ext uri="{FF2B5EF4-FFF2-40B4-BE49-F238E27FC236}">
                      <a16:creationId xmlns:a16="http://schemas.microsoft.com/office/drawing/2014/main" id="{1BA45A02-5F3D-17A8-5CEC-3C9B45F4F451}"/>
                    </a:ext>
                  </a:extLst>
                </p:cNvPr>
                <p:cNvSpPr/>
                <p:nvPr/>
              </p:nvSpPr>
              <p:spPr>
                <a:xfrm>
                  <a:off x="4934856" y="1856580"/>
                  <a:ext cx="2768530" cy="1095956"/>
                </a:xfrm>
                <a:custGeom>
                  <a:avLst/>
                  <a:gdLst>
                    <a:gd name="connsiteX0" fmla="*/ 157295 w 3077378"/>
                    <a:gd name="connsiteY0" fmla="*/ 607255 h 2170542"/>
                    <a:gd name="connsiteX1" fmla="*/ 1534522 w 3077378"/>
                    <a:gd name="connsiteY1" fmla="*/ 4 h 2170542"/>
                    <a:gd name="connsiteX2" fmla="*/ 2913372 w 3077378"/>
                    <a:gd name="connsiteY2" fmla="*/ 597725 h 2170542"/>
                    <a:gd name="connsiteX3" fmla="*/ 1538689 w 3077378"/>
                    <a:gd name="connsiteY3" fmla="*/ 1085271 h 2170542"/>
                    <a:gd name="connsiteX4" fmla="*/ 157295 w 3077378"/>
                    <a:gd name="connsiteY4" fmla="*/ 607255 h 2170542"/>
                    <a:gd name="connsiteX0" fmla="*/ 157295 w 3077378"/>
                    <a:gd name="connsiteY0" fmla="*/ 607255 h 2170542"/>
                    <a:gd name="connsiteX1" fmla="*/ 1534522 w 3077378"/>
                    <a:gd name="connsiteY1" fmla="*/ 4 h 2170542"/>
                    <a:gd name="connsiteX2" fmla="*/ 2913372 w 3077378"/>
                    <a:gd name="connsiteY2" fmla="*/ 597725 h 2170542"/>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66003 w 2766003"/>
                    <a:gd name="connsiteY2" fmla="*/ 597725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07255 h 1085271"/>
                    <a:gd name="connsiteX1" fmla="*/ 1387153 w 2766003"/>
                    <a:gd name="connsiteY1" fmla="*/ 4 h 1085271"/>
                    <a:gd name="connsiteX2" fmla="*/ 2766003 w 2766003"/>
                    <a:gd name="connsiteY2" fmla="*/ 597725 h 1085271"/>
                    <a:gd name="connsiteX3" fmla="*/ 1391320 w 2766003"/>
                    <a:gd name="connsiteY3" fmla="*/ 1085271 h 1085271"/>
                    <a:gd name="connsiteX4" fmla="*/ 9926 w 2766003"/>
                    <a:gd name="connsiteY4" fmla="*/ 607255 h 1085271"/>
                    <a:gd name="connsiteX0" fmla="*/ 0 w 2766003"/>
                    <a:gd name="connsiteY0" fmla="*/ 599835 h 1085271"/>
                    <a:gd name="connsiteX1" fmla="*/ 1387153 w 2766003"/>
                    <a:gd name="connsiteY1" fmla="*/ 4 h 1085271"/>
                    <a:gd name="connsiteX2" fmla="*/ 2756097 w 2766003"/>
                    <a:gd name="connsiteY2" fmla="*/ 602698 h 108527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 name="connsiteX0" fmla="*/ 9926 w 2766003"/>
                    <a:gd name="connsiteY0" fmla="*/ 619645 h 1097661"/>
                    <a:gd name="connsiteX1" fmla="*/ 1387153 w 2766003"/>
                    <a:gd name="connsiteY1" fmla="*/ 12394 h 1097661"/>
                    <a:gd name="connsiteX2" fmla="*/ 2766003 w 2766003"/>
                    <a:gd name="connsiteY2" fmla="*/ 610115 h 1097661"/>
                    <a:gd name="connsiteX3" fmla="*/ 1391320 w 2766003"/>
                    <a:gd name="connsiteY3" fmla="*/ 1097661 h 1097661"/>
                    <a:gd name="connsiteX4" fmla="*/ 9926 w 2766003"/>
                    <a:gd name="connsiteY4" fmla="*/ 619645 h 1097661"/>
                    <a:gd name="connsiteX0" fmla="*/ 0 w 2766003"/>
                    <a:gd name="connsiteY0" fmla="*/ 612225 h 1097661"/>
                    <a:gd name="connsiteX1" fmla="*/ 1387133 w 2766003"/>
                    <a:gd name="connsiteY1" fmla="*/ 3 h 1097661"/>
                    <a:gd name="connsiteX2" fmla="*/ 2756097 w 2766003"/>
                    <a:gd name="connsiteY2" fmla="*/ 615088 h 1097661"/>
                  </a:gdLst>
                  <a:ahLst/>
                  <a:cxnLst>
                    <a:cxn ang="0">
                      <a:pos x="connsiteX0" y="connsiteY0"/>
                    </a:cxn>
                    <a:cxn ang="0">
                      <a:pos x="connsiteX1" y="connsiteY1"/>
                    </a:cxn>
                    <a:cxn ang="0">
                      <a:pos x="connsiteX2" y="connsiteY2"/>
                    </a:cxn>
                  </a:cxnLst>
                  <a:rect l="l" t="t" r="r" b="b"/>
                  <a:pathLst>
                    <a:path w="2766003" h="1097661" stroke="0" extrusionOk="0">
                      <a:moveTo>
                        <a:pt x="9926" y="619645"/>
                      </a:moveTo>
                      <a:cubicBezTo>
                        <a:pt x="267810" y="248901"/>
                        <a:pt x="801664" y="13512"/>
                        <a:pt x="1387153" y="12394"/>
                      </a:cubicBezTo>
                      <a:cubicBezTo>
                        <a:pt x="1970209" y="11280"/>
                        <a:pt x="2504071" y="242706"/>
                        <a:pt x="2766003" y="610115"/>
                      </a:cubicBezTo>
                      <a:lnTo>
                        <a:pt x="1391320" y="1097661"/>
                      </a:lnTo>
                      <a:lnTo>
                        <a:pt x="9926" y="619645"/>
                      </a:lnTo>
                      <a:close/>
                    </a:path>
                    <a:path w="2766003" h="1097661" fill="none">
                      <a:moveTo>
                        <a:pt x="0" y="612225"/>
                      </a:moveTo>
                      <a:cubicBezTo>
                        <a:pt x="255515" y="310880"/>
                        <a:pt x="774394" y="8600"/>
                        <a:pt x="1387133" y="3"/>
                      </a:cubicBezTo>
                      <a:cubicBezTo>
                        <a:pt x="1970189" y="-1111"/>
                        <a:pt x="2449589" y="270055"/>
                        <a:pt x="2756097" y="615088"/>
                      </a:cubicBezTo>
                    </a:path>
                  </a:pathLst>
                </a:custGeom>
                <a:noFill/>
                <a:ln w="6350" cap="flat" cmpd="sng" algn="ctr">
                  <a:solidFill>
                    <a:srgbClr val="FF671F"/>
                  </a:solidFill>
                  <a:prstDash val="solid"/>
                  <a:miter lim="800000"/>
                  <a:headEnd type="none"/>
                  <a:tailEnd type="none"/>
                </a:ln>
                <a:effectLst/>
              </p:spPr>
              <p:txBody>
                <a:bodyPr anchor="ctr"/>
                <a:lstStyle/>
                <a:p>
                  <a:pPr algn="ctr" eaLnBrk="1" fontAlgn="auto" hangingPunct="1">
                    <a:spcBef>
                      <a:spcPts val="0"/>
                    </a:spcBef>
                    <a:spcAft>
                      <a:spcPts val="0"/>
                    </a:spcAft>
                    <a:defRPr/>
                  </a:pPr>
                  <a:endParaRPr lang="en-US" sz="2000" kern="0">
                    <a:solidFill>
                      <a:schemeClr val="bg1"/>
                    </a:solidFill>
                  </a:endParaRPr>
                </a:p>
              </p:txBody>
            </p:sp>
          </p:grpSp>
        </p:grpSp>
        <p:sp>
          <p:nvSpPr>
            <p:cNvPr id="121" name="Freeform 185">
              <a:extLst>
                <a:ext uri="{FF2B5EF4-FFF2-40B4-BE49-F238E27FC236}">
                  <a16:creationId xmlns:a16="http://schemas.microsoft.com/office/drawing/2014/main" id="{B4B08870-F22E-A4D7-0755-0195D778C6CE}"/>
                </a:ext>
              </a:extLst>
            </p:cNvPr>
            <p:cNvSpPr/>
            <p:nvPr/>
          </p:nvSpPr>
          <p:spPr>
            <a:xfrm rot="13500000">
              <a:off x="6734011" y="5178915"/>
              <a:ext cx="526883" cy="536267"/>
            </a:xfrm>
            <a:custGeom>
              <a:avLst/>
              <a:gdLst>
                <a:gd name="connsiteX0" fmla="*/ 2753149 w 6859735"/>
                <a:gd name="connsiteY0" fmla="*/ 6689357 h 6974837"/>
                <a:gd name="connsiteX1" fmla="*/ 2815740 w 6859735"/>
                <a:gd name="connsiteY1" fmla="*/ 6538251 h 6974837"/>
                <a:gd name="connsiteX2" fmla="*/ 2815740 w 6859735"/>
                <a:gd name="connsiteY2" fmla="*/ 4594624 h 6974837"/>
                <a:gd name="connsiteX3" fmla="*/ 2952417 w 6859735"/>
                <a:gd name="connsiteY3" fmla="*/ 4594624 h 6974837"/>
                <a:gd name="connsiteX4" fmla="*/ 2952417 w 6859735"/>
                <a:gd name="connsiteY4" fmla="*/ 4586491 h 6974837"/>
                <a:gd name="connsiteX5" fmla="*/ 4767500 w 6859735"/>
                <a:gd name="connsiteY5" fmla="*/ 4586491 h 6974837"/>
                <a:gd name="connsiteX6" fmla="*/ 4981196 w 6859735"/>
                <a:gd name="connsiteY6" fmla="*/ 4372795 h 6974837"/>
                <a:gd name="connsiteX7" fmla="*/ 4767500 w 6859735"/>
                <a:gd name="connsiteY7" fmla="*/ 4159098 h 6974837"/>
                <a:gd name="connsiteX8" fmla="*/ 2952417 w 6859735"/>
                <a:gd name="connsiteY8" fmla="*/ 4159098 h 6974837"/>
                <a:gd name="connsiteX9" fmla="*/ 2952417 w 6859735"/>
                <a:gd name="connsiteY9" fmla="*/ 4150495 h 6974837"/>
                <a:gd name="connsiteX10" fmla="*/ 2815740 w 6859735"/>
                <a:gd name="connsiteY10" fmla="*/ 4150497 h 6974837"/>
                <a:gd name="connsiteX11" fmla="*/ 2815740 w 6859735"/>
                <a:gd name="connsiteY11" fmla="*/ 2207342 h 6974837"/>
                <a:gd name="connsiteX12" fmla="*/ 2602043 w 6859735"/>
                <a:gd name="connsiteY12" fmla="*/ 1993645 h 6974837"/>
                <a:gd name="connsiteX13" fmla="*/ 2388346 w 6859735"/>
                <a:gd name="connsiteY13" fmla="*/ 2207342 h 6974837"/>
                <a:gd name="connsiteX14" fmla="*/ 2388347 w 6859735"/>
                <a:gd name="connsiteY14" fmla="*/ 4150497 h 6974837"/>
                <a:gd name="connsiteX15" fmla="*/ 2298101 w 6859735"/>
                <a:gd name="connsiteY15" fmla="*/ 4150497 h 6974837"/>
                <a:gd name="connsiteX16" fmla="*/ 2298101 w 6859735"/>
                <a:gd name="connsiteY16" fmla="*/ 4159098 h 6974837"/>
                <a:gd name="connsiteX17" fmla="*/ 436590 w 6859735"/>
                <a:gd name="connsiteY17" fmla="*/ 4159098 h 6974837"/>
                <a:gd name="connsiteX18" fmla="*/ 222893 w 6859735"/>
                <a:gd name="connsiteY18" fmla="*/ 4372795 h 6974837"/>
                <a:gd name="connsiteX19" fmla="*/ 436590 w 6859735"/>
                <a:gd name="connsiteY19" fmla="*/ 4586491 h 6974837"/>
                <a:gd name="connsiteX20" fmla="*/ 2298104 w 6859735"/>
                <a:gd name="connsiteY20" fmla="*/ 4586491 h 6974837"/>
                <a:gd name="connsiteX21" fmla="*/ 2298104 w 6859735"/>
                <a:gd name="connsiteY21" fmla="*/ 4594625 h 6974837"/>
                <a:gd name="connsiteX22" fmla="*/ 2388347 w 6859735"/>
                <a:gd name="connsiteY22" fmla="*/ 4594624 h 6974837"/>
                <a:gd name="connsiteX23" fmla="*/ 2388346 w 6859735"/>
                <a:gd name="connsiteY23" fmla="*/ 6538252 h 6974837"/>
                <a:gd name="connsiteX24" fmla="*/ 2602043 w 6859735"/>
                <a:gd name="connsiteY24" fmla="*/ 6751948 h 6974837"/>
                <a:gd name="connsiteX25" fmla="*/ 2753149 w 6859735"/>
                <a:gd name="connsiteY25" fmla="*/ 6689357 h 6974837"/>
                <a:gd name="connsiteX26" fmla="*/ 6798986 w 6859735"/>
                <a:gd name="connsiteY26" fmla="*/ 3087896 h 6974837"/>
                <a:gd name="connsiteX27" fmla="*/ 4015896 w 6859735"/>
                <a:gd name="connsiteY27" fmla="*/ 5870987 h 6974837"/>
                <a:gd name="connsiteX28" fmla="*/ 3722571 w 6859735"/>
                <a:gd name="connsiteY28" fmla="*/ 5870987 h 6974837"/>
                <a:gd name="connsiteX29" fmla="*/ 3722573 w 6859735"/>
                <a:gd name="connsiteY29" fmla="*/ 5870986 h 6974837"/>
                <a:gd name="connsiteX30" fmla="*/ 3722573 w 6859735"/>
                <a:gd name="connsiteY30" fmla="*/ 5577661 h 6974837"/>
                <a:gd name="connsiteX31" fmla="*/ 4502849 w 6859735"/>
                <a:gd name="connsiteY31" fmla="*/ 4797385 h 6974837"/>
                <a:gd name="connsiteX32" fmla="*/ 3995969 w 6859735"/>
                <a:gd name="connsiteY32" fmla="*/ 4797385 h 6974837"/>
                <a:gd name="connsiteX33" fmla="*/ 3469132 w 6859735"/>
                <a:gd name="connsiteY33" fmla="*/ 5324223 h 6974837"/>
                <a:gd name="connsiteX34" fmla="*/ 3175807 w 6859735"/>
                <a:gd name="connsiteY34" fmla="*/ 5324223 h 6974837"/>
                <a:gd name="connsiteX35" fmla="*/ 3175808 w 6859735"/>
                <a:gd name="connsiteY35" fmla="*/ 5324221 h 6974837"/>
                <a:gd name="connsiteX36" fmla="*/ 3175808 w 6859735"/>
                <a:gd name="connsiteY36" fmla="*/ 5030896 h 6974837"/>
                <a:gd name="connsiteX37" fmla="*/ 3409319 w 6859735"/>
                <a:gd name="connsiteY37" fmla="*/ 4797385 h 6974837"/>
                <a:gd name="connsiteX38" fmla="*/ 3026634 w 6859735"/>
                <a:gd name="connsiteY38" fmla="*/ 4797385 h 6974837"/>
                <a:gd name="connsiteX39" fmla="*/ 3026634 w 6859735"/>
                <a:gd name="connsiteY39" fmla="*/ 6550247 h 6974837"/>
                <a:gd name="connsiteX40" fmla="*/ 2902274 w 6859735"/>
                <a:gd name="connsiteY40" fmla="*/ 6850478 h 6974837"/>
                <a:gd name="connsiteX41" fmla="*/ 2602043 w 6859735"/>
                <a:gd name="connsiteY41" fmla="*/ 6974837 h 6974837"/>
                <a:gd name="connsiteX42" fmla="*/ 2177453 w 6859735"/>
                <a:gd name="connsiteY42" fmla="*/ 6550247 h 6974837"/>
                <a:gd name="connsiteX43" fmla="*/ 2177453 w 6859735"/>
                <a:gd name="connsiteY43" fmla="*/ 4797385 h 6974837"/>
                <a:gd name="connsiteX44" fmla="*/ 424591 w 6859735"/>
                <a:gd name="connsiteY44" fmla="*/ 4797385 h 6974837"/>
                <a:gd name="connsiteX45" fmla="*/ 0 w 6859735"/>
                <a:gd name="connsiteY45" fmla="*/ 4372794 h 6974837"/>
                <a:gd name="connsiteX46" fmla="*/ 424591 w 6859735"/>
                <a:gd name="connsiteY46" fmla="*/ 3948204 h 6974837"/>
                <a:gd name="connsiteX47" fmla="*/ 2081087 w 6859735"/>
                <a:gd name="connsiteY47" fmla="*/ 3948204 h 6974837"/>
                <a:gd name="connsiteX48" fmla="*/ 2078809 w 6859735"/>
                <a:gd name="connsiteY48" fmla="*/ 3942591 h 6974837"/>
                <a:gd name="connsiteX49" fmla="*/ 2082278 w 6859735"/>
                <a:gd name="connsiteY49" fmla="*/ 3937368 h 6974837"/>
                <a:gd name="connsiteX50" fmla="*/ 2177452 w 6859735"/>
                <a:gd name="connsiteY50" fmla="*/ 3842194 h 6974837"/>
                <a:gd name="connsiteX51" fmla="*/ 2177452 w 6859735"/>
                <a:gd name="connsiteY51" fmla="*/ 3335313 h 6974837"/>
                <a:gd name="connsiteX52" fmla="*/ 1828837 w 6859735"/>
                <a:gd name="connsiteY52" fmla="*/ 3683928 h 6974837"/>
                <a:gd name="connsiteX53" fmla="*/ 1535512 w 6859735"/>
                <a:gd name="connsiteY53" fmla="*/ 3683928 h 6974837"/>
                <a:gd name="connsiteX54" fmla="*/ 1535513 w 6859735"/>
                <a:gd name="connsiteY54" fmla="*/ 3683926 h 6974837"/>
                <a:gd name="connsiteX55" fmla="*/ 1535513 w 6859735"/>
                <a:gd name="connsiteY55" fmla="*/ 3390602 h 6974837"/>
                <a:gd name="connsiteX56" fmla="*/ 2177453 w 6859735"/>
                <a:gd name="connsiteY56" fmla="*/ 2748663 h 6974837"/>
                <a:gd name="connsiteX57" fmla="*/ 2177453 w 6859735"/>
                <a:gd name="connsiteY57" fmla="*/ 2241780 h 6974837"/>
                <a:gd name="connsiteX58" fmla="*/ 1282070 w 6859735"/>
                <a:gd name="connsiteY58" fmla="*/ 3137163 h 6974837"/>
                <a:gd name="connsiteX59" fmla="*/ 988747 w 6859735"/>
                <a:gd name="connsiteY59" fmla="*/ 3137163 h 6974837"/>
                <a:gd name="connsiteX60" fmla="*/ 988747 w 6859735"/>
                <a:gd name="connsiteY60" fmla="*/ 2843839 h 6974837"/>
                <a:gd name="connsiteX61" fmla="*/ 3771837 w 6859735"/>
                <a:gd name="connsiteY61" fmla="*/ 60749 h 6974837"/>
                <a:gd name="connsiteX62" fmla="*/ 4065160 w 6859735"/>
                <a:gd name="connsiteY62" fmla="*/ 60749 h 6974837"/>
                <a:gd name="connsiteX63" fmla="*/ 4065160 w 6859735"/>
                <a:gd name="connsiteY63" fmla="*/ 354072 h 6974837"/>
                <a:gd name="connsiteX64" fmla="*/ 2644229 w 6859735"/>
                <a:gd name="connsiteY64" fmla="*/ 1775004 h 6974837"/>
                <a:gd name="connsiteX65" fmla="*/ 2687612 w 6859735"/>
                <a:gd name="connsiteY65" fmla="*/ 1779377 h 6974837"/>
                <a:gd name="connsiteX66" fmla="*/ 2954120 w 6859735"/>
                <a:gd name="connsiteY66" fmla="*/ 1957950 h 6974837"/>
                <a:gd name="connsiteX67" fmla="*/ 2959062 w 6859735"/>
                <a:gd name="connsiteY67" fmla="*/ 1967054 h 6974837"/>
                <a:gd name="connsiteX68" fmla="*/ 4318604 w 6859735"/>
                <a:gd name="connsiteY68" fmla="*/ 607514 h 6974837"/>
                <a:gd name="connsiteX69" fmla="*/ 4543315 w 6859735"/>
                <a:gd name="connsiteY69" fmla="*/ 561952 h 6974837"/>
                <a:gd name="connsiteX70" fmla="*/ 4611927 w 6859735"/>
                <a:gd name="connsiteY70" fmla="*/ 607513 h 6974837"/>
                <a:gd name="connsiteX71" fmla="*/ 4657489 w 6859735"/>
                <a:gd name="connsiteY71" fmla="*/ 676126 h 6974837"/>
                <a:gd name="connsiteX72" fmla="*/ 4611927 w 6859735"/>
                <a:gd name="connsiteY72" fmla="*/ 900838 h 6974837"/>
                <a:gd name="connsiteX73" fmla="*/ 3026633 w 6859735"/>
                <a:gd name="connsiteY73" fmla="*/ 2486131 h 6974837"/>
                <a:gd name="connsiteX74" fmla="*/ 3026633 w 6859735"/>
                <a:gd name="connsiteY74" fmla="*/ 2993012 h 6974837"/>
                <a:gd name="connsiteX75" fmla="*/ 4865368 w 6859735"/>
                <a:gd name="connsiteY75" fmla="*/ 1154281 h 6974837"/>
                <a:gd name="connsiteX76" fmla="*/ 5090079 w 6859735"/>
                <a:gd name="connsiteY76" fmla="*/ 1108719 h 6974837"/>
                <a:gd name="connsiteX77" fmla="*/ 5158691 w 6859735"/>
                <a:gd name="connsiteY77" fmla="*/ 1154280 h 6974837"/>
                <a:gd name="connsiteX78" fmla="*/ 5204253 w 6859735"/>
                <a:gd name="connsiteY78" fmla="*/ 1222893 h 6974837"/>
                <a:gd name="connsiteX79" fmla="*/ 5158691 w 6859735"/>
                <a:gd name="connsiteY79" fmla="*/ 1447604 h 6974837"/>
                <a:gd name="connsiteX80" fmla="*/ 3026633 w 6859735"/>
                <a:gd name="connsiteY80" fmla="*/ 3579662 h 6974837"/>
                <a:gd name="connsiteX81" fmla="*/ 3026634 w 6859735"/>
                <a:gd name="connsiteY81" fmla="*/ 3948204 h 6974837"/>
                <a:gd name="connsiteX82" fmla="*/ 3164971 w 6859735"/>
                <a:gd name="connsiteY82" fmla="*/ 3948204 h 6974837"/>
                <a:gd name="connsiteX83" fmla="*/ 5412134 w 6859735"/>
                <a:gd name="connsiteY83" fmla="*/ 1701044 h 6974837"/>
                <a:gd name="connsiteX84" fmla="*/ 5636845 w 6859735"/>
                <a:gd name="connsiteY84" fmla="*/ 1655482 h 6974837"/>
                <a:gd name="connsiteX85" fmla="*/ 5705457 w 6859735"/>
                <a:gd name="connsiteY85" fmla="*/ 1701043 h 6974837"/>
                <a:gd name="connsiteX86" fmla="*/ 5751019 w 6859735"/>
                <a:gd name="connsiteY86" fmla="*/ 1769656 h 6974837"/>
                <a:gd name="connsiteX87" fmla="*/ 5705457 w 6859735"/>
                <a:gd name="connsiteY87" fmla="*/ 1994368 h 6974837"/>
                <a:gd name="connsiteX88" fmla="*/ 3751621 w 6859735"/>
                <a:gd name="connsiteY88" fmla="*/ 3948204 h 6974837"/>
                <a:gd name="connsiteX89" fmla="*/ 4258501 w 6859735"/>
                <a:gd name="connsiteY89" fmla="*/ 3948204 h 6974837"/>
                <a:gd name="connsiteX90" fmla="*/ 5958898 w 6859735"/>
                <a:gd name="connsiteY90" fmla="*/ 2247809 h 6974837"/>
                <a:gd name="connsiteX91" fmla="*/ 6183610 w 6859735"/>
                <a:gd name="connsiteY91" fmla="*/ 2202247 h 6974837"/>
                <a:gd name="connsiteX92" fmla="*/ 6252222 w 6859735"/>
                <a:gd name="connsiteY92" fmla="*/ 2247807 h 6974837"/>
                <a:gd name="connsiteX93" fmla="*/ 6297784 w 6859735"/>
                <a:gd name="connsiteY93" fmla="*/ 2316421 h 6974837"/>
                <a:gd name="connsiteX94" fmla="*/ 6252222 w 6859735"/>
                <a:gd name="connsiteY94" fmla="*/ 2541132 h 6974837"/>
                <a:gd name="connsiteX95" fmla="*/ 4837805 w 6859735"/>
                <a:gd name="connsiteY95" fmla="*/ 3955549 h 6974837"/>
                <a:gd name="connsiteX96" fmla="*/ 4885607 w 6859735"/>
                <a:gd name="connsiteY96" fmla="*/ 3961571 h 6974837"/>
                <a:gd name="connsiteX97" fmla="*/ 5131573 w 6859735"/>
                <a:gd name="connsiteY97" fmla="*/ 4135402 h 6974837"/>
                <a:gd name="connsiteX98" fmla="*/ 5143274 w 6859735"/>
                <a:gd name="connsiteY98" fmla="*/ 4156960 h 6974837"/>
                <a:gd name="connsiteX99" fmla="*/ 6505663 w 6859735"/>
                <a:gd name="connsiteY99" fmla="*/ 2794574 h 6974837"/>
                <a:gd name="connsiteX100" fmla="*/ 6730374 w 6859735"/>
                <a:gd name="connsiteY100" fmla="*/ 2749011 h 6974837"/>
                <a:gd name="connsiteX101" fmla="*/ 6798986 w 6859735"/>
                <a:gd name="connsiteY101" fmla="*/ 2794572 h 6974837"/>
                <a:gd name="connsiteX102" fmla="*/ 6844548 w 6859735"/>
                <a:gd name="connsiteY102" fmla="*/ 2863185 h 6974837"/>
                <a:gd name="connsiteX103" fmla="*/ 6798986 w 6859735"/>
                <a:gd name="connsiteY103" fmla="*/ 3087896 h 6974837"/>
                <a:gd name="connsiteX0" fmla="*/ 2753149 w 6859735"/>
                <a:gd name="connsiteY0" fmla="*/ 6689357 h 6974837"/>
                <a:gd name="connsiteX1" fmla="*/ 2815740 w 6859735"/>
                <a:gd name="connsiteY1" fmla="*/ 6538251 h 6974837"/>
                <a:gd name="connsiteX2" fmla="*/ 2815740 w 6859735"/>
                <a:gd name="connsiteY2" fmla="*/ 4594624 h 6974837"/>
                <a:gd name="connsiteX3" fmla="*/ 2952417 w 6859735"/>
                <a:gd name="connsiteY3" fmla="*/ 4594624 h 6974837"/>
                <a:gd name="connsiteX4" fmla="*/ 2952417 w 6859735"/>
                <a:gd name="connsiteY4" fmla="*/ 4586491 h 6974837"/>
                <a:gd name="connsiteX5" fmla="*/ 4767500 w 6859735"/>
                <a:gd name="connsiteY5" fmla="*/ 4586491 h 6974837"/>
                <a:gd name="connsiteX6" fmla="*/ 4981196 w 6859735"/>
                <a:gd name="connsiteY6" fmla="*/ 4372795 h 6974837"/>
                <a:gd name="connsiteX7" fmla="*/ 4767500 w 6859735"/>
                <a:gd name="connsiteY7" fmla="*/ 4159098 h 6974837"/>
                <a:gd name="connsiteX8" fmla="*/ 2952417 w 6859735"/>
                <a:gd name="connsiteY8" fmla="*/ 4159098 h 6974837"/>
                <a:gd name="connsiteX9" fmla="*/ 2815740 w 6859735"/>
                <a:gd name="connsiteY9" fmla="*/ 4150497 h 6974837"/>
                <a:gd name="connsiteX10" fmla="*/ 2815740 w 6859735"/>
                <a:gd name="connsiteY10" fmla="*/ 2207342 h 6974837"/>
                <a:gd name="connsiteX11" fmla="*/ 2602043 w 6859735"/>
                <a:gd name="connsiteY11" fmla="*/ 1993645 h 6974837"/>
                <a:gd name="connsiteX12" fmla="*/ 2388346 w 6859735"/>
                <a:gd name="connsiteY12" fmla="*/ 2207342 h 6974837"/>
                <a:gd name="connsiteX13" fmla="*/ 2388347 w 6859735"/>
                <a:gd name="connsiteY13" fmla="*/ 4150497 h 6974837"/>
                <a:gd name="connsiteX14" fmla="*/ 2298101 w 6859735"/>
                <a:gd name="connsiteY14" fmla="*/ 4150497 h 6974837"/>
                <a:gd name="connsiteX15" fmla="*/ 2298101 w 6859735"/>
                <a:gd name="connsiteY15" fmla="*/ 4159098 h 6974837"/>
                <a:gd name="connsiteX16" fmla="*/ 436590 w 6859735"/>
                <a:gd name="connsiteY16" fmla="*/ 4159098 h 6974837"/>
                <a:gd name="connsiteX17" fmla="*/ 222893 w 6859735"/>
                <a:gd name="connsiteY17" fmla="*/ 4372795 h 6974837"/>
                <a:gd name="connsiteX18" fmla="*/ 436590 w 6859735"/>
                <a:gd name="connsiteY18" fmla="*/ 4586491 h 6974837"/>
                <a:gd name="connsiteX19" fmla="*/ 2298104 w 6859735"/>
                <a:gd name="connsiteY19" fmla="*/ 4586491 h 6974837"/>
                <a:gd name="connsiteX20" fmla="*/ 2298104 w 6859735"/>
                <a:gd name="connsiteY20" fmla="*/ 4594625 h 6974837"/>
                <a:gd name="connsiteX21" fmla="*/ 2388347 w 6859735"/>
                <a:gd name="connsiteY21" fmla="*/ 4594624 h 6974837"/>
                <a:gd name="connsiteX22" fmla="*/ 2388346 w 6859735"/>
                <a:gd name="connsiteY22" fmla="*/ 6538252 h 6974837"/>
                <a:gd name="connsiteX23" fmla="*/ 2602043 w 6859735"/>
                <a:gd name="connsiteY23" fmla="*/ 6751948 h 6974837"/>
                <a:gd name="connsiteX24" fmla="*/ 2753149 w 6859735"/>
                <a:gd name="connsiteY24" fmla="*/ 6689357 h 6974837"/>
                <a:gd name="connsiteX25" fmla="*/ 6798986 w 6859735"/>
                <a:gd name="connsiteY25" fmla="*/ 3087896 h 6974837"/>
                <a:gd name="connsiteX26" fmla="*/ 4015896 w 6859735"/>
                <a:gd name="connsiteY26" fmla="*/ 5870987 h 6974837"/>
                <a:gd name="connsiteX27" fmla="*/ 3722571 w 6859735"/>
                <a:gd name="connsiteY27" fmla="*/ 5870987 h 6974837"/>
                <a:gd name="connsiteX28" fmla="*/ 3722573 w 6859735"/>
                <a:gd name="connsiteY28" fmla="*/ 5870986 h 6974837"/>
                <a:gd name="connsiteX29" fmla="*/ 3722573 w 6859735"/>
                <a:gd name="connsiteY29" fmla="*/ 5577661 h 6974837"/>
                <a:gd name="connsiteX30" fmla="*/ 4502849 w 6859735"/>
                <a:gd name="connsiteY30" fmla="*/ 4797385 h 6974837"/>
                <a:gd name="connsiteX31" fmla="*/ 3995969 w 6859735"/>
                <a:gd name="connsiteY31" fmla="*/ 4797385 h 6974837"/>
                <a:gd name="connsiteX32" fmla="*/ 3469132 w 6859735"/>
                <a:gd name="connsiteY32" fmla="*/ 5324223 h 6974837"/>
                <a:gd name="connsiteX33" fmla="*/ 3175807 w 6859735"/>
                <a:gd name="connsiteY33" fmla="*/ 5324223 h 6974837"/>
                <a:gd name="connsiteX34" fmla="*/ 3175808 w 6859735"/>
                <a:gd name="connsiteY34" fmla="*/ 5324221 h 6974837"/>
                <a:gd name="connsiteX35" fmla="*/ 3175808 w 6859735"/>
                <a:gd name="connsiteY35" fmla="*/ 5030896 h 6974837"/>
                <a:gd name="connsiteX36" fmla="*/ 3409319 w 6859735"/>
                <a:gd name="connsiteY36" fmla="*/ 4797385 h 6974837"/>
                <a:gd name="connsiteX37" fmla="*/ 3026634 w 6859735"/>
                <a:gd name="connsiteY37" fmla="*/ 4797385 h 6974837"/>
                <a:gd name="connsiteX38" fmla="*/ 3026634 w 6859735"/>
                <a:gd name="connsiteY38" fmla="*/ 6550247 h 6974837"/>
                <a:gd name="connsiteX39" fmla="*/ 2902274 w 6859735"/>
                <a:gd name="connsiteY39" fmla="*/ 6850478 h 6974837"/>
                <a:gd name="connsiteX40" fmla="*/ 2602043 w 6859735"/>
                <a:gd name="connsiteY40" fmla="*/ 6974837 h 6974837"/>
                <a:gd name="connsiteX41" fmla="*/ 2177453 w 6859735"/>
                <a:gd name="connsiteY41" fmla="*/ 6550247 h 6974837"/>
                <a:gd name="connsiteX42" fmla="*/ 2177453 w 6859735"/>
                <a:gd name="connsiteY42" fmla="*/ 4797385 h 6974837"/>
                <a:gd name="connsiteX43" fmla="*/ 424591 w 6859735"/>
                <a:gd name="connsiteY43" fmla="*/ 4797385 h 6974837"/>
                <a:gd name="connsiteX44" fmla="*/ 0 w 6859735"/>
                <a:gd name="connsiteY44" fmla="*/ 4372794 h 6974837"/>
                <a:gd name="connsiteX45" fmla="*/ 424591 w 6859735"/>
                <a:gd name="connsiteY45" fmla="*/ 3948204 h 6974837"/>
                <a:gd name="connsiteX46" fmla="*/ 2081087 w 6859735"/>
                <a:gd name="connsiteY46" fmla="*/ 3948204 h 6974837"/>
                <a:gd name="connsiteX47" fmla="*/ 2078809 w 6859735"/>
                <a:gd name="connsiteY47" fmla="*/ 3942591 h 6974837"/>
                <a:gd name="connsiteX48" fmla="*/ 2082278 w 6859735"/>
                <a:gd name="connsiteY48" fmla="*/ 3937368 h 6974837"/>
                <a:gd name="connsiteX49" fmla="*/ 2177452 w 6859735"/>
                <a:gd name="connsiteY49" fmla="*/ 3842194 h 6974837"/>
                <a:gd name="connsiteX50" fmla="*/ 2177452 w 6859735"/>
                <a:gd name="connsiteY50" fmla="*/ 3335313 h 6974837"/>
                <a:gd name="connsiteX51" fmla="*/ 1828837 w 6859735"/>
                <a:gd name="connsiteY51" fmla="*/ 3683928 h 6974837"/>
                <a:gd name="connsiteX52" fmla="*/ 1535512 w 6859735"/>
                <a:gd name="connsiteY52" fmla="*/ 3683928 h 6974837"/>
                <a:gd name="connsiteX53" fmla="*/ 1535513 w 6859735"/>
                <a:gd name="connsiteY53" fmla="*/ 3683926 h 6974837"/>
                <a:gd name="connsiteX54" fmla="*/ 1535513 w 6859735"/>
                <a:gd name="connsiteY54" fmla="*/ 3390602 h 6974837"/>
                <a:gd name="connsiteX55" fmla="*/ 2177453 w 6859735"/>
                <a:gd name="connsiteY55" fmla="*/ 2748663 h 6974837"/>
                <a:gd name="connsiteX56" fmla="*/ 2177453 w 6859735"/>
                <a:gd name="connsiteY56" fmla="*/ 2241780 h 6974837"/>
                <a:gd name="connsiteX57" fmla="*/ 1282070 w 6859735"/>
                <a:gd name="connsiteY57" fmla="*/ 3137163 h 6974837"/>
                <a:gd name="connsiteX58" fmla="*/ 988747 w 6859735"/>
                <a:gd name="connsiteY58" fmla="*/ 3137163 h 6974837"/>
                <a:gd name="connsiteX59" fmla="*/ 988747 w 6859735"/>
                <a:gd name="connsiteY59" fmla="*/ 2843839 h 6974837"/>
                <a:gd name="connsiteX60" fmla="*/ 3771837 w 6859735"/>
                <a:gd name="connsiteY60" fmla="*/ 60749 h 6974837"/>
                <a:gd name="connsiteX61" fmla="*/ 4065160 w 6859735"/>
                <a:gd name="connsiteY61" fmla="*/ 60749 h 6974837"/>
                <a:gd name="connsiteX62" fmla="*/ 4065160 w 6859735"/>
                <a:gd name="connsiteY62" fmla="*/ 354072 h 6974837"/>
                <a:gd name="connsiteX63" fmla="*/ 2644229 w 6859735"/>
                <a:gd name="connsiteY63" fmla="*/ 1775004 h 6974837"/>
                <a:gd name="connsiteX64" fmla="*/ 2687612 w 6859735"/>
                <a:gd name="connsiteY64" fmla="*/ 1779377 h 6974837"/>
                <a:gd name="connsiteX65" fmla="*/ 2954120 w 6859735"/>
                <a:gd name="connsiteY65" fmla="*/ 1957950 h 6974837"/>
                <a:gd name="connsiteX66" fmla="*/ 2959062 w 6859735"/>
                <a:gd name="connsiteY66" fmla="*/ 1967054 h 6974837"/>
                <a:gd name="connsiteX67" fmla="*/ 4318604 w 6859735"/>
                <a:gd name="connsiteY67" fmla="*/ 607514 h 6974837"/>
                <a:gd name="connsiteX68" fmla="*/ 4543315 w 6859735"/>
                <a:gd name="connsiteY68" fmla="*/ 561952 h 6974837"/>
                <a:gd name="connsiteX69" fmla="*/ 4611927 w 6859735"/>
                <a:gd name="connsiteY69" fmla="*/ 607513 h 6974837"/>
                <a:gd name="connsiteX70" fmla="*/ 4657489 w 6859735"/>
                <a:gd name="connsiteY70" fmla="*/ 676126 h 6974837"/>
                <a:gd name="connsiteX71" fmla="*/ 4611927 w 6859735"/>
                <a:gd name="connsiteY71" fmla="*/ 900838 h 6974837"/>
                <a:gd name="connsiteX72" fmla="*/ 3026633 w 6859735"/>
                <a:gd name="connsiteY72" fmla="*/ 2486131 h 6974837"/>
                <a:gd name="connsiteX73" fmla="*/ 3026633 w 6859735"/>
                <a:gd name="connsiteY73" fmla="*/ 2993012 h 6974837"/>
                <a:gd name="connsiteX74" fmla="*/ 4865368 w 6859735"/>
                <a:gd name="connsiteY74" fmla="*/ 1154281 h 6974837"/>
                <a:gd name="connsiteX75" fmla="*/ 5090079 w 6859735"/>
                <a:gd name="connsiteY75" fmla="*/ 1108719 h 6974837"/>
                <a:gd name="connsiteX76" fmla="*/ 5158691 w 6859735"/>
                <a:gd name="connsiteY76" fmla="*/ 1154280 h 6974837"/>
                <a:gd name="connsiteX77" fmla="*/ 5204253 w 6859735"/>
                <a:gd name="connsiteY77" fmla="*/ 1222893 h 6974837"/>
                <a:gd name="connsiteX78" fmla="*/ 5158691 w 6859735"/>
                <a:gd name="connsiteY78" fmla="*/ 1447604 h 6974837"/>
                <a:gd name="connsiteX79" fmla="*/ 3026633 w 6859735"/>
                <a:gd name="connsiteY79" fmla="*/ 3579662 h 6974837"/>
                <a:gd name="connsiteX80" fmla="*/ 3026634 w 6859735"/>
                <a:gd name="connsiteY80" fmla="*/ 3948204 h 6974837"/>
                <a:gd name="connsiteX81" fmla="*/ 3164971 w 6859735"/>
                <a:gd name="connsiteY81" fmla="*/ 3948204 h 6974837"/>
                <a:gd name="connsiteX82" fmla="*/ 5412134 w 6859735"/>
                <a:gd name="connsiteY82" fmla="*/ 1701044 h 6974837"/>
                <a:gd name="connsiteX83" fmla="*/ 5636845 w 6859735"/>
                <a:gd name="connsiteY83" fmla="*/ 1655482 h 6974837"/>
                <a:gd name="connsiteX84" fmla="*/ 5705457 w 6859735"/>
                <a:gd name="connsiteY84" fmla="*/ 1701043 h 6974837"/>
                <a:gd name="connsiteX85" fmla="*/ 5751019 w 6859735"/>
                <a:gd name="connsiteY85" fmla="*/ 1769656 h 6974837"/>
                <a:gd name="connsiteX86" fmla="*/ 5705457 w 6859735"/>
                <a:gd name="connsiteY86" fmla="*/ 1994368 h 6974837"/>
                <a:gd name="connsiteX87" fmla="*/ 3751621 w 6859735"/>
                <a:gd name="connsiteY87" fmla="*/ 3948204 h 6974837"/>
                <a:gd name="connsiteX88" fmla="*/ 4258501 w 6859735"/>
                <a:gd name="connsiteY88" fmla="*/ 3948204 h 6974837"/>
                <a:gd name="connsiteX89" fmla="*/ 5958898 w 6859735"/>
                <a:gd name="connsiteY89" fmla="*/ 2247809 h 6974837"/>
                <a:gd name="connsiteX90" fmla="*/ 6183610 w 6859735"/>
                <a:gd name="connsiteY90" fmla="*/ 2202247 h 6974837"/>
                <a:gd name="connsiteX91" fmla="*/ 6252222 w 6859735"/>
                <a:gd name="connsiteY91" fmla="*/ 2247807 h 6974837"/>
                <a:gd name="connsiteX92" fmla="*/ 6297784 w 6859735"/>
                <a:gd name="connsiteY92" fmla="*/ 2316421 h 6974837"/>
                <a:gd name="connsiteX93" fmla="*/ 6252222 w 6859735"/>
                <a:gd name="connsiteY93" fmla="*/ 2541132 h 6974837"/>
                <a:gd name="connsiteX94" fmla="*/ 4837805 w 6859735"/>
                <a:gd name="connsiteY94" fmla="*/ 3955549 h 6974837"/>
                <a:gd name="connsiteX95" fmla="*/ 4885607 w 6859735"/>
                <a:gd name="connsiteY95" fmla="*/ 3961571 h 6974837"/>
                <a:gd name="connsiteX96" fmla="*/ 5131573 w 6859735"/>
                <a:gd name="connsiteY96" fmla="*/ 4135402 h 6974837"/>
                <a:gd name="connsiteX97" fmla="*/ 5143274 w 6859735"/>
                <a:gd name="connsiteY97" fmla="*/ 4156960 h 6974837"/>
                <a:gd name="connsiteX98" fmla="*/ 6505663 w 6859735"/>
                <a:gd name="connsiteY98" fmla="*/ 2794574 h 6974837"/>
                <a:gd name="connsiteX99" fmla="*/ 6730374 w 6859735"/>
                <a:gd name="connsiteY99" fmla="*/ 2749011 h 6974837"/>
                <a:gd name="connsiteX100" fmla="*/ 6798986 w 6859735"/>
                <a:gd name="connsiteY100" fmla="*/ 2794572 h 6974837"/>
                <a:gd name="connsiteX101" fmla="*/ 6844548 w 6859735"/>
                <a:gd name="connsiteY101" fmla="*/ 2863185 h 6974837"/>
                <a:gd name="connsiteX102" fmla="*/ 6798986 w 6859735"/>
                <a:gd name="connsiteY102" fmla="*/ 3087896 h 6974837"/>
                <a:gd name="connsiteX0" fmla="*/ 2753149 w 6859735"/>
                <a:gd name="connsiteY0" fmla="*/ 6689357 h 6974837"/>
                <a:gd name="connsiteX1" fmla="*/ 2815740 w 6859735"/>
                <a:gd name="connsiteY1" fmla="*/ 6538251 h 6974837"/>
                <a:gd name="connsiteX2" fmla="*/ 2815740 w 6859735"/>
                <a:gd name="connsiteY2" fmla="*/ 4594624 h 6974837"/>
                <a:gd name="connsiteX3" fmla="*/ 2952417 w 6859735"/>
                <a:gd name="connsiteY3" fmla="*/ 4594624 h 6974837"/>
                <a:gd name="connsiteX4" fmla="*/ 2952417 w 6859735"/>
                <a:gd name="connsiteY4" fmla="*/ 4586491 h 6974837"/>
                <a:gd name="connsiteX5" fmla="*/ 4767500 w 6859735"/>
                <a:gd name="connsiteY5" fmla="*/ 4586491 h 6974837"/>
                <a:gd name="connsiteX6" fmla="*/ 4981196 w 6859735"/>
                <a:gd name="connsiteY6" fmla="*/ 4372795 h 6974837"/>
                <a:gd name="connsiteX7" fmla="*/ 4767500 w 6859735"/>
                <a:gd name="connsiteY7" fmla="*/ 4159098 h 6974837"/>
                <a:gd name="connsiteX8" fmla="*/ 2815740 w 6859735"/>
                <a:gd name="connsiteY8" fmla="*/ 4150497 h 6974837"/>
                <a:gd name="connsiteX9" fmla="*/ 2815740 w 6859735"/>
                <a:gd name="connsiteY9" fmla="*/ 2207342 h 6974837"/>
                <a:gd name="connsiteX10" fmla="*/ 2602043 w 6859735"/>
                <a:gd name="connsiteY10" fmla="*/ 1993645 h 6974837"/>
                <a:gd name="connsiteX11" fmla="*/ 2388346 w 6859735"/>
                <a:gd name="connsiteY11" fmla="*/ 2207342 h 6974837"/>
                <a:gd name="connsiteX12" fmla="*/ 2388347 w 6859735"/>
                <a:gd name="connsiteY12" fmla="*/ 4150497 h 6974837"/>
                <a:gd name="connsiteX13" fmla="*/ 2298101 w 6859735"/>
                <a:gd name="connsiteY13" fmla="*/ 4150497 h 6974837"/>
                <a:gd name="connsiteX14" fmla="*/ 2298101 w 6859735"/>
                <a:gd name="connsiteY14" fmla="*/ 4159098 h 6974837"/>
                <a:gd name="connsiteX15" fmla="*/ 436590 w 6859735"/>
                <a:gd name="connsiteY15" fmla="*/ 4159098 h 6974837"/>
                <a:gd name="connsiteX16" fmla="*/ 222893 w 6859735"/>
                <a:gd name="connsiteY16" fmla="*/ 4372795 h 6974837"/>
                <a:gd name="connsiteX17" fmla="*/ 436590 w 6859735"/>
                <a:gd name="connsiteY17" fmla="*/ 4586491 h 6974837"/>
                <a:gd name="connsiteX18" fmla="*/ 2298104 w 6859735"/>
                <a:gd name="connsiteY18" fmla="*/ 4586491 h 6974837"/>
                <a:gd name="connsiteX19" fmla="*/ 2298104 w 6859735"/>
                <a:gd name="connsiteY19" fmla="*/ 4594625 h 6974837"/>
                <a:gd name="connsiteX20" fmla="*/ 2388347 w 6859735"/>
                <a:gd name="connsiteY20" fmla="*/ 4594624 h 6974837"/>
                <a:gd name="connsiteX21" fmla="*/ 2388346 w 6859735"/>
                <a:gd name="connsiteY21" fmla="*/ 6538252 h 6974837"/>
                <a:gd name="connsiteX22" fmla="*/ 2602043 w 6859735"/>
                <a:gd name="connsiteY22" fmla="*/ 6751948 h 6974837"/>
                <a:gd name="connsiteX23" fmla="*/ 2753149 w 6859735"/>
                <a:gd name="connsiteY23" fmla="*/ 6689357 h 6974837"/>
                <a:gd name="connsiteX24" fmla="*/ 6798986 w 6859735"/>
                <a:gd name="connsiteY24" fmla="*/ 3087896 h 6974837"/>
                <a:gd name="connsiteX25" fmla="*/ 4015896 w 6859735"/>
                <a:gd name="connsiteY25" fmla="*/ 5870987 h 6974837"/>
                <a:gd name="connsiteX26" fmla="*/ 3722571 w 6859735"/>
                <a:gd name="connsiteY26" fmla="*/ 5870987 h 6974837"/>
                <a:gd name="connsiteX27" fmla="*/ 3722573 w 6859735"/>
                <a:gd name="connsiteY27" fmla="*/ 5870986 h 6974837"/>
                <a:gd name="connsiteX28" fmla="*/ 3722573 w 6859735"/>
                <a:gd name="connsiteY28" fmla="*/ 5577661 h 6974837"/>
                <a:gd name="connsiteX29" fmla="*/ 4502849 w 6859735"/>
                <a:gd name="connsiteY29" fmla="*/ 4797385 h 6974837"/>
                <a:gd name="connsiteX30" fmla="*/ 3995969 w 6859735"/>
                <a:gd name="connsiteY30" fmla="*/ 4797385 h 6974837"/>
                <a:gd name="connsiteX31" fmla="*/ 3469132 w 6859735"/>
                <a:gd name="connsiteY31" fmla="*/ 5324223 h 6974837"/>
                <a:gd name="connsiteX32" fmla="*/ 3175807 w 6859735"/>
                <a:gd name="connsiteY32" fmla="*/ 5324223 h 6974837"/>
                <a:gd name="connsiteX33" fmla="*/ 3175808 w 6859735"/>
                <a:gd name="connsiteY33" fmla="*/ 5324221 h 6974837"/>
                <a:gd name="connsiteX34" fmla="*/ 3175808 w 6859735"/>
                <a:gd name="connsiteY34" fmla="*/ 5030896 h 6974837"/>
                <a:gd name="connsiteX35" fmla="*/ 3409319 w 6859735"/>
                <a:gd name="connsiteY35" fmla="*/ 4797385 h 6974837"/>
                <a:gd name="connsiteX36" fmla="*/ 3026634 w 6859735"/>
                <a:gd name="connsiteY36" fmla="*/ 4797385 h 6974837"/>
                <a:gd name="connsiteX37" fmla="*/ 3026634 w 6859735"/>
                <a:gd name="connsiteY37" fmla="*/ 6550247 h 6974837"/>
                <a:gd name="connsiteX38" fmla="*/ 2902274 w 6859735"/>
                <a:gd name="connsiteY38" fmla="*/ 6850478 h 6974837"/>
                <a:gd name="connsiteX39" fmla="*/ 2602043 w 6859735"/>
                <a:gd name="connsiteY39" fmla="*/ 6974837 h 6974837"/>
                <a:gd name="connsiteX40" fmla="*/ 2177453 w 6859735"/>
                <a:gd name="connsiteY40" fmla="*/ 6550247 h 6974837"/>
                <a:gd name="connsiteX41" fmla="*/ 2177453 w 6859735"/>
                <a:gd name="connsiteY41" fmla="*/ 4797385 h 6974837"/>
                <a:gd name="connsiteX42" fmla="*/ 424591 w 6859735"/>
                <a:gd name="connsiteY42" fmla="*/ 4797385 h 6974837"/>
                <a:gd name="connsiteX43" fmla="*/ 0 w 6859735"/>
                <a:gd name="connsiteY43" fmla="*/ 4372794 h 6974837"/>
                <a:gd name="connsiteX44" fmla="*/ 424591 w 6859735"/>
                <a:gd name="connsiteY44" fmla="*/ 3948204 h 6974837"/>
                <a:gd name="connsiteX45" fmla="*/ 2081087 w 6859735"/>
                <a:gd name="connsiteY45" fmla="*/ 3948204 h 6974837"/>
                <a:gd name="connsiteX46" fmla="*/ 2078809 w 6859735"/>
                <a:gd name="connsiteY46" fmla="*/ 3942591 h 6974837"/>
                <a:gd name="connsiteX47" fmla="*/ 2082278 w 6859735"/>
                <a:gd name="connsiteY47" fmla="*/ 3937368 h 6974837"/>
                <a:gd name="connsiteX48" fmla="*/ 2177452 w 6859735"/>
                <a:gd name="connsiteY48" fmla="*/ 3842194 h 6974837"/>
                <a:gd name="connsiteX49" fmla="*/ 2177452 w 6859735"/>
                <a:gd name="connsiteY49" fmla="*/ 3335313 h 6974837"/>
                <a:gd name="connsiteX50" fmla="*/ 1828837 w 6859735"/>
                <a:gd name="connsiteY50" fmla="*/ 3683928 h 6974837"/>
                <a:gd name="connsiteX51" fmla="*/ 1535512 w 6859735"/>
                <a:gd name="connsiteY51" fmla="*/ 3683928 h 6974837"/>
                <a:gd name="connsiteX52" fmla="*/ 1535513 w 6859735"/>
                <a:gd name="connsiteY52" fmla="*/ 3683926 h 6974837"/>
                <a:gd name="connsiteX53" fmla="*/ 1535513 w 6859735"/>
                <a:gd name="connsiteY53" fmla="*/ 3390602 h 6974837"/>
                <a:gd name="connsiteX54" fmla="*/ 2177453 w 6859735"/>
                <a:gd name="connsiteY54" fmla="*/ 2748663 h 6974837"/>
                <a:gd name="connsiteX55" fmla="*/ 2177453 w 6859735"/>
                <a:gd name="connsiteY55" fmla="*/ 2241780 h 6974837"/>
                <a:gd name="connsiteX56" fmla="*/ 1282070 w 6859735"/>
                <a:gd name="connsiteY56" fmla="*/ 3137163 h 6974837"/>
                <a:gd name="connsiteX57" fmla="*/ 988747 w 6859735"/>
                <a:gd name="connsiteY57" fmla="*/ 3137163 h 6974837"/>
                <a:gd name="connsiteX58" fmla="*/ 988747 w 6859735"/>
                <a:gd name="connsiteY58" fmla="*/ 2843839 h 6974837"/>
                <a:gd name="connsiteX59" fmla="*/ 3771837 w 6859735"/>
                <a:gd name="connsiteY59" fmla="*/ 60749 h 6974837"/>
                <a:gd name="connsiteX60" fmla="*/ 4065160 w 6859735"/>
                <a:gd name="connsiteY60" fmla="*/ 60749 h 6974837"/>
                <a:gd name="connsiteX61" fmla="*/ 4065160 w 6859735"/>
                <a:gd name="connsiteY61" fmla="*/ 354072 h 6974837"/>
                <a:gd name="connsiteX62" fmla="*/ 2644229 w 6859735"/>
                <a:gd name="connsiteY62" fmla="*/ 1775004 h 6974837"/>
                <a:gd name="connsiteX63" fmla="*/ 2687612 w 6859735"/>
                <a:gd name="connsiteY63" fmla="*/ 1779377 h 6974837"/>
                <a:gd name="connsiteX64" fmla="*/ 2954120 w 6859735"/>
                <a:gd name="connsiteY64" fmla="*/ 1957950 h 6974837"/>
                <a:gd name="connsiteX65" fmla="*/ 2959062 w 6859735"/>
                <a:gd name="connsiteY65" fmla="*/ 1967054 h 6974837"/>
                <a:gd name="connsiteX66" fmla="*/ 4318604 w 6859735"/>
                <a:gd name="connsiteY66" fmla="*/ 607514 h 6974837"/>
                <a:gd name="connsiteX67" fmla="*/ 4543315 w 6859735"/>
                <a:gd name="connsiteY67" fmla="*/ 561952 h 6974837"/>
                <a:gd name="connsiteX68" fmla="*/ 4611927 w 6859735"/>
                <a:gd name="connsiteY68" fmla="*/ 607513 h 6974837"/>
                <a:gd name="connsiteX69" fmla="*/ 4657489 w 6859735"/>
                <a:gd name="connsiteY69" fmla="*/ 676126 h 6974837"/>
                <a:gd name="connsiteX70" fmla="*/ 4611927 w 6859735"/>
                <a:gd name="connsiteY70" fmla="*/ 900838 h 6974837"/>
                <a:gd name="connsiteX71" fmla="*/ 3026633 w 6859735"/>
                <a:gd name="connsiteY71" fmla="*/ 2486131 h 6974837"/>
                <a:gd name="connsiteX72" fmla="*/ 3026633 w 6859735"/>
                <a:gd name="connsiteY72" fmla="*/ 2993012 h 6974837"/>
                <a:gd name="connsiteX73" fmla="*/ 4865368 w 6859735"/>
                <a:gd name="connsiteY73" fmla="*/ 1154281 h 6974837"/>
                <a:gd name="connsiteX74" fmla="*/ 5090079 w 6859735"/>
                <a:gd name="connsiteY74" fmla="*/ 1108719 h 6974837"/>
                <a:gd name="connsiteX75" fmla="*/ 5158691 w 6859735"/>
                <a:gd name="connsiteY75" fmla="*/ 1154280 h 6974837"/>
                <a:gd name="connsiteX76" fmla="*/ 5204253 w 6859735"/>
                <a:gd name="connsiteY76" fmla="*/ 1222893 h 6974837"/>
                <a:gd name="connsiteX77" fmla="*/ 5158691 w 6859735"/>
                <a:gd name="connsiteY77" fmla="*/ 1447604 h 6974837"/>
                <a:gd name="connsiteX78" fmla="*/ 3026633 w 6859735"/>
                <a:gd name="connsiteY78" fmla="*/ 3579662 h 6974837"/>
                <a:gd name="connsiteX79" fmla="*/ 3026634 w 6859735"/>
                <a:gd name="connsiteY79" fmla="*/ 3948204 h 6974837"/>
                <a:gd name="connsiteX80" fmla="*/ 3164971 w 6859735"/>
                <a:gd name="connsiteY80" fmla="*/ 3948204 h 6974837"/>
                <a:gd name="connsiteX81" fmla="*/ 5412134 w 6859735"/>
                <a:gd name="connsiteY81" fmla="*/ 1701044 h 6974837"/>
                <a:gd name="connsiteX82" fmla="*/ 5636845 w 6859735"/>
                <a:gd name="connsiteY82" fmla="*/ 1655482 h 6974837"/>
                <a:gd name="connsiteX83" fmla="*/ 5705457 w 6859735"/>
                <a:gd name="connsiteY83" fmla="*/ 1701043 h 6974837"/>
                <a:gd name="connsiteX84" fmla="*/ 5751019 w 6859735"/>
                <a:gd name="connsiteY84" fmla="*/ 1769656 h 6974837"/>
                <a:gd name="connsiteX85" fmla="*/ 5705457 w 6859735"/>
                <a:gd name="connsiteY85" fmla="*/ 1994368 h 6974837"/>
                <a:gd name="connsiteX86" fmla="*/ 3751621 w 6859735"/>
                <a:gd name="connsiteY86" fmla="*/ 3948204 h 6974837"/>
                <a:gd name="connsiteX87" fmla="*/ 4258501 w 6859735"/>
                <a:gd name="connsiteY87" fmla="*/ 3948204 h 6974837"/>
                <a:gd name="connsiteX88" fmla="*/ 5958898 w 6859735"/>
                <a:gd name="connsiteY88" fmla="*/ 2247809 h 6974837"/>
                <a:gd name="connsiteX89" fmla="*/ 6183610 w 6859735"/>
                <a:gd name="connsiteY89" fmla="*/ 2202247 h 6974837"/>
                <a:gd name="connsiteX90" fmla="*/ 6252222 w 6859735"/>
                <a:gd name="connsiteY90" fmla="*/ 2247807 h 6974837"/>
                <a:gd name="connsiteX91" fmla="*/ 6297784 w 6859735"/>
                <a:gd name="connsiteY91" fmla="*/ 2316421 h 6974837"/>
                <a:gd name="connsiteX92" fmla="*/ 6252222 w 6859735"/>
                <a:gd name="connsiteY92" fmla="*/ 2541132 h 6974837"/>
                <a:gd name="connsiteX93" fmla="*/ 4837805 w 6859735"/>
                <a:gd name="connsiteY93" fmla="*/ 3955549 h 6974837"/>
                <a:gd name="connsiteX94" fmla="*/ 4885607 w 6859735"/>
                <a:gd name="connsiteY94" fmla="*/ 3961571 h 6974837"/>
                <a:gd name="connsiteX95" fmla="*/ 5131573 w 6859735"/>
                <a:gd name="connsiteY95" fmla="*/ 4135402 h 6974837"/>
                <a:gd name="connsiteX96" fmla="*/ 5143274 w 6859735"/>
                <a:gd name="connsiteY96" fmla="*/ 4156960 h 6974837"/>
                <a:gd name="connsiteX97" fmla="*/ 6505663 w 6859735"/>
                <a:gd name="connsiteY97" fmla="*/ 2794574 h 6974837"/>
                <a:gd name="connsiteX98" fmla="*/ 6730374 w 6859735"/>
                <a:gd name="connsiteY98" fmla="*/ 2749011 h 6974837"/>
                <a:gd name="connsiteX99" fmla="*/ 6798986 w 6859735"/>
                <a:gd name="connsiteY99" fmla="*/ 2794572 h 6974837"/>
                <a:gd name="connsiteX100" fmla="*/ 6844548 w 6859735"/>
                <a:gd name="connsiteY100" fmla="*/ 2863185 h 6974837"/>
                <a:gd name="connsiteX101" fmla="*/ 6798986 w 6859735"/>
                <a:gd name="connsiteY101" fmla="*/ 3087896 h 6974837"/>
                <a:gd name="connsiteX0" fmla="*/ 2753149 w 6859735"/>
                <a:gd name="connsiteY0" fmla="*/ 6689357 h 6974837"/>
                <a:gd name="connsiteX1" fmla="*/ 2815740 w 6859735"/>
                <a:gd name="connsiteY1" fmla="*/ 6538251 h 6974837"/>
                <a:gd name="connsiteX2" fmla="*/ 2815740 w 6859735"/>
                <a:gd name="connsiteY2" fmla="*/ 4594624 h 6974837"/>
                <a:gd name="connsiteX3" fmla="*/ 2952417 w 6859735"/>
                <a:gd name="connsiteY3" fmla="*/ 4594624 h 6974837"/>
                <a:gd name="connsiteX4" fmla="*/ 4767500 w 6859735"/>
                <a:gd name="connsiteY4" fmla="*/ 4586491 h 6974837"/>
                <a:gd name="connsiteX5" fmla="*/ 4981196 w 6859735"/>
                <a:gd name="connsiteY5" fmla="*/ 4372795 h 6974837"/>
                <a:gd name="connsiteX6" fmla="*/ 4767500 w 6859735"/>
                <a:gd name="connsiteY6" fmla="*/ 4159098 h 6974837"/>
                <a:gd name="connsiteX7" fmla="*/ 2815740 w 6859735"/>
                <a:gd name="connsiteY7" fmla="*/ 4150497 h 6974837"/>
                <a:gd name="connsiteX8" fmla="*/ 2815740 w 6859735"/>
                <a:gd name="connsiteY8" fmla="*/ 2207342 h 6974837"/>
                <a:gd name="connsiteX9" fmla="*/ 2602043 w 6859735"/>
                <a:gd name="connsiteY9" fmla="*/ 1993645 h 6974837"/>
                <a:gd name="connsiteX10" fmla="*/ 2388346 w 6859735"/>
                <a:gd name="connsiteY10" fmla="*/ 2207342 h 6974837"/>
                <a:gd name="connsiteX11" fmla="*/ 2388347 w 6859735"/>
                <a:gd name="connsiteY11" fmla="*/ 4150497 h 6974837"/>
                <a:gd name="connsiteX12" fmla="*/ 2298101 w 6859735"/>
                <a:gd name="connsiteY12" fmla="*/ 4150497 h 6974837"/>
                <a:gd name="connsiteX13" fmla="*/ 2298101 w 6859735"/>
                <a:gd name="connsiteY13" fmla="*/ 4159098 h 6974837"/>
                <a:gd name="connsiteX14" fmla="*/ 436590 w 6859735"/>
                <a:gd name="connsiteY14" fmla="*/ 4159098 h 6974837"/>
                <a:gd name="connsiteX15" fmla="*/ 222893 w 6859735"/>
                <a:gd name="connsiteY15" fmla="*/ 4372795 h 6974837"/>
                <a:gd name="connsiteX16" fmla="*/ 436590 w 6859735"/>
                <a:gd name="connsiteY16" fmla="*/ 4586491 h 6974837"/>
                <a:gd name="connsiteX17" fmla="*/ 2298104 w 6859735"/>
                <a:gd name="connsiteY17" fmla="*/ 4586491 h 6974837"/>
                <a:gd name="connsiteX18" fmla="*/ 2298104 w 6859735"/>
                <a:gd name="connsiteY18" fmla="*/ 4594625 h 6974837"/>
                <a:gd name="connsiteX19" fmla="*/ 2388347 w 6859735"/>
                <a:gd name="connsiteY19" fmla="*/ 4594624 h 6974837"/>
                <a:gd name="connsiteX20" fmla="*/ 2388346 w 6859735"/>
                <a:gd name="connsiteY20" fmla="*/ 6538252 h 6974837"/>
                <a:gd name="connsiteX21" fmla="*/ 2602043 w 6859735"/>
                <a:gd name="connsiteY21" fmla="*/ 6751948 h 6974837"/>
                <a:gd name="connsiteX22" fmla="*/ 2753149 w 6859735"/>
                <a:gd name="connsiteY22" fmla="*/ 6689357 h 6974837"/>
                <a:gd name="connsiteX23" fmla="*/ 6798986 w 6859735"/>
                <a:gd name="connsiteY23" fmla="*/ 3087896 h 6974837"/>
                <a:gd name="connsiteX24" fmla="*/ 4015896 w 6859735"/>
                <a:gd name="connsiteY24" fmla="*/ 5870987 h 6974837"/>
                <a:gd name="connsiteX25" fmla="*/ 3722571 w 6859735"/>
                <a:gd name="connsiteY25" fmla="*/ 5870987 h 6974837"/>
                <a:gd name="connsiteX26" fmla="*/ 3722573 w 6859735"/>
                <a:gd name="connsiteY26" fmla="*/ 5870986 h 6974837"/>
                <a:gd name="connsiteX27" fmla="*/ 3722573 w 6859735"/>
                <a:gd name="connsiteY27" fmla="*/ 5577661 h 6974837"/>
                <a:gd name="connsiteX28" fmla="*/ 4502849 w 6859735"/>
                <a:gd name="connsiteY28" fmla="*/ 4797385 h 6974837"/>
                <a:gd name="connsiteX29" fmla="*/ 3995969 w 6859735"/>
                <a:gd name="connsiteY29" fmla="*/ 4797385 h 6974837"/>
                <a:gd name="connsiteX30" fmla="*/ 3469132 w 6859735"/>
                <a:gd name="connsiteY30" fmla="*/ 5324223 h 6974837"/>
                <a:gd name="connsiteX31" fmla="*/ 3175807 w 6859735"/>
                <a:gd name="connsiteY31" fmla="*/ 5324223 h 6974837"/>
                <a:gd name="connsiteX32" fmla="*/ 3175808 w 6859735"/>
                <a:gd name="connsiteY32" fmla="*/ 5324221 h 6974837"/>
                <a:gd name="connsiteX33" fmla="*/ 3175808 w 6859735"/>
                <a:gd name="connsiteY33" fmla="*/ 5030896 h 6974837"/>
                <a:gd name="connsiteX34" fmla="*/ 3409319 w 6859735"/>
                <a:gd name="connsiteY34" fmla="*/ 4797385 h 6974837"/>
                <a:gd name="connsiteX35" fmla="*/ 3026634 w 6859735"/>
                <a:gd name="connsiteY35" fmla="*/ 4797385 h 6974837"/>
                <a:gd name="connsiteX36" fmla="*/ 3026634 w 6859735"/>
                <a:gd name="connsiteY36" fmla="*/ 6550247 h 6974837"/>
                <a:gd name="connsiteX37" fmla="*/ 2902274 w 6859735"/>
                <a:gd name="connsiteY37" fmla="*/ 6850478 h 6974837"/>
                <a:gd name="connsiteX38" fmla="*/ 2602043 w 6859735"/>
                <a:gd name="connsiteY38" fmla="*/ 6974837 h 6974837"/>
                <a:gd name="connsiteX39" fmla="*/ 2177453 w 6859735"/>
                <a:gd name="connsiteY39" fmla="*/ 6550247 h 6974837"/>
                <a:gd name="connsiteX40" fmla="*/ 2177453 w 6859735"/>
                <a:gd name="connsiteY40" fmla="*/ 4797385 h 6974837"/>
                <a:gd name="connsiteX41" fmla="*/ 424591 w 6859735"/>
                <a:gd name="connsiteY41" fmla="*/ 4797385 h 6974837"/>
                <a:gd name="connsiteX42" fmla="*/ 0 w 6859735"/>
                <a:gd name="connsiteY42" fmla="*/ 4372794 h 6974837"/>
                <a:gd name="connsiteX43" fmla="*/ 424591 w 6859735"/>
                <a:gd name="connsiteY43" fmla="*/ 3948204 h 6974837"/>
                <a:gd name="connsiteX44" fmla="*/ 2081087 w 6859735"/>
                <a:gd name="connsiteY44" fmla="*/ 3948204 h 6974837"/>
                <a:gd name="connsiteX45" fmla="*/ 2078809 w 6859735"/>
                <a:gd name="connsiteY45" fmla="*/ 3942591 h 6974837"/>
                <a:gd name="connsiteX46" fmla="*/ 2082278 w 6859735"/>
                <a:gd name="connsiteY46" fmla="*/ 3937368 h 6974837"/>
                <a:gd name="connsiteX47" fmla="*/ 2177452 w 6859735"/>
                <a:gd name="connsiteY47" fmla="*/ 3842194 h 6974837"/>
                <a:gd name="connsiteX48" fmla="*/ 2177452 w 6859735"/>
                <a:gd name="connsiteY48" fmla="*/ 3335313 h 6974837"/>
                <a:gd name="connsiteX49" fmla="*/ 1828837 w 6859735"/>
                <a:gd name="connsiteY49" fmla="*/ 3683928 h 6974837"/>
                <a:gd name="connsiteX50" fmla="*/ 1535512 w 6859735"/>
                <a:gd name="connsiteY50" fmla="*/ 3683928 h 6974837"/>
                <a:gd name="connsiteX51" fmla="*/ 1535513 w 6859735"/>
                <a:gd name="connsiteY51" fmla="*/ 3683926 h 6974837"/>
                <a:gd name="connsiteX52" fmla="*/ 1535513 w 6859735"/>
                <a:gd name="connsiteY52" fmla="*/ 3390602 h 6974837"/>
                <a:gd name="connsiteX53" fmla="*/ 2177453 w 6859735"/>
                <a:gd name="connsiteY53" fmla="*/ 2748663 h 6974837"/>
                <a:gd name="connsiteX54" fmla="*/ 2177453 w 6859735"/>
                <a:gd name="connsiteY54" fmla="*/ 2241780 h 6974837"/>
                <a:gd name="connsiteX55" fmla="*/ 1282070 w 6859735"/>
                <a:gd name="connsiteY55" fmla="*/ 3137163 h 6974837"/>
                <a:gd name="connsiteX56" fmla="*/ 988747 w 6859735"/>
                <a:gd name="connsiteY56" fmla="*/ 3137163 h 6974837"/>
                <a:gd name="connsiteX57" fmla="*/ 988747 w 6859735"/>
                <a:gd name="connsiteY57" fmla="*/ 2843839 h 6974837"/>
                <a:gd name="connsiteX58" fmla="*/ 3771837 w 6859735"/>
                <a:gd name="connsiteY58" fmla="*/ 60749 h 6974837"/>
                <a:gd name="connsiteX59" fmla="*/ 4065160 w 6859735"/>
                <a:gd name="connsiteY59" fmla="*/ 60749 h 6974837"/>
                <a:gd name="connsiteX60" fmla="*/ 4065160 w 6859735"/>
                <a:gd name="connsiteY60" fmla="*/ 354072 h 6974837"/>
                <a:gd name="connsiteX61" fmla="*/ 2644229 w 6859735"/>
                <a:gd name="connsiteY61" fmla="*/ 1775004 h 6974837"/>
                <a:gd name="connsiteX62" fmla="*/ 2687612 w 6859735"/>
                <a:gd name="connsiteY62" fmla="*/ 1779377 h 6974837"/>
                <a:gd name="connsiteX63" fmla="*/ 2954120 w 6859735"/>
                <a:gd name="connsiteY63" fmla="*/ 1957950 h 6974837"/>
                <a:gd name="connsiteX64" fmla="*/ 2959062 w 6859735"/>
                <a:gd name="connsiteY64" fmla="*/ 1967054 h 6974837"/>
                <a:gd name="connsiteX65" fmla="*/ 4318604 w 6859735"/>
                <a:gd name="connsiteY65" fmla="*/ 607514 h 6974837"/>
                <a:gd name="connsiteX66" fmla="*/ 4543315 w 6859735"/>
                <a:gd name="connsiteY66" fmla="*/ 561952 h 6974837"/>
                <a:gd name="connsiteX67" fmla="*/ 4611927 w 6859735"/>
                <a:gd name="connsiteY67" fmla="*/ 607513 h 6974837"/>
                <a:gd name="connsiteX68" fmla="*/ 4657489 w 6859735"/>
                <a:gd name="connsiteY68" fmla="*/ 676126 h 6974837"/>
                <a:gd name="connsiteX69" fmla="*/ 4611927 w 6859735"/>
                <a:gd name="connsiteY69" fmla="*/ 900838 h 6974837"/>
                <a:gd name="connsiteX70" fmla="*/ 3026633 w 6859735"/>
                <a:gd name="connsiteY70" fmla="*/ 2486131 h 6974837"/>
                <a:gd name="connsiteX71" fmla="*/ 3026633 w 6859735"/>
                <a:gd name="connsiteY71" fmla="*/ 2993012 h 6974837"/>
                <a:gd name="connsiteX72" fmla="*/ 4865368 w 6859735"/>
                <a:gd name="connsiteY72" fmla="*/ 1154281 h 6974837"/>
                <a:gd name="connsiteX73" fmla="*/ 5090079 w 6859735"/>
                <a:gd name="connsiteY73" fmla="*/ 1108719 h 6974837"/>
                <a:gd name="connsiteX74" fmla="*/ 5158691 w 6859735"/>
                <a:gd name="connsiteY74" fmla="*/ 1154280 h 6974837"/>
                <a:gd name="connsiteX75" fmla="*/ 5204253 w 6859735"/>
                <a:gd name="connsiteY75" fmla="*/ 1222893 h 6974837"/>
                <a:gd name="connsiteX76" fmla="*/ 5158691 w 6859735"/>
                <a:gd name="connsiteY76" fmla="*/ 1447604 h 6974837"/>
                <a:gd name="connsiteX77" fmla="*/ 3026633 w 6859735"/>
                <a:gd name="connsiteY77" fmla="*/ 3579662 h 6974837"/>
                <a:gd name="connsiteX78" fmla="*/ 3026634 w 6859735"/>
                <a:gd name="connsiteY78" fmla="*/ 3948204 h 6974837"/>
                <a:gd name="connsiteX79" fmla="*/ 3164971 w 6859735"/>
                <a:gd name="connsiteY79" fmla="*/ 3948204 h 6974837"/>
                <a:gd name="connsiteX80" fmla="*/ 5412134 w 6859735"/>
                <a:gd name="connsiteY80" fmla="*/ 1701044 h 6974837"/>
                <a:gd name="connsiteX81" fmla="*/ 5636845 w 6859735"/>
                <a:gd name="connsiteY81" fmla="*/ 1655482 h 6974837"/>
                <a:gd name="connsiteX82" fmla="*/ 5705457 w 6859735"/>
                <a:gd name="connsiteY82" fmla="*/ 1701043 h 6974837"/>
                <a:gd name="connsiteX83" fmla="*/ 5751019 w 6859735"/>
                <a:gd name="connsiteY83" fmla="*/ 1769656 h 6974837"/>
                <a:gd name="connsiteX84" fmla="*/ 5705457 w 6859735"/>
                <a:gd name="connsiteY84" fmla="*/ 1994368 h 6974837"/>
                <a:gd name="connsiteX85" fmla="*/ 3751621 w 6859735"/>
                <a:gd name="connsiteY85" fmla="*/ 3948204 h 6974837"/>
                <a:gd name="connsiteX86" fmla="*/ 4258501 w 6859735"/>
                <a:gd name="connsiteY86" fmla="*/ 3948204 h 6974837"/>
                <a:gd name="connsiteX87" fmla="*/ 5958898 w 6859735"/>
                <a:gd name="connsiteY87" fmla="*/ 2247809 h 6974837"/>
                <a:gd name="connsiteX88" fmla="*/ 6183610 w 6859735"/>
                <a:gd name="connsiteY88" fmla="*/ 2202247 h 6974837"/>
                <a:gd name="connsiteX89" fmla="*/ 6252222 w 6859735"/>
                <a:gd name="connsiteY89" fmla="*/ 2247807 h 6974837"/>
                <a:gd name="connsiteX90" fmla="*/ 6297784 w 6859735"/>
                <a:gd name="connsiteY90" fmla="*/ 2316421 h 6974837"/>
                <a:gd name="connsiteX91" fmla="*/ 6252222 w 6859735"/>
                <a:gd name="connsiteY91" fmla="*/ 2541132 h 6974837"/>
                <a:gd name="connsiteX92" fmla="*/ 4837805 w 6859735"/>
                <a:gd name="connsiteY92" fmla="*/ 3955549 h 6974837"/>
                <a:gd name="connsiteX93" fmla="*/ 4885607 w 6859735"/>
                <a:gd name="connsiteY93" fmla="*/ 3961571 h 6974837"/>
                <a:gd name="connsiteX94" fmla="*/ 5131573 w 6859735"/>
                <a:gd name="connsiteY94" fmla="*/ 4135402 h 6974837"/>
                <a:gd name="connsiteX95" fmla="*/ 5143274 w 6859735"/>
                <a:gd name="connsiteY95" fmla="*/ 4156960 h 6974837"/>
                <a:gd name="connsiteX96" fmla="*/ 6505663 w 6859735"/>
                <a:gd name="connsiteY96" fmla="*/ 2794574 h 6974837"/>
                <a:gd name="connsiteX97" fmla="*/ 6730374 w 6859735"/>
                <a:gd name="connsiteY97" fmla="*/ 2749011 h 6974837"/>
                <a:gd name="connsiteX98" fmla="*/ 6798986 w 6859735"/>
                <a:gd name="connsiteY98" fmla="*/ 2794572 h 6974837"/>
                <a:gd name="connsiteX99" fmla="*/ 6844548 w 6859735"/>
                <a:gd name="connsiteY99" fmla="*/ 2863185 h 6974837"/>
                <a:gd name="connsiteX100" fmla="*/ 6798986 w 6859735"/>
                <a:gd name="connsiteY100" fmla="*/ 3087896 h 6974837"/>
                <a:gd name="connsiteX0" fmla="*/ 2753149 w 6859735"/>
                <a:gd name="connsiteY0" fmla="*/ 6689357 h 6974837"/>
                <a:gd name="connsiteX1" fmla="*/ 2815740 w 6859735"/>
                <a:gd name="connsiteY1" fmla="*/ 6538251 h 6974837"/>
                <a:gd name="connsiteX2" fmla="*/ 2815740 w 6859735"/>
                <a:gd name="connsiteY2" fmla="*/ 4594624 h 6974837"/>
                <a:gd name="connsiteX3" fmla="*/ 4767500 w 6859735"/>
                <a:gd name="connsiteY3" fmla="*/ 4586491 h 6974837"/>
                <a:gd name="connsiteX4" fmla="*/ 4981196 w 6859735"/>
                <a:gd name="connsiteY4" fmla="*/ 4372795 h 6974837"/>
                <a:gd name="connsiteX5" fmla="*/ 4767500 w 6859735"/>
                <a:gd name="connsiteY5" fmla="*/ 4159098 h 6974837"/>
                <a:gd name="connsiteX6" fmla="*/ 2815740 w 6859735"/>
                <a:gd name="connsiteY6" fmla="*/ 4150497 h 6974837"/>
                <a:gd name="connsiteX7" fmla="*/ 2815740 w 6859735"/>
                <a:gd name="connsiteY7" fmla="*/ 2207342 h 6974837"/>
                <a:gd name="connsiteX8" fmla="*/ 2602043 w 6859735"/>
                <a:gd name="connsiteY8" fmla="*/ 1993645 h 6974837"/>
                <a:gd name="connsiteX9" fmla="*/ 2388346 w 6859735"/>
                <a:gd name="connsiteY9" fmla="*/ 2207342 h 6974837"/>
                <a:gd name="connsiteX10" fmla="*/ 2388347 w 6859735"/>
                <a:gd name="connsiteY10" fmla="*/ 4150497 h 6974837"/>
                <a:gd name="connsiteX11" fmla="*/ 2298101 w 6859735"/>
                <a:gd name="connsiteY11" fmla="*/ 4150497 h 6974837"/>
                <a:gd name="connsiteX12" fmla="*/ 2298101 w 6859735"/>
                <a:gd name="connsiteY12" fmla="*/ 4159098 h 6974837"/>
                <a:gd name="connsiteX13" fmla="*/ 436590 w 6859735"/>
                <a:gd name="connsiteY13" fmla="*/ 4159098 h 6974837"/>
                <a:gd name="connsiteX14" fmla="*/ 222893 w 6859735"/>
                <a:gd name="connsiteY14" fmla="*/ 4372795 h 6974837"/>
                <a:gd name="connsiteX15" fmla="*/ 436590 w 6859735"/>
                <a:gd name="connsiteY15" fmla="*/ 4586491 h 6974837"/>
                <a:gd name="connsiteX16" fmla="*/ 2298104 w 6859735"/>
                <a:gd name="connsiteY16" fmla="*/ 4586491 h 6974837"/>
                <a:gd name="connsiteX17" fmla="*/ 2298104 w 6859735"/>
                <a:gd name="connsiteY17" fmla="*/ 4594625 h 6974837"/>
                <a:gd name="connsiteX18" fmla="*/ 2388347 w 6859735"/>
                <a:gd name="connsiteY18" fmla="*/ 4594624 h 6974837"/>
                <a:gd name="connsiteX19" fmla="*/ 2388346 w 6859735"/>
                <a:gd name="connsiteY19" fmla="*/ 6538252 h 6974837"/>
                <a:gd name="connsiteX20" fmla="*/ 2602043 w 6859735"/>
                <a:gd name="connsiteY20" fmla="*/ 6751948 h 6974837"/>
                <a:gd name="connsiteX21" fmla="*/ 2753149 w 6859735"/>
                <a:gd name="connsiteY21" fmla="*/ 6689357 h 6974837"/>
                <a:gd name="connsiteX22" fmla="*/ 6798986 w 6859735"/>
                <a:gd name="connsiteY22" fmla="*/ 3087896 h 6974837"/>
                <a:gd name="connsiteX23" fmla="*/ 4015896 w 6859735"/>
                <a:gd name="connsiteY23" fmla="*/ 5870987 h 6974837"/>
                <a:gd name="connsiteX24" fmla="*/ 3722571 w 6859735"/>
                <a:gd name="connsiteY24" fmla="*/ 5870987 h 6974837"/>
                <a:gd name="connsiteX25" fmla="*/ 3722573 w 6859735"/>
                <a:gd name="connsiteY25" fmla="*/ 5870986 h 6974837"/>
                <a:gd name="connsiteX26" fmla="*/ 3722573 w 6859735"/>
                <a:gd name="connsiteY26" fmla="*/ 5577661 h 6974837"/>
                <a:gd name="connsiteX27" fmla="*/ 4502849 w 6859735"/>
                <a:gd name="connsiteY27" fmla="*/ 4797385 h 6974837"/>
                <a:gd name="connsiteX28" fmla="*/ 3995969 w 6859735"/>
                <a:gd name="connsiteY28" fmla="*/ 4797385 h 6974837"/>
                <a:gd name="connsiteX29" fmla="*/ 3469132 w 6859735"/>
                <a:gd name="connsiteY29" fmla="*/ 5324223 h 6974837"/>
                <a:gd name="connsiteX30" fmla="*/ 3175807 w 6859735"/>
                <a:gd name="connsiteY30" fmla="*/ 5324223 h 6974837"/>
                <a:gd name="connsiteX31" fmla="*/ 3175808 w 6859735"/>
                <a:gd name="connsiteY31" fmla="*/ 5324221 h 6974837"/>
                <a:gd name="connsiteX32" fmla="*/ 3175808 w 6859735"/>
                <a:gd name="connsiteY32" fmla="*/ 5030896 h 6974837"/>
                <a:gd name="connsiteX33" fmla="*/ 3409319 w 6859735"/>
                <a:gd name="connsiteY33" fmla="*/ 4797385 h 6974837"/>
                <a:gd name="connsiteX34" fmla="*/ 3026634 w 6859735"/>
                <a:gd name="connsiteY34" fmla="*/ 4797385 h 6974837"/>
                <a:gd name="connsiteX35" fmla="*/ 3026634 w 6859735"/>
                <a:gd name="connsiteY35" fmla="*/ 6550247 h 6974837"/>
                <a:gd name="connsiteX36" fmla="*/ 2902274 w 6859735"/>
                <a:gd name="connsiteY36" fmla="*/ 6850478 h 6974837"/>
                <a:gd name="connsiteX37" fmla="*/ 2602043 w 6859735"/>
                <a:gd name="connsiteY37" fmla="*/ 6974837 h 6974837"/>
                <a:gd name="connsiteX38" fmla="*/ 2177453 w 6859735"/>
                <a:gd name="connsiteY38" fmla="*/ 6550247 h 6974837"/>
                <a:gd name="connsiteX39" fmla="*/ 2177453 w 6859735"/>
                <a:gd name="connsiteY39" fmla="*/ 4797385 h 6974837"/>
                <a:gd name="connsiteX40" fmla="*/ 424591 w 6859735"/>
                <a:gd name="connsiteY40" fmla="*/ 4797385 h 6974837"/>
                <a:gd name="connsiteX41" fmla="*/ 0 w 6859735"/>
                <a:gd name="connsiteY41" fmla="*/ 4372794 h 6974837"/>
                <a:gd name="connsiteX42" fmla="*/ 424591 w 6859735"/>
                <a:gd name="connsiteY42" fmla="*/ 3948204 h 6974837"/>
                <a:gd name="connsiteX43" fmla="*/ 2081087 w 6859735"/>
                <a:gd name="connsiteY43" fmla="*/ 3948204 h 6974837"/>
                <a:gd name="connsiteX44" fmla="*/ 2078809 w 6859735"/>
                <a:gd name="connsiteY44" fmla="*/ 3942591 h 6974837"/>
                <a:gd name="connsiteX45" fmla="*/ 2082278 w 6859735"/>
                <a:gd name="connsiteY45" fmla="*/ 3937368 h 6974837"/>
                <a:gd name="connsiteX46" fmla="*/ 2177452 w 6859735"/>
                <a:gd name="connsiteY46" fmla="*/ 3842194 h 6974837"/>
                <a:gd name="connsiteX47" fmla="*/ 2177452 w 6859735"/>
                <a:gd name="connsiteY47" fmla="*/ 3335313 h 6974837"/>
                <a:gd name="connsiteX48" fmla="*/ 1828837 w 6859735"/>
                <a:gd name="connsiteY48" fmla="*/ 3683928 h 6974837"/>
                <a:gd name="connsiteX49" fmla="*/ 1535512 w 6859735"/>
                <a:gd name="connsiteY49" fmla="*/ 3683928 h 6974837"/>
                <a:gd name="connsiteX50" fmla="*/ 1535513 w 6859735"/>
                <a:gd name="connsiteY50" fmla="*/ 3683926 h 6974837"/>
                <a:gd name="connsiteX51" fmla="*/ 1535513 w 6859735"/>
                <a:gd name="connsiteY51" fmla="*/ 3390602 h 6974837"/>
                <a:gd name="connsiteX52" fmla="*/ 2177453 w 6859735"/>
                <a:gd name="connsiteY52" fmla="*/ 2748663 h 6974837"/>
                <a:gd name="connsiteX53" fmla="*/ 2177453 w 6859735"/>
                <a:gd name="connsiteY53" fmla="*/ 2241780 h 6974837"/>
                <a:gd name="connsiteX54" fmla="*/ 1282070 w 6859735"/>
                <a:gd name="connsiteY54" fmla="*/ 3137163 h 6974837"/>
                <a:gd name="connsiteX55" fmla="*/ 988747 w 6859735"/>
                <a:gd name="connsiteY55" fmla="*/ 3137163 h 6974837"/>
                <a:gd name="connsiteX56" fmla="*/ 988747 w 6859735"/>
                <a:gd name="connsiteY56" fmla="*/ 2843839 h 6974837"/>
                <a:gd name="connsiteX57" fmla="*/ 3771837 w 6859735"/>
                <a:gd name="connsiteY57" fmla="*/ 60749 h 6974837"/>
                <a:gd name="connsiteX58" fmla="*/ 4065160 w 6859735"/>
                <a:gd name="connsiteY58" fmla="*/ 60749 h 6974837"/>
                <a:gd name="connsiteX59" fmla="*/ 4065160 w 6859735"/>
                <a:gd name="connsiteY59" fmla="*/ 354072 h 6974837"/>
                <a:gd name="connsiteX60" fmla="*/ 2644229 w 6859735"/>
                <a:gd name="connsiteY60" fmla="*/ 1775004 h 6974837"/>
                <a:gd name="connsiteX61" fmla="*/ 2687612 w 6859735"/>
                <a:gd name="connsiteY61" fmla="*/ 1779377 h 6974837"/>
                <a:gd name="connsiteX62" fmla="*/ 2954120 w 6859735"/>
                <a:gd name="connsiteY62" fmla="*/ 1957950 h 6974837"/>
                <a:gd name="connsiteX63" fmla="*/ 2959062 w 6859735"/>
                <a:gd name="connsiteY63" fmla="*/ 1967054 h 6974837"/>
                <a:gd name="connsiteX64" fmla="*/ 4318604 w 6859735"/>
                <a:gd name="connsiteY64" fmla="*/ 607514 h 6974837"/>
                <a:gd name="connsiteX65" fmla="*/ 4543315 w 6859735"/>
                <a:gd name="connsiteY65" fmla="*/ 561952 h 6974837"/>
                <a:gd name="connsiteX66" fmla="*/ 4611927 w 6859735"/>
                <a:gd name="connsiteY66" fmla="*/ 607513 h 6974837"/>
                <a:gd name="connsiteX67" fmla="*/ 4657489 w 6859735"/>
                <a:gd name="connsiteY67" fmla="*/ 676126 h 6974837"/>
                <a:gd name="connsiteX68" fmla="*/ 4611927 w 6859735"/>
                <a:gd name="connsiteY68" fmla="*/ 900838 h 6974837"/>
                <a:gd name="connsiteX69" fmla="*/ 3026633 w 6859735"/>
                <a:gd name="connsiteY69" fmla="*/ 2486131 h 6974837"/>
                <a:gd name="connsiteX70" fmla="*/ 3026633 w 6859735"/>
                <a:gd name="connsiteY70" fmla="*/ 2993012 h 6974837"/>
                <a:gd name="connsiteX71" fmla="*/ 4865368 w 6859735"/>
                <a:gd name="connsiteY71" fmla="*/ 1154281 h 6974837"/>
                <a:gd name="connsiteX72" fmla="*/ 5090079 w 6859735"/>
                <a:gd name="connsiteY72" fmla="*/ 1108719 h 6974837"/>
                <a:gd name="connsiteX73" fmla="*/ 5158691 w 6859735"/>
                <a:gd name="connsiteY73" fmla="*/ 1154280 h 6974837"/>
                <a:gd name="connsiteX74" fmla="*/ 5204253 w 6859735"/>
                <a:gd name="connsiteY74" fmla="*/ 1222893 h 6974837"/>
                <a:gd name="connsiteX75" fmla="*/ 5158691 w 6859735"/>
                <a:gd name="connsiteY75" fmla="*/ 1447604 h 6974837"/>
                <a:gd name="connsiteX76" fmla="*/ 3026633 w 6859735"/>
                <a:gd name="connsiteY76" fmla="*/ 3579662 h 6974837"/>
                <a:gd name="connsiteX77" fmla="*/ 3026634 w 6859735"/>
                <a:gd name="connsiteY77" fmla="*/ 3948204 h 6974837"/>
                <a:gd name="connsiteX78" fmla="*/ 3164971 w 6859735"/>
                <a:gd name="connsiteY78" fmla="*/ 3948204 h 6974837"/>
                <a:gd name="connsiteX79" fmla="*/ 5412134 w 6859735"/>
                <a:gd name="connsiteY79" fmla="*/ 1701044 h 6974837"/>
                <a:gd name="connsiteX80" fmla="*/ 5636845 w 6859735"/>
                <a:gd name="connsiteY80" fmla="*/ 1655482 h 6974837"/>
                <a:gd name="connsiteX81" fmla="*/ 5705457 w 6859735"/>
                <a:gd name="connsiteY81" fmla="*/ 1701043 h 6974837"/>
                <a:gd name="connsiteX82" fmla="*/ 5751019 w 6859735"/>
                <a:gd name="connsiteY82" fmla="*/ 1769656 h 6974837"/>
                <a:gd name="connsiteX83" fmla="*/ 5705457 w 6859735"/>
                <a:gd name="connsiteY83" fmla="*/ 1994368 h 6974837"/>
                <a:gd name="connsiteX84" fmla="*/ 3751621 w 6859735"/>
                <a:gd name="connsiteY84" fmla="*/ 3948204 h 6974837"/>
                <a:gd name="connsiteX85" fmla="*/ 4258501 w 6859735"/>
                <a:gd name="connsiteY85" fmla="*/ 3948204 h 6974837"/>
                <a:gd name="connsiteX86" fmla="*/ 5958898 w 6859735"/>
                <a:gd name="connsiteY86" fmla="*/ 2247809 h 6974837"/>
                <a:gd name="connsiteX87" fmla="*/ 6183610 w 6859735"/>
                <a:gd name="connsiteY87" fmla="*/ 2202247 h 6974837"/>
                <a:gd name="connsiteX88" fmla="*/ 6252222 w 6859735"/>
                <a:gd name="connsiteY88" fmla="*/ 2247807 h 6974837"/>
                <a:gd name="connsiteX89" fmla="*/ 6297784 w 6859735"/>
                <a:gd name="connsiteY89" fmla="*/ 2316421 h 6974837"/>
                <a:gd name="connsiteX90" fmla="*/ 6252222 w 6859735"/>
                <a:gd name="connsiteY90" fmla="*/ 2541132 h 6974837"/>
                <a:gd name="connsiteX91" fmla="*/ 4837805 w 6859735"/>
                <a:gd name="connsiteY91" fmla="*/ 3955549 h 6974837"/>
                <a:gd name="connsiteX92" fmla="*/ 4885607 w 6859735"/>
                <a:gd name="connsiteY92" fmla="*/ 3961571 h 6974837"/>
                <a:gd name="connsiteX93" fmla="*/ 5131573 w 6859735"/>
                <a:gd name="connsiteY93" fmla="*/ 4135402 h 6974837"/>
                <a:gd name="connsiteX94" fmla="*/ 5143274 w 6859735"/>
                <a:gd name="connsiteY94" fmla="*/ 4156960 h 6974837"/>
                <a:gd name="connsiteX95" fmla="*/ 6505663 w 6859735"/>
                <a:gd name="connsiteY95" fmla="*/ 2794574 h 6974837"/>
                <a:gd name="connsiteX96" fmla="*/ 6730374 w 6859735"/>
                <a:gd name="connsiteY96" fmla="*/ 2749011 h 6974837"/>
                <a:gd name="connsiteX97" fmla="*/ 6798986 w 6859735"/>
                <a:gd name="connsiteY97" fmla="*/ 2794572 h 6974837"/>
                <a:gd name="connsiteX98" fmla="*/ 6844548 w 6859735"/>
                <a:gd name="connsiteY98" fmla="*/ 2863185 h 6974837"/>
                <a:gd name="connsiteX99" fmla="*/ 6798986 w 6859735"/>
                <a:gd name="connsiteY99" fmla="*/ 3087896 h 6974837"/>
                <a:gd name="connsiteX0" fmla="*/ 2753149 w 6859735"/>
                <a:gd name="connsiteY0" fmla="*/ 6689357 h 6974837"/>
                <a:gd name="connsiteX1" fmla="*/ 2815740 w 6859735"/>
                <a:gd name="connsiteY1" fmla="*/ 6538251 h 6974837"/>
                <a:gd name="connsiteX2" fmla="*/ 2815740 w 6859735"/>
                <a:gd name="connsiteY2" fmla="*/ 4594624 h 6974837"/>
                <a:gd name="connsiteX3" fmla="*/ 4767500 w 6859735"/>
                <a:gd name="connsiteY3" fmla="*/ 4586491 h 6974837"/>
                <a:gd name="connsiteX4" fmla="*/ 4981196 w 6859735"/>
                <a:gd name="connsiteY4" fmla="*/ 4372795 h 6974837"/>
                <a:gd name="connsiteX5" fmla="*/ 4767500 w 6859735"/>
                <a:gd name="connsiteY5" fmla="*/ 4159098 h 6974837"/>
                <a:gd name="connsiteX6" fmla="*/ 2815740 w 6859735"/>
                <a:gd name="connsiteY6" fmla="*/ 4150497 h 6974837"/>
                <a:gd name="connsiteX7" fmla="*/ 2815740 w 6859735"/>
                <a:gd name="connsiteY7" fmla="*/ 2207342 h 6974837"/>
                <a:gd name="connsiteX8" fmla="*/ 2602043 w 6859735"/>
                <a:gd name="connsiteY8" fmla="*/ 1993645 h 6974837"/>
                <a:gd name="connsiteX9" fmla="*/ 2388346 w 6859735"/>
                <a:gd name="connsiteY9" fmla="*/ 2207342 h 6974837"/>
                <a:gd name="connsiteX10" fmla="*/ 2388347 w 6859735"/>
                <a:gd name="connsiteY10" fmla="*/ 4150497 h 6974837"/>
                <a:gd name="connsiteX11" fmla="*/ 2298101 w 6859735"/>
                <a:gd name="connsiteY11" fmla="*/ 4150497 h 6974837"/>
                <a:gd name="connsiteX12" fmla="*/ 2298101 w 6859735"/>
                <a:gd name="connsiteY12" fmla="*/ 4159098 h 6974837"/>
                <a:gd name="connsiteX13" fmla="*/ 436590 w 6859735"/>
                <a:gd name="connsiteY13" fmla="*/ 4159098 h 6974837"/>
                <a:gd name="connsiteX14" fmla="*/ 222893 w 6859735"/>
                <a:gd name="connsiteY14" fmla="*/ 4372795 h 6974837"/>
                <a:gd name="connsiteX15" fmla="*/ 436590 w 6859735"/>
                <a:gd name="connsiteY15" fmla="*/ 4586491 h 6974837"/>
                <a:gd name="connsiteX16" fmla="*/ 2298104 w 6859735"/>
                <a:gd name="connsiteY16" fmla="*/ 4586491 h 6974837"/>
                <a:gd name="connsiteX17" fmla="*/ 2388347 w 6859735"/>
                <a:gd name="connsiteY17" fmla="*/ 4594624 h 6974837"/>
                <a:gd name="connsiteX18" fmla="*/ 2388346 w 6859735"/>
                <a:gd name="connsiteY18" fmla="*/ 6538252 h 6974837"/>
                <a:gd name="connsiteX19" fmla="*/ 2602043 w 6859735"/>
                <a:gd name="connsiteY19" fmla="*/ 6751948 h 6974837"/>
                <a:gd name="connsiteX20" fmla="*/ 2753149 w 6859735"/>
                <a:gd name="connsiteY20" fmla="*/ 6689357 h 6974837"/>
                <a:gd name="connsiteX21" fmla="*/ 6798986 w 6859735"/>
                <a:gd name="connsiteY21" fmla="*/ 3087896 h 6974837"/>
                <a:gd name="connsiteX22" fmla="*/ 4015896 w 6859735"/>
                <a:gd name="connsiteY22" fmla="*/ 5870987 h 6974837"/>
                <a:gd name="connsiteX23" fmla="*/ 3722571 w 6859735"/>
                <a:gd name="connsiteY23" fmla="*/ 5870987 h 6974837"/>
                <a:gd name="connsiteX24" fmla="*/ 3722573 w 6859735"/>
                <a:gd name="connsiteY24" fmla="*/ 5870986 h 6974837"/>
                <a:gd name="connsiteX25" fmla="*/ 3722573 w 6859735"/>
                <a:gd name="connsiteY25" fmla="*/ 5577661 h 6974837"/>
                <a:gd name="connsiteX26" fmla="*/ 4502849 w 6859735"/>
                <a:gd name="connsiteY26" fmla="*/ 4797385 h 6974837"/>
                <a:gd name="connsiteX27" fmla="*/ 3995969 w 6859735"/>
                <a:gd name="connsiteY27" fmla="*/ 4797385 h 6974837"/>
                <a:gd name="connsiteX28" fmla="*/ 3469132 w 6859735"/>
                <a:gd name="connsiteY28" fmla="*/ 5324223 h 6974837"/>
                <a:gd name="connsiteX29" fmla="*/ 3175807 w 6859735"/>
                <a:gd name="connsiteY29" fmla="*/ 5324223 h 6974837"/>
                <a:gd name="connsiteX30" fmla="*/ 3175808 w 6859735"/>
                <a:gd name="connsiteY30" fmla="*/ 5324221 h 6974837"/>
                <a:gd name="connsiteX31" fmla="*/ 3175808 w 6859735"/>
                <a:gd name="connsiteY31" fmla="*/ 5030896 h 6974837"/>
                <a:gd name="connsiteX32" fmla="*/ 3409319 w 6859735"/>
                <a:gd name="connsiteY32" fmla="*/ 4797385 h 6974837"/>
                <a:gd name="connsiteX33" fmla="*/ 3026634 w 6859735"/>
                <a:gd name="connsiteY33" fmla="*/ 4797385 h 6974837"/>
                <a:gd name="connsiteX34" fmla="*/ 3026634 w 6859735"/>
                <a:gd name="connsiteY34" fmla="*/ 6550247 h 6974837"/>
                <a:gd name="connsiteX35" fmla="*/ 2902274 w 6859735"/>
                <a:gd name="connsiteY35" fmla="*/ 6850478 h 6974837"/>
                <a:gd name="connsiteX36" fmla="*/ 2602043 w 6859735"/>
                <a:gd name="connsiteY36" fmla="*/ 6974837 h 6974837"/>
                <a:gd name="connsiteX37" fmla="*/ 2177453 w 6859735"/>
                <a:gd name="connsiteY37" fmla="*/ 6550247 h 6974837"/>
                <a:gd name="connsiteX38" fmla="*/ 2177453 w 6859735"/>
                <a:gd name="connsiteY38" fmla="*/ 4797385 h 6974837"/>
                <a:gd name="connsiteX39" fmla="*/ 424591 w 6859735"/>
                <a:gd name="connsiteY39" fmla="*/ 4797385 h 6974837"/>
                <a:gd name="connsiteX40" fmla="*/ 0 w 6859735"/>
                <a:gd name="connsiteY40" fmla="*/ 4372794 h 6974837"/>
                <a:gd name="connsiteX41" fmla="*/ 424591 w 6859735"/>
                <a:gd name="connsiteY41" fmla="*/ 3948204 h 6974837"/>
                <a:gd name="connsiteX42" fmla="*/ 2081087 w 6859735"/>
                <a:gd name="connsiteY42" fmla="*/ 3948204 h 6974837"/>
                <a:gd name="connsiteX43" fmla="*/ 2078809 w 6859735"/>
                <a:gd name="connsiteY43" fmla="*/ 3942591 h 6974837"/>
                <a:gd name="connsiteX44" fmla="*/ 2082278 w 6859735"/>
                <a:gd name="connsiteY44" fmla="*/ 3937368 h 6974837"/>
                <a:gd name="connsiteX45" fmla="*/ 2177452 w 6859735"/>
                <a:gd name="connsiteY45" fmla="*/ 3842194 h 6974837"/>
                <a:gd name="connsiteX46" fmla="*/ 2177452 w 6859735"/>
                <a:gd name="connsiteY46" fmla="*/ 3335313 h 6974837"/>
                <a:gd name="connsiteX47" fmla="*/ 1828837 w 6859735"/>
                <a:gd name="connsiteY47" fmla="*/ 3683928 h 6974837"/>
                <a:gd name="connsiteX48" fmla="*/ 1535512 w 6859735"/>
                <a:gd name="connsiteY48" fmla="*/ 3683928 h 6974837"/>
                <a:gd name="connsiteX49" fmla="*/ 1535513 w 6859735"/>
                <a:gd name="connsiteY49" fmla="*/ 3683926 h 6974837"/>
                <a:gd name="connsiteX50" fmla="*/ 1535513 w 6859735"/>
                <a:gd name="connsiteY50" fmla="*/ 3390602 h 6974837"/>
                <a:gd name="connsiteX51" fmla="*/ 2177453 w 6859735"/>
                <a:gd name="connsiteY51" fmla="*/ 2748663 h 6974837"/>
                <a:gd name="connsiteX52" fmla="*/ 2177453 w 6859735"/>
                <a:gd name="connsiteY52" fmla="*/ 2241780 h 6974837"/>
                <a:gd name="connsiteX53" fmla="*/ 1282070 w 6859735"/>
                <a:gd name="connsiteY53" fmla="*/ 3137163 h 6974837"/>
                <a:gd name="connsiteX54" fmla="*/ 988747 w 6859735"/>
                <a:gd name="connsiteY54" fmla="*/ 3137163 h 6974837"/>
                <a:gd name="connsiteX55" fmla="*/ 988747 w 6859735"/>
                <a:gd name="connsiteY55" fmla="*/ 2843839 h 6974837"/>
                <a:gd name="connsiteX56" fmla="*/ 3771837 w 6859735"/>
                <a:gd name="connsiteY56" fmla="*/ 60749 h 6974837"/>
                <a:gd name="connsiteX57" fmla="*/ 4065160 w 6859735"/>
                <a:gd name="connsiteY57" fmla="*/ 60749 h 6974837"/>
                <a:gd name="connsiteX58" fmla="*/ 4065160 w 6859735"/>
                <a:gd name="connsiteY58" fmla="*/ 354072 h 6974837"/>
                <a:gd name="connsiteX59" fmla="*/ 2644229 w 6859735"/>
                <a:gd name="connsiteY59" fmla="*/ 1775004 h 6974837"/>
                <a:gd name="connsiteX60" fmla="*/ 2687612 w 6859735"/>
                <a:gd name="connsiteY60" fmla="*/ 1779377 h 6974837"/>
                <a:gd name="connsiteX61" fmla="*/ 2954120 w 6859735"/>
                <a:gd name="connsiteY61" fmla="*/ 1957950 h 6974837"/>
                <a:gd name="connsiteX62" fmla="*/ 2959062 w 6859735"/>
                <a:gd name="connsiteY62" fmla="*/ 1967054 h 6974837"/>
                <a:gd name="connsiteX63" fmla="*/ 4318604 w 6859735"/>
                <a:gd name="connsiteY63" fmla="*/ 607514 h 6974837"/>
                <a:gd name="connsiteX64" fmla="*/ 4543315 w 6859735"/>
                <a:gd name="connsiteY64" fmla="*/ 561952 h 6974837"/>
                <a:gd name="connsiteX65" fmla="*/ 4611927 w 6859735"/>
                <a:gd name="connsiteY65" fmla="*/ 607513 h 6974837"/>
                <a:gd name="connsiteX66" fmla="*/ 4657489 w 6859735"/>
                <a:gd name="connsiteY66" fmla="*/ 676126 h 6974837"/>
                <a:gd name="connsiteX67" fmla="*/ 4611927 w 6859735"/>
                <a:gd name="connsiteY67" fmla="*/ 900838 h 6974837"/>
                <a:gd name="connsiteX68" fmla="*/ 3026633 w 6859735"/>
                <a:gd name="connsiteY68" fmla="*/ 2486131 h 6974837"/>
                <a:gd name="connsiteX69" fmla="*/ 3026633 w 6859735"/>
                <a:gd name="connsiteY69" fmla="*/ 2993012 h 6974837"/>
                <a:gd name="connsiteX70" fmla="*/ 4865368 w 6859735"/>
                <a:gd name="connsiteY70" fmla="*/ 1154281 h 6974837"/>
                <a:gd name="connsiteX71" fmla="*/ 5090079 w 6859735"/>
                <a:gd name="connsiteY71" fmla="*/ 1108719 h 6974837"/>
                <a:gd name="connsiteX72" fmla="*/ 5158691 w 6859735"/>
                <a:gd name="connsiteY72" fmla="*/ 1154280 h 6974837"/>
                <a:gd name="connsiteX73" fmla="*/ 5204253 w 6859735"/>
                <a:gd name="connsiteY73" fmla="*/ 1222893 h 6974837"/>
                <a:gd name="connsiteX74" fmla="*/ 5158691 w 6859735"/>
                <a:gd name="connsiteY74" fmla="*/ 1447604 h 6974837"/>
                <a:gd name="connsiteX75" fmla="*/ 3026633 w 6859735"/>
                <a:gd name="connsiteY75" fmla="*/ 3579662 h 6974837"/>
                <a:gd name="connsiteX76" fmla="*/ 3026634 w 6859735"/>
                <a:gd name="connsiteY76" fmla="*/ 3948204 h 6974837"/>
                <a:gd name="connsiteX77" fmla="*/ 3164971 w 6859735"/>
                <a:gd name="connsiteY77" fmla="*/ 3948204 h 6974837"/>
                <a:gd name="connsiteX78" fmla="*/ 5412134 w 6859735"/>
                <a:gd name="connsiteY78" fmla="*/ 1701044 h 6974837"/>
                <a:gd name="connsiteX79" fmla="*/ 5636845 w 6859735"/>
                <a:gd name="connsiteY79" fmla="*/ 1655482 h 6974837"/>
                <a:gd name="connsiteX80" fmla="*/ 5705457 w 6859735"/>
                <a:gd name="connsiteY80" fmla="*/ 1701043 h 6974837"/>
                <a:gd name="connsiteX81" fmla="*/ 5751019 w 6859735"/>
                <a:gd name="connsiteY81" fmla="*/ 1769656 h 6974837"/>
                <a:gd name="connsiteX82" fmla="*/ 5705457 w 6859735"/>
                <a:gd name="connsiteY82" fmla="*/ 1994368 h 6974837"/>
                <a:gd name="connsiteX83" fmla="*/ 3751621 w 6859735"/>
                <a:gd name="connsiteY83" fmla="*/ 3948204 h 6974837"/>
                <a:gd name="connsiteX84" fmla="*/ 4258501 w 6859735"/>
                <a:gd name="connsiteY84" fmla="*/ 3948204 h 6974837"/>
                <a:gd name="connsiteX85" fmla="*/ 5958898 w 6859735"/>
                <a:gd name="connsiteY85" fmla="*/ 2247809 h 6974837"/>
                <a:gd name="connsiteX86" fmla="*/ 6183610 w 6859735"/>
                <a:gd name="connsiteY86" fmla="*/ 2202247 h 6974837"/>
                <a:gd name="connsiteX87" fmla="*/ 6252222 w 6859735"/>
                <a:gd name="connsiteY87" fmla="*/ 2247807 h 6974837"/>
                <a:gd name="connsiteX88" fmla="*/ 6297784 w 6859735"/>
                <a:gd name="connsiteY88" fmla="*/ 2316421 h 6974837"/>
                <a:gd name="connsiteX89" fmla="*/ 6252222 w 6859735"/>
                <a:gd name="connsiteY89" fmla="*/ 2541132 h 6974837"/>
                <a:gd name="connsiteX90" fmla="*/ 4837805 w 6859735"/>
                <a:gd name="connsiteY90" fmla="*/ 3955549 h 6974837"/>
                <a:gd name="connsiteX91" fmla="*/ 4885607 w 6859735"/>
                <a:gd name="connsiteY91" fmla="*/ 3961571 h 6974837"/>
                <a:gd name="connsiteX92" fmla="*/ 5131573 w 6859735"/>
                <a:gd name="connsiteY92" fmla="*/ 4135402 h 6974837"/>
                <a:gd name="connsiteX93" fmla="*/ 5143274 w 6859735"/>
                <a:gd name="connsiteY93" fmla="*/ 4156960 h 6974837"/>
                <a:gd name="connsiteX94" fmla="*/ 6505663 w 6859735"/>
                <a:gd name="connsiteY94" fmla="*/ 2794574 h 6974837"/>
                <a:gd name="connsiteX95" fmla="*/ 6730374 w 6859735"/>
                <a:gd name="connsiteY95" fmla="*/ 2749011 h 6974837"/>
                <a:gd name="connsiteX96" fmla="*/ 6798986 w 6859735"/>
                <a:gd name="connsiteY96" fmla="*/ 2794572 h 6974837"/>
                <a:gd name="connsiteX97" fmla="*/ 6844548 w 6859735"/>
                <a:gd name="connsiteY97" fmla="*/ 2863185 h 6974837"/>
                <a:gd name="connsiteX98" fmla="*/ 6798986 w 6859735"/>
                <a:gd name="connsiteY98" fmla="*/ 3087896 h 6974837"/>
                <a:gd name="connsiteX0" fmla="*/ 2753149 w 6859735"/>
                <a:gd name="connsiteY0" fmla="*/ 6689357 h 6974837"/>
                <a:gd name="connsiteX1" fmla="*/ 2815740 w 6859735"/>
                <a:gd name="connsiteY1" fmla="*/ 6538251 h 6974837"/>
                <a:gd name="connsiteX2" fmla="*/ 2815740 w 6859735"/>
                <a:gd name="connsiteY2" fmla="*/ 4594624 h 6974837"/>
                <a:gd name="connsiteX3" fmla="*/ 4767500 w 6859735"/>
                <a:gd name="connsiteY3" fmla="*/ 4586491 h 6974837"/>
                <a:gd name="connsiteX4" fmla="*/ 4981196 w 6859735"/>
                <a:gd name="connsiteY4" fmla="*/ 4372795 h 6974837"/>
                <a:gd name="connsiteX5" fmla="*/ 4767500 w 6859735"/>
                <a:gd name="connsiteY5" fmla="*/ 4159098 h 6974837"/>
                <a:gd name="connsiteX6" fmla="*/ 2815740 w 6859735"/>
                <a:gd name="connsiteY6" fmla="*/ 4150497 h 6974837"/>
                <a:gd name="connsiteX7" fmla="*/ 2815740 w 6859735"/>
                <a:gd name="connsiteY7" fmla="*/ 2207342 h 6974837"/>
                <a:gd name="connsiteX8" fmla="*/ 2602043 w 6859735"/>
                <a:gd name="connsiteY8" fmla="*/ 1993645 h 6974837"/>
                <a:gd name="connsiteX9" fmla="*/ 2388346 w 6859735"/>
                <a:gd name="connsiteY9" fmla="*/ 2207342 h 6974837"/>
                <a:gd name="connsiteX10" fmla="*/ 2388347 w 6859735"/>
                <a:gd name="connsiteY10" fmla="*/ 4150497 h 6974837"/>
                <a:gd name="connsiteX11" fmla="*/ 2298101 w 6859735"/>
                <a:gd name="connsiteY11" fmla="*/ 4150497 h 6974837"/>
                <a:gd name="connsiteX12" fmla="*/ 2298101 w 6859735"/>
                <a:gd name="connsiteY12" fmla="*/ 4159098 h 6974837"/>
                <a:gd name="connsiteX13" fmla="*/ 436590 w 6859735"/>
                <a:gd name="connsiteY13" fmla="*/ 4159098 h 6974837"/>
                <a:gd name="connsiteX14" fmla="*/ 222893 w 6859735"/>
                <a:gd name="connsiteY14" fmla="*/ 4372795 h 6974837"/>
                <a:gd name="connsiteX15" fmla="*/ 436590 w 6859735"/>
                <a:gd name="connsiteY15" fmla="*/ 4586491 h 6974837"/>
                <a:gd name="connsiteX16" fmla="*/ 2388347 w 6859735"/>
                <a:gd name="connsiteY16" fmla="*/ 4594624 h 6974837"/>
                <a:gd name="connsiteX17" fmla="*/ 2388346 w 6859735"/>
                <a:gd name="connsiteY17" fmla="*/ 6538252 h 6974837"/>
                <a:gd name="connsiteX18" fmla="*/ 2602043 w 6859735"/>
                <a:gd name="connsiteY18" fmla="*/ 6751948 h 6974837"/>
                <a:gd name="connsiteX19" fmla="*/ 2753149 w 6859735"/>
                <a:gd name="connsiteY19" fmla="*/ 6689357 h 6974837"/>
                <a:gd name="connsiteX20" fmla="*/ 6798986 w 6859735"/>
                <a:gd name="connsiteY20" fmla="*/ 3087896 h 6974837"/>
                <a:gd name="connsiteX21" fmla="*/ 4015896 w 6859735"/>
                <a:gd name="connsiteY21" fmla="*/ 5870987 h 6974837"/>
                <a:gd name="connsiteX22" fmla="*/ 3722571 w 6859735"/>
                <a:gd name="connsiteY22" fmla="*/ 5870987 h 6974837"/>
                <a:gd name="connsiteX23" fmla="*/ 3722573 w 6859735"/>
                <a:gd name="connsiteY23" fmla="*/ 5870986 h 6974837"/>
                <a:gd name="connsiteX24" fmla="*/ 3722573 w 6859735"/>
                <a:gd name="connsiteY24" fmla="*/ 5577661 h 6974837"/>
                <a:gd name="connsiteX25" fmla="*/ 4502849 w 6859735"/>
                <a:gd name="connsiteY25" fmla="*/ 4797385 h 6974837"/>
                <a:gd name="connsiteX26" fmla="*/ 3995969 w 6859735"/>
                <a:gd name="connsiteY26" fmla="*/ 4797385 h 6974837"/>
                <a:gd name="connsiteX27" fmla="*/ 3469132 w 6859735"/>
                <a:gd name="connsiteY27" fmla="*/ 5324223 h 6974837"/>
                <a:gd name="connsiteX28" fmla="*/ 3175807 w 6859735"/>
                <a:gd name="connsiteY28" fmla="*/ 5324223 h 6974837"/>
                <a:gd name="connsiteX29" fmla="*/ 3175808 w 6859735"/>
                <a:gd name="connsiteY29" fmla="*/ 5324221 h 6974837"/>
                <a:gd name="connsiteX30" fmla="*/ 3175808 w 6859735"/>
                <a:gd name="connsiteY30" fmla="*/ 5030896 h 6974837"/>
                <a:gd name="connsiteX31" fmla="*/ 3409319 w 6859735"/>
                <a:gd name="connsiteY31" fmla="*/ 4797385 h 6974837"/>
                <a:gd name="connsiteX32" fmla="*/ 3026634 w 6859735"/>
                <a:gd name="connsiteY32" fmla="*/ 4797385 h 6974837"/>
                <a:gd name="connsiteX33" fmla="*/ 3026634 w 6859735"/>
                <a:gd name="connsiteY33" fmla="*/ 6550247 h 6974837"/>
                <a:gd name="connsiteX34" fmla="*/ 2902274 w 6859735"/>
                <a:gd name="connsiteY34" fmla="*/ 6850478 h 6974837"/>
                <a:gd name="connsiteX35" fmla="*/ 2602043 w 6859735"/>
                <a:gd name="connsiteY35" fmla="*/ 6974837 h 6974837"/>
                <a:gd name="connsiteX36" fmla="*/ 2177453 w 6859735"/>
                <a:gd name="connsiteY36" fmla="*/ 6550247 h 6974837"/>
                <a:gd name="connsiteX37" fmla="*/ 2177453 w 6859735"/>
                <a:gd name="connsiteY37" fmla="*/ 4797385 h 6974837"/>
                <a:gd name="connsiteX38" fmla="*/ 424591 w 6859735"/>
                <a:gd name="connsiteY38" fmla="*/ 4797385 h 6974837"/>
                <a:gd name="connsiteX39" fmla="*/ 0 w 6859735"/>
                <a:gd name="connsiteY39" fmla="*/ 4372794 h 6974837"/>
                <a:gd name="connsiteX40" fmla="*/ 424591 w 6859735"/>
                <a:gd name="connsiteY40" fmla="*/ 3948204 h 6974837"/>
                <a:gd name="connsiteX41" fmla="*/ 2081087 w 6859735"/>
                <a:gd name="connsiteY41" fmla="*/ 3948204 h 6974837"/>
                <a:gd name="connsiteX42" fmla="*/ 2078809 w 6859735"/>
                <a:gd name="connsiteY42" fmla="*/ 3942591 h 6974837"/>
                <a:gd name="connsiteX43" fmla="*/ 2082278 w 6859735"/>
                <a:gd name="connsiteY43" fmla="*/ 3937368 h 6974837"/>
                <a:gd name="connsiteX44" fmla="*/ 2177452 w 6859735"/>
                <a:gd name="connsiteY44" fmla="*/ 3842194 h 6974837"/>
                <a:gd name="connsiteX45" fmla="*/ 2177452 w 6859735"/>
                <a:gd name="connsiteY45" fmla="*/ 3335313 h 6974837"/>
                <a:gd name="connsiteX46" fmla="*/ 1828837 w 6859735"/>
                <a:gd name="connsiteY46" fmla="*/ 3683928 h 6974837"/>
                <a:gd name="connsiteX47" fmla="*/ 1535512 w 6859735"/>
                <a:gd name="connsiteY47" fmla="*/ 3683928 h 6974837"/>
                <a:gd name="connsiteX48" fmla="*/ 1535513 w 6859735"/>
                <a:gd name="connsiteY48" fmla="*/ 3683926 h 6974837"/>
                <a:gd name="connsiteX49" fmla="*/ 1535513 w 6859735"/>
                <a:gd name="connsiteY49" fmla="*/ 3390602 h 6974837"/>
                <a:gd name="connsiteX50" fmla="*/ 2177453 w 6859735"/>
                <a:gd name="connsiteY50" fmla="*/ 2748663 h 6974837"/>
                <a:gd name="connsiteX51" fmla="*/ 2177453 w 6859735"/>
                <a:gd name="connsiteY51" fmla="*/ 2241780 h 6974837"/>
                <a:gd name="connsiteX52" fmla="*/ 1282070 w 6859735"/>
                <a:gd name="connsiteY52" fmla="*/ 3137163 h 6974837"/>
                <a:gd name="connsiteX53" fmla="*/ 988747 w 6859735"/>
                <a:gd name="connsiteY53" fmla="*/ 3137163 h 6974837"/>
                <a:gd name="connsiteX54" fmla="*/ 988747 w 6859735"/>
                <a:gd name="connsiteY54" fmla="*/ 2843839 h 6974837"/>
                <a:gd name="connsiteX55" fmla="*/ 3771837 w 6859735"/>
                <a:gd name="connsiteY55" fmla="*/ 60749 h 6974837"/>
                <a:gd name="connsiteX56" fmla="*/ 4065160 w 6859735"/>
                <a:gd name="connsiteY56" fmla="*/ 60749 h 6974837"/>
                <a:gd name="connsiteX57" fmla="*/ 4065160 w 6859735"/>
                <a:gd name="connsiteY57" fmla="*/ 354072 h 6974837"/>
                <a:gd name="connsiteX58" fmla="*/ 2644229 w 6859735"/>
                <a:gd name="connsiteY58" fmla="*/ 1775004 h 6974837"/>
                <a:gd name="connsiteX59" fmla="*/ 2687612 w 6859735"/>
                <a:gd name="connsiteY59" fmla="*/ 1779377 h 6974837"/>
                <a:gd name="connsiteX60" fmla="*/ 2954120 w 6859735"/>
                <a:gd name="connsiteY60" fmla="*/ 1957950 h 6974837"/>
                <a:gd name="connsiteX61" fmla="*/ 2959062 w 6859735"/>
                <a:gd name="connsiteY61" fmla="*/ 1967054 h 6974837"/>
                <a:gd name="connsiteX62" fmla="*/ 4318604 w 6859735"/>
                <a:gd name="connsiteY62" fmla="*/ 607514 h 6974837"/>
                <a:gd name="connsiteX63" fmla="*/ 4543315 w 6859735"/>
                <a:gd name="connsiteY63" fmla="*/ 561952 h 6974837"/>
                <a:gd name="connsiteX64" fmla="*/ 4611927 w 6859735"/>
                <a:gd name="connsiteY64" fmla="*/ 607513 h 6974837"/>
                <a:gd name="connsiteX65" fmla="*/ 4657489 w 6859735"/>
                <a:gd name="connsiteY65" fmla="*/ 676126 h 6974837"/>
                <a:gd name="connsiteX66" fmla="*/ 4611927 w 6859735"/>
                <a:gd name="connsiteY66" fmla="*/ 900838 h 6974837"/>
                <a:gd name="connsiteX67" fmla="*/ 3026633 w 6859735"/>
                <a:gd name="connsiteY67" fmla="*/ 2486131 h 6974837"/>
                <a:gd name="connsiteX68" fmla="*/ 3026633 w 6859735"/>
                <a:gd name="connsiteY68" fmla="*/ 2993012 h 6974837"/>
                <a:gd name="connsiteX69" fmla="*/ 4865368 w 6859735"/>
                <a:gd name="connsiteY69" fmla="*/ 1154281 h 6974837"/>
                <a:gd name="connsiteX70" fmla="*/ 5090079 w 6859735"/>
                <a:gd name="connsiteY70" fmla="*/ 1108719 h 6974837"/>
                <a:gd name="connsiteX71" fmla="*/ 5158691 w 6859735"/>
                <a:gd name="connsiteY71" fmla="*/ 1154280 h 6974837"/>
                <a:gd name="connsiteX72" fmla="*/ 5204253 w 6859735"/>
                <a:gd name="connsiteY72" fmla="*/ 1222893 h 6974837"/>
                <a:gd name="connsiteX73" fmla="*/ 5158691 w 6859735"/>
                <a:gd name="connsiteY73" fmla="*/ 1447604 h 6974837"/>
                <a:gd name="connsiteX74" fmla="*/ 3026633 w 6859735"/>
                <a:gd name="connsiteY74" fmla="*/ 3579662 h 6974837"/>
                <a:gd name="connsiteX75" fmla="*/ 3026634 w 6859735"/>
                <a:gd name="connsiteY75" fmla="*/ 3948204 h 6974837"/>
                <a:gd name="connsiteX76" fmla="*/ 3164971 w 6859735"/>
                <a:gd name="connsiteY76" fmla="*/ 3948204 h 6974837"/>
                <a:gd name="connsiteX77" fmla="*/ 5412134 w 6859735"/>
                <a:gd name="connsiteY77" fmla="*/ 1701044 h 6974837"/>
                <a:gd name="connsiteX78" fmla="*/ 5636845 w 6859735"/>
                <a:gd name="connsiteY78" fmla="*/ 1655482 h 6974837"/>
                <a:gd name="connsiteX79" fmla="*/ 5705457 w 6859735"/>
                <a:gd name="connsiteY79" fmla="*/ 1701043 h 6974837"/>
                <a:gd name="connsiteX80" fmla="*/ 5751019 w 6859735"/>
                <a:gd name="connsiteY80" fmla="*/ 1769656 h 6974837"/>
                <a:gd name="connsiteX81" fmla="*/ 5705457 w 6859735"/>
                <a:gd name="connsiteY81" fmla="*/ 1994368 h 6974837"/>
                <a:gd name="connsiteX82" fmla="*/ 3751621 w 6859735"/>
                <a:gd name="connsiteY82" fmla="*/ 3948204 h 6974837"/>
                <a:gd name="connsiteX83" fmla="*/ 4258501 w 6859735"/>
                <a:gd name="connsiteY83" fmla="*/ 3948204 h 6974837"/>
                <a:gd name="connsiteX84" fmla="*/ 5958898 w 6859735"/>
                <a:gd name="connsiteY84" fmla="*/ 2247809 h 6974837"/>
                <a:gd name="connsiteX85" fmla="*/ 6183610 w 6859735"/>
                <a:gd name="connsiteY85" fmla="*/ 2202247 h 6974837"/>
                <a:gd name="connsiteX86" fmla="*/ 6252222 w 6859735"/>
                <a:gd name="connsiteY86" fmla="*/ 2247807 h 6974837"/>
                <a:gd name="connsiteX87" fmla="*/ 6297784 w 6859735"/>
                <a:gd name="connsiteY87" fmla="*/ 2316421 h 6974837"/>
                <a:gd name="connsiteX88" fmla="*/ 6252222 w 6859735"/>
                <a:gd name="connsiteY88" fmla="*/ 2541132 h 6974837"/>
                <a:gd name="connsiteX89" fmla="*/ 4837805 w 6859735"/>
                <a:gd name="connsiteY89" fmla="*/ 3955549 h 6974837"/>
                <a:gd name="connsiteX90" fmla="*/ 4885607 w 6859735"/>
                <a:gd name="connsiteY90" fmla="*/ 3961571 h 6974837"/>
                <a:gd name="connsiteX91" fmla="*/ 5131573 w 6859735"/>
                <a:gd name="connsiteY91" fmla="*/ 4135402 h 6974837"/>
                <a:gd name="connsiteX92" fmla="*/ 5143274 w 6859735"/>
                <a:gd name="connsiteY92" fmla="*/ 4156960 h 6974837"/>
                <a:gd name="connsiteX93" fmla="*/ 6505663 w 6859735"/>
                <a:gd name="connsiteY93" fmla="*/ 2794574 h 6974837"/>
                <a:gd name="connsiteX94" fmla="*/ 6730374 w 6859735"/>
                <a:gd name="connsiteY94" fmla="*/ 2749011 h 6974837"/>
                <a:gd name="connsiteX95" fmla="*/ 6798986 w 6859735"/>
                <a:gd name="connsiteY95" fmla="*/ 2794572 h 6974837"/>
                <a:gd name="connsiteX96" fmla="*/ 6844548 w 6859735"/>
                <a:gd name="connsiteY96" fmla="*/ 2863185 h 6974837"/>
                <a:gd name="connsiteX97" fmla="*/ 6798986 w 6859735"/>
                <a:gd name="connsiteY97" fmla="*/ 3087896 h 6974837"/>
                <a:gd name="connsiteX0" fmla="*/ 2753149 w 6859735"/>
                <a:gd name="connsiteY0" fmla="*/ 6689357 h 6974837"/>
                <a:gd name="connsiteX1" fmla="*/ 2815740 w 6859735"/>
                <a:gd name="connsiteY1" fmla="*/ 6538251 h 6974837"/>
                <a:gd name="connsiteX2" fmla="*/ 2815740 w 6859735"/>
                <a:gd name="connsiteY2" fmla="*/ 4594624 h 6974837"/>
                <a:gd name="connsiteX3" fmla="*/ 4767500 w 6859735"/>
                <a:gd name="connsiteY3" fmla="*/ 4586491 h 6974837"/>
                <a:gd name="connsiteX4" fmla="*/ 4981196 w 6859735"/>
                <a:gd name="connsiteY4" fmla="*/ 4372795 h 6974837"/>
                <a:gd name="connsiteX5" fmla="*/ 4767500 w 6859735"/>
                <a:gd name="connsiteY5" fmla="*/ 4159098 h 6974837"/>
                <a:gd name="connsiteX6" fmla="*/ 2815740 w 6859735"/>
                <a:gd name="connsiteY6" fmla="*/ 4150497 h 6974837"/>
                <a:gd name="connsiteX7" fmla="*/ 2815740 w 6859735"/>
                <a:gd name="connsiteY7" fmla="*/ 2207342 h 6974837"/>
                <a:gd name="connsiteX8" fmla="*/ 2602043 w 6859735"/>
                <a:gd name="connsiteY8" fmla="*/ 1993645 h 6974837"/>
                <a:gd name="connsiteX9" fmla="*/ 2388346 w 6859735"/>
                <a:gd name="connsiteY9" fmla="*/ 2207342 h 6974837"/>
                <a:gd name="connsiteX10" fmla="*/ 2388347 w 6859735"/>
                <a:gd name="connsiteY10" fmla="*/ 4150497 h 6974837"/>
                <a:gd name="connsiteX11" fmla="*/ 2298101 w 6859735"/>
                <a:gd name="connsiteY11" fmla="*/ 4150497 h 6974837"/>
                <a:gd name="connsiteX12" fmla="*/ 436590 w 6859735"/>
                <a:gd name="connsiteY12" fmla="*/ 4159098 h 6974837"/>
                <a:gd name="connsiteX13" fmla="*/ 222893 w 6859735"/>
                <a:gd name="connsiteY13" fmla="*/ 4372795 h 6974837"/>
                <a:gd name="connsiteX14" fmla="*/ 436590 w 6859735"/>
                <a:gd name="connsiteY14" fmla="*/ 4586491 h 6974837"/>
                <a:gd name="connsiteX15" fmla="*/ 2388347 w 6859735"/>
                <a:gd name="connsiteY15" fmla="*/ 4594624 h 6974837"/>
                <a:gd name="connsiteX16" fmla="*/ 2388346 w 6859735"/>
                <a:gd name="connsiteY16" fmla="*/ 6538252 h 6974837"/>
                <a:gd name="connsiteX17" fmla="*/ 2602043 w 6859735"/>
                <a:gd name="connsiteY17" fmla="*/ 6751948 h 6974837"/>
                <a:gd name="connsiteX18" fmla="*/ 2753149 w 6859735"/>
                <a:gd name="connsiteY18" fmla="*/ 6689357 h 6974837"/>
                <a:gd name="connsiteX19" fmla="*/ 6798986 w 6859735"/>
                <a:gd name="connsiteY19" fmla="*/ 3087896 h 6974837"/>
                <a:gd name="connsiteX20" fmla="*/ 4015896 w 6859735"/>
                <a:gd name="connsiteY20" fmla="*/ 5870987 h 6974837"/>
                <a:gd name="connsiteX21" fmla="*/ 3722571 w 6859735"/>
                <a:gd name="connsiteY21" fmla="*/ 5870987 h 6974837"/>
                <a:gd name="connsiteX22" fmla="*/ 3722573 w 6859735"/>
                <a:gd name="connsiteY22" fmla="*/ 5870986 h 6974837"/>
                <a:gd name="connsiteX23" fmla="*/ 3722573 w 6859735"/>
                <a:gd name="connsiteY23" fmla="*/ 5577661 h 6974837"/>
                <a:gd name="connsiteX24" fmla="*/ 4502849 w 6859735"/>
                <a:gd name="connsiteY24" fmla="*/ 4797385 h 6974837"/>
                <a:gd name="connsiteX25" fmla="*/ 3995969 w 6859735"/>
                <a:gd name="connsiteY25" fmla="*/ 4797385 h 6974837"/>
                <a:gd name="connsiteX26" fmla="*/ 3469132 w 6859735"/>
                <a:gd name="connsiteY26" fmla="*/ 5324223 h 6974837"/>
                <a:gd name="connsiteX27" fmla="*/ 3175807 w 6859735"/>
                <a:gd name="connsiteY27" fmla="*/ 5324223 h 6974837"/>
                <a:gd name="connsiteX28" fmla="*/ 3175808 w 6859735"/>
                <a:gd name="connsiteY28" fmla="*/ 5324221 h 6974837"/>
                <a:gd name="connsiteX29" fmla="*/ 3175808 w 6859735"/>
                <a:gd name="connsiteY29" fmla="*/ 5030896 h 6974837"/>
                <a:gd name="connsiteX30" fmla="*/ 3409319 w 6859735"/>
                <a:gd name="connsiteY30" fmla="*/ 4797385 h 6974837"/>
                <a:gd name="connsiteX31" fmla="*/ 3026634 w 6859735"/>
                <a:gd name="connsiteY31" fmla="*/ 4797385 h 6974837"/>
                <a:gd name="connsiteX32" fmla="*/ 3026634 w 6859735"/>
                <a:gd name="connsiteY32" fmla="*/ 6550247 h 6974837"/>
                <a:gd name="connsiteX33" fmla="*/ 2902274 w 6859735"/>
                <a:gd name="connsiteY33" fmla="*/ 6850478 h 6974837"/>
                <a:gd name="connsiteX34" fmla="*/ 2602043 w 6859735"/>
                <a:gd name="connsiteY34" fmla="*/ 6974837 h 6974837"/>
                <a:gd name="connsiteX35" fmla="*/ 2177453 w 6859735"/>
                <a:gd name="connsiteY35" fmla="*/ 6550247 h 6974837"/>
                <a:gd name="connsiteX36" fmla="*/ 2177453 w 6859735"/>
                <a:gd name="connsiteY36" fmla="*/ 4797385 h 6974837"/>
                <a:gd name="connsiteX37" fmla="*/ 424591 w 6859735"/>
                <a:gd name="connsiteY37" fmla="*/ 4797385 h 6974837"/>
                <a:gd name="connsiteX38" fmla="*/ 0 w 6859735"/>
                <a:gd name="connsiteY38" fmla="*/ 4372794 h 6974837"/>
                <a:gd name="connsiteX39" fmla="*/ 424591 w 6859735"/>
                <a:gd name="connsiteY39" fmla="*/ 3948204 h 6974837"/>
                <a:gd name="connsiteX40" fmla="*/ 2081087 w 6859735"/>
                <a:gd name="connsiteY40" fmla="*/ 3948204 h 6974837"/>
                <a:gd name="connsiteX41" fmla="*/ 2078809 w 6859735"/>
                <a:gd name="connsiteY41" fmla="*/ 3942591 h 6974837"/>
                <a:gd name="connsiteX42" fmla="*/ 2082278 w 6859735"/>
                <a:gd name="connsiteY42" fmla="*/ 3937368 h 6974837"/>
                <a:gd name="connsiteX43" fmla="*/ 2177452 w 6859735"/>
                <a:gd name="connsiteY43" fmla="*/ 3842194 h 6974837"/>
                <a:gd name="connsiteX44" fmla="*/ 2177452 w 6859735"/>
                <a:gd name="connsiteY44" fmla="*/ 3335313 h 6974837"/>
                <a:gd name="connsiteX45" fmla="*/ 1828837 w 6859735"/>
                <a:gd name="connsiteY45" fmla="*/ 3683928 h 6974837"/>
                <a:gd name="connsiteX46" fmla="*/ 1535512 w 6859735"/>
                <a:gd name="connsiteY46" fmla="*/ 3683928 h 6974837"/>
                <a:gd name="connsiteX47" fmla="*/ 1535513 w 6859735"/>
                <a:gd name="connsiteY47" fmla="*/ 3683926 h 6974837"/>
                <a:gd name="connsiteX48" fmla="*/ 1535513 w 6859735"/>
                <a:gd name="connsiteY48" fmla="*/ 3390602 h 6974837"/>
                <a:gd name="connsiteX49" fmla="*/ 2177453 w 6859735"/>
                <a:gd name="connsiteY49" fmla="*/ 2748663 h 6974837"/>
                <a:gd name="connsiteX50" fmla="*/ 2177453 w 6859735"/>
                <a:gd name="connsiteY50" fmla="*/ 2241780 h 6974837"/>
                <a:gd name="connsiteX51" fmla="*/ 1282070 w 6859735"/>
                <a:gd name="connsiteY51" fmla="*/ 3137163 h 6974837"/>
                <a:gd name="connsiteX52" fmla="*/ 988747 w 6859735"/>
                <a:gd name="connsiteY52" fmla="*/ 3137163 h 6974837"/>
                <a:gd name="connsiteX53" fmla="*/ 988747 w 6859735"/>
                <a:gd name="connsiteY53" fmla="*/ 2843839 h 6974837"/>
                <a:gd name="connsiteX54" fmla="*/ 3771837 w 6859735"/>
                <a:gd name="connsiteY54" fmla="*/ 60749 h 6974837"/>
                <a:gd name="connsiteX55" fmla="*/ 4065160 w 6859735"/>
                <a:gd name="connsiteY55" fmla="*/ 60749 h 6974837"/>
                <a:gd name="connsiteX56" fmla="*/ 4065160 w 6859735"/>
                <a:gd name="connsiteY56" fmla="*/ 354072 h 6974837"/>
                <a:gd name="connsiteX57" fmla="*/ 2644229 w 6859735"/>
                <a:gd name="connsiteY57" fmla="*/ 1775004 h 6974837"/>
                <a:gd name="connsiteX58" fmla="*/ 2687612 w 6859735"/>
                <a:gd name="connsiteY58" fmla="*/ 1779377 h 6974837"/>
                <a:gd name="connsiteX59" fmla="*/ 2954120 w 6859735"/>
                <a:gd name="connsiteY59" fmla="*/ 1957950 h 6974837"/>
                <a:gd name="connsiteX60" fmla="*/ 2959062 w 6859735"/>
                <a:gd name="connsiteY60" fmla="*/ 1967054 h 6974837"/>
                <a:gd name="connsiteX61" fmla="*/ 4318604 w 6859735"/>
                <a:gd name="connsiteY61" fmla="*/ 607514 h 6974837"/>
                <a:gd name="connsiteX62" fmla="*/ 4543315 w 6859735"/>
                <a:gd name="connsiteY62" fmla="*/ 561952 h 6974837"/>
                <a:gd name="connsiteX63" fmla="*/ 4611927 w 6859735"/>
                <a:gd name="connsiteY63" fmla="*/ 607513 h 6974837"/>
                <a:gd name="connsiteX64" fmla="*/ 4657489 w 6859735"/>
                <a:gd name="connsiteY64" fmla="*/ 676126 h 6974837"/>
                <a:gd name="connsiteX65" fmla="*/ 4611927 w 6859735"/>
                <a:gd name="connsiteY65" fmla="*/ 900838 h 6974837"/>
                <a:gd name="connsiteX66" fmla="*/ 3026633 w 6859735"/>
                <a:gd name="connsiteY66" fmla="*/ 2486131 h 6974837"/>
                <a:gd name="connsiteX67" fmla="*/ 3026633 w 6859735"/>
                <a:gd name="connsiteY67" fmla="*/ 2993012 h 6974837"/>
                <a:gd name="connsiteX68" fmla="*/ 4865368 w 6859735"/>
                <a:gd name="connsiteY68" fmla="*/ 1154281 h 6974837"/>
                <a:gd name="connsiteX69" fmla="*/ 5090079 w 6859735"/>
                <a:gd name="connsiteY69" fmla="*/ 1108719 h 6974837"/>
                <a:gd name="connsiteX70" fmla="*/ 5158691 w 6859735"/>
                <a:gd name="connsiteY70" fmla="*/ 1154280 h 6974837"/>
                <a:gd name="connsiteX71" fmla="*/ 5204253 w 6859735"/>
                <a:gd name="connsiteY71" fmla="*/ 1222893 h 6974837"/>
                <a:gd name="connsiteX72" fmla="*/ 5158691 w 6859735"/>
                <a:gd name="connsiteY72" fmla="*/ 1447604 h 6974837"/>
                <a:gd name="connsiteX73" fmla="*/ 3026633 w 6859735"/>
                <a:gd name="connsiteY73" fmla="*/ 3579662 h 6974837"/>
                <a:gd name="connsiteX74" fmla="*/ 3026634 w 6859735"/>
                <a:gd name="connsiteY74" fmla="*/ 3948204 h 6974837"/>
                <a:gd name="connsiteX75" fmla="*/ 3164971 w 6859735"/>
                <a:gd name="connsiteY75" fmla="*/ 3948204 h 6974837"/>
                <a:gd name="connsiteX76" fmla="*/ 5412134 w 6859735"/>
                <a:gd name="connsiteY76" fmla="*/ 1701044 h 6974837"/>
                <a:gd name="connsiteX77" fmla="*/ 5636845 w 6859735"/>
                <a:gd name="connsiteY77" fmla="*/ 1655482 h 6974837"/>
                <a:gd name="connsiteX78" fmla="*/ 5705457 w 6859735"/>
                <a:gd name="connsiteY78" fmla="*/ 1701043 h 6974837"/>
                <a:gd name="connsiteX79" fmla="*/ 5751019 w 6859735"/>
                <a:gd name="connsiteY79" fmla="*/ 1769656 h 6974837"/>
                <a:gd name="connsiteX80" fmla="*/ 5705457 w 6859735"/>
                <a:gd name="connsiteY80" fmla="*/ 1994368 h 6974837"/>
                <a:gd name="connsiteX81" fmla="*/ 3751621 w 6859735"/>
                <a:gd name="connsiteY81" fmla="*/ 3948204 h 6974837"/>
                <a:gd name="connsiteX82" fmla="*/ 4258501 w 6859735"/>
                <a:gd name="connsiteY82" fmla="*/ 3948204 h 6974837"/>
                <a:gd name="connsiteX83" fmla="*/ 5958898 w 6859735"/>
                <a:gd name="connsiteY83" fmla="*/ 2247809 h 6974837"/>
                <a:gd name="connsiteX84" fmla="*/ 6183610 w 6859735"/>
                <a:gd name="connsiteY84" fmla="*/ 2202247 h 6974837"/>
                <a:gd name="connsiteX85" fmla="*/ 6252222 w 6859735"/>
                <a:gd name="connsiteY85" fmla="*/ 2247807 h 6974837"/>
                <a:gd name="connsiteX86" fmla="*/ 6297784 w 6859735"/>
                <a:gd name="connsiteY86" fmla="*/ 2316421 h 6974837"/>
                <a:gd name="connsiteX87" fmla="*/ 6252222 w 6859735"/>
                <a:gd name="connsiteY87" fmla="*/ 2541132 h 6974837"/>
                <a:gd name="connsiteX88" fmla="*/ 4837805 w 6859735"/>
                <a:gd name="connsiteY88" fmla="*/ 3955549 h 6974837"/>
                <a:gd name="connsiteX89" fmla="*/ 4885607 w 6859735"/>
                <a:gd name="connsiteY89" fmla="*/ 3961571 h 6974837"/>
                <a:gd name="connsiteX90" fmla="*/ 5131573 w 6859735"/>
                <a:gd name="connsiteY90" fmla="*/ 4135402 h 6974837"/>
                <a:gd name="connsiteX91" fmla="*/ 5143274 w 6859735"/>
                <a:gd name="connsiteY91" fmla="*/ 4156960 h 6974837"/>
                <a:gd name="connsiteX92" fmla="*/ 6505663 w 6859735"/>
                <a:gd name="connsiteY92" fmla="*/ 2794574 h 6974837"/>
                <a:gd name="connsiteX93" fmla="*/ 6730374 w 6859735"/>
                <a:gd name="connsiteY93" fmla="*/ 2749011 h 6974837"/>
                <a:gd name="connsiteX94" fmla="*/ 6798986 w 6859735"/>
                <a:gd name="connsiteY94" fmla="*/ 2794572 h 6974837"/>
                <a:gd name="connsiteX95" fmla="*/ 6844548 w 6859735"/>
                <a:gd name="connsiteY95" fmla="*/ 2863185 h 6974837"/>
                <a:gd name="connsiteX96" fmla="*/ 6798986 w 6859735"/>
                <a:gd name="connsiteY96" fmla="*/ 3087896 h 6974837"/>
                <a:gd name="connsiteX0" fmla="*/ 2753149 w 6859735"/>
                <a:gd name="connsiteY0" fmla="*/ 6689357 h 6974837"/>
                <a:gd name="connsiteX1" fmla="*/ 2815740 w 6859735"/>
                <a:gd name="connsiteY1" fmla="*/ 6538251 h 6974837"/>
                <a:gd name="connsiteX2" fmla="*/ 2815740 w 6859735"/>
                <a:gd name="connsiteY2" fmla="*/ 4594624 h 6974837"/>
                <a:gd name="connsiteX3" fmla="*/ 4767500 w 6859735"/>
                <a:gd name="connsiteY3" fmla="*/ 4586491 h 6974837"/>
                <a:gd name="connsiteX4" fmla="*/ 4981196 w 6859735"/>
                <a:gd name="connsiteY4" fmla="*/ 4372795 h 6974837"/>
                <a:gd name="connsiteX5" fmla="*/ 4767500 w 6859735"/>
                <a:gd name="connsiteY5" fmla="*/ 4159098 h 6974837"/>
                <a:gd name="connsiteX6" fmla="*/ 2815740 w 6859735"/>
                <a:gd name="connsiteY6" fmla="*/ 4150497 h 6974837"/>
                <a:gd name="connsiteX7" fmla="*/ 2815740 w 6859735"/>
                <a:gd name="connsiteY7" fmla="*/ 2207342 h 6974837"/>
                <a:gd name="connsiteX8" fmla="*/ 2602043 w 6859735"/>
                <a:gd name="connsiteY8" fmla="*/ 1993645 h 6974837"/>
                <a:gd name="connsiteX9" fmla="*/ 2388346 w 6859735"/>
                <a:gd name="connsiteY9" fmla="*/ 2207342 h 6974837"/>
                <a:gd name="connsiteX10" fmla="*/ 2388347 w 6859735"/>
                <a:gd name="connsiteY10" fmla="*/ 4150497 h 6974837"/>
                <a:gd name="connsiteX11" fmla="*/ 436590 w 6859735"/>
                <a:gd name="connsiteY11" fmla="*/ 4159098 h 6974837"/>
                <a:gd name="connsiteX12" fmla="*/ 222893 w 6859735"/>
                <a:gd name="connsiteY12" fmla="*/ 4372795 h 6974837"/>
                <a:gd name="connsiteX13" fmla="*/ 436590 w 6859735"/>
                <a:gd name="connsiteY13" fmla="*/ 4586491 h 6974837"/>
                <a:gd name="connsiteX14" fmla="*/ 2388347 w 6859735"/>
                <a:gd name="connsiteY14" fmla="*/ 4594624 h 6974837"/>
                <a:gd name="connsiteX15" fmla="*/ 2388346 w 6859735"/>
                <a:gd name="connsiteY15" fmla="*/ 6538252 h 6974837"/>
                <a:gd name="connsiteX16" fmla="*/ 2602043 w 6859735"/>
                <a:gd name="connsiteY16" fmla="*/ 6751948 h 6974837"/>
                <a:gd name="connsiteX17" fmla="*/ 2753149 w 6859735"/>
                <a:gd name="connsiteY17" fmla="*/ 6689357 h 6974837"/>
                <a:gd name="connsiteX18" fmla="*/ 6798986 w 6859735"/>
                <a:gd name="connsiteY18" fmla="*/ 3087896 h 6974837"/>
                <a:gd name="connsiteX19" fmla="*/ 4015896 w 6859735"/>
                <a:gd name="connsiteY19" fmla="*/ 5870987 h 6974837"/>
                <a:gd name="connsiteX20" fmla="*/ 3722571 w 6859735"/>
                <a:gd name="connsiteY20" fmla="*/ 5870987 h 6974837"/>
                <a:gd name="connsiteX21" fmla="*/ 3722573 w 6859735"/>
                <a:gd name="connsiteY21" fmla="*/ 5870986 h 6974837"/>
                <a:gd name="connsiteX22" fmla="*/ 3722573 w 6859735"/>
                <a:gd name="connsiteY22" fmla="*/ 5577661 h 6974837"/>
                <a:gd name="connsiteX23" fmla="*/ 4502849 w 6859735"/>
                <a:gd name="connsiteY23" fmla="*/ 4797385 h 6974837"/>
                <a:gd name="connsiteX24" fmla="*/ 3995969 w 6859735"/>
                <a:gd name="connsiteY24" fmla="*/ 4797385 h 6974837"/>
                <a:gd name="connsiteX25" fmla="*/ 3469132 w 6859735"/>
                <a:gd name="connsiteY25" fmla="*/ 5324223 h 6974837"/>
                <a:gd name="connsiteX26" fmla="*/ 3175807 w 6859735"/>
                <a:gd name="connsiteY26" fmla="*/ 5324223 h 6974837"/>
                <a:gd name="connsiteX27" fmla="*/ 3175808 w 6859735"/>
                <a:gd name="connsiteY27" fmla="*/ 5324221 h 6974837"/>
                <a:gd name="connsiteX28" fmla="*/ 3175808 w 6859735"/>
                <a:gd name="connsiteY28" fmla="*/ 5030896 h 6974837"/>
                <a:gd name="connsiteX29" fmla="*/ 3409319 w 6859735"/>
                <a:gd name="connsiteY29" fmla="*/ 4797385 h 6974837"/>
                <a:gd name="connsiteX30" fmla="*/ 3026634 w 6859735"/>
                <a:gd name="connsiteY30" fmla="*/ 4797385 h 6974837"/>
                <a:gd name="connsiteX31" fmla="*/ 3026634 w 6859735"/>
                <a:gd name="connsiteY31" fmla="*/ 6550247 h 6974837"/>
                <a:gd name="connsiteX32" fmla="*/ 2902274 w 6859735"/>
                <a:gd name="connsiteY32" fmla="*/ 6850478 h 6974837"/>
                <a:gd name="connsiteX33" fmla="*/ 2602043 w 6859735"/>
                <a:gd name="connsiteY33" fmla="*/ 6974837 h 6974837"/>
                <a:gd name="connsiteX34" fmla="*/ 2177453 w 6859735"/>
                <a:gd name="connsiteY34" fmla="*/ 6550247 h 6974837"/>
                <a:gd name="connsiteX35" fmla="*/ 2177453 w 6859735"/>
                <a:gd name="connsiteY35" fmla="*/ 4797385 h 6974837"/>
                <a:gd name="connsiteX36" fmla="*/ 424591 w 6859735"/>
                <a:gd name="connsiteY36" fmla="*/ 4797385 h 6974837"/>
                <a:gd name="connsiteX37" fmla="*/ 0 w 6859735"/>
                <a:gd name="connsiteY37" fmla="*/ 4372794 h 6974837"/>
                <a:gd name="connsiteX38" fmla="*/ 424591 w 6859735"/>
                <a:gd name="connsiteY38" fmla="*/ 3948204 h 6974837"/>
                <a:gd name="connsiteX39" fmla="*/ 2081087 w 6859735"/>
                <a:gd name="connsiteY39" fmla="*/ 3948204 h 6974837"/>
                <a:gd name="connsiteX40" fmla="*/ 2078809 w 6859735"/>
                <a:gd name="connsiteY40" fmla="*/ 3942591 h 6974837"/>
                <a:gd name="connsiteX41" fmla="*/ 2082278 w 6859735"/>
                <a:gd name="connsiteY41" fmla="*/ 3937368 h 6974837"/>
                <a:gd name="connsiteX42" fmla="*/ 2177452 w 6859735"/>
                <a:gd name="connsiteY42" fmla="*/ 3842194 h 6974837"/>
                <a:gd name="connsiteX43" fmla="*/ 2177452 w 6859735"/>
                <a:gd name="connsiteY43" fmla="*/ 3335313 h 6974837"/>
                <a:gd name="connsiteX44" fmla="*/ 1828837 w 6859735"/>
                <a:gd name="connsiteY44" fmla="*/ 3683928 h 6974837"/>
                <a:gd name="connsiteX45" fmla="*/ 1535512 w 6859735"/>
                <a:gd name="connsiteY45" fmla="*/ 3683928 h 6974837"/>
                <a:gd name="connsiteX46" fmla="*/ 1535513 w 6859735"/>
                <a:gd name="connsiteY46" fmla="*/ 3683926 h 6974837"/>
                <a:gd name="connsiteX47" fmla="*/ 1535513 w 6859735"/>
                <a:gd name="connsiteY47" fmla="*/ 3390602 h 6974837"/>
                <a:gd name="connsiteX48" fmla="*/ 2177453 w 6859735"/>
                <a:gd name="connsiteY48" fmla="*/ 2748663 h 6974837"/>
                <a:gd name="connsiteX49" fmla="*/ 2177453 w 6859735"/>
                <a:gd name="connsiteY49" fmla="*/ 2241780 h 6974837"/>
                <a:gd name="connsiteX50" fmla="*/ 1282070 w 6859735"/>
                <a:gd name="connsiteY50" fmla="*/ 3137163 h 6974837"/>
                <a:gd name="connsiteX51" fmla="*/ 988747 w 6859735"/>
                <a:gd name="connsiteY51" fmla="*/ 3137163 h 6974837"/>
                <a:gd name="connsiteX52" fmla="*/ 988747 w 6859735"/>
                <a:gd name="connsiteY52" fmla="*/ 2843839 h 6974837"/>
                <a:gd name="connsiteX53" fmla="*/ 3771837 w 6859735"/>
                <a:gd name="connsiteY53" fmla="*/ 60749 h 6974837"/>
                <a:gd name="connsiteX54" fmla="*/ 4065160 w 6859735"/>
                <a:gd name="connsiteY54" fmla="*/ 60749 h 6974837"/>
                <a:gd name="connsiteX55" fmla="*/ 4065160 w 6859735"/>
                <a:gd name="connsiteY55" fmla="*/ 354072 h 6974837"/>
                <a:gd name="connsiteX56" fmla="*/ 2644229 w 6859735"/>
                <a:gd name="connsiteY56" fmla="*/ 1775004 h 6974837"/>
                <a:gd name="connsiteX57" fmla="*/ 2687612 w 6859735"/>
                <a:gd name="connsiteY57" fmla="*/ 1779377 h 6974837"/>
                <a:gd name="connsiteX58" fmla="*/ 2954120 w 6859735"/>
                <a:gd name="connsiteY58" fmla="*/ 1957950 h 6974837"/>
                <a:gd name="connsiteX59" fmla="*/ 2959062 w 6859735"/>
                <a:gd name="connsiteY59" fmla="*/ 1967054 h 6974837"/>
                <a:gd name="connsiteX60" fmla="*/ 4318604 w 6859735"/>
                <a:gd name="connsiteY60" fmla="*/ 607514 h 6974837"/>
                <a:gd name="connsiteX61" fmla="*/ 4543315 w 6859735"/>
                <a:gd name="connsiteY61" fmla="*/ 561952 h 6974837"/>
                <a:gd name="connsiteX62" fmla="*/ 4611927 w 6859735"/>
                <a:gd name="connsiteY62" fmla="*/ 607513 h 6974837"/>
                <a:gd name="connsiteX63" fmla="*/ 4657489 w 6859735"/>
                <a:gd name="connsiteY63" fmla="*/ 676126 h 6974837"/>
                <a:gd name="connsiteX64" fmla="*/ 4611927 w 6859735"/>
                <a:gd name="connsiteY64" fmla="*/ 900838 h 6974837"/>
                <a:gd name="connsiteX65" fmla="*/ 3026633 w 6859735"/>
                <a:gd name="connsiteY65" fmla="*/ 2486131 h 6974837"/>
                <a:gd name="connsiteX66" fmla="*/ 3026633 w 6859735"/>
                <a:gd name="connsiteY66" fmla="*/ 2993012 h 6974837"/>
                <a:gd name="connsiteX67" fmla="*/ 4865368 w 6859735"/>
                <a:gd name="connsiteY67" fmla="*/ 1154281 h 6974837"/>
                <a:gd name="connsiteX68" fmla="*/ 5090079 w 6859735"/>
                <a:gd name="connsiteY68" fmla="*/ 1108719 h 6974837"/>
                <a:gd name="connsiteX69" fmla="*/ 5158691 w 6859735"/>
                <a:gd name="connsiteY69" fmla="*/ 1154280 h 6974837"/>
                <a:gd name="connsiteX70" fmla="*/ 5204253 w 6859735"/>
                <a:gd name="connsiteY70" fmla="*/ 1222893 h 6974837"/>
                <a:gd name="connsiteX71" fmla="*/ 5158691 w 6859735"/>
                <a:gd name="connsiteY71" fmla="*/ 1447604 h 6974837"/>
                <a:gd name="connsiteX72" fmla="*/ 3026633 w 6859735"/>
                <a:gd name="connsiteY72" fmla="*/ 3579662 h 6974837"/>
                <a:gd name="connsiteX73" fmla="*/ 3026634 w 6859735"/>
                <a:gd name="connsiteY73" fmla="*/ 3948204 h 6974837"/>
                <a:gd name="connsiteX74" fmla="*/ 3164971 w 6859735"/>
                <a:gd name="connsiteY74" fmla="*/ 3948204 h 6974837"/>
                <a:gd name="connsiteX75" fmla="*/ 5412134 w 6859735"/>
                <a:gd name="connsiteY75" fmla="*/ 1701044 h 6974837"/>
                <a:gd name="connsiteX76" fmla="*/ 5636845 w 6859735"/>
                <a:gd name="connsiteY76" fmla="*/ 1655482 h 6974837"/>
                <a:gd name="connsiteX77" fmla="*/ 5705457 w 6859735"/>
                <a:gd name="connsiteY77" fmla="*/ 1701043 h 6974837"/>
                <a:gd name="connsiteX78" fmla="*/ 5751019 w 6859735"/>
                <a:gd name="connsiteY78" fmla="*/ 1769656 h 6974837"/>
                <a:gd name="connsiteX79" fmla="*/ 5705457 w 6859735"/>
                <a:gd name="connsiteY79" fmla="*/ 1994368 h 6974837"/>
                <a:gd name="connsiteX80" fmla="*/ 3751621 w 6859735"/>
                <a:gd name="connsiteY80" fmla="*/ 3948204 h 6974837"/>
                <a:gd name="connsiteX81" fmla="*/ 4258501 w 6859735"/>
                <a:gd name="connsiteY81" fmla="*/ 3948204 h 6974837"/>
                <a:gd name="connsiteX82" fmla="*/ 5958898 w 6859735"/>
                <a:gd name="connsiteY82" fmla="*/ 2247809 h 6974837"/>
                <a:gd name="connsiteX83" fmla="*/ 6183610 w 6859735"/>
                <a:gd name="connsiteY83" fmla="*/ 2202247 h 6974837"/>
                <a:gd name="connsiteX84" fmla="*/ 6252222 w 6859735"/>
                <a:gd name="connsiteY84" fmla="*/ 2247807 h 6974837"/>
                <a:gd name="connsiteX85" fmla="*/ 6297784 w 6859735"/>
                <a:gd name="connsiteY85" fmla="*/ 2316421 h 6974837"/>
                <a:gd name="connsiteX86" fmla="*/ 6252222 w 6859735"/>
                <a:gd name="connsiteY86" fmla="*/ 2541132 h 6974837"/>
                <a:gd name="connsiteX87" fmla="*/ 4837805 w 6859735"/>
                <a:gd name="connsiteY87" fmla="*/ 3955549 h 6974837"/>
                <a:gd name="connsiteX88" fmla="*/ 4885607 w 6859735"/>
                <a:gd name="connsiteY88" fmla="*/ 3961571 h 6974837"/>
                <a:gd name="connsiteX89" fmla="*/ 5131573 w 6859735"/>
                <a:gd name="connsiteY89" fmla="*/ 4135402 h 6974837"/>
                <a:gd name="connsiteX90" fmla="*/ 5143274 w 6859735"/>
                <a:gd name="connsiteY90" fmla="*/ 4156960 h 6974837"/>
                <a:gd name="connsiteX91" fmla="*/ 6505663 w 6859735"/>
                <a:gd name="connsiteY91" fmla="*/ 2794574 h 6974837"/>
                <a:gd name="connsiteX92" fmla="*/ 6730374 w 6859735"/>
                <a:gd name="connsiteY92" fmla="*/ 2749011 h 6974837"/>
                <a:gd name="connsiteX93" fmla="*/ 6798986 w 6859735"/>
                <a:gd name="connsiteY93" fmla="*/ 2794572 h 6974837"/>
                <a:gd name="connsiteX94" fmla="*/ 6844548 w 6859735"/>
                <a:gd name="connsiteY94" fmla="*/ 2863185 h 6974837"/>
                <a:gd name="connsiteX95" fmla="*/ 6798986 w 6859735"/>
                <a:gd name="connsiteY95" fmla="*/ 3087896 h 6974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6859735" h="6974837">
                  <a:moveTo>
                    <a:pt x="2753149" y="6689357"/>
                  </a:moveTo>
                  <a:cubicBezTo>
                    <a:pt x="2791820" y="6650686"/>
                    <a:pt x="2815739" y="6597262"/>
                    <a:pt x="2815740" y="6538251"/>
                  </a:cubicBezTo>
                  <a:lnTo>
                    <a:pt x="2815740" y="4594624"/>
                  </a:lnTo>
                  <a:lnTo>
                    <a:pt x="4767500" y="4586491"/>
                  </a:lnTo>
                  <a:cubicBezTo>
                    <a:pt x="4885521" y="4586491"/>
                    <a:pt x="4981196" y="4490815"/>
                    <a:pt x="4981196" y="4372795"/>
                  </a:cubicBezTo>
                  <a:cubicBezTo>
                    <a:pt x="4981196" y="4254773"/>
                    <a:pt x="4885521" y="4159098"/>
                    <a:pt x="4767500" y="4159098"/>
                  </a:cubicBezTo>
                  <a:lnTo>
                    <a:pt x="2815740" y="4150497"/>
                  </a:lnTo>
                  <a:lnTo>
                    <a:pt x="2815740" y="2207342"/>
                  </a:lnTo>
                  <a:cubicBezTo>
                    <a:pt x="2815740" y="2089321"/>
                    <a:pt x="2720064" y="1993645"/>
                    <a:pt x="2602043" y="1993645"/>
                  </a:cubicBezTo>
                  <a:cubicBezTo>
                    <a:pt x="2484022" y="1993645"/>
                    <a:pt x="2388346" y="2089321"/>
                    <a:pt x="2388346" y="2207342"/>
                  </a:cubicBezTo>
                  <a:cubicBezTo>
                    <a:pt x="2388346" y="2855060"/>
                    <a:pt x="2388347" y="3502779"/>
                    <a:pt x="2388347" y="4150497"/>
                  </a:cubicBezTo>
                  <a:lnTo>
                    <a:pt x="436590" y="4159098"/>
                  </a:lnTo>
                  <a:cubicBezTo>
                    <a:pt x="318569" y="4159098"/>
                    <a:pt x="222894" y="4254773"/>
                    <a:pt x="222893" y="4372795"/>
                  </a:cubicBezTo>
                  <a:cubicBezTo>
                    <a:pt x="222894" y="4490816"/>
                    <a:pt x="318569" y="4586491"/>
                    <a:pt x="436590" y="4586491"/>
                  </a:cubicBezTo>
                  <a:lnTo>
                    <a:pt x="2388347" y="4594624"/>
                  </a:lnTo>
                  <a:cubicBezTo>
                    <a:pt x="2388347" y="5242500"/>
                    <a:pt x="2388346" y="5890376"/>
                    <a:pt x="2388346" y="6538252"/>
                  </a:cubicBezTo>
                  <a:cubicBezTo>
                    <a:pt x="2388346" y="6656272"/>
                    <a:pt x="2484022" y="6751948"/>
                    <a:pt x="2602043" y="6751948"/>
                  </a:cubicBezTo>
                  <a:cubicBezTo>
                    <a:pt x="2661053" y="6751948"/>
                    <a:pt x="2714478" y="6728029"/>
                    <a:pt x="2753149" y="6689357"/>
                  </a:cubicBezTo>
                  <a:close/>
                  <a:moveTo>
                    <a:pt x="6798986" y="3087896"/>
                  </a:moveTo>
                  <a:lnTo>
                    <a:pt x="4015896" y="5870987"/>
                  </a:lnTo>
                  <a:cubicBezTo>
                    <a:pt x="3934897" y="5951985"/>
                    <a:pt x="3803570" y="5951986"/>
                    <a:pt x="3722571" y="5870987"/>
                  </a:cubicBezTo>
                  <a:cubicBezTo>
                    <a:pt x="3722572" y="5870987"/>
                    <a:pt x="3722572" y="5870986"/>
                    <a:pt x="3722573" y="5870986"/>
                  </a:cubicBezTo>
                  <a:cubicBezTo>
                    <a:pt x="3641574" y="5789987"/>
                    <a:pt x="3641574" y="5658660"/>
                    <a:pt x="3722573" y="5577661"/>
                  </a:cubicBezTo>
                  <a:lnTo>
                    <a:pt x="4502849" y="4797385"/>
                  </a:lnTo>
                  <a:lnTo>
                    <a:pt x="3995969" y="4797385"/>
                  </a:lnTo>
                  <a:lnTo>
                    <a:pt x="3469132" y="5324223"/>
                  </a:lnTo>
                  <a:cubicBezTo>
                    <a:pt x="3388133" y="5405221"/>
                    <a:pt x="3256805" y="5405221"/>
                    <a:pt x="3175807" y="5324223"/>
                  </a:cubicBezTo>
                  <a:cubicBezTo>
                    <a:pt x="3175807" y="5324222"/>
                    <a:pt x="3175808" y="5324222"/>
                    <a:pt x="3175808" y="5324221"/>
                  </a:cubicBezTo>
                  <a:cubicBezTo>
                    <a:pt x="3094809" y="5243222"/>
                    <a:pt x="3094809" y="5111895"/>
                    <a:pt x="3175808" y="5030896"/>
                  </a:cubicBezTo>
                  <a:lnTo>
                    <a:pt x="3409319" y="4797385"/>
                  </a:lnTo>
                  <a:lnTo>
                    <a:pt x="3026634" y="4797385"/>
                  </a:lnTo>
                  <a:lnTo>
                    <a:pt x="3026634" y="6550247"/>
                  </a:lnTo>
                  <a:cubicBezTo>
                    <a:pt x="3026633" y="6667493"/>
                    <a:pt x="2979108" y="6773642"/>
                    <a:pt x="2902274" y="6850478"/>
                  </a:cubicBezTo>
                  <a:cubicBezTo>
                    <a:pt x="2825438" y="6927312"/>
                    <a:pt x="2719289" y="6974838"/>
                    <a:pt x="2602043" y="6974837"/>
                  </a:cubicBezTo>
                  <a:cubicBezTo>
                    <a:pt x="2367549" y="6974838"/>
                    <a:pt x="2177452" y="6784742"/>
                    <a:pt x="2177453" y="6550247"/>
                  </a:cubicBezTo>
                  <a:lnTo>
                    <a:pt x="2177453" y="4797385"/>
                  </a:lnTo>
                  <a:lnTo>
                    <a:pt x="424591" y="4797385"/>
                  </a:lnTo>
                  <a:cubicBezTo>
                    <a:pt x="190096" y="4797385"/>
                    <a:pt x="0" y="4607289"/>
                    <a:pt x="0" y="4372794"/>
                  </a:cubicBezTo>
                  <a:cubicBezTo>
                    <a:pt x="0" y="4138300"/>
                    <a:pt x="190096" y="3948204"/>
                    <a:pt x="424591" y="3948204"/>
                  </a:cubicBezTo>
                  <a:lnTo>
                    <a:pt x="2081087" y="3948204"/>
                  </a:lnTo>
                  <a:lnTo>
                    <a:pt x="2078809" y="3942591"/>
                  </a:lnTo>
                  <a:lnTo>
                    <a:pt x="2082278" y="3937368"/>
                  </a:lnTo>
                  <a:lnTo>
                    <a:pt x="2177452" y="3842194"/>
                  </a:lnTo>
                  <a:lnTo>
                    <a:pt x="2177452" y="3335313"/>
                  </a:lnTo>
                  <a:lnTo>
                    <a:pt x="1828837" y="3683928"/>
                  </a:lnTo>
                  <a:cubicBezTo>
                    <a:pt x="1747838" y="3764927"/>
                    <a:pt x="1616511" y="3764927"/>
                    <a:pt x="1535512" y="3683928"/>
                  </a:cubicBezTo>
                  <a:cubicBezTo>
                    <a:pt x="1535512" y="3683927"/>
                    <a:pt x="1535513" y="3683927"/>
                    <a:pt x="1535513" y="3683926"/>
                  </a:cubicBezTo>
                  <a:cubicBezTo>
                    <a:pt x="1454515" y="3602928"/>
                    <a:pt x="1454515" y="3471600"/>
                    <a:pt x="1535513" y="3390602"/>
                  </a:cubicBezTo>
                  <a:lnTo>
                    <a:pt x="2177453" y="2748663"/>
                  </a:lnTo>
                  <a:lnTo>
                    <a:pt x="2177453" y="2241780"/>
                  </a:lnTo>
                  <a:lnTo>
                    <a:pt x="1282070" y="3137163"/>
                  </a:lnTo>
                  <a:cubicBezTo>
                    <a:pt x="1201071" y="3218162"/>
                    <a:pt x="1069746" y="3218162"/>
                    <a:pt x="988747" y="3137163"/>
                  </a:cubicBezTo>
                  <a:cubicBezTo>
                    <a:pt x="907748" y="3056163"/>
                    <a:pt x="907748" y="2924838"/>
                    <a:pt x="988747" y="2843839"/>
                  </a:cubicBezTo>
                  <a:lnTo>
                    <a:pt x="3771837" y="60749"/>
                  </a:lnTo>
                  <a:cubicBezTo>
                    <a:pt x="3852836" y="-20250"/>
                    <a:pt x="3984161" y="-20250"/>
                    <a:pt x="4065160" y="60749"/>
                  </a:cubicBezTo>
                  <a:cubicBezTo>
                    <a:pt x="4146160" y="141748"/>
                    <a:pt x="4146160" y="273073"/>
                    <a:pt x="4065160" y="354072"/>
                  </a:cubicBezTo>
                  <a:lnTo>
                    <a:pt x="2644229" y="1775004"/>
                  </a:lnTo>
                  <a:lnTo>
                    <a:pt x="2687612" y="1779377"/>
                  </a:lnTo>
                  <a:cubicBezTo>
                    <a:pt x="2798172" y="1802001"/>
                    <a:pt x="2893079" y="1867596"/>
                    <a:pt x="2954120" y="1957950"/>
                  </a:cubicBezTo>
                  <a:lnTo>
                    <a:pt x="2959062" y="1967054"/>
                  </a:lnTo>
                  <a:lnTo>
                    <a:pt x="4318604" y="607514"/>
                  </a:lnTo>
                  <a:cubicBezTo>
                    <a:pt x="4379352" y="546766"/>
                    <a:pt x="4468412" y="531578"/>
                    <a:pt x="4543315" y="561952"/>
                  </a:cubicBezTo>
                  <a:lnTo>
                    <a:pt x="4611927" y="607513"/>
                  </a:lnTo>
                  <a:lnTo>
                    <a:pt x="4657489" y="676126"/>
                  </a:lnTo>
                  <a:cubicBezTo>
                    <a:pt x="4687864" y="751030"/>
                    <a:pt x="4672675" y="840089"/>
                    <a:pt x="4611927" y="900838"/>
                  </a:cubicBezTo>
                  <a:lnTo>
                    <a:pt x="3026633" y="2486131"/>
                  </a:lnTo>
                  <a:lnTo>
                    <a:pt x="3026633" y="2993012"/>
                  </a:lnTo>
                  <a:lnTo>
                    <a:pt x="4865368" y="1154281"/>
                  </a:lnTo>
                  <a:cubicBezTo>
                    <a:pt x="4926116" y="1093533"/>
                    <a:pt x="5015176" y="1078345"/>
                    <a:pt x="5090079" y="1108719"/>
                  </a:cubicBezTo>
                  <a:lnTo>
                    <a:pt x="5158691" y="1154280"/>
                  </a:lnTo>
                  <a:lnTo>
                    <a:pt x="5204253" y="1222893"/>
                  </a:lnTo>
                  <a:cubicBezTo>
                    <a:pt x="5234628" y="1297797"/>
                    <a:pt x="5219439" y="1386856"/>
                    <a:pt x="5158691" y="1447604"/>
                  </a:cubicBezTo>
                  <a:lnTo>
                    <a:pt x="3026633" y="3579662"/>
                  </a:lnTo>
                  <a:cubicBezTo>
                    <a:pt x="3026633" y="3702509"/>
                    <a:pt x="3026634" y="3825357"/>
                    <a:pt x="3026634" y="3948204"/>
                  </a:cubicBezTo>
                  <a:lnTo>
                    <a:pt x="3164971" y="3948204"/>
                  </a:lnTo>
                  <a:lnTo>
                    <a:pt x="5412134" y="1701044"/>
                  </a:lnTo>
                  <a:cubicBezTo>
                    <a:pt x="5472882" y="1640296"/>
                    <a:pt x="5561941" y="1625108"/>
                    <a:pt x="5636845" y="1655482"/>
                  </a:cubicBezTo>
                  <a:lnTo>
                    <a:pt x="5705457" y="1701043"/>
                  </a:lnTo>
                  <a:lnTo>
                    <a:pt x="5751019" y="1769656"/>
                  </a:lnTo>
                  <a:cubicBezTo>
                    <a:pt x="5781394" y="1844560"/>
                    <a:pt x="5766205" y="1933619"/>
                    <a:pt x="5705457" y="1994368"/>
                  </a:cubicBezTo>
                  <a:lnTo>
                    <a:pt x="3751621" y="3948204"/>
                  </a:lnTo>
                  <a:lnTo>
                    <a:pt x="4258501" y="3948204"/>
                  </a:lnTo>
                  <a:lnTo>
                    <a:pt x="5958898" y="2247809"/>
                  </a:lnTo>
                  <a:cubicBezTo>
                    <a:pt x="6019647" y="2187061"/>
                    <a:pt x="6108706" y="2171872"/>
                    <a:pt x="6183610" y="2202247"/>
                  </a:cubicBezTo>
                  <a:lnTo>
                    <a:pt x="6252222" y="2247807"/>
                  </a:lnTo>
                  <a:lnTo>
                    <a:pt x="6297784" y="2316421"/>
                  </a:lnTo>
                  <a:cubicBezTo>
                    <a:pt x="6328158" y="2391325"/>
                    <a:pt x="6312970" y="2480384"/>
                    <a:pt x="6252222" y="2541132"/>
                  </a:cubicBezTo>
                  <a:lnTo>
                    <a:pt x="4837805" y="3955549"/>
                  </a:lnTo>
                  <a:lnTo>
                    <a:pt x="4885607" y="3961571"/>
                  </a:lnTo>
                  <a:cubicBezTo>
                    <a:pt x="4987355" y="3987750"/>
                    <a:pt x="5074346" y="4050696"/>
                    <a:pt x="5131573" y="4135402"/>
                  </a:cubicBezTo>
                  <a:lnTo>
                    <a:pt x="5143274" y="4156960"/>
                  </a:lnTo>
                  <a:lnTo>
                    <a:pt x="6505663" y="2794574"/>
                  </a:lnTo>
                  <a:cubicBezTo>
                    <a:pt x="6566411" y="2733825"/>
                    <a:pt x="6655471" y="2718637"/>
                    <a:pt x="6730374" y="2749011"/>
                  </a:cubicBezTo>
                  <a:lnTo>
                    <a:pt x="6798986" y="2794572"/>
                  </a:lnTo>
                  <a:lnTo>
                    <a:pt x="6844548" y="2863185"/>
                  </a:lnTo>
                  <a:cubicBezTo>
                    <a:pt x="6874923" y="2938089"/>
                    <a:pt x="6859734" y="3027148"/>
                    <a:pt x="6798986" y="3087896"/>
                  </a:cubicBezTo>
                  <a:close/>
                </a:path>
              </a:pathLst>
            </a:custGeom>
            <a:solidFill>
              <a:srgbClr val="FFFFFF"/>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en-US" sz="2000" kern="0">
                <a:solidFill>
                  <a:schemeClr val="bg1"/>
                </a:solidFill>
              </a:endParaRPr>
            </a:p>
          </p:txBody>
        </p:sp>
      </p:grpSp>
      <p:cxnSp>
        <p:nvCxnSpPr>
          <p:cNvPr id="16401" name="Straight Arrow Connector 211">
            <a:extLst>
              <a:ext uri="{FF2B5EF4-FFF2-40B4-BE49-F238E27FC236}">
                <a16:creationId xmlns:a16="http://schemas.microsoft.com/office/drawing/2014/main" id="{4A1BC597-DF5F-E2C7-3BC0-72FFBA3990B0}"/>
              </a:ext>
            </a:extLst>
          </p:cNvPr>
          <p:cNvCxnSpPr>
            <a:cxnSpLocks/>
          </p:cNvCxnSpPr>
          <p:nvPr/>
        </p:nvCxnSpPr>
        <p:spPr bwMode="auto">
          <a:xfrm flipH="1" flipV="1">
            <a:off x="7993063" y="2705100"/>
            <a:ext cx="61912" cy="214313"/>
          </a:xfrm>
          <a:prstGeom prst="straightConnector1">
            <a:avLst/>
          </a:prstGeom>
          <a:noFill/>
          <a:ln w="6350" algn="ctr">
            <a:solidFill>
              <a:schemeClr val="bg1"/>
            </a:solidFill>
            <a:miter lim="800000"/>
            <a:headEnd type="triangle" w="med" len="med"/>
            <a:tailEnd/>
          </a:ln>
          <a:extLst>
            <a:ext uri="{909E8E84-426E-40DD-AFC4-6F175D3DCCD1}">
              <a14:hiddenFill xmlns:a14="http://schemas.microsoft.com/office/drawing/2010/main">
                <a:noFill/>
              </a14:hiddenFill>
            </a:ext>
          </a:extLst>
        </p:spPr>
      </p:cxnSp>
      <p:cxnSp>
        <p:nvCxnSpPr>
          <p:cNvPr id="16402" name="Straight Arrow Connector 214">
            <a:extLst>
              <a:ext uri="{FF2B5EF4-FFF2-40B4-BE49-F238E27FC236}">
                <a16:creationId xmlns:a16="http://schemas.microsoft.com/office/drawing/2014/main" id="{B3E91770-85BC-550C-8549-D40FE52FB73A}"/>
              </a:ext>
            </a:extLst>
          </p:cNvPr>
          <p:cNvCxnSpPr>
            <a:cxnSpLocks/>
          </p:cNvCxnSpPr>
          <p:nvPr/>
        </p:nvCxnSpPr>
        <p:spPr bwMode="auto">
          <a:xfrm>
            <a:off x="5106988" y="5568950"/>
            <a:ext cx="238125" cy="109538"/>
          </a:xfrm>
          <a:prstGeom prst="straightConnector1">
            <a:avLst/>
          </a:prstGeom>
          <a:noFill/>
          <a:ln w="6350" algn="ctr">
            <a:solidFill>
              <a:schemeClr val="bg1"/>
            </a:solidFill>
            <a:miter lim="800000"/>
            <a:headEnd type="triangle" w="med" len="med"/>
            <a:tailEnd/>
          </a:ln>
          <a:extLst>
            <a:ext uri="{909E8E84-426E-40DD-AFC4-6F175D3DCCD1}">
              <a14:hiddenFill xmlns:a14="http://schemas.microsoft.com/office/drawing/2010/main">
                <a:noFill/>
              </a14:hiddenFill>
            </a:ext>
          </a:extLst>
        </p:spPr>
      </p:cxnSp>
      <p:cxnSp>
        <p:nvCxnSpPr>
          <p:cNvPr id="16403" name="Straight Arrow Connector 218">
            <a:extLst>
              <a:ext uri="{FF2B5EF4-FFF2-40B4-BE49-F238E27FC236}">
                <a16:creationId xmlns:a16="http://schemas.microsoft.com/office/drawing/2014/main" id="{0404503B-C2DF-7668-0292-7D862DF3E805}"/>
              </a:ext>
            </a:extLst>
          </p:cNvPr>
          <p:cNvCxnSpPr>
            <a:cxnSpLocks/>
          </p:cNvCxnSpPr>
          <p:nvPr/>
        </p:nvCxnSpPr>
        <p:spPr bwMode="auto">
          <a:xfrm>
            <a:off x="3971925" y="4276725"/>
            <a:ext cx="85725" cy="252413"/>
          </a:xfrm>
          <a:prstGeom prst="straightConnector1">
            <a:avLst/>
          </a:prstGeom>
          <a:noFill/>
          <a:ln w="6350" algn="ctr">
            <a:solidFill>
              <a:schemeClr val="bg1"/>
            </a:solidFill>
            <a:miter lim="800000"/>
            <a:headEnd type="triangle" w="med" len="med"/>
            <a:tailEnd/>
          </a:ln>
          <a:extLst>
            <a:ext uri="{909E8E84-426E-40DD-AFC4-6F175D3DCCD1}">
              <a14:hiddenFill xmlns:a14="http://schemas.microsoft.com/office/drawing/2010/main">
                <a:noFill/>
              </a14:hiddenFill>
            </a:ext>
          </a:extLst>
        </p:spPr>
      </p:cxnSp>
      <p:sp>
        <p:nvSpPr>
          <p:cNvPr id="228" name="Round Same Side Corner Rectangle 8">
            <a:extLst>
              <a:ext uri="{FF2B5EF4-FFF2-40B4-BE49-F238E27FC236}">
                <a16:creationId xmlns:a16="http://schemas.microsoft.com/office/drawing/2014/main" id="{C235D4CB-15B9-3197-5511-746AF5E6A45B}"/>
              </a:ext>
            </a:extLst>
          </p:cNvPr>
          <p:cNvSpPr/>
          <p:nvPr/>
        </p:nvSpPr>
        <p:spPr>
          <a:xfrm>
            <a:off x="4338638" y="1736725"/>
            <a:ext cx="177800" cy="465138"/>
          </a:xfrm>
          <a:custGeom>
            <a:avLst/>
            <a:gdLst>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8887 w 1489775"/>
              <a:gd name="connsiteY10" fmla="*/ 2305078 h 3923699"/>
              <a:gd name="connsiteX11" fmla="*/ 1151853 w 1489775"/>
              <a:gd name="connsiteY11" fmla="*/ 3743699 h 3923699"/>
              <a:gd name="connsiteX12" fmla="*/ 971853 w 1489775"/>
              <a:gd name="connsiteY12" fmla="*/ 3923699 h 3923699"/>
              <a:gd name="connsiteX13" fmla="*/ 791853 w 1489775"/>
              <a:gd name="connsiteY13" fmla="*/ 3743699 h 3923699"/>
              <a:gd name="connsiteX14" fmla="*/ 791853 w 1489775"/>
              <a:gd name="connsiteY14" fmla="*/ 2305078 h 3923699"/>
              <a:gd name="connsiteX15" fmla="*/ 683854 w 1489775"/>
              <a:gd name="connsiteY15" fmla="*/ 2305078 h 3923699"/>
              <a:gd name="connsiteX16" fmla="*/ 683854 w 1489775"/>
              <a:gd name="connsiteY16" fmla="*/ 3743698 h 3923699"/>
              <a:gd name="connsiteX17" fmla="*/ 503854 w 1489775"/>
              <a:gd name="connsiteY17" fmla="*/ 3923698 h 3923699"/>
              <a:gd name="connsiteX18" fmla="*/ 323854 w 1489775"/>
              <a:gd name="connsiteY18" fmla="*/ 3743698 h 3923699"/>
              <a:gd name="connsiteX19" fmla="*/ 323854 w 1489775"/>
              <a:gd name="connsiteY19" fmla="*/ 2238914 h 3923699"/>
              <a:gd name="connsiteX20" fmla="*/ 330887 w 1489775"/>
              <a:gd name="connsiteY20" fmla="*/ 2238914 h 3923699"/>
              <a:gd name="connsiteX21" fmla="*/ 330887 w 1489775"/>
              <a:gd name="connsiteY21" fmla="*/ 1390678 h 3923699"/>
              <a:gd name="connsiteX22" fmla="*/ 288033 w 1489775"/>
              <a:gd name="connsiteY22" fmla="*/ 1390678 h 3923699"/>
              <a:gd name="connsiteX23" fmla="*/ 288033 w 1489775"/>
              <a:gd name="connsiteY23" fmla="*/ 2063902 h 3923699"/>
              <a:gd name="connsiteX24" fmla="*/ 144017 w 1489775"/>
              <a:gd name="connsiteY24" fmla="*/ 2207918 h 3923699"/>
              <a:gd name="connsiteX25" fmla="*/ 1 w 1489775"/>
              <a:gd name="connsiteY25" fmla="*/ 2063902 h 3923699"/>
              <a:gd name="connsiteX26" fmla="*/ 1 w 1489775"/>
              <a:gd name="connsiteY26" fmla="*/ 1390678 h 3923699"/>
              <a:gd name="connsiteX27" fmla="*/ 0 w 1489775"/>
              <a:gd name="connsiteY27" fmla="*/ 1390678 h 3923699"/>
              <a:gd name="connsiteX28" fmla="*/ 0 w 1489775"/>
              <a:gd name="connsiteY28" fmla="*/ 1030958 h 3923699"/>
              <a:gd name="connsiteX29" fmla="*/ 280204 w 1489775"/>
              <a:gd name="connsiteY29" fmla="*/ 750754 h 3923699"/>
              <a:gd name="connsiteX30" fmla="*/ 744888 w 1489775"/>
              <a:gd name="connsiteY30" fmla="*/ 0 h 3923699"/>
              <a:gd name="connsiteX31" fmla="*/ 1082199 w 1489775"/>
              <a:gd name="connsiteY31" fmla="*/ 337311 h 3923699"/>
              <a:gd name="connsiteX32" fmla="*/ 744888 w 1489775"/>
              <a:gd name="connsiteY32" fmla="*/ 674622 h 3923699"/>
              <a:gd name="connsiteX33" fmla="*/ 407577 w 1489775"/>
              <a:gd name="connsiteY33" fmla="*/ 337311 h 3923699"/>
              <a:gd name="connsiteX34" fmla="*/ 744888 w 1489775"/>
              <a:gd name="connsiteY34"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2238914 h 3923699"/>
              <a:gd name="connsiteX20" fmla="*/ 330887 w 1489775"/>
              <a:gd name="connsiteY20" fmla="*/ 1390678 h 3923699"/>
              <a:gd name="connsiteX21" fmla="*/ 288033 w 1489775"/>
              <a:gd name="connsiteY21" fmla="*/ 1390678 h 3923699"/>
              <a:gd name="connsiteX22" fmla="*/ 288033 w 1489775"/>
              <a:gd name="connsiteY22" fmla="*/ 2063902 h 3923699"/>
              <a:gd name="connsiteX23" fmla="*/ 144017 w 1489775"/>
              <a:gd name="connsiteY23" fmla="*/ 2207918 h 3923699"/>
              <a:gd name="connsiteX24" fmla="*/ 1 w 1489775"/>
              <a:gd name="connsiteY24" fmla="*/ 2063902 h 3923699"/>
              <a:gd name="connsiteX25" fmla="*/ 1 w 1489775"/>
              <a:gd name="connsiteY25" fmla="*/ 1390678 h 3923699"/>
              <a:gd name="connsiteX26" fmla="*/ 0 w 1489775"/>
              <a:gd name="connsiteY26" fmla="*/ 1390678 h 3923699"/>
              <a:gd name="connsiteX27" fmla="*/ 0 w 1489775"/>
              <a:gd name="connsiteY27" fmla="*/ 1030958 h 3923699"/>
              <a:gd name="connsiteX28" fmla="*/ 280204 w 1489775"/>
              <a:gd name="connsiteY28" fmla="*/ 750754 h 3923699"/>
              <a:gd name="connsiteX29" fmla="*/ 744888 w 1489775"/>
              <a:gd name="connsiteY29" fmla="*/ 0 h 3923699"/>
              <a:gd name="connsiteX30" fmla="*/ 1082199 w 1489775"/>
              <a:gd name="connsiteY30" fmla="*/ 337311 h 3923699"/>
              <a:gd name="connsiteX31" fmla="*/ 744888 w 1489775"/>
              <a:gd name="connsiteY31" fmla="*/ 674622 h 3923699"/>
              <a:gd name="connsiteX32" fmla="*/ 407577 w 1489775"/>
              <a:gd name="connsiteY32" fmla="*/ 337311 h 3923699"/>
              <a:gd name="connsiteX33" fmla="*/ 744888 w 1489775"/>
              <a:gd name="connsiteY33"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1390678 h 3923699"/>
              <a:gd name="connsiteX20" fmla="*/ 288033 w 1489775"/>
              <a:gd name="connsiteY20" fmla="*/ 1390678 h 3923699"/>
              <a:gd name="connsiteX21" fmla="*/ 288033 w 1489775"/>
              <a:gd name="connsiteY21" fmla="*/ 2063902 h 3923699"/>
              <a:gd name="connsiteX22" fmla="*/ 144017 w 1489775"/>
              <a:gd name="connsiteY22" fmla="*/ 2207918 h 3923699"/>
              <a:gd name="connsiteX23" fmla="*/ 1 w 1489775"/>
              <a:gd name="connsiteY23" fmla="*/ 2063902 h 3923699"/>
              <a:gd name="connsiteX24" fmla="*/ 1 w 1489775"/>
              <a:gd name="connsiteY24" fmla="*/ 1390678 h 3923699"/>
              <a:gd name="connsiteX25" fmla="*/ 0 w 1489775"/>
              <a:gd name="connsiteY25" fmla="*/ 1390678 h 3923699"/>
              <a:gd name="connsiteX26" fmla="*/ 0 w 1489775"/>
              <a:gd name="connsiteY26" fmla="*/ 1030958 h 3923699"/>
              <a:gd name="connsiteX27" fmla="*/ 280204 w 1489775"/>
              <a:gd name="connsiteY27" fmla="*/ 750754 h 3923699"/>
              <a:gd name="connsiteX28" fmla="*/ 744888 w 1489775"/>
              <a:gd name="connsiteY28" fmla="*/ 0 h 3923699"/>
              <a:gd name="connsiteX29" fmla="*/ 1082199 w 1489775"/>
              <a:gd name="connsiteY29" fmla="*/ 337311 h 3923699"/>
              <a:gd name="connsiteX30" fmla="*/ 744888 w 1489775"/>
              <a:gd name="connsiteY30" fmla="*/ 674622 h 3923699"/>
              <a:gd name="connsiteX31" fmla="*/ 407577 w 1489775"/>
              <a:gd name="connsiteY31" fmla="*/ 337311 h 3923699"/>
              <a:gd name="connsiteX32" fmla="*/ 744888 w 1489775"/>
              <a:gd name="connsiteY32"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30887 w 1489775"/>
              <a:gd name="connsiteY18" fmla="*/ 1390678 h 3923699"/>
              <a:gd name="connsiteX19" fmla="*/ 288033 w 1489775"/>
              <a:gd name="connsiteY19" fmla="*/ 1390678 h 3923699"/>
              <a:gd name="connsiteX20" fmla="*/ 288033 w 1489775"/>
              <a:gd name="connsiteY20" fmla="*/ 2063902 h 3923699"/>
              <a:gd name="connsiteX21" fmla="*/ 144017 w 1489775"/>
              <a:gd name="connsiteY21" fmla="*/ 2207918 h 3923699"/>
              <a:gd name="connsiteX22" fmla="*/ 1 w 1489775"/>
              <a:gd name="connsiteY22" fmla="*/ 2063902 h 3923699"/>
              <a:gd name="connsiteX23" fmla="*/ 1 w 1489775"/>
              <a:gd name="connsiteY23" fmla="*/ 1390678 h 3923699"/>
              <a:gd name="connsiteX24" fmla="*/ 0 w 1489775"/>
              <a:gd name="connsiteY24" fmla="*/ 1390678 h 3923699"/>
              <a:gd name="connsiteX25" fmla="*/ 0 w 1489775"/>
              <a:gd name="connsiteY25" fmla="*/ 1030958 h 3923699"/>
              <a:gd name="connsiteX26" fmla="*/ 280204 w 1489775"/>
              <a:gd name="connsiteY26" fmla="*/ 750754 h 3923699"/>
              <a:gd name="connsiteX27" fmla="*/ 744888 w 1489775"/>
              <a:gd name="connsiteY27" fmla="*/ 0 h 3923699"/>
              <a:gd name="connsiteX28" fmla="*/ 1082199 w 1489775"/>
              <a:gd name="connsiteY28" fmla="*/ 337311 h 3923699"/>
              <a:gd name="connsiteX29" fmla="*/ 744888 w 1489775"/>
              <a:gd name="connsiteY29" fmla="*/ 674622 h 3923699"/>
              <a:gd name="connsiteX30" fmla="*/ 407577 w 1489775"/>
              <a:gd name="connsiteY30" fmla="*/ 337311 h 3923699"/>
              <a:gd name="connsiteX31" fmla="*/ 744888 w 1489775"/>
              <a:gd name="connsiteY31" fmla="*/ 0 h 392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775" h="3923699">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sz="2000">
              <a:solidFill>
                <a:schemeClr val="bg1"/>
              </a:solidFill>
            </a:endParaRPr>
          </a:p>
        </p:txBody>
      </p:sp>
      <p:sp>
        <p:nvSpPr>
          <p:cNvPr id="229" name="Round Same Side Corner Rectangle 20">
            <a:extLst>
              <a:ext uri="{FF2B5EF4-FFF2-40B4-BE49-F238E27FC236}">
                <a16:creationId xmlns:a16="http://schemas.microsoft.com/office/drawing/2014/main" id="{C139EF99-1A8C-DB03-D8FE-26C5D263ACF5}"/>
              </a:ext>
            </a:extLst>
          </p:cNvPr>
          <p:cNvSpPr/>
          <p:nvPr/>
        </p:nvSpPr>
        <p:spPr>
          <a:xfrm rot="10800000">
            <a:off x="4513263" y="1743075"/>
            <a:ext cx="211137" cy="465138"/>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sz="2000">
              <a:solidFill>
                <a:schemeClr val="bg1"/>
              </a:solidFill>
            </a:endParaRPr>
          </a:p>
        </p:txBody>
      </p:sp>
      <p:sp>
        <p:nvSpPr>
          <p:cNvPr id="16407" name="Freeform: Shape 50">
            <a:extLst>
              <a:ext uri="{FF2B5EF4-FFF2-40B4-BE49-F238E27FC236}">
                <a16:creationId xmlns:a16="http://schemas.microsoft.com/office/drawing/2014/main" id="{313B6A86-782E-9E74-C716-C28831EA609C}"/>
              </a:ext>
            </a:extLst>
          </p:cNvPr>
          <p:cNvSpPr>
            <a:spLocks/>
          </p:cNvSpPr>
          <p:nvPr/>
        </p:nvSpPr>
        <p:spPr bwMode="auto">
          <a:xfrm>
            <a:off x="4373563" y="2263775"/>
            <a:ext cx="293687" cy="309563"/>
          </a:xfrm>
          <a:custGeom>
            <a:avLst/>
            <a:gdLst>
              <a:gd name="T0" fmla="*/ 0 w 2290218"/>
              <a:gd name="T1" fmla="*/ 0 h 2412412"/>
              <a:gd name="T2" fmla="*/ 0 w 2290218"/>
              <a:gd name="T3" fmla="*/ 0 h 2412412"/>
              <a:gd name="T4" fmla="*/ 0 w 2290218"/>
              <a:gd name="T5" fmla="*/ 0 h 2412412"/>
              <a:gd name="T6" fmla="*/ 0 w 2290218"/>
              <a:gd name="T7" fmla="*/ 0 h 2412412"/>
              <a:gd name="T8" fmla="*/ 0 w 2290218"/>
              <a:gd name="T9" fmla="*/ 0 h 2412412"/>
              <a:gd name="T10" fmla="*/ 0 w 2290218"/>
              <a:gd name="T11" fmla="*/ 0 h 2412412"/>
              <a:gd name="T12" fmla="*/ 0 w 2290218"/>
              <a:gd name="T13" fmla="*/ 0 h 2412412"/>
              <a:gd name="T14" fmla="*/ 0 w 2290218"/>
              <a:gd name="T15" fmla="*/ 0 h 2412412"/>
              <a:gd name="T16" fmla="*/ 0 w 2290218"/>
              <a:gd name="T17" fmla="*/ 0 h 2412412"/>
              <a:gd name="T18" fmla="*/ 0 w 2290218"/>
              <a:gd name="T19" fmla="*/ 0 h 2412412"/>
              <a:gd name="T20" fmla="*/ 0 w 2290218"/>
              <a:gd name="T21" fmla="*/ 0 h 2412412"/>
              <a:gd name="T22" fmla="*/ 0 w 2290218"/>
              <a:gd name="T23" fmla="*/ 0 h 2412412"/>
              <a:gd name="T24" fmla="*/ 0 w 2290218"/>
              <a:gd name="T25" fmla="*/ 0 h 2412412"/>
              <a:gd name="T26" fmla="*/ 0 w 2290218"/>
              <a:gd name="T27" fmla="*/ 0 h 2412412"/>
              <a:gd name="T28" fmla="*/ 0 w 2290218"/>
              <a:gd name="T29" fmla="*/ 0 h 2412412"/>
              <a:gd name="T30" fmla="*/ 0 w 2290218"/>
              <a:gd name="T31" fmla="*/ 0 h 2412412"/>
              <a:gd name="T32" fmla="*/ 0 w 2290218"/>
              <a:gd name="T33" fmla="*/ 0 h 2412412"/>
              <a:gd name="T34" fmla="*/ 0 w 2290218"/>
              <a:gd name="T35" fmla="*/ 0 h 2412412"/>
              <a:gd name="T36" fmla="*/ 0 w 2290218"/>
              <a:gd name="T37" fmla="*/ 0 h 2412412"/>
              <a:gd name="T38" fmla="*/ 0 w 2290218"/>
              <a:gd name="T39" fmla="*/ 0 h 2412412"/>
              <a:gd name="T40" fmla="*/ 0 w 2290218"/>
              <a:gd name="T41" fmla="*/ 0 h 2412412"/>
              <a:gd name="T42" fmla="*/ 0 w 2290218"/>
              <a:gd name="T43" fmla="*/ 0 h 2412412"/>
              <a:gd name="T44" fmla="*/ 0 w 2290218"/>
              <a:gd name="T45" fmla="*/ 0 h 2412412"/>
              <a:gd name="T46" fmla="*/ 0 w 2290218"/>
              <a:gd name="T47" fmla="*/ 0 h 2412412"/>
              <a:gd name="T48" fmla="*/ 0 w 2290218"/>
              <a:gd name="T49" fmla="*/ 0 h 2412412"/>
              <a:gd name="T50" fmla="*/ 0 w 2290218"/>
              <a:gd name="T51" fmla="*/ 0 h 2412412"/>
              <a:gd name="T52" fmla="*/ 0 w 2290218"/>
              <a:gd name="T53" fmla="*/ 0 h 2412412"/>
              <a:gd name="T54" fmla="*/ 0 w 2290218"/>
              <a:gd name="T55" fmla="*/ 0 h 2412412"/>
              <a:gd name="T56" fmla="*/ 0 w 2290218"/>
              <a:gd name="T57" fmla="*/ 0 h 2412412"/>
              <a:gd name="T58" fmla="*/ 0 w 2290218"/>
              <a:gd name="T59" fmla="*/ 0 h 2412412"/>
              <a:gd name="T60" fmla="*/ 0 w 2290218"/>
              <a:gd name="T61" fmla="*/ 0 h 2412412"/>
              <a:gd name="T62" fmla="*/ 0 w 2290218"/>
              <a:gd name="T63" fmla="*/ 0 h 2412412"/>
              <a:gd name="T64" fmla="*/ 0 w 2290218"/>
              <a:gd name="T65" fmla="*/ 0 h 2412412"/>
              <a:gd name="T66" fmla="*/ 0 w 2290218"/>
              <a:gd name="T67" fmla="*/ 0 h 2412412"/>
              <a:gd name="T68" fmla="*/ 0 w 2290218"/>
              <a:gd name="T69" fmla="*/ 0 h 2412412"/>
              <a:gd name="T70" fmla="*/ 0 w 2290218"/>
              <a:gd name="T71" fmla="*/ 0 h 2412412"/>
              <a:gd name="T72" fmla="*/ 0 w 2290218"/>
              <a:gd name="T73" fmla="*/ 0 h 2412412"/>
              <a:gd name="T74" fmla="*/ 0 w 2290218"/>
              <a:gd name="T75" fmla="*/ 0 h 2412412"/>
              <a:gd name="T76" fmla="*/ 0 w 2290218"/>
              <a:gd name="T77" fmla="*/ 0 h 2412412"/>
              <a:gd name="T78" fmla="*/ 0 w 2290218"/>
              <a:gd name="T79" fmla="*/ 0 h 2412412"/>
              <a:gd name="T80" fmla="*/ 0 w 2290218"/>
              <a:gd name="T81" fmla="*/ 0 h 2412412"/>
              <a:gd name="T82" fmla="*/ 0 w 2290218"/>
              <a:gd name="T83" fmla="*/ 0 h 2412412"/>
              <a:gd name="T84" fmla="*/ 0 w 2290218"/>
              <a:gd name="T85" fmla="*/ 0 h 2412412"/>
              <a:gd name="T86" fmla="*/ 0 w 2290218"/>
              <a:gd name="T87" fmla="*/ 0 h 2412412"/>
              <a:gd name="T88" fmla="*/ 0 w 2290218"/>
              <a:gd name="T89" fmla="*/ 0 h 2412412"/>
              <a:gd name="T90" fmla="*/ 0 w 2290218"/>
              <a:gd name="T91" fmla="*/ 0 h 2412412"/>
              <a:gd name="T92" fmla="*/ 0 w 2290218"/>
              <a:gd name="T93" fmla="*/ 0 h 2412412"/>
              <a:gd name="T94" fmla="*/ 0 w 2290218"/>
              <a:gd name="T95" fmla="*/ 0 h 2412412"/>
              <a:gd name="T96" fmla="*/ 0 w 2290218"/>
              <a:gd name="T97" fmla="*/ 0 h 2412412"/>
              <a:gd name="T98" fmla="*/ 0 w 2290218"/>
              <a:gd name="T99" fmla="*/ 0 h 2412412"/>
              <a:gd name="T100" fmla="*/ 0 w 2290218"/>
              <a:gd name="T101" fmla="*/ 0 h 2412412"/>
              <a:gd name="T102" fmla="*/ 0 w 2290218"/>
              <a:gd name="T103" fmla="*/ 0 h 2412412"/>
              <a:gd name="T104" fmla="*/ 0 w 2290218"/>
              <a:gd name="T105" fmla="*/ 0 h 2412412"/>
              <a:gd name="T106" fmla="*/ 0 w 2290218"/>
              <a:gd name="T107" fmla="*/ 0 h 2412412"/>
              <a:gd name="T108" fmla="*/ 0 w 2290218"/>
              <a:gd name="T109" fmla="*/ 0 h 2412412"/>
              <a:gd name="T110" fmla="*/ 0 w 2290218"/>
              <a:gd name="T111" fmla="*/ 0 h 2412412"/>
              <a:gd name="T112" fmla="*/ 0 w 2290218"/>
              <a:gd name="T113" fmla="*/ 0 h 2412412"/>
              <a:gd name="T114" fmla="*/ 0 w 2290218"/>
              <a:gd name="T115" fmla="*/ 0 h 241241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290218" h="2412412">
                <a:moveTo>
                  <a:pt x="1359762" y="1042113"/>
                </a:moveTo>
                <a:lnTo>
                  <a:pt x="1428361" y="1042113"/>
                </a:lnTo>
                <a:cubicBezTo>
                  <a:pt x="1433241" y="1042113"/>
                  <a:pt x="1436781" y="1045653"/>
                  <a:pt x="1436781" y="1050532"/>
                </a:cubicBezTo>
                <a:lnTo>
                  <a:pt x="1436781" y="1162092"/>
                </a:lnTo>
                <a:lnTo>
                  <a:pt x="1451994" y="1163814"/>
                </a:lnTo>
                <a:cubicBezTo>
                  <a:pt x="1506147" y="1170033"/>
                  <a:pt x="1544417" y="1188499"/>
                  <a:pt x="1567954" y="1201415"/>
                </a:cubicBezTo>
                <a:cubicBezTo>
                  <a:pt x="1576852" y="1206677"/>
                  <a:pt x="1586324" y="1213279"/>
                  <a:pt x="1595414" y="1220264"/>
                </a:cubicBezTo>
                <a:cubicBezTo>
                  <a:pt x="1598188" y="1222943"/>
                  <a:pt x="1599815" y="1227343"/>
                  <a:pt x="1597519" y="1231648"/>
                </a:cubicBezTo>
                <a:lnTo>
                  <a:pt x="1565467" y="1290585"/>
                </a:lnTo>
                <a:cubicBezTo>
                  <a:pt x="1564414" y="1292595"/>
                  <a:pt x="1562979" y="1293839"/>
                  <a:pt x="1560969" y="1294412"/>
                </a:cubicBezTo>
                <a:cubicBezTo>
                  <a:pt x="1558196" y="1295179"/>
                  <a:pt x="1554846" y="1294604"/>
                  <a:pt x="1551306" y="1292404"/>
                </a:cubicBezTo>
                <a:cubicBezTo>
                  <a:pt x="1546714" y="1289916"/>
                  <a:pt x="1542505" y="1287333"/>
                  <a:pt x="1538199" y="1284845"/>
                </a:cubicBezTo>
                <a:cubicBezTo>
                  <a:pt x="1533798" y="1282262"/>
                  <a:pt x="1529397" y="1279679"/>
                  <a:pt x="1524421" y="1276904"/>
                </a:cubicBezTo>
                <a:cubicBezTo>
                  <a:pt x="1481845" y="1254133"/>
                  <a:pt x="1441661" y="1243131"/>
                  <a:pt x="1401668" y="1243131"/>
                </a:cubicBezTo>
                <a:cubicBezTo>
                  <a:pt x="1321586" y="1243131"/>
                  <a:pt x="1267721" y="1284176"/>
                  <a:pt x="1267721" y="1345313"/>
                </a:cubicBezTo>
                <a:cubicBezTo>
                  <a:pt x="1267721" y="1415157"/>
                  <a:pt x="1342731" y="1444052"/>
                  <a:pt x="1422238" y="1474572"/>
                </a:cubicBezTo>
                <a:cubicBezTo>
                  <a:pt x="1520403" y="1512270"/>
                  <a:pt x="1622012" y="1551306"/>
                  <a:pt x="1622012" y="1664778"/>
                </a:cubicBezTo>
                <a:cubicBezTo>
                  <a:pt x="1622012" y="1763708"/>
                  <a:pt x="1554369" y="1839867"/>
                  <a:pt x="1449793" y="1858811"/>
                </a:cubicBezTo>
                <a:lnTo>
                  <a:pt x="1435633" y="1861394"/>
                </a:lnTo>
                <a:lnTo>
                  <a:pt x="1435633" y="1971997"/>
                </a:lnTo>
                <a:cubicBezTo>
                  <a:pt x="1435633" y="1976876"/>
                  <a:pt x="1432093" y="1980416"/>
                  <a:pt x="1427213" y="1980416"/>
                </a:cubicBezTo>
                <a:lnTo>
                  <a:pt x="1358614" y="1980416"/>
                </a:lnTo>
                <a:cubicBezTo>
                  <a:pt x="1353734" y="1980416"/>
                  <a:pt x="1350195" y="1976876"/>
                  <a:pt x="1350195" y="1971997"/>
                </a:cubicBezTo>
                <a:lnTo>
                  <a:pt x="1350195" y="1861969"/>
                </a:lnTo>
                <a:lnTo>
                  <a:pt x="1335555" y="1859768"/>
                </a:lnTo>
                <a:cubicBezTo>
                  <a:pt x="1271738" y="1850008"/>
                  <a:pt x="1226771" y="1826855"/>
                  <a:pt x="1200459" y="1809346"/>
                </a:cubicBezTo>
                <a:lnTo>
                  <a:pt x="1194431" y="1805136"/>
                </a:lnTo>
                <a:cubicBezTo>
                  <a:pt x="1183812" y="1797865"/>
                  <a:pt x="1173765" y="1790881"/>
                  <a:pt x="1165346" y="1784087"/>
                </a:cubicBezTo>
                <a:cubicBezTo>
                  <a:pt x="1161519" y="1780643"/>
                  <a:pt x="1160753" y="1775094"/>
                  <a:pt x="1163529" y="1771363"/>
                </a:cubicBezTo>
                <a:lnTo>
                  <a:pt x="1205625" y="1714913"/>
                </a:lnTo>
                <a:cubicBezTo>
                  <a:pt x="1207061" y="1712999"/>
                  <a:pt x="1209548" y="1711947"/>
                  <a:pt x="1212131" y="1711947"/>
                </a:cubicBezTo>
                <a:cubicBezTo>
                  <a:pt x="1214045" y="1711947"/>
                  <a:pt x="1215960" y="1712521"/>
                  <a:pt x="1217490" y="1713765"/>
                </a:cubicBezTo>
                <a:cubicBezTo>
                  <a:pt x="1228875" y="1721993"/>
                  <a:pt x="1240644" y="1730604"/>
                  <a:pt x="1253655" y="1738162"/>
                </a:cubicBezTo>
                <a:cubicBezTo>
                  <a:pt x="1286186" y="1757490"/>
                  <a:pt x="1336512" y="1780547"/>
                  <a:pt x="1391431" y="1780547"/>
                </a:cubicBezTo>
                <a:cubicBezTo>
                  <a:pt x="1467302" y="1780547"/>
                  <a:pt x="1520307" y="1736441"/>
                  <a:pt x="1520307" y="1673198"/>
                </a:cubicBezTo>
                <a:cubicBezTo>
                  <a:pt x="1520307" y="1607372"/>
                  <a:pt x="1447880" y="1578861"/>
                  <a:pt x="1371243" y="1548722"/>
                </a:cubicBezTo>
                <a:cubicBezTo>
                  <a:pt x="1275086" y="1510930"/>
                  <a:pt x="1166016" y="1468066"/>
                  <a:pt x="1166016" y="1347513"/>
                </a:cubicBezTo>
                <a:cubicBezTo>
                  <a:pt x="1166016" y="1258152"/>
                  <a:pt x="1233372" y="1186776"/>
                  <a:pt x="1337564" y="1165727"/>
                </a:cubicBezTo>
                <a:lnTo>
                  <a:pt x="1351343" y="1162953"/>
                </a:lnTo>
                <a:lnTo>
                  <a:pt x="1351343" y="1050532"/>
                </a:lnTo>
                <a:cubicBezTo>
                  <a:pt x="1351343" y="1045653"/>
                  <a:pt x="1354883" y="1042113"/>
                  <a:pt x="1359762" y="1042113"/>
                </a:cubicBezTo>
                <a:close/>
                <a:moveTo>
                  <a:pt x="1359857" y="1007477"/>
                </a:moveTo>
                <a:cubicBezTo>
                  <a:pt x="1335843" y="1007477"/>
                  <a:pt x="1316993" y="1026325"/>
                  <a:pt x="1316993" y="1050341"/>
                </a:cubicBezTo>
                <a:lnTo>
                  <a:pt x="1316993" y="1134822"/>
                </a:lnTo>
                <a:cubicBezTo>
                  <a:pt x="1203904" y="1162665"/>
                  <a:pt x="1131667" y="1244851"/>
                  <a:pt x="1131667" y="1347226"/>
                </a:cubicBezTo>
                <a:cubicBezTo>
                  <a:pt x="1131667" y="1491220"/>
                  <a:pt x="1257578" y="1540684"/>
                  <a:pt x="1358709" y="1580486"/>
                </a:cubicBezTo>
                <a:cubicBezTo>
                  <a:pt x="1427021" y="1607371"/>
                  <a:pt x="1485959" y="1630525"/>
                  <a:pt x="1485959" y="1672909"/>
                </a:cubicBezTo>
                <a:cubicBezTo>
                  <a:pt x="1485959" y="1723236"/>
                  <a:pt x="1438504" y="1745816"/>
                  <a:pt x="1391526" y="1745816"/>
                </a:cubicBezTo>
                <a:cubicBezTo>
                  <a:pt x="1341870" y="1745816"/>
                  <a:pt x="1294893" y="1722279"/>
                  <a:pt x="1271165" y="1708215"/>
                </a:cubicBezTo>
                <a:cubicBezTo>
                  <a:pt x="1259492" y="1701421"/>
                  <a:pt x="1248490" y="1693385"/>
                  <a:pt x="1237774" y="1685635"/>
                </a:cubicBezTo>
                <a:cubicBezTo>
                  <a:pt x="1218447" y="1671666"/>
                  <a:pt x="1191657" y="1675685"/>
                  <a:pt x="1177976" y="1694437"/>
                </a:cubicBezTo>
                <a:lnTo>
                  <a:pt x="1135877" y="1750886"/>
                </a:lnTo>
                <a:cubicBezTo>
                  <a:pt x="1122578" y="1769161"/>
                  <a:pt x="1125353" y="1794419"/>
                  <a:pt x="1142958" y="1810206"/>
                </a:cubicBezTo>
                <a:cubicBezTo>
                  <a:pt x="1153003" y="1818530"/>
                  <a:pt x="1163624" y="1825801"/>
                  <a:pt x="1174913" y="1833551"/>
                </a:cubicBezTo>
                <a:lnTo>
                  <a:pt x="1181132" y="1837857"/>
                </a:lnTo>
                <a:cubicBezTo>
                  <a:pt x="1208496" y="1856131"/>
                  <a:pt x="1253369" y="1879571"/>
                  <a:pt x="1315845" y="1891340"/>
                </a:cubicBezTo>
                <a:lnTo>
                  <a:pt x="1315845" y="1972091"/>
                </a:lnTo>
                <a:cubicBezTo>
                  <a:pt x="1315845" y="1996106"/>
                  <a:pt x="1334694" y="2014954"/>
                  <a:pt x="1358709" y="2014954"/>
                </a:cubicBezTo>
                <a:lnTo>
                  <a:pt x="1427309" y="2014954"/>
                </a:lnTo>
                <a:cubicBezTo>
                  <a:pt x="1451324" y="2014954"/>
                  <a:pt x="1470077" y="1996106"/>
                  <a:pt x="1470364" y="1972091"/>
                </a:cubicBezTo>
                <a:lnTo>
                  <a:pt x="1470364" y="1889905"/>
                </a:lnTo>
                <a:cubicBezTo>
                  <a:pt x="1584123" y="1863689"/>
                  <a:pt x="1656743" y="1776719"/>
                  <a:pt x="1656743" y="1664872"/>
                </a:cubicBezTo>
                <a:cubicBezTo>
                  <a:pt x="1656743" y="1527768"/>
                  <a:pt x="1533701" y="1480504"/>
                  <a:pt x="1434868" y="1442520"/>
                </a:cubicBezTo>
                <a:cubicBezTo>
                  <a:pt x="1363876" y="1415252"/>
                  <a:pt x="1302451" y="1391619"/>
                  <a:pt x="1302451" y="1345408"/>
                </a:cubicBezTo>
                <a:cubicBezTo>
                  <a:pt x="1302451" y="1295464"/>
                  <a:pt x="1353830" y="1277669"/>
                  <a:pt x="1401955" y="1277669"/>
                </a:cubicBezTo>
                <a:cubicBezTo>
                  <a:pt x="1436112" y="1277669"/>
                  <a:pt x="1471034" y="1287332"/>
                  <a:pt x="1508252" y="1307233"/>
                </a:cubicBezTo>
                <a:cubicBezTo>
                  <a:pt x="1512654" y="1309624"/>
                  <a:pt x="1516862" y="1312112"/>
                  <a:pt x="1521073" y="1314600"/>
                </a:cubicBezTo>
                <a:cubicBezTo>
                  <a:pt x="1525569" y="1317279"/>
                  <a:pt x="1530066" y="1319862"/>
                  <a:pt x="1534181" y="1322158"/>
                </a:cubicBezTo>
                <a:cubicBezTo>
                  <a:pt x="1545278" y="1329047"/>
                  <a:pt x="1558577" y="1330961"/>
                  <a:pt x="1570633" y="1327516"/>
                </a:cubicBezTo>
                <a:cubicBezTo>
                  <a:pt x="1581924" y="1324264"/>
                  <a:pt x="1591108" y="1316609"/>
                  <a:pt x="1596179" y="1306467"/>
                </a:cubicBezTo>
                <a:lnTo>
                  <a:pt x="1627943" y="1248104"/>
                </a:lnTo>
                <a:cubicBezTo>
                  <a:pt x="1637703" y="1230213"/>
                  <a:pt x="1633685" y="1208016"/>
                  <a:pt x="1618090" y="1194239"/>
                </a:cubicBezTo>
                <a:lnTo>
                  <a:pt x="1617227" y="1193473"/>
                </a:lnTo>
                <a:cubicBezTo>
                  <a:pt x="1606895" y="1185436"/>
                  <a:pt x="1596084" y="1177973"/>
                  <a:pt x="1585272" y="1171467"/>
                </a:cubicBezTo>
                <a:cubicBezTo>
                  <a:pt x="1548341" y="1150993"/>
                  <a:pt x="1510835" y="1137885"/>
                  <a:pt x="1471320" y="1131570"/>
                </a:cubicBezTo>
                <a:lnTo>
                  <a:pt x="1471320" y="1050341"/>
                </a:lnTo>
                <a:cubicBezTo>
                  <a:pt x="1471320" y="1026325"/>
                  <a:pt x="1452472" y="1007477"/>
                  <a:pt x="1428457" y="1007477"/>
                </a:cubicBezTo>
                <a:lnTo>
                  <a:pt x="1359857" y="1007477"/>
                </a:lnTo>
                <a:close/>
                <a:moveTo>
                  <a:pt x="428442" y="831050"/>
                </a:moveTo>
                <a:cubicBezTo>
                  <a:pt x="424901" y="831050"/>
                  <a:pt x="421745" y="833346"/>
                  <a:pt x="420788" y="836695"/>
                </a:cubicBezTo>
                <a:lnTo>
                  <a:pt x="387683" y="938496"/>
                </a:lnTo>
                <a:lnTo>
                  <a:pt x="280621" y="938496"/>
                </a:lnTo>
                <a:cubicBezTo>
                  <a:pt x="276985" y="938496"/>
                  <a:pt x="273923" y="940792"/>
                  <a:pt x="272775" y="944141"/>
                </a:cubicBezTo>
                <a:cubicBezTo>
                  <a:pt x="271627" y="947490"/>
                  <a:pt x="272871" y="951220"/>
                  <a:pt x="275741" y="953326"/>
                </a:cubicBezTo>
                <a:lnTo>
                  <a:pt x="362330" y="1016281"/>
                </a:lnTo>
                <a:lnTo>
                  <a:pt x="329224" y="1118081"/>
                </a:lnTo>
                <a:cubicBezTo>
                  <a:pt x="328077" y="1121430"/>
                  <a:pt x="329321" y="1125162"/>
                  <a:pt x="332191" y="1127266"/>
                </a:cubicBezTo>
                <a:cubicBezTo>
                  <a:pt x="333721" y="1128319"/>
                  <a:pt x="335348" y="1128797"/>
                  <a:pt x="337071" y="1128797"/>
                </a:cubicBezTo>
                <a:cubicBezTo>
                  <a:pt x="338792" y="1128797"/>
                  <a:pt x="340514" y="1128319"/>
                  <a:pt x="341950" y="1127266"/>
                </a:cubicBezTo>
                <a:lnTo>
                  <a:pt x="428537" y="1064311"/>
                </a:lnTo>
                <a:lnTo>
                  <a:pt x="515126" y="1127266"/>
                </a:lnTo>
                <a:cubicBezTo>
                  <a:pt x="516657" y="1128319"/>
                  <a:pt x="518283" y="1128797"/>
                  <a:pt x="520005" y="1128797"/>
                </a:cubicBezTo>
                <a:cubicBezTo>
                  <a:pt x="521726" y="1128797"/>
                  <a:pt x="523449" y="1128319"/>
                  <a:pt x="524884" y="1127266"/>
                </a:cubicBezTo>
                <a:cubicBezTo>
                  <a:pt x="527754" y="1125162"/>
                  <a:pt x="528902" y="1121430"/>
                  <a:pt x="527851" y="1118081"/>
                </a:cubicBezTo>
                <a:lnTo>
                  <a:pt x="494746" y="1016281"/>
                </a:lnTo>
                <a:lnTo>
                  <a:pt x="581333" y="953326"/>
                </a:lnTo>
                <a:cubicBezTo>
                  <a:pt x="584204" y="951220"/>
                  <a:pt x="585352" y="947490"/>
                  <a:pt x="584299" y="944141"/>
                </a:cubicBezTo>
                <a:cubicBezTo>
                  <a:pt x="583151" y="940792"/>
                  <a:pt x="579995" y="938496"/>
                  <a:pt x="576454" y="938496"/>
                </a:cubicBezTo>
                <a:lnTo>
                  <a:pt x="469392" y="938496"/>
                </a:lnTo>
                <a:lnTo>
                  <a:pt x="436288" y="836695"/>
                </a:lnTo>
                <a:cubicBezTo>
                  <a:pt x="435140" y="833346"/>
                  <a:pt x="431982" y="831050"/>
                  <a:pt x="428442" y="831050"/>
                </a:cubicBezTo>
                <a:close/>
                <a:moveTo>
                  <a:pt x="428442" y="785700"/>
                </a:moveTo>
                <a:cubicBezTo>
                  <a:pt x="451692" y="785700"/>
                  <a:pt x="472167" y="800529"/>
                  <a:pt x="479534" y="822726"/>
                </a:cubicBezTo>
                <a:lnTo>
                  <a:pt x="502400" y="893241"/>
                </a:lnTo>
                <a:lnTo>
                  <a:pt x="576549" y="893241"/>
                </a:lnTo>
                <a:cubicBezTo>
                  <a:pt x="599800" y="893241"/>
                  <a:pt x="620274" y="908166"/>
                  <a:pt x="627450" y="930267"/>
                </a:cubicBezTo>
                <a:cubicBezTo>
                  <a:pt x="634626" y="952368"/>
                  <a:pt x="626875" y="976479"/>
                  <a:pt x="608027" y="990161"/>
                </a:cubicBezTo>
                <a:lnTo>
                  <a:pt x="548038" y="1033694"/>
                </a:lnTo>
                <a:lnTo>
                  <a:pt x="571000" y="1104208"/>
                </a:lnTo>
                <a:cubicBezTo>
                  <a:pt x="578176" y="1126310"/>
                  <a:pt x="570331" y="1150421"/>
                  <a:pt x="551482" y="1164102"/>
                </a:cubicBezTo>
                <a:cubicBezTo>
                  <a:pt x="542202" y="1170800"/>
                  <a:pt x="531390" y="1174339"/>
                  <a:pt x="520005" y="1174339"/>
                </a:cubicBezTo>
                <a:cubicBezTo>
                  <a:pt x="508619" y="1174339"/>
                  <a:pt x="497712" y="1170800"/>
                  <a:pt x="488527" y="1164102"/>
                </a:cubicBezTo>
                <a:lnTo>
                  <a:pt x="428537" y="1120569"/>
                </a:lnTo>
                <a:lnTo>
                  <a:pt x="368548" y="1164102"/>
                </a:lnTo>
                <a:cubicBezTo>
                  <a:pt x="359363" y="1170800"/>
                  <a:pt x="348456" y="1174339"/>
                  <a:pt x="337071" y="1174339"/>
                </a:cubicBezTo>
                <a:cubicBezTo>
                  <a:pt x="325684" y="1174339"/>
                  <a:pt x="314778" y="1170800"/>
                  <a:pt x="305593" y="1164102"/>
                </a:cubicBezTo>
                <a:cubicBezTo>
                  <a:pt x="286840" y="1150421"/>
                  <a:pt x="278994" y="1126310"/>
                  <a:pt x="286170" y="1104208"/>
                </a:cubicBezTo>
                <a:lnTo>
                  <a:pt x="309037" y="1033694"/>
                </a:lnTo>
                <a:lnTo>
                  <a:pt x="249047" y="990161"/>
                </a:lnTo>
                <a:cubicBezTo>
                  <a:pt x="230295" y="976479"/>
                  <a:pt x="222450" y="952464"/>
                  <a:pt x="229626" y="930267"/>
                </a:cubicBezTo>
                <a:cubicBezTo>
                  <a:pt x="236802" y="908071"/>
                  <a:pt x="257275" y="893241"/>
                  <a:pt x="280526" y="893241"/>
                </a:cubicBezTo>
                <a:lnTo>
                  <a:pt x="354675" y="893241"/>
                </a:lnTo>
                <a:lnTo>
                  <a:pt x="377542" y="822726"/>
                </a:lnTo>
                <a:cubicBezTo>
                  <a:pt x="384718" y="800529"/>
                  <a:pt x="405193" y="785700"/>
                  <a:pt x="428442" y="785700"/>
                </a:cubicBezTo>
                <a:close/>
                <a:moveTo>
                  <a:pt x="1398032" y="771441"/>
                </a:moveTo>
                <a:cubicBezTo>
                  <a:pt x="1593212" y="772591"/>
                  <a:pt x="1780070" y="851046"/>
                  <a:pt x="1917557" y="989681"/>
                </a:cubicBezTo>
                <a:cubicBezTo>
                  <a:pt x="2054949" y="1128317"/>
                  <a:pt x="2131778" y="1315843"/>
                  <a:pt x="2131108" y="1511120"/>
                </a:cubicBezTo>
                <a:cubicBezTo>
                  <a:pt x="2131108" y="1657793"/>
                  <a:pt x="2087575" y="1801116"/>
                  <a:pt x="2006058" y="1922913"/>
                </a:cubicBezTo>
                <a:cubicBezTo>
                  <a:pt x="1924541" y="2044710"/>
                  <a:pt x="1808581" y="2139525"/>
                  <a:pt x="1673007" y="2195400"/>
                </a:cubicBezTo>
                <a:cubicBezTo>
                  <a:pt x="1537433" y="2251180"/>
                  <a:pt x="1388272" y="2265532"/>
                  <a:pt x="1244661" y="2236446"/>
                </a:cubicBezTo>
                <a:cubicBezTo>
                  <a:pt x="1101050" y="2207361"/>
                  <a:pt x="969207" y="2136272"/>
                  <a:pt x="865971" y="2032176"/>
                </a:cubicBezTo>
                <a:cubicBezTo>
                  <a:pt x="762737" y="1928080"/>
                  <a:pt x="692796" y="1795663"/>
                  <a:pt x="664954" y="1651668"/>
                </a:cubicBezTo>
                <a:cubicBezTo>
                  <a:pt x="659214" y="1621914"/>
                  <a:pt x="655482" y="1591871"/>
                  <a:pt x="653473" y="1561733"/>
                </a:cubicBezTo>
                <a:lnTo>
                  <a:pt x="873913" y="1561733"/>
                </a:lnTo>
                <a:cubicBezTo>
                  <a:pt x="884341" y="1561733"/>
                  <a:pt x="892569" y="1553505"/>
                  <a:pt x="892569" y="1543076"/>
                </a:cubicBezTo>
                <a:lnTo>
                  <a:pt x="892569" y="1505666"/>
                </a:lnTo>
                <a:cubicBezTo>
                  <a:pt x="892856" y="1503753"/>
                  <a:pt x="892953" y="1501839"/>
                  <a:pt x="892953" y="1499830"/>
                </a:cubicBezTo>
                <a:lnTo>
                  <a:pt x="892953" y="964710"/>
                </a:lnTo>
                <a:cubicBezTo>
                  <a:pt x="921656" y="938494"/>
                  <a:pt x="952463" y="914479"/>
                  <a:pt x="985185" y="892952"/>
                </a:cubicBezTo>
                <a:cubicBezTo>
                  <a:pt x="1107747" y="812392"/>
                  <a:pt x="1251454" y="770102"/>
                  <a:pt x="1398032" y="771441"/>
                </a:cubicBezTo>
                <a:close/>
                <a:moveTo>
                  <a:pt x="428059" y="707627"/>
                </a:moveTo>
                <a:cubicBezTo>
                  <a:pt x="273922" y="707627"/>
                  <a:pt x="148777" y="832772"/>
                  <a:pt x="148777" y="986907"/>
                </a:cubicBezTo>
                <a:cubicBezTo>
                  <a:pt x="148777" y="1141042"/>
                  <a:pt x="273922" y="1266188"/>
                  <a:pt x="428059" y="1266188"/>
                </a:cubicBezTo>
                <a:cubicBezTo>
                  <a:pt x="582195" y="1266188"/>
                  <a:pt x="707339" y="1141042"/>
                  <a:pt x="707339" y="986907"/>
                </a:cubicBezTo>
                <a:cubicBezTo>
                  <a:pt x="707339" y="832772"/>
                  <a:pt x="582195" y="707627"/>
                  <a:pt x="428059" y="707627"/>
                </a:cubicBezTo>
                <a:close/>
                <a:moveTo>
                  <a:pt x="1455868" y="610407"/>
                </a:moveTo>
                <a:cubicBezTo>
                  <a:pt x="1487059" y="612811"/>
                  <a:pt x="1517675" y="622713"/>
                  <a:pt x="1544992" y="639887"/>
                </a:cubicBezTo>
                <a:lnTo>
                  <a:pt x="1597900" y="673183"/>
                </a:lnTo>
                <a:cubicBezTo>
                  <a:pt x="1633397" y="695285"/>
                  <a:pt x="1673581" y="708584"/>
                  <a:pt x="1715200" y="712028"/>
                </a:cubicBezTo>
                <a:lnTo>
                  <a:pt x="1777677" y="716716"/>
                </a:lnTo>
                <a:cubicBezTo>
                  <a:pt x="1841877" y="721691"/>
                  <a:pt x="1899570" y="757953"/>
                  <a:pt x="1932101" y="813732"/>
                </a:cubicBezTo>
                <a:lnTo>
                  <a:pt x="1963674" y="868076"/>
                </a:lnTo>
                <a:cubicBezTo>
                  <a:pt x="1984627" y="904243"/>
                  <a:pt x="2014095" y="934764"/>
                  <a:pt x="2049400" y="956961"/>
                </a:cubicBezTo>
                <a:lnTo>
                  <a:pt x="2102596" y="990257"/>
                </a:lnTo>
                <a:cubicBezTo>
                  <a:pt x="2157133" y="1024508"/>
                  <a:pt x="2191385" y="1083542"/>
                  <a:pt x="2194160" y="1148123"/>
                </a:cubicBezTo>
                <a:lnTo>
                  <a:pt x="2197221" y="1210887"/>
                </a:lnTo>
                <a:cubicBezTo>
                  <a:pt x="2198848" y="1252697"/>
                  <a:pt x="2210712" y="1293456"/>
                  <a:pt x="2231856" y="1329623"/>
                </a:cubicBezTo>
                <a:lnTo>
                  <a:pt x="2263430" y="1384063"/>
                </a:lnTo>
                <a:cubicBezTo>
                  <a:pt x="2295864" y="1439841"/>
                  <a:pt x="2299021" y="1508060"/>
                  <a:pt x="2271945" y="1566327"/>
                </a:cubicBezTo>
                <a:lnTo>
                  <a:pt x="2245347" y="1623542"/>
                </a:lnTo>
                <a:cubicBezTo>
                  <a:pt x="2227647" y="1661430"/>
                  <a:pt x="2219419" y="1703144"/>
                  <a:pt x="2221236" y="1745051"/>
                </a:cubicBezTo>
                <a:lnTo>
                  <a:pt x="2224011" y="1807815"/>
                </a:lnTo>
                <a:cubicBezTo>
                  <a:pt x="2226786" y="1872302"/>
                  <a:pt x="2197795" y="1934109"/>
                  <a:pt x="2146609" y="1973145"/>
                </a:cubicBezTo>
                <a:lnTo>
                  <a:pt x="2096760" y="2011033"/>
                </a:lnTo>
                <a:cubicBezTo>
                  <a:pt x="2063657" y="2036579"/>
                  <a:pt x="2037058" y="2069587"/>
                  <a:pt x="2019071" y="2107380"/>
                </a:cubicBezTo>
                <a:lnTo>
                  <a:pt x="1992473" y="2164594"/>
                </a:lnTo>
                <a:cubicBezTo>
                  <a:pt x="1965204" y="2223053"/>
                  <a:pt x="1911052" y="2264290"/>
                  <a:pt x="1847617" y="2274909"/>
                </a:cubicBezTo>
                <a:lnTo>
                  <a:pt x="1785714" y="2285147"/>
                </a:lnTo>
                <a:cubicBezTo>
                  <a:pt x="1744574" y="2292227"/>
                  <a:pt x="1705824" y="2309067"/>
                  <a:pt x="1672433" y="2334230"/>
                </a:cubicBezTo>
                <a:lnTo>
                  <a:pt x="1622585" y="2372501"/>
                </a:lnTo>
                <a:cubicBezTo>
                  <a:pt x="1571302" y="2411440"/>
                  <a:pt x="1504233" y="2422731"/>
                  <a:pt x="1443095" y="2402638"/>
                </a:cubicBezTo>
                <a:lnTo>
                  <a:pt x="1383393" y="2383025"/>
                </a:lnTo>
                <a:cubicBezTo>
                  <a:pt x="1357464" y="2374414"/>
                  <a:pt x="1330292" y="2370013"/>
                  <a:pt x="1302929" y="2370013"/>
                </a:cubicBezTo>
                <a:cubicBezTo>
                  <a:pt x="1288768" y="2370108"/>
                  <a:pt x="1274608" y="2371256"/>
                  <a:pt x="1260544" y="2373457"/>
                </a:cubicBezTo>
                <a:lnTo>
                  <a:pt x="1198640" y="2384076"/>
                </a:lnTo>
                <a:cubicBezTo>
                  <a:pt x="1135111" y="2394698"/>
                  <a:pt x="1070433" y="2373361"/>
                  <a:pt x="1025656" y="2326862"/>
                </a:cubicBezTo>
                <a:lnTo>
                  <a:pt x="982027" y="2281798"/>
                </a:lnTo>
                <a:cubicBezTo>
                  <a:pt x="952943" y="2251851"/>
                  <a:pt x="917063" y="2229272"/>
                  <a:pt x="877453" y="2216260"/>
                </a:cubicBezTo>
                <a:lnTo>
                  <a:pt x="818037" y="2196359"/>
                </a:lnTo>
                <a:cubicBezTo>
                  <a:pt x="756804" y="2176363"/>
                  <a:pt x="709252" y="2127281"/>
                  <a:pt x="691170" y="2065186"/>
                </a:cubicBezTo>
                <a:lnTo>
                  <a:pt x="673565" y="2004910"/>
                </a:lnTo>
                <a:cubicBezTo>
                  <a:pt x="661893" y="1964630"/>
                  <a:pt x="640461" y="1927985"/>
                  <a:pt x="611374" y="1897943"/>
                </a:cubicBezTo>
                <a:lnTo>
                  <a:pt x="567746" y="1852879"/>
                </a:lnTo>
                <a:cubicBezTo>
                  <a:pt x="522873" y="1806572"/>
                  <a:pt x="503738" y="1740937"/>
                  <a:pt x="516368" y="1677599"/>
                </a:cubicBezTo>
                <a:lnTo>
                  <a:pt x="528423" y="1615696"/>
                </a:lnTo>
                <a:cubicBezTo>
                  <a:pt x="531964" y="1597996"/>
                  <a:pt x="533589" y="1580104"/>
                  <a:pt x="533399" y="1562212"/>
                </a:cubicBezTo>
                <a:lnTo>
                  <a:pt x="616158" y="1562212"/>
                </a:lnTo>
                <a:cubicBezTo>
                  <a:pt x="621900" y="1647748"/>
                  <a:pt x="641800" y="1732230"/>
                  <a:pt x="675287" y="1812120"/>
                </a:cubicBezTo>
                <a:cubicBezTo>
                  <a:pt x="734990" y="1954297"/>
                  <a:pt x="835355" y="2075520"/>
                  <a:pt x="963754" y="2160384"/>
                </a:cubicBezTo>
                <a:cubicBezTo>
                  <a:pt x="1092152" y="2245250"/>
                  <a:pt x="1242747" y="2289835"/>
                  <a:pt x="1396405" y="2288591"/>
                </a:cubicBezTo>
                <a:cubicBezTo>
                  <a:pt x="1601250" y="2287540"/>
                  <a:pt x="1797292" y="2204874"/>
                  <a:pt x="1941476" y="2058776"/>
                </a:cubicBezTo>
                <a:cubicBezTo>
                  <a:pt x="2085758" y="1912677"/>
                  <a:pt x="2166318" y="1715105"/>
                  <a:pt x="2165744" y="1509399"/>
                </a:cubicBezTo>
                <a:cubicBezTo>
                  <a:pt x="2165648" y="1355072"/>
                  <a:pt x="2120010" y="1204190"/>
                  <a:pt x="2034474" y="1075983"/>
                </a:cubicBezTo>
                <a:cubicBezTo>
                  <a:pt x="1948940" y="947776"/>
                  <a:pt x="1827335" y="847889"/>
                  <a:pt x="1685253" y="789143"/>
                </a:cubicBezTo>
                <a:cubicBezTo>
                  <a:pt x="1543173" y="730398"/>
                  <a:pt x="1386837" y="715376"/>
                  <a:pt x="1236242" y="745994"/>
                </a:cubicBezTo>
                <a:cubicBezTo>
                  <a:pt x="1108895" y="771826"/>
                  <a:pt x="990447" y="829424"/>
                  <a:pt x="891517" y="912854"/>
                </a:cubicBezTo>
                <a:lnTo>
                  <a:pt x="891517" y="813254"/>
                </a:lnTo>
                <a:cubicBezTo>
                  <a:pt x="899937" y="805312"/>
                  <a:pt x="907877" y="796893"/>
                  <a:pt x="915149" y="787804"/>
                </a:cubicBezTo>
                <a:lnTo>
                  <a:pt x="954472" y="739009"/>
                </a:lnTo>
                <a:cubicBezTo>
                  <a:pt x="994944" y="688779"/>
                  <a:pt x="1057421" y="661702"/>
                  <a:pt x="1121620" y="666581"/>
                </a:cubicBezTo>
                <a:lnTo>
                  <a:pt x="1184097" y="671269"/>
                </a:lnTo>
                <a:cubicBezTo>
                  <a:pt x="1225622" y="674426"/>
                  <a:pt x="1267337" y="667538"/>
                  <a:pt x="1305703" y="651081"/>
                </a:cubicBezTo>
                <a:lnTo>
                  <a:pt x="1363301" y="625919"/>
                </a:lnTo>
                <a:cubicBezTo>
                  <a:pt x="1392913" y="613099"/>
                  <a:pt x="1424677" y="608004"/>
                  <a:pt x="1455868" y="610407"/>
                </a:cubicBezTo>
                <a:close/>
                <a:moveTo>
                  <a:pt x="428059" y="372470"/>
                </a:moveTo>
                <a:cubicBezTo>
                  <a:pt x="397154" y="372470"/>
                  <a:pt x="372182" y="397442"/>
                  <a:pt x="372182" y="428345"/>
                </a:cubicBezTo>
                <a:cubicBezTo>
                  <a:pt x="372182" y="459249"/>
                  <a:pt x="397154" y="484221"/>
                  <a:pt x="428059" y="484221"/>
                </a:cubicBezTo>
                <a:cubicBezTo>
                  <a:pt x="458963" y="484221"/>
                  <a:pt x="483934" y="459249"/>
                  <a:pt x="483934" y="428345"/>
                </a:cubicBezTo>
                <a:cubicBezTo>
                  <a:pt x="483934" y="397442"/>
                  <a:pt x="458963" y="372470"/>
                  <a:pt x="428059" y="372470"/>
                </a:cubicBezTo>
                <a:close/>
                <a:moveTo>
                  <a:pt x="427963" y="0"/>
                </a:moveTo>
                <a:cubicBezTo>
                  <a:pt x="438392" y="0"/>
                  <a:pt x="446620" y="8228"/>
                  <a:pt x="446620" y="18656"/>
                </a:cubicBezTo>
                <a:lnTo>
                  <a:pt x="446620" y="186283"/>
                </a:lnTo>
                <a:lnTo>
                  <a:pt x="614246" y="186283"/>
                </a:lnTo>
                <a:cubicBezTo>
                  <a:pt x="619891" y="186283"/>
                  <a:pt x="624674" y="188483"/>
                  <a:pt x="629171" y="192598"/>
                </a:cubicBezTo>
                <a:lnTo>
                  <a:pt x="852577" y="453317"/>
                </a:lnTo>
                <a:cubicBezTo>
                  <a:pt x="852960" y="453987"/>
                  <a:pt x="853343" y="454752"/>
                  <a:pt x="853726" y="455518"/>
                </a:cubicBezTo>
                <a:cubicBezTo>
                  <a:pt x="854396" y="457049"/>
                  <a:pt x="855160" y="458101"/>
                  <a:pt x="855544" y="459249"/>
                </a:cubicBezTo>
                <a:cubicBezTo>
                  <a:pt x="855926" y="460397"/>
                  <a:pt x="856309" y="461449"/>
                  <a:pt x="856309" y="462980"/>
                </a:cubicBezTo>
                <a:cubicBezTo>
                  <a:pt x="856309" y="463746"/>
                  <a:pt x="856691" y="464894"/>
                  <a:pt x="856595" y="465564"/>
                </a:cubicBezTo>
                <a:lnTo>
                  <a:pt x="856595" y="1508251"/>
                </a:lnTo>
                <a:cubicBezTo>
                  <a:pt x="856595" y="1518679"/>
                  <a:pt x="848368" y="1526908"/>
                  <a:pt x="837939" y="1526908"/>
                </a:cubicBezTo>
                <a:lnTo>
                  <a:pt x="18656" y="1526908"/>
                </a:lnTo>
                <a:cubicBezTo>
                  <a:pt x="8228" y="1526908"/>
                  <a:pt x="0" y="1518679"/>
                  <a:pt x="0" y="1508251"/>
                </a:cubicBezTo>
                <a:lnTo>
                  <a:pt x="0" y="465564"/>
                </a:lnTo>
                <a:cubicBezTo>
                  <a:pt x="0" y="464511"/>
                  <a:pt x="382" y="463746"/>
                  <a:pt x="382" y="462980"/>
                </a:cubicBezTo>
                <a:cubicBezTo>
                  <a:pt x="382" y="461832"/>
                  <a:pt x="765" y="460397"/>
                  <a:pt x="1148" y="459249"/>
                </a:cubicBezTo>
                <a:cubicBezTo>
                  <a:pt x="1435" y="457719"/>
                  <a:pt x="2200" y="456666"/>
                  <a:pt x="2965" y="455518"/>
                </a:cubicBezTo>
                <a:cubicBezTo>
                  <a:pt x="3348" y="454848"/>
                  <a:pt x="3348" y="454082"/>
                  <a:pt x="4114" y="453317"/>
                </a:cubicBezTo>
                <a:lnTo>
                  <a:pt x="227519" y="192598"/>
                </a:lnTo>
                <a:cubicBezTo>
                  <a:pt x="231250" y="188483"/>
                  <a:pt x="236130" y="186283"/>
                  <a:pt x="241679" y="186283"/>
                </a:cubicBezTo>
                <a:lnTo>
                  <a:pt x="409305" y="186283"/>
                </a:lnTo>
                <a:lnTo>
                  <a:pt x="409305" y="18656"/>
                </a:lnTo>
                <a:cubicBezTo>
                  <a:pt x="409305" y="8228"/>
                  <a:pt x="417534" y="0"/>
                  <a:pt x="427963" y="0"/>
                </a:cubicBezTo>
                <a:close/>
              </a:path>
            </a:pathLst>
          </a:custGeom>
          <a:solidFill>
            <a:schemeClr val="bg1"/>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sz="2000">
              <a:solidFill>
                <a:schemeClr val="bg1"/>
              </a:solidFill>
            </a:endParaRPr>
          </a:p>
        </p:txBody>
      </p:sp>
      <p:sp>
        <p:nvSpPr>
          <p:cNvPr id="16409" name="Freeform: Shape 14">
            <a:extLst>
              <a:ext uri="{FF2B5EF4-FFF2-40B4-BE49-F238E27FC236}">
                <a16:creationId xmlns:a16="http://schemas.microsoft.com/office/drawing/2014/main" id="{FE800B8B-D56E-53FB-21BF-6BA93CAFEDCC}"/>
              </a:ext>
            </a:extLst>
          </p:cNvPr>
          <p:cNvSpPr>
            <a:spLocks/>
          </p:cNvSpPr>
          <p:nvPr/>
        </p:nvSpPr>
        <p:spPr bwMode="auto">
          <a:xfrm>
            <a:off x="5675313" y="1136650"/>
            <a:ext cx="719137" cy="719138"/>
          </a:xfrm>
          <a:custGeom>
            <a:avLst/>
            <a:gdLst>
              <a:gd name="T0" fmla="*/ 0 w 5486400"/>
              <a:gd name="T1" fmla="*/ 0 h 5486392"/>
              <a:gd name="T2" fmla="*/ 0 w 5486400"/>
              <a:gd name="T3" fmla="*/ 0 h 5486392"/>
              <a:gd name="T4" fmla="*/ 0 w 5486400"/>
              <a:gd name="T5" fmla="*/ 0 h 5486392"/>
              <a:gd name="T6" fmla="*/ 0 w 5486400"/>
              <a:gd name="T7" fmla="*/ 0 h 5486392"/>
              <a:gd name="T8" fmla="*/ 0 w 5486400"/>
              <a:gd name="T9" fmla="*/ 0 h 5486392"/>
              <a:gd name="T10" fmla="*/ 0 w 5486400"/>
              <a:gd name="T11" fmla="*/ 0 h 5486392"/>
              <a:gd name="T12" fmla="*/ 0 w 5486400"/>
              <a:gd name="T13" fmla="*/ 0 h 5486392"/>
              <a:gd name="T14" fmla="*/ 0 w 5486400"/>
              <a:gd name="T15" fmla="*/ 0 h 5486392"/>
              <a:gd name="T16" fmla="*/ 0 w 5486400"/>
              <a:gd name="T17" fmla="*/ 0 h 5486392"/>
              <a:gd name="T18" fmla="*/ 0 w 5486400"/>
              <a:gd name="T19" fmla="*/ 0 h 5486392"/>
              <a:gd name="T20" fmla="*/ 0 w 5486400"/>
              <a:gd name="T21" fmla="*/ 0 h 5486392"/>
              <a:gd name="T22" fmla="*/ 0 w 5486400"/>
              <a:gd name="T23" fmla="*/ 0 h 5486392"/>
              <a:gd name="T24" fmla="*/ 0 w 5486400"/>
              <a:gd name="T25" fmla="*/ 0 h 5486392"/>
              <a:gd name="T26" fmla="*/ 0 w 5486400"/>
              <a:gd name="T27" fmla="*/ 0 h 5486392"/>
              <a:gd name="T28" fmla="*/ 0 w 5486400"/>
              <a:gd name="T29" fmla="*/ 0 h 5486392"/>
              <a:gd name="T30" fmla="*/ 0 w 5486400"/>
              <a:gd name="T31" fmla="*/ 0 h 5486392"/>
              <a:gd name="T32" fmla="*/ 0 w 5486400"/>
              <a:gd name="T33" fmla="*/ 0 h 5486392"/>
              <a:gd name="T34" fmla="*/ 0 w 5486400"/>
              <a:gd name="T35" fmla="*/ 0 h 5486392"/>
              <a:gd name="T36" fmla="*/ 0 w 5486400"/>
              <a:gd name="T37" fmla="*/ 0 h 5486392"/>
              <a:gd name="T38" fmla="*/ 0 w 5486400"/>
              <a:gd name="T39" fmla="*/ 0 h 5486392"/>
              <a:gd name="T40" fmla="*/ 0 w 5486400"/>
              <a:gd name="T41" fmla="*/ 0 h 5486392"/>
              <a:gd name="T42" fmla="*/ 0 w 5486400"/>
              <a:gd name="T43" fmla="*/ 0 h 5486392"/>
              <a:gd name="T44" fmla="*/ 0 w 5486400"/>
              <a:gd name="T45" fmla="*/ 0 h 5486392"/>
              <a:gd name="T46" fmla="*/ 0 w 5486400"/>
              <a:gd name="T47" fmla="*/ 0 h 5486392"/>
              <a:gd name="T48" fmla="*/ 0 w 5486400"/>
              <a:gd name="T49" fmla="*/ 0 h 5486392"/>
              <a:gd name="T50" fmla="*/ 0 w 5486400"/>
              <a:gd name="T51" fmla="*/ 0 h 5486392"/>
              <a:gd name="T52" fmla="*/ 0 w 5486400"/>
              <a:gd name="T53" fmla="*/ 0 h 5486392"/>
              <a:gd name="T54" fmla="*/ 0 w 5486400"/>
              <a:gd name="T55" fmla="*/ 0 h 5486392"/>
              <a:gd name="T56" fmla="*/ 0 w 5486400"/>
              <a:gd name="T57" fmla="*/ 0 h 5486392"/>
              <a:gd name="T58" fmla="*/ 0 w 5486400"/>
              <a:gd name="T59" fmla="*/ 0 h 5486392"/>
              <a:gd name="T60" fmla="*/ 0 w 5486400"/>
              <a:gd name="T61" fmla="*/ 0 h 5486392"/>
              <a:gd name="T62" fmla="*/ 0 w 5486400"/>
              <a:gd name="T63" fmla="*/ 0 h 5486392"/>
              <a:gd name="T64" fmla="*/ 0 w 5486400"/>
              <a:gd name="T65" fmla="*/ 0 h 5486392"/>
              <a:gd name="T66" fmla="*/ 0 w 5486400"/>
              <a:gd name="T67" fmla="*/ 0 h 5486392"/>
              <a:gd name="T68" fmla="*/ 0 w 5486400"/>
              <a:gd name="T69" fmla="*/ 0 h 5486392"/>
              <a:gd name="T70" fmla="*/ 0 w 5486400"/>
              <a:gd name="T71" fmla="*/ 0 h 5486392"/>
              <a:gd name="T72" fmla="*/ 0 w 5486400"/>
              <a:gd name="T73" fmla="*/ 0 h 5486392"/>
              <a:gd name="T74" fmla="*/ 0 w 5486400"/>
              <a:gd name="T75" fmla="*/ 0 h 5486392"/>
              <a:gd name="T76" fmla="*/ 0 w 5486400"/>
              <a:gd name="T77" fmla="*/ 0 h 5486392"/>
              <a:gd name="T78" fmla="*/ 0 w 5486400"/>
              <a:gd name="T79" fmla="*/ 0 h 5486392"/>
              <a:gd name="T80" fmla="*/ 0 w 5486400"/>
              <a:gd name="T81" fmla="*/ 0 h 5486392"/>
              <a:gd name="T82" fmla="*/ 0 w 5486400"/>
              <a:gd name="T83" fmla="*/ 0 h 5486392"/>
              <a:gd name="T84" fmla="*/ 0 w 5486400"/>
              <a:gd name="T85" fmla="*/ 0 h 5486392"/>
              <a:gd name="T86" fmla="*/ 0 w 5486400"/>
              <a:gd name="T87" fmla="*/ 0 h 5486392"/>
              <a:gd name="T88" fmla="*/ 0 w 5486400"/>
              <a:gd name="T89" fmla="*/ 0 h 5486392"/>
              <a:gd name="T90" fmla="*/ 0 w 5486400"/>
              <a:gd name="T91" fmla="*/ 0 h 5486392"/>
              <a:gd name="T92" fmla="*/ 0 w 5486400"/>
              <a:gd name="T93" fmla="*/ 0 h 5486392"/>
              <a:gd name="T94" fmla="*/ 0 w 5486400"/>
              <a:gd name="T95" fmla="*/ 0 h 5486392"/>
              <a:gd name="T96" fmla="*/ 0 w 5486400"/>
              <a:gd name="T97" fmla="*/ 0 h 5486392"/>
              <a:gd name="T98" fmla="*/ 0 w 5486400"/>
              <a:gd name="T99" fmla="*/ 0 h 5486392"/>
              <a:gd name="T100" fmla="*/ 0 w 5486400"/>
              <a:gd name="T101" fmla="*/ 0 h 5486392"/>
              <a:gd name="T102" fmla="*/ 0 w 5486400"/>
              <a:gd name="T103" fmla="*/ 0 h 5486392"/>
              <a:gd name="T104" fmla="*/ 0 w 5486400"/>
              <a:gd name="T105" fmla="*/ 0 h 5486392"/>
              <a:gd name="T106" fmla="*/ 0 w 5486400"/>
              <a:gd name="T107" fmla="*/ 0 h 5486392"/>
              <a:gd name="T108" fmla="*/ 0 w 5486400"/>
              <a:gd name="T109" fmla="*/ 0 h 5486392"/>
              <a:gd name="T110" fmla="*/ 0 w 5486400"/>
              <a:gd name="T111" fmla="*/ 0 h 5486392"/>
              <a:gd name="T112" fmla="*/ 0 w 5486400"/>
              <a:gd name="T113" fmla="*/ 0 h 5486392"/>
              <a:gd name="T114" fmla="*/ 0 w 5486400"/>
              <a:gd name="T115" fmla="*/ 0 h 548639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5486400" h="5486392">
                <a:moveTo>
                  <a:pt x="3857616" y="4543427"/>
                </a:moveTo>
                <a:cubicBezTo>
                  <a:pt x="3789428" y="4543427"/>
                  <a:pt x="3723982" y="4570526"/>
                  <a:pt x="3675761" y="4618747"/>
                </a:cubicBezTo>
                <a:cubicBezTo>
                  <a:pt x="3627539" y="4666949"/>
                  <a:pt x="3600441" y="4732404"/>
                  <a:pt x="3600441" y="4800592"/>
                </a:cubicBezTo>
                <a:cubicBezTo>
                  <a:pt x="3600441" y="4868790"/>
                  <a:pt x="3627549" y="4934235"/>
                  <a:pt x="3675761" y="4982447"/>
                </a:cubicBezTo>
                <a:cubicBezTo>
                  <a:pt x="3723973" y="5030668"/>
                  <a:pt x="3789418" y="5057767"/>
                  <a:pt x="3857616" y="5057767"/>
                </a:cubicBezTo>
                <a:cubicBezTo>
                  <a:pt x="3925774" y="5057581"/>
                  <a:pt x="3991063" y="5030413"/>
                  <a:pt x="4039245" y="4982221"/>
                </a:cubicBezTo>
                <a:cubicBezTo>
                  <a:pt x="4087427" y="4934039"/>
                  <a:pt x="4114595" y="4868751"/>
                  <a:pt x="4114791" y="4800592"/>
                </a:cubicBezTo>
                <a:cubicBezTo>
                  <a:pt x="4114791" y="4732404"/>
                  <a:pt x="4087682" y="4666959"/>
                  <a:pt x="4039470" y="4618747"/>
                </a:cubicBezTo>
                <a:cubicBezTo>
                  <a:pt x="3991258" y="4570526"/>
                  <a:pt x="3925804" y="4543427"/>
                  <a:pt x="3857616" y="4543427"/>
                </a:cubicBezTo>
                <a:close/>
                <a:moveTo>
                  <a:pt x="2024607" y="4528914"/>
                </a:moveTo>
                <a:cubicBezTo>
                  <a:pt x="2035721" y="4528699"/>
                  <a:pt x="2046877" y="4530670"/>
                  <a:pt x="2057419" y="4534844"/>
                </a:cubicBezTo>
                <a:cubicBezTo>
                  <a:pt x="2158261" y="4575453"/>
                  <a:pt x="2262513" y="4606980"/>
                  <a:pt x="2368939" y="4629141"/>
                </a:cubicBezTo>
                <a:lnTo>
                  <a:pt x="2368929" y="4629141"/>
                </a:lnTo>
                <a:cubicBezTo>
                  <a:pt x="2415162" y="4639281"/>
                  <a:pt x="2444710" y="4684710"/>
                  <a:pt x="2435217" y="4731051"/>
                </a:cubicBezTo>
                <a:cubicBezTo>
                  <a:pt x="2427448" y="4771013"/>
                  <a:pt x="2392658" y="4799984"/>
                  <a:pt x="2351980" y="4800434"/>
                </a:cubicBezTo>
                <a:cubicBezTo>
                  <a:pt x="2346200" y="4800434"/>
                  <a:pt x="2340459" y="4799866"/>
                  <a:pt x="2334835" y="4798720"/>
                </a:cubicBezTo>
                <a:cubicBezTo>
                  <a:pt x="2218690" y="4774609"/>
                  <a:pt x="2104945" y="4740162"/>
                  <a:pt x="1994923" y="4695850"/>
                </a:cubicBezTo>
                <a:cubicBezTo>
                  <a:pt x="1950954" y="4677784"/>
                  <a:pt x="1929635" y="4627760"/>
                  <a:pt x="1947006" y="4583526"/>
                </a:cubicBezTo>
                <a:cubicBezTo>
                  <a:pt x="1955088" y="4562364"/>
                  <a:pt x="1971273" y="4545258"/>
                  <a:pt x="1992053" y="4536107"/>
                </a:cubicBezTo>
                <a:cubicBezTo>
                  <a:pt x="2002423" y="4531532"/>
                  <a:pt x="2013494" y="4529130"/>
                  <a:pt x="2024607" y="4528914"/>
                </a:cubicBezTo>
                <a:close/>
                <a:moveTo>
                  <a:pt x="1444520" y="4168539"/>
                </a:moveTo>
                <a:cubicBezTo>
                  <a:pt x="1467102" y="4167157"/>
                  <a:pt x="1489293" y="4174887"/>
                  <a:pt x="1506095" y="4190083"/>
                </a:cubicBezTo>
                <a:cubicBezTo>
                  <a:pt x="1587157" y="4263297"/>
                  <a:pt x="1674528" y="4329271"/>
                  <a:pt x="1767101" y="4387250"/>
                </a:cubicBezTo>
                <a:cubicBezTo>
                  <a:pt x="1807289" y="4412781"/>
                  <a:pt x="1819682" y="4465745"/>
                  <a:pt x="1795072" y="4506501"/>
                </a:cubicBezTo>
                <a:cubicBezTo>
                  <a:pt x="1779768" y="4532033"/>
                  <a:pt x="1752209" y="4547678"/>
                  <a:pt x="1722436" y="4547718"/>
                </a:cubicBezTo>
                <a:cubicBezTo>
                  <a:pt x="1706750" y="4547678"/>
                  <a:pt x="1691369" y="4543240"/>
                  <a:pt x="1678045" y="4534864"/>
                </a:cubicBezTo>
                <a:cubicBezTo>
                  <a:pt x="1577085" y="4471564"/>
                  <a:pt x="1481788" y="4399536"/>
                  <a:pt x="1393350" y="4319709"/>
                </a:cubicBezTo>
                <a:cubicBezTo>
                  <a:pt x="1358178" y="4287711"/>
                  <a:pt x="1354925" y="4233484"/>
                  <a:pt x="1386080" y="4197548"/>
                </a:cubicBezTo>
                <a:cubicBezTo>
                  <a:pt x="1400854" y="4180403"/>
                  <a:pt x="1421898" y="4169950"/>
                  <a:pt x="1444520" y="4168539"/>
                </a:cubicBezTo>
                <a:close/>
                <a:moveTo>
                  <a:pt x="2828916" y="4114792"/>
                </a:moveTo>
                <a:lnTo>
                  <a:pt x="4714866" y="4114792"/>
                </a:lnTo>
                <a:cubicBezTo>
                  <a:pt x="4757571" y="4114792"/>
                  <a:pt x="4793743" y="4146251"/>
                  <a:pt x="4799748" y="4188496"/>
                </a:cubicBezTo>
                <a:lnTo>
                  <a:pt x="4971198" y="5388646"/>
                </a:lnTo>
                <a:cubicBezTo>
                  <a:pt x="4974833" y="5413296"/>
                  <a:pt x="4967642" y="5438288"/>
                  <a:pt x="4951447" y="5457226"/>
                </a:cubicBezTo>
                <a:cubicBezTo>
                  <a:pt x="4934763" y="5475635"/>
                  <a:pt x="4911151" y="5486196"/>
                  <a:pt x="4886316" y="5486392"/>
                </a:cubicBezTo>
                <a:lnTo>
                  <a:pt x="3000366" y="5486392"/>
                </a:lnTo>
                <a:cubicBezTo>
                  <a:pt x="2957660" y="5486392"/>
                  <a:pt x="2921489" y="5454933"/>
                  <a:pt x="2915483" y="5412688"/>
                </a:cubicBezTo>
                <a:lnTo>
                  <a:pt x="2744033" y="4212538"/>
                </a:lnTo>
                <a:cubicBezTo>
                  <a:pt x="2740398" y="4187888"/>
                  <a:pt x="2747590" y="4162896"/>
                  <a:pt x="2763784" y="4143958"/>
                </a:cubicBezTo>
                <a:cubicBezTo>
                  <a:pt x="2780469" y="4125549"/>
                  <a:pt x="2804080" y="4114988"/>
                  <a:pt x="2828916" y="4114792"/>
                </a:cubicBezTo>
                <a:close/>
                <a:moveTo>
                  <a:pt x="1019124" y="3630187"/>
                </a:moveTo>
                <a:cubicBezTo>
                  <a:pt x="1030160" y="3628995"/>
                  <a:pt x="1041432" y="3629980"/>
                  <a:pt x="1052282" y="3633213"/>
                </a:cubicBezTo>
                <a:cubicBezTo>
                  <a:pt x="1073944" y="3639640"/>
                  <a:pt x="1092157" y="3654532"/>
                  <a:pt x="1102757" y="3674508"/>
                </a:cubicBezTo>
                <a:lnTo>
                  <a:pt x="1102757" y="3674498"/>
                </a:lnTo>
                <a:cubicBezTo>
                  <a:pt x="1154535" y="3771441"/>
                  <a:pt x="1214582" y="3863671"/>
                  <a:pt x="1282280" y="3950200"/>
                </a:cubicBezTo>
                <a:cubicBezTo>
                  <a:pt x="1311593" y="3987742"/>
                  <a:pt x="1305587" y="4041783"/>
                  <a:pt x="1268731" y="4071939"/>
                </a:cubicBezTo>
                <a:cubicBezTo>
                  <a:pt x="1251203" y="4086331"/>
                  <a:pt x="1228592" y="4093022"/>
                  <a:pt x="1206048" y="4090465"/>
                </a:cubicBezTo>
                <a:cubicBezTo>
                  <a:pt x="1183505" y="4087938"/>
                  <a:pt x="1162961" y="4076416"/>
                  <a:pt x="1149068" y="4058468"/>
                </a:cubicBezTo>
                <a:cubicBezTo>
                  <a:pt x="1075247" y="3964013"/>
                  <a:pt x="1009684" y="3863368"/>
                  <a:pt x="953086" y="3757666"/>
                </a:cubicBezTo>
                <a:cubicBezTo>
                  <a:pt x="930661" y="3715725"/>
                  <a:pt x="945924" y="3663525"/>
                  <a:pt x="987376" y="3640218"/>
                </a:cubicBezTo>
                <a:cubicBezTo>
                  <a:pt x="997286" y="3634746"/>
                  <a:pt x="1008087" y="3631378"/>
                  <a:pt x="1019124" y="3630187"/>
                </a:cubicBezTo>
                <a:close/>
                <a:moveTo>
                  <a:pt x="4714875" y="3428962"/>
                </a:moveTo>
                <a:cubicBezTo>
                  <a:pt x="4919390" y="3429275"/>
                  <a:pt x="5115441" y="3510670"/>
                  <a:pt x="5260066" y="3655296"/>
                </a:cubicBezTo>
                <a:cubicBezTo>
                  <a:pt x="5404692" y="3799911"/>
                  <a:pt x="5486096" y="3995972"/>
                  <a:pt x="5486400" y="4200487"/>
                </a:cubicBezTo>
                <a:lnTo>
                  <a:pt x="5486400" y="4886287"/>
                </a:lnTo>
                <a:cubicBezTo>
                  <a:pt x="5486400" y="5000032"/>
                  <a:pt x="5453991" y="5111396"/>
                  <a:pt x="5392945" y="5207340"/>
                </a:cubicBezTo>
                <a:cubicBezTo>
                  <a:pt x="5331899" y="5303322"/>
                  <a:pt x="5244803" y="5379857"/>
                  <a:pt x="5141776" y="5428079"/>
                </a:cubicBezTo>
                <a:cubicBezTo>
                  <a:pt x="5144078" y="5406946"/>
                  <a:pt x="5143765" y="5385676"/>
                  <a:pt x="5140933" y="5364623"/>
                </a:cubicBezTo>
                <a:lnTo>
                  <a:pt x="5129794" y="5284031"/>
                </a:lnTo>
                <a:lnTo>
                  <a:pt x="4969493" y="4164512"/>
                </a:lnTo>
                <a:cubicBezTo>
                  <a:pt x="4960460" y="4103309"/>
                  <a:pt x="4929844" y="4047358"/>
                  <a:pt x="4883151" y="4006797"/>
                </a:cubicBezTo>
                <a:cubicBezTo>
                  <a:pt x="4836418" y="3966227"/>
                  <a:pt x="4776754" y="3943723"/>
                  <a:pt x="4714875" y="3943341"/>
                </a:cubicBezTo>
                <a:lnTo>
                  <a:pt x="3302127" y="3943341"/>
                </a:lnTo>
                <a:cubicBezTo>
                  <a:pt x="3355551" y="3793171"/>
                  <a:pt x="3454022" y="3663124"/>
                  <a:pt x="3584177" y="3571089"/>
                </a:cubicBezTo>
                <a:cubicBezTo>
                  <a:pt x="3714293" y="3479006"/>
                  <a:pt x="3869666" y="3429373"/>
                  <a:pt x="4029065" y="3428991"/>
                </a:cubicBezTo>
                <a:lnTo>
                  <a:pt x="4714865" y="3428991"/>
                </a:lnTo>
                <a:lnTo>
                  <a:pt x="4714875" y="3428962"/>
                </a:lnTo>
                <a:close/>
                <a:moveTo>
                  <a:pt x="1628766" y="2486027"/>
                </a:moveTo>
                <a:cubicBezTo>
                  <a:pt x="1560577" y="2486027"/>
                  <a:pt x="1495133" y="2513126"/>
                  <a:pt x="1446911" y="2561347"/>
                </a:cubicBezTo>
                <a:cubicBezTo>
                  <a:pt x="1398690" y="2609549"/>
                  <a:pt x="1371600" y="2675004"/>
                  <a:pt x="1371600" y="2743192"/>
                </a:cubicBezTo>
                <a:cubicBezTo>
                  <a:pt x="1371600" y="2811390"/>
                  <a:pt x="1398699" y="2876835"/>
                  <a:pt x="1446911" y="2925047"/>
                </a:cubicBezTo>
                <a:cubicBezTo>
                  <a:pt x="1495123" y="2973268"/>
                  <a:pt x="1560568" y="3000367"/>
                  <a:pt x="1628766" y="3000367"/>
                </a:cubicBezTo>
                <a:cubicBezTo>
                  <a:pt x="1696924" y="3000181"/>
                  <a:pt x="1762213" y="2973004"/>
                  <a:pt x="1810395" y="2924821"/>
                </a:cubicBezTo>
                <a:cubicBezTo>
                  <a:pt x="1858577" y="2876639"/>
                  <a:pt x="1885745" y="2811351"/>
                  <a:pt x="1885941" y="2743192"/>
                </a:cubicBezTo>
                <a:cubicBezTo>
                  <a:pt x="1885941" y="2675004"/>
                  <a:pt x="1858832" y="2609559"/>
                  <a:pt x="1810620" y="2561347"/>
                </a:cubicBezTo>
                <a:cubicBezTo>
                  <a:pt x="1762408" y="2513126"/>
                  <a:pt x="1696954" y="2486027"/>
                  <a:pt x="1628766" y="2486027"/>
                </a:cubicBezTo>
                <a:close/>
                <a:moveTo>
                  <a:pt x="4371965" y="2057399"/>
                </a:moveTo>
                <a:cubicBezTo>
                  <a:pt x="4460771" y="2057399"/>
                  <a:pt x="4549578" y="2080371"/>
                  <a:pt x="4629140" y="2126315"/>
                </a:cubicBezTo>
                <a:cubicBezTo>
                  <a:pt x="4788265" y="2218163"/>
                  <a:pt x="4886315" y="2387967"/>
                  <a:pt x="4886315" y="2571742"/>
                </a:cubicBezTo>
                <a:lnTo>
                  <a:pt x="4886315" y="2743192"/>
                </a:lnTo>
                <a:cubicBezTo>
                  <a:pt x="4886315" y="2879627"/>
                  <a:pt x="4832127" y="3010428"/>
                  <a:pt x="4735684" y="3106911"/>
                </a:cubicBezTo>
                <a:cubicBezTo>
                  <a:pt x="4639201" y="3203354"/>
                  <a:pt x="4508400" y="3257542"/>
                  <a:pt x="4371965" y="3257542"/>
                </a:cubicBezTo>
                <a:cubicBezTo>
                  <a:pt x="4235530" y="3257542"/>
                  <a:pt x="4104728" y="3203354"/>
                  <a:pt x="4008246" y="3106911"/>
                </a:cubicBezTo>
                <a:cubicBezTo>
                  <a:pt x="3911803" y="3010428"/>
                  <a:pt x="3857615" y="2879627"/>
                  <a:pt x="3857615" y="2743192"/>
                </a:cubicBezTo>
                <a:lnTo>
                  <a:pt x="3857615" y="2571742"/>
                </a:lnTo>
                <a:cubicBezTo>
                  <a:pt x="3857615" y="2387967"/>
                  <a:pt x="3955665" y="2218163"/>
                  <a:pt x="4114790" y="2126315"/>
                </a:cubicBezTo>
                <a:cubicBezTo>
                  <a:pt x="4194353" y="2080371"/>
                  <a:pt x="4283159" y="2057399"/>
                  <a:pt x="4371965" y="2057399"/>
                </a:cubicBezTo>
                <a:close/>
                <a:moveTo>
                  <a:pt x="771516" y="2057392"/>
                </a:moveTo>
                <a:lnTo>
                  <a:pt x="2657466" y="2057392"/>
                </a:lnTo>
                <a:cubicBezTo>
                  <a:pt x="2682301" y="2057588"/>
                  <a:pt x="2705913" y="2068149"/>
                  <a:pt x="2722597" y="2086558"/>
                </a:cubicBezTo>
                <a:cubicBezTo>
                  <a:pt x="2738792" y="2105496"/>
                  <a:pt x="2745983" y="2130488"/>
                  <a:pt x="2742348" y="2155138"/>
                </a:cubicBezTo>
                <a:lnTo>
                  <a:pt x="2570898" y="3355288"/>
                </a:lnTo>
                <a:cubicBezTo>
                  <a:pt x="2564892" y="3397533"/>
                  <a:pt x="2528721" y="3428992"/>
                  <a:pt x="2486016" y="3428992"/>
                </a:cubicBezTo>
                <a:lnTo>
                  <a:pt x="600066" y="3428992"/>
                </a:lnTo>
                <a:cubicBezTo>
                  <a:pt x="575230" y="3428796"/>
                  <a:pt x="551619" y="3418235"/>
                  <a:pt x="534934" y="3399826"/>
                </a:cubicBezTo>
                <a:cubicBezTo>
                  <a:pt x="518739" y="3380888"/>
                  <a:pt x="511548" y="3355896"/>
                  <a:pt x="515183" y="3331246"/>
                </a:cubicBezTo>
                <a:lnTo>
                  <a:pt x="686633" y="2131096"/>
                </a:lnTo>
                <a:cubicBezTo>
                  <a:pt x="692639" y="2088851"/>
                  <a:pt x="728810" y="2057392"/>
                  <a:pt x="771516" y="2057392"/>
                </a:cubicBezTo>
                <a:close/>
                <a:moveTo>
                  <a:pt x="4277688" y="1427768"/>
                </a:moveTo>
                <a:cubicBezTo>
                  <a:pt x="4300310" y="1430217"/>
                  <a:pt x="4320972" y="1441739"/>
                  <a:pt x="4334943" y="1459648"/>
                </a:cubicBezTo>
                <a:cubicBezTo>
                  <a:pt x="4409371" y="1553593"/>
                  <a:pt x="4475580" y="1653788"/>
                  <a:pt x="4532796" y="1759108"/>
                </a:cubicBezTo>
                <a:cubicBezTo>
                  <a:pt x="4555525" y="1800824"/>
                  <a:pt x="4540751" y="1853062"/>
                  <a:pt x="4499534" y="1876713"/>
                </a:cubicBezTo>
                <a:cubicBezTo>
                  <a:pt x="4487024" y="1883796"/>
                  <a:pt x="4472867" y="1887548"/>
                  <a:pt x="4458475" y="1887509"/>
                </a:cubicBezTo>
                <a:lnTo>
                  <a:pt x="4458475" y="1887519"/>
                </a:lnTo>
                <a:cubicBezTo>
                  <a:pt x="4427173" y="1887548"/>
                  <a:pt x="4398389" y="1870335"/>
                  <a:pt x="4383654" y="1842697"/>
                </a:cubicBezTo>
                <a:cubicBezTo>
                  <a:pt x="4331112" y="1746215"/>
                  <a:pt x="4270379" y="1654454"/>
                  <a:pt x="4202182" y="1568377"/>
                </a:cubicBezTo>
                <a:cubicBezTo>
                  <a:pt x="4172711" y="1531030"/>
                  <a:pt x="4178374" y="1477028"/>
                  <a:pt x="4214928" y="1446638"/>
                </a:cubicBezTo>
                <a:cubicBezTo>
                  <a:pt x="4232455" y="1432138"/>
                  <a:pt x="4255076" y="1425319"/>
                  <a:pt x="4277688" y="1427768"/>
                </a:cubicBezTo>
                <a:close/>
                <a:moveTo>
                  <a:pt x="771525" y="1371592"/>
                </a:moveTo>
                <a:lnTo>
                  <a:pt x="1457325" y="1371592"/>
                </a:lnTo>
                <a:cubicBezTo>
                  <a:pt x="1616715" y="1371974"/>
                  <a:pt x="1772098" y="1421616"/>
                  <a:pt x="1902213" y="1513690"/>
                </a:cubicBezTo>
                <a:cubicBezTo>
                  <a:pt x="2032369" y="1605724"/>
                  <a:pt x="2130840" y="1735771"/>
                  <a:pt x="2184263" y="1885942"/>
                </a:cubicBezTo>
                <a:lnTo>
                  <a:pt x="771515" y="1885942"/>
                </a:lnTo>
                <a:lnTo>
                  <a:pt x="771525" y="1885971"/>
                </a:lnTo>
                <a:cubicBezTo>
                  <a:pt x="709637" y="1886354"/>
                  <a:pt x="649982" y="1908858"/>
                  <a:pt x="603249" y="1949427"/>
                </a:cubicBezTo>
                <a:cubicBezTo>
                  <a:pt x="556566" y="1989998"/>
                  <a:pt x="525950" y="2045949"/>
                  <a:pt x="516917" y="2107142"/>
                </a:cubicBezTo>
                <a:lnTo>
                  <a:pt x="356606" y="3227543"/>
                </a:lnTo>
                <a:lnTo>
                  <a:pt x="345467" y="3308135"/>
                </a:lnTo>
                <a:cubicBezTo>
                  <a:pt x="342635" y="3328875"/>
                  <a:pt x="342332" y="3349890"/>
                  <a:pt x="344624" y="3370709"/>
                </a:cubicBezTo>
                <a:cubicBezTo>
                  <a:pt x="241599" y="3322487"/>
                  <a:pt x="154497" y="3245952"/>
                  <a:pt x="93456" y="3149969"/>
                </a:cubicBezTo>
                <a:cubicBezTo>
                  <a:pt x="32415" y="3054026"/>
                  <a:pt x="0" y="2942652"/>
                  <a:pt x="0" y="2828917"/>
                </a:cubicBezTo>
                <a:lnTo>
                  <a:pt x="0" y="2143117"/>
                </a:lnTo>
                <a:cubicBezTo>
                  <a:pt x="313" y="1938602"/>
                  <a:pt x="81708" y="1742551"/>
                  <a:pt x="226334" y="1597926"/>
                </a:cubicBezTo>
                <a:cubicBezTo>
                  <a:pt x="370949" y="1453300"/>
                  <a:pt x="567010" y="1371896"/>
                  <a:pt x="771525" y="1371592"/>
                </a:cubicBezTo>
                <a:close/>
                <a:moveTo>
                  <a:pt x="3772085" y="974432"/>
                </a:moveTo>
                <a:cubicBezTo>
                  <a:pt x="3783054" y="976116"/>
                  <a:pt x="3793694" y="979963"/>
                  <a:pt x="3803359" y="985878"/>
                </a:cubicBezTo>
                <a:cubicBezTo>
                  <a:pt x="3904730" y="1048668"/>
                  <a:pt x="4000409" y="1120158"/>
                  <a:pt x="4089347" y="1199564"/>
                </a:cubicBezTo>
                <a:cubicBezTo>
                  <a:pt x="4124666" y="1231414"/>
                  <a:pt x="4128222" y="1285602"/>
                  <a:pt x="4097303" y="1321734"/>
                </a:cubicBezTo>
                <a:cubicBezTo>
                  <a:pt x="4081304" y="1340476"/>
                  <a:pt x="4057928" y="1351312"/>
                  <a:pt x="4033278" y="1351312"/>
                </a:cubicBezTo>
                <a:lnTo>
                  <a:pt x="4033288" y="1351322"/>
                </a:lnTo>
                <a:cubicBezTo>
                  <a:pt x="4012734" y="1351204"/>
                  <a:pt x="3992943" y="1343582"/>
                  <a:pt x="3977640" y="1329885"/>
                </a:cubicBezTo>
                <a:cubicBezTo>
                  <a:pt x="3896010" y="1257093"/>
                  <a:pt x="3808179" y="1191501"/>
                  <a:pt x="3715145" y="1133903"/>
                </a:cubicBezTo>
                <a:cubicBezTo>
                  <a:pt x="3674889" y="1108685"/>
                  <a:pt x="3662143" y="1055830"/>
                  <a:pt x="3686518" y="1015035"/>
                </a:cubicBezTo>
                <a:cubicBezTo>
                  <a:pt x="3698000" y="995519"/>
                  <a:pt x="3716870" y="981430"/>
                  <a:pt x="3738835" y="975962"/>
                </a:cubicBezTo>
                <a:cubicBezTo>
                  <a:pt x="3749818" y="973226"/>
                  <a:pt x="3761116" y="972747"/>
                  <a:pt x="3772085" y="974432"/>
                </a:cubicBezTo>
                <a:close/>
                <a:moveTo>
                  <a:pt x="2127316" y="790181"/>
                </a:moveTo>
                <a:cubicBezTo>
                  <a:pt x="2138420" y="790951"/>
                  <a:pt x="2149375" y="793908"/>
                  <a:pt x="2159516" y="798998"/>
                </a:cubicBezTo>
                <a:cubicBezTo>
                  <a:pt x="2179756" y="809215"/>
                  <a:pt x="2195069" y="827126"/>
                  <a:pt x="2201996" y="848748"/>
                </a:cubicBezTo>
                <a:cubicBezTo>
                  <a:pt x="2217231" y="893752"/>
                  <a:pt x="2193463" y="942661"/>
                  <a:pt x="2148690" y="958467"/>
                </a:cubicBezTo>
                <a:cubicBezTo>
                  <a:pt x="2045820" y="993941"/>
                  <a:pt x="1946310" y="1038450"/>
                  <a:pt x="1851356" y="1091531"/>
                </a:cubicBezTo>
                <a:cubicBezTo>
                  <a:pt x="1838924" y="1098575"/>
                  <a:pt x="1824874" y="1102249"/>
                  <a:pt x="1810561" y="1102249"/>
                </a:cubicBezTo>
                <a:cubicBezTo>
                  <a:pt x="1779298" y="1102170"/>
                  <a:pt x="1750632" y="1084908"/>
                  <a:pt x="1735897" y="1057319"/>
                </a:cubicBezTo>
                <a:cubicBezTo>
                  <a:pt x="1713246" y="1015534"/>
                  <a:pt x="1728206" y="963290"/>
                  <a:pt x="1769501" y="939792"/>
                </a:cubicBezTo>
                <a:cubicBezTo>
                  <a:pt x="1873214" y="881814"/>
                  <a:pt x="1981903" y="833172"/>
                  <a:pt x="2094227" y="794481"/>
                </a:cubicBezTo>
                <a:lnTo>
                  <a:pt x="2094227" y="794482"/>
                </a:lnTo>
                <a:cubicBezTo>
                  <a:pt x="2104960" y="790827"/>
                  <a:pt x="2116212" y="789411"/>
                  <a:pt x="2127316" y="790181"/>
                </a:cubicBezTo>
                <a:close/>
                <a:moveTo>
                  <a:pt x="3144775" y="725480"/>
                </a:moveTo>
                <a:lnTo>
                  <a:pt x="3144775" y="725484"/>
                </a:lnTo>
                <a:cubicBezTo>
                  <a:pt x="3261077" y="749023"/>
                  <a:pt x="3375047" y="782777"/>
                  <a:pt x="3485383" y="826404"/>
                </a:cubicBezTo>
                <a:cubicBezTo>
                  <a:pt x="3529352" y="844350"/>
                  <a:pt x="3550857" y="894178"/>
                  <a:pt x="3533830" y="938533"/>
                </a:cubicBezTo>
                <a:cubicBezTo>
                  <a:pt x="3521387" y="971598"/>
                  <a:pt x="3489782" y="993598"/>
                  <a:pt x="3454424" y="993716"/>
                </a:cubicBezTo>
                <a:cubicBezTo>
                  <a:pt x="3443892" y="993716"/>
                  <a:pt x="3433448" y="991727"/>
                  <a:pt x="3423651" y="987828"/>
                </a:cubicBezTo>
                <a:cubicBezTo>
                  <a:pt x="3322613" y="947794"/>
                  <a:pt x="3218215" y="916833"/>
                  <a:pt x="3111710" y="895325"/>
                </a:cubicBezTo>
                <a:cubicBezTo>
                  <a:pt x="3065291" y="885449"/>
                  <a:pt x="3035479" y="840060"/>
                  <a:pt x="3044854" y="793562"/>
                </a:cubicBezTo>
                <a:cubicBezTo>
                  <a:pt x="3048910" y="771212"/>
                  <a:pt x="3061803" y="751427"/>
                  <a:pt x="3080594" y="738606"/>
                </a:cubicBezTo>
                <a:cubicBezTo>
                  <a:pt x="3099385" y="725825"/>
                  <a:pt x="3122507" y="721117"/>
                  <a:pt x="3144775" y="725480"/>
                </a:cubicBezTo>
                <a:close/>
                <a:moveTo>
                  <a:pt x="2792577" y="686285"/>
                </a:moveTo>
                <a:cubicBezTo>
                  <a:pt x="2839614" y="688389"/>
                  <a:pt x="2876353" y="727654"/>
                  <a:pt x="2875285" y="774727"/>
                </a:cubicBezTo>
                <a:cubicBezTo>
                  <a:pt x="2874247" y="821799"/>
                  <a:pt x="2835783" y="859380"/>
                  <a:pt x="2788717" y="859380"/>
                </a:cubicBezTo>
                <a:cubicBezTo>
                  <a:pt x="2680185" y="856969"/>
                  <a:pt x="2571652" y="864010"/>
                  <a:pt x="2464344" y="880466"/>
                </a:cubicBezTo>
                <a:cubicBezTo>
                  <a:pt x="2460092" y="881117"/>
                  <a:pt x="2455810" y="881424"/>
                  <a:pt x="2451480" y="881424"/>
                </a:cubicBezTo>
                <a:cubicBezTo>
                  <a:pt x="2406746" y="880544"/>
                  <a:pt x="2370007" y="845718"/>
                  <a:pt x="2366715" y="801095"/>
                </a:cubicBezTo>
                <a:cubicBezTo>
                  <a:pt x="2363463" y="756434"/>
                  <a:pt x="2394725" y="716633"/>
                  <a:pt x="2438891" y="709285"/>
                </a:cubicBezTo>
                <a:lnTo>
                  <a:pt x="2438881" y="709286"/>
                </a:lnTo>
                <a:cubicBezTo>
                  <a:pt x="2555879" y="691299"/>
                  <a:pt x="2674248" y="683606"/>
                  <a:pt x="2792577" y="686285"/>
                </a:cubicBezTo>
                <a:close/>
                <a:moveTo>
                  <a:pt x="1114415" y="0"/>
                </a:moveTo>
                <a:cubicBezTo>
                  <a:pt x="1203221" y="0"/>
                  <a:pt x="1292028" y="22971"/>
                  <a:pt x="1371590" y="68915"/>
                </a:cubicBezTo>
                <a:cubicBezTo>
                  <a:pt x="1530715" y="160763"/>
                  <a:pt x="1628765" y="330567"/>
                  <a:pt x="1628765" y="514342"/>
                </a:cubicBezTo>
                <a:lnTo>
                  <a:pt x="1628765" y="685792"/>
                </a:lnTo>
                <a:cubicBezTo>
                  <a:pt x="1628765" y="822227"/>
                  <a:pt x="1574577" y="953032"/>
                  <a:pt x="1478134" y="1049511"/>
                </a:cubicBezTo>
                <a:cubicBezTo>
                  <a:pt x="1381652" y="1145954"/>
                  <a:pt x="1250850" y="1200142"/>
                  <a:pt x="1114415" y="1200142"/>
                </a:cubicBezTo>
                <a:cubicBezTo>
                  <a:pt x="977980" y="1200142"/>
                  <a:pt x="847178" y="1145954"/>
                  <a:pt x="750696" y="1049511"/>
                </a:cubicBezTo>
                <a:cubicBezTo>
                  <a:pt x="654253" y="953029"/>
                  <a:pt x="600065" y="822227"/>
                  <a:pt x="600065" y="685792"/>
                </a:cubicBezTo>
                <a:lnTo>
                  <a:pt x="600065" y="514342"/>
                </a:lnTo>
                <a:cubicBezTo>
                  <a:pt x="600065" y="330567"/>
                  <a:pt x="698115" y="160763"/>
                  <a:pt x="857240" y="68915"/>
                </a:cubicBezTo>
                <a:cubicBezTo>
                  <a:pt x="936803" y="22971"/>
                  <a:pt x="1025609" y="0"/>
                  <a:pt x="1114415" y="0"/>
                </a:cubicBezTo>
                <a:close/>
              </a:path>
            </a:pathLst>
          </a:custGeom>
          <a:solidFill>
            <a:schemeClr val="bg1"/>
          </a:solidFill>
          <a:ln>
            <a:noFill/>
          </a:ln>
          <a:extLst>
            <a:ext uri="{91240B29-F687-4F45-9708-019B960494DF}">
              <a14:hiddenLine xmlns:a14="http://schemas.microsoft.com/office/drawing/2010/main" w="9797" cap="flat">
                <a:solidFill>
                  <a:srgbClr val="000000"/>
                </a:solidFill>
                <a:prstDash val="solid"/>
                <a:miter lim="800000"/>
                <a:headEnd/>
                <a:tailEnd/>
              </a14:hiddenLine>
            </a:ext>
          </a:extLst>
        </p:spPr>
        <p:txBody>
          <a:bodyPr anchor="ctr"/>
          <a:lstStyle/>
          <a:p>
            <a:endParaRPr lang="en-US" sz="2000">
              <a:solidFill>
                <a:schemeClr val="bg1"/>
              </a:solidFill>
            </a:endParaRPr>
          </a:p>
        </p:txBody>
      </p:sp>
      <p:sp>
        <p:nvSpPr>
          <p:cNvPr id="16410" name="TextBox 232">
            <a:extLst>
              <a:ext uri="{FF2B5EF4-FFF2-40B4-BE49-F238E27FC236}">
                <a16:creationId xmlns:a16="http://schemas.microsoft.com/office/drawing/2014/main" id="{FE55BEA2-D1C3-5020-0D68-9454B2765394}"/>
              </a:ext>
            </a:extLst>
          </p:cNvPr>
          <p:cNvSpPr txBox="1">
            <a:spLocks noChangeArrowheads="1"/>
          </p:cNvSpPr>
          <p:nvPr/>
        </p:nvSpPr>
        <p:spPr bwMode="auto">
          <a:xfrm>
            <a:off x="4280541" y="551493"/>
            <a:ext cx="387330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GB" altLang="en-US" sz="2000" b="1" dirty="0">
                <a:solidFill>
                  <a:schemeClr val="bg1"/>
                </a:solidFill>
                <a:latin typeface="+mn-lt"/>
              </a:rPr>
              <a:t>Identify :Assets, systems, suppliers</a:t>
            </a:r>
          </a:p>
          <a:p>
            <a:r>
              <a:rPr lang="en-GB" altLang="en-US" sz="2000" b="1" dirty="0">
                <a:solidFill>
                  <a:schemeClr val="bg1"/>
                </a:solidFill>
                <a:latin typeface="+mn-lt"/>
              </a:rPr>
              <a:t> </a:t>
            </a:r>
          </a:p>
        </p:txBody>
      </p:sp>
      <p:sp>
        <p:nvSpPr>
          <p:cNvPr id="234" name="Freeform 77">
            <a:extLst>
              <a:ext uri="{FF2B5EF4-FFF2-40B4-BE49-F238E27FC236}">
                <a16:creationId xmlns:a16="http://schemas.microsoft.com/office/drawing/2014/main" id="{0300A58A-75D6-077F-E5C6-5F678CE03AC5}"/>
              </a:ext>
            </a:extLst>
          </p:cNvPr>
          <p:cNvSpPr>
            <a:spLocks/>
          </p:cNvSpPr>
          <p:nvPr/>
        </p:nvSpPr>
        <p:spPr bwMode="auto">
          <a:xfrm>
            <a:off x="7348538" y="1725613"/>
            <a:ext cx="479425" cy="690562"/>
          </a:xfrm>
          <a:custGeom>
            <a:avLst/>
            <a:gdLst>
              <a:gd name="connsiteX0" fmla="*/ 243419 w 676766"/>
              <a:gd name="connsiteY0" fmla="*/ 681895 h 974136"/>
              <a:gd name="connsiteX1" fmla="*/ 535467 w 676766"/>
              <a:gd name="connsiteY1" fmla="*/ 681895 h 974136"/>
              <a:gd name="connsiteX2" fmla="*/ 564260 w 676766"/>
              <a:gd name="connsiteY2" fmla="*/ 712008 h 974136"/>
              <a:gd name="connsiteX3" fmla="*/ 535467 w 676766"/>
              <a:gd name="connsiteY3" fmla="*/ 737818 h 974136"/>
              <a:gd name="connsiteX4" fmla="*/ 243419 w 676766"/>
              <a:gd name="connsiteY4" fmla="*/ 737818 h 974136"/>
              <a:gd name="connsiteX5" fmla="*/ 214626 w 676766"/>
              <a:gd name="connsiteY5" fmla="*/ 712008 h 974136"/>
              <a:gd name="connsiteX6" fmla="*/ 243419 w 676766"/>
              <a:gd name="connsiteY6" fmla="*/ 681895 h 974136"/>
              <a:gd name="connsiteX7" fmla="*/ 121339 w 676766"/>
              <a:gd name="connsiteY7" fmla="*/ 681895 h 974136"/>
              <a:gd name="connsiteX8" fmla="*/ 128808 w 676766"/>
              <a:gd name="connsiteY8" fmla="*/ 681895 h 974136"/>
              <a:gd name="connsiteX9" fmla="*/ 154949 w 676766"/>
              <a:gd name="connsiteY9" fmla="*/ 715428 h 974136"/>
              <a:gd name="connsiteX10" fmla="*/ 128808 w 676766"/>
              <a:gd name="connsiteY10" fmla="*/ 744170 h 974136"/>
              <a:gd name="connsiteX11" fmla="*/ 121339 w 676766"/>
              <a:gd name="connsiteY11" fmla="*/ 744170 h 974136"/>
              <a:gd name="connsiteX12" fmla="*/ 95198 w 676766"/>
              <a:gd name="connsiteY12" fmla="*/ 715428 h 974136"/>
              <a:gd name="connsiteX13" fmla="*/ 121339 w 676766"/>
              <a:gd name="connsiteY13" fmla="*/ 681895 h 974136"/>
              <a:gd name="connsiteX14" fmla="*/ 243419 w 676766"/>
              <a:gd name="connsiteY14" fmla="*/ 485265 h 974136"/>
              <a:gd name="connsiteX15" fmla="*/ 535467 w 676766"/>
              <a:gd name="connsiteY15" fmla="*/ 485265 h 974136"/>
              <a:gd name="connsiteX16" fmla="*/ 564260 w 676766"/>
              <a:gd name="connsiteY16" fmla="*/ 515031 h 974136"/>
              <a:gd name="connsiteX17" fmla="*/ 535467 w 676766"/>
              <a:gd name="connsiteY17" fmla="*/ 544796 h 974136"/>
              <a:gd name="connsiteX18" fmla="*/ 243419 w 676766"/>
              <a:gd name="connsiteY18" fmla="*/ 544796 h 974136"/>
              <a:gd name="connsiteX19" fmla="*/ 214626 w 676766"/>
              <a:gd name="connsiteY19" fmla="*/ 515031 h 974136"/>
              <a:gd name="connsiteX20" fmla="*/ 243419 w 676766"/>
              <a:gd name="connsiteY20" fmla="*/ 485265 h 974136"/>
              <a:gd name="connsiteX21" fmla="*/ 121339 w 676766"/>
              <a:gd name="connsiteY21" fmla="*/ 485265 h 974136"/>
              <a:gd name="connsiteX22" fmla="*/ 128808 w 676766"/>
              <a:gd name="connsiteY22" fmla="*/ 485265 h 974136"/>
              <a:gd name="connsiteX23" fmla="*/ 154949 w 676766"/>
              <a:gd name="connsiteY23" fmla="*/ 516403 h 974136"/>
              <a:gd name="connsiteX24" fmla="*/ 128808 w 676766"/>
              <a:gd name="connsiteY24" fmla="*/ 547540 h 974136"/>
              <a:gd name="connsiteX25" fmla="*/ 121339 w 676766"/>
              <a:gd name="connsiteY25" fmla="*/ 547540 h 974136"/>
              <a:gd name="connsiteX26" fmla="*/ 95198 w 676766"/>
              <a:gd name="connsiteY26" fmla="*/ 516403 h 974136"/>
              <a:gd name="connsiteX27" fmla="*/ 121339 w 676766"/>
              <a:gd name="connsiteY27" fmla="*/ 485265 h 974136"/>
              <a:gd name="connsiteX28" fmla="*/ 243419 w 676766"/>
              <a:gd name="connsiteY28" fmla="*/ 286831 h 974136"/>
              <a:gd name="connsiteX29" fmla="*/ 535467 w 676766"/>
              <a:gd name="connsiteY29" fmla="*/ 286831 h 974136"/>
              <a:gd name="connsiteX30" fmla="*/ 564260 w 676766"/>
              <a:gd name="connsiteY30" fmla="*/ 317498 h 974136"/>
              <a:gd name="connsiteX31" fmla="*/ 535467 w 676766"/>
              <a:gd name="connsiteY31" fmla="*/ 348164 h 974136"/>
              <a:gd name="connsiteX32" fmla="*/ 243419 w 676766"/>
              <a:gd name="connsiteY32" fmla="*/ 348164 h 974136"/>
              <a:gd name="connsiteX33" fmla="*/ 214626 w 676766"/>
              <a:gd name="connsiteY33" fmla="*/ 317498 h 974136"/>
              <a:gd name="connsiteX34" fmla="*/ 243419 w 676766"/>
              <a:gd name="connsiteY34" fmla="*/ 286831 h 974136"/>
              <a:gd name="connsiteX35" fmla="*/ 121339 w 676766"/>
              <a:gd name="connsiteY35" fmla="*/ 286831 h 974136"/>
              <a:gd name="connsiteX36" fmla="*/ 128808 w 676766"/>
              <a:gd name="connsiteY36" fmla="*/ 286831 h 974136"/>
              <a:gd name="connsiteX37" fmla="*/ 154949 w 676766"/>
              <a:gd name="connsiteY37" fmla="*/ 317498 h 974136"/>
              <a:gd name="connsiteX38" fmla="*/ 128808 w 676766"/>
              <a:gd name="connsiteY38" fmla="*/ 348164 h 974136"/>
              <a:gd name="connsiteX39" fmla="*/ 121339 w 676766"/>
              <a:gd name="connsiteY39" fmla="*/ 348164 h 974136"/>
              <a:gd name="connsiteX40" fmla="*/ 95198 w 676766"/>
              <a:gd name="connsiteY40" fmla="*/ 317498 h 974136"/>
              <a:gd name="connsiteX41" fmla="*/ 121339 w 676766"/>
              <a:gd name="connsiteY41" fmla="*/ 286831 h 974136"/>
              <a:gd name="connsiteX42" fmla="*/ 78406 w 676766"/>
              <a:gd name="connsiteY42" fmla="*/ 90198 h 974136"/>
              <a:gd name="connsiteX43" fmla="*/ 202204 w 676766"/>
              <a:gd name="connsiteY43" fmla="*/ 90198 h 974136"/>
              <a:gd name="connsiteX44" fmla="*/ 202204 w 676766"/>
              <a:gd name="connsiteY44" fmla="*/ 150272 h 974136"/>
              <a:gd name="connsiteX45" fmla="*/ 78406 w 676766"/>
              <a:gd name="connsiteY45" fmla="*/ 150272 h 974136"/>
              <a:gd name="connsiteX46" fmla="*/ 53646 w 676766"/>
              <a:gd name="connsiteY46" fmla="*/ 163144 h 974136"/>
              <a:gd name="connsiteX47" fmla="*/ 53646 w 676766"/>
              <a:gd name="connsiteY47" fmla="*/ 901190 h 974136"/>
              <a:gd name="connsiteX48" fmla="*/ 78406 w 676766"/>
              <a:gd name="connsiteY48" fmla="*/ 918354 h 974136"/>
              <a:gd name="connsiteX49" fmla="*/ 598360 w 676766"/>
              <a:gd name="connsiteY49" fmla="*/ 918354 h 974136"/>
              <a:gd name="connsiteX50" fmla="*/ 623120 w 676766"/>
              <a:gd name="connsiteY50" fmla="*/ 901190 h 974136"/>
              <a:gd name="connsiteX51" fmla="*/ 623120 w 676766"/>
              <a:gd name="connsiteY51" fmla="*/ 163144 h 974136"/>
              <a:gd name="connsiteX52" fmla="*/ 598360 w 676766"/>
              <a:gd name="connsiteY52" fmla="*/ 150272 h 974136"/>
              <a:gd name="connsiteX53" fmla="*/ 474562 w 676766"/>
              <a:gd name="connsiteY53" fmla="*/ 150272 h 974136"/>
              <a:gd name="connsiteX54" fmla="*/ 474562 w 676766"/>
              <a:gd name="connsiteY54" fmla="*/ 90198 h 974136"/>
              <a:gd name="connsiteX55" fmla="*/ 598360 w 676766"/>
              <a:gd name="connsiteY55" fmla="*/ 90198 h 974136"/>
              <a:gd name="connsiteX56" fmla="*/ 676766 w 676766"/>
              <a:gd name="connsiteY56" fmla="*/ 163144 h 974136"/>
              <a:gd name="connsiteX57" fmla="*/ 676766 w 676766"/>
              <a:gd name="connsiteY57" fmla="*/ 901190 h 974136"/>
              <a:gd name="connsiteX58" fmla="*/ 598360 w 676766"/>
              <a:gd name="connsiteY58" fmla="*/ 974136 h 974136"/>
              <a:gd name="connsiteX59" fmla="*/ 78406 w 676766"/>
              <a:gd name="connsiteY59" fmla="*/ 974136 h 974136"/>
              <a:gd name="connsiteX60" fmla="*/ 0 w 676766"/>
              <a:gd name="connsiteY60" fmla="*/ 901190 h 974136"/>
              <a:gd name="connsiteX61" fmla="*/ 0 w 676766"/>
              <a:gd name="connsiteY61" fmla="*/ 163144 h 974136"/>
              <a:gd name="connsiteX62" fmla="*/ 78406 w 676766"/>
              <a:gd name="connsiteY62" fmla="*/ 90198 h 974136"/>
              <a:gd name="connsiteX63" fmla="*/ 293067 w 676766"/>
              <a:gd name="connsiteY63" fmla="*/ 0 h 974136"/>
              <a:gd name="connsiteX64" fmla="*/ 383696 w 676766"/>
              <a:gd name="connsiteY64" fmla="*/ 0 h 974136"/>
              <a:gd name="connsiteX65" fmla="*/ 391934 w 676766"/>
              <a:gd name="connsiteY65" fmla="*/ 8558 h 974136"/>
              <a:gd name="connsiteX66" fmla="*/ 391934 w 676766"/>
              <a:gd name="connsiteY66" fmla="*/ 55628 h 974136"/>
              <a:gd name="connsiteX67" fmla="*/ 424890 w 676766"/>
              <a:gd name="connsiteY67" fmla="*/ 55628 h 974136"/>
              <a:gd name="connsiteX68" fmla="*/ 441368 w 676766"/>
              <a:gd name="connsiteY68" fmla="*/ 77024 h 974136"/>
              <a:gd name="connsiteX69" fmla="*/ 441368 w 676766"/>
              <a:gd name="connsiteY69" fmla="*/ 162606 h 974136"/>
              <a:gd name="connsiteX70" fmla="*/ 424890 w 676766"/>
              <a:gd name="connsiteY70" fmla="*/ 184002 h 974136"/>
              <a:gd name="connsiteX71" fmla="*/ 251873 w 676766"/>
              <a:gd name="connsiteY71" fmla="*/ 184002 h 974136"/>
              <a:gd name="connsiteX72" fmla="*/ 235395 w 676766"/>
              <a:gd name="connsiteY72" fmla="*/ 162606 h 974136"/>
              <a:gd name="connsiteX73" fmla="*/ 235395 w 676766"/>
              <a:gd name="connsiteY73" fmla="*/ 77024 h 974136"/>
              <a:gd name="connsiteX74" fmla="*/ 251873 w 676766"/>
              <a:gd name="connsiteY74" fmla="*/ 55628 h 974136"/>
              <a:gd name="connsiteX75" fmla="*/ 284829 w 676766"/>
              <a:gd name="connsiteY75" fmla="*/ 55628 h 974136"/>
              <a:gd name="connsiteX76" fmla="*/ 284829 w 676766"/>
              <a:gd name="connsiteY76" fmla="*/ 8558 h 974136"/>
              <a:gd name="connsiteX77" fmla="*/ 293067 w 676766"/>
              <a:gd name="connsiteY77" fmla="*/ 0 h 974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676766" h="974136">
                <a:moveTo>
                  <a:pt x="243419" y="681895"/>
                </a:moveTo>
                <a:cubicBezTo>
                  <a:pt x="243419" y="681895"/>
                  <a:pt x="243419" y="681895"/>
                  <a:pt x="535467" y="681895"/>
                </a:cubicBezTo>
                <a:cubicBezTo>
                  <a:pt x="551920" y="681895"/>
                  <a:pt x="564260" y="694800"/>
                  <a:pt x="564260" y="712008"/>
                </a:cubicBezTo>
                <a:cubicBezTo>
                  <a:pt x="564260" y="729215"/>
                  <a:pt x="551920" y="737818"/>
                  <a:pt x="535467" y="737818"/>
                </a:cubicBezTo>
                <a:cubicBezTo>
                  <a:pt x="535467" y="737818"/>
                  <a:pt x="535467" y="737818"/>
                  <a:pt x="243419" y="737818"/>
                </a:cubicBezTo>
                <a:cubicBezTo>
                  <a:pt x="226966" y="737818"/>
                  <a:pt x="214626" y="729215"/>
                  <a:pt x="214626" y="712008"/>
                </a:cubicBezTo>
                <a:cubicBezTo>
                  <a:pt x="214626" y="694800"/>
                  <a:pt x="226966" y="681895"/>
                  <a:pt x="243419" y="681895"/>
                </a:cubicBezTo>
                <a:close/>
                <a:moveTo>
                  <a:pt x="121339" y="681895"/>
                </a:moveTo>
                <a:cubicBezTo>
                  <a:pt x="121339" y="681895"/>
                  <a:pt x="121339" y="681895"/>
                  <a:pt x="128808" y="681895"/>
                </a:cubicBezTo>
                <a:cubicBezTo>
                  <a:pt x="143746" y="681895"/>
                  <a:pt x="154949" y="696266"/>
                  <a:pt x="154949" y="715428"/>
                </a:cubicBezTo>
                <a:cubicBezTo>
                  <a:pt x="154949" y="734589"/>
                  <a:pt x="143746" y="744170"/>
                  <a:pt x="128808" y="744170"/>
                </a:cubicBezTo>
                <a:cubicBezTo>
                  <a:pt x="128808" y="744170"/>
                  <a:pt x="128808" y="744170"/>
                  <a:pt x="121339" y="744170"/>
                </a:cubicBezTo>
                <a:cubicBezTo>
                  <a:pt x="106401" y="744170"/>
                  <a:pt x="95198" y="734589"/>
                  <a:pt x="95198" y="715428"/>
                </a:cubicBezTo>
                <a:cubicBezTo>
                  <a:pt x="95198" y="696266"/>
                  <a:pt x="106401" y="681895"/>
                  <a:pt x="121339" y="681895"/>
                </a:cubicBezTo>
                <a:close/>
                <a:moveTo>
                  <a:pt x="243419" y="485265"/>
                </a:moveTo>
                <a:cubicBezTo>
                  <a:pt x="243419" y="485265"/>
                  <a:pt x="243419" y="485265"/>
                  <a:pt x="535467" y="485265"/>
                </a:cubicBezTo>
                <a:cubicBezTo>
                  <a:pt x="551920" y="485265"/>
                  <a:pt x="564260" y="498022"/>
                  <a:pt x="564260" y="515031"/>
                </a:cubicBezTo>
                <a:cubicBezTo>
                  <a:pt x="564260" y="532039"/>
                  <a:pt x="551920" y="544796"/>
                  <a:pt x="535467" y="544796"/>
                </a:cubicBezTo>
                <a:cubicBezTo>
                  <a:pt x="535467" y="544796"/>
                  <a:pt x="535467" y="544796"/>
                  <a:pt x="243419" y="544796"/>
                </a:cubicBezTo>
                <a:cubicBezTo>
                  <a:pt x="226966" y="544796"/>
                  <a:pt x="214626" y="532039"/>
                  <a:pt x="214626" y="515031"/>
                </a:cubicBezTo>
                <a:cubicBezTo>
                  <a:pt x="214626" y="498022"/>
                  <a:pt x="226966" y="485265"/>
                  <a:pt x="243419" y="485265"/>
                </a:cubicBezTo>
                <a:close/>
                <a:moveTo>
                  <a:pt x="121339" y="485265"/>
                </a:moveTo>
                <a:cubicBezTo>
                  <a:pt x="121339" y="485265"/>
                  <a:pt x="121339" y="485265"/>
                  <a:pt x="128808" y="485265"/>
                </a:cubicBezTo>
                <a:cubicBezTo>
                  <a:pt x="143746" y="485265"/>
                  <a:pt x="154949" y="498610"/>
                  <a:pt x="154949" y="516403"/>
                </a:cubicBezTo>
                <a:cubicBezTo>
                  <a:pt x="154949" y="534195"/>
                  <a:pt x="143746" y="547540"/>
                  <a:pt x="128808" y="547540"/>
                </a:cubicBezTo>
                <a:cubicBezTo>
                  <a:pt x="128808" y="547540"/>
                  <a:pt x="128808" y="547540"/>
                  <a:pt x="121339" y="547540"/>
                </a:cubicBezTo>
                <a:cubicBezTo>
                  <a:pt x="106401" y="547540"/>
                  <a:pt x="95198" y="534195"/>
                  <a:pt x="95198" y="516403"/>
                </a:cubicBezTo>
                <a:cubicBezTo>
                  <a:pt x="95198" y="498610"/>
                  <a:pt x="106401" y="485265"/>
                  <a:pt x="121339" y="485265"/>
                </a:cubicBezTo>
                <a:close/>
                <a:moveTo>
                  <a:pt x="243419" y="286831"/>
                </a:moveTo>
                <a:cubicBezTo>
                  <a:pt x="243419" y="286831"/>
                  <a:pt x="243419" y="286831"/>
                  <a:pt x="535467" y="286831"/>
                </a:cubicBezTo>
                <a:cubicBezTo>
                  <a:pt x="551920" y="286831"/>
                  <a:pt x="564260" y="299974"/>
                  <a:pt x="564260" y="317498"/>
                </a:cubicBezTo>
                <a:cubicBezTo>
                  <a:pt x="564260" y="335021"/>
                  <a:pt x="551920" y="348164"/>
                  <a:pt x="535467" y="348164"/>
                </a:cubicBezTo>
                <a:cubicBezTo>
                  <a:pt x="535467" y="348164"/>
                  <a:pt x="535467" y="348164"/>
                  <a:pt x="243419" y="348164"/>
                </a:cubicBezTo>
                <a:cubicBezTo>
                  <a:pt x="226966" y="348164"/>
                  <a:pt x="214626" y="335021"/>
                  <a:pt x="214626" y="317498"/>
                </a:cubicBezTo>
                <a:cubicBezTo>
                  <a:pt x="214626" y="299974"/>
                  <a:pt x="226966" y="286831"/>
                  <a:pt x="243419" y="286831"/>
                </a:cubicBezTo>
                <a:close/>
                <a:moveTo>
                  <a:pt x="121339" y="286831"/>
                </a:moveTo>
                <a:cubicBezTo>
                  <a:pt x="121339" y="286831"/>
                  <a:pt x="121339" y="286831"/>
                  <a:pt x="128808" y="286831"/>
                </a:cubicBezTo>
                <a:cubicBezTo>
                  <a:pt x="143746" y="286831"/>
                  <a:pt x="154949" y="299974"/>
                  <a:pt x="154949" y="317498"/>
                </a:cubicBezTo>
                <a:cubicBezTo>
                  <a:pt x="154949" y="335021"/>
                  <a:pt x="143746" y="348164"/>
                  <a:pt x="128808" y="348164"/>
                </a:cubicBezTo>
                <a:cubicBezTo>
                  <a:pt x="128808" y="348164"/>
                  <a:pt x="128808" y="348164"/>
                  <a:pt x="121339" y="348164"/>
                </a:cubicBezTo>
                <a:cubicBezTo>
                  <a:pt x="106401" y="348164"/>
                  <a:pt x="95198" y="335021"/>
                  <a:pt x="95198" y="317498"/>
                </a:cubicBezTo>
                <a:cubicBezTo>
                  <a:pt x="95198" y="299974"/>
                  <a:pt x="106401" y="286831"/>
                  <a:pt x="121339" y="286831"/>
                </a:cubicBezTo>
                <a:close/>
                <a:moveTo>
                  <a:pt x="78406" y="90198"/>
                </a:moveTo>
                <a:cubicBezTo>
                  <a:pt x="78406" y="90198"/>
                  <a:pt x="78406" y="90198"/>
                  <a:pt x="202204" y="90198"/>
                </a:cubicBezTo>
                <a:cubicBezTo>
                  <a:pt x="202204" y="90198"/>
                  <a:pt x="202204" y="90198"/>
                  <a:pt x="202204" y="150272"/>
                </a:cubicBezTo>
                <a:cubicBezTo>
                  <a:pt x="202204" y="150272"/>
                  <a:pt x="202204" y="150272"/>
                  <a:pt x="78406" y="150272"/>
                </a:cubicBezTo>
                <a:cubicBezTo>
                  <a:pt x="66026" y="150272"/>
                  <a:pt x="53646" y="158853"/>
                  <a:pt x="53646" y="163144"/>
                </a:cubicBezTo>
                <a:cubicBezTo>
                  <a:pt x="53646" y="163144"/>
                  <a:pt x="53646" y="163144"/>
                  <a:pt x="53646" y="901190"/>
                </a:cubicBezTo>
                <a:cubicBezTo>
                  <a:pt x="53646" y="909772"/>
                  <a:pt x="66026" y="918354"/>
                  <a:pt x="78406" y="918354"/>
                </a:cubicBezTo>
                <a:cubicBezTo>
                  <a:pt x="78406" y="918354"/>
                  <a:pt x="78406" y="918354"/>
                  <a:pt x="598360" y="918354"/>
                </a:cubicBezTo>
                <a:cubicBezTo>
                  <a:pt x="610740" y="918354"/>
                  <a:pt x="623120" y="909772"/>
                  <a:pt x="623120" y="901190"/>
                </a:cubicBezTo>
                <a:cubicBezTo>
                  <a:pt x="623120" y="901190"/>
                  <a:pt x="623120" y="901190"/>
                  <a:pt x="623120" y="163144"/>
                </a:cubicBezTo>
                <a:cubicBezTo>
                  <a:pt x="623120" y="158853"/>
                  <a:pt x="610740" y="150272"/>
                  <a:pt x="598360" y="150272"/>
                </a:cubicBezTo>
                <a:cubicBezTo>
                  <a:pt x="598360" y="150272"/>
                  <a:pt x="598360" y="150272"/>
                  <a:pt x="474562" y="150272"/>
                </a:cubicBezTo>
                <a:cubicBezTo>
                  <a:pt x="474562" y="150272"/>
                  <a:pt x="474562" y="150272"/>
                  <a:pt x="474562" y="90198"/>
                </a:cubicBezTo>
                <a:cubicBezTo>
                  <a:pt x="474562" y="90198"/>
                  <a:pt x="474562" y="90198"/>
                  <a:pt x="598360" y="90198"/>
                </a:cubicBezTo>
                <a:cubicBezTo>
                  <a:pt x="639626" y="90198"/>
                  <a:pt x="676766" y="124526"/>
                  <a:pt x="676766" y="163144"/>
                </a:cubicBezTo>
                <a:cubicBezTo>
                  <a:pt x="676766" y="163144"/>
                  <a:pt x="676766" y="163144"/>
                  <a:pt x="676766" y="901190"/>
                </a:cubicBezTo>
                <a:cubicBezTo>
                  <a:pt x="676766" y="939808"/>
                  <a:pt x="639626" y="974136"/>
                  <a:pt x="598360" y="974136"/>
                </a:cubicBezTo>
                <a:cubicBezTo>
                  <a:pt x="598360" y="974136"/>
                  <a:pt x="598360" y="974136"/>
                  <a:pt x="78406" y="974136"/>
                </a:cubicBezTo>
                <a:cubicBezTo>
                  <a:pt x="33013" y="974136"/>
                  <a:pt x="0" y="939808"/>
                  <a:pt x="0" y="901190"/>
                </a:cubicBezTo>
                <a:cubicBezTo>
                  <a:pt x="0" y="901190"/>
                  <a:pt x="0" y="901190"/>
                  <a:pt x="0" y="163144"/>
                </a:cubicBezTo>
                <a:cubicBezTo>
                  <a:pt x="0" y="124526"/>
                  <a:pt x="33013" y="90198"/>
                  <a:pt x="78406" y="90198"/>
                </a:cubicBezTo>
                <a:close/>
                <a:moveTo>
                  <a:pt x="293067" y="0"/>
                </a:moveTo>
                <a:cubicBezTo>
                  <a:pt x="293067" y="0"/>
                  <a:pt x="293067" y="0"/>
                  <a:pt x="383696" y="0"/>
                </a:cubicBezTo>
                <a:cubicBezTo>
                  <a:pt x="387815" y="0"/>
                  <a:pt x="391934" y="4279"/>
                  <a:pt x="391934" y="8558"/>
                </a:cubicBezTo>
                <a:cubicBezTo>
                  <a:pt x="391934" y="8558"/>
                  <a:pt x="391934" y="8558"/>
                  <a:pt x="391934" y="55628"/>
                </a:cubicBezTo>
                <a:cubicBezTo>
                  <a:pt x="391934" y="55628"/>
                  <a:pt x="391934" y="55628"/>
                  <a:pt x="424890" y="55628"/>
                </a:cubicBezTo>
                <a:cubicBezTo>
                  <a:pt x="433129" y="55628"/>
                  <a:pt x="441368" y="64187"/>
                  <a:pt x="441368" y="77024"/>
                </a:cubicBezTo>
                <a:cubicBezTo>
                  <a:pt x="441368" y="77024"/>
                  <a:pt x="441368" y="77024"/>
                  <a:pt x="441368" y="162606"/>
                </a:cubicBezTo>
                <a:cubicBezTo>
                  <a:pt x="441368" y="175444"/>
                  <a:pt x="433129" y="184002"/>
                  <a:pt x="424890" y="184002"/>
                </a:cubicBezTo>
                <a:cubicBezTo>
                  <a:pt x="424890" y="184002"/>
                  <a:pt x="424890" y="184002"/>
                  <a:pt x="251873" y="184002"/>
                </a:cubicBezTo>
                <a:cubicBezTo>
                  <a:pt x="243634" y="184002"/>
                  <a:pt x="235395" y="175444"/>
                  <a:pt x="235395" y="162606"/>
                </a:cubicBezTo>
                <a:cubicBezTo>
                  <a:pt x="235395" y="162606"/>
                  <a:pt x="235395" y="162606"/>
                  <a:pt x="235395" y="77024"/>
                </a:cubicBezTo>
                <a:cubicBezTo>
                  <a:pt x="235395" y="64187"/>
                  <a:pt x="243634" y="55628"/>
                  <a:pt x="251873" y="55628"/>
                </a:cubicBezTo>
                <a:cubicBezTo>
                  <a:pt x="251873" y="55628"/>
                  <a:pt x="251873" y="55628"/>
                  <a:pt x="284829" y="55628"/>
                </a:cubicBezTo>
                <a:cubicBezTo>
                  <a:pt x="284829" y="55628"/>
                  <a:pt x="284829" y="55628"/>
                  <a:pt x="284829" y="8558"/>
                </a:cubicBezTo>
                <a:cubicBezTo>
                  <a:pt x="284829" y="4279"/>
                  <a:pt x="288948" y="0"/>
                  <a:pt x="293067" y="0"/>
                </a:cubicBezTo>
                <a:close/>
              </a:path>
            </a:pathLst>
          </a:custGeom>
          <a:solidFill>
            <a:schemeClr val="bg1"/>
          </a:solidFill>
          <a:ln>
            <a:noFill/>
          </a:ln>
        </p:spPr>
        <p:txBody>
          <a:bodyPr/>
          <a:lstStyle/>
          <a:p>
            <a:pPr eaLnBrk="1" fontAlgn="auto" hangingPunct="1">
              <a:spcBef>
                <a:spcPts val="0"/>
              </a:spcBef>
              <a:spcAft>
                <a:spcPts val="0"/>
              </a:spcAft>
              <a:defRPr/>
            </a:pPr>
            <a:endParaRPr lang="en-US" sz="2000" kern="0">
              <a:solidFill>
                <a:schemeClr val="bg1"/>
              </a:solidFill>
            </a:endParaRPr>
          </a:p>
        </p:txBody>
      </p:sp>
      <p:sp>
        <p:nvSpPr>
          <p:cNvPr id="16412" name="TextBox 234">
            <a:extLst>
              <a:ext uri="{FF2B5EF4-FFF2-40B4-BE49-F238E27FC236}">
                <a16:creationId xmlns:a16="http://schemas.microsoft.com/office/drawing/2014/main" id="{977434D0-D276-7334-500D-7AC523046D1F}"/>
              </a:ext>
            </a:extLst>
          </p:cNvPr>
          <p:cNvSpPr txBox="1">
            <a:spLocks noChangeArrowheads="1"/>
          </p:cNvSpPr>
          <p:nvPr/>
        </p:nvSpPr>
        <p:spPr bwMode="auto">
          <a:xfrm>
            <a:off x="8272463" y="1971675"/>
            <a:ext cx="328519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GB" altLang="en-US" sz="2000" b="1" dirty="0">
                <a:solidFill>
                  <a:schemeClr val="bg1"/>
                </a:solidFill>
                <a:latin typeface="+mn-lt"/>
              </a:rPr>
              <a:t>Assess: Threat + vulnerability</a:t>
            </a:r>
          </a:p>
          <a:p>
            <a:endParaRPr lang="en-GB" altLang="en-US" sz="2000" b="1" dirty="0">
              <a:solidFill>
                <a:schemeClr val="bg1"/>
              </a:solidFill>
              <a:latin typeface="+mn-lt"/>
            </a:endParaRPr>
          </a:p>
        </p:txBody>
      </p:sp>
      <p:sp>
        <p:nvSpPr>
          <p:cNvPr id="16413" name="TextBox 235">
            <a:extLst>
              <a:ext uri="{FF2B5EF4-FFF2-40B4-BE49-F238E27FC236}">
                <a16:creationId xmlns:a16="http://schemas.microsoft.com/office/drawing/2014/main" id="{8DA7ED41-BEB5-823A-F1FA-05D3D22BF973}"/>
              </a:ext>
            </a:extLst>
          </p:cNvPr>
          <p:cNvSpPr txBox="1">
            <a:spLocks noChangeArrowheads="1"/>
          </p:cNvSpPr>
          <p:nvPr/>
        </p:nvSpPr>
        <p:spPr bwMode="auto">
          <a:xfrm>
            <a:off x="44053" y="3370021"/>
            <a:ext cx="344902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GB" altLang="en-US" sz="2000" b="1" dirty="0">
                <a:solidFill>
                  <a:schemeClr val="bg1"/>
                </a:solidFill>
                <a:latin typeface="+mn-lt"/>
              </a:rPr>
              <a:t>Review: </a:t>
            </a:r>
            <a:r>
              <a:rPr lang="en-US" sz="2000" dirty="0">
                <a:solidFill>
                  <a:schemeClr val="bg1"/>
                </a:solidFill>
              </a:rPr>
              <a:t>Quarterly / changes / incidents</a:t>
            </a:r>
          </a:p>
          <a:p>
            <a:endParaRPr lang="en-GB" altLang="en-US" sz="2000" b="1" dirty="0">
              <a:solidFill>
                <a:schemeClr val="bg1"/>
              </a:solidFill>
              <a:latin typeface="+mn-lt"/>
            </a:endParaRPr>
          </a:p>
        </p:txBody>
      </p:sp>
      <p:grpSp>
        <p:nvGrpSpPr>
          <p:cNvPr id="237" name="Group 236">
            <a:extLst>
              <a:ext uri="{FF2B5EF4-FFF2-40B4-BE49-F238E27FC236}">
                <a16:creationId xmlns:a16="http://schemas.microsoft.com/office/drawing/2014/main" id="{A8DAA210-F495-B869-E6C8-0D0FBC984848}"/>
              </a:ext>
            </a:extLst>
          </p:cNvPr>
          <p:cNvGrpSpPr/>
          <p:nvPr/>
        </p:nvGrpSpPr>
        <p:grpSpPr>
          <a:xfrm>
            <a:off x="7851186" y="3206895"/>
            <a:ext cx="591649" cy="613003"/>
            <a:chOff x="1916690" y="1175483"/>
            <a:chExt cx="4676286" cy="4402113"/>
          </a:xfrm>
          <a:solidFill>
            <a:schemeClr val="bg1"/>
          </a:solidFill>
        </p:grpSpPr>
        <p:sp>
          <p:nvSpPr>
            <p:cNvPr id="238" name="Freeform 26">
              <a:extLst>
                <a:ext uri="{FF2B5EF4-FFF2-40B4-BE49-F238E27FC236}">
                  <a16:creationId xmlns:a16="http://schemas.microsoft.com/office/drawing/2014/main" id="{FBE8221B-0C53-1EEC-2967-DFD7E3DEC7EF}"/>
                </a:ext>
              </a:extLst>
            </p:cNvPr>
            <p:cNvSpPr/>
            <p:nvPr/>
          </p:nvSpPr>
          <p:spPr>
            <a:xfrm flipH="1">
              <a:off x="1921014" y="1175483"/>
              <a:ext cx="4671962" cy="2380833"/>
            </a:xfrm>
            <a:custGeom>
              <a:avLst/>
              <a:gdLst>
                <a:gd name="connsiteX0" fmla="*/ 3692341 w 4671962"/>
                <a:gd name="connsiteY0" fmla="*/ 410615 h 2380833"/>
                <a:gd name="connsiteX1" fmla="*/ 4544575 w 4671962"/>
                <a:gd name="connsiteY1" fmla="*/ 1081805 h 2380833"/>
                <a:gd name="connsiteX2" fmla="*/ 3692341 w 4671962"/>
                <a:gd name="connsiteY2" fmla="*/ 1752995 h 2380833"/>
                <a:gd name="connsiteX3" fmla="*/ 3606546 w 4671962"/>
                <a:gd name="connsiteY3" fmla="*/ 1746184 h 2380833"/>
                <a:gd name="connsiteX4" fmla="*/ 3583473 w 4671962"/>
                <a:gd name="connsiteY4" fmla="*/ 1822781 h 2380833"/>
                <a:gd name="connsiteX5" fmla="*/ 3533284 w 4671962"/>
                <a:gd name="connsiteY5" fmla="*/ 2124130 h 2380833"/>
                <a:gd name="connsiteX6" fmla="*/ 3390013 w 4671962"/>
                <a:gd name="connsiteY6" fmla="*/ 1791107 h 2380833"/>
                <a:gd name="connsiteX7" fmla="*/ 3367937 w 4671962"/>
                <a:gd name="connsiteY7" fmla="*/ 1702040 h 2380833"/>
                <a:gd name="connsiteX8" fmla="*/ 3360613 w 4671962"/>
                <a:gd name="connsiteY8" fmla="*/ 1700250 h 2380833"/>
                <a:gd name="connsiteX9" fmla="*/ 3061502 w 4671962"/>
                <a:gd name="connsiteY9" fmla="*/ 1533099 h 2380833"/>
                <a:gd name="connsiteX10" fmla="*/ 3058188 w 4671962"/>
                <a:gd name="connsiteY10" fmla="*/ 1529777 h 2380833"/>
                <a:gd name="connsiteX11" fmla="*/ 3123573 w 4671962"/>
                <a:gd name="connsiteY11" fmla="*/ 1462343 h 2380833"/>
                <a:gd name="connsiteX12" fmla="*/ 3338629 w 4671962"/>
                <a:gd name="connsiteY12" fmla="*/ 832038 h 2380833"/>
                <a:gd name="connsiteX13" fmla="*/ 3257529 w 4671962"/>
                <a:gd name="connsiteY13" fmla="*/ 511451 h 2380833"/>
                <a:gd name="connsiteX14" fmla="*/ 3255122 w 4671962"/>
                <a:gd name="connsiteY14" fmla="*/ 507466 h 2380833"/>
                <a:gd name="connsiteX15" fmla="*/ 3322862 w 4671962"/>
                <a:gd name="connsiteY15" fmla="*/ 476802 h 2380833"/>
                <a:gd name="connsiteX16" fmla="*/ 3692341 w 4671962"/>
                <a:gd name="connsiteY16" fmla="*/ 410615 h 2380833"/>
                <a:gd name="connsiteX17" fmla="*/ 979621 w 4671962"/>
                <a:gd name="connsiteY17" fmla="*/ 402995 h 2380833"/>
                <a:gd name="connsiteX18" fmla="*/ 1831855 w 4671962"/>
                <a:gd name="connsiteY18" fmla="*/ 1074185 h 2380833"/>
                <a:gd name="connsiteX19" fmla="*/ 1311349 w 4671962"/>
                <a:gd name="connsiteY19" fmla="*/ 1692630 h 2380833"/>
                <a:gd name="connsiteX20" fmla="*/ 1304025 w 4671962"/>
                <a:gd name="connsiteY20" fmla="*/ 1694420 h 2380833"/>
                <a:gd name="connsiteX21" fmla="*/ 1281949 w 4671962"/>
                <a:gd name="connsiteY21" fmla="*/ 1783487 h 2380833"/>
                <a:gd name="connsiteX22" fmla="*/ 1138678 w 4671962"/>
                <a:gd name="connsiteY22" fmla="*/ 2116510 h 2380833"/>
                <a:gd name="connsiteX23" fmla="*/ 1088489 w 4671962"/>
                <a:gd name="connsiteY23" fmla="*/ 1815161 h 2380833"/>
                <a:gd name="connsiteX24" fmla="*/ 1065416 w 4671962"/>
                <a:gd name="connsiteY24" fmla="*/ 1738564 h 2380833"/>
                <a:gd name="connsiteX25" fmla="*/ 979621 w 4671962"/>
                <a:gd name="connsiteY25" fmla="*/ 1745375 h 2380833"/>
                <a:gd name="connsiteX26" fmla="*/ 127387 w 4671962"/>
                <a:gd name="connsiteY26" fmla="*/ 1074185 h 2380833"/>
                <a:gd name="connsiteX27" fmla="*/ 979621 w 4671962"/>
                <a:gd name="connsiteY27" fmla="*/ 402995 h 2380833"/>
                <a:gd name="connsiteX28" fmla="*/ 2346788 w 4671962"/>
                <a:gd name="connsiteY28" fmla="*/ 175885 h 2380833"/>
                <a:gd name="connsiteX29" fmla="*/ 3150459 w 4671962"/>
                <a:gd name="connsiteY29" fmla="*/ 850070 h 2380833"/>
                <a:gd name="connsiteX30" fmla="*/ 2488303 w 4671962"/>
                <a:gd name="connsiteY30" fmla="*/ 1658923 h 2380833"/>
                <a:gd name="connsiteX31" fmla="*/ 2330631 w 4671962"/>
                <a:gd name="connsiteY31" fmla="*/ 1973574 h 2380833"/>
                <a:gd name="connsiteX32" fmla="*/ 2179074 w 4671962"/>
                <a:gd name="connsiteY32" fmla="*/ 1672377 h 2380833"/>
                <a:gd name="connsiteX33" fmla="*/ 1855897 w 4671962"/>
                <a:gd name="connsiteY33" fmla="*/ 1555017 h 2380833"/>
                <a:gd name="connsiteX34" fmla="*/ 1807277 w 4671962"/>
                <a:gd name="connsiteY34" fmla="*/ 1518498 h 2380833"/>
                <a:gd name="connsiteX35" fmla="*/ 1841007 w 4671962"/>
                <a:gd name="connsiteY35" fmla="*/ 1472407 h 2380833"/>
                <a:gd name="connsiteX36" fmla="*/ 1959242 w 4671962"/>
                <a:gd name="connsiteY36" fmla="*/ 1074185 h 2380833"/>
                <a:gd name="connsiteX37" fmla="*/ 1791938 w 4671962"/>
                <a:gd name="connsiteY37" fmla="*/ 607081 h 2380833"/>
                <a:gd name="connsiteX38" fmla="*/ 1697035 w 4671962"/>
                <a:gd name="connsiteY38" fmla="*/ 508986 h 2380833"/>
                <a:gd name="connsiteX39" fmla="*/ 1723185 w 4671962"/>
                <a:gd name="connsiteY39" fmla="*/ 473479 h 2380833"/>
                <a:gd name="connsiteX40" fmla="*/ 2346788 w 4671962"/>
                <a:gd name="connsiteY40" fmla="*/ 175885 h 2380833"/>
                <a:gd name="connsiteX41" fmla="*/ 2446404 w 4671962"/>
                <a:gd name="connsiteY41" fmla="*/ 1101 h 2380833"/>
                <a:gd name="connsiteX42" fmla="*/ 2348129 w 4671962"/>
                <a:gd name="connsiteY42" fmla="*/ 1128 h 2380833"/>
                <a:gd name="connsiteX43" fmla="*/ 1579560 w 4671962"/>
                <a:gd name="connsiteY43" fmla="*/ 367903 h 2380833"/>
                <a:gd name="connsiteX44" fmla="*/ 1555175 w 4671962"/>
                <a:gd name="connsiteY44" fmla="*/ 401012 h 2380833"/>
                <a:gd name="connsiteX45" fmla="*/ 1527337 w 4671962"/>
                <a:gd name="connsiteY45" fmla="*/ 381423 h 2380833"/>
                <a:gd name="connsiteX46" fmla="*/ 979621 w 4671962"/>
                <a:gd name="connsiteY46" fmla="*/ 238743 h 2380833"/>
                <a:gd name="connsiteX47" fmla="*/ 0 w 4671962"/>
                <a:gd name="connsiteY47" fmla="*/ 1074185 h 2380833"/>
                <a:gd name="connsiteX48" fmla="*/ 879460 w 4671962"/>
                <a:gd name="connsiteY48" fmla="*/ 1905314 h 2380833"/>
                <a:gd name="connsiteX49" fmla="*/ 942739 w 4671962"/>
                <a:gd name="connsiteY49" fmla="*/ 1908039 h 2380833"/>
                <a:gd name="connsiteX50" fmla="*/ 953133 w 4671962"/>
                <a:gd name="connsiteY50" fmla="*/ 1927027 h 2380833"/>
                <a:gd name="connsiteX51" fmla="*/ 1062479 w 4671962"/>
                <a:gd name="connsiteY51" fmla="*/ 2368921 h 2380833"/>
                <a:gd name="connsiteX52" fmla="*/ 1398760 w 4671962"/>
                <a:gd name="connsiteY52" fmla="*/ 1929788 h 2380833"/>
                <a:gd name="connsiteX53" fmla="*/ 1430455 w 4671962"/>
                <a:gd name="connsiteY53" fmla="*/ 1811793 h 2380833"/>
                <a:gd name="connsiteX54" fmla="*/ 1527336 w 4671962"/>
                <a:gd name="connsiteY54" fmla="*/ 1766947 h 2380833"/>
                <a:gd name="connsiteX55" fmla="*/ 1620710 w 4671962"/>
                <a:gd name="connsiteY55" fmla="*/ 1705903 h 2380833"/>
                <a:gd name="connsiteX56" fmla="*/ 1683087 w 4671962"/>
                <a:gd name="connsiteY56" fmla="*/ 1653960 h 2380833"/>
                <a:gd name="connsiteX57" fmla="*/ 1782024 w 4671962"/>
                <a:gd name="connsiteY57" fmla="*/ 1724500 h 2380833"/>
                <a:gd name="connsiteX58" fmla="*/ 2141427 w 4671962"/>
                <a:gd name="connsiteY58" fmla="*/ 1845506 h 2380833"/>
                <a:gd name="connsiteX59" fmla="*/ 2328218 w 4671962"/>
                <a:gd name="connsiteY59" fmla="*/ 2216721 h 2380833"/>
                <a:gd name="connsiteX60" fmla="*/ 2522543 w 4671962"/>
                <a:gd name="connsiteY60" fmla="*/ 1828921 h 2380833"/>
                <a:gd name="connsiteX61" fmla="*/ 2860544 w 4671962"/>
                <a:gd name="connsiteY61" fmla="*/ 1691743 h 2380833"/>
                <a:gd name="connsiteX62" fmla="*/ 2950281 w 4671962"/>
                <a:gd name="connsiteY62" fmla="*/ 1625612 h 2380833"/>
                <a:gd name="connsiteX63" fmla="*/ 2967208 w 4671962"/>
                <a:gd name="connsiteY63" fmla="*/ 1643538 h 2380833"/>
                <a:gd name="connsiteX64" fmla="*/ 3144626 w 4671962"/>
                <a:gd name="connsiteY64" fmla="*/ 1774567 h 2380833"/>
                <a:gd name="connsiteX65" fmla="*/ 3241507 w 4671962"/>
                <a:gd name="connsiteY65" fmla="*/ 1819413 h 2380833"/>
                <a:gd name="connsiteX66" fmla="*/ 3273202 w 4671962"/>
                <a:gd name="connsiteY66" fmla="*/ 1937408 h 2380833"/>
                <a:gd name="connsiteX67" fmla="*/ 3609483 w 4671962"/>
                <a:gd name="connsiteY67" fmla="*/ 2376541 h 2380833"/>
                <a:gd name="connsiteX68" fmla="*/ 3718829 w 4671962"/>
                <a:gd name="connsiteY68" fmla="*/ 1934647 h 2380833"/>
                <a:gd name="connsiteX69" fmla="*/ 3729223 w 4671962"/>
                <a:gd name="connsiteY69" fmla="*/ 1915659 h 2380833"/>
                <a:gd name="connsiteX70" fmla="*/ 3792502 w 4671962"/>
                <a:gd name="connsiteY70" fmla="*/ 1912934 h 2380833"/>
                <a:gd name="connsiteX71" fmla="*/ 4671962 w 4671962"/>
                <a:gd name="connsiteY71" fmla="*/ 1081805 h 2380833"/>
                <a:gd name="connsiteX72" fmla="*/ 3692341 w 4671962"/>
                <a:gd name="connsiteY72" fmla="*/ 246363 h 2380833"/>
                <a:gd name="connsiteX73" fmla="*/ 3311028 w 4671962"/>
                <a:gd name="connsiteY73" fmla="*/ 312016 h 2380833"/>
                <a:gd name="connsiteX74" fmla="*/ 3175075 w 4671962"/>
                <a:gd name="connsiteY74" fmla="*/ 374949 h 2380833"/>
                <a:gd name="connsiteX75" fmla="*/ 3173900 w 4671962"/>
                <a:gd name="connsiteY75" fmla="*/ 373003 h 2380833"/>
                <a:gd name="connsiteX76" fmla="*/ 2446404 w 4671962"/>
                <a:gd name="connsiteY76" fmla="*/ 1101 h 2380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4671962" h="2380833">
                  <a:moveTo>
                    <a:pt x="3692341" y="410615"/>
                  </a:moveTo>
                  <a:cubicBezTo>
                    <a:pt x="4163017" y="410615"/>
                    <a:pt x="4544575" y="711117"/>
                    <a:pt x="4544575" y="1081805"/>
                  </a:cubicBezTo>
                  <a:cubicBezTo>
                    <a:pt x="4544575" y="1452493"/>
                    <a:pt x="4163017" y="1752995"/>
                    <a:pt x="3692341" y="1752995"/>
                  </a:cubicBezTo>
                  <a:lnTo>
                    <a:pt x="3606546" y="1746184"/>
                  </a:lnTo>
                  <a:lnTo>
                    <a:pt x="3583473" y="1822781"/>
                  </a:lnTo>
                  <a:cubicBezTo>
                    <a:pt x="3551298" y="1950809"/>
                    <a:pt x="3550625" y="2066599"/>
                    <a:pt x="3533284" y="2124130"/>
                  </a:cubicBezTo>
                  <a:cubicBezTo>
                    <a:pt x="3474063" y="2059901"/>
                    <a:pt x="3441541" y="1990621"/>
                    <a:pt x="3390013" y="1791107"/>
                  </a:cubicBezTo>
                  <a:lnTo>
                    <a:pt x="3367937" y="1702040"/>
                  </a:lnTo>
                  <a:lnTo>
                    <a:pt x="3360613" y="1700250"/>
                  </a:lnTo>
                  <a:cubicBezTo>
                    <a:pt x="3245909" y="1662041"/>
                    <a:pt x="3144036" y="1604616"/>
                    <a:pt x="3061502" y="1533099"/>
                  </a:cubicBezTo>
                  <a:lnTo>
                    <a:pt x="3058188" y="1529777"/>
                  </a:lnTo>
                  <a:lnTo>
                    <a:pt x="3123573" y="1462343"/>
                  </a:lnTo>
                  <a:cubicBezTo>
                    <a:pt x="3269152" y="1284512"/>
                    <a:pt x="3350402" y="1062726"/>
                    <a:pt x="3338629" y="832038"/>
                  </a:cubicBezTo>
                  <a:cubicBezTo>
                    <a:pt x="3332766" y="717164"/>
                    <a:pt x="3304383" y="609170"/>
                    <a:pt x="3257529" y="511451"/>
                  </a:cubicBezTo>
                  <a:lnTo>
                    <a:pt x="3255122" y="507466"/>
                  </a:lnTo>
                  <a:lnTo>
                    <a:pt x="3322862" y="476802"/>
                  </a:lnTo>
                  <a:cubicBezTo>
                    <a:pt x="3434635" y="434385"/>
                    <a:pt x="3559964" y="410615"/>
                    <a:pt x="3692341" y="410615"/>
                  </a:cubicBezTo>
                  <a:close/>
                  <a:moveTo>
                    <a:pt x="979621" y="402995"/>
                  </a:moveTo>
                  <a:cubicBezTo>
                    <a:pt x="1450297" y="402995"/>
                    <a:pt x="1831855" y="703497"/>
                    <a:pt x="1831855" y="1074185"/>
                  </a:cubicBezTo>
                  <a:cubicBezTo>
                    <a:pt x="1831855" y="1352201"/>
                    <a:pt x="1617228" y="1590738"/>
                    <a:pt x="1311349" y="1692630"/>
                  </a:cubicBezTo>
                  <a:lnTo>
                    <a:pt x="1304025" y="1694420"/>
                  </a:lnTo>
                  <a:lnTo>
                    <a:pt x="1281949" y="1783487"/>
                  </a:lnTo>
                  <a:cubicBezTo>
                    <a:pt x="1230421" y="1983001"/>
                    <a:pt x="1197899" y="2052281"/>
                    <a:pt x="1138678" y="2116510"/>
                  </a:cubicBezTo>
                  <a:cubicBezTo>
                    <a:pt x="1121337" y="2058979"/>
                    <a:pt x="1120664" y="1943189"/>
                    <a:pt x="1088489" y="1815161"/>
                  </a:cubicBezTo>
                  <a:lnTo>
                    <a:pt x="1065416" y="1738564"/>
                  </a:lnTo>
                  <a:lnTo>
                    <a:pt x="979621" y="1745375"/>
                  </a:lnTo>
                  <a:cubicBezTo>
                    <a:pt x="508945" y="1745375"/>
                    <a:pt x="127387" y="1444873"/>
                    <a:pt x="127387" y="1074185"/>
                  </a:cubicBezTo>
                  <a:cubicBezTo>
                    <a:pt x="127387" y="703497"/>
                    <a:pt x="508945" y="402995"/>
                    <a:pt x="979621" y="402995"/>
                  </a:cubicBezTo>
                  <a:close/>
                  <a:moveTo>
                    <a:pt x="2346788" y="175885"/>
                  </a:moveTo>
                  <a:cubicBezTo>
                    <a:pt x="2777233" y="156324"/>
                    <a:pt x="3130164" y="452391"/>
                    <a:pt x="3150459" y="850070"/>
                  </a:cubicBezTo>
                  <a:cubicBezTo>
                    <a:pt x="3169565" y="1224423"/>
                    <a:pt x="2886759" y="1569882"/>
                    <a:pt x="2488303" y="1658923"/>
                  </a:cubicBezTo>
                  <a:lnTo>
                    <a:pt x="2330631" y="1973574"/>
                  </a:lnTo>
                  <a:lnTo>
                    <a:pt x="2179074" y="1672377"/>
                  </a:lnTo>
                  <a:cubicBezTo>
                    <a:pt x="2058071" y="1655790"/>
                    <a:pt x="1948786" y="1614628"/>
                    <a:pt x="1855897" y="1555017"/>
                  </a:cubicBezTo>
                  <a:lnTo>
                    <a:pt x="1807277" y="1518498"/>
                  </a:lnTo>
                  <a:lnTo>
                    <a:pt x="1841007" y="1472407"/>
                  </a:lnTo>
                  <a:cubicBezTo>
                    <a:pt x="1916411" y="1354030"/>
                    <a:pt x="1959242" y="1218373"/>
                    <a:pt x="1959242" y="1074185"/>
                  </a:cubicBezTo>
                  <a:cubicBezTo>
                    <a:pt x="1959242" y="901159"/>
                    <a:pt x="1897565" y="740419"/>
                    <a:pt x="1791938" y="607081"/>
                  </a:cubicBezTo>
                  <a:lnTo>
                    <a:pt x="1697035" y="508986"/>
                  </a:lnTo>
                  <a:lnTo>
                    <a:pt x="1723185" y="473479"/>
                  </a:lnTo>
                  <a:cubicBezTo>
                    <a:pt x="1874229" y="300770"/>
                    <a:pt x="2099623" y="187118"/>
                    <a:pt x="2346788" y="175885"/>
                  </a:cubicBezTo>
                  <a:close/>
                  <a:moveTo>
                    <a:pt x="2446404" y="1101"/>
                  </a:moveTo>
                  <a:cubicBezTo>
                    <a:pt x="2414070" y="-366"/>
                    <a:pt x="2381286" y="-379"/>
                    <a:pt x="2348129" y="1128"/>
                  </a:cubicBezTo>
                  <a:cubicBezTo>
                    <a:pt x="2043509" y="14972"/>
                    <a:pt x="1765716" y="155045"/>
                    <a:pt x="1579560" y="367903"/>
                  </a:cubicBezTo>
                  <a:lnTo>
                    <a:pt x="1555175" y="401012"/>
                  </a:lnTo>
                  <a:lnTo>
                    <a:pt x="1527337" y="381423"/>
                  </a:lnTo>
                  <a:cubicBezTo>
                    <a:pt x="1370988" y="291342"/>
                    <a:pt x="1182507" y="238743"/>
                    <a:pt x="979621" y="238743"/>
                  </a:cubicBezTo>
                  <a:cubicBezTo>
                    <a:pt x="438591" y="238743"/>
                    <a:pt x="0" y="612783"/>
                    <a:pt x="0" y="1074185"/>
                  </a:cubicBezTo>
                  <a:cubicBezTo>
                    <a:pt x="0" y="1506749"/>
                    <a:pt x="385480" y="1862531"/>
                    <a:pt x="879460" y="1905314"/>
                  </a:cubicBezTo>
                  <a:lnTo>
                    <a:pt x="942739" y="1908039"/>
                  </a:lnTo>
                  <a:lnTo>
                    <a:pt x="953133" y="1927027"/>
                  </a:lnTo>
                  <a:cubicBezTo>
                    <a:pt x="1034092" y="2117086"/>
                    <a:pt x="988196" y="2338385"/>
                    <a:pt x="1062479" y="2368921"/>
                  </a:cubicBezTo>
                  <a:cubicBezTo>
                    <a:pt x="1160741" y="2402334"/>
                    <a:pt x="1302880" y="2239265"/>
                    <a:pt x="1398760" y="1929788"/>
                  </a:cubicBezTo>
                  <a:lnTo>
                    <a:pt x="1430455" y="1811793"/>
                  </a:lnTo>
                  <a:lnTo>
                    <a:pt x="1527336" y="1766947"/>
                  </a:lnTo>
                  <a:cubicBezTo>
                    <a:pt x="1559909" y="1748180"/>
                    <a:pt x="1591087" y="1727787"/>
                    <a:pt x="1620710" y="1705903"/>
                  </a:cubicBezTo>
                  <a:lnTo>
                    <a:pt x="1683087" y="1653960"/>
                  </a:lnTo>
                  <a:lnTo>
                    <a:pt x="1782024" y="1724500"/>
                  </a:lnTo>
                  <a:cubicBezTo>
                    <a:pt x="1887714" y="1785232"/>
                    <a:pt x="2008864" y="1827334"/>
                    <a:pt x="2141427" y="1845506"/>
                  </a:cubicBezTo>
                  <a:lnTo>
                    <a:pt x="2328218" y="2216721"/>
                  </a:lnTo>
                  <a:lnTo>
                    <a:pt x="2522543" y="1828921"/>
                  </a:lnTo>
                  <a:cubicBezTo>
                    <a:pt x="2645314" y="1801486"/>
                    <a:pt x="2759177" y="1754300"/>
                    <a:pt x="2860544" y="1691743"/>
                  </a:cubicBezTo>
                  <a:lnTo>
                    <a:pt x="2950281" y="1625612"/>
                  </a:lnTo>
                  <a:lnTo>
                    <a:pt x="2967208" y="1643538"/>
                  </a:lnTo>
                  <a:cubicBezTo>
                    <a:pt x="3019914" y="1692992"/>
                    <a:pt x="3079481" y="1737033"/>
                    <a:pt x="3144626" y="1774567"/>
                  </a:cubicBezTo>
                  <a:lnTo>
                    <a:pt x="3241507" y="1819413"/>
                  </a:lnTo>
                  <a:lnTo>
                    <a:pt x="3273202" y="1937408"/>
                  </a:lnTo>
                  <a:cubicBezTo>
                    <a:pt x="3369082" y="2246885"/>
                    <a:pt x="3511221" y="2409954"/>
                    <a:pt x="3609483" y="2376541"/>
                  </a:cubicBezTo>
                  <a:cubicBezTo>
                    <a:pt x="3683766" y="2346005"/>
                    <a:pt x="3637870" y="2124706"/>
                    <a:pt x="3718829" y="1934647"/>
                  </a:cubicBezTo>
                  <a:lnTo>
                    <a:pt x="3729223" y="1915659"/>
                  </a:lnTo>
                  <a:lnTo>
                    <a:pt x="3792502" y="1912934"/>
                  </a:lnTo>
                  <a:cubicBezTo>
                    <a:pt x="4286482" y="1870151"/>
                    <a:pt x="4671962" y="1514369"/>
                    <a:pt x="4671962" y="1081805"/>
                  </a:cubicBezTo>
                  <a:cubicBezTo>
                    <a:pt x="4671962" y="620403"/>
                    <a:pt x="4233371" y="246363"/>
                    <a:pt x="3692341" y="246363"/>
                  </a:cubicBezTo>
                  <a:cubicBezTo>
                    <a:pt x="3557084" y="246363"/>
                    <a:pt x="3428229" y="269741"/>
                    <a:pt x="3311028" y="312016"/>
                  </a:cubicBezTo>
                  <a:lnTo>
                    <a:pt x="3175075" y="374949"/>
                  </a:lnTo>
                  <a:lnTo>
                    <a:pt x="3173900" y="373003"/>
                  </a:lnTo>
                  <a:cubicBezTo>
                    <a:pt x="3013115" y="156516"/>
                    <a:pt x="2749532" y="14862"/>
                    <a:pt x="2446404" y="1101"/>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dirty="0">
                <a:solidFill>
                  <a:schemeClr val="bg1"/>
                </a:solidFill>
              </a:endParaRPr>
            </a:p>
          </p:txBody>
        </p:sp>
        <p:grpSp>
          <p:nvGrpSpPr>
            <p:cNvPr id="239" name="Group 238">
              <a:extLst>
                <a:ext uri="{FF2B5EF4-FFF2-40B4-BE49-F238E27FC236}">
                  <a16:creationId xmlns:a16="http://schemas.microsoft.com/office/drawing/2014/main" id="{BACB9912-15A7-EFC3-4E60-EAA38A10D8FE}"/>
                </a:ext>
              </a:extLst>
            </p:cNvPr>
            <p:cNvGrpSpPr/>
            <p:nvPr/>
          </p:nvGrpSpPr>
          <p:grpSpPr>
            <a:xfrm>
              <a:off x="1916690" y="3532418"/>
              <a:ext cx="1291330" cy="2045178"/>
              <a:chOff x="3900489" y="2066925"/>
              <a:chExt cx="909638" cy="1440656"/>
            </a:xfrm>
            <a:grpFill/>
          </p:grpSpPr>
          <p:sp>
            <p:nvSpPr>
              <p:cNvPr id="249" name="Freeform 37">
                <a:extLst>
                  <a:ext uri="{FF2B5EF4-FFF2-40B4-BE49-F238E27FC236}">
                    <a16:creationId xmlns:a16="http://schemas.microsoft.com/office/drawing/2014/main" id="{071408B2-1186-17C3-22FD-31FA94E37CE4}"/>
                  </a:ext>
                </a:extLst>
              </p:cNvPr>
              <p:cNvSpPr/>
              <p:nvPr/>
            </p:nvSpPr>
            <p:spPr>
              <a:xfrm>
                <a:off x="3900489" y="2714832"/>
                <a:ext cx="909638" cy="792749"/>
              </a:xfrm>
              <a:custGeom>
                <a:avLst/>
                <a:gdLst>
                  <a:gd name="connsiteX0" fmla="*/ 637829 w 909638"/>
                  <a:gd name="connsiteY0" fmla="*/ 0 h 792749"/>
                  <a:gd name="connsiteX1" fmla="*/ 690981 w 909638"/>
                  <a:gd name="connsiteY1" fmla="*/ 5358 h 792749"/>
                  <a:gd name="connsiteX2" fmla="*/ 909638 w 909638"/>
                  <a:gd name="connsiteY2" fmla="*/ 273641 h 792749"/>
                  <a:gd name="connsiteX3" fmla="*/ 909638 w 909638"/>
                  <a:gd name="connsiteY3" fmla="*/ 792749 h 792749"/>
                  <a:gd name="connsiteX4" fmla="*/ 0 w 909638"/>
                  <a:gd name="connsiteY4" fmla="*/ 792749 h 792749"/>
                  <a:gd name="connsiteX5" fmla="*/ 0 w 909638"/>
                  <a:gd name="connsiteY5" fmla="*/ 273641 h 792749"/>
                  <a:gd name="connsiteX6" fmla="*/ 218657 w 909638"/>
                  <a:gd name="connsiteY6" fmla="*/ 5358 h 792749"/>
                  <a:gd name="connsiteX7" fmla="*/ 266116 w 909638"/>
                  <a:gd name="connsiteY7" fmla="*/ 573 h 792749"/>
                  <a:gd name="connsiteX8" fmla="*/ 373857 w 909638"/>
                  <a:gd name="connsiteY8" fmla="*/ 335549 h 792749"/>
                  <a:gd name="connsiteX9" fmla="*/ 395252 w 909638"/>
                  <a:gd name="connsiteY9" fmla="*/ 335198 h 792749"/>
                  <a:gd name="connsiteX10" fmla="*/ 431210 w 909638"/>
                  <a:gd name="connsiteY10" fmla="*/ 106202 h 792749"/>
                  <a:gd name="connsiteX11" fmla="*/ 416872 w 909638"/>
                  <a:gd name="connsiteY11" fmla="*/ 89282 h 792749"/>
                  <a:gd name="connsiteX12" fmla="*/ 454819 w 909638"/>
                  <a:gd name="connsiteY12" fmla="*/ 44499 h 792749"/>
                  <a:gd name="connsiteX13" fmla="*/ 492765 w 909638"/>
                  <a:gd name="connsiteY13" fmla="*/ 89282 h 792749"/>
                  <a:gd name="connsiteX14" fmla="*/ 479814 w 909638"/>
                  <a:gd name="connsiteY14" fmla="*/ 104567 h 792749"/>
                  <a:gd name="connsiteX15" fmla="*/ 480627 w 909638"/>
                  <a:gd name="connsiteY15" fmla="*/ 104567 h 792749"/>
                  <a:gd name="connsiteX16" fmla="*/ 513560 w 909638"/>
                  <a:gd name="connsiteY16" fmla="*/ 333259 h 792749"/>
                  <a:gd name="connsiteX17" fmla="*/ 519114 w 909638"/>
                  <a:gd name="connsiteY17" fmla="*/ 333168 h 79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09638" h="792749">
                    <a:moveTo>
                      <a:pt x="637829" y="0"/>
                    </a:moveTo>
                    <a:lnTo>
                      <a:pt x="690981" y="5358"/>
                    </a:lnTo>
                    <a:cubicBezTo>
                      <a:pt x="815769" y="30893"/>
                      <a:pt x="909638" y="141304"/>
                      <a:pt x="909638" y="273641"/>
                    </a:cubicBezTo>
                    <a:lnTo>
                      <a:pt x="909638" y="792749"/>
                    </a:lnTo>
                    <a:lnTo>
                      <a:pt x="0" y="792749"/>
                    </a:lnTo>
                    <a:lnTo>
                      <a:pt x="0" y="273641"/>
                    </a:lnTo>
                    <a:cubicBezTo>
                      <a:pt x="0" y="141304"/>
                      <a:pt x="93870" y="30893"/>
                      <a:pt x="218657" y="5358"/>
                    </a:cubicBezTo>
                    <a:lnTo>
                      <a:pt x="266116" y="573"/>
                    </a:lnTo>
                    <a:lnTo>
                      <a:pt x="373857" y="335549"/>
                    </a:lnTo>
                    <a:lnTo>
                      <a:pt x="395252" y="335198"/>
                    </a:lnTo>
                    <a:lnTo>
                      <a:pt x="431210" y="106202"/>
                    </a:lnTo>
                    <a:lnTo>
                      <a:pt x="416872" y="89282"/>
                    </a:lnTo>
                    <a:lnTo>
                      <a:pt x="454819" y="44499"/>
                    </a:lnTo>
                    <a:lnTo>
                      <a:pt x="492765" y="89282"/>
                    </a:lnTo>
                    <a:lnTo>
                      <a:pt x="479814" y="104567"/>
                    </a:lnTo>
                    <a:lnTo>
                      <a:pt x="480627" y="104567"/>
                    </a:lnTo>
                    <a:lnTo>
                      <a:pt x="513560" y="333259"/>
                    </a:lnTo>
                    <a:lnTo>
                      <a:pt x="519114" y="333168"/>
                    </a:ln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dirty="0">
                  <a:solidFill>
                    <a:schemeClr val="bg1"/>
                  </a:solidFill>
                </a:endParaRPr>
              </a:p>
            </p:txBody>
          </p:sp>
          <p:sp>
            <p:nvSpPr>
              <p:cNvPr id="250" name="Freeform 38">
                <a:extLst>
                  <a:ext uri="{FF2B5EF4-FFF2-40B4-BE49-F238E27FC236}">
                    <a16:creationId xmlns:a16="http://schemas.microsoft.com/office/drawing/2014/main" id="{1C4635A3-E99E-D413-FD36-306E3B6DB829}"/>
                  </a:ext>
                </a:extLst>
              </p:cNvPr>
              <p:cNvSpPr/>
              <p:nvPr/>
            </p:nvSpPr>
            <p:spPr>
              <a:xfrm>
                <a:off x="4127281" y="2066925"/>
                <a:ext cx="470332" cy="593881"/>
              </a:xfrm>
              <a:custGeom>
                <a:avLst/>
                <a:gdLst>
                  <a:gd name="connsiteX0" fmla="*/ 235147 w 470294"/>
                  <a:gd name="connsiteY0" fmla="*/ 0 h 593725"/>
                  <a:gd name="connsiteX1" fmla="*/ 470294 w 470294"/>
                  <a:gd name="connsiteY1" fmla="*/ 211138 h 593725"/>
                  <a:gd name="connsiteX2" fmla="*/ 430135 w 470294"/>
                  <a:gd name="connsiteY2" fmla="*/ 329187 h 593725"/>
                  <a:gd name="connsiteX3" fmla="*/ 412832 w 470294"/>
                  <a:gd name="connsiteY3" fmla="*/ 348017 h 593725"/>
                  <a:gd name="connsiteX4" fmla="*/ 410699 w 470294"/>
                  <a:gd name="connsiteY4" fmla="*/ 378239 h 593725"/>
                  <a:gd name="connsiteX5" fmla="*/ 225621 w 470294"/>
                  <a:gd name="connsiteY5" fmla="*/ 593725 h 593725"/>
                  <a:gd name="connsiteX6" fmla="*/ 36705 w 470294"/>
                  <a:gd name="connsiteY6" fmla="*/ 323850 h 593725"/>
                  <a:gd name="connsiteX7" fmla="*/ 36729 w 470294"/>
                  <a:gd name="connsiteY7" fmla="*/ 323512 h 593725"/>
                  <a:gd name="connsiteX8" fmla="*/ 18479 w 470294"/>
                  <a:gd name="connsiteY8" fmla="*/ 293322 h 593725"/>
                  <a:gd name="connsiteX9" fmla="*/ 0 w 470294"/>
                  <a:gd name="connsiteY9" fmla="*/ 211138 h 593725"/>
                  <a:gd name="connsiteX10" fmla="*/ 235147 w 470294"/>
                  <a:gd name="connsiteY10" fmla="*/ 0 h 593725"/>
                  <a:gd name="connsiteX0" fmla="*/ 235147 w 470294"/>
                  <a:gd name="connsiteY0" fmla="*/ 0 h 593725"/>
                  <a:gd name="connsiteX1" fmla="*/ 470294 w 470294"/>
                  <a:gd name="connsiteY1" fmla="*/ 211138 h 593725"/>
                  <a:gd name="connsiteX2" fmla="*/ 430135 w 470294"/>
                  <a:gd name="connsiteY2" fmla="*/ 329187 h 593725"/>
                  <a:gd name="connsiteX3" fmla="*/ 412832 w 470294"/>
                  <a:gd name="connsiteY3" fmla="*/ 348017 h 593725"/>
                  <a:gd name="connsiteX4" fmla="*/ 410699 w 470294"/>
                  <a:gd name="connsiteY4" fmla="*/ 378239 h 593725"/>
                  <a:gd name="connsiteX5" fmla="*/ 225621 w 470294"/>
                  <a:gd name="connsiteY5" fmla="*/ 593725 h 593725"/>
                  <a:gd name="connsiteX6" fmla="*/ 36705 w 470294"/>
                  <a:gd name="connsiteY6" fmla="*/ 323850 h 593725"/>
                  <a:gd name="connsiteX7" fmla="*/ 18479 w 470294"/>
                  <a:gd name="connsiteY7" fmla="*/ 293322 h 593725"/>
                  <a:gd name="connsiteX8" fmla="*/ 0 w 470294"/>
                  <a:gd name="connsiteY8" fmla="*/ 211138 h 593725"/>
                  <a:gd name="connsiteX9" fmla="*/ 235147 w 470294"/>
                  <a:gd name="connsiteY9" fmla="*/ 0 h 593725"/>
                  <a:gd name="connsiteX0" fmla="*/ 235147 w 470294"/>
                  <a:gd name="connsiteY0" fmla="*/ 0 h 594990"/>
                  <a:gd name="connsiteX1" fmla="*/ 470294 w 470294"/>
                  <a:gd name="connsiteY1" fmla="*/ 211138 h 594990"/>
                  <a:gd name="connsiteX2" fmla="*/ 430135 w 470294"/>
                  <a:gd name="connsiteY2" fmla="*/ 329187 h 594990"/>
                  <a:gd name="connsiteX3" fmla="*/ 412832 w 470294"/>
                  <a:gd name="connsiteY3" fmla="*/ 348017 h 594990"/>
                  <a:gd name="connsiteX4" fmla="*/ 410699 w 470294"/>
                  <a:gd name="connsiteY4" fmla="*/ 378239 h 594990"/>
                  <a:gd name="connsiteX5" fmla="*/ 225621 w 470294"/>
                  <a:gd name="connsiteY5" fmla="*/ 593725 h 594990"/>
                  <a:gd name="connsiteX6" fmla="*/ 18479 w 470294"/>
                  <a:gd name="connsiteY6" fmla="*/ 293322 h 594990"/>
                  <a:gd name="connsiteX7" fmla="*/ 0 w 470294"/>
                  <a:gd name="connsiteY7" fmla="*/ 211138 h 594990"/>
                  <a:gd name="connsiteX8" fmla="*/ 235147 w 470294"/>
                  <a:gd name="connsiteY8" fmla="*/ 0 h 594990"/>
                  <a:gd name="connsiteX0" fmla="*/ 235147 w 470294"/>
                  <a:gd name="connsiteY0" fmla="*/ 0 h 594990"/>
                  <a:gd name="connsiteX1" fmla="*/ 470294 w 470294"/>
                  <a:gd name="connsiteY1" fmla="*/ 211138 h 594990"/>
                  <a:gd name="connsiteX2" fmla="*/ 430135 w 470294"/>
                  <a:gd name="connsiteY2" fmla="*/ 329187 h 594990"/>
                  <a:gd name="connsiteX3" fmla="*/ 410699 w 470294"/>
                  <a:gd name="connsiteY3" fmla="*/ 378239 h 594990"/>
                  <a:gd name="connsiteX4" fmla="*/ 225621 w 470294"/>
                  <a:gd name="connsiteY4" fmla="*/ 593725 h 594990"/>
                  <a:gd name="connsiteX5" fmla="*/ 18479 w 470294"/>
                  <a:gd name="connsiteY5" fmla="*/ 293322 h 594990"/>
                  <a:gd name="connsiteX6" fmla="*/ 0 w 470294"/>
                  <a:gd name="connsiteY6" fmla="*/ 211138 h 594990"/>
                  <a:gd name="connsiteX7" fmla="*/ 235147 w 470294"/>
                  <a:gd name="connsiteY7" fmla="*/ 0 h 594990"/>
                  <a:gd name="connsiteX0" fmla="*/ 235147 w 470294"/>
                  <a:gd name="connsiteY0" fmla="*/ 0 h 593725"/>
                  <a:gd name="connsiteX1" fmla="*/ 470294 w 470294"/>
                  <a:gd name="connsiteY1" fmla="*/ 211138 h 593725"/>
                  <a:gd name="connsiteX2" fmla="*/ 430135 w 470294"/>
                  <a:gd name="connsiteY2" fmla="*/ 329187 h 593725"/>
                  <a:gd name="connsiteX3" fmla="*/ 225621 w 470294"/>
                  <a:gd name="connsiteY3" fmla="*/ 593725 h 593725"/>
                  <a:gd name="connsiteX4" fmla="*/ 18479 w 470294"/>
                  <a:gd name="connsiteY4" fmla="*/ 293322 h 593725"/>
                  <a:gd name="connsiteX5" fmla="*/ 0 w 470294"/>
                  <a:gd name="connsiteY5" fmla="*/ 211138 h 593725"/>
                  <a:gd name="connsiteX6" fmla="*/ 235147 w 470294"/>
                  <a:gd name="connsiteY6" fmla="*/ 0 h 593725"/>
                  <a:gd name="connsiteX0" fmla="*/ 235147 w 484428"/>
                  <a:gd name="connsiteY0" fmla="*/ 0 h 593896"/>
                  <a:gd name="connsiteX1" fmla="*/ 470294 w 484428"/>
                  <a:gd name="connsiteY1" fmla="*/ 211138 h 593896"/>
                  <a:gd name="connsiteX2" fmla="*/ 442835 w 484428"/>
                  <a:gd name="connsiteY2" fmla="*/ 332362 h 593896"/>
                  <a:gd name="connsiteX3" fmla="*/ 225621 w 484428"/>
                  <a:gd name="connsiteY3" fmla="*/ 593725 h 593896"/>
                  <a:gd name="connsiteX4" fmla="*/ 18479 w 484428"/>
                  <a:gd name="connsiteY4" fmla="*/ 293322 h 593896"/>
                  <a:gd name="connsiteX5" fmla="*/ 0 w 484428"/>
                  <a:gd name="connsiteY5" fmla="*/ 211138 h 593896"/>
                  <a:gd name="connsiteX6" fmla="*/ 235147 w 484428"/>
                  <a:gd name="connsiteY6" fmla="*/ 0 h 593896"/>
                  <a:gd name="connsiteX0" fmla="*/ 235147 w 470311"/>
                  <a:gd name="connsiteY0" fmla="*/ 0 h 594266"/>
                  <a:gd name="connsiteX1" fmla="*/ 470294 w 470311"/>
                  <a:gd name="connsiteY1" fmla="*/ 211138 h 594266"/>
                  <a:gd name="connsiteX2" fmla="*/ 225621 w 470311"/>
                  <a:gd name="connsiteY2" fmla="*/ 593725 h 594266"/>
                  <a:gd name="connsiteX3" fmla="*/ 18479 w 470311"/>
                  <a:gd name="connsiteY3" fmla="*/ 293322 h 594266"/>
                  <a:gd name="connsiteX4" fmla="*/ 0 w 470311"/>
                  <a:gd name="connsiteY4" fmla="*/ 211138 h 594266"/>
                  <a:gd name="connsiteX5" fmla="*/ 235147 w 470311"/>
                  <a:gd name="connsiteY5" fmla="*/ 0 h 594266"/>
                  <a:gd name="connsiteX0" fmla="*/ 235159 w 470323"/>
                  <a:gd name="connsiteY0" fmla="*/ 0 h 593725"/>
                  <a:gd name="connsiteX1" fmla="*/ 470306 w 470323"/>
                  <a:gd name="connsiteY1" fmla="*/ 211138 h 593725"/>
                  <a:gd name="connsiteX2" fmla="*/ 225633 w 470323"/>
                  <a:gd name="connsiteY2" fmla="*/ 593725 h 593725"/>
                  <a:gd name="connsiteX3" fmla="*/ 12 w 470323"/>
                  <a:gd name="connsiteY3" fmla="*/ 211138 h 593725"/>
                  <a:gd name="connsiteX4" fmla="*/ 235159 w 470323"/>
                  <a:gd name="connsiteY4" fmla="*/ 0 h 593725"/>
                  <a:gd name="connsiteX0" fmla="*/ 235159 w 470323"/>
                  <a:gd name="connsiteY0" fmla="*/ 0 h 593869"/>
                  <a:gd name="connsiteX1" fmla="*/ 470306 w 470323"/>
                  <a:gd name="connsiteY1" fmla="*/ 211138 h 593869"/>
                  <a:gd name="connsiteX2" fmla="*/ 225633 w 470323"/>
                  <a:gd name="connsiteY2" fmla="*/ 593725 h 593869"/>
                  <a:gd name="connsiteX3" fmla="*/ 12 w 470323"/>
                  <a:gd name="connsiteY3" fmla="*/ 211138 h 593869"/>
                  <a:gd name="connsiteX4" fmla="*/ 235159 w 470323"/>
                  <a:gd name="connsiteY4" fmla="*/ 0 h 593869"/>
                  <a:gd name="connsiteX0" fmla="*/ 235167 w 470331"/>
                  <a:gd name="connsiteY0" fmla="*/ 0 h 594448"/>
                  <a:gd name="connsiteX1" fmla="*/ 470314 w 470331"/>
                  <a:gd name="connsiteY1" fmla="*/ 211138 h 594448"/>
                  <a:gd name="connsiteX2" fmla="*/ 225641 w 470331"/>
                  <a:gd name="connsiteY2" fmla="*/ 593725 h 594448"/>
                  <a:gd name="connsiteX3" fmla="*/ 20 w 470331"/>
                  <a:gd name="connsiteY3" fmla="*/ 211138 h 594448"/>
                  <a:gd name="connsiteX4" fmla="*/ 235167 w 470331"/>
                  <a:gd name="connsiteY4" fmla="*/ 0 h 594448"/>
                  <a:gd name="connsiteX0" fmla="*/ 235168 w 470332"/>
                  <a:gd name="connsiteY0" fmla="*/ 0 h 593881"/>
                  <a:gd name="connsiteX1" fmla="*/ 470315 w 470332"/>
                  <a:gd name="connsiteY1" fmla="*/ 211138 h 593881"/>
                  <a:gd name="connsiteX2" fmla="*/ 225642 w 470332"/>
                  <a:gd name="connsiteY2" fmla="*/ 593725 h 593881"/>
                  <a:gd name="connsiteX3" fmla="*/ 21 w 470332"/>
                  <a:gd name="connsiteY3" fmla="*/ 211138 h 593881"/>
                  <a:gd name="connsiteX4" fmla="*/ 235168 w 470332"/>
                  <a:gd name="connsiteY4" fmla="*/ 0 h 593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332" h="593881">
                    <a:moveTo>
                      <a:pt x="235168" y="0"/>
                    </a:moveTo>
                    <a:cubicBezTo>
                      <a:pt x="365036" y="0"/>
                      <a:pt x="471903" y="112184"/>
                      <a:pt x="470315" y="211138"/>
                    </a:cubicBezTo>
                    <a:cubicBezTo>
                      <a:pt x="468727" y="310092"/>
                      <a:pt x="386420" y="601595"/>
                      <a:pt x="225642" y="593725"/>
                    </a:cubicBezTo>
                    <a:cubicBezTo>
                      <a:pt x="86689" y="586923"/>
                      <a:pt x="-1567" y="310092"/>
                      <a:pt x="21" y="211138"/>
                    </a:cubicBezTo>
                    <a:cubicBezTo>
                      <a:pt x="1609" y="112184"/>
                      <a:pt x="105300" y="0"/>
                      <a:pt x="235168" y="0"/>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dirty="0">
                  <a:solidFill>
                    <a:schemeClr val="bg1"/>
                  </a:solidFill>
                </a:endParaRPr>
              </a:p>
            </p:txBody>
          </p:sp>
        </p:grpSp>
        <p:grpSp>
          <p:nvGrpSpPr>
            <p:cNvPr id="240" name="Group 239">
              <a:extLst>
                <a:ext uri="{FF2B5EF4-FFF2-40B4-BE49-F238E27FC236}">
                  <a16:creationId xmlns:a16="http://schemas.microsoft.com/office/drawing/2014/main" id="{125F4143-000D-A307-CE3B-4E35C026F7FB}"/>
                </a:ext>
              </a:extLst>
            </p:cNvPr>
            <p:cNvGrpSpPr/>
            <p:nvPr/>
          </p:nvGrpSpPr>
          <p:grpSpPr>
            <a:xfrm>
              <a:off x="3600710" y="3532425"/>
              <a:ext cx="1291330" cy="2045171"/>
              <a:chOff x="3900489" y="2066930"/>
              <a:chExt cx="909638" cy="1440651"/>
            </a:xfrm>
            <a:grpFill/>
          </p:grpSpPr>
          <p:sp>
            <p:nvSpPr>
              <p:cNvPr id="247" name="Freeform 35">
                <a:extLst>
                  <a:ext uri="{FF2B5EF4-FFF2-40B4-BE49-F238E27FC236}">
                    <a16:creationId xmlns:a16="http://schemas.microsoft.com/office/drawing/2014/main" id="{62EEC85E-AA8A-D371-F08D-301C939C3533}"/>
                  </a:ext>
                </a:extLst>
              </p:cNvPr>
              <p:cNvSpPr/>
              <p:nvPr/>
            </p:nvSpPr>
            <p:spPr>
              <a:xfrm>
                <a:off x="3900489" y="2714832"/>
                <a:ext cx="909638" cy="792749"/>
              </a:xfrm>
              <a:custGeom>
                <a:avLst/>
                <a:gdLst>
                  <a:gd name="connsiteX0" fmla="*/ 637829 w 909638"/>
                  <a:gd name="connsiteY0" fmla="*/ 0 h 792749"/>
                  <a:gd name="connsiteX1" fmla="*/ 690981 w 909638"/>
                  <a:gd name="connsiteY1" fmla="*/ 5358 h 792749"/>
                  <a:gd name="connsiteX2" fmla="*/ 909638 w 909638"/>
                  <a:gd name="connsiteY2" fmla="*/ 273641 h 792749"/>
                  <a:gd name="connsiteX3" fmla="*/ 909638 w 909638"/>
                  <a:gd name="connsiteY3" fmla="*/ 792749 h 792749"/>
                  <a:gd name="connsiteX4" fmla="*/ 0 w 909638"/>
                  <a:gd name="connsiteY4" fmla="*/ 792749 h 792749"/>
                  <a:gd name="connsiteX5" fmla="*/ 0 w 909638"/>
                  <a:gd name="connsiteY5" fmla="*/ 273641 h 792749"/>
                  <a:gd name="connsiteX6" fmla="*/ 218657 w 909638"/>
                  <a:gd name="connsiteY6" fmla="*/ 5358 h 792749"/>
                  <a:gd name="connsiteX7" fmla="*/ 266116 w 909638"/>
                  <a:gd name="connsiteY7" fmla="*/ 573 h 792749"/>
                  <a:gd name="connsiteX8" fmla="*/ 373857 w 909638"/>
                  <a:gd name="connsiteY8" fmla="*/ 335549 h 792749"/>
                  <a:gd name="connsiteX9" fmla="*/ 395252 w 909638"/>
                  <a:gd name="connsiteY9" fmla="*/ 335198 h 792749"/>
                  <a:gd name="connsiteX10" fmla="*/ 431210 w 909638"/>
                  <a:gd name="connsiteY10" fmla="*/ 106202 h 792749"/>
                  <a:gd name="connsiteX11" fmla="*/ 416872 w 909638"/>
                  <a:gd name="connsiteY11" fmla="*/ 89282 h 792749"/>
                  <a:gd name="connsiteX12" fmla="*/ 454819 w 909638"/>
                  <a:gd name="connsiteY12" fmla="*/ 44499 h 792749"/>
                  <a:gd name="connsiteX13" fmla="*/ 492765 w 909638"/>
                  <a:gd name="connsiteY13" fmla="*/ 89282 h 792749"/>
                  <a:gd name="connsiteX14" fmla="*/ 479814 w 909638"/>
                  <a:gd name="connsiteY14" fmla="*/ 104567 h 792749"/>
                  <a:gd name="connsiteX15" fmla="*/ 480627 w 909638"/>
                  <a:gd name="connsiteY15" fmla="*/ 104567 h 792749"/>
                  <a:gd name="connsiteX16" fmla="*/ 513560 w 909638"/>
                  <a:gd name="connsiteY16" fmla="*/ 333259 h 792749"/>
                  <a:gd name="connsiteX17" fmla="*/ 519114 w 909638"/>
                  <a:gd name="connsiteY17" fmla="*/ 333168 h 79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09638" h="792749">
                    <a:moveTo>
                      <a:pt x="637829" y="0"/>
                    </a:moveTo>
                    <a:lnTo>
                      <a:pt x="690981" y="5358"/>
                    </a:lnTo>
                    <a:cubicBezTo>
                      <a:pt x="815769" y="30893"/>
                      <a:pt x="909638" y="141304"/>
                      <a:pt x="909638" y="273641"/>
                    </a:cubicBezTo>
                    <a:lnTo>
                      <a:pt x="909638" y="792749"/>
                    </a:lnTo>
                    <a:lnTo>
                      <a:pt x="0" y="792749"/>
                    </a:lnTo>
                    <a:lnTo>
                      <a:pt x="0" y="273641"/>
                    </a:lnTo>
                    <a:cubicBezTo>
                      <a:pt x="0" y="141304"/>
                      <a:pt x="93870" y="30893"/>
                      <a:pt x="218657" y="5358"/>
                    </a:cubicBezTo>
                    <a:lnTo>
                      <a:pt x="266116" y="573"/>
                    </a:lnTo>
                    <a:lnTo>
                      <a:pt x="373857" y="335549"/>
                    </a:lnTo>
                    <a:lnTo>
                      <a:pt x="395252" y="335198"/>
                    </a:lnTo>
                    <a:lnTo>
                      <a:pt x="431210" y="106202"/>
                    </a:lnTo>
                    <a:lnTo>
                      <a:pt x="416872" y="89282"/>
                    </a:lnTo>
                    <a:lnTo>
                      <a:pt x="454819" y="44499"/>
                    </a:lnTo>
                    <a:lnTo>
                      <a:pt x="492765" y="89282"/>
                    </a:lnTo>
                    <a:lnTo>
                      <a:pt x="479814" y="104567"/>
                    </a:lnTo>
                    <a:lnTo>
                      <a:pt x="480627" y="104567"/>
                    </a:lnTo>
                    <a:lnTo>
                      <a:pt x="513560" y="333259"/>
                    </a:lnTo>
                    <a:lnTo>
                      <a:pt x="519114" y="333168"/>
                    </a:ln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dirty="0">
                  <a:solidFill>
                    <a:schemeClr val="bg1"/>
                  </a:solidFill>
                </a:endParaRPr>
              </a:p>
            </p:txBody>
          </p:sp>
          <p:sp>
            <p:nvSpPr>
              <p:cNvPr id="248" name="Freeform 36">
                <a:extLst>
                  <a:ext uri="{FF2B5EF4-FFF2-40B4-BE49-F238E27FC236}">
                    <a16:creationId xmlns:a16="http://schemas.microsoft.com/office/drawing/2014/main" id="{3E0C2B75-B4DB-354B-5C6B-FB3C1510AA21}"/>
                  </a:ext>
                </a:extLst>
              </p:cNvPr>
              <p:cNvSpPr/>
              <p:nvPr/>
            </p:nvSpPr>
            <p:spPr>
              <a:xfrm>
                <a:off x="4127281" y="2066930"/>
                <a:ext cx="470333" cy="593881"/>
              </a:xfrm>
              <a:custGeom>
                <a:avLst/>
                <a:gdLst>
                  <a:gd name="connsiteX0" fmla="*/ 235147 w 470294"/>
                  <a:gd name="connsiteY0" fmla="*/ 0 h 593725"/>
                  <a:gd name="connsiteX1" fmla="*/ 470294 w 470294"/>
                  <a:gd name="connsiteY1" fmla="*/ 211138 h 593725"/>
                  <a:gd name="connsiteX2" fmla="*/ 430135 w 470294"/>
                  <a:gd name="connsiteY2" fmla="*/ 329187 h 593725"/>
                  <a:gd name="connsiteX3" fmla="*/ 412832 w 470294"/>
                  <a:gd name="connsiteY3" fmla="*/ 348017 h 593725"/>
                  <a:gd name="connsiteX4" fmla="*/ 410699 w 470294"/>
                  <a:gd name="connsiteY4" fmla="*/ 378239 h 593725"/>
                  <a:gd name="connsiteX5" fmla="*/ 225621 w 470294"/>
                  <a:gd name="connsiteY5" fmla="*/ 593725 h 593725"/>
                  <a:gd name="connsiteX6" fmla="*/ 36705 w 470294"/>
                  <a:gd name="connsiteY6" fmla="*/ 323850 h 593725"/>
                  <a:gd name="connsiteX7" fmla="*/ 36729 w 470294"/>
                  <a:gd name="connsiteY7" fmla="*/ 323512 h 593725"/>
                  <a:gd name="connsiteX8" fmla="*/ 18479 w 470294"/>
                  <a:gd name="connsiteY8" fmla="*/ 293322 h 593725"/>
                  <a:gd name="connsiteX9" fmla="*/ 0 w 470294"/>
                  <a:gd name="connsiteY9" fmla="*/ 211138 h 593725"/>
                  <a:gd name="connsiteX10" fmla="*/ 235147 w 470294"/>
                  <a:gd name="connsiteY10" fmla="*/ 0 h 593725"/>
                  <a:gd name="connsiteX0" fmla="*/ 235147 w 470294"/>
                  <a:gd name="connsiteY0" fmla="*/ 0 h 593725"/>
                  <a:gd name="connsiteX1" fmla="*/ 470294 w 470294"/>
                  <a:gd name="connsiteY1" fmla="*/ 211138 h 593725"/>
                  <a:gd name="connsiteX2" fmla="*/ 430135 w 470294"/>
                  <a:gd name="connsiteY2" fmla="*/ 329187 h 593725"/>
                  <a:gd name="connsiteX3" fmla="*/ 412832 w 470294"/>
                  <a:gd name="connsiteY3" fmla="*/ 348017 h 593725"/>
                  <a:gd name="connsiteX4" fmla="*/ 410699 w 470294"/>
                  <a:gd name="connsiteY4" fmla="*/ 378239 h 593725"/>
                  <a:gd name="connsiteX5" fmla="*/ 225621 w 470294"/>
                  <a:gd name="connsiteY5" fmla="*/ 593725 h 593725"/>
                  <a:gd name="connsiteX6" fmla="*/ 36705 w 470294"/>
                  <a:gd name="connsiteY6" fmla="*/ 323850 h 593725"/>
                  <a:gd name="connsiteX7" fmla="*/ 18479 w 470294"/>
                  <a:gd name="connsiteY7" fmla="*/ 293322 h 593725"/>
                  <a:gd name="connsiteX8" fmla="*/ 0 w 470294"/>
                  <a:gd name="connsiteY8" fmla="*/ 211138 h 593725"/>
                  <a:gd name="connsiteX9" fmla="*/ 235147 w 470294"/>
                  <a:gd name="connsiteY9" fmla="*/ 0 h 593725"/>
                  <a:gd name="connsiteX0" fmla="*/ 235147 w 470294"/>
                  <a:gd name="connsiteY0" fmla="*/ 0 h 594990"/>
                  <a:gd name="connsiteX1" fmla="*/ 470294 w 470294"/>
                  <a:gd name="connsiteY1" fmla="*/ 211138 h 594990"/>
                  <a:gd name="connsiteX2" fmla="*/ 430135 w 470294"/>
                  <a:gd name="connsiteY2" fmla="*/ 329187 h 594990"/>
                  <a:gd name="connsiteX3" fmla="*/ 412832 w 470294"/>
                  <a:gd name="connsiteY3" fmla="*/ 348017 h 594990"/>
                  <a:gd name="connsiteX4" fmla="*/ 410699 w 470294"/>
                  <a:gd name="connsiteY4" fmla="*/ 378239 h 594990"/>
                  <a:gd name="connsiteX5" fmla="*/ 225621 w 470294"/>
                  <a:gd name="connsiteY5" fmla="*/ 593725 h 594990"/>
                  <a:gd name="connsiteX6" fmla="*/ 18479 w 470294"/>
                  <a:gd name="connsiteY6" fmla="*/ 293322 h 594990"/>
                  <a:gd name="connsiteX7" fmla="*/ 0 w 470294"/>
                  <a:gd name="connsiteY7" fmla="*/ 211138 h 594990"/>
                  <a:gd name="connsiteX8" fmla="*/ 235147 w 470294"/>
                  <a:gd name="connsiteY8" fmla="*/ 0 h 594990"/>
                  <a:gd name="connsiteX0" fmla="*/ 235147 w 470294"/>
                  <a:gd name="connsiteY0" fmla="*/ 0 h 594990"/>
                  <a:gd name="connsiteX1" fmla="*/ 470294 w 470294"/>
                  <a:gd name="connsiteY1" fmla="*/ 211138 h 594990"/>
                  <a:gd name="connsiteX2" fmla="*/ 430135 w 470294"/>
                  <a:gd name="connsiteY2" fmla="*/ 329187 h 594990"/>
                  <a:gd name="connsiteX3" fmla="*/ 410699 w 470294"/>
                  <a:gd name="connsiteY3" fmla="*/ 378239 h 594990"/>
                  <a:gd name="connsiteX4" fmla="*/ 225621 w 470294"/>
                  <a:gd name="connsiteY4" fmla="*/ 593725 h 594990"/>
                  <a:gd name="connsiteX5" fmla="*/ 18479 w 470294"/>
                  <a:gd name="connsiteY5" fmla="*/ 293322 h 594990"/>
                  <a:gd name="connsiteX6" fmla="*/ 0 w 470294"/>
                  <a:gd name="connsiteY6" fmla="*/ 211138 h 594990"/>
                  <a:gd name="connsiteX7" fmla="*/ 235147 w 470294"/>
                  <a:gd name="connsiteY7" fmla="*/ 0 h 594990"/>
                  <a:gd name="connsiteX0" fmla="*/ 235147 w 470294"/>
                  <a:gd name="connsiteY0" fmla="*/ 0 h 593725"/>
                  <a:gd name="connsiteX1" fmla="*/ 470294 w 470294"/>
                  <a:gd name="connsiteY1" fmla="*/ 211138 h 593725"/>
                  <a:gd name="connsiteX2" fmla="*/ 430135 w 470294"/>
                  <a:gd name="connsiteY2" fmla="*/ 329187 h 593725"/>
                  <a:gd name="connsiteX3" fmla="*/ 225621 w 470294"/>
                  <a:gd name="connsiteY3" fmla="*/ 593725 h 593725"/>
                  <a:gd name="connsiteX4" fmla="*/ 18479 w 470294"/>
                  <a:gd name="connsiteY4" fmla="*/ 293322 h 593725"/>
                  <a:gd name="connsiteX5" fmla="*/ 0 w 470294"/>
                  <a:gd name="connsiteY5" fmla="*/ 211138 h 593725"/>
                  <a:gd name="connsiteX6" fmla="*/ 235147 w 470294"/>
                  <a:gd name="connsiteY6" fmla="*/ 0 h 593725"/>
                  <a:gd name="connsiteX0" fmla="*/ 235147 w 484428"/>
                  <a:gd name="connsiteY0" fmla="*/ 0 h 593896"/>
                  <a:gd name="connsiteX1" fmla="*/ 470294 w 484428"/>
                  <a:gd name="connsiteY1" fmla="*/ 211138 h 593896"/>
                  <a:gd name="connsiteX2" fmla="*/ 442835 w 484428"/>
                  <a:gd name="connsiteY2" fmla="*/ 332362 h 593896"/>
                  <a:gd name="connsiteX3" fmla="*/ 225621 w 484428"/>
                  <a:gd name="connsiteY3" fmla="*/ 593725 h 593896"/>
                  <a:gd name="connsiteX4" fmla="*/ 18479 w 484428"/>
                  <a:gd name="connsiteY4" fmla="*/ 293322 h 593896"/>
                  <a:gd name="connsiteX5" fmla="*/ 0 w 484428"/>
                  <a:gd name="connsiteY5" fmla="*/ 211138 h 593896"/>
                  <a:gd name="connsiteX6" fmla="*/ 235147 w 484428"/>
                  <a:gd name="connsiteY6" fmla="*/ 0 h 593896"/>
                  <a:gd name="connsiteX0" fmla="*/ 235147 w 470311"/>
                  <a:gd name="connsiteY0" fmla="*/ 0 h 594266"/>
                  <a:gd name="connsiteX1" fmla="*/ 470294 w 470311"/>
                  <a:gd name="connsiteY1" fmla="*/ 211138 h 594266"/>
                  <a:gd name="connsiteX2" fmla="*/ 225621 w 470311"/>
                  <a:gd name="connsiteY2" fmla="*/ 593725 h 594266"/>
                  <a:gd name="connsiteX3" fmla="*/ 18479 w 470311"/>
                  <a:gd name="connsiteY3" fmla="*/ 293322 h 594266"/>
                  <a:gd name="connsiteX4" fmla="*/ 0 w 470311"/>
                  <a:gd name="connsiteY4" fmla="*/ 211138 h 594266"/>
                  <a:gd name="connsiteX5" fmla="*/ 235147 w 470311"/>
                  <a:gd name="connsiteY5" fmla="*/ 0 h 594266"/>
                  <a:gd name="connsiteX0" fmla="*/ 235159 w 470323"/>
                  <a:gd name="connsiteY0" fmla="*/ 0 h 593725"/>
                  <a:gd name="connsiteX1" fmla="*/ 470306 w 470323"/>
                  <a:gd name="connsiteY1" fmla="*/ 211138 h 593725"/>
                  <a:gd name="connsiteX2" fmla="*/ 225633 w 470323"/>
                  <a:gd name="connsiteY2" fmla="*/ 593725 h 593725"/>
                  <a:gd name="connsiteX3" fmla="*/ 12 w 470323"/>
                  <a:gd name="connsiteY3" fmla="*/ 211138 h 593725"/>
                  <a:gd name="connsiteX4" fmla="*/ 235159 w 470323"/>
                  <a:gd name="connsiteY4" fmla="*/ 0 h 593725"/>
                  <a:gd name="connsiteX0" fmla="*/ 235159 w 470323"/>
                  <a:gd name="connsiteY0" fmla="*/ 0 h 593869"/>
                  <a:gd name="connsiteX1" fmla="*/ 470306 w 470323"/>
                  <a:gd name="connsiteY1" fmla="*/ 211138 h 593869"/>
                  <a:gd name="connsiteX2" fmla="*/ 225633 w 470323"/>
                  <a:gd name="connsiteY2" fmla="*/ 593725 h 593869"/>
                  <a:gd name="connsiteX3" fmla="*/ 12 w 470323"/>
                  <a:gd name="connsiteY3" fmla="*/ 211138 h 593869"/>
                  <a:gd name="connsiteX4" fmla="*/ 235159 w 470323"/>
                  <a:gd name="connsiteY4" fmla="*/ 0 h 593869"/>
                  <a:gd name="connsiteX0" fmla="*/ 235167 w 470331"/>
                  <a:gd name="connsiteY0" fmla="*/ 0 h 594448"/>
                  <a:gd name="connsiteX1" fmla="*/ 470314 w 470331"/>
                  <a:gd name="connsiteY1" fmla="*/ 211138 h 594448"/>
                  <a:gd name="connsiteX2" fmla="*/ 225641 w 470331"/>
                  <a:gd name="connsiteY2" fmla="*/ 593725 h 594448"/>
                  <a:gd name="connsiteX3" fmla="*/ 20 w 470331"/>
                  <a:gd name="connsiteY3" fmla="*/ 211138 h 594448"/>
                  <a:gd name="connsiteX4" fmla="*/ 235167 w 470331"/>
                  <a:gd name="connsiteY4" fmla="*/ 0 h 594448"/>
                  <a:gd name="connsiteX0" fmla="*/ 235168 w 470332"/>
                  <a:gd name="connsiteY0" fmla="*/ 0 h 593881"/>
                  <a:gd name="connsiteX1" fmla="*/ 470315 w 470332"/>
                  <a:gd name="connsiteY1" fmla="*/ 211138 h 593881"/>
                  <a:gd name="connsiteX2" fmla="*/ 225642 w 470332"/>
                  <a:gd name="connsiteY2" fmla="*/ 593725 h 593881"/>
                  <a:gd name="connsiteX3" fmla="*/ 21 w 470332"/>
                  <a:gd name="connsiteY3" fmla="*/ 211138 h 593881"/>
                  <a:gd name="connsiteX4" fmla="*/ 235168 w 470332"/>
                  <a:gd name="connsiteY4" fmla="*/ 0 h 593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332" h="593881">
                    <a:moveTo>
                      <a:pt x="235168" y="0"/>
                    </a:moveTo>
                    <a:cubicBezTo>
                      <a:pt x="365036" y="0"/>
                      <a:pt x="471903" y="112184"/>
                      <a:pt x="470315" y="211138"/>
                    </a:cubicBezTo>
                    <a:cubicBezTo>
                      <a:pt x="468727" y="310092"/>
                      <a:pt x="386420" y="601595"/>
                      <a:pt x="225642" y="593725"/>
                    </a:cubicBezTo>
                    <a:cubicBezTo>
                      <a:pt x="86689" y="586923"/>
                      <a:pt x="-1567" y="310092"/>
                      <a:pt x="21" y="211138"/>
                    </a:cubicBezTo>
                    <a:cubicBezTo>
                      <a:pt x="1609" y="112184"/>
                      <a:pt x="105300" y="0"/>
                      <a:pt x="235168" y="0"/>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dirty="0">
                  <a:solidFill>
                    <a:schemeClr val="bg1"/>
                  </a:solidFill>
                </a:endParaRPr>
              </a:p>
            </p:txBody>
          </p:sp>
        </p:grpSp>
        <p:grpSp>
          <p:nvGrpSpPr>
            <p:cNvPr id="241" name="Group 240">
              <a:extLst>
                <a:ext uri="{FF2B5EF4-FFF2-40B4-BE49-F238E27FC236}">
                  <a16:creationId xmlns:a16="http://schemas.microsoft.com/office/drawing/2014/main" id="{CADB4A0D-35A4-E974-2D20-4BAB37E10EA4}"/>
                </a:ext>
              </a:extLst>
            </p:cNvPr>
            <p:cNvGrpSpPr/>
            <p:nvPr/>
          </p:nvGrpSpPr>
          <p:grpSpPr>
            <a:xfrm>
              <a:off x="5284730" y="3532418"/>
              <a:ext cx="1291330" cy="2045178"/>
              <a:chOff x="3900489" y="2066925"/>
              <a:chExt cx="909638" cy="1440656"/>
            </a:xfrm>
            <a:grpFill/>
          </p:grpSpPr>
          <p:sp>
            <p:nvSpPr>
              <p:cNvPr id="245" name="Freeform 33">
                <a:extLst>
                  <a:ext uri="{FF2B5EF4-FFF2-40B4-BE49-F238E27FC236}">
                    <a16:creationId xmlns:a16="http://schemas.microsoft.com/office/drawing/2014/main" id="{3BC2B868-6245-6720-B5B4-F8E5CA77AAE6}"/>
                  </a:ext>
                </a:extLst>
              </p:cNvPr>
              <p:cNvSpPr/>
              <p:nvPr/>
            </p:nvSpPr>
            <p:spPr>
              <a:xfrm>
                <a:off x="3900489" y="2714832"/>
                <a:ext cx="909638" cy="792749"/>
              </a:xfrm>
              <a:custGeom>
                <a:avLst/>
                <a:gdLst>
                  <a:gd name="connsiteX0" fmla="*/ 637829 w 909638"/>
                  <a:gd name="connsiteY0" fmla="*/ 0 h 792749"/>
                  <a:gd name="connsiteX1" fmla="*/ 690981 w 909638"/>
                  <a:gd name="connsiteY1" fmla="*/ 5358 h 792749"/>
                  <a:gd name="connsiteX2" fmla="*/ 909638 w 909638"/>
                  <a:gd name="connsiteY2" fmla="*/ 273641 h 792749"/>
                  <a:gd name="connsiteX3" fmla="*/ 909638 w 909638"/>
                  <a:gd name="connsiteY3" fmla="*/ 792749 h 792749"/>
                  <a:gd name="connsiteX4" fmla="*/ 0 w 909638"/>
                  <a:gd name="connsiteY4" fmla="*/ 792749 h 792749"/>
                  <a:gd name="connsiteX5" fmla="*/ 0 w 909638"/>
                  <a:gd name="connsiteY5" fmla="*/ 273641 h 792749"/>
                  <a:gd name="connsiteX6" fmla="*/ 218657 w 909638"/>
                  <a:gd name="connsiteY6" fmla="*/ 5358 h 792749"/>
                  <a:gd name="connsiteX7" fmla="*/ 266116 w 909638"/>
                  <a:gd name="connsiteY7" fmla="*/ 573 h 792749"/>
                  <a:gd name="connsiteX8" fmla="*/ 373857 w 909638"/>
                  <a:gd name="connsiteY8" fmla="*/ 335549 h 792749"/>
                  <a:gd name="connsiteX9" fmla="*/ 395252 w 909638"/>
                  <a:gd name="connsiteY9" fmla="*/ 335198 h 792749"/>
                  <a:gd name="connsiteX10" fmla="*/ 431210 w 909638"/>
                  <a:gd name="connsiteY10" fmla="*/ 106202 h 792749"/>
                  <a:gd name="connsiteX11" fmla="*/ 416872 w 909638"/>
                  <a:gd name="connsiteY11" fmla="*/ 89282 h 792749"/>
                  <a:gd name="connsiteX12" fmla="*/ 454819 w 909638"/>
                  <a:gd name="connsiteY12" fmla="*/ 44499 h 792749"/>
                  <a:gd name="connsiteX13" fmla="*/ 492765 w 909638"/>
                  <a:gd name="connsiteY13" fmla="*/ 89282 h 792749"/>
                  <a:gd name="connsiteX14" fmla="*/ 479814 w 909638"/>
                  <a:gd name="connsiteY14" fmla="*/ 104567 h 792749"/>
                  <a:gd name="connsiteX15" fmla="*/ 480627 w 909638"/>
                  <a:gd name="connsiteY15" fmla="*/ 104567 h 792749"/>
                  <a:gd name="connsiteX16" fmla="*/ 513560 w 909638"/>
                  <a:gd name="connsiteY16" fmla="*/ 333259 h 792749"/>
                  <a:gd name="connsiteX17" fmla="*/ 519114 w 909638"/>
                  <a:gd name="connsiteY17" fmla="*/ 333168 h 79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09638" h="792749">
                    <a:moveTo>
                      <a:pt x="637829" y="0"/>
                    </a:moveTo>
                    <a:lnTo>
                      <a:pt x="690981" y="5358"/>
                    </a:lnTo>
                    <a:cubicBezTo>
                      <a:pt x="815769" y="30893"/>
                      <a:pt x="909638" y="141304"/>
                      <a:pt x="909638" y="273641"/>
                    </a:cubicBezTo>
                    <a:lnTo>
                      <a:pt x="909638" y="792749"/>
                    </a:lnTo>
                    <a:lnTo>
                      <a:pt x="0" y="792749"/>
                    </a:lnTo>
                    <a:lnTo>
                      <a:pt x="0" y="273641"/>
                    </a:lnTo>
                    <a:cubicBezTo>
                      <a:pt x="0" y="141304"/>
                      <a:pt x="93870" y="30893"/>
                      <a:pt x="218657" y="5358"/>
                    </a:cubicBezTo>
                    <a:lnTo>
                      <a:pt x="266116" y="573"/>
                    </a:lnTo>
                    <a:lnTo>
                      <a:pt x="373857" y="335549"/>
                    </a:lnTo>
                    <a:lnTo>
                      <a:pt x="395252" y="335198"/>
                    </a:lnTo>
                    <a:lnTo>
                      <a:pt x="431210" y="106202"/>
                    </a:lnTo>
                    <a:lnTo>
                      <a:pt x="416872" y="89282"/>
                    </a:lnTo>
                    <a:lnTo>
                      <a:pt x="454819" y="44499"/>
                    </a:lnTo>
                    <a:lnTo>
                      <a:pt x="492765" y="89282"/>
                    </a:lnTo>
                    <a:lnTo>
                      <a:pt x="479814" y="104567"/>
                    </a:lnTo>
                    <a:lnTo>
                      <a:pt x="480627" y="104567"/>
                    </a:lnTo>
                    <a:lnTo>
                      <a:pt x="513560" y="333259"/>
                    </a:lnTo>
                    <a:lnTo>
                      <a:pt x="519114" y="333168"/>
                    </a:ln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dirty="0">
                  <a:solidFill>
                    <a:schemeClr val="bg1"/>
                  </a:solidFill>
                </a:endParaRPr>
              </a:p>
            </p:txBody>
          </p:sp>
          <p:sp>
            <p:nvSpPr>
              <p:cNvPr id="246" name="Freeform 34">
                <a:extLst>
                  <a:ext uri="{FF2B5EF4-FFF2-40B4-BE49-F238E27FC236}">
                    <a16:creationId xmlns:a16="http://schemas.microsoft.com/office/drawing/2014/main" id="{0C7E92C9-C446-8EDB-8FB0-327825E515DE}"/>
                  </a:ext>
                </a:extLst>
              </p:cNvPr>
              <p:cNvSpPr/>
              <p:nvPr/>
            </p:nvSpPr>
            <p:spPr>
              <a:xfrm>
                <a:off x="4127281" y="2066925"/>
                <a:ext cx="470332" cy="593881"/>
              </a:xfrm>
              <a:custGeom>
                <a:avLst/>
                <a:gdLst>
                  <a:gd name="connsiteX0" fmla="*/ 235147 w 470294"/>
                  <a:gd name="connsiteY0" fmla="*/ 0 h 593725"/>
                  <a:gd name="connsiteX1" fmla="*/ 470294 w 470294"/>
                  <a:gd name="connsiteY1" fmla="*/ 211138 h 593725"/>
                  <a:gd name="connsiteX2" fmla="*/ 430135 w 470294"/>
                  <a:gd name="connsiteY2" fmla="*/ 329187 h 593725"/>
                  <a:gd name="connsiteX3" fmla="*/ 412832 w 470294"/>
                  <a:gd name="connsiteY3" fmla="*/ 348017 h 593725"/>
                  <a:gd name="connsiteX4" fmla="*/ 410699 w 470294"/>
                  <a:gd name="connsiteY4" fmla="*/ 378239 h 593725"/>
                  <a:gd name="connsiteX5" fmla="*/ 225621 w 470294"/>
                  <a:gd name="connsiteY5" fmla="*/ 593725 h 593725"/>
                  <a:gd name="connsiteX6" fmla="*/ 36705 w 470294"/>
                  <a:gd name="connsiteY6" fmla="*/ 323850 h 593725"/>
                  <a:gd name="connsiteX7" fmla="*/ 36729 w 470294"/>
                  <a:gd name="connsiteY7" fmla="*/ 323512 h 593725"/>
                  <a:gd name="connsiteX8" fmla="*/ 18479 w 470294"/>
                  <a:gd name="connsiteY8" fmla="*/ 293322 h 593725"/>
                  <a:gd name="connsiteX9" fmla="*/ 0 w 470294"/>
                  <a:gd name="connsiteY9" fmla="*/ 211138 h 593725"/>
                  <a:gd name="connsiteX10" fmla="*/ 235147 w 470294"/>
                  <a:gd name="connsiteY10" fmla="*/ 0 h 593725"/>
                  <a:gd name="connsiteX0" fmla="*/ 235147 w 470294"/>
                  <a:gd name="connsiteY0" fmla="*/ 0 h 593725"/>
                  <a:gd name="connsiteX1" fmla="*/ 470294 w 470294"/>
                  <a:gd name="connsiteY1" fmla="*/ 211138 h 593725"/>
                  <a:gd name="connsiteX2" fmla="*/ 430135 w 470294"/>
                  <a:gd name="connsiteY2" fmla="*/ 329187 h 593725"/>
                  <a:gd name="connsiteX3" fmla="*/ 412832 w 470294"/>
                  <a:gd name="connsiteY3" fmla="*/ 348017 h 593725"/>
                  <a:gd name="connsiteX4" fmla="*/ 410699 w 470294"/>
                  <a:gd name="connsiteY4" fmla="*/ 378239 h 593725"/>
                  <a:gd name="connsiteX5" fmla="*/ 225621 w 470294"/>
                  <a:gd name="connsiteY5" fmla="*/ 593725 h 593725"/>
                  <a:gd name="connsiteX6" fmla="*/ 36705 w 470294"/>
                  <a:gd name="connsiteY6" fmla="*/ 323850 h 593725"/>
                  <a:gd name="connsiteX7" fmla="*/ 18479 w 470294"/>
                  <a:gd name="connsiteY7" fmla="*/ 293322 h 593725"/>
                  <a:gd name="connsiteX8" fmla="*/ 0 w 470294"/>
                  <a:gd name="connsiteY8" fmla="*/ 211138 h 593725"/>
                  <a:gd name="connsiteX9" fmla="*/ 235147 w 470294"/>
                  <a:gd name="connsiteY9" fmla="*/ 0 h 593725"/>
                  <a:gd name="connsiteX0" fmla="*/ 235147 w 470294"/>
                  <a:gd name="connsiteY0" fmla="*/ 0 h 594990"/>
                  <a:gd name="connsiteX1" fmla="*/ 470294 w 470294"/>
                  <a:gd name="connsiteY1" fmla="*/ 211138 h 594990"/>
                  <a:gd name="connsiteX2" fmla="*/ 430135 w 470294"/>
                  <a:gd name="connsiteY2" fmla="*/ 329187 h 594990"/>
                  <a:gd name="connsiteX3" fmla="*/ 412832 w 470294"/>
                  <a:gd name="connsiteY3" fmla="*/ 348017 h 594990"/>
                  <a:gd name="connsiteX4" fmla="*/ 410699 w 470294"/>
                  <a:gd name="connsiteY4" fmla="*/ 378239 h 594990"/>
                  <a:gd name="connsiteX5" fmla="*/ 225621 w 470294"/>
                  <a:gd name="connsiteY5" fmla="*/ 593725 h 594990"/>
                  <a:gd name="connsiteX6" fmla="*/ 18479 w 470294"/>
                  <a:gd name="connsiteY6" fmla="*/ 293322 h 594990"/>
                  <a:gd name="connsiteX7" fmla="*/ 0 w 470294"/>
                  <a:gd name="connsiteY7" fmla="*/ 211138 h 594990"/>
                  <a:gd name="connsiteX8" fmla="*/ 235147 w 470294"/>
                  <a:gd name="connsiteY8" fmla="*/ 0 h 594990"/>
                  <a:gd name="connsiteX0" fmla="*/ 235147 w 470294"/>
                  <a:gd name="connsiteY0" fmla="*/ 0 h 594990"/>
                  <a:gd name="connsiteX1" fmla="*/ 470294 w 470294"/>
                  <a:gd name="connsiteY1" fmla="*/ 211138 h 594990"/>
                  <a:gd name="connsiteX2" fmla="*/ 430135 w 470294"/>
                  <a:gd name="connsiteY2" fmla="*/ 329187 h 594990"/>
                  <a:gd name="connsiteX3" fmla="*/ 410699 w 470294"/>
                  <a:gd name="connsiteY3" fmla="*/ 378239 h 594990"/>
                  <a:gd name="connsiteX4" fmla="*/ 225621 w 470294"/>
                  <a:gd name="connsiteY4" fmla="*/ 593725 h 594990"/>
                  <a:gd name="connsiteX5" fmla="*/ 18479 w 470294"/>
                  <a:gd name="connsiteY5" fmla="*/ 293322 h 594990"/>
                  <a:gd name="connsiteX6" fmla="*/ 0 w 470294"/>
                  <a:gd name="connsiteY6" fmla="*/ 211138 h 594990"/>
                  <a:gd name="connsiteX7" fmla="*/ 235147 w 470294"/>
                  <a:gd name="connsiteY7" fmla="*/ 0 h 594990"/>
                  <a:gd name="connsiteX0" fmla="*/ 235147 w 470294"/>
                  <a:gd name="connsiteY0" fmla="*/ 0 h 593725"/>
                  <a:gd name="connsiteX1" fmla="*/ 470294 w 470294"/>
                  <a:gd name="connsiteY1" fmla="*/ 211138 h 593725"/>
                  <a:gd name="connsiteX2" fmla="*/ 430135 w 470294"/>
                  <a:gd name="connsiteY2" fmla="*/ 329187 h 593725"/>
                  <a:gd name="connsiteX3" fmla="*/ 225621 w 470294"/>
                  <a:gd name="connsiteY3" fmla="*/ 593725 h 593725"/>
                  <a:gd name="connsiteX4" fmla="*/ 18479 w 470294"/>
                  <a:gd name="connsiteY4" fmla="*/ 293322 h 593725"/>
                  <a:gd name="connsiteX5" fmla="*/ 0 w 470294"/>
                  <a:gd name="connsiteY5" fmla="*/ 211138 h 593725"/>
                  <a:gd name="connsiteX6" fmla="*/ 235147 w 470294"/>
                  <a:gd name="connsiteY6" fmla="*/ 0 h 593725"/>
                  <a:gd name="connsiteX0" fmla="*/ 235147 w 484428"/>
                  <a:gd name="connsiteY0" fmla="*/ 0 h 593896"/>
                  <a:gd name="connsiteX1" fmla="*/ 470294 w 484428"/>
                  <a:gd name="connsiteY1" fmla="*/ 211138 h 593896"/>
                  <a:gd name="connsiteX2" fmla="*/ 442835 w 484428"/>
                  <a:gd name="connsiteY2" fmla="*/ 332362 h 593896"/>
                  <a:gd name="connsiteX3" fmla="*/ 225621 w 484428"/>
                  <a:gd name="connsiteY3" fmla="*/ 593725 h 593896"/>
                  <a:gd name="connsiteX4" fmla="*/ 18479 w 484428"/>
                  <a:gd name="connsiteY4" fmla="*/ 293322 h 593896"/>
                  <a:gd name="connsiteX5" fmla="*/ 0 w 484428"/>
                  <a:gd name="connsiteY5" fmla="*/ 211138 h 593896"/>
                  <a:gd name="connsiteX6" fmla="*/ 235147 w 484428"/>
                  <a:gd name="connsiteY6" fmla="*/ 0 h 593896"/>
                  <a:gd name="connsiteX0" fmla="*/ 235147 w 470311"/>
                  <a:gd name="connsiteY0" fmla="*/ 0 h 594266"/>
                  <a:gd name="connsiteX1" fmla="*/ 470294 w 470311"/>
                  <a:gd name="connsiteY1" fmla="*/ 211138 h 594266"/>
                  <a:gd name="connsiteX2" fmla="*/ 225621 w 470311"/>
                  <a:gd name="connsiteY2" fmla="*/ 593725 h 594266"/>
                  <a:gd name="connsiteX3" fmla="*/ 18479 w 470311"/>
                  <a:gd name="connsiteY3" fmla="*/ 293322 h 594266"/>
                  <a:gd name="connsiteX4" fmla="*/ 0 w 470311"/>
                  <a:gd name="connsiteY4" fmla="*/ 211138 h 594266"/>
                  <a:gd name="connsiteX5" fmla="*/ 235147 w 470311"/>
                  <a:gd name="connsiteY5" fmla="*/ 0 h 594266"/>
                  <a:gd name="connsiteX0" fmla="*/ 235159 w 470323"/>
                  <a:gd name="connsiteY0" fmla="*/ 0 h 593725"/>
                  <a:gd name="connsiteX1" fmla="*/ 470306 w 470323"/>
                  <a:gd name="connsiteY1" fmla="*/ 211138 h 593725"/>
                  <a:gd name="connsiteX2" fmla="*/ 225633 w 470323"/>
                  <a:gd name="connsiteY2" fmla="*/ 593725 h 593725"/>
                  <a:gd name="connsiteX3" fmla="*/ 12 w 470323"/>
                  <a:gd name="connsiteY3" fmla="*/ 211138 h 593725"/>
                  <a:gd name="connsiteX4" fmla="*/ 235159 w 470323"/>
                  <a:gd name="connsiteY4" fmla="*/ 0 h 593725"/>
                  <a:gd name="connsiteX0" fmla="*/ 235159 w 470323"/>
                  <a:gd name="connsiteY0" fmla="*/ 0 h 593869"/>
                  <a:gd name="connsiteX1" fmla="*/ 470306 w 470323"/>
                  <a:gd name="connsiteY1" fmla="*/ 211138 h 593869"/>
                  <a:gd name="connsiteX2" fmla="*/ 225633 w 470323"/>
                  <a:gd name="connsiteY2" fmla="*/ 593725 h 593869"/>
                  <a:gd name="connsiteX3" fmla="*/ 12 w 470323"/>
                  <a:gd name="connsiteY3" fmla="*/ 211138 h 593869"/>
                  <a:gd name="connsiteX4" fmla="*/ 235159 w 470323"/>
                  <a:gd name="connsiteY4" fmla="*/ 0 h 593869"/>
                  <a:gd name="connsiteX0" fmla="*/ 235167 w 470331"/>
                  <a:gd name="connsiteY0" fmla="*/ 0 h 594448"/>
                  <a:gd name="connsiteX1" fmla="*/ 470314 w 470331"/>
                  <a:gd name="connsiteY1" fmla="*/ 211138 h 594448"/>
                  <a:gd name="connsiteX2" fmla="*/ 225641 w 470331"/>
                  <a:gd name="connsiteY2" fmla="*/ 593725 h 594448"/>
                  <a:gd name="connsiteX3" fmla="*/ 20 w 470331"/>
                  <a:gd name="connsiteY3" fmla="*/ 211138 h 594448"/>
                  <a:gd name="connsiteX4" fmla="*/ 235167 w 470331"/>
                  <a:gd name="connsiteY4" fmla="*/ 0 h 594448"/>
                  <a:gd name="connsiteX0" fmla="*/ 235168 w 470332"/>
                  <a:gd name="connsiteY0" fmla="*/ 0 h 593881"/>
                  <a:gd name="connsiteX1" fmla="*/ 470315 w 470332"/>
                  <a:gd name="connsiteY1" fmla="*/ 211138 h 593881"/>
                  <a:gd name="connsiteX2" fmla="*/ 225642 w 470332"/>
                  <a:gd name="connsiteY2" fmla="*/ 593725 h 593881"/>
                  <a:gd name="connsiteX3" fmla="*/ 21 w 470332"/>
                  <a:gd name="connsiteY3" fmla="*/ 211138 h 593881"/>
                  <a:gd name="connsiteX4" fmla="*/ 235168 w 470332"/>
                  <a:gd name="connsiteY4" fmla="*/ 0 h 593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332" h="593881">
                    <a:moveTo>
                      <a:pt x="235168" y="0"/>
                    </a:moveTo>
                    <a:cubicBezTo>
                      <a:pt x="365036" y="0"/>
                      <a:pt x="471903" y="112184"/>
                      <a:pt x="470315" y="211138"/>
                    </a:cubicBezTo>
                    <a:cubicBezTo>
                      <a:pt x="468727" y="310092"/>
                      <a:pt x="386420" y="601595"/>
                      <a:pt x="225642" y="593725"/>
                    </a:cubicBezTo>
                    <a:cubicBezTo>
                      <a:pt x="86689" y="586923"/>
                      <a:pt x="-1567" y="310092"/>
                      <a:pt x="21" y="211138"/>
                    </a:cubicBezTo>
                    <a:cubicBezTo>
                      <a:pt x="1609" y="112184"/>
                      <a:pt x="105300" y="0"/>
                      <a:pt x="235168" y="0"/>
                    </a:cubicBez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dirty="0">
                  <a:solidFill>
                    <a:schemeClr val="bg1"/>
                  </a:solidFill>
                </a:endParaRPr>
              </a:p>
            </p:txBody>
          </p:sp>
        </p:grpSp>
        <p:sp>
          <p:nvSpPr>
            <p:cNvPr id="242" name="TextBox 241">
              <a:extLst>
                <a:ext uri="{FF2B5EF4-FFF2-40B4-BE49-F238E27FC236}">
                  <a16:creationId xmlns:a16="http://schemas.microsoft.com/office/drawing/2014/main" id="{0A82870E-1AC5-FA49-FC38-ABB557E3FDC9}"/>
                </a:ext>
              </a:extLst>
            </p:cNvPr>
            <p:cNvSpPr txBox="1"/>
            <p:nvPr/>
          </p:nvSpPr>
          <p:spPr>
            <a:xfrm>
              <a:off x="2569650" y="1997020"/>
              <a:ext cx="456419" cy="490910"/>
            </a:xfrm>
            <a:custGeom>
              <a:avLst/>
              <a:gdLst/>
              <a:ahLst/>
              <a:cxnLst/>
              <a:rect l="l" t="t" r="r" b="b"/>
              <a:pathLst>
                <a:path w="456419" h="490910">
                  <a:moveTo>
                    <a:pt x="15739" y="0"/>
                  </a:moveTo>
                  <a:lnTo>
                    <a:pt x="131601" y="0"/>
                  </a:lnTo>
                  <a:lnTo>
                    <a:pt x="230051" y="157721"/>
                  </a:lnTo>
                  <a:lnTo>
                    <a:pt x="326492" y="0"/>
                  </a:lnTo>
                  <a:lnTo>
                    <a:pt x="441350" y="0"/>
                  </a:lnTo>
                  <a:lnTo>
                    <a:pt x="288652" y="238423"/>
                  </a:lnTo>
                  <a:lnTo>
                    <a:pt x="456419" y="490910"/>
                  </a:lnTo>
                  <a:lnTo>
                    <a:pt x="336873" y="490910"/>
                  </a:lnTo>
                  <a:lnTo>
                    <a:pt x="228042" y="321134"/>
                  </a:lnTo>
                  <a:lnTo>
                    <a:pt x="118877" y="490910"/>
                  </a:lnTo>
                  <a:lnTo>
                    <a:pt x="0" y="490910"/>
                  </a:lnTo>
                  <a:lnTo>
                    <a:pt x="167767" y="234740"/>
                  </a:lnTo>
                  <a:lnTo>
                    <a:pt x="15739" y="0"/>
                  </a:lnTo>
                  <a:close/>
                </a:path>
              </a:pathLst>
            </a:custGeom>
            <a:grpFill/>
            <a:ln>
              <a:noFill/>
            </a:ln>
            <a:effectLst/>
          </p:spPr>
          <p:txBody>
            <a:bodyPr/>
            <a:lstStyle/>
            <a:p>
              <a:pPr>
                <a:defRPr/>
              </a:pPr>
              <a:endParaRPr lang="en-US" sz="2000" b="1" dirty="0">
                <a:solidFill>
                  <a:schemeClr val="bg1"/>
                </a:solidFill>
                <a:cs typeface="Arial" panose="020B0604020202020204" pitchFamily="34" charset="0"/>
              </a:endParaRPr>
            </a:p>
          </p:txBody>
        </p:sp>
        <p:sp>
          <p:nvSpPr>
            <p:cNvPr id="243" name="TextBox 242">
              <a:extLst>
                <a:ext uri="{FF2B5EF4-FFF2-40B4-BE49-F238E27FC236}">
                  <a16:creationId xmlns:a16="http://schemas.microsoft.com/office/drawing/2014/main" id="{927032A6-DFBE-8EAA-C4FC-148970839AF7}"/>
                </a:ext>
              </a:extLst>
            </p:cNvPr>
            <p:cNvSpPr txBox="1"/>
            <p:nvPr/>
          </p:nvSpPr>
          <p:spPr>
            <a:xfrm>
              <a:off x="3951636" y="1806520"/>
              <a:ext cx="459097" cy="490910"/>
            </a:xfrm>
            <a:custGeom>
              <a:avLst/>
              <a:gdLst/>
              <a:ahLst/>
              <a:cxnLst/>
              <a:rect l="l" t="t" r="r" b="b"/>
              <a:pathLst>
                <a:path w="459097" h="490910">
                  <a:moveTo>
                    <a:pt x="0" y="0"/>
                  </a:moveTo>
                  <a:lnTo>
                    <a:pt x="116197" y="0"/>
                  </a:lnTo>
                  <a:lnTo>
                    <a:pt x="231725" y="194221"/>
                  </a:lnTo>
                  <a:lnTo>
                    <a:pt x="344909" y="0"/>
                  </a:lnTo>
                  <a:lnTo>
                    <a:pt x="459097" y="0"/>
                  </a:lnTo>
                  <a:lnTo>
                    <a:pt x="278606" y="284969"/>
                  </a:lnTo>
                  <a:lnTo>
                    <a:pt x="278606" y="490910"/>
                  </a:lnTo>
                  <a:lnTo>
                    <a:pt x="179821" y="490910"/>
                  </a:lnTo>
                  <a:lnTo>
                    <a:pt x="179821" y="284299"/>
                  </a:lnTo>
                  <a:lnTo>
                    <a:pt x="0" y="0"/>
                  </a:lnTo>
                  <a:close/>
                </a:path>
              </a:pathLst>
            </a:custGeom>
            <a:grpFill/>
            <a:ln>
              <a:noFill/>
            </a:ln>
            <a:effectLst/>
          </p:spPr>
          <p:txBody>
            <a:bodyPr/>
            <a:lstStyle/>
            <a:p>
              <a:pPr>
                <a:defRPr/>
              </a:pPr>
              <a:endParaRPr lang="en-US" sz="2000" b="1" dirty="0">
                <a:solidFill>
                  <a:schemeClr val="bg1"/>
                </a:solidFill>
                <a:cs typeface="Arial" panose="020B0604020202020204" pitchFamily="34" charset="0"/>
              </a:endParaRPr>
            </a:p>
          </p:txBody>
        </p:sp>
        <p:sp>
          <p:nvSpPr>
            <p:cNvPr id="244" name="TextBox 243">
              <a:extLst>
                <a:ext uri="{FF2B5EF4-FFF2-40B4-BE49-F238E27FC236}">
                  <a16:creationId xmlns:a16="http://schemas.microsoft.com/office/drawing/2014/main" id="{9AB50692-F506-9DEC-07FA-32432CA1E9E2}"/>
                </a:ext>
              </a:extLst>
            </p:cNvPr>
            <p:cNvSpPr txBox="1"/>
            <p:nvPr/>
          </p:nvSpPr>
          <p:spPr>
            <a:xfrm>
              <a:off x="5413944" y="2004640"/>
              <a:ext cx="398822" cy="490910"/>
            </a:xfrm>
            <a:custGeom>
              <a:avLst/>
              <a:gdLst/>
              <a:ahLst/>
              <a:cxnLst/>
              <a:rect l="l" t="t" r="r" b="b"/>
              <a:pathLst>
                <a:path w="398822" h="490910">
                  <a:moveTo>
                    <a:pt x="29133" y="0"/>
                  </a:moveTo>
                  <a:lnTo>
                    <a:pt x="388442" y="0"/>
                  </a:lnTo>
                  <a:lnTo>
                    <a:pt x="388442" y="77019"/>
                  </a:lnTo>
                  <a:lnTo>
                    <a:pt x="119546" y="408199"/>
                  </a:lnTo>
                  <a:lnTo>
                    <a:pt x="398822" y="408199"/>
                  </a:lnTo>
                  <a:lnTo>
                    <a:pt x="398822" y="490910"/>
                  </a:lnTo>
                  <a:lnTo>
                    <a:pt x="0" y="490910"/>
                  </a:lnTo>
                  <a:lnTo>
                    <a:pt x="0" y="401502"/>
                  </a:lnTo>
                  <a:lnTo>
                    <a:pt x="257845" y="83047"/>
                  </a:lnTo>
                  <a:lnTo>
                    <a:pt x="29133" y="83047"/>
                  </a:lnTo>
                  <a:lnTo>
                    <a:pt x="29133" y="0"/>
                  </a:lnTo>
                  <a:close/>
                </a:path>
              </a:pathLst>
            </a:custGeom>
            <a:grpFill/>
            <a:ln>
              <a:noFill/>
            </a:ln>
            <a:effectLst/>
          </p:spPr>
          <p:txBody>
            <a:bodyPr/>
            <a:lstStyle/>
            <a:p>
              <a:pPr>
                <a:defRPr/>
              </a:pPr>
              <a:endParaRPr lang="en-US" sz="2000" b="1" dirty="0">
                <a:solidFill>
                  <a:schemeClr val="bg1"/>
                </a:solidFill>
                <a:cs typeface="Arial" panose="020B0604020202020204" pitchFamily="34" charset="0"/>
              </a:endParaRPr>
            </a:p>
          </p:txBody>
        </p:sp>
      </p:grpSp>
      <p:sp>
        <p:nvSpPr>
          <p:cNvPr id="16415" name="TextBox 250">
            <a:extLst>
              <a:ext uri="{FF2B5EF4-FFF2-40B4-BE49-F238E27FC236}">
                <a16:creationId xmlns:a16="http://schemas.microsoft.com/office/drawing/2014/main" id="{279AE597-FE22-EC56-9057-EEC4DC62BB3A}"/>
              </a:ext>
            </a:extLst>
          </p:cNvPr>
          <p:cNvSpPr txBox="1">
            <a:spLocks noChangeArrowheads="1"/>
          </p:cNvSpPr>
          <p:nvPr/>
        </p:nvSpPr>
        <p:spPr bwMode="auto">
          <a:xfrm>
            <a:off x="8732838" y="3373438"/>
            <a:ext cx="321235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GB" altLang="en-US" sz="2000" b="1" dirty="0">
                <a:solidFill>
                  <a:schemeClr val="bg1"/>
                </a:solidFill>
                <a:latin typeface="+mn-lt"/>
              </a:rPr>
              <a:t>Analyse: Likelihood × impact</a:t>
            </a:r>
          </a:p>
          <a:p>
            <a:endParaRPr lang="en-GB" altLang="en-US" sz="2000" b="1" dirty="0">
              <a:solidFill>
                <a:schemeClr val="bg1"/>
              </a:solidFill>
              <a:latin typeface="+mn-lt"/>
            </a:endParaRPr>
          </a:p>
        </p:txBody>
      </p:sp>
      <p:sp>
        <p:nvSpPr>
          <p:cNvPr id="16416" name="TextBox 251">
            <a:extLst>
              <a:ext uri="{FF2B5EF4-FFF2-40B4-BE49-F238E27FC236}">
                <a16:creationId xmlns:a16="http://schemas.microsoft.com/office/drawing/2014/main" id="{8D75F3EC-5D14-9BBB-9C24-E23960DB1CDA}"/>
              </a:ext>
            </a:extLst>
          </p:cNvPr>
          <p:cNvSpPr txBox="1">
            <a:spLocks noChangeArrowheads="1"/>
          </p:cNvSpPr>
          <p:nvPr/>
        </p:nvSpPr>
        <p:spPr bwMode="auto">
          <a:xfrm>
            <a:off x="8180388" y="4964113"/>
            <a:ext cx="385921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GB" altLang="en-US" sz="2000" b="1" dirty="0">
                <a:solidFill>
                  <a:schemeClr val="bg1"/>
                </a:solidFill>
                <a:latin typeface="+mn-lt"/>
              </a:rPr>
              <a:t>Treat: Avoid / reduce / transfer / accept</a:t>
            </a:r>
          </a:p>
          <a:p>
            <a:endParaRPr lang="en-GB" altLang="en-US" sz="2000" b="1" dirty="0">
              <a:solidFill>
                <a:schemeClr val="bg1"/>
              </a:solidFill>
              <a:latin typeface="+mn-lt"/>
            </a:endParaRPr>
          </a:p>
        </p:txBody>
      </p:sp>
      <p:sp>
        <p:nvSpPr>
          <p:cNvPr id="16417" name="Freeform: Shape 51">
            <a:extLst>
              <a:ext uri="{FF2B5EF4-FFF2-40B4-BE49-F238E27FC236}">
                <a16:creationId xmlns:a16="http://schemas.microsoft.com/office/drawing/2014/main" id="{89896651-22CD-57E9-2817-35F7F3F2FD34}"/>
              </a:ext>
            </a:extLst>
          </p:cNvPr>
          <p:cNvSpPr>
            <a:spLocks/>
          </p:cNvSpPr>
          <p:nvPr/>
        </p:nvSpPr>
        <p:spPr bwMode="auto">
          <a:xfrm>
            <a:off x="7378700" y="5165725"/>
            <a:ext cx="393700" cy="396875"/>
          </a:xfrm>
          <a:custGeom>
            <a:avLst/>
            <a:gdLst>
              <a:gd name="T0" fmla="*/ 0 w 3651924"/>
              <a:gd name="T1" fmla="*/ 0 h 3958751"/>
              <a:gd name="T2" fmla="*/ 0 w 3651924"/>
              <a:gd name="T3" fmla="*/ 0 h 3958751"/>
              <a:gd name="T4" fmla="*/ 0 w 3651924"/>
              <a:gd name="T5" fmla="*/ 0 h 3958751"/>
              <a:gd name="T6" fmla="*/ 0 w 3651924"/>
              <a:gd name="T7" fmla="*/ 0 h 3958751"/>
              <a:gd name="T8" fmla="*/ 0 w 3651924"/>
              <a:gd name="T9" fmla="*/ 0 h 3958751"/>
              <a:gd name="T10" fmla="*/ 0 w 3651924"/>
              <a:gd name="T11" fmla="*/ 0 h 3958751"/>
              <a:gd name="T12" fmla="*/ 0 w 3651924"/>
              <a:gd name="T13" fmla="*/ 0 h 3958751"/>
              <a:gd name="T14" fmla="*/ 0 w 3651924"/>
              <a:gd name="T15" fmla="*/ 0 h 3958751"/>
              <a:gd name="T16" fmla="*/ 0 w 3651924"/>
              <a:gd name="T17" fmla="*/ 0 h 3958751"/>
              <a:gd name="T18" fmla="*/ 0 w 3651924"/>
              <a:gd name="T19" fmla="*/ 0 h 3958751"/>
              <a:gd name="T20" fmla="*/ 0 w 3651924"/>
              <a:gd name="T21" fmla="*/ 0 h 3958751"/>
              <a:gd name="T22" fmla="*/ 0 w 3651924"/>
              <a:gd name="T23" fmla="*/ 0 h 3958751"/>
              <a:gd name="T24" fmla="*/ 0 w 3651924"/>
              <a:gd name="T25" fmla="*/ 0 h 3958751"/>
              <a:gd name="T26" fmla="*/ 0 w 3651924"/>
              <a:gd name="T27" fmla="*/ 0 h 3958751"/>
              <a:gd name="T28" fmla="*/ 0 w 3651924"/>
              <a:gd name="T29" fmla="*/ 0 h 3958751"/>
              <a:gd name="T30" fmla="*/ 0 w 3651924"/>
              <a:gd name="T31" fmla="*/ 0 h 3958751"/>
              <a:gd name="T32" fmla="*/ 0 w 3651924"/>
              <a:gd name="T33" fmla="*/ 0 h 3958751"/>
              <a:gd name="T34" fmla="*/ 0 w 3651924"/>
              <a:gd name="T35" fmla="*/ 0 h 3958751"/>
              <a:gd name="T36" fmla="*/ 0 w 3651924"/>
              <a:gd name="T37" fmla="*/ 0 h 3958751"/>
              <a:gd name="T38" fmla="*/ 0 w 3651924"/>
              <a:gd name="T39" fmla="*/ 0 h 3958751"/>
              <a:gd name="T40" fmla="*/ 0 w 3651924"/>
              <a:gd name="T41" fmla="*/ 0 h 3958751"/>
              <a:gd name="T42" fmla="*/ 0 w 3651924"/>
              <a:gd name="T43" fmla="*/ 0 h 3958751"/>
              <a:gd name="T44" fmla="*/ 0 w 3651924"/>
              <a:gd name="T45" fmla="*/ 0 h 3958751"/>
              <a:gd name="T46" fmla="*/ 0 w 3651924"/>
              <a:gd name="T47" fmla="*/ 0 h 3958751"/>
              <a:gd name="T48" fmla="*/ 0 w 3651924"/>
              <a:gd name="T49" fmla="*/ 0 h 3958751"/>
              <a:gd name="T50" fmla="*/ 0 w 3651924"/>
              <a:gd name="T51" fmla="*/ 0 h 3958751"/>
              <a:gd name="T52" fmla="*/ 0 w 3651924"/>
              <a:gd name="T53" fmla="*/ 0 h 3958751"/>
              <a:gd name="T54" fmla="*/ 0 w 3651924"/>
              <a:gd name="T55" fmla="*/ 0 h 3958751"/>
              <a:gd name="T56" fmla="*/ 0 w 3651924"/>
              <a:gd name="T57" fmla="*/ 0 h 3958751"/>
              <a:gd name="T58" fmla="*/ 0 w 3651924"/>
              <a:gd name="T59" fmla="*/ 0 h 3958751"/>
              <a:gd name="T60" fmla="*/ 0 w 3651924"/>
              <a:gd name="T61" fmla="*/ 0 h 3958751"/>
              <a:gd name="T62" fmla="*/ 0 w 3651924"/>
              <a:gd name="T63" fmla="*/ 0 h 3958751"/>
              <a:gd name="T64" fmla="*/ 0 w 3651924"/>
              <a:gd name="T65" fmla="*/ 0 h 3958751"/>
              <a:gd name="T66" fmla="*/ 0 w 3651924"/>
              <a:gd name="T67" fmla="*/ 0 h 3958751"/>
              <a:gd name="T68" fmla="*/ 0 w 3651924"/>
              <a:gd name="T69" fmla="*/ 0 h 3958751"/>
              <a:gd name="T70" fmla="*/ 0 w 3651924"/>
              <a:gd name="T71" fmla="*/ 0 h 3958751"/>
              <a:gd name="T72" fmla="*/ 0 w 3651924"/>
              <a:gd name="T73" fmla="*/ 0 h 3958751"/>
              <a:gd name="T74" fmla="*/ 0 w 3651924"/>
              <a:gd name="T75" fmla="*/ 0 h 3958751"/>
              <a:gd name="T76" fmla="*/ 0 w 3651924"/>
              <a:gd name="T77" fmla="*/ 0 h 3958751"/>
              <a:gd name="T78" fmla="*/ 0 w 3651924"/>
              <a:gd name="T79" fmla="*/ 0 h 3958751"/>
              <a:gd name="T80" fmla="*/ 0 w 3651924"/>
              <a:gd name="T81" fmla="*/ 0 h 3958751"/>
              <a:gd name="T82" fmla="*/ 0 w 3651924"/>
              <a:gd name="T83" fmla="*/ 0 h 3958751"/>
              <a:gd name="T84" fmla="*/ 0 w 3651924"/>
              <a:gd name="T85" fmla="*/ 0 h 3958751"/>
              <a:gd name="T86" fmla="*/ 0 w 3651924"/>
              <a:gd name="T87" fmla="*/ 0 h 3958751"/>
              <a:gd name="T88" fmla="*/ 0 w 3651924"/>
              <a:gd name="T89" fmla="*/ 0 h 3958751"/>
              <a:gd name="T90" fmla="*/ 0 w 3651924"/>
              <a:gd name="T91" fmla="*/ 0 h 3958751"/>
              <a:gd name="T92" fmla="*/ 0 w 3651924"/>
              <a:gd name="T93" fmla="*/ 0 h 3958751"/>
              <a:gd name="T94" fmla="*/ 0 w 3651924"/>
              <a:gd name="T95" fmla="*/ 0 h 3958751"/>
              <a:gd name="T96" fmla="*/ 0 w 3651924"/>
              <a:gd name="T97" fmla="*/ 0 h 3958751"/>
              <a:gd name="T98" fmla="*/ 0 w 3651924"/>
              <a:gd name="T99" fmla="*/ 0 h 3958751"/>
              <a:gd name="T100" fmla="*/ 0 w 3651924"/>
              <a:gd name="T101" fmla="*/ 0 h 3958751"/>
              <a:gd name="T102" fmla="*/ 0 w 3651924"/>
              <a:gd name="T103" fmla="*/ 0 h 3958751"/>
              <a:gd name="T104" fmla="*/ 0 w 3651924"/>
              <a:gd name="T105" fmla="*/ 0 h 395875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3651924" h="3958751">
                <a:moveTo>
                  <a:pt x="3450975" y="3084562"/>
                </a:moveTo>
                <a:cubicBezTo>
                  <a:pt x="3427090" y="3085140"/>
                  <a:pt x="3404546" y="3095623"/>
                  <a:pt x="3388743" y="3113493"/>
                </a:cubicBezTo>
                <a:lnTo>
                  <a:pt x="2940407" y="3542118"/>
                </a:lnTo>
                <a:lnTo>
                  <a:pt x="2733824" y="3363820"/>
                </a:lnTo>
                <a:cubicBezTo>
                  <a:pt x="2716718" y="3348556"/>
                  <a:pt x="2694214" y="3340787"/>
                  <a:pt x="2671328" y="3342237"/>
                </a:cubicBezTo>
                <a:cubicBezTo>
                  <a:pt x="2648442" y="3343696"/>
                  <a:pt x="2627123" y="3354258"/>
                  <a:pt x="2612085" y="3371520"/>
                </a:cubicBezTo>
                <a:cubicBezTo>
                  <a:pt x="2581087" y="3407299"/>
                  <a:pt x="2584917" y="3461379"/>
                  <a:pt x="2620657" y="3492417"/>
                </a:cubicBezTo>
                <a:lnTo>
                  <a:pt x="2887247" y="3725589"/>
                </a:lnTo>
                <a:cubicBezTo>
                  <a:pt x="2902786" y="3738874"/>
                  <a:pt x="2922536" y="3746143"/>
                  <a:pt x="2942973" y="3746143"/>
                </a:cubicBezTo>
                <a:cubicBezTo>
                  <a:pt x="2965360" y="3746300"/>
                  <a:pt x="2986865" y="3737688"/>
                  <a:pt x="3002981" y="3722150"/>
                </a:cubicBezTo>
                <a:lnTo>
                  <a:pt x="3507916" y="3236075"/>
                </a:lnTo>
                <a:cubicBezTo>
                  <a:pt x="3526246" y="3220801"/>
                  <a:pt x="3537346" y="3198571"/>
                  <a:pt x="3538611" y="3174725"/>
                </a:cubicBezTo>
                <a:cubicBezTo>
                  <a:pt x="3539835" y="3150889"/>
                  <a:pt x="3531105" y="3127620"/>
                  <a:pt x="3514460" y="3110515"/>
                </a:cubicBezTo>
                <a:cubicBezTo>
                  <a:pt x="3497815" y="3093409"/>
                  <a:pt x="3474811" y="3083994"/>
                  <a:pt x="3450975" y="3084562"/>
                </a:cubicBezTo>
                <a:close/>
                <a:moveTo>
                  <a:pt x="3034704" y="2724311"/>
                </a:moveTo>
                <a:cubicBezTo>
                  <a:pt x="3198346" y="2724536"/>
                  <a:pt x="3355178" y="2789638"/>
                  <a:pt x="3470902" y="2905362"/>
                </a:cubicBezTo>
                <a:cubicBezTo>
                  <a:pt x="3586596" y="3021057"/>
                  <a:pt x="3651699" y="3177929"/>
                  <a:pt x="3651924" y="3341531"/>
                </a:cubicBezTo>
                <a:cubicBezTo>
                  <a:pt x="3651924" y="3505251"/>
                  <a:pt x="3586900" y="3662241"/>
                  <a:pt x="3471137" y="3778004"/>
                </a:cubicBezTo>
                <a:cubicBezTo>
                  <a:pt x="3355404" y="3893727"/>
                  <a:pt x="3198385" y="3958751"/>
                  <a:pt x="3034704" y="3958751"/>
                </a:cubicBezTo>
                <a:cubicBezTo>
                  <a:pt x="2871023" y="3958751"/>
                  <a:pt x="2713994" y="3893727"/>
                  <a:pt x="2598271" y="3778004"/>
                </a:cubicBezTo>
                <a:cubicBezTo>
                  <a:pt x="2482508" y="3662231"/>
                  <a:pt x="2417484" y="3505251"/>
                  <a:pt x="2417484" y="3341531"/>
                </a:cubicBezTo>
                <a:cubicBezTo>
                  <a:pt x="2417484" y="3177850"/>
                  <a:pt x="2482508" y="3020861"/>
                  <a:pt x="2598271" y="2905098"/>
                </a:cubicBezTo>
                <a:cubicBezTo>
                  <a:pt x="2714004" y="2789374"/>
                  <a:pt x="2871023" y="2724311"/>
                  <a:pt x="3034704" y="2724311"/>
                </a:cubicBezTo>
                <a:close/>
                <a:moveTo>
                  <a:pt x="162084" y="1892759"/>
                </a:moveTo>
                <a:cubicBezTo>
                  <a:pt x="114705" y="1892759"/>
                  <a:pt x="76359" y="1931144"/>
                  <a:pt x="76359" y="1978484"/>
                </a:cubicBezTo>
                <a:cubicBezTo>
                  <a:pt x="76359" y="2025863"/>
                  <a:pt x="114705" y="2064209"/>
                  <a:pt x="162084" y="2064209"/>
                </a:cubicBezTo>
                <a:lnTo>
                  <a:pt x="762159" y="2064209"/>
                </a:lnTo>
                <a:cubicBezTo>
                  <a:pt x="809499" y="2064209"/>
                  <a:pt x="847884" y="2025863"/>
                  <a:pt x="847884" y="1978484"/>
                </a:cubicBezTo>
                <a:cubicBezTo>
                  <a:pt x="847884" y="1931144"/>
                  <a:pt x="809499" y="1892759"/>
                  <a:pt x="762159" y="1892759"/>
                </a:cubicBezTo>
                <a:lnTo>
                  <a:pt x="162084" y="1892759"/>
                </a:lnTo>
                <a:close/>
                <a:moveTo>
                  <a:pt x="162084" y="1627012"/>
                </a:moveTo>
                <a:cubicBezTo>
                  <a:pt x="114705" y="1627012"/>
                  <a:pt x="76359" y="1665397"/>
                  <a:pt x="76359" y="1712737"/>
                </a:cubicBezTo>
                <a:cubicBezTo>
                  <a:pt x="76359" y="1760116"/>
                  <a:pt x="114705" y="1798462"/>
                  <a:pt x="162084" y="1798462"/>
                </a:cubicBezTo>
                <a:lnTo>
                  <a:pt x="762159" y="1798462"/>
                </a:lnTo>
                <a:cubicBezTo>
                  <a:pt x="809499" y="1798462"/>
                  <a:pt x="847884" y="1760116"/>
                  <a:pt x="847884" y="1712737"/>
                </a:cubicBezTo>
                <a:cubicBezTo>
                  <a:pt x="847884" y="1665397"/>
                  <a:pt x="809499" y="1627012"/>
                  <a:pt x="762159" y="1627012"/>
                </a:cubicBezTo>
                <a:lnTo>
                  <a:pt x="162084" y="1627012"/>
                </a:lnTo>
                <a:close/>
                <a:moveTo>
                  <a:pt x="162084" y="1030385"/>
                </a:moveTo>
                <a:cubicBezTo>
                  <a:pt x="114705" y="1030385"/>
                  <a:pt x="76359" y="1068770"/>
                  <a:pt x="76359" y="1116110"/>
                </a:cubicBezTo>
                <a:lnTo>
                  <a:pt x="76359" y="1484728"/>
                </a:lnTo>
                <a:cubicBezTo>
                  <a:pt x="76359" y="1532067"/>
                  <a:pt x="114705" y="1570453"/>
                  <a:pt x="162084" y="1570453"/>
                </a:cubicBezTo>
                <a:lnTo>
                  <a:pt x="528095" y="1570453"/>
                </a:lnTo>
                <a:cubicBezTo>
                  <a:pt x="550825" y="1570453"/>
                  <a:pt x="572643" y="1561420"/>
                  <a:pt x="588720" y="1545343"/>
                </a:cubicBezTo>
                <a:cubicBezTo>
                  <a:pt x="604787" y="1529275"/>
                  <a:pt x="613820" y="1507457"/>
                  <a:pt x="613820" y="1484728"/>
                </a:cubicBezTo>
                <a:lnTo>
                  <a:pt x="613820" y="1116110"/>
                </a:lnTo>
                <a:cubicBezTo>
                  <a:pt x="613820" y="1093381"/>
                  <a:pt x="604787" y="1071562"/>
                  <a:pt x="588720" y="1055485"/>
                </a:cubicBezTo>
                <a:cubicBezTo>
                  <a:pt x="572643" y="1039418"/>
                  <a:pt x="550825" y="1030385"/>
                  <a:pt x="528095" y="1030385"/>
                </a:cubicBezTo>
                <a:lnTo>
                  <a:pt x="162084" y="1030385"/>
                </a:lnTo>
                <a:close/>
                <a:moveTo>
                  <a:pt x="1305606" y="929279"/>
                </a:moveTo>
                <a:lnTo>
                  <a:pt x="1644215" y="929279"/>
                </a:lnTo>
                <a:lnTo>
                  <a:pt x="1644215" y="1934858"/>
                </a:lnTo>
                <a:lnTo>
                  <a:pt x="1305606" y="1934858"/>
                </a:lnTo>
                <a:lnTo>
                  <a:pt x="1305606" y="929279"/>
                </a:lnTo>
                <a:close/>
                <a:moveTo>
                  <a:pt x="0" y="929259"/>
                </a:moveTo>
                <a:lnTo>
                  <a:pt x="1134117" y="929259"/>
                </a:lnTo>
                <a:lnTo>
                  <a:pt x="1134117" y="2019681"/>
                </a:lnTo>
                <a:cubicBezTo>
                  <a:pt x="1134117" y="2067021"/>
                  <a:pt x="1172502" y="2105406"/>
                  <a:pt x="1219842" y="2105406"/>
                </a:cubicBezTo>
                <a:lnTo>
                  <a:pt x="1729068" y="2105406"/>
                </a:lnTo>
                <a:cubicBezTo>
                  <a:pt x="1751807" y="2105406"/>
                  <a:pt x="1773616" y="2096383"/>
                  <a:pt x="1789693" y="2080306"/>
                </a:cubicBezTo>
                <a:cubicBezTo>
                  <a:pt x="1805760" y="2064189"/>
                  <a:pt x="1814793" y="2042420"/>
                  <a:pt x="1814793" y="2019681"/>
                </a:cubicBezTo>
                <a:lnTo>
                  <a:pt x="1814793" y="932688"/>
                </a:lnTo>
                <a:lnTo>
                  <a:pt x="2949009" y="932688"/>
                </a:lnTo>
                <a:lnTo>
                  <a:pt x="2949009" y="2561463"/>
                </a:lnTo>
                <a:cubicBezTo>
                  <a:pt x="2925858" y="2564030"/>
                  <a:pt x="2901865" y="2572602"/>
                  <a:pt x="2878704" y="2572602"/>
                </a:cubicBezTo>
                <a:lnTo>
                  <a:pt x="2861559" y="2572602"/>
                </a:lnTo>
                <a:lnTo>
                  <a:pt x="2807567" y="2586308"/>
                </a:lnTo>
                <a:lnTo>
                  <a:pt x="2782692" y="2594881"/>
                </a:lnTo>
                <a:lnTo>
                  <a:pt x="2738987" y="2611183"/>
                </a:lnTo>
                <a:lnTo>
                  <a:pt x="2713270" y="2622313"/>
                </a:lnTo>
                <a:lnTo>
                  <a:pt x="2672964" y="2641182"/>
                </a:lnTo>
                <a:lnTo>
                  <a:pt x="2648089" y="2654888"/>
                </a:lnTo>
                <a:lnTo>
                  <a:pt x="2610360" y="2678039"/>
                </a:lnTo>
                <a:lnTo>
                  <a:pt x="2587200" y="2692617"/>
                </a:lnTo>
                <a:cubicBezTo>
                  <a:pt x="2573504" y="2702072"/>
                  <a:pt x="2561483" y="2712368"/>
                  <a:pt x="2548629" y="2721783"/>
                </a:cubicBezTo>
                <a:lnTo>
                  <a:pt x="2530641" y="2736362"/>
                </a:lnTo>
                <a:lnTo>
                  <a:pt x="2530563" y="2736313"/>
                </a:lnTo>
                <a:cubicBezTo>
                  <a:pt x="2493402" y="2766390"/>
                  <a:pt x="2459269" y="2799994"/>
                  <a:pt x="2428535" y="2836616"/>
                </a:cubicBezTo>
                <a:lnTo>
                  <a:pt x="2428535" y="2836577"/>
                </a:lnTo>
                <a:lnTo>
                  <a:pt x="2414829" y="2854564"/>
                </a:lnTo>
                <a:lnTo>
                  <a:pt x="2385673" y="2893145"/>
                </a:lnTo>
                <a:lnTo>
                  <a:pt x="2371095" y="2916296"/>
                </a:lnTo>
                <a:cubicBezTo>
                  <a:pt x="2363355" y="2928317"/>
                  <a:pt x="2354792" y="2941171"/>
                  <a:pt x="2347934" y="2954034"/>
                </a:cubicBezTo>
                <a:lnTo>
                  <a:pt x="2334238" y="2978909"/>
                </a:lnTo>
                <a:cubicBezTo>
                  <a:pt x="2327390" y="2992645"/>
                  <a:pt x="2321374" y="3005509"/>
                  <a:pt x="2315369" y="3019205"/>
                </a:cubicBezTo>
                <a:lnTo>
                  <a:pt x="2303348" y="3044923"/>
                </a:lnTo>
                <a:lnTo>
                  <a:pt x="2287927" y="3088628"/>
                </a:lnTo>
                <a:cubicBezTo>
                  <a:pt x="2285370" y="3097200"/>
                  <a:pt x="2284488" y="3095515"/>
                  <a:pt x="2279354" y="3113503"/>
                </a:cubicBezTo>
                <a:cubicBezTo>
                  <a:pt x="2274230" y="3131529"/>
                  <a:pt x="2265658" y="3160656"/>
                  <a:pt x="2265658" y="3166662"/>
                </a:cubicBezTo>
                <a:lnTo>
                  <a:pt x="2265658" y="3184649"/>
                </a:lnTo>
                <a:cubicBezTo>
                  <a:pt x="2260642" y="3208143"/>
                  <a:pt x="2256890" y="3231911"/>
                  <a:pt x="2254519" y="3255787"/>
                </a:cubicBezTo>
                <a:lnTo>
                  <a:pt x="0" y="3255787"/>
                </a:lnTo>
                <a:lnTo>
                  <a:pt x="0" y="929259"/>
                </a:lnTo>
                <a:close/>
                <a:moveTo>
                  <a:pt x="464649" y="10"/>
                </a:moveTo>
                <a:lnTo>
                  <a:pt x="1230168" y="10"/>
                </a:lnTo>
                <a:lnTo>
                  <a:pt x="1142689" y="756957"/>
                </a:lnTo>
                <a:lnTo>
                  <a:pt x="57460" y="756957"/>
                </a:lnTo>
                <a:lnTo>
                  <a:pt x="464649" y="10"/>
                </a:lnTo>
                <a:close/>
                <a:moveTo>
                  <a:pt x="1402481" y="10"/>
                </a:moveTo>
                <a:lnTo>
                  <a:pt x="1569640" y="10"/>
                </a:lnTo>
                <a:lnTo>
                  <a:pt x="1635663" y="756957"/>
                </a:lnTo>
                <a:lnTo>
                  <a:pt x="1315913" y="756957"/>
                </a:lnTo>
                <a:lnTo>
                  <a:pt x="1402481" y="10"/>
                </a:lnTo>
                <a:close/>
                <a:moveTo>
                  <a:pt x="1741961" y="0"/>
                </a:moveTo>
                <a:lnTo>
                  <a:pt x="2546894" y="0"/>
                </a:lnTo>
                <a:lnTo>
                  <a:pt x="2900091" y="756947"/>
                </a:lnTo>
                <a:lnTo>
                  <a:pt x="1807974" y="756947"/>
                </a:lnTo>
                <a:lnTo>
                  <a:pt x="1741961" y="0"/>
                </a:lnTo>
                <a:close/>
              </a:path>
            </a:pathLst>
          </a:custGeom>
          <a:solidFill>
            <a:schemeClr val="bg1"/>
          </a:solidFill>
          <a:ln>
            <a:noFill/>
          </a:ln>
          <a:extLst>
            <a:ext uri="{91240B29-F687-4F45-9708-019B960494DF}">
              <a14:hiddenLine xmlns:a14="http://schemas.microsoft.com/office/drawing/2010/main" w="9797" cap="flat">
                <a:solidFill>
                  <a:srgbClr val="000000"/>
                </a:solidFill>
                <a:prstDash val="solid"/>
                <a:miter lim="800000"/>
                <a:headEnd/>
                <a:tailEnd/>
              </a14:hiddenLine>
            </a:ext>
          </a:extLst>
        </p:spPr>
        <p:txBody>
          <a:bodyPr anchor="ctr"/>
          <a:lstStyle/>
          <a:p>
            <a:endParaRPr lang="en-US" sz="2000">
              <a:solidFill>
                <a:schemeClr val="bg1"/>
              </a:solidFill>
            </a:endParaRPr>
          </a:p>
        </p:txBody>
      </p:sp>
      <p:sp>
        <p:nvSpPr>
          <p:cNvPr id="16418" name="TextBox 253">
            <a:extLst>
              <a:ext uri="{FF2B5EF4-FFF2-40B4-BE49-F238E27FC236}">
                <a16:creationId xmlns:a16="http://schemas.microsoft.com/office/drawing/2014/main" id="{55B708FC-C50E-0D8C-9469-84DADBE4F0C6}"/>
              </a:ext>
            </a:extLst>
          </p:cNvPr>
          <p:cNvSpPr txBox="1">
            <a:spLocks noChangeArrowheads="1"/>
          </p:cNvSpPr>
          <p:nvPr/>
        </p:nvSpPr>
        <p:spPr bwMode="auto">
          <a:xfrm>
            <a:off x="4986453" y="6283325"/>
            <a:ext cx="255044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GB" altLang="en-US" sz="2000" b="1" dirty="0">
                <a:solidFill>
                  <a:schemeClr val="bg1"/>
                </a:solidFill>
                <a:latin typeface="+mn-lt"/>
              </a:rPr>
              <a:t>Reassess: </a:t>
            </a:r>
            <a:r>
              <a:rPr lang="en-US" sz="2000" dirty="0">
                <a:solidFill>
                  <a:schemeClr val="bg1"/>
                </a:solidFill>
              </a:rPr>
              <a:t>Residual risk</a:t>
            </a:r>
          </a:p>
        </p:txBody>
      </p:sp>
      <p:sp>
        <p:nvSpPr>
          <p:cNvPr id="16419" name="Freeform: Shape 11">
            <a:extLst>
              <a:ext uri="{FF2B5EF4-FFF2-40B4-BE49-F238E27FC236}">
                <a16:creationId xmlns:a16="http://schemas.microsoft.com/office/drawing/2014/main" id="{93E9D540-E5AC-7B07-0C9E-76AAD19FC294}"/>
              </a:ext>
            </a:extLst>
          </p:cNvPr>
          <p:cNvSpPr>
            <a:spLocks/>
          </p:cNvSpPr>
          <p:nvPr/>
        </p:nvSpPr>
        <p:spPr bwMode="auto">
          <a:xfrm>
            <a:off x="4283075" y="4764088"/>
            <a:ext cx="603250" cy="573087"/>
          </a:xfrm>
          <a:custGeom>
            <a:avLst/>
            <a:gdLst>
              <a:gd name="T0" fmla="*/ 0 w 5210846"/>
              <a:gd name="T1" fmla="*/ 0 h 5036486"/>
              <a:gd name="T2" fmla="*/ 0 w 5210846"/>
              <a:gd name="T3" fmla="*/ 0 h 5036486"/>
              <a:gd name="T4" fmla="*/ 0 w 5210846"/>
              <a:gd name="T5" fmla="*/ 0 h 5036486"/>
              <a:gd name="T6" fmla="*/ 0 w 5210846"/>
              <a:gd name="T7" fmla="*/ 0 h 5036486"/>
              <a:gd name="T8" fmla="*/ 0 w 5210846"/>
              <a:gd name="T9" fmla="*/ 0 h 5036486"/>
              <a:gd name="T10" fmla="*/ 0 w 5210846"/>
              <a:gd name="T11" fmla="*/ 0 h 5036486"/>
              <a:gd name="T12" fmla="*/ 0 w 5210846"/>
              <a:gd name="T13" fmla="*/ 0 h 5036486"/>
              <a:gd name="T14" fmla="*/ 0 w 5210846"/>
              <a:gd name="T15" fmla="*/ 0 h 5036486"/>
              <a:gd name="T16" fmla="*/ 0 w 5210846"/>
              <a:gd name="T17" fmla="*/ 0 h 5036486"/>
              <a:gd name="T18" fmla="*/ 0 w 5210846"/>
              <a:gd name="T19" fmla="*/ 0 h 5036486"/>
              <a:gd name="T20" fmla="*/ 0 w 5210846"/>
              <a:gd name="T21" fmla="*/ 0 h 5036486"/>
              <a:gd name="T22" fmla="*/ 0 w 5210846"/>
              <a:gd name="T23" fmla="*/ 0 h 5036486"/>
              <a:gd name="T24" fmla="*/ 0 w 5210846"/>
              <a:gd name="T25" fmla="*/ 0 h 5036486"/>
              <a:gd name="T26" fmla="*/ 0 w 5210846"/>
              <a:gd name="T27" fmla="*/ 0 h 5036486"/>
              <a:gd name="T28" fmla="*/ 0 w 5210846"/>
              <a:gd name="T29" fmla="*/ 0 h 5036486"/>
              <a:gd name="T30" fmla="*/ 0 w 5210846"/>
              <a:gd name="T31" fmla="*/ 0 h 5036486"/>
              <a:gd name="T32" fmla="*/ 0 w 5210846"/>
              <a:gd name="T33" fmla="*/ 0 h 5036486"/>
              <a:gd name="T34" fmla="*/ 0 w 5210846"/>
              <a:gd name="T35" fmla="*/ 0 h 5036486"/>
              <a:gd name="T36" fmla="*/ 0 w 5210846"/>
              <a:gd name="T37" fmla="*/ 0 h 5036486"/>
              <a:gd name="T38" fmla="*/ 0 w 5210846"/>
              <a:gd name="T39" fmla="*/ 0 h 5036486"/>
              <a:gd name="T40" fmla="*/ 0 w 5210846"/>
              <a:gd name="T41" fmla="*/ 0 h 5036486"/>
              <a:gd name="T42" fmla="*/ 0 w 5210846"/>
              <a:gd name="T43" fmla="*/ 0 h 5036486"/>
              <a:gd name="T44" fmla="*/ 0 w 5210846"/>
              <a:gd name="T45" fmla="*/ 0 h 5036486"/>
              <a:gd name="T46" fmla="*/ 0 w 5210846"/>
              <a:gd name="T47" fmla="*/ 0 h 5036486"/>
              <a:gd name="T48" fmla="*/ 0 w 5210846"/>
              <a:gd name="T49" fmla="*/ 0 h 5036486"/>
              <a:gd name="T50" fmla="*/ 0 w 5210846"/>
              <a:gd name="T51" fmla="*/ 0 h 5036486"/>
              <a:gd name="T52" fmla="*/ 0 w 5210846"/>
              <a:gd name="T53" fmla="*/ 0 h 5036486"/>
              <a:gd name="T54" fmla="*/ 0 w 5210846"/>
              <a:gd name="T55" fmla="*/ 0 h 5036486"/>
              <a:gd name="T56" fmla="*/ 0 w 5210846"/>
              <a:gd name="T57" fmla="*/ 0 h 5036486"/>
              <a:gd name="T58" fmla="*/ 0 w 5210846"/>
              <a:gd name="T59" fmla="*/ 0 h 5036486"/>
              <a:gd name="T60" fmla="*/ 0 w 5210846"/>
              <a:gd name="T61" fmla="*/ 0 h 5036486"/>
              <a:gd name="T62" fmla="*/ 0 w 5210846"/>
              <a:gd name="T63" fmla="*/ 0 h 5036486"/>
              <a:gd name="T64" fmla="*/ 0 w 5210846"/>
              <a:gd name="T65" fmla="*/ 0 h 5036486"/>
              <a:gd name="T66" fmla="*/ 0 w 5210846"/>
              <a:gd name="T67" fmla="*/ 0 h 5036486"/>
              <a:gd name="T68" fmla="*/ 0 w 5210846"/>
              <a:gd name="T69" fmla="*/ 0 h 5036486"/>
              <a:gd name="T70" fmla="*/ 0 w 5210846"/>
              <a:gd name="T71" fmla="*/ 0 h 5036486"/>
              <a:gd name="T72" fmla="*/ 0 w 5210846"/>
              <a:gd name="T73" fmla="*/ 0 h 5036486"/>
              <a:gd name="T74" fmla="*/ 0 w 5210846"/>
              <a:gd name="T75" fmla="*/ 0 h 5036486"/>
              <a:gd name="T76" fmla="*/ 0 w 5210846"/>
              <a:gd name="T77" fmla="*/ 0 h 5036486"/>
              <a:gd name="T78" fmla="*/ 0 w 5210846"/>
              <a:gd name="T79" fmla="*/ 0 h 5036486"/>
              <a:gd name="T80" fmla="*/ 0 w 5210846"/>
              <a:gd name="T81" fmla="*/ 0 h 5036486"/>
              <a:gd name="T82" fmla="*/ 0 w 5210846"/>
              <a:gd name="T83" fmla="*/ 0 h 5036486"/>
              <a:gd name="T84" fmla="*/ 0 w 5210846"/>
              <a:gd name="T85" fmla="*/ 0 h 5036486"/>
              <a:gd name="T86" fmla="*/ 0 w 5210846"/>
              <a:gd name="T87" fmla="*/ 0 h 5036486"/>
              <a:gd name="T88" fmla="*/ 0 w 5210846"/>
              <a:gd name="T89" fmla="*/ 0 h 5036486"/>
              <a:gd name="T90" fmla="*/ 0 w 5210846"/>
              <a:gd name="T91" fmla="*/ 0 h 5036486"/>
              <a:gd name="T92" fmla="*/ 0 w 5210846"/>
              <a:gd name="T93" fmla="*/ 0 h 5036486"/>
              <a:gd name="T94" fmla="*/ 0 w 5210846"/>
              <a:gd name="T95" fmla="*/ 0 h 5036486"/>
              <a:gd name="T96" fmla="*/ 0 w 5210846"/>
              <a:gd name="T97" fmla="*/ 0 h 503648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210846" h="5036486">
                <a:moveTo>
                  <a:pt x="608379" y="2737713"/>
                </a:moveTo>
                <a:cubicBezTo>
                  <a:pt x="509643" y="2787120"/>
                  <a:pt x="438310" y="2841954"/>
                  <a:pt x="388942" y="2885856"/>
                </a:cubicBezTo>
                <a:lnTo>
                  <a:pt x="591929" y="3226002"/>
                </a:lnTo>
                <a:cubicBezTo>
                  <a:pt x="597435" y="3231469"/>
                  <a:pt x="597435" y="3242452"/>
                  <a:pt x="602912" y="3247929"/>
                </a:cubicBezTo>
                <a:lnTo>
                  <a:pt x="608379" y="2737713"/>
                </a:lnTo>
                <a:close/>
                <a:moveTo>
                  <a:pt x="4602498" y="2737674"/>
                </a:moveTo>
                <a:lnTo>
                  <a:pt x="4607974" y="3253405"/>
                </a:lnTo>
                <a:cubicBezTo>
                  <a:pt x="4607974" y="3242423"/>
                  <a:pt x="4613480" y="3236946"/>
                  <a:pt x="4618957" y="3225964"/>
                </a:cubicBezTo>
                <a:lnTo>
                  <a:pt x="4821934" y="2885817"/>
                </a:lnTo>
                <a:cubicBezTo>
                  <a:pt x="4778082" y="2841925"/>
                  <a:pt x="4701234" y="2781565"/>
                  <a:pt x="4602498" y="2737674"/>
                </a:cubicBezTo>
                <a:close/>
                <a:moveTo>
                  <a:pt x="4191018" y="2304258"/>
                </a:moveTo>
                <a:cubicBezTo>
                  <a:pt x="4865845" y="2304258"/>
                  <a:pt x="5173073" y="2754162"/>
                  <a:pt x="5184056" y="2770622"/>
                </a:cubicBezTo>
                <a:lnTo>
                  <a:pt x="5184056" y="2770592"/>
                </a:lnTo>
                <a:cubicBezTo>
                  <a:pt x="5216965" y="2830943"/>
                  <a:pt x="5222481" y="2902237"/>
                  <a:pt x="5184056" y="2957120"/>
                </a:cubicBezTo>
                <a:lnTo>
                  <a:pt x="4909814" y="3407024"/>
                </a:lnTo>
                <a:cubicBezTo>
                  <a:pt x="4876906" y="3461869"/>
                  <a:pt x="4822022" y="3489301"/>
                  <a:pt x="4761672" y="3489301"/>
                </a:cubicBezTo>
                <a:cubicBezTo>
                  <a:pt x="4734230" y="3489301"/>
                  <a:pt x="4701321" y="3478318"/>
                  <a:pt x="4673879" y="3461869"/>
                </a:cubicBezTo>
                <a:cubicBezTo>
                  <a:pt x="4640971" y="3445410"/>
                  <a:pt x="4613529" y="3412501"/>
                  <a:pt x="4602546" y="3379583"/>
                </a:cubicBezTo>
                <a:lnTo>
                  <a:pt x="4602546" y="3544184"/>
                </a:lnTo>
                <a:lnTo>
                  <a:pt x="4619006" y="4838975"/>
                </a:lnTo>
                <a:cubicBezTo>
                  <a:pt x="4619006" y="4948693"/>
                  <a:pt x="4531214" y="5036486"/>
                  <a:pt x="4426962" y="5036486"/>
                </a:cubicBezTo>
                <a:cubicBezTo>
                  <a:pt x="4322701" y="5036486"/>
                  <a:pt x="4234918" y="4948693"/>
                  <a:pt x="4234918" y="4844442"/>
                </a:cubicBezTo>
                <a:lnTo>
                  <a:pt x="4223936" y="3615488"/>
                </a:lnTo>
                <a:lnTo>
                  <a:pt x="4141650" y="3615488"/>
                </a:lnTo>
                <a:lnTo>
                  <a:pt x="3922174" y="4169605"/>
                </a:lnTo>
                <a:lnTo>
                  <a:pt x="3916737" y="4844422"/>
                </a:lnTo>
                <a:cubicBezTo>
                  <a:pt x="3916737" y="4948674"/>
                  <a:pt x="3828945" y="5036466"/>
                  <a:pt x="3724693" y="5036466"/>
                </a:cubicBezTo>
                <a:cubicBezTo>
                  <a:pt x="3620442" y="5030999"/>
                  <a:pt x="3532650" y="4943207"/>
                  <a:pt x="3532650" y="4838955"/>
                </a:cubicBezTo>
                <a:lnTo>
                  <a:pt x="3538126" y="4131229"/>
                </a:lnTo>
                <a:cubicBezTo>
                  <a:pt x="3538126" y="4109264"/>
                  <a:pt x="3538126" y="4081862"/>
                  <a:pt x="3549109" y="4059896"/>
                </a:cubicBezTo>
                <a:lnTo>
                  <a:pt x="3768545" y="3505780"/>
                </a:lnTo>
                <a:lnTo>
                  <a:pt x="3784965" y="2940681"/>
                </a:lnTo>
                <a:cubicBezTo>
                  <a:pt x="3763039" y="2968083"/>
                  <a:pt x="3746541" y="2995525"/>
                  <a:pt x="3724615" y="3022967"/>
                </a:cubicBezTo>
                <a:cubicBezTo>
                  <a:pt x="3571005" y="3225954"/>
                  <a:pt x="3379001" y="3396062"/>
                  <a:pt x="3368018" y="3401538"/>
                </a:cubicBezTo>
                <a:cubicBezTo>
                  <a:pt x="3291209" y="3467355"/>
                  <a:pt x="3181491" y="3456412"/>
                  <a:pt x="3121140" y="3385079"/>
                </a:cubicBezTo>
                <a:cubicBezTo>
                  <a:pt x="3055313" y="3308269"/>
                  <a:pt x="3066257" y="3198551"/>
                  <a:pt x="3137590" y="3138201"/>
                </a:cubicBezTo>
                <a:cubicBezTo>
                  <a:pt x="3137590" y="3138201"/>
                  <a:pt x="3313174" y="2990058"/>
                  <a:pt x="3439351" y="2819990"/>
                </a:cubicBezTo>
                <a:cubicBezTo>
                  <a:pt x="3455811" y="2792548"/>
                  <a:pt x="3477776" y="2770622"/>
                  <a:pt x="3494235" y="2743180"/>
                </a:cubicBezTo>
                <a:cubicBezTo>
                  <a:pt x="3620451" y="2556652"/>
                  <a:pt x="3801464" y="2304258"/>
                  <a:pt x="4191018" y="2304258"/>
                </a:cubicBezTo>
                <a:close/>
                <a:moveTo>
                  <a:pt x="2307071" y="2276105"/>
                </a:moveTo>
                <a:cubicBezTo>
                  <a:pt x="2351646" y="2279535"/>
                  <a:pt x="2394163" y="2298747"/>
                  <a:pt x="2424338" y="2331700"/>
                </a:cubicBezTo>
                <a:cubicBezTo>
                  <a:pt x="2490204" y="2408509"/>
                  <a:pt x="2479221" y="2518227"/>
                  <a:pt x="2402412" y="2578578"/>
                </a:cubicBezTo>
                <a:cubicBezTo>
                  <a:pt x="2369503" y="2611486"/>
                  <a:pt x="2040300" y="2869347"/>
                  <a:pt x="1733071" y="2814473"/>
                </a:cubicBezTo>
                <a:cubicBezTo>
                  <a:pt x="1645279" y="2798014"/>
                  <a:pt x="1563002" y="2770573"/>
                  <a:pt x="1486193" y="2743140"/>
                </a:cubicBezTo>
                <a:cubicBezTo>
                  <a:pt x="1469734" y="2737664"/>
                  <a:pt x="1453284" y="2732158"/>
                  <a:pt x="1436825" y="2726681"/>
                </a:cubicBezTo>
                <a:lnTo>
                  <a:pt x="1442302" y="3505750"/>
                </a:lnTo>
                <a:lnTo>
                  <a:pt x="1661738" y="4059867"/>
                </a:lnTo>
                <a:cubicBezTo>
                  <a:pt x="1667244" y="4081832"/>
                  <a:pt x="1672721" y="4109274"/>
                  <a:pt x="1672721" y="4131200"/>
                </a:cubicBezTo>
                <a:lnTo>
                  <a:pt x="1678187" y="4838926"/>
                </a:lnTo>
                <a:cubicBezTo>
                  <a:pt x="1678187" y="4948644"/>
                  <a:pt x="1590395" y="5036436"/>
                  <a:pt x="1486144" y="5036436"/>
                </a:cubicBezTo>
                <a:cubicBezTo>
                  <a:pt x="1381892" y="5036436"/>
                  <a:pt x="1294100" y="4948644"/>
                  <a:pt x="1294100" y="4844393"/>
                </a:cubicBezTo>
                <a:lnTo>
                  <a:pt x="1288633" y="4169575"/>
                </a:lnTo>
                <a:lnTo>
                  <a:pt x="1069197" y="3615459"/>
                </a:lnTo>
                <a:lnTo>
                  <a:pt x="986911" y="3615459"/>
                </a:lnTo>
                <a:lnTo>
                  <a:pt x="970530" y="4838926"/>
                </a:lnTo>
                <a:cubicBezTo>
                  <a:pt x="970530" y="4943177"/>
                  <a:pt x="882738" y="5030969"/>
                  <a:pt x="778486" y="5030969"/>
                </a:cubicBezTo>
                <a:cubicBezTo>
                  <a:pt x="668729" y="5025503"/>
                  <a:pt x="586443" y="4937710"/>
                  <a:pt x="586443" y="4833459"/>
                </a:cubicBezTo>
                <a:lnTo>
                  <a:pt x="602902" y="3379563"/>
                </a:lnTo>
                <a:cubicBezTo>
                  <a:pt x="586443" y="3407005"/>
                  <a:pt x="564478" y="3439913"/>
                  <a:pt x="531569" y="3456373"/>
                </a:cubicBezTo>
                <a:cubicBezTo>
                  <a:pt x="504127" y="3478338"/>
                  <a:pt x="476685" y="3483814"/>
                  <a:pt x="443777" y="3483814"/>
                </a:cubicBezTo>
                <a:cubicBezTo>
                  <a:pt x="383426" y="3483814"/>
                  <a:pt x="328543" y="3456412"/>
                  <a:pt x="295634" y="3401528"/>
                </a:cubicBezTo>
                <a:lnTo>
                  <a:pt x="26791" y="2957140"/>
                </a:lnTo>
                <a:cubicBezTo>
                  <a:pt x="-11633" y="2902266"/>
                  <a:pt x="-6122" y="2830972"/>
                  <a:pt x="26791" y="2770612"/>
                </a:cubicBezTo>
                <a:cubicBezTo>
                  <a:pt x="43289" y="2754123"/>
                  <a:pt x="350528" y="2304258"/>
                  <a:pt x="1019829" y="2304219"/>
                </a:cubicBezTo>
                <a:cubicBezTo>
                  <a:pt x="1272223" y="2304219"/>
                  <a:pt x="1453274" y="2370085"/>
                  <a:pt x="1595911" y="2419453"/>
                </a:cubicBezTo>
                <a:cubicBezTo>
                  <a:pt x="1667254" y="2441428"/>
                  <a:pt x="1727604" y="2463354"/>
                  <a:pt x="1787955" y="2474336"/>
                </a:cubicBezTo>
                <a:cubicBezTo>
                  <a:pt x="1908665" y="2496302"/>
                  <a:pt x="2106176" y="2375601"/>
                  <a:pt x="2177509" y="2315250"/>
                </a:cubicBezTo>
                <a:lnTo>
                  <a:pt x="2177460" y="2315201"/>
                </a:lnTo>
                <a:cubicBezTo>
                  <a:pt x="2215865" y="2285026"/>
                  <a:pt x="2262497" y="2272675"/>
                  <a:pt x="2307071" y="2276105"/>
                </a:cubicBezTo>
                <a:close/>
                <a:moveTo>
                  <a:pt x="4191017" y="1426415"/>
                </a:moveTo>
                <a:cubicBezTo>
                  <a:pt x="4399471" y="1426415"/>
                  <a:pt x="4575055" y="1601999"/>
                  <a:pt x="4575055" y="1815969"/>
                </a:cubicBezTo>
                <a:cubicBezTo>
                  <a:pt x="4575055" y="2029939"/>
                  <a:pt x="4404987" y="2205523"/>
                  <a:pt x="4191017" y="2205523"/>
                </a:cubicBezTo>
                <a:cubicBezTo>
                  <a:pt x="3977047" y="2205523"/>
                  <a:pt x="3801463" y="2029978"/>
                  <a:pt x="3801463" y="1815969"/>
                </a:cubicBezTo>
                <a:cubicBezTo>
                  <a:pt x="3801463" y="1601999"/>
                  <a:pt x="3977047" y="1426415"/>
                  <a:pt x="4191017" y="1426415"/>
                </a:cubicBezTo>
                <a:close/>
                <a:moveTo>
                  <a:pt x="1019878" y="1426415"/>
                </a:moveTo>
                <a:cubicBezTo>
                  <a:pt x="1233848" y="1426415"/>
                  <a:pt x="1409432" y="1601999"/>
                  <a:pt x="1409432" y="1815969"/>
                </a:cubicBezTo>
                <a:cubicBezTo>
                  <a:pt x="1409432" y="2029939"/>
                  <a:pt x="1233848" y="2205523"/>
                  <a:pt x="1019878" y="2205523"/>
                </a:cubicBezTo>
                <a:cubicBezTo>
                  <a:pt x="811385" y="2205523"/>
                  <a:pt x="635840" y="2029978"/>
                  <a:pt x="635840" y="1815969"/>
                </a:cubicBezTo>
                <a:cubicBezTo>
                  <a:pt x="635840" y="1601999"/>
                  <a:pt x="805909" y="1426415"/>
                  <a:pt x="1019878" y="1426415"/>
                </a:cubicBezTo>
                <a:close/>
                <a:moveTo>
                  <a:pt x="2940069" y="312705"/>
                </a:moveTo>
                <a:cubicBezTo>
                  <a:pt x="3313164" y="334670"/>
                  <a:pt x="3609410" y="647375"/>
                  <a:pt x="3609410" y="1025947"/>
                </a:cubicBezTo>
                <a:cubicBezTo>
                  <a:pt x="3609410" y="1157630"/>
                  <a:pt x="3571025" y="1283808"/>
                  <a:pt x="3510674" y="1388059"/>
                </a:cubicBezTo>
                <a:lnTo>
                  <a:pt x="3642358" y="1673362"/>
                </a:lnTo>
                <a:cubicBezTo>
                  <a:pt x="3669799" y="1733673"/>
                  <a:pt x="3609449" y="1799539"/>
                  <a:pt x="3543622" y="1772097"/>
                </a:cubicBezTo>
                <a:lnTo>
                  <a:pt x="3252774" y="1645920"/>
                </a:lnTo>
                <a:cubicBezTo>
                  <a:pt x="3148523" y="1706231"/>
                  <a:pt x="3022345" y="1744655"/>
                  <a:pt x="2890662" y="1744655"/>
                </a:cubicBezTo>
                <a:cubicBezTo>
                  <a:pt x="2709601" y="1744655"/>
                  <a:pt x="2539532" y="1673362"/>
                  <a:pt x="2413355" y="1558128"/>
                </a:cubicBezTo>
                <a:cubicBezTo>
                  <a:pt x="2775467" y="1448400"/>
                  <a:pt x="3038805" y="1113729"/>
                  <a:pt x="3038805" y="718708"/>
                </a:cubicBezTo>
                <a:cubicBezTo>
                  <a:pt x="3038805" y="570566"/>
                  <a:pt x="3005896" y="433406"/>
                  <a:pt x="2940069" y="312705"/>
                </a:cubicBezTo>
                <a:close/>
                <a:moveTo>
                  <a:pt x="2166536" y="0"/>
                </a:moveTo>
                <a:cubicBezTo>
                  <a:pt x="2561566" y="0"/>
                  <a:pt x="2879778" y="318221"/>
                  <a:pt x="2879778" y="713203"/>
                </a:cubicBezTo>
                <a:cubicBezTo>
                  <a:pt x="2879778" y="1113700"/>
                  <a:pt x="2556090" y="1431911"/>
                  <a:pt x="2161069" y="1431911"/>
                </a:cubicBezTo>
                <a:cubicBezTo>
                  <a:pt x="2029385" y="1431911"/>
                  <a:pt x="1903208" y="1393526"/>
                  <a:pt x="1798957" y="1333176"/>
                </a:cubicBezTo>
                <a:lnTo>
                  <a:pt x="1513654" y="1464859"/>
                </a:lnTo>
                <a:lnTo>
                  <a:pt x="1513644" y="1464859"/>
                </a:lnTo>
                <a:cubicBezTo>
                  <a:pt x="1453294" y="1492301"/>
                  <a:pt x="1387467" y="1426435"/>
                  <a:pt x="1414909" y="1366084"/>
                </a:cubicBezTo>
                <a:lnTo>
                  <a:pt x="1546563" y="1080821"/>
                </a:lnTo>
                <a:cubicBezTo>
                  <a:pt x="1486251" y="976569"/>
                  <a:pt x="1447827" y="850392"/>
                  <a:pt x="1447827" y="718709"/>
                </a:cubicBezTo>
                <a:cubicBezTo>
                  <a:pt x="1447827" y="318211"/>
                  <a:pt x="1771515" y="0"/>
                  <a:pt x="2166536" y="0"/>
                </a:cubicBezTo>
                <a:close/>
              </a:path>
            </a:pathLst>
          </a:custGeom>
          <a:solidFill>
            <a:schemeClr val="bg1"/>
          </a:solidFill>
          <a:ln>
            <a:noFill/>
          </a:ln>
          <a:extLst>
            <a:ext uri="{91240B29-F687-4F45-9708-019B960494DF}">
              <a14:hiddenLine xmlns:a14="http://schemas.microsoft.com/office/drawing/2010/main" w="9797" cap="flat">
                <a:solidFill>
                  <a:srgbClr val="000000"/>
                </a:solidFill>
                <a:prstDash val="solid"/>
                <a:miter lim="800000"/>
                <a:headEnd/>
                <a:tailEnd/>
              </a14:hiddenLine>
            </a:ext>
          </a:extLst>
        </p:spPr>
        <p:txBody>
          <a:bodyPr anchor="ctr"/>
          <a:lstStyle/>
          <a:p>
            <a:endParaRPr lang="en-US" sz="2000">
              <a:solidFill>
                <a:schemeClr val="bg1"/>
              </a:solidFill>
            </a:endParaRPr>
          </a:p>
        </p:txBody>
      </p:sp>
      <p:sp>
        <p:nvSpPr>
          <p:cNvPr id="16420" name="TextBox 256">
            <a:extLst>
              <a:ext uri="{FF2B5EF4-FFF2-40B4-BE49-F238E27FC236}">
                <a16:creationId xmlns:a16="http://schemas.microsoft.com/office/drawing/2014/main" id="{7EBB4B9F-03EE-3D18-1A07-404EFD50D45E}"/>
              </a:ext>
            </a:extLst>
          </p:cNvPr>
          <p:cNvSpPr txBox="1">
            <a:spLocks noChangeArrowheads="1"/>
          </p:cNvSpPr>
          <p:nvPr/>
        </p:nvSpPr>
        <p:spPr bwMode="auto">
          <a:xfrm>
            <a:off x="268202" y="4910967"/>
            <a:ext cx="344902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GB" altLang="en-US" sz="2000" b="1" dirty="0">
                <a:solidFill>
                  <a:schemeClr val="bg1"/>
                </a:solidFill>
                <a:latin typeface="+mn-lt"/>
              </a:rPr>
              <a:t>Approve: </a:t>
            </a:r>
            <a:r>
              <a:rPr lang="en-US" sz="2000" dirty="0">
                <a:solidFill>
                  <a:schemeClr val="bg1"/>
                </a:solidFill>
              </a:rPr>
              <a:t>Acceptance authority</a:t>
            </a:r>
          </a:p>
        </p:txBody>
      </p:sp>
      <p:sp>
        <p:nvSpPr>
          <p:cNvPr id="258" name="Freeform: Shape 257">
            <a:extLst>
              <a:ext uri="{FF2B5EF4-FFF2-40B4-BE49-F238E27FC236}">
                <a16:creationId xmlns:a16="http://schemas.microsoft.com/office/drawing/2014/main" id="{3AE5B3C1-D86C-DF45-725A-CAC6DEE12403}"/>
              </a:ext>
            </a:extLst>
          </p:cNvPr>
          <p:cNvSpPr/>
          <p:nvPr/>
        </p:nvSpPr>
        <p:spPr bwMode="auto">
          <a:xfrm>
            <a:off x="5768975" y="5427663"/>
            <a:ext cx="547688" cy="546100"/>
          </a:xfrm>
          <a:custGeom>
            <a:avLst/>
            <a:gdLst>
              <a:gd name="connsiteX0" fmla="*/ 250151 w 577275"/>
              <a:gd name="connsiteY0" fmla="*/ 557161 h 576374"/>
              <a:gd name="connsiteX1" fmla="*/ 327121 w 577275"/>
              <a:gd name="connsiteY1" fmla="*/ 557161 h 576374"/>
              <a:gd name="connsiteX2" fmla="*/ 327121 w 577275"/>
              <a:gd name="connsiteY2" fmla="*/ 576373 h 576374"/>
              <a:gd name="connsiteX3" fmla="*/ 250151 w 577275"/>
              <a:gd name="connsiteY3" fmla="*/ 576373 h 576374"/>
              <a:gd name="connsiteX4" fmla="*/ 250153 w 577275"/>
              <a:gd name="connsiteY4" fmla="*/ 345824 h 576374"/>
              <a:gd name="connsiteX5" fmla="*/ 327122 w 577275"/>
              <a:gd name="connsiteY5" fmla="*/ 345824 h 576374"/>
              <a:gd name="connsiteX6" fmla="*/ 371756 w 577275"/>
              <a:gd name="connsiteY6" fmla="*/ 358225 h 576374"/>
              <a:gd name="connsiteX7" fmla="*/ 376191 w 577275"/>
              <a:gd name="connsiteY7" fmla="*/ 361103 h 576374"/>
              <a:gd name="connsiteX8" fmla="*/ 399751 w 577275"/>
              <a:gd name="connsiteY8" fmla="*/ 385513 h 576374"/>
              <a:gd name="connsiteX9" fmla="*/ 413714 w 577275"/>
              <a:gd name="connsiteY9" fmla="*/ 384249 h 576374"/>
              <a:gd name="connsiteX10" fmla="*/ 490684 w 577275"/>
              <a:gd name="connsiteY10" fmla="*/ 384249 h 576374"/>
              <a:gd name="connsiteX11" fmla="*/ 539421 w 577275"/>
              <a:gd name="connsiteY11" fmla="*/ 399288 h 576374"/>
              <a:gd name="connsiteX12" fmla="*/ 577275 w 577275"/>
              <a:gd name="connsiteY12" fmla="*/ 470705 h 576374"/>
              <a:gd name="connsiteX13" fmla="*/ 577275 w 577275"/>
              <a:gd name="connsiteY13" fmla="*/ 509129 h 576374"/>
              <a:gd name="connsiteX14" fmla="*/ 537933 w 577275"/>
              <a:gd name="connsiteY14" fmla="*/ 570241 h 576374"/>
              <a:gd name="connsiteX15" fmla="*/ 509926 w 577275"/>
              <a:gd name="connsiteY15" fmla="*/ 576373 h 576374"/>
              <a:gd name="connsiteX16" fmla="*/ 413714 w 577275"/>
              <a:gd name="connsiteY16" fmla="*/ 576373 h 576374"/>
              <a:gd name="connsiteX17" fmla="*/ 413714 w 577275"/>
              <a:gd name="connsiteY17" fmla="*/ 557161 h 576374"/>
              <a:gd name="connsiteX18" fmla="*/ 500305 w 577275"/>
              <a:gd name="connsiteY18" fmla="*/ 557161 h 576374"/>
              <a:gd name="connsiteX19" fmla="*/ 500305 w 577275"/>
              <a:gd name="connsiteY19" fmla="*/ 451492 h 576374"/>
              <a:gd name="connsiteX20" fmla="*/ 519547 w 577275"/>
              <a:gd name="connsiteY20" fmla="*/ 451492 h 576374"/>
              <a:gd name="connsiteX21" fmla="*/ 519547 w 577275"/>
              <a:gd name="connsiteY21" fmla="*/ 556196 h 576374"/>
              <a:gd name="connsiteX22" fmla="*/ 529864 w 577275"/>
              <a:gd name="connsiteY22" fmla="*/ 552796 h 576374"/>
              <a:gd name="connsiteX23" fmla="*/ 558033 w 577275"/>
              <a:gd name="connsiteY23" fmla="*/ 509129 h 576374"/>
              <a:gd name="connsiteX24" fmla="*/ 558033 w 577275"/>
              <a:gd name="connsiteY24" fmla="*/ 470705 h 576374"/>
              <a:gd name="connsiteX25" fmla="*/ 528560 w 577275"/>
              <a:gd name="connsiteY25" fmla="*/ 415138 h 576374"/>
              <a:gd name="connsiteX26" fmla="*/ 490684 w 577275"/>
              <a:gd name="connsiteY26" fmla="*/ 403461 h 576374"/>
              <a:gd name="connsiteX27" fmla="*/ 413714 w 577275"/>
              <a:gd name="connsiteY27" fmla="*/ 403461 h 576374"/>
              <a:gd name="connsiteX28" fmla="*/ 408738 w 577275"/>
              <a:gd name="connsiteY28" fmla="*/ 403754 h 576374"/>
              <a:gd name="connsiteX29" fmla="*/ 413714 w 577275"/>
              <a:gd name="connsiteY29" fmla="*/ 432280 h 576374"/>
              <a:gd name="connsiteX30" fmla="*/ 413714 w 577275"/>
              <a:gd name="connsiteY30" fmla="*/ 528342 h 576374"/>
              <a:gd name="connsiteX31" fmla="*/ 365607 w 577275"/>
              <a:gd name="connsiteY31" fmla="*/ 576373 h 576374"/>
              <a:gd name="connsiteX32" fmla="*/ 336744 w 577275"/>
              <a:gd name="connsiteY32" fmla="*/ 576373 h 576374"/>
              <a:gd name="connsiteX33" fmla="*/ 336744 w 577275"/>
              <a:gd name="connsiteY33" fmla="*/ 422674 h 576374"/>
              <a:gd name="connsiteX34" fmla="*/ 355986 w 577275"/>
              <a:gd name="connsiteY34" fmla="*/ 422674 h 576374"/>
              <a:gd name="connsiteX35" fmla="*/ 355986 w 577275"/>
              <a:gd name="connsiteY35" fmla="*/ 557161 h 576374"/>
              <a:gd name="connsiteX36" fmla="*/ 365607 w 577275"/>
              <a:gd name="connsiteY36" fmla="*/ 557161 h 576374"/>
              <a:gd name="connsiteX37" fmla="*/ 394471 w 577275"/>
              <a:gd name="connsiteY37" fmla="*/ 528342 h 576374"/>
              <a:gd name="connsiteX38" fmla="*/ 394471 w 577275"/>
              <a:gd name="connsiteY38" fmla="*/ 432280 h 576374"/>
              <a:gd name="connsiteX39" fmla="*/ 386571 w 577275"/>
              <a:gd name="connsiteY39" fmla="*/ 400729 h 576374"/>
              <a:gd name="connsiteX40" fmla="*/ 364998 w 577275"/>
              <a:gd name="connsiteY40" fmla="*/ 376714 h 576374"/>
              <a:gd name="connsiteX41" fmla="*/ 362191 w 577275"/>
              <a:gd name="connsiteY41" fmla="*/ 374920 h 576374"/>
              <a:gd name="connsiteX42" fmla="*/ 327122 w 577275"/>
              <a:gd name="connsiteY42" fmla="*/ 365036 h 576374"/>
              <a:gd name="connsiteX43" fmla="*/ 250153 w 577275"/>
              <a:gd name="connsiteY43" fmla="*/ 365036 h 576374"/>
              <a:gd name="connsiteX44" fmla="*/ 182804 w 577275"/>
              <a:gd name="connsiteY44" fmla="*/ 432280 h 576374"/>
              <a:gd name="connsiteX45" fmla="*/ 182804 w 577275"/>
              <a:gd name="connsiteY45" fmla="*/ 528342 h 576374"/>
              <a:gd name="connsiteX46" fmla="*/ 211668 w 577275"/>
              <a:gd name="connsiteY46" fmla="*/ 557161 h 576374"/>
              <a:gd name="connsiteX47" fmla="*/ 221289 w 577275"/>
              <a:gd name="connsiteY47" fmla="*/ 557161 h 576374"/>
              <a:gd name="connsiteX48" fmla="*/ 221289 w 577275"/>
              <a:gd name="connsiteY48" fmla="*/ 422674 h 576374"/>
              <a:gd name="connsiteX49" fmla="*/ 240531 w 577275"/>
              <a:gd name="connsiteY49" fmla="*/ 422674 h 576374"/>
              <a:gd name="connsiteX50" fmla="*/ 240531 w 577275"/>
              <a:gd name="connsiteY50" fmla="*/ 576373 h 576374"/>
              <a:gd name="connsiteX51" fmla="*/ 211668 w 577275"/>
              <a:gd name="connsiteY51" fmla="*/ 576373 h 576374"/>
              <a:gd name="connsiteX52" fmla="*/ 163561 w 577275"/>
              <a:gd name="connsiteY52" fmla="*/ 528342 h 576374"/>
              <a:gd name="connsiteX53" fmla="*/ 163561 w 577275"/>
              <a:gd name="connsiteY53" fmla="*/ 432280 h 576374"/>
              <a:gd name="connsiteX54" fmla="*/ 168545 w 577275"/>
              <a:gd name="connsiteY54" fmla="*/ 403754 h 576374"/>
              <a:gd name="connsiteX55" fmla="*/ 163561 w 577275"/>
              <a:gd name="connsiteY55" fmla="*/ 403461 h 576374"/>
              <a:gd name="connsiteX56" fmla="*/ 86591 w 577275"/>
              <a:gd name="connsiteY56" fmla="*/ 403461 h 576374"/>
              <a:gd name="connsiteX57" fmla="*/ 48741 w 577275"/>
              <a:gd name="connsiteY57" fmla="*/ 415120 h 576374"/>
              <a:gd name="connsiteX58" fmla="*/ 19243 w 577275"/>
              <a:gd name="connsiteY58" fmla="*/ 470705 h 576374"/>
              <a:gd name="connsiteX59" fmla="*/ 19243 w 577275"/>
              <a:gd name="connsiteY59" fmla="*/ 509129 h 576374"/>
              <a:gd name="connsiteX60" fmla="*/ 47249 w 577275"/>
              <a:gd name="connsiteY60" fmla="*/ 552722 h 576374"/>
              <a:gd name="connsiteX61" fmla="*/ 57728 w 577275"/>
              <a:gd name="connsiteY61" fmla="*/ 556196 h 576374"/>
              <a:gd name="connsiteX62" fmla="*/ 57728 w 577275"/>
              <a:gd name="connsiteY62" fmla="*/ 451492 h 576374"/>
              <a:gd name="connsiteX63" fmla="*/ 76970 w 577275"/>
              <a:gd name="connsiteY63" fmla="*/ 451492 h 576374"/>
              <a:gd name="connsiteX64" fmla="*/ 76970 w 577275"/>
              <a:gd name="connsiteY64" fmla="*/ 557161 h 576374"/>
              <a:gd name="connsiteX65" fmla="*/ 163561 w 577275"/>
              <a:gd name="connsiteY65" fmla="*/ 557161 h 576374"/>
              <a:gd name="connsiteX66" fmla="*/ 163561 w 577275"/>
              <a:gd name="connsiteY66" fmla="*/ 576373 h 576374"/>
              <a:gd name="connsiteX67" fmla="*/ 67349 w 577275"/>
              <a:gd name="connsiteY67" fmla="*/ 576373 h 576374"/>
              <a:gd name="connsiteX68" fmla="*/ 39180 w 577275"/>
              <a:gd name="connsiteY68" fmla="*/ 570166 h 576374"/>
              <a:gd name="connsiteX69" fmla="*/ 0 w 577275"/>
              <a:gd name="connsiteY69" fmla="*/ 509129 h 576374"/>
              <a:gd name="connsiteX70" fmla="*/ 0 w 577275"/>
              <a:gd name="connsiteY70" fmla="*/ 470705 h 576374"/>
              <a:gd name="connsiteX71" fmla="*/ 37880 w 577275"/>
              <a:gd name="connsiteY71" fmla="*/ 399270 h 576374"/>
              <a:gd name="connsiteX72" fmla="*/ 86591 w 577275"/>
              <a:gd name="connsiteY72" fmla="*/ 384249 h 576374"/>
              <a:gd name="connsiteX73" fmla="*/ 163561 w 577275"/>
              <a:gd name="connsiteY73" fmla="*/ 384249 h 576374"/>
              <a:gd name="connsiteX74" fmla="*/ 177550 w 577275"/>
              <a:gd name="connsiteY74" fmla="*/ 385513 h 576374"/>
              <a:gd name="connsiteX75" fmla="*/ 250153 w 577275"/>
              <a:gd name="connsiteY75" fmla="*/ 345824 h 576374"/>
              <a:gd name="connsiteX76" fmla="*/ 452199 w 577275"/>
              <a:gd name="connsiteY76" fmla="*/ 278580 h 576374"/>
              <a:gd name="connsiteX77" fmla="*/ 413714 w 577275"/>
              <a:gd name="connsiteY77" fmla="*/ 317005 h 576374"/>
              <a:gd name="connsiteX78" fmla="*/ 452199 w 577275"/>
              <a:gd name="connsiteY78" fmla="*/ 355430 h 576374"/>
              <a:gd name="connsiteX79" fmla="*/ 490684 w 577275"/>
              <a:gd name="connsiteY79" fmla="*/ 317005 h 576374"/>
              <a:gd name="connsiteX80" fmla="*/ 452199 w 577275"/>
              <a:gd name="connsiteY80" fmla="*/ 278580 h 576374"/>
              <a:gd name="connsiteX81" fmla="*/ 125076 w 577275"/>
              <a:gd name="connsiteY81" fmla="*/ 278580 h 576374"/>
              <a:gd name="connsiteX82" fmla="*/ 86591 w 577275"/>
              <a:gd name="connsiteY82" fmla="*/ 317005 h 576374"/>
              <a:gd name="connsiteX83" fmla="*/ 125076 w 577275"/>
              <a:gd name="connsiteY83" fmla="*/ 355430 h 576374"/>
              <a:gd name="connsiteX84" fmla="*/ 163561 w 577275"/>
              <a:gd name="connsiteY84" fmla="*/ 317005 h 576374"/>
              <a:gd name="connsiteX85" fmla="*/ 125076 w 577275"/>
              <a:gd name="connsiteY85" fmla="*/ 278580 h 576374"/>
              <a:gd name="connsiteX86" fmla="*/ 452199 w 577275"/>
              <a:gd name="connsiteY86" fmla="*/ 259368 h 576374"/>
              <a:gd name="connsiteX87" fmla="*/ 509926 w 577275"/>
              <a:gd name="connsiteY87" fmla="*/ 317005 h 576374"/>
              <a:gd name="connsiteX88" fmla="*/ 452199 w 577275"/>
              <a:gd name="connsiteY88" fmla="*/ 374642 h 576374"/>
              <a:gd name="connsiteX89" fmla="*/ 394471 w 577275"/>
              <a:gd name="connsiteY89" fmla="*/ 317005 h 576374"/>
              <a:gd name="connsiteX90" fmla="*/ 452199 w 577275"/>
              <a:gd name="connsiteY90" fmla="*/ 259368 h 576374"/>
              <a:gd name="connsiteX91" fmla="*/ 125076 w 577275"/>
              <a:gd name="connsiteY91" fmla="*/ 259368 h 576374"/>
              <a:gd name="connsiteX92" fmla="*/ 182804 w 577275"/>
              <a:gd name="connsiteY92" fmla="*/ 317005 h 576374"/>
              <a:gd name="connsiteX93" fmla="*/ 125076 w 577275"/>
              <a:gd name="connsiteY93" fmla="*/ 374642 h 576374"/>
              <a:gd name="connsiteX94" fmla="*/ 67349 w 577275"/>
              <a:gd name="connsiteY94" fmla="*/ 317005 h 576374"/>
              <a:gd name="connsiteX95" fmla="*/ 125076 w 577275"/>
              <a:gd name="connsiteY95" fmla="*/ 259368 h 576374"/>
              <a:gd name="connsiteX96" fmla="*/ 288637 w 577275"/>
              <a:gd name="connsiteY96" fmla="*/ 240155 h 576374"/>
              <a:gd name="connsiteX97" fmla="*/ 250152 w 577275"/>
              <a:gd name="connsiteY97" fmla="*/ 278580 h 576374"/>
              <a:gd name="connsiteX98" fmla="*/ 288637 w 577275"/>
              <a:gd name="connsiteY98" fmla="*/ 317005 h 576374"/>
              <a:gd name="connsiteX99" fmla="*/ 327122 w 577275"/>
              <a:gd name="connsiteY99" fmla="*/ 278580 h 576374"/>
              <a:gd name="connsiteX100" fmla="*/ 288637 w 577275"/>
              <a:gd name="connsiteY100" fmla="*/ 240155 h 576374"/>
              <a:gd name="connsiteX101" fmla="*/ 288637 w 577275"/>
              <a:gd name="connsiteY101" fmla="*/ 220943 h 576374"/>
              <a:gd name="connsiteX102" fmla="*/ 346365 w 577275"/>
              <a:gd name="connsiteY102" fmla="*/ 278580 h 576374"/>
              <a:gd name="connsiteX103" fmla="*/ 288637 w 577275"/>
              <a:gd name="connsiteY103" fmla="*/ 336218 h 576374"/>
              <a:gd name="connsiteX104" fmla="*/ 230910 w 577275"/>
              <a:gd name="connsiteY104" fmla="*/ 278580 h 576374"/>
              <a:gd name="connsiteX105" fmla="*/ 288637 w 577275"/>
              <a:gd name="connsiteY105" fmla="*/ 220943 h 576374"/>
              <a:gd name="connsiteX106" fmla="*/ 288637 w 577275"/>
              <a:gd name="connsiteY106" fmla="*/ 124881 h 576374"/>
              <a:gd name="connsiteX107" fmla="*/ 423335 w 577275"/>
              <a:gd name="connsiteY107" fmla="*/ 259368 h 576374"/>
              <a:gd name="connsiteX108" fmla="*/ 404093 w 577275"/>
              <a:gd name="connsiteY108" fmla="*/ 259368 h 576374"/>
              <a:gd name="connsiteX109" fmla="*/ 288637 w 577275"/>
              <a:gd name="connsiteY109" fmla="*/ 144093 h 576374"/>
              <a:gd name="connsiteX110" fmla="*/ 173182 w 577275"/>
              <a:gd name="connsiteY110" fmla="*/ 259368 h 576374"/>
              <a:gd name="connsiteX111" fmla="*/ 153940 w 577275"/>
              <a:gd name="connsiteY111" fmla="*/ 259368 h 576374"/>
              <a:gd name="connsiteX112" fmla="*/ 288637 w 577275"/>
              <a:gd name="connsiteY112" fmla="*/ 124881 h 576374"/>
              <a:gd name="connsiteX113" fmla="*/ 259774 w 577275"/>
              <a:gd name="connsiteY113" fmla="*/ 0 h 576374"/>
              <a:gd name="connsiteX114" fmla="*/ 317501 w 577275"/>
              <a:gd name="connsiteY114" fmla="*/ 0 h 576374"/>
              <a:gd name="connsiteX115" fmla="*/ 346365 w 577275"/>
              <a:gd name="connsiteY115" fmla="*/ 28819 h 576374"/>
              <a:gd name="connsiteX116" fmla="*/ 346365 w 577275"/>
              <a:gd name="connsiteY116" fmla="*/ 65994 h 576374"/>
              <a:gd name="connsiteX117" fmla="*/ 384685 w 577275"/>
              <a:gd name="connsiteY117" fmla="*/ 81972 h 576374"/>
              <a:gd name="connsiteX118" fmla="*/ 411143 w 577275"/>
              <a:gd name="connsiteY118" fmla="*/ 55555 h 576374"/>
              <a:gd name="connsiteX119" fmla="*/ 451891 w 577275"/>
              <a:gd name="connsiteY119" fmla="*/ 55555 h 576374"/>
              <a:gd name="connsiteX120" fmla="*/ 492773 w 577275"/>
              <a:gd name="connsiteY120" fmla="*/ 96370 h 576374"/>
              <a:gd name="connsiteX121" fmla="*/ 501218 w 577275"/>
              <a:gd name="connsiteY121" fmla="*/ 116704 h 576374"/>
              <a:gd name="connsiteX122" fmla="*/ 492773 w 577275"/>
              <a:gd name="connsiteY122" fmla="*/ 137042 h 576374"/>
              <a:gd name="connsiteX123" fmla="*/ 466315 w 577275"/>
              <a:gd name="connsiteY123" fmla="*/ 163460 h 576374"/>
              <a:gd name="connsiteX124" fmla="*/ 482322 w 577275"/>
              <a:gd name="connsiteY124" fmla="*/ 201731 h 576374"/>
              <a:gd name="connsiteX125" fmla="*/ 519547 w 577275"/>
              <a:gd name="connsiteY125" fmla="*/ 201731 h 576374"/>
              <a:gd name="connsiteX126" fmla="*/ 548411 w 577275"/>
              <a:gd name="connsiteY126" fmla="*/ 230549 h 576374"/>
              <a:gd name="connsiteX127" fmla="*/ 548411 w 577275"/>
              <a:gd name="connsiteY127" fmla="*/ 288187 h 576374"/>
              <a:gd name="connsiteX128" fmla="*/ 519547 w 577275"/>
              <a:gd name="connsiteY128" fmla="*/ 317005 h 576374"/>
              <a:gd name="connsiteX129" fmla="*/ 519547 w 577275"/>
              <a:gd name="connsiteY129" fmla="*/ 297793 h 576374"/>
              <a:gd name="connsiteX130" fmla="*/ 529169 w 577275"/>
              <a:gd name="connsiteY130" fmla="*/ 288187 h 576374"/>
              <a:gd name="connsiteX131" fmla="*/ 529169 w 577275"/>
              <a:gd name="connsiteY131" fmla="*/ 230549 h 576374"/>
              <a:gd name="connsiteX132" fmla="*/ 519547 w 577275"/>
              <a:gd name="connsiteY132" fmla="*/ 220943 h 576374"/>
              <a:gd name="connsiteX133" fmla="*/ 467593 w 577275"/>
              <a:gd name="connsiteY133" fmla="*/ 220943 h 576374"/>
              <a:gd name="connsiteX134" fmla="*/ 465728 w 577275"/>
              <a:gd name="connsiteY134" fmla="*/ 213727 h 576374"/>
              <a:gd name="connsiteX135" fmla="*/ 446099 w 577275"/>
              <a:gd name="connsiteY135" fmla="*/ 166792 h 576374"/>
              <a:gd name="connsiteX136" fmla="*/ 442250 w 577275"/>
              <a:gd name="connsiteY136" fmla="*/ 160364 h 576374"/>
              <a:gd name="connsiteX137" fmla="*/ 479138 w 577275"/>
              <a:gd name="connsiteY137" fmla="*/ 123470 h 576374"/>
              <a:gd name="connsiteX138" fmla="*/ 479138 w 577275"/>
              <a:gd name="connsiteY138" fmla="*/ 110021 h 576374"/>
              <a:gd name="connsiteX139" fmla="*/ 438278 w 577275"/>
              <a:gd name="connsiteY139" fmla="*/ 69165 h 576374"/>
              <a:gd name="connsiteX140" fmla="*/ 424804 w 577275"/>
              <a:gd name="connsiteY140" fmla="*/ 69165 h 576374"/>
              <a:gd name="connsiteX141" fmla="*/ 387849 w 577275"/>
              <a:gd name="connsiteY141" fmla="*/ 106062 h 576374"/>
              <a:gd name="connsiteX142" fmla="*/ 381415 w 577275"/>
              <a:gd name="connsiteY142" fmla="*/ 102220 h 576374"/>
              <a:gd name="connsiteX143" fmla="*/ 334346 w 577275"/>
              <a:gd name="connsiteY143" fmla="*/ 82614 h 576374"/>
              <a:gd name="connsiteX144" fmla="*/ 327122 w 577275"/>
              <a:gd name="connsiteY144" fmla="*/ 80737 h 576374"/>
              <a:gd name="connsiteX145" fmla="*/ 327122 w 577275"/>
              <a:gd name="connsiteY145" fmla="*/ 28819 h 576374"/>
              <a:gd name="connsiteX146" fmla="*/ 317501 w 577275"/>
              <a:gd name="connsiteY146" fmla="*/ 19213 h 576374"/>
              <a:gd name="connsiteX147" fmla="*/ 259774 w 577275"/>
              <a:gd name="connsiteY147" fmla="*/ 19213 h 576374"/>
              <a:gd name="connsiteX148" fmla="*/ 250153 w 577275"/>
              <a:gd name="connsiteY148" fmla="*/ 28819 h 576374"/>
              <a:gd name="connsiteX149" fmla="*/ 250153 w 577275"/>
              <a:gd name="connsiteY149" fmla="*/ 80692 h 576374"/>
              <a:gd name="connsiteX150" fmla="*/ 242925 w 577275"/>
              <a:gd name="connsiteY150" fmla="*/ 82557 h 576374"/>
              <a:gd name="connsiteX151" fmla="*/ 195909 w 577275"/>
              <a:gd name="connsiteY151" fmla="*/ 102141 h 576374"/>
              <a:gd name="connsiteX152" fmla="*/ 189471 w 577275"/>
              <a:gd name="connsiteY152" fmla="*/ 105987 h 576374"/>
              <a:gd name="connsiteX153" fmla="*/ 152527 w 577275"/>
              <a:gd name="connsiteY153" fmla="*/ 69165 h 576374"/>
              <a:gd name="connsiteX154" fmla="*/ 139008 w 577275"/>
              <a:gd name="connsiteY154" fmla="*/ 69165 h 576374"/>
              <a:gd name="connsiteX155" fmla="*/ 98137 w 577275"/>
              <a:gd name="connsiteY155" fmla="*/ 109962 h 576374"/>
              <a:gd name="connsiteX156" fmla="*/ 95329 w 577275"/>
              <a:gd name="connsiteY156" fmla="*/ 116716 h 576374"/>
              <a:gd name="connsiteX157" fmla="*/ 98137 w 577275"/>
              <a:gd name="connsiteY157" fmla="*/ 123470 h 576374"/>
              <a:gd name="connsiteX158" fmla="*/ 135092 w 577275"/>
              <a:gd name="connsiteY158" fmla="*/ 160364 h 576374"/>
              <a:gd name="connsiteX159" fmla="*/ 131243 w 577275"/>
              <a:gd name="connsiteY159" fmla="*/ 166792 h 576374"/>
              <a:gd name="connsiteX160" fmla="*/ 111618 w 577275"/>
              <a:gd name="connsiteY160" fmla="*/ 213727 h 576374"/>
              <a:gd name="connsiteX161" fmla="*/ 109731 w 577275"/>
              <a:gd name="connsiteY161" fmla="*/ 220943 h 576374"/>
              <a:gd name="connsiteX162" fmla="*/ 57728 w 577275"/>
              <a:gd name="connsiteY162" fmla="*/ 220943 h 576374"/>
              <a:gd name="connsiteX163" fmla="*/ 48106 w 577275"/>
              <a:gd name="connsiteY163" fmla="*/ 230549 h 576374"/>
              <a:gd name="connsiteX164" fmla="*/ 48106 w 577275"/>
              <a:gd name="connsiteY164" fmla="*/ 288187 h 576374"/>
              <a:gd name="connsiteX165" fmla="*/ 57728 w 577275"/>
              <a:gd name="connsiteY165" fmla="*/ 297793 h 576374"/>
              <a:gd name="connsiteX166" fmla="*/ 57728 w 577275"/>
              <a:gd name="connsiteY166" fmla="*/ 317005 h 576374"/>
              <a:gd name="connsiteX167" fmla="*/ 28864 w 577275"/>
              <a:gd name="connsiteY167" fmla="*/ 288187 h 576374"/>
              <a:gd name="connsiteX168" fmla="*/ 28864 w 577275"/>
              <a:gd name="connsiteY168" fmla="*/ 230549 h 576374"/>
              <a:gd name="connsiteX169" fmla="*/ 57728 w 577275"/>
              <a:gd name="connsiteY169" fmla="*/ 201731 h 576374"/>
              <a:gd name="connsiteX170" fmla="*/ 94953 w 577275"/>
              <a:gd name="connsiteY170" fmla="*/ 201731 h 576374"/>
              <a:gd name="connsiteX171" fmla="*/ 110964 w 577275"/>
              <a:gd name="connsiteY171" fmla="*/ 163471 h 576374"/>
              <a:gd name="connsiteX172" fmla="*/ 84505 w 577275"/>
              <a:gd name="connsiteY172" fmla="*/ 137054 h 576374"/>
              <a:gd name="connsiteX173" fmla="*/ 76053 w 577275"/>
              <a:gd name="connsiteY173" fmla="*/ 116716 h 576374"/>
              <a:gd name="connsiteX174" fmla="*/ 84505 w 577275"/>
              <a:gd name="connsiteY174" fmla="*/ 96381 h 576374"/>
              <a:gd name="connsiteX175" fmla="*/ 125396 w 577275"/>
              <a:gd name="connsiteY175" fmla="*/ 55555 h 576374"/>
              <a:gd name="connsiteX176" fmla="*/ 166140 w 577275"/>
              <a:gd name="connsiteY176" fmla="*/ 55555 h 576374"/>
              <a:gd name="connsiteX177" fmla="*/ 192590 w 577275"/>
              <a:gd name="connsiteY177" fmla="*/ 81961 h 576374"/>
              <a:gd name="connsiteX178" fmla="*/ 230910 w 577275"/>
              <a:gd name="connsiteY178" fmla="*/ 65994 h 576374"/>
              <a:gd name="connsiteX179" fmla="*/ 230910 w 577275"/>
              <a:gd name="connsiteY179" fmla="*/ 28819 h 576374"/>
              <a:gd name="connsiteX180" fmla="*/ 259774 w 577275"/>
              <a:gd name="connsiteY180" fmla="*/ 0 h 576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577275" h="576374">
                <a:moveTo>
                  <a:pt x="250151" y="557161"/>
                </a:moveTo>
                <a:lnTo>
                  <a:pt x="327121" y="557161"/>
                </a:lnTo>
                <a:lnTo>
                  <a:pt x="327121" y="576373"/>
                </a:lnTo>
                <a:lnTo>
                  <a:pt x="250151" y="576373"/>
                </a:lnTo>
                <a:close/>
                <a:moveTo>
                  <a:pt x="250153" y="345824"/>
                </a:moveTo>
                <a:lnTo>
                  <a:pt x="327122" y="345824"/>
                </a:lnTo>
                <a:cubicBezTo>
                  <a:pt x="342855" y="345802"/>
                  <a:pt x="358297" y="350087"/>
                  <a:pt x="371756" y="358225"/>
                </a:cubicBezTo>
                <a:cubicBezTo>
                  <a:pt x="373301" y="359078"/>
                  <a:pt x="374781" y="360042"/>
                  <a:pt x="376191" y="361103"/>
                </a:cubicBezTo>
                <a:cubicBezTo>
                  <a:pt x="385587" y="367607"/>
                  <a:pt x="393596" y="375900"/>
                  <a:pt x="399751" y="385513"/>
                </a:cubicBezTo>
                <a:cubicBezTo>
                  <a:pt x="404363" y="384714"/>
                  <a:pt x="409035" y="384290"/>
                  <a:pt x="413714" y="384249"/>
                </a:cubicBezTo>
                <a:lnTo>
                  <a:pt x="490684" y="384249"/>
                </a:lnTo>
                <a:cubicBezTo>
                  <a:pt x="508085" y="384200"/>
                  <a:pt x="525084" y="389450"/>
                  <a:pt x="539421" y="399288"/>
                </a:cubicBezTo>
                <a:cubicBezTo>
                  <a:pt x="563091" y="415382"/>
                  <a:pt x="577260" y="442115"/>
                  <a:pt x="577275" y="470705"/>
                </a:cubicBezTo>
                <a:lnTo>
                  <a:pt x="577275" y="509129"/>
                </a:lnTo>
                <a:cubicBezTo>
                  <a:pt x="577237" y="535423"/>
                  <a:pt x="561873" y="559288"/>
                  <a:pt x="537933" y="570241"/>
                </a:cubicBezTo>
                <a:cubicBezTo>
                  <a:pt x="529173" y="574339"/>
                  <a:pt x="519604" y="576433"/>
                  <a:pt x="509926" y="576373"/>
                </a:cubicBezTo>
                <a:lnTo>
                  <a:pt x="413714" y="576373"/>
                </a:lnTo>
                <a:lnTo>
                  <a:pt x="413714" y="557161"/>
                </a:lnTo>
                <a:lnTo>
                  <a:pt x="500305" y="557161"/>
                </a:lnTo>
                <a:lnTo>
                  <a:pt x="500305" y="451492"/>
                </a:lnTo>
                <a:lnTo>
                  <a:pt x="519547" y="451492"/>
                </a:lnTo>
                <a:lnTo>
                  <a:pt x="519547" y="556196"/>
                </a:lnTo>
                <a:cubicBezTo>
                  <a:pt x="523110" y="555491"/>
                  <a:pt x="526576" y="554350"/>
                  <a:pt x="529864" y="552796"/>
                </a:cubicBezTo>
                <a:cubicBezTo>
                  <a:pt x="546990" y="544991"/>
                  <a:pt x="557999" y="527933"/>
                  <a:pt x="558033" y="509129"/>
                </a:cubicBezTo>
                <a:lnTo>
                  <a:pt x="558033" y="470705"/>
                </a:lnTo>
                <a:cubicBezTo>
                  <a:pt x="558007" y="448457"/>
                  <a:pt x="546976" y="427664"/>
                  <a:pt x="528560" y="415138"/>
                </a:cubicBezTo>
                <a:cubicBezTo>
                  <a:pt x="517416" y="407499"/>
                  <a:pt x="504203" y="403424"/>
                  <a:pt x="490684" y="403461"/>
                </a:cubicBezTo>
                <a:lnTo>
                  <a:pt x="413714" y="403461"/>
                </a:lnTo>
                <a:cubicBezTo>
                  <a:pt x="412030" y="403461"/>
                  <a:pt x="410395" y="403642"/>
                  <a:pt x="408738" y="403754"/>
                </a:cubicBezTo>
                <a:cubicBezTo>
                  <a:pt x="411989" y="412921"/>
                  <a:pt x="413669" y="422561"/>
                  <a:pt x="413714" y="432280"/>
                </a:cubicBezTo>
                <a:lnTo>
                  <a:pt x="413714" y="528342"/>
                </a:lnTo>
                <a:cubicBezTo>
                  <a:pt x="413680" y="554857"/>
                  <a:pt x="392164" y="576339"/>
                  <a:pt x="365607" y="576373"/>
                </a:cubicBezTo>
                <a:lnTo>
                  <a:pt x="336744" y="576373"/>
                </a:lnTo>
                <a:lnTo>
                  <a:pt x="336744" y="422674"/>
                </a:lnTo>
                <a:lnTo>
                  <a:pt x="355986" y="422674"/>
                </a:lnTo>
                <a:lnTo>
                  <a:pt x="355986" y="557161"/>
                </a:lnTo>
                <a:lnTo>
                  <a:pt x="365607" y="557161"/>
                </a:lnTo>
                <a:cubicBezTo>
                  <a:pt x="381546" y="557161"/>
                  <a:pt x="394471" y="544256"/>
                  <a:pt x="394471" y="528342"/>
                </a:cubicBezTo>
                <a:lnTo>
                  <a:pt x="394471" y="432280"/>
                </a:lnTo>
                <a:cubicBezTo>
                  <a:pt x="394471" y="421274"/>
                  <a:pt x="391754" y="410441"/>
                  <a:pt x="386571" y="400729"/>
                </a:cubicBezTo>
                <a:cubicBezTo>
                  <a:pt x="381415" y="391115"/>
                  <a:pt x="374015" y="382879"/>
                  <a:pt x="364998" y="376714"/>
                </a:cubicBezTo>
                <a:cubicBezTo>
                  <a:pt x="364108" y="376054"/>
                  <a:pt x="363168" y="375453"/>
                  <a:pt x="362191" y="374920"/>
                </a:cubicBezTo>
                <a:cubicBezTo>
                  <a:pt x="351635" y="368466"/>
                  <a:pt x="339502" y="365044"/>
                  <a:pt x="327122" y="365036"/>
                </a:cubicBezTo>
                <a:lnTo>
                  <a:pt x="250153" y="365036"/>
                </a:lnTo>
                <a:cubicBezTo>
                  <a:pt x="212961" y="365036"/>
                  <a:pt x="182804" y="395138"/>
                  <a:pt x="182804" y="432280"/>
                </a:cubicBezTo>
                <a:lnTo>
                  <a:pt x="182804" y="528342"/>
                </a:lnTo>
                <a:cubicBezTo>
                  <a:pt x="182804" y="544256"/>
                  <a:pt x="195729" y="557161"/>
                  <a:pt x="211668" y="557161"/>
                </a:cubicBezTo>
                <a:lnTo>
                  <a:pt x="221289" y="557161"/>
                </a:lnTo>
                <a:lnTo>
                  <a:pt x="221289" y="422674"/>
                </a:lnTo>
                <a:lnTo>
                  <a:pt x="240531" y="422674"/>
                </a:lnTo>
                <a:lnTo>
                  <a:pt x="240531" y="576373"/>
                </a:lnTo>
                <a:lnTo>
                  <a:pt x="211668" y="576373"/>
                </a:lnTo>
                <a:cubicBezTo>
                  <a:pt x="185115" y="576339"/>
                  <a:pt x="163595" y="554857"/>
                  <a:pt x="163561" y="528342"/>
                </a:cubicBezTo>
                <a:lnTo>
                  <a:pt x="163561" y="432280"/>
                </a:lnTo>
                <a:cubicBezTo>
                  <a:pt x="163603" y="422561"/>
                  <a:pt x="165290" y="412917"/>
                  <a:pt x="168545" y="403754"/>
                </a:cubicBezTo>
                <a:cubicBezTo>
                  <a:pt x="166891" y="403642"/>
                  <a:pt x="165257" y="403461"/>
                  <a:pt x="163561" y="403461"/>
                </a:cubicBezTo>
                <a:lnTo>
                  <a:pt x="86591" y="403461"/>
                </a:lnTo>
                <a:cubicBezTo>
                  <a:pt x="73080" y="403424"/>
                  <a:pt x="59877" y="407487"/>
                  <a:pt x="48741" y="415120"/>
                </a:cubicBezTo>
                <a:cubicBezTo>
                  <a:pt x="30311" y="427638"/>
                  <a:pt x="19265" y="448445"/>
                  <a:pt x="19243" y="470705"/>
                </a:cubicBezTo>
                <a:lnTo>
                  <a:pt x="19243" y="509129"/>
                </a:lnTo>
                <a:cubicBezTo>
                  <a:pt x="19280" y="527865"/>
                  <a:pt x="30205" y="544875"/>
                  <a:pt x="47249" y="552722"/>
                </a:cubicBezTo>
                <a:cubicBezTo>
                  <a:pt x="50587" y="554301"/>
                  <a:pt x="54105" y="555472"/>
                  <a:pt x="57728" y="556196"/>
                </a:cubicBezTo>
                <a:lnTo>
                  <a:pt x="57728" y="451492"/>
                </a:lnTo>
                <a:lnTo>
                  <a:pt x="76970" y="451492"/>
                </a:lnTo>
                <a:lnTo>
                  <a:pt x="76970" y="557161"/>
                </a:lnTo>
                <a:lnTo>
                  <a:pt x="163561" y="557161"/>
                </a:lnTo>
                <a:lnTo>
                  <a:pt x="163561" y="576373"/>
                </a:lnTo>
                <a:lnTo>
                  <a:pt x="67349" y="576373"/>
                </a:lnTo>
                <a:cubicBezTo>
                  <a:pt x="57615" y="576430"/>
                  <a:pt x="47990" y="574310"/>
                  <a:pt x="39180" y="570166"/>
                </a:cubicBezTo>
                <a:cubicBezTo>
                  <a:pt x="15319" y="559180"/>
                  <a:pt x="34" y="535359"/>
                  <a:pt x="0" y="509129"/>
                </a:cubicBezTo>
                <a:lnTo>
                  <a:pt x="0" y="470705"/>
                </a:lnTo>
                <a:cubicBezTo>
                  <a:pt x="15" y="442104"/>
                  <a:pt x="14195" y="415360"/>
                  <a:pt x="37880" y="399270"/>
                </a:cubicBezTo>
                <a:cubicBezTo>
                  <a:pt x="52210" y="389442"/>
                  <a:pt x="69205" y="384200"/>
                  <a:pt x="86591" y="384249"/>
                </a:cubicBezTo>
                <a:lnTo>
                  <a:pt x="163561" y="384249"/>
                </a:lnTo>
                <a:cubicBezTo>
                  <a:pt x="168248" y="384290"/>
                  <a:pt x="172927" y="384714"/>
                  <a:pt x="177550" y="385513"/>
                </a:cubicBezTo>
                <a:cubicBezTo>
                  <a:pt x="193312" y="360710"/>
                  <a:pt x="220729" y="345719"/>
                  <a:pt x="250153" y="345824"/>
                </a:cubicBezTo>
                <a:close/>
                <a:moveTo>
                  <a:pt x="452199" y="278580"/>
                </a:moveTo>
                <a:cubicBezTo>
                  <a:pt x="430945" y="278580"/>
                  <a:pt x="413714" y="295785"/>
                  <a:pt x="413714" y="317005"/>
                </a:cubicBezTo>
                <a:cubicBezTo>
                  <a:pt x="413714" y="338225"/>
                  <a:pt x="430945" y="355430"/>
                  <a:pt x="452199" y="355430"/>
                </a:cubicBezTo>
                <a:cubicBezTo>
                  <a:pt x="473452" y="355430"/>
                  <a:pt x="490684" y="338225"/>
                  <a:pt x="490684" y="317005"/>
                </a:cubicBezTo>
                <a:cubicBezTo>
                  <a:pt x="490684" y="295785"/>
                  <a:pt x="473452" y="278580"/>
                  <a:pt x="452199" y="278580"/>
                </a:cubicBezTo>
                <a:close/>
                <a:moveTo>
                  <a:pt x="125076" y="278580"/>
                </a:moveTo>
                <a:cubicBezTo>
                  <a:pt x="103823" y="278580"/>
                  <a:pt x="86591" y="295785"/>
                  <a:pt x="86591" y="317005"/>
                </a:cubicBezTo>
                <a:cubicBezTo>
                  <a:pt x="86591" y="338225"/>
                  <a:pt x="103823" y="355430"/>
                  <a:pt x="125076" y="355430"/>
                </a:cubicBezTo>
                <a:cubicBezTo>
                  <a:pt x="146329" y="355430"/>
                  <a:pt x="163561" y="338225"/>
                  <a:pt x="163561" y="317005"/>
                </a:cubicBezTo>
                <a:cubicBezTo>
                  <a:pt x="163561" y="295785"/>
                  <a:pt x="146329" y="278580"/>
                  <a:pt x="125076" y="278580"/>
                </a:cubicBezTo>
                <a:close/>
                <a:moveTo>
                  <a:pt x="452199" y="259368"/>
                </a:moveTo>
                <a:cubicBezTo>
                  <a:pt x="484081" y="259368"/>
                  <a:pt x="509926" y="285173"/>
                  <a:pt x="509926" y="317005"/>
                </a:cubicBezTo>
                <a:cubicBezTo>
                  <a:pt x="509893" y="348826"/>
                  <a:pt x="484069" y="374609"/>
                  <a:pt x="452199" y="374642"/>
                </a:cubicBezTo>
                <a:cubicBezTo>
                  <a:pt x="420317" y="374642"/>
                  <a:pt x="394471" y="348833"/>
                  <a:pt x="394471" y="317005"/>
                </a:cubicBezTo>
                <a:cubicBezTo>
                  <a:pt x="394471" y="285173"/>
                  <a:pt x="420317" y="259368"/>
                  <a:pt x="452199" y="259368"/>
                </a:cubicBezTo>
                <a:close/>
                <a:moveTo>
                  <a:pt x="125076" y="259368"/>
                </a:moveTo>
                <a:cubicBezTo>
                  <a:pt x="156962" y="259368"/>
                  <a:pt x="182804" y="285173"/>
                  <a:pt x="182804" y="317005"/>
                </a:cubicBezTo>
                <a:cubicBezTo>
                  <a:pt x="182770" y="348826"/>
                  <a:pt x="156947" y="374609"/>
                  <a:pt x="125076" y="374642"/>
                </a:cubicBezTo>
                <a:cubicBezTo>
                  <a:pt x="93195" y="374642"/>
                  <a:pt x="67349" y="348833"/>
                  <a:pt x="67349" y="317005"/>
                </a:cubicBezTo>
                <a:cubicBezTo>
                  <a:pt x="67349" y="285173"/>
                  <a:pt x="93195" y="259368"/>
                  <a:pt x="125076" y="259368"/>
                </a:cubicBezTo>
                <a:close/>
                <a:moveTo>
                  <a:pt x="288637" y="240155"/>
                </a:moveTo>
                <a:cubicBezTo>
                  <a:pt x="267384" y="240155"/>
                  <a:pt x="250152" y="257360"/>
                  <a:pt x="250152" y="278580"/>
                </a:cubicBezTo>
                <a:cubicBezTo>
                  <a:pt x="250152" y="299800"/>
                  <a:pt x="267384" y="317005"/>
                  <a:pt x="288637" y="317005"/>
                </a:cubicBezTo>
                <a:cubicBezTo>
                  <a:pt x="309891" y="317005"/>
                  <a:pt x="327122" y="299800"/>
                  <a:pt x="327122" y="278580"/>
                </a:cubicBezTo>
                <a:cubicBezTo>
                  <a:pt x="327122" y="257360"/>
                  <a:pt x="309891" y="240155"/>
                  <a:pt x="288637" y="240155"/>
                </a:cubicBezTo>
                <a:close/>
                <a:moveTo>
                  <a:pt x="288637" y="220943"/>
                </a:moveTo>
                <a:cubicBezTo>
                  <a:pt x="320523" y="220943"/>
                  <a:pt x="346365" y="246748"/>
                  <a:pt x="346365" y="278580"/>
                </a:cubicBezTo>
                <a:cubicBezTo>
                  <a:pt x="346331" y="310401"/>
                  <a:pt x="320508" y="336184"/>
                  <a:pt x="288637" y="336218"/>
                </a:cubicBezTo>
                <a:cubicBezTo>
                  <a:pt x="256755" y="336218"/>
                  <a:pt x="230910" y="310409"/>
                  <a:pt x="230910" y="278580"/>
                </a:cubicBezTo>
                <a:cubicBezTo>
                  <a:pt x="230910" y="246748"/>
                  <a:pt x="256755" y="220943"/>
                  <a:pt x="288637" y="220943"/>
                </a:cubicBezTo>
                <a:close/>
                <a:moveTo>
                  <a:pt x="288637" y="124881"/>
                </a:moveTo>
                <a:cubicBezTo>
                  <a:pt x="363025" y="124881"/>
                  <a:pt x="423335" y="185093"/>
                  <a:pt x="423335" y="259368"/>
                </a:cubicBezTo>
                <a:lnTo>
                  <a:pt x="404093" y="259368"/>
                </a:lnTo>
                <a:cubicBezTo>
                  <a:pt x="404093" y="195705"/>
                  <a:pt x="352400" y="144093"/>
                  <a:pt x="288637" y="144093"/>
                </a:cubicBezTo>
                <a:cubicBezTo>
                  <a:pt x="224875" y="144093"/>
                  <a:pt x="173182" y="195705"/>
                  <a:pt x="173182" y="259368"/>
                </a:cubicBezTo>
                <a:lnTo>
                  <a:pt x="153940" y="259368"/>
                </a:lnTo>
                <a:cubicBezTo>
                  <a:pt x="153940" y="185093"/>
                  <a:pt x="214246" y="124881"/>
                  <a:pt x="288637" y="124881"/>
                </a:cubicBezTo>
                <a:close/>
                <a:moveTo>
                  <a:pt x="259774" y="0"/>
                </a:moveTo>
                <a:lnTo>
                  <a:pt x="317501" y="0"/>
                </a:lnTo>
                <a:cubicBezTo>
                  <a:pt x="333440" y="0"/>
                  <a:pt x="346365" y="12905"/>
                  <a:pt x="346365" y="28819"/>
                </a:cubicBezTo>
                <a:lnTo>
                  <a:pt x="346365" y="65994"/>
                </a:lnTo>
                <a:cubicBezTo>
                  <a:pt x="359669" y="69953"/>
                  <a:pt x="372512" y="75311"/>
                  <a:pt x="384685" y="81972"/>
                </a:cubicBezTo>
                <a:lnTo>
                  <a:pt x="411143" y="55555"/>
                </a:lnTo>
                <a:cubicBezTo>
                  <a:pt x="422538" y="44669"/>
                  <a:pt x="440495" y="44669"/>
                  <a:pt x="451891" y="55555"/>
                </a:cubicBezTo>
                <a:lnTo>
                  <a:pt x="492773" y="96370"/>
                </a:lnTo>
                <a:cubicBezTo>
                  <a:pt x="498182" y="101763"/>
                  <a:pt x="501218" y="109072"/>
                  <a:pt x="501218" y="116704"/>
                </a:cubicBezTo>
                <a:cubicBezTo>
                  <a:pt x="501218" y="124337"/>
                  <a:pt x="498182" y="131654"/>
                  <a:pt x="492773" y="137042"/>
                </a:cubicBezTo>
                <a:lnTo>
                  <a:pt x="466315" y="163460"/>
                </a:lnTo>
                <a:cubicBezTo>
                  <a:pt x="472985" y="175617"/>
                  <a:pt x="478349" y="188447"/>
                  <a:pt x="482322" y="201731"/>
                </a:cubicBezTo>
                <a:lnTo>
                  <a:pt x="519547" y="201731"/>
                </a:lnTo>
                <a:cubicBezTo>
                  <a:pt x="535486" y="201731"/>
                  <a:pt x="548411" y="214636"/>
                  <a:pt x="548411" y="230549"/>
                </a:cubicBezTo>
                <a:lnTo>
                  <a:pt x="548411" y="288187"/>
                </a:lnTo>
                <a:cubicBezTo>
                  <a:pt x="548411" y="304100"/>
                  <a:pt x="535486" y="317005"/>
                  <a:pt x="519547" y="317005"/>
                </a:cubicBezTo>
                <a:lnTo>
                  <a:pt x="519547" y="297793"/>
                </a:lnTo>
                <a:cubicBezTo>
                  <a:pt x="524858" y="297793"/>
                  <a:pt x="529169" y="293492"/>
                  <a:pt x="529169" y="288187"/>
                </a:cubicBezTo>
                <a:lnTo>
                  <a:pt x="529169" y="230549"/>
                </a:lnTo>
                <a:cubicBezTo>
                  <a:pt x="529169" y="225244"/>
                  <a:pt x="524858" y="220943"/>
                  <a:pt x="519547" y="220943"/>
                </a:cubicBezTo>
                <a:lnTo>
                  <a:pt x="467593" y="220943"/>
                </a:lnTo>
                <a:lnTo>
                  <a:pt x="465728" y="213727"/>
                </a:lnTo>
                <a:cubicBezTo>
                  <a:pt x="461475" y="197224"/>
                  <a:pt x="454867" y="181415"/>
                  <a:pt x="446099" y="166792"/>
                </a:cubicBezTo>
                <a:lnTo>
                  <a:pt x="442250" y="160364"/>
                </a:lnTo>
                <a:lnTo>
                  <a:pt x="479138" y="123470"/>
                </a:lnTo>
                <a:cubicBezTo>
                  <a:pt x="482851" y="119755"/>
                  <a:pt x="482851" y="113736"/>
                  <a:pt x="479138" y="110021"/>
                </a:cubicBezTo>
                <a:lnTo>
                  <a:pt x="438278" y="69165"/>
                </a:lnTo>
                <a:cubicBezTo>
                  <a:pt x="434504" y="65574"/>
                  <a:pt x="428578" y="65574"/>
                  <a:pt x="424804" y="69165"/>
                </a:cubicBezTo>
                <a:lnTo>
                  <a:pt x="387849" y="106062"/>
                </a:lnTo>
                <a:lnTo>
                  <a:pt x="381415" y="102220"/>
                </a:lnTo>
                <a:cubicBezTo>
                  <a:pt x="366747" y="93462"/>
                  <a:pt x="350898" y="86865"/>
                  <a:pt x="334346" y="82614"/>
                </a:cubicBezTo>
                <a:lnTo>
                  <a:pt x="327122" y="80737"/>
                </a:lnTo>
                <a:lnTo>
                  <a:pt x="327122" y="28819"/>
                </a:lnTo>
                <a:cubicBezTo>
                  <a:pt x="327122" y="23513"/>
                  <a:pt x="322815" y="19213"/>
                  <a:pt x="317501" y="19213"/>
                </a:cubicBezTo>
                <a:lnTo>
                  <a:pt x="259774" y="19213"/>
                </a:lnTo>
                <a:cubicBezTo>
                  <a:pt x="254460" y="19213"/>
                  <a:pt x="250153" y="23513"/>
                  <a:pt x="250153" y="28819"/>
                </a:cubicBezTo>
                <a:lnTo>
                  <a:pt x="250153" y="80692"/>
                </a:lnTo>
                <a:lnTo>
                  <a:pt x="242925" y="82557"/>
                </a:lnTo>
                <a:cubicBezTo>
                  <a:pt x="226397" y="86801"/>
                  <a:pt x="210563" y="93398"/>
                  <a:pt x="195909" y="102141"/>
                </a:cubicBezTo>
                <a:lnTo>
                  <a:pt x="189471" y="105987"/>
                </a:lnTo>
                <a:lnTo>
                  <a:pt x="152527" y="69165"/>
                </a:lnTo>
                <a:cubicBezTo>
                  <a:pt x="148749" y="65544"/>
                  <a:pt x="142785" y="65544"/>
                  <a:pt x="139008" y="69165"/>
                </a:cubicBezTo>
                <a:lnTo>
                  <a:pt x="98137" y="109962"/>
                </a:lnTo>
                <a:cubicBezTo>
                  <a:pt x="96340" y="111751"/>
                  <a:pt x="95329" y="114182"/>
                  <a:pt x="95329" y="116716"/>
                </a:cubicBezTo>
                <a:cubicBezTo>
                  <a:pt x="95329" y="119253"/>
                  <a:pt x="96340" y="121680"/>
                  <a:pt x="98137" y="123470"/>
                </a:cubicBezTo>
                <a:lnTo>
                  <a:pt x="135092" y="160364"/>
                </a:lnTo>
                <a:lnTo>
                  <a:pt x="131243" y="166792"/>
                </a:lnTo>
                <a:cubicBezTo>
                  <a:pt x="122480" y="181415"/>
                  <a:pt x="115869" y="197224"/>
                  <a:pt x="111618" y="213727"/>
                </a:cubicBezTo>
                <a:lnTo>
                  <a:pt x="109731" y="220943"/>
                </a:lnTo>
                <a:lnTo>
                  <a:pt x="57728" y="220943"/>
                </a:lnTo>
                <a:cubicBezTo>
                  <a:pt x="52413" y="220943"/>
                  <a:pt x="48106" y="225244"/>
                  <a:pt x="48106" y="230549"/>
                </a:cubicBezTo>
                <a:lnTo>
                  <a:pt x="48106" y="288187"/>
                </a:lnTo>
                <a:cubicBezTo>
                  <a:pt x="48106" y="293492"/>
                  <a:pt x="52413" y="297793"/>
                  <a:pt x="57728" y="297793"/>
                </a:cubicBezTo>
                <a:lnTo>
                  <a:pt x="57728" y="317005"/>
                </a:lnTo>
                <a:cubicBezTo>
                  <a:pt x="41789" y="317005"/>
                  <a:pt x="28864" y="304100"/>
                  <a:pt x="28864" y="288187"/>
                </a:cubicBezTo>
                <a:lnTo>
                  <a:pt x="28864" y="230549"/>
                </a:lnTo>
                <a:cubicBezTo>
                  <a:pt x="28864" y="214636"/>
                  <a:pt x="41789" y="201731"/>
                  <a:pt x="57728" y="201731"/>
                </a:cubicBezTo>
                <a:lnTo>
                  <a:pt x="94953" y="201731"/>
                </a:lnTo>
                <a:cubicBezTo>
                  <a:pt x="98922" y="188447"/>
                  <a:pt x="104290" y="175621"/>
                  <a:pt x="110964" y="163471"/>
                </a:cubicBezTo>
                <a:lnTo>
                  <a:pt x="84505" y="137054"/>
                </a:lnTo>
                <a:cubicBezTo>
                  <a:pt x="79093" y="131662"/>
                  <a:pt x="76053" y="124344"/>
                  <a:pt x="76053" y="116716"/>
                </a:cubicBezTo>
                <a:cubicBezTo>
                  <a:pt x="76053" y="109087"/>
                  <a:pt x="79093" y="101769"/>
                  <a:pt x="84505" y="96381"/>
                </a:cubicBezTo>
                <a:lnTo>
                  <a:pt x="125396" y="55555"/>
                </a:lnTo>
                <a:cubicBezTo>
                  <a:pt x="136787" y="44669"/>
                  <a:pt x="154748" y="44669"/>
                  <a:pt x="166140" y="55555"/>
                </a:cubicBezTo>
                <a:lnTo>
                  <a:pt x="192590" y="81961"/>
                </a:lnTo>
                <a:cubicBezTo>
                  <a:pt x="204759" y="75300"/>
                  <a:pt x="217610" y="69953"/>
                  <a:pt x="230910" y="65994"/>
                </a:cubicBezTo>
                <a:lnTo>
                  <a:pt x="230910" y="28819"/>
                </a:lnTo>
                <a:cubicBezTo>
                  <a:pt x="230910" y="12905"/>
                  <a:pt x="243835" y="0"/>
                  <a:pt x="259774" y="0"/>
                </a:cubicBezTo>
                <a:close/>
              </a:path>
            </a:pathLst>
          </a:custGeom>
          <a:solidFill>
            <a:schemeClr val="bg1"/>
          </a:solidFill>
          <a:ln w="12700" cap="flat" cmpd="sng" algn="ctr">
            <a:solidFill>
              <a:schemeClr val="bg1"/>
            </a:solidFill>
            <a:prstDash val="solid"/>
            <a:miter lim="800000"/>
          </a:ln>
          <a:effectLst/>
        </p:spPr>
        <p:txBody>
          <a:bodyPr anchor="ctr"/>
          <a:lstStyle/>
          <a:p>
            <a:pPr algn="ctr" defTabSz="457200" eaLnBrk="1" fontAlgn="auto" hangingPunct="1">
              <a:spcBef>
                <a:spcPts val="0"/>
              </a:spcBef>
              <a:spcAft>
                <a:spcPts val="0"/>
              </a:spcAft>
              <a:defRPr/>
            </a:pPr>
            <a:endParaRPr lang="en-IN" sz="2000" kern="0">
              <a:solidFill>
                <a:schemeClr val="bg1"/>
              </a:solidFill>
            </a:endParaRPr>
          </a:p>
        </p:txBody>
      </p:sp>
      <p:sp>
        <p:nvSpPr>
          <p:cNvPr id="259" name="TextBox 258">
            <a:extLst>
              <a:ext uri="{FF2B5EF4-FFF2-40B4-BE49-F238E27FC236}">
                <a16:creationId xmlns:a16="http://schemas.microsoft.com/office/drawing/2014/main" id="{CA146BB3-4CEC-1E60-5141-85B1775D0E1F}"/>
              </a:ext>
            </a:extLst>
          </p:cNvPr>
          <p:cNvSpPr txBox="1"/>
          <p:nvPr/>
        </p:nvSpPr>
        <p:spPr>
          <a:xfrm>
            <a:off x="4538237" y="3002173"/>
            <a:ext cx="3065418" cy="1077218"/>
          </a:xfrm>
          <a:prstGeom prst="rect">
            <a:avLst/>
          </a:prstGeom>
          <a:noFill/>
        </p:spPr>
        <p:txBody>
          <a:bodyPr wrap="square">
            <a:spAutoFit/>
          </a:bodyPr>
          <a:lstStyle/>
          <a:p>
            <a:pPr algn="ctr">
              <a:defRPr/>
            </a:pPr>
            <a:r>
              <a:rPr lang="en-GB" sz="3200" b="1" dirty="0">
                <a:solidFill>
                  <a:schemeClr val="bg1"/>
                </a:solidFill>
                <a:effectLst>
                  <a:outerShdw blurRad="38100" dist="38100" dir="2700000" algn="tl">
                    <a:srgbClr val="000000">
                      <a:alpha val="43137"/>
                    </a:srgbClr>
                  </a:outerShdw>
                </a:effectLst>
              </a:rPr>
              <a:t>Risk Life Cycle ISMS</a:t>
            </a:r>
          </a:p>
        </p:txBody>
      </p:sp>
      <p:sp>
        <p:nvSpPr>
          <p:cNvPr id="8" name="TextBox 232">
            <a:extLst>
              <a:ext uri="{FF2B5EF4-FFF2-40B4-BE49-F238E27FC236}">
                <a16:creationId xmlns:a16="http://schemas.microsoft.com/office/drawing/2014/main" id="{DB6D4179-2CD6-93E0-9913-5967CF50B407}"/>
              </a:ext>
            </a:extLst>
          </p:cNvPr>
          <p:cNvSpPr txBox="1">
            <a:spLocks noChangeArrowheads="1"/>
          </p:cNvSpPr>
          <p:nvPr/>
        </p:nvSpPr>
        <p:spPr bwMode="auto">
          <a:xfrm>
            <a:off x="11339" y="1567837"/>
            <a:ext cx="440072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lvl="1" indent="0">
              <a:defRPr/>
            </a:pPr>
            <a:r>
              <a:rPr lang="en-GB" altLang="en-US" b="1" dirty="0">
                <a:solidFill>
                  <a:schemeClr val="bg1"/>
                </a:solidFill>
                <a:cs typeface="Arial" panose="020B0604020202020204" pitchFamily="34" charset="0"/>
              </a:rPr>
              <a:t>Asset based risk assessment method, supported by event based risk identification where required.</a:t>
            </a:r>
          </a:p>
        </p:txBody>
      </p:sp>
      <p:sp>
        <p:nvSpPr>
          <p:cNvPr id="3" name="object 18">
            <a:extLst>
              <a:ext uri="{FF2B5EF4-FFF2-40B4-BE49-F238E27FC236}">
                <a16:creationId xmlns:a16="http://schemas.microsoft.com/office/drawing/2014/main" id="{8D04EBAB-F4F1-5F70-D964-6959E71DB530}"/>
              </a:ext>
            </a:extLst>
          </p:cNvPr>
          <p:cNvSpPr txBox="1"/>
          <p:nvPr/>
        </p:nvSpPr>
        <p:spPr>
          <a:xfrm>
            <a:off x="3603625" y="6686664"/>
            <a:ext cx="4984750"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cs typeface="Calibri"/>
              </a:rPr>
              <a:t>“</a:t>
            </a:r>
            <a:r>
              <a:rPr sz="650" spc="-5" dirty="0">
                <a:solidFill>
                  <a:schemeClr val="bg1"/>
                </a:solidFill>
                <a:cs typeface="Calibri"/>
              </a:rPr>
              <a:t>C</a:t>
            </a:r>
            <a:r>
              <a:rPr sz="650" spc="-15" dirty="0">
                <a:solidFill>
                  <a:schemeClr val="bg1"/>
                </a:solidFill>
                <a:cs typeface="Calibri"/>
              </a:rPr>
              <a:t>o</a:t>
            </a:r>
            <a:r>
              <a:rPr sz="650" spc="-10" dirty="0">
                <a:solidFill>
                  <a:schemeClr val="bg1"/>
                </a:solidFill>
                <a:cs typeface="Calibri"/>
              </a:rPr>
              <a:t>p</a:t>
            </a:r>
            <a:r>
              <a:rPr sz="650" spc="-15" dirty="0">
                <a:solidFill>
                  <a:schemeClr val="bg1"/>
                </a:solidFill>
                <a:cs typeface="Calibri"/>
              </a:rPr>
              <a:t>y</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a:t>
            </a:r>
            <a:r>
              <a:rPr sz="650" spc="-10" dirty="0">
                <a:solidFill>
                  <a:schemeClr val="bg1"/>
                </a:solidFill>
                <a:cs typeface="Calibri"/>
              </a:rPr>
              <a:t>s</a:t>
            </a:r>
            <a:r>
              <a:rPr sz="650" spc="-5" dirty="0">
                <a:solidFill>
                  <a:schemeClr val="bg1"/>
                </a:solidFill>
                <a:cs typeface="Calibri"/>
              </a:rPr>
              <a:t>:</a:t>
            </a:r>
            <a:r>
              <a:rPr sz="650" spc="-10" dirty="0">
                <a:solidFill>
                  <a:schemeClr val="bg1"/>
                </a:solidFill>
                <a:cs typeface="Calibri"/>
              </a:rPr>
              <a:t> Al</a:t>
            </a:r>
            <a:r>
              <a:rPr sz="650" spc="-5" dirty="0">
                <a:solidFill>
                  <a:schemeClr val="bg1"/>
                </a:solidFill>
                <a:cs typeface="Calibri"/>
              </a:rPr>
              <a:t>l</a:t>
            </a:r>
            <a:r>
              <a:rPr sz="650" spc="15" dirty="0">
                <a:solidFill>
                  <a:schemeClr val="bg1"/>
                </a:solidFill>
                <a:cs typeface="Calibri"/>
              </a:rPr>
              <a:t> </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ts</a:t>
            </a:r>
            <a:r>
              <a:rPr sz="650" spc="-10" dirty="0">
                <a:solidFill>
                  <a:schemeClr val="bg1"/>
                </a:solidFill>
                <a:cs typeface="Calibri"/>
              </a:rPr>
              <a:t> </a:t>
            </a:r>
            <a:r>
              <a:rPr sz="650" spc="-5" dirty="0">
                <a:solidFill>
                  <a:schemeClr val="bg1"/>
                </a:solidFill>
                <a:cs typeface="Calibri"/>
              </a:rPr>
              <a:t>are</a:t>
            </a:r>
            <a:r>
              <a:rPr sz="650" spc="10" dirty="0">
                <a:solidFill>
                  <a:schemeClr val="bg1"/>
                </a:solidFill>
                <a:cs typeface="Calibri"/>
              </a:rPr>
              <a:t> </a:t>
            </a:r>
            <a:r>
              <a:rPr sz="650" spc="-5" dirty="0">
                <a:solidFill>
                  <a:schemeClr val="bg1"/>
                </a:solidFill>
                <a:cs typeface="Calibri"/>
              </a:rPr>
              <a:t>reser</a:t>
            </a:r>
            <a:r>
              <a:rPr sz="650" spc="-10" dirty="0">
                <a:solidFill>
                  <a:schemeClr val="bg1"/>
                </a:solidFill>
                <a:cs typeface="Calibri"/>
              </a:rPr>
              <a:t>v</a:t>
            </a:r>
            <a:r>
              <a:rPr sz="650" spc="-5" dirty="0">
                <a:solidFill>
                  <a:schemeClr val="bg1"/>
                </a:solidFill>
                <a:cs typeface="Calibri"/>
              </a:rPr>
              <a:t>e</a:t>
            </a:r>
            <a:r>
              <a:rPr sz="650" spc="-10" dirty="0">
                <a:solidFill>
                  <a:schemeClr val="bg1"/>
                </a:solidFill>
                <a:cs typeface="Calibri"/>
              </a:rPr>
              <a:t>d</a:t>
            </a:r>
            <a:r>
              <a:rPr sz="650" spc="-5" dirty="0">
                <a:solidFill>
                  <a:schemeClr val="bg1"/>
                </a:solidFill>
                <a:cs typeface="Calibri"/>
              </a:rPr>
              <a:t>,</a:t>
            </a:r>
            <a:r>
              <a:rPr sz="650" spc="-10" dirty="0">
                <a:solidFill>
                  <a:schemeClr val="bg1"/>
                </a:solidFill>
                <a:cs typeface="Calibri"/>
              </a:rPr>
              <a:t> n</a:t>
            </a:r>
            <a:r>
              <a:rPr sz="650" spc="-5" dirty="0">
                <a:solidFill>
                  <a:schemeClr val="bg1"/>
                </a:solidFill>
                <a:cs typeface="Calibri"/>
              </a:rPr>
              <a:t>o</a:t>
            </a:r>
            <a:r>
              <a:rPr sz="650" dirty="0">
                <a:solidFill>
                  <a:schemeClr val="bg1"/>
                </a:solidFill>
                <a:cs typeface="Calibri"/>
              </a:rPr>
              <a:t> </a:t>
            </a:r>
            <a:r>
              <a:rPr sz="650" spc="-10" dirty="0">
                <a:solidFill>
                  <a:schemeClr val="bg1"/>
                </a:solidFill>
                <a:cs typeface="Calibri"/>
              </a:rPr>
              <a:t>p</a:t>
            </a:r>
            <a:r>
              <a:rPr sz="650" spc="-5" dirty="0">
                <a:solidFill>
                  <a:schemeClr val="bg1"/>
                </a:solidFill>
                <a:cs typeface="Calibri"/>
              </a:rPr>
              <a:t>art </a:t>
            </a:r>
            <a:r>
              <a:rPr sz="650" spc="-15" dirty="0">
                <a:solidFill>
                  <a:schemeClr val="bg1"/>
                </a:solidFill>
                <a:cs typeface="Calibri"/>
              </a:rPr>
              <a:t>o</a:t>
            </a:r>
            <a:r>
              <a:rPr sz="650" spc="-5" dirty="0">
                <a:solidFill>
                  <a:schemeClr val="bg1"/>
                </a:solidFill>
                <a:cs typeface="Calibri"/>
              </a:rPr>
              <a:t>f</a:t>
            </a:r>
            <a:r>
              <a:rPr sz="650" spc="10" dirty="0">
                <a:solidFill>
                  <a:schemeClr val="bg1"/>
                </a:solidFill>
                <a:cs typeface="Calibri"/>
              </a:rPr>
              <a:t> </a:t>
            </a:r>
            <a:r>
              <a:rPr sz="650" spc="-5" dirty="0">
                <a:solidFill>
                  <a:schemeClr val="bg1"/>
                </a:solidFill>
                <a:cs typeface="Calibri"/>
              </a:rPr>
              <a:t>t</a:t>
            </a:r>
            <a:r>
              <a:rPr sz="650" spc="-15" dirty="0">
                <a:solidFill>
                  <a:schemeClr val="bg1"/>
                </a:solidFill>
                <a:cs typeface="Calibri"/>
              </a:rPr>
              <a:t>h</a:t>
            </a:r>
            <a:r>
              <a:rPr sz="650" spc="-10" dirty="0">
                <a:solidFill>
                  <a:schemeClr val="bg1"/>
                </a:solidFill>
                <a:cs typeface="Calibri"/>
              </a:rPr>
              <a:t>i</a:t>
            </a:r>
            <a:r>
              <a:rPr sz="650" spc="-5" dirty="0">
                <a:solidFill>
                  <a:schemeClr val="bg1"/>
                </a:solidFill>
                <a:cs typeface="Calibri"/>
              </a:rPr>
              <a:t>s </a:t>
            </a:r>
            <a:r>
              <a:rPr sz="650" spc="-10" dirty="0">
                <a:solidFill>
                  <a:schemeClr val="bg1"/>
                </a:solidFill>
                <a:cs typeface="Calibri"/>
              </a:rPr>
              <a:t>p</a:t>
            </a:r>
            <a:r>
              <a:rPr sz="650" spc="-5" dirty="0">
                <a:solidFill>
                  <a:schemeClr val="bg1"/>
                </a:solidFill>
                <a:cs typeface="Calibri"/>
              </a:rPr>
              <a:t>rese</a:t>
            </a:r>
            <a:r>
              <a:rPr sz="650" spc="-10" dirty="0">
                <a:solidFill>
                  <a:schemeClr val="bg1"/>
                </a:solidFill>
                <a:cs typeface="Calibri"/>
              </a:rPr>
              <a:t>n</a:t>
            </a:r>
            <a:r>
              <a:rPr sz="650" spc="-5" dirty="0">
                <a:solidFill>
                  <a:schemeClr val="bg1"/>
                </a:solidFill>
                <a:cs typeface="Calibri"/>
              </a:rPr>
              <a:t>tat</a:t>
            </a:r>
            <a:r>
              <a:rPr sz="650" spc="-15" dirty="0">
                <a:solidFill>
                  <a:schemeClr val="bg1"/>
                </a:solidFill>
                <a:cs typeface="Calibri"/>
              </a:rPr>
              <a:t>io</a:t>
            </a:r>
            <a:r>
              <a:rPr sz="650" spc="-5" dirty="0">
                <a:solidFill>
                  <a:schemeClr val="bg1"/>
                </a:solidFill>
                <a:cs typeface="Calibri"/>
              </a:rPr>
              <a:t>n</a:t>
            </a:r>
            <a:r>
              <a:rPr sz="650" dirty="0">
                <a:solidFill>
                  <a:schemeClr val="bg1"/>
                </a:solidFill>
                <a:cs typeface="Calibri"/>
              </a:rPr>
              <a:t> </a:t>
            </a:r>
            <a:r>
              <a:rPr sz="650" spc="-5" dirty="0">
                <a:solidFill>
                  <a:schemeClr val="bg1"/>
                </a:solidFill>
                <a:cs typeface="Calibri"/>
              </a:rPr>
              <a:t>can</a:t>
            </a:r>
            <a:r>
              <a:rPr sz="650" dirty="0">
                <a:solidFill>
                  <a:schemeClr val="bg1"/>
                </a:solidFill>
                <a:cs typeface="Calibri"/>
              </a:rPr>
              <a:t> </a:t>
            </a:r>
            <a:r>
              <a:rPr sz="650" spc="-10" dirty="0">
                <a:solidFill>
                  <a:schemeClr val="bg1"/>
                </a:solidFill>
                <a:cs typeface="Calibri"/>
              </a:rPr>
              <a:t>b</a:t>
            </a:r>
            <a:r>
              <a:rPr sz="650" spc="-5" dirty="0">
                <a:solidFill>
                  <a:schemeClr val="bg1"/>
                </a:solidFill>
                <a:cs typeface="Calibri"/>
              </a:rPr>
              <a:t>e re</a:t>
            </a:r>
            <a:r>
              <a:rPr sz="650" spc="-10" dirty="0">
                <a:solidFill>
                  <a:schemeClr val="bg1"/>
                </a:solidFill>
                <a:cs typeface="Calibri"/>
              </a:rPr>
              <a:t>p</a:t>
            </a:r>
            <a:r>
              <a:rPr sz="650" spc="-5" dirty="0">
                <a:solidFill>
                  <a:schemeClr val="bg1"/>
                </a:solidFill>
                <a:cs typeface="Calibri"/>
              </a:rPr>
              <a:t>r</a:t>
            </a:r>
            <a:r>
              <a:rPr sz="650" spc="-10" dirty="0">
                <a:solidFill>
                  <a:schemeClr val="bg1"/>
                </a:solidFill>
                <a:cs typeface="Calibri"/>
              </a:rPr>
              <a:t>odu</a:t>
            </a:r>
            <a:r>
              <a:rPr sz="650" spc="-5" dirty="0">
                <a:solidFill>
                  <a:schemeClr val="bg1"/>
                </a:solidFill>
                <a:cs typeface="Calibri"/>
              </a:rPr>
              <a:t>ced</a:t>
            </a:r>
            <a:r>
              <a:rPr sz="650" dirty="0">
                <a:solidFill>
                  <a:schemeClr val="bg1"/>
                </a:solidFill>
                <a:cs typeface="Calibri"/>
              </a:rPr>
              <a:t> </a:t>
            </a:r>
            <a:r>
              <a:rPr sz="650" spc="-15" dirty="0">
                <a:solidFill>
                  <a:schemeClr val="bg1"/>
                </a:solidFill>
                <a:cs typeface="Calibri"/>
              </a:rPr>
              <a:t>o</a:t>
            </a:r>
            <a:r>
              <a:rPr sz="650" spc="-5" dirty="0">
                <a:solidFill>
                  <a:schemeClr val="bg1"/>
                </a:solidFill>
                <a:cs typeface="Calibri"/>
              </a:rPr>
              <a:t>r c</a:t>
            </a:r>
            <a:r>
              <a:rPr sz="650" spc="-10" dirty="0">
                <a:solidFill>
                  <a:schemeClr val="bg1"/>
                </a:solidFill>
                <a:cs typeface="Calibri"/>
              </a:rPr>
              <a:t>opi</a:t>
            </a:r>
            <a:r>
              <a:rPr sz="650" spc="-5" dirty="0">
                <a:solidFill>
                  <a:schemeClr val="bg1"/>
                </a:solidFill>
                <a:cs typeface="Calibri"/>
              </a:rPr>
              <a:t>ed</a:t>
            </a:r>
            <a:r>
              <a:rPr sz="650" spc="15" dirty="0">
                <a:solidFill>
                  <a:schemeClr val="bg1"/>
                </a:solidFill>
                <a:cs typeface="Calibri"/>
              </a:rPr>
              <a:t> </a:t>
            </a:r>
            <a:r>
              <a:rPr sz="650" spc="-10" dirty="0">
                <a:solidFill>
                  <a:schemeClr val="bg1"/>
                </a:solidFill>
                <a:cs typeface="Calibri"/>
              </a:rPr>
              <a:t>b</a:t>
            </a:r>
            <a:r>
              <a:rPr sz="650" spc="-5" dirty="0">
                <a:solidFill>
                  <a:schemeClr val="bg1"/>
                </a:solidFill>
                <a:cs typeface="Calibri"/>
              </a:rPr>
              <a:t>y</a:t>
            </a:r>
            <a:r>
              <a:rPr sz="650" spc="-10" dirty="0">
                <a:solidFill>
                  <a:schemeClr val="bg1"/>
                </a:solidFill>
                <a:cs typeface="Calibri"/>
              </a:rPr>
              <a:t> </a:t>
            </a:r>
            <a:r>
              <a:rPr sz="650" spc="-5" dirty="0">
                <a:solidFill>
                  <a:schemeClr val="bg1"/>
                </a:solidFill>
                <a:cs typeface="Calibri"/>
              </a:rPr>
              <a:t>a</a:t>
            </a:r>
            <a:r>
              <a:rPr sz="650" spc="-10" dirty="0">
                <a:solidFill>
                  <a:schemeClr val="bg1"/>
                </a:solidFill>
                <a:cs typeface="Calibri"/>
              </a:rPr>
              <a:t>n</a:t>
            </a:r>
            <a:r>
              <a:rPr sz="650" spc="-5" dirty="0">
                <a:solidFill>
                  <a:schemeClr val="bg1"/>
                </a:solidFill>
                <a:cs typeface="Calibri"/>
              </a:rPr>
              <a:t>y</a:t>
            </a:r>
            <a:r>
              <a:rPr sz="650" dirty="0">
                <a:solidFill>
                  <a:schemeClr val="bg1"/>
                </a:solidFill>
                <a:cs typeface="Calibri"/>
              </a:rPr>
              <a:t> </a:t>
            </a:r>
            <a:r>
              <a:rPr sz="650" spc="-5" dirty="0">
                <a:solidFill>
                  <a:schemeClr val="bg1"/>
                </a:solidFill>
                <a:cs typeface="Calibri"/>
              </a:rPr>
              <a:t>mea</a:t>
            </a:r>
            <a:r>
              <a:rPr sz="650" spc="-10" dirty="0">
                <a:solidFill>
                  <a:schemeClr val="bg1"/>
                </a:solidFill>
                <a:cs typeface="Calibri"/>
              </a:rPr>
              <a:t>n</a:t>
            </a:r>
            <a:r>
              <a:rPr sz="650" spc="-5" dirty="0">
                <a:solidFill>
                  <a:schemeClr val="bg1"/>
                </a:solidFill>
                <a:cs typeface="Calibri"/>
              </a:rPr>
              <a:t>s e</a:t>
            </a:r>
            <a:r>
              <a:rPr sz="650" spc="-10" dirty="0">
                <a:solidFill>
                  <a:schemeClr val="bg1"/>
                </a:solidFill>
                <a:cs typeface="Calibri"/>
              </a:rPr>
              <a:t>x</a:t>
            </a:r>
            <a:r>
              <a:rPr sz="650" spc="-5" dirty="0">
                <a:solidFill>
                  <a:schemeClr val="bg1"/>
                </a:solidFill>
                <a:cs typeface="Calibri"/>
              </a:rPr>
              <a:t>ce</a:t>
            </a:r>
            <a:r>
              <a:rPr sz="650" spc="-10" dirty="0">
                <a:solidFill>
                  <a:schemeClr val="bg1"/>
                </a:solidFill>
                <a:cs typeface="Calibri"/>
              </a:rPr>
              <a:t>p</a:t>
            </a:r>
            <a:r>
              <a:rPr sz="650" spc="-5" dirty="0">
                <a:solidFill>
                  <a:schemeClr val="bg1"/>
                </a:solidFill>
                <a:cs typeface="Calibri"/>
              </a:rPr>
              <a:t>t</a:t>
            </a:r>
            <a:r>
              <a:rPr sz="650" spc="5" dirty="0">
                <a:solidFill>
                  <a:schemeClr val="bg1"/>
                </a:solidFill>
                <a:cs typeface="Calibri"/>
              </a:rPr>
              <a:t> </a:t>
            </a:r>
            <a:r>
              <a:rPr sz="650" spc="-5" dirty="0">
                <a:solidFill>
                  <a:schemeClr val="bg1"/>
                </a:solidFill>
                <a:cs typeface="Calibri"/>
              </a:rPr>
              <a:t>w</a:t>
            </a:r>
            <a:r>
              <a:rPr sz="650" spc="-10" dirty="0">
                <a:solidFill>
                  <a:schemeClr val="bg1"/>
                </a:solidFill>
                <a:cs typeface="Calibri"/>
              </a:rPr>
              <a:t>i</a:t>
            </a:r>
            <a:r>
              <a:rPr sz="650" spc="-5" dirty="0">
                <a:solidFill>
                  <a:schemeClr val="bg1"/>
                </a:solidFill>
                <a:cs typeface="Calibri"/>
              </a:rPr>
              <a:t>th</a:t>
            </a:r>
            <a:r>
              <a:rPr sz="650" spc="-10" dirty="0">
                <a:solidFill>
                  <a:schemeClr val="bg1"/>
                </a:solidFill>
                <a:cs typeface="Calibri"/>
              </a:rPr>
              <a:t> </a:t>
            </a:r>
            <a:r>
              <a:rPr sz="650" spc="-5" dirty="0">
                <a:solidFill>
                  <a:schemeClr val="bg1"/>
                </a:solidFill>
                <a:cs typeface="Calibri"/>
              </a:rPr>
              <a:t>wr</a:t>
            </a:r>
            <a:r>
              <a:rPr sz="650" spc="-10" dirty="0">
                <a:solidFill>
                  <a:schemeClr val="bg1"/>
                </a:solidFill>
                <a:cs typeface="Calibri"/>
              </a:rPr>
              <a:t>i</a:t>
            </a:r>
            <a:r>
              <a:rPr sz="650" spc="-5" dirty="0">
                <a:solidFill>
                  <a:schemeClr val="bg1"/>
                </a:solidFill>
                <a:cs typeface="Calibri"/>
              </a:rPr>
              <a:t>t</a:t>
            </a:r>
            <a:r>
              <a:rPr sz="650" spc="-10" dirty="0">
                <a:solidFill>
                  <a:schemeClr val="bg1"/>
                </a:solidFill>
                <a:cs typeface="Calibri"/>
              </a:rPr>
              <a:t>t</a:t>
            </a:r>
            <a:r>
              <a:rPr sz="650" spc="5" dirty="0">
                <a:solidFill>
                  <a:schemeClr val="bg1"/>
                </a:solidFill>
                <a:cs typeface="Calibri"/>
              </a:rPr>
              <a:t>e</a:t>
            </a:r>
            <a:r>
              <a:rPr sz="650" spc="-5" dirty="0">
                <a:solidFill>
                  <a:schemeClr val="bg1"/>
                </a:solidFill>
                <a:cs typeface="Calibri"/>
              </a:rPr>
              <a:t>n</a:t>
            </a:r>
            <a:r>
              <a:rPr sz="650" spc="-10" dirty="0">
                <a:solidFill>
                  <a:schemeClr val="bg1"/>
                </a:solidFill>
                <a:cs typeface="Calibri"/>
              </a:rPr>
              <a:t> p</a:t>
            </a:r>
            <a:r>
              <a:rPr sz="650" spc="-5" dirty="0">
                <a:solidFill>
                  <a:schemeClr val="bg1"/>
                </a:solidFill>
                <a:cs typeface="Calibri"/>
              </a:rPr>
              <a:t>erm</a:t>
            </a:r>
            <a:r>
              <a:rPr sz="650" spc="-15" dirty="0">
                <a:solidFill>
                  <a:schemeClr val="bg1"/>
                </a:solidFill>
                <a:cs typeface="Calibri"/>
              </a:rPr>
              <a:t>i</a:t>
            </a:r>
            <a:r>
              <a:rPr sz="650" spc="-5" dirty="0">
                <a:solidFill>
                  <a:schemeClr val="bg1"/>
                </a:solidFill>
                <a:cs typeface="Calibri"/>
              </a:rPr>
              <a:t>s</a:t>
            </a:r>
            <a:r>
              <a:rPr sz="650" spc="-10" dirty="0">
                <a:solidFill>
                  <a:schemeClr val="bg1"/>
                </a:solidFill>
                <a:cs typeface="Calibri"/>
              </a:rPr>
              <a:t>si</a:t>
            </a:r>
            <a:r>
              <a:rPr sz="650" spc="-15" dirty="0">
                <a:solidFill>
                  <a:schemeClr val="bg1"/>
                </a:solidFill>
                <a:cs typeface="Calibri"/>
              </a:rPr>
              <a:t>o</a:t>
            </a:r>
            <a:r>
              <a:rPr sz="650" spc="-5" dirty="0">
                <a:solidFill>
                  <a:schemeClr val="bg1"/>
                </a:solidFill>
                <a:cs typeface="Calibri"/>
              </a:rPr>
              <a:t>n</a:t>
            </a:r>
            <a:r>
              <a:rPr sz="650" dirty="0">
                <a:solidFill>
                  <a:schemeClr val="bg1"/>
                </a:solidFill>
                <a:cs typeface="Calibri"/>
              </a:rPr>
              <a:t> </a:t>
            </a:r>
            <a:r>
              <a:rPr sz="650" spc="-15" dirty="0">
                <a:solidFill>
                  <a:schemeClr val="bg1"/>
                </a:solidFill>
                <a:cs typeface="Calibri"/>
              </a:rPr>
              <a:t>f</a:t>
            </a:r>
            <a:r>
              <a:rPr sz="650" spc="-5" dirty="0">
                <a:solidFill>
                  <a:schemeClr val="bg1"/>
                </a:solidFill>
                <a:cs typeface="Calibri"/>
              </a:rPr>
              <a:t>r</a:t>
            </a:r>
            <a:r>
              <a:rPr sz="650" spc="-10" dirty="0">
                <a:solidFill>
                  <a:schemeClr val="bg1"/>
                </a:solidFill>
                <a:cs typeface="Calibri"/>
              </a:rPr>
              <a:t>om</a:t>
            </a:r>
            <a:r>
              <a:rPr lang="en-GB" sz="650" spc="5" dirty="0">
                <a:solidFill>
                  <a:schemeClr val="bg1"/>
                </a:solidFill>
                <a:cs typeface="Calibri"/>
              </a:rPr>
              <a:t> </a:t>
            </a:r>
            <a:r>
              <a:rPr lang="en-GB" sz="650" spc="-5" dirty="0">
                <a:solidFill>
                  <a:schemeClr val="bg1"/>
                </a:solidFill>
                <a:cs typeface="Calibri"/>
              </a:rPr>
              <a:t>S</a:t>
            </a:r>
            <a:r>
              <a:rPr lang="en-GB" sz="650" spc="-15" dirty="0">
                <a:solidFill>
                  <a:schemeClr val="bg1"/>
                </a:solidFill>
                <a:cs typeface="Calibri"/>
              </a:rPr>
              <a:t>M</a:t>
            </a:r>
            <a:r>
              <a:rPr lang="en-GB" sz="650" spc="-5" dirty="0">
                <a:solidFill>
                  <a:schemeClr val="bg1"/>
                </a:solidFill>
                <a:cs typeface="Calibri"/>
              </a:rPr>
              <a:t>SA</a:t>
            </a:r>
            <a:r>
              <a:rPr sz="650" spc="-5" dirty="0">
                <a:solidFill>
                  <a:schemeClr val="bg1"/>
                </a:solidFill>
                <a:cs typeface="Calibri"/>
              </a:rPr>
              <a:t>“</a:t>
            </a:r>
            <a:endParaRPr sz="650" dirty="0">
              <a:solidFill>
                <a:schemeClr val="bg1"/>
              </a:solidFill>
              <a:cs typeface="Calibri"/>
            </a:endParaRPr>
          </a:p>
        </p:txBody>
      </p:sp>
      <p:sp>
        <p:nvSpPr>
          <p:cNvPr id="5" name="TextBox 4">
            <a:extLst>
              <a:ext uri="{FF2B5EF4-FFF2-40B4-BE49-F238E27FC236}">
                <a16:creationId xmlns:a16="http://schemas.microsoft.com/office/drawing/2014/main" id="{E5ABA448-6CEE-D5E1-DA51-87EA88CB0970}"/>
              </a:ext>
            </a:extLst>
          </p:cNvPr>
          <p:cNvSpPr txBox="1"/>
          <p:nvPr/>
        </p:nvSpPr>
        <p:spPr>
          <a:xfrm>
            <a:off x="7922985" y="5845964"/>
            <a:ext cx="4269015" cy="738664"/>
          </a:xfrm>
          <a:prstGeom prst="rect">
            <a:avLst/>
          </a:prstGeom>
          <a:noFill/>
        </p:spPr>
        <p:txBody>
          <a:bodyPr wrap="square">
            <a:spAutoFit/>
          </a:bodyPr>
          <a:lstStyle/>
          <a:p>
            <a:pPr marL="0" lvl="1" eaLnBrk="1" hangingPunct="1">
              <a:defRPr/>
            </a:pPr>
            <a:r>
              <a:rPr lang="en-GB" altLang="en-US" sz="1400" b="1" dirty="0">
                <a:solidFill>
                  <a:srgbClr val="FF0000"/>
                </a:solidFill>
                <a:latin typeface="+mn-lt"/>
                <a:cs typeface="Arial" panose="020B0604020202020204" pitchFamily="34" charset="0"/>
              </a:rPr>
              <a:t>Separate from corporate / enterprise IT risk. Developed using ISO/IEC 27005 and aligned to ISO 27001 Clause 6.1.2 and 6.1.3.</a:t>
            </a:r>
          </a:p>
        </p:txBody>
      </p:sp>
      <p:grpSp>
        <p:nvGrpSpPr>
          <p:cNvPr id="7" name="Group 21">
            <a:extLst>
              <a:ext uri="{FF2B5EF4-FFF2-40B4-BE49-F238E27FC236}">
                <a16:creationId xmlns:a16="http://schemas.microsoft.com/office/drawing/2014/main" id="{C72E128C-B513-FEF5-525C-305633156CC0}"/>
              </a:ext>
            </a:extLst>
          </p:cNvPr>
          <p:cNvGrpSpPr>
            <a:grpSpLocks/>
          </p:cNvGrpSpPr>
          <p:nvPr/>
        </p:nvGrpSpPr>
        <p:grpSpPr bwMode="auto">
          <a:xfrm rot="963094">
            <a:off x="195885" y="5474531"/>
            <a:ext cx="1908175" cy="1685925"/>
            <a:chOff x="-63862" y="1118795"/>
            <a:chExt cx="2097920" cy="2053464"/>
          </a:xfrm>
        </p:grpSpPr>
        <p:grpSp>
          <p:nvGrpSpPr>
            <p:cNvPr id="9" name="Group 22">
              <a:extLst>
                <a:ext uri="{FF2B5EF4-FFF2-40B4-BE49-F238E27FC236}">
                  <a16:creationId xmlns:a16="http://schemas.microsoft.com/office/drawing/2014/main" id="{EAC612C7-89E9-2EA0-A1F1-6EB1E16368DB}"/>
                </a:ext>
              </a:extLst>
            </p:cNvPr>
            <p:cNvGrpSpPr>
              <a:grpSpLocks/>
            </p:cNvGrpSpPr>
            <p:nvPr/>
          </p:nvGrpSpPr>
          <p:grpSpPr bwMode="auto">
            <a:xfrm>
              <a:off x="-63862" y="1118795"/>
              <a:ext cx="2097920" cy="2053464"/>
              <a:chOff x="3145066" y="1214747"/>
              <a:chExt cx="2262188" cy="2214253"/>
            </a:xfrm>
          </p:grpSpPr>
          <p:grpSp>
            <p:nvGrpSpPr>
              <p:cNvPr id="11" name="Group 24">
                <a:extLst>
                  <a:ext uri="{FF2B5EF4-FFF2-40B4-BE49-F238E27FC236}">
                    <a16:creationId xmlns:a16="http://schemas.microsoft.com/office/drawing/2014/main" id="{E8BFA12A-B9B6-B13A-BC73-BDA4F95C6BA9}"/>
                  </a:ext>
                </a:extLst>
              </p:cNvPr>
              <p:cNvGrpSpPr>
                <a:grpSpLocks/>
              </p:cNvGrpSpPr>
              <p:nvPr/>
            </p:nvGrpSpPr>
            <p:grpSpPr bwMode="auto">
              <a:xfrm>
                <a:off x="3145066" y="1314450"/>
                <a:ext cx="2262188" cy="2114550"/>
                <a:chOff x="5748566" y="3871913"/>
                <a:chExt cx="2262188" cy="2114550"/>
              </a:xfrm>
            </p:grpSpPr>
            <p:sp>
              <p:nvSpPr>
                <p:cNvPr id="13" name="Rectangle 5">
                  <a:extLst>
                    <a:ext uri="{FF2B5EF4-FFF2-40B4-BE49-F238E27FC236}">
                      <a16:creationId xmlns:a16="http://schemas.microsoft.com/office/drawing/2014/main" id="{80DEB59C-7389-5AF6-6188-00BA37546FF2}"/>
                    </a:ext>
                  </a:extLst>
                </p:cNvPr>
                <p:cNvSpPr/>
                <p:nvPr/>
              </p:nvSpPr>
              <p:spPr>
                <a:xfrm>
                  <a:off x="5719940" y="3946307"/>
                  <a:ext cx="2057048" cy="1886912"/>
                </a:xfrm>
                <a:custGeom>
                  <a:avLst/>
                  <a:gdLst>
                    <a:gd name="connsiteX0" fmla="*/ 0 w 2262188"/>
                    <a:gd name="connsiteY0" fmla="*/ 0 h 1562100"/>
                    <a:gd name="connsiteX1" fmla="*/ 2262188 w 2262188"/>
                    <a:gd name="connsiteY1" fmla="*/ 0 h 1562100"/>
                    <a:gd name="connsiteX2" fmla="*/ 2262188 w 2262188"/>
                    <a:gd name="connsiteY2" fmla="*/ 1562100 h 1562100"/>
                    <a:gd name="connsiteX3" fmla="*/ 0 w 2262188"/>
                    <a:gd name="connsiteY3" fmla="*/ 1562100 h 1562100"/>
                    <a:gd name="connsiteX4" fmla="*/ 0 w 2262188"/>
                    <a:gd name="connsiteY4" fmla="*/ 0 h 1562100"/>
                    <a:gd name="connsiteX0" fmla="*/ 0 w 2262188"/>
                    <a:gd name="connsiteY0" fmla="*/ 247650 h 1809750"/>
                    <a:gd name="connsiteX1" fmla="*/ 1952625 w 2262188"/>
                    <a:gd name="connsiteY1" fmla="*/ 0 h 1809750"/>
                    <a:gd name="connsiteX2" fmla="*/ 2262188 w 2262188"/>
                    <a:gd name="connsiteY2" fmla="*/ 1809750 h 1809750"/>
                    <a:gd name="connsiteX3" fmla="*/ 0 w 2262188"/>
                    <a:gd name="connsiteY3" fmla="*/ 1809750 h 1809750"/>
                    <a:gd name="connsiteX4" fmla="*/ 0 w 2262188"/>
                    <a:gd name="connsiteY4" fmla="*/ 247650 h 18097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18378 w 2280566"/>
                    <a:gd name="connsiteY0" fmla="*/ 247650 h 2133600"/>
                    <a:gd name="connsiteX1" fmla="*/ 1971003 w 2280566"/>
                    <a:gd name="connsiteY1" fmla="*/ 0 h 2133600"/>
                    <a:gd name="connsiteX2" fmla="*/ 2280566 w 2280566"/>
                    <a:gd name="connsiteY2" fmla="*/ 1809750 h 2133600"/>
                    <a:gd name="connsiteX3" fmla="*/ 94578 w 2280566"/>
                    <a:gd name="connsiteY3" fmla="*/ 2133600 h 2133600"/>
                    <a:gd name="connsiteX4" fmla="*/ 18378 w 2280566"/>
                    <a:gd name="connsiteY4" fmla="*/ 247650 h 2133600"/>
                    <a:gd name="connsiteX0" fmla="*/ 18378 w 2056728"/>
                    <a:gd name="connsiteY0" fmla="*/ 247650 h 2152490"/>
                    <a:gd name="connsiteX1" fmla="*/ 1971003 w 2056728"/>
                    <a:gd name="connsiteY1" fmla="*/ 0 h 2152490"/>
                    <a:gd name="connsiteX2" fmla="*/ 2056728 w 2056728"/>
                    <a:gd name="connsiteY2" fmla="*/ 2114550 h 2152490"/>
                    <a:gd name="connsiteX3" fmla="*/ 94578 w 2056728"/>
                    <a:gd name="connsiteY3" fmla="*/ 2133600 h 2152490"/>
                    <a:gd name="connsiteX4" fmla="*/ 18378 w 2056728"/>
                    <a:gd name="connsiteY4" fmla="*/ 247650 h 2152490"/>
                    <a:gd name="connsiteX0" fmla="*/ 18378 w 2056728"/>
                    <a:gd name="connsiteY0" fmla="*/ 0 h 1904840"/>
                    <a:gd name="connsiteX1" fmla="*/ 1923378 w 2056728"/>
                    <a:gd name="connsiteY1" fmla="*/ 23812 h 1904840"/>
                    <a:gd name="connsiteX2" fmla="*/ 2056728 w 2056728"/>
                    <a:gd name="connsiteY2" fmla="*/ 1866900 h 1904840"/>
                    <a:gd name="connsiteX3" fmla="*/ 94578 w 2056728"/>
                    <a:gd name="connsiteY3" fmla="*/ 1885950 h 1904840"/>
                    <a:gd name="connsiteX4" fmla="*/ 18378 w 2056728"/>
                    <a:gd name="connsiteY4" fmla="*/ 0 h 1904840"/>
                    <a:gd name="connsiteX0" fmla="*/ 18378 w 2056728"/>
                    <a:gd name="connsiteY0" fmla="*/ 0 h 1904840"/>
                    <a:gd name="connsiteX1" fmla="*/ 1918615 w 2056728"/>
                    <a:gd name="connsiteY1" fmla="*/ 4762 h 1904840"/>
                    <a:gd name="connsiteX2" fmla="*/ 2056728 w 2056728"/>
                    <a:gd name="connsiteY2" fmla="*/ 1866900 h 1904840"/>
                    <a:gd name="connsiteX3" fmla="*/ 94578 w 2056728"/>
                    <a:gd name="connsiteY3" fmla="*/ 1885950 h 1904840"/>
                    <a:gd name="connsiteX4" fmla="*/ 18378 w 2056728"/>
                    <a:gd name="connsiteY4" fmla="*/ 0 h 1904840"/>
                    <a:gd name="connsiteX0" fmla="*/ 2815 w 2060215"/>
                    <a:gd name="connsiteY0" fmla="*/ 0 h 1909602"/>
                    <a:gd name="connsiteX1" fmla="*/ 1922102 w 2060215"/>
                    <a:gd name="connsiteY1" fmla="*/ 9524 h 1909602"/>
                    <a:gd name="connsiteX2" fmla="*/ 2060215 w 2060215"/>
                    <a:gd name="connsiteY2" fmla="*/ 1871662 h 1909602"/>
                    <a:gd name="connsiteX3" fmla="*/ 98065 w 2060215"/>
                    <a:gd name="connsiteY3" fmla="*/ 1890712 h 1909602"/>
                    <a:gd name="connsiteX4" fmla="*/ 2815 w 2060215"/>
                    <a:gd name="connsiteY4" fmla="*/ 0 h 1909602"/>
                    <a:gd name="connsiteX0" fmla="*/ 43928 w 2101328"/>
                    <a:gd name="connsiteY0" fmla="*/ 0 h 1909602"/>
                    <a:gd name="connsiteX1" fmla="*/ 1963215 w 2101328"/>
                    <a:gd name="connsiteY1" fmla="*/ 9524 h 1909602"/>
                    <a:gd name="connsiteX2" fmla="*/ 2101328 w 2101328"/>
                    <a:gd name="connsiteY2" fmla="*/ 1871662 h 1909602"/>
                    <a:gd name="connsiteX3" fmla="*/ 139178 w 2101328"/>
                    <a:gd name="connsiteY3" fmla="*/ 1890712 h 1909602"/>
                    <a:gd name="connsiteX4" fmla="*/ 43928 w 2101328"/>
                    <a:gd name="connsiteY4" fmla="*/ 0 h 1909602"/>
                    <a:gd name="connsiteX0" fmla="*/ 53205 w 2110605"/>
                    <a:gd name="connsiteY0" fmla="*/ 0 h 1910544"/>
                    <a:gd name="connsiteX1" fmla="*/ 1972492 w 2110605"/>
                    <a:gd name="connsiteY1" fmla="*/ 9524 h 1910544"/>
                    <a:gd name="connsiteX2" fmla="*/ 2110605 w 2110605"/>
                    <a:gd name="connsiteY2" fmla="*/ 1871662 h 1910544"/>
                    <a:gd name="connsiteX3" fmla="*/ 134168 w 2110605"/>
                    <a:gd name="connsiteY3" fmla="*/ 1895474 h 1910544"/>
                    <a:gd name="connsiteX4" fmla="*/ 53205 w 2110605"/>
                    <a:gd name="connsiteY4" fmla="*/ 0 h 1910544"/>
                    <a:gd name="connsiteX0" fmla="*/ 0 w 2057400"/>
                    <a:gd name="connsiteY0" fmla="*/ 0 h 1910544"/>
                    <a:gd name="connsiteX1" fmla="*/ 1919287 w 2057400"/>
                    <a:gd name="connsiteY1" fmla="*/ 9524 h 1910544"/>
                    <a:gd name="connsiteX2" fmla="*/ 2057400 w 2057400"/>
                    <a:gd name="connsiteY2" fmla="*/ 1871662 h 1910544"/>
                    <a:gd name="connsiteX3" fmla="*/ 80963 w 2057400"/>
                    <a:gd name="connsiteY3" fmla="*/ 1895474 h 1910544"/>
                    <a:gd name="connsiteX4" fmla="*/ 0 w 2057400"/>
                    <a:gd name="connsiteY4" fmla="*/ 0 h 1910544"/>
                    <a:gd name="connsiteX0" fmla="*/ 0 w 2057400"/>
                    <a:gd name="connsiteY0" fmla="*/ 0 h 1895474"/>
                    <a:gd name="connsiteX1" fmla="*/ 1919287 w 2057400"/>
                    <a:gd name="connsiteY1" fmla="*/ 9524 h 1895474"/>
                    <a:gd name="connsiteX2" fmla="*/ 2057400 w 2057400"/>
                    <a:gd name="connsiteY2" fmla="*/ 1871662 h 1895474"/>
                    <a:gd name="connsiteX3" fmla="*/ 80963 w 2057400"/>
                    <a:gd name="connsiteY3" fmla="*/ 1895474 h 1895474"/>
                    <a:gd name="connsiteX4" fmla="*/ 0 w 2057400"/>
                    <a:gd name="connsiteY4" fmla="*/ 0 h 1895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7400" h="1895474">
                      <a:moveTo>
                        <a:pt x="0" y="0"/>
                      </a:moveTo>
                      <a:lnTo>
                        <a:pt x="1919287" y="9524"/>
                      </a:lnTo>
                      <a:lnTo>
                        <a:pt x="2057400" y="1871662"/>
                      </a:lnTo>
                      <a:cubicBezTo>
                        <a:pt x="1560512" y="1897062"/>
                        <a:pt x="896939" y="1836737"/>
                        <a:pt x="80963" y="1895474"/>
                      </a:cubicBezTo>
                      <a:cubicBezTo>
                        <a:pt x="-38100" y="1416049"/>
                        <a:pt x="33337" y="889000"/>
                        <a:pt x="0" y="0"/>
                      </a:cubicBezTo>
                      <a:close/>
                    </a:path>
                  </a:pathLst>
                </a:custGeom>
                <a:solidFill>
                  <a:srgbClr val="9E01BF"/>
                </a:solidFill>
                <a:ln>
                  <a:noFill/>
                </a:ln>
                <a:effectLst>
                  <a:outerShdw blurRad="50800" dist="38100" dir="8100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cs typeface="Arial" panose="020B0604020202020204" pitchFamily="34" charset="0"/>
                  </a:endParaRPr>
                </a:p>
              </p:txBody>
            </p:sp>
            <p:sp>
              <p:nvSpPr>
                <p:cNvPr id="14" name="Rectangle 5">
                  <a:extLst>
                    <a:ext uri="{FF2B5EF4-FFF2-40B4-BE49-F238E27FC236}">
                      <a16:creationId xmlns:a16="http://schemas.microsoft.com/office/drawing/2014/main" id="{2978A686-5D11-675B-4C57-94A4D1243C57}"/>
                    </a:ext>
                  </a:extLst>
                </p:cNvPr>
                <p:cNvSpPr/>
                <p:nvPr/>
              </p:nvSpPr>
              <p:spPr>
                <a:xfrm>
                  <a:off x="5723070" y="3843155"/>
                  <a:ext cx="2262188" cy="2110004"/>
                </a:xfrm>
                <a:custGeom>
                  <a:avLst/>
                  <a:gdLst>
                    <a:gd name="connsiteX0" fmla="*/ 0 w 2262188"/>
                    <a:gd name="connsiteY0" fmla="*/ 0 h 1562100"/>
                    <a:gd name="connsiteX1" fmla="*/ 2262188 w 2262188"/>
                    <a:gd name="connsiteY1" fmla="*/ 0 h 1562100"/>
                    <a:gd name="connsiteX2" fmla="*/ 2262188 w 2262188"/>
                    <a:gd name="connsiteY2" fmla="*/ 1562100 h 1562100"/>
                    <a:gd name="connsiteX3" fmla="*/ 0 w 2262188"/>
                    <a:gd name="connsiteY3" fmla="*/ 1562100 h 1562100"/>
                    <a:gd name="connsiteX4" fmla="*/ 0 w 2262188"/>
                    <a:gd name="connsiteY4" fmla="*/ 0 h 1562100"/>
                    <a:gd name="connsiteX0" fmla="*/ 0 w 2262188"/>
                    <a:gd name="connsiteY0" fmla="*/ 247650 h 1809750"/>
                    <a:gd name="connsiteX1" fmla="*/ 1952625 w 2262188"/>
                    <a:gd name="connsiteY1" fmla="*/ 0 h 1809750"/>
                    <a:gd name="connsiteX2" fmla="*/ 2262188 w 2262188"/>
                    <a:gd name="connsiteY2" fmla="*/ 1809750 h 1809750"/>
                    <a:gd name="connsiteX3" fmla="*/ 0 w 2262188"/>
                    <a:gd name="connsiteY3" fmla="*/ 1809750 h 1809750"/>
                    <a:gd name="connsiteX4" fmla="*/ 0 w 2262188"/>
                    <a:gd name="connsiteY4" fmla="*/ 247650 h 18097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2188" h="2114550">
                      <a:moveTo>
                        <a:pt x="0" y="247650"/>
                      </a:moveTo>
                      <a:lnTo>
                        <a:pt x="1952625" y="0"/>
                      </a:lnTo>
                      <a:lnTo>
                        <a:pt x="2262188" y="1809750"/>
                      </a:lnTo>
                      <a:cubicBezTo>
                        <a:pt x="1622425" y="1911350"/>
                        <a:pt x="1158876" y="2055813"/>
                        <a:pt x="342900" y="2114550"/>
                      </a:cubicBezTo>
                      <a:cubicBezTo>
                        <a:pt x="76200" y="1501775"/>
                        <a:pt x="214312" y="969963"/>
                        <a:pt x="0" y="247650"/>
                      </a:cubicBezTo>
                      <a:close/>
                    </a:path>
                  </a:pathLst>
                </a:custGeom>
                <a:solidFill>
                  <a:srgbClr val="FFE285"/>
                </a:solidFill>
                <a:ln>
                  <a:noFill/>
                </a:ln>
                <a:effectLst>
                  <a:outerShdw blurRad="50800" dist="38100" dir="8100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cs typeface="Arial" panose="020B0604020202020204" pitchFamily="34" charset="0"/>
                  </a:endParaRPr>
                </a:p>
              </p:txBody>
            </p:sp>
          </p:grpSp>
          <p:sp>
            <p:nvSpPr>
              <p:cNvPr id="12" name="Freeform 83">
                <a:extLst>
                  <a:ext uri="{FF2B5EF4-FFF2-40B4-BE49-F238E27FC236}">
                    <a16:creationId xmlns:a16="http://schemas.microsoft.com/office/drawing/2014/main" id="{E126EB2E-6231-92BF-79C9-827ACC3DCF81}"/>
                  </a:ext>
                </a:extLst>
              </p:cNvPr>
              <p:cNvSpPr/>
              <p:nvPr/>
            </p:nvSpPr>
            <p:spPr>
              <a:xfrm rot="20835425">
                <a:off x="3577026" y="1186627"/>
                <a:ext cx="242781" cy="656769"/>
              </a:xfrm>
              <a:custGeom>
                <a:avLst/>
                <a:gdLst>
                  <a:gd name="connsiteX0" fmla="*/ 155940 w 242079"/>
                  <a:gd name="connsiteY0" fmla="*/ 4772 h 657789"/>
                  <a:gd name="connsiteX1" fmla="*/ 227649 w 242079"/>
                  <a:gd name="connsiteY1" fmla="*/ 76765 h 657789"/>
                  <a:gd name="connsiteX2" fmla="*/ 241933 w 242079"/>
                  <a:gd name="connsiteY2" fmla="*/ 550445 h 657789"/>
                  <a:gd name="connsiteX3" fmla="*/ 63518 w 242079"/>
                  <a:gd name="connsiteY3" fmla="*/ 539353 h 657789"/>
                  <a:gd name="connsiteX4" fmla="*/ 51542 w 242079"/>
                  <a:gd name="connsiteY4" fmla="*/ 247426 h 657789"/>
                  <a:gd name="connsiteX5" fmla="*/ 87414 w 242079"/>
                  <a:gd name="connsiteY5" fmla="*/ 246350 h 657789"/>
                  <a:gd name="connsiteX6" fmla="*/ 99797 w 242079"/>
                  <a:gd name="connsiteY6" fmla="*/ 541433 h 657789"/>
                  <a:gd name="connsiteX7" fmla="*/ 200540 w 242079"/>
                  <a:gd name="connsiteY7" fmla="*/ 550446 h 657789"/>
                  <a:gd name="connsiteX8" fmla="*/ 186594 w 242079"/>
                  <a:gd name="connsiteY8" fmla="*/ 83377 h 657789"/>
                  <a:gd name="connsiteX9" fmla="*/ 42654 w 242079"/>
                  <a:gd name="connsiteY9" fmla="*/ 96695 h 657789"/>
                  <a:gd name="connsiteX10" fmla="*/ 38094 w 242079"/>
                  <a:gd name="connsiteY10" fmla="*/ 151141 h 657789"/>
                  <a:gd name="connsiteX11" fmla="*/ 35792 w 242079"/>
                  <a:gd name="connsiteY11" fmla="*/ 189705 h 657789"/>
                  <a:gd name="connsiteX12" fmla="*/ 0 w 242079"/>
                  <a:gd name="connsiteY12" fmla="*/ 180977 h 657789"/>
                  <a:gd name="connsiteX13" fmla="*/ 387 w 242079"/>
                  <a:gd name="connsiteY13" fmla="*/ 149520 h 657789"/>
                  <a:gd name="connsiteX14" fmla="*/ 5436 w 242079"/>
                  <a:gd name="connsiteY14" fmla="*/ 85217 h 657789"/>
                  <a:gd name="connsiteX15" fmla="*/ 155940 w 242079"/>
                  <a:gd name="connsiteY15" fmla="*/ 4772 h 657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2079" h="657789">
                    <a:moveTo>
                      <a:pt x="155940" y="4772"/>
                    </a:moveTo>
                    <a:cubicBezTo>
                      <a:pt x="192435" y="14500"/>
                      <a:pt x="222499" y="38956"/>
                      <a:pt x="227649" y="76765"/>
                    </a:cubicBezTo>
                    <a:cubicBezTo>
                      <a:pt x="234563" y="265770"/>
                      <a:pt x="240328" y="371828"/>
                      <a:pt x="241933" y="550445"/>
                    </a:cubicBezTo>
                    <a:cubicBezTo>
                      <a:pt x="247977" y="686654"/>
                      <a:pt x="65591" y="704151"/>
                      <a:pt x="63518" y="539353"/>
                    </a:cubicBezTo>
                    <a:cubicBezTo>
                      <a:pt x="61409" y="475444"/>
                      <a:pt x="48289" y="301306"/>
                      <a:pt x="51542" y="247426"/>
                    </a:cubicBezTo>
                    <a:cubicBezTo>
                      <a:pt x="54501" y="228700"/>
                      <a:pt x="85100" y="229493"/>
                      <a:pt x="87414" y="246350"/>
                    </a:cubicBezTo>
                    <a:cubicBezTo>
                      <a:pt x="89907" y="308676"/>
                      <a:pt x="95118" y="457176"/>
                      <a:pt x="99797" y="541433"/>
                    </a:cubicBezTo>
                    <a:cubicBezTo>
                      <a:pt x="108317" y="639321"/>
                      <a:pt x="206414" y="632988"/>
                      <a:pt x="200540" y="550446"/>
                    </a:cubicBezTo>
                    <a:cubicBezTo>
                      <a:pt x="199402" y="376527"/>
                      <a:pt x="191772" y="259740"/>
                      <a:pt x="186594" y="83377"/>
                    </a:cubicBezTo>
                    <a:cubicBezTo>
                      <a:pt x="180913" y="26407"/>
                      <a:pt x="50416" y="14783"/>
                      <a:pt x="42654" y="96695"/>
                    </a:cubicBezTo>
                    <a:cubicBezTo>
                      <a:pt x="39662" y="115477"/>
                      <a:pt x="38757" y="133517"/>
                      <a:pt x="38094" y="151141"/>
                    </a:cubicBezTo>
                    <a:lnTo>
                      <a:pt x="35792" y="189705"/>
                    </a:lnTo>
                    <a:lnTo>
                      <a:pt x="0" y="180977"/>
                    </a:lnTo>
                    <a:lnTo>
                      <a:pt x="387" y="149520"/>
                    </a:lnTo>
                    <a:cubicBezTo>
                      <a:pt x="806" y="129168"/>
                      <a:pt x="1954" y="107313"/>
                      <a:pt x="5436" y="85217"/>
                    </a:cubicBezTo>
                    <a:cubicBezTo>
                      <a:pt x="16425" y="13253"/>
                      <a:pt x="95115" y="-11442"/>
                      <a:pt x="155940" y="4772"/>
                    </a:cubicBezTo>
                    <a:close/>
                  </a:path>
                </a:pathLst>
              </a:custGeom>
              <a:solidFill>
                <a:schemeClr val="accent5">
                  <a:lumMod val="75000"/>
                  <a:lumOff val="2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cs typeface="Arial" panose="020B0604020202020204" pitchFamily="34" charset="0"/>
                </a:endParaRPr>
              </a:p>
            </p:txBody>
          </p:sp>
        </p:grpSp>
        <p:sp>
          <p:nvSpPr>
            <p:cNvPr id="10" name="TextBox 23">
              <a:extLst>
                <a:ext uri="{FF2B5EF4-FFF2-40B4-BE49-F238E27FC236}">
                  <a16:creationId xmlns:a16="http://schemas.microsoft.com/office/drawing/2014/main" id="{46CFE427-B956-2996-AB30-8AE009EDD7F8}"/>
                </a:ext>
              </a:extLst>
            </p:cNvPr>
            <p:cNvSpPr txBox="1">
              <a:spLocks noChangeArrowheads="1"/>
            </p:cNvSpPr>
            <p:nvPr/>
          </p:nvSpPr>
          <p:spPr bwMode="auto">
            <a:xfrm rot="21015578">
              <a:off x="130601" y="1857064"/>
              <a:ext cx="1682831" cy="787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n-GB" altLang="en-US" sz="1200" b="1" dirty="0">
                  <a:latin typeface="+mn-lt"/>
                  <a:cs typeface="Arial" panose="020B0604020202020204" pitchFamily="34" charset="0"/>
                </a:rPr>
                <a:t>ISMS Risk Mngt Policy – GUIDE Doc# 6343</a:t>
              </a:r>
            </a:p>
          </p:txBody>
        </p:sp>
      </p:grpSp>
    </p:spTree>
    <p:extLst>
      <p:ext uri="{BB962C8B-B14F-4D97-AF65-F5344CB8AC3E}">
        <p14:creationId xmlns:p14="http://schemas.microsoft.com/office/powerpoint/2010/main" val="31002891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95D507-475A-A96D-0883-D09BCA75CC5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92849FE-AC81-9B3F-5F05-4E083A66776E}"/>
              </a:ext>
            </a:extLst>
          </p:cNvPr>
          <p:cNvSpPr txBox="1"/>
          <p:nvPr/>
        </p:nvSpPr>
        <p:spPr>
          <a:xfrm>
            <a:off x="3352800" y="6121074"/>
            <a:ext cx="6073776" cy="400110"/>
          </a:xfrm>
          <a:prstGeom prst="rect">
            <a:avLst/>
          </a:prstGeom>
          <a:noFill/>
        </p:spPr>
        <p:txBody>
          <a:bodyPr wrap="square">
            <a:spAutoFit/>
          </a:bodyPr>
          <a:lstStyle/>
          <a:p>
            <a:pPr marL="156002" indent="-156002" algn="ctr">
              <a:defRPr/>
            </a:pPr>
            <a:r>
              <a:rPr lang="en-US" sz="2000" b="1" dirty="0">
                <a:solidFill>
                  <a:srgbClr val="FF671F"/>
                </a:solidFill>
              </a:rPr>
              <a:t>GUIDE doc. no. 6344 – ISMS 5x5 Risk Ranking Criteria </a:t>
            </a:r>
          </a:p>
        </p:txBody>
      </p:sp>
      <p:sp>
        <p:nvSpPr>
          <p:cNvPr id="3" name="object 18">
            <a:extLst>
              <a:ext uri="{FF2B5EF4-FFF2-40B4-BE49-F238E27FC236}">
                <a16:creationId xmlns:a16="http://schemas.microsoft.com/office/drawing/2014/main" id="{80706230-7B00-0E20-4CE4-30591CC147C2}"/>
              </a:ext>
            </a:extLst>
          </p:cNvPr>
          <p:cNvSpPr txBox="1"/>
          <p:nvPr/>
        </p:nvSpPr>
        <p:spPr>
          <a:xfrm>
            <a:off x="3603625" y="6686664"/>
            <a:ext cx="4984750"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latin typeface="Calibri"/>
                <a:cs typeface="Calibri"/>
              </a:rPr>
              <a:t>“</a:t>
            </a:r>
            <a:r>
              <a:rPr sz="650" spc="-5" dirty="0">
                <a:solidFill>
                  <a:schemeClr val="bg1"/>
                </a:solidFill>
                <a:latin typeface="Calibri"/>
                <a:cs typeface="Calibri"/>
              </a:rPr>
              <a:t>C</a:t>
            </a:r>
            <a:r>
              <a:rPr sz="650" spc="-15" dirty="0">
                <a:solidFill>
                  <a:schemeClr val="bg1"/>
                </a:solidFill>
                <a:latin typeface="Calibri"/>
                <a:cs typeface="Calibri"/>
              </a:rPr>
              <a:t>o</a:t>
            </a:r>
            <a:r>
              <a:rPr sz="650" spc="-10" dirty="0">
                <a:solidFill>
                  <a:schemeClr val="bg1"/>
                </a:solidFill>
                <a:latin typeface="Calibri"/>
                <a:cs typeface="Calibri"/>
              </a:rPr>
              <a:t>p</a:t>
            </a:r>
            <a:r>
              <a:rPr sz="650" spc="-15" dirty="0">
                <a:solidFill>
                  <a:schemeClr val="bg1"/>
                </a:solidFill>
                <a:latin typeface="Calibri"/>
                <a:cs typeface="Calibri"/>
              </a:rPr>
              <a:t>y</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a:t>
            </a:r>
            <a:r>
              <a:rPr sz="650" spc="-10" dirty="0">
                <a:solidFill>
                  <a:schemeClr val="bg1"/>
                </a:solidFill>
                <a:latin typeface="Calibri"/>
                <a:cs typeface="Calibri"/>
              </a:rPr>
              <a:t>s</a:t>
            </a:r>
            <a:r>
              <a:rPr sz="650" spc="-5" dirty="0">
                <a:solidFill>
                  <a:schemeClr val="bg1"/>
                </a:solidFill>
                <a:latin typeface="Calibri"/>
                <a:cs typeface="Calibri"/>
              </a:rPr>
              <a:t>:</a:t>
            </a:r>
            <a:r>
              <a:rPr sz="650" spc="-10" dirty="0">
                <a:solidFill>
                  <a:schemeClr val="bg1"/>
                </a:solidFill>
                <a:latin typeface="Calibri"/>
                <a:cs typeface="Calibri"/>
              </a:rPr>
              <a:t> Al</a:t>
            </a:r>
            <a:r>
              <a:rPr sz="650" spc="-5" dirty="0">
                <a:solidFill>
                  <a:schemeClr val="bg1"/>
                </a:solidFill>
                <a:latin typeface="Calibri"/>
                <a:cs typeface="Calibri"/>
              </a:rPr>
              <a:t>l</a:t>
            </a:r>
            <a:r>
              <a:rPr sz="650" spc="15" dirty="0">
                <a:solidFill>
                  <a:schemeClr val="bg1"/>
                </a:solidFill>
                <a:latin typeface="Calibri"/>
                <a:cs typeface="Calibri"/>
              </a:rPr>
              <a:t> </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ts</a:t>
            </a:r>
            <a:r>
              <a:rPr sz="650" spc="-10" dirty="0">
                <a:solidFill>
                  <a:schemeClr val="bg1"/>
                </a:solidFill>
                <a:latin typeface="Calibri"/>
                <a:cs typeface="Calibri"/>
              </a:rPr>
              <a:t> </a:t>
            </a:r>
            <a:r>
              <a:rPr sz="650" spc="-5" dirty="0">
                <a:solidFill>
                  <a:schemeClr val="bg1"/>
                </a:solidFill>
                <a:latin typeface="Calibri"/>
                <a:cs typeface="Calibri"/>
              </a:rPr>
              <a:t>are</a:t>
            </a:r>
            <a:r>
              <a:rPr sz="650" spc="10" dirty="0">
                <a:solidFill>
                  <a:schemeClr val="bg1"/>
                </a:solidFill>
                <a:latin typeface="Calibri"/>
                <a:cs typeface="Calibri"/>
              </a:rPr>
              <a:t> </a:t>
            </a:r>
            <a:r>
              <a:rPr sz="650" spc="-5" dirty="0">
                <a:solidFill>
                  <a:schemeClr val="bg1"/>
                </a:solidFill>
                <a:latin typeface="Calibri"/>
                <a:cs typeface="Calibri"/>
              </a:rPr>
              <a:t>reser</a:t>
            </a:r>
            <a:r>
              <a:rPr sz="650" spc="-10" dirty="0">
                <a:solidFill>
                  <a:schemeClr val="bg1"/>
                </a:solidFill>
                <a:latin typeface="Calibri"/>
                <a:cs typeface="Calibri"/>
              </a:rPr>
              <a:t>v</a:t>
            </a:r>
            <a:r>
              <a:rPr sz="650" spc="-5" dirty="0">
                <a:solidFill>
                  <a:schemeClr val="bg1"/>
                </a:solidFill>
                <a:latin typeface="Calibri"/>
                <a:cs typeface="Calibri"/>
              </a:rPr>
              <a:t>e</a:t>
            </a:r>
            <a:r>
              <a:rPr sz="650" spc="-10" dirty="0">
                <a:solidFill>
                  <a:schemeClr val="bg1"/>
                </a:solidFill>
                <a:latin typeface="Calibri"/>
                <a:cs typeface="Calibri"/>
              </a:rPr>
              <a:t>d</a:t>
            </a:r>
            <a:r>
              <a:rPr sz="650" spc="-5" dirty="0">
                <a:solidFill>
                  <a:schemeClr val="bg1"/>
                </a:solidFill>
                <a:latin typeface="Calibri"/>
                <a:cs typeface="Calibri"/>
              </a:rPr>
              <a:t>,</a:t>
            </a:r>
            <a:r>
              <a:rPr sz="650" spc="-10" dirty="0">
                <a:solidFill>
                  <a:schemeClr val="bg1"/>
                </a:solidFill>
                <a:latin typeface="Calibri"/>
                <a:cs typeface="Calibri"/>
              </a:rPr>
              <a:t> n</a:t>
            </a:r>
            <a:r>
              <a:rPr sz="650" spc="-5" dirty="0">
                <a:solidFill>
                  <a:schemeClr val="bg1"/>
                </a:solidFill>
                <a:latin typeface="Calibri"/>
                <a:cs typeface="Calibri"/>
              </a:rPr>
              <a:t>o</a:t>
            </a:r>
            <a:r>
              <a:rPr sz="650" dirty="0">
                <a:solidFill>
                  <a:schemeClr val="bg1"/>
                </a:solidFill>
                <a:latin typeface="Calibri"/>
                <a:cs typeface="Calibri"/>
              </a:rPr>
              <a:t> </a:t>
            </a:r>
            <a:r>
              <a:rPr sz="650" spc="-10" dirty="0">
                <a:solidFill>
                  <a:schemeClr val="bg1"/>
                </a:solidFill>
                <a:latin typeface="Calibri"/>
                <a:cs typeface="Calibri"/>
              </a:rPr>
              <a:t>p</a:t>
            </a:r>
            <a:r>
              <a:rPr sz="650" spc="-5" dirty="0">
                <a:solidFill>
                  <a:schemeClr val="bg1"/>
                </a:solidFill>
                <a:latin typeface="Calibri"/>
                <a:cs typeface="Calibri"/>
              </a:rPr>
              <a:t>art </a:t>
            </a:r>
            <a:r>
              <a:rPr sz="650" spc="-15" dirty="0">
                <a:solidFill>
                  <a:schemeClr val="bg1"/>
                </a:solidFill>
                <a:latin typeface="Calibri"/>
                <a:cs typeface="Calibri"/>
              </a:rPr>
              <a:t>o</a:t>
            </a:r>
            <a:r>
              <a:rPr sz="650" spc="-5" dirty="0">
                <a:solidFill>
                  <a:schemeClr val="bg1"/>
                </a:solidFill>
                <a:latin typeface="Calibri"/>
                <a:cs typeface="Calibri"/>
              </a:rPr>
              <a:t>f</a:t>
            </a:r>
            <a:r>
              <a:rPr sz="650" spc="10" dirty="0">
                <a:solidFill>
                  <a:schemeClr val="bg1"/>
                </a:solidFill>
                <a:latin typeface="Calibri"/>
                <a:cs typeface="Calibri"/>
              </a:rPr>
              <a:t> </a:t>
            </a:r>
            <a:r>
              <a:rPr sz="650" spc="-5" dirty="0">
                <a:solidFill>
                  <a:schemeClr val="bg1"/>
                </a:solidFill>
                <a:latin typeface="Calibri"/>
                <a:cs typeface="Calibri"/>
              </a:rPr>
              <a:t>t</a:t>
            </a:r>
            <a:r>
              <a:rPr sz="650" spc="-15" dirty="0">
                <a:solidFill>
                  <a:schemeClr val="bg1"/>
                </a:solidFill>
                <a:latin typeface="Calibri"/>
                <a:cs typeface="Calibri"/>
              </a:rPr>
              <a:t>h</a:t>
            </a:r>
            <a:r>
              <a:rPr sz="650" spc="-10" dirty="0">
                <a:solidFill>
                  <a:schemeClr val="bg1"/>
                </a:solidFill>
                <a:latin typeface="Calibri"/>
                <a:cs typeface="Calibri"/>
              </a:rPr>
              <a:t>i</a:t>
            </a:r>
            <a:r>
              <a:rPr sz="650" spc="-5" dirty="0">
                <a:solidFill>
                  <a:schemeClr val="bg1"/>
                </a:solidFill>
                <a:latin typeface="Calibri"/>
                <a:cs typeface="Calibri"/>
              </a:rPr>
              <a:t>s </a:t>
            </a:r>
            <a:r>
              <a:rPr sz="650" spc="-10" dirty="0">
                <a:solidFill>
                  <a:schemeClr val="bg1"/>
                </a:solidFill>
                <a:latin typeface="Calibri"/>
                <a:cs typeface="Calibri"/>
              </a:rPr>
              <a:t>p</a:t>
            </a:r>
            <a:r>
              <a:rPr sz="650" spc="-5" dirty="0">
                <a:solidFill>
                  <a:schemeClr val="bg1"/>
                </a:solidFill>
                <a:latin typeface="Calibri"/>
                <a:cs typeface="Calibri"/>
              </a:rPr>
              <a:t>rese</a:t>
            </a:r>
            <a:r>
              <a:rPr sz="650" spc="-10" dirty="0">
                <a:solidFill>
                  <a:schemeClr val="bg1"/>
                </a:solidFill>
                <a:latin typeface="Calibri"/>
                <a:cs typeface="Calibri"/>
              </a:rPr>
              <a:t>n</a:t>
            </a:r>
            <a:r>
              <a:rPr sz="650" spc="-5" dirty="0">
                <a:solidFill>
                  <a:schemeClr val="bg1"/>
                </a:solidFill>
                <a:latin typeface="Calibri"/>
                <a:cs typeface="Calibri"/>
              </a:rPr>
              <a:t>tat</a:t>
            </a:r>
            <a:r>
              <a:rPr sz="650" spc="-15" dirty="0">
                <a:solidFill>
                  <a:schemeClr val="bg1"/>
                </a:solidFill>
                <a:latin typeface="Calibri"/>
                <a:cs typeface="Calibri"/>
              </a:rPr>
              <a:t>io</a:t>
            </a:r>
            <a:r>
              <a:rPr sz="650" spc="-5" dirty="0">
                <a:solidFill>
                  <a:schemeClr val="bg1"/>
                </a:solidFill>
                <a:latin typeface="Calibri"/>
                <a:cs typeface="Calibri"/>
              </a:rPr>
              <a:t>n</a:t>
            </a:r>
            <a:r>
              <a:rPr sz="650" dirty="0">
                <a:solidFill>
                  <a:schemeClr val="bg1"/>
                </a:solidFill>
                <a:latin typeface="Calibri"/>
                <a:cs typeface="Calibri"/>
              </a:rPr>
              <a:t> </a:t>
            </a:r>
            <a:r>
              <a:rPr sz="650" spc="-5" dirty="0">
                <a:solidFill>
                  <a:schemeClr val="bg1"/>
                </a:solidFill>
                <a:latin typeface="Calibri"/>
                <a:cs typeface="Calibri"/>
              </a:rPr>
              <a:t>can</a:t>
            </a:r>
            <a:r>
              <a:rPr sz="650"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e re</a:t>
            </a:r>
            <a:r>
              <a:rPr sz="650" spc="-10" dirty="0">
                <a:solidFill>
                  <a:schemeClr val="bg1"/>
                </a:solidFill>
                <a:latin typeface="Calibri"/>
                <a:cs typeface="Calibri"/>
              </a:rPr>
              <a:t>p</a:t>
            </a:r>
            <a:r>
              <a:rPr sz="650" spc="-5" dirty="0">
                <a:solidFill>
                  <a:schemeClr val="bg1"/>
                </a:solidFill>
                <a:latin typeface="Calibri"/>
                <a:cs typeface="Calibri"/>
              </a:rPr>
              <a:t>r</a:t>
            </a:r>
            <a:r>
              <a:rPr sz="650" spc="-10" dirty="0">
                <a:solidFill>
                  <a:schemeClr val="bg1"/>
                </a:solidFill>
                <a:latin typeface="Calibri"/>
                <a:cs typeface="Calibri"/>
              </a:rPr>
              <a:t>odu</a:t>
            </a:r>
            <a:r>
              <a:rPr sz="650" spc="-5" dirty="0">
                <a:solidFill>
                  <a:schemeClr val="bg1"/>
                </a:solidFill>
                <a:latin typeface="Calibri"/>
                <a:cs typeface="Calibri"/>
              </a:rPr>
              <a:t>ced</a:t>
            </a:r>
            <a:r>
              <a:rPr sz="650" dirty="0">
                <a:solidFill>
                  <a:schemeClr val="bg1"/>
                </a:solidFill>
                <a:latin typeface="Calibri"/>
                <a:cs typeface="Calibri"/>
              </a:rPr>
              <a:t> </a:t>
            </a:r>
            <a:r>
              <a:rPr sz="650" spc="-15" dirty="0">
                <a:solidFill>
                  <a:schemeClr val="bg1"/>
                </a:solidFill>
                <a:latin typeface="Calibri"/>
                <a:cs typeface="Calibri"/>
              </a:rPr>
              <a:t>o</a:t>
            </a:r>
            <a:r>
              <a:rPr sz="650" spc="-5" dirty="0">
                <a:solidFill>
                  <a:schemeClr val="bg1"/>
                </a:solidFill>
                <a:latin typeface="Calibri"/>
                <a:cs typeface="Calibri"/>
              </a:rPr>
              <a:t>r c</a:t>
            </a:r>
            <a:r>
              <a:rPr sz="650" spc="-10" dirty="0">
                <a:solidFill>
                  <a:schemeClr val="bg1"/>
                </a:solidFill>
                <a:latin typeface="Calibri"/>
                <a:cs typeface="Calibri"/>
              </a:rPr>
              <a:t>opi</a:t>
            </a:r>
            <a:r>
              <a:rPr sz="650" spc="-5" dirty="0">
                <a:solidFill>
                  <a:schemeClr val="bg1"/>
                </a:solidFill>
                <a:latin typeface="Calibri"/>
                <a:cs typeface="Calibri"/>
              </a:rPr>
              <a:t>ed</a:t>
            </a:r>
            <a:r>
              <a:rPr sz="650" spc="15"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y</a:t>
            </a:r>
            <a:r>
              <a:rPr sz="650" spc="-10" dirty="0">
                <a:solidFill>
                  <a:schemeClr val="bg1"/>
                </a:solidFill>
                <a:latin typeface="Calibri"/>
                <a:cs typeface="Calibri"/>
              </a:rPr>
              <a:t> </a:t>
            </a:r>
            <a:r>
              <a:rPr sz="650" spc="-5" dirty="0">
                <a:solidFill>
                  <a:schemeClr val="bg1"/>
                </a:solidFill>
                <a:latin typeface="Calibri"/>
                <a:cs typeface="Calibri"/>
              </a:rPr>
              <a:t>a</a:t>
            </a:r>
            <a:r>
              <a:rPr sz="650" spc="-10" dirty="0">
                <a:solidFill>
                  <a:schemeClr val="bg1"/>
                </a:solidFill>
                <a:latin typeface="Calibri"/>
                <a:cs typeface="Calibri"/>
              </a:rPr>
              <a:t>n</a:t>
            </a:r>
            <a:r>
              <a:rPr sz="650" spc="-5" dirty="0">
                <a:solidFill>
                  <a:schemeClr val="bg1"/>
                </a:solidFill>
                <a:latin typeface="Calibri"/>
                <a:cs typeface="Calibri"/>
              </a:rPr>
              <a:t>y</a:t>
            </a:r>
            <a:r>
              <a:rPr sz="650" dirty="0">
                <a:solidFill>
                  <a:schemeClr val="bg1"/>
                </a:solidFill>
                <a:latin typeface="Calibri"/>
                <a:cs typeface="Calibri"/>
              </a:rPr>
              <a:t> </a:t>
            </a:r>
            <a:r>
              <a:rPr sz="650" spc="-5" dirty="0">
                <a:solidFill>
                  <a:schemeClr val="bg1"/>
                </a:solidFill>
                <a:latin typeface="Calibri"/>
                <a:cs typeface="Calibri"/>
              </a:rPr>
              <a:t>mea</a:t>
            </a:r>
            <a:r>
              <a:rPr sz="650" spc="-10" dirty="0">
                <a:solidFill>
                  <a:schemeClr val="bg1"/>
                </a:solidFill>
                <a:latin typeface="Calibri"/>
                <a:cs typeface="Calibri"/>
              </a:rPr>
              <a:t>n</a:t>
            </a:r>
            <a:r>
              <a:rPr sz="650" spc="-5" dirty="0">
                <a:solidFill>
                  <a:schemeClr val="bg1"/>
                </a:solidFill>
                <a:latin typeface="Calibri"/>
                <a:cs typeface="Calibri"/>
              </a:rPr>
              <a:t>s e</a:t>
            </a:r>
            <a:r>
              <a:rPr sz="650" spc="-10" dirty="0">
                <a:solidFill>
                  <a:schemeClr val="bg1"/>
                </a:solidFill>
                <a:latin typeface="Calibri"/>
                <a:cs typeface="Calibri"/>
              </a:rPr>
              <a:t>x</a:t>
            </a:r>
            <a:r>
              <a:rPr sz="650" spc="-5" dirty="0">
                <a:solidFill>
                  <a:schemeClr val="bg1"/>
                </a:solidFill>
                <a:latin typeface="Calibri"/>
                <a:cs typeface="Calibri"/>
              </a:rPr>
              <a:t>ce</a:t>
            </a:r>
            <a:r>
              <a:rPr sz="650" spc="-10" dirty="0">
                <a:solidFill>
                  <a:schemeClr val="bg1"/>
                </a:solidFill>
                <a:latin typeface="Calibri"/>
                <a:cs typeface="Calibri"/>
              </a:rPr>
              <a:t>p</a:t>
            </a:r>
            <a:r>
              <a:rPr sz="650" spc="-5" dirty="0">
                <a:solidFill>
                  <a:schemeClr val="bg1"/>
                </a:solidFill>
                <a:latin typeface="Calibri"/>
                <a:cs typeface="Calibri"/>
              </a:rPr>
              <a:t>t</a:t>
            </a:r>
            <a:r>
              <a:rPr sz="650" spc="5" dirty="0">
                <a:solidFill>
                  <a:schemeClr val="bg1"/>
                </a:solidFill>
                <a:latin typeface="Calibri"/>
                <a:cs typeface="Calibri"/>
              </a:rPr>
              <a:t> </a:t>
            </a:r>
            <a:r>
              <a:rPr sz="650" spc="-5" dirty="0">
                <a:solidFill>
                  <a:schemeClr val="bg1"/>
                </a:solidFill>
                <a:latin typeface="Calibri"/>
                <a:cs typeface="Calibri"/>
              </a:rPr>
              <a:t>w</a:t>
            </a:r>
            <a:r>
              <a:rPr sz="650" spc="-10" dirty="0">
                <a:solidFill>
                  <a:schemeClr val="bg1"/>
                </a:solidFill>
                <a:latin typeface="Calibri"/>
                <a:cs typeface="Calibri"/>
              </a:rPr>
              <a:t>i</a:t>
            </a:r>
            <a:r>
              <a:rPr sz="650" spc="-5" dirty="0">
                <a:solidFill>
                  <a:schemeClr val="bg1"/>
                </a:solidFill>
                <a:latin typeface="Calibri"/>
                <a:cs typeface="Calibri"/>
              </a:rPr>
              <a:t>th</a:t>
            </a:r>
            <a:r>
              <a:rPr sz="650" spc="-10" dirty="0">
                <a:solidFill>
                  <a:schemeClr val="bg1"/>
                </a:solidFill>
                <a:latin typeface="Calibri"/>
                <a:cs typeface="Calibri"/>
              </a:rPr>
              <a:t> </a:t>
            </a:r>
            <a:r>
              <a:rPr sz="650" spc="-5" dirty="0">
                <a:solidFill>
                  <a:schemeClr val="bg1"/>
                </a:solidFill>
                <a:latin typeface="Calibri"/>
                <a:cs typeface="Calibri"/>
              </a:rPr>
              <a:t>wr</a:t>
            </a:r>
            <a:r>
              <a:rPr sz="650" spc="-10" dirty="0">
                <a:solidFill>
                  <a:schemeClr val="bg1"/>
                </a:solidFill>
                <a:latin typeface="Calibri"/>
                <a:cs typeface="Calibri"/>
              </a:rPr>
              <a:t>i</a:t>
            </a:r>
            <a:r>
              <a:rPr sz="650" spc="-5" dirty="0">
                <a:solidFill>
                  <a:schemeClr val="bg1"/>
                </a:solidFill>
                <a:latin typeface="Calibri"/>
                <a:cs typeface="Calibri"/>
              </a:rPr>
              <a:t>t</a:t>
            </a:r>
            <a:r>
              <a:rPr sz="650" spc="-10" dirty="0">
                <a:solidFill>
                  <a:schemeClr val="bg1"/>
                </a:solidFill>
                <a:latin typeface="Calibri"/>
                <a:cs typeface="Calibri"/>
              </a:rPr>
              <a:t>t</a:t>
            </a:r>
            <a:r>
              <a:rPr sz="650" spc="5" dirty="0">
                <a:solidFill>
                  <a:schemeClr val="bg1"/>
                </a:solidFill>
                <a:latin typeface="Calibri"/>
                <a:cs typeface="Calibri"/>
              </a:rPr>
              <a:t>e</a:t>
            </a:r>
            <a:r>
              <a:rPr sz="650" spc="-5" dirty="0">
                <a:solidFill>
                  <a:schemeClr val="bg1"/>
                </a:solidFill>
                <a:latin typeface="Calibri"/>
                <a:cs typeface="Calibri"/>
              </a:rPr>
              <a:t>n</a:t>
            </a:r>
            <a:r>
              <a:rPr sz="650" spc="-10" dirty="0">
                <a:solidFill>
                  <a:schemeClr val="bg1"/>
                </a:solidFill>
                <a:latin typeface="Calibri"/>
                <a:cs typeface="Calibri"/>
              </a:rPr>
              <a:t> p</a:t>
            </a:r>
            <a:r>
              <a:rPr sz="650" spc="-5" dirty="0">
                <a:solidFill>
                  <a:schemeClr val="bg1"/>
                </a:solidFill>
                <a:latin typeface="Calibri"/>
                <a:cs typeface="Calibri"/>
              </a:rPr>
              <a:t>erm</a:t>
            </a:r>
            <a:r>
              <a:rPr sz="650" spc="-15" dirty="0">
                <a:solidFill>
                  <a:schemeClr val="bg1"/>
                </a:solidFill>
                <a:latin typeface="Calibri"/>
                <a:cs typeface="Calibri"/>
              </a:rPr>
              <a:t>i</a:t>
            </a:r>
            <a:r>
              <a:rPr sz="650" spc="-5" dirty="0">
                <a:solidFill>
                  <a:schemeClr val="bg1"/>
                </a:solidFill>
                <a:latin typeface="Calibri"/>
                <a:cs typeface="Calibri"/>
              </a:rPr>
              <a:t>s</a:t>
            </a:r>
            <a:r>
              <a:rPr sz="650" spc="-10" dirty="0">
                <a:solidFill>
                  <a:schemeClr val="bg1"/>
                </a:solidFill>
                <a:latin typeface="Calibri"/>
                <a:cs typeface="Calibri"/>
              </a:rPr>
              <a:t>si</a:t>
            </a:r>
            <a:r>
              <a:rPr sz="650" spc="-15" dirty="0">
                <a:solidFill>
                  <a:schemeClr val="bg1"/>
                </a:solidFill>
                <a:latin typeface="Calibri"/>
                <a:cs typeface="Calibri"/>
              </a:rPr>
              <a:t>o</a:t>
            </a:r>
            <a:r>
              <a:rPr sz="650" spc="-5" dirty="0">
                <a:solidFill>
                  <a:schemeClr val="bg1"/>
                </a:solidFill>
                <a:latin typeface="Calibri"/>
                <a:cs typeface="Calibri"/>
              </a:rPr>
              <a:t>n</a:t>
            </a:r>
            <a:r>
              <a:rPr sz="650" dirty="0">
                <a:solidFill>
                  <a:schemeClr val="bg1"/>
                </a:solidFill>
                <a:latin typeface="Calibri"/>
                <a:cs typeface="Calibri"/>
              </a:rPr>
              <a:t> </a:t>
            </a:r>
            <a:r>
              <a:rPr sz="650" spc="-15" dirty="0">
                <a:solidFill>
                  <a:schemeClr val="bg1"/>
                </a:solidFill>
                <a:latin typeface="Calibri"/>
                <a:cs typeface="Calibri"/>
              </a:rPr>
              <a:t>f</a:t>
            </a:r>
            <a:r>
              <a:rPr sz="650" spc="-5" dirty="0">
                <a:solidFill>
                  <a:schemeClr val="bg1"/>
                </a:solidFill>
                <a:latin typeface="Calibri"/>
                <a:cs typeface="Calibri"/>
              </a:rPr>
              <a:t>r</a:t>
            </a:r>
            <a:r>
              <a:rPr sz="650" spc="-10" dirty="0">
                <a:solidFill>
                  <a:schemeClr val="bg1"/>
                </a:solidFill>
                <a:latin typeface="Calibri"/>
                <a:cs typeface="Calibri"/>
              </a:rPr>
              <a:t>om</a:t>
            </a:r>
            <a:r>
              <a:rPr lang="en-GB" sz="650" spc="5" dirty="0">
                <a:solidFill>
                  <a:schemeClr val="bg1"/>
                </a:solidFill>
                <a:latin typeface="Calibri"/>
                <a:cs typeface="Calibri"/>
              </a:rPr>
              <a:t> </a:t>
            </a:r>
            <a:r>
              <a:rPr lang="en-GB" sz="650" spc="-5" dirty="0">
                <a:solidFill>
                  <a:schemeClr val="bg1"/>
                </a:solidFill>
                <a:latin typeface="Calibri"/>
                <a:cs typeface="Calibri"/>
              </a:rPr>
              <a:t>S</a:t>
            </a:r>
            <a:r>
              <a:rPr lang="en-GB" sz="650" spc="-15" dirty="0">
                <a:solidFill>
                  <a:schemeClr val="bg1"/>
                </a:solidFill>
                <a:latin typeface="Calibri"/>
                <a:cs typeface="Calibri"/>
              </a:rPr>
              <a:t>M</a:t>
            </a:r>
            <a:r>
              <a:rPr lang="en-GB" sz="650" spc="-5" dirty="0">
                <a:solidFill>
                  <a:schemeClr val="bg1"/>
                </a:solidFill>
                <a:latin typeface="Calibri"/>
                <a:cs typeface="Calibri"/>
              </a:rPr>
              <a:t>SA</a:t>
            </a:r>
            <a:r>
              <a:rPr sz="650" spc="-5" dirty="0">
                <a:solidFill>
                  <a:schemeClr val="bg1"/>
                </a:solidFill>
                <a:latin typeface="Calibri"/>
                <a:cs typeface="Calibri"/>
              </a:rPr>
              <a:t>“</a:t>
            </a:r>
            <a:endParaRPr sz="650" dirty="0">
              <a:solidFill>
                <a:schemeClr val="bg1"/>
              </a:solidFill>
              <a:latin typeface="Calibri"/>
              <a:cs typeface="Calibri"/>
            </a:endParaRPr>
          </a:p>
        </p:txBody>
      </p:sp>
      <p:pic>
        <p:nvPicPr>
          <p:cNvPr id="5" name="Picture 4">
            <a:extLst>
              <a:ext uri="{FF2B5EF4-FFF2-40B4-BE49-F238E27FC236}">
                <a16:creationId xmlns:a16="http://schemas.microsoft.com/office/drawing/2014/main" id="{381FA9C1-D704-AFE0-2BD9-2C7AB528D674}"/>
              </a:ext>
            </a:extLst>
          </p:cNvPr>
          <p:cNvPicPr>
            <a:picLocks noChangeAspect="1"/>
          </p:cNvPicPr>
          <p:nvPr/>
        </p:nvPicPr>
        <p:blipFill>
          <a:blip r:embed="rId2"/>
          <a:stretch>
            <a:fillRect/>
          </a:stretch>
        </p:blipFill>
        <p:spPr>
          <a:xfrm>
            <a:off x="1600200" y="685800"/>
            <a:ext cx="8763000" cy="5461302"/>
          </a:xfrm>
          <a:prstGeom prst="rect">
            <a:avLst/>
          </a:prstGeom>
        </p:spPr>
      </p:pic>
      <p:sp>
        <p:nvSpPr>
          <p:cNvPr id="6" name="Title 1">
            <a:extLst>
              <a:ext uri="{FF2B5EF4-FFF2-40B4-BE49-F238E27FC236}">
                <a16:creationId xmlns:a16="http://schemas.microsoft.com/office/drawing/2014/main" id="{71032DC1-6B08-B83F-C382-7E0BD778CDF8}"/>
              </a:ext>
            </a:extLst>
          </p:cNvPr>
          <p:cNvSpPr txBox="1">
            <a:spLocks/>
          </p:cNvSpPr>
          <p:nvPr/>
        </p:nvSpPr>
        <p:spPr>
          <a:xfrm>
            <a:off x="0" y="25163"/>
            <a:ext cx="10591800" cy="654479"/>
          </a:xfrm>
          <a:prstGeom prst="rect">
            <a:avLst/>
          </a:prstGeom>
        </p:spPr>
        <p:txBody>
          <a:bodyPr/>
          <a:lst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a:lstStyle>
          <a:p>
            <a:r>
              <a:rPr lang="en-GB" sz="3200" dirty="0">
                <a:solidFill>
                  <a:schemeClr val="bg1"/>
                </a:solidFill>
                <a:latin typeface="+mn-lt"/>
              </a:rPr>
              <a:t>Clause 8.2 &amp; 8.3 Risk Assessment &amp; Treatment</a:t>
            </a:r>
          </a:p>
        </p:txBody>
      </p:sp>
    </p:spTree>
    <p:extLst>
      <p:ext uri="{BB962C8B-B14F-4D97-AF65-F5344CB8AC3E}">
        <p14:creationId xmlns:p14="http://schemas.microsoft.com/office/powerpoint/2010/main" val="25769533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3D1F32-9685-549F-8A2C-7F42A49EB027}"/>
            </a:ext>
          </a:extLst>
        </p:cNvPr>
        <p:cNvGrpSpPr/>
        <p:nvPr/>
      </p:nvGrpSpPr>
      <p:grpSpPr>
        <a:xfrm>
          <a:off x="0" y="0"/>
          <a:ext cx="0" cy="0"/>
          <a:chOff x="0" y="0"/>
          <a:chExt cx="0" cy="0"/>
        </a:xfrm>
      </p:grpSpPr>
      <p:sp>
        <p:nvSpPr>
          <p:cNvPr id="192" name="Shape 46">
            <a:extLst>
              <a:ext uri="{FF2B5EF4-FFF2-40B4-BE49-F238E27FC236}">
                <a16:creationId xmlns:a16="http://schemas.microsoft.com/office/drawing/2014/main" id="{3F2990AB-2C34-4105-E6CA-DC8C87D30A4D}"/>
              </a:ext>
            </a:extLst>
          </p:cNvPr>
          <p:cNvSpPr/>
          <p:nvPr/>
        </p:nvSpPr>
        <p:spPr>
          <a:xfrm>
            <a:off x="8336280" y="3382480"/>
            <a:ext cx="2788920" cy="1344168"/>
          </a:xfrm>
          <a:prstGeom prst="roundRect">
            <a:avLst>
              <a:gd name="adj" fmla="val 8421"/>
            </a:avLst>
          </a:prstGeom>
          <a:solidFill>
            <a:srgbClr val="FFFFFF"/>
          </a:solidFill>
          <a:ln w="16510">
            <a:solidFill>
              <a:srgbClr val="FF7F1F"/>
            </a:solidFill>
            <a:prstDash val="solid"/>
          </a:ln>
        </p:spPr>
      </p:sp>
      <p:sp>
        <p:nvSpPr>
          <p:cNvPr id="219" name="Rectangle 218">
            <a:extLst>
              <a:ext uri="{FF2B5EF4-FFF2-40B4-BE49-F238E27FC236}">
                <a16:creationId xmlns:a16="http://schemas.microsoft.com/office/drawing/2014/main" id="{E968A94D-24F4-1AA9-C556-0D2E2D9C8C4A}"/>
              </a:ext>
            </a:extLst>
          </p:cNvPr>
          <p:cNvSpPr/>
          <p:nvPr/>
        </p:nvSpPr>
        <p:spPr>
          <a:xfrm>
            <a:off x="8351977" y="3609306"/>
            <a:ext cx="2757526" cy="962694"/>
          </a:xfrm>
          <a:prstGeom prst="rect">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mj-lt"/>
                <a:cs typeface="Arial" panose="020B0604020202020204" pitchFamily="34" charset="0"/>
              </a:rPr>
              <a:t>Close</a:t>
            </a:r>
          </a:p>
          <a:p>
            <a:pPr algn="ctr"/>
            <a:endParaRPr lang="en-GB" dirty="0">
              <a:solidFill>
                <a:schemeClr val="tx1"/>
              </a:solidFill>
              <a:latin typeface="+mj-lt"/>
              <a:cs typeface="Arial" panose="020B0604020202020204" pitchFamily="34" charset="0"/>
            </a:endParaRPr>
          </a:p>
          <a:p>
            <a:pPr algn="ctr"/>
            <a:r>
              <a:rPr lang="en-GB" dirty="0">
                <a:solidFill>
                  <a:schemeClr val="tx1"/>
                </a:solidFill>
                <a:latin typeface="+mj-lt"/>
                <a:cs typeface="Arial" panose="020B0604020202020204" pitchFamily="34" charset="0"/>
              </a:rPr>
              <a:t>Root cause, CAPA, approval</a:t>
            </a:r>
          </a:p>
          <a:p>
            <a:pPr algn="ctr"/>
            <a:endParaRPr lang="en-US" dirty="0">
              <a:solidFill>
                <a:schemeClr val="tx1"/>
              </a:solidFill>
              <a:latin typeface="+mj-lt"/>
              <a:cs typeface="Arial" panose="020B0604020202020204" pitchFamily="34" charset="0"/>
            </a:endParaRPr>
          </a:p>
        </p:txBody>
      </p:sp>
      <p:sp>
        <p:nvSpPr>
          <p:cNvPr id="4154" name="Shape 40">
            <a:extLst>
              <a:ext uri="{FF2B5EF4-FFF2-40B4-BE49-F238E27FC236}">
                <a16:creationId xmlns:a16="http://schemas.microsoft.com/office/drawing/2014/main" id="{9DA6C6BB-3CDD-F757-2A7D-0E05C8679B5D}"/>
              </a:ext>
            </a:extLst>
          </p:cNvPr>
          <p:cNvSpPr/>
          <p:nvPr/>
        </p:nvSpPr>
        <p:spPr>
          <a:xfrm>
            <a:off x="4726556" y="3393366"/>
            <a:ext cx="2788920" cy="1344168"/>
          </a:xfrm>
          <a:prstGeom prst="roundRect">
            <a:avLst>
              <a:gd name="adj" fmla="val 8421"/>
            </a:avLst>
          </a:prstGeom>
          <a:solidFill>
            <a:srgbClr val="FFFFFF"/>
          </a:solidFill>
          <a:ln w="16510">
            <a:solidFill>
              <a:srgbClr val="FF7F1F"/>
            </a:solidFill>
            <a:prstDash val="solid"/>
          </a:ln>
        </p:spPr>
      </p:sp>
      <p:sp>
        <p:nvSpPr>
          <p:cNvPr id="218" name="Rectangle 217">
            <a:extLst>
              <a:ext uri="{FF2B5EF4-FFF2-40B4-BE49-F238E27FC236}">
                <a16:creationId xmlns:a16="http://schemas.microsoft.com/office/drawing/2014/main" id="{D4118CCA-C570-907E-A0C6-51DB74CB5709}"/>
              </a:ext>
            </a:extLst>
          </p:cNvPr>
          <p:cNvSpPr/>
          <p:nvPr/>
        </p:nvSpPr>
        <p:spPr>
          <a:xfrm>
            <a:off x="4757950" y="3609306"/>
            <a:ext cx="2757526" cy="962694"/>
          </a:xfrm>
          <a:prstGeom prst="rect">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mj-lt"/>
                <a:cs typeface="Arial" panose="020B0604020202020204" pitchFamily="34" charset="0"/>
              </a:rPr>
              <a:t>Respond</a:t>
            </a:r>
          </a:p>
          <a:p>
            <a:pPr algn="ctr"/>
            <a:endParaRPr lang="en-GB" dirty="0">
              <a:solidFill>
                <a:schemeClr val="tx1"/>
              </a:solidFill>
              <a:latin typeface="+mj-lt"/>
              <a:cs typeface="Arial" panose="020B0604020202020204" pitchFamily="34" charset="0"/>
            </a:endParaRPr>
          </a:p>
          <a:p>
            <a:pPr algn="ctr"/>
            <a:r>
              <a:rPr lang="en-GB" dirty="0">
                <a:solidFill>
                  <a:schemeClr val="tx1"/>
                </a:solidFill>
                <a:latin typeface="+mj-lt"/>
                <a:cs typeface="Arial" panose="020B0604020202020204" pitchFamily="34" charset="0"/>
              </a:rPr>
              <a:t>Contain, recover, evidence</a:t>
            </a:r>
          </a:p>
          <a:p>
            <a:pPr algn="ctr"/>
            <a:endParaRPr lang="en-US" dirty="0">
              <a:solidFill>
                <a:schemeClr val="tx1"/>
              </a:solidFill>
              <a:latin typeface="+mj-lt"/>
              <a:cs typeface="Arial" panose="020B0604020202020204" pitchFamily="34" charset="0"/>
            </a:endParaRPr>
          </a:p>
        </p:txBody>
      </p:sp>
      <p:sp>
        <p:nvSpPr>
          <p:cNvPr id="4148" name="Shape 34">
            <a:extLst>
              <a:ext uri="{FF2B5EF4-FFF2-40B4-BE49-F238E27FC236}">
                <a16:creationId xmlns:a16="http://schemas.microsoft.com/office/drawing/2014/main" id="{EE41E2EA-1F3D-8C45-485A-F44500C665B4}"/>
              </a:ext>
            </a:extLst>
          </p:cNvPr>
          <p:cNvSpPr/>
          <p:nvPr/>
        </p:nvSpPr>
        <p:spPr>
          <a:xfrm>
            <a:off x="1066800" y="3382480"/>
            <a:ext cx="2788920" cy="1344168"/>
          </a:xfrm>
          <a:prstGeom prst="roundRect">
            <a:avLst>
              <a:gd name="adj" fmla="val 8421"/>
            </a:avLst>
          </a:prstGeom>
          <a:solidFill>
            <a:srgbClr val="FFFFFF"/>
          </a:solidFill>
          <a:ln w="16510">
            <a:solidFill>
              <a:srgbClr val="FF7F1F"/>
            </a:solidFill>
            <a:prstDash val="solid"/>
          </a:ln>
        </p:spPr>
      </p:sp>
      <p:sp>
        <p:nvSpPr>
          <p:cNvPr id="217" name="Rectangle 216">
            <a:extLst>
              <a:ext uri="{FF2B5EF4-FFF2-40B4-BE49-F238E27FC236}">
                <a16:creationId xmlns:a16="http://schemas.microsoft.com/office/drawing/2014/main" id="{2C21B95A-0659-4425-BFF4-743140BBC460}"/>
              </a:ext>
            </a:extLst>
          </p:cNvPr>
          <p:cNvSpPr/>
          <p:nvPr/>
        </p:nvSpPr>
        <p:spPr>
          <a:xfrm>
            <a:off x="1321230" y="3609306"/>
            <a:ext cx="2292826" cy="962694"/>
          </a:xfrm>
          <a:prstGeom prst="rect">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mj-lt"/>
                <a:cs typeface="Arial" panose="020B0604020202020204" pitchFamily="34" charset="0"/>
              </a:rPr>
              <a:t>Classify</a:t>
            </a:r>
          </a:p>
          <a:p>
            <a:pPr algn="ctr"/>
            <a:endParaRPr lang="en-GB" dirty="0">
              <a:solidFill>
                <a:schemeClr val="tx1"/>
              </a:solidFill>
              <a:latin typeface="+mj-lt"/>
              <a:cs typeface="Arial" panose="020B0604020202020204" pitchFamily="34" charset="0"/>
            </a:endParaRPr>
          </a:p>
          <a:p>
            <a:pPr algn="ctr"/>
            <a:r>
              <a:rPr lang="en-GB" dirty="0">
                <a:solidFill>
                  <a:schemeClr val="tx1"/>
                </a:solidFill>
                <a:latin typeface="+mj-lt"/>
                <a:cs typeface="Arial" panose="020B0604020202020204" pitchFamily="34" charset="0"/>
              </a:rPr>
              <a:t>Low / medium / high</a:t>
            </a:r>
          </a:p>
          <a:p>
            <a:pPr algn="ctr"/>
            <a:endParaRPr lang="en-US" dirty="0">
              <a:solidFill>
                <a:schemeClr val="tx1"/>
              </a:solidFill>
              <a:latin typeface="+mj-lt"/>
              <a:cs typeface="Arial" panose="020B0604020202020204" pitchFamily="34" charset="0"/>
            </a:endParaRPr>
          </a:p>
        </p:txBody>
      </p:sp>
      <p:sp>
        <p:nvSpPr>
          <p:cNvPr id="4142" name="Shape 28">
            <a:extLst>
              <a:ext uri="{FF2B5EF4-FFF2-40B4-BE49-F238E27FC236}">
                <a16:creationId xmlns:a16="http://schemas.microsoft.com/office/drawing/2014/main" id="{A7F63175-CC52-08D9-30CD-9E4157648D9F}"/>
              </a:ext>
            </a:extLst>
          </p:cNvPr>
          <p:cNvSpPr/>
          <p:nvPr/>
        </p:nvSpPr>
        <p:spPr>
          <a:xfrm>
            <a:off x="8260080" y="1463908"/>
            <a:ext cx="2788920" cy="1344168"/>
          </a:xfrm>
          <a:prstGeom prst="roundRect">
            <a:avLst>
              <a:gd name="adj" fmla="val 8421"/>
            </a:avLst>
          </a:prstGeom>
          <a:solidFill>
            <a:srgbClr val="FFFFFF"/>
          </a:solidFill>
          <a:ln w="16510">
            <a:solidFill>
              <a:srgbClr val="FF7F1F"/>
            </a:solidFill>
            <a:prstDash val="solid"/>
          </a:ln>
        </p:spPr>
      </p:sp>
      <p:sp>
        <p:nvSpPr>
          <p:cNvPr id="216" name="Rectangle 215">
            <a:extLst>
              <a:ext uri="{FF2B5EF4-FFF2-40B4-BE49-F238E27FC236}">
                <a16:creationId xmlns:a16="http://schemas.microsoft.com/office/drawing/2014/main" id="{3CD0ADC5-A04B-71F1-8161-6F8C31E3A5E5}"/>
              </a:ext>
            </a:extLst>
          </p:cNvPr>
          <p:cNvSpPr/>
          <p:nvPr/>
        </p:nvSpPr>
        <p:spPr>
          <a:xfrm>
            <a:off x="8508127" y="1600200"/>
            <a:ext cx="2292826" cy="962694"/>
          </a:xfrm>
          <a:prstGeom prst="rect">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mj-lt"/>
                <a:cs typeface="Arial" panose="020B0604020202020204" pitchFamily="34" charset="0"/>
              </a:rPr>
              <a:t>Assess</a:t>
            </a:r>
          </a:p>
          <a:p>
            <a:pPr algn="ctr"/>
            <a:endParaRPr lang="en-GB" dirty="0">
              <a:solidFill>
                <a:schemeClr val="tx1"/>
              </a:solidFill>
              <a:latin typeface="+mj-lt"/>
              <a:cs typeface="Arial" panose="020B0604020202020204" pitchFamily="34" charset="0"/>
            </a:endParaRPr>
          </a:p>
          <a:p>
            <a:pPr algn="ctr"/>
            <a:r>
              <a:rPr lang="en-GB" dirty="0">
                <a:solidFill>
                  <a:schemeClr val="tx1"/>
                </a:solidFill>
                <a:latin typeface="+mj-lt"/>
                <a:cs typeface="Arial" panose="020B0604020202020204" pitchFamily="34" charset="0"/>
              </a:rPr>
              <a:t>Event or incident</a:t>
            </a:r>
          </a:p>
          <a:p>
            <a:pPr algn="ctr"/>
            <a:endParaRPr lang="en-US" dirty="0">
              <a:solidFill>
                <a:schemeClr val="tx1"/>
              </a:solidFill>
              <a:latin typeface="+mj-lt"/>
              <a:cs typeface="Arial" panose="020B0604020202020204" pitchFamily="34" charset="0"/>
            </a:endParaRPr>
          </a:p>
        </p:txBody>
      </p:sp>
      <p:sp>
        <p:nvSpPr>
          <p:cNvPr id="4136" name="Shape 22">
            <a:extLst>
              <a:ext uri="{FF2B5EF4-FFF2-40B4-BE49-F238E27FC236}">
                <a16:creationId xmlns:a16="http://schemas.microsoft.com/office/drawing/2014/main" id="{52564B9A-B612-ACB2-9CC8-6364FBA0ADF2}"/>
              </a:ext>
            </a:extLst>
          </p:cNvPr>
          <p:cNvSpPr/>
          <p:nvPr/>
        </p:nvSpPr>
        <p:spPr>
          <a:xfrm>
            <a:off x="4680161" y="1492156"/>
            <a:ext cx="2788920" cy="1344168"/>
          </a:xfrm>
          <a:prstGeom prst="roundRect">
            <a:avLst>
              <a:gd name="adj" fmla="val 8421"/>
            </a:avLst>
          </a:prstGeom>
          <a:solidFill>
            <a:srgbClr val="FFFFFF"/>
          </a:solidFill>
          <a:ln w="16510">
            <a:solidFill>
              <a:srgbClr val="FF7F1F"/>
            </a:solidFill>
            <a:prstDash val="solid"/>
          </a:ln>
        </p:spPr>
      </p:sp>
      <p:sp>
        <p:nvSpPr>
          <p:cNvPr id="215" name="Rectangle 214">
            <a:extLst>
              <a:ext uri="{FF2B5EF4-FFF2-40B4-BE49-F238E27FC236}">
                <a16:creationId xmlns:a16="http://schemas.microsoft.com/office/drawing/2014/main" id="{9AE2CFA5-0FD1-9BD4-A5B7-545A5057D27A}"/>
              </a:ext>
            </a:extLst>
          </p:cNvPr>
          <p:cNvSpPr/>
          <p:nvPr/>
        </p:nvSpPr>
        <p:spPr>
          <a:xfrm>
            <a:off x="4974603" y="1780506"/>
            <a:ext cx="2292826" cy="962694"/>
          </a:xfrm>
          <a:prstGeom prst="rect">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mj-lt"/>
                <a:cs typeface="Arial" panose="020B0604020202020204" pitchFamily="34" charset="0"/>
              </a:rPr>
              <a:t>Log</a:t>
            </a:r>
          </a:p>
          <a:p>
            <a:pPr algn="ctr"/>
            <a:endParaRPr lang="en-GB" dirty="0">
              <a:solidFill>
                <a:schemeClr val="tx1"/>
              </a:solidFill>
              <a:latin typeface="+mj-lt"/>
              <a:cs typeface="Arial" panose="020B0604020202020204" pitchFamily="34" charset="0"/>
            </a:endParaRPr>
          </a:p>
          <a:p>
            <a:pPr algn="ctr"/>
            <a:r>
              <a:rPr lang="en-GB" dirty="0">
                <a:solidFill>
                  <a:schemeClr val="tx1"/>
                </a:solidFill>
                <a:latin typeface="+mj-lt"/>
                <a:cs typeface="Arial" panose="020B0604020202020204" pitchFamily="34" charset="0"/>
              </a:rPr>
              <a:t>Incident Register or IT ticket</a:t>
            </a:r>
          </a:p>
          <a:p>
            <a:pPr algn="ctr"/>
            <a:endParaRPr lang="en-US" dirty="0">
              <a:solidFill>
                <a:schemeClr val="tx1"/>
              </a:solidFill>
              <a:latin typeface="+mj-lt"/>
              <a:cs typeface="Arial" panose="020B0604020202020204" pitchFamily="34" charset="0"/>
            </a:endParaRPr>
          </a:p>
        </p:txBody>
      </p:sp>
      <p:sp>
        <p:nvSpPr>
          <p:cNvPr id="4130" name="Shape 16">
            <a:extLst>
              <a:ext uri="{FF2B5EF4-FFF2-40B4-BE49-F238E27FC236}">
                <a16:creationId xmlns:a16="http://schemas.microsoft.com/office/drawing/2014/main" id="{4C0E38A3-317F-7F1E-186C-B690B4F5DABE}"/>
              </a:ext>
            </a:extLst>
          </p:cNvPr>
          <p:cNvSpPr/>
          <p:nvPr/>
        </p:nvSpPr>
        <p:spPr>
          <a:xfrm>
            <a:off x="1066800" y="1492156"/>
            <a:ext cx="2788920" cy="1344168"/>
          </a:xfrm>
          <a:prstGeom prst="roundRect">
            <a:avLst>
              <a:gd name="adj" fmla="val 8421"/>
            </a:avLst>
          </a:prstGeom>
          <a:solidFill>
            <a:srgbClr val="FFFFFF"/>
          </a:solidFill>
          <a:ln w="16510">
            <a:solidFill>
              <a:srgbClr val="FF7F1F"/>
            </a:solidFill>
            <a:prstDash val="solid"/>
          </a:ln>
        </p:spPr>
        <p:txBody>
          <a:bodyPr/>
          <a:lstStyle/>
          <a:p>
            <a:endParaRPr lang="en-US" dirty="0"/>
          </a:p>
        </p:txBody>
      </p:sp>
      <p:sp>
        <p:nvSpPr>
          <p:cNvPr id="213" name="Rectangle 212">
            <a:extLst>
              <a:ext uri="{FF2B5EF4-FFF2-40B4-BE49-F238E27FC236}">
                <a16:creationId xmlns:a16="http://schemas.microsoft.com/office/drawing/2014/main" id="{AB006B46-E32E-0B98-5A21-3D1141A95EC1}"/>
              </a:ext>
            </a:extLst>
          </p:cNvPr>
          <p:cNvSpPr/>
          <p:nvPr/>
        </p:nvSpPr>
        <p:spPr>
          <a:xfrm>
            <a:off x="1348289" y="1676400"/>
            <a:ext cx="2292826" cy="962694"/>
          </a:xfrm>
          <a:prstGeom prst="rect">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mj-lt"/>
                <a:cs typeface="Arial" panose="020B0604020202020204" pitchFamily="34" charset="0"/>
              </a:rPr>
              <a:t>Report</a:t>
            </a:r>
          </a:p>
          <a:p>
            <a:pPr algn="ctr"/>
            <a:endParaRPr lang="en-GB" dirty="0">
              <a:solidFill>
                <a:schemeClr val="tx1"/>
              </a:solidFill>
              <a:latin typeface="+mj-lt"/>
              <a:cs typeface="Arial" panose="020B0604020202020204" pitchFamily="34" charset="0"/>
            </a:endParaRPr>
          </a:p>
          <a:p>
            <a:pPr algn="ctr"/>
            <a:r>
              <a:rPr lang="en-US" dirty="0">
                <a:solidFill>
                  <a:schemeClr val="tx1"/>
                </a:solidFill>
                <a:latin typeface="+mj-lt"/>
                <a:cs typeface="Arial" panose="020B0604020202020204" pitchFamily="34" charset="0"/>
              </a:rPr>
              <a:t>Any approved channel</a:t>
            </a:r>
          </a:p>
          <a:p>
            <a:pPr algn="ctr"/>
            <a:endParaRPr lang="en-US" dirty="0">
              <a:solidFill>
                <a:schemeClr val="tx1"/>
              </a:solidFill>
              <a:latin typeface="+mj-lt"/>
              <a:cs typeface="Arial" panose="020B0604020202020204" pitchFamily="34" charset="0"/>
            </a:endParaRPr>
          </a:p>
        </p:txBody>
      </p:sp>
      <p:sp>
        <p:nvSpPr>
          <p:cNvPr id="2" name="Title 1">
            <a:extLst>
              <a:ext uri="{FF2B5EF4-FFF2-40B4-BE49-F238E27FC236}">
                <a16:creationId xmlns:a16="http://schemas.microsoft.com/office/drawing/2014/main" id="{A7BC536D-5A67-D853-1E53-438C0D7A8BA3}"/>
              </a:ext>
            </a:extLst>
          </p:cNvPr>
          <p:cNvSpPr txBox="1">
            <a:spLocks/>
          </p:cNvSpPr>
          <p:nvPr/>
        </p:nvSpPr>
        <p:spPr>
          <a:xfrm>
            <a:off x="0" y="69767"/>
            <a:ext cx="7696200" cy="654479"/>
          </a:xfrm>
          <a:prstGeom prst="rect">
            <a:avLst/>
          </a:prstGeom>
        </p:spPr>
        <p:txBody>
          <a:bodyPr/>
          <a:lst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a:lstStyle>
          <a:p>
            <a:r>
              <a:rPr lang="en-US" sz="3200" dirty="0">
                <a:solidFill>
                  <a:schemeClr val="bg1"/>
                </a:solidFill>
              </a:rPr>
              <a:t>Information Security Incident Management 27001:2022 Annex A 5.24 – 5.28</a:t>
            </a:r>
            <a:endParaRPr lang="en-GB" sz="3200" dirty="0">
              <a:solidFill>
                <a:schemeClr val="bg1"/>
              </a:solidFill>
              <a:latin typeface="+mn-lt"/>
            </a:endParaRPr>
          </a:p>
        </p:txBody>
      </p:sp>
      <p:cxnSp>
        <p:nvCxnSpPr>
          <p:cNvPr id="198" name="Straight Arrow Connector 197">
            <a:extLst>
              <a:ext uri="{FF2B5EF4-FFF2-40B4-BE49-F238E27FC236}">
                <a16:creationId xmlns:a16="http://schemas.microsoft.com/office/drawing/2014/main" id="{AE074313-B6AB-3832-22A0-E05F75AB2344}"/>
              </a:ext>
            </a:extLst>
          </p:cNvPr>
          <p:cNvCxnSpPr>
            <a:cxnSpLocks/>
            <a:stCxn id="4130" idx="3"/>
            <a:endCxn id="4136" idx="1"/>
          </p:cNvCxnSpPr>
          <p:nvPr/>
        </p:nvCxnSpPr>
        <p:spPr>
          <a:xfrm>
            <a:off x="3855720" y="2164240"/>
            <a:ext cx="824441" cy="0"/>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99" name="Straight Arrow Connector 198">
            <a:extLst>
              <a:ext uri="{FF2B5EF4-FFF2-40B4-BE49-F238E27FC236}">
                <a16:creationId xmlns:a16="http://schemas.microsoft.com/office/drawing/2014/main" id="{FE8A0C50-A6CB-2982-AA0E-CA724E5612FF}"/>
              </a:ext>
            </a:extLst>
          </p:cNvPr>
          <p:cNvCxnSpPr/>
          <p:nvPr/>
        </p:nvCxnSpPr>
        <p:spPr>
          <a:xfrm>
            <a:off x="7435639" y="2135992"/>
            <a:ext cx="824441" cy="0"/>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00" name="Straight Arrow Connector 199">
            <a:extLst>
              <a:ext uri="{FF2B5EF4-FFF2-40B4-BE49-F238E27FC236}">
                <a16:creationId xmlns:a16="http://schemas.microsoft.com/office/drawing/2014/main" id="{4186D523-DC77-893E-8E64-8CADBCA9B4FC}"/>
              </a:ext>
            </a:extLst>
          </p:cNvPr>
          <p:cNvCxnSpPr/>
          <p:nvPr/>
        </p:nvCxnSpPr>
        <p:spPr>
          <a:xfrm>
            <a:off x="3848100" y="4041661"/>
            <a:ext cx="824441" cy="0"/>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01" name="Straight Arrow Connector 200">
            <a:extLst>
              <a:ext uri="{FF2B5EF4-FFF2-40B4-BE49-F238E27FC236}">
                <a16:creationId xmlns:a16="http://schemas.microsoft.com/office/drawing/2014/main" id="{8A02484D-4015-0967-5003-436C4F81BF1B}"/>
              </a:ext>
            </a:extLst>
          </p:cNvPr>
          <p:cNvCxnSpPr/>
          <p:nvPr/>
        </p:nvCxnSpPr>
        <p:spPr>
          <a:xfrm>
            <a:off x="7515476" y="4065450"/>
            <a:ext cx="824441" cy="0"/>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03" name="Connector: Elbow 202">
            <a:extLst>
              <a:ext uri="{FF2B5EF4-FFF2-40B4-BE49-F238E27FC236}">
                <a16:creationId xmlns:a16="http://schemas.microsoft.com/office/drawing/2014/main" id="{B680E62A-FFB4-F5D2-ABE7-3D883F26BCE6}"/>
              </a:ext>
            </a:extLst>
          </p:cNvPr>
          <p:cNvCxnSpPr>
            <a:stCxn id="4142" idx="2"/>
            <a:endCxn id="4148" idx="0"/>
          </p:cNvCxnSpPr>
          <p:nvPr/>
        </p:nvCxnSpPr>
        <p:spPr>
          <a:xfrm rot="5400000">
            <a:off x="5770698" y="-501362"/>
            <a:ext cx="574404" cy="7193280"/>
          </a:xfrm>
          <a:prstGeom prst="bentConnector3">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04" name="Shape 17">
            <a:extLst>
              <a:ext uri="{FF2B5EF4-FFF2-40B4-BE49-F238E27FC236}">
                <a16:creationId xmlns:a16="http://schemas.microsoft.com/office/drawing/2014/main" id="{CA5D72D8-BCC9-22A9-F6A1-1FD72CEC5496}"/>
              </a:ext>
            </a:extLst>
          </p:cNvPr>
          <p:cNvSpPr/>
          <p:nvPr/>
        </p:nvSpPr>
        <p:spPr>
          <a:xfrm>
            <a:off x="1143000" y="1528784"/>
            <a:ext cx="381000" cy="391789"/>
          </a:xfrm>
          <a:prstGeom prst="ellipse">
            <a:avLst/>
          </a:prstGeom>
          <a:solidFill>
            <a:srgbClr val="FF7F1F"/>
          </a:solidFill>
          <a:ln w="12700">
            <a:solidFill>
              <a:srgbClr val="FF7F1F"/>
            </a:solidFill>
            <a:prstDash val="solid"/>
          </a:ln>
        </p:spPr>
        <p:txBody>
          <a:bodyPr/>
          <a:lstStyle/>
          <a:p>
            <a:r>
              <a:rPr lang="en-GB" sz="1400" b="1" dirty="0"/>
              <a:t>1</a:t>
            </a:r>
            <a:endParaRPr lang="en-US" sz="1400" b="1" dirty="0"/>
          </a:p>
        </p:txBody>
      </p:sp>
      <p:sp>
        <p:nvSpPr>
          <p:cNvPr id="205" name="Shape 17">
            <a:extLst>
              <a:ext uri="{FF2B5EF4-FFF2-40B4-BE49-F238E27FC236}">
                <a16:creationId xmlns:a16="http://schemas.microsoft.com/office/drawing/2014/main" id="{9F8B3D54-69CD-3BC7-1C4F-5E2F3662B6EE}"/>
              </a:ext>
            </a:extLst>
          </p:cNvPr>
          <p:cNvSpPr/>
          <p:nvPr/>
        </p:nvSpPr>
        <p:spPr>
          <a:xfrm>
            <a:off x="4757949" y="1524000"/>
            <a:ext cx="381000" cy="391789"/>
          </a:xfrm>
          <a:prstGeom prst="ellipse">
            <a:avLst/>
          </a:prstGeom>
          <a:solidFill>
            <a:srgbClr val="FF7F1F"/>
          </a:solidFill>
          <a:ln w="12700">
            <a:solidFill>
              <a:srgbClr val="FF7F1F"/>
            </a:solidFill>
            <a:prstDash val="solid"/>
          </a:ln>
        </p:spPr>
        <p:txBody>
          <a:bodyPr/>
          <a:lstStyle/>
          <a:p>
            <a:r>
              <a:rPr lang="en-GB" sz="1400" b="1" dirty="0"/>
              <a:t>2</a:t>
            </a:r>
            <a:endParaRPr lang="en-US" sz="1400" b="1" dirty="0"/>
          </a:p>
        </p:txBody>
      </p:sp>
      <p:sp>
        <p:nvSpPr>
          <p:cNvPr id="206" name="Shape 17">
            <a:extLst>
              <a:ext uri="{FF2B5EF4-FFF2-40B4-BE49-F238E27FC236}">
                <a16:creationId xmlns:a16="http://schemas.microsoft.com/office/drawing/2014/main" id="{502B49F7-6FB0-4A95-EC5D-7C420F51D7B1}"/>
              </a:ext>
            </a:extLst>
          </p:cNvPr>
          <p:cNvSpPr/>
          <p:nvPr/>
        </p:nvSpPr>
        <p:spPr>
          <a:xfrm>
            <a:off x="8336280" y="1507013"/>
            <a:ext cx="381000" cy="391789"/>
          </a:xfrm>
          <a:prstGeom prst="ellipse">
            <a:avLst/>
          </a:prstGeom>
          <a:solidFill>
            <a:srgbClr val="FF7F1F"/>
          </a:solidFill>
          <a:ln w="12700">
            <a:solidFill>
              <a:srgbClr val="FF7F1F"/>
            </a:solidFill>
            <a:prstDash val="solid"/>
          </a:ln>
        </p:spPr>
        <p:txBody>
          <a:bodyPr/>
          <a:lstStyle/>
          <a:p>
            <a:r>
              <a:rPr lang="en-GB" sz="1400" b="1" dirty="0"/>
              <a:t>3</a:t>
            </a:r>
            <a:endParaRPr lang="en-US" sz="1400" b="1" dirty="0"/>
          </a:p>
        </p:txBody>
      </p:sp>
      <p:sp>
        <p:nvSpPr>
          <p:cNvPr id="207" name="Shape 17">
            <a:extLst>
              <a:ext uri="{FF2B5EF4-FFF2-40B4-BE49-F238E27FC236}">
                <a16:creationId xmlns:a16="http://schemas.microsoft.com/office/drawing/2014/main" id="{59F2140F-EB8D-7730-EEDE-C89CACB2480C}"/>
              </a:ext>
            </a:extLst>
          </p:cNvPr>
          <p:cNvSpPr/>
          <p:nvPr/>
        </p:nvSpPr>
        <p:spPr>
          <a:xfrm>
            <a:off x="1143000" y="3429000"/>
            <a:ext cx="381000" cy="391789"/>
          </a:xfrm>
          <a:prstGeom prst="ellipse">
            <a:avLst/>
          </a:prstGeom>
          <a:solidFill>
            <a:srgbClr val="FF7F1F"/>
          </a:solidFill>
          <a:ln w="12700">
            <a:solidFill>
              <a:srgbClr val="FF7F1F"/>
            </a:solidFill>
            <a:prstDash val="solid"/>
          </a:ln>
        </p:spPr>
        <p:txBody>
          <a:bodyPr/>
          <a:lstStyle/>
          <a:p>
            <a:r>
              <a:rPr lang="en-GB" sz="1400" b="1" dirty="0"/>
              <a:t>4</a:t>
            </a:r>
            <a:endParaRPr lang="en-US" sz="1400" b="1" dirty="0"/>
          </a:p>
        </p:txBody>
      </p:sp>
      <p:sp>
        <p:nvSpPr>
          <p:cNvPr id="208" name="Shape 17">
            <a:extLst>
              <a:ext uri="{FF2B5EF4-FFF2-40B4-BE49-F238E27FC236}">
                <a16:creationId xmlns:a16="http://schemas.microsoft.com/office/drawing/2014/main" id="{B173890C-EE93-1A5D-1A29-A4708A0349CB}"/>
              </a:ext>
            </a:extLst>
          </p:cNvPr>
          <p:cNvSpPr/>
          <p:nvPr/>
        </p:nvSpPr>
        <p:spPr>
          <a:xfrm>
            <a:off x="4757949" y="3428999"/>
            <a:ext cx="381000" cy="391789"/>
          </a:xfrm>
          <a:prstGeom prst="ellipse">
            <a:avLst/>
          </a:prstGeom>
          <a:solidFill>
            <a:srgbClr val="FF7F1F"/>
          </a:solidFill>
          <a:ln w="12700">
            <a:solidFill>
              <a:srgbClr val="FF7F1F"/>
            </a:solidFill>
            <a:prstDash val="solid"/>
          </a:ln>
        </p:spPr>
        <p:txBody>
          <a:bodyPr/>
          <a:lstStyle/>
          <a:p>
            <a:r>
              <a:rPr lang="en-GB" sz="1400" b="1" dirty="0"/>
              <a:t>5</a:t>
            </a:r>
            <a:endParaRPr lang="en-US" sz="1400" b="1" dirty="0"/>
          </a:p>
        </p:txBody>
      </p:sp>
      <p:sp>
        <p:nvSpPr>
          <p:cNvPr id="209" name="Shape 17">
            <a:extLst>
              <a:ext uri="{FF2B5EF4-FFF2-40B4-BE49-F238E27FC236}">
                <a16:creationId xmlns:a16="http://schemas.microsoft.com/office/drawing/2014/main" id="{FEA32C39-3673-1811-B594-E91B4D780A81}"/>
              </a:ext>
            </a:extLst>
          </p:cNvPr>
          <p:cNvSpPr/>
          <p:nvPr/>
        </p:nvSpPr>
        <p:spPr>
          <a:xfrm>
            <a:off x="8386312" y="3418211"/>
            <a:ext cx="381000" cy="391789"/>
          </a:xfrm>
          <a:prstGeom prst="ellipse">
            <a:avLst/>
          </a:prstGeom>
          <a:solidFill>
            <a:srgbClr val="FF7F1F"/>
          </a:solidFill>
          <a:ln w="12700">
            <a:solidFill>
              <a:srgbClr val="FF7F1F"/>
            </a:solidFill>
            <a:prstDash val="solid"/>
          </a:ln>
        </p:spPr>
        <p:txBody>
          <a:bodyPr/>
          <a:lstStyle/>
          <a:p>
            <a:r>
              <a:rPr lang="en-GB" sz="1400" b="1" dirty="0"/>
              <a:t>6</a:t>
            </a:r>
            <a:endParaRPr lang="en-US" sz="1400" b="1" dirty="0"/>
          </a:p>
        </p:txBody>
      </p:sp>
      <p:sp>
        <p:nvSpPr>
          <p:cNvPr id="220" name="Shape 7">
            <a:extLst>
              <a:ext uri="{FF2B5EF4-FFF2-40B4-BE49-F238E27FC236}">
                <a16:creationId xmlns:a16="http://schemas.microsoft.com/office/drawing/2014/main" id="{D6AF019C-CCE8-DF90-6CB7-358F0722B6C4}"/>
              </a:ext>
            </a:extLst>
          </p:cNvPr>
          <p:cNvSpPr/>
          <p:nvPr/>
        </p:nvSpPr>
        <p:spPr>
          <a:xfrm>
            <a:off x="567188" y="5181599"/>
            <a:ext cx="5257800" cy="1344163"/>
          </a:xfrm>
          <a:prstGeom prst="roundRect">
            <a:avLst>
              <a:gd name="adj" fmla="val 6780"/>
            </a:avLst>
          </a:prstGeom>
          <a:solidFill>
            <a:srgbClr val="FFF4E6"/>
          </a:solidFill>
          <a:ln w="13970">
            <a:solidFill>
              <a:srgbClr val="FF7F1F"/>
            </a:solidFill>
            <a:prstDash val="solid"/>
          </a:ln>
        </p:spPr>
      </p:sp>
      <p:sp>
        <p:nvSpPr>
          <p:cNvPr id="221" name="Text 8">
            <a:extLst>
              <a:ext uri="{FF2B5EF4-FFF2-40B4-BE49-F238E27FC236}">
                <a16:creationId xmlns:a16="http://schemas.microsoft.com/office/drawing/2014/main" id="{C356DAFE-D064-3E55-AF35-F547CDC023A5}"/>
              </a:ext>
            </a:extLst>
          </p:cNvPr>
          <p:cNvSpPr/>
          <p:nvPr/>
        </p:nvSpPr>
        <p:spPr>
          <a:xfrm>
            <a:off x="713492" y="5318760"/>
            <a:ext cx="4965192" cy="256032"/>
          </a:xfrm>
          <a:prstGeom prst="rect">
            <a:avLst/>
          </a:prstGeom>
          <a:noFill/>
          <a:ln/>
        </p:spPr>
        <p:txBody>
          <a:bodyPr wrap="square" lIns="0" tIns="0" rIns="0" bIns="0" rtlCol="0" anchor="ctr">
            <a:noAutofit/>
          </a:bodyPr>
          <a:lstStyle/>
          <a:p>
            <a:pPr marL="0" indent="0">
              <a:buNone/>
            </a:pPr>
            <a:r>
              <a:rPr lang="en-US" b="1" dirty="0">
                <a:solidFill>
                  <a:srgbClr val="FF7F1F"/>
                </a:solidFill>
              </a:rPr>
              <a:t>Information Security Event</a:t>
            </a:r>
            <a:endParaRPr lang="en-US" dirty="0"/>
          </a:p>
        </p:txBody>
      </p:sp>
      <p:sp>
        <p:nvSpPr>
          <p:cNvPr id="222" name="Text 9">
            <a:extLst>
              <a:ext uri="{FF2B5EF4-FFF2-40B4-BE49-F238E27FC236}">
                <a16:creationId xmlns:a16="http://schemas.microsoft.com/office/drawing/2014/main" id="{B8854220-0576-4114-9F53-6710BA00336C}"/>
              </a:ext>
            </a:extLst>
          </p:cNvPr>
          <p:cNvSpPr/>
          <p:nvPr/>
        </p:nvSpPr>
        <p:spPr>
          <a:xfrm>
            <a:off x="713492" y="5657088"/>
            <a:ext cx="4965192" cy="493776"/>
          </a:xfrm>
          <a:prstGeom prst="rect">
            <a:avLst/>
          </a:prstGeom>
          <a:noFill/>
          <a:ln/>
        </p:spPr>
        <p:txBody>
          <a:bodyPr wrap="square" lIns="254" tIns="254" rIns="254" bIns="254" rtlCol="0" anchor="t">
            <a:noAutofit/>
          </a:bodyPr>
          <a:lstStyle/>
          <a:p>
            <a:pPr marL="0" indent="0">
              <a:buNone/>
            </a:pPr>
            <a:r>
              <a:rPr lang="en-US" dirty="0">
                <a:solidFill>
                  <a:srgbClr val="667085"/>
                </a:solidFill>
              </a:rPr>
              <a:t>An observable activity, alert or report that may indicate a security issue and requires assessment, but is not yet confirmed.</a:t>
            </a:r>
            <a:endParaRPr lang="en-US" dirty="0"/>
          </a:p>
        </p:txBody>
      </p:sp>
      <p:sp>
        <p:nvSpPr>
          <p:cNvPr id="223" name="Shape 10">
            <a:extLst>
              <a:ext uri="{FF2B5EF4-FFF2-40B4-BE49-F238E27FC236}">
                <a16:creationId xmlns:a16="http://schemas.microsoft.com/office/drawing/2014/main" id="{F1B2F233-B306-E60D-3F55-D2ABE3B3B1BA}"/>
              </a:ext>
            </a:extLst>
          </p:cNvPr>
          <p:cNvSpPr/>
          <p:nvPr/>
        </p:nvSpPr>
        <p:spPr>
          <a:xfrm>
            <a:off x="6324600" y="5156996"/>
            <a:ext cx="5257800" cy="1344157"/>
          </a:xfrm>
          <a:prstGeom prst="roundRect">
            <a:avLst>
              <a:gd name="adj" fmla="val 6780"/>
            </a:avLst>
          </a:prstGeom>
          <a:solidFill>
            <a:srgbClr val="FFF0F0"/>
          </a:solidFill>
          <a:ln w="13970">
            <a:solidFill>
              <a:srgbClr val="FF3B30"/>
            </a:solidFill>
            <a:prstDash val="solid"/>
          </a:ln>
        </p:spPr>
      </p:sp>
      <p:sp>
        <p:nvSpPr>
          <p:cNvPr id="224" name="Text 11">
            <a:extLst>
              <a:ext uri="{FF2B5EF4-FFF2-40B4-BE49-F238E27FC236}">
                <a16:creationId xmlns:a16="http://schemas.microsoft.com/office/drawing/2014/main" id="{F8802C09-AF08-9DE5-2751-7759EB5F0F8B}"/>
              </a:ext>
            </a:extLst>
          </p:cNvPr>
          <p:cNvSpPr/>
          <p:nvPr/>
        </p:nvSpPr>
        <p:spPr>
          <a:xfrm>
            <a:off x="6470904" y="5294157"/>
            <a:ext cx="4965192" cy="256032"/>
          </a:xfrm>
          <a:prstGeom prst="rect">
            <a:avLst/>
          </a:prstGeom>
          <a:noFill/>
          <a:ln/>
        </p:spPr>
        <p:txBody>
          <a:bodyPr wrap="square" lIns="0" tIns="0" rIns="0" bIns="0" rtlCol="0" anchor="ctr">
            <a:noAutofit/>
          </a:bodyPr>
          <a:lstStyle/>
          <a:p>
            <a:pPr marL="0" indent="0">
              <a:buNone/>
            </a:pPr>
            <a:r>
              <a:rPr lang="en-US" b="1" dirty="0">
                <a:solidFill>
                  <a:srgbClr val="FF3B30"/>
                </a:solidFill>
              </a:rPr>
              <a:t>Information Security Incident</a:t>
            </a:r>
            <a:endParaRPr lang="en-US" dirty="0"/>
          </a:p>
        </p:txBody>
      </p:sp>
      <p:sp>
        <p:nvSpPr>
          <p:cNvPr id="225" name="Text 12">
            <a:extLst>
              <a:ext uri="{FF2B5EF4-FFF2-40B4-BE49-F238E27FC236}">
                <a16:creationId xmlns:a16="http://schemas.microsoft.com/office/drawing/2014/main" id="{C6EA5B98-C4AB-AA0D-43D7-432F78B2E847}"/>
              </a:ext>
            </a:extLst>
          </p:cNvPr>
          <p:cNvSpPr/>
          <p:nvPr/>
        </p:nvSpPr>
        <p:spPr>
          <a:xfrm>
            <a:off x="6470904" y="5632485"/>
            <a:ext cx="4965192" cy="493776"/>
          </a:xfrm>
          <a:prstGeom prst="rect">
            <a:avLst/>
          </a:prstGeom>
          <a:noFill/>
          <a:ln/>
        </p:spPr>
        <p:txBody>
          <a:bodyPr wrap="square" lIns="254" tIns="254" rIns="254" bIns="254" rtlCol="0" anchor="t">
            <a:noAutofit/>
          </a:bodyPr>
          <a:lstStyle/>
          <a:p>
            <a:pPr marL="0" indent="0">
              <a:buNone/>
            </a:pPr>
            <a:r>
              <a:rPr lang="en-US" dirty="0">
                <a:solidFill>
                  <a:srgbClr val="667085"/>
                </a:solidFill>
              </a:rPr>
              <a:t>A confirmed event that compromises, or has high risk of compromising, confidentiality, integrity or availability and requires formal response.</a:t>
            </a:r>
            <a:endParaRPr lang="en-US" dirty="0"/>
          </a:p>
        </p:txBody>
      </p:sp>
      <p:sp>
        <p:nvSpPr>
          <p:cNvPr id="233" name="object 12">
            <a:extLst>
              <a:ext uri="{FF2B5EF4-FFF2-40B4-BE49-F238E27FC236}">
                <a16:creationId xmlns:a16="http://schemas.microsoft.com/office/drawing/2014/main" id="{E722ED49-FF89-2ABA-D0C1-14293A00A2D6}"/>
              </a:ext>
            </a:extLst>
          </p:cNvPr>
          <p:cNvSpPr txBox="1"/>
          <p:nvPr/>
        </p:nvSpPr>
        <p:spPr>
          <a:xfrm rot="5400000">
            <a:off x="9074529" y="3585254"/>
            <a:ext cx="5524021" cy="307777"/>
          </a:xfrm>
          <a:prstGeom prst="rect">
            <a:avLst/>
          </a:prstGeom>
        </p:spPr>
        <p:txBody>
          <a:bodyPr wrap="square" lIns="0" tIns="0" rIns="0" bIns="0">
            <a:spAutoFit/>
          </a:bodyPr>
          <a:lstStyle/>
          <a:p>
            <a:pPr marL="12700" algn="ctr" eaLnBrk="1" fontAlgn="auto" hangingPunct="1">
              <a:spcBef>
                <a:spcPts val="0"/>
              </a:spcBef>
              <a:spcAft>
                <a:spcPts val="0"/>
              </a:spcAft>
              <a:defRPr/>
            </a:pPr>
            <a:r>
              <a:rPr sz="2000" b="1" spc="-10" dirty="0">
                <a:solidFill>
                  <a:srgbClr val="FF671F"/>
                </a:solidFill>
                <a:cs typeface="Calibri"/>
              </a:rPr>
              <a:t>GUIDE</a:t>
            </a:r>
            <a:r>
              <a:rPr sz="2000" b="1" spc="10" dirty="0">
                <a:solidFill>
                  <a:srgbClr val="FF671F"/>
                </a:solidFill>
                <a:cs typeface="Calibri"/>
              </a:rPr>
              <a:t> </a:t>
            </a:r>
            <a:r>
              <a:rPr sz="2000" b="1" spc="-10" dirty="0">
                <a:solidFill>
                  <a:srgbClr val="FF671F"/>
                </a:solidFill>
                <a:cs typeface="Calibri"/>
              </a:rPr>
              <a:t>do</a:t>
            </a:r>
            <a:r>
              <a:rPr sz="2000" b="1" spc="-5" dirty="0">
                <a:solidFill>
                  <a:srgbClr val="FF671F"/>
                </a:solidFill>
                <a:cs typeface="Calibri"/>
              </a:rPr>
              <a:t>c.</a:t>
            </a:r>
            <a:r>
              <a:rPr sz="2000" b="1" spc="10" dirty="0">
                <a:solidFill>
                  <a:srgbClr val="FF671F"/>
                </a:solidFill>
                <a:cs typeface="Calibri"/>
              </a:rPr>
              <a:t> </a:t>
            </a:r>
            <a:r>
              <a:rPr sz="2000" b="1" spc="-10" dirty="0">
                <a:solidFill>
                  <a:srgbClr val="FF671F"/>
                </a:solidFill>
                <a:cs typeface="Calibri"/>
              </a:rPr>
              <a:t>no.</a:t>
            </a:r>
            <a:r>
              <a:rPr sz="2000" b="1" spc="-5" dirty="0">
                <a:solidFill>
                  <a:srgbClr val="FF671F"/>
                </a:solidFill>
                <a:cs typeface="Calibri"/>
              </a:rPr>
              <a:t> </a:t>
            </a:r>
            <a:r>
              <a:rPr lang="en-US" sz="2000" b="1" spc="-15" dirty="0">
                <a:solidFill>
                  <a:srgbClr val="FF671F"/>
                </a:solidFill>
                <a:cs typeface="Calibri"/>
              </a:rPr>
              <a:t>3528</a:t>
            </a:r>
            <a:r>
              <a:rPr sz="2000" b="1" spc="40" dirty="0">
                <a:solidFill>
                  <a:srgbClr val="FF671F"/>
                </a:solidFill>
                <a:cs typeface="Calibri"/>
              </a:rPr>
              <a:t> </a:t>
            </a:r>
            <a:r>
              <a:rPr sz="2000" b="1" spc="-10" dirty="0">
                <a:solidFill>
                  <a:srgbClr val="FF671F"/>
                </a:solidFill>
                <a:cs typeface="Calibri"/>
              </a:rPr>
              <a:t>–</a:t>
            </a:r>
            <a:r>
              <a:rPr sz="2000" b="1" spc="-5" dirty="0">
                <a:solidFill>
                  <a:srgbClr val="FF671F"/>
                </a:solidFill>
                <a:cs typeface="Calibri"/>
              </a:rPr>
              <a:t> </a:t>
            </a:r>
            <a:r>
              <a:rPr lang="en-US" sz="2000" b="1" spc="-15" dirty="0">
                <a:solidFill>
                  <a:srgbClr val="FF671F"/>
                </a:solidFill>
                <a:cs typeface="Calibri"/>
              </a:rPr>
              <a:t>ISMS Incident Management</a:t>
            </a:r>
            <a:endParaRPr sz="2000" dirty="0">
              <a:solidFill>
                <a:srgbClr val="FF671F"/>
              </a:solidFill>
              <a:cs typeface="Calibri"/>
            </a:endParaRPr>
          </a:p>
        </p:txBody>
      </p:sp>
    </p:spTree>
    <p:extLst>
      <p:ext uri="{BB962C8B-B14F-4D97-AF65-F5344CB8AC3E}">
        <p14:creationId xmlns:p14="http://schemas.microsoft.com/office/powerpoint/2010/main" val="11820014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EAA88C-6BAF-58D1-7A04-24F9F23C82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22FD40-B640-19EB-7D3C-452DB64264CF}"/>
              </a:ext>
            </a:extLst>
          </p:cNvPr>
          <p:cNvSpPr txBox="1">
            <a:spLocks/>
          </p:cNvSpPr>
          <p:nvPr/>
        </p:nvSpPr>
        <p:spPr>
          <a:xfrm>
            <a:off x="0" y="69767"/>
            <a:ext cx="7696200" cy="654479"/>
          </a:xfrm>
          <a:prstGeom prst="rect">
            <a:avLst/>
          </a:prstGeom>
        </p:spPr>
        <p:txBody>
          <a:bodyPr/>
          <a:lst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a:lstStyle>
          <a:p>
            <a:r>
              <a:rPr lang="en-US" sz="3200" dirty="0">
                <a:solidFill>
                  <a:schemeClr val="bg1"/>
                </a:solidFill>
              </a:rPr>
              <a:t>Information Security Incident Management 27001:2022 Annex A 5.24 – 5.28</a:t>
            </a:r>
            <a:endParaRPr lang="en-GB" sz="3200" dirty="0">
              <a:solidFill>
                <a:schemeClr val="bg1"/>
              </a:solidFill>
              <a:latin typeface="+mn-lt"/>
            </a:endParaRPr>
          </a:p>
        </p:txBody>
      </p:sp>
      <p:sp>
        <p:nvSpPr>
          <p:cNvPr id="9" name="Shape 6"/>
          <p:cNvSpPr/>
          <p:nvPr/>
        </p:nvSpPr>
        <p:spPr>
          <a:xfrm>
            <a:off x="786384" y="1353312"/>
            <a:ext cx="3154680" cy="3090672"/>
          </a:xfrm>
          <a:prstGeom prst="roundRect">
            <a:avLst>
              <a:gd name="adj" fmla="val 2367"/>
            </a:avLst>
          </a:prstGeom>
          <a:solidFill>
            <a:srgbClr val="FFFFFF"/>
          </a:solidFill>
          <a:ln w="19050">
            <a:solidFill>
              <a:srgbClr val="69B34C"/>
            </a:solidFill>
            <a:prstDash val="solid"/>
          </a:ln>
        </p:spPr>
      </p:sp>
      <p:sp>
        <p:nvSpPr>
          <p:cNvPr id="10" name="Shape 7"/>
          <p:cNvSpPr/>
          <p:nvPr/>
        </p:nvSpPr>
        <p:spPr>
          <a:xfrm>
            <a:off x="786384" y="1353312"/>
            <a:ext cx="3154680" cy="475488"/>
          </a:xfrm>
          <a:prstGeom prst="rect">
            <a:avLst/>
          </a:prstGeom>
          <a:solidFill>
            <a:srgbClr val="69B34C"/>
          </a:solidFill>
          <a:ln w="12700">
            <a:solidFill>
              <a:srgbClr val="69B34C"/>
            </a:solidFill>
            <a:prstDash val="solid"/>
          </a:ln>
        </p:spPr>
      </p:sp>
      <p:sp>
        <p:nvSpPr>
          <p:cNvPr id="11" name="Text 8"/>
          <p:cNvSpPr/>
          <p:nvPr/>
        </p:nvSpPr>
        <p:spPr>
          <a:xfrm>
            <a:off x="786384" y="1517904"/>
            <a:ext cx="3154680" cy="164592"/>
          </a:xfrm>
          <a:prstGeom prst="rect">
            <a:avLst/>
          </a:prstGeom>
          <a:noFill/>
          <a:ln/>
        </p:spPr>
        <p:txBody>
          <a:bodyPr wrap="square" lIns="0" tIns="0" rIns="0" bIns="0" rtlCol="0" anchor="ctr">
            <a:noAutofit/>
          </a:bodyPr>
          <a:lstStyle/>
          <a:p>
            <a:pPr marL="0" indent="0" algn="ctr">
              <a:buNone/>
            </a:pPr>
            <a:r>
              <a:rPr lang="en-US" sz="1600" b="1" dirty="0">
                <a:solidFill>
                  <a:srgbClr val="FFFFFF"/>
                </a:solidFill>
              </a:rPr>
              <a:t>Low</a:t>
            </a:r>
            <a:endParaRPr lang="en-US" sz="1600" dirty="0"/>
          </a:p>
        </p:txBody>
      </p:sp>
      <p:sp>
        <p:nvSpPr>
          <p:cNvPr id="12" name="Text 9"/>
          <p:cNvSpPr/>
          <p:nvPr/>
        </p:nvSpPr>
        <p:spPr>
          <a:xfrm>
            <a:off x="987552" y="2057400"/>
            <a:ext cx="2743200" cy="1005840"/>
          </a:xfrm>
          <a:prstGeom prst="rect">
            <a:avLst/>
          </a:prstGeom>
          <a:noFill/>
          <a:ln/>
        </p:spPr>
        <p:txBody>
          <a:bodyPr wrap="square" lIns="254" tIns="254" rIns="254" bIns="254" rtlCol="0" anchor="t">
            <a:normAutofit/>
          </a:bodyPr>
          <a:lstStyle/>
          <a:p>
            <a:pPr marL="0" indent="0">
              <a:buNone/>
            </a:pPr>
            <a:r>
              <a:rPr lang="en-US" sz="1600" dirty="0">
                <a:solidFill>
                  <a:srgbClr val="202436"/>
                </a:solidFill>
              </a:rPr>
              <a:t>Suspicions or odd behavior. Not verified. No clear emergency response required.</a:t>
            </a:r>
            <a:endParaRPr lang="en-US" sz="1600" dirty="0"/>
          </a:p>
        </p:txBody>
      </p:sp>
      <p:sp>
        <p:nvSpPr>
          <p:cNvPr id="13" name="Shape 10"/>
          <p:cNvSpPr/>
          <p:nvPr/>
        </p:nvSpPr>
        <p:spPr>
          <a:xfrm>
            <a:off x="1060704" y="3310128"/>
            <a:ext cx="2606040" cy="0"/>
          </a:xfrm>
          <a:prstGeom prst="line">
            <a:avLst/>
          </a:prstGeom>
          <a:noFill/>
          <a:ln w="12700">
            <a:solidFill>
              <a:srgbClr val="D7DCE4"/>
            </a:solidFill>
            <a:prstDash val="solid"/>
          </a:ln>
        </p:spPr>
      </p:sp>
      <p:sp>
        <p:nvSpPr>
          <p:cNvPr id="14" name="Text 11"/>
          <p:cNvSpPr/>
          <p:nvPr/>
        </p:nvSpPr>
        <p:spPr>
          <a:xfrm>
            <a:off x="1042416" y="3566160"/>
            <a:ext cx="2651760" cy="384048"/>
          </a:xfrm>
          <a:prstGeom prst="rect">
            <a:avLst/>
          </a:prstGeom>
          <a:noFill/>
          <a:ln/>
        </p:spPr>
        <p:txBody>
          <a:bodyPr wrap="square" lIns="0" tIns="0" rIns="0" bIns="0" rtlCol="0" anchor="ctr">
            <a:noAutofit/>
          </a:bodyPr>
          <a:lstStyle/>
          <a:p>
            <a:pPr marL="0" indent="0" algn="ctr">
              <a:buNone/>
            </a:pPr>
            <a:r>
              <a:rPr lang="en-US" sz="1600" b="1" dirty="0">
                <a:solidFill>
                  <a:srgbClr val="69B34C"/>
                </a:solidFill>
              </a:rPr>
              <a:t>Normally within</a:t>
            </a:r>
            <a:endParaRPr lang="en-US" sz="1600" dirty="0"/>
          </a:p>
          <a:p>
            <a:pPr marL="0" indent="0" algn="ctr">
              <a:buNone/>
            </a:pPr>
            <a:r>
              <a:rPr lang="en-US" sz="1600" b="1" dirty="0">
                <a:solidFill>
                  <a:srgbClr val="69B34C"/>
                </a:solidFill>
              </a:rPr>
              <a:t>3–5 working days</a:t>
            </a:r>
            <a:endParaRPr lang="en-US" sz="1600" dirty="0"/>
          </a:p>
        </p:txBody>
      </p:sp>
      <p:sp>
        <p:nvSpPr>
          <p:cNvPr id="15" name="Shape 12"/>
          <p:cNvSpPr/>
          <p:nvPr/>
        </p:nvSpPr>
        <p:spPr>
          <a:xfrm>
            <a:off x="4572000" y="1353312"/>
            <a:ext cx="3154680" cy="3090672"/>
          </a:xfrm>
          <a:prstGeom prst="roundRect">
            <a:avLst>
              <a:gd name="adj" fmla="val 2367"/>
            </a:avLst>
          </a:prstGeom>
          <a:solidFill>
            <a:srgbClr val="FFFFFF"/>
          </a:solidFill>
          <a:ln w="19050">
            <a:solidFill>
              <a:srgbClr val="FFD700"/>
            </a:solidFill>
            <a:prstDash val="solid"/>
          </a:ln>
        </p:spPr>
      </p:sp>
      <p:sp>
        <p:nvSpPr>
          <p:cNvPr id="16" name="Shape 13"/>
          <p:cNvSpPr/>
          <p:nvPr/>
        </p:nvSpPr>
        <p:spPr>
          <a:xfrm>
            <a:off x="4572000" y="1353312"/>
            <a:ext cx="3154680" cy="475488"/>
          </a:xfrm>
          <a:prstGeom prst="rect">
            <a:avLst/>
          </a:prstGeom>
          <a:solidFill>
            <a:srgbClr val="FFD700"/>
          </a:solidFill>
          <a:ln w="12700">
            <a:solidFill>
              <a:srgbClr val="FFD700"/>
            </a:solidFill>
            <a:prstDash val="solid"/>
          </a:ln>
        </p:spPr>
      </p:sp>
      <p:sp>
        <p:nvSpPr>
          <p:cNvPr id="17" name="Text 14"/>
          <p:cNvSpPr/>
          <p:nvPr/>
        </p:nvSpPr>
        <p:spPr>
          <a:xfrm>
            <a:off x="4572000" y="1517904"/>
            <a:ext cx="3154680" cy="164592"/>
          </a:xfrm>
          <a:prstGeom prst="rect">
            <a:avLst/>
          </a:prstGeom>
          <a:noFill/>
          <a:ln/>
        </p:spPr>
        <p:txBody>
          <a:bodyPr wrap="square" lIns="0" tIns="0" rIns="0" bIns="0" rtlCol="0" anchor="ctr">
            <a:noAutofit/>
          </a:bodyPr>
          <a:lstStyle/>
          <a:p>
            <a:pPr marL="0" indent="0" algn="ctr">
              <a:buNone/>
            </a:pPr>
            <a:r>
              <a:rPr lang="en-US" sz="1600" b="1" dirty="0">
                <a:solidFill>
                  <a:srgbClr val="101828"/>
                </a:solidFill>
              </a:rPr>
              <a:t>Medium</a:t>
            </a:r>
            <a:endParaRPr lang="en-US" sz="1600" dirty="0"/>
          </a:p>
        </p:txBody>
      </p:sp>
      <p:sp>
        <p:nvSpPr>
          <p:cNvPr id="18" name="Text 15"/>
          <p:cNvSpPr/>
          <p:nvPr/>
        </p:nvSpPr>
        <p:spPr>
          <a:xfrm>
            <a:off x="4773168" y="2057400"/>
            <a:ext cx="2743200" cy="1005840"/>
          </a:xfrm>
          <a:prstGeom prst="rect">
            <a:avLst/>
          </a:prstGeom>
          <a:noFill/>
          <a:ln/>
        </p:spPr>
        <p:txBody>
          <a:bodyPr wrap="square" lIns="254" tIns="254" rIns="254" bIns="254" rtlCol="0" anchor="t">
            <a:noAutofit/>
          </a:bodyPr>
          <a:lstStyle/>
          <a:p>
            <a:pPr marL="0" indent="0">
              <a:buNone/>
            </a:pPr>
            <a:r>
              <a:rPr lang="en-US" sz="1600" dirty="0">
                <a:solidFill>
                  <a:srgbClr val="202436"/>
                </a:solidFill>
              </a:rPr>
              <a:t>Likely risk or exploitation not proven yet. Examples: unencrypted lost laptop, exploitable vulnerability, malware risk.</a:t>
            </a:r>
            <a:endParaRPr lang="en-US" sz="1600" dirty="0"/>
          </a:p>
        </p:txBody>
      </p:sp>
      <p:sp>
        <p:nvSpPr>
          <p:cNvPr id="19" name="Shape 16"/>
          <p:cNvSpPr/>
          <p:nvPr/>
        </p:nvSpPr>
        <p:spPr>
          <a:xfrm>
            <a:off x="4846320" y="3310128"/>
            <a:ext cx="2606040" cy="0"/>
          </a:xfrm>
          <a:prstGeom prst="line">
            <a:avLst/>
          </a:prstGeom>
          <a:noFill/>
          <a:ln w="12700">
            <a:solidFill>
              <a:srgbClr val="D7DCE4"/>
            </a:solidFill>
            <a:prstDash val="solid"/>
          </a:ln>
        </p:spPr>
      </p:sp>
      <p:sp>
        <p:nvSpPr>
          <p:cNvPr id="20" name="Text 17"/>
          <p:cNvSpPr/>
          <p:nvPr/>
        </p:nvSpPr>
        <p:spPr>
          <a:xfrm>
            <a:off x="4828032" y="3566160"/>
            <a:ext cx="2651760" cy="384048"/>
          </a:xfrm>
          <a:prstGeom prst="rect">
            <a:avLst/>
          </a:prstGeom>
          <a:noFill/>
          <a:ln/>
        </p:spPr>
        <p:txBody>
          <a:bodyPr wrap="square" lIns="0" tIns="0" rIns="0" bIns="0" rtlCol="0" anchor="ctr">
            <a:noAutofit/>
          </a:bodyPr>
          <a:lstStyle/>
          <a:p>
            <a:pPr marL="0" indent="0" algn="ctr">
              <a:buNone/>
            </a:pPr>
            <a:r>
              <a:rPr lang="en-US" sz="1600" b="1" dirty="0">
                <a:solidFill>
                  <a:srgbClr val="B38B00"/>
                </a:solidFill>
              </a:rPr>
              <a:t>Normally within</a:t>
            </a:r>
            <a:endParaRPr lang="en-US" sz="1600" dirty="0"/>
          </a:p>
          <a:p>
            <a:pPr marL="0" indent="0" algn="ctr">
              <a:buNone/>
            </a:pPr>
            <a:r>
              <a:rPr lang="en-US" sz="1600" b="1" dirty="0">
                <a:solidFill>
                  <a:srgbClr val="B38B00"/>
                </a:solidFill>
              </a:rPr>
              <a:t>2–3 working days</a:t>
            </a:r>
            <a:endParaRPr lang="en-US" sz="1600" dirty="0"/>
          </a:p>
        </p:txBody>
      </p:sp>
      <p:sp>
        <p:nvSpPr>
          <p:cNvPr id="21" name="Shape 18"/>
          <p:cNvSpPr/>
          <p:nvPr/>
        </p:nvSpPr>
        <p:spPr>
          <a:xfrm>
            <a:off x="8357616" y="1353312"/>
            <a:ext cx="3154680" cy="3090672"/>
          </a:xfrm>
          <a:prstGeom prst="roundRect">
            <a:avLst>
              <a:gd name="adj" fmla="val 2367"/>
            </a:avLst>
          </a:prstGeom>
          <a:solidFill>
            <a:srgbClr val="FFFFFF"/>
          </a:solidFill>
          <a:ln w="19050">
            <a:solidFill>
              <a:srgbClr val="FF3B30"/>
            </a:solidFill>
            <a:prstDash val="solid"/>
          </a:ln>
        </p:spPr>
      </p:sp>
      <p:sp>
        <p:nvSpPr>
          <p:cNvPr id="22" name="Shape 19"/>
          <p:cNvSpPr/>
          <p:nvPr/>
        </p:nvSpPr>
        <p:spPr>
          <a:xfrm>
            <a:off x="8357616" y="1353312"/>
            <a:ext cx="3154680" cy="475488"/>
          </a:xfrm>
          <a:prstGeom prst="rect">
            <a:avLst/>
          </a:prstGeom>
          <a:solidFill>
            <a:srgbClr val="FF3B30"/>
          </a:solidFill>
          <a:ln w="12700">
            <a:solidFill>
              <a:srgbClr val="FF3B30"/>
            </a:solidFill>
            <a:prstDash val="solid"/>
          </a:ln>
        </p:spPr>
      </p:sp>
      <p:sp>
        <p:nvSpPr>
          <p:cNvPr id="23" name="Text 20"/>
          <p:cNvSpPr/>
          <p:nvPr/>
        </p:nvSpPr>
        <p:spPr>
          <a:xfrm>
            <a:off x="8357616" y="1517904"/>
            <a:ext cx="3154680" cy="164592"/>
          </a:xfrm>
          <a:prstGeom prst="rect">
            <a:avLst/>
          </a:prstGeom>
          <a:noFill/>
          <a:ln/>
        </p:spPr>
        <p:txBody>
          <a:bodyPr wrap="square" lIns="0" tIns="0" rIns="0" bIns="0" rtlCol="0" anchor="ctr">
            <a:noAutofit/>
          </a:bodyPr>
          <a:lstStyle/>
          <a:p>
            <a:pPr marL="0" indent="0" algn="ctr">
              <a:buNone/>
            </a:pPr>
            <a:r>
              <a:rPr lang="en-US" sz="1600" b="1" dirty="0">
                <a:solidFill>
                  <a:srgbClr val="FFFFFF"/>
                </a:solidFill>
              </a:rPr>
              <a:t>High</a:t>
            </a:r>
            <a:endParaRPr lang="en-US" sz="1600" dirty="0"/>
          </a:p>
        </p:txBody>
      </p:sp>
      <p:sp>
        <p:nvSpPr>
          <p:cNvPr id="24" name="Text 21"/>
          <p:cNvSpPr/>
          <p:nvPr/>
        </p:nvSpPr>
        <p:spPr>
          <a:xfrm>
            <a:off x="8558784" y="2057400"/>
            <a:ext cx="2743200" cy="1005840"/>
          </a:xfrm>
          <a:prstGeom prst="rect">
            <a:avLst/>
          </a:prstGeom>
          <a:noFill/>
          <a:ln/>
        </p:spPr>
        <p:txBody>
          <a:bodyPr wrap="square" lIns="254" tIns="254" rIns="254" bIns="254" rtlCol="0" anchor="t">
            <a:normAutofit/>
          </a:bodyPr>
          <a:lstStyle/>
          <a:p>
            <a:pPr marL="0" indent="0">
              <a:buNone/>
            </a:pPr>
            <a:r>
              <a:rPr lang="en-US" sz="1600" dirty="0">
                <a:solidFill>
                  <a:srgbClr val="202436"/>
                </a:solidFill>
              </a:rPr>
              <a:t>Active exploitation or serious impact. Examples: ransomware, active breach, compromised admin account, DDoS.</a:t>
            </a:r>
            <a:endParaRPr lang="en-US" sz="1600" dirty="0"/>
          </a:p>
        </p:txBody>
      </p:sp>
      <p:sp>
        <p:nvSpPr>
          <p:cNvPr id="25" name="Shape 22"/>
          <p:cNvSpPr/>
          <p:nvPr/>
        </p:nvSpPr>
        <p:spPr>
          <a:xfrm>
            <a:off x="8631936" y="3310128"/>
            <a:ext cx="2606040" cy="0"/>
          </a:xfrm>
          <a:prstGeom prst="line">
            <a:avLst/>
          </a:prstGeom>
          <a:noFill/>
          <a:ln w="12700">
            <a:solidFill>
              <a:srgbClr val="D7DCE4"/>
            </a:solidFill>
            <a:prstDash val="solid"/>
          </a:ln>
        </p:spPr>
      </p:sp>
      <p:sp>
        <p:nvSpPr>
          <p:cNvPr id="26" name="Text 23"/>
          <p:cNvSpPr/>
          <p:nvPr/>
        </p:nvSpPr>
        <p:spPr>
          <a:xfrm>
            <a:off x="8613648" y="3566160"/>
            <a:ext cx="2651760" cy="384048"/>
          </a:xfrm>
          <a:prstGeom prst="rect">
            <a:avLst/>
          </a:prstGeom>
          <a:noFill/>
          <a:ln/>
        </p:spPr>
        <p:txBody>
          <a:bodyPr wrap="square" lIns="0" tIns="0" rIns="0" bIns="0" rtlCol="0" anchor="ctr">
            <a:noAutofit/>
          </a:bodyPr>
          <a:lstStyle/>
          <a:p>
            <a:pPr marL="0" indent="0" algn="ctr">
              <a:buNone/>
            </a:pPr>
            <a:r>
              <a:rPr lang="en-US" sz="1600" b="1" dirty="0">
                <a:solidFill>
                  <a:srgbClr val="FF3B30"/>
                </a:solidFill>
              </a:rPr>
              <a:t>Immediate L3 escalation</a:t>
            </a:r>
            <a:endParaRPr lang="en-US" sz="1600" dirty="0"/>
          </a:p>
          <a:p>
            <a:pPr marL="0" indent="0" algn="ctr">
              <a:buNone/>
            </a:pPr>
            <a:r>
              <a:rPr lang="en-US" sz="1600" b="1" dirty="0">
                <a:solidFill>
                  <a:srgbClr val="FF3B30"/>
                </a:solidFill>
              </a:rPr>
              <a:t>24h closure where possible</a:t>
            </a:r>
            <a:endParaRPr lang="en-US" sz="1600" dirty="0"/>
          </a:p>
        </p:txBody>
      </p:sp>
      <p:sp>
        <p:nvSpPr>
          <p:cNvPr id="27" name="Text 24"/>
          <p:cNvSpPr/>
          <p:nvPr/>
        </p:nvSpPr>
        <p:spPr>
          <a:xfrm>
            <a:off x="786384" y="4901184"/>
            <a:ext cx="2011680" cy="219456"/>
          </a:xfrm>
          <a:prstGeom prst="rect">
            <a:avLst/>
          </a:prstGeom>
          <a:noFill/>
          <a:ln/>
        </p:spPr>
        <p:txBody>
          <a:bodyPr wrap="square" lIns="0" tIns="0" rIns="0" bIns="0" rtlCol="0" anchor="ctr">
            <a:noAutofit/>
          </a:bodyPr>
          <a:lstStyle/>
          <a:p>
            <a:pPr marL="0" indent="0">
              <a:buNone/>
            </a:pPr>
            <a:r>
              <a:rPr lang="en-US" sz="1600" b="1" dirty="0">
                <a:solidFill>
                  <a:schemeClr val="bg1"/>
                </a:solidFill>
              </a:rPr>
              <a:t>Handling levels</a:t>
            </a:r>
            <a:endParaRPr lang="en-US" sz="1600" dirty="0">
              <a:solidFill>
                <a:schemeClr val="bg1"/>
              </a:solidFill>
            </a:endParaRPr>
          </a:p>
        </p:txBody>
      </p:sp>
      <p:sp>
        <p:nvSpPr>
          <p:cNvPr id="28" name="Shape 25"/>
          <p:cNvSpPr/>
          <p:nvPr/>
        </p:nvSpPr>
        <p:spPr>
          <a:xfrm>
            <a:off x="786384" y="5230367"/>
            <a:ext cx="3246120" cy="1018031"/>
          </a:xfrm>
          <a:prstGeom prst="roundRect">
            <a:avLst>
              <a:gd name="adj" fmla="val 10256"/>
            </a:avLst>
          </a:prstGeom>
          <a:solidFill>
            <a:srgbClr val="F5F7FA"/>
          </a:solidFill>
          <a:ln w="13970">
            <a:solidFill>
              <a:srgbClr val="D7DCE4"/>
            </a:solidFill>
            <a:prstDash val="solid"/>
          </a:ln>
        </p:spPr>
      </p:sp>
      <p:sp>
        <p:nvSpPr>
          <p:cNvPr id="29" name="Text 26"/>
          <p:cNvSpPr/>
          <p:nvPr/>
        </p:nvSpPr>
        <p:spPr>
          <a:xfrm>
            <a:off x="932688" y="5367528"/>
            <a:ext cx="2953512" cy="256032"/>
          </a:xfrm>
          <a:prstGeom prst="rect">
            <a:avLst/>
          </a:prstGeom>
          <a:noFill/>
          <a:ln/>
        </p:spPr>
        <p:txBody>
          <a:bodyPr wrap="square" lIns="0" tIns="0" rIns="0" bIns="0" rtlCol="0" anchor="ctr">
            <a:normAutofit/>
          </a:bodyPr>
          <a:lstStyle/>
          <a:p>
            <a:pPr marL="0" indent="0">
              <a:buNone/>
            </a:pPr>
            <a:r>
              <a:rPr lang="en-US" sz="1600" b="1" dirty="0">
                <a:solidFill>
                  <a:srgbClr val="2F2A86"/>
                </a:solidFill>
              </a:rPr>
              <a:t>L1 — Service Desk / IT Support</a:t>
            </a:r>
            <a:endParaRPr lang="en-US" sz="1600" dirty="0"/>
          </a:p>
        </p:txBody>
      </p:sp>
      <p:sp>
        <p:nvSpPr>
          <p:cNvPr id="30" name="Text 27"/>
          <p:cNvSpPr/>
          <p:nvPr/>
        </p:nvSpPr>
        <p:spPr>
          <a:xfrm>
            <a:off x="932688" y="5705856"/>
            <a:ext cx="2953512" cy="128016"/>
          </a:xfrm>
          <a:prstGeom prst="rect">
            <a:avLst/>
          </a:prstGeom>
          <a:noFill/>
          <a:ln/>
        </p:spPr>
        <p:txBody>
          <a:bodyPr wrap="square" lIns="254" tIns="254" rIns="254" bIns="254" rtlCol="0" anchor="t">
            <a:noAutofit/>
          </a:bodyPr>
          <a:lstStyle/>
          <a:p>
            <a:pPr marL="0" indent="0">
              <a:buNone/>
            </a:pPr>
            <a:r>
              <a:rPr lang="en-US" sz="1600" dirty="0"/>
              <a:t>Receive report, log, classify and route.</a:t>
            </a:r>
          </a:p>
        </p:txBody>
      </p:sp>
      <p:sp>
        <p:nvSpPr>
          <p:cNvPr id="31" name="Shape 28"/>
          <p:cNvSpPr/>
          <p:nvPr/>
        </p:nvSpPr>
        <p:spPr>
          <a:xfrm flipV="1">
            <a:off x="4032504" y="5705856"/>
            <a:ext cx="530352" cy="4354"/>
          </a:xfrm>
          <a:prstGeom prst="line">
            <a:avLst/>
          </a:prstGeom>
          <a:noFill/>
          <a:ln w="17780">
            <a:solidFill>
              <a:srgbClr val="FF7F1F"/>
            </a:solidFill>
            <a:prstDash val="solid"/>
            <a:headEnd type="none"/>
            <a:tailEnd type="triangle"/>
          </a:ln>
        </p:spPr>
      </p:sp>
      <p:sp>
        <p:nvSpPr>
          <p:cNvPr id="32" name="Shape 29"/>
          <p:cNvSpPr/>
          <p:nvPr/>
        </p:nvSpPr>
        <p:spPr>
          <a:xfrm>
            <a:off x="4581144" y="5230367"/>
            <a:ext cx="3246120" cy="1018029"/>
          </a:xfrm>
          <a:prstGeom prst="roundRect">
            <a:avLst>
              <a:gd name="adj" fmla="val 10256"/>
            </a:avLst>
          </a:prstGeom>
          <a:solidFill>
            <a:srgbClr val="F5F7FA"/>
          </a:solidFill>
          <a:ln w="13970">
            <a:solidFill>
              <a:srgbClr val="D7DCE4"/>
            </a:solidFill>
            <a:prstDash val="solid"/>
          </a:ln>
        </p:spPr>
      </p:sp>
      <p:sp>
        <p:nvSpPr>
          <p:cNvPr id="33" name="Text 30"/>
          <p:cNvSpPr/>
          <p:nvPr/>
        </p:nvSpPr>
        <p:spPr>
          <a:xfrm>
            <a:off x="4727448" y="5367528"/>
            <a:ext cx="2953512" cy="256032"/>
          </a:xfrm>
          <a:prstGeom prst="rect">
            <a:avLst/>
          </a:prstGeom>
          <a:noFill/>
          <a:ln/>
        </p:spPr>
        <p:txBody>
          <a:bodyPr wrap="square" lIns="0" tIns="0" rIns="0" bIns="0" rtlCol="0" anchor="ctr">
            <a:noAutofit/>
          </a:bodyPr>
          <a:lstStyle/>
          <a:p>
            <a:pPr marL="0" indent="0">
              <a:buNone/>
            </a:pPr>
            <a:r>
              <a:rPr lang="en-US" sz="1600" b="1" dirty="0">
                <a:solidFill>
                  <a:srgbClr val="2F2A86"/>
                </a:solidFill>
              </a:rPr>
              <a:t>L2 — IT Security / System / Network teams</a:t>
            </a:r>
            <a:endParaRPr lang="en-US" sz="1600" dirty="0"/>
          </a:p>
        </p:txBody>
      </p:sp>
      <p:sp>
        <p:nvSpPr>
          <p:cNvPr id="34" name="Text 31"/>
          <p:cNvSpPr/>
          <p:nvPr/>
        </p:nvSpPr>
        <p:spPr>
          <a:xfrm>
            <a:off x="4727448" y="5705856"/>
            <a:ext cx="2953512" cy="128016"/>
          </a:xfrm>
          <a:prstGeom prst="rect">
            <a:avLst/>
          </a:prstGeom>
          <a:noFill/>
          <a:ln/>
        </p:spPr>
        <p:txBody>
          <a:bodyPr wrap="square" lIns="254" tIns="254" rIns="254" bIns="254" rtlCol="0" anchor="t">
            <a:noAutofit/>
          </a:bodyPr>
          <a:lstStyle/>
          <a:p>
            <a:pPr marL="0" indent="0">
              <a:buNone/>
            </a:pPr>
            <a:r>
              <a:rPr lang="en-US" sz="1600" dirty="0"/>
              <a:t>Investigate, contain, recover, preserve evidence.</a:t>
            </a:r>
          </a:p>
        </p:txBody>
      </p:sp>
      <p:sp>
        <p:nvSpPr>
          <p:cNvPr id="35" name="Shape 32"/>
          <p:cNvSpPr/>
          <p:nvPr/>
        </p:nvSpPr>
        <p:spPr>
          <a:xfrm flipV="1">
            <a:off x="7827264" y="5705856"/>
            <a:ext cx="548640" cy="4354"/>
          </a:xfrm>
          <a:prstGeom prst="line">
            <a:avLst/>
          </a:prstGeom>
          <a:noFill/>
          <a:ln w="17780">
            <a:solidFill>
              <a:srgbClr val="FF7F1F"/>
            </a:solidFill>
            <a:prstDash val="solid"/>
            <a:headEnd type="none"/>
            <a:tailEnd type="triangle"/>
          </a:ln>
        </p:spPr>
      </p:sp>
      <p:sp>
        <p:nvSpPr>
          <p:cNvPr id="36" name="Shape 33"/>
          <p:cNvSpPr/>
          <p:nvPr/>
        </p:nvSpPr>
        <p:spPr>
          <a:xfrm>
            <a:off x="8375904" y="5230367"/>
            <a:ext cx="3246120" cy="1018027"/>
          </a:xfrm>
          <a:prstGeom prst="roundRect">
            <a:avLst>
              <a:gd name="adj" fmla="val 10256"/>
            </a:avLst>
          </a:prstGeom>
          <a:solidFill>
            <a:srgbClr val="F5F7FA"/>
          </a:solidFill>
          <a:ln w="13970">
            <a:solidFill>
              <a:srgbClr val="FF7F1F"/>
            </a:solidFill>
            <a:prstDash val="solid"/>
          </a:ln>
        </p:spPr>
      </p:sp>
      <p:sp>
        <p:nvSpPr>
          <p:cNvPr id="37" name="Text 34"/>
          <p:cNvSpPr/>
          <p:nvPr/>
        </p:nvSpPr>
        <p:spPr>
          <a:xfrm>
            <a:off x="8522208" y="5367528"/>
            <a:ext cx="2953512" cy="256032"/>
          </a:xfrm>
          <a:prstGeom prst="rect">
            <a:avLst/>
          </a:prstGeom>
          <a:noFill/>
          <a:ln/>
        </p:spPr>
        <p:txBody>
          <a:bodyPr wrap="square" lIns="0" tIns="0" rIns="0" bIns="0" rtlCol="0" anchor="ctr">
            <a:noAutofit/>
          </a:bodyPr>
          <a:lstStyle/>
          <a:p>
            <a:pPr marL="0" indent="0">
              <a:buNone/>
            </a:pPr>
            <a:r>
              <a:rPr lang="en-US" sz="1600" b="1" dirty="0">
                <a:solidFill>
                  <a:srgbClr val="FF7F1F"/>
                </a:solidFill>
              </a:rPr>
              <a:t>L3 — CTO / IT Managers / QRM / Legal</a:t>
            </a:r>
            <a:endParaRPr lang="en-US" sz="1600" dirty="0"/>
          </a:p>
        </p:txBody>
      </p:sp>
      <p:sp>
        <p:nvSpPr>
          <p:cNvPr id="38" name="Text 35"/>
          <p:cNvSpPr/>
          <p:nvPr/>
        </p:nvSpPr>
        <p:spPr>
          <a:xfrm>
            <a:off x="8522208" y="5705856"/>
            <a:ext cx="2953512" cy="128016"/>
          </a:xfrm>
          <a:prstGeom prst="rect">
            <a:avLst/>
          </a:prstGeom>
          <a:noFill/>
          <a:ln/>
        </p:spPr>
        <p:txBody>
          <a:bodyPr wrap="square" lIns="254" tIns="254" rIns="254" bIns="254" rtlCol="0" anchor="t">
            <a:noAutofit/>
          </a:bodyPr>
          <a:lstStyle/>
          <a:p>
            <a:pPr marL="0" indent="0">
              <a:buNone/>
            </a:pPr>
            <a:r>
              <a:rPr lang="en-US" sz="1600" dirty="0"/>
              <a:t>High severity, major decisions, governance and independence</a:t>
            </a:r>
            <a:r>
              <a:rPr lang="en-US" sz="1600" dirty="0">
                <a:solidFill>
                  <a:srgbClr val="667085"/>
                </a:solidFill>
              </a:rPr>
              <a:t>.</a:t>
            </a:r>
            <a:endParaRPr lang="en-US" sz="1600" dirty="0"/>
          </a:p>
        </p:txBody>
      </p:sp>
    </p:spTree>
    <p:extLst>
      <p:ext uri="{BB962C8B-B14F-4D97-AF65-F5344CB8AC3E}">
        <p14:creationId xmlns:p14="http://schemas.microsoft.com/office/powerpoint/2010/main" val="4955685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 name="object 18">
            <a:extLst>
              <a:ext uri="{FF2B5EF4-FFF2-40B4-BE49-F238E27FC236}">
                <a16:creationId xmlns:a16="http://schemas.microsoft.com/office/drawing/2014/main" id="{C2EC8E56-76BC-4F74-CBAD-2B2219F3DB02}"/>
              </a:ext>
            </a:extLst>
          </p:cNvPr>
          <p:cNvSpPr txBox="1"/>
          <p:nvPr/>
        </p:nvSpPr>
        <p:spPr>
          <a:xfrm>
            <a:off x="3603625" y="6686664"/>
            <a:ext cx="4984750"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cs typeface="Calibri"/>
              </a:rPr>
              <a:t>“</a:t>
            </a:r>
            <a:r>
              <a:rPr sz="650" spc="-5" dirty="0">
                <a:solidFill>
                  <a:schemeClr val="bg1"/>
                </a:solidFill>
                <a:cs typeface="Calibri"/>
              </a:rPr>
              <a:t>C</a:t>
            </a:r>
            <a:r>
              <a:rPr sz="650" spc="-15" dirty="0">
                <a:solidFill>
                  <a:schemeClr val="bg1"/>
                </a:solidFill>
                <a:cs typeface="Calibri"/>
              </a:rPr>
              <a:t>o</a:t>
            </a:r>
            <a:r>
              <a:rPr sz="650" spc="-10" dirty="0">
                <a:solidFill>
                  <a:schemeClr val="bg1"/>
                </a:solidFill>
                <a:cs typeface="Calibri"/>
              </a:rPr>
              <a:t>p</a:t>
            </a:r>
            <a:r>
              <a:rPr sz="650" spc="-15" dirty="0">
                <a:solidFill>
                  <a:schemeClr val="bg1"/>
                </a:solidFill>
                <a:cs typeface="Calibri"/>
              </a:rPr>
              <a:t>y</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a:t>
            </a:r>
            <a:r>
              <a:rPr sz="650" spc="-10" dirty="0">
                <a:solidFill>
                  <a:schemeClr val="bg1"/>
                </a:solidFill>
                <a:cs typeface="Calibri"/>
              </a:rPr>
              <a:t>s</a:t>
            </a:r>
            <a:r>
              <a:rPr sz="650" spc="-5" dirty="0">
                <a:solidFill>
                  <a:schemeClr val="bg1"/>
                </a:solidFill>
                <a:cs typeface="Calibri"/>
              </a:rPr>
              <a:t>:</a:t>
            </a:r>
            <a:r>
              <a:rPr sz="650" spc="-10" dirty="0">
                <a:solidFill>
                  <a:schemeClr val="bg1"/>
                </a:solidFill>
                <a:cs typeface="Calibri"/>
              </a:rPr>
              <a:t> Al</a:t>
            </a:r>
            <a:r>
              <a:rPr sz="650" spc="-5" dirty="0">
                <a:solidFill>
                  <a:schemeClr val="bg1"/>
                </a:solidFill>
                <a:cs typeface="Calibri"/>
              </a:rPr>
              <a:t>l</a:t>
            </a:r>
            <a:r>
              <a:rPr sz="650" spc="15" dirty="0">
                <a:solidFill>
                  <a:schemeClr val="bg1"/>
                </a:solidFill>
                <a:cs typeface="Calibri"/>
              </a:rPr>
              <a:t> </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ts</a:t>
            </a:r>
            <a:r>
              <a:rPr sz="650" spc="-10" dirty="0">
                <a:solidFill>
                  <a:schemeClr val="bg1"/>
                </a:solidFill>
                <a:cs typeface="Calibri"/>
              </a:rPr>
              <a:t> </a:t>
            </a:r>
            <a:r>
              <a:rPr sz="650" spc="-5" dirty="0">
                <a:solidFill>
                  <a:schemeClr val="bg1"/>
                </a:solidFill>
                <a:cs typeface="Calibri"/>
              </a:rPr>
              <a:t>are</a:t>
            </a:r>
            <a:r>
              <a:rPr sz="650" spc="10" dirty="0">
                <a:solidFill>
                  <a:schemeClr val="bg1"/>
                </a:solidFill>
                <a:cs typeface="Calibri"/>
              </a:rPr>
              <a:t> </a:t>
            </a:r>
            <a:r>
              <a:rPr sz="650" spc="-5" dirty="0">
                <a:solidFill>
                  <a:schemeClr val="bg1"/>
                </a:solidFill>
                <a:cs typeface="Calibri"/>
              </a:rPr>
              <a:t>reser</a:t>
            </a:r>
            <a:r>
              <a:rPr sz="650" spc="-10" dirty="0">
                <a:solidFill>
                  <a:schemeClr val="bg1"/>
                </a:solidFill>
                <a:cs typeface="Calibri"/>
              </a:rPr>
              <a:t>v</a:t>
            </a:r>
            <a:r>
              <a:rPr sz="650" spc="-5" dirty="0">
                <a:solidFill>
                  <a:schemeClr val="bg1"/>
                </a:solidFill>
                <a:cs typeface="Calibri"/>
              </a:rPr>
              <a:t>e</a:t>
            </a:r>
            <a:r>
              <a:rPr sz="650" spc="-10" dirty="0">
                <a:solidFill>
                  <a:schemeClr val="bg1"/>
                </a:solidFill>
                <a:cs typeface="Calibri"/>
              </a:rPr>
              <a:t>d</a:t>
            </a:r>
            <a:r>
              <a:rPr sz="650" spc="-5" dirty="0">
                <a:solidFill>
                  <a:schemeClr val="bg1"/>
                </a:solidFill>
                <a:cs typeface="Calibri"/>
              </a:rPr>
              <a:t>,</a:t>
            </a:r>
            <a:r>
              <a:rPr sz="650" spc="-10" dirty="0">
                <a:solidFill>
                  <a:schemeClr val="bg1"/>
                </a:solidFill>
                <a:cs typeface="Calibri"/>
              </a:rPr>
              <a:t> n</a:t>
            </a:r>
            <a:r>
              <a:rPr sz="650" spc="-5" dirty="0">
                <a:solidFill>
                  <a:schemeClr val="bg1"/>
                </a:solidFill>
                <a:cs typeface="Calibri"/>
              </a:rPr>
              <a:t>o</a:t>
            </a:r>
            <a:r>
              <a:rPr sz="650" dirty="0">
                <a:solidFill>
                  <a:schemeClr val="bg1"/>
                </a:solidFill>
                <a:cs typeface="Calibri"/>
              </a:rPr>
              <a:t> </a:t>
            </a:r>
            <a:r>
              <a:rPr sz="650" spc="-10" dirty="0">
                <a:solidFill>
                  <a:schemeClr val="bg1"/>
                </a:solidFill>
                <a:cs typeface="Calibri"/>
              </a:rPr>
              <a:t>p</a:t>
            </a:r>
            <a:r>
              <a:rPr sz="650" spc="-5" dirty="0">
                <a:solidFill>
                  <a:schemeClr val="bg1"/>
                </a:solidFill>
                <a:cs typeface="Calibri"/>
              </a:rPr>
              <a:t>art </a:t>
            </a:r>
            <a:r>
              <a:rPr sz="650" spc="-15" dirty="0">
                <a:solidFill>
                  <a:schemeClr val="bg1"/>
                </a:solidFill>
                <a:cs typeface="Calibri"/>
              </a:rPr>
              <a:t>o</a:t>
            </a:r>
            <a:r>
              <a:rPr sz="650" spc="-5" dirty="0">
                <a:solidFill>
                  <a:schemeClr val="bg1"/>
                </a:solidFill>
                <a:cs typeface="Calibri"/>
              </a:rPr>
              <a:t>f</a:t>
            </a:r>
            <a:r>
              <a:rPr sz="650" spc="10" dirty="0">
                <a:solidFill>
                  <a:schemeClr val="bg1"/>
                </a:solidFill>
                <a:cs typeface="Calibri"/>
              </a:rPr>
              <a:t> </a:t>
            </a:r>
            <a:r>
              <a:rPr sz="650" spc="-5" dirty="0">
                <a:solidFill>
                  <a:schemeClr val="bg1"/>
                </a:solidFill>
                <a:cs typeface="Calibri"/>
              </a:rPr>
              <a:t>t</a:t>
            </a:r>
            <a:r>
              <a:rPr sz="650" spc="-15" dirty="0">
                <a:solidFill>
                  <a:schemeClr val="bg1"/>
                </a:solidFill>
                <a:cs typeface="Calibri"/>
              </a:rPr>
              <a:t>h</a:t>
            </a:r>
            <a:r>
              <a:rPr sz="650" spc="-10" dirty="0">
                <a:solidFill>
                  <a:schemeClr val="bg1"/>
                </a:solidFill>
                <a:cs typeface="Calibri"/>
              </a:rPr>
              <a:t>i</a:t>
            </a:r>
            <a:r>
              <a:rPr sz="650" spc="-5" dirty="0">
                <a:solidFill>
                  <a:schemeClr val="bg1"/>
                </a:solidFill>
                <a:cs typeface="Calibri"/>
              </a:rPr>
              <a:t>s </a:t>
            </a:r>
            <a:r>
              <a:rPr sz="650" spc="-10" dirty="0">
                <a:solidFill>
                  <a:schemeClr val="bg1"/>
                </a:solidFill>
                <a:cs typeface="Calibri"/>
              </a:rPr>
              <a:t>p</a:t>
            </a:r>
            <a:r>
              <a:rPr sz="650" spc="-5" dirty="0">
                <a:solidFill>
                  <a:schemeClr val="bg1"/>
                </a:solidFill>
                <a:cs typeface="Calibri"/>
              </a:rPr>
              <a:t>rese</a:t>
            </a:r>
            <a:r>
              <a:rPr sz="650" spc="-10" dirty="0">
                <a:solidFill>
                  <a:schemeClr val="bg1"/>
                </a:solidFill>
                <a:cs typeface="Calibri"/>
              </a:rPr>
              <a:t>n</a:t>
            </a:r>
            <a:r>
              <a:rPr sz="650" spc="-5" dirty="0">
                <a:solidFill>
                  <a:schemeClr val="bg1"/>
                </a:solidFill>
                <a:cs typeface="Calibri"/>
              </a:rPr>
              <a:t>tat</a:t>
            </a:r>
            <a:r>
              <a:rPr sz="650" spc="-15" dirty="0">
                <a:solidFill>
                  <a:schemeClr val="bg1"/>
                </a:solidFill>
                <a:cs typeface="Calibri"/>
              </a:rPr>
              <a:t>io</a:t>
            </a:r>
            <a:r>
              <a:rPr sz="650" spc="-5" dirty="0">
                <a:solidFill>
                  <a:schemeClr val="bg1"/>
                </a:solidFill>
                <a:cs typeface="Calibri"/>
              </a:rPr>
              <a:t>n</a:t>
            </a:r>
            <a:r>
              <a:rPr sz="650" dirty="0">
                <a:solidFill>
                  <a:schemeClr val="bg1"/>
                </a:solidFill>
                <a:cs typeface="Calibri"/>
              </a:rPr>
              <a:t> </a:t>
            </a:r>
            <a:r>
              <a:rPr sz="650" spc="-5" dirty="0">
                <a:solidFill>
                  <a:schemeClr val="bg1"/>
                </a:solidFill>
                <a:cs typeface="Calibri"/>
              </a:rPr>
              <a:t>can</a:t>
            </a:r>
            <a:r>
              <a:rPr sz="650" dirty="0">
                <a:solidFill>
                  <a:schemeClr val="bg1"/>
                </a:solidFill>
                <a:cs typeface="Calibri"/>
              </a:rPr>
              <a:t> </a:t>
            </a:r>
            <a:r>
              <a:rPr sz="650" spc="-10" dirty="0">
                <a:solidFill>
                  <a:schemeClr val="bg1"/>
                </a:solidFill>
                <a:cs typeface="Calibri"/>
              </a:rPr>
              <a:t>b</a:t>
            </a:r>
            <a:r>
              <a:rPr sz="650" spc="-5" dirty="0">
                <a:solidFill>
                  <a:schemeClr val="bg1"/>
                </a:solidFill>
                <a:cs typeface="Calibri"/>
              </a:rPr>
              <a:t>e re</a:t>
            </a:r>
            <a:r>
              <a:rPr sz="650" spc="-10" dirty="0">
                <a:solidFill>
                  <a:schemeClr val="bg1"/>
                </a:solidFill>
                <a:cs typeface="Calibri"/>
              </a:rPr>
              <a:t>p</a:t>
            </a:r>
            <a:r>
              <a:rPr sz="650" spc="-5" dirty="0">
                <a:solidFill>
                  <a:schemeClr val="bg1"/>
                </a:solidFill>
                <a:cs typeface="Calibri"/>
              </a:rPr>
              <a:t>r</a:t>
            </a:r>
            <a:r>
              <a:rPr sz="650" spc="-10" dirty="0">
                <a:solidFill>
                  <a:schemeClr val="bg1"/>
                </a:solidFill>
                <a:cs typeface="Calibri"/>
              </a:rPr>
              <a:t>odu</a:t>
            </a:r>
            <a:r>
              <a:rPr sz="650" spc="-5" dirty="0">
                <a:solidFill>
                  <a:schemeClr val="bg1"/>
                </a:solidFill>
                <a:cs typeface="Calibri"/>
              </a:rPr>
              <a:t>ced</a:t>
            </a:r>
            <a:r>
              <a:rPr sz="650" dirty="0">
                <a:solidFill>
                  <a:schemeClr val="bg1"/>
                </a:solidFill>
                <a:cs typeface="Calibri"/>
              </a:rPr>
              <a:t> </a:t>
            </a:r>
            <a:r>
              <a:rPr sz="650" spc="-15" dirty="0">
                <a:solidFill>
                  <a:schemeClr val="bg1"/>
                </a:solidFill>
                <a:cs typeface="Calibri"/>
              </a:rPr>
              <a:t>o</a:t>
            </a:r>
            <a:r>
              <a:rPr sz="650" spc="-5" dirty="0">
                <a:solidFill>
                  <a:schemeClr val="bg1"/>
                </a:solidFill>
                <a:cs typeface="Calibri"/>
              </a:rPr>
              <a:t>r c</a:t>
            </a:r>
            <a:r>
              <a:rPr sz="650" spc="-10" dirty="0">
                <a:solidFill>
                  <a:schemeClr val="bg1"/>
                </a:solidFill>
                <a:cs typeface="Calibri"/>
              </a:rPr>
              <a:t>opi</a:t>
            </a:r>
            <a:r>
              <a:rPr sz="650" spc="-5" dirty="0">
                <a:solidFill>
                  <a:schemeClr val="bg1"/>
                </a:solidFill>
                <a:cs typeface="Calibri"/>
              </a:rPr>
              <a:t>ed</a:t>
            </a:r>
            <a:r>
              <a:rPr sz="650" spc="15" dirty="0">
                <a:solidFill>
                  <a:schemeClr val="bg1"/>
                </a:solidFill>
                <a:cs typeface="Calibri"/>
              </a:rPr>
              <a:t> </a:t>
            </a:r>
            <a:r>
              <a:rPr sz="650" spc="-10" dirty="0">
                <a:solidFill>
                  <a:schemeClr val="bg1"/>
                </a:solidFill>
                <a:cs typeface="Calibri"/>
              </a:rPr>
              <a:t>b</a:t>
            </a:r>
            <a:r>
              <a:rPr sz="650" spc="-5" dirty="0">
                <a:solidFill>
                  <a:schemeClr val="bg1"/>
                </a:solidFill>
                <a:cs typeface="Calibri"/>
              </a:rPr>
              <a:t>y</a:t>
            </a:r>
            <a:r>
              <a:rPr sz="650" spc="-10" dirty="0">
                <a:solidFill>
                  <a:schemeClr val="bg1"/>
                </a:solidFill>
                <a:cs typeface="Calibri"/>
              </a:rPr>
              <a:t> </a:t>
            </a:r>
            <a:r>
              <a:rPr sz="650" spc="-5" dirty="0">
                <a:solidFill>
                  <a:schemeClr val="bg1"/>
                </a:solidFill>
                <a:cs typeface="Calibri"/>
              </a:rPr>
              <a:t>a</a:t>
            </a:r>
            <a:r>
              <a:rPr sz="650" spc="-10" dirty="0">
                <a:solidFill>
                  <a:schemeClr val="bg1"/>
                </a:solidFill>
                <a:cs typeface="Calibri"/>
              </a:rPr>
              <a:t>n</a:t>
            </a:r>
            <a:r>
              <a:rPr sz="650" spc="-5" dirty="0">
                <a:solidFill>
                  <a:schemeClr val="bg1"/>
                </a:solidFill>
                <a:cs typeface="Calibri"/>
              </a:rPr>
              <a:t>y</a:t>
            </a:r>
            <a:r>
              <a:rPr sz="650" dirty="0">
                <a:solidFill>
                  <a:schemeClr val="bg1"/>
                </a:solidFill>
                <a:cs typeface="Calibri"/>
              </a:rPr>
              <a:t> </a:t>
            </a:r>
            <a:r>
              <a:rPr sz="650" spc="-5" dirty="0">
                <a:solidFill>
                  <a:schemeClr val="bg1"/>
                </a:solidFill>
                <a:cs typeface="Calibri"/>
              </a:rPr>
              <a:t>mea</a:t>
            </a:r>
            <a:r>
              <a:rPr sz="650" spc="-10" dirty="0">
                <a:solidFill>
                  <a:schemeClr val="bg1"/>
                </a:solidFill>
                <a:cs typeface="Calibri"/>
              </a:rPr>
              <a:t>n</a:t>
            </a:r>
            <a:r>
              <a:rPr sz="650" spc="-5" dirty="0">
                <a:solidFill>
                  <a:schemeClr val="bg1"/>
                </a:solidFill>
                <a:cs typeface="Calibri"/>
              </a:rPr>
              <a:t>s e</a:t>
            </a:r>
            <a:r>
              <a:rPr sz="650" spc="-10" dirty="0">
                <a:solidFill>
                  <a:schemeClr val="bg1"/>
                </a:solidFill>
                <a:cs typeface="Calibri"/>
              </a:rPr>
              <a:t>x</a:t>
            </a:r>
            <a:r>
              <a:rPr sz="650" spc="-5" dirty="0">
                <a:solidFill>
                  <a:schemeClr val="bg1"/>
                </a:solidFill>
                <a:cs typeface="Calibri"/>
              </a:rPr>
              <a:t>ce</a:t>
            </a:r>
            <a:r>
              <a:rPr sz="650" spc="-10" dirty="0">
                <a:solidFill>
                  <a:schemeClr val="bg1"/>
                </a:solidFill>
                <a:cs typeface="Calibri"/>
              </a:rPr>
              <a:t>p</a:t>
            </a:r>
            <a:r>
              <a:rPr sz="650" spc="-5" dirty="0">
                <a:solidFill>
                  <a:schemeClr val="bg1"/>
                </a:solidFill>
                <a:cs typeface="Calibri"/>
              </a:rPr>
              <a:t>t</a:t>
            </a:r>
            <a:r>
              <a:rPr sz="650" spc="5" dirty="0">
                <a:solidFill>
                  <a:schemeClr val="bg1"/>
                </a:solidFill>
                <a:cs typeface="Calibri"/>
              </a:rPr>
              <a:t> </a:t>
            </a:r>
            <a:r>
              <a:rPr sz="650" spc="-5" dirty="0">
                <a:solidFill>
                  <a:schemeClr val="bg1"/>
                </a:solidFill>
                <a:cs typeface="Calibri"/>
              </a:rPr>
              <a:t>w</a:t>
            </a:r>
            <a:r>
              <a:rPr sz="650" spc="-10" dirty="0">
                <a:solidFill>
                  <a:schemeClr val="bg1"/>
                </a:solidFill>
                <a:cs typeface="Calibri"/>
              </a:rPr>
              <a:t>i</a:t>
            </a:r>
            <a:r>
              <a:rPr sz="650" spc="-5" dirty="0">
                <a:solidFill>
                  <a:schemeClr val="bg1"/>
                </a:solidFill>
                <a:cs typeface="Calibri"/>
              </a:rPr>
              <a:t>th</a:t>
            </a:r>
            <a:r>
              <a:rPr sz="650" spc="-10" dirty="0">
                <a:solidFill>
                  <a:schemeClr val="bg1"/>
                </a:solidFill>
                <a:cs typeface="Calibri"/>
              </a:rPr>
              <a:t> </a:t>
            </a:r>
            <a:r>
              <a:rPr sz="650" spc="-5" dirty="0">
                <a:solidFill>
                  <a:schemeClr val="bg1"/>
                </a:solidFill>
                <a:cs typeface="Calibri"/>
              </a:rPr>
              <a:t>wr</a:t>
            </a:r>
            <a:r>
              <a:rPr sz="650" spc="-10" dirty="0">
                <a:solidFill>
                  <a:schemeClr val="bg1"/>
                </a:solidFill>
                <a:cs typeface="Calibri"/>
              </a:rPr>
              <a:t>i</a:t>
            </a:r>
            <a:r>
              <a:rPr sz="650" spc="-5" dirty="0">
                <a:solidFill>
                  <a:schemeClr val="bg1"/>
                </a:solidFill>
                <a:cs typeface="Calibri"/>
              </a:rPr>
              <a:t>t</a:t>
            </a:r>
            <a:r>
              <a:rPr sz="650" spc="-10" dirty="0">
                <a:solidFill>
                  <a:schemeClr val="bg1"/>
                </a:solidFill>
                <a:cs typeface="Calibri"/>
              </a:rPr>
              <a:t>t</a:t>
            </a:r>
            <a:r>
              <a:rPr sz="650" spc="5" dirty="0">
                <a:solidFill>
                  <a:schemeClr val="bg1"/>
                </a:solidFill>
                <a:cs typeface="Calibri"/>
              </a:rPr>
              <a:t>e</a:t>
            </a:r>
            <a:r>
              <a:rPr sz="650" spc="-5" dirty="0">
                <a:solidFill>
                  <a:schemeClr val="bg1"/>
                </a:solidFill>
                <a:cs typeface="Calibri"/>
              </a:rPr>
              <a:t>n</a:t>
            </a:r>
            <a:r>
              <a:rPr sz="650" spc="-10" dirty="0">
                <a:solidFill>
                  <a:schemeClr val="bg1"/>
                </a:solidFill>
                <a:cs typeface="Calibri"/>
              </a:rPr>
              <a:t> p</a:t>
            </a:r>
            <a:r>
              <a:rPr sz="650" spc="-5" dirty="0">
                <a:solidFill>
                  <a:schemeClr val="bg1"/>
                </a:solidFill>
                <a:cs typeface="Calibri"/>
              </a:rPr>
              <a:t>erm</a:t>
            </a:r>
            <a:r>
              <a:rPr sz="650" spc="-15" dirty="0">
                <a:solidFill>
                  <a:schemeClr val="bg1"/>
                </a:solidFill>
                <a:cs typeface="Calibri"/>
              </a:rPr>
              <a:t>i</a:t>
            </a:r>
            <a:r>
              <a:rPr sz="650" spc="-5" dirty="0">
                <a:solidFill>
                  <a:schemeClr val="bg1"/>
                </a:solidFill>
                <a:cs typeface="Calibri"/>
              </a:rPr>
              <a:t>s</a:t>
            </a:r>
            <a:r>
              <a:rPr sz="650" spc="-10" dirty="0">
                <a:solidFill>
                  <a:schemeClr val="bg1"/>
                </a:solidFill>
                <a:cs typeface="Calibri"/>
              </a:rPr>
              <a:t>si</a:t>
            </a:r>
            <a:r>
              <a:rPr sz="650" spc="-15" dirty="0">
                <a:solidFill>
                  <a:schemeClr val="bg1"/>
                </a:solidFill>
                <a:cs typeface="Calibri"/>
              </a:rPr>
              <a:t>o</a:t>
            </a:r>
            <a:r>
              <a:rPr sz="650" spc="-5" dirty="0">
                <a:solidFill>
                  <a:schemeClr val="bg1"/>
                </a:solidFill>
                <a:cs typeface="Calibri"/>
              </a:rPr>
              <a:t>n</a:t>
            </a:r>
            <a:r>
              <a:rPr sz="650" dirty="0">
                <a:solidFill>
                  <a:schemeClr val="bg1"/>
                </a:solidFill>
                <a:cs typeface="Calibri"/>
              </a:rPr>
              <a:t> </a:t>
            </a:r>
            <a:r>
              <a:rPr sz="650" spc="-15" dirty="0">
                <a:solidFill>
                  <a:schemeClr val="bg1"/>
                </a:solidFill>
                <a:cs typeface="Calibri"/>
              </a:rPr>
              <a:t>f</a:t>
            </a:r>
            <a:r>
              <a:rPr sz="650" spc="-5" dirty="0">
                <a:solidFill>
                  <a:schemeClr val="bg1"/>
                </a:solidFill>
                <a:cs typeface="Calibri"/>
              </a:rPr>
              <a:t>r</a:t>
            </a:r>
            <a:r>
              <a:rPr sz="650" spc="-10" dirty="0">
                <a:solidFill>
                  <a:schemeClr val="bg1"/>
                </a:solidFill>
                <a:cs typeface="Calibri"/>
              </a:rPr>
              <a:t>om</a:t>
            </a:r>
            <a:r>
              <a:rPr lang="en-GB" sz="650" spc="5" dirty="0">
                <a:solidFill>
                  <a:schemeClr val="bg1"/>
                </a:solidFill>
                <a:cs typeface="Calibri"/>
              </a:rPr>
              <a:t> </a:t>
            </a:r>
            <a:r>
              <a:rPr lang="en-GB" sz="650" spc="-5" dirty="0">
                <a:solidFill>
                  <a:schemeClr val="bg1"/>
                </a:solidFill>
                <a:cs typeface="Calibri"/>
              </a:rPr>
              <a:t>S</a:t>
            </a:r>
            <a:r>
              <a:rPr lang="en-GB" sz="650" spc="-15" dirty="0">
                <a:solidFill>
                  <a:schemeClr val="bg1"/>
                </a:solidFill>
                <a:cs typeface="Calibri"/>
              </a:rPr>
              <a:t>M</a:t>
            </a:r>
            <a:r>
              <a:rPr lang="en-GB" sz="650" spc="-5" dirty="0">
                <a:solidFill>
                  <a:schemeClr val="bg1"/>
                </a:solidFill>
                <a:cs typeface="Calibri"/>
              </a:rPr>
              <a:t>SA</a:t>
            </a:r>
            <a:r>
              <a:rPr sz="650" spc="-5" dirty="0">
                <a:solidFill>
                  <a:schemeClr val="bg1"/>
                </a:solidFill>
                <a:cs typeface="Calibri"/>
              </a:rPr>
              <a:t>“</a:t>
            </a:r>
            <a:endParaRPr sz="650" dirty="0">
              <a:solidFill>
                <a:schemeClr val="bg1"/>
              </a:solidFill>
              <a:cs typeface="Calibri"/>
            </a:endParaRPr>
          </a:p>
        </p:txBody>
      </p:sp>
      <p:sp>
        <p:nvSpPr>
          <p:cNvPr id="2" name="Title 1">
            <a:extLst>
              <a:ext uri="{FF2B5EF4-FFF2-40B4-BE49-F238E27FC236}">
                <a16:creationId xmlns:a16="http://schemas.microsoft.com/office/drawing/2014/main" id="{AC473EFD-AD7B-A5E5-6B52-D954DF475603}"/>
              </a:ext>
            </a:extLst>
          </p:cNvPr>
          <p:cNvSpPr txBox="1">
            <a:spLocks/>
          </p:cNvSpPr>
          <p:nvPr/>
        </p:nvSpPr>
        <p:spPr>
          <a:xfrm>
            <a:off x="-1" y="69767"/>
            <a:ext cx="9618041" cy="654479"/>
          </a:xfrm>
          <a:prstGeom prst="rect">
            <a:avLst/>
          </a:prstGeom>
        </p:spPr>
        <p:txBody>
          <a:bodyPr/>
          <a:lst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a:lstStyle>
          <a:p>
            <a:r>
              <a:rPr lang="en-GB" sz="3600" dirty="0">
                <a:solidFill>
                  <a:schemeClr val="bg1"/>
                </a:solidFill>
                <a:latin typeface="+mn-lt"/>
              </a:rPr>
              <a:t>Clause 9.1 Monitoring, Measurement, Analysis &amp; Evaluation</a:t>
            </a:r>
          </a:p>
        </p:txBody>
      </p:sp>
      <p:sp>
        <p:nvSpPr>
          <p:cNvPr id="6" name="TextBox 6">
            <a:extLst>
              <a:ext uri="{FF2B5EF4-FFF2-40B4-BE49-F238E27FC236}">
                <a16:creationId xmlns:a16="http://schemas.microsoft.com/office/drawing/2014/main" id="{E7FC1D65-A37F-1296-3A6B-F8F12AAFF7D4}"/>
              </a:ext>
            </a:extLst>
          </p:cNvPr>
          <p:cNvSpPr txBox="1">
            <a:spLocks noChangeArrowheads="1"/>
          </p:cNvSpPr>
          <p:nvPr/>
        </p:nvSpPr>
        <p:spPr bwMode="auto">
          <a:xfrm>
            <a:off x="88278" y="1716921"/>
            <a:ext cx="6286500"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b="1" dirty="0">
                <a:solidFill>
                  <a:schemeClr val="bg1"/>
                </a:solidFill>
                <a:latin typeface="+mn-lt"/>
                <a:cs typeface="Arial" panose="020B0604020202020204" pitchFamily="34" charset="0"/>
              </a:rPr>
              <a:t>In SMSA, we monitor and measure information security processes and controls through various means </a:t>
            </a:r>
          </a:p>
          <a:p>
            <a:endParaRPr lang="en-US" altLang="en-US" b="1" dirty="0">
              <a:solidFill>
                <a:schemeClr val="bg1"/>
              </a:solidFill>
              <a:latin typeface="+mn-lt"/>
              <a:cs typeface="Arial" panose="020B0604020202020204" pitchFamily="34" charset="0"/>
            </a:endParaRPr>
          </a:p>
          <a:p>
            <a:r>
              <a:rPr lang="en-US" altLang="en-US" b="1" dirty="0">
                <a:solidFill>
                  <a:schemeClr val="bg1"/>
                </a:solidFill>
                <a:latin typeface="+mn-lt"/>
                <a:cs typeface="Arial" panose="020B0604020202020204" pitchFamily="34" charset="0"/>
              </a:rPr>
              <a:t>KPI (Key Performance Indicator)</a:t>
            </a:r>
          </a:p>
          <a:p>
            <a:r>
              <a:rPr lang="en-US" altLang="en-US" b="1" dirty="0">
                <a:solidFill>
                  <a:schemeClr val="bg1"/>
                </a:solidFill>
                <a:latin typeface="+mn-lt"/>
                <a:cs typeface="Arial" panose="020B0604020202020204" pitchFamily="34" charset="0"/>
              </a:rPr>
              <a:t>SOA Assessment</a:t>
            </a:r>
          </a:p>
          <a:p>
            <a:r>
              <a:rPr lang="en-US" altLang="en-US" b="1" dirty="0">
                <a:solidFill>
                  <a:schemeClr val="bg1"/>
                </a:solidFill>
                <a:latin typeface="+mn-lt"/>
                <a:cs typeface="Arial" panose="020B0604020202020204" pitchFamily="34" charset="0"/>
              </a:rPr>
              <a:t>Risk assessment and treatment plans</a:t>
            </a:r>
          </a:p>
          <a:p>
            <a:r>
              <a:rPr lang="en-US" altLang="en-US" b="1" dirty="0">
                <a:solidFill>
                  <a:schemeClr val="bg1"/>
                </a:solidFill>
                <a:latin typeface="+mn-lt"/>
                <a:cs typeface="Arial" panose="020B0604020202020204" pitchFamily="34" charset="0"/>
              </a:rPr>
              <a:t>IT Service Level</a:t>
            </a:r>
          </a:p>
          <a:p>
            <a:r>
              <a:rPr lang="en-US" altLang="en-US" b="1" dirty="0">
                <a:solidFill>
                  <a:schemeClr val="bg1"/>
                </a:solidFill>
                <a:latin typeface="+mn-lt"/>
                <a:cs typeface="Arial" panose="020B0604020202020204" pitchFamily="34" charset="0"/>
              </a:rPr>
              <a:t>IT Incidents (IT Ticketing System)</a:t>
            </a:r>
          </a:p>
          <a:p>
            <a:r>
              <a:rPr lang="en-US" altLang="en-US" b="1" dirty="0">
                <a:solidFill>
                  <a:schemeClr val="bg1"/>
                </a:solidFill>
                <a:latin typeface="+mn-lt"/>
                <a:cs typeface="Arial" panose="020B0604020202020204" pitchFamily="34" charset="0"/>
              </a:rPr>
              <a:t>Customer Complaints</a:t>
            </a:r>
          </a:p>
          <a:p>
            <a:r>
              <a:rPr lang="en-US" altLang="en-US" b="1" dirty="0">
                <a:solidFill>
                  <a:schemeClr val="bg1"/>
                </a:solidFill>
                <a:latin typeface="+mn-lt"/>
                <a:cs typeface="Arial" panose="020B0604020202020204" pitchFamily="34" charset="0"/>
              </a:rPr>
              <a:t>Customer Satisfaction Survey</a:t>
            </a:r>
          </a:p>
          <a:p>
            <a:r>
              <a:rPr lang="en-US" altLang="en-US" b="1" dirty="0">
                <a:solidFill>
                  <a:schemeClr val="bg1"/>
                </a:solidFill>
                <a:latin typeface="+mn-lt"/>
                <a:cs typeface="Arial" panose="020B0604020202020204" pitchFamily="34" charset="0"/>
              </a:rPr>
              <a:t>Vendor Evaluations</a:t>
            </a:r>
          </a:p>
          <a:p>
            <a:r>
              <a:rPr lang="en-US" altLang="en-US" b="1" dirty="0">
                <a:solidFill>
                  <a:schemeClr val="bg1"/>
                </a:solidFill>
                <a:latin typeface="+mn-lt"/>
                <a:cs typeface="Arial" panose="020B0604020202020204" pitchFamily="34" charset="0"/>
              </a:rPr>
              <a:t>Coaching</a:t>
            </a:r>
          </a:p>
          <a:p>
            <a:r>
              <a:rPr lang="en-US" altLang="en-US" b="1" dirty="0">
                <a:solidFill>
                  <a:schemeClr val="bg1"/>
                </a:solidFill>
                <a:latin typeface="+mn-lt"/>
                <a:cs typeface="Arial" panose="020B0604020202020204" pitchFamily="34" charset="0"/>
              </a:rPr>
              <a:t>Employee Opinion Survey</a:t>
            </a:r>
          </a:p>
          <a:p>
            <a:r>
              <a:rPr lang="en-US" altLang="en-US" b="1" dirty="0">
                <a:solidFill>
                  <a:schemeClr val="bg1"/>
                </a:solidFill>
                <a:latin typeface="+mn-lt"/>
                <a:cs typeface="Arial" panose="020B0604020202020204" pitchFamily="34" charset="0"/>
              </a:rPr>
              <a:t>Previous Audits </a:t>
            </a:r>
          </a:p>
          <a:p>
            <a:r>
              <a:rPr lang="en-US" altLang="en-US" b="1" dirty="0">
                <a:solidFill>
                  <a:schemeClr val="bg1"/>
                </a:solidFill>
                <a:latin typeface="+mn-lt"/>
                <a:cs typeface="Arial" panose="020B0604020202020204" pitchFamily="34" charset="0"/>
              </a:rPr>
              <a:t>HR Figures</a:t>
            </a:r>
          </a:p>
        </p:txBody>
      </p:sp>
      <p:sp>
        <p:nvSpPr>
          <p:cNvPr id="7" name="Rectangle 4">
            <a:extLst>
              <a:ext uri="{FF2B5EF4-FFF2-40B4-BE49-F238E27FC236}">
                <a16:creationId xmlns:a16="http://schemas.microsoft.com/office/drawing/2014/main" id="{1242A1AD-AF88-6BEA-B5F8-D90413489502}"/>
              </a:ext>
            </a:extLst>
          </p:cNvPr>
          <p:cNvSpPr/>
          <p:nvPr/>
        </p:nvSpPr>
        <p:spPr>
          <a:xfrm>
            <a:off x="4932363" y="857250"/>
            <a:ext cx="7259637" cy="6002338"/>
          </a:xfrm>
          <a:custGeom>
            <a:avLst/>
            <a:gdLst>
              <a:gd name="connsiteX0" fmla="*/ 0 w 1843314"/>
              <a:gd name="connsiteY0" fmla="*/ 0 h 6858000"/>
              <a:gd name="connsiteX1" fmla="*/ 1843314 w 1843314"/>
              <a:gd name="connsiteY1" fmla="*/ 0 h 6858000"/>
              <a:gd name="connsiteX2" fmla="*/ 1843314 w 1843314"/>
              <a:gd name="connsiteY2" fmla="*/ 6858000 h 6858000"/>
              <a:gd name="connsiteX3" fmla="*/ 0 w 1843314"/>
              <a:gd name="connsiteY3" fmla="*/ 6858000 h 6858000"/>
              <a:gd name="connsiteX4" fmla="*/ 0 w 1843314"/>
              <a:gd name="connsiteY4" fmla="*/ 0 h 6858000"/>
              <a:gd name="connsiteX0" fmla="*/ 6023429 w 7866743"/>
              <a:gd name="connsiteY0" fmla="*/ 0 h 6872514"/>
              <a:gd name="connsiteX1" fmla="*/ 7866743 w 7866743"/>
              <a:gd name="connsiteY1" fmla="*/ 0 h 6872514"/>
              <a:gd name="connsiteX2" fmla="*/ 7866743 w 7866743"/>
              <a:gd name="connsiteY2" fmla="*/ 6858000 h 6872514"/>
              <a:gd name="connsiteX3" fmla="*/ 0 w 7866743"/>
              <a:gd name="connsiteY3" fmla="*/ 6872514 h 6872514"/>
              <a:gd name="connsiteX4" fmla="*/ 6023429 w 7866743"/>
              <a:gd name="connsiteY4" fmla="*/ 0 h 6872514"/>
              <a:gd name="connsiteX0" fmla="*/ 6061529 w 7904843"/>
              <a:gd name="connsiteY0" fmla="*/ 0 h 6858000"/>
              <a:gd name="connsiteX1" fmla="*/ 7904843 w 7904843"/>
              <a:gd name="connsiteY1" fmla="*/ 0 h 6858000"/>
              <a:gd name="connsiteX2" fmla="*/ 7904843 w 7904843"/>
              <a:gd name="connsiteY2" fmla="*/ 6858000 h 6858000"/>
              <a:gd name="connsiteX3" fmla="*/ 0 w 7904843"/>
              <a:gd name="connsiteY3" fmla="*/ 6842034 h 6858000"/>
              <a:gd name="connsiteX4" fmla="*/ 6061529 w 7904843"/>
              <a:gd name="connsiteY4" fmla="*/ 0 h 6858000"/>
              <a:gd name="connsiteX0" fmla="*/ 6061529 w 7904843"/>
              <a:gd name="connsiteY0" fmla="*/ 0 h 6864894"/>
              <a:gd name="connsiteX1" fmla="*/ 7904843 w 7904843"/>
              <a:gd name="connsiteY1" fmla="*/ 0 h 6864894"/>
              <a:gd name="connsiteX2" fmla="*/ 7904843 w 7904843"/>
              <a:gd name="connsiteY2" fmla="*/ 6858000 h 6864894"/>
              <a:gd name="connsiteX3" fmla="*/ 0 w 7904843"/>
              <a:gd name="connsiteY3" fmla="*/ 6864894 h 6864894"/>
              <a:gd name="connsiteX4" fmla="*/ 6061529 w 7904843"/>
              <a:gd name="connsiteY4" fmla="*/ 0 h 6864894"/>
              <a:gd name="connsiteX0" fmla="*/ 6061529 w 7904843"/>
              <a:gd name="connsiteY0" fmla="*/ 0 h 6864894"/>
              <a:gd name="connsiteX1" fmla="*/ 7904843 w 7904843"/>
              <a:gd name="connsiteY1" fmla="*/ 0 h 6864894"/>
              <a:gd name="connsiteX2" fmla="*/ 7904843 w 7904843"/>
              <a:gd name="connsiteY2" fmla="*/ 6858000 h 6864894"/>
              <a:gd name="connsiteX3" fmla="*/ 0 w 7904843"/>
              <a:gd name="connsiteY3" fmla="*/ 6864894 h 6864894"/>
              <a:gd name="connsiteX4" fmla="*/ 2928984 w 7904843"/>
              <a:gd name="connsiteY4" fmla="*/ 3535680 h 6864894"/>
              <a:gd name="connsiteX5" fmla="*/ 6061529 w 7904843"/>
              <a:gd name="connsiteY5" fmla="*/ 0 h 6864894"/>
              <a:gd name="connsiteX0" fmla="*/ 6061529 w 7904843"/>
              <a:gd name="connsiteY0" fmla="*/ 0 h 6864894"/>
              <a:gd name="connsiteX1" fmla="*/ 7904843 w 7904843"/>
              <a:gd name="connsiteY1" fmla="*/ 0 h 6864894"/>
              <a:gd name="connsiteX2" fmla="*/ 7904843 w 7904843"/>
              <a:gd name="connsiteY2" fmla="*/ 6858000 h 6864894"/>
              <a:gd name="connsiteX3" fmla="*/ 0 w 7904843"/>
              <a:gd name="connsiteY3" fmla="*/ 6864894 h 6864894"/>
              <a:gd name="connsiteX4" fmla="*/ 2814684 w 7904843"/>
              <a:gd name="connsiteY4" fmla="*/ 3535680 h 6864894"/>
              <a:gd name="connsiteX5" fmla="*/ 6061529 w 7904843"/>
              <a:gd name="connsiteY5" fmla="*/ 0 h 6864894"/>
              <a:gd name="connsiteX0" fmla="*/ 6061529 w 7904843"/>
              <a:gd name="connsiteY0" fmla="*/ 0 h 6864894"/>
              <a:gd name="connsiteX1" fmla="*/ 7904843 w 7904843"/>
              <a:gd name="connsiteY1" fmla="*/ 0 h 6864894"/>
              <a:gd name="connsiteX2" fmla="*/ 7904843 w 7904843"/>
              <a:gd name="connsiteY2" fmla="*/ 6858000 h 6864894"/>
              <a:gd name="connsiteX3" fmla="*/ 0 w 7904843"/>
              <a:gd name="connsiteY3" fmla="*/ 6864894 h 6864894"/>
              <a:gd name="connsiteX4" fmla="*/ 2814684 w 7904843"/>
              <a:gd name="connsiteY4" fmla="*/ 3535680 h 6864894"/>
              <a:gd name="connsiteX5" fmla="*/ 6061529 w 7904843"/>
              <a:gd name="connsiteY5" fmla="*/ 0 h 6864894"/>
              <a:gd name="connsiteX0" fmla="*/ 6282509 w 8125823"/>
              <a:gd name="connsiteY0" fmla="*/ 0 h 6864894"/>
              <a:gd name="connsiteX1" fmla="*/ 8125823 w 8125823"/>
              <a:gd name="connsiteY1" fmla="*/ 0 h 6864894"/>
              <a:gd name="connsiteX2" fmla="*/ 8125823 w 8125823"/>
              <a:gd name="connsiteY2" fmla="*/ 6858000 h 6864894"/>
              <a:gd name="connsiteX3" fmla="*/ 0 w 8125823"/>
              <a:gd name="connsiteY3" fmla="*/ 6864894 h 6864894"/>
              <a:gd name="connsiteX4" fmla="*/ 3035664 w 8125823"/>
              <a:gd name="connsiteY4" fmla="*/ 3535680 h 6864894"/>
              <a:gd name="connsiteX5" fmla="*/ 6282509 w 8125823"/>
              <a:gd name="connsiteY5" fmla="*/ 0 h 6864894"/>
              <a:gd name="connsiteX0" fmla="*/ 6282509 w 8125823"/>
              <a:gd name="connsiteY0" fmla="*/ 0 h 6864894"/>
              <a:gd name="connsiteX1" fmla="*/ 8125823 w 8125823"/>
              <a:gd name="connsiteY1" fmla="*/ 0 h 6864894"/>
              <a:gd name="connsiteX2" fmla="*/ 8125823 w 8125823"/>
              <a:gd name="connsiteY2" fmla="*/ 6858000 h 6864894"/>
              <a:gd name="connsiteX3" fmla="*/ 0 w 8125823"/>
              <a:gd name="connsiteY3" fmla="*/ 6864894 h 6864894"/>
              <a:gd name="connsiteX4" fmla="*/ 3035664 w 8125823"/>
              <a:gd name="connsiteY4" fmla="*/ 3535680 h 6864894"/>
              <a:gd name="connsiteX5" fmla="*/ 6282509 w 8125823"/>
              <a:gd name="connsiteY5" fmla="*/ 0 h 6864894"/>
              <a:gd name="connsiteX0" fmla="*/ 6282509 w 8125823"/>
              <a:gd name="connsiteY0" fmla="*/ 0 h 6864894"/>
              <a:gd name="connsiteX1" fmla="*/ 8125823 w 8125823"/>
              <a:gd name="connsiteY1" fmla="*/ 0 h 6864894"/>
              <a:gd name="connsiteX2" fmla="*/ 8125823 w 8125823"/>
              <a:gd name="connsiteY2" fmla="*/ 6858000 h 6864894"/>
              <a:gd name="connsiteX3" fmla="*/ 0 w 8125823"/>
              <a:gd name="connsiteY3" fmla="*/ 6864894 h 6864894"/>
              <a:gd name="connsiteX4" fmla="*/ 3035664 w 8125823"/>
              <a:gd name="connsiteY4" fmla="*/ 3535680 h 6864894"/>
              <a:gd name="connsiteX5" fmla="*/ 6282509 w 8125823"/>
              <a:gd name="connsiteY5" fmla="*/ 0 h 6864894"/>
              <a:gd name="connsiteX0" fmla="*/ 6282509 w 8125823"/>
              <a:gd name="connsiteY0" fmla="*/ 0 h 6864894"/>
              <a:gd name="connsiteX1" fmla="*/ 8125823 w 8125823"/>
              <a:gd name="connsiteY1" fmla="*/ 0 h 6864894"/>
              <a:gd name="connsiteX2" fmla="*/ 8125823 w 8125823"/>
              <a:gd name="connsiteY2" fmla="*/ 6858000 h 6864894"/>
              <a:gd name="connsiteX3" fmla="*/ 0 w 8125823"/>
              <a:gd name="connsiteY3" fmla="*/ 6864894 h 6864894"/>
              <a:gd name="connsiteX4" fmla="*/ 3035664 w 8125823"/>
              <a:gd name="connsiteY4" fmla="*/ 3535680 h 6864894"/>
              <a:gd name="connsiteX5" fmla="*/ 6282509 w 8125823"/>
              <a:gd name="connsiteY5" fmla="*/ 0 h 6864894"/>
              <a:gd name="connsiteX0" fmla="*/ 6282509 w 8125823"/>
              <a:gd name="connsiteY0" fmla="*/ 0 h 6864894"/>
              <a:gd name="connsiteX1" fmla="*/ 8125823 w 8125823"/>
              <a:gd name="connsiteY1" fmla="*/ 0 h 6864894"/>
              <a:gd name="connsiteX2" fmla="*/ 8125823 w 8125823"/>
              <a:gd name="connsiteY2" fmla="*/ 6858000 h 6864894"/>
              <a:gd name="connsiteX3" fmla="*/ 0 w 8125823"/>
              <a:gd name="connsiteY3" fmla="*/ 6864894 h 6864894"/>
              <a:gd name="connsiteX4" fmla="*/ 3035664 w 8125823"/>
              <a:gd name="connsiteY4" fmla="*/ 3535680 h 6864894"/>
              <a:gd name="connsiteX5" fmla="*/ 6282509 w 8125823"/>
              <a:gd name="connsiteY5" fmla="*/ 0 h 6864894"/>
              <a:gd name="connsiteX0" fmla="*/ 6282509 w 8125823"/>
              <a:gd name="connsiteY0" fmla="*/ 0 h 6864894"/>
              <a:gd name="connsiteX1" fmla="*/ 8125823 w 8125823"/>
              <a:gd name="connsiteY1" fmla="*/ 0 h 6864894"/>
              <a:gd name="connsiteX2" fmla="*/ 8125823 w 8125823"/>
              <a:gd name="connsiteY2" fmla="*/ 6858000 h 6864894"/>
              <a:gd name="connsiteX3" fmla="*/ 0 w 8125823"/>
              <a:gd name="connsiteY3" fmla="*/ 6864894 h 6864894"/>
              <a:gd name="connsiteX4" fmla="*/ 3035664 w 8125823"/>
              <a:gd name="connsiteY4" fmla="*/ 3535680 h 6864894"/>
              <a:gd name="connsiteX5" fmla="*/ 6282509 w 8125823"/>
              <a:gd name="connsiteY5" fmla="*/ 0 h 6864894"/>
              <a:gd name="connsiteX0" fmla="*/ 6282509 w 8125823"/>
              <a:gd name="connsiteY0" fmla="*/ 0 h 6864894"/>
              <a:gd name="connsiteX1" fmla="*/ 8125823 w 8125823"/>
              <a:gd name="connsiteY1" fmla="*/ 0 h 6864894"/>
              <a:gd name="connsiteX2" fmla="*/ 8125823 w 8125823"/>
              <a:gd name="connsiteY2" fmla="*/ 6858000 h 6864894"/>
              <a:gd name="connsiteX3" fmla="*/ 0 w 8125823"/>
              <a:gd name="connsiteY3" fmla="*/ 6864894 h 6864894"/>
              <a:gd name="connsiteX4" fmla="*/ 3035664 w 8125823"/>
              <a:gd name="connsiteY4" fmla="*/ 3535680 h 6864894"/>
              <a:gd name="connsiteX5" fmla="*/ 6282509 w 8125823"/>
              <a:gd name="connsiteY5" fmla="*/ 0 h 6864894"/>
              <a:gd name="connsiteX0" fmla="*/ 6282509 w 8125823"/>
              <a:gd name="connsiteY0" fmla="*/ 0 h 6864894"/>
              <a:gd name="connsiteX1" fmla="*/ 8125823 w 8125823"/>
              <a:gd name="connsiteY1" fmla="*/ 0 h 6864894"/>
              <a:gd name="connsiteX2" fmla="*/ 8125823 w 8125823"/>
              <a:gd name="connsiteY2" fmla="*/ 6858000 h 6864894"/>
              <a:gd name="connsiteX3" fmla="*/ 0 w 8125823"/>
              <a:gd name="connsiteY3" fmla="*/ 6864894 h 6864894"/>
              <a:gd name="connsiteX4" fmla="*/ 3035664 w 8125823"/>
              <a:gd name="connsiteY4" fmla="*/ 3535680 h 6864894"/>
              <a:gd name="connsiteX5" fmla="*/ 4559664 w 8125823"/>
              <a:gd name="connsiteY5" fmla="*/ 1752600 h 6864894"/>
              <a:gd name="connsiteX6" fmla="*/ 6282509 w 8125823"/>
              <a:gd name="connsiteY6" fmla="*/ 0 h 6864894"/>
              <a:gd name="connsiteX0" fmla="*/ 6282509 w 8125823"/>
              <a:gd name="connsiteY0" fmla="*/ 0 h 6864894"/>
              <a:gd name="connsiteX1" fmla="*/ 8125823 w 8125823"/>
              <a:gd name="connsiteY1" fmla="*/ 0 h 6864894"/>
              <a:gd name="connsiteX2" fmla="*/ 8125823 w 8125823"/>
              <a:gd name="connsiteY2" fmla="*/ 6858000 h 6864894"/>
              <a:gd name="connsiteX3" fmla="*/ 0 w 8125823"/>
              <a:gd name="connsiteY3" fmla="*/ 6864894 h 6864894"/>
              <a:gd name="connsiteX4" fmla="*/ 3035664 w 8125823"/>
              <a:gd name="connsiteY4" fmla="*/ 3535680 h 6864894"/>
              <a:gd name="connsiteX5" fmla="*/ 3881484 w 8125823"/>
              <a:gd name="connsiteY5" fmla="*/ 1440180 h 6864894"/>
              <a:gd name="connsiteX6" fmla="*/ 6282509 w 8125823"/>
              <a:gd name="connsiteY6" fmla="*/ 0 h 6864894"/>
              <a:gd name="connsiteX0" fmla="*/ 6282509 w 8125823"/>
              <a:gd name="connsiteY0" fmla="*/ 0 h 6864894"/>
              <a:gd name="connsiteX1" fmla="*/ 8125823 w 8125823"/>
              <a:gd name="connsiteY1" fmla="*/ 0 h 6864894"/>
              <a:gd name="connsiteX2" fmla="*/ 8125823 w 8125823"/>
              <a:gd name="connsiteY2" fmla="*/ 6858000 h 6864894"/>
              <a:gd name="connsiteX3" fmla="*/ 0 w 8125823"/>
              <a:gd name="connsiteY3" fmla="*/ 6864894 h 6864894"/>
              <a:gd name="connsiteX4" fmla="*/ 3035664 w 8125823"/>
              <a:gd name="connsiteY4" fmla="*/ 3535680 h 6864894"/>
              <a:gd name="connsiteX5" fmla="*/ 3881484 w 8125823"/>
              <a:gd name="connsiteY5" fmla="*/ 1440180 h 6864894"/>
              <a:gd name="connsiteX6" fmla="*/ 6282509 w 8125823"/>
              <a:gd name="connsiteY6" fmla="*/ 0 h 6864894"/>
              <a:gd name="connsiteX0" fmla="*/ 6282509 w 8125823"/>
              <a:gd name="connsiteY0" fmla="*/ 0 h 6864894"/>
              <a:gd name="connsiteX1" fmla="*/ 8125823 w 8125823"/>
              <a:gd name="connsiteY1" fmla="*/ 0 h 6864894"/>
              <a:gd name="connsiteX2" fmla="*/ 8125823 w 8125823"/>
              <a:gd name="connsiteY2" fmla="*/ 6858000 h 6864894"/>
              <a:gd name="connsiteX3" fmla="*/ 0 w 8125823"/>
              <a:gd name="connsiteY3" fmla="*/ 6864894 h 6864894"/>
              <a:gd name="connsiteX4" fmla="*/ 3035664 w 8125823"/>
              <a:gd name="connsiteY4" fmla="*/ 3535680 h 6864894"/>
              <a:gd name="connsiteX5" fmla="*/ 3881484 w 8125823"/>
              <a:gd name="connsiteY5" fmla="*/ 1440180 h 6864894"/>
              <a:gd name="connsiteX6" fmla="*/ 6282509 w 8125823"/>
              <a:gd name="connsiteY6" fmla="*/ 0 h 6864894"/>
              <a:gd name="connsiteX0" fmla="*/ 6282509 w 8125823"/>
              <a:gd name="connsiteY0" fmla="*/ 0 h 6864894"/>
              <a:gd name="connsiteX1" fmla="*/ 8125823 w 8125823"/>
              <a:gd name="connsiteY1" fmla="*/ 0 h 6864894"/>
              <a:gd name="connsiteX2" fmla="*/ 8125823 w 8125823"/>
              <a:gd name="connsiteY2" fmla="*/ 6858000 h 6864894"/>
              <a:gd name="connsiteX3" fmla="*/ 0 w 8125823"/>
              <a:gd name="connsiteY3" fmla="*/ 6864894 h 6864894"/>
              <a:gd name="connsiteX4" fmla="*/ 3035664 w 8125823"/>
              <a:gd name="connsiteY4" fmla="*/ 3535680 h 6864894"/>
              <a:gd name="connsiteX5" fmla="*/ 3911964 w 8125823"/>
              <a:gd name="connsiteY5" fmla="*/ 1409700 h 6864894"/>
              <a:gd name="connsiteX6" fmla="*/ 6282509 w 8125823"/>
              <a:gd name="connsiteY6" fmla="*/ 0 h 6864894"/>
              <a:gd name="connsiteX0" fmla="*/ 6282509 w 8125823"/>
              <a:gd name="connsiteY0" fmla="*/ 0 h 6864894"/>
              <a:gd name="connsiteX1" fmla="*/ 8125823 w 8125823"/>
              <a:gd name="connsiteY1" fmla="*/ 0 h 6864894"/>
              <a:gd name="connsiteX2" fmla="*/ 8125823 w 8125823"/>
              <a:gd name="connsiteY2" fmla="*/ 6858000 h 6864894"/>
              <a:gd name="connsiteX3" fmla="*/ 0 w 8125823"/>
              <a:gd name="connsiteY3" fmla="*/ 6864894 h 6864894"/>
              <a:gd name="connsiteX4" fmla="*/ 3035664 w 8125823"/>
              <a:gd name="connsiteY4" fmla="*/ 3535680 h 6864894"/>
              <a:gd name="connsiteX5" fmla="*/ 3911964 w 8125823"/>
              <a:gd name="connsiteY5" fmla="*/ 1409700 h 6864894"/>
              <a:gd name="connsiteX6" fmla="*/ 6282509 w 8125823"/>
              <a:gd name="connsiteY6" fmla="*/ 0 h 6864894"/>
              <a:gd name="connsiteX0" fmla="*/ 6282509 w 8125823"/>
              <a:gd name="connsiteY0" fmla="*/ 0 h 6864894"/>
              <a:gd name="connsiteX1" fmla="*/ 8125823 w 8125823"/>
              <a:gd name="connsiteY1" fmla="*/ 0 h 6864894"/>
              <a:gd name="connsiteX2" fmla="*/ 8125823 w 8125823"/>
              <a:gd name="connsiteY2" fmla="*/ 6858000 h 6864894"/>
              <a:gd name="connsiteX3" fmla="*/ 0 w 8125823"/>
              <a:gd name="connsiteY3" fmla="*/ 6864894 h 6864894"/>
              <a:gd name="connsiteX4" fmla="*/ 3035664 w 8125823"/>
              <a:gd name="connsiteY4" fmla="*/ 3535680 h 6864894"/>
              <a:gd name="connsiteX5" fmla="*/ 3911964 w 8125823"/>
              <a:gd name="connsiteY5" fmla="*/ 1409700 h 6864894"/>
              <a:gd name="connsiteX6" fmla="*/ 6282509 w 8125823"/>
              <a:gd name="connsiteY6" fmla="*/ 0 h 6864894"/>
              <a:gd name="connsiteX0" fmla="*/ 6282509 w 8125823"/>
              <a:gd name="connsiteY0" fmla="*/ 0 h 6864894"/>
              <a:gd name="connsiteX1" fmla="*/ 8125823 w 8125823"/>
              <a:gd name="connsiteY1" fmla="*/ 0 h 6864894"/>
              <a:gd name="connsiteX2" fmla="*/ 8125823 w 8125823"/>
              <a:gd name="connsiteY2" fmla="*/ 6858000 h 6864894"/>
              <a:gd name="connsiteX3" fmla="*/ 0 w 8125823"/>
              <a:gd name="connsiteY3" fmla="*/ 6864894 h 6864894"/>
              <a:gd name="connsiteX4" fmla="*/ 3035664 w 8125823"/>
              <a:gd name="connsiteY4" fmla="*/ 3535680 h 6864894"/>
              <a:gd name="connsiteX5" fmla="*/ 3911964 w 8125823"/>
              <a:gd name="connsiteY5" fmla="*/ 1409700 h 6864894"/>
              <a:gd name="connsiteX6" fmla="*/ 6282509 w 8125823"/>
              <a:gd name="connsiteY6" fmla="*/ 0 h 6864894"/>
              <a:gd name="connsiteX0" fmla="*/ 6282509 w 8125823"/>
              <a:gd name="connsiteY0" fmla="*/ 0 h 6864894"/>
              <a:gd name="connsiteX1" fmla="*/ 8125823 w 8125823"/>
              <a:gd name="connsiteY1" fmla="*/ 0 h 6864894"/>
              <a:gd name="connsiteX2" fmla="*/ 8125823 w 8125823"/>
              <a:gd name="connsiteY2" fmla="*/ 6858000 h 6864894"/>
              <a:gd name="connsiteX3" fmla="*/ 0 w 8125823"/>
              <a:gd name="connsiteY3" fmla="*/ 6864894 h 6864894"/>
              <a:gd name="connsiteX4" fmla="*/ 3035664 w 8125823"/>
              <a:gd name="connsiteY4" fmla="*/ 3535680 h 6864894"/>
              <a:gd name="connsiteX5" fmla="*/ 3911964 w 8125823"/>
              <a:gd name="connsiteY5" fmla="*/ 1409700 h 6864894"/>
              <a:gd name="connsiteX6" fmla="*/ 6282509 w 8125823"/>
              <a:gd name="connsiteY6" fmla="*/ 0 h 6864894"/>
              <a:gd name="connsiteX0" fmla="*/ 6282509 w 8125823"/>
              <a:gd name="connsiteY0" fmla="*/ 0 h 6864894"/>
              <a:gd name="connsiteX1" fmla="*/ 8125823 w 8125823"/>
              <a:gd name="connsiteY1" fmla="*/ 0 h 6864894"/>
              <a:gd name="connsiteX2" fmla="*/ 8125823 w 8125823"/>
              <a:gd name="connsiteY2" fmla="*/ 6858000 h 6864894"/>
              <a:gd name="connsiteX3" fmla="*/ 0 w 8125823"/>
              <a:gd name="connsiteY3" fmla="*/ 6864894 h 6864894"/>
              <a:gd name="connsiteX4" fmla="*/ 3035664 w 8125823"/>
              <a:gd name="connsiteY4" fmla="*/ 3535680 h 6864894"/>
              <a:gd name="connsiteX5" fmla="*/ 3782424 w 8125823"/>
              <a:gd name="connsiteY5" fmla="*/ 1455420 h 6864894"/>
              <a:gd name="connsiteX6" fmla="*/ 6282509 w 8125823"/>
              <a:gd name="connsiteY6" fmla="*/ 0 h 6864894"/>
              <a:gd name="connsiteX0" fmla="*/ 6282509 w 8125823"/>
              <a:gd name="connsiteY0" fmla="*/ 0 h 6864894"/>
              <a:gd name="connsiteX1" fmla="*/ 8125823 w 8125823"/>
              <a:gd name="connsiteY1" fmla="*/ 0 h 6864894"/>
              <a:gd name="connsiteX2" fmla="*/ 8125823 w 8125823"/>
              <a:gd name="connsiteY2" fmla="*/ 6858000 h 6864894"/>
              <a:gd name="connsiteX3" fmla="*/ 0 w 8125823"/>
              <a:gd name="connsiteY3" fmla="*/ 6864894 h 6864894"/>
              <a:gd name="connsiteX4" fmla="*/ 3035664 w 8125823"/>
              <a:gd name="connsiteY4" fmla="*/ 3535680 h 6864894"/>
              <a:gd name="connsiteX5" fmla="*/ 3782424 w 8125823"/>
              <a:gd name="connsiteY5" fmla="*/ 1455420 h 6864894"/>
              <a:gd name="connsiteX6" fmla="*/ 6282509 w 8125823"/>
              <a:gd name="connsiteY6" fmla="*/ 0 h 6864894"/>
              <a:gd name="connsiteX0" fmla="*/ 6282509 w 8125823"/>
              <a:gd name="connsiteY0" fmla="*/ 0 h 6864894"/>
              <a:gd name="connsiteX1" fmla="*/ 8125823 w 8125823"/>
              <a:gd name="connsiteY1" fmla="*/ 0 h 6864894"/>
              <a:gd name="connsiteX2" fmla="*/ 8125823 w 8125823"/>
              <a:gd name="connsiteY2" fmla="*/ 6858000 h 6864894"/>
              <a:gd name="connsiteX3" fmla="*/ 0 w 8125823"/>
              <a:gd name="connsiteY3" fmla="*/ 6864894 h 6864894"/>
              <a:gd name="connsiteX4" fmla="*/ 3035664 w 8125823"/>
              <a:gd name="connsiteY4" fmla="*/ 3535680 h 6864894"/>
              <a:gd name="connsiteX5" fmla="*/ 3782424 w 8125823"/>
              <a:gd name="connsiteY5" fmla="*/ 1455420 h 6864894"/>
              <a:gd name="connsiteX6" fmla="*/ 6282509 w 8125823"/>
              <a:gd name="connsiteY6" fmla="*/ 0 h 6864894"/>
              <a:gd name="connsiteX0" fmla="*/ 6213929 w 8125823"/>
              <a:gd name="connsiteY0" fmla="*/ 0 h 6864894"/>
              <a:gd name="connsiteX1" fmla="*/ 8125823 w 8125823"/>
              <a:gd name="connsiteY1" fmla="*/ 0 h 6864894"/>
              <a:gd name="connsiteX2" fmla="*/ 8125823 w 8125823"/>
              <a:gd name="connsiteY2" fmla="*/ 6858000 h 6864894"/>
              <a:gd name="connsiteX3" fmla="*/ 0 w 8125823"/>
              <a:gd name="connsiteY3" fmla="*/ 6864894 h 6864894"/>
              <a:gd name="connsiteX4" fmla="*/ 3035664 w 8125823"/>
              <a:gd name="connsiteY4" fmla="*/ 3535680 h 6864894"/>
              <a:gd name="connsiteX5" fmla="*/ 3782424 w 8125823"/>
              <a:gd name="connsiteY5" fmla="*/ 1455420 h 6864894"/>
              <a:gd name="connsiteX6" fmla="*/ 6213929 w 8125823"/>
              <a:gd name="connsiteY6" fmla="*/ 0 h 6864894"/>
              <a:gd name="connsiteX0" fmla="*/ 6213929 w 8125823"/>
              <a:gd name="connsiteY0" fmla="*/ 0 h 6864894"/>
              <a:gd name="connsiteX1" fmla="*/ 8125823 w 8125823"/>
              <a:gd name="connsiteY1" fmla="*/ 0 h 6864894"/>
              <a:gd name="connsiteX2" fmla="*/ 8125823 w 8125823"/>
              <a:gd name="connsiteY2" fmla="*/ 6858000 h 6864894"/>
              <a:gd name="connsiteX3" fmla="*/ 0 w 8125823"/>
              <a:gd name="connsiteY3" fmla="*/ 6864894 h 6864894"/>
              <a:gd name="connsiteX4" fmla="*/ 3035664 w 8125823"/>
              <a:gd name="connsiteY4" fmla="*/ 3535680 h 6864894"/>
              <a:gd name="connsiteX5" fmla="*/ 3782424 w 8125823"/>
              <a:gd name="connsiteY5" fmla="*/ 1455420 h 6864894"/>
              <a:gd name="connsiteX6" fmla="*/ 6213929 w 8125823"/>
              <a:gd name="connsiteY6" fmla="*/ 0 h 6864894"/>
              <a:gd name="connsiteX0" fmla="*/ 6213929 w 8125823"/>
              <a:gd name="connsiteY0" fmla="*/ 0 h 6864894"/>
              <a:gd name="connsiteX1" fmla="*/ 8125823 w 8125823"/>
              <a:gd name="connsiteY1" fmla="*/ 0 h 6864894"/>
              <a:gd name="connsiteX2" fmla="*/ 8125823 w 8125823"/>
              <a:gd name="connsiteY2" fmla="*/ 6858000 h 6864894"/>
              <a:gd name="connsiteX3" fmla="*/ 0 w 8125823"/>
              <a:gd name="connsiteY3" fmla="*/ 6864894 h 6864894"/>
              <a:gd name="connsiteX4" fmla="*/ 3035664 w 8125823"/>
              <a:gd name="connsiteY4" fmla="*/ 3535680 h 6864894"/>
              <a:gd name="connsiteX5" fmla="*/ 3782424 w 8125823"/>
              <a:gd name="connsiteY5" fmla="*/ 1455420 h 6864894"/>
              <a:gd name="connsiteX6" fmla="*/ 6213929 w 8125823"/>
              <a:gd name="connsiteY6" fmla="*/ 0 h 6864894"/>
              <a:gd name="connsiteX0" fmla="*/ 6213929 w 8125823"/>
              <a:gd name="connsiteY0" fmla="*/ 0 h 6864894"/>
              <a:gd name="connsiteX1" fmla="*/ 8125823 w 8125823"/>
              <a:gd name="connsiteY1" fmla="*/ 0 h 6864894"/>
              <a:gd name="connsiteX2" fmla="*/ 8125823 w 8125823"/>
              <a:gd name="connsiteY2" fmla="*/ 6858000 h 6864894"/>
              <a:gd name="connsiteX3" fmla="*/ 0 w 8125823"/>
              <a:gd name="connsiteY3" fmla="*/ 6864894 h 6864894"/>
              <a:gd name="connsiteX4" fmla="*/ 3035664 w 8125823"/>
              <a:gd name="connsiteY4" fmla="*/ 3535680 h 6864894"/>
              <a:gd name="connsiteX5" fmla="*/ 3782424 w 8125823"/>
              <a:gd name="connsiteY5" fmla="*/ 1455420 h 6864894"/>
              <a:gd name="connsiteX6" fmla="*/ 6213929 w 8125823"/>
              <a:gd name="connsiteY6" fmla="*/ 0 h 6864894"/>
              <a:gd name="connsiteX0" fmla="*/ 6213929 w 8125823"/>
              <a:gd name="connsiteY0" fmla="*/ 0 h 6864894"/>
              <a:gd name="connsiteX1" fmla="*/ 8125823 w 8125823"/>
              <a:gd name="connsiteY1" fmla="*/ 0 h 6864894"/>
              <a:gd name="connsiteX2" fmla="*/ 8125823 w 8125823"/>
              <a:gd name="connsiteY2" fmla="*/ 6858000 h 6864894"/>
              <a:gd name="connsiteX3" fmla="*/ 0 w 8125823"/>
              <a:gd name="connsiteY3" fmla="*/ 6864894 h 6864894"/>
              <a:gd name="connsiteX4" fmla="*/ 3035664 w 8125823"/>
              <a:gd name="connsiteY4" fmla="*/ 3535680 h 6864894"/>
              <a:gd name="connsiteX5" fmla="*/ 3782424 w 8125823"/>
              <a:gd name="connsiteY5" fmla="*/ 1455420 h 6864894"/>
              <a:gd name="connsiteX6" fmla="*/ 6213929 w 8125823"/>
              <a:gd name="connsiteY6" fmla="*/ 0 h 6864894"/>
              <a:gd name="connsiteX0" fmla="*/ 6213929 w 8125823"/>
              <a:gd name="connsiteY0" fmla="*/ 0 h 6864894"/>
              <a:gd name="connsiteX1" fmla="*/ 8125823 w 8125823"/>
              <a:gd name="connsiteY1" fmla="*/ 0 h 6864894"/>
              <a:gd name="connsiteX2" fmla="*/ 8125823 w 8125823"/>
              <a:gd name="connsiteY2" fmla="*/ 6858000 h 6864894"/>
              <a:gd name="connsiteX3" fmla="*/ 0 w 8125823"/>
              <a:gd name="connsiteY3" fmla="*/ 6864894 h 6864894"/>
              <a:gd name="connsiteX4" fmla="*/ 3035664 w 8125823"/>
              <a:gd name="connsiteY4" fmla="*/ 3535680 h 6864894"/>
              <a:gd name="connsiteX5" fmla="*/ 3782424 w 8125823"/>
              <a:gd name="connsiteY5" fmla="*/ 1455420 h 6864894"/>
              <a:gd name="connsiteX6" fmla="*/ 6213929 w 8125823"/>
              <a:gd name="connsiteY6" fmla="*/ 0 h 6864894"/>
              <a:gd name="connsiteX0" fmla="*/ 6213929 w 8125823"/>
              <a:gd name="connsiteY0" fmla="*/ 0 h 6864894"/>
              <a:gd name="connsiteX1" fmla="*/ 8125823 w 8125823"/>
              <a:gd name="connsiteY1" fmla="*/ 0 h 6864894"/>
              <a:gd name="connsiteX2" fmla="*/ 8125823 w 8125823"/>
              <a:gd name="connsiteY2" fmla="*/ 6858000 h 6864894"/>
              <a:gd name="connsiteX3" fmla="*/ 0 w 8125823"/>
              <a:gd name="connsiteY3" fmla="*/ 6864894 h 6864894"/>
              <a:gd name="connsiteX4" fmla="*/ 3035664 w 8125823"/>
              <a:gd name="connsiteY4" fmla="*/ 3535680 h 6864894"/>
              <a:gd name="connsiteX5" fmla="*/ 3782424 w 8125823"/>
              <a:gd name="connsiteY5" fmla="*/ 1455420 h 6864894"/>
              <a:gd name="connsiteX6" fmla="*/ 6213929 w 8125823"/>
              <a:gd name="connsiteY6" fmla="*/ 0 h 6864894"/>
              <a:gd name="connsiteX0" fmla="*/ 6213929 w 8125823"/>
              <a:gd name="connsiteY0" fmla="*/ 0 h 6864894"/>
              <a:gd name="connsiteX1" fmla="*/ 8125823 w 8125823"/>
              <a:gd name="connsiteY1" fmla="*/ 0 h 6864894"/>
              <a:gd name="connsiteX2" fmla="*/ 8125823 w 8125823"/>
              <a:gd name="connsiteY2" fmla="*/ 6858000 h 6864894"/>
              <a:gd name="connsiteX3" fmla="*/ 0 w 8125823"/>
              <a:gd name="connsiteY3" fmla="*/ 6864894 h 6864894"/>
              <a:gd name="connsiteX4" fmla="*/ 3035664 w 8125823"/>
              <a:gd name="connsiteY4" fmla="*/ 3535680 h 6864894"/>
              <a:gd name="connsiteX5" fmla="*/ 3782424 w 8125823"/>
              <a:gd name="connsiteY5" fmla="*/ 1455420 h 6864894"/>
              <a:gd name="connsiteX6" fmla="*/ 6213929 w 8125823"/>
              <a:gd name="connsiteY6" fmla="*/ 0 h 6864894"/>
              <a:gd name="connsiteX0" fmla="*/ 6213929 w 8125823"/>
              <a:gd name="connsiteY0" fmla="*/ 0 h 6864894"/>
              <a:gd name="connsiteX1" fmla="*/ 8125823 w 8125823"/>
              <a:gd name="connsiteY1" fmla="*/ 0 h 6864894"/>
              <a:gd name="connsiteX2" fmla="*/ 8125823 w 8125823"/>
              <a:gd name="connsiteY2" fmla="*/ 6858000 h 6864894"/>
              <a:gd name="connsiteX3" fmla="*/ 0 w 8125823"/>
              <a:gd name="connsiteY3" fmla="*/ 6864894 h 6864894"/>
              <a:gd name="connsiteX4" fmla="*/ 3035664 w 8125823"/>
              <a:gd name="connsiteY4" fmla="*/ 3535680 h 6864894"/>
              <a:gd name="connsiteX5" fmla="*/ 3782424 w 8125823"/>
              <a:gd name="connsiteY5" fmla="*/ 1455420 h 6864894"/>
              <a:gd name="connsiteX6" fmla="*/ 6213929 w 8125823"/>
              <a:gd name="connsiteY6" fmla="*/ 0 h 6864894"/>
              <a:gd name="connsiteX0" fmla="*/ 6213929 w 8125823"/>
              <a:gd name="connsiteY0" fmla="*/ 0 h 6864894"/>
              <a:gd name="connsiteX1" fmla="*/ 8125823 w 8125823"/>
              <a:gd name="connsiteY1" fmla="*/ 0 h 6864894"/>
              <a:gd name="connsiteX2" fmla="*/ 8125823 w 8125823"/>
              <a:gd name="connsiteY2" fmla="*/ 6858000 h 6864894"/>
              <a:gd name="connsiteX3" fmla="*/ 0 w 8125823"/>
              <a:gd name="connsiteY3" fmla="*/ 6864894 h 6864894"/>
              <a:gd name="connsiteX4" fmla="*/ 3035664 w 8125823"/>
              <a:gd name="connsiteY4" fmla="*/ 3535680 h 6864894"/>
              <a:gd name="connsiteX5" fmla="*/ 3782424 w 8125823"/>
              <a:gd name="connsiteY5" fmla="*/ 1455420 h 6864894"/>
              <a:gd name="connsiteX6" fmla="*/ 6213929 w 8125823"/>
              <a:gd name="connsiteY6" fmla="*/ 0 h 6864894"/>
              <a:gd name="connsiteX0" fmla="*/ 6213929 w 8125823"/>
              <a:gd name="connsiteY0" fmla="*/ 0 h 6864894"/>
              <a:gd name="connsiteX1" fmla="*/ 8125823 w 8125823"/>
              <a:gd name="connsiteY1" fmla="*/ 0 h 6864894"/>
              <a:gd name="connsiteX2" fmla="*/ 8125823 w 8125823"/>
              <a:gd name="connsiteY2" fmla="*/ 6858000 h 6864894"/>
              <a:gd name="connsiteX3" fmla="*/ 0 w 8125823"/>
              <a:gd name="connsiteY3" fmla="*/ 6864894 h 6864894"/>
              <a:gd name="connsiteX4" fmla="*/ 2892444 w 8125823"/>
              <a:gd name="connsiteY4" fmla="*/ 4560249 h 6864894"/>
              <a:gd name="connsiteX5" fmla="*/ 3782424 w 8125823"/>
              <a:gd name="connsiteY5" fmla="*/ 1455420 h 6864894"/>
              <a:gd name="connsiteX6" fmla="*/ 6213929 w 8125823"/>
              <a:gd name="connsiteY6" fmla="*/ 0 h 6864894"/>
              <a:gd name="connsiteX0" fmla="*/ 6213929 w 8125823"/>
              <a:gd name="connsiteY0" fmla="*/ 0 h 6864894"/>
              <a:gd name="connsiteX1" fmla="*/ 8125823 w 8125823"/>
              <a:gd name="connsiteY1" fmla="*/ 0 h 6864894"/>
              <a:gd name="connsiteX2" fmla="*/ 8125823 w 8125823"/>
              <a:gd name="connsiteY2" fmla="*/ 6858000 h 6864894"/>
              <a:gd name="connsiteX3" fmla="*/ 0 w 8125823"/>
              <a:gd name="connsiteY3" fmla="*/ 6864894 h 6864894"/>
              <a:gd name="connsiteX4" fmla="*/ 2892444 w 8125823"/>
              <a:gd name="connsiteY4" fmla="*/ 4560249 h 6864894"/>
              <a:gd name="connsiteX5" fmla="*/ 3562086 w 8125823"/>
              <a:gd name="connsiteY5" fmla="*/ 2050331 h 6864894"/>
              <a:gd name="connsiteX6" fmla="*/ 6213929 w 8125823"/>
              <a:gd name="connsiteY6" fmla="*/ 0 h 6864894"/>
              <a:gd name="connsiteX0" fmla="*/ 6213929 w 8125823"/>
              <a:gd name="connsiteY0" fmla="*/ 0 h 6864894"/>
              <a:gd name="connsiteX1" fmla="*/ 8125823 w 8125823"/>
              <a:gd name="connsiteY1" fmla="*/ 0 h 6864894"/>
              <a:gd name="connsiteX2" fmla="*/ 8125823 w 8125823"/>
              <a:gd name="connsiteY2" fmla="*/ 6858000 h 6864894"/>
              <a:gd name="connsiteX3" fmla="*/ 0 w 8125823"/>
              <a:gd name="connsiteY3" fmla="*/ 6864894 h 6864894"/>
              <a:gd name="connsiteX4" fmla="*/ 2892444 w 8125823"/>
              <a:gd name="connsiteY4" fmla="*/ 4560249 h 6864894"/>
              <a:gd name="connsiteX5" fmla="*/ 3562086 w 8125823"/>
              <a:gd name="connsiteY5" fmla="*/ 2050331 h 6864894"/>
              <a:gd name="connsiteX6" fmla="*/ 6213929 w 8125823"/>
              <a:gd name="connsiteY6" fmla="*/ 0 h 6864894"/>
              <a:gd name="connsiteX0" fmla="*/ 6213929 w 8125823"/>
              <a:gd name="connsiteY0" fmla="*/ 0 h 6864894"/>
              <a:gd name="connsiteX1" fmla="*/ 8125823 w 8125823"/>
              <a:gd name="connsiteY1" fmla="*/ 0 h 6864894"/>
              <a:gd name="connsiteX2" fmla="*/ 8125823 w 8125823"/>
              <a:gd name="connsiteY2" fmla="*/ 6858000 h 6864894"/>
              <a:gd name="connsiteX3" fmla="*/ 0 w 8125823"/>
              <a:gd name="connsiteY3" fmla="*/ 6864894 h 6864894"/>
              <a:gd name="connsiteX4" fmla="*/ 2892444 w 8125823"/>
              <a:gd name="connsiteY4" fmla="*/ 4560249 h 6864894"/>
              <a:gd name="connsiteX5" fmla="*/ 3562086 w 8125823"/>
              <a:gd name="connsiteY5" fmla="*/ 2050331 h 6864894"/>
              <a:gd name="connsiteX6" fmla="*/ 6213929 w 8125823"/>
              <a:gd name="connsiteY6" fmla="*/ 0 h 6864894"/>
              <a:gd name="connsiteX0" fmla="*/ 6213929 w 8125823"/>
              <a:gd name="connsiteY0" fmla="*/ 0 h 6864894"/>
              <a:gd name="connsiteX1" fmla="*/ 8125823 w 8125823"/>
              <a:gd name="connsiteY1" fmla="*/ 0 h 6864894"/>
              <a:gd name="connsiteX2" fmla="*/ 8125823 w 8125823"/>
              <a:gd name="connsiteY2" fmla="*/ 6858000 h 6864894"/>
              <a:gd name="connsiteX3" fmla="*/ 0 w 8125823"/>
              <a:gd name="connsiteY3" fmla="*/ 6864894 h 6864894"/>
              <a:gd name="connsiteX4" fmla="*/ 2892444 w 8125823"/>
              <a:gd name="connsiteY4" fmla="*/ 4560249 h 6864894"/>
              <a:gd name="connsiteX5" fmla="*/ 4002761 w 8125823"/>
              <a:gd name="connsiteY5" fmla="*/ 1774910 h 6864894"/>
              <a:gd name="connsiteX6" fmla="*/ 6213929 w 8125823"/>
              <a:gd name="connsiteY6" fmla="*/ 0 h 6864894"/>
              <a:gd name="connsiteX0" fmla="*/ 6213929 w 8125823"/>
              <a:gd name="connsiteY0" fmla="*/ 0 h 6864894"/>
              <a:gd name="connsiteX1" fmla="*/ 8125823 w 8125823"/>
              <a:gd name="connsiteY1" fmla="*/ 0 h 6864894"/>
              <a:gd name="connsiteX2" fmla="*/ 8125823 w 8125823"/>
              <a:gd name="connsiteY2" fmla="*/ 6858000 h 6864894"/>
              <a:gd name="connsiteX3" fmla="*/ 0 w 8125823"/>
              <a:gd name="connsiteY3" fmla="*/ 6864894 h 6864894"/>
              <a:gd name="connsiteX4" fmla="*/ 2892444 w 8125823"/>
              <a:gd name="connsiteY4" fmla="*/ 4560249 h 6864894"/>
              <a:gd name="connsiteX5" fmla="*/ 4002761 w 8125823"/>
              <a:gd name="connsiteY5" fmla="*/ 1774910 h 6864894"/>
              <a:gd name="connsiteX6" fmla="*/ 6213929 w 8125823"/>
              <a:gd name="connsiteY6" fmla="*/ 0 h 6864894"/>
              <a:gd name="connsiteX0" fmla="*/ 6213929 w 8125823"/>
              <a:gd name="connsiteY0" fmla="*/ 0 h 6864894"/>
              <a:gd name="connsiteX1" fmla="*/ 8125823 w 8125823"/>
              <a:gd name="connsiteY1" fmla="*/ 0 h 6864894"/>
              <a:gd name="connsiteX2" fmla="*/ 8125823 w 8125823"/>
              <a:gd name="connsiteY2" fmla="*/ 6858000 h 6864894"/>
              <a:gd name="connsiteX3" fmla="*/ 0 w 8125823"/>
              <a:gd name="connsiteY3" fmla="*/ 6864894 h 6864894"/>
              <a:gd name="connsiteX4" fmla="*/ 2892444 w 8125823"/>
              <a:gd name="connsiteY4" fmla="*/ 4560249 h 6864894"/>
              <a:gd name="connsiteX5" fmla="*/ 4002761 w 8125823"/>
              <a:gd name="connsiteY5" fmla="*/ 1774910 h 6864894"/>
              <a:gd name="connsiteX6" fmla="*/ 6213929 w 8125823"/>
              <a:gd name="connsiteY6" fmla="*/ 0 h 6864894"/>
              <a:gd name="connsiteX0" fmla="*/ 6213929 w 8125823"/>
              <a:gd name="connsiteY0" fmla="*/ 0 h 6864894"/>
              <a:gd name="connsiteX1" fmla="*/ 8125823 w 8125823"/>
              <a:gd name="connsiteY1" fmla="*/ 0 h 6864894"/>
              <a:gd name="connsiteX2" fmla="*/ 8125823 w 8125823"/>
              <a:gd name="connsiteY2" fmla="*/ 6858000 h 6864894"/>
              <a:gd name="connsiteX3" fmla="*/ 0 w 8125823"/>
              <a:gd name="connsiteY3" fmla="*/ 6864894 h 6864894"/>
              <a:gd name="connsiteX4" fmla="*/ 2892444 w 8125823"/>
              <a:gd name="connsiteY4" fmla="*/ 4560249 h 6864894"/>
              <a:gd name="connsiteX5" fmla="*/ 3640811 w 8125823"/>
              <a:gd name="connsiteY5" fmla="*/ 1622510 h 6864894"/>
              <a:gd name="connsiteX6" fmla="*/ 6213929 w 8125823"/>
              <a:gd name="connsiteY6" fmla="*/ 0 h 6864894"/>
              <a:gd name="connsiteX0" fmla="*/ 6213929 w 8125823"/>
              <a:gd name="connsiteY0" fmla="*/ 0 h 6864894"/>
              <a:gd name="connsiteX1" fmla="*/ 8125823 w 8125823"/>
              <a:gd name="connsiteY1" fmla="*/ 0 h 6864894"/>
              <a:gd name="connsiteX2" fmla="*/ 8125823 w 8125823"/>
              <a:gd name="connsiteY2" fmla="*/ 6858000 h 6864894"/>
              <a:gd name="connsiteX3" fmla="*/ 0 w 8125823"/>
              <a:gd name="connsiteY3" fmla="*/ 6864894 h 6864894"/>
              <a:gd name="connsiteX4" fmla="*/ 3054369 w 8125823"/>
              <a:gd name="connsiteY4" fmla="*/ 4284024 h 6864894"/>
              <a:gd name="connsiteX5" fmla="*/ 3640811 w 8125823"/>
              <a:gd name="connsiteY5" fmla="*/ 1622510 h 6864894"/>
              <a:gd name="connsiteX6" fmla="*/ 6213929 w 8125823"/>
              <a:gd name="connsiteY6" fmla="*/ 0 h 6864894"/>
              <a:gd name="connsiteX0" fmla="*/ 6213929 w 8125823"/>
              <a:gd name="connsiteY0" fmla="*/ 0 h 6864894"/>
              <a:gd name="connsiteX1" fmla="*/ 8125823 w 8125823"/>
              <a:gd name="connsiteY1" fmla="*/ 0 h 6864894"/>
              <a:gd name="connsiteX2" fmla="*/ 8125823 w 8125823"/>
              <a:gd name="connsiteY2" fmla="*/ 6858000 h 6864894"/>
              <a:gd name="connsiteX3" fmla="*/ 0 w 8125823"/>
              <a:gd name="connsiteY3" fmla="*/ 6864894 h 6864894"/>
              <a:gd name="connsiteX4" fmla="*/ 3054369 w 8125823"/>
              <a:gd name="connsiteY4" fmla="*/ 4284024 h 6864894"/>
              <a:gd name="connsiteX5" fmla="*/ 3640811 w 8125823"/>
              <a:gd name="connsiteY5" fmla="*/ 1622510 h 6864894"/>
              <a:gd name="connsiteX6" fmla="*/ 6213929 w 8125823"/>
              <a:gd name="connsiteY6" fmla="*/ 0 h 6864894"/>
              <a:gd name="connsiteX0" fmla="*/ 5880554 w 7792448"/>
              <a:gd name="connsiteY0" fmla="*/ 0 h 6864894"/>
              <a:gd name="connsiteX1" fmla="*/ 7792448 w 7792448"/>
              <a:gd name="connsiteY1" fmla="*/ 0 h 6864894"/>
              <a:gd name="connsiteX2" fmla="*/ 7792448 w 7792448"/>
              <a:gd name="connsiteY2" fmla="*/ 6858000 h 6864894"/>
              <a:gd name="connsiteX3" fmla="*/ 0 w 7792448"/>
              <a:gd name="connsiteY3" fmla="*/ 6864894 h 6864894"/>
              <a:gd name="connsiteX4" fmla="*/ 2720994 w 7792448"/>
              <a:gd name="connsiteY4" fmla="*/ 4284024 h 6864894"/>
              <a:gd name="connsiteX5" fmla="*/ 3307436 w 7792448"/>
              <a:gd name="connsiteY5" fmla="*/ 1622510 h 6864894"/>
              <a:gd name="connsiteX6" fmla="*/ 5880554 w 7792448"/>
              <a:gd name="connsiteY6" fmla="*/ 0 h 6864894"/>
              <a:gd name="connsiteX0" fmla="*/ 5880554 w 7792448"/>
              <a:gd name="connsiteY0" fmla="*/ 0 h 6864894"/>
              <a:gd name="connsiteX1" fmla="*/ 7792448 w 7792448"/>
              <a:gd name="connsiteY1" fmla="*/ 0 h 6864894"/>
              <a:gd name="connsiteX2" fmla="*/ 7792448 w 7792448"/>
              <a:gd name="connsiteY2" fmla="*/ 6858000 h 6864894"/>
              <a:gd name="connsiteX3" fmla="*/ 0 w 7792448"/>
              <a:gd name="connsiteY3" fmla="*/ 6864894 h 6864894"/>
              <a:gd name="connsiteX4" fmla="*/ 2720994 w 7792448"/>
              <a:gd name="connsiteY4" fmla="*/ 4284024 h 6864894"/>
              <a:gd name="connsiteX5" fmla="*/ 3307436 w 7792448"/>
              <a:gd name="connsiteY5" fmla="*/ 1622510 h 6864894"/>
              <a:gd name="connsiteX6" fmla="*/ 5880554 w 7792448"/>
              <a:gd name="connsiteY6" fmla="*/ 0 h 6864894"/>
              <a:gd name="connsiteX0" fmla="*/ 5880554 w 7792448"/>
              <a:gd name="connsiteY0" fmla="*/ 0 h 6864894"/>
              <a:gd name="connsiteX1" fmla="*/ 7792448 w 7792448"/>
              <a:gd name="connsiteY1" fmla="*/ 0 h 6864894"/>
              <a:gd name="connsiteX2" fmla="*/ 7792448 w 7792448"/>
              <a:gd name="connsiteY2" fmla="*/ 6858000 h 6864894"/>
              <a:gd name="connsiteX3" fmla="*/ 0 w 7792448"/>
              <a:gd name="connsiteY3" fmla="*/ 6864894 h 6864894"/>
              <a:gd name="connsiteX4" fmla="*/ 2720994 w 7792448"/>
              <a:gd name="connsiteY4" fmla="*/ 4284024 h 6864894"/>
              <a:gd name="connsiteX5" fmla="*/ 3307436 w 7792448"/>
              <a:gd name="connsiteY5" fmla="*/ 1622510 h 6864894"/>
              <a:gd name="connsiteX6" fmla="*/ 5880554 w 7792448"/>
              <a:gd name="connsiteY6" fmla="*/ 0 h 6864894"/>
              <a:gd name="connsiteX0" fmla="*/ 5880554 w 7792448"/>
              <a:gd name="connsiteY0" fmla="*/ 0 h 6864894"/>
              <a:gd name="connsiteX1" fmla="*/ 7792448 w 7792448"/>
              <a:gd name="connsiteY1" fmla="*/ 0 h 6864894"/>
              <a:gd name="connsiteX2" fmla="*/ 7792448 w 7792448"/>
              <a:gd name="connsiteY2" fmla="*/ 6858000 h 6864894"/>
              <a:gd name="connsiteX3" fmla="*/ 0 w 7792448"/>
              <a:gd name="connsiteY3" fmla="*/ 6864894 h 6864894"/>
              <a:gd name="connsiteX4" fmla="*/ 2749569 w 7792448"/>
              <a:gd name="connsiteY4" fmla="*/ 4341174 h 6864894"/>
              <a:gd name="connsiteX5" fmla="*/ 3307436 w 7792448"/>
              <a:gd name="connsiteY5" fmla="*/ 1622510 h 6864894"/>
              <a:gd name="connsiteX6" fmla="*/ 5880554 w 7792448"/>
              <a:gd name="connsiteY6" fmla="*/ 0 h 6864894"/>
              <a:gd name="connsiteX0" fmla="*/ 5880554 w 7792448"/>
              <a:gd name="connsiteY0" fmla="*/ 0 h 6864894"/>
              <a:gd name="connsiteX1" fmla="*/ 7792448 w 7792448"/>
              <a:gd name="connsiteY1" fmla="*/ 0 h 6864894"/>
              <a:gd name="connsiteX2" fmla="*/ 7792448 w 7792448"/>
              <a:gd name="connsiteY2" fmla="*/ 6858000 h 6864894"/>
              <a:gd name="connsiteX3" fmla="*/ 0 w 7792448"/>
              <a:gd name="connsiteY3" fmla="*/ 6864894 h 6864894"/>
              <a:gd name="connsiteX4" fmla="*/ 2749569 w 7792448"/>
              <a:gd name="connsiteY4" fmla="*/ 4341174 h 6864894"/>
              <a:gd name="connsiteX5" fmla="*/ 3307436 w 7792448"/>
              <a:gd name="connsiteY5" fmla="*/ 1622510 h 6864894"/>
              <a:gd name="connsiteX6" fmla="*/ 5880554 w 7792448"/>
              <a:gd name="connsiteY6" fmla="*/ 0 h 6864894"/>
              <a:gd name="connsiteX0" fmla="*/ 5880554 w 7792448"/>
              <a:gd name="connsiteY0" fmla="*/ 0 h 6864894"/>
              <a:gd name="connsiteX1" fmla="*/ 7792448 w 7792448"/>
              <a:gd name="connsiteY1" fmla="*/ 0 h 6864894"/>
              <a:gd name="connsiteX2" fmla="*/ 7792448 w 7792448"/>
              <a:gd name="connsiteY2" fmla="*/ 6858000 h 6864894"/>
              <a:gd name="connsiteX3" fmla="*/ 0 w 7792448"/>
              <a:gd name="connsiteY3" fmla="*/ 6864894 h 6864894"/>
              <a:gd name="connsiteX4" fmla="*/ 2749569 w 7792448"/>
              <a:gd name="connsiteY4" fmla="*/ 4341174 h 6864894"/>
              <a:gd name="connsiteX5" fmla="*/ 3307436 w 7792448"/>
              <a:gd name="connsiteY5" fmla="*/ 1622510 h 6864894"/>
              <a:gd name="connsiteX6" fmla="*/ 5880554 w 7792448"/>
              <a:gd name="connsiteY6" fmla="*/ 0 h 6864894"/>
              <a:gd name="connsiteX0" fmla="*/ 5880554 w 7792448"/>
              <a:gd name="connsiteY0" fmla="*/ 0 h 6864894"/>
              <a:gd name="connsiteX1" fmla="*/ 7792448 w 7792448"/>
              <a:gd name="connsiteY1" fmla="*/ 0 h 6864894"/>
              <a:gd name="connsiteX2" fmla="*/ 7792448 w 7792448"/>
              <a:gd name="connsiteY2" fmla="*/ 6858000 h 6864894"/>
              <a:gd name="connsiteX3" fmla="*/ 0 w 7792448"/>
              <a:gd name="connsiteY3" fmla="*/ 6864894 h 6864894"/>
              <a:gd name="connsiteX4" fmla="*/ 2749569 w 7792448"/>
              <a:gd name="connsiteY4" fmla="*/ 4341174 h 6864894"/>
              <a:gd name="connsiteX5" fmla="*/ 3307436 w 7792448"/>
              <a:gd name="connsiteY5" fmla="*/ 1622510 h 6864894"/>
              <a:gd name="connsiteX6" fmla="*/ 5880554 w 7792448"/>
              <a:gd name="connsiteY6" fmla="*/ 0 h 6864894"/>
              <a:gd name="connsiteX0" fmla="*/ 5880554 w 7792448"/>
              <a:gd name="connsiteY0" fmla="*/ 0 h 6864894"/>
              <a:gd name="connsiteX1" fmla="*/ 7792448 w 7792448"/>
              <a:gd name="connsiteY1" fmla="*/ 0 h 6864894"/>
              <a:gd name="connsiteX2" fmla="*/ 7792448 w 7792448"/>
              <a:gd name="connsiteY2" fmla="*/ 6858000 h 6864894"/>
              <a:gd name="connsiteX3" fmla="*/ 0 w 7792448"/>
              <a:gd name="connsiteY3" fmla="*/ 6864894 h 6864894"/>
              <a:gd name="connsiteX4" fmla="*/ 2749569 w 7792448"/>
              <a:gd name="connsiteY4" fmla="*/ 4341174 h 6864894"/>
              <a:gd name="connsiteX5" fmla="*/ 3307436 w 7792448"/>
              <a:gd name="connsiteY5" fmla="*/ 1622510 h 6864894"/>
              <a:gd name="connsiteX6" fmla="*/ 5880554 w 7792448"/>
              <a:gd name="connsiteY6" fmla="*/ 0 h 6864894"/>
              <a:gd name="connsiteX0" fmla="*/ 5880554 w 7792448"/>
              <a:gd name="connsiteY0" fmla="*/ 0 h 6864894"/>
              <a:gd name="connsiteX1" fmla="*/ 7792448 w 7792448"/>
              <a:gd name="connsiteY1" fmla="*/ 0 h 6864894"/>
              <a:gd name="connsiteX2" fmla="*/ 7792448 w 7792448"/>
              <a:gd name="connsiteY2" fmla="*/ 6858000 h 6864894"/>
              <a:gd name="connsiteX3" fmla="*/ 0 w 7792448"/>
              <a:gd name="connsiteY3" fmla="*/ 6864894 h 6864894"/>
              <a:gd name="connsiteX4" fmla="*/ 2749569 w 7792448"/>
              <a:gd name="connsiteY4" fmla="*/ 4341174 h 6864894"/>
              <a:gd name="connsiteX5" fmla="*/ 3307436 w 7792448"/>
              <a:gd name="connsiteY5" fmla="*/ 1622510 h 6864894"/>
              <a:gd name="connsiteX6" fmla="*/ 5880554 w 7792448"/>
              <a:gd name="connsiteY6" fmla="*/ 0 h 6864894"/>
              <a:gd name="connsiteX0" fmla="*/ 5880554 w 7792448"/>
              <a:gd name="connsiteY0" fmla="*/ 0 h 6864894"/>
              <a:gd name="connsiteX1" fmla="*/ 7792448 w 7792448"/>
              <a:gd name="connsiteY1" fmla="*/ 0 h 6864894"/>
              <a:gd name="connsiteX2" fmla="*/ 7792448 w 7792448"/>
              <a:gd name="connsiteY2" fmla="*/ 6858000 h 6864894"/>
              <a:gd name="connsiteX3" fmla="*/ 0 w 7792448"/>
              <a:gd name="connsiteY3" fmla="*/ 6864894 h 6864894"/>
              <a:gd name="connsiteX4" fmla="*/ 2749569 w 7792448"/>
              <a:gd name="connsiteY4" fmla="*/ 4341174 h 6864894"/>
              <a:gd name="connsiteX5" fmla="*/ 3307436 w 7792448"/>
              <a:gd name="connsiteY5" fmla="*/ 1622510 h 6864894"/>
              <a:gd name="connsiteX6" fmla="*/ 5880554 w 7792448"/>
              <a:gd name="connsiteY6" fmla="*/ 0 h 6864894"/>
              <a:gd name="connsiteX0" fmla="*/ 5880554 w 7792448"/>
              <a:gd name="connsiteY0" fmla="*/ 0 h 6864894"/>
              <a:gd name="connsiteX1" fmla="*/ 7792448 w 7792448"/>
              <a:gd name="connsiteY1" fmla="*/ 0 h 6864894"/>
              <a:gd name="connsiteX2" fmla="*/ 7792448 w 7792448"/>
              <a:gd name="connsiteY2" fmla="*/ 6858000 h 6864894"/>
              <a:gd name="connsiteX3" fmla="*/ 0 w 7792448"/>
              <a:gd name="connsiteY3" fmla="*/ 6864894 h 6864894"/>
              <a:gd name="connsiteX4" fmla="*/ 2749569 w 7792448"/>
              <a:gd name="connsiteY4" fmla="*/ 4341174 h 6864894"/>
              <a:gd name="connsiteX5" fmla="*/ 3307436 w 7792448"/>
              <a:gd name="connsiteY5" fmla="*/ 1622510 h 6864894"/>
              <a:gd name="connsiteX6" fmla="*/ 5880554 w 7792448"/>
              <a:gd name="connsiteY6" fmla="*/ 0 h 6864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92448" h="6864894">
                <a:moveTo>
                  <a:pt x="5880554" y="0"/>
                </a:moveTo>
                <a:lnTo>
                  <a:pt x="7792448" y="0"/>
                </a:lnTo>
                <a:lnTo>
                  <a:pt x="7792448" y="6858000"/>
                </a:lnTo>
                <a:lnTo>
                  <a:pt x="0" y="6864894"/>
                </a:lnTo>
                <a:cubicBezTo>
                  <a:pt x="1056338" y="5804686"/>
                  <a:pt x="2473248" y="6048761"/>
                  <a:pt x="2749569" y="4341174"/>
                </a:cubicBezTo>
                <a:cubicBezTo>
                  <a:pt x="2838953" y="3550085"/>
                  <a:pt x="2246804" y="2100405"/>
                  <a:pt x="3307436" y="1622510"/>
                </a:cubicBezTo>
                <a:cubicBezTo>
                  <a:pt x="4196228" y="1275486"/>
                  <a:pt x="6040574" y="1926590"/>
                  <a:pt x="5880554" y="0"/>
                </a:cubicBezTo>
                <a:close/>
              </a:path>
            </a:pathLst>
          </a:custGeom>
          <a:solidFill>
            <a:srgbClr val="9E01B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endParaRPr>
          </a:p>
        </p:txBody>
      </p:sp>
      <p:grpSp>
        <p:nvGrpSpPr>
          <p:cNvPr id="8" name="Group 8">
            <a:extLst>
              <a:ext uri="{FF2B5EF4-FFF2-40B4-BE49-F238E27FC236}">
                <a16:creationId xmlns:a16="http://schemas.microsoft.com/office/drawing/2014/main" id="{7ECAC5B6-2C3B-BFE8-DBFA-CB05942B6B06}"/>
              </a:ext>
            </a:extLst>
          </p:cNvPr>
          <p:cNvGrpSpPr>
            <a:grpSpLocks/>
          </p:cNvGrpSpPr>
          <p:nvPr/>
        </p:nvGrpSpPr>
        <p:grpSpPr bwMode="auto">
          <a:xfrm>
            <a:off x="5035550" y="974725"/>
            <a:ext cx="5235575" cy="5184775"/>
            <a:chOff x="1070682" y="1094445"/>
            <a:chExt cx="3974503" cy="3935146"/>
          </a:xfrm>
        </p:grpSpPr>
        <p:sp>
          <p:nvSpPr>
            <p:cNvPr id="9" name="Oval 8">
              <a:extLst>
                <a:ext uri="{FF2B5EF4-FFF2-40B4-BE49-F238E27FC236}">
                  <a16:creationId xmlns:a16="http://schemas.microsoft.com/office/drawing/2014/main" id="{9907FB68-E4D7-D545-B58A-D164B9A63238}"/>
                </a:ext>
              </a:extLst>
            </p:cNvPr>
            <p:cNvSpPr/>
            <p:nvPr/>
          </p:nvSpPr>
          <p:spPr>
            <a:xfrm>
              <a:off x="1070682" y="1094445"/>
              <a:ext cx="3974503" cy="3935146"/>
            </a:xfrm>
            <a:prstGeom prst="ellipse">
              <a:avLst/>
            </a:prstGeom>
            <a:solidFill>
              <a:srgbClr val="FF671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N" sz="2000" dirty="0">
                <a:solidFill>
                  <a:schemeClr val="bg1"/>
                </a:solidFill>
              </a:endParaRPr>
            </a:p>
          </p:txBody>
        </p:sp>
        <p:sp>
          <p:nvSpPr>
            <p:cNvPr id="10" name="Oval 9">
              <a:extLst>
                <a:ext uri="{FF2B5EF4-FFF2-40B4-BE49-F238E27FC236}">
                  <a16:creationId xmlns:a16="http://schemas.microsoft.com/office/drawing/2014/main" id="{40EDB1DD-40E4-D8C0-3FF4-E8F169F983CA}"/>
                </a:ext>
              </a:extLst>
            </p:cNvPr>
            <p:cNvSpPr/>
            <p:nvPr/>
          </p:nvSpPr>
          <p:spPr>
            <a:xfrm>
              <a:off x="1215297" y="1219753"/>
              <a:ext cx="3685273" cy="3684530"/>
            </a:xfrm>
            <a:prstGeom prst="ellipse">
              <a:avLst/>
            </a:prstGeom>
            <a:solidFill>
              <a:srgbClr val="9E01B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N" sz="2000" dirty="0">
                <a:solidFill>
                  <a:schemeClr val="bg1"/>
                </a:solidFill>
              </a:endParaRPr>
            </a:p>
          </p:txBody>
        </p:sp>
      </p:grpSp>
      <p:sp>
        <p:nvSpPr>
          <p:cNvPr id="14" name="object 18">
            <a:extLst>
              <a:ext uri="{FF2B5EF4-FFF2-40B4-BE49-F238E27FC236}">
                <a16:creationId xmlns:a16="http://schemas.microsoft.com/office/drawing/2014/main" id="{E00C188F-37C4-1FE6-A4B5-6A445F6A1499}"/>
              </a:ext>
            </a:extLst>
          </p:cNvPr>
          <p:cNvSpPr txBox="1"/>
          <p:nvPr/>
        </p:nvSpPr>
        <p:spPr>
          <a:xfrm>
            <a:off x="5075238" y="6689725"/>
            <a:ext cx="4984750" cy="100013"/>
          </a:xfrm>
          <a:prstGeom prst="rect">
            <a:avLst/>
          </a:prstGeom>
        </p:spPr>
        <p:txBody>
          <a:bodyPr lIns="0" tIns="0" rIns="0" bIns="0">
            <a:spAutoFit/>
          </a:bodyPr>
          <a:lstStyle/>
          <a:p>
            <a:pPr marL="12700" eaLnBrk="1" fontAlgn="auto" hangingPunct="1">
              <a:spcBef>
                <a:spcPts val="0"/>
              </a:spcBef>
              <a:spcAft>
                <a:spcPts val="0"/>
              </a:spcAft>
              <a:defRPr/>
            </a:pPr>
            <a:r>
              <a:rPr sz="650" spc="-15" dirty="0">
                <a:solidFill>
                  <a:schemeClr val="bg1"/>
                </a:solidFill>
                <a:cs typeface="Calibri"/>
              </a:rPr>
              <a:t>o</a:t>
            </a:r>
            <a:r>
              <a:rPr sz="650" spc="-5" dirty="0">
                <a:solidFill>
                  <a:schemeClr val="bg1"/>
                </a:solidFill>
                <a:cs typeface="Calibri"/>
              </a:rPr>
              <a:t>f</a:t>
            </a:r>
            <a:r>
              <a:rPr sz="650" spc="10" dirty="0">
                <a:solidFill>
                  <a:schemeClr val="bg1"/>
                </a:solidFill>
                <a:cs typeface="Calibri"/>
              </a:rPr>
              <a:t> </a:t>
            </a:r>
            <a:r>
              <a:rPr sz="650" spc="-5" dirty="0">
                <a:solidFill>
                  <a:schemeClr val="bg1"/>
                </a:solidFill>
                <a:cs typeface="Calibri"/>
              </a:rPr>
              <a:t>t</a:t>
            </a:r>
            <a:r>
              <a:rPr sz="650" spc="-15" dirty="0">
                <a:solidFill>
                  <a:schemeClr val="bg1"/>
                </a:solidFill>
                <a:cs typeface="Calibri"/>
              </a:rPr>
              <a:t>h</a:t>
            </a:r>
            <a:r>
              <a:rPr sz="650" spc="-10" dirty="0">
                <a:solidFill>
                  <a:schemeClr val="bg1"/>
                </a:solidFill>
                <a:cs typeface="Calibri"/>
              </a:rPr>
              <a:t>i</a:t>
            </a:r>
            <a:r>
              <a:rPr sz="650" spc="-5" dirty="0">
                <a:solidFill>
                  <a:schemeClr val="bg1"/>
                </a:solidFill>
                <a:cs typeface="Calibri"/>
              </a:rPr>
              <a:t>s </a:t>
            </a:r>
            <a:r>
              <a:rPr sz="650" spc="-10" dirty="0">
                <a:solidFill>
                  <a:schemeClr val="bg1"/>
                </a:solidFill>
                <a:cs typeface="Calibri"/>
              </a:rPr>
              <a:t>p</a:t>
            </a:r>
            <a:r>
              <a:rPr sz="650" spc="-5" dirty="0">
                <a:solidFill>
                  <a:schemeClr val="bg1"/>
                </a:solidFill>
                <a:cs typeface="Calibri"/>
              </a:rPr>
              <a:t>rese</a:t>
            </a:r>
            <a:r>
              <a:rPr sz="650" spc="-10" dirty="0">
                <a:solidFill>
                  <a:schemeClr val="bg1"/>
                </a:solidFill>
                <a:cs typeface="Calibri"/>
              </a:rPr>
              <a:t>n</a:t>
            </a:r>
            <a:r>
              <a:rPr sz="650" spc="-5" dirty="0">
                <a:solidFill>
                  <a:schemeClr val="bg1"/>
                </a:solidFill>
                <a:cs typeface="Calibri"/>
              </a:rPr>
              <a:t>tat</a:t>
            </a:r>
            <a:r>
              <a:rPr sz="650" spc="-15" dirty="0">
                <a:solidFill>
                  <a:schemeClr val="bg1"/>
                </a:solidFill>
                <a:cs typeface="Calibri"/>
              </a:rPr>
              <a:t>io</a:t>
            </a:r>
            <a:r>
              <a:rPr sz="650" spc="-5" dirty="0">
                <a:solidFill>
                  <a:schemeClr val="bg1"/>
                </a:solidFill>
                <a:cs typeface="Calibri"/>
              </a:rPr>
              <a:t>n</a:t>
            </a:r>
            <a:r>
              <a:rPr sz="650" dirty="0">
                <a:solidFill>
                  <a:schemeClr val="bg1"/>
                </a:solidFill>
                <a:cs typeface="Calibri"/>
              </a:rPr>
              <a:t> </a:t>
            </a:r>
            <a:r>
              <a:rPr sz="650" spc="-5" dirty="0">
                <a:solidFill>
                  <a:schemeClr val="bg1"/>
                </a:solidFill>
                <a:cs typeface="Calibri"/>
              </a:rPr>
              <a:t>can</a:t>
            </a:r>
            <a:r>
              <a:rPr sz="650" dirty="0">
                <a:solidFill>
                  <a:schemeClr val="bg1"/>
                </a:solidFill>
                <a:cs typeface="Calibri"/>
              </a:rPr>
              <a:t> </a:t>
            </a:r>
            <a:r>
              <a:rPr sz="650" spc="-10" dirty="0">
                <a:solidFill>
                  <a:schemeClr val="bg1"/>
                </a:solidFill>
                <a:cs typeface="Calibri"/>
              </a:rPr>
              <a:t>b</a:t>
            </a:r>
            <a:r>
              <a:rPr sz="650" spc="-5" dirty="0">
                <a:solidFill>
                  <a:schemeClr val="bg1"/>
                </a:solidFill>
                <a:cs typeface="Calibri"/>
              </a:rPr>
              <a:t>e re</a:t>
            </a:r>
            <a:r>
              <a:rPr sz="650" spc="-10" dirty="0">
                <a:solidFill>
                  <a:schemeClr val="bg1"/>
                </a:solidFill>
                <a:cs typeface="Calibri"/>
              </a:rPr>
              <a:t>p</a:t>
            </a:r>
            <a:r>
              <a:rPr sz="650" spc="-5" dirty="0">
                <a:solidFill>
                  <a:schemeClr val="bg1"/>
                </a:solidFill>
                <a:cs typeface="Calibri"/>
              </a:rPr>
              <a:t>r</a:t>
            </a:r>
            <a:r>
              <a:rPr sz="650" spc="-10" dirty="0">
                <a:solidFill>
                  <a:schemeClr val="bg1"/>
                </a:solidFill>
                <a:cs typeface="Calibri"/>
              </a:rPr>
              <a:t>odu</a:t>
            </a:r>
            <a:r>
              <a:rPr sz="650" spc="-5" dirty="0">
                <a:solidFill>
                  <a:schemeClr val="bg1"/>
                </a:solidFill>
                <a:cs typeface="Calibri"/>
              </a:rPr>
              <a:t>ced</a:t>
            </a:r>
            <a:r>
              <a:rPr sz="650" dirty="0">
                <a:solidFill>
                  <a:schemeClr val="bg1"/>
                </a:solidFill>
                <a:cs typeface="Calibri"/>
              </a:rPr>
              <a:t> </a:t>
            </a:r>
            <a:r>
              <a:rPr sz="650" spc="-15" dirty="0">
                <a:solidFill>
                  <a:schemeClr val="bg1"/>
                </a:solidFill>
                <a:cs typeface="Calibri"/>
              </a:rPr>
              <a:t>o</a:t>
            </a:r>
            <a:r>
              <a:rPr sz="650" spc="-5" dirty="0">
                <a:solidFill>
                  <a:schemeClr val="bg1"/>
                </a:solidFill>
                <a:cs typeface="Calibri"/>
              </a:rPr>
              <a:t>r c</a:t>
            </a:r>
            <a:r>
              <a:rPr sz="650" spc="-10" dirty="0">
                <a:solidFill>
                  <a:schemeClr val="bg1"/>
                </a:solidFill>
                <a:cs typeface="Calibri"/>
              </a:rPr>
              <a:t>opi</a:t>
            </a:r>
            <a:r>
              <a:rPr sz="650" spc="-5" dirty="0">
                <a:solidFill>
                  <a:schemeClr val="bg1"/>
                </a:solidFill>
                <a:cs typeface="Calibri"/>
              </a:rPr>
              <a:t>ed</a:t>
            </a:r>
            <a:r>
              <a:rPr sz="650" spc="15" dirty="0">
                <a:solidFill>
                  <a:schemeClr val="bg1"/>
                </a:solidFill>
                <a:cs typeface="Calibri"/>
              </a:rPr>
              <a:t> </a:t>
            </a:r>
            <a:r>
              <a:rPr sz="650" spc="-10" dirty="0">
                <a:solidFill>
                  <a:schemeClr val="bg1"/>
                </a:solidFill>
                <a:cs typeface="Calibri"/>
              </a:rPr>
              <a:t>b</a:t>
            </a:r>
            <a:r>
              <a:rPr sz="650" spc="-5" dirty="0">
                <a:solidFill>
                  <a:schemeClr val="bg1"/>
                </a:solidFill>
                <a:cs typeface="Calibri"/>
              </a:rPr>
              <a:t>y</a:t>
            </a:r>
            <a:r>
              <a:rPr sz="650" spc="-10" dirty="0">
                <a:solidFill>
                  <a:schemeClr val="bg1"/>
                </a:solidFill>
                <a:cs typeface="Calibri"/>
              </a:rPr>
              <a:t> </a:t>
            </a:r>
            <a:r>
              <a:rPr sz="650" spc="-5" dirty="0">
                <a:solidFill>
                  <a:schemeClr val="bg1"/>
                </a:solidFill>
                <a:cs typeface="Calibri"/>
              </a:rPr>
              <a:t>a</a:t>
            </a:r>
            <a:r>
              <a:rPr sz="650" spc="-10" dirty="0">
                <a:solidFill>
                  <a:schemeClr val="bg1"/>
                </a:solidFill>
                <a:cs typeface="Calibri"/>
              </a:rPr>
              <a:t>n</a:t>
            </a:r>
            <a:r>
              <a:rPr sz="650" spc="-5" dirty="0">
                <a:solidFill>
                  <a:schemeClr val="bg1"/>
                </a:solidFill>
                <a:cs typeface="Calibri"/>
              </a:rPr>
              <a:t>y</a:t>
            </a:r>
            <a:r>
              <a:rPr sz="650" dirty="0">
                <a:solidFill>
                  <a:schemeClr val="bg1"/>
                </a:solidFill>
                <a:cs typeface="Calibri"/>
              </a:rPr>
              <a:t> </a:t>
            </a:r>
            <a:r>
              <a:rPr sz="650" spc="-5" dirty="0">
                <a:solidFill>
                  <a:schemeClr val="bg1"/>
                </a:solidFill>
                <a:cs typeface="Calibri"/>
              </a:rPr>
              <a:t>mea</a:t>
            </a:r>
            <a:r>
              <a:rPr sz="650" spc="-10" dirty="0">
                <a:solidFill>
                  <a:schemeClr val="bg1"/>
                </a:solidFill>
                <a:cs typeface="Calibri"/>
              </a:rPr>
              <a:t>n</a:t>
            </a:r>
            <a:r>
              <a:rPr sz="650" spc="-5" dirty="0">
                <a:solidFill>
                  <a:schemeClr val="bg1"/>
                </a:solidFill>
                <a:cs typeface="Calibri"/>
              </a:rPr>
              <a:t>s e</a:t>
            </a:r>
            <a:r>
              <a:rPr sz="650" spc="-10" dirty="0">
                <a:solidFill>
                  <a:schemeClr val="bg1"/>
                </a:solidFill>
                <a:cs typeface="Calibri"/>
              </a:rPr>
              <a:t>x</a:t>
            </a:r>
            <a:r>
              <a:rPr sz="650" spc="-5" dirty="0">
                <a:solidFill>
                  <a:schemeClr val="bg1"/>
                </a:solidFill>
                <a:cs typeface="Calibri"/>
              </a:rPr>
              <a:t>ce</a:t>
            </a:r>
            <a:r>
              <a:rPr sz="650" spc="-10" dirty="0">
                <a:solidFill>
                  <a:schemeClr val="bg1"/>
                </a:solidFill>
                <a:cs typeface="Calibri"/>
              </a:rPr>
              <a:t>p</a:t>
            </a:r>
            <a:r>
              <a:rPr sz="650" spc="-5" dirty="0">
                <a:solidFill>
                  <a:schemeClr val="bg1"/>
                </a:solidFill>
                <a:cs typeface="Calibri"/>
              </a:rPr>
              <a:t>t</a:t>
            </a:r>
            <a:r>
              <a:rPr sz="650" spc="5" dirty="0">
                <a:solidFill>
                  <a:schemeClr val="bg1"/>
                </a:solidFill>
                <a:cs typeface="Calibri"/>
              </a:rPr>
              <a:t> </a:t>
            </a:r>
            <a:r>
              <a:rPr sz="650" spc="-5" dirty="0">
                <a:solidFill>
                  <a:schemeClr val="bg1"/>
                </a:solidFill>
                <a:cs typeface="Calibri"/>
              </a:rPr>
              <a:t>w</a:t>
            </a:r>
            <a:r>
              <a:rPr sz="650" spc="-10" dirty="0">
                <a:solidFill>
                  <a:schemeClr val="bg1"/>
                </a:solidFill>
                <a:cs typeface="Calibri"/>
              </a:rPr>
              <a:t>i</a:t>
            </a:r>
            <a:r>
              <a:rPr sz="650" spc="-5" dirty="0">
                <a:solidFill>
                  <a:schemeClr val="bg1"/>
                </a:solidFill>
                <a:cs typeface="Calibri"/>
              </a:rPr>
              <a:t>th</a:t>
            </a:r>
            <a:r>
              <a:rPr sz="650" spc="-10" dirty="0">
                <a:solidFill>
                  <a:schemeClr val="bg1"/>
                </a:solidFill>
                <a:cs typeface="Calibri"/>
              </a:rPr>
              <a:t> </a:t>
            </a:r>
            <a:r>
              <a:rPr sz="650" spc="-5" dirty="0">
                <a:solidFill>
                  <a:schemeClr val="bg1"/>
                </a:solidFill>
                <a:cs typeface="Calibri"/>
              </a:rPr>
              <a:t>wr</a:t>
            </a:r>
            <a:r>
              <a:rPr sz="650" spc="-10" dirty="0">
                <a:solidFill>
                  <a:schemeClr val="bg1"/>
                </a:solidFill>
                <a:cs typeface="Calibri"/>
              </a:rPr>
              <a:t>i</a:t>
            </a:r>
            <a:r>
              <a:rPr sz="650" spc="-5" dirty="0">
                <a:solidFill>
                  <a:schemeClr val="bg1"/>
                </a:solidFill>
                <a:cs typeface="Calibri"/>
              </a:rPr>
              <a:t>t</a:t>
            </a:r>
            <a:r>
              <a:rPr sz="650" spc="-10" dirty="0">
                <a:solidFill>
                  <a:schemeClr val="bg1"/>
                </a:solidFill>
                <a:cs typeface="Calibri"/>
              </a:rPr>
              <a:t>t</a:t>
            </a:r>
            <a:r>
              <a:rPr sz="650" spc="5" dirty="0">
                <a:solidFill>
                  <a:schemeClr val="bg1"/>
                </a:solidFill>
                <a:cs typeface="Calibri"/>
              </a:rPr>
              <a:t>e</a:t>
            </a:r>
            <a:r>
              <a:rPr sz="650" spc="-5" dirty="0">
                <a:solidFill>
                  <a:schemeClr val="bg1"/>
                </a:solidFill>
                <a:cs typeface="Calibri"/>
              </a:rPr>
              <a:t>n</a:t>
            </a:r>
            <a:r>
              <a:rPr sz="650" spc="-10" dirty="0">
                <a:solidFill>
                  <a:schemeClr val="bg1"/>
                </a:solidFill>
                <a:cs typeface="Calibri"/>
              </a:rPr>
              <a:t> p</a:t>
            </a:r>
            <a:r>
              <a:rPr sz="650" spc="-5" dirty="0">
                <a:solidFill>
                  <a:schemeClr val="bg1"/>
                </a:solidFill>
                <a:cs typeface="Calibri"/>
              </a:rPr>
              <a:t>erm</a:t>
            </a:r>
            <a:r>
              <a:rPr sz="650" spc="-15" dirty="0">
                <a:solidFill>
                  <a:schemeClr val="bg1"/>
                </a:solidFill>
                <a:cs typeface="Calibri"/>
              </a:rPr>
              <a:t>i</a:t>
            </a:r>
            <a:r>
              <a:rPr sz="650" spc="-5" dirty="0">
                <a:solidFill>
                  <a:schemeClr val="bg1"/>
                </a:solidFill>
                <a:cs typeface="Calibri"/>
              </a:rPr>
              <a:t>s</a:t>
            </a:r>
            <a:r>
              <a:rPr sz="650" spc="-10" dirty="0">
                <a:solidFill>
                  <a:schemeClr val="bg1"/>
                </a:solidFill>
                <a:cs typeface="Calibri"/>
              </a:rPr>
              <a:t>si</a:t>
            </a:r>
            <a:r>
              <a:rPr sz="650" spc="-15" dirty="0">
                <a:solidFill>
                  <a:schemeClr val="bg1"/>
                </a:solidFill>
                <a:cs typeface="Calibri"/>
              </a:rPr>
              <a:t>o</a:t>
            </a:r>
            <a:r>
              <a:rPr sz="650" spc="-5" dirty="0">
                <a:solidFill>
                  <a:schemeClr val="bg1"/>
                </a:solidFill>
                <a:cs typeface="Calibri"/>
              </a:rPr>
              <a:t>n</a:t>
            </a:r>
            <a:r>
              <a:rPr sz="650" dirty="0">
                <a:solidFill>
                  <a:schemeClr val="bg1"/>
                </a:solidFill>
                <a:cs typeface="Calibri"/>
              </a:rPr>
              <a:t> </a:t>
            </a:r>
            <a:r>
              <a:rPr sz="650" spc="-15" dirty="0">
                <a:solidFill>
                  <a:schemeClr val="bg1"/>
                </a:solidFill>
                <a:cs typeface="Calibri"/>
              </a:rPr>
              <a:t>f</a:t>
            </a:r>
            <a:r>
              <a:rPr sz="650" spc="-5" dirty="0">
                <a:solidFill>
                  <a:schemeClr val="bg1"/>
                </a:solidFill>
                <a:cs typeface="Calibri"/>
              </a:rPr>
              <a:t>r</a:t>
            </a:r>
            <a:r>
              <a:rPr sz="650" spc="-10" dirty="0">
                <a:solidFill>
                  <a:schemeClr val="bg1"/>
                </a:solidFill>
                <a:cs typeface="Calibri"/>
              </a:rPr>
              <a:t>om</a:t>
            </a:r>
            <a:r>
              <a:rPr lang="en-GB" sz="650" spc="5" dirty="0">
                <a:solidFill>
                  <a:schemeClr val="bg1"/>
                </a:solidFill>
                <a:cs typeface="Calibri"/>
              </a:rPr>
              <a:t> </a:t>
            </a:r>
            <a:r>
              <a:rPr lang="en-GB" sz="650" spc="-5" dirty="0">
                <a:solidFill>
                  <a:schemeClr val="bg1"/>
                </a:solidFill>
                <a:cs typeface="Calibri"/>
              </a:rPr>
              <a:t>S</a:t>
            </a:r>
            <a:r>
              <a:rPr lang="en-GB" sz="650" spc="-15" dirty="0">
                <a:solidFill>
                  <a:schemeClr val="bg1"/>
                </a:solidFill>
                <a:cs typeface="Calibri"/>
              </a:rPr>
              <a:t>M</a:t>
            </a:r>
            <a:r>
              <a:rPr lang="en-GB" sz="650" spc="-5" dirty="0">
                <a:solidFill>
                  <a:schemeClr val="bg1"/>
                </a:solidFill>
                <a:cs typeface="Calibri"/>
              </a:rPr>
              <a:t>SA</a:t>
            </a:r>
            <a:r>
              <a:rPr sz="650" spc="-5" dirty="0">
                <a:solidFill>
                  <a:schemeClr val="bg1"/>
                </a:solidFill>
                <a:cs typeface="Calibri"/>
              </a:rPr>
              <a:t>“</a:t>
            </a:r>
            <a:endParaRPr sz="650" dirty="0">
              <a:solidFill>
                <a:schemeClr val="bg1"/>
              </a:solidFill>
              <a:cs typeface="Calibri"/>
            </a:endParaRPr>
          </a:p>
        </p:txBody>
      </p:sp>
      <p:sp>
        <p:nvSpPr>
          <p:cNvPr id="15" name="TextBox 5">
            <a:extLst>
              <a:ext uri="{FF2B5EF4-FFF2-40B4-BE49-F238E27FC236}">
                <a16:creationId xmlns:a16="http://schemas.microsoft.com/office/drawing/2014/main" id="{60A5B928-0C55-D1B5-EC46-8F7AD8ED50D2}"/>
              </a:ext>
            </a:extLst>
          </p:cNvPr>
          <p:cNvSpPr txBox="1">
            <a:spLocks noChangeArrowheads="1"/>
          </p:cNvSpPr>
          <p:nvPr/>
        </p:nvSpPr>
        <p:spPr bwMode="auto">
          <a:xfrm>
            <a:off x="9618041" y="5722203"/>
            <a:ext cx="247394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r>
              <a:rPr lang="en-US" altLang="en-US" sz="1600" b="1" dirty="0">
                <a:solidFill>
                  <a:schemeClr val="bg1"/>
                </a:solidFill>
                <a:latin typeface="+mn-lt"/>
                <a:cs typeface="Arial" panose="020B0604020202020204" pitchFamily="34" charset="0"/>
              </a:rPr>
              <a:t>QRM maintains a database</a:t>
            </a:r>
          </a:p>
          <a:p>
            <a:pPr algn="r"/>
            <a:r>
              <a:rPr lang="en-US" altLang="en-US" sz="1600" b="1" dirty="0">
                <a:solidFill>
                  <a:schemeClr val="bg1"/>
                </a:solidFill>
                <a:latin typeface="+mn-lt"/>
                <a:cs typeface="Arial" panose="020B0604020202020204" pitchFamily="34" charset="0"/>
              </a:rPr>
              <a:t>to monitor and evaluate </a:t>
            </a:r>
          </a:p>
          <a:p>
            <a:pPr algn="r"/>
            <a:r>
              <a:rPr lang="en-US" altLang="en-US" sz="1600" b="1" dirty="0">
                <a:solidFill>
                  <a:schemeClr val="bg1"/>
                </a:solidFill>
                <a:latin typeface="+mn-lt"/>
                <a:cs typeface="Arial" panose="020B0604020202020204" pitchFamily="34" charset="0"/>
              </a:rPr>
              <a:t>the results</a:t>
            </a:r>
          </a:p>
        </p:txBody>
      </p:sp>
      <p:pic>
        <p:nvPicPr>
          <p:cNvPr id="24" name="Picture Placeholder 5" descr="A person sitting at a desk with a computer and a city in the background&#10;&#10;Description automatically generated">
            <a:extLst>
              <a:ext uri="{FF2B5EF4-FFF2-40B4-BE49-F238E27FC236}">
                <a16:creationId xmlns:a16="http://schemas.microsoft.com/office/drawing/2014/main" id="{9E74A3F8-3150-49C7-A9F8-E1E95F2F0B59}"/>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a:ext>
            </a:extLst>
          </a:blip>
          <a:srcRect t="4772" b="4772"/>
          <a:stretch/>
        </p:blipFill>
        <p:spPr>
          <a:xfrm>
            <a:off x="5371909" y="1301342"/>
            <a:ext cx="4562856" cy="4562856"/>
          </a:xfrm>
          <a:prstGeom prst="ellipse">
            <a:avLst/>
          </a:prstGeom>
          <a:noFill/>
          <a:ln>
            <a:noFill/>
          </a:ln>
        </p:spPr>
      </p:pic>
    </p:spTree>
    <p:extLst>
      <p:ext uri="{BB962C8B-B14F-4D97-AF65-F5344CB8AC3E}">
        <p14:creationId xmlns:p14="http://schemas.microsoft.com/office/powerpoint/2010/main" val="14169063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 name="object 18">
            <a:extLst>
              <a:ext uri="{FF2B5EF4-FFF2-40B4-BE49-F238E27FC236}">
                <a16:creationId xmlns:a16="http://schemas.microsoft.com/office/drawing/2014/main" id="{C2EC8E56-76BC-4F74-CBAD-2B2219F3DB02}"/>
              </a:ext>
            </a:extLst>
          </p:cNvPr>
          <p:cNvSpPr txBox="1"/>
          <p:nvPr/>
        </p:nvSpPr>
        <p:spPr>
          <a:xfrm>
            <a:off x="3603625" y="6686664"/>
            <a:ext cx="4984750"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cs typeface="Calibri"/>
              </a:rPr>
              <a:t>“</a:t>
            </a:r>
            <a:r>
              <a:rPr sz="650" spc="-5" dirty="0">
                <a:solidFill>
                  <a:schemeClr val="bg1"/>
                </a:solidFill>
                <a:cs typeface="Calibri"/>
              </a:rPr>
              <a:t>C</a:t>
            </a:r>
            <a:r>
              <a:rPr sz="650" spc="-15" dirty="0">
                <a:solidFill>
                  <a:schemeClr val="bg1"/>
                </a:solidFill>
                <a:cs typeface="Calibri"/>
              </a:rPr>
              <a:t>o</a:t>
            </a:r>
            <a:r>
              <a:rPr sz="650" spc="-10" dirty="0">
                <a:solidFill>
                  <a:schemeClr val="bg1"/>
                </a:solidFill>
                <a:cs typeface="Calibri"/>
              </a:rPr>
              <a:t>p</a:t>
            </a:r>
            <a:r>
              <a:rPr sz="650" spc="-15" dirty="0">
                <a:solidFill>
                  <a:schemeClr val="bg1"/>
                </a:solidFill>
                <a:cs typeface="Calibri"/>
              </a:rPr>
              <a:t>y</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a:t>
            </a:r>
            <a:r>
              <a:rPr sz="650" spc="-10" dirty="0">
                <a:solidFill>
                  <a:schemeClr val="bg1"/>
                </a:solidFill>
                <a:cs typeface="Calibri"/>
              </a:rPr>
              <a:t>s</a:t>
            </a:r>
            <a:r>
              <a:rPr sz="650" spc="-5" dirty="0">
                <a:solidFill>
                  <a:schemeClr val="bg1"/>
                </a:solidFill>
                <a:cs typeface="Calibri"/>
              </a:rPr>
              <a:t>:</a:t>
            </a:r>
            <a:r>
              <a:rPr sz="650" spc="-10" dirty="0">
                <a:solidFill>
                  <a:schemeClr val="bg1"/>
                </a:solidFill>
                <a:cs typeface="Calibri"/>
              </a:rPr>
              <a:t> Al</a:t>
            </a:r>
            <a:r>
              <a:rPr sz="650" spc="-5" dirty="0">
                <a:solidFill>
                  <a:schemeClr val="bg1"/>
                </a:solidFill>
                <a:cs typeface="Calibri"/>
              </a:rPr>
              <a:t>l</a:t>
            </a:r>
            <a:r>
              <a:rPr sz="650" spc="15" dirty="0">
                <a:solidFill>
                  <a:schemeClr val="bg1"/>
                </a:solidFill>
                <a:cs typeface="Calibri"/>
              </a:rPr>
              <a:t> </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ts</a:t>
            </a:r>
            <a:r>
              <a:rPr sz="650" spc="-10" dirty="0">
                <a:solidFill>
                  <a:schemeClr val="bg1"/>
                </a:solidFill>
                <a:cs typeface="Calibri"/>
              </a:rPr>
              <a:t> </a:t>
            </a:r>
            <a:r>
              <a:rPr sz="650" spc="-5" dirty="0">
                <a:solidFill>
                  <a:schemeClr val="bg1"/>
                </a:solidFill>
                <a:cs typeface="Calibri"/>
              </a:rPr>
              <a:t>are</a:t>
            </a:r>
            <a:r>
              <a:rPr sz="650" spc="10" dirty="0">
                <a:solidFill>
                  <a:schemeClr val="bg1"/>
                </a:solidFill>
                <a:cs typeface="Calibri"/>
              </a:rPr>
              <a:t> </a:t>
            </a:r>
            <a:r>
              <a:rPr sz="650" spc="-5" dirty="0">
                <a:solidFill>
                  <a:schemeClr val="bg1"/>
                </a:solidFill>
                <a:cs typeface="Calibri"/>
              </a:rPr>
              <a:t>reser</a:t>
            </a:r>
            <a:r>
              <a:rPr sz="650" spc="-10" dirty="0">
                <a:solidFill>
                  <a:schemeClr val="bg1"/>
                </a:solidFill>
                <a:cs typeface="Calibri"/>
              </a:rPr>
              <a:t>v</a:t>
            </a:r>
            <a:r>
              <a:rPr sz="650" spc="-5" dirty="0">
                <a:solidFill>
                  <a:schemeClr val="bg1"/>
                </a:solidFill>
                <a:cs typeface="Calibri"/>
              </a:rPr>
              <a:t>e</a:t>
            </a:r>
            <a:r>
              <a:rPr sz="650" spc="-10" dirty="0">
                <a:solidFill>
                  <a:schemeClr val="bg1"/>
                </a:solidFill>
                <a:cs typeface="Calibri"/>
              </a:rPr>
              <a:t>d</a:t>
            </a:r>
            <a:r>
              <a:rPr sz="650" spc="-5" dirty="0">
                <a:solidFill>
                  <a:schemeClr val="bg1"/>
                </a:solidFill>
                <a:cs typeface="Calibri"/>
              </a:rPr>
              <a:t>,</a:t>
            </a:r>
            <a:r>
              <a:rPr sz="650" spc="-10" dirty="0">
                <a:solidFill>
                  <a:schemeClr val="bg1"/>
                </a:solidFill>
                <a:cs typeface="Calibri"/>
              </a:rPr>
              <a:t> n</a:t>
            </a:r>
            <a:r>
              <a:rPr sz="650" spc="-5" dirty="0">
                <a:solidFill>
                  <a:schemeClr val="bg1"/>
                </a:solidFill>
                <a:cs typeface="Calibri"/>
              </a:rPr>
              <a:t>o</a:t>
            </a:r>
            <a:r>
              <a:rPr sz="650" dirty="0">
                <a:solidFill>
                  <a:schemeClr val="bg1"/>
                </a:solidFill>
                <a:cs typeface="Calibri"/>
              </a:rPr>
              <a:t> </a:t>
            </a:r>
            <a:r>
              <a:rPr sz="650" spc="-10" dirty="0">
                <a:solidFill>
                  <a:schemeClr val="bg1"/>
                </a:solidFill>
                <a:cs typeface="Calibri"/>
              </a:rPr>
              <a:t>p</a:t>
            </a:r>
            <a:r>
              <a:rPr sz="650" spc="-5" dirty="0">
                <a:solidFill>
                  <a:schemeClr val="bg1"/>
                </a:solidFill>
                <a:cs typeface="Calibri"/>
              </a:rPr>
              <a:t>art </a:t>
            </a:r>
            <a:r>
              <a:rPr sz="650" spc="-15" dirty="0">
                <a:solidFill>
                  <a:schemeClr val="bg1"/>
                </a:solidFill>
                <a:cs typeface="Calibri"/>
              </a:rPr>
              <a:t>o</a:t>
            </a:r>
            <a:r>
              <a:rPr sz="650" spc="-5" dirty="0">
                <a:solidFill>
                  <a:schemeClr val="bg1"/>
                </a:solidFill>
                <a:cs typeface="Calibri"/>
              </a:rPr>
              <a:t>f</a:t>
            </a:r>
            <a:r>
              <a:rPr sz="650" spc="10" dirty="0">
                <a:solidFill>
                  <a:schemeClr val="bg1"/>
                </a:solidFill>
                <a:cs typeface="Calibri"/>
              </a:rPr>
              <a:t> </a:t>
            </a:r>
            <a:r>
              <a:rPr sz="650" spc="-5" dirty="0">
                <a:solidFill>
                  <a:schemeClr val="bg1"/>
                </a:solidFill>
                <a:cs typeface="Calibri"/>
              </a:rPr>
              <a:t>t</a:t>
            </a:r>
            <a:r>
              <a:rPr sz="650" spc="-15" dirty="0">
                <a:solidFill>
                  <a:schemeClr val="bg1"/>
                </a:solidFill>
                <a:cs typeface="Calibri"/>
              </a:rPr>
              <a:t>h</a:t>
            </a:r>
            <a:r>
              <a:rPr sz="650" spc="-10" dirty="0">
                <a:solidFill>
                  <a:schemeClr val="bg1"/>
                </a:solidFill>
                <a:cs typeface="Calibri"/>
              </a:rPr>
              <a:t>i</a:t>
            </a:r>
            <a:r>
              <a:rPr sz="650" spc="-5" dirty="0">
                <a:solidFill>
                  <a:schemeClr val="bg1"/>
                </a:solidFill>
                <a:cs typeface="Calibri"/>
              </a:rPr>
              <a:t>s </a:t>
            </a:r>
            <a:r>
              <a:rPr sz="650" spc="-10" dirty="0">
                <a:solidFill>
                  <a:schemeClr val="bg1"/>
                </a:solidFill>
                <a:cs typeface="Calibri"/>
              </a:rPr>
              <a:t>p</a:t>
            </a:r>
            <a:r>
              <a:rPr sz="650" spc="-5" dirty="0">
                <a:solidFill>
                  <a:schemeClr val="bg1"/>
                </a:solidFill>
                <a:cs typeface="Calibri"/>
              </a:rPr>
              <a:t>rese</a:t>
            </a:r>
            <a:r>
              <a:rPr sz="650" spc="-10" dirty="0">
                <a:solidFill>
                  <a:schemeClr val="bg1"/>
                </a:solidFill>
                <a:cs typeface="Calibri"/>
              </a:rPr>
              <a:t>n</a:t>
            </a:r>
            <a:r>
              <a:rPr sz="650" spc="-5" dirty="0">
                <a:solidFill>
                  <a:schemeClr val="bg1"/>
                </a:solidFill>
                <a:cs typeface="Calibri"/>
              </a:rPr>
              <a:t>tat</a:t>
            </a:r>
            <a:r>
              <a:rPr sz="650" spc="-15" dirty="0">
                <a:solidFill>
                  <a:schemeClr val="bg1"/>
                </a:solidFill>
                <a:cs typeface="Calibri"/>
              </a:rPr>
              <a:t>io</a:t>
            </a:r>
            <a:r>
              <a:rPr sz="650" spc="-5" dirty="0">
                <a:solidFill>
                  <a:schemeClr val="bg1"/>
                </a:solidFill>
                <a:cs typeface="Calibri"/>
              </a:rPr>
              <a:t>n</a:t>
            </a:r>
            <a:r>
              <a:rPr sz="650" dirty="0">
                <a:solidFill>
                  <a:schemeClr val="bg1"/>
                </a:solidFill>
                <a:cs typeface="Calibri"/>
              </a:rPr>
              <a:t> </a:t>
            </a:r>
            <a:r>
              <a:rPr sz="650" spc="-5" dirty="0">
                <a:solidFill>
                  <a:schemeClr val="bg1"/>
                </a:solidFill>
                <a:cs typeface="Calibri"/>
              </a:rPr>
              <a:t>can</a:t>
            </a:r>
            <a:r>
              <a:rPr sz="650" dirty="0">
                <a:solidFill>
                  <a:schemeClr val="bg1"/>
                </a:solidFill>
                <a:cs typeface="Calibri"/>
              </a:rPr>
              <a:t> </a:t>
            </a:r>
            <a:r>
              <a:rPr sz="650" spc="-10" dirty="0">
                <a:solidFill>
                  <a:schemeClr val="bg1"/>
                </a:solidFill>
                <a:cs typeface="Calibri"/>
              </a:rPr>
              <a:t>b</a:t>
            </a:r>
            <a:r>
              <a:rPr sz="650" spc="-5" dirty="0">
                <a:solidFill>
                  <a:schemeClr val="bg1"/>
                </a:solidFill>
                <a:cs typeface="Calibri"/>
              </a:rPr>
              <a:t>e re</a:t>
            </a:r>
            <a:r>
              <a:rPr sz="650" spc="-10" dirty="0">
                <a:solidFill>
                  <a:schemeClr val="bg1"/>
                </a:solidFill>
                <a:cs typeface="Calibri"/>
              </a:rPr>
              <a:t>p</a:t>
            </a:r>
            <a:r>
              <a:rPr sz="650" spc="-5" dirty="0">
                <a:solidFill>
                  <a:schemeClr val="bg1"/>
                </a:solidFill>
                <a:cs typeface="Calibri"/>
              </a:rPr>
              <a:t>r</a:t>
            </a:r>
            <a:r>
              <a:rPr sz="650" spc="-10" dirty="0">
                <a:solidFill>
                  <a:schemeClr val="bg1"/>
                </a:solidFill>
                <a:cs typeface="Calibri"/>
              </a:rPr>
              <a:t>odu</a:t>
            </a:r>
            <a:r>
              <a:rPr sz="650" spc="-5" dirty="0">
                <a:solidFill>
                  <a:schemeClr val="bg1"/>
                </a:solidFill>
                <a:cs typeface="Calibri"/>
              </a:rPr>
              <a:t>ced</a:t>
            </a:r>
            <a:r>
              <a:rPr sz="650" dirty="0">
                <a:solidFill>
                  <a:schemeClr val="bg1"/>
                </a:solidFill>
                <a:cs typeface="Calibri"/>
              </a:rPr>
              <a:t> </a:t>
            </a:r>
            <a:r>
              <a:rPr sz="650" spc="-15" dirty="0">
                <a:solidFill>
                  <a:schemeClr val="bg1"/>
                </a:solidFill>
                <a:cs typeface="Calibri"/>
              </a:rPr>
              <a:t>o</a:t>
            </a:r>
            <a:r>
              <a:rPr sz="650" spc="-5" dirty="0">
                <a:solidFill>
                  <a:schemeClr val="bg1"/>
                </a:solidFill>
                <a:cs typeface="Calibri"/>
              </a:rPr>
              <a:t>r c</a:t>
            </a:r>
            <a:r>
              <a:rPr sz="650" spc="-10" dirty="0">
                <a:solidFill>
                  <a:schemeClr val="bg1"/>
                </a:solidFill>
                <a:cs typeface="Calibri"/>
              </a:rPr>
              <a:t>opi</a:t>
            </a:r>
            <a:r>
              <a:rPr sz="650" spc="-5" dirty="0">
                <a:solidFill>
                  <a:schemeClr val="bg1"/>
                </a:solidFill>
                <a:cs typeface="Calibri"/>
              </a:rPr>
              <a:t>ed</a:t>
            </a:r>
            <a:r>
              <a:rPr sz="650" spc="15" dirty="0">
                <a:solidFill>
                  <a:schemeClr val="bg1"/>
                </a:solidFill>
                <a:cs typeface="Calibri"/>
              </a:rPr>
              <a:t> </a:t>
            </a:r>
            <a:r>
              <a:rPr sz="650" spc="-10" dirty="0">
                <a:solidFill>
                  <a:schemeClr val="bg1"/>
                </a:solidFill>
                <a:cs typeface="Calibri"/>
              </a:rPr>
              <a:t>b</a:t>
            </a:r>
            <a:r>
              <a:rPr sz="650" spc="-5" dirty="0">
                <a:solidFill>
                  <a:schemeClr val="bg1"/>
                </a:solidFill>
                <a:cs typeface="Calibri"/>
              </a:rPr>
              <a:t>y</a:t>
            </a:r>
            <a:r>
              <a:rPr sz="650" spc="-10" dirty="0">
                <a:solidFill>
                  <a:schemeClr val="bg1"/>
                </a:solidFill>
                <a:cs typeface="Calibri"/>
              </a:rPr>
              <a:t> </a:t>
            </a:r>
            <a:r>
              <a:rPr sz="650" spc="-5" dirty="0">
                <a:solidFill>
                  <a:schemeClr val="bg1"/>
                </a:solidFill>
                <a:cs typeface="Calibri"/>
              </a:rPr>
              <a:t>a</a:t>
            </a:r>
            <a:r>
              <a:rPr sz="650" spc="-10" dirty="0">
                <a:solidFill>
                  <a:schemeClr val="bg1"/>
                </a:solidFill>
                <a:cs typeface="Calibri"/>
              </a:rPr>
              <a:t>n</a:t>
            </a:r>
            <a:r>
              <a:rPr sz="650" spc="-5" dirty="0">
                <a:solidFill>
                  <a:schemeClr val="bg1"/>
                </a:solidFill>
                <a:cs typeface="Calibri"/>
              </a:rPr>
              <a:t>y</a:t>
            </a:r>
            <a:r>
              <a:rPr sz="650" dirty="0">
                <a:solidFill>
                  <a:schemeClr val="bg1"/>
                </a:solidFill>
                <a:cs typeface="Calibri"/>
              </a:rPr>
              <a:t> </a:t>
            </a:r>
            <a:r>
              <a:rPr sz="650" spc="-5" dirty="0">
                <a:solidFill>
                  <a:schemeClr val="bg1"/>
                </a:solidFill>
                <a:cs typeface="Calibri"/>
              </a:rPr>
              <a:t>mea</a:t>
            </a:r>
            <a:r>
              <a:rPr sz="650" spc="-10" dirty="0">
                <a:solidFill>
                  <a:schemeClr val="bg1"/>
                </a:solidFill>
                <a:cs typeface="Calibri"/>
              </a:rPr>
              <a:t>n</a:t>
            </a:r>
            <a:r>
              <a:rPr sz="650" spc="-5" dirty="0">
                <a:solidFill>
                  <a:schemeClr val="bg1"/>
                </a:solidFill>
                <a:cs typeface="Calibri"/>
              </a:rPr>
              <a:t>s e</a:t>
            </a:r>
            <a:r>
              <a:rPr sz="650" spc="-10" dirty="0">
                <a:solidFill>
                  <a:schemeClr val="bg1"/>
                </a:solidFill>
                <a:cs typeface="Calibri"/>
              </a:rPr>
              <a:t>x</a:t>
            </a:r>
            <a:r>
              <a:rPr sz="650" spc="-5" dirty="0">
                <a:solidFill>
                  <a:schemeClr val="bg1"/>
                </a:solidFill>
                <a:cs typeface="Calibri"/>
              </a:rPr>
              <a:t>ce</a:t>
            </a:r>
            <a:r>
              <a:rPr sz="650" spc="-10" dirty="0">
                <a:solidFill>
                  <a:schemeClr val="bg1"/>
                </a:solidFill>
                <a:cs typeface="Calibri"/>
              </a:rPr>
              <a:t>p</a:t>
            </a:r>
            <a:r>
              <a:rPr sz="650" spc="-5" dirty="0">
                <a:solidFill>
                  <a:schemeClr val="bg1"/>
                </a:solidFill>
                <a:cs typeface="Calibri"/>
              </a:rPr>
              <a:t>t</a:t>
            </a:r>
            <a:r>
              <a:rPr sz="650" spc="5" dirty="0">
                <a:solidFill>
                  <a:schemeClr val="bg1"/>
                </a:solidFill>
                <a:cs typeface="Calibri"/>
              </a:rPr>
              <a:t> </a:t>
            </a:r>
            <a:r>
              <a:rPr sz="650" spc="-5" dirty="0">
                <a:solidFill>
                  <a:schemeClr val="bg1"/>
                </a:solidFill>
                <a:cs typeface="Calibri"/>
              </a:rPr>
              <a:t>w</a:t>
            </a:r>
            <a:r>
              <a:rPr sz="650" spc="-10" dirty="0">
                <a:solidFill>
                  <a:schemeClr val="bg1"/>
                </a:solidFill>
                <a:cs typeface="Calibri"/>
              </a:rPr>
              <a:t>i</a:t>
            </a:r>
            <a:r>
              <a:rPr sz="650" spc="-5" dirty="0">
                <a:solidFill>
                  <a:schemeClr val="bg1"/>
                </a:solidFill>
                <a:cs typeface="Calibri"/>
              </a:rPr>
              <a:t>th</a:t>
            </a:r>
            <a:r>
              <a:rPr sz="650" spc="-10" dirty="0">
                <a:solidFill>
                  <a:schemeClr val="bg1"/>
                </a:solidFill>
                <a:cs typeface="Calibri"/>
              </a:rPr>
              <a:t> </a:t>
            </a:r>
            <a:r>
              <a:rPr sz="650" spc="-5" dirty="0">
                <a:solidFill>
                  <a:schemeClr val="bg1"/>
                </a:solidFill>
                <a:cs typeface="Calibri"/>
              </a:rPr>
              <a:t>wr</a:t>
            </a:r>
            <a:r>
              <a:rPr sz="650" spc="-10" dirty="0">
                <a:solidFill>
                  <a:schemeClr val="bg1"/>
                </a:solidFill>
                <a:cs typeface="Calibri"/>
              </a:rPr>
              <a:t>i</a:t>
            </a:r>
            <a:r>
              <a:rPr sz="650" spc="-5" dirty="0">
                <a:solidFill>
                  <a:schemeClr val="bg1"/>
                </a:solidFill>
                <a:cs typeface="Calibri"/>
              </a:rPr>
              <a:t>t</a:t>
            </a:r>
            <a:r>
              <a:rPr sz="650" spc="-10" dirty="0">
                <a:solidFill>
                  <a:schemeClr val="bg1"/>
                </a:solidFill>
                <a:cs typeface="Calibri"/>
              </a:rPr>
              <a:t>t</a:t>
            </a:r>
            <a:r>
              <a:rPr sz="650" spc="5" dirty="0">
                <a:solidFill>
                  <a:schemeClr val="bg1"/>
                </a:solidFill>
                <a:cs typeface="Calibri"/>
              </a:rPr>
              <a:t>e</a:t>
            </a:r>
            <a:r>
              <a:rPr sz="650" spc="-5" dirty="0">
                <a:solidFill>
                  <a:schemeClr val="bg1"/>
                </a:solidFill>
                <a:cs typeface="Calibri"/>
              </a:rPr>
              <a:t>n</a:t>
            </a:r>
            <a:r>
              <a:rPr sz="650" spc="-10" dirty="0">
                <a:solidFill>
                  <a:schemeClr val="bg1"/>
                </a:solidFill>
                <a:cs typeface="Calibri"/>
              </a:rPr>
              <a:t> p</a:t>
            </a:r>
            <a:r>
              <a:rPr sz="650" spc="-5" dirty="0">
                <a:solidFill>
                  <a:schemeClr val="bg1"/>
                </a:solidFill>
                <a:cs typeface="Calibri"/>
              </a:rPr>
              <a:t>erm</a:t>
            </a:r>
            <a:r>
              <a:rPr sz="650" spc="-15" dirty="0">
                <a:solidFill>
                  <a:schemeClr val="bg1"/>
                </a:solidFill>
                <a:cs typeface="Calibri"/>
              </a:rPr>
              <a:t>i</a:t>
            </a:r>
            <a:r>
              <a:rPr sz="650" spc="-5" dirty="0">
                <a:solidFill>
                  <a:schemeClr val="bg1"/>
                </a:solidFill>
                <a:cs typeface="Calibri"/>
              </a:rPr>
              <a:t>s</a:t>
            </a:r>
            <a:r>
              <a:rPr sz="650" spc="-10" dirty="0">
                <a:solidFill>
                  <a:schemeClr val="bg1"/>
                </a:solidFill>
                <a:cs typeface="Calibri"/>
              </a:rPr>
              <a:t>si</a:t>
            </a:r>
            <a:r>
              <a:rPr sz="650" spc="-15" dirty="0">
                <a:solidFill>
                  <a:schemeClr val="bg1"/>
                </a:solidFill>
                <a:cs typeface="Calibri"/>
              </a:rPr>
              <a:t>o</a:t>
            </a:r>
            <a:r>
              <a:rPr sz="650" spc="-5" dirty="0">
                <a:solidFill>
                  <a:schemeClr val="bg1"/>
                </a:solidFill>
                <a:cs typeface="Calibri"/>
              </a:rPr>
              <a:t>n</a:t>
            </a:r>
            <a:r>
              <a:rPr sz="650" dirty="0">
                <a:solidFill>
                  <a:schemeClr val="bg1"/>
                </a:solidFill>
                <a:cs typeface="Calibri"/>
              </a:rPr>
              <a:t> </a:t>
            </a:r>
            <a:r>
              <a:rPr sz="650" spc="-15" dirty="0">
                <a:solidFill>
                  <a:schemeClr val="bg1"/>
                </a:solidFill>
                <a:cs typeface="Calibri"/>
              </a:rPr>
              <a:t>f</a:t>
            </a:r>
            <a:r>
              <a:rPr sz="650" spc="-5" dirty="0">
                <a:solidFill>
                  <a:schemeClr val="bg1"/>
                </a:solidFill>
                <a:cs typeface="Calibri"/>
              </a:rPr>
              <a:t>r</a:t>
            </a:r>
            <a:r>
              <a:rPr sz="650" spc="-10" dirty="0">
                <a:solidFill>
                  <a:schemeClr val="bg1"/>
                </a:solidFill>
                <a:cs typeface="Calibri"/>
              </a:rPr>
              <a:t>om</a:t>
            </a:r>
            <a:r>
              <a:rPr lang="en-GB" sz="650" spc="5" dirty="0">
                <a:solidFill>
                  <a:schemeClr val="bg1"/>
                </a:solidFill>
                <a:cs typeface="Calibri"/>
              </a:rPr>
              <a:t> </a:t>
            </a:r>
            <a:r>
              <a:rPr lang="en-GB" sz="650" spc="-5" dirty="0">
                <a:solidFill>
                  <a:schemeClr val="bg1"/>
                </a:solidFill>
                <a:cs typeface="Calibri"/>
              </a:rPr>
              <a:t>S</a:t>
            </a:r>
            <a:r>
              <a:rPr lang="en-GB" sz="650" spc="-15" dirty="0">
                <a:solidFill>
                  <a:schemeClr val="bg1"/>
                </a:solidFill>
                <a:cs typeface="Calibri"/>
              </a:rPr>
              <a:t>M</a:t>
            </a:r>
            <a:r>
              <a:rPr lang="en-GB" sz="650" spc="-5" dirty="0">
                <a:solidFill>
                  <a:schemeClr val="bg1"/>
                </a:solidFill>
                <a:cs typeface="Calibri"/>
              </a:rPr>
              <a:t>SA</a:t>
            </a:r>
            <a:r>
              <a:rPr sz="650" spc="-5" dirty="0">
                <a:solidFill>
                  <a:schemeClr val="bg1"/>
                </a:solidFill>
                <a:cs typeface="Calibri"/>
              </a:rPr>
              <a:t>“</a:t>
            </a:r>
            <a:endParaRPr sz="650" dirty="0">
              <a:solidFill>
                <a:schemeClr val="bg1"/>
              </a:solidFill>
              <a:cs typeface="Calibri"/>
            </a:endParaRPr>
          </a:p>
        </p:txBody>
      </p:sp>
      <p:sp>
        <p:nvSpPr>
          <p:cNvPr id="2" name="Title 1">
            <a:extLst>
              <a:ext uri="{FF2B5EF4-FFF2-40B4-BE49-F238E27FC236}">
                <a16:creationId xmlns:a16="http://schemas.microsoft.com/office/drawing/2014/main" id="{AC473EFD-AD7B-A5E5-6B52-D954DF475603}"/>
              </a:ext>
            </a:extLst>
          </p:cNvPr>
          <p:cNvSpPr txBox="1">
            <a:spLocks/>
          </p:cNvSpPr>
          <p:nvPr/>
        </p:nvSpPr>
        <p:spPr>
          <a:xfrm>
            <a:off x="0" y="69767"/>
            <a:ext cx="9525000" cy="654479"/>
          </a:xfrm>
          <a:prstGeom prst="rect">
            <a:avLst/>
          </a:prstGeom>
        </p:spPr>
        <p:txBody>
          <a:bodyPr/>
          <a:lst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a:lstStyle>
          <a:p>
            <a:r>
              <a:rPr lang="en-GB" sz="3600" dirty="0">
                <a:solidFill>
                  <a:schemeClr val="bg1"/>
                </a:solidFill>
                <a:latin typeface="+mn-lt"/>
              </a:rPr>
              <a:t>Clause 9.2 Internal Audit</a:t>
            </a:r>
          </a:p>
        </p:txBody>
      </p:sp>
      <p:sp>
        <p:nvSpPr>
          <p:cNvPr id="3" name="Content Placeholder 2">
            <a:extLst>
              <a:ext uri="{FF2B5EF4-FFF2-40B4-BE49-F238E27FC236}">
                <a16:creationId xmlns:a16="http://schemas.microsoft.com/office/drawing/2014/main" id="{9A0BB35E-6468-7CFA-A20B-E003B364997B}"/>
              </a:ext>
            </a:extLst>
          </p:cNvPr>
          <p:cNvSpPr txBox="1">
            <a:spLocks/>
          </p:cNvSpPr>
          <p:nvPr/>
        </p:nvSpPr>
        <p:spPr bwMode="auto">
          <a:xfrm>
            <a:off x="5943600" y="1524000"/>
            <a:ext cx="6400800" cy="4351338"/>
          </a:xfrm>
          <a:prstGeom prst="rect">
            <a:avLst/>
          </a:prstGeom>
          <a:noFill/>
          <a:ln>
            <a:noFill/>
          </a:ln>
        </p:spPr>
        <p:txBody>
          <a:bodyPr spcFirstLastPara="1" lIns="125773" tIns="125773" rIns="125773" bIns="125773"/>
          <a:lstStyle>
            <a:lvl1pPr marL="0" lvl="0" indent="0" algn="ctr" rtl="0" eaLnBrk="0" fontAlgn="base" hangingPunct="0">
              <a:spcBef>
                <a:spcPts val="455"/>
              </a:spcBef>
              <a:spcAft>
                <a:spcPts val="0"/>
              </a:spcAft>
              <a:buSzPts val="1800"/>
              <a:buNone/>
              <a:defRPr sz="3674" b="1">
                <a:solidFill>
                  <a:srgbClr val="374A9C"/>
                </a:solidFill>
                <a:latin typeface="Oswald"/>
                <a:ea typeface="+mn-ea"/>
                <a:cs typeface="+mn-cs"/>
              </a:defRPr>
            </a:lvl1pPr>
            <a:lvl2pPr marL="457200" algn="l" rtl="0" eaLnBrk="0" fontAlgn="base" hangingPunct="0">
              <a:spcBef>
                <a:spcPct val="20000"/>
              </a:spcBef>
              <a:spcAft>
                <a:spcPct val="0"/>
              </a:spcAft>
              <a:defRPr>
                <a:solidFill>
                  <a:schemeClr val="tx1"/>
                </a:solidFill>
                <a:latin typeface="+mn-lt"/>
                <a:ea typeface="+mn-ea"/>
                <a:cs typeface="+mn-cs"/>
              </a:defRPr>
            </a:lvl2pPr>
            <a:lvl3pPr marL="914400" algn="l" rtl="0" eaLnBrk="0" fontAlgn="base" hangingPunct="0">
              <a:spcBef>
                <a:spcPct val="20000"/>
              </a:spcBef>
              <a:spcAft>
                <a:spcPct val="0"/>
              </a:spcAft>
              <a:defRPr>
                <a:solidFill>
                  <a:schemeClr val="tx1"/>
                </a:solidFill>
                <a:latin typeface="+mn-lt"/>
                <a:ea typeface="+mn-ea"/>
                <a:cs typeface="+mn-cs"/>
              </a:defRPr>
            </a:lvl3pPr>
            <a:lvl4pPr marL="1371600" algn="l" rtl="0" eaLnBrk="0" fontAlgn="base" hangingPunct="0">
              <a:spcBef>
                <a:spcPct val="20000"/>
              </a:spcBef>
              <a:spcAft>
                <a:spcPct val="0"/>
              </a:spcAft>
              <a:defRPr>
                <a:solidFill>
                  <a:schemeClr val="tx1"/>
                </a:solidFill>
                <a:latin typeface="+mn-lt"/>
                <a:ea typeface="+mn-ea"/>
                <a:cs typeface="+mn-cs"/>
              </a:defRPr>
            </a:lvl4pPr>
            <a:lvl5pPr marL="1828800" algn="l" rtl="0" eaLnBrk="0" fontAlgn="base" hangingPunct="0">
              <a:spcBef>
                <a:spcPct val="20000"/>
              </a:spcBef>
              <a:spcAft>
                <a:spcPct val="0"/>
              </a:spcAft>
              <a:defRPr>
                <a:solidFill>
                  <a:schemeClr val="tx1"/>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defRPr/>
            </a:pPr>
            <a:r>
              <a:rPr lang="en-US" sz="2000" kern="0" dirty="0">
                <a:solidFill>
                  <a:schemeClr val="bg1"/>
                </a:solidFill>
                <a:latin typeface="+mn-lt"/>
                <a:cs typeface="Arial" panose="020B0604020202020204" pitchFamily="34" charset="0"/>
              </a:rPr>
              <a:t>Held as per annual plan – Checks include:</a:t>
            </a:r>
          </a:p>
          <a:p>
            <a:pPr marL="457200" indent="-457200" algn="l">
              <a:buFont typeface="Wingdings" panose="05000000000000000000" pitchFamily="2" charset="2"/>
              <a:buChar char="ü"/>
              <a:defRPr/>
            </a:pPr>
            <a:r>
              <a:rPr lang="en-US" sz="2000" kern="0" dirty="0">
                <a:solidFill>
                  <a:schemeClr val="bg1"/>
                </a:solidFill>
                <a:latin typeface="+mn-lt"/>
                <a:cs typeface="Arial" panose="020B0604020202020204" pitchFamily="34" charset="0"/>
              </a:rPr>
              <a:t>ITD processes &amp; SLA’s </a:t>
            </a:r>
          </a:p>
          <a:p>
            <a:pPr marL="457200" indent="-457200" algn="l">
              <a:buFont typeface="Wingdings" panose="05000000000000000000" pitchFamily="2" charset="2"/>
              <a:buChar char="ü"/>
              <a:defRPr/>
            </a:pPr>
            <a:r>
              <a:rPr lang="en-US" sz="2000" kern="0" dirty="0">
                <a:solidFill>
                  <a:schemeClr val="bg1"/>
                </a:solidFill>
                <a:latin typeface="+mn-lt"/>
                <a:cs typeface="Arial" panose="020B0604020202020204" pitchFamily="34" charset="0"/>
              </a:rPr>
              <a:t>ITD risk &amp; security controls</a:t>
            </a:r>
          </a:p>
          <a:p>
            <a:pPr marL="457200" indent="-457200" algn="l">
              <a:buFont typeface="Wingdings" panose="05000000000000000000" pitchFamily="2" charset="2"/>
              <a:buChar char="ü"/>
              <a:defRPr/>
            </a:pPr>
            <a:r>
              <a:rPr lang="en-US" sz="2000" kern="0" dirty="0">
                <a:solidFill>
                  <a:schemeClr val="bg1"/>
                </a:solidFill>
                <a:latin typeface="+mn-lt"/>
                <a:cs typeface="Arial" panose="020B0604020202020204" pitchFamily="34" charset="0"/>
              </a:rPr>
              <a:t>Documentation &amp; system logs</a:t>
            </a:r>
          </a:p>
          <a:p>
            <a:pPr marL="457200" indent="-457200" algn="l">
              <a:buFont typeface="Wingdings" panose="05000000000000000000" pitchFamily="2" charset="2"/>
              <a:buChar char="ü"/>
              <a:defRPr/>
            </a:pPr>
            <a:r>
              <a:rPr lang="en-US" sz="2000" kern="0" dirty="0">
                <a:solidFill>
                  <a:schemeClr val="bg1"/>
                </a:solidFill>
                <a:latin typeface="+mn-lt"/>
                <a:cs typeface="Arial" panose="020B0604020202020204" pitchFamily="34" charset="0"/>
              </a:rPr>
              <a:t>Vendor management,  evaluations &amp; results</a:t>
            </a:r>
          </a:p>
          <a:p>
            <a:pPr marL="457200" indent="-457200" algn="l">
              <a:buFont typeface="Wingdings" panose="05000000000000000000" pitchFamily="2" charset="2"/>
              <a:buChar char="ü"/>
              <a:defRPr/>
            </a:pPr>
            <a:r>
              <a:rPr lang="en-US" sz="2000" kern="0" dirty="0">
                <a:solidFill>
                  <a:schemeClr val="bg1"/>
                </a:solidFill>
                <a:latin typeface="+mn-lt"/>
                <a:cs typeface="Arial" panose="020B0604020202020204" pitchFamily="34" charset="0"/>
              </a:rPr>
              <a:t>Evaluation of the collected evidence (KPI’s, records etc.)</a:t>
            </a:r>
          </a:p>
          <a:p>
            <a:pPr marL="457200" indent="-457200" algn="l">
              <a:buFont typeface="Wingdings" panose="05000000000000000000" pitchFamily="2" charset="2"/>
              <a:buChar char="ü"/>
              <a:defRPr/>
            </a:pPr>
            <a:r>
              <a:rPr lang="en-US" sz="2000" kern="0" dirty="0">
                <a:solidFill>
                  <a:schemeClr val="bg1"/>
                </a:solidFill>
                <a:latin typeface="+mn-lt"/>
                <a:cs typeface="Arial" panose="020B0604020202020204" pitchFamily="34" charset="0"/>
              </a:rPr>
              <a:t>Requirements of the standard</a:t>
            </a:r>
          </a:p>
          <a:p>
            <a:pPr marL="457200" indent="-457200" algn="l">
              <a:buFont typeface="Wingdings" panose="05000000000000000000" pitchFamily="2" charset="2"/>
              <a:buChar char="ü"/>
              <a:defRPr/>
            </a:pPr>
            <a:r>
              <a:rPr lang="en-US" sz="2000" kern="0" dirty="0">
                <a:solidFill>
                  <a:schemeClr val="bg1"/>
                </a:solidFill>
                <a:latin typeface="+mn-lt"/>
                <a:cs typeface="Arial" panose="020B0604020202020204" pitchFamily="34" charset="0"/>
              </a:rPr>
              <a:t>Scope of Applicability</a:t>
            </a:r>
          </a:p>
          <a:p>
            <a:pPr marL="457200" indent="-457200" algn="l">
              <a:buFont typeface="Wingdings" panose="05000000000000000000" pitchFamily="2" charset="2"/>
              <a:buChar char="ü"/>
              <a:defRPr/>
            </a:pPr>
            <a:r>
              <a:rPr lang="en-US" sz="2000" kern="0" dirty="0">
                <a:solidFill>
                  <a:schemeClr val="bg1"/>
                </a:solidFill>
                <a:latin typeface="+mn-lt"/>
                <a:cs typeface="Arial" panose="020B0604020202020204" pitchFamily="34" charset="0"/>
              </a:rPr>
              <a:t>Legal requirements assessment</a:t>
            </a:r>
          </a:p>
          <a:p>
            <a:pPr marL="457200" indent="-457200" algn="l">
              <a:buFont typeface="Wingdings" panose="05000000000000000000" pitchFamily="2" charset="2"/>
              <a:buChar char="ü"/>
              <a:defRPr/>
            </a:pPr>
            <a:r>
              <a:rPr lang="en-US" sz="2000" kern="0" dirty="0">
                <a:solidFill>
                  <a:schemeClr val="bg1"/>
                </a:solidFill>
                <a:latin typeface="+mn-lt"/>
                <a:cs typeface="Arial" panose="020B0604020202020204" pitchFamily="34" charset="0"/>
              </a:rPr>
              <a:t>Previous findings</a:t>
            </a:r>
          </a:p>
        </p:txBody>
      </p:sp>
      <p:cxnSp>
        <p:nvCxnSpPr>
          <p:cNvPr id="24" name="Straight Connector 23">
            <a:extLst>
              <a:ext uri="{FF2B5EF4-FFF2-40B4-BE49-F238E27FC236}">
                <a16:creationId xmlns:a16="http://schemas.microsoft.com/office/drawing/2014/main" id="{1C88A8E8-0B7C-F30A-3E23-B351116E67B6}"/>
              </a:ext>
            </a:extLst>
          </p:cNvPr>
          <p:cNvCxnSpPr>
            <a:cxnSpLocks/>
          </p:cNvCxnSpPr>
          <p:nvPr/>
        </p:nvCxnSpPr>
        <p:spPr>
          <a:xfrm>
            <a:off x="228600" y="6825009"/>
            <a:ext cx="11731052" cy="0"/>
          </a:xfrm>
          <a:prstGeom prst="line">
            <a:avLst/>
          </a:prstGeom>
          <a:ln w="57150">
            <a:solidFill>
              <a:srgbClr val="FF671F"/>
            </a:solidFill>
          </a:ln>
        </p:spPr>
        <p:style>
          <a:lnRef idx="1">
            <a:schemeClr val="dk1"/>
          </a:lnRef>
          <a:fillRef idx="0">
            <a:schemeClr val="dk1"/>
          </a:fillRef>
          <a:effectRef idx="0">
            <a:schemeClr val="dk1"/>
          </a:effectRef>
          <a:fontRef idx="minor">
            <a:schemeClr val="tx1"/>
          </a:fontRef>
        </p:style>
      </p:cxnSp>
      <p:pic>
        <p:nvPicPr>
          <p:cNvPr id="7170" name="Picture 2" descr="OMNINET | Benefits of an ISMS according to ISO 27001 standard">
            <a:extLst>
              <a:ext uri="{FF2B5EF4-FFF2-40B4-BE49-F238E27FC236}">
                <a16:creationId xmlns:a16="http://schemas.microsoft.com/office/drawing/2014/main" id="{B6646BF6-8B0C-B352-11A1-A2B95FCB92A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7358" b="20476"/>
          <a:stretch/>
        </p:blipFill>
        <p:spPr bwMode="auto">
          <a:xfrm>
            <a:off x="1" y="1437379"/>
            <a:ext cx="6248400" cy="4489695"/>
          </a:xfrm>
          <a:prstGeom prst="flowChartOnlineStorage">
            <a:avLst/>
          </a:prstGeom>
          <a:noFill/>
          <a:ln w="38100">
            <a:solidFill>
              <a:srgbClr val="FF671F"/>
            </a:solidFill>
          </a:ln>
          <a:extLst>
            <a:ext uri="{909E8E84-426E-40DD-AFC4-6F175D3DCCD1}">
              <a14:hiddenFill xmlns:a14="http://schemas.microsoft.com/office/drawing/2010/main">
                <a:solidFill>
                  <a:srgbClr val="FFFFFF"/>
                </a:solidFill>
              </a14:hiddenFill>
            </a:ext>
          </a:extLst>
        </p:spPr>
      </p:pic>
      <p:grpSp>
        <p:nvGrpSpPr>
          <p:cNvPr id="25" name="Group 21">
            <a:extLst>
              <a:ext uri="{FF2B5EF4-FFF2-40B4-BE49-F238E27FC236}">
                <a16:creationId xmlns:a16="http://schemas.microsoft.com/office/drawing/2014/main" id="{0B131C20-9976-A2E8-C806-4BCE20940975}"/>
              </a:ext>
            </a:extLst>
          </p:cNvPr>
          <p:cNvGrpSpPr>
            <a:grpSpLocks/>
          </p:cNvGrpSpPr>
          <p:nvPr/>
        </p:nvGrpSpPr>
        <p:grpSpPr bwMode="auto">
          <a:xfrm rot="-828806">
            <a:off x="10338752" y="5090548"/>
            <a:ext cx="1908175" cy="1685925"/>
            <a:chOff x="-63862" y="1118795"/>
            <a:chExt cx="2097920" cy="2053464"/>
          </a:xfrm>
        </p:grpSpPr>
        <p:grpSp>
          <p:nvGrpSpPr>
            <p:cNvPr id="26" name="Group 22">
              <a:extLst>
                <a:ext uri="{FF2B5EF4-FFF2-40B4-BE49-F238E27FC236}">
                  <a16:creationId xmlns:a16="http://schemas.microsoft.com/office/drawing/2014/main" id="{AEB80472-95A4-C2E9-C284-1DA83708B33E}"/>
                </a:ext>
              </a:extLst>
            </p:cNvPr>
            <p:cNvGrpSpPr>
              <a:grpSpLocks/>
            </p:cNvGrpSpPr>
            <p:nvPr/>
          </p:nvGrpSpPr>
          <p:grpSpPr bwMode="auto">
            <a:xfrm>
              <a:off x="-63862" y="1118795"/>
              <a:ext cx="2097920" cy="2053464"/>
              <a:chOff x="3145066" y="1214747"/>
              <a:chExt cx="2262188" cy="2214253"/>
            </a:xfrm>
          </p:grpSpPr>
          <p:grpSp>
            <p:nvGrpSpPr>
              <p:cNvPr id="28" name="Group 24">
                <a:extLst>
                  <a:ext uri="{FF2B5EF4-FFF2-40B4-BE49-F238E27FC236}">
                    <a16:creationId xmlns:a16="http://schemas.microsoft.com/office/drawing/2014/main" id="{29372730-F5B7-E18D-ABCF-09D2EE7FBB3F}"/>
                  </a:ext>
                </a:extLst>
              </p:cNvPr>
              <p:cNvGrpSpPr>
                <a:grpSpLocks/>
              </p:cNvGrpSpPr>
              <p:nvPr/>
            </p:nvGrpSpPr>
            <p:grpSpPr bwMode="auto">
              <a:xfrm>
                <a:off x="3145066" y="1314450"/>
                <a:ext cx="2262188" cy="2114550"/>
                <a:chOff x="5748566" y="3871913"/>
                <a:chExt cx="2262188" cy="2114550"/>
              </a:xfrm>
            </p:grpSpPr>
            <p:sp>
              <p:nvSpPr>
                <p:cNvPr id="31" name="Rectangle 5">
                  <a:extLst>
                    <a:ext uri="{FF2B5EF4-FFF2-40B4-BE49-F238E27FC236}">
                      <a16:creationId xmlns:a16="http://schemas.microsoft.com/office/drawing/2014/main" id="{84C8ACE9-42CE-B3B0-D03C-EA8D121DCAEB}"/>
                    </a:ext>
                  </a:extLst>
                </p:cNvPr>
                <p:cNvSpPr/>
                <p:nvPr/>
              </p:nvSpPr>
              <p:spPr>
                <a:xfrm>
                  <a:off x="5719940" y="3946307"/>
                  <a:ext cx="2057048" cy="1886912"/>
                </a:xfrm>
                <a:custGeom>
                  <a:avLst/>
                  <a:gdLst>
                    <a:gd name="connsiteX0" fmla="*/ 0 w 2262188"/>
                    <a:gd name="connsiteY0" fmla="*/ 0 h 1562100"/>
                    <a:gd name="connsiteX1" fmla="*/ 2262188 w 2262188"/>
                    <a:gd name="connsiteY1" fmla="*/ 0 h 1562100"/>
                    <a:gd name="connsiteX2" fmla="*/ 2262188 w 2262188"/>
                    <a:gd name="connsiteY2" fmla="*/ 1562100 h 1562100"/>
                    <a:gd name="connsiteX3" fmla="*/ 0 w 2262188"/>
                    <a:gd name="connsiteY3" fmla="*/ 1562100 h 1562100"/>
                    <a:gd name="connsiteX4" fmla="*/ 0 w 2262188"/>
                    <a:gd name="connsiteY4" fmla="*/ 0 h 1562100"/>
                    <a:gd name="connsiteX0" fmla="*/ 0 w 2262188"/>
                    <a:gd name="connsiteY0" fmla="*/ 247650 h 1809750"/>
                    <a:gd name="connsiteX1" fmla="*/ 1952625 w 2262188"/>
                    <a:gd name="connsiteY1" fmla="*/ 0 h 1809750"/>
                    <a:gd name="connsiteX2" fmla="*/ 2262188 w 2262188"/>
                    <a:gd name="connsiteY2" fmla="*/ 1809750 h 1809750"/>
                    <a:gd name="connsiteX3" fmla="*/ 0 w 2262188"/>
                    <a:gd name="connsiteY3" fmla="*/ 1809750 h 1809750"/>
                    <a:gd name="connsiteX4" fmla="*/ 0 w 2262188"/>
                    <a:gd name="connsiteY4" fmla="*/ 247650 h 18097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18378 w 2280566"/>
                    <a:gd name="connsiteY0" fmla="*/ 247650 h 2133600"/>
                    <a:gd name="connsiteX1" fmla="*/ 1971003 w 2280566"/>
                    <a:gd name="connsiteY1" fmla="*/ 0 h 2133600"/>
                    <a:gd name="connsiteX2" fmla="*/ 2280566 w 2280566"/>
                    <a:gd name="connsiteY2" fmla="*/ 1809750 h 2133600"/>
                    <a:gd name="connsiteX3" fmla="*/ 94578 w 2280566"/>
                    <a:gd name="connsiteY3" fmla="*/ 2133600 h 2133600"/>
                    <a:gd name="connsiteX4" fmla="*/ 18378 w 2280566"/>
                    <a:gd name="connsiteY4" fmla="*/ 247650 h 2133600"/>
                    <a:gd name="connsiteX0" fmla="*/ 18378 w 2056728"/>
                    <a:gd name="connsiteY0" fmla="*/ 247650 h 2152490"/>
                    <a:gd name="connsiteX1" fmla="*/ 1971003 w 2056728"/>
                    <a:gd name="connsiteY1" fmla="*/ 0 h 2152490"/>
                    <a:gd name="connsiteX2" fmla="*/ 2056728 w 2056728"/>
                    <a:gd name="connsiteY2" fmla="*/ 2114550 h 2152490"/>
                    <a:gd name="connsiteX3" fmla="*/ 94578 w 2056728"/>
                    <a:gd name="connsiteY3" fmla="*/ 2133600 h 2152490"/>
                    <a:gd name="connsiteX4" fmla="*/ 18378 w 2056728"/>
                    <a:gd name="connsiteY4" fmla="*/ 247650 h 2152490"/>
                    <a:gd name="connsiteX0" fmla="*/ 18378 w 2056728"/>
                    <a:gd name="connsiteY0" fmla="*/ 0 h 1904840"/>
                    <a:gd name="connsiteX1" fmla="*/ 1923378 w 2056728"/>
                    <a:gd name="connsiteY1" fmla="*/ 23812 h 1904840"/>
                    <a:gd name="connsiteX2" fmla="*/ 2056728 w 2056728"/>
                    <a:gd name="connsiteY2" fmla="*/ 1866900 h 1904840"/>
                    <a:gd name="connsiteX3" fmla="*/ 94578 w 2056728"/>
                    <a:gd name="connsiteY3" fmla="*/ 1885950 h 1904840"/>
                    <a:gd name="connsiteX4" fmla="*/ 18378 w 2056728"/>
                    <a:gd name="connsiteY4" fmla="*/ 0 h 1904840"/>
                    <a:gd name="connsiteX0" fmla="*/ 18378 w 2056728"/>
                    <a:gd name="connsiteY0" fmla="*/ 0 h 1904840"/>
                    <a:gd name="connsiteX1" fmla="*/ 1918615 w 2056728"/>
                    <a:gd name="connsiteY1" fmla="*/ 4762 h 1904840"/>
                    <a:gd name="connsiteX2" fmla="*/ 2056728 w 2056728"/>
                    <a:gd name="connsiteY2" fmla="*/ 1866900 h 1904840"/>
                    <a:gd name="connsiteX3" fmla="*/ 94578 w 2056728"/>
                    <a:gd name="connsiteY3" fmla="*/ 1885950 h 1904840"/>
                    <a:gd name="connsiteX4" fmla="*/ 18378 w 2056728"/>
                    <a:gd name="connsiteY4" fmla="*/ 0 h 1904840"/>
                    <a:gd name="connsiteX0" fmla="*/ 2815 w 2060215"/>
                    <a:gd name="connsiteY0" fmla="*/ 0 h 1909602"/>
                    <a:gd name="connsiteX1" fmla="*/ 1922102 w 2060215"/>
                    <a:gd name="connsiteY1" fmla="*/ 9524 h 1909602"/>
                    <a:gd name="connsiteX2" fmla="*/ 2060215 w 2060215"/>
                    <a:gd name="connsiteY2" fmla="*/ 1871662 h 1909602"/>
                    <a:gd name="connsiteX3" fmla="*/ 98065 w 2060215"/>
                    <a:gd name="connsiteY3" fmla="*/ 1890712 h 1909602"/>
                    <a:gd name="connsiteX4" fmla="*/ 2815 w 2060215"/>
                    <a:gd name="connsiteY4" fmla="*/ 0 h 1909602"/>
                    <a:gd name="connsiteX0" fmla="*/ 43928 w 2101328"/>
                    <a:gd name="connsiteY0" fmla="*/ 0 h 1909602"/>
                    <a:gd name="connsiteX1" fmla="*/ 1963215 w 2101328"/>
                    <a:gd name="connsiteY1" fmla="*/ 9524 h 1909602"/>
                    <a:gd name="connsiteX2" fmla="*/ 2101328 w 2101328"/>
                    <a:gd name="connsiteY2" fmla="*/ 1871662 h 1909602"/>
                    <a:gd name="connsiteX3" fmla="*/ 139178 w 2101328"/>
                    <a:gd name="connsiteY3" fmla="*/ 1890712 h 1909602"/>
                    <a:gd name="connsiteX4" fmla="*/ 43928 w 2101328"/>
                    <a:gd name="connsiteY4" fmla="*/ 0 h 1909602"/>
                    <a:gd name="connsiteX0" fmla="*/ 53205 w 2110605"/>
                    <a:gd name="connsiteY0" fmla="*/ 0 h 1910544"/>
                    <a:gd name="connsiteX1" fmla="*/ 1972492 w 2110605"/>
                    <a:gd name="connsiteY1" fmla="*/ 9524 h 1910544"/>
                    <a:gd name="connsiteX2" fmla="*/ 2110605 w 2110605"/>
                    <a:gd name="connsiteY2" fmla="*/ 1871662 h 1910544"/>
                    <a:gd name="connsiteX3" fmla="*/ 134168 w 2110605"/>
                    <a:gd name="connsiteY3" fmla="*/ 1895474 h 1910544"/>
                    <a:gd name="connsiteX4" fmla="*/ 53205 w 2110605"/>
                    <a:gd name="connsiteY4" fmla="*/ 0 h 1910544"/>
                    <a:gd name="connsiteX0" fmla="*/ 0 w 2057400"/>
                    <a:gd name="connsiteY0" fmla="*/ 0 h 1910544"/>
                    <a:gd name="connsiteX1" fmla="*/ 1919287 w 2057400"/>
                    <a:gd name="connsiteY1" fmla="*/ 9524 h 1910544"/>
                    <a:gd name="connsiteX2" fmla="*/ 2057400 w 2057400"/>
                    <a:gd name="connsiteY2" fmla="*/ 1871662 h 1910544"/>
                    <a:gd name="connsiteX3" fmla="*/ 80963 w 2057400"/>
                    <a:gd name="connsiteY3" fmla="*/ 1895474 h 1910544"/>
                    <a:gd name="connsiteX4" fmla="*/ 0 w 2057400"/>
                    <a:gd name="connsiteY4" fmla="*/ 0 h 1910544"/>
                    <a:gd name="connsiteX0" fmla="*/ 0 w 2057400"/>
                    <a:gd name="connsiteY0" fmla="*/ 0 h 1895474"/>
                    <a:gd name="connsiteX1" fmla="*/ 1919287 w 2057400"/>
                    <a:gd name="connsiteY1" fmla="*/ 9524 h 1895474"/>
                    <a:gd name="connsiteX2" fmla="*/ 2057400 w 2057400"/>
                    <a:gd name="connsiteY2" fmla="*/ 1871662 h 1895474"/>
                    <a:gd name="connsiteX3" fmla="*/ 80963 w 2057400"/>
                    <a:gd name="connsiteY3" fmla="*/ 1895474 h 1895474"/>
                    <a:gd name="connsiteX4" fmla="*/ 0 w 2057400"/>
                    <a:gd name="connsiteY4" fmla="*/ 0 h 1895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7400" h="1895474">
                      <a:moveTo>
                        <a:pt x="0" y="0"/>
                      </a:moveTo>
                      <a:lnTo>
                        <a:pt x="1919287" y="9524"/>
                      </a:lnTo>
                      <a:lnTo>
                        <a:pt x="2057400" y="1871662"/>
                      </a:lnTo>
                      <a:cubicBezTo>
                        <a:pt x="1560512" y="1897062"/>
                        <a:pt x="896939" y="1836737"/>
                        <a:pt x="80963" y="1895474"/>
                      </a:cubicBezTo>
                      <a:cubicBezTo>
                        <a:pt x="-38100" y="1416049"/>
                        <a:pt x="33337" y="889000"/>
                        <a:pt x="0" y="0"/>
                      </a:cubicBezTo>
                      <a:close/>
                    </a:path>
                  </a:pathLst>
                </a:custGeom>
                <a:solidFill>
                  <a:srgbClr val="9E01BF"/>
                </a:solidFill>
                <a:ln>
                  <a:noFill/>
                </a:ln>
                <a:effectLst>
                  <a:outerShdw blurRad="50800" dist="38100" dir="8100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cs typeface="Arial" panose="020B0604020202020204" pitchFamily="34" charset="0"/>
                  </a:endParaRPr>
                </a:p>
              </p:txBody>
            </p:sp>
            <p:sp>
              <p:nvSpPr>
                <p:cNvPr id="32" name="Rectangle 5">
                  <a:extLst>
                    <a:ext uri="{FF2B5EF4-FFF2-40B4-BE49-F238E27FC236}">
                      <a16:creationId xmlns:a16="http://schemas.microsoft.com/office/drawing/2014/main" id="{F71A45ED-2DAA-9E69-EFFF-A0A53692E174}"/>
                    </a:ext>
                  </a:extLst>
                </p:cNvPr>
                <p:cNvSpPr/>
                <p:nvPr/>
              </p:nvSpPr>
              <p:spPr>
                <a:xfrm>
                  <a:off x="5723070" y="3843155"/>
                  <a:ext cx="2262188" cy="2110004"/>
                </a:xfrm>
                <a:custGeom>
                  <a:avLst/>
                  <a:gdLst>
                    <a:gd name="connsiteX0" fmla="*/ 0 w 2262188"/>
                    <a:gd name="connsiteY0" fmla="*/ 0 h 1562100"/>
                    <a:gd name="connsiteX1" fmla="*/ 2262188 w 2262188"/>
                    <a:gd name="connsiteY1" fmla="*/ 0 h 1562100"/>
                    <a:gd name="connsiteX2" fmla="*/ 2262188 w 2262188"/>
                    <a:gd name="connsiteY2" fmla="*/ 1562100 h 1562100"/>
                    <a:gd name="connsiteX3" fmla="*/ 0 w 2262188"/>
                    <a:gd name="connsiteY3" fmla="*/ 1562100 h 1562100"/>
                    <a:gd name="connsiteX4" fmla="*/ 0 w 2262188"/>
                    <a:gd name="connsiteY4" fmla="*/ 0 h 1562100"/>
                    <a:gd name="connsiteX0" fmla="*/ 0 w 2262188"/>
                    <a:gd name="connsiteY0" fmla="*/ 247650 h 1809750"/>
                    <a:gd name="connsiteX1" fmla="*/ 1952625 w 2262188"/>
                    <a:gd name="connsiteY1" fmla="*/ 0 h 1809750"/>
                    <a:gd name="connsiteX2" fmla="*/ 2262188 w 2262188"/>
                    <a:gd name="connsiteY2" fmla="*/ 1809750 h 1809750"/>
                    <a:gd name="connsiteX3" fmla="*/ 0 w 2262188"/>
                    <a:gd name="connsiteY3" fmla="*/ 1809750 h 1809750"/>
                    <a:gd name="connsiteX4" fmla="*/ 0 w 2262188"/>
                    <a:gd name="connsiteY4" fmla="*/ 247650 h 18097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2188" h="2114550">
                      <a:moveTo>
                        <a:pt x="0" y="247650"/>
                      </a:moveTo>
                      <a:lnTo>
                        <a:pt x="1952625" y="0"/>
                      </a:lnTo>
                      <a:lnTo>
                        <a:pt x="2262188" y="1809750"/>
                      </a:lnTo>
                      <a:cubicBezTo>
                        <a:pt x="1622425" y="1911350"/>
                        <a:pt x="1158876" y="2055813"/>
                        <a:pt x="342900" y="2114550"/>
                      </a:cubicBezTo>
                      <a:cubicBezTo>
                        <a:pt x="76200" y="1501775"/>
                        <a:pt x="214312" y="969963"/>
                        <a:pt x="0" y="247650"/>
                      </a:cubicBezTo>
                      <a:close/>
                    </a:path>
                  </a:pathLst>
                </a:custGeom>
                <a:solidFill>
                  <a:srgbClr val="FFE285"/>
                </a:solidFill>
                <a:ln>
                  <a:noFill/>
                </a:ln>
                <a:effectLst>
                  <a:outerShdw blurRad="50800" dist="38100" dir="8100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cs typeface="Arial" panose="020B0604020202020204" pitchFamily="34" charset="0"/>
                  </a:endParaRPr>
                </a:p>
              </p:txBody>
            </p:sp>
          </p:grpSp>
          <p:sp>
            <p:nvSpPr>
              <p:cNvPr id="29" name="Freeform 83">
                <a:extLst>
                  <a:ext uri="{FF2B5EF4-FFF2-40B4-BE49-F238E27FC236}">
                    <a16:creationId xmlns:a16="http://schemas.microsoft.com/office/drawing/2014/main" id="{80CF9C7A-ED38-FE88-817A-6F081D0527E6}"/>
                  </a:ext>
                </a:extLst>
              </p:cNvPr>
              <p:cNvSpPr/>
              <p:nvPr/>
            </p:nvSpPr>
            <p:spPr>
              <a:xfrm rot="20835425">
                <a:off x="3577026" y="1186627"/>
                <a:ext cx="242781" cy="656769"/>
              </a:xfrm>
              <a:custGeom>
                <a:avLst/>
                <a:gdLst>
                  <a:gd name="connsiteX0" fmla="*/ 155940 w 242079"/>
                  <a:gd name="connsiteY0" fmla="*/ 4772 h 657789"/>
                  <a:gd name="connsiteX1" fmla="*/ 227649 w 242079"/>
                  <a:gd name="connsiteY1" fmla="*/ 76765 h 657789"/>
                  <a:gd name="connsiteX2" fmla="*/ 241933 w 242079"/>
                  <a:gd name="connsiteY2" fmla="*/ 550445 h 657789"/>
                  <a:gd name="connsiteX3" fmla="*/ 63518 w 242079"/>
                  <a:gd name="connsiteY3" fmla="*/ 539353 h 657789"/>
                  <a:gd name="connsiteX4" fmla="*/ 51542 w 242079"/>
                  <a:gd name="connsiteY4" fmla="*/ 247426 h 657789"/>
                  <a:gd name="connsiteX5" fmla="*/ 87414 w 242079"/>
                  <a:gd name="connsiteY5" fmla="*/ 246350 h 657789"/>
                  <a:gd name="connsiteX6" fmla="*/ 99797 w 242079"/>
                  <a:gd name="connsiteY6" fmla="*/ 541433 h 657789"/>
                  <a:gd name="connsiteX7" fmla="*/ 200540 w 242079"/>
                  <a:gd name="connsiteY7" fmla="*/ 550446 h 657789"/>
                  <a:gd name="connsiteX8" fmla="*/ 186594 w 242079"/>
                  <a:gd name="connsiteY8" fmla="*/ 83377 h 657789"/>
                  <a:gd name="connsiteX9" fmla="*/ 42654 w 242079"/>
                  <a:gd name="connsiteY9" fmla="*/ 96695 h 657789"/>
                  <a:gd name="connsiteX10" fmla="*/ 38094 w 242079"/>
                  <a:gd name="connsiteY10" fmla="*/ 151141 h 657789"/>
                  <a:gd name="connsiteX11" fmla="*/ 35792 w 242079"/>
                  <a:gd name="connsiteY11" fmla="*/ 189705 h 657789"/>
                  <a:gd name="connsiteX12" fmla="*/ 0 w 242079"/>
                  <a:gd name="connsiteY12" fmla="*/ 180977 h 657789"/>
                  <a:gd name="connsiteX13" fmla="*/ 387 w 242079"/>
                  <a:gd name="connsiteY13" fmla="*/ 149520 h 657789"/>
                  <a:gd name="connsiteX14" fmla="*/ 5436 w 242079"/>
                  <a:gd name="connsiteY14" fmla="*/ 85217 h 657789"/>
                  <a:gd name="connsiteX15" fmla="*/ 155940 w 242079"/>
                  <a:gd name="connsiteY15" fmla="*/ 4772 h 657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2079" h="657789">
                    <a:moveTo>
                      <a:pt x="155940" y="4772"/>
                    </a:moveTo>
                    <a:cubicBezTo>
                      <a:pt x="192435" y="14500"/>
                      <a:pt x="222499" y="38956"/>
                      <a:pt x="227649" y="76765"/>
                    </a:cubicBezTo>
                    <a:cubicBezTo>
                      <a:pt x="234563" y="265770"/>
                      <a:pt x="240328" y="371828"/>
                      <a:pt x="241933" y="550445"/>
                    </a:cubicBezTo>
                    <a:cubicBezTo>
                      <a:pt x="247977" y="686654"/>
                      <a:pt x="65591" y="704151"/>
                      <a:pt x="63518" y="539353"/>
                    </a:cubicBezTo>
                    <a:cubicBezTo>
                      <a:pt x="61409" y="475444"/>
                      <a:pt x="48289" y="301306"/>
                      <a:pt x="51542" y="247426"/>
                    </a:cubicBezTo>
                    <a:cubicBezTo>
                      <a:pt x="54501" y="228700"/>
                      <a:pt x="85100" y="229493"/>
                      <a:pt x="87414" y="246350"/>
                    </a:cubicBezTo>
                    <a:cubicBezTo>
                      <a:pt x="89907" y="308676"/>
                      <a:pt x="95118" y="457176"/>
                      <a:pt x="99797" y="541433"/>
                    </a:cubicBezTo>
                    <a:cubicBezTo>
                      <a:pt x="108317" y="639321"/>
                      <a:pt x="206414" y="632988"/>
                      <a:pt x="200540" y="550446"/>
                    </a:cubicBezTo>
                    <a:cubicBezTo>
                      <a:pt x="199402" y="376527"/>
                      <a:pt x="191772" y="259740"/>
                      <a:pt x="186594" y="83377"/>
                    </a:cubicBezTo>
                    <a:cubicBezTo>
                      <a:pt x="180913" y="26407"/>
                      <a:pt x="50416" y="14783"/>
                      <a:pt x="42654" y="96695"/>
                    </a:cubicBezTo>
                    <a:cubicBezTo>
                      <a:pt x="39662" y="115477"/>
                      <a:pt x="38757" y="133517"/>
                      <a:pt x="38094" y="151141"/>
                    </a:cubicBezTo>
                    <a:lnTo>
                      <a:pt x="35792" y="189705"/>
                    </a:lnTo>
                    <a:lnTo>
                      <a:pt x="0" y="180977"/>
                    </a:lnTo>
                    <a:lnTo>
                      <a:pt x="387" y="149520"/>
                    </a:lnTo>
                    <a:cubicBezTo>
                      <a:pt x="806" y="129168"/>
                      <a:pt x="1954" y="107313"/>
                      <a:pt x="5436" y="85217"/>
                    </a:cubicBezTo>
                    <a:cubicBezTo>
                      <a:pt x="16425" y="13253"/>
                      <a:pt x="95115" y="-11442"/>
                      <a:pt x="155940" y="4772"/>
                    </a:cubicBezTo>
                    <a:close/>
                  </a:path>
                </a:pathLst>
              </a:custGeom>
              <a:solidFill>
                <a:schemeClr val="accent5">
                  <a:lumMod val="75000"/>
                  <a:lumOff val="2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cs typeface="Arial" panose="020B0604020202020204" pitchFamily="34" charset="0"/>
                </a:endParaRPr>
              </a:p>
            </p:txBody>
          </p:sp>
        </p:grpSp>
        <p:sp>
          <p:nvSpPr>
            <p:cNvPr id="27" name="TextBox 23">
              <a:extLst>
                <a:ext uri="{FF2B5EF4-FFF2-40B4-BE49-F238E27FC236}">
                  <a16:creationId xmlns:a16="http://schemas.microsoft.com/office/drawing/2014/main" id="{EC513384-D1BE-E47D-D74B-AD36FCF4E8B1}"/>
                </a:ext>
              </a:extLst>
            </p:cNvPr>
            <p:cNvSpPr txBox="1">
              <a:spLocks noChangeArrowheads="1"/>
            </p:cNvSpPr>
            <p:nvPr/>
          </p:nvSpPr>
          <p:spPr bwMode="auto">
            <a:xfrm rot="21015578">
              <a:off x="130602" y="1669628"/>
              <a:ext cx="1682831" cy="1162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n-GB" altLang="en-US" sz="1400" b="1" dirty="0">
                  <a:latin typeface="+mn-lt"/>
                  <a:cs typeface="Arial" panose="020B0604020202020204" pitchFamily="34" charset="0"/>
                </a:rPr>
                <a:t>Audit Checklist is available on GUIDE under Doc# 2744</a:t>
              </a:r>
            </a:p>
          </p:txBody>
        </p:sp>
      </p:grpSp>
    </p:spTree>
    <p:extLst>
      <p:ext uri="{BB962C8B-B14F-4D97-AF65-F5344CB8AC3E}">
        <p14:creationId xmlns:p14="http://schemas.microsoft.com/office/powerpoint/2010/main" val="42647260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73EFD-AD7B-A5E5-6B52-D954DF475603}"/>
              </a:ext>
            </a:extLst>
          </p:cNvPr>
          <p:cNvSpPr txBox="1">
            <a:spLocks/>
          </p:cNvSpPr>
          <p:nvPr/>
        </p:nvSpPr>
        <p:spPr>
          <a:xfrm>
            <a:off x="0" y="69767"/>
            <a:ext cx="7696200" cy="654479"/>
          </a:xfrm>
          <a:prstGeom prst="rect">
            <a:avLst/>
          </a:prstGeom>
        </p:spPr>
        <p:txBody>
          <a:bodyPr/>
          <a:lst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a:lstStyle>
          <a:p>
            <a:r>
              <a:rPr lang="en-GB" sz="3600" dirty="0">
                <a:solidFill>
                  <a:schemeClr val="bg1"/>
                </a:solidFill>
                <a:latin typeface="+mn-lt"/>
              </a:rPr>
              <a:t>Clause 9.3 Management Review</a:t>
            </a:r>
          </a:p>
        </p:txBody>
      </p:sp>
      <p:sp>
        <p:nvSpPr>
          <p:cNvPr id="7201" name="object 18">
            <a:extLst>
              <a:ext uri="{FF2B5EF4-FFF2-40B4-BE49-F238E27FC236}">
                <a16:creationId xmlns:a16="http://schemas.microsoft.com/office/drawing/2014/main" id="{526FBAF0-AE02-2D19-865E-FBF87CE4B67B}"/>
              </a:ext>
            </a:extLst>
          </p:cNvPr>
          <p:cNvSpPr txBox="1"/>
          <p:nvPr/>
        </p:nvSpPr>
        <p:spPr>
          <a:xfrm>
            <a:off x="3603625" y="6688138"/>
            <a:ext cx="4984750"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latin typeface="Calibri"/>
                <a:cs typeface="Calibri"/>
              </a:rPr>
              <a:t>“</a:t>
            </a:r>
            <a:r>
              <a:rPr sz="650" spc="-5" dirty="0">
                <a:solidFill>
                  <a:schemeClr val="bg1"/>
                </a:solidFill>
                <a:latin typeface="Calibri"/>
                <a:cs typeface="Calibri"/>
              </a:rPr>
              <a:t>C</a:t>
            </a:r>
            <a:r>
              <a:rPr sz="650" spc="-15" dirty="0">
                <a:solidFill>
                  <a:schemeClr val="bg1"/>
                </a:solidFill>
                <a:latin typeface="Calibri"/>
                <a:cs typeface="Calibri"/>
              </a:rPr>
              <a:t>o</a:t>
            </a:r>
            <a:r>
              <a:rPr sz="650" spc="-10" dirty="0">
                <a:solidFill>
                  <a:schemeClr val="bg1"/>
                </a:solidFill>
                <a:latin typeface="Calibri"/>
                <a:cs typeface="Calibri"/>
              </a:rPr>
              <a:t>p</a:t>
            </a:r>
            <a:r>
              <a:rPr sz="650" spc="-15" dirty="0">
                <a:solidFill>
                  <a:schemeClr val="bg1"/>
                </a:solidFill>
                <a:latin typeface="Calibri"/>
                <a:cs typeface="Calibri"/>
              </a:rPr>
              <a:t>y</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a:t>
            </a:r>
            <a:r>
              <a:rPr sz="650" spc="-10" dirty="0">
                <a:solidFill>
                  <a:schemeClr val="bg1"/>
                </a:solidFill>
                <a:latin typeface="Calibri"/>
                <a:cs typeface="Calibri"/>
              </a:rPr>
              <a:t>s</a:t>
            </a:r>
            <a:r>
              <a:rPr sz="650" spc="-5" dirty="0">
                <a:solidFill>
                  <a:schemeClr val="bg1"/>
                </a:solidFill>
                <a:latin typeface="Calibri"/>
                <a:cs typeface="Calibri"/>
              </a:rPr>
              <a:t>:</a:t>
            </a:r>
            <a:r>
              <a:rPr sz="650" spc="-10" dirty="0">
                <a:solidFill>
                  <a:schemeClr val="bg1"/>
                </a:solidFill>
                <a:latin typeface="Calibri"/>
                <a:cs typeface="Calibri"/>
              </a:rPr>
              <a:t> Al</a:t>
            </a:r>
            <a:r>
              <a:rPr sz="650" spc="-5" dirty="0">
                <a:solidFill>
                  <a:schemeClr val="bg1"/>
                </a:solidFill>
                <a:latin typeface="Calibri"/>
                <a:cs typeface="Calibri"/>
              </a:rPr>
              <a:t>l</a:t>
            </a:r>
            <a:r>
              <a:rPr sz="650" spc="15" dirty="0">
                <a:solidFill>
                  <a:schemeClr val="bg1"/>
                </a:solidFill>
                <a:latin typeface="Calibri"/>
                <a:cs typeface="Calibri"/>
              </a:rPr>
              <a:t> </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ts</a:t>
            </a:r>
            <a:r>
              <a:rPr sz="650" spc="-10" dirty="0">
                <a:solidFill>
                  <a:schemeClr val="bg1"/>
                </a:solidFill>
                <a:latin typeface="Calibri"/>
                <a:cs typeface="Calibri"/>
              </a:rPr>
              <a:t> </a:t>
            </a:r>
            <a:r>
              <a:rPr sz="650" spc="-5" dirty="0">
                <a:solidFill>
                  <a:schemeClr val="bg1"/>
                </a:solidFill>
                <a:latin typeface="Calibri"/>
                <a:cs typeface="Calibri"/>
              </a:rPr>
              <a:t>are</a:t>
            </a:r>
            <a:r>
              <a:rPr sz="650" spc="10" dirty="0">
                <a:solidFill>
                  <a:schemeClr val="bg1"/>
                </a:solidFill>
                <a:latin typeface="Calibri"/>
                <a:cs typeface="Calibri"/>
              </a:rPr>
              <a:t> </a:t>
            </a:r>
            <a:r>
              <a:rPr sz="650" spc="-5" dirty="0">
                <a:solidFill>
                  <a:schemeClr val="bg1"/>
                </a:solidFill>
                <a:latin typeface="Calibri"/>
                <a:cs typeface="Calibri"/>
              </a:rPr>
              <a:t>reser</a:t>
            </a:r>
            <a:r>
              <a:rPr sz="650" spc="-10" dirty="0">
                <a:solidFill>
                  <a:schemeClr val="bg1"/>
                </a:solidFill>
                <a:latin typeface="Calibri"/>
                <a:cs typeface="Calibri"/>
              </a:rPr>
              <a:t>v</a:t>
            </a:r>
            <a:r>
              <a:rPr sz="650" spc="-5" dirty="0">
                <a:solidFill>
                  <a:schemeClr val="bg1"/>
                </a:solidFill>
                <a:latin typeface="Calibri"/>
                <a:cs typeface="Calibri"/>
              </a:rPr>
              <a:t>e</a:t>
            </a:r>
            <a:r>
              <a:rPr sz="650" spc="-10" dirty="0">
                <a:solidFill>
                  <a:schemeClr val="bg1"/>
                </a:solidFill>
                <a:latin typeface="Calibri"/>
                <a:cs typeface="Calibri"/>
              </a:rPr>
              <a:t>d</a:t>
            </a:r>
            <a:r>
              <a:rPr sz="650" spc="-5" dirty="0">
                <a:solidFill>
                  <a:schemeClr val="bg1"/>
                </a:solidFill>
                <a:latin typeface="Calibri"/>
                <a:cs typeface="Calibri"/>
              </a:rPr>
              <a:t>,</a:t>
            </a:r>
            <a:r>
              <a:rPr sz="650" spc="-10" dirty="0">
                <a:solidFill>
                  <a:schemeClr val="bg1"/>
                </a:solidFill>
                <a:latin typeface="Calibri"/>
                <a:cs typeface="Calibri"/>
              </a:rPr>
              <a:t> n</a:t>
            </a:r>
            <a:r>
              <a:rPr sz="650" spc="-5" dirty="0">
                <a:solidFill>
                  <a:schemeClr val="bg1"/>
                </a:solidFill>
                <a:latin typeface="Calibri"/>
                <a:cs typeface="Calibri"/>
              </a:rPr>
              <a:t>o</a:t>
            </a:r>
            <a:r>
              <a:rPr sz="650" dirty="0">
                <a:solidFill>
                  <a:schemeClr val="bg1"/>
                </a:solidFill>
                <a:latin typeface="Calibri"/>
                <a:cs typeface="Calibri"/>
              </a:rPr>
              <a:t> </a:t>
            </a:r>
            <a:r>
              <a:rPr sz="650" spc="-10" dirty="0">
                <a:solidFill>
                  <a:schemeClr val="bg1"/>
                </a:solidFill>
                <a:latin typeface="Calibri"/>
                <a:cs typeface="Calibri"/>
              </a:rPr>
              <a:t>p</a:t>
            </a:r>
            <a:r>
              <a:rPr sz="650" spc="-5" dirty="0">
                <a:solidFill>
                  <a:schemeClr val="bg1"/>
                </a:solidFill>
                <a:latin typeface="Calibri"/>
                <a:cs typeface="Calibri"/>
              </a:rPr>
              <a:t>art </a:t>
            </a:r>
            <a:r>
              <a:rPr sz="650" spc="-15" dirty="0">
                <a:solidFill>
                  <a:schemeClr val="bg1"/>
                </a:solidFill>
                <a:latin typeface="Calibri"/>
                <a:cs typeface="Calibri"/>
              </a:rPr>
              <a:t>o</a:t>
            </a:r>
            <a:r>
              <a:rPr sz="650" spc="-5" dirty="0">
                <a:solidFill>
                  <a:schemeClr val="bg1"/>
                </a:solidFill>
                <a:latin typeface="Calibri"/>
                <a:cs typeface="Calibri"/>
              </a:rPr>
              <a:t>f</a:t>
            </a:r>
            <a:r>
              <a:rPr sz="650" spc="10" dirty="0">
                <a:solidFill>
                  <a:schemeClr val="bg1"/>
                </a:solidFill>
                <a:latin typeface="Calibri"/>
                <a:cs typeface="Calibri"/>
              </a:rPr>
              <a:t> </a:t>
            </a:r>
            <a:r>
              <a:rPr sz="650" spc="-5" dirty="0">
                <a:solidFill>
                  <a:schemeClr val="bg1"/>
                </a:solidFill>
                <a:latin typeface="Calibri"/>
                <a:cs typeface="Calibri"/>
              </a:rPr>
              <a:t>t</a:t>
            </a:r>
            <a:r>
              <a:rPr sz="650" spc="-15" dirty="0">
                <a:solidFill>
                  <a:schemeClr val="bg1"/>
                </a:solidFill>
                <a:latin typeface="Calibri"/>
                <a:cs typeface="Calibri"/>
              </a:rPr>
              <a:t>h</a:t>
            </a:r>
            <a:r>
              <a:rPr sz="650" spc="-10" dirty="0">
                <a:solidFill>
                  <a:schemeClr val="bg1"/>
                </a:solidFill>
                <a:latin typeface="Calibri"/>
                <a:cs typeface="Calibri"/>
              </a:rPr>
              <a:t>i</a:t>
            </a:r>
            <a:r>
              <a:rPr sz="650" spc="-5" dirty="0">
                <a:solidFill>
                  <a:schemeClr val="bg1"/>
                </a:solidFill>
                <a:latin typeface="Calibri"/>
                <a:cs typeface="Calibri"/>
              </a:rPr>
              <a:t>s </a:t>
            </a:r>
            <a:r>
              <a:rPr sz="650" spc="-10" dirty="0">
                <a:solidFill>
                  <a:schemeClr val="bg1"/>
                </a:solidFill>
                <a:latin typeface="Calibri"/>
                <a:cs typeface="Calibri"/>
              </a:rPr>
              <a:t>p</a:t>
            </a:r>
            <a:r>
              <a:rPr sz="650" spc="-5" dirty="0">
                <a:solidFill>
                  <a:schemeClr val="bg1"/>
                </a:solidFill>
                <a:latin typeface="Calibri"/>
                <a:cs typeface="Calibri"/>
              </a:rPr>
              <a:t>rese</a:t>
            </a:r>
            <a:r>
              <a:rPr sz="650" spc="-10" dirty="0">
                <a:solidFill>
                  <a:schemeClr val="bg1"/>
                </a:solidFill>
                <a:latin typeface="Calibri"/>
                <a:cs typeface="Calibri"/>
              </a:rPr>
              <a:t>n</a:t>
            </a:r>
            <a:r>
              <a:rPr sz="650" spc="-5" dirty="0">
                <a:solidFill>
                  <a:schemeClr val="bg1"/>
                </a:solidFill>
                <a:latin typeface="Calibri"/>
                <a:cs typeface="Calibri"/>
              </a:rPr>
              <a:t>tat</a:t>
            </a:r>
            <a:r>
              <a:rPr sz="650" spc="-15" dirty="0">
                <a:solidFill>
                  <a:schemeClr val="bg1"/>
                </a:solidFill>
                <a:latin typeface="Calibri"/>
                <a:cs typeface="Calibri"/>
              </a:rPr>
              <a:t>io</a:t>
            </a:r>
            <a:r>
              <a:rPr sz="650" spc="-5" dirty="0">
                <a:solidFill>
                  <a:schemeClr val="bg1"/>
                </a:solidFill>
                <a:latin typeface="Calibri"/>
                <a:cs typeface="Calibri"/>
              </a:rPr>
              <a:t>n</a:t>
            </a:r>
            <a:r>
              <a:rPr sz="650" dirty="0">
                <a:solidFill>
                  <a:schemeClr val="bg1"/>
                </a:solidFill>
                <a:latin typeface="Calibri"/>
                <a:cs typeface="Calibri"/>
              </a:rPr>
              <a:t> </a:t>
            </a:r>
            <a:r>
              <a:rPr sz="650" spc="-5" dirty="0">
                <a:solidFill>
                  <a:schemeClr val="bg1"/>
                </a:solidFill>
                <a:latin typeface="Calibri"/>
                <a:cs typeface="Calibri"/>
              </a:rPr>
              <a:t>can</a:t>
            </a:r>
            <a:r>
              <a:rPr sz="650"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e re</a:t>
            </a:r>
            <a:r>
              <a:rPr sz="650" spc="-10" dirty="0">
                <a:solidFill>
                  <a:schemeClr val="bg1"/>
                </a:solidFill>
                <a:latin typeface="Calibri"/>
                <a:cs typeface="Calibri"/>
              </a:rPr>
              <a:t>p</a:t>
            </a:r>
            <a:r>
              <a:rPr sz="650" spc="-5" dirty="0">
                <a:solidFill>
                  <a:schemeClr val="bg1"/>
                </a:solidFill>
                <a:latin typeface="Calibri"/>
                <a:cs typeface="Calibri"/>
              </a:rPr>
              <a:t>r</a:t>
            </a:r>
            <a:r>
              <a:rPr sz="650" spc="-10" dirty="0">
                <a:solidFill>
                  <a:schemeClr val="bg1"/>
                </a:solidFill>
                <a:latin typeface="Calibri"/>
                <a:cs typeface="Calibri"/>
              </a:rPr>
              <a:t>odu</a:t>
            </a:r>
            <a:r>
              <a:rPr sz="650" spc="-5" dirty="0">
                <a:solidFill>
                  <a:schemeClr val="bg1"/>
                </a:solidFill>
                <a:latin typeface="Calibri"/>
                <a:cs typeface="Calibri"/>
              </a:rPr>
              <a:t>ced</a:t>
            </a:r>
            <a:r>
              <a:rPr sz="650" dirty="0">
                <a:solidFill>
                  <a:schemeClr val="bg1"/>
                </a:solidFill>
                <a:latin typeface="Calibri"/>
                <a:cs typeface="Calibri"/>
              </a:rPr>
              <a:t> </a:t>
            </a:r>
            <a:r>
              <a:rPr sz="650" spc="-15" dirty="0">
                <a:solidFill>
                  <a:schemeClr val="bg1"/>
                </a:solidFill>
                <a:latin typeface="Calibri"/>
                <a:cs typeface="Calibri"/>
              </a:rPr>
              <a:t>o</a:t>
            </a:r>
            <a:r>
              <a:rPr sz="650" spc="-5" dirty="0">
                <a:solidFill>
                  <a:schemeClr val="bg1"/>
                </a:solidFill>
                <a:latin typeface="Calibri"/>
                <a:cs typeface="Calibri"/>
              </a:rPr>
              <a:t>r c</a:t>
            </a:r>
            <a:r>
              <a:rPr sz="650" spc="-10" dirty="0">
                <a:solidFill>
                  <a:schemeClr val="bg1"/>
                </a:solidFill>
                <a:latin typeface="Calibri"/>
                <a:cs typeface="Calibri"/>
              </a:rPr>
              <a:t>opi</a:t>
            </a:r>
            <a:r>
              <a:rPr sz="650" spc="-5" dirty="0">
                <a:solidFill>
                  <a:schemeClr val="bg1"/>
                </a:solidFill>
                <a:latin typeface="Calibri"/>
                <a:cs typeface="Calibri"/>
              </a:rPr>
              <a:t>ed</a:t>
            </a:r>
            <a:r>
              <a:rPr sz="650" spc="15"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y</a:t>
            </a:r>
            <a:r>
              <a:rPr sz="650" spc="-10" dirty="0">
                <a:solidFill>
                  <a:schemeClr val="bg1"/>
                </a:solidFill>
                <a:latin typeface="Calibri"/>
                <a:cs typeface="Calibri"/>
              </a:rPr>
              <a:t> </a:t>
            </a:r>
            <a:r>
              <a:rPr sz="650" spc="-5" dirty="0">
                <a:solidFill>
                  <a:schemeClr val="bg1"/>
                </a:solidFill>
                <a:latin typeface="Calibri"/>
                <a:cs typeface="Calibri"/>
              </a:rPr>
              <a:t>a</a:t>
            </a:r>
            <a:r>
              <a:rPr sz="650" spc="-10" dirty="0">
                <a:solidFill>
                  <a:schemeClr val="bg1"/>
                </a:solidFill>
                <a:latin typeface="Calibri"/>
                <a:cs typeface="Calibri"/>
              </a:rPr>
              <a:t>n</a:t>
            </a:r>
            <a:r>
              <a:rPr sz="650" spc="-5" dirty="0">
                <a:solidFill>
                  <a:schemeClr val="bg1"/>
                </a:solidFill>
                <a:latin typeface="Calibri"/>
                <a:cs typeface="Calibri"/>
              </a:rPr>
              <a:t>y</a:t>
            </a:r>
            <a:r>
              <a:rPr sz="650" dirty="0">
                <a:solidFill>
                  <a:schemeClr val="bg1"/>
                </a:solidFill>
                <a:latin typeface="Calibri"/>
                <a:cs typeface="Calibri"/>
              </a:rPr>
              <a:t> </a:t>
            </a:r>
            <a:r>
              <a:rPr sz="650" spc="-5" dirty="0">
                <a:solidFill>
                  <a:schemeClr val="bg1"/>
                </a:solidFill>
                <a:latin typeface="Calibri"/>
                <a:cs typeface="Calibri"/>
              </a:rPr>
              <a:t>mea</a:t>
            </a:r>
            <a:r>
              <a:rPr sz="650" spc="-10" dirty="0">
                <a:solidFill>
                  <a:schemeClr val="bg1"/>
                </a:solidFill>
                <a:latin typeface="Calibri"/>
                <a:cs typeface="Calibri"/>
              </a:rPr>
              <a:t>n</a:t>
            </a:r>
            <a:r>
              <a:rPr sz="650" spc="-5" dirty="0">
                <a:solidFill>
                  <a:schemeClr val="bg1"/>
                </a:solidFill>
                <a:latin typeface="Calibri"/>
                <a:cs typeface="Calibri"/>
              </a:rPr>
              <a:t>s e</a:t>
            </a:r>
            <a:r>
              <a:rPr sz="650" spc="-10" dirty="0">
                <a:solidFill>
                  <a:schemeClr val="bg1"/>
                </a:solidFill>
                <a:latin typeface="Calibri"/>
                <a:cs typeface="Calibri"/>
              </a:rPr>
              <a:t>x</a:t>
            </a:r>
            <a:r>
              <a:rPr sz="650" spc="-5" dirty="0">
                <a:solidFill>
                  <a:schemeClr val="bg1"/>
                </a:solidFill>
                <a:latin typeface="Calibri"/>
                <a:cs typeface="Calibri"/>
              </a:rPr>
              <a:t>ce</a:t>
            </a:r>
            <a:r>
              <a:rPr sz="650" spc="-10" dirty="0">
                <a:solidFill>
                  <a:schemeClr val="bg1"/>
                </a:solidFill>
                <a:latin typeface="Calibri"/>
                <a:cs typeface="Calibri"/>
              </a:rPr>
              <a:t>p</a:t>
            </a:r>
            <a:r>
              <a:rPr sz="650" spc="-5" dirty="0">
                <a:solidFill>
                  <a:schemeClr val="bg1"/>
                </a:solidFill>
                <a:latin typeface="Calibri"/>
                <a:cs typeface="Calibri"/>
              </a:rPr>
              <a:t>t</a:t>
            </a:r>
            <a:r>
              <a:rPr sz="650" spc="5" dirty="0">
                <a:solidFill>
                  <a:schemeClr val="bg1"/>
                </a:solidFill>
                <a:latin typeface="Calibri"/>
                <a:cs typeface="Calibri"/>
              </a:rPr>
              <a:t> </a:t>
            </a:r>
            <a:r>
              <a:rPr sz="650" spc="-5" dirty="0">
                <a:solidFill>
                  <a:schemeClr val="bg1"/>
                </a:solidFill>
                <a:latin typeface="Calibri"/>
                <a:cs typeface="Calibri"/>
              </a:rPr>
              <a:t>w</a:t>
            </a:r>
            <a:r>
              <a:rPr sz="650" spc="-10" dirty="0">
                <a:solidFill>
                  <a:schemeClr val="bg1"/>
                </a:solidFill>
                <a:latin typeface="Calibri"/>
                <a:cs typeface="Calibri"/>
              </a:rPr>
              <a:t>i</a:t>
            </a:r>
            <a:r>
              <a:rPr sz="650" spc="-5" dirty="0">
                <a:solidFill>
                  <a:schemeClr val="bg1"/>
                </a:solidFill>
                <a:latin typeface="Calibri"/>
                <a:cs typeface="Calibri"/>
              </a:rPr>
              <a:t>th</a:t>
            </a:r>
            <a:r>
              <a:rPr sz="650" spc="-10" dirty="0">
                <a:solidFill>
                  <a:schemeClr val="bg1"/>
                </a:solidFill>
                <a:latin typeface="Calibri"/>
                <a:cs typeface="Calibri"/>
              </a:rPr>
              <a:t> </a:t>
            </a:r>
            <a:r>
              <a:rPr sz="650" spc="-5" dirty="0">
                <a:solidFill>
                  <a:schemeClr val="bg1"/>
                </a:solidFill>
                <a:latin typeface="Calibri"/>
                <a:cs typeface="Calibri"/>
              </a:rPr>
              <a:t>wr</a:t>
            </a:r>
            <a:r>
              <a:rPr sz="650" spc="-10" dirty="0">
                <a:solidFill>
                  <a:schemeClr val="bg1"/>
                </a:solidFill>
                <a:latin typeface="Calibri"/>
                <a:cs typeface="Calibri"/>
              </a:rPr>
              <a:t>i</a:t>
            </a:r>
            <a:r>
              <a:rPr sz="650" spc="-5" dirty="0">
                <a:solidFill>
                  <a:schemeClr val="bg1"/>
                </a:solidFill>
                <a:latin typeface="Calibri"/>
                <a:cs typeface="Calibri"/>
              </a:rPr>
              <a:t>t</a:t>
            </a:r>
            <a:r>
              <a:rPr sz="650" spc="-10" dirty="0">
                <a:solidFill>
                  <a:schemeClr val="bg1"/>
                </a:solidFill>
                <a:latin typeface="Calibri"/>
                <a:cs typeface="Calibri"/>
              </a:rPr>
              <a:t>t</a:t>
            </a:r>
            <a:r>
              <a:rPr sz="650" spc="5" dirty="0">
                <a:solidFill>
                  <a:schemeClr val="bg1"/>
                </a:solidFill>
                <a:latin typeface="Calibri"/>
                <a:cs typeface="Calibri"/>
              </a:rPr>
              <a:t>e</a:t>
            </a:r>
            <a:r>
              <a:rPr sz="650" spc="-5" dirty="0">
                <a:solidFill>
                  <a:schemeClr val="bg1"/>
                </a:solidFill>
                <a:latin typeface="Calibri"/>
                <a:cs typeface="Calibri"/>
              </a:rPr>
              <a:t>n</a:t>
            </a:r>
            <a:r>
              <a:rPr sz="650" spc="-10" dirty="0">
                <a:solidFill>
                  <a:schemeClr val="bg1"/>
                </a:solidFill>
                <a:latin typeface="Calibri"/>
                <a:cs typeface="Calibri"/>
              </a:rPr>
              <a:t> p</a:t>
            </a:r>
            <a:r>
              <a:rPr sz="650" spc="-5" dirty="0">
                <a:solidFill>
                  <a:schemeClr val="bg1"/>
                </a:solidFill>
                <a:latin typeface="Calibri"/>
                <a:cs typeface="Calibri"/>
              </a:rPr>
              <a:t>erm</a:t>
            </a:r>
            <a:r>
              <a:rPr sz="650" spc="-15" dirty="0">
                <a:solidFill>
                  <a:schemeClr val="bg1"/>
                </a:solidFill>
                <a:latin typeface="Calibri"/>
                <a:cs typeface="Calibri"/>
              </a:rPr>
              <a:t>i</a:t>
            </a:r>
            <a:r>
              <a:rPr sz="650" spc="-5" dirty="0">
                <a:solidFill>
                  <a:schemeClr val="bg1"/>
                </a:solidFill>
                <a:latin typeface="Calibri"/>
                <a:cs typeface="Calibri"/>
              </a:rPr>
              <a:t>s</a:t>
            </a:r>
            <a:r>
              <a:rPr sz="650" spc="-10" dirty="0">
                <a:solidFill>
                  <a:schemeClr val="bg1"/>
                </a:solidFill>
                <a:latin typeface="Calibri"/>
                <a:cs typeface="Calibri"/>
              </a:rPr>
              <a:t>si</a:t>
            </a:r>
            <a:r>
              <a:rPr sz="650" spc="-15" dirty="0">
                <a:solidFill>
                  <a:schemeClr val="bg1"/>
                </a:solidFill>
                <a:latin typeface="Calibri"/>
                <a:cs typeface="Calibri"/>
              </a:rPr>
              <a:t>o</a:t>
            </a:r>
            <a:r>
              <a:rPr sz="650" spc="-5" dirty="0">
                <a:solidFill>
                  <a:schemeClr val="bg1"/>
                </a:solidFill>
                <a:latin typeface="Calibri"/>
                <a:cs typeface="Calibri"/>
              </a:rPr>
              <a:t>n</a:t>
            </a:r>
            <a:r>
              <a:rPr sz="650" dirty="0">
                <a:solidFill>
                  <a:schemeClr val="bg1"/>
                </a:solidFill>
                <a:latin typeface="Calibri"/>
                <a:cs typeface="Calibri"/>
              </a:rPr>
              <a:t> </a:t>
            </a:r>
            <a:r>
              <a:rPr sz="650" spc="-15" dirty="0">
                <a:solidFill>
                  <a:schemeClr val="bg1"/>
                </a:solidFill>
                <a:latin typeface="Calibri"/>
                <a:cs typeface="Calibri"/>
              </a:rPr>
              <a:t>f</a:t>
            </a:r>
            <a:r>
              <a:rPr sz="650" spc="-5" dirty="0">
                <a:solidFill>
                  <a:schemeClr val="bg1"/>
                </a:solidFill>
                <a:latin typeface="Calibri"/>
                <a:cs typeface="Calibri"/>
              </a:rPr>
              <a:t>r</a:t>
            </a:r>
            <a:r>
              <a:rPr sz="650" spc="-10" dirty="0">
                <a:solidFill>
                  <a:schemeClr val="bg1"/>
                </a:solidFill>
                <a:latin typeface="Calibri"/>
                <a:cs typeface="Calibri"/>
              </a:rPr>
              <a:t>om</a:t>
            </a:r>
            <a:r>
              <a:rPr lang="en-GB" sz="650" spc="5" dirty="0">
                <a:solidFill>
                  <a:schemeClr val="bg1"/>
                </a:solidFill>
                <a:latin typeface="Calibri"/>
                <a:cs typeface="Calibri"/>
              </a:rPr>
              <a:t> </a:t>
            </a:r>
            <a:r>
              <a:rPr lang="en-GB" sz="650" spc="-5" dirty="0">
                <a:solidFill>
                  <a:schemeClr val="bg1"/>
                </a:solidFill>
                <a:latin typeface="Calibri"/>
                <a:cs typeface="Calibri"/>
              </a:rPr>
              <a:t>S</a:t>
            </a:r>
            <a:r>
              <a:rPr lang="en-GB" sz="650" spc="-15" dirty="0">
                <a:solidFill>
                  <a:schemeClr val="bg1"/>
                </a:solidFill>
                <a:latin typeface="Calibri"/>
                <a:cs typeface="Calibri"/>
              </a:rPr>
              <a:t>M</a:t>
            </a:r>
            <a:r>
              <a:rPr lang="en-GB" sz="650" spc="-5" dirty="0">
                <a:solidFill>
                  <a:schemeClr val="bg1"/>
                </a:solidFill>
                <a:latin typeface="Calibri"/>
                <a:cs typeface="Calibri"/>
              </a:rPr>
              <a:t>SA</a:t>
            </a:r>
            <a:r>
              <a:rPr sz="650" spc="-5" dirty="0">
                <a:solidFill>
                  <a:schemeClr val="bg1"/>
                </a:solidFill>
                <a:latin typeface="Calibri"/>
                <a:cs typeface="Calibri"/>
              </a:rPr>
              <a:t>“</a:t>
            </a:r>
            <a:endParaRPr sz="650" dirty="0">
              <a:solidFill>
                <a:schemeClr val="bg1"/>
              </a:solidFill>
              <a:latin typeface="Calibri"/>
              <a:cs typeface="Calibri"/>
            </a:endParaRPr>
          </a:p>
        </p:txBody>
      </p:sp>
      <p:cxnSp>
        <p:nvCxnSpPr>
          <p:cNvPr id="7202" name="Straight Connector 7201">
            <a:extLst>
              <a:ext uri="{FF2B5EF4-FFF2-40B4-BE49-F238E27FC236}">
                <a16:creationId xmlns:a16="http://schemas.microsoft.com/office/drawing/2014/main" id="{2F0463F3-55B8-2EAB-D3F6-40DDB6AEB223}"/>
              </a:ext>
            </a:extLst>
          </p:cNvPr>
          <p:cNvCxnSpPr>
            <a:cxnSpLocks/>
          </p:cNvCxnSpPr>
          <p:nvPr/>
        </p:nvCxnSpPr>
        <p:spPr>
          <a:xfrm>
            <a:off x="228600" y="6825009"/>
            <a:ext cx="11731052" cy="0"/>
          </a:xfrm>
          <a:prstGeom prst="line">
            <a:avLst/>
          </a:prstGeom>
          <a:ln w="57150">
            <a:solidFill>
              <a:srgbClr val="FF671F"/>
            </a:solidFill>
          </a:ln>
        </p:spPr>
        <p:style>
          <a:lnRef idx="1">
            <a:schemeClr val="dk1"/>
          </a:lnRef>
          <a:fillRef idx="0">
            <a:schemeClr val="dk1"/>
          </a:fillRef>
          <a:effectRef idx="0">
            <a:schemeClr val="dk1"/>
          </a:effectRef>
          <a:fontRef idx="minor">
            <a:schemeClr val="tx1"/>
          </a:fontRef>
        </p:style>
      </p:cxnSp>
      <p:sp>
        <p:nvSpPr>
          <p:cNvPr id="3" name="Rectangle 2">
            <a:extLst>
              <a:ext uri="{FF2B5EF4-FFF2-40B4-BE49-F238E27FC236}">
                <a16:creationId xmlns:a16="http://schemas.microsoft.com/office/drawing/2014/main" id="{50C78DF9-31B7-BD5A-A01D-700D0A4504E9}"/>
              </a:ext>
            </a:extLst>
          </p:cNvPr>
          <p:cNvSpPr/>
          <p:nvPr/>
        </p:nvSpPr>
        <p:spPr>
          <a:xfrm>
            <a:off x="0" y="4881563"/>
            <a:ext cx="12192000" cy="1704975"/>
          </a:xfrm>
          <a:prstGeom prst="rect">
            <a:avLst/>
          </a:prstGeom>
          <a:solidFill>
            <a:srgbClr val="FF671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N">
              <a:solidFill>
                <a:schemeClr val="bg1"/>
              </a:solidFill>
            </a:endParaRPr>
          </a:p>
        </p:txBody>
      </p:sp>
      <p:grpSp>
        <p:nvGrpSpPr>
          <p:cNvPr id="4" name="Group 4">
            <a:extLst>
              <a:ext uri="{FF2B5EF4-FFF2-40B4-BE49-F238E27FC236}">
                <a16:creationId xmlns:a16="http://schemas.microsoft.com/office/drawing/2014/main" id="{19C2C817-5D19-B78F-A026-A1E367921689}"/>
              </a:ext>
            </a:extLst>
          </p:cNvPr>
          <p:cNvGrpSpPr>
            <a:grpSpLocks/>
          </p:cNvGrpSpPr>
          <p:nvPr/>
        </p:nvGrpSpPr>
        <p:grpSpPr bwMode="auto">
          <a:xfrm>
            <a:off x="2720975" y="2327275"/>
            <a:ext cx="6750050" cy="2490788"/>
            <a:chOff x="1919288" y="1927661"/>
            <a:chExt cx="8353426" cy="3872574"/>
          </a:xfrm>
        </p:grpSpPr>
        <p:grpSp>
          <p:nvGrpSpPr>
            <p:cNvPr id="5" name="Group 5">
              <a:extLst>
                <a:ext uri="{FF2B5EF4-FFF2-40B4-BE49-F238E27FC236}">
                  <a16:creationId xmlns:a16="http://schemas.microsoft.com/office/drawing/2014/main" id="{5A7CF249-99DA-4E49-9C9E-2A660258661E}"/>
                </a:ext>
              </a:extLst>
            </p:cNvPr>
            <p:cNvGrpSpPr>
              <a:grpSpLocks/>
            </p:cNvGrpSpPr>
            <p:nvPr/>
          </p:nvGrpSpPr>
          <p:grpSpPr bwMode="auto">
            <a:xfrm>
              <a:off x="3189338" y="3348388"/>
              <a:ext cx="5886772" cy="478642"/>
              <a:chOff x="3189338" y="3348388"/>
              <a:chExt cx="5886773" cy="478641"/>
            </a:xfrm>
          </p:grpSpPr>
          <p:sp>
            <p:nvSpPr>
              <p:cNvPr id="7221" name="Freeform: Shape 7220">
                <a:extLst>
                  <a:ext uri="{FF2B5EF4-FFF2-40B4-BE49-F238E27FC236}">
                    <a16:creationId xmlns:a16="http://schemas.microsoft.com/office/drawing/2014/main" id="{778DD2BB-054D-08C6-ABE7-897B8848EDAA}"/>
                  </a:ext>
                </a:extLst>
              </p:cNvPr>
              <p:cNvSpPr/>
              <p:nvPr/>
            </p:nvSpPr>
            <p:spPr>
              <a:xfrm>
                <a:off x="6483026" y="3561595"/>
                <a:ext cx="750473" cy="261627"/>
              </a:xfrm>
              <a:custGeom>
                <a:avLst/>
                <a:gdLst>
                  <a:gd name="connsiteX0" fmla="*/ 0 w 284955"/>
                  <a:gd name="connsiteY0" fmla="*/ 0 h 109538"/>
                  <a:gd name="connsiteX1" fmla="*/ 284955 w 284955"/>
                  <a:gd name="connsiteY1" fmla="*/ 0 h 109538"/>
                  <a:gd name="connsiteX2" fmla="*/ 284955 w 284955"/>
                  <a:gd name="connsiteY2" fmla="*/ 109538 h 109538"/>
                  <a:gd name="connsiteX3" fmla="*/ 0 w 284955"/>
                  <a:gd name="connsiteY3" fmla="*/ 109538 h 109538"/>
                </a:gdLst>
                <a:ahLst/>
                <a:cxnLst>
                  <a:cxn ang="0">
                    <a:pos x="connsiteX0" y="connsiteY0"/>
                  </a:cxn>
                  <a:cxn ang="0">
                    <a:pos x="connsiteX1" y="connsiteY1"/>
                  </a:cxn>
                  <a:cxn ang="0">
                    <a:pos x="connsiteX2" y="connsiteY2"/>
                  </a:cxn>
                  <a:cxn ang="0">
                    <a:pos x="connsiteX3" y="connsiteY3"/>
                  </a:cxn>
                </a:cxnLst>
                <a:rect l="l" t="t" r="r" b="b"/>
                <a:pathLst>
                  <a:path w="284955" h="109538">
                    <a:moveTo>
                      <a:pt x="0" y="0"/>
                    </a:moveTo>
                    <a:lnTo>
                      <a:pt x="284955" y="0"/>
                    </a:lnTo>
                    <a:lnTo>
                      <a:pt x="284955" y="109538"/>
                    </a:lnTo>
                    <a:lnTo>
                      <a:pt x="0" y="109538"/>
                    </a:lnTo>
                    <a:close/>
                  </a:path>
                </a:pathLst>
              </a:custGeom>
              <a:solidFill>
                <a:srgbClr val="7030A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N" dirty="0">
                  <a:solidFill>
                    <a:schemeClr val="bg1"/>
                  </a:solidFill>
                </a:endParaRPr>
              </a:p>
            </p:txBody>
          </p:sp>
          <p:sp>
            <p:nvSpPr>
              <p:cNvPr id="7222" name="Freeform: Shape 7221">
                <a:extLst>
                  <a:ext uri="{FF2B5EF4-FFF2-40B4-BE49-F238E27FC236}">
                    <a16:creationId xmlns:a16="http://schemas.microsoft.com/office/drawing/2014/main" id="{D265EF2D-F8F7-C633-D3F3-F996111CE5E9}"/>
                  </a:ext>
                </a:extLst>
              </p:cNvPr>
              <p:cNvSpPr/>
              <p:nvPr/>
            </p:nvSpPr>
            <p:spPr>
              <a:xfrm>
                <a:off x="3188411" y="3349332"/>
                <a:ext cx="5887871" cy="478826"/>
              </a:xfrm>
              <a:custGeom>
                <a:avLst/>
                <a:gdLst>
                  <a:gd name="connsiteX0" fmla="*/ 5793663 w 5886773"/>
                  <a:gd name="connsiteY0" fmla="*/ 0 h 478641"/>
                  <a:gd name="connsiteX1" fmla="*/ 5770520 w 5886773"/>
                  <a:gd name="connsiteY1" fmla="*/ 29963 h 478641"/>
                  <a:gd name="connsiteX2" fmla="*/ 5768943 w 5886773"/>
                  <a:gd name="connsiteY2" fmla="*/ 31933 h 478641"/>
                  <a:gd name="connsiteX3" fmla="*/ 5781518 w 5886773"/>
                  <a:gd name="connsiteY3" fmla="*/ 31933 h 478641"/>
                  <a:gd name="connsiteX4" fmla="*/ 5822488 w 5886773"/>
                  <a:gd name="connsiteY4" fmla="*/ 40205 h 478641"/>
                  <a:gd name="connsiteX5" fmla="*/ 5849987 w 5886773"/>
                  <a:gd name="connsiteY5" fmla="*/ 58745 h 478641"/>
                  <a:gd name="connsiteX6" fmla="*/ 5866613 w 5886773"/>
                  <a:gd name="connsiteY6" fmla="*/ 63046 h 478641"/>
                  <a:gd name="connsiteX7" fmla="*/ 5866718 w 5886773"/>
                  <a:gd name="connsiteY7" fmla="*/ 78741 h 478641"/>
                  <a:gd name="connsiteX8" fmla="*/ 5878502 w 5886773"/>
                  <a:gd name="connsiteY8" fmla="*/ 96218 h 478641"/>
                  <a:gd name="connsiteX9" fmla="*/ 5886773 w 5886773"/>
                  <a:gd name="connsiteY9" fmla="*/ 137188 h 478641"/>
                  <a:gd name="connsiteX10" fmla="*/ 5886772 w 5886773"/>
                  <a:gd name="connsiteY10" fmla="*/ 137188 h 478641"/>
                  <a:gd name="connsiteX11" fmla="*/ 5878501 w 5886773"/>
                  <a:gd name="connsiteY11" fmla="*/ 178158 h 478641"/>
                  <a:gd name="connsiteX12" fmla="*/ 5867495 w 5886773"/>
                  <a:gd name="connsiteY12" fmla="*/ 194482 h 478641"/>
                  <a:gd name="connsiteX13" fmla="*/ 5867780 w 5886773"/>
                  <a:gd name="connsiteY13" fmla="*/ 237004 h 478641"/>
                  <a:gd name="connsiteX14" fmla="*/ 5831480 w 5886773"/>
                  <a:gd name="connsiteY14" fmla="*/ 228109 h 478641"/>
                  <a:gd name="connsiteX15" fmla="*/ 5822487 w 5886773"/>
                  <a:gd name="connsiteY15" fmla="*/ 234172 h 478641"/>
                  <a:gd name="connsiteX16" fmla="*/ 5781517 w 5886773"/>
                  <a:gd name="connsiteY16" fmla="*/ 242443 h 478641"/>
                  <a:gd name="connsiteX17" fmla="*/ 5694203 w 5886773"/>
                  <a:gd name="connsiteY17" fmla="*/ 242443 h 478641"/>
                  <a:gd name="connsiteX18" fmla="*/ 5686865 w 5886773"/>
                  <a:gd name="connsiteY18" fmla="*/ 254517 h 478641"/>
                  <a:gd name="connsiteX19" fmla="*/ 5039655 w 5886773"/>
                  <a:gd name="connsiteY19" fmla="*/ 249847 h 478641"/>
                  <a:gd name="connsiteX20" fmla="*/ 5039727 w 5886773"/>
                  <a:gd name="connsiteY20" fmla="*/ 242443 h 478641"/>
                  <a:gd name="connsiteX21" fmla="*/ 1907271 w 5886773"/>
                  <a:gd name="connsiteY21" fmla="*/ 242442 h 478641"/>
                  <a:gd name="connsiteX22" fmla="*/ 1907165 w 5886773"/>
                  <a:gd name="connsiteY22" fmla="*/ 251041 h 478641"/>
                  <a:gd name="connsiteX23" fmla="*/ 1700368 w 5886773"/>
                  <a:gd name="connsiteY23" fmla="*/ 251620 h 478641"/>
                  <a:gd name="connsiteX24" fmla="*/ 1687075 w 5886773"/>
                  <a:gd name="connsiteY24" fmla="*/ 242442 h 478641"/>
                  <a:gd name="connsiteX25" fmla="*/ 1576245 w 5886773"/>
                  <a:gd name="connsiteY25" fmla="*/ 242442 h 478641"/>
                  <a:gd name="connsiteX26" fmla="*/ 1544833 w 5886773"/>
                  <a:gd name="connsiteY26" fmla="*/ 477483 h 478641"/>
                  <a:gd name="connsiteX27" fmla="*/ 999586 w 5886773"/>
                  <a:gd name="connsiteY27" fmla="*/ 478641 h 478641"/>
                  <a:gd name="connsiteX28" fmla="*/ 981102 w 5886773"/>
                  <a:gd name="connsiteY28" fmla="*/ 242442 h 478641"/>
                  <a:gd name="connsiteX29" fmla="*/ 858376 w 5886773"/>
                  <a:gd name="connsiteY29" fmla="*/ 242442 h 478641"/>
                  <a:gd name="connsiteX30" fmla="*/ 856867 w 5886773"/>
                  <a:gd name="connsiteY30" fmla="*/ 243512 h 478641"/>
                  <a:gd name="connsiteX31" fmla="*/ 562617 w 5886773"/>
                  <a:gd name="connsiteY31" fmla="*/ 243584 h 478641"/>
                  <a:gd name="connsiteX32" fmla="*/ 499299 w 5886773"/>
                  <a:gd name="connsiteY32" fmla="*/ 242442 h 478641"/>
                  <a:gd name="connsiteX33" fmla="*/ 105255 w 5886773"/>
                  <a:gd name="connsiteY33" fmla="*/ 242442 h 478641"/>
                  <a:gd name="connsiteX34" fmla="*/ 8272 w 5886773"/>
                  <a:gd name="connsiteY34" fmla="*/ 178157 h 478641"/>
                  <a:gd name="connsiteX35" fmla="*/ 0 w 5886773"/>
                  <a:gd name="connsiteY35" fmla="*/ 137188 h 478641"/>
                  <a:gd name="connsiteX36" fmla="*/ 8272 w 5886773"/>
                  <a:gd name="connsiteY36" fmla="*/ 96218 h 478641"/>
                  <a:gd name="connsiteX37" fmla="*/ 64285 w 5886773"/>
                  <a:gd name="connsiteY37" fmla="*/ 40205 h 478641"/>
                  <a:gd name="connsiteX38" fmla="*/ 104640 w 5886773"/>
                  <a:gd name="connsiteY38" fmla="*/ 32057 h 478641"/>
                  <a:gd name="connsiteX39" fmla="*/ 105988 w 5886773"/>
                  <a:gd name="connsiteY39" fmla="*/ 30390 h 478641"/>
                  <a:gd name="connsiteX40" fmla="*/ 119259 w 5886773"/>
                  <a:gd name="connsiteY40" fmla="*/ 31933 h 478641"/>
                  <a:gd name="connsiteX41" fmla="*/ 5632497 w 5886773"/>
                  <a:gd name="connsiteY41" fmla="*/ 31933 h 478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5886773" h="478641">
                    <a:moveTo>
                      <a:pt x="5793663" y="0"/>
                    </a:moveTo>
                    <a:cubicBezTo>
                      <a:pt x="5789724" y="3502"/>
                      <a:pt x="5777906" y="20139"/>
                      <a:pt x="5770520" y="29963"/>
                    </a:cubicBezTo>
                    <a:lnTo>
                      <a:pt x="5768943" y="31933"/>
                    </a:lnTo>
                    <a:lnTo>
                      <a:pt x="5781518" y="31933"/>
                    </a:lnTo>
                    <a:cubicBezTo>
                      <a:pt x="5796051" y="31933"/>
                      <a:pt x="5809896" y="34878"/>
                      <a:pt x="5822488" y="40205"/>
                    </a:cubicBezTo>
                    <a:lnTo>
                      <a:pt x="5849987" y="58745"/>
                    </a:lnTo>
                    <a:lnTo>
                      <a:pt x="5866613" y="63046"/>
                    </a:lnTo>
                    <a:lnTo>
                      <a:pt x="5866718" y="78741"/>
                    </a:lnTo>
                    <a:lnTo>
                      <a:pt x="5878502" y="96218"/>
                    </a:lnTo>
                    <a:cubicBezTo>
                      <a:pt x="5883828" y="108811"/>
                      <a:pt x="5886773" y="122655"/>
                      <a:pt x="5886773" y="137188"/>
                    </a:cubicBezTo>
                    <a:lnTo>
                      <a:pt x="5886772" y="137188"/>
                    </a:lnTo>
                    <a:cubicBezTo>
                      <a:pt x="5886772" y="151721"/>
                      <a:pt x="5883827" y="165566"/>
                      <a:pt x="5878501" y="178158"/>
                    </a:cubicBezTo>
                    <a:lnTo>
                      <a:pt x="5867495" y="194482"/>
                    </a:lnTo>
                    <a:lnTo>
                      <a:pt x="5867780" y="237004"/>
                    </a:lnTo>
                    <a:lnTo>
                      <a:pt x="5831480" y="228109"/>
                    </a:lnTo>
                    <a:lnTo>
                      <a:pt x="5822487" y="234172"/>
                    </a:lnTo>
                    <a:cubicBezTo>
                      <a:pt x="5809895" y="239498"/>
                      <a:pt x="5796050" y="242443"/>
                      <a:pt x="5781517" y="242443"/>
                    </a:cubicBezTo>
                    <a:lnTo>
                      <a:pt x="5694203" y="242443"/>
                    </a:lnTo>
                    <a:lnTo>
                      <a:pt x="5686865" y="254517"/>
                    </a:lnTo>
                    <a:lnTo>
                      <a:pt x="5039655" y="249847"/>
                    </a:lnTo>
                    <a:lnTo>
                      <a:pt x="5039727" y="242443"/>
                    </a:lnTo>
                    <a:lnTo>
                      <a:pt x="1907271" y="242442"/>
                    </a:lnTo>
                    <a:lnTo>
                      <a:pt x="1907165" y="251041"/>
                    </a:lnTo>
                    <a:lnTo>
                      <a:pt x="1700368" y="251620"/>
                    </a:lnTo>
                    <a:lnTo>
                      <a:pt x="1687075" y="242442"/>
                    </a:lnTo>
                    <a:lnTo>
                      <a:pt x="1576245" y="242442"/>
                    </a:lnTo>
                    <a:lnTo>
                      <a:pt x="1544833" y="477483"/>
                    </a:lnTo>
                    <a:lnTo>
                      <a:pt x="999586" y="478641"/>
                    </a:lnTo>
                    <a:lnTo>
                      <a:pt x="981102" y="242442"/>
                    </a:lnTo>
                    <a:lnTo>
                      <a:pt x="858376" y="242442"/>
                    </a:lnTo>
                    <a:lnTo>
                      <a:pt x="856867" y="243512"/>
                    </a:lnTo>
                    <a:cubicBezTo>
                      <a:pt x="836478" y="247856"/>
                      <a:pt x="704390" y="246118"/>
                      <a:pt x="562617" y="243584"/>
                    </a:cubicBezTo>
                    <a:lnTo>
                      <a:pt x="499299" y="242442"/>
                    </a:lnTo>
                    <a:lnTo>
                      <a:pt x="105255" y="242442"/>
                    </a:lnTo>
                    <a:cubicBezTo>
                      <a:pt x="61657" y="242442"/>
                      <a:pt x="24250" y="215935"/>
                      <a:pt x="8272" y="178157"/>
                    </a:cubicBezTo>
                    <a:lnTo>
                      <a:pt x="0" y="137188"/>
                    </a:lnTo>
                    <a:lnTo>
                      <a:pt x="8272" y="96218"/>
                    </a:lnTo>
                    <a:cubicBezTo>
                      <a:pt x="18924" y="71033"/>
                      <a:pt x="39100" y="50857"/>
                      <a:pt x="64285" y="40205"/>
                    </a:cubicBezTo>
                    <a:lnTo>
                      <a:pt x="104640" y="32057"/>
                    </a:lnTo>
                    <a:lnTo>
                      <a:pt x="105988" y="30390"/>
                    </a:lnTo>
                    <a:lnTo>
                      <a:pt x="119259" y="31933"/>
                    </a:lnTo>
                    <a:lnTo>
                      <a:pt x="5632497" y="31933"/>
                    </a:lnTo>
                    <a:close/>
                  </a:path>
                </a:pathLst>
              </a:custGeom>
              <a:solidFill>
                <a:schemeClr val="bg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N">
                  <a:solidFill>
                    <a:schemeClr val="bg1"/>
                  </a:solidFill>
                </a:endParaRPr>
              </a:p>
            </p:txBody>
          </p:sp>
          <p:sp>
            <p:nvSpPr>
              <p:cNvPr id="7223" name="Freeform: Shape 7222">
                <a:extLst>
                  <a:ext uri="{FF2B5EF4-FFF2-40B4-BE49-F238E27FC236}">
                    <a16:creationId xmlns:a16="http://schemas.microsoft.com/office/drawing/2014/main" id="{1D31696F-8DA7-70CE-FFB8-E815A7CE2878}"/>
                  </a:ext>
                </a:extLst>
              </p:cNvPr>
              <p:cNvSpPr/>
              <p:nvPr/>
            </p:nvSpPr>
            <p:spPr>
              <a:xfrm>
                <a:off x="4154988" y="3591213"/>
                <a:ext cx="612951" cy="232008"/>
              </a:xfrm>
              <a:custGeom>
                <a:avLst/>
                <a:gdLst>
                  <a:gd name="connsiteX0" fmla="*/ 0 w 613495"/>
                  <a:gd name="connsiteY0" fmla="*/ 0 h 258315"/>
                  <a:gd name="connsiteX1" fmla="*/ 613495 w 613495"/>
                  <a:gd name="connsiteY1" fmla="*/ 0 h 258315"/>
                  <a:gd name="connsiteX2" fmla="*/ 613495 w 613495"/>
                  <a:gd name="connsiteY2" fmla="*/ 258315 h 258315"/>
                  <a:gd name="connsiteX3" fmla="*/ 0 w 613495"/>
                  <a:gd name="connsiteY3" fmla="*/ 258315 h 258315"/>
                </a:gdLst>
                <a:ahLst/>
                <a:cxnLst>
                  <a:cxn ang="0">
                    <a:pos x="connsiteX0" y="connsiteY0"/>
                  </a:cxn>
                  <a:cxn ang="0">
                    <a:pos x="connsiteX1" y="connsiteY1"/>
                  </a:cxn>
                  <a:cxn ang="0">
                    <a:pos x="connsiteX2" y="connsiteY2"/>
                  </a:cxn>
                  <a:cxn ang="0">
                    <a:pos x="connsiteX3" y="connsiteY3"/>
                  </a:cxn>
                </a:cxnLst>
                <a:rect l="l" t="t" r="r" b="b"/>
                <a:pathLst>
                  <a:path w="613495" h="258315">
                    <a:moveTo>
                      <a:pt x="0" y="0"/>
                    </a:moveTo>
                    <a:lnTo>
                      <a:pt x="613495" y="0"/>
                    </a:lnTo>
                    <a:lnTo>
                      <a:pt x="613495" y="258315"/>
                    </a:lnTo>
                    <a:lnTo>
                      <a:pt x="0" y="258315"/>
                    </a:lnTo>
                    <a:close/>
                  </a:path>
                </a:pathLst>
              </a:custGeom>
              <a:solidFill>
                <a:srgbClr val="7030A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N">
                  <a:solidFill>
                    <a:schemeClr val="bg1"/>
                  </a:solidFill>
                </a:endParaRPr>
              </a:p>
            </p:txBody>
          </p:sp>
        </p:grpSp>
        <p:grpSp>
          <p:nvGrpSpPr>
            <p:cNvPr id="6" name="Group 6">
              <a:extLst>
                <a:ext uri="{FF2B5EF4-FFF2-40B4-BE49-F238E27FC236}">
                  <a16:creationId xmlns:a16="http://schemas.microsoft.com/office/drawing/2014/main" id="{AEDA02E5-02C5-36F3-259F-AEF74CC984BB}"/>
                </a:ext>
              </a:extLst>
            </p:cNvPr>
            <p:cNvGrpSpPr>
              <a:grpSpLocks/>
            </p:cNvGrpSpPr>
            <p:nvPr/>
          </p:nvGrpSpPr>
          <p:grpSpPr bwMode="auto">
            <a:xfrm>
              <a:off x="1919288" y="1927661"/>
              <a:ext cx="8353426" cy="3872574"/>
              <a:chOff x="1919288" y="1927661"/>
              <a:chExt cx="8353426" cy="3872574"/>
            </a:xfrm>
          </p:grpSpPr>
          <p:grpSp>
            <p:nvGrpSpPr>
              <p:cNvPr id="7" name="Group 7">
                <a:extLst>
                  <a:ext uri="{FF2B5EF4-FFF2-40B4-BE49-F238E27FC236}">
                    <a16:creationId xmlns:a16="http://schemas.microsoft.com/office/drawing/2014/main" id="{27D204AF-D6CF-DD1A-97B7-7168311C58AC}"/>
                  </a:ext>
                </a:extLst>
              </p:cNvPr>
              <p:cNvGrpSpPr>
                <a:grpSpLocks/>
              </p:cNvGrpSpPr>
              <p:nvPr/>
            </p:nvGrpSpPr>
            <p:grpSpPr bwMode="auto">
              <a:xfrm>
                <a:off x="1919288" y="1950453"/>
                <a:ext cx="4269784" cy="3849782"/>
                <a:chOff x="1919288" y="1950453"/>
                <a:chExt cx="4269784" cy="3849782"/>
              </a:xfrm>
            </p:grpSpPr>
            <p:grpSp>
              <p:nvGrpSpPr>
                <p:cNvPr id="63" name="Group 53">
                  <a:extLst>
                    <a:ext uri="{FF2B5EF4-FFF2-40B4-BE49-F238E27FC236}">
                      <a16:creationId xmlns:a16="http://schemas.microsoft.com/office/drawing/2014/main" id="{310A1FEB-8C52-9AD4-2484-EE42C46901D9}"/>
                    </a:ext>
                  </a:extLst>
                </p:cNvPr>
                <p:cNvGrpSpPr>
                  <a:grpSpLocks/>
                </p:cNvGrpSpPr>
                <p:nvPr/>
              </p:nvGrpSpPr>
              <p:grpSpPr bwMode="auto">
                <a:xfrm>
                  <a:off x="1919288" y="1950453"/>
                  <a:ext cx="4269784" cy="3628094"/>
                  <a:chOff x="1919288" y="1950453"/>
                  <a:chExt cx="4269784" cy="3628094"/>
                </a:xfrm>
              </p:grpSpPr>
              <p:grpSp>
                <p:nvGrpSpPr>
                  <p:cNvPr id="7194" name="Group 71">
                    <a:extLst>
                      <a:ext uri="{FF2B5EF4-FFF2-40B4-BE49-F238E27FC236}">
                        <a16:creationId xmlns:a16="http://schemas.microsoft.com/office/drawing/2014/main" id="{8D0068A8-32D6-C908-3FD7-D85D926BEB92}"/>
                      </a:ext>
                    </a:extLst>
                  </p:cNvPr>
                  <p:cNvGrpSpPr>
                    <a:grpSpLocks/>
                  </p:cNvGrpSpPr>
                  <p:nvPr/>
                </p:nvGrpSpPr>
                <p:grpSpPr bwMode="auto">
                  <a:xfrm>
                    <a:off x="1919288" y="1950453"/>
                    <a:ext cx="4269784" cy="3491041"/>
                    <a:chOff x="1919288" y="1950453"/>
                    <a:chExt cx="4269784" cy="3491041"/>
                  </a:xfrm>
                </p:grpSpPr>
                <p:sp>
                  <p:nvSpPr>
                    <p:cNvPr id="7198" name="Freeform 9">
                      <a:extLst>
                        <a:ext uri="{FF2B5EF4-FFF2-40B4-BE49-F238E27FC236}">
                          <a16:creationId xmlns:a16="http://schemas.microsoft.com/office/drawing/2014/main" id="{7B7F1C59-DACE-D18F-1170-2C435B1601CC}"/>
                        </a:ext>
                      </a:extLst>
                    </p:cNvPr>
                    <p:cNvSpPr>
                      <a:spLocks/>
                    </p:cNvSpPr>
                    <p:nvPr/>
                  </p:nvSpPr>
                  <p:spPr bwMode="auto">
                    <a:xfrm>
                      <a:off x="3400587" y="3559128"/>
                      <a:ext cx="1518627" cy="1843730"/>
                    </a:xfrm>
                    <a:custGeom>
                      <a:avLst/>
                      <a:gdLst>
                        <a:gd name="T0" fmla="*/ 2 w 2602"/>
                        <a:gd name="T1" fmla="*/ 604 h 3226"/>
                        <a:gd name="T2" fmla="*/ 0 w 2602"/>
                        <a:gd name="T3" fmla="*/ 1182 h 3226"/>
                        <a:gd name="T4" fmla="*/ 417 w 2602"/>
                        <a:gd name="T5" fmla="*/ 1452 h 3226"/>
                        <a:gd name="T6" fmla="*/ 518 w 2602"/>
                        <a:gd name="T7" fmla="*/ 1697 h 3226"/>
                        <a:gd name="T8" fmla="*/ 1019 w 2602"/>
                        <a:gd name="T9" fmla="*/ 2918 h 3226"/>
                        <a:gd name="T10" fmla="*/ 1025 w 2602"/>
                        <a:gd name="T11" fmla="*/ 3196 h 3226"/>
                        <a:gd name="T12" fmla="*/ 2567 w 2602"/>
                        <a:gd name="T13" fmla="*/ 3165 h 3226"/>
                        <a:gd name="T14" fmla="*/ 2300 w 2602"/>
                        <a:gd name="T15" fmla="*/ 2953 h 3226"/>
                        <a:gd name="T16" fmla="*/ 2425 w 2602"/>
                        <a:gd name="T17" fmla="*/ 1498 h 3226"/>
                        <a:gd name="T18" fmla="*/ 2459 w 2602"/>
                        <a:gd name="T19" fmla="*/ 1474 h 3226"/>
                        <a:gd name="T20" fmla="*/ 2508 w 2602"/>
                        <a:gd name="T21" fmla="*/ 1434 h 3226"/>
                        <a:gd name="T22" fmla="*/ 2527 w 2602"/>
                        <a:gd name="T23" fmla="*/ 1418 h 3226"/>
                        <a:gd name="T24" fmla="*/ 2516 w 2602"/>
                        <a:gd name="T25" fmla="*/ 42 h 3226"/>
                        <a:gd name="T26" fmla="*/ 2342 w 2602"/>
                        <a:gd name="T27" fmla="*/ 28 h 3226"/>
                        <a:gd name="T28" fmla="*/ 2285 w 2602"/>
                        <a:gd name="T29" fmla="*/ 457 h 3226"/>
                        <a:gd name="T30" fmla="*/ 1349 w 2602"/>
                        <a:gd name="T31" fmla="*/ 459 h 3226"/>
                        <a:gd name="T32" fmla="*/ 1315 w 2602"/>
                        <a:gd name="T33" fmla="*/ 22 h 3226"/>
                        <a:gd name="T34" fmla="*/ 1104 w 2602"/>
                        <a:gd name="T35" fmla="*/ 53 h 3226"/>
                        <a:gd name="T36" fmla="*/ 1107 w 2602"/>
                        <a:gd name="T37" fmla="*/ 1445 h 3226"/>
                        <a:gd name="T38" fmla="*/ 1234 w 2602"/>
                        <a:gd name="T39" fmla="*/ 1499 h 3226"/>
                        <a:gd name="T40" fmla="*/ 1240 w 2602"/>
                        <a:gd name="T41" fmla="*/ 2294 h 3226"/>
                        <a:gd name="T42" fmla="*/ 857 w 2602"/>
                        <a:gd name="T43" fmla="*/ 1198 h 3226"/>
                        <a:gd name="T44" fmla="*/ 634 w 2602"/>
                        <a:gd name="T45" fmla="*/ 676 h 3226"/>
                        <a:gd name="T46" fmla="*/ 2 w 2602"/>
                        <a:gd name="T47" fmla="*/ 604 h 3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602" h="3226">
                          <a:moveTo>
                            <a:pt x="2" y="604"/>
                          </a:moveTo>
                          <a:lnTo>
                            <a:pt x="0" y="1182"/>
                          </a:lnTo>
                          <a:cubicBezTo>
                            <a:pt x="287" y="1293"/>
                            <a:pt x="250" y="1046"/>
                            <a:pt x="417" y="1452"/>
                          </a:cubicBezTo>
                          <a:cubicBezTo>
                            <a:pt x="450" y="1533"/>
                            <a:pt x="481" y="1618"/>
                            <a:pt x="518" y="1697"/>
                          </a:cubicBezTo>
                          <a:lnTo>
                            <a:pt x="1019" y="2918"/>
                          </a:lnTo>
                          <a:cubicBezTo>
                            <a:pt x="1074" y="3067"/>
                            <a:pt x="1005" y="3039"/>
                            <a:pt x="1025" y="3196"/>
                          </a:cubicBezTo>
                          <a:cubicBezTo>
                            <a:pt x="1193" y="3226"/>
                            <a:pt x="2493" y="3204"/>
                            <a:pt x="2567" y="3165"/>
                          </a:cubicBezTo>
                          <a:cubicBezTo>
                            <a:pt x="2602" y="2949"/>
                            <a:pt x="2465" y="3071"/>
                            <a:pt x="2300" y="2953"/>
                          </a:cubicBezTo>
                          <a:lnTo>
                            <a:pt x="2425" y="1498"/>
                          </a:lnTo>
                          <a:cubicBezTo>
                            <a:pt x="2441" y="1485"/>
                            <a:pt x="2436" y="1492"/>
                            <a:pt x="2459" y="1474"/>
                          </a:cubicBezTo>
                          <a:lnTo>
                            <a:pt x="2508" y="1434"/>
                          </a:lnTo>
                          <a:cubicBezTo>
                            <a:pt x="2513" y="1431"/>
                            <a:pt x="2521" y="1424"/>
                            <a:pt x="2527" y="1418"/>
                          </a:cubicBezTo>
                          <a:lnTo>
                            <a:pt x="2516" y="42"/>
                          </a:lnTo>
                          <a:cubicBezTo>
                            <a:pt x="2439" y="0"/>
                            <a:pt x="2438" y="8"/>
                            <a:pt x="2342" y="28"/>
                          </a:cubicBezTo>
                          <a:lnTo>
                            <a:pt x="2285" y="457"/>
                          </a:lnTo>
                          <a:lnTo>
                            <a:pt x="1349" y="459"/>
                          </a:lnTo>
                          <a:lnTo>
                            <a:pt x="1315" y="22"/>
                          </a:lnTo>
                          <a:cubicBezTo>
                            <a:pt x="1162" y="8"/>
                            <a:pt x="1164" y="7"/>
                            <a:pt x="1104" y="53"/>
                          </a:cubicBezTo>
                          <a:lnTo>
                            <a:pt x="1107" y="1445"/>
                          </a:lnTo>
                          <a:cubicBezTo>
                            <a:pt x="1175" y="1487"/>
                            <a:pt x="1172" y="1465"/>
                            <a:pt x="1234" y="1499"/>
                          </a:cubicBezTo>
                          <a:cubicBezTo>
                            <a:pt x="1238" y="1621"/>
                            <a:pt x="1297" y="2192"/>
                            <a:pt x="1240" y="2294"/>
                          </a:cubicBezTo>
                          <a:cubicBezTo>
                            <a:pt x="1112" y="2062"/>
                            <a:pt x="965" y="1492"/>
                            <a:pt x="857" y="1198"/>
                          </a:cubicBezTo>
                          <a:cubicBezTo>
                            <a:pt x="803" y="1052"/>
                            <a:pt x="757" y="763"/>
                            <a:pt x="634" y="676"/>
                          </a:cubicBezTo>
                          <a:cubicBezTo>
                            <a:pt x="538" y="608"/>
                            <a:pt x="125" y="590"/>
                            <a:pt x="2" y="604"/>
                          </a:cubicBezTo>
                          <a:close/>
                        </a:path>
                      </a:pathLst>
                    </a:custGeom>
                    <a:solidFill>
                      <a:schemeClr val="tx2">
                        <a:lumMod val="75000"/>
                      </a:schemeClr>
                    </a:solidFill>
                    <a:ln>
                      <a:noFill/>
                    </a:ln>
                  </p:spPr>
                  <p:txBody>
                    <a:bodyPr/>
                    <a:lstStyle/>
                    <a:p>
                      <a:pPr eaLnBrk="1" fontAlgn="auto" hangingPunct="1">
                        <a:spcBef>
                          <a:spcPts val="0"/>
                        </a:spcBef>
                        <a:spcAft>
                          <a:spcPts val="0"/>
                        </a:spcAft>
                        <a:defRPr/>
                      </a:pPr>
                      <a:endParaRPr lang="en-IN">
                        <a:solidFill>
                          <a:schemeClr val="bg1"/>
                        </a:solidFill>
                        <a:latin typeface="Calibri" panose="020F0502020204030204"/>
                      </a:endParaRPr>
                    </a:p>
                  </p:txBody>
                </p:sp>
                <p:grpSp>
                  <p:nvGrpSpPr>
                    <p:cNvPr id="7204" name="Group 76">
                      <a:extLst>
                        <a:ext uri="{FF2B5EF4-FFF2-40B4-BE49-F238E27FC236}">
                          <a16:creationId xmlns:a16="http://schemas.microsoft.com/office/drawing/2014/main" id="{5C98FF21-3A2E-3100-A477-9F88400E908E}"/>
                        </a:ext>
                      </a:extLst>
                    </p:cNvPr>
                    <p:cNvGrpSpPr>
                      <a:grpSpLocks/>
                    </p:cNvGrpSpPr>
                    <p:nvPr/>
                  </p:nvGrpSpPr>
                  <p:grpSpPr bwMode="auto">
                    <a:xfrm>
                      <a:off x="1919288" y="1950453"/>
                      <a:ext cx="4269784" cy="2507167"/>
                      <a:chOff x="1919288" y="1950453"/>
                      <a:chExt cx="4269784" cy="2507167"/>
                    </a:xfrm>
                  </p:grpSpPr>
                  <p:sp>
                    <p:nvSpPr>
                      <p:cNvPr id="7205" name="Freeform 19">
                        <a:extLst>
                          <a:ext uri="{FF2B5EF4-FFF2-40B4-BE49-F238E27FC236}">
                            <a16:creationId xmlns:a16="http://schemas.microsoft.com/office/drawing/2014/main" id="{8813AF7E-B75F-8038-DDC9-F56D6BCE770F}"/>
                          </a:ext>
                        </a:extLst>
                      </p:cNvPr>
                      <p:cNvSpPr>
                        <a:spLocks/>
                      </p:cNvSpPr>
                      <p:nvPr/>
                    </p:nvSpPr>
                    <p:spPr bwMode="auto">
                      <a:xfrm>
                        <a:off x="1919288" y="3050683"/>
                        <a:ext cx="1310380" cy="1367372"/>
                      </a:xfrm>
                      <a:custGeom>
                        <a:avLst/>
                        <a:gdLst>
                          <a:gd name="T0" fmla="*/ 2220 w 2244"/>
                          <a:gd name="T1" fmla="*/ 2279 h 2349"/>
                          <a:gd name="T2" fmla="*/ 2225 w 2244"/>
                          <a:gd name="T3" fmla="*/ 1829 h 2349"/>
                          <a:gd name="T4" fmla="*/ 2225 w 2244"/>
                          <a:gd name="T5" fmla="*/ 1511 h 2349"/>
                          <a:gd name="T6" fmla="*/ 2218 w 2244"/>
                          <a:gd name="T7" fmla="*/ 1463 h 2349"/>
                          <a:gd name="T8" fmla="*/ 1887 w 2244"/>
                          <a:gd name="T9" fmla="*/ 1365 h 2349"/>
                          <a:gd name="T10" fmla="*/ 1610 w 2244"/>
                          <a:gd name="T11" fmla="*/ 1280 h 2349"/>
                          <a:gd name="T12" fmla="*/ 885 w 2244"/>
                          <a:gd name="T13" fmla="*/ 1335 h 2349"/>
                          <a:gd name="T14" fmla="*/ 1381 w 2244"/>
                          <a:gd name="T15" fmla="*/ 2015 h 2349"/>
                          <a:gd name="T16" fmla="*/ 948 w 2244"/>
                          <a:gd name="T17" fmla="*/ 2018 h 2349"/>
                          <a:gd name="T18" fmla="*/ 258 w 2244"/>
                          <a:gd name="T19" fmla="*/ 36 h 2349"/>
                          <a:gd name="T20" fmla="*/ 3 w 2244"/>
                          <a:gd name="T21" fmla="*/ 0 h 2349"/>
                          <a:gd name="T22" fmla="*/ 671 w 2244"/>
                          <a:gd name="T23" fmla="*/ 2133 h 2349"/>
                          <a:gd name="T24" fmla="*/ 1083 w 2244"/>
                          <a:gd name="T25" fmla="*/ 2286 h 2349"/>
                          <a:gd name="T26" fmla="*/ 2220 w 2244"/>
                          <a:gd name="T27" fmla="*/ 2279 h 2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44" h="2349">
                            <a:moveTo>
                              <a:pt x="2220" y="2279"/>
                            </a:moveTo>
                            <a:cubicBezTo>
                              <a:pt x="2244" y="2162"/>
                              <a:pt x="2225" y="1961"/>
                              <a:pt x="2225" y="1829"/>
                            </a:cubicBezTo>
                            <a:lnTo>
                              <a:pt x="2225" y="1511"/>
                            </a:lnTo>
                            <a:cubicBezTo>
                              <a:pt x="2219" y="1442"/>
                              <a:pt x="2232" y="1528"/>
                              <a:pt x="2218" y="1463"/>
                            </a:cubicBezTo>
                            <a:cubicBezTo>
                              <a:pt x="2191" y="1333"/>
                              <a:pt x="2119" y="1404"/>
                              <a:pt x="1887" y="1365"/>
                            </a:cubicBezTo>
                            <a:cubicBezTo>
                              <a:pt x="1758" y="1343"/>
                              <a:pt x="1710" y="1293"/>
                              <a:pt x="1610" y="1280"/>
                            </a:cubicBezTo>
                            <a:cubicBezTo>
                              <a:pt x="1493" y="1266"/>
                              <a:pt x="901" y="1214"/>
                              <a:pt x="885" y="1335"/>
                            </a:cubicBezTo>
                            <a:cubicBezTo>
                              <a:pt x="835" y="1720"/>
                              <a:pt x="1334" y="1941"/>
                              <a:pt x="1381" y="2015"/>
                            </a:cubicBezTo>
                            <a:lnTo>
                              <a:pt x="948" y="2018"/>
                            </a:lnTo>
                            <a:lnTo>
                              <a:pt x="258" y="36"/>
                            </a:lnTo>
                            <a:lnTo>
                              <a:pt x="3" y="0"/>
                            </a:lnTo>
                            <a:cubicBezTo>
                              <a:pt x="0" y="218"/>
                              <a:pt x="544" y="1710"/>
                              <a:pt x="671" y="2133"/>
                            </a:cubicBezTo>
                            <a:cubicBezTo>
                              <a:pt x="737" y="2349"/>
                              <a:pt x="832" y="2285"/>
                              <a:pt x="1083" y="2286"/>
                            </a:cubicBezTo>
                            <a:cubicBezTo>
                              <a:pt x="1445" y="2286"/>
                              <a:pt x="1864" y="2309"/>
                              <a:pt x="2220" y="2279"/>
                            </a:cubicBezTo>
                            <a:close/>
                          </a:path>
                        </a:pathLst>
                      </a:custGeom>
                      <a:solidFill>
                        <a:schemeClr val="tx2">
                          <a:lumMod val="75000"/>
                        </a:schemeClr>
                      </a:solidFill>
                      <a:ln>
                        <a:noFill/>
                      </a:ln>
                    </p:spPr>
                    <p:txBody>
                      <a:bodyPr/>
                      <a:lstStyle/>
                      <a:p>
                        <a:pPr eaLnBrk="1" fontAlgn="auto" hangingPunct="1">
                          <a:spcBef>
                            <a:spcPts val="0"/>
                          </a:spcBef>
                          <a:spcAft>
                            <a:spcPts val="0"/>
                          </a:spcAft>
                          <a:defRPr/>
                        </a:pPr>
                        <a:endParaRPr lang="en-IN" dirty="0">
                          <a:solidFill>
                            <a:schemeClr val="bg1"/>
                          </a:solidFill>
                          <a:latin typeface="Calibri" panose="020F0502020204030204"/>
                        </a:endParaRPr>
                      </a:p>
                    </p:txBody>
                  </p:sp>
                  <p:grpSp>
                    <p:nvGrpSpPr>
                      <p:cNvPr id="7206" name="Group 78">
                        <a:extLst>
                          <a:ext uri="{FF2B5EF4-FFF2-40B4-BE49-F238E27FC236}">
                            <a16:creationId xmlns:a16="http://schemas.microsoft.com/office/drawing/2014/main" id="{89FA6A2F-3687-0C52-C6B0-8428D58ADF4A}"/>
                          </a:ext>
                        </a:extLst>
                      </p:cNvPr>
                      <p:cNvGrpSpPr>
                        <a:grpSpLocks/>
                      </p:cNvGrpSpPr>
                      <p:nvPr/>
                    </p:nvGrpSpPr>
                    <p:grpSpPr bwMode="auto">
                      <a:xfrm>
                        <a:off x="2386534" y="1950453"/>
                        <a:ext cx="3802538" cy="1872779"/>
                        <a:chOff x="2386534" y="1950453"/>
                        <a:chExt cx="3802538" cy="1872779"/>
                      </a:xfrm>
                    </p:grpSpPr>
                    <p:sp>
                      <p:nvSpPr>
                        <p:cNvPr id="7207" name="Freeform 32">
                          <a:extLst>
                            <a:ext uri="{FF2B5EF4-FFF2-40B4-BE49-F238E27FC236}">
                              <a16:creationId xmlns:a16="http://schemas.microsoft.com/office/drawing/2014/main" id="{3E5C5FD8-1CB0-38B7-2CFF-8746783232F3}"/>
                            </a:ext>
                          </a:extLst>
                        </p:cNvPr>
                        <p:cNvSpPr>
                          <a:spLocks/>
                        </p:cNvSpPr>
                        <p:nvPr/>
                      </p:nvSpPr>
                      <p:spPr bwMode="auto">
                        <a:xfrm>
                          <a:off x="5072241" y="1950453"/>
                          <a:ext cx="900302" cy="907899"/>
                        </a:xfrm>
                        <a:custGeom>
                          <a:avLst/>
                          <a:gdLst>
                            <a:gd name="T0" fmla="*/ 2147483646 w 1547"/>
                            <a:gd name="T1" fmla="*/ 2147483646 h 1556"/>
                            <a:gd name="T2" fmla="*/ 2147483646 w 1547"/>
                            <a:gd name="T3" fmla="*/ 2147483646 h 1556"/>
                            <a:gd name="T4" fmla="*/ 2147483646 w 1547"/>
                            <a:gd name="T5" fmla="*/ 2147483646 h 1556"/>
                            <a:gd name="T6" fmla="*/ 2147483646 w 1547"/>
                            <a:gd name="T7" fmla="*/ 2147483646 h 1556"/>
                            <a:gd name="T8" fmla="*/ 2147483646 w 1547"/>
                            <a:gd name="T9" fmla="*/ 2147483646 h 15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47" h="1556">
                              <a:moveTo>
                                <a:pt x="740" y="54"/>
                              </a:moveTo>
                              <a:cubicBezTo>
                                <a:pt x="0" y="249"/>
                                <a:pt x="337" y="1556"/>
                                <a:pt x="1098" y="1291"/>
                              </a:cubicBezTo>
                              <a:cubicBezTo>
                                <a:pt x="1392" y="1189"/>
                                <a:pt x="1547" y="871"/>
                                <a:pt x="1478" y="479"/>
                              </a:cubicBezTo>
                              <a:cubicBezTo>
                                <a:pt x="1442" y="275"/>
                                <a:pt x="1317" y="266"/>
                                <a:pt x="1174" y="169"/>
                              </a:cubicBezTo>
                              <a:cubicBezTo>
                                <a:pt x="1038" y="77"/>
                                <a:pt x="945" y="0"/>
                                <a:pt x="740" y="54"/>
                              </a:cubicBezTo>
                              <a:close/>
                            </a:path>
                          </a:pathLst>
                        </a:custGeom>
                        <a:solidFill>
                          <a:srgbClr val="231D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chemeClr val="bg1"/>
                            </a:solidFill>
                          </a:endParaRPr>
                        </a:p>
                      </p:txBody>
                    </p:sp>
                    <p:grpSp>
                      <p:nvGrpSpPr>
                        <p:cNvPr id="7208" name="Group 80">
                          <a:extLst>
                            <a:ext uri="{FF2B5EF4-FFF2-40B4-BE49-F238E27FC236}">
                              <a16:creationId xmlns:a16="http://schemas.microsoft.com/office/drawing/2014/main" id="{C5074210-EA9B-2774-9D56-4F578EFE766C}"/>
                            </a:ext>
                          </a:extLst>
                        </p:cNvPr>
                        <p:cNvGrpSpPr>
                          <a:grpSpLocks/>
                        </p:cNvGrpSpPr>
                        <p:nvPr/>
                      </p:nvGrpSpPr>
                      <p:grpSpPr bwMode="auto">
                        <a:xfrm>
                          <a:off x="2386534" y="2002219"/>
                          <a:ext cx="3802538" cy="1821013"/>
                          <a:chOff x="2386534" y="2002219"/>
                          <a:chExt cx="3802538" cy="1821013"/>
                        </a:xfrm>
                      </p:grpSpPr>
                      <p:grpSp>
                        <p:nvGrpSpPr>
                          <p:cNvPr id="7209" name="Group 81">
                            <a:extLst>
                              <a:ext uri="{FF2B5EF4-FFF2-40B4-BE49-F238E27FC236}">
                                <a16:creationId xmlns:a16="http://schemas.microsoft.com/office/drawing/2014/main" id="{8A38B222-B616-3031-94B3-9EBE648583AA}"/>
                              </a:ext>
                            </a:extLst>
                          </p:cNvPr>
                          <p:cNvGrpSpPr>
                            <a:grpSpLocks/>
                          </p:cNvGrpSpPr>
                          <p:nvPr/>
                        </p:nvGrpSpPr>
                        <p:grpSpPr bwMode="auto">
                          <a:xfrm>
                            <a:off x="2447314" y="2077777"/>
                            <a:ext cx="732850" cy="791973"/>
                            <a:chOff x="2447314" y="2077777"/>
                            <a:chExt cx="732850" cy="791973"/>
                          </a:xfrm>
                        </p:grpSpPr>
                        <p:sp>
                          <p:nvSpPr>
                            <p:cNvPr id="7219" name="Freeform: Shape 91">
                              <a:extLst>
                                <a:ext uri="{FF2B5EF4-FFF2-40B4-BE49-F238E27FC236}">
                                  <a16:creationId xmlns:a16="http://schemas.microsoft.com/office/drawing/2014/main" id="{8D8BF641-27DA-19DA-CD4D-9A87D2B6ADE9}"/>
                                </a:ext>
                              </a:extLst>
                            </p:cNvPr>
                            <p:cNvSpPr>
                              <a:spLocks/>
                            </p:cNvSpPr>
                            <p:nvPr/>
                          </p:nvSpPr>
                          <p:spPr bwMode="auto">
                            <a:xfrm>
                              <a:off x="2587297" y="2077777"/>
                              <a:ext cx="592867" cy="523295"/>
                            </a:xfrm>
                            <a:custGeom>
                              <a:avLst/>
                              <a:gdLst>
                                <a:gd name="T0" fmla="*/ 336178 w 592867"/>
                                <a:gd name="T1" fmla="*/ 496 h 523295"/>
                                <a:gd name="T2" fmla="*/ 555276 w 592867"/>
                                <a:gd name="T3" fmla="*/ 216867 h 523295"/>
                                <a:gd name="T4" fmla="*/ 316093 w 592867"/>
                                <a:gd name="T5" fmla="*/ 255259 h 523295"/>
                                <a:gd name="T6" fmla="*/ 279792 w 592867"/>
                                <a:gd name="T7" fmla="*/ 253735 h 523295"/>
                                <a:gd name="T8" fmla="*/ 277079 w 592867"/>
                                <a:gd name="T9" fmla="*/ 264074 h 523295"/>
                                <a:gd name="T10" fmla="*/ 284687 w 592867"/>
                                <a:gd name="T11" fmla="*/ 267450 h 523295"/>
                                <a:gd name="T12" fmla="*/ 279039 w 592867"/>
                                <a:gd name="T13" fmla="*/ 286707 h 523295"/>
                                <a:gd name="T14" fmla="*/ 263735 w 592867"/>
                                <a:gd name="T15" fmla="*/ 293766 h 523295"/>
                                <a:gd name="T16" fmla="*/ 262436 w 592867"/>
                                <a:gd name="T17" fmla="*/ 296015 h 523295"/>
                                <a:gd name="T18" fmla="*/ 248379 w 592867"/>
                                <a:gd name="T19" fmla="*/ 303307 h 523295"/>
                                <a:gd name="T20" fmla="*/ 245870 w 592867"/>
                                <a:gd name="T21" fmla="*/ 302005 h 523295"/>
                                <a:gd name="T22" fmla="*/ 243765 w 592867"/>
                                <a:gd name="T23" fmla="*/ 302976 h 523295"/>
                                <a:gd name="T24" fmla="*/ 187018 w 592867"/>
                                <a:gd name="T25" fmla="*/ 293339 h 523295"/>
                                <a:gd name="T26" fmla="*/ 171488 w 592867"/>
                                <a:gd name="T27" fmla="*/ 295012 h 523295"/>
                                <a:gd name="T28" fmla="*/ 163286 w 592867"/>
                                <a:gd name="T29" fmla="*/ 346980 h 523295"/>
                                <a:gd name="T30" fmla="*/ 147326 w 592867"/>
                                <a:gd name="T31" fmla="*/ 399907 h 523295"/>
                                <a:gd name="T32" fmla="*/ 151013 w 592867"/>
                                <a:gd name="T33" fmla="*/ 427564 h 523295"/>
                                <a:gd name="T34" fmla="*/ 158209 w 592867"/>
                                <a:gd name="T35" fmla="*/ 479042 h 523295"/>
                                <a:gd name="T36" fmla="*/ 68028 w 592867"/>
                                <a:gd name="T37" fmla="*/ 523295 h 523295"/>
                                <a:gd name="T38" fmla="*/ 51712 w 592867"/>
                                <a:gd name="T39" fmla="*/ 504641 h 523295"/>
                                <a:gd name="T40" fmla="*/ 40482 w 592867"/>
                                <a:gd name="T41" fmla="*/ 493905 h 523295"/>
                                <a:gd name="T42" fmla="*/ 29922 w 592867"/>
                                <a:gd name="T43" fmla="*/ 450790 h 523295"/>
                                <a:gd name="T44" fmla="*/ 29927 w 592867"/>
                                <a:gd name="T45" fmla="*/ 441881 h 523295"/>
                                <a:gd name="T46" fmla="*/ 16427 w 592867"/>
                                <a:gd name="T47" fmla="*/ 387730 h 523295"/>
                                <a:gd name="T48" fmla="*/ 178664 w 592867"/>
                                <a:gd name="T49" fmla="*/ 28914 h 523295"/>
                                <a:gd name="T50" fmla="*/ 336178 w 592867"/>
                                <a:gd name="T51" fmla="*/ 496 h 52329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92867" h="523295">
                                  <a:moveTo>
                                    <a:pt x="336178" y="496"/>
                                  </a:moveTo>
                                  <a:cubicBezTo>
                                    <a:pt x="503460" y="8604"/>
                                    <a:pt x="669158" y="114899"/>
                                    <a:pt x="555276" y="216867"/>
                                  </a:cubicBezTo>
                                  <a:cubicBezTo>
                                    <a:pt x="494400" y="272046"/>
                                    <a:pt x="392269" y="261791"/>
                                    <a:pt x="316093" y="255259"/>
                                  </a:cubicBezTo>
                                  <a:lnTo>
                                    <a:pt x="279792" y="253735"/>
                                  </a:lnTo>
                                  <a:lnTo>
                                    <a:pt x="277079" y="264074"/>
                                  </a:lnTo>
                                  <a:lnTo>
                                    <a:pt x="284687" y="267450"/>
                                  </a:lnTo>
                                  <a:cubicBezTo>
                                    <a:pt x="298560" y="274895"/>
                                    <a:pt x="295788" y="278663"/>
                                    <a:pt x="279039" y="286707"/>
                                  </a:cubicBezTo>
                                  <a:lnTo>
                                    <a:pt x="263735" y="293766"/>
                                  </a:lnTo>
                                  <a:lnTo>
                                    <a:pt x="262436" y="296015"/>
                                  </a:lnTo>
                                  <a:cubicBezTo>
                                    <a:pt x="258116" y="300711"/>
                                    <a:pt x="253365" y="303307"/>
                                    <a:pt x="248379" y="303307"/>
                                  </a:cubicBezTo>
                                  <a:lnTo>
                                    <a:pt x="245870" y="302005"/>
                                  </a:lnTo>
                                  <a:lnTo>
                                    <a:pt x="243765" y="302976"/>
                                  </a:lnTo>
                                  <a:cubicBezTo>
                                    <a:pt x="228868" y="311143"/>
                                    <a:pt x="205934" y="296552"/>
                                    <a:pt x="187018" y="293339"/>
                                  </a:cubicBezTo>
                                  <a:lnTo>
                                    <a:pt x="171488" y="295012"/>
                                  </a:lnTo>
                                  <a:lnTo>
                                    <a:pt x="163286" y="346980"/>
                                  </a:lnTo>
                                  <a:lnTo>
                                    <a:pt x="147326" y="399907"/>
                                  </a:lnTo>
                                  <a:lnTo>
                                    <a:pt x="151013" y="427564"/>
                                  </a:lnTo>
                                  <a:cubicBezTo>
                                    <a:pt x="153618" y="442989"/>
                                    <a:pt x="156460" y="459774"/>
                                    <a:pt x="158209" y="479042"/>
                                  </a:cubicBezTo>
                                  <a:lnTo>
                                    <a:pt x="68028" y="523295"/>
                                  </a:lnTo>
                                  <a:lnTo>
                                    <a:pt x="51712" y="504641"/>
                                  </a:lnTo>
                                  <a:lnTo>
                                    <a:pt x="40482" y="493905"/>
                                  </a:lnTo>
                                  <a:cubicBezTo>
                                    <a:pt x="35268" y="483102"/>
                                    <a:pt x="31712" y="468383"/>
                                    <a:pt x="29922" y="450790"/>
                                  </a:cubicBezTo>
                                  <a:lnTo>
                                    <a:pt x="29927" y="441881"/>
                                  </a:lnTo>
                                  <a:lnTo>
                                    <a:pt x="16427" y="387730"/>
                                  </a:lnTo>
                                  <a:cubicBezTo>
                                    <a:pt x="-31063" y="163064"/>
                                    <a:pt x="24843" y="106008"/>
                                    <a:pt x="178664" y="28914"/>
                                  </a:cubicBezTo>
                                  <a:cubicBezTo>
                                    <a:pt x="224481" y="6000"/>
                                    <a:pt x="280417" y="-2207"/>
                                    <a:pt x="336178" y="496"/>
                                  </a:cubicBezTo>
                                  <a:close/>
                                </a:path>
                              </a:pathLst>
                            </a:custGeom>
                            <a:solidFill>
                              <a:srgbClr val="253C4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chemeClr val="bg1"/>
                                </a:solidFill>
                              </a:endParaRPr>
                            </a:p>
                          </p:txBody>
                        </p:sp>
                        <p:sp>
                          <p:nvSpPr>
                            <p:cNvPr id="7220" name="Freeform: Shape 92">
                              <a:extLst>
                                <a:ext uri="{FF2B5EF4-FFF2-40B4-BE49-F238E27FC236}">
                                  <a16:creationId xmlns:a16="http://schemas.microsoft.com/office/drawing/2014/main" id="{7C25AABE-A163-81D6-72D4-0A6F081EA60A}"/>
                                </a:ext>
                              </a:extLst>
                            </p:cNvPr>
                            <p:cNvSpPr>
                              <a:spLocks/>
                            </p:cNvSpPr>
                            <p:nvPr/>
                          </p:nvSpPr>
                          <p:spPr bwMode="auto">
                            <a:xfrm>
                              <a:off x="2447314" y="2273178"/>
                              <a:ext cx="672446" cy="596572"/>
                            </a:xfrm>
                            <a:custGeom>
                              <a:avLst/>
                              <a:gdLst>
                                <a:gd name="T0" fmla="*/ 587654 w 672446"/>
                                <a:gd name="T1" fmla="*/ 276 h 596572"/>
                                <a:gd name="T2" fmla="*/ 660494 w 672446"/>
                                <a:gd name="T3" fmla="*/ 15907 h 596572"/>
                                <a:gd name="T4" fmla="*/ 671887 w 672446"/>
                                <a:gd name="T5" fmla="*/ 30444 h 596572"/>
                                <a:gd name="T6" fmla="*/ 672378 w 672446"/>
                                <a:gd name="T7" fmla="*/ 30418 h 596572"/>
                                <a:gd name="T8" fmla="*/ 672344 w 672446"/>
                                <a:gd name="T9" fmla="*/ 31028 h 596572"/>
                                <a:gd name="T10" fmla="*/ 672446 w 672446"/>
                                <a:gd name="T11" fmla="*/ 31157 h 596572"/>
                                <a:gd name="T12" fmla="*/ 672324 w 672446"/>
                                <a:gd name="T13" fmla="*/ 31390 h 596572"/>
                                <a:gd name="T14" fmla="*/ 666672 w 672446"/>
                                <a:gd name="T15" fmla="*/ 133255 h 596572"/>
                                <a:gd name="T16" fmla="*/ 591626 w 672446"/>
                                <a:gd name="T17" fmla="*/ 349971 h 596572"/>
                                <a:gd name="T18" fmla="*/ 366715 w 672446"/>
                                <a:gd name="T19" fmla="*/ 463952 h 596572"/>
                                <a:gd name="T20" fmla="*/ 348628 w 672446"/>
                                <a:gd name="T21" fmla="*/ 504713 h 596572"/>
                                <a:gd name="T22" fmla="*/ 141267 w 672446"/>
                                <a:gd name="T23" fmla="*/ 479378 h 596572"/>
                                <a:gd name="T24" fmla="*/ 0 w 672446"/>
                                <a:gd name="T25" fmla="*/ 596572 h 596572"/>
                                <a:gd name="T26" fmla="*/ 178987 w 672446"/>
                                <a:gd name="T27" fmla="*/ 399409 h 596572"/>
                                <a:gd name="T28" fmla="*/ 209782 w 672446"/>
                                <a:gd name="T29" fmla="*/ 320351 h 596572"/>
                                <a:gd name="T30" fmla="*/ 225516 w 672446"/>
                                <a:gd name="T31" fmla="*/ 304068 h 596572"/>
                                <a:gd name="T32" fmla="*/ 277435 w 672446"/>
                                <a:gd name="T33" fmla="*/ 289636 h 596572"/>
                                <a:gd name="T34" fmla="*/ 274872 w 672446"/>
                                <a:gd name="T35" fmla="*/ 282246 h 596572"/>
                                <a:gd name="T36" fmla="*/ 269240 w 672446"/>
                                <a:gd name="T37" fmla="*/ 228023 h 596572"/>
                                <a:gd name="T38" fmla="*/ 290230 w 672446"/>
                                <a:gd name="T39" fmla="*/ 129521 h 596572"/>
                                <a:gd name="T40" fmla="*/ 307384 w 672446"/>
                                <a:gd name="T41" fmla="*/ 107040 h 596572"/>
                                <a:gd name="T42" fmla="*/ 310303 w 672446"/>
                                <a:gd name="T43" fmla="*/ 100478 h 596572"/>
                                <a:gd name="T44" fmla="*/ 312691 w 672446"/>
                                <a:gd name="T45" fmla="*/ 100084 h 596572"/>
                                <a:gd name="T46" fmla="*/ 313009 w 672446"/>
                                <a:gd name="T47" fmla="*/ 99667 h 596572"/>
                                <a:gd name="T48" fmla="*/ 340904 w 672446"/>
                                <a:gd name="T49" fmla="*/ 88720 h 596572"/>
                                <a:gd name="T50" fmla="*/ 354511 w 672446"/>
                                <a:gd name="T51" fmla="*/ 94060 h 596572"/>
                                <a:gd name="T52" fmla="*/ 356579 w 672446"/>
                                <a:gd name="T53" fmla="*/ 93876 h 596572"/>
                                <a:gd name="T54" fmla="*/ 359619 w 672446"/>
                                <a:gd name="T55" fmla="*/ 96064 h 596572"/>
                                <a:gd name="T56" fmla="*/ 368799 w 672446"/>
                                <a:gd name="T57" fmla="*/ 99667 h 596572"/>
                                <a:gd name="T58" fmla="*/ 379027 w 672446"/>
                                <a:gd name="T59" fmla="*/ 113071 h 596572"/>
                                <a:gd name="T60" fmla="*/ 381776 w 672446"/>
                                <a:gd name="T61" fmla="*/ 115636 h 596572"/>
                                <a:gd name="T62" fmla="*/ 397208 w 672446"/>
                                <a:gd name="T63" fmla="*/ 79964 h 596572"/>
                                <a:gd name="T64" fmla="*/ 407229 w 672446"/>
                                <a:gd name="T65" fmla="*/ 56797 h 596572"/>
                                <a:gd name="T66" fmla="*/ 406397 w 672446"/>
                                <a:gd name="T67" fmla="*/ 55735 h 596572"/>
                                <a:gd name="T68" fmla="*/ 535573 w 672446"/>
                                <a:gd name="T69" fmla="*/ 1785 h 596572"/>
                                <a:gd name="T70" fmla="*/ 587654 w 672446"/>
                                <a:gd name="T71" fmla="*/ 276 h 59657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72446" h="596572">
                                  <a:moveTo>
                                    <a:pt x="587654" y="276"/>
                                  </a:moveTo>
                                  <a:cubicBezTo>
                                    <a:pt x="619873" y="1552"/>
                                    <a:pt x="646110" y="7182"/>
                                    <a:pt x="660494" y="15907"/>
                                  </a:cubicBezTo>
                                  <a:lnTo>
                                    <a:pt x="671887" y="30444"/>
                                  </a:lnTo>
                                  <a:lnTo>
                                    <a:pt x="672378" y="30418"/>
                                  </a:lnTo>
                                  <a:lnTo>
                                    <a:pt x="672344" y="31028"/>
                                  </a:lnTo>
                                  <a:lnTo>
                                    <a:pt x="672446" y="31157"/>
                                  </a:lnTo>
                                  <a:lnTo>
                                    <a:pt x="672324" y="31390"/>
                                  </a:lnTo>
                                  <a:lnTo>
                                    <a:pt x="666672" y="133255"/>
                                  </a:lnTo>
                                  <a:cubicBezTo>
                                    <a:pt x="655821" y="227216"/>
                                    <a:pt x="629851" y="295779"/>
                                    <a:pt x="591626" y="349971"/>
                                  </a:cubicBezTo>
                                  <a:cubicBezTo>
                                    <a:pt x="540659" y="422227"/>
                                    <a:pt x="495744" y="485484"/>
                                    <a:pt x="366715" y="463952"/>
                                  </a:cubicBezTo>
                                  <a:lnTo>
                                    <a:pt x="348628" y="504713"/>
                                  </a:lnTo>
                                  <a:cubicBezTo>
                                    <a:pt x="271977" y="464005"/>
                                    <a:pt x="199360" y="464059"/>
                                    <a:pt x="141267" y="479378"/>
                                  </a:cubicBezTo>
                                  <a:cubicBezTo>
                                    <a:pt x="83173" y="494697"/>
                                    <a:pt x="41284" y="536100"/>
                                    <a:pt x="0" y="596572"/>
                                  </a:cubicBezTo>
                                  <a:cubicBezTo>
                                    <a:pt x="44781" y="468612"/>
                                    <a:pt x="144091" y="490144"/>
                                    <a:pt x="178987" y="399409"/>
                                  </a:cubicBezTo>
                                  <a:cubicBezTo>
                                    <a:pt x="192905" y="363362"/>
                                    <a:pt x="180130" y="361594"/>
                                    <a:pt x="209782" y="320351"/>
                                  </a:cubicBezTo>
                                  <a:lnTo>
                                    <a:pt x="225516" y="304068"/>
                                  </a:lnTo>
                                  <a:lnTo>
                                    <a:pt x="277435" y="289636"/>
                                  </a:lnTo>
                                  <a:lnTo>
                                    <a:pt x="274872" y="282246"/>
                                  </a:lnTo>
                                  <a:cubicBezTo>
                                    <a:pt x="271245" y="265580"/>
                                    <a:pt x="269240" y="247257"/>
                                    <a:pt x="269240" y="228023"/>
                                  </a:cubicBezTo>
                                  <a:cubicBezTo>
                                    <a:pt x="269240" y="189556"/>
                                    <a:pt x="277261" y="154730"/>
                                    <a:pt x="290230" y="129521"/>
                                  </a:cubicBezTo>
                                  <a:lnTo>
                                    <a:pt x="307384" y="107040"/>
                                  </a:lnTo>
                                  <a:lnTo>
                                    <a:pt x="310303" y="100478"/>
                                  </a:lnTo>
                                  <a:lnTo>
                                    <a:pt x="312691" y="100084"/>
                                  </a:lnTo>
                                  <a:lnTo>
                                    <a:pt x="313009" y="99667"/>
                                  </a:lnTo>
                                  <a:cubicBezTo>
                                    <a:pt x="321583" y="92618"/>
                                    <a:pt x="331009" y="88720"/>
                                    <a:pt x="340904" y="88720"/>
                                  </a:cubicBezTo>
                                  <a:lnTo>
                                    <a:pt x="354511" y="94060"/>
                                  </a:lnTo>
                                  <a:lnTo>
                                    <a:pt x="356579" y="93876"/>
                                  </a:lnTo>
                                  <a:lnTo>
                                    <a:pt x="359619" y="96064"/>
                                  </a:lnTo>
                                  <a:lnTo>
                                    <a:pt x="368799" y="99667"/>
                                  </a:lnTo>
                                  <a:lnTo>
                                    <a:pt x="379027" y="113071"/>
                                  </a:lnTo>
                                  <a:lnTo>
                                    <a:pt x="381776" y="115636"/>
                                  </a:lnTo>
                                  <a:cubicBezTo>
                                    <a:pt x="386920" y="106531"/>
                                    <a:pt x="392064" y="93247"/>
                                    <a:pt x="397208" y="79964"/>
                                  </a:cubicBezTo>
                                  <a:lnTo>
                                    <a:pt x="407229" y="56797"/>
                                  </a:lnTo>
                                  <a:lnTo>
                                    <a:pt x="406397" y="55735"/>
                                  </a:lnTo>
                                  <a:cubicBezTo>
                                    <a:pt x="404271" y="32727"/>
                                    <a:pt x="462105" y="8572"/>
                                    <a:pt x="535573" y="1785"/>
                                  </a:cubicBezTo>
                                  <a:cubicBezTo>
                                    <a:pt x="553939" y="89"/>
                                    <a:pt x="571544" y="-362"/>
                                    <a:pt x="587654" y="276"/>
                                  </a:cubicBezTo>
                                  <a:close/>
                                </a:path>
                              </a:pathLst>
                            </a:custGeom>
                            <a:solidFill>
                              <a:srgbClr val="F4CDB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chemeClr val="bg1"/>
                                </a:solidFill>
                              </a:endParaRPr>
                            </a:p>
                          </p:txBody>
                        </p:sp>
                      </p:grpSp>
                      <p:grpSp>
                        <p:nvGrpSpPr>
                          <p:cNvPr id="7210" name="Group 82">
                            <a:extLst>
                              <a:ext uri="{FF2B5EF4-FFF2-40B4-BE49-F238E27FC236}">
                                <a16:creationId xmlns:a16="http://schemas.microsoft.com/office/drawing/2014/main" id="{E691628B-A1FB-E04D-A976-AA4B3E815848}"/>
                              </a:ext>
                            </a:extLst>
                          </p:cNvPr>
                          <p:cNvGrpSpPr>
                            <a:grpSpLocks/>
                          </p:cNvGrpSpPr>
                          <p:nvPr/>
                        </p:nvGrpSpPr>
                        <p:grpSpPr bwMode="auto">
                          <a:xfrm>
                            <a:off x="2386534" y="2002219"/>
                            <a:ext cx="3802538" cy="1821013"/>
                            <a:chOff x="2386534" y="2002219"/>
                            <a:chExt cx="3802538" cy="1821013"/>
                          </a:xfrm>
                        </p:grpSpPr>
                        <p:sp>
                          <p:nvSpPr>
                            <p:cNvPr id="7211" name="Freeform 10">
                              <a:extLst>
                                <a:ext uri="{FF2B5EF4-FFF2-40B4-BE49-F238E27FC236}">
                                  <a16:creationId xmlns:a16="http://schemas.microsoft.com/office/drawing/2014/main" id="{84F5B7C2-1069-50AF-FA81-1E7B331BE727}"/>
                                </a:ext>
                              </a:extLst>
                            </p:cNvPr>
                            <p:cNvSpPr>
                              <a:spLocks/>
                            </p:cNvSpPr>
                            <p:nvPr/>
                          </p:nvSpPr>
                          <p:spPr bwMode="auto">
                            <a:xfrm>
                              <a:off x="2386534" y="2698806"/>
                              <a:ext cx="3802538" cy="1124426"/>
                            </a:xfrm>
                            <a:custGeom>
                              <a:avLst/>
                              <a:gdLst>
                                <a:gd name="T0" fmla="*/ 2147483646 w 6523"/>
                                <a:gd name="T1" fmla="*/ 2147483646 h 1930"/>
                                <a:gd name="T2" fmla="*/ 2147483646 w 6523"/>
                                <a:gd name="T3" fmla="*/ 2147483646 h 1930"/>
                                <a:gd name="T4" fmla="*/ 2147483646 w 6523"/>
                                <a:gd name="T5" fmla="*/ 2147483646 h 1930"/>
                                <a:gd name="T6" fmla="*/ 2147483646 w 6523"/>
                                <a:gd name="T7" fmla="*/ 2147483646 h 1930"/>
                                <a:gd name="T8" fmla="*/ 2147483646 w 6523"/>
                                <a:gd name="T9" fmla="*/ 2147483646 h 1930"/>
                                <a:gd name="T10" fmla="*/ 2147483646 w 6523"/>
                                <a:gd name="T11" fmla="*/ 2147483646 h 1930"/>
                                <a:gd name="T12" fmla="*/ 2147483646 w 6523"/>
                                <a:gd name="T13" fmla="*/ 2147483646 h 1930"/>
                                <a:gd name="T14" fmla="*/ 2147483646 w 6523"/>
                                <a:gd name="T15" fmla="*/ 2147483646 h 1930"/>
                                <a:gd name="T16" fmla="*/ 2147483646 w 6523"/>
                                <a:gd name="T17" fmla="*/ 2147483646 h 1930"/>
                                <a:gd name="T18" fmla="*/ 2147483646 w 6523"/>
                                <a:gd name="T19" fmla="*/ 2147483646 h 1930"/>
                                <a:gd name="T20" fmla="*/ 2147483646 w 6523"/>
                                <a:gd name="T21" fmla="*/ 2147483646 h 1930"/>
                                <a:gd name="T22" fmla="*/ 2147483646 w 6523"/>
                                <a:gd name="T23" fmla="*/ 2147483646 h 1930"/>
                                <a:gd name="T24" fmla="*/ 2147483646 w 6523"/>
                                <a:gd name="T25" fmla="*/ 2147483646 h 1930"/>
                                <a:gd name="T26" fmla="*/ 2147483646 w 6523"/>
                                <a:gd name="T27" fmla="*/ 2147483646 h 1930"/>
                                <a:gd name="T28" fmla="*/ 2147483646 w 6523"/>
                                <a:gd name="T29" fmla="*/ 2147483646 h 1930"/>
                                <a:gd name="T30" fmla="*/ 2147483646 w 6523"/>
                                <a:gd name="T31" fmla="*/ 2147483646 h 1930"/>
                                <a:gd name="T32" fmla="*/ 2147483646 w 6523"/>
                                <a:gd name="T33" fmla="*/ 2147483646 h 1930"/>
                                <a:gd name="T34" fmla="*/ 2147483646 w 6523"/>
                                <a:gd name="T35" fmla="*/ 2147483646 h 1930"/>
                                <a:gd name="T36" fmla="*/ 2147483646 w 6523"/>
                                <a:gd name="T37" fmla="*/ 2147483646 h 1930"/>
                                <a:gd name="T38" fmla="*/ 2147483646 w 6523"/>
                                <a:gd name="T39" fmla="*/ 2147483646 h 1930"/>
                                <a:gd name="T40" fmla="*/ 2147483646 w 6523"/>
                                <a:gd name="T41" fmla="*/ 2147483646 h 1930"/>
                                <a:gd name="T42" fmla="*/ 2147483646 w 6523"/>
                                <a:gd name="T43" fmla="*/ 2147483646 h 1930"/>
                                <a:gd name="T44" fmla="*/ 2147483646 w 6523"/>
                                <a:gd name="T45" fmla="*/ 2147483646 h 1930"/>
                                <a:gd name="T46" fmla="*/ 2147483646 w 6523"/>
                                <a:gd name="T47" fmla="*/ 2147483646 h 1930"/>
                                <a:gd name="T48" fmla="*/ 2147483646 w 6523"/>
                                <a:gd name="T49" fmla="*/ 2147483646 h 1930"/>
                                <a:gd name="T50" fmla="*/ 2147483646 w 6523"/>
                                <a:gd name="T51" fmla="*/ 2147483646 h 1930"/>
                                <a:gd name="T52" fmla="*/ 2147483646 w 6523"/>
                                <a:gd name="T53" fmla="*/ 2147483646 h 1930"/>
                                <a:gd name="T54" fmla="*/ 2147483646 w 6523"/>
                                <a:gd name="T55" fmla="*/ 2147483646 h 1930"/>
                                <a:gd name="T56" fmla="*/ 2147483646 w 6523"/>
                                <a:gd name="T57" fmla="*/ 2147483646 h 1930"/>
                                <a:gd name="T58" fmla="*/ 2147483646 w 6523"/>
                                <a:gd name="T59" fmla="*/ 2147483646 h 1930"/>
                                <a:gd name="T60" fmla="*/ 2147483646 w 6523"/>
                                <a:gd name="T61" fmla="*/ 2147483646 h 1930"/>
                                <a:gd name="T62" fmla="*/ 2147483646 w 6523"/>
                                <a:gd name="T63" fmla="*/ 2147483646 h 1930"/>
                                <a:gd name="T64" fmla="*/ 2147483646 w 6523"/>
                                <a:gd name="T65" fmla="*/ 2147483646 h 1930"/>
                                <a:gd name="T66" fmla="*/ 2147483646 w 6523"/>
                                <a:gd name="T67" fmla="*/ 2147483646 h 1930"/>
                                <a:gd name="T68" fmla="*/ 2147483646 w 6523"/>
                                <a:gd name="T69" fmla="*/ 2147483646 h 1930"/>
                                <a:gd name="T70" fmla="*/ 2147483646 w 6523"/>
                                <a:gd name="T71" fmla="*/ 2147483646 h 1930"/>
                                <a:gd name="T72" fmla="*/ 2147483646 w 6523"/>
                                <a:gd name="T73" fmla="*/ 2147483646 h 1930"/>
                                <a:gd name="T74" fmla="*/ 2147483646 w 6523"/>
                                <a:gd name="T75" fmla="*/ 2147483646 h 1930"/>
                                <a:gd name="T76" fmla="*/ 2147483646 w 6523"/>
                                <a:gd name="T77" fmla="*/ 2147483646 h 1930"/>
                                <a:gd name="T78" fmla="*/ 2147483646 w 6523"/>
                                <a:gd name="T79" fmla="*/ 2147483646 h 1930"/>
                                <a:gd name="T80" fmla="*/ 2147483646 w 6523"/>
                                <a:gd name="T81" fmla="*/ 2147483646 h 1930"/>
                                <a:gd name="T82" fmla="*/ 2147483646 w 6523"/>
                                <a:gd name="T83" fmla="*/ 2147483646 h 1930"/>
                                <a:gd name="T84" fmla="*/ 2147483646 w 6523"/>
                                <a:gd name="T85" fmla="*/ 2147483646 h 1930"/>
                                <a:gd name="T86" fmla="*/ 2147483646 w 6523"/>
                                <a:gd name="T87" fmla="*/ 2147483646 h 193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6523" h="1930">
                                  <a:moveTo>
                                    <a:pt x="104" y="296"/>
                                  </a:moveTo>
                                  <a:cubicBezTo>
                                    <a:pt x="0" y="784"/>
                                    <a:pt x="0" y="1372"/>
                                    <a:pt x="67" y="1902"/>
                                  </a:cubicBezTo>
                                  <a:cubicBezTo>
                                    <a:pt x="188" y="1930"/>
                                    <a:pt x="675" y="1928"/>
                                    <a:pt x="796" y="1898"/>
                                  </a:cubicBezTo>
                                  <a:cubicBezTo>
                                    <a:pt x="805" y="1746"/>
                                    <a:pt x="745" y="1566"/>
                                    <a:pt x="751" y="1392"/>
                                  </a:cubicBezTo>
                                  <a:cubicBezTo>
                                    <a:pt x="754" y="1279"/>
                                    <a:pt x="820" y="1006"/>
                                    <a:pt x="867" y="922"/>
                                  </a:cubicBezTo>
                                  <a:cubicBezTo>
                                    <a:pt x="904" y="924"/>
                                    <a:pt x="1499" y="1139"/>
                                    <a:pt x="1557" y="1167"/>
                                  </a:cubicBezTo>
                                  <a:cubicBezTo>
                                    <a:pt x="1829" y="1196"/>
                                    <a:pt x="2013" y="1234"/>
                                    <a:pt x="2323" y="1224"/>
                                  </a:cubicBezTo>
                                  <a:lnTo>
                                    <a:pt x="3082" y="1232"/>
                                  </a:lnTo>
                                  <a:cubicBezTo>
                                    <a:pt x="3306" y="1267"/>
                                    <a:pt x="3646" y="1253"/>
                                    <a:pt x="3884" y="1247"/>
                                  </a:cubicBezTo>
                                  <a:cubicBezTo>
                                    <a:pt x="4022" y="1244"/>
                                    <a:pt x="4122" y="1230"/>
                                    <a:pt x="4280" y="1227"/>
                                  </a:cubicBezTo>
                                  <a:cubicBezTo>
                                    <a:pt x="4400" y="1225"/>
                                    <a:pt x="4364" y="1205"/>
                                    <a:pt x="4461" y="1210"/>
                                  </a:cubicBezTo>
                                  <a:cubicBezTo>
                                    <a:pt x="4516" y="1214"/>
                                    <a:pt x="4569" y="1235"/>
                                    <a:pt x="4653" y="1220"/>
                                  </a:cubicBezTo>
                                  <a:cubicBezTo>
                                    <a:pt x="4652" y="1146"/>
                                    <a:pt x="4654" y="1070"/>
                                    <a:pt x="4652" y="995"/>
                                  </a:cubicBezTo>
                                  <a:cubicBezTo>
                                    <a:pt x="4652" y="980"/>
                                    <a:pt x="4650" y="868"/>
                                    <a:pt x="4651" y="862"/>
                                  </a:cubicBezTo>
                                  <a:cubicBezTo>
                                    <a:pt x="4673" y="731"/>
                                    <a:pt x="4624" y="813"/>
                                    <a:pt x="4704" y="756"/>
                                  </a:cubicBezTo>
                                  <a:lnTo>
                                    <a:pt x="6343" y="757"/>
                                  </a:lnTo>
                                  <a:lnTo>
                                    <a:pt x="6351" y="1221"/>
                                  </a:lnTo>
                                  <a:lnTo>
                                    <a:pt x="6433" y="1221"/>
                                  </a:lnTo>
                                  <a:cubicBezTo>
                                    <a:pt x="6499" y="1197"/>
                                    <a:pt x="6461" y="1212"/>
                                    <a:pt x="6503" y="1185"/>
                                  </a:cubicBezTo>
                                  <a:cubicBezTo>
                                    <a:pt x="6523" y="898"/>
                                    <a:pt x="6385" y="692"/>
                                    <a:pt x="6270" y="514"/>
                                  </a:cubicBezTo>
                                  <a:cubicBezTo>
                                    <a:pt x="6091" y="234"/>
                                    <a:pt x="6100" y="232"/>
                                    <a:pt x="5709" y="184"/>
                                  </a:cubicBezTo>
                                  <a:cubicBezTo>
                                    <a:pt x="5616" y="46"/>
                                    <a:pt x="5779" y="75"/>
                                    <a:pt x="5392" y="67"/>
                                  </a:cubicBezTo>
                                  <a:lnTo>
                                    <a:pt x="5326" y="183"/>
                                  </a:lnTo>
                                  <a:lnTo>
                                    <a:pt x="4897" y="212"/>
                                  </a:lnTo>
                                  <a:cubicBezTo>
                                    <a:pt x="4821" y="319"/>
                                    <a:pt x="4740" y="427"/>
                                    <a:pt x="4670" y="538"/>
                                  </a:cubicBezTo>
                                  <a:lnTo>
                                    <a:pt x="4524" y="815"/>
                                  </a:lnTo>
                                  <a:cubicBezTo>
                                    <a:pt x="4488" y="882"/>
                                    <a:pt x="4515" y="849"/>
                                    <a:pt x="4466" y="895"/>
                                  </a:cubicBezTo>
                                  <a:lnTo>
                                    <a:pt x="4447" y="853"/>
                                  </a:lnTo>
                                  <a:cubicBezTo>
                                    <a:pt x="4445" y="847"/>
                                    <a:pt x="4441" y="839"/>
                                    <a:pt x="4439" y="833"/>
                                  </a:cubicBezTo>
                                  <a:lnTo>
                                    <a:pt x="4256" y="383"/>
                                  </a:lnTo>
                                  <a:cubicBezTo>
                                    <a:pt x="4221" y="315"/>
                                    <a:pt x="4181" y="194"/>
                                    <a:pt x="4125" y="144"/>
                                  </a:cubicBezTo>
                                  <a:cubicBezTo>
                                    <a:pt x="4045" y="73"/>
                                    <a:pt x="3951" y="111"/>
                                    <a:pt x="3878" y="54"/>
                                  </a:cubicBezTo>
                                  <a:lnTo>
                                    <a:pt x="3698" y="57"/>
                                  </a:lnTo>
                                  <a:cubicBezTo>
                                    <a:pt x="3655" y="178"/>
                                    <a:pt x="3724" y="135"/>
                                    <a:pt x="3619" y="177"/>
                                  </a:cubicBezTo>
                                  <a:cubicBezTo>
                                    <a:pt x="3511" y="99"/>
                                    <a:pt x="3597" y="93"/>
                                    <a:pt x="3475" y="41"/>
                                  </a:cubicBezTo>
                                  <a:lnTo>
                                    <a:pt x="3063" y="81"/>
                                  </a:lnTo>
                                  <a:cubicBezTo>
                                    <a:pt x="2942" y="277"/>
                                    <a:pt x="2775" y="554"/>
                                    <a:pt x="2692" y="761"/>
                                  </a:cubicBezTo>
                                  <a:cubicBezTo>
                                    <a:pt x="2661" y="837"/>
                                    <a:pt x="2629" y="992"/>
                                    <a:pt x="2576" y="1012"/>
                                  </a:cubicBezTo>
                                  <a:lnTo>
                                    <a:pt x="2513" y="1034"/>
                                  </a:lnTo>
                                  <a:cubicBezTo>
                                    <a:pt x="2227" y="1111"/>
                                    <a:pt x="1669" y="930"/>
                                    <a:pt x="1434" y="824"/>
                                  </a:cubicBezTo>
                                  <a:cubicBezTo>
                                    <a:pt x="1202" y="720"/>
                                    <a:pt x="933" y="575"/>
                                    <a:pt x="842" y="328"/>
                                  </a:cubicBezTo>
                                  <a:cubicBezTo>
                                    <a:pt x="799" y="211"/>
                                    <a:pt x="776" y="202"/>
                                    <a:pt x="708" y="134"/>
                                  </a:cubicBezTo>
                                  <a:cubicBezTo>
                                    <a:pt x="576" y="64"/>
                                    <a:pt x="539" y="0"/>
                                    <a:pt x="343" y="74"/>
                                  </a:cubicBezTo>
                                  <a:cubicBezTo>
                                    <a:pt x="222" y="120"/>
                                    <a:pt x="175" y="192"/>
                                    <a:pt x="104" y="296"/>
                                  </a:cubicBez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chemeClr val="bg1"/>
                                </a:solidFill>
                              </a:endParaRPr>
                            </a:p>
                          </p:txBody>
                        </p:sp>
                        <p:grpSp>
                          <p:nvGrpSpPr>
                            <p:cNvPr id="7212" name="Group 84">
                              <a:extLst>
                                <a:ext uri="{FF2B5EF4-FFF2-40B4-BE49-F238E27FC236}">
                                  <a16:creationId xmlns:a16="http://schemas.microsoft.com/office/drawing/2014/main" id="{5FC4C353-44C8-E9D2-E674-65324B4F010C}"/>
                                </a:ext>
                              </a:extLst>
                            </p:cNvPr>
                            <p:cNvGrpSpPr>
                              <a:grpSpLocks/>
                            </p:cNvGrpSpPr>
                            <p:nvPr/>
                          </p:nvGrpSpPr>
                          <p:grpSpPr bwMode="auto">
                            <a:xfrm>
                              <a:off x="4083138" y="2002219"/>
                              <a:ext cx="732735" cy="1225817"/>
                              <a:chOff x="4083138" y="2002219"/>
                              <a:chExt cx="732735" cy="1225817"/>
                            </a:xfrm>
                          </p:grpSpPr>
                          <p:grpSp>
                            <p:nvGrpSpPr>
                              <p:cNvPr id="7213" name="Group 85">
                                <a:extLst>
                                  <a:ext uri="{FF2B5EF4-FFF2-40B4-BE49-F238E27FC236}">
                                    <a16:creationId xmlns:a16="http://schemas.microsoft.com/office/drawing/2014/main" id="{4D42D998-45A8-94A7-E623-497CB8CE0B71}"/>
                                  </a:ext>
                                </a:extLst>
                              </p:cNvPr>
                              <p:cNvGrpSpPr>
                                <a:grpSpLocks/>
                              </p:cNvGrpSpPr>
                              <p:nvPr/>
                            </p:nvGrpSpPr>
                            <p:grpSpPr bwMode="auto">
                              <a:xfrm>
                                <a:off x="4203747" y="2002219"/>
                                <a:ext cx="569811" cy="837513"/>
                                <a:chOff x="4203747" y="2002219"/>
                                <a:chExt cx="569811" cy="837513"/>
                              </a:xfrm>
                            </p:grpSpPr>
                            <p:sp>
                              <p:nvSpPr>
                                <p:cNvPr id="7217" name="Freeform: Shape 89">
                                  <a:extLst>
                                    <a:ext uri="{FF2B5EF4-FFF2-40B4-BE49-F238E27FC236}">
                                      <a16:creationId xmlns:a16="http://schemas.microsoft.com/office/drawing/2014/main" id="{21D8AC33-E4D1-EB56-B847-8D520BECBEBF}"/>
                                    </a:ext>
                                  </a:extLst>
                                </p:cNvPr>
                                <p:cNvSpPr>
                                  <a:spLocks/>
                                </p:cNvSpPr>
                                <p:nvPr/>
                              </p:nvSpPr>
                              <p:spPr bwMode="auto">
                                <a:xfrm>
                                  <a:off x="4272739" y="2208766"/>
                                  <a:ext cx="459012" cy="630966"/>
                                </a:xfrm>
                                <a:custGeom>
                                  <a:avLst/>
                                  <a:gdLst>
                                    <a:gd name="T0" fmla="*/ 68218 w 459012"/>
                                    <a:gd name="T1" fmla="*/ 0 h 630966"/>
                                    <a:gd name="T2" fmla="*/ 222146 w 459012"/>
                                    <a:gd name="T3" fmla="*/ 43205 h 630966"/>
                                    <a:gd name="T4" fmla="*/ 415140 w 459012"/>
                                    <a:gd name="T5" fmla="*/ 26273 h 630966"/>
                                    <a:gd name="T6" fmla="*/ 430299 w 459012"/>
                                    <a:gd name="T7" fmla="*/ 95167 h 630966"/>
                                    <a:gd name="T8" fmla="*/ 353335 w 459012"/>
                                    <a:gd name="T9" fmla="*/ 459486 h 630966"/>
                                    <a:gd name="T10" fmla="*/ 373742 w 459012"/>
                                    <a:gd name="T11" fmla="*/ 520206 h 630966"/>
                                    <a:gd name="T12" fmla="*/ 289367 w 459012"/>
                                    <a:gd name="T13" fmla="*/ 521614 h 630966"/>
                                    <a:gd name="T14" fmla="*/ 229034 w 459012"/>
                                    <a:gd name="T15" fmla="*/ 630966 h 630966"/>
                                    <a:gd name="T16" fmla="*/ 177893 w 459012"/>
                                    <a:gd name="T17" fmla="*/ 538274 h 630966"/>
                                    <a:gd name="T18" fmla="*/ 173042 w 459012"/>
                                    <a:gd name="T19" fmla="*/ 531427 h 630966"/>
                                    <a:gd name="T20" fmla="*/ 138769 w 459012"/>
                                    <a:gd name="T21" fmla="*/ 512616 h 630966"/>
                                    <a:gd name="T22" fmla="*/ 153928 w 459012"/>
                                    <a:gd name="T23" fmla="*/ 475250 h 630966"/>
                                    <a:gd name="T24" fmla="*/ 14576 w 459012"/>
                                    <a:gd name="T25" fmla="*/ 250470 h 630966"/>
                                    <a:gd name="T26" fmla="*/ 0 w 459012"/>
                                    <a:gd name="T27" fmla="*/ 223613 h 630966"/>
                                    <a:gd name="T28" fmla="*/ 41980 w 459012"/>
                                    <a:gd name="T29" fmla="*/ 111515 h 630966"/>
                                    <a:gd name="T30" fmla="*/ 68218 w 459012"/>
                                    <a:gd name="T31" fmla="*/ 0 h 63096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59012" h="630966">
                                      <a:moveTo>
                                        <a:pt x="68218" y="0"/>
                                      </a:moveTo>
                                      <a:cubicBezTo>
                                        <a:pt x="129440" y="14596"/>
                                        <a:pt x="139352" y="36199"/>
                                        <a:pt x="222146" y="43205"/>
                                      </a:cubicBezTo>
                                      <a:cubicBezTo>
                                        <a:pt x="313687" y="50795"/>
                                        <a:pt x="340508" y="28025"/>
                                        <a:pt x="415140" y="26273"/>
                                      </a:cubicBezTo>
                                      <a:lnTo>
                                        <a:pt x="430299" y="95167"/>
                                      </a:lnTo>
                                      <a:cubicBezTo>
                                        <a:pt x="495602" y="207849"/>
                                        <a:pt x="440794" y="402270"/>
                                        <a:pt x="353335" y="459486"/>
                                      </a:cubicBezTo>
                                      <a:cubicBezTo>
                                        <a:pt x="364996" y="518455"/>
                                        <a:pt x="351586" y="481673"/>
                                        <a:pt x="373742" y="520206"/>
                                      </a:cubicBezTo>
                                      <a:lnTo>
                                        <a:pt x="289367" y="521614"/>
                                      </a:lnTo>
                                      <a:lnTo>
                                        <a:pt x="229034" y="630966"/>
                                      </a:lnTo>
                                      <a:lnTo>
                                        <a:pt x="177893" y="538274"/>
                                      </a:lnTo>
                                      <a:lnTo>
                                        <a:pt x="173042" y="531427"/>
                                      </a:lnTo>
                                      <a:cubicBezTo>
                                        <a:pt x="166756" y="526118"/>
                                        <a:pt x="156552" y="520206"/>
                                        <a:pt x="138769" y="512616"/>
                                      </a:cubicBezTo>
                                      <a:lnTo>
                                        <a:pt x="153928" y="475250"/>
                                      </a:lnTo>
                                      <a:cubicBezTo>
                                        <a:pt x="-5831" y="369574"/>
                                        <a:pt x="45479" y="333960"/>
                                        <a:pt x="14576" y="250470"/>
                                      </a:cubicBezTo>
                                      <a:cubicBezTo>
                                        <a:pt x="5247" y="225948"/>
                                        <a:pt x="11661" y="273240"/>
                                        <a:pt x="0" y="223613"/>
                                      </a:cubicBezTo>
                                      <a:cubicBezTo>
                                        <a:pt x="34984" y="209601"/>
                                        <a:pt x="30319" y="216023"/>
                                        <a:pt x="41980" y="111515"/>
                                      </a:cubicBezTo>
                                      <a:cubicBezTo>
                                        <a:pt x="47228" y="64223"/>
                                        <a:pt x="51309" y="38534"/>
                                        <a:pt x="68218" y="0"/>
                                      </a:cubicBezTo>
                                      <a:close/>
                                    </a:path>
                                  </a:pathLst>
                                </a:custGeom>
                                <a:solidFill>
                                  <a:srgbClr val="F4CDB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chemeClr val="bg1"/>
                                    </a:solidFill>
                                  </a:endParaRPr>
                                </a:p>
                              </p:txBody>
                            </p:sp>
                            <p:sp>
                              <p:nvSpPr>
                                <p:cNvPr id="7218" name="Freeform 69">
                                  <a:extLst>
                                    <a:ext uri="{FF2B5EF4-FFF2-40B4-BE49-F238E27FC236}">
                                      <a16:creationId xmlns:a16="http://schemas.microsoft.com/office/drawing/2014/main" id="{2CC1177E-227A-EA6F-1322-24C27CDA67B5}"/>
                                    </a:ext>
                                  </a:extLst>
                                </p:cNvPr>
                                <p:cNvSpPr>
                                  <a:spLocks/>
                                </p:cNvSpPr>
                                <p:nvPr/>
                              </p:nvSpPr>
                              <p:spPr bwMode="auto">
                                <a:xfrm>
                                  <a:off x="4203747" y="2002219"/>
                                  <a:ext cx="569811" cy="433056"/>
                                </a:xfrm>
                                <a:custGeom>
                                  <a:avLst/>
                                  <a:gdLst>
                                    <a:gd name="T0" fmla="*/ 2147483646 w 979"/>
                                    <a:gd name="T1" fmla="*/ 2147483646 h 741"/>
                                    <a:gd name="T2" fmla="*/ 2147483646 w 979"/>
                                    <a:gd name="T3" fmla="*/ 2147483646 h 741"/>
                                    <a:gd name="T4" fmla="*/ 2147483646 w 979"/>
                                    <a:gd name="T5" fmla="*/ 2147483646 h 741"/>
                                    <a:gd name="T6" fmla="*/ 2147483646 w 979"/>
                                    <a:gd name="T7" fmla="*/ 2147483646 h 741"/>
                                    <a:gd name="T8" fmla="*/ 2147483646 w 979"/>
                                    <a:gd name="T9" fmla="*/ 2147483646 h 741"/>
                                    <a:gd name="T10" fmla="*/ 2147483646 w 979"/>
                                    <a:gd name="T11" fmla="*/ 2147483646 h 741"/>
                                    <a:gd name="T12" fmla="*/ 2147483646 w 979"/>
                                    <a:gd name="T13" fmla="*/ 2147483646 h 741"/>
                                    <a:gd name="T14" fmla="*/ 2147483646 w 979"/>
                                    <a:gd name="T15" fmla="*/ 2147483646 h 741"/>
                                    <a:gd name="T16" fmla="*/ 2147483646 w 979"/>
                                    <a:gd name="T17" fmla="*/ 2147483646 h 741"/>
                                    <a:gd name="T18" fmla="*/ 2147483646 w 979"/>
                                    <a:gd name="T19" fmla="*/ 2147483646 h 741"/>
                                    <a:gd name="T20" fmla="*/ 2147483646 w 979"/>
                                    <a:gd name="T21" fmla="*/ 2147483646 h 741"/>
                                    <a:gd name="T22" fmla="*/ 2147483646 w 979"/>
                                    <a:gd name="T23" fmla="*/ 2147483646 h 741"/>
                                    <a:gd name="T24" fmla="*/ 2147483646 w 979"/>
                                    <a:gd name="T25" fmla="*/ 2147483646 h 7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79" h="741">
                                      <a:moveTo>
                                        <a:pt x="117" y="741"/>
                                      </a:moveTo>
                                      <a:cubicBezTo>
                                        <a:pt x="177" y="717"/>
                                        <a:pt x="169" y="728"/>
                                        <a:pt x="189" y="549"/>
                                      </a:cubicBezTo>
                                      <a:cubicBezTo>
                                        <a:pt x="198" y="468"/>
                                        <a:pt x="205" y="424"/>
                                        <a:pt x="234" y="358"/>
                                      </a:cubicBezTo>
                                      <a:cubicBezTo>
                                        <a:pt x="339" y="383"/>
                                        <a:pt x="356" y="420"/>
                                        <a:pt x="498" y="432"/>
                                      </a:cubicBezTo>
                                      <a:cubicBezTo>
                                        <a:pt x="655" y="445"/>
                                        <a:pt x="701" y="406"/>
                                        <a:pt x="829" y="403"/>
                                      </a:cubicBezTo>
                                      <a:lnTo>
                                        <a:pt x="855" y="521"/>
                                      </a:lnTo>
                                      <a:cubicBezTo>
                                        <a:pt x="918" y="498"/>
                                        <a:pt x="881" y="575"/>
                                        <a:pt x="917" y="437"/>
                                      </a:cubicBezTo>
                                      <a:lnTo>
                                        <a:pt x="979" y="67"/>
                                      </a:lnTo>
                                      <a:cubicBezTo>
                                        <a:pt x="790" y="63"/>
                                        <a:pt x="732" y="82"/>
                                        <a:pt x="563" y="37"/>
                                      </a:cubicBezTo>
                                      <a:cubicBezTo>
                                        <a:pt x="423" y="0"/>
                                        <a:pt x="271" y="8"/>
                                        <a:pt x="189" y="79"/>
                                      </a:cubicBezTo>
                                      <a:lnTo>
                                        <a:pt x="16" y="366"/>
                                      </a:lnTo>
                                      <a:cubicBezTo>
                                        <a:pt x="0" y="437"/>
                                        <a:pt x="10" y="526"/>
                                        <a:pt x="26" y="592"/>
                                      </a:cubicBezTo>
                                      <a:cubicBezTo>
                                        <a:pt x="55" y="713"/>
                                        <a:pt x="44" y="685"/>
                                        <a:pt x="117" y="741"/>
                                      </a:cubicBezTo>
                                      <a:close/>
                                    </a:path>
                                  </a:pathLst>
                                </a:custGeom>
                                <a:solidFill>
                                  <a:srgbClr val="6F532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chemeClr val="bg1"/>
                                    </a:solidFill>
                                  </a:endParaRPr>
                                </a:p>
                              </p:txBody>
                            </p:sp>
                          </p:grpSp>
                          <p:grpSp>
                            <p:nvGrpSpPr>
                              <p:cNvPr id="7214" name="Group 86">
                                <a:extLst>
                                  <a:ext uri="{FF2B5EF4-FFF2-40B4-BE49-F238E27FC236}">
                                    <a16:creationId xmlns:a16="http://schemas.microsoft.com/office/drawing/2014/main" id="{031824BD-1AE3-26F2-E9AE-BC09966C60E2}"/>
                                  </a:ext>
                                </a:extLst>
                              </p:cNvPr>
                              <p:cNvGrpSpPr>
                                <a:grpSpLocks/>
                              </p:cNvGrpSpPr>
                              <p:nvPr/>
                            </p:nvGrpSpPr>
                            <p:grpSpPr bwMode="auto">
                              <a:xfrm>
                                <a:off x="4083138" y="3047262"/>
                                <a:ext cx="732735" cy="180774"/>
                                <a:chOff x="4083138" y="3047262"/>
                                <a:chExt cx="732735" cy="180774"/>
                              </a:xfrm>
                            </p:grpSpPr>
                            <p:sp>
                              <p:nvSpPr>
                                <p:cNvPr id="7215" name="Isosceles Triangle 7214">
                                  <a:extLst>
                                    <a:ext uri="{FF2B5EF4-FFF2-40B4-BE49-F238E27FC236}">
                                      <a16:creationId xmlns:a16="http://schemas.microsoft.com/office/drawing/2014/main" id="{FFD71B0A-44DC-962A-49AD-5ADCE4F4FE54}"/>
                                    </a:ext>
                                  </a:extLst>
                                </p:cNvPr>
                                <p:cNvSpPr/>
                                <p:nvPr/>
                              </p:nvSpPr>
                              <p:spPr>
                                <a:xfrm rot="828028">
                                  <a:off x="4082299" y="3008723"/>
                                  <a:ext cx="80547" cy="167837"/>
                                </a:xfrm>
                                <a:prstGeom prst="triangle">
                                  <a:avLst/>
                                </a:prstGeom>
                                <a:solidFill>
                                  <a:srgbClr val="04101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N">
                                    <a:solidFill>
                                      <a:schemeClr val="bg1"/>
                                    </a:solidFill>
                                  </a:endParaRPr>
                                </a:p>
                              </p:txBody>
                            </p:sp>
                            <p:sp>
                              <p:nvSpPr>
                                <p:cNvPr id="7216" name="Oval 7215">
                                  <a:extLst>
                                    <a:ext uri="{FF2B5EF4-FFF2-40B4-BE49-F238E27FC236}">
                                      <a16:creationId xmlns:a16="http://schemas.microsoft.com/office/drawing/2014/main" id="{563EDB02-E62F-BE89-C297-F6FBFE892164}"/>
                                    </a:ext>
                                  </a:extLst>
                                </p:cNvPr>
                                <p:cNvSpPr/>
                                <p:nvPr/>
                              </p:nvSpPr>
                              <p:spPr>
                                <a:xfrm rot="828028">
                                  <a:off x="4734542" y="3021064"/>
                                  <a:ext cx="80547" cy="167837"/>
                                </a:xfrm>
                                <a:prstGeom prst="ellipse">
                                  <a:avLst/>
                                </a:prstGeom>
                                <a:solidFill>
                                  <a:srgbClr val="04101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N">
                                    <a:solidFill>
                                      <a:schemeClr val="bg1"/>
                                    </a:solidFill>
                                  </a:endParaRPr>
                                </a:p>
                              </p:txBody>
                            </p:sp>
                          </p:grpSp>
                        </p:grpSp>
                      </p:grpSp>
                    </p:grpSp>
                  </p:grpSp>
                </p:grpSp>
              </p:grpSp>
              <p:grpSp>
                <p:nvGrpSpPr>
                  <p:cNvPr id="7195" name="Group 72">
                    <a:extLst>
                      <a:ext uri="{FF2B5EF4-FFF2-40B4-BE49-F238E27FC236}">
                        <a16:creationId xmlns:a16="http://schemas.microsoft.com/office/drawing/2014/main" id="{D71D803D-7B86-3156-4AD2-31BF7AC566B2}"/>
                      </a:ext>
                    </a:extLst>
                  </p:cNvPr>
                  <p:cNvGrpSpPr>
                    <a:grpSpLocks/>
                  </p:cNvGrpSpPr>
                  <p:nvPr/>
                </p:nvGrpSpPr>
                <p:grpSpPr bwMode="auto">
                  <a:xfrm>
                    <a:off x="5038705" y="3136783"/>
                    <a:ext cx="1108579" cy="2441764"/>
                    <a:chOff x="5038705" y="3136783"/>
                    <a:chExt cx="1108579" cy="2441764"/>
                  </a:xfrm>
                </p:grpSpPr>
                <p:sp>
                  <p:nvSpPr>
                    <p:cNvPr id="7196" name="Freeform 20">
                      <a:extLst>
                        <a:ext uri="{FF2B5EF4-FFF2-40B4-BE49-F238E27FC236}">
                          <a16:creationId xmlns:a16="http://schemas.microsoft.com/office/drawing/2014/main" id="{CDAD4C4B-4F5C-A2AE-1778-BEBC64662B73}"/>
                        </a:ext>
                      </a:extLst>
                    </p:cNvPr>
                    <p:cNvSpPr>
                      <a:spLocks/>
                    </p:cNvSpPr>
                    <p:nvPr/>
                  </p:nvSpPr>
                  <p:spPr bwMode="auto">
                    <a:xfrm>
                      <a:off x="5039053" y="4640191"/>
                      <a:ext cx="1108027" cy="937908"/>
                    </a:xfrm>
                    <a:custGeom>
                      <a:avLst/>
                      <a:gdLst>
                        <a:gd name="T0" fmla="*/ 113 w 1909"/>
                        <a:gd name="T1" fmla="*/ 489 h 4232"/>
                        <a:gd name="T2" fmla="*/ 109 w 1909"/>
                        <a:gd name="T3" fmla="*/ 817 h 4232"/>
                        <a:gd name="T4" fmla="*/ 120 w 1909"/>
                        <a:gd name="T5" fmla="*/ 2628 h 4232"/>
                        <a:gd name="T6" fmla="*/ 270 w 1909"/>
                        <a:gd name="T7" fmla="*/ 2640 h 4232"/>
                        <a:gd name="T8" fmla="*/ 345 w 1909"/>
                        <a:gd name="T9" fmla="*/ 2751 h 4232"/>
                        <a:gd name="T10" fmla="*/ 372 w 1909"/>
                        <a:gd name="T11" fmla="*/ 3942 h 4232"/>
                        <a:gd name="T12" fmla="*/ 8 w 1909"/>
                        <a:gd name="T13" fmla="*/ 4204 h 4232"/>
                        <a:gd name="T14" fmla="*/ 376 w 1909"/>
                        <a:gd name="T15" fmla="*/ 4210 h 4232"/>
                        <a:gd name="T16" fmla="*/ 720 w 1909"/>
                        <a:gd name="T17" fmla="*/ 4150 h 4232"/>
                        <a:gd name="T18" fmla="*/ 824 w 1909"/>
                        <a:gd name="T19" fmla="*/ 2751 h 4232"/>
                        <a:gd name="T20" fmla="*/ 669 w 1909"/>
                        <a:gd name="T21" fmla="*/ 2672 h 4232"/>
                        <a:gd name="T22" fmla="*/ 958 w 1909"/>
                        <a:gd name="T23" fmla="*/ 2641 h 4232"/>
                        <a:gd name="T24" fmla="*/ 1254 w 1909"/>
                        <a:gd name="T25" fmla="*/ 2672 h 4232"/>
                        <a:gd name="T26" fmla="*/ 1126 w 1909"/>
                        <a:gd name="T27" fmla="*/ 2751 h 4232"/>
                        <a:gd name="T28" fmla="*/ 1206 w 1909"/>
                        <a:gd name="T29" fmla="*/ 4173 h 4232"/>
                        <a:gd name="T30" fmla="*/ 1726 w 1909"/>
                        <a:gd name="T31" fmla="*/ 4207 h 4232"/>
                        <a:gd name="T32" fmla="*/ 1909 w 1909"/>
                        <a:gd name="T33" fmla="*/ 4154 h 4232"/>
                        <a:gd name="T34" fmla="*/ 1751 w 1909"/>
                        <a:gd name="T35" fmla="*/ 4017 h 4232"/>
                        <a:gd name="T36" fmla="*/ 1545 w 1909"/>
                        <a:gd name="T37" fmla="*/ 3942 h 4232"/>
                        <a:gd name="T38" fmla="*/ 1634 w 1909"/>
                        <a:gd name="T39" fmla="*/ 2645 h 4232"/>
                        <a:gd name="T40" fmla="*/ 1820 w 1909"/>
                        <a:gd name="T41" fmla="*/ 2611 h 4232"/>
                        <a:gd name="T42" fmla="*/ 1811 w 1909"/>
                        <a:gd name="T43" fmla="*/ 490 h 4232"/>
                        <a:gd name="T44" fmla="*/ 1803 w 1909"/>
                        <a:gd name="T45" fmla="*/ 26 h 4232"/>
                        <a:gd name="T46" fmla="*/ 1783 w 1909"/>
                        <a:gd name="T47" fmla="*/ 2455 h 4232"/>
                        <a:gd name="T48" fmla="*/ 1663 w 1909"/>
                        <a:gd name="T49" fmla="*/ 2603 h 4232"/>
                        <a:gd name="T50" fmla="*/ 512 w 1909"/>
                        <a:gd name="T51" fmla="*/ 2610 h 4232"/>
                        <a:gd name="T52" fmla="*/ 164 w 1909"/>
                        <a:gd name="T53" fmla="*/ 2593 h 4232"/>
                        <a:gd name="T54" fmla="*/ 164 w 1909"/>
                        <a:gd name="T55" fmla="*/ 25 h 4232"/>
                        <a:gd name="T56" fmla="*/ 111 w 1909"/>
                        <a:gd name="T57" fmla="*/ 131 h 4232"/>
                        <a:gd name="T58" fmla="*/ 112 w 1909"/>
                        <a:gd name="T59" fmla="*/ 264 h 4232"/>
                        <a:gd name="T60" fmla="*/ 113 w 1909"/>
                        <a:gd name="T61" fmla="*/ 489 h 4232"/>
                        <a:gd name="connsiteX0" fmla="*/ 552 w 9960"/>
                        <a:gd name="connsiteY0" fmla="*/ 1094 h 9894"/>
                        <a:gd name="connsiteX1" fmla="*/ 531 w 9960"/>
                        <a:gd name="connsiteY1" fmla="*/ 1870 h 9894"/>
                        <a:gd name="connsiteX2" fmla="*/ 589 w 9960"/>
                        <a:gd name="connsiteY2" fmla="*/ 6149 h 9894"/>
                        <a:gd name="connsiteX3" fmla="*/ 1374 w 9960"/>
                        <a:gd name="connsiteY3" fmla="*/ 6177 h 9894"/>
                        <a:gd name="connsiteX4" fmla="*/ 1767 w 9960"/>
                        <a:gd name="connsiteY4" fmla="*/ 6439 h 9894"/>
                        <a:gd name="connsiteX5" fmla="*/ 1909 w 9960"/>
                        <a:gd name="connsiteY5" fmla="*/ 9254 h 9894"/>
                        <a:gd name="connsiteX6" fmla="*/ 2 w 9960"/>
                        <a:gd name="connsiteY6" fmla="*/ 9873 h 9894"/>
                        <a:gd name="connsiteX7" fmla="*/ 1930 w 9960"/>
                        <a:gd name="connsiteY7" fmla="*/ 9887 h 9894"/>
                        <a:gd name="connsiteX8" fmla="*/ 3732 w 9960"/>
                        <a:gd name="connsiteY8" fmla="*/ 9745 h 9894"/>
                        <a:gd name="connsiteX9" fmla="*/ 4276 w 9960"/>
                        <a:gd name="connsiteY9" fmla="*/ 6439 h 9894"/>
                        <a:gd name="connsiteX10" fmla="*/ 3464 w 9960"/>
                        <a:gd name="connsiteY10" fmla="*/ 6253 h 9894"/>
                        <a:gd name="connsiteX11" fmla="*/ 4978 w 9960"/>
                        <a:gd name="connsiteY11" fmla="*/ 6180 h 9894"/>
                        <a:gd name="connsiteX12" fmla="*/ 6529 w 9960"/>
                        <a:gd name="connsiteY12" fmla="*/ 6253 h 9894"/>
                        <a:gd name="connsiteX13" fmla="*/ 5858 w 9960"/>
                        <a:gd name="connsiteY13" fmla="*/ 6439 h 9894"/>
                        <a:gd name="connsiteX14" fmla="*/ 6277 w 9960"/>
                        <a:gd name="connsiteY14" fmla="*/ 9800 h 9894"/>
                        <a:gd name="connsiteX15" fmla="*/ 9001 w 9960"/>
                        <a:gd name="connsiteY15" fmla="*/ 9880 h 9894"/>
                        <a:gd name="connsiteX16" fmla="*/ 9960 w 9960"/>
                        <a:gd name="connsiteY16" fmla="*/ 9755 h 9894"/>
                        <a:gd name="connsiteX17" fmla="*/ 9132 w 9960"/>
                        <a:gd name="connsiteY17" fmla="*/ 9431 h 9894"/>
                        <a:gd name="connsiteX18" fmla="*/ 8053 w 9960"/>
                        <a:gd name="connsiteY18" fmla="*/ 9254 h 9894"/>
                        <a:gd name="connsiteX19" fmla="*/ 8519 w 9960"/>
                        <a:gd name="connsiteY19" fmla="*/ 6189 h 9894"/>
                        <a:gd name="connsiteX20" fmla="*/ 9494 w 9960"/>
                        <a:gd name="connsiteY20" fmla="*/ 6109 h 9894"/>
                        <a:gd name="connsiteX21" fmla="*/ 9447 w 9960"/>
                        <a:gd name="connsiteY21" fmla="*/ 1097 h 9894"/>
                        <a:gd name="connsiteX22" fmla="*/ 9405 w 9960"/>
                        <a:gd name="connsiteY22" fmla="*/ 0 h 9894"/>
                        <a:gd name="connsiteX23" fmla="*/ 9300 w 9960"/>
                        <a:gd name="connsiteY23" fmla="*/ 5740 h 9894"/>
                        <a:gd name="connsiteX24" fmla="*/ 8671 w 9960"/>
                        <a:gd name="connsiteY24" fmla="*/ 6090 h 9894"/>
                        <a:gd name="connsiteX25" fmla="*/ 2642 w 9960"/>
                        <a:gd name="connsiteY25" fmla="*/ 6106 h 9894"/>
                        <a:gd name="connsiteX26" fmla="*/ 819 w 9960"/>
                        <a:gd name="connsiteY26" fmla="*/ 6066 h 9894"/>
                        <a:gd name="connsiteX27" fmla="*/ 541 w 9960"/>
                        <a:gd name="connsiteY27" fmla="*/ 249 h 9894"/>
                        <a:gd name="connsiteX28" fmla="*/ 547 w 9960"/>
                        <a:gd name="connsiteY28" fmla="*/ 563 h 9894"/>
                        <a:gd name="connsiteX29" fmla="*/ 552 w 9960"/>
                        <a:gd name="connsiteY29" fmla="*/ 1094 h 9894"/>
                        <a:gd name="connsiteX0" fmla="*/ 554 w 10000"/>
                        <a:gd name="connsiteY0" fmla="*/ 1106 h 10000"/>
                        <a:gd name="connsiteX1" fmla="*/ 533 w 10000"/>
                        <a:gd name="connsiteY1" fmla="*/ 1890 h 10000"/>
                        <a:gd name="connsiteX2" fmla="*/ 591 w 10000"/>
                        <a:gd name="connsiteY2" fmla="*/ 6215 h 10000"/>
                        <a:gd name="connsiteX3" fmla="*/ 1380 w 10000"/>
                        <a:gd name="connsiteY3" fmla="*/ 6243 h 10000"/>
                        <a:gd name="connsiteX4" fmla="*/ 1774 w 10000"/>
                        <a:gd name="connsiteY4" fmla="*/ 6508 h 10000"/>
                        <a:gd name="connsiteX5" fmla="*/ 1917 w 10000"/>
                        <a:gd name="connsiteY5" fmla="*/ 9353 h 10000"/>
                        <a:gd name="connsiteX6" fmla="*/ 2 w 10000"/>
                        <a:gd name="connsiteY6" fmla="*/ 9979 h 10000"/>
                        <a:gd name="connsiteX7" fmla="*/ 1938 w 10000"/>
                        <a:gd name="connsiteY7" fmla="*/ 9993 h 10000"/>
                        <a:gd name="connsiteX8" fmla="*/ 3747 w 10000"/>
                        <a:gd name="connsiteY8" fmla="*/ 9849 h 10000"/>
                        <a:gd name="connsiteX9" fmla="*/ 4293 w 10000"/>
                        <a:gd name="connsiteY9" fmla="*/ 6508 h 10000"/>
                        <a:gd name="connsiteX10" fmla="*/ 3478 w 10000"/>
                        <a:gd name="connsiteY10" fmla="*/ 6320 h 10000"/>
                        <a:gd name="connsiteX11" fmla="*/ 4998 w 10000"/>
                        <a:gd name="connsiteY11" fmla="*/ 6246 h 10000"/>
                        <a:gd name="connsiteX12" fmla="*/ 6555 w 10000"/>
                        <a:gd name="connsiteY12" fmla="*/ 6320 h 10000"/>
                        <a:gd name="connsiteX13" fmla="*/ 5882 w 10000"/>
                        <a:gd name="connsiteY13" fmla="*/ 6508 h 10000"/>
                        <a:gd name="connsiteX14" fmla="*/ 6302 w 10000"/>
                        <a:gd name="connsiteY14" fmla="*/ 9905 h 10000"/>
                        <a:gd name="connsiteX15" fmla="*/ 9037 w 10000"/>
                        <a:gd name="connsiteY15" fmla="*/ 9986 h 10000"/>
                        <a:gd name="connsiteX16" fmla="*/ 10000 w 10000"/>
                        <a:gd name="connsiteY16" fmla="*/ 9860 h 10000"/>
                        <a:gd name="connsiteX17" fmla="*/ 9169 w 10000"/>
                        <a:gd name="connsiteY17" fmla="*/ 9532 h 10000"/>
                        <a:gd name="connsiteX18" fmla="*/ 8085 w 10000"/>
                        <a:gd name="connsiteY18" fmla="*/ 9353 h 10000"/>
                        <a:gd name="connsiteX19" fmla="*/ 8553 w 10000"/>
                        <a:gd name="connsiteY19" fmla="*/ 6255 h 10000"/>
                        <a:gd name="connsiteX20" fmla="*/ 9532 w 10000"/>
                        <a:gd name="connsiteY20" fmla="*/ 6174 h 10000"/>
                        <a:gd name="connsiteX21" fmla="*/ 9485 w 10000"/>
                        <a:gd name="connsiteY21" fmla="*/ 1109 h 10000"/>
                        <a:gd name="connsiteX22" fmla="*/ 9443 w 10000"/>
                        <a:gd name="connsiteY22" fmla="*/ 0 h 10000"/>
                        <a:gd name="connsiteX23" fmla="*/ 9337 w 10000"/>
                        <a:gd name="connsiteY23" fmla="*/ 5801 h 10000"/>
                        <a:gd name="connsiteX24" fmla="*/ 8706 w 10000"/>
                        <a:gd name="connsiteY24" fmla="*/ 6155 h 10000"/>
                        <a:gd name="connsiteX25" fmla="*/ 2653 w 10000"/>
                        <a:gd name="connsiteY25" fmla="*/ 6171 h 10000"/>
                        <a:gd name="connsiteX26" fmla="*/ 822 w 10000"/>
                        <a:gd name="connsiteY26" fmla="*/ 6131 h 10000"/>
                        <a:gd name="connsiteX27" fmla="*/ 549 w 10000"/>
                        <a:gd name="connsiteY27" fmla="*/ 569 h 10000"/>
                        <a:gd name="connsiteX28" fmla="*/ 554 w 10000"/>
                        <a:gd name="connsiteY28" fmla="*/ 1106 h 10000"/>
                        <a:gd name="connsiteX0" fmla="*/ 554 w 10000"/>
                        <a:gd name="connsiteY0" fmla="*/ 1106 h 10000"/>
                        <a:gd name="connsiteX1" fmla="*/ 533 w 10000"/>
                        <a:gd name="connsiteY1" fmla="*/ 1890 h 10000"/>
                        <a:gd name="connsiteX2" fmla="*/ 591 w 10000"/>
                        <a:gd name="connsiteY2" fmla="*/ 6215 h 10000"/>
                        <a:gd name="connsiteX3" fmla="*/ 1380 w 10000"/>
                        <a:gd name="connsiteY3" fmla="*/ 6243 h 10000"/>
                        <a:gd name="connsiteX4" fmla="*/ 1774 w 10000"/>
                        <a:gd name="connsiteY4" fmla="*/ 6508 h 10000"/>
                        <a:gd name="connsiteX5" fmla="*/ 1917 w 10000"/>
                        <a:gd name="connsiteY5" fmla="*/ 9353 h 10000"/>
                        <a:gd name="connsiteX6" fmla="*/ 2 w 10000"/>
                        <a:gd name="connsiteY6" fmla="*/ 9979 h 10000"/>
                        <a:gd name="connsiteX7" fmla="*/ 1938 w 10000"/>
                        <a:gd name="connsiteY7" fmla="*/ 9993 h 10000"/>
                        <a:gd name="connsiteX8" fmla="*/ 3747 w 10000"/>
                        <a:gd name="connsiteY8" fmla="*/ 9849 h 10000"/>
                        <a:gd name="connsiteX9" fmla="*/ 4293 w 10000"/>
                        <a:gd name="connsiteY9" fmla="*/ 6508 h 10000"/>
                        <a:gd name="connsiteX10" fmla="*/ 3478 w 10000"/>
                        <a:gd name="connsiteY10" fmla="*/ 6320 h 10000"/>
                        <a:gd name="connsiteX11" fmla="*/ 4998 w 10000"/>
                        <a:gd name="connsiteY11" fmla="*/ 6246 h 10000"/>
                        <a:gd name="connsiteX12" fmla="*/ 6555 w 10000"/>
                        <a:gd name="connsiteY12" fmla="*/ 6320 h 10000"/>
                        <a:gd name="connsiteX13" fmla="*/ 5882 w 10000"/>
                        <a:gd name="connsiteY13" fmla="*/ 6508 h 10000"/>
                        <a:gd name="connsiteX14" fmla="*/ 6302 w 10000"/>
                        <a:gd name="connsiteY14" fmla="*/ 9905 h 10000"/>
                        <a:gd name="connsiteX15" fmla="*/ 9037 w 10000"/>
                        <a:gd name="connsiteY15" fmla="*/ 9986 h 10000"/>
                        <a:gd name="connsiteX16" fmla="*/ 10000 w 10000"/>
                        <a:gd name="connsiteY16" fmla="*/ 9860 h 10000"/>
                        <a:gd name="connsiteX17" fmla="*/ 9169 w 10000"/>
                        <a:gd name="connsiteY17" fmla="*/ 9532 h 10000"/>
                        <a:gd name="connsiteX18" fmla="*/ 8085 w 10000"/>
                        <a:gd name="connsiteY18" fmla="*/ 9353 h 10000"/>
                        <a:gd name="connsiteX19" fmla="*/ 8553 w 10000"/>
                        <a:gd name="connsiteY19" fmla="*/ 6255 h 10000"/>
                        <a:gd name="connsiteX20" fmla="*/ 9532 w 10000"/>
                        <a:gd name="connsiteY20" fmla="*/ 6174 h 10000"/>
                        <a:gd name="connsiteX21" fmla="*/ 9485 w 10000"/>
                        <a:gd name="connsiteY21" fmla="*/ 1109 h 10000"/>
                        <a:gd name="connsiteX22" fmla="*/ 9443 w 10000"/>
                        <a:gd name="connsiteY22" fmla="*/ 0 h 10000"/>
                        <a:gd name="connsiteX23" fmla="*/ 9337 w 10000"/>
                        <a:gd name="connsiteY23" fmla="*/ 5801 h 10000"/>
                        <a:gd name="connsiteX24" fmla="*/ 8706 w 10000"/>
                        <a:gd name="connsiteY24" fmla="*/ 6155 h 10000"/>
                        <a:gd name="connsiteX25" fmla="*/ 2653 w 10000"/>
                        <a:gd name="connsiteY25" fmla="*/ 6171 h 10000"/>
                        <a:gd name="connsiteX26" fmla="*/ 822 w 10000"/>
                        <a:gd name="connsiteY26" fmla="*/ 6131 h 10000"/>
                        <a:gd name="connsiteX27" fmla="*/ 554 w 10000"/>
                        <a:gd name="connsiteY27" fmla="*/ 1106 h 10000"/>
                        <a:gd name="connsiteX0" fmla="*/ 822 w 10000"/>
                        <a:gd name="connsiteY0" fmla="*/ 6131 h 10000"/>
                        <a:gd name="connsiteX1" fmla="*/ 533 w 10000"/>
                        <a:gd name="connsiteY1" fmla="*/ 1890 h 10000"/>
                        <a:gd name="connsiteX2" fmla="*/ 591 w 10000"/>
                        <a:gd name="connsiteY2" fmla="*/ 6215 h 10000"/>
                        <a:gd name="connsiteX3" fmla="*/ 1380 w 10000"/>
                        <a:gd name="connsiteY3" fmla="*/ 6243 h 10000"/>
                        <a:gd name="connsiteX4" fmla="*/ 1774 w 10000"/>
                        <a:gd name="connsiteY4" fmla="*/ 6508 h 10000"/>
                        <a:gd name="connsiteX5" fmla="*/ 1917 w 10000"/>
                        <a:gd name="connsiteY5" fmla="*/ 9353 h 10000"/>
                        <a:gd name="connsiteX6" fmla="*/ 2 w 10000"/>
                        <a:gd name="connsiteY6" fmla="*/ 9979 h 10000"/>
                        <a:gd name="connsiteX7" fmla="*/ 1938 w 10000"/>
                        <a:gd name="connsiteY7" fmla="*/ 9993 h 10000"/>
                        <a:gd name="connsiteX8" fmla="*/ 3747 w 10000"/>
                        <a:gd name="connsiteY8" fmla="*/ 9849 h 10000"/>
                        <a:gd name="connsiteX9" fmla="*/ 4293 w 10000"/>
                        <a:gd name="connsiteY9" fmla="*/ 6508 h 10000"/>
                        <a:gd name="connsiteX10" fmla="*/ 3478 w 10000"/>
                        <a:gd name="connsiteY10" fmla="*/ 6320 h 10000"/>
                        <a:gd name="connsiteX11" fmla="*/ 4998 w 10000"/>
                        <a:gd name="connsiteY11" fmla="*/ 6246 h 10000"/>
                        <a:gd name="connsiteX12" fmla="*/ 6555 w 10000"/>
                        <a:gd name="connsiteY12" fmla="*/ 6320 h 10000"/>
                        <a:gd name="connsiteX13" fmla="*/ 5882 w 10000"/>
                        <a:gd name="connsiteY13" fmla="*/ 6508 h 10000"/>
                        <a:gd name="connsiteX14" fmla="*/ 6302 w 10000"/>
                        <a:gd name="connsiteY14" fmla="*/ 9905 h 10000"/>
                        <a:gd name="connsiteX15" fmla="*/ 9037 w 10000"/>
                        <a:gd name="connsiteY15" fmla="*/ 9986 h 10000"/>
                        <a:gd name="connsiteX16" fmla="*/ 10000 w 10000"/>
                        <a:gd name="connsiteY16" fmla="*/ 9860 h 10000"/>
                        <a:gd name="connsiteX17" fmla="*/ 9169 w 10000"/>
                        <a:gd name="connsiteY17" fmla="*/ 9532 h 10000"/>
                        <a:gd name="connsiteX18" fmla="*/ 8085 w 10000"/>
                        <a:gd name="connsiteY18" fmla="*/ 9353 h 10000"/>
                        <a:gd name="connsiteX19" fmla="*/ 8553 w 10000"/>
                        <a:gd name="connsiteY19" fmla="*/ 6255 h 10000"/>
                        <a:gd name="connsiteX20" fmla="*/ 9532 w 10000"/>
                        <a:gd name="connsiteY20" fmla="*/ 6174 h 10000"/>
                        <a:gd name="connsiteX21" fmla="*/ 9485 w 10000"/>
                        <a:gd name="connsiteY21" fmla="*/ 1109 h 10000"/>
                        <a:gd name="connsiteX22" fmla="*/ 9443 w 10000"/>
                        <a:gd name="connsiteY22" fmla="*/ 0 h 10000"/>
                        <a:gd name="connsiteX23" fmla="*/ 9337 w 10000"/>
                        <a:gd name="connsiteY23" fmla="*/ 5801 h 10000"/>
                        <a:gd name="connsiteX24" fmla="*/ 8706 w 10000"/>
                        <a:gd name="connsiteY24" fmla="*/ 6155 h 10000"/>
                        <a:gd name="connsiteX25" fmla="*/ 2653 w 10000"/>
                        <a:gd name="connsiteY25" fmla="*/ 6171 h 10000"/>
                        <a:gd name="connsiteX26" fmla="*/ 822 w 10000"/>
                        <a:gd name="connsiteY26" fmla="*/ 6131 h 10000"/>
                        <a:gd name="connsiteX0" fmla="*/ 822 w 10000"/>
                        <a:gd name="connsiteY0" fmla="*/ 6131 h 10000"/>
                        <a:gd name="connsiteX1" fmla="*/ 591 w 10000"/>
                        <a:gd name="connsiteY1" fmla="*/ 6215 h 10000"/>
                        <a:gd name="connsiteX2" fmla="*/ 1380 w 10000"/>
                        <a:gd name="connsiteY2" fmla="*/ 6243 h 10000"/>
                        <a:gd name="connsiteX3" fmla="*/ 1774 w 10000"/>
                        <a:gd name="connsiteY3" fmla="*/ 6508 h 10000"/>
                        <a:gd name="connsiteX4" fmla="*/ 1917 w 10000"/>
                        <a:gd name="connsiteY4" fmla="*/ 9353 h 10000"/>
                        <a:gd name="connsiteX5" fmla="*/ 2 w 10000"/>
                        <a:gd name="connsiteY5" fmla="*/ 9979 h 10000"/>
                        <a:gd name="connsiteX6" fmla="*/ 1938 w 10000"/>
                        <a:gd name="connsiteY6" fmla="*/ 9993 h 10000"/>
                        <a:gd name="connsiteX7" fmla="*/ 3747 w 10000"/>
                        <a:gd name="connsiteY7" fmla="*/ 9849 h 10000"/>
                        <a:gd name="connsiteX8" fmla="*/ 4293 w 10000"/>
                        <a:gd name="connsiteY8" fmla="*/ 6508 h 10000"/>
                        <a:gd name="connsiteX9" fmla="*/ 3478 w 10000"/>
                        <a:gd name="connsiteY9" fmla="*/ 6320 h 10000"/>
                        <a:gd name="connsiteX10" fmla="*/ 4998 w 10000"/>
                        <a:gd name="connsiteY10" fmla="*/ 6246 h 10000"/>
                        <a:gd name="connsiteX11" fmla="*/ 6555 w 10000"/>
                        <a:gd name="connsiteY11" fmla="*/ 6320 h 10000"/>
                        <a:gd name="connsiteX12" fmla="*/ 5882 w 10000"/>
                        <a:gd name="connsiteY12" fmla="*/ 6508 h 10000"/>
                        <a:gd name="connsiteX13" fmla="*/ 6302 w 10000"/>
                        <a:gd name="connsiteY13" fmla="*/ 9905 h 10000"/>
                        <a:gd name="connsiteX14" fmla="*/ 9037 w 10000"/>
                        <a:gd name="connsiteY14" fmla="*/ 9986 h 10000"/>
                        <a:gd name="connsiteX15" fmla="*/ 10000 w 10000"/>
                        <a:gd name="connsiteY15" fmla="*/ 9860 h 10000"/>
                        <a:gd name="connsiteX16" fmla="*/ 9169 w 10000"/>
                        <a:gd name="connsiteY16" fmla="*/ 9532 h 10000"/>
                        <a:gd name="connsiteX17" fmla="*/ 8085 w 10000"/>
                        <a:gd name="connsiteY17" fmla="*/ 9353 h 10000"/>
                        <a:gd name="connsiteX18" fmla="*/ 8553 w 10000"/>
                        <a:gd name="connsiteY18" fmla="*/ 6255 h 10000"/>
                        <a:gd name="connsiteX19" fmla="*/ 9532 w 10000"/>
                        <a:gd name="connsiteY19" fmla="*/ 6174 h 10000"/>
                        <a:gd name="connsiteX20" fmla="*/ 9485 w 10000"/>
                        <a:gd name="connsiteY20" fmla="*/ 1109 h 10000"/>
                        <a:gd name="connsiteX21" fmla="*/ 9443 w 10000"/>
                        <a:gd name="connsiteY21" fmla="*/ 0 h 10000"/>
                        <a:gd name="connsiteX22" fmla="*/ 9337 w 10000"/>
                        <a:gd name="connsiteY22" fmla="*/ 5801 h 10000"/>
                        <a:gd name="connsiteX23" fmla="*/ 8706 w 10000"/>
                        <a:gd name="connsiteY23" fmla="*/ 6155 h 10000"/>
                        <a:gd name="connsiteX24" fmla="*/ 2653 w 10000"/>
                        <a:gd name="connsiteY24" fmla="*/ 6171 h 10000"/>
                        <a:gd name="connsiteX25" fmla="*/ 822 w 10000"/>
                        <a:gd name="connsiteY25" fmla="*/ 6131 h 10000"/>
                        <a:gd name="connsiteX0" fmla="*/ 822 w 10000"/>
                        <a:gd name="connsiteY0" fmla="*/ 5023 h 8892"/>
                        <a:gd name="connsiteX1" fmla="*/ 591 w 10000"/>
                        <a:gd name="connsiteY1" fmla="*/ 5107 h 8892"/>
                        <a:gd name="connsiteX2" fmla="*/ 1380 w 10000"/>
                        <a:gd name="connsiteY2" fmla="*/ 5135 h 8892"/>
                        <a:gd name="connsiteX3" fmla="*/ 1774 w 10000"/>
                        <a:gd name="connsiteY3" fmla="*/ 5400 h 8892"/>
                        <a:gd name="connsiteX4" fmla="*/ 1917 w 10000"/>
                        <a:gd name="connsiteY4" fmla="*/ 8245 h 8892"/>
                        <a:gd name="connsiteX5" fmla="*/ 2 w 10000"/>
                        <a:gd name="connsiteY5" fmla="*/ 8871 h 8892"/>
                        <a:gd name="connsiteX6" fmla="*/ 1938 w 10000"/>
                        <a:gd name="connsiteY6" fmla="*/ 8885 h 8892"/>
                        <a:gd name="connsiteX7" fmla="*/ 3747 w 10000"/>
                        <a:gd name="connsiteY7" fmla="*/ 8741 h 8892"/>
                        <a:gd name="connsiteX8" fmla="*/ 4293 w 10000"/>
                        <a:gd name="connsiteY8" fmla="*/ 5400 h 8892"/>
                        <a:gd name="connsiteX9" fmla="*/ 3478 w 10000"/>
                        <a:gd name="connsiteY9" fmla="*/ 5212 h 8892"/>
                        <a:gd name="connsiteX10" fmla="*/ 4998 w 10000"/>
                        <a:gd name="connsiteY10" fmla="*/ 5138 h 8892"/>
                        <a:gd name="connsiteX11" fmla="*/ 6555 w 10000"/>
                        <a:gd name="connsiteY11" fmla="*/ 5212 h 8892"/>
                        <a:gd name="connsiteX12" fmla="*/ 5882 w 10000"/>
                        <a:gd name="connsiteY12" fmla="*/ 5400 h 8892"/>
                        <a:gd name="connsiteX13" fmla="*/ 6302 w 10000"/>
                        <a:gd name="connsiteY13" fmla="*/ 8797 h 8892"/>
                        <a:gd name="connsiteX14" fmla="*/ 9037 w 10000"/>
                        <a:gd name="connsiteY14" fmla="*/ 8878 h 8892"/>
                        <a:gd name="connsiteX15" fmla="*/ 10000 w 10000"/>
                        <a:gd name="connsiteY15" fmla="*/ 8752 h 8892"/>
                        <a:gd name="connsiteX16" fmla="*/ 9169 w 10000"/>
                        <a:gd name="connsiteY16" fmla="*/ 8424 h 8892"/>
                        <a:gd name="connsiteX17" fmla="*/ 8085 w 10000"/>
                        <a:gd name="connsiteY17" fmla="*/ 8245 h 8892"/>
                        <a:gd name="connsiteX18" fmla="*/ 8553 w 10000"/>
                        <a:gd name="connsiteY18" fmla="*/ 5147 h 8892"/>
                        <a:gd name="connsiteX19" fmla="*/ 9532 w 10000"/>
                        <a:gd name="connsiteY19" fmla="*/ 5066 h 8892"/>
                        <a:gd name="connsiteX20" fmla="*/ 9485 w 10000"/>
                        <a:gd name="connsiteY20" fmla="*/ 1 h 8892"/>
                        <a:gd name="connsiteX21" fmla="*/ 9337 w 10000"/>
                        <a:gd name="connsiteY21" fmla="*/ 4693 h 8892"/>
                        <a:gd name="connsiteX22" fmla="*/ 8706 w 10000"/>
                        <a:gd name="connsiteY22" fmla="*/ 5047 h 8892"/>
                        <a:gd name="connsiteX23" fmla="*/ 2653 w 10000"/>
                        <a:gd name="connsiteY23" fmla="*/ 5063 h 8892"/>
                        <a:gd name="connsiteX24" fmla="*/ 822 w 10000"/>
                        <a:gd name="connsiteY24" fmla="*/ 5023 h 8892"/>
                        <a:gd name="connsiteX0" fmla="*/ 822 w 10000"/>
                        <a:gd name="connsiteY0" fmla="*/ 371 h 4722"/>
                        <a:gd name="connsiteX1" fmla="*/ 591 w 10000"/>
                        <a:gd name="connsiteY1" fmla="*/ 465 h 4722"/>
                        <a:gd name="connsiteX2" fmla="*/ 1380 w 10000"/>
                        <a:gd name="connsiteY2" fmla="*/ 497 h 4722"/>
                        <a:gd name="connsiteX3" fmla="*/ 1774 w 10000"/>
                        <a:gd name="connsiteY3" fmla="*/ 795 h 4722"/>
                        <a:gd name="connsiteX4" fmla="*/ 1917 w 10000"/>
                        <a:gd name="connsiteY4" fmla="*/ 3994 h 4722"/>
                        <a:gd name="connsiteX5" fmla="*/ 2 w 10000"/>
                        <a:gd name="connsiteY5" fmla="*/ 4698 h 4722"/>
                        <a:gd name="connsiteX6" fmla="*/ 1938 w 10000"/>
                        <a:gd name="connsiteY6" fmla="*/ 4714 h 4722"/>
                        <a:gd name="connsiteX7" fmla="*/ 3747 w 10000"/>
                        <a:gd name="connsiteY7" fmla="*/ 4552 h 4722"/>
                        <a:gd name="connsiteX8" fmla="*/ 4293 w 10000"/>
                        <a:gd name="connsiteY8" fmla="*/ 795 h 4722"/>
                        <a:gd name="connsiteX9" fmla="*/ 3478 w 10000"/>
                        <a:gd name="connsiteY9" fmla="*/ 583 h 4722"/>
                        <a:gd name="connsiteX10" fmla="*/ 4998 w 10000"/>
                        <a:gd name="connsiteY10" fmla="*/ 500 h 4722"/>
                        <a:gd name="connsiteX11" fmla="*/ 6555 w 10000"/>
                        <a:gd name="connsiteY11" fmla="*/ 583 h 4722"/>
                        <a:gd name="connsiteX12" fmla="*/ 5882 w 10000"/>
                        <a:gd name="connsiteY12" fmla="*/ 795 h 4722"/>
                        <a:gd name="connsiteX13" fmla="*/ 6302 w 10000"/>
                        <a:gd name="connsiteY13" fmla="*/ 4615 h 4722"/>
                        <a:gd name="connsiteX14" fmla="*/ 9037 w 10000"/>
                        <a:gd name="connsiteY14" fmla="*/ 4706 h 4722"/>
                        <a:gd name="connsiteX15" fmla="*/ 10000 w 10000"/>
                        <a:gd name="connsiteY15" fmla="*/ 4565 h 4722"/>
                        <a:gd name="connsiteX16" fmla="*/ 9169 w 10000"/>
                        <a:gd name="connsiteY16" fmla="*/ 4196 h 4722"/>
                        <a:gd name="connsiteX17" fmla="*/ 8085 w 10000"/>
                        <a:gd name="connsiteY17" fmla="*/ 3994 h 4722"/>
                        <a:gd name="connsiteX18" fmla="*/ 8553 w 10000"/>
                        <a:gd name="connsiteY18" fmla="*/ 510 h 4722"/>
                        <a:gd name="connsiteX19" fmla="*/ 9532 w 10000"/>
                        <a:gd name="connsiteY19" fmla="*/ 419 h 4722"/>
                        <a:gd name="connsiteX20" fmla="*/ 9337 w 10000"/>
                        <a:gd name="connsiteY20" fmla="*/ 0 h 4722"/>
                        <a:gd name="connsiteX21" fmla="*/ 8706 w 10000"/>
                        <a:gd name="connsiteY21" fmla="*/ 398 h 4722"/>
                        <a:gd name="connsiteX22" fmla="*/ 2653 w 10000"/>
                        <a:gd name="connsiteY22" fmla="*/ 416 h 4722"/>
                        <a:gd name="connsiteX23" fmla="*/ 822 w 10000"/>
                        <a:gd name="connsiteY23" fmla="*/ 371 h 4722"/>
                        <a:gd name="connsiteX0" fmla="*/ 822 w 10000"/>
                        <a:gd name="connsiteY0" fmla="*/ 14 h 9227"/>
                        <a:gd name="connsiteX1" fmla="*/ 591 w 10000"/>
                        <a:gd name="connsiteY1" fmla="*/ 213 h 9227"/>
                        <a:gd name="connsiteX2" fmla="*/ 1380 w 10000"/>
                        <a:gd name="connsiteY2" fmla="*/ 281 h 9227"/>
                        <a:gd name="connsiteX3" fmla="*/ 1774 w 10000"/>
                        <a:gd name="connsiteY3" fmla="*/ 912 h 9227"/>
                        <a:gd name="connsiteX4" fmla="*/ 1917 w 10000"/>
                        <a:gd name="connsiteY4" fmla="*/ 7686 h 9227"/>
                        <a:gd name="connsiteX5" fmla="*/ 2 w 10000"/>
                        <a:gd name="connsiteY5" fmla="*/ 9177 h 9227"/>
                        <a:gd name="connsiteX6" fmla="*/ 1938 w 10000"/>
                        <a:gd name="connsiteY6" fmla="*/ 9211 h 9227"/>
                        <a:gd name="connsiteX7" fmla="*/ 3747 w 10000"/>
                        <a:gd name="connsiteY7" fmla="*/ 8868 h 9227"/>
                        <a:gd name="connsiteX8" fmla="*/ 4293 w 10000"/>
                        <a:gd name="connsiteY8" fmla="*/ 912 h 9227"/>
                        <a:gd name="connsiteX9" fmla="*/ 3478 w 10000"/>
                        <a:gd name="connsiteY9" fmla="*/ 463 h 9227"/>
                        <a:gd name="connsiteX10" fmla="*/ 4998 w 10000"/>
                        <a:gd name="connsiteY10" fmla="*/ 287 h 9227"/>
                        <a:gd name="connsiteX11" fmla="*/ 6555 w 10000"/>
                        <a:gd name="connsiteY11" fmla="*/ 463 h 9227"/>
                        <a:gd name="connsiteX12" fmla="*/ 5882 w 10000"/>
                        <a:gd name="connsiteY12" fmla="*/ 912 h 9227"/>
                        <a:gd name="connsiteX13" fmla="*/ 6302 w 10000"/>
                        <a:gd name="connsiteY13" fmla="*/ 9001 h 9227"/>
                        <a:gd name="connsiteX14" fmla="*/ 9037 w 10000"/>
                        <a:gd name="connsiteY14" fmla="*/ 9194 h 9227"/>
                        <a:gd name="connsiteX15" fmla="*/ 10000 w 10000"/>
                        <a:gd name="connsiteY15" fmla="*/ 8896 h 9227"/>
                        <a:gd name="connsiteX16" fmla="*/ 9169 w 10000"/>
                        <a:gd name="connsiteY16" fmla="*/ 8114 h 9227"/>
                        <a:gd name="connsiteX17" fmla="*/ 8085 w 10000"/>
                        <a:gd name="connsiteY17" fmla="*/ 7686 h 9227"/>
                        <a:gd name="connsiteX18" fmla="*/ 8553 w 10000"/>
                        <a:gd name="connsiteY18" fmla="*/ 308 h 9227"/>
                        <a:gd name="connsiteX19" fmla="*/ 9532 w 10000"/>
                        <a:gd name="connsiteY19" fmla="*/ 115 h 9227"/>
                        <a:gd name="connsiteX20" fmla="*/ 8706 w 10000"/>
                        <a:gd name="connsiteY20" fmla="*/ 71 h 9227"/>
                        <a:gd name="connsiteX21" fmla="*/ 2653 w 10000"/>
                        <a:gd name="connsiteY21" fmla="*/ 109 h 9227"/>
                        <a:gd name="connsiteX22" fmla="*/ 822 w 10000"/>
                        <a:gd name="connsiteY22" fmla="*/ 14 h 9227"/>
                        <a:gd name="connsiteX0" fmla="*/ 822 w 10000"/>
                        <a:gd name="connsiteY0" fmla="*/ 15 h 10001"/>
                        <a:gd name="connsiteX1" fmla="*/ 591 w 10000"/>
                        <a:gd name="connsiteY1" fmla="*/ 231 h 10001"/>
                        <a:gd name="connsiteX2" fmla="*/ 1380 w 10000"/>
                        <a:gd name="connsiteY2" fmla="*/ 305 h 10001"/>
                        <a:gd name="connsiteX3" fmla="*/ 1774 w 10000"/>
                        <a:gd name="connsiteY3" fmla="*/ 988 h 10001"/>
                        <a:gd name="connsiteX4" fmla="*/ 1917 w 10000"/>
                        <a:gd name="connsiteY4" fmla="*/ 8330 h 10001"/>
                        <a:gd name="connsiteX5" fmla="*/ 2 w 10000"/>
                        <a:gd name="connsiteY5" fmla="*/ 9946 h 10001"/>
                        <a:gd name="connsiteX6" fmla="*/ 1938 w 10000"/>
                        <a:gd name="connsiteY6" fmla="*/ 9983 h 10001"/>
                        <a:gd name="connsiteX7" fmla="*/ 3747 w 10000"/>
                        <a:gd name="connsiteY7" fmla="*/ 9611 h 10001"/>
                        <a:gd name="connsiteX8" fmla="*/ 4293 w 10000"/>
                        <a:gd name="connsiteY8" fmla="*/ 988 h 10001"/>
                        <a:gd name="connsiteX9" fmla="*/ 3478 w 10000"/>
                        <a:gd name="connsiteY9" fmla="*/ 502 h 10001"/>
                        <a:gd name="connsiteX10" fmla="*/ 4998 w 10000"/>
                        <a:gd name="connsiteY10" fmla="*/ 311 h 10001"/>
                        <a:gd name="connsiteX11" fmla="*/ 6555 w 10000"/>
                        <a:gd name="connsiteY11" fmla="*/ 502 h 10001"/>
                        <a:gd name="connsiteX12" fmla="*/ 5882 w 10000"/>
                        <a:gd name="connsiteY12" fmla="*/ 988 h 10001"/>
                        <a:gd name="connsiteX13" fmla="*/ 6302 w 10000"/>
                        <a:gd name="connsiteY13" fmla="*/ 9755 h 10001"/>
                        <a:gd name="connsiteX14" fmla="*/ 9037 w 10000"/>
                        <a:gd name="connsiteY14" fmla="*/ 9964 h 10001"/>
                        <a:gd name="connsiteX15" fmla="*/ 10000 w 10000"/>
                        <a:gd name="connsiteY15" fmla="*/ 9641 h 10001"/>
                        <a:gd name="connsiteX16" fmla="*/ 9169 w 10000"/>
                        <a:gd name="connsiteY16" fmla="*/ 8794 h 10001"/>
                        <a:gd name="connsiteX17" fmla="*/ 8085 w 10000"/>
                        <a:gd name="connsiteY17" fmla="*/ 8330 h 10001"/>
                        <a:gd name="connsiteX18" fmla="*/ 8553 w 10000"/>
                        <a:gd name="connsiteY18" fmla="*/ 334 h 10001"/>
                        <a:gd name="connsiteX19" fmla="*/ 8706 w 10000"/>
                        <a:gd name="connsiteY19" fmla="*/ 77 h 10001"/>
                        <a:gd name="connsiteX20" fmla="*/ 2653 w 10000"/>
                        <a:gd name="connsiteY20" fmla="*/ 118 h 10001"/>
                        <a:gd name="connsiteX21" fmla="*/ 822 w 10000"/>
                        <a:gd name="connsiteY21" fmla="*/ 15 h 10001"/>
                        <a:gd name="connsiteX0" fmla="*/ 822 w 10000"/>
                        <a:gd name="connsiteY0" fmla="*/ 15 h 10001"/>
                        <a:gd name="connsiteX1" fmla="*/ 1380 w 10000"/>
                        <a:gd name="connsiteY1" fmla="*/ 305 h 10001"/>
                        <a:gd name="connsiteX2" fmla="*/ 1774 w 10000"/>
                        <a:gd name="connsiteY2" fmla="*/ 988 h 10001"/>
                        <a:gd name="connsiteX3" fmla="*/ 1917 w 10000"/>
                        <a:gd name="connsiteY3" fmla="*/ 8330 h 10001"/>
                        <a:gd name="connsiteX4" fmla="*/ 2 w 10000"/>
                        <a:gd name="connsiteY4" fmla="*/ 9946 h 10001"/>
                        <a:gd name="connsiteX5" fmla="*/ 1938 w 10000"/>
                        <a:gd name="connsiteY5" fmla="*/ 9983 h 10001"/>
                        <a:gd name="connsiteX6" fmla="*/ 3747 w 10000"/>
                        <a:gd name="connsiteY6" fmla="*/ 9611 h 10001"/>
                        <a:gd name="connsiteX7" fmla="*/ 4293 w 10000"/>
                        <a:gd name="connsiteY7" fmla="*/ 988 h 10001"/>
                        <a:gd name="connsiteX8" fmla="*/ 3478 w 10000"/>
                        <a:gd name="connsiteY8" fmla="*/ 502 h 10001"/>
                        <a:gd name="connsiteX9" fmla="*/ 4998 w 10000"/>
                        <a:gd name="connsiteY9" fmla="*/ 311 h 10001"/>
                        <a:gd name="connsiteX10" fmla="*/ 6555 w 10000"/>
                        <a:gd name="connsiteY10" fmla="*/ 502 h 10001"/>
                        <a:gd name="connsiteX11" fmla="*/ 5882 w 10000"/>
                        <a:gd name="connsiteY11" fmla="*/ 988 h 10001"/>
                        <a:gd name="connsiteX12" fmla="*/ 6302 w 10000"/>
                        <a:gd name="connsiteY12" fmla="*/ 9755 h 10001"/>
                        <a:gd name="connsiteX13" fmla="*/ 9037 w 10000"/>
                        <a:gd name="connsiteY13" fmla="*/ 9964 h 10001"/>
                        <a:gd name="connsiteX14" fmla="*/ 10000 w 10000"/>
                        <a:gd name="connsiteY14" fmla="*/ 9641 h 10001"/>
                        <a:gd name="connsiteX15" fmla="*/ 9169 w 10000"/>
                        <a:gd name="connsiteY15" fmla="*/ 8794 h 10001"/>
                        <a:gd name="connsiteX16" fmla="*/ 8085 w 10000"/>
                        <a:gd name="connsiteY16" fmla="*/ 8330 h 10001"/>
                        <a:gd name="connsiteX17" fmla="*/ 8553 w 10000"/>
                        <a:gd name="connsiteY17" fmla="*/ 334 h 10001"/>
                        <a:gd name="connsiteX18" fmla="*/ 8706 w 10000"/>
                        <a:gd name="connsiteY18" fmla="*/ 77 h 10001"/>
                        <a:gd name="connsiteX19" fmla="*/ 2653 w 10000"/>
                        <a:gd name="connsiteY19" fmla="*/ 118 h 10001"/>
                        <a:gd name="connsiteX20" fmla="*/ 822 w 10000"/>
                        <a:gd name="connsiteY20" fmla="*/ 15 h 10001"/>
                        <a:gd name="connsiteX0" fmla="*/ 2653 w 10000"/>
                        <a:gd name="connsiteY0" fmla="*/ 41 h 9924"/>
                        <a:gd name="connsiteX1" fmla="*/ 1380 w 10000"/>
                        <a:gd name="connsiteY1" fmla="*/ 228 h 9924"/>
                        <a:gd name="connsiteX2" fmla="*/ 1774 w 10000"/>
                        <a:gd name="connsiteY2" fmla="*/ 911 h 9924"/>
                        <a:gd name="connsiteX3" fmla="*/ 1917 w 10000"/>
                        <a:gd name="connsiteY3" fmla="*/ 8253 h 9924"/>
                        <a:gd name="connsiteX4" fmla="*/ 2 w 10000"/>
                        <a:gd name="connsiteY4" fmla="*/ 9869 h 9924"/>
                        <a:gd name="connsiteX5" fmla="*/ 1938 w 10000"/>
                        <a:gd name="connsiteY5" fmla="*/ 9906 h 9924"/>
                        <a:gd name="connsiteX6" fmla="*/ 3747 w 10000"/>
                        <a:gd name="connsiteY6" fmla="*/ 9534 h 9924"/>
                        <a:gd name="connsiteX7" fmla="*/ 4293 w 10000"/>
                        <a:gd name="connsiteY7" fmla="*/ 911 h 9924"/>
                        <a:gd name="connsiteX8" fmla="*/ 3478 w 10000"/>
                        <a:gd name="connsiteY8" fmla="*/ 425 h 9924"/>
                        <a:gd name="connsiteX9" fmla="*/ 4998 w 10000"/>
                        <a:gd name="connsiteY9" fmla="*/ 234 h 9924"/>
                        <a:gd name="connsiteX10" fmla="*/ 6555 w 10000"/>
                        <a:gd name="connsiteY10" fmla="*/ 425 h 9924"/>
                        <a:gd name="connsiteX11" fmla="*/ 5882 w 10000"/>
                        <a:gd name="connsiteY11" fmla="*/ 911 h 9924"/>
                        <a:gd name="connsiteX12" fmla="*/ 6302 w 10000"/>
                        <a:gd name="connsiteY12" fmla="*/ 9678 h 9924"/>
                        <a:gd name="connsiteX13" fmla="*/ 9037 w 10000"/>
                        <a:gd name="connsiteY13" fmla="*/ 9887 h 9924"/>
                        <a:gd name="connsiteX14" fmla="*/ 10000 w 10000"/>
                        <a:gd name="connsiteY14" fmla="*/ 9564 h 9924"/>
                        <a:gd name="connsiteX15" fmla="*/ 9169 w 10000"/>
                        <a:gd name="connsiteY15" fmla="*/ 8717 h 9924"/>
                        <a:gd name="connsiteX16" fmla="*/ 8085 w 10000"/>
                        <a:gd name="connsiteY16" fmla="*/ 8253 h 9924"/>
                        <a:gd name="connsiteX17" fmla="*/ 8553 w 10000"/>
                        <a:gd name="connsiteY17" fmla="*/ 257 h 9924"/>
                        <a:gd name="connsiteX18" fmla="*/ 8706 w 10000"/>
                        <a:gd name="connsiteY18" fmla="*/ 0 h 9924"/>
                        <a:gd name="connsiteX19" fmla="*/ 2653 w 10000"/>
                        <a:gd name="connsiteY19" fmla="*/ 41 h 9924"/>
                        <a:gd name="connsiteX0" fmla="*/ 2653 w 10000"/>
                        <a:gd name="connsiteY0" fmla="*/ 41 h 10000"/>
                        <a:gd name="connsiteX1" fmla="*/ 1774 w 10000"/>
                        <a:gd name="connsiteY1" fmla="*/ 918 h 10000"/>
                        <a:gd name="connsiteX2" fmla="*/ 1917 w 10000"/>
                        <a:gd name="connsiteY2" fmla="*/ 8316 h 10000"/>
                        <a:gd name="connsiteX3" fmla="*/ 2 w 10000"/>
                        <a:gd name="connsiteY3" fmla="*/ 9945 h 10000"/>
                        <a:gd name="connsiteX4" fmla="*/ 1938 w 10000"/>
                        <a:gd name="connsiteY4" fmla="*/ 9982 h 10000"/>
                        <a:gd name="connsiteX5" fmla="*/ 3747 w 10000"/>
                        <a:gd name="connsiteY5" fmla="*/ 9607 h 10000"/>
                        <a:gd name="connsiteX6" fmla="*/ 4293 w 10000"/>
                        <a:gd name="connsiteY6" fmla="*/ 918 h 10000"/>
                        <a:gd name="connsiteX7" fmla="*/ 3478 w 10000"/>
                        <a:gd name="connsiteY7" fmla="*/ 428 h 10000"/>
                        <a:gd name="connsiteX8" fmla="*/ 4998 w 10000"/>
                        <a:gd name="connsiteY8" fmla="*/ 236 h 10000"/>
                        <a:gd name="connsiteX9" fmla="*/ 6555 w 10000"/>
                        <a:gd name="connsiteY9" fmla="*/ 428 h 10000"/>
                        <a:gd name="connsiteX10" fmla="*/ 5882 w 10000"/>
                        <a:gd name="connsiteY10" fmla="*/ 918 h 10000"/>
                        <a:gd name="connsiteX11" fmla="*/ 6302 w 10000"/>
                        <a:gd name="connsiteY11" fmla="*/ 9752 h 10000"/>
                        <a:gd name="connsiteX12" fmla="*/ 9037 w 10000"/>
                        <a:gd name="connsiteY12" fmla="*/ 9963 h 10000"/>
                        <a:gd name="connsiteX13" fmla="*/ 10000 w 10000"/>
                        <a:gd name="connsiteY13" fmla="*/ 9637 h 10000"/>
                        <a:gd name="connsiteX14" fmla="*/ 9169 w 10000"/>
                        <a:gd name="connsiteY14" fmla="*/ 8784 h 10000"/>
                        <a:gd name="connsiteX15" fmla="*/ 8085 w 10000"/>
                        <a:gd name="connsiteY15" fmla="*/ 8316 h 10000"/>
                        <a:gd name="connsiteX16" fmla="*/ 8553 w 10000"/>
                        <a:gd name="connsiteY16" fmla="*/ 259 h 10000"/>
                        <a:gd name="connsiteX17" fmla="*/ 8706 w 10000"/>
                        <a:gd name="connsiteY17" fmla="*/ 0 h 10000"/>
                        <a:gd name="connsiteX18" fmla="*/ 2653 w 10000"/>
                        <a:gd name="connsiteY18" fmla="*/ 4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000" h="10000">
                          <a:moveTo>
                            <a:pt x="2653" y="41"/>
                          </a:moveTo>
                          <a:cubicBezTo>
                            <a:pt x="1498" y="194"/>
                            <a:pt x="1897" y="-461"/>
                            <a:pt x="1774" y="918"/>
                          </a:cubicBezTo>
                          <a:cubicBezTo>
                            <a:pt x="1821" y="3383"/>
                            <a:pt x="1869" y="5851"/>
                            <a:pt x="1917" y="8316"/>
                          </a:cubicBezTo>
                          <a:cubicBezTo>
                            <a:pt x="954" y="8976"/>
                            <a:pt x="-40" y="8485"/>
                            <a:pt x="2" y="9945"/>
                          </a:cubicBezTo>
                          <a:cubicBezTo>
                            <a:pt x="644" y="9996"/>
                            <a:pt x="1290" y="9977"/>
                            <a:pt x="1938" y="9982"/>
                          </a:cubicBezTo>
                          <a:cubicBezTo>
                            <a:pt x="2643" y="9986"/>
                            <a:pt x="3294" y="10118"/>
                            <a:pt x="3747" y="9607"/>
                          </a:cubicBezTo>
                          <a:cubicBezTo>
                            <a:pt x="3973" y="9248"/>
                            <a:pt x="4415" y="1905"/>
                            <a:pt x="4293" y="918"/>
                          </a:cubicBezTo>
                          <a:cubicBezTo>
                            <a:pt x="3647" y="488"/>
                            <a:pt x="3736" y="1179"/>
                            <a:pt x="3478" y="428"/>
                          </a:cubicBezTo>
                          <a:cubicBezTo>
                            <a:pt x="3836" y="136"/>
                            <a:pt x="4452" y="236"/>
                            <a:pt x="4998" y="236"/>
                          </a:cubicBezTo>
                          <a:cubicBezTo>
                            <a:pt x="5477" y="236"/>
                            <a:pt x="6151" y="120"/>
                            <a:pt x="6555" y="428"/>
                          </a:cubicBezTo>
                          <a:cubicBezTo>
                            <a:pt x="6350" y="943"/>
                            <a:pt x="6287" y="615"/>
                            <a:pt x="5882" y="918"/>
                          </a:cubicBezTo>
                          <a:cubicBezTo>
                            <a:pt x="5839" y="1986"/>
                            <a:pt x="5919" y="9359"/>
                            <a:pt x="6302" y="9752"/>
                          </a:cubicBezTo>
                          <a:cubicBezTo>
                            <a:pt x="6534" y="9996"/>
                            <a:pt x="8548" y="9982"/>
                            <a:pt x="9037" y="9963"/>
                          </a:cubicBezTo>
                          <a:cubicBezTo>
                            <a:pt x="9810" y="9928"/>
                            <a:pt x="9779" y="9831"/>
                            <a:pt x="10000" y="9637"/>
                          </a:cubicBezTo>
                          <a:cubicBezTo>
                            <a:pt x="9831" y="8846"/>
                            <a:pt x="9900" y="9069"/>
                            <a:pt x="9169" y="8784"/>
                          </a:cubicBezTo>
                          <a:cubicBezTo>
                            <a:pt x="8733" y="8614"/>
                            <a:pt x="8443" y="8573"/>
                            <a:pt x="8085" y="8316"/>
                          </a:cubicBezTo>
                          <a:cubicBezTo>
                            <a:pt x="8241" y="5632"/>
                            <a:pt x="8398" y="2946"/>
                            <a:pt x="8553" y="259"/>
                          </a:cubicBezTo>
                          <a:lnTo>
                            <a:pt x="8706" y="0"/>
                          </a:lnTo>
                          <a:cubicBezTo>
                            <a:pt x="6487" y="124"/>
                            <a:pt x="3874" y="3"/>
                            <a:pt x="2653" y="41"/>
                          </a:cubicBezTo>
                          <a:close/>
                        </a:path>
                      </a:pathLst>
                    </a:custGeom>
                    <a:solidFill>
                      <a:schemeClr val="tx2">
                        <a:lumMod val="75000"/>
                      </a:schemeClr>
                    </a:solidFill>
                    <a:ln>
                      <a:noFill/>
                    </a:ln>
                  </p:spPr>
                  <p:txBody>
                    <a:bodyPr/>
                    <a:lstStyle/>
                    <a:p>
                      <a:pPr eaLnBrk="1" fontAlgn="auto" hangingPunct="1">
                        <a:spcBef>
                          <a:spcPts val="0"/>
                        </a:spcBef>
                        <a:spcAft>
                          <a:spcPts val="0"/>
                        </a:spcAft>
                        <a:defRPr/>
                      </a:pPr>
                      <a:endParaRPr lang="en-IN">
                        <a:solidFill>
                          <a:schemeClr val="bg1"/>
                        </a:solidFill>
                        <a:latin typeface="Calibri" panose="020F0502020204030204"/>
                      </a:endParaRPr>
                    </a:p>
                  </p:txBody>
                </p:sp>
                <p:sp>
                  <p:nvSpPr>
                    <p:cNvPr id="7197" name="Rectangle: Top Corners Rounded 7196">
                      <a:extLst>
                        <a:ext uri="{FF2B5EF4-FFF2-40B4-BE49-F238E27FC236}">
                          <a16:creationId xmlns:a16="http://schemas.microsoft.com/office/drawing/2014/main" id="{3C5B5A56-3005-A9F2-BD1A-94E4EEE27E50}"/>
                        </a:ext>
                      </a:extLst>
                    </p:cNvPr>
                    <p:cNvSpPr/>
                    <p:nvPr/>
                  </p:nvSpPr>
                  <p:spPr>
                    <a:xfrm>
                      <a:off x="5080310" y="3137069"/>
                      <a:ext cx="1017656" cy="1517931"/>
                    </a:xfrm>
                    <a:prstGeom prst="round2SameRect">
                      <a:avLst>
                        <a:gd name="adj1" fmla="val 4035"/>
                        <a:gd name="adj2" fmla="val 0"/>
                      </a:avLst>
                    </a:prstGeom>
                    <a:solidFill>
                      <a:srgbClr val="333F5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N" dirty="0">
                        <a:solidFill>
                          <a:schemeClr val="bg1"/>
                        </a:solidFill>
                      </a:endParaRPr>
                    </a:p>
                  </p:txBody>
                </p:sp>
              </p:grpSp>
            </p:grpSp>
            <p:grpSp>
              <p:nvGrpSpPr>
                <p:cNvPr id="7175" name="Group 54">
                  <a:extLst>
                    <a:ext uri="{FF2B5EF4-FFF2-40B4-BE49-F238E27FC236}">
                      <a16:creationId xmlns:a16="http://schemas.microsoft.com/office/drawing/2014/main" id="{62DF656F-DF5C-B511-4D59-82E7D24B6978}"/>
                    </a:ext>
                  </a:extLst>
                </p:cNvPr>
                <p:cNvGrpSpPr>
                  <a:grpSpLocks/>
                </p:cNvGrpSpPr>
                <p:nvPr/>
              </p:nvGrpSpPr>
              <p:grpSpPr bwMode="auto">
                <a:xfrm>
                  <a:off x="2349094" y="3564917"/>
                  <a:ext cx="3694960" cy="2235318"/>
                  <a:chOff x="2349094" y="3564917"/>
                  <a:chExt cx="3694960" cy="2235318"/>
                </a:xfrm>
              </p:grpSpPr>
              <p:grpSp>
                <p:nvGrpSpPr>
                  <p:cNvPr id="7176" name="Group 55">
                    <a:extLst>
                      <a:ext uri="{FF2B5EF4-FFF2-40B4-BE49-F238E27FC236}">
                        <a16:creationId xmlns:a16="http://schemas.microsoft.com/office/drawing/2014/main" id="{895F96FD-ED69-52B2-EF2D-D90FE72A92C6}"/>
                      </a:ext>
                    </a:extLst>
                  </p:cNvPr>
                  <p:cNvGrpSpPr>
                    <a:grpSpLocks/>
                  </p:cNvGrpSpPr>
                  <p:nvPr/>
                </p:nvGrpSpPr>
                <p:grpSpPr bwMode="auto">
                  <a:xfrm>
                    <a:off x="2356144" y="3564917"/>
                    <a:ext cx="3687910" cy="2235318"/>
                    <a:chOff x="2356144" y="3564917"/>
                    <a:chExt cx="3687910" cy="2235318"/>
                  </a:xfrm>
                </p:grpSpPr>
                <p:sp>
                  <p:nvSpPr>
                    <p:cNvPr id="7184" name="Freeform 23">
                      <a:extLst>
                        <a:ext uri="{FF2B5EF4-FFF2-40B4-BE49-F238E27FC236}">
                          <a16:creationId xmlns:a16="http://schemas.microsoft.com/office/drawing/2014/main" id="{87C4542A-EC30-CDF7-7FA7-CA9D48B51F6C}"/>
                        </a:ext>
                      </a:extLst>
                    </p:cNvPr>
                    <p:cNvSpPr>
                      <a:spLocks/>
                    </p:cNvSpPr>
                    <p:nvPr/>
                  </p:nvSpPr>
                  <p:spPr bwMode="auto">
                    <a:xfrm>
                      <a:off x="2386860" y="3564063"/>
                      <a:ext cx="1029444" cy="1972075"/>
                    </a:xfrm>
                    <a:custGeom>
                      <a:avLst/>
                      <a:gdLst>
                        <a:gd name="T0" fmla="*/ 205 w 1819"/>
                        <a:gd name="T1" fmla="*/ 3050 h 3386"/>
                        <a:gd name="T2" fmla="*/ 0 w 1819"/>
                        <a:gd name="T3" fmla="*/ 3156 h 3386"/>
                        <a:gd name="T4" fmla="*/ 735 w 1819"/>
                        <a:gd name="T5" fmla="*/ 3039 h 3386"/>
                        <a:gd name="T6" fmla="*/ 742 w 1819"/>
                        <a:gd name="T7" fmla="*/ 3062 h 3386"/>
                        <a:gd name="T8" fmla="*/ 820 w 1819"/>
                        <a:gd name="T9" fmla="*/ 3181 h 3386"/>
                        <a:gd name="T10" fmla="*/ 920 w 1819"/>
                        <a:gd name="T11" fmla="*/ 3046 h 3386"/>
                        <a:gd name="T12" fmla="*/ 1464 w 1819"/>
                        <a:gd name="T13" fmla="*/ 3145 h 3386"/>
                        <a:gd name="T14" fmla="*/ 1521 w 1819"/>
                        <a:gd name="T15" fmla="*/ 3350 h 3386"/>
                        <a:gd name="T16" fmla="*/ 1768 w 1819"/>
                        <a:gd name="T17" fmla="*/ 3344 h 3386"/>
                        <a:gd name="T18" fmla="*/ 1794 w 1819"/>
                        <a:gd name="T19" fmla="*/ 2838 h 3386"/>
                        <a:gd name="T20" fmla="*/ 1795 w 1819"/>
                        <a:gd name="T21" fmla="*/ 1173 h 3386"/>
                        <a:gd name="T22" fmla="*/ 1797 w 1819"/>
                        <a:gd name="T23" fmla="*/ 595 h 3386"/>
                        <a:gd name="T24" fmla="*/ 1789 w 1819"/>
                        <a:gd name="T25" fmla="*/ 36 h 3386"/>
                        <a:gd name="T26" fmla="*/ 1520 w 1819"/>
                        <a:gd name="T27" fmla="*/ 7 h 3386"/>
                        <a:gd name="T28" fmla="*/ 1500 w 1819"/>
                        <a:gd name="T29" fmla="*/ 1515 h 3386"/>
                        <a:gd name="T30" fmla="*/ 1496 w 1819"/>
                        <a:gd name="T31" fmla="*/ 3048 h 3386"/>
                        <a:gd name="T32" fmla="*/ 941 w 1819"/>
                        <a:gd name="T33" fmla="*/ 2845 h 3386"/>
                        <a:gd name="T34" fmla="*/ 925 w 1819"/>
                        <a:gd name="T35" fmla="*/ 1649 h 3386"/>
                        <a:gd name="T36" fmla="*/ 893 w 1819"/>
                        <a:gd name="T37" fmla="*/ 1577 h 3386"/>
                        <a:gd name="T38" fmla="*/ 722 w 1819"/>
                        <a:gd name="T39" fmla="*/ 1577 h 3386"/>
                        <a:gd name="T40" fmla="*/ 703 w 1819"/>
                        <a:gd name="T41" fmla="*/ 2831 h 3386"/>
                        <a:gd name="T42" fmla="*/ 205 w 1819"/>
                        <a:gd name="T43" fmla="*/ 3050 h 3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19" h="3386">
                          <a:moveTo>
                            <a:pt x="205" y="3050"/>
                          </a:moveTo>
                          <a:cubicBezTo>
                            <a:pt x="142" y="3082"/>
                            <a:pt x="28" y="3108"/>
                            <a:pt x="0" y="3156"/>
                          </a:cubicBezTo>
                          <a:cubicBezTo>
                            <a:pt x="69" y="3202"/>
                            <a:pt x="488" y="3067"/>
                            <a:pt x="735" y="3039"/>
                          </a:cubicBezTo>
                          <a:cubicBezTo>
                            <a:pt x="739" y="3046"/>
                            <a:pt x="741" y="3050"/>
                            <a:pt x="742" y="3062"/>
                          </a:cubicBezTo>
                          <a:cubicBezTo>
                            <a:pt x="761" y="3202"/>
                            <a:pt x="804" y="3178"/>
                            <a:pt x="820" y="3181"/>
                          </a:cubicBezTo>
                          <a:cubicBezTo>
                            <a:pt x="921" y="3198"/>
                            <a:pt x="874" y="3132"/>
                            <a:pt x="920" y="3046"/>
                          </a:cubicBezTo>
                          <a:lnTo>
                            <a:pt x="1464" y="3145"/>
                          </a:lnTo>
                          <a:cubicBezTo>
                            <a:pt x="1493" y="3240"/>
                            <a:pt x="1462" y="3310"/>
                            <a:pt x="1521" y="3350"/>
                          </a:cubicBezTo>
                          <a:cubicBezTo>
                            <a:pt x="1574" y="3386"/>
                            <a:pt x="1721" y="3369"/>
                            <a:pt x="1768" y="3344"/>
                          </a:cubicBezTo>
                          <a:cubicBezTo>
                            <a:pt x="1811" y="3302"/>
                            <a:pt x="1794" y="2909"/>
                            <a:pt x="1794" y="2838"/>
                          </a:cubicBezTo>
                          <a:cubicBezTo>
                            <a:pt x="1795" y="2297"/>
                            <a:pt x="1819" y="1694"/>
                            <a:pt x="1795" y="1173"/>
                          </a:cubicBezTo>
                          <a:lnTo>
                            <a:pt x="1797" y="595"/>
                          </a:lnTo>
                          <a:lnTo>
                            <a:pt x="1789" y="36"/>
                          </a:lnTo>
                          <a:cubicBezTo>
                            <a:pt x="1723" y="0"/>
                            <a:pt x="1613" y="12"/>
                            <a:pt x="1520" y="7"/>
                          </a:cubicBezTo>
                          <a:cubicBezTo>
                            <a:pt x="1456" y="124"/>
                            <a:pt x="1533" y="1236"/>
                            <a:pt x="1500" y="1515"/>
                          </a:cubicBezTo>
                          <a:cubicBezTo>
                            <a:pt x="1447" y="1963"/>
                            <a:pt x="1519" y="2570"/>
                            <a:pt x="1496" y="3048"/>
                          </a:cubicBezTo>
                          <a:cubicBezTo>
                            <a:pt x="1373" y="3060"/>
                            <a:pt x="1013" y="2895"/>
                            <a:pt x="941" y="2845"/>
                          </a:cubicBezTo>
                          <a:cubicBezTo>
                            <a:pt x="900" y="2606"/>
                            <a:pt x="962" y="1789"/>
                            <a:pt x="925" y="1649"/>
                          </a:cubicBezTo>
                          <a:cubicBezTo>
                            <a:pt x="910" y="1591"/>
                            <a:pt x="919" y="1615"/>
                            <a:pt x="893" y="1577"/>
                          </a:cubicBezTo>
                          <a:lnTo>
                            <a:pt x="722" y="1577"/>
                          </a:lnTo>
                          <a:cubicBezTo>
                            <a:pt x="713" y="1808"/>
                            <a:pt x="769" y="2702"/>
                            <a:pt x="703" y="2831"/>
                          </a:cubicBezTo>
                          <a:cubicBezTo>
                            <a:pt x="664" y="2900"/>
                            <a:pt x="312" y="3033"/>
                            <a:pt x="205" y="3050"/>
                          </a:cubicBezTo>
                          <a:close/>
                        </a:path>
                      </a:pathLst>
                    </a:custGeom>
                    <a:solidFill>
                      <a:schemeClr val="bg1">
                        <a:lumMod val="50000"/>
                      </a:schemeClr>
                    </a:solidFill>
                    <a:ln>
                      <a:noFill/>
                    </a:ln>
                  </p:spPr>
                  <p:txBody>
                    <a:bodyPr/>
                    <a:lstStyle/>
                    <a:p>
                      <a:pPr eaLnBrk="1" fontAlgn="auto" hangingPunct="1">
                        <a:spcBef>
                          <a:spcPts val="0"/>
                        </a:spcBef>
                        <a:spcAft>
                          <a:spcPts val="0"/>
                        </a:spcAft>
                        <a:defRPr/>
                      </a:pPr>
                      <a:endParaRPr lang="en-IN" dirty="0">
                        <a:solidFill>
                          <a:schemeClr val="bg1"/>
                        </a:solidFill>
                        <a:latin typeface="Calibri" panose="020F0502020204030204"/>
                      </a:endParaRPr>
                    </a:p>
                  </p:txBody>
                </p:sp>
                <p:sp>
                  <p:nvSpPr>
                    <p:cNvPr id="7185" name="Freeform 81">
                      <a:extLst>
                        <a:ext uri="{FF2B5EF4-FFF2-40B4-BE49-F238E27FC236}">
                          <a16:creationId xmlns:a16="http://schemas.microsoft.com/office/drawing/2014/main" id="{EAFA8599-0BFA-90E1-E034-FC68D22BED8F}"/>
                        </a:ext>
                      </a:extLst>
                    </p:cNvPr>
                    <p:cNvSpPr>
                      <a:spLocks/>
                    </p:cNvSpPr>
                    <p:nvPr/>
                  </p:nvSpPr>
                  <p:spPr bwMode="auto">
                    <a:xfrm>
                      <a:off x="4365200" y="4450139"/>
                      <a:ext cx="182706" cy="893481"/>
                    </a:xfrm>
                    <a:custGeom>
                      <a:avLst/>
                      <a:gdLst>
                        <a:gd name="T0" fmla="*/ 270 w 311"/>
                        <a:gd name="T1" fmla="*/ 1527 h 1527"/>
                        <a:gd name="T2" fmla="*/ 290 w 311"/>
                        <a:gd name="T3" fmla="*/ 1158 h 1527"/>
                        <a:gd name="T4" fmla="*/ 266 w 311"/>
                        <a:gd name="T5" fmla="*/ 762 h 1527"/>
                        <a:gd name="T6" fmla="*/ 229 w 311"/>
                        <a:gd name="T7" fmla="*/ 63 h 1527"/>
                        <a:gd name="T8" fmla="*/ 168 w 311"/>
                        <a:gd name="T9" fmla="*/ 8 h 1527"/>
                        <a:gd name="T10" fmla="*/ 80 w 311"/>
                        <a:gd name="T11" fmla="*/ 411 h 1527"/>
                        <a:gd name="T12" fmla="*/ 46 w 311"/>
                        <a:gd name="T13" fmla="*/ 841 h 1527"/>
                        <a:gd name="T14" fmla="*/ 37 w 311"/>
                        <a:gd name="T15" fmla="*/ 1078 h 1527"/>
                        <a:gd name="T16" fmla="*/ 2 w 311"/>
                        <a:gd name="T17" fmla="*/ 1292 h 1527"/>
                        <a:gd name="T18" fmla="*/ 40 w 311"/>
                        <a:gd name="T19" fmla="*/ 1418 h 1527"/>
                        <a:gd name="T20" fmla="*/ 270 w 311"/>
                        <a:gd name="T21" fmla="*/ 1527 h 1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1" h="1527">
                          <a:moveTo>
                            <a:pt x="270" y="1527"/>
                          </a:moveTo>
                          <a:cubicBezTo>
                            <a:pt x="271" y="1378"/>
                            <a:pt x="311" y="1349"/>
                            <a:pt x="290" y="1158"/>
                          </a:cubicBezTo>
                          <a:cubicBezTo>
                            <a:pt x="275" y="1013"/>
                            <a:pt x="268" y="918"/>
                            <a:pt x="266" y="762"/>
                          </a:cubicBezTo>
                          <a:lnTo>
                            <a:pt x="229" y="63"/>
                          </a:lnTo>
                          <a:cubicBezTo>
                            <a:pt x="196" y="0"/>
                            <a:pt x="233" y="37"/>
                            <a:pt x="168" y="8"/>
                          </a:cubicBezTo>
                          <a:cubicBezTo>
                            <a:pt x="73" y="72"/>
                            <a:pt x="104" y="187"/>
                            <a:pt x="80" y="411"/>
                          </a:cubicBezTo>
                          <a:cubicBezTo>
                            <a:pt x="64" y="554"/>
                            <a:pt x="53" y="674"/>
                            <a:pt x="46" y="841"/>
                          </a:cubicBezTo>
                          <a:cubicBezTo>
                            <a:pt x="43" y="916"/>
                            <a:pt x="45" y="1006"/>
                            <a:pt x="37" y="1078"/>
                          </a:cubicBezTo>
                          <a:cubicBezTo>
                            <a:pt x="28" y="1165"/>
                            <a:pt x="0" y="1210"/>
                            <a:pt x="2" y="1292"/>
                          </a:cubicBezTo>
                          <a:lnTo>
                            <a:pt x="40" y="1418"/>
                          </a:lnTo>
                          <a:cubicBezTo>
                            <a:pt x="93" y="1499"/>
                            <a:pt x="181" y="1496"/>
                            <a:pt x="270" y="1527"/>
                          </a:cubicBezTo>
                          <a:close/>
                        </a:path>
                      </a:pathLst>
                    </a:custGeom>
                    <a:solidFill>
                      <a:schemeClr val="bg1">
                        <a:lumMod val="50000"/>
                      </a:schemeClr>
                    </a:solidFill>
                    <a:ln>
                      <a:noFill/>
                    </a:ln>
                  </p:spPr>
                  <p:txBody>
                    <a:bodyPr/>
                    <a:lstStyle/>
                    <a:p>
                      <a:pPr eaLnBrk="1" fontAlgn="auto" hangingPunct="1">
                        <a:spcBef>
                          <a:spcPts val="0"/>
                        </a:spcBef>
                        <a:spcAft>
                          <a:spcPts val="0"/>
                        </a:spcAft>
                        <a:defRPr/>
                      </a:pPr>
                      <a:endParaRPr lang="en-IN">
                        <a:solidFill>
                          <a:schemeClr val="bg1"/>
                        </a:solidFill>
                        <a:latin typeface="Calibri" panose="020F0502020204030204"/>
                      </a:endParaRPr>
                    </a:p>
                  </p:txBody>
                </p:sp>
                <p:grpSp>
                  <p:nvGrpSpPr>
                    <p:cNvPr id="7186" name="Group 64">
                      <a:extLst>
                        <a:ext uri="{FF2B5EF4-FFF2-40B4-BE49-F238E27FC236}">
                          <a16:creationId xmlns:a16="http://schemas.microsoft.com/office/drawing/2014/main" id="{D99F907B-C6D3-488F-BA96-F00FB714F4D5}"/>
                        </a:ext>
                      </a:extLst>
                    </p:cNvPr>
                    <p:cNvGrpSpPr>
                      <a:grpSpLocks/>
                    </p:cNvGrpSpPr>
                    <p:nvPr/>
                  </p:nvGrpSpPr>
                  <p:grpSpPr bwMode="auto">
                    <a:xfrm>
                      <a:off x="5144418" y="4660100"/>
                      <a:ext cx="899636" cy="1140135"/>
                      <a:chOff x="5144418" y="4660100"/>
                      <a:chExt cx="899636" cy="1140135"/>
                    </a:xfrm>
                  </p:grpSpPr>
                  <p:sp>
                    <p:nvSpPr>
                      <p:cNvPr id="7187" name="Freeform 57">
                        <a:extLst>
                          <a:ext uri="{FF2B5EF4-FFF2-40B4-BE49-F238E27FC236}">
                            <a16:creationId xmlns:a16="http://schemas.microsoft.com/office/drawing/2014/main" id="{18F100F0-5625-0F09-9BC0-9FF6CDAC0680}"/>
                          </a:ext>
                        </a:extLst>
                      </p:cNvPr>
                      <p:cNvSpPr>
                        <a:spLocks/>
                      </p:cNvSpPr>
                      <p:nvPr/>
                    </p:nvSpPr>
                    <p:spPr bwMode="auto">
                      <a:xfrm>
                        <a:off x="5113707" y="4696957"/>
                        <a:ext cx="889958" cy="1051445"/>
                      </a:xfrm>
                      <a:custGeom>
                        <a:avLst/>
                        <a:gdLst>
                          <a:gd name="T0" fmla="*/ 643 w 1519"/>
                          <a:gd name="T1" fmla="*/ 1449 h 1801"/>
                          <a:gd name="T2" fmla="*/ 13 w 1519"/>
                          <a:gd name="T3" fmla="*/ 1706 h 1801"/>
                          <a:gd name="T4" fmla="*/ 80 w 1519"/>
                          <a:gd name="T5" fmla="*/ 1736 h 1801"/>
                          <a:gd name="T6" fmla="*/ 171 w 1519"/>
                          <a:gd name="T7" fmla="*/ 1734 h 1801"/>
                          <a:gd name="T8" fmla="*/ 659 w 1519"/>
                          <a:gd name="T9" fmla="*/ 1647 h 1801"/>
                          <a:gd name="T10" fmla="*/ 712 w 1519"/>
                          <a:gd name="T11" fmla="*/ 1783 h 1801"/>
                          <a:gd name="T12" fmla="*/ 818 w 1519"/>
                          <a:gd name="T13" fmla="*/ 1801 h 1801"/>
                          <a:gd name="T14" fmla="*/ 861 w 1519"/>
                          <a:gd name="T15" fmla="*/ 1674 h 1801"/>
                          <a:gd name="T16" fmla="*/ 871 w 1519"/>
                          <a:gd name="T17" fmla="*/ 1651 h 1801"/>
                          <a:gd name="T18" fmla="*/ 1519 w 1519"/>
                          <a:gd name="T19" fmla="*/ 1763 h 1801"/>
                          <a:gd name="T20" fmla="*/ 899 w 1519"/>
                          <a:gd name="T21" fmla="*/ 1423 h 1801"/>
                          <a:gd name="T22" fmla="*/ 896 w 1519"/>
                          <a:gd name="T23" fmla="*/ 203 h 1801"/>
                          <a:gd name="T24" fmla="*/ 679 w 1519"/>
                          <a:gd name="T25" fmla="*/ 34 h 1801"/>
                          <a:gd name="T26" fmla="*/ 643 w 1519"/>
                          <a:gd name="T27" fmla="*/ 1449 h 18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19" h="1801">
                            <a:moveTo>
                              <a:pt x="643" y="1449"/>
                            </a:moveTo>
                            <a:cubicBezTo>
                              <a:pt x="447" y="1508"/>
                              <a:pt x="182" y="1629"/>
                              <a:pt x="13" y="1706"/>
                            </a:cubicBezTo>
                            <a:cubicBezTo>
                              <a:pt x="66" y="1749"/>
                              <a:pt x="0" y="1722"/>
                              <a:pt x="80" y="1736"/>
                            </a:cubicBezTo>
                            <a:cubicBezTo>
                              <a:pt x="126" y="1745"/>
                              <a:pt x="124" y="1742"/>
                              <a:pt x="171" y="1734"/>
                            </a:cubicBezTo>
                            <a:cubicBezTo>
                              <a:pt x="324" y="1705"/>
                              <a:pt x="444" y="1658"/>
                              <a:pt x="659" y="1647"/>
                            </a:cubicBezTo>
                            <a:lnTo>
                              <a:pt x="712" y="1783"/>
                            </a:lnTo>
                            <a:lnTo>
                              <a:pt x="818" y="1801"/>
                            </a:lnTo>
                            <a:lnTo>
                              <a:pt x="861" y="1674"/>
                            </a:lnTo>
                            <a:cubicBezTo>
                              <a:pt x="863" y="1668"/>
                              <a:pt x="866" y="1658"/>
                              <a:pt x="871" y="1651"/>
                            </a:cubicBezTo>
                            <a:lnTo>
                              <a:pt x="1519" y="1763"/>
                            </a:lnTo>
                            <a:cubicBezTo>
                              <a:pt x="1434" y="1568"/>
                              <a:pt x="1157" y="1605"/>
                              <a:pt x="899" y="1423"/>
                            </a:cubicBezTo>
                            <a:cubicBezTo>
                              <a:pt x="867" y="1169"/>
                              <a:pt x="898" y="520"/>
                              <a:pt x="896" y="203"/>
                            </a:cubicBezTo>
                            <a:cubicBezTo>
                              <a:pt x="895" y="0"/>
                              <a:pt x="867" y="28"/>
                              <a:pt x="679" y="34"/>
                            </a:cubicBezTo>
                            <a:lnTo>
                              <a:pt x="643" y="1449"/>
                            </a:lnTo>
                            <a:close/>
                          </a:path>
                        </a:pathLst>
                      </a:custGeom>
                      <a:solidFill>
                        <a:schemeClr val="bg1">
                          <a:lumMod val="50000"/>
                        </a:schemeClr>
                      </a:solidFill>
                      <a:ln>
                        <a:noFill/>
                      </a:ln>
                    </p:spPr>
                    <p:txBody>
                      <a:bodyPr/>
                      <a:lstStyle/>
                      <a:p>
                        <a:pPr eaLnBrk="1" fontAlgn="auto" hangingPunct="1">
                          <a:spcBef>
                            <a:spcPts val="0"/>
                          </a:spcBef>
                          <a:spcAft>
                            <a:spcPts val="0"/>
                          </a:spcAft>
                          <a:defRPr/>
                        </a:pPr>
                        <a:endParaRPr lang="en-IN">
                          <a:solidFill>
                            <a:schemeClr val="bg1"/>
                          </a:solidFill>
                          <a:latin typeface="Calibri" panose="020F0502020204030204"/>
                        </a:endParaRPr>
                      </a:p>
                    </p:txBody>
                  </p:sp>
                  <p:sp>
                    <p:nvSpPr>
                      <p:cNvPr id="7188" name="Rectangle: Rounded Corners 7187">
                        <a:extLst>
                          <a:ext uri="{FF2B5EF4-FFF2-40B4-BE49-F238E27FC236}">
                            <a16:creationId xmlns:a16="http://schemas.microsoft.com/office/drawing/2014/main" id="{832C5262-D2B0-7DE0-7596-5F26B702FFA3}"/>
                          </a:ext>
                        </a:extLst>
                      </p:cNvPr>
                      <p:cNvSpPr/>
                      <p:nvPr/>
                    </p:nvSpPr>
                    <p:spPr>
                      <a:xfrm>
                        <a:off x="5337670" y="4659935"/>
                        <a:ext cx="436138" cy="153027"/>
                      </a:xfrm>
                      <a:prstGeom prst="roundRect">
                        <a:avLst>
                          <a:gd name="adj" fmla="val 50000"/>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N">
                          <a:solidFill>
                            <a:schemeClr val="bg1"/>
                          </a:solidFill>
                        </a:endParaRPr>
                      </a:p>
                    </p:txBody>
                  </p:sp>
                  <p:grpSp>
                    <p:nvGrpSpPr>
                      <p:cNvPr id="7189" name="Group 67">
                        <a:extLst>
                          <a:ext uri="{FF2B5EF4-FFF2-40B4-BE49-F238E27FC236}">
                            <a16:creationId xmlns:a16="http://schemas.microsoft.com/office/drawing/2014/main" id="{C8BC0E30-F60D-8F13-FD3A-4944ED2B64E5}"/>
                          </a:ext>
                        </a:extLst>
                      </p:cNvPr>
                      <p:cNvGrpSpPr>
                        <a:grpSpLocks/>
                      </p:cNvGrpSpPr>
                      <p:nvPr/>
                    </p:nvGrpSpPr>
                    <p:grpSpPr bwMode="auto">
                      <a:xfrm>
                        <a:off x="5144418" y="5645840"/>
                        <a:ext cx="899636" cy="154395"/>
                        <a:chOff x="7215644" y="5665621"/>
                        <a:chExt cx="899636" cy="154395"/>
                      </a:xfrm>
                    </p:grpSpPr>
                    <p:sp>
                      <p:nvSpPr>
                        <p:cNvPr id="7190" name="Oval 7189">
                          <a:extLst>
                            <a:ext uri="{FF2B5EF4-FFF2-40B4-BE49-F238E27FC236}">
                              <a16:creationId xmlns:a16="http://schemas.microsoft.com/office/drawing/2014/main" id="{E8AA9184-7713-2995-93C8-5C48E8F45DAC}"/>
                            </a:ext>
                          </a:extLst>
                        </p:cNvPr>
                        <p:cNvSpPr/>
                        <p:nvPr/>
                      </p:nvSpPr>
                      <p:spPr>
                        <a:xfrm>
                          <a:off x="7986485" y="5664520"/>
                          <a:ext cx="98229" cy="108600"/>
                        </a:xfrm>
                        <a:prstGeom prst="ellipse">
                          <a:avLst/>
                        </a:prstGeom>
                        <a:solidFill>
                          <a:srgbClr val="04101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N">
                            <a:solidFill>
                              <a:schemeClr val="bg1"/>
                            </a:solidFill>
                          </a:endParaRPr>
                        </a:p>
                      </p:txBody>
                    </p:sp>
                    <p:sp>
                      <p:nvSpPr>
                        <p:cNvPr id="7192" name="Oval 7191">
                          <a:extLst>
                            <a:ext uri="{FF2B5EF4-FFF2-40B4-BE49-F238E27FC236}">
                              <a16:creationId xmlns:a16="http://schemas.microsoft.com/office/drawing/2014/main" id="{0E85D182-D429-355C-C73A-9E3FC4522184}"/>
                            </a:ext>
                          </a:extLst>
                        </p:cNvPr>
                        <p:cNvSpPr/>
                        <p:nvPr/>
                      </p:nvSpPr>
                      <p:spPr>
                        <a:xfrm>
                          <a:off x="7585709" y="5711416"/>
                          <a:ext cx="98229" cy="108600"/>
                        </a:xfrm>
                        <a:prstGeom prst="ellipse">
                          <a:avLst/>
                        </a:prstGeom>
                        <a:solidFill>
                          <a:srgbClr val="04101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N">
                            <a:solidFill>
                              <a:schemeClr val="bg1"/>
                            </a:solidFill>
                          </a:endParaRPr>
                        </a:p>
                      </p:txBody>
                    </p:sp>
                    <p:sp>
                      <p:nvSpPr>
                        <p:cNvPr id="7193" name="Oval 7192">
                          <a:extLst>
                            <a:ext uri="{FF2B5EF4-FFF2-40B4-BE49-F238E27FC236}">
                              <a16:creationId xmlns:a16="http://schemas.microsoft.com/office/drawing/2014/main" id="{8680E826-54BD-6900-2FE2-C1822E856ACD}"/>
                            </a:ext>
                          </a:extLst>
                        </p:cNvPr>
                        <p:cNvSpPr/>
                        <p:nvPr/>
                      </p:nvSpPr>
                      <p:spPr>
                        <a:xfrm>
                          <a:off x="7184933" y="5674393"/>
                          <a:ext cx="98229" cy="108600"/>
                        </a:xfrm>
                        <a:prstGeom prst="ellipse">
                          <a:avLst/>
                        </a:prstGeom>
                        <a:solidFill>
                          <a:srgbClr val="04101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N">
                            <a:solidFill>
                              <a:schemeClr val="bg1"/>
                            </a:solidFill>
                          </a:endParaRPr>
                        </a:p>
                      </p:txBody>
                    </p:sp>
                  </p:grpSp>
                </p:grpSp>
              </p:grpSp>
              <p:grpSp>
                <p:nvGrpSpPr>
                  <p:cNvPr id="7178" name="Group 56">
                    <a:extLst>
                      <a:ext uri="{FF2B5EF4-FFF2-40B4-BE49-F238E27FC236}">
                        <a16:creationId xmlns:a16="http://schemas.microsoft.com/office/drawing/2014/main" id="{8E42A605-D7DA-7CE4-D154-F058B3B258D9}"/>
                      </a:ext>
                    </a:extLst>
                  </p:cNvPr>
                  <p:cNvGrpSpPr>
                    <a:grpSpLocks/>
                  </p:cNvGrpSpPr>
                  <p:nvPr/>
                </p:nvGrpSpPr>
                <p:grpSpPr bwMode="auto">
                  <a:xfrm>
                    <a:off x="2349094" y="4409408"/>
                    <a:ext cx="937740" cy="1089302"/>
                    <a:chOff x="2349094" y="4409408"/>
                    <a:chExt cx="937740" cy="1089302"/>
                  </a:xfrm>
                </p:grpSpPr>
                <p:grpSp>
                  <p:nvGrpSpPr>
                    <p:cNvPr id="7179" name="Group 57">
                      <a:extLst>
                        <a:ext uri="{FF2B5EF4-FFF2-40B4-BE49-F238E27FC236}">
                          <a16:creationId xmlns:a16="http://schemas.microsoft.com/office/drawing/2014/main" id="{6D9B2710-BC1E-337A-BB38-FED8E67C603D}"/>
                        </a:ext>
                      </a:extLst>
                    </p:cNvPr>
                    <p:cNvGrpSpPr>
                      <a:grpSpLocks/>
                    </p:cNvGrpSpPr>
                    <p:nvPr/>
                  </p:nvGrpSpPr>
                  <p:grpSpPr bwMode="auto">
                    <a:xfrm>
                      <a:off x="2349094" y="5330026"/>
                      <a:ext cx="937740" cy="168684"/>
                      <a:chOff x="7177540" y="5656095"/>
                      <a:chExt cx="937740" cy="168684"/>
                    </a:xfrm>
                  </p:grpSpPr>
                  <p:sp>
                    <p:nvSpPr>
                      <p:cNvPr id="7181" name="Oval 7180">
                        <a:extLst>
                          <a:ext uri="{FF2B5EF4-FFF2-40B4-BE49-F238E27FC236}">
                            <a16:creationId xmlns:a16="http://schemas.microsoft.com/office/drawing/2014/main" id="{5A480B62-19E5-7EFC-8A6C-239A5A2C48B8}"/>
                          </a:ext>
                        </a:extLst>
                      </p:cNvPr>
                      <p:cNvSpPr/>
                      <p:nvPr/>
                    </p:nvSpPr>
                    <p:spPr>
                      <a:xfrm>
                        <a:off x="8016858" y="5662286"/>
                        <a:ext cx="98229" cy="101195"/>
                      </a:xfrm>
                      <a:prstGeom prst="ellipse">
                        <a:avLst/>
                      </a:prstGeom>
                      <a:solidFill>
                        <a:srgbClr val="04101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N">
                          <a:solidFill>
                            <a:schemeClr val="bg1"/>
                          </a:solidFill>
                        </a:endParaRPr>
                      </a:p>
                    </p:txBody>
                  </p:sp>
                  <p:sp>
                    <p:nvSpPr>
                      <p:cNvPr id="7182" name="Oval 7181">
                        <a:extLst>
                          <a:ext uri="{FF2B5EF4-FFF2-40B4-BE49-F238E27FC236}">
                            <a16:creationId xmlns:a16="http://schemas.microsoft.com/office/drawing/2014/main" id="{3C3CD579-ADAF-C2FB-A575-4FE2DF2DF780}"/>
                          </a:ext>
                        </a:extLst>
                      </p:cNvPr>
                      <p:cNvSpPr/>
                      <p:nvPr/>
                    </p:nvSpPr>
                    <p:spPr>
                      <a:xfrm>
                        <a:off x="7616082" y="5719054"/>
                        <a:ext cx="98229" cy="106133"/>
                      </a:xfrm>
                      <a:prstGeom prst="ellipse">
                        <a:avLst/>
                      </a:prstGeom>
                      <a:solidFill>
                        <a:srgbClr val="04101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N">
                          <a:solidFill>
                            <a:schemeClr val="bg1"/>
                          </a:solidFill>
                        </a:endParaRPr>
                      </a:p>
                    </p:txBody>
                  </p:sp>
                  <p:sp>
                    <p:nvSpPr>
                      <p:cNvPr id="7183" name="Oval 7182">
                        <a:extLst>
                          <a:ext uri="{FF2B5EF4-FFF2-40B4-BE49-F238E27FC236}">
                            <a16:creationId xmlns:a16="http://schemas.microsoft.com/office/drawing/2014/main" id="{D39BF5BA-E20E-A99D-E461-E8F34E093F7F}"/>
                          </a:ext>
                        </a:extLst>
                      </p:cNvPr>
                      <p:cNvSpPr/>
                      <p:nvPr/>
                    </p:nvSpPr>
                    <p:spPr>
                      <a:xfrm>
                        <a:off x="7177979" y="5672159"/>
                        <a:ext cx="98229" cy="106131"/>
                      </a:xfrm>
                      <a:prstGeom prst="ellipse">
                        <a:avLst/>
                      </a:prstGeom>
                      <a:solidFill>
                        <a:srgbClr val="04101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N">
                          <a:solidFill>
                            <a:schemeClr val="bg1"/>
                          </a:solidFill>
                        </a:endParaRPr>
                      </a:p>
                    </p:txBody>
                  </p:sp>
                </p:grpSp>
                <p:sp>
                  <p:nvSpPr>
                    <p:cNvPr id="7180" name="Rectangle: Rounded Corners 7179">
                      <a:extLst>
                        <a:ext uri="{FF2B5EF4-FFF2-40B4-BE49-F238E27FC236}">
                          <a16:creationId xmlns:a16="http://schemas.microsoft.com/office/drawing/2014/main" id="{6FA0FE29-6454-BE8C-C89D-B6328FBB58E8}"/>
                        </a:ext>
                      </a:extLst>
                    </p:cNvPr>
                    <p:cNvSpPr/>
                    <p:nvPr/>
                  </p:nvSpPr>
                  <p:spPr>
                    <a:xfrm>
                      <a:off x="2610823" y="4408181"/>
                      <a:ext cx="436138" cy="155495"/>
                    </a:xfrm>
                    <a:prstGeom prst="roundRect">
                      <a:avLst>
                        <a:gd name="adj" fmla="val 50000"/>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N">
                        <a:solidFill>
                          <a:schemeClr val="bg1"/>
                        </a:solidFill>
                      </a:endParaRPr>
                    </a:p>
                  </p:txBody>
                </p:sp>
              </p:grpSp>
            </p:grpSp>
          </p:grpSp>
          <p:grpSp>
            <p:nvGrpSpPr>
              <p:cNvPr id="8" name="Group 8">
                <a:extLst>
                  <a:ext uri="{FF2B5EF4-FFF2-40B4-BE49-F238E27FC236}">
                    <a16:creationId xmlns:a16="http://schemas.microsoft.com/office/drawing/2014/main" id="{C46A68A1-C665-B65F-1219-E1CA59AF33B5}"/>
                  </a:ext>
                </a:extLst>
              </p:cNvPr>
              <p:cNvGrpSpPr>
                <a:grpSpLocks/>
              </p:cNvGrpSpPr>
              <p:nvPr/>
            </p:nvGrpSpPr>
            <p:grpSpPr bwMode="auto">
              <a:xfrm>
                <a:off x="6272642" y="1927661"/>
                <a:ext cx="4000072" cy="3868540"/>
                <a:chOff x="6272642" y="1927661"/>
                <a:chExt cx="4000072" cy="3868540"/>
              </a:xfrm>
            </p:grpSpPr>
            <p:grpSp>
              <p:nvGrpSpPr>
                <p:cNvPr id="9" name="Group 9">
                  <a:extLst>
                    <a:ext uri="{FF2B5EF4-FFF2-40B4-BE49-F238E27FC236}">
                      <a16:creationId xmlns:a16="http://schemas.microsoft.com/office/drawing/2014/main" id="{CF85B733-F4B8-B746-FB43-D59EA35E4AF7}"/>
                    </a:ext>
                  </a:extLst>
                </p:cNvPr>
                <p:cNvGrpSpPr>
                  <a:grpSpLocks/>
                </p:cNvGrpSpPr>
                <p:nvPr/>
              </p:nvGrpSpPr>
              <p:grpSpPr bwMode="auto">
                <a:xfrm>
                  <a:off x="6354807" y="3090074"/>
                  <a:ext cx="3917907" cy="2494060"/>
                  <a:chOff x="6354807" y="3090074"/>
                  <a:chExt cx="3917907" cy="2494060"/>
                </a:xfrm>
              </p:grpSpPr>
              <p:grpSp>
                <p:nvGrpSpPr>
                  <p:cNvPr id="52" name="Group 42">
                    <a:extLst>
                      <a:ext uri="{FF2B5EF4-FFF2-40B4-BE49-F238E27FC236}">
                        <a16:creationId xmlns:a16="http://schemas.microsoft.com/office/drawing/2014/main" id="{5AE7F728-9944-F9E7-94AC-77BDD0558F64}"/>
                      </a:ext>
                    </a:extLst>
                  </p:cNvPr>
                  <p:cNvGrpSpPr>
                    <a:grpSpLocks/>
                  </p:cNvGrpSpPr>
                  <p:nvPr/>
                </p:nvGrpSpPr>
                <p:grpSpPr bwMode="auto">
                  <a:xfrm>
                    <a:off x="7172944" y="3090074"/>
                    <a:ext cx="3099770" cy="2494060"/>
                    <a:chOff x="7172944" y="3090074"/>
                    <a:chExt cx="3099770" cy="2494060"/>
                  </a:xfrm>
                </p:grpSpPr>
                <p:sp>
                  <p:nvSpPr>
                    <p:cNvPr id="61" name="Freeform 14">
                      <a:extLst>
                        <a:ext uri="{FF2B5EF4-FFF2-40B4-BE49-F238E27FC236}">
                          <a16:creationId xmlns:a16="http://schemas.microsoft.com/office/drawing/2014/main" id="{DEED3A41-382E-A079-FF81-44D8CFBCC458}"/>
                        </a:ext>
                      </a:extLst>
                    </p:cNvPr>
                    <p:cNvSpPr>
                      <a:spLocks/>
                    </p:cNvSpPr>
                    <p:nvPr/>
                  </p:nvSpPr>
                  <p:spPr bwMode="auto">
                    <a:xfrm>
                      <a:off x="7172595" y="3902205"/>
                      <a:ext cx="1701333" cy="1680831"/>
                    </a:xfrm>
                    <a:custGeom>
                      <a:avLst/>
                      <a:gdLst>
                        <a:gd name="T0" fmla="*/ 299 w 2918"/>
                        <a:gd name="T1" fmla="*/ 2575 h 4194"/>
                        <a:gd name="T2" fmla="*/ 366 w 2918"/>
                        <a:gd name="T3" fmla="*/ 3227 h 4194"/>
                        <a:gd name="T4" fmla="*/ 372 w 2918"/>
                        <a:gd name="T5" fmla="*/ 3898 h 4194"/>
                        <a:gd name="T6" fmla="*/ 0 w 2918"/>
                        <a:gd name="T7" fmla="*/ 4123 h 4194"/>
                        <a:gd name="T8" fmla="*/ 68 w 2918"/>
                        <a:gd name="T9" fmla="*/ 4161 h 4194"/>
                        <a:gd name="T10" fmla="*/ 721 w 2918"/>
                        <a:gd name="T11" fmla="*/ 4154 h 4194"/>
                        <a:gd name="T12" fmla="*/ 826 w 2918"/>
                        <a:gd name="T13" fmla="*/ 3488 h 4194"/>
                        <a:gd name="T14" fmla="*/ 855 w 2918"/>
                        <a:gd name="T15" fmla="*/ 2688 h 4194"/>
                        <a:gd name="T16" fmla="*/ 1102 w 2918"/>
                        <a:gd name="T17" fmla="*/ 3276 h 4194"/>
                        <a:gd name="T18" fmla="*/ 1088 w 2918"/>
                        <a:gd name="T19" fmla="*/ 4070 h 4194"/>
                        <a:gd name="T20" fmla="*/ 1357 w 2918"/>
                        <a:gd name="T21" fmla="*/ 4191 h 4194"/>
                        <a:gd name="T22" fmla="*/ 1925 w 2918"/>
                        <a:gd name="T23" fmla="*/ 4186 h 4194"/>
                        <a:gd name="T24" fmla="*/ 1658 w 2918"/>
                        <a:gd name="T25" fmla="*/ 3956 h 4194"/>
                        <a:gd name="T26" fmla="*/ 1828 w 2918"/>
                        <a:gd name="T27" fmla="*/ 3452 h 4194"/>
                        <a:gd name="T28" fmla="*/ 2478 w 2918"/>
                        <a:gd name="T29" fmla="*/ 1952 h 4194"/>
                        <a:gd name="T30" fmla="*/ 2916 w 2918"/>
                        <a:gd name="T31" fmla="*/ 1927 h 4194"/>
                        <a:gd name="T32" fmla="*/ 2918 w 2918"/>
                        <a:gd name="T33" fmla="*/ 1309 h 4194"/>
                        <a:gd name="T34" fmla="*/ 2205 w 2918"/>
                        <a:gd name="T35" fmla="*/ 1349 h 4194"/>
                        <a:gd name="T36" fmla="*/ 2070 w 2918"/>
                        <a:gd name="T37" fmla="*/ 1440 h 4194"/>
                        <a:gd name="T38" fmla="*/ 1813 w 2918"/>
                        <a:gd name="T39" fmla="*/ 2160 h 4194"/>
                        <a:gd name="T40" fmla="*/ 1811 w 2918"/>
                        <a:gd name="T41" fmla="*/ 786 h 4194"/>
                        <a:gd name="T42" fmla="*/ 1814 w 2918"/>
                        <a:gd name="T43" fmla="*/ 475 h 4194"/>
                        <a:gd name="T44" fmla="*/ 1785 w 2918"/>
                        <a:gd name="T45" fmla="*/ 0 h 4194"/>
                        <a:gd name="T46" fmla="*/ 1770 w 2918"/>
                        <a:gd name="T47" fmla="*/ 1292 h 4194"/>
                        <a:gd name="T48" fmla="*/ 1770 w 2918"/>
                        <a:gd name="T49" fmla="*/ 1953 h 4194"/>
                        <a:gd name="T50" fmla="*/ 1790 w 2918"/>
                        <a:gd name="T51" fmla="*/ 2592 h 4194"/>
                        <a:gd name="T52" fmla="*/ 1564 w 2918"/>
                        <a:gd name="T53" fmla="*/ 2599 h 4194"/>
                        <a:gd name="T54" fmla="*/ 913 w 2918"/>
                        <a:gd name="T55" fmla="*/ 2562 h 4194"/>
                        <a:gd name="T56" fmla="*/ 299 w 2918"/>
                        <a:gd name="T57" fmla="*/ 2575 h 4194"/>
                        <a:gd name="connsiteX0" fmla="*/ 1025 w 10000"/>
                        <a:gd name="connsiteY0" fmla="*/ 5007 h 8860"/>
                        <a:gd name="connsiteX1" fmla="*/ 1254 w 10000"/>
                        <a:gd name="connsiteY1" fmla="*/ 6561 h 8860"/>
                        <a:gd name="connsiteX2" fmla="*/ 1275 w 10000"/>
                        <a:gd name="connsiteY2" fmla="*/ 8161 h 8860"/>
                        <a:gd name="connsiteX3" fmla="*/ 0 w 10000"/>
                        <a:gd name="connsiteY3" fmla="*/ 8698 h 8860"/>
                        <a:gd name="connsiteX4" fmla="*/ 233 w 10000"/>
                        <a:gd name="connsiteY4" fmla="*/ 8788 h 8860"/>
                        <a:gd name="connsiteX5" fmla="*/ 2471 w 10000"/>
                        <a:gd name="connsiteY5" fmla="*/ 8772 h 8860"/>
                        <a:gd name="connsiteX6" fmla="*/ 2831 w 10000"/>
                        <a:gd name="connsiteY6" fmla="*/ 7184 h 8860"/>
                        <a:gd name="connsiteX7" fmla="*/ 2930 w 10000"/>
                        <a:gd name="connsiteY7" fmla="*/ 5276 h 8860"/>
                        <a:gd name="connsiteX8" fmla="*/ 3777 w 10000"/>
                        <a:gd name="connsiteY8" fmla="*/ 6678 h 8860"/>
                        <a:gd name="connsiteX9" fmla="*/ 3729 w 10000"/>
                        <a:gd name="connsiteY9" fmla="*/ 8571 h 8860"/>
                        <a:gd name="connsiteX10" fmla="*/ 4650 w 10000"/>
                        <a:gd name="connsiteY10" fmla="*/ 8860 h 8860"/>
                        <a:gd name="connsiteX11" fmla="*/ 6597 w 10000"/>
                        <a:gd name="connsiteY11" fmla="*/ 8848 h 8860"/>
                        <a:gd name="connsiteX12" fmla="*/ 5682 w 10000"/>
                        <a:gd name="connsiteY12" fmla="*/ 8300 h 8860"/>
                        <a:gd name="connsiteX13" fmla="*/ 6265 w 10000"/>
                        <a:gd name="connsiteY13" fmla="*/ 7098 h 8860"/>
                        <a:gd name="connsiteX14" fmla="*/ 8492 w 10000"/>
                        <a:gd name="connsiteY14" fmla="*/ 3521 h 8860"/>
                        <a:gd name="connsiteX15" fmla="*/ 9993 w 10000"/>
                        <a:gd name="connsiteY15" fmla="*/ 3462 h 8860"/>
                        <a:gd name="connsiteX16" fmla="*/ 10000 w 10000"/>
                        <a:gd name="connsiteY16" fmla="*/ 1988 h 8860"/>
                        <a:gd name="connsiteX17" fmla="*/ 7557 w 10000"/>
                        <a:gd name="connsiteY17" fmla="*/ 2083 h 8860"/>
                        <a:gd name="connsiteX18" fmla="*/ 7094 w 10000"/>
                        <a:gd name="connsiteY18" fmla="*/ 2300 h 8860"/>
                        <a:gd name="connsiteX19" fmla="*/ 6213 w 10000"/>
                        <a:gd name="connsiteY19" fmla="*/ 4017 h 8860"/>
                        <a:gd name="connsiteX20" fmla="*/ 6206 w 10000"/>
                        <a:gd name="connsiteY20" fmla="*/ 741 h 8860"/>
                        <a:gd name="connsiteX21" fmla="*/ 6217 w 10000"/>
                        <a:gd name="connsiteY21" fmla="*/ 0 h 8860"/>
                        <a:gd name="connsiteX22" fmla="*/ 6066 w 10000"/>
                        <a:gd name="connsiteY22" fmla="*/ 1948 h 8860"/>
                        <a:gd name="connsiteX23" fmla="*/ 6066 w 10000"/>
                        <a:gd name="connsiteY23" fmla="*/ 3524 h 8860"/>
                        <a:gd name="connsiteX24" fmla="*/ 6134 w 10000"/>
                        <a:gd name="connsiteY24" fmla="*/ 5047 h 8860"/>
                        <a:gd name="connsiteX25" fmla="*/ 5360 w 10000"/>
                        <a:gd name="connsiteY25" fmla="*/ 5064 h 8860"/>
                        <a:gd name="connsiteX26" fmla="*/ 3129 w 10000"/>
                        <a:gd name="connsiteY26" fmla="*/ 4976 h 8860"/>
                        <a:gd name="connsiteX27" fmla="*/ 1025 w 10000"/>
                        <a:gd name="connsiteY27" fmla="*/ 5007 h 8860"/>
                        <a:gd name="connsiteX0" fmla="*/ 1025 w 10000"/>
                        <a:gd name="connsiteY0" fmla="*/ 4890 h 9239"/>
                        <a:gd name="connsiteX1" fmla="*/ 1254 w 10000"/>
                        <a:gd name="connsiteY1" fmla="*/ 6644 h 9239"/>
                        <a:gd name="connsiteX2" fmla="*/ 1275 w 10000"/>
                        <a:gd name="connsiteY2" fmla="*/ 8450 h 9239"/>
                        <a:gd name="connsiteX3" fmla="*/ 0 w 10000"/>
                        <a:gd name="connsiteY3" fmla="*/ 9056 h 9239"/>
                        <a:gd name="connsiteX4" fmla="*/ 233 w 10000"/>
                        <a:gd name="connsiteY4" fmla="*/ 9158 h 9239"/>
                        <a:gd name="connsiteX5" fmla="*/ 2471 w 10000"/>
                        <a:gd name="connsiteY5" fmla="*/ 9140 h 9239"/>
                        <a:gd name="connsiteX6" fmla="*/ 2831 w 10000"/>
                        <a:gd name="connsiteY6" fmla="*/ 7347 h 9239"/>
                        <a:gd name="connsiteX7" fmla="*/ 2930 w 10000"/>
                        <a:gd name="connsiteY7" fmla="*/ 5194 h 9239"/>
                        <a:gd name="connsiteX8" fmla="*/ 3777 w 10000"/>
                        <a:gd name="connsiteY8" fmla="*/ 6776 h 9239"/>
                        <a:gd name="connsiteX9" fmla="*/ 3729 w 10000"/>
                        <a:gd name="connsiteY9" fmla="*/ 8913 h 9239"/>
                        <a:gd name="connsiteX10" fmla="*/ 4650 w 10000"/>
                        <a:gd name="connsiteY10" fmla="*/ 9239 h 9239"/>
                        <a:gd name="connsiteX11" fmla="*/ 6597 w 10000"/>
                        <a:gd name="connsiteY11" fmla="*/ 9225 h 9239"/>
                        <a:gd name="connsiteX12" fmla="*/ 5682 w 10000"/>
                        <a:gd name="connsiteY12" fmla="*/ 8607 h 9239"/>
                        <a:gd name="connsiteX13" fmla="*/ 6265 w 10000"/>
                        <a:gd name="connsiteY13" fmla="*/ 7250 h 9239"/>
                        <a:gd name="connsiteX14" fmla="*/ 8492 w 10000"/>
                        <a:gd name="connsiteY14" fmla="*/ 3213 h 9239"/>
                        <a:gd name="connsiteX15" fmla="*/ 9993 w 10000"/>
                        <a:gd name="connsiteY15" fmla="*/ 3146 h 9239"/>
                        <a:gd name="connsiteX16" fmla="*/ 10000 w 10000"/>
                        <a:gd name="connsiteY16" fmla="*/ 1483 h 9239"/>
                        <a:gd name="connsiteX17" fmla="*/ 7557 w 10000"/>
                        <a:gd name="connsiteY17" fmla="*/ 1590 h 9239"/>
                        <a:gd name="connsiteX18" fmla="*/ 7094 w 10000"/>
                        <a:gd name="connsiteY18" fmla="*/ 1835 h 9239"/>
                        <a:gd name="connsiteX19" fmla="*/ 6213 w 10000"/>
                        <a:gd name="connsiteY19" fmla="*/ 3773 h 9239"/>
                        <a:gd name="connsiteX20" fmla="*/ 6206 w 10000"/>
                        <a:gd name="connsiteY20" fmla="*/ 75 h 9239"/>
                        <a:gd name="connsiteX21" fmla="*/ 6066 w 10000"/>
                        <a:gd name="connsiteY21" fmla="*/ 1438 h 9239"/>
                        <a:gd name="connsiteX22" fmla="*/ 6066 w 10000"/>
                        <a:gd name="connsiteY22" fmla="*/ 3216 h 9239"/>
                        <a:gd name="connsiteX23" fmla="*/ 6134 w 10000"/>
                        <a:gd name="connsiteY23" fmla="*/ 4935 h 9239"/>
                        <a:gd name="connsiteX24" fmla="*/ 5360 w 10000"/>
                        <a:gd name="connsiteY24" fmla="*/ 4955 h 9239"/>
                        <a:gd name="connsiteX25" fmla="*/ 3129 w 10000"/>
                        <a:gd name="connsiteY25" fmla="*/ 4855 h 9239"/>
                        <a:gd name="connsiteX26" fmla="*/ 1025 w 10000"/>
                        <a:gd name="connsiteY26" fmla="*/ 4890 h 9239"/>
                        <a:gd name="connsiteX0" fmla="*/ 1025 w 10000"/>
                        <a:gd name="connsiteY0" fmla="*/ 3743 h 8450"/>
                        <a:gd name="connsiteX1" fmla="*/ 1254 w 10000"/>
                        <a:gd name="connsiteY1" fmla="*/ 5641 h 8450"/>
                        <a:gd name="connsiteX2" fmla="*/ 1275 w 10000"/>
                        <a:gd name="connsiteY2" fmla="*/ 7596 h 8450"/>
                        <a:gd name="connsiteX3" fmla="*/ 0 w 10000"/>
                        <a:gd name="connsiteY3" fmla="*/ 8252 h 8450"/>
                        <a:gd name="connsiteX4" fmla="*/ 233 w 10000"/>
                        <a:gd name="connsiteY4" fmla="*/ 8362 h 8450"/>
                        <a:gd name="connsiteX5" fmla="*/ 2471 w 10000"/>
                        <a:gd name="connsiteY5" fmla="*/ 8343 h 8450"/>
                        <a:gd name="connsiteX6" fmla="*/ 2831 w 10000"/>
                        <a:gd name="connsiteY6" fmla="*/ 6402 h 8450"/>
                        <a:gd name="connsiteX7" fmla="*/ 2930 w 10000"/>
                        <a:gd name="connsiteY7" fmla="*/ 4072 h 8450"/>
                        <a:gd name="connsiteX8" fmla="*/ 3777 w 10000"/>
                        <a:gd name="connsiteY8" fmla="*/ 5784 h 8450"/>
                        <a:gd name="connsiteX9" fmla="*/ 3729 w 10000"/>
                        <a:gd name="connsiteY9" fmla="*/ 8097 h 8450"/>
                        <a:gd name="connsiteX10" fmla="*/ 4650 w 10000"/>
                        <a:gd name="connsiteY10" fmla="*/ 8450 h 8450"/>
                        <a:gd name="connsiteX11" fmla="*/ 6597 w 10000"/>
                        <a:gd name="connsiteY11" fmla="*/ 8435 h 8450"/>
                        <a:gd name="connsiteX12" fmla="*/ 5682 w 10000"/>
                        <a:gd name="connsiteY12" fmla="*/ 7766 h 8450"/>
                        <a:gd name="connsiteX13" fmla="*/ 6265 w 10000"/>
                        <a:gd name="connsiteY13" fmla="*/ 6297 h 8450"/>
                        <a:gd name="connsiteX14" fmla="*/ 8492 w 10000"/>
                        <a:gd name="connsiteY14" fmla="*/ 1928 h 8450"/>
                        <a:gd name="connsiteX15" fmla="*/ 9993 w 10000"/>
                        <a:gd name="connsiteY15" fmla="*/ 1855 h 8450"/>
                        <a:gd name="connsiteX16" fmla="*/ 10000 w 10000"/>
                        <a:gd name="connsiteY16" fmla="*/ 55 h 8450"/>
                        <a:gd name="connsiteX17" fmla="*/ 7557 w 10000"/>
                        <a:gd name="connsiteY17" fmla="*/ 171 h 8450"/>
                        <a:gd name="connsiteX18" fmla="*/ 7094 w 10000"/>
                        <a:gd name="connsiteY18" fmla="*/ 436 h 8450"/>
                        <a:gd name="connsiteX19" fmla="*/ 6213 w 10000"/>
                        <a:gd name="connsiteY19" fmla="*/ 2534 h 8450"/>
                        <a:gd name="connsiteX20" fmla="*/ 6066 w 10000"/>
                        <a:gd name="connsiteY20" fmla="*/ 6 h 8450"/>
                        <a:gd name="connsiteX21" fmla="*/ 6066 w 10000"/>
                        <a:gd name="connsiteY21" fmla="*/ 1931 h 8450"/>
                        <a:gd name="connsiteX22" fmla="*/ 6134 w 10000"/>
                        <a:gd name="connsiteY22" fmla="*/ 3791 h 8450"/>
                        <a:gd name="connsiteX23" fmla="*/ 5360 w 10000"/>
                        <a:gd name="connsiteY23" fmla="*/ 3813 h 8450"/>
                        <a:gd name="connsiteX24" fmla="*/ 3129 w 10000"/>
                        <a:gd name="connsiteY24" fmla="*/ 3705 h 8450"/>
                        <a:gd name="connsiteX25" fmla="*/ 1025 w 10000"/>
                        <a:gd name="connsiteY25" fmla="*/ 3743 h 8450"/>
                        <a:gd name="connsiteX0" fmla="*/ 1025 w 10000"/>
                        <a:gd name="connsiteY0" fmla="*/ 4365 h 9935"/>
                        <a:gd name="connsiteX1" fmla="*/ 1254 w 10000"/>
                        <a:gd name="connsiteY1" fmla="*/ 6611 h 9935"/>
                        <a:gd name="connsiteX2" fmla="*/ 1275 w 10000"/>
                        <a:gd name="connsiteY2" fmla="*/ 8924 h 9935"/>
                        <a:gd name="connsiteX3" fmla="*/ 0 w 10000"/>
                        <a:gd name="connsiteY3" fmla="*/ 9701 h 9935"/>
                        <a:gd name="connsiteX4" fmla="*/ 233 w 10000"/>
                        <a:gd name="connsiteY4" fmla="*/ 9831 h 9935"/>
                        <a:gd name="connsiteX5" fmla="*/ 2471 w 10000"/>
                        <a:gd name="connsiteY5" fmla="*/ 9808 h 9935"/>
                        <a:gd name="connsiteX6" fmla="*/ 2831 w 10000"/>
                        <a:gd name="connsiteY6" fmla="*/ 7511 h 9935"/>
                        <a:gd name="connsiteX7" fmla="*/ 2930 w 10000"/>
                        <a:gd name="connsiteY7" fmla="*/ 4754 h 9935"/>
                        <a:gd name="connsiteX8" fmla="*/ 3777 w 10000"/>
                        <a:gd name="connsiteY8" fmla="*/ 6780 h 9935"/>
                        <a:gd name="connsiteX9" fmla="*/ 3729 w 10000"/>
                        <a:gd name="connsiteY9" fmla="*/ 9517 h 9935"/>
                        <a:gd name="connsiteX10" fmla="*/ 4650 w 10000"/>
                        <a:gd name="connsiteY10" fmla="*/ 9935 h 9935"/>
                        <a:gd name="connsiteX11" fmla="*/ 6597 w 10000"/>
                        <a:gd name="connsiteY11" fmla="*/ 9917 h 9935"/>
                        <a:gd name="connsiteX12" fmla="*/ 5682 w 10000"/>
                        <a:gd name="connsiteY12" fmla="*/ 9126 h 9935"/>
                        <a:gd name="connsiteX13" fmla="*/ 6265 w 10000"/>
                        <a:gd name="connsiteY13" fmla="*/ 7387 h 9935"/>
                        <a:gd name="connsiteX14" fmla="*/ 8492 w 10000"/>
                        <a:gd name="connsiteY14" fmla="*/ 2217 h 9935"/>
                        <a:gd name="connsiteX15" fmla="*/ 9993 w 10000"/>
                        <a:gd name="connsiteY15" fmla="*/ 2130 h 9935"/>
                        <a:gd name="connsiteX16" fmla="*/ 10000 w 10000"/>
                        <a:gd name="connsiteY16" fmla="*/ 0 h 9935"/>
                        <a:gd name="connsiteX17" fmla="*/ 7557 w 10000"/>
                        <a:gd name="connsiteY17" fmla="*/ 137 h 9935"/>
                        <a:gd name="connsiteX18" fmla="*/ 7094 w 10000"/>
                        <a:gd name="connsiteY18" fmla="*/ 451 h 9935"/>
                        <a:gd name="connsiteX19" fmla="*/ 6213 w 10000"/>
                        <a:gd name="connsiteY19" fmla="*/ 2934 h 9935"/>
                        <a:gd name="connsiteX20" fmla="*/ 6066 w 10000"/>
                        <a:gd name="connsiteY20" fmla="*/ 2220 h 9935"/>
                        <a:gd name="connsiteX21" fmla="*/ 6134 w 10000"/>
                        <a:gd name="connsiteY21" fmla="*/ 4421 h 9935"/>
                        <a:gd name="connsiteX22" fmla="*/ 5360 w 10000"/>
                        <a:gd name="connsiteY22" fmla="*/ 4447 h 9935"/>
                        <a:gd name="connsiteX23" fmla="*/ 3129 w 10000"/>
                        <a:gd name="connsiteY23" fmla="*/ 4320 h 9935"/>
                        <a:gd name="connsiteX24" fmla="*/ 1025 w 10000"/>
                        <a:gd name="connsiteY24" fmla="*/ 4365 h 9935"/>
                        <a:gd name="connsiteX0" fmla="*/ 1025 w 10000"/>
                        <a:gd name="connsiteY0" fmla="*/ 4394 h 10000"/>
                        <a:gd name="connsiteX1" fmla="*/ 1254 w 10000"/>
                        <a:gd name="connsiteY1" fmla="*/ 6654 h 10000"/>
                        <a:gd name="connsiteX2" fmla="*/ 1275 w 10000"/>
                        <a:gd name="connsiteY2" fmla="*/ 8982 h 10000"/>
                        <a:gd name="connsiteX3" fmla="*/ 0 w 10000"/>
                        <a:gd name="connsiteY3" fmla="*/ 9764 h 10000"/>
                        <a:gd name="connsiteX4" fmla="*/ 233 w 10000"/>
                        <a:gd name="connsiteY4" fmla="*/ 9895 h 10000"/>
                        <a:gd name="connsiteX5" fmla="*/ 2471 w 10000"/>
                        <a:gd name="connsiteY5" fmla="*/ 9872 h 10000"/>
                        <a:gd name="connsiteX6" fmla="*/ 2831 w 10000"/>
                        <a:gd name="connsiteY6" fmla="*/ 7560 h 10000"/>
                        <a:gd name="connsiteX7" fmla="*/ 2930 w 10000"/>
                        <a:gd name="connsiteY7" fmla="*/ 4785 h 10000"/>
                        <a:gd name="connsiteX8" fmla="*/ 3777 w 10000"/>
                        <a:gd name="connsiteY8" fmla="*/ 6824 h 10000"/>
                        <a:gd name="connsiteX9" fmla="*/ 3729 w 10000"/>
                        <a:gd name="connsiteY9" fmla="*/ 9579 h 10000"/>
                        <a:gd name="connsiteX10" fmla="*/ 4650 w 10000"/>
                        <a:gd name="connsiteY10" fmla="*/ 10000 h 10000"/>
                        <a:gd name="connsiteX11" fmla="*/ 6597 w 10000"/>
                        <a:gd name="connsiteY11" fmla="*/ 9982 h 10000"/>
                        <a:gd name="connsiteX12" fmla="*/ 5682 w 10000"/>
                        <a:gd name="connsiteY12" fmla="*/ 9186 h 10000"/>
                        <a:gd name="connsiteX13" fmla="*/ 6265 w 10000"/>
                        <a:gd name="connsiteY13" fmla="*/ 7435 h 10000"/>
                        <a:gd name="connsiteX14" fmla="*/ 8492 w 10000"/>
                        <a:gd name="connsiteY14" fmla="*/ 2232 h 10000"/>
                        <a:gd name="connsiteX15" fmla="*/ 9993 w 10000"/>
                        <a:gd name="connsiteY15" fmla="*/ 2144 h 10000"/>
                        <a:gd name="connsiteX16" fmla="*/ 10000 w 10000"/>
                        <a:gd name="connsiteY16" fmla="*/ 0 h 10000"/>
                        <a:gd name="connsiteX17" fmla="*/ 7557 w 10000"/>
                        <a:gd name="connsiteY17" fmla="*/ 138 h 10000"/>
                        <a:gd name="connsiteX18" fmla="*/ 7094 w 10000"/>
                        <a:gd name="connsiteY18" fmla="*/ 454 h 10000"/>
                        <a:gd name="connsiteX19" fmla="*/ 6213 w 10000"/>
                        <a:gd name="connsiteY19" fmla="*/ 2953 h 10000"/>
                        <a:gd name="connsiteX20" fmla="*/ 6134 w 10000"/>
                        <a:gd name="connsiteY20" fmla="*/ 4450 h 10000"/>
                        <a:gd name="connsiteX21" fmla="*/ 5360 w 10000"/>
                        <a:gd name="connsiteY21" fmla="*/ 4476 h 10000"/>
                        <a:gd name="connsiteX22" fmla="*/ 3129 w 10000"/>
                        <a:gd name="connsiteY22" fmla="*/ 4348 h 10000"/>
                        <a:gd name="connsiteX23" fmla="*/ 1025 w 10000"/>
                        <a:gd name="connsiteY23" fmla="*/ 4394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000" h="10000">
                          <a:moveTo>
                            <a:pt x="1025" y="4394"/>
                          </a:moveTo>
                          <a:cubicBezTo>
                            <a:pt x="1247" y="4945"/>
                            <a:pt x="1199" y="5930"/>
                            <a:pt x="1254" y="6654"/>
                          </a:cubicBezTo>
                          <a:cubicBezTo>
                            <a:pt x="1289" y="7130"/>
                            <a:pt x="1470" y="8722"/>
                            <a:pt x="1275" y="8982"/>
                          </a:cubicBezTo>
                          <a:cubicBezTo>
                            <a:pt x="1066" y="9432"/>
                            <a:pt x="226" y="8997"/>
                            <a:pt x="0" y="9764"/>
                          </a:cubicBezTo>
                          <a:cubicBezTo>
                            <a:pt x="151" y="9900"/>
                            <a:pt x="3" y="9823"/>
                            <a:pt x="233" y="9895"/>
                          </a:cubicBezTo>
                          <a:cubicBezTo>
                            <a:pt x="596" y="10007"/>
                            <a:pt x="2125" y="9928"/>
                            <a:pt x="2471" y="9872"/>
                          </a:cubicBezTo>
                          <a:cubicBezTo>
                            <a:pt x="3060" y="9365"/>
                            <a:pt x="2827" y="9020"/>
                            <a:pt x="2831" y="7560"/>
                          </a:cubicBezTo>
                          <a:cubicBezTo>
                            <a:pt x="2834" y="6641"/>
                            <a:pt x="2844" y="5677"/>
                            <a:pt x="2930" y="4785"/>
                          </a:cubicBezTo>
                          <a:cubicBezTo>
                            <a:pt x="3996" y="4799"/>
                            <a:pt x="3766" y="4473"/>
                            <a:pt x="3777" y="6824"/>
                          </a:cubicBezTo>
                          <a:cubicBezTo>
                            <a:pt x="3783" y="7827"/>
                            <a:pt x="3725" y="8585"/>
                            <a:pt x="3729" y="9579"/>
                          </a:cubicBezTo>
                          <a:cubicBezTo>
                            <a:pt x="4112" y="9868"/>
                            <a:pt x="4249" y="10011"/>
                            <a:pt x="4650" y="10000"/>
                          </a:cubicBezTo>
                          <a:lnTo>
                            <a:pt x="6597" y="9982"/>
                          </a:lnTo>
                          <a:cubicBezTo>
                            <a:pt x="6642" y="9342"/>
                            <a:pt x="6220" y="9310"/>
                            <a:pt x="5682" y="9186"/>
                          </a:cubicBezTo>
                          <a:cubicBezTo>
                            <a:pt x="5929" y="8571"/>
                            <a:pt x="5932" y="8089"/>
                            <a:pt x="6265" y="7435"/>
                          </a:cubicBezTo>
                          <a:cubicBezTo>
                            <a:pt x="6652" y="6679"/>
                            <a:pt x="8317" y="1979"/>
                            <a:pt x="8492" y="2232"/>
                          </a:cubicBezTo>
                          <a:lnTo>
                            <a:pt x="9993" y="2144"/>
                          </a:lnTo>
                          <a:cubicBezTo>
                            <a:pt x="9995" y="1429"/>
                            <a:pt x="9998" y="715"/>
                            <a:pt x="10000" y="0"/>
                          </a:cubicBezTo>
                          <a:lnTo>
                            <a:pt x="7557" y="138"/>
                          </a:lnTo>
                          <a:cubicBezTo>
                            <a:pt x="7402" y="190"/>
                            <a:pt x="7121" y="421"/>
                            <a:pt x="7094" y="454"/>
                          </a:cubicBezTo>
                          <a:cubicBezTo>
                            <a:pt x="6964" y="622"/>
                            <a:pt x="6436" y="2571"/>
                            <a:pt x="6213" y="2953"/>
                          </a:cubicBezTo>
                          <a:cubicBezTo>
                            <a:pt x="6053" y="3619"/>
                            <a:pt x="6276" y="4196"/>
                            <a:pt x="6134" y="4450"/>
                          </a:cubicBezTo>
                          <a:cubicBezTo>
                            <a:pt x="5075" y="4316"/>
                            <a:pt x="5346" y="4851"/>
                            <a:pt x="5360" y="4476"/>
                          </a:cubicBezTo>
                          <a:cubicBezTo>
                            <a:pt x="4513" y="4486"/>
                            <a:pt x="4040" y="4351"/>
                            <a:pt x="3129" y="4348"/>
                          </a:cubicBezTo>
                          <a:cubicBezTo>
                            <a:pt x="2132" y="4341"/>
                            <a:pt x="1981" y="4564"/>
                            <a:pt x="1025" y="4394"/>
                          </a:cubicBezTo>
                          <a:close/>
                        </a:path>
                      </a:pathLst>
                    </a:custGeom>
                    <a:solidFill>
                      <a:schemeClr val="tx2">
                        <a:lumMod val="75000"/>
                      </a:schemeClr>
                    </a:solidFill>
                    <a:ln>
                      <a:noFill/>
                    </a:ln>
                  </p:spPr>
                  <p:txBody>
                    <a:bodyPr/>
                    <a:lstStyle/>
                    <a:p>
                      <a:pPr eaLnBrk="1" fontAlgn="auto" hangingPunct="1">
                        <a:spcBef>
                          <a:spcPts val="0"/>
                        </a:spcBef>
                        <a:spcAft>
                          <a:spcPts val="0"/>
                        </a:spcAft>
                        <a:defRPr/>
                      </a:pPr>
                      <a:endParaRPr lang="en-IN">
                        <a:solidFill>
                          <a:schemeClr val="bg1"/>
                        </a:solidFill>
                        <a:latin typeface="Calibri" panose="020F0502020204030204"/>
                      </a:endParaRPr>
                    </a:p>
                  </p:txBody>
                </p:sp>
                <p:sp>
                  <p:nvSpPr>
                    <p:cNvPr id="62" name="Freeform 21">
                      <a:extLst>
                        <a:ext uri="{FF2B5EF4-FFF2-40B4-BE49-F238E27FC236}">
                          <a16:creationId xmlns:a16="http://schemas.microsoft.com/office/drawing/2014/main" id="{A6902128-CF9A-9A3B-AE92-FD4F67DB93AB}"/>
                        </a:ext>
                      </a:extLst>
                    </p:cNvPr>
                    <p:cNvSpPr>
                      <a:spLocks/>
                    </p:cNvSpPr>
                    <p:nvPr/>
                  </p:nvSpPr>
                  <p:spPr bwMode="auto">
                    <a:xfrm>
                      <a:off x="9048777" y="3090175"/>
                      <a:ext cx="1223937" cy="1347626"/>
                    </a:xfrm>
                    <a:custGeom>
                      <a:avLst/>
                      <a:gdLst>
                        <a:gd name="T0" fmla="*/ 7 w 2099"/>
                        <a:gd name="T1" fmla="*/ 1361 h 2312"/>
                        <a:gd name="T2" fmla="*/ 0 w 2099"/>
                        <a:gd name="T3" fmla="*/ 2262 h 2312"/>
                        <a:gd name="T4" fmla="*/ 1375 w 2099"/>
                        <a:gd name="T5" fmla="*/ 2267 h 2312"/>
                        <a:gd name="T6" fmla="*/ 1741 w 2099"/>
                        <a:gd name="T7" fmla="*/ 1155 h 2312"/>
                        <a:gd name="T8" fmla="*/ 2099 w 2099"/>
                        <a:gd name="T9" fmla="*/ 12 h 2312"/>
                        <a:gd name="T10" fmla="*/ 1712 w 2099"/>
                        <a:gd name="T11" fmla="*/ 394 h 2312"/>
                        <a:gd name="T12" fmla="*/ 1155 w 2099"/>
                        <a:gd name="T13" fmla="*/ 2014 h 2312"/>
                        <a:gd name="T14" fmla="*/ 686 w 2099"/>
                        <a:gd name="T15" fmla="*/ 2009 h 2312"/>
                        <a:gd name="T16" fmla="*/ 1054 w 2099"/>
                        <a:gd name="T17" fmla="*/ 1745 h 2312"/>
                        <a:gd name="T18" fmla="*/ 1211 w 2099"/>
                        <a:gd name="T19" fmla="*/ 1282 h 2312"/>
                        <a:gd name="T20" fmla="*/ 7 w 2099"/>
                        <a:gd name="T21" fmla="*/ 1361 h 2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99" h="2312">
                          <a:moveTo>
                            <a:pt x="7" y="1361"/>
                          </a:moveTo>
                          <a:lnTo>
                            <a:pt x="0" y="2262"/>
                          </a:lnTo>
                          <a:cubicBezTo>
                            <a:pt x="163" y="2312"/>
                            <a:pt x="1193" y="2306"/>
                            <a:pt x="1375" y="2267"/>
                          </a:cubicBezTo>
                          <a:lnTo>
                            <a:pt x="1741" y="1155"/>
                          </a:lnTo>
                          <a:cubicBezTo>
                            <a:pt x="1842" y="843"/>
                            <a:pt x="2065" y="300"/>
                            <a:pt x="2099" y="12"/>
                          </a:cubicBezTo>
                          <a:cubicBezTo>
                            <a:pt x="1757" y="0"/>
                            <a:pt x="1819" y="83"/>
                            <a:pt x="1712" y="394"/>
                          </a:cubicBezTo>
                          <a:lnTo>
                            <a:pt x="1155" y="2014"/>
                          </a:lnTo>
                          <a:lnTo>
                            <a:pt x="686" y="2009"/>
                          </a:lnTo>
                          <a:cubicBezTo>
                            <a:pt x="795" y="1881"/>
                            <a:pt x="811" y="2004"/>
                            <a:pt x="1054" y="1745"/>
                          </a:cubicBezTo>
                          <a:cubicBezTo>
                            <a:pt x="1152" y="1640"/>
                            <a:pt x="1238" y="1482"/>
                            <a:pt x="1211" y="1282"/>
                          </a:cubicBezTo>
                          <a:cubicBezTo>
                            <a:pt x="310" y="1240"/>
                            <a:pt x="352" y="1360"/>
                            <a:pt x="7" y="1361"/>
                          </a:cubicBezTo>
                          <a:close/>
                        </a:path>
                      </a:pathLst>
                    </a:custGeom>
                    <a:solidFill>
                      <a:schemeClr val="tx2">
                        <a:lumMod val="75000"/>
                      </a:schemeClr>
                    </a:solidFill>
                    <a:ln>
                      <a:noFill/>
                    </a:ln>
                  </p:spPr>
                  <p:txBody>
                    <a:bodyPr/>
                    <a:lstStyle/>
                    <a:p>
                      <a:pPr eaLnBrk="1" fontAlgn="auto" hangingPunct="1">
                        <a:spcBef>
                          <a:spcPts val="0"/>
                        </a:spcBef>
                        <a:spcAft>
                          <a:spcPts val="0"/>
                        </a:spcAft>
                        <a:defRPr/>
                      </a:pPr>
                      <a:endParaRPr lang="en-IN">
                        <a:solidFill>
                          <a:schemeClr val="bg1"/>
                        </a:solidFill>
                        <a:latin typeface="Calibri" panose="020F0502020204030204"/>
                      </a:endParaRPr>
                    </a:p>
                  </p:txBody>
                </p:sp>
              </p:grpSp>
              <p:grpSp>
                <p:nvGrpSpPr>
                  <p:cNvPr id="53" name="Group 43">
                    <a:extLst>
                      <a:ext uri="{FF2B5EF4-FFF2-40B4-BE49-F238E27FC236}">
                        <a16:creationId xmlns:a16="http://schemas.microsoft.com/office/drawing/2014/main" id="{BB970F25-D759-002E-AC58-6FC22A81A62C}"/>
                      </a:ext>
                    </a:extLst>
                  </p:cNvPr>
                  <p:cNvGrpSpPr>
                    <a:grpSpLocks/>
                  </p:cNvGrpSpPr>
                  <p:nvPr/>
                </p:nvGrpSpPr>
                <p:grpSpPr bwMode="auto">
                  <a:xfrm>
                    <a:off x="6354807" y="3591075"/>
                    <a:ext cx="937037" cy="1825675"/>
                    <a:chOff x="6354807" y="3591075"/>
                    <a:chExt cx="937037" cy="1825675"/>
                  </a:xfrm>
                </p:grpSpPr>
                <p:grpSp>
                  <p:nvGrpSpPr>
                    <p:cNvPr id="54" name="Group 44">
                      <a:extLst>
                        <a:ext uri="{FF2B5EF4-FFF2-40B4-BE49-F238E27FC236}">
                          <a16:creationId xmlns:a16="http://schemas.microsoft.com/office/drawing/2014/main" id="{E2811D07-0CEF-EF06-C47E-771805CEA3DA}"/>
                        </a:ext>
                      </a:extLst>
                    </p:cNvPr>
                    <p:cNvGrpSpPr>
                      <a:grpSpLocks/>
                    </p:cNvGrpSpPr>
                    <p:nvPr/>
                  </p:nvGrpSpPr>
                  <p:grpSpPr bwMode="auto">
                    <a:xfrm>
                      <a:off x="6354807" y="4262411"/>
                      <a:ext cx="937037" cy="1080315"/>
                      <a:chOff x="6354807" y="4262411"/>
                      <a:chExt cx="937037" cy="1080315"/>
                    </a:xfrm>
                  </p:grpSpPr>
                  <p:sp>
                    <p:nvSpPr>
                      <p:cNvPr id="56" name="Freeform 57">
                        <a:extLst>
                          <a:ext uri="{FF2B5EF4-FFF2-40B4-BE49-F238E27FC236}">
                            <a16:creationId xmlns:a16="http://schemas.microsoft.com/office/drawing/2014/main" id="{FB3A70AA-0D9A-0B94-883B-E4625C35EB6F}"/>
                          </a:ext>
                        </a:extLst>
                      </p:cNvPr>
                      <p:cNvSpPr>
                        <a:spLocks/>
                      </p:cNvSpPr>
                      <p:nvPr/>
                    </p:nvSpPr>
                    <p:spPr bwMode="auto">
                      <a:xfrm>
                        <a:off x="6376938" y="4262560"/>
                        <a:ext cx="887993" cy="1014423"/>
                      </a:xfrm>
                      <a:custGeom>
                        <a:avLst/>
                        <a:gdLst>
                          <a:gd name="T0" fmla="*/ 643 w 1519"/>
                          <a:gd name="T1" fmla="*/ 1449 h 1801"/>
                          <a:gd name="T2" fmla="*/ 13 w 1519"/>
                          <a:gd name="T3" fmla="*/ 1706 h 1801"/>
                          <a:gd name="T4" fmla="*/ 80 w 1519"/>
                          <a:gd name="T5" fmla="*/ 1736 h 1801"/>
                          <a:gd name="T6" fmla="*/ 171 w 1519"/>
                          <a:gd name="T7" fmla="*/ 1734 h 1801"/>
                          <a:gd name="T8" fmla="*/ 659 w 1519"/>
                          <a:gd name="T9" fmla="*/ 1647 h 1801"/>
                          <a:gd name="T10" fmla="*/ 712 w 1519"/>
                          <a:gd name="T11" fmla="*/ 1783 h 1801"/>
                          <a:gd name="T12" fmla="*/ 818 w 1519"/>
                          <a:gd name="T13" fmla="*/ 1801 h 1801"/>
                          <a:gd name="T14" fmla="*/ 861 w 1519"/>
                          <a:gd name="T15" fmla="*/ 1674 h 1801"/>
                          <a:gd name="T16" fmla="*/ 871 w 1519"/>
                          <a:gd name="T17" fmla="*/ 1651 h 1801"/>
                          <a:gd name="T18" fmla="*/ 1519 w 1519"/>
                          <a:gd name="T19" fmla="*/ 1763 h 1801"/>
                          <a:gd name="T20" fmla="*/ 899 w 1519"/>
                          <a:gd name="T21" fmla="*/ 1423 h 1801"/>
                          <a:gd name="T22" fmla="*/ 896 w 1519"/>
                          <a:gd name="T23" fmla="*/ 203 h 1801"/>
                          <a:gd name="T24" fmla="*/ 679 w 1519"/>
                          <a:gd name="T25" fmla="*/ 34 h 1801"/>
                          <a:gd name="T26" fmla="*/ 643 w 1519"/>
                          <a:gd name="T27" fmla="*/ 1449 h 18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19" h="1801">
                            <a:moveTo>
                              <a:pt x="643" y="1449"/>
                            </a:moveTo>
                            <a:cubicBezTo>
                              <a:pt x="447" y="1508"/>
                              <a:pt x="182" y="1629"/>
                              <a:pt x="13" y="1706"/>
                            </a:cubicBezTo>
                            <a:cubicBezTo>
                              <a:pt x="66" y="1749"/>
                              <a:pt x="0" y="1722"/>
                              <a:pt x="80" y="1736"/>
                            </a:cubicBezTo>
                            <a:cubicBezTo>
                              <a:pt x="126" y="1745"/>
                              <a:pt x="124" y="1742"/>
                              <a:pt x="171" y="1734"/>
                            </a:cubicBezTo>
                            <a:cubicBezTo>
                              <a:pt x="324" y="1705"/>
                              <a:pt x="444" y="1658"/>
                              <a:pt x="659" y="1647"/>
                            </a:cubicBezTo>
                            <a:lnTo>
                              <a:pt x="712" y="1783"/>
                            </a:lnTo>
                            <a:lnTo>
                              <a:pt x="818" y="1801"/>
                            </a:lnTo>
                            <a:lnTo>
                              <a:pt x="861" y="1674"/>
                            </a:lnTo>
                            <a:cubicBezTo>
                              <a:pt x="863" y="1668"/>
                              <a:pt x="866" y="1658"/>
                              <a:pt x="871" y="1651"/>
                            </a:cubicBezTo>
                            <a:lnTo>
                              <a:pt x="1519" y="1763"/>
                            </a:lnTo>
                            <a:cubicBezTo>
                              <a:pt x="1434" y="1568"/>
                              <a:pt x="1157" y="1605"/>
                              <a:pt x="899" y="1423"/>
                            </a:cubicBezTo>
                            <a:cubicBezTo>
                              <a:pt x="867" y="1169"/>
                              <a:pt x="898" y="520"/>
                              <a:pt x="896" y="203"/>
                            </a:cubicBezTo>
                            <a:cubicBezTo>
                              <a:pt x="895" y="0"/>
                              <a:pt x="867" y="28"/>
                              <a:pt x="679" y="34"/>
                            </a:cubicBezTo>
                            <a:lnTo>
                              <a:pt x="643" y="1449"/>
                            </a:lnTo>
                            <a:close/>
                          </a:path>
                        </a:pathLst>
                      </a:custGeom>
                      <a:solidFill>
                        <a:schemeClr val="bg1">
                          <a:lumMod val="50000"/>
                        </a:schemeClr>
                      </a:solidFill>
                      <a:ln>
                        <a:noFill/>
                      </a:ln>
                    </p:spPr>
                    <p:txBody>
                      <a:bodyPr/>
                      <a:lstStyle/>
                      <a:p>
                        <a:pPr eaLnBrk="1" fontAlgn="auto" hangingPunct="1">
                          <a:spcBef>
                            <a:spcPts val="0"/>
                          </a:spcBef>
                          <a:spcAft>
                            <a:spcPts val="0"/>
                          </a:spcAft>
                          <a:defRPr/>
                        </a:pPr>
                        <a:endParaRPr lang="en-IN">
                          <a:solidFill>
                            <a:schemeClr val="bg1"/>
                          </a:solidFill>
                          <a:latin typeface="Calibri" panose="020F0502020204030204"/>
                        </a:endParaRPr>
                      </a:p>
                    </p:txBody>
                  </p:sp>
                  <p:grpSp>
                    <p:nvGrpSpPr>
                      <p:cNvPr id="57" name="Group 47">
                        <a:extLst>
                          <a:ext uri="{FF2B5EF4-FFF2-40B4-BE49-F238E27FC236}">
                            <a16:creationId xmlns:a16="http://schemas.microsoft.com/office/drawing/2014/main" id="{65C4EF0A-780F-2928-4DD6-2246B3641681}"/>
                          </a:ext>
                        </a:extLst>
                      </p:cNvPr>
                      <p:cNvGrpSpPr>
                        <a:grpSpLocks/>
                      </p:cNvGrpSpPr>
                      <p:nvPr/>
                    </p:nvGrpSpPr>
                    <p:grpSpPr bwMode="auto">
                      <a:xfrm>
                        <a:off x="6354807" y="5207046"/>
                        <a:ext cx="937037" cy="135680"/>
                        <a:chOff x="7120394" y="5709736"/>
                        <a:chExt cx="937037" cy="135680"/>
                      </a:xfrm>
                    </p:grpSpPr>
                    <p:sp>
                      <p:nvSpPr>
                        <p:cNvPr id="58" name="Oval 57">
                          <a:extLst>
                            <a:ext uri="{FF2B5EF4-FFF2-40B4-BE49-F238E27FC236}">
                              <a16:creationId xmlns:a16="http://schemas.microsoft.com/office/drawing/2014/main" id="{4108879A-820C-8209-CCEE-98CDAFABF605}"/>
                            </a:ext>
                          </a:extLst>
                        </p:cNvPr>
                        <p:cNvSpPr/>
                        <p:nvPr/>
                      </p:nvSpPr>
                      <p:spPr>
                        <a:xfrm>
                          <a:off x="7959793" y="5671074"/>
                          <a:ext cx="98229" cy="108599"/>
                        </a:xfrm>
                        <a:prstGeom prst="ellipse">
                          <a:avLst/>
                        </a:prstGeom>
                        <a:solidFill>
                          <a:srgbClr val="04101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N" dirty="0">
                            <a:solidFill>
                              <a:schemeClr val="bg1"/>
                            </a:solidFill>
                          </a:endParaRPr>
                        </a:p>
                      </p:txBody>
                    </p:sp>
                    <p:sp>
                      <p:nvSpPr>
                        <p:cNvPr id="59" name="Oval 58">
                          <a:extLst>
                            <a:ext uri="{FF2B5EF4-FFF2-40B4-BE49-F238E27FC236}">
                              <a16:creationId xmlns:a16="http://schemas.microsoft.com/office/drawing/2014/main" id="{44DBFBC4-9087-60BA-6E35-7DD972253A0B}"/>
                            </a:ext>
                          </a:extLst>
                        </p:cNvPr>
                        <p:cNvSpPr/>
                        <p:nvPr/>
                      </p:nvSpPr>
                      <p:spPr>
                        <a:xfrm>
                          <a:off x="7537406" y="5698223"/>
                          <a:ext cx="98229" cy="108599"/>
                        </a:xfrm>
                        <a:prstGeom prst="ellipse">
                          <a:avLst/>
                        </a:prstGeom>
                        <a:solidFill>
                          <a:srgbClr val="04101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N" dirty="0">
                            <a:solidFill>
                              <a:schemeClr val="bg1"/>
                            </a:solidFill>
                          </a:endParaRPr>
                        </a:p>
                      </p:txBody>
                    </p:sp>
                    <p:sp>
                      <p:nvSpPr>
                        <p:cNvPr id="60" name="Oval 59">
                          <a:extLst>
                            <a:ext uri="{FF2B5EF4-FFF2-40B4-BE49-F238E27FC236}">
                              <a16:creationId xmlns:a16="http://schemas.microsoft.com/office/drawing/2014/main" id="{95101C96-03D2-FBBE-F49B-563294D3541D}"/>
                            </a:ext>
                          </a:extLst>
                        </p:cNvPr>
                        <p:cNvSpPr/>
                        <p:nvPr/>
                      </p:nvSpPr>
                      <p:spPr>
                        <a:xfrm>
                          <a:off x="7120914" y="5673541"/>
                          <a:ext cx="98229" cy="106132"/>
                        </a:xfrm>
                        <a:prstGeom prst="ellipse">
                          <a:avLst/>
                        </a:prstGeom>
                        <a:solidFill>
                          <a:srgbClr val="04101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N">
                            <a:solidFill>
                              <a:schemeClr val="bg1"/>
                            </a:solidFill>
                          </a:endParaRPr>
                        </a:p>
                      </p:txBody>
                    </p:sp>
                  </p:grpSp>
                </p:grpSp>
                <p:sp>
                  <p:nvSpPr>
                    <p:cNvPr id="55" name="Freeform 15">
                      <a:extLst>
                        <a:ext uri="{FF2B5EF4-FFF2-40B4-BE49-F238E27FC236}">
                          <a16:creationId xmlns:a16="http://schemas.microsoft.com/office/drawing/2014/main" id="{349B157D-8856-E44C-A171-BA9F2C709BDF}"/>
                        </a:ext>
                      </a:extLst>
                    </p:cNvPr>
                    <p:cNvSpPr>
                      <a:spLocks/>
                    </p:cNvSpPr>
                    <p:nvPr/>
                  </p:nvSpPr>
                  <p:spPr bwMode="auto">
                    <a:xfrm>
                      <a:off x="6378902" y="3591215"/>
                      <a:ext cx="901746" cy="1786962"/>
                    </a:xfrm>
                    <a:custGeom>
                      <a:avLst/>
                      <a:gdLst>
                        <a:gd name="T0" fmla="*/ 1492 w 1544"/>
                        <a:gd name="T1" fmla="*/ 1492 h 3185"/>
                        <a:gd name="T2" fmla="*/ 1410 w 1544"/>
                        <a:gd name="T3" fmla="*/ 1381 h 3185"/>
                        <a:gd name="T4" fmla="*/ 1419 w 1544"/>
                        <a:gd name="T5" fmla="*/ 1115 h 3185"/>
                        <a:gd name="T6" fmla="*/ 1334 w 1544"/>
                        <a:gd name="T7" fmla="*/ 546 h 3185"/>
                        <a:gd name="T8" fmla="*/ 1305 w 1544"/>
                        <a:gd name="T9" fmla="*/ 273 h 3185"/>
                        <a:gd name="T10" fmla="*/ 1259 w 1544"/>
                        <a:gd name="T11" fmla="*/ 273 h 3185"/>
                        <a:gd name="T12" fmla="*/ 1255 w 1544"/>
                        <a:gd name="T13" fmla="*/ 383 h 3185"/>
                        <a:gd name="T14" fmla="*/ 1186 w 1544"/>
                        <a:gd name="T15" fmla="*/ 409 h 3185"/>
                        <a:gd name="T16" fmla="*/ 328 w 1544"/>
                        <a:gd name="T17" fmla="*/ 389 h 3185"/>
                        <a:gd name="T18" fmla="*/ 290 w 1544"/>
                        <a:gd name="T19" fmla="*/ 191 h 3185"/>
                        <a:gd name="T20" fmla="*/ 285 w 1544"/>
                        <a:gd name="T21" fmla="*/ 0 h 3185"/>
                        <a:gd name="T22" fmla="*/ 68 w 1544"/>
                        <a:gd name="T23" fmla="*/ 8 h 3185"/>
                        <a:gd name="T24" fmla="*/ 61 w 1544"/>
                        <a:gd name="T25" fmla="*/ 1407 h 3185"/>
                        <a:gd name="T26" fmla="*/ 84 w 1544"/>
                        <a:gd name="T27" fmla="*/ 1422 h 3185"/>
                        <a:gd name="T28" fmla="*/ 125 w 1544"/>
                        <a:gd name="T29" fmla="*/ 1447 h 3185"/>
                        <a:gd name="T30" fmla="*/ 143 w 1544"/>
                        <a:gd name="T31" fmla="*/ 1457 h 3185"/>
                        <a:gd name="T32" fmla="*/ 207 w 1544"/>
                        <a:gd name="T33" fmla="*/ 1483 h 3185"/>
                        <a:gd name="T34" fmla="*/ 267 w 1544"/>
                        <a:gd name="T35" fmla="*/ 2942 h 3185"/>
                        <a:gd name="T36" fmla="*/ 0 w 1544"/>
                        <a:gd name="T37" fmla="*/ 3127 h 3185"/>
                        <a:gd name="T38" fmla="*/ 288 w 1544"/>
                        <a:gd name="T39" fmla="*/ 3173 h 3185"/>
                        <a:gd name="T40" fmla="*/ 592 w 1544"/>
                        <a:gd name="T41" fmla="*/ 3139 h 3185"/>
                        <a:gd name="T42" fmla="*/ 658 w 1544"/>
                        <a:gd name="T43" fmla="*/ 2322 h 3185"/>
                        <a:gd name="T44" fmla="*/ 698 w 1544"/>
                        <a:gd name="T45" fmla="*/ 1892 h 3185"/>
                        <a:gd name="T46" fmla="*/ 726 w 1544"/>
                        <a:gd name="T47" fmla="*/ 1623 h 3185"/>
                        <a:gd name="T48" fmla="*/ 844 w 1544"/>
                        <a:gd name="T49" fmla="*/ 1540 h 3185"/>
                        <a:gd name="T50" fmla="*/ 931 w 1544"/>
                        <a:gd name="T51" fmla="*/ 2730 h 3185"/>
                        <a:gd name="T52" fmla="*/ 934 w 1544"/>
                        <a:gd name="T53" fmla="*/ 3143 h 3185"/>
                        <a:gd name="T54" fmla="*/ 1081 w 1544"/>
                        <a:gd name="T55" fmla="*/ 3172 h 3185"/>
                        <a:gd name="T56" fmla="*/ 1544 w 1544"/>
                        <a:gd name="T57" fmla="*/ 3149 h 3185"/>
                        <a:gd name="T58" fmla="*/ 1265 w 1544"/>
                        <a:gd name="T59" fmla="*/ 2942 h 3185"/>
                        <a:gd name="T60" fmla="*/ 1400 w 1544"/>
                        <a:gd name="T61" fmla="*/ 1472 h 3185"/>
                        <a:gd name="T62" fmla="*/ 1492 w 1544"/>
                        <a:gd name="T63" fmla="*/ 1492 h 3185"/>
                        <a:gd name="connsiteX0" fmla="*/ 9663 w 10000"/>
                        <a:gd name="connsiteY0" fmla="*/ 4684 h 9969"/>
                        <a:gd name="connsiteX1" fmla="*/ 9132 w 10000"/>
                        <a:gd name="connsiteY1" fmla="*/ 4336 h 9969"/>
                        <a:gd name="connsiteX2" fmla="*/ 9190 w 10000"/>
                        <a:gd name="connsiteY2" fmla="*/ 3501 h 9969"/>
                        <a:gd name="connsiteX3" fmla="*/ 8640 w 10000"/>
                        <a:gd name="connsiteY3" fmla="*/ 1714 h 9969"/>
                        <a:gd name="connsiteX4" fmla="*/ 8452 w 10000"/>
                        <a:gd name="connsiteY4" fmla="*/ 857 h 9969"/>
                        <a:gd name="connsiteX5" fmla="*/ 8154 w 10000"/>
                        <a:gd name="connsiteY5" fmla="*/ 857 h 9969"/>
                        <a:gd name="connsiteX6" fmla="*/ 7681 w 10000"/>
                        <a:gd name="connsiteY6" fmla="*/ 1284 h 9969"/>
                        <a:gd name="connsiteX7" fmla="*/ 2124 w 10000"/>
                        <a:gd name="connsiteY7" fmla="*/ 1221 h 9969"/>
                        <a:gd name="connsiteX8" fmla="*/ 1878 w 10000"/>
                        <a:gd name="connsiteY8" fmla="*/ 600 h 9969"/>
                        <a:gd name="connsiteX9" fmla="*/ 1846 w 10000"/>
                        <a:gd name="connsiteY9" fmla="*/ 0 h 9969"/>
                        <a:gd name="connsiteX10" fmla="*/ 440 w 10000"/>
                        <a:gd name="connsiteY10" fmla="*/ 25 h 9969"/>
                        <a:gd name="connsiteX11" fmla="*/ 395 w 10000"/>
                        <a:gd name="connsiteY11" fmla="*/ 4418 h 9969"/>
                        <a:gd name="connsiteX12" fmla="*/ 544 w 10000"/>
                        <a:gd name="connsiteY12" fmla="*/ 4465 h 9969"/>
                        <a:gd name="connsiteX13" fmla="*/ 810 w 10000"/>
                        <a:gd name="connsiteY13" fmla="*/ 4543 h 9969"/>
                        <a:gd name="connsiteX14" fmla="*/ 926 w 10000"/>
                        <a:gd name="connsiteY14" fmla="*/ 4575 h 9969"/>
                        <a:gd name="connsiteX15" fmla="*/ 1341 w 10000"/>
                        <a:gd name="connsiteY15" fmla="*/ 4656 h 9969"/>
                        <a:gd name="connsiteX16" fmla="*/ 1729 w 10000"/>
                        <a:gd name="connsiteY16" fmla="*/ 9237 h 9969"/>
                        <a:gd name="connsiteX17" fmla="*/ 0 w 10000"/>
                        <a:gd name="connsiteY17" fmla="*/ 9818 h 9969"/>
                        <a:gd name="connsiteX18" fmla="*/ 1865 w 10000"/>
                        <a:gd name="connsiteY18" fmla="*/ 9962 h 9969"/>
                        <a:gd name="connsiteX19" fmla="*/ 3834 w 10000"/>
                        <a:gd name="connsiteY19" fmla="*/ 9856 h 9969"/>
                        <a:gd name="connsiteX20" fmla="*/ 4262 w 10000"/>
                        <a:gd name="connsiteY20" fmla="*/ 7290 h 9969"/>
                        <a:gd name="connsiteX21" fmla="*/ 4521 w 10000"/>
                        <a:gd name="connsiteY21" fmla="*/ 5940 h 9969"/>
                        <a:gd name="connsiteX22" fmla="*/ 4702 w 10000"/>
                        <a:gd name="connsiteY22" fmla="*/ 5096 h 9969"/>
                        <a:gd name="connsiteX23" fmla="*/ 5466 w 10000"/>
                        <a:gd name="connsiteY23" fmla="*/ 4835 h 9969"/>
                        <a:gd name="connsiteX24" fmla="*/ 6030 w 10000"/>
                        <a:gd name="connsiteY24" fmla="*/ 8571 h 9969"/>
                        <a:gd name="connsiteX25" fmla="*/ 6049 w 10000"/>
                        <a:gd name="connsiteY25" fmla="*/ 9868 h 9969"/>
                        <a:gd name="connsiteX26" fmla="*/ 7001 w 10000"/>
                        <a:gd name="connsiteY26" fmla="*/ 9959 h 9969"/>
                        <a:gd name="connsiteX27" fmla="*/ 10000 w 10000"/>
                        <a:gd name="connsiteY27" fmla="*/ 9887 h 9969"/>
                        <a:gd name="connsiteX28" fmla="*/ 8193 w 10000"/>
                        <a:gd name="connsiteY28" fmla="*/ 9237 h 9969"/>
                        <a:gd name="connsiteX29" fmla="*/ 9067 w 10000"/>
                        <a:gd name="connsiteY29" fmla="*/ 4622 h 9969"/>
                        <a:gd name="connsiteX30" fmla="*/ 9663 w 10000"/>
                        <a:gd name="connsiteY30" fmla="*/ 4684 h 9969"/>
                        <a:gd name="connsiteX0" fmla="*/ 9663 w 10000"/>
                        <a:gd name="connsiteY0" fmla="*/ 4699 h 10000"/>
                        <a:gd name="connsiteX1" fmla="*/ 9132 w 10000"/>
                        <a:gd name="connsiteY1" fmla="*/ 4349 h 10000"/>
                        <a:gd name="connsiteX2" fmla="*/ 9190 w 10000"/>
                        <a:gd name="connsiteY2" fmla="*/ 3512 h 10000"/>
                        <a:gd name="connsiteX3" fmla="*/ 8640 w 10000"/>
                        <a:gd name="connsiteY3" fmla="*/ 1719 h 10000"/>
                        <a:gd name="connsiteX4" fmla="*/ 8452 w 10000"/>
                        <a:gd name="connsiteY4" fmla="*/ 860 h 10000"/>
                        <a:gd name="connsiteX5" fmla="*/ 7681 w 10000"/>
                        <a:gd name="connsiteY5" fmla="*/ 1288 h 10000"/>
                        <a:gd name="connsiteX6" fmla="*/ 2124 w 10000"/>
                        <a:gd name="connsiteY6" fmla="*/ 1225 h 10000"/>
                        <a:gd name="connsiteX7" fmla="*/ 1878 w 10000"/>
                        <a:gd name="connsiteY7" fmla="*/ 602 h 10000"/>
                        <a:gd name="connsiteX8" fmla="*/ 1846 w 10000"/>
                        <a:gd name="connsiteY8" fmla="*/ 0 h 10000"/>
                        <a:gd name="connsiteX9" fmla="*/ 440 w 10000"/>
                        <a:gd name="connsiteY9" fmla="*/ 25 h 10000"/>
                        <a:gd name="connsiteX10" fmla="*/ 395 w 10000"/>
                        <a:gd name="connsiteY10" fmla="*/ 4432 h 10000"/>
                        <a:gd name="connsiteX11" fmla="*/ 544 w 10000"/>
                        <a:gd name="connsiteY11" fmla="*/ 4479 h 10000"/>
                        <a:gd name="connsiteX12" fmla="*/ 810 w 10000"/>
                        <a:gd name="connsiteY12" fmla="*/ 4557 h 10000"/>
                        <a:gd name="connsiteX13" fmla="*/ 926 w 10000"/>
                        <a:gd name="connsiteY13" fmla="*/ 4589 h 10000"/>
                        <a:gd name="connsiteX14" fmla="*/ 1341 w 10000"/>
                        <a:gd name="connsiteY14" fmla="*/ 4670 h 10000"/>
                        <a:gd name="connsiteX15" fmla="*/ 1729 w 10000"/>
                        <a:gd name="connsiteY15" fmla="*/ 9266 h 10000"/>
                        <a:gd name="connsiteX16" fmla="*/ 0 w 10000"/>
                        <a:gd name="connsiteY16" fmla="*/ 9849 h 10000"/>
                        <a:gd name="connsiteX17" fmla="*/ 1865 w 10000"/>
                        <a:gd name="connsiteY17" fmla="*/ 9993 h 10000"/>
                        <a:gd name="connsiteX18" fmla="*/ 3834 w 10000"/>
                        <a:gd name="connsiteY18" fmla="*/ 9887 h 10000"/>
                        <a:gd name="connsiteX19" fmla="*/ 4262 w 10000"/>
                        <a:gd name="connsiteY19" fmla="*/ 7313 h 10000"/>
                        <a:gd name="connsiteX20" fmla="*/ 4521 w 10000"/>
                        <a:gd name="connsiteY20" fmla="*/ 5958 h 10000"/>
                        <a:gd name="connsiteX21" fmla="*/ 4702 w 10000"/>
                        <a:gd name="connsiteY21" fmla="*/ 5112 h 10000"/>
                        <a:gd name="connsiteX22" fmla="*/ 5466 w 10000"/>
                        <a:gd name="connsiteY22" fmla="*/ 4850 h 10000"/>
                        <a:gd name="connsiteX23" fmla="*/ 6030 w 10000"/>
                        <a:gd name="connsiteY23" fmla="*/ 8598 h 10000"/>
                        <a:gd name="connsiteX24" fmla="*/ 6049 w 10000"/>
                        <a:gd name="connsiteY24" fmla="*/ 9899 h 10000"/>
                        <a:gd name="connsiteX25" fmla="*/ 7001 w 10000"/>
                        <a:gd name="connsiteY25" fmla="*/ 9990 h 10000"/>
                        <a:gd name="connsiteX26" fmla="*/ 10000 w 10000"/>
                        <a:gd name="connsiteY26" fmla="*/ 9918 h 10000"/>
                        <a:gd name="connsiteX27" fmla="*/ 8193 w 10000"/>
                        <a:gd name="connsiteY27" fmla="*/ 9266 h 10000"/>
                        <a:gd name="connsiteX28" fmla="*/ 9067 w 10000"/>
                        <a:gd name="connsiteY28" fmla="*/ 4636 h 10000"/>
                        <a:gd name="connsiteX29" fmla="*/ 9663 w 10000"/>
                        <a:gd name="connsiteY29" fmla="*/ 4699 h 10000"/>
                        <a:gd name="connsiteX0" fmla="*/ 9663 w 10000"/>
                        <a:gd name="connsiteY0" fmla="*/ 4699 h 10000"/>
                        <a:gd name="connsiteX1" fmla="*/ 9132 w 10000"/>
                        <a:gd name="connsiteY1" fmla="*/ 4349 h 10000"/>
                        <a:gd name="connsiteX2" fmla="*/ 9190 w 10000"/>
                        <a:gd name="connsiteY2" fmla="*/ 3512 h 10000"/>
                        <a:gd name="connsiteX3" fmla="*/ 8640 w 10000"/>
                        <a:gd name="connsiteY3" fmla="*/ 1719 h 10000"/>
                        <a:gd name="connsiteX4" fmla="*/ 7681 w 10000"/>
                        <a:gd name="connsiteY4" fmla="*/ 1288 h 10000"/>
                        <a:gd name="connsiteX5" fmla="*/ 2124 w 10000"/>
                        <a:gd name="connsiteY5" fmla="*/ 1225 h 10000"/>
                        <a:gd name="connsiteX6" fmla="*/ 1878 w 10000"/>
                        <a:gd name="connsiteY6" fmla="*/ 602 h 10000"/>
                        <a:gd name="connsiteX7" fmla="*/ 1846 w 10000"/>
                        <a:gd name="connsiteY7" fmla="*/ 0 h 10000"/>
                        <a:gd name="connsiteX8" fmla="*/ 440 w 10000"/>
                        <a:gd name="connsiteY8" fmla="*/ 25 h 10000"/>
                        <a:gd name="connsiteX9" fmla="*/ 395 w 10000"/>
                        <a:gd name="connsiteY9" fmla="*/ 4432 h 10000"/>
                        <a:gd name="connsiteX10" fmla="*/ 544 w 10000"/>
                        <a:gd name="connsiteY10" fmla="*/ 4479 h 10000"/>
                        <a:gd name="connsiteX11" fmla="*/ 810 w 10000"/>
                        <a:gd name="connsiteY11" fmla="*/ 4557 h 10000"/>
                        <a:gd name="connsiteX12" fmla="*/ 926 w 10000"/>
                        <a:gd name="connsiteY12" fmla="*/ 4589 h 10000"/>
                        <a:gd name="connsiteX13" fmla="*/ 1341 w 10000"/>
                        <a:gd name="connsiteY13" fmla="*/ 4670 h 10000"/>
                        <a:gd name="connsiteX14" fmla="*/ 1729 w 10000"/>
                        <a:gd name="connsiteY14" fmla="*/ 9266 h 10000"/>
                        <a:gd name="connsiteX15" fmla="*/ 0 w 10000"/>
                        <a:gd name="connsiteY15" fmla="*/ 9849 h 10000"/>
                        <a:gd name="connsiteX16" fmla="*/ 1865 w 10000"/>
                        <a:gd name="connsiteY16" fmla="*/ 9993 h 10000"/>
                        <a:gd name="connsiteX17" fmla="*/ 3834 w 10000"/>
                        <a:gd name="connsiteY17" fmla="*/ 9887 h 10000"/>
                        <a:gd name="connsiteX18" fmla="*/ 4262 w 10000"/>
                        <a:gd name="connsiteY18" fmla="*/ 7313 h 10000"/>
                        <a:gd name="connsiteX19" fmla="*/ 4521 w 10000"/>
                        <a:gd name="connsiteY19" fmla="*/ 5958 h 10000"/>
                        <a:gd name="connsiteX20" fmla="*/ 4702 w 10000"/>
                        <a:gd name="connsiteY20" fmla="*/ 5112 h 10000"/>
                        <a:gd name="connsiteX21" fmla="*/ 5466 w 10000"/>
                        <a:gd name="connsiteY21" fmla="*/ 4850 h 10000"/>
                        <a:gd name="connsiteX22" fmla="*/ 6030 w 10000"/>
                        <a:gd name="connsiteY22" fmla="*/ 8598 h 10000"/>
                        <a:gd name="connsiteX23" fmla="*/ 6049 w 10000"/>
                        <a:gd name="connsiteY23" fmla="*/ 9899 h 10000"/>
                        <a:gd name="connsiteX24" fmla="*/ 7001 w 10000"/>
                        <a:gd name="connsiteY24" fmla="*/ 9990 h 10000"/>
                        <a:gd name="connsiteX25" fmla="*/ 10000 w 10000"/>
                        <a:gd name="connsiteY25" fmla="*/ 9918 h 10000"/>
                        <a:gd name="connsiteX26" fmla="*/ 8193 w 10000"/>
                        <a:gd name="connsiteY26" fmla="*/ 9266 h 10000"/>
                        <a:gd name="connsiteX27" fmla="*/ 9067 w 10000"/>
                        <a:gd name="connsiteY27" fmla="*/ 4636 h 10000"/>
                        <a:gd name="connsiteX28" fmla="*/ 9663 w 10000"/>
                        <a:gd name="connsiteY28" fmla="*/ 4699 h 10000"/>
                        <a:gd name="connsiteX0" fmla="*/ 9067 w 10000"/>
                        <a:gd name="connsiteY0" fmla="*/ 4636 h 10000"/>
                        <a:gd name="connsiteX1" fmla="*/ 9132 w 10000"/>
                        <a:gd name="connsiteY1" fmla="*/ 4349 h 10000"/>
                        <a:gd name="connsiteX2" fmla="*/ 9190 w 10000"/>
                        <a:gd name="connsiteY2" fmla="*/ 3512 h 10000"/>
                        <a:gd name="connsiteX3" fmla="*/ 8640 w 10000"/>
                        <a:gd name="connsiteY3" fmla="*/ 1719 h 10000"/>
                        <a:gd name="connsiteX4" fmla="*/ 7681 w 10000"/>
                        <a:gd name="connsiteY4" fmla="*/ 1288 h 10000"/>
                        <a:gd name="connsiteX5" fmla="*/ 2124 w 10000"/>
                        <a:gd name="connsiteY5" fmla="*/ 1225 h 10000"/>
                        <a:gd name="connsiteX6" fmla="*/ 1878 w 10000"/>
                        <a:gd name="connsiteY6" fmla="*/ 602 h 10000"/>
                        <a:gd name="connsiteX7" fmla="*/ 1846 w 10000"/>
                        <a:gd name="connsiteY7" fmla="*/ 0 h 10000"/>
                        <a:gd name="connsiteX8" fmla="*/ 440 w 10000"/>
                        <a:gd name="connsiteY8" fmla="*/ 25 h 10000"/>
                        <a:gd name="connsiteX9" fmla="*/ 395 w 10000"/>
                        <a:gd name="connsiteY9" fmla="*/ 4432 h 10000"/>
                        <a:gd name="connsiteX10" fmla="*/ 544 w 10000"/>
                        <a:gd name="connsiteY10" fmla="*/ 4479 h 10000"/>
                        <a:gd name="connsiteX11" fmla="*/ 810 w 10000"/>
                        <a:gd name="connsiteY11" fmla="*/ 4557 h 10000"/>
                        <a:gd name="connsiteX12" fmla="*/ 926 w 10000"/>
                        <a:gd name="connsiteY12" fmla="*/ 4589 h 10000"/>
                        <a:gd name="connsiteX13" fmla="*/ 1341 w 10000"/>
                        <a:gd name="connsiteY13" fmla="*/ 4670 h 10000"/>
                        <a:gd name="connsiteX14" fmla="*/ 1729 w 10000"/>
                        <a:gd name="connsiteY14" fmla="*/ 9266 h 10000"/>
                        <a:gd name="connsiteX15" fmla="*/ 0 w 10000"/>
                        <a:gd name="connsiteY15" fmla="*/ 9849 h 10000"/>
                        <a:gd name="connsiteX16" fmla="*/ 1865 w 10000"/>
                        <a:gd name="connsiteY16" fmla="*/ 9993 h 10000"/>
                        <a:gd name="connsiteX17" fmla="*/ 3834 w 10000"/>
                        <a:gd name="connsiteY17" fmla="*/ 9887 h 10000"/>
                        <a:gd name="connsiteX18" fmla="*/ 4262 w 10000"/>
                        <a:gd name="connsiteY18" fmla="*/ 7313 h 10000"/>
                        <a:gd name="connsiteX19" fmla="*/ 4521 w 10000"/>
                        <a:gd name="connsiteY19" fmla="*/ 5958 h 10000"/>
                        <a:gd name="connsiteX20" fmla="*/ 4702 w 10000"/>
                        <a:gd name="connsiteY20" fmla="*/ 5112 h 10000"/>
                        <a:gd name="connsiteX21" fmla="*/ 5466 w 10000"/>
                        <a:gd name="connsiteY21" fmla="*/ 4850 h 10000"/>
                        <a:gd name="connsiteX22" fmla="*/ 6030 w 10000"/>
                        <a:gd name="connsiteY22" fmla="*/ 8598 h 10000"/>
                        <a:gd name="connsiteX23" fmla="*/ 6049 w 10000"/>
                        <a:gd name="connsiteY23" fmla="*/ 9899 h 10000"/>
                        <a:gd name="connsiteX24" fmla="*/ 7001 w 10000"/>
                        <a:gd name="connsiteY24" fmla="*/ 9990 h 10000"/>
                        <a:gd name="connsiteX25" fmla="*/ 10000 w 10000"/>
                        <a:gd name="connsiteY25" fmla="*/ 9918 h 10000"/>
                        <a:gd name="connsiteX26" fmla="*/ 8193 w 10000"/>
                        <a:gd name="connsiteY26" fmla="*/ 9266 h 10000"/>
                        <a:gd name="connsiteX27" fmla="*/ 9067 w 10000"/>
                        <a:gd name="connsiteY27" fmla="*/ 4636 h 10000"/>
                        <a:gd name="connsiteX0" fmla="*/ 9067 w 10000"/>
                        <a:gd name="connsiteY0" fmla="*/ 4636 h 10000"/>
                        <a:gd name="connsiteX1" fmla="*/ 9132 w 10000"/>
                        <a:gd name="connsiteY1" fmla="*/ 4349 h 10000"/>
                        <a:gd name="connsiteX2" fmla="*/ 9190 w 10000"/>
                        <a:gd name="connsiteY2" fmla="*/ 3512 h 10000"/>
                        <a:gd name="connsiteX3" fmla="*/ 9020 w 10000"/>
                        <a:gd name="connsiteY3" fmla="*/ 1719 h 10000"/>
                        <a:gd name="connsiteX4" fmla="*/ 7681 w 10000"/>
                        <a:gd name="connsiteY4" fmla="*/ 1288 h 10000"/>
                        <a:gd name="connsiteX5" fmla="*/ 2124 w 10000"/>
                        <a:gd name="connsiteY5" fmla="*/ 1225 h 10000"/>
                        <a:gd name="connsiteX6" fmla="*/ 1878 w 10000"/>
                        <a:gd name="connsiteY6" fmla="*/ 602 h 10000"/>
                        <a:gd name="connsiteX7" fmla="*/ 1846 w 10000"/>
                        <a:gd name="connsiteY7" fmla="*/ 0 h 10000"/>
                        <a:gd name="connsiteX8" fmla="*/ 440 w 10000"/>
                        <a:gd name="connsiteY8" fmla="*/ 25 h 10000"/>
                        <a:gd name="connsiteX9" fmla="*/ 395 w 10000"/>
                        <a:gd name="connsiteY9" fmla="*/ 4432 h 10000"/>
                        <a:gd name="connsiteX10" fmla="*/ 544 w 10000"/>
                        <a:gd name="connsiteY10" fmla="*/ 4479 h 10000"/>
                        <a:gd name="connsiteX11" fmla="*/ 810 w 10000"/>
                        <a:gd name="connsiteY11" fmla="*/ 4557 h 10000"/>
                        <a:gd name="connsiteX12" fmla="*/ 926 w 10000"/>
                        <a:gd name="connsiteY12" fmla="*/ 4589 h 10000"/>
                        <a:gd name="connsiteX13" fmla="*/ 1341 w 10000"/>
                        <a:gd name="connsiteY13" fmla="*/ 4670 h 10000"/>
                        <a:gd name="connsiteX14" fmla="*/ 1729 w 10000"/>
                        <a:gd name="connsiteY14" fmla="*/ 9266 h 10000"/>
                        <a:gd name="connsiteX15" fmla="*/ 0 w 10000"/>
                        <a:gd name="connsiteY15" fmla="*/ 9849 h 10000"/>
                        <a:gd name="connsiteX16" fmla="*/ 1865 w 10000"/>
                        <a:gd name="connsiteY16" fmla="*/ 9993 h 10000"/>
                        <a:gd name="connsiteX17" fmla="*/ 3834 w 10000"/>
                        <a:gd name="connsiteY17" fmla="*/ 9887 h 10000"/>
                        <a:gd name="connsiteX18" fmla="*/ 4262 w 10000"/>
                        <a:gd name="connsiteY18" fmla="*/ 7313 h 10000"/>
                        <a:gd name="connsiteX19" fmla="*/ 4521 w 10000"/>
                        <a:gd name="connsiteY19" fmla="*/ 5958 h 10000"/>
                        <a:gd name="connsiteX20" fmla="*/ 4702 w 10000"/>
                        <a:gd name="connsiteY20" fmla="*/ 5112 h 10000"/>
                        <a:gd name="connsiteX21" fmla="*/ 5466 w 10000"/>
                        <a:gd name="connsiteY21" fmla="*/ 4850 h 10000"/>
                        <a:gd name="connsiteX22" fmla="*/ 6030 w 10000"/>
                        <a:gd name="connsiteY22" fmla="*/ 8598 h 10000"/>
                        <a:gd name="connsiteX23" fmla="*/ 6049 w 10000"/>
                        <a:gd name="connsiteY23" fmla="*/ 9899 h 10000"/>
                        <a:gd name="connsiteX24" fmla="*/ 7001 w 10000"/>
                        <a:gd name="connsiteY24" fmla="*/ 9990 h 10000"/>
                        <a:gd name="connsiteX25" fmla="*/ 10000 w 10000"/>
                        <a:gd name="connsiteY25" fmla="*/ 9918 h 10000"/>
                        <a:gd name="connsiteX26" fmla="*/ 8193 w 10000"/>
                        <a:gd name="connsiteY26" fmla="*/ 9266 h 10000"/>
                        <a:gd name="connsiteX27" fmla="*/ 9067 w 10000"/>
                        <a:gd name="connsiteY27" fmla="*/ 4636 h 10000"/>
                        <a:gd name="connsiteX0" fmla="*/ 8193 w 10000"/>
                        <a:gd name="connsiteY0" fmla="*/ 9266 h 10000"/>
                        <a:gd name="connsiteX1" fmla="*/ 9132 w 10000"/>
                        <a:gd name="connsiteY1" fmla="*/ 4349 h 10000"/>
                        <a:gd name="connsiteX2" fmla="*/ 9190 w 10000"/>
                        <a:gd name="connsiteY2" fmla="*/ 3512 h 10000"/>
                        <a:gd name="connsiteX3" fmla="*/ 9020 w 10000"/>
                        <a:gd name="connsiteY3" fmla="*/ 1719 h 10000"/>
                        <a:gd name="connsiteX4" fmla="*/ 7681 w 10000"/>
                        <a:gd name="connsiteY4" fmla="*/ 1288 h 10000"/>
                        <a:gd name="connsiteX5" fmla="*/ 2124 w 10000"/>
                        <a:gd name="connsiteY5" fmla="*/ 1225 h 10000"/>
                        <a:gd name="connsiteX6" fmla="*/ 1878 w 10000"/>
                        <a:gd name="connsiteY6" fmla="*/ 602 h 10000"/>
                        <a:gd name="connsiteX7" fmla="*/ 1846 w 10000"/>
                        <a:gd name="connsiteY7" fmla="*/ 0 h 10000"/>
                        <a:gd name="connsiteX8" fmla="*/ 440 w 10000"/>
                        <a:gd name="connsiteY8" fmla="*/ 25 h 10000"/>
                        <a:gd name="connsiteX9" fmla="*/ 395 w 10000"/>
                        <a:gd name="connsiteY9" fmla="*/ 4432 h 10000"/>
                        <a:gd name="connsiteX10" fmla="*/ 544 w 10000"/>
                        <a:gd name="connsiteY10" fmla="*/ 4479 h 10000"/>
                        <a:gd name="connsiteX11" fmla="*/ 810 w 10000"/>
                        <a:gd name="connsiteY11" fmla="*/ 4557 h 10000"/>
                        <a:gd name="connsiteX12" fmla="*/ 926 w 10000"/>
                        <a:gd name="connsiteY12" fmla="*/ 4589 h 10000"/>
                        <a:gd name="connsiteX13" fmla="*/ 1341 w 10000"/>
                        <a:gd name="connsiteY13" fmla="*/ 4670 h 10000"/>
                        <a:gd name="connsiteX14" fmla="*/ 1729 w 10000"/>
                        <a:gd name="connsiteY14" fmla="*/ 9266 h 10000"/>
                        <a:gd name="connsiteX15" fmla="*/ 0 w 10000"/>
                        <a:gd name="connsiteY15" fmla="*/ 9849 h 10000"/>
                        <a:gd name="connsiteX16" fmla="*/ 1865 w 10000"/>
                        <a:gd name="connsiteY16" fmla="*/ 9993 h 10000"/>
                        <a:gd name="connsiteX17" fmla="*/ 3834 w 10000"/>
                        <a:gd name="connsiteY17" fmla="*/ 9887 h 10000"/>
                        <a:gd name="connsiteX18" fmla="*/ 4262 w 10000"/>
                        <a:gd name="connsiteY18" fmla="*/ 7313 h 10000"/>
                        <a:gd name="connsiteX19" fmla="*/ 4521 w 10000"/>
                        <a:gd name="connsiteY19" fmla="*/ 5958 h 10000"/>
                        <a:gd name="connsiteX20" fmla="*/ 4702 w 10000"/>
                        <a:gd name="connsiteY20" fmla="*/ 5112 h 10000"/>
                        <a:gd name="connsiteX21" fmla="*/ 5466 w 10000"/>
                        <a:gd name="connsiteY21" fmla="*/ 4850 h 10000"/>
                        <a:gd name="connsiteX22" fmla="*/ 6030 w 10000"/>
                        <a:gd name="connsiteY22" fmla="*/ 8598 h 10000"/>
                        <a:gd name="connsiteX23" fmla="*/ 6049 w 10000"/>
                        <a:gd name="connsiteY23" fmla="*/ 9899 h 10000"/>
                        <a:gd name="connsiteX24" fmla="*/ 7001 w 10000"/>
                        <a:gd name="connsiteY24" fmla="*/ 9990 h 10000"/>
                        <a:gd name="connsiteX25" fmla="*/ 10000 w 10000"/>
                        <a:gd name="connsiteY25" fmla="*/ 9918 h 10000"/>
                        <a:gd name="connsiteX26" fmla="*/ 8193 w 10000"/>
                        <a:gd name="connsiteY26" fmla="*/ 9266 h 10000"/>
                        <a:gd name="connsiteX0" fmla="*/ 8193 w 10000"/>
                        <a:gd name="connsiteY0" fmla="*/ 9266 h 10000"/>
                        <a:gd name="connsiteX1" fmla="*/ 9190 w 10000"/>
                        <a:gd name="connsiteY1" fmla="*/ 3512 h 10000"/>
                        <a:gd name="connsiteX2" fmla="*/ 9020 w 10000"/>
                        <a:gd name="connsiteY2" fmla="*/ 1719 h 10000"/>
                        <a:gd name="connsiteX3" fmla="*/ 7681 w 10000"/>
                        <a:gd name="connsiteY3" fmla="*/ 1288 h 10000"/>
                        <a:gd name="connsiteX4" fmla="*/ 2124 w 10000"/>
                        <a:gd name="connsiteY4" fmla="*/ 1225 h 10000"/>
                        <a:gd name="connsiteX5" fmla="*/ 1878 w 10000"/>
                        <a:gd name="connsiteY5" fmla="*/ 602 h 10000"/>
                        <a:gd name="connsiteX6" fmla="*/ 1846 w 10000"/>
                        <a:gd name="connsiteY6" fmla="*/ 0 h 10000"/>
                        <a:gd name="connsiteX7" fmla="*/ 440 w 10000"/>
                        <a:gd name="connsiteY7" fmla="*/ 25 h 10000"/>
                        <a:gd name="connsiteX8" fmla="*/ 395 w 10000"/>
                        <a:gd name="connsiteY8" fmla="*/ 4432 h 10000"/>
                        <a:gd name="connsiteX9" fmla="*/ 544 w 10000"/>
                        <a:gd name="connsiteY9" fmla="*/ 4479 h 10000"/>
                        <a:gd name="connsiteX10" fmla="*/ 810 w 10000"/>
                        <a:gd name="connsiteY10" fmla="*/ 4557 h 10000"/>
                        <a:gd name="connsiteX11" fmla="*/ 926 w 10000"/>
                        <a:gd name="connsiteY11" fmla="*/ 4589 h 10000"/>
                        <a:gd name="connsiteX12" fmla="*/ 1341 w 10000"/>
                        <a:gd name="connsiteY12" fmla="*/ 4670 h 10000"/>
                        <a:gd name="connsiteX13" fmla="*/ 1729 w 10000"/>
                        <a:gd name="connsiteY13" fmla="*/ 9266 h 10000"/>
                        <a:gd name="connsiteX14" fmla="*/ 0 w 10000"/>
                        <a:gd name="connsiteY14" fmla="*/ 9849 h 10000"/>
                        <a:gd name="connsiteX15" fmla="*/ 1865 w 10000"/>
                        <a:gd name="connsiteY15" fmla="*/ 9993 h 10000"/>
                        <a:gd name="connsiteX16" fmla="*/ 3834 w 10000"/>
                        <a:gd name="connsiteY16" fmla="*/ 9887 h 10000"/>
                        <a:gd name="connsiteX17" fmla="*/ 4262 w 10000"/>
                        <a:gd name="connsiteY17" fmla="*/ 7313 h 10000"/>
                        <a:gd name="connsiteX18" fmla="*/ 4521 w 10000"/>
                        <a:gd name="connsiteY18" fmla="*/ 5958 h 10000"/>
                        <a:gd name="connsiteX19" fmla="*/ 4702 w 10000"/>
                        <a:gd name="connsiteY19" fmla="*/ 5112 h 10000"/>
                        <a:gd name="connsiteX20" fmla="*/ 5466 w 10000"/>
                        <a:gd name="connsiteY20" fmla="*/ 4850 h 10000"/>
                        <a:gd name="connsiteX21" fmla="*/ 6030 w 10000"/>
                        <a:gd name="connsiteY21" fmla="*/ 8598 h 10000"/>
                        <a:gd name="connsiteX22" fmla="*/ 6049 w 10000"/>
                        <a:gd name="connsiteY22" fmla="*/ 9899 h 10000"/>
                        <a:gd name="connsiteX23" fmla="*/ 7001 w 10000"/>
                        <a:gd name="connsiteY23" fmla="*/ 9990 h 10000"/>
                        <a:gd name="connsiteX24" fmla="*/ 10000 w 10000"/>
                        <a:gd name="connsiteY24" fmla="*/ 9918 h 10000"/>
                        <a:gd name="connsiteX25" fmla="*/ 8193 w 10000"/>
                        <a:gd name="connsiteY25" fmla="*/ 9266 h 10000"/>
                        <a:gd name="connsiteX0" fmla="*/ 8193 w 10000"/>
                        <a:gd name="connsiteY0" fmla="*/ 9266 h 10000"/>
                        <a:gd name="connsiteX1" fmla="*/ 9190 w 10000"/>
                        <a:gd name="connsiteY1" fmla="*/ 3512 h 10000"/>
                        <a:gd name="connsiteX2" fmla="*/ 9020 w 10000"/>
                        <a:gd name="connsiteY2" fmla="*/ 1719 h 10000"/>
                        <a:gd name="connsiteX3" fmla="*/ 7681 w 10000"/>
                        <a:gd name="connsiteY3" fmla="*/ 1288 h 10000"/>
                        <a:gd name="connsiteX4" fmla="*/ 2124 w 10000"/>
                        <a:gd name="connsiteY4" fmla="*/ 1225 h 10000"/>
                        <a:gd name="connsiteX5" fmla="*/ 1878 w 10000"/>
                        <a:gd name="connsiteY5" fmla="*/ 602 h 10000"/>
                        <a:gd name="connsiteX6" fmla="*/ 1846 w 10000"/>
                        <a:gd name="connsiteY6" fmla="*/ 0 h 10000"/>
                        <a:gd name="connsiteX7" fmla="*/ 440 w 10000"/>
                        <a:gd name="connsiteY7" fmla="*/ 25 h 10000"/>
                        <a:gd name="connsiteX8" fmla="*/ 395 w 10000"/>
                        <a:gd name="connsiteY8" fmla="*/ 4432 h 10000"/>
                        <a:gd name="connsiteX9" fmla="*/ 544 w 10000"/>
                        <a:gd name="connsiteY9" fmla="*/ 4479 h 10000"/>
                        <a:gd name="connsiteX10" fmla="*/ 810 w 10000"/>
                        <a:gd name="connsiteY10" fmla="*/ 4557 h 10000"/>
                        <a:gd name="connsiteX11" fmla="*/ 926 w 10000"/>
                        <a:gd name="connsiteY11" fmla="*/ 4589 h 10000"/>
                        <a:gd name="connsiteX12" fmla="*/ 1341 w 10000"/>
                        <a:gd name="connsiteY12" fmla="*/ 4670 h 10000"/>
                        <a:gd name="connsiteX13" fmla="*/ 1729 w 10000"/>
                        <a:gd name="connsiteY13" fmla="*/ 9266 h 10000"/>
                        <a:gd name="connsiteX14" fmla="*/ 0 w 10000"/>
                        <a:gd name="connsiteY14" fmla="*/ 9849 h 10000"/>
                        <a:gd name="connsiteX15" fmla="*/ 1865 w 10000"/>
                        <a:gd name="connsiteY15" fmla="*/ 9993 h 10000"/>
                        <a:gd name="connsiteX16" fmla="*/ 3834 w 10000"/>
                        <a:gd name="connsiteY16" fmla="*/ 9887 h 10000"/>
                        <a:gd name="connsiteX17" fmla="*/ 4262 w 10000"/>
                        <a:gd name="connsiteY17" fmla="*/ 7313 h 10000"/>
                        <a:gd name="connsiteX18" fmla="*/ 4521 w 10000"/>
                        <a:gd name="connsiteY18" fmla="*/ 5958 h 10000"/>
                        <a:gd name="connsiteX19" fmla="*/ 4702 w 10000"/>
                        <a:gd name="connsiteY19" fmla="*/ 5112 h 10000"/>
                        <a:gd name="connsiteX20" fmla="*/ 5466 w 10000"/>
                        <a:gd name="connsiteY20" fmla="*/ 4850 h 10000"/>
                        <a:gd name="connsiteX21" fmla="*/ 6030 w 10000"/>
                        <a:gd name="connsiteY21" fmla="*/ 8598 h 10000"/>
                        <a:gd name="connsiteX22" fmla="*/ 6049 w 10000"/>
                        <a:gd name="connsiteY22" fmla="*/ 9899 h 10000"/>
                        <a:gd name="connsiteX23" fmla="*/ 7001 w 10000"/>
                        <a:gd name="connsiteY23" fmla="*/ 9990 h 10000"/>
                        <a:gd name="connsiteX24" fmla="*/ 10000 w 10000"/>
                        <a:gd name="connsiteY24" fmla="*/ 9918 h 10000"/>
                        <a:gd name="connsiteX25" fmla="*/ 8193 w 10000"/>
                        <a:gd name="connsiteY25" fmla="*/ 9266 h 10000"/>
                        <a:gd name="connsiteX0" fmla="*/ 8193 w 10000"/>
                        <a:gd name="connsiteY0" fmla="*/ 9297 h 10031"/>
                        <a:gd name="connsiteX1" fmla="*/ 9190 w 10000"/>
                        <a:gd name="connsiteY1" fmla="*/ 3543 h 10031"/>
                        <a:gd name="connsiteX2" fmla="*/ 9020 w 10000"/>
                        <a:gd name="connsiteY2" fmla="*/ 1750 h 10031"/>
                        <a:gd name="connsiteX3" fmla="*/ 7681 w 10000"/>
                        <a:gd name="connsiteY3" fmla="*/ 1319 h 10031"/>
                        <a:gd name="connsiteX4" fmla="*/ 2124 w 10000"/>
                        <a:gd name="connsiteY4" fmla="*/ 1256 h 10031"/>
                        <a:gd name="connsiteX5" fmla="*/ 1878 w 10000"/>
                        <a:gd name="connsiteY5" fmla="*/ 633 h 10031"/>
                        <a:gd name="connsiteX6" fmla="*/ 1846 w 10000"/>
                        <a:gd name="connsiteY6" fmla="*/ 0 h 10031"/>
                        <a:gd name="connsiteX7" fmla="*/ 440 w 10000"/>
                        <a:gd name="connsiteY7" fmla="*/ 56 h 10031"/>
                        <a:gd name="connsiteX8" fmla="*/ 395 w 10000"/>
                        <a:gd name="connsiteY8" fmla="*/ 4463 h 10031"/>
                        <a:gd name="connsiteX9" fmla="*/ 544 w 10000"/>
                        <a:gd name="connsiteY9" fmla="*/ 4510 h 10031"/>
                        <a:gd name="connsiteX10" fmla="*/ 810 w 10000"/>
                        <a:gd name="connsiteY10" fmla="*/ 4588 h 10031"/>
                        <a:gd name="connsiteX11" fmla="*/ 926 w 10000"/>
                        <a:gd name="connsiteY11" fmla="*/ 4620 h 10031"/>
                        <a:gd name="connsiteX12" fmla="*/ 1341 w 10000"/>
                        <a:gd name="connsiteY12" fmla="*/ 4701 h 10031"/>
                        <a:gd name="connsiteX13" fmla="*/ 1729 w 10000"/>
                        <a:gd name="connsiteY13" fmla="*/ 9297 h 10031"/>
                        <a:gd name="connsiteX14" fmla="*/ 0 w 10000"/>
                        <a:gd name="connsiteY14" fmla="*/ 9880 h 10031"/>
                        <a:gd name="connsiteX15" fmla="*/ 1865 w 10000"/>
                        <a:gd name="connsiteY15" fmla="*/ 10024 h 10031"/>
                        <a:gd name="connsiteX16" fmla="*/ 3834 w 10000"/>
                        <a:gd name="connsiteY16" fmla="*/ 9918 h 10031"/>
                        <a:gd name="connsiteX17" fmla="*/ 4262 w 10000"/>
                        <a:gd name="connsiteY17" fmla="*/ 7344 h 10031"/>
                        <a:gd name="connsiteX18" fmla="*/ 4521 w 10000"/>
                        <a:gd name="connsiteY18" fmla="*/ 5989 h 10031"/>
                        <a:gd name="connsiteX19" fmla="*/ 4702 w 10000"/>
                        <a:gd name="connsiteY19" fmla="*/ 5143 h 10031"/>
                        <a:gd name="connsiteX20" fmla="*/ 5466 w 10000"/>
                        <a:gd name="connsiteY20" fmla="*/ 4881 h 10031"/>
                        <a:gd name="connsiteX21" fmla="*/ 6030 w 10000"/>
                        <a:gd name="connsiteY21" fmla="*/ 8629 h 10031"/>
                        <a:gd name="connsiteX22" fmla="*/ 6049 w 10000"/>
                        <a:gd name="connsiteY22" fmla="*/ 9930 h 10031"/>
                        <a:gd name="connsiteX23" fmla="*/ 7001 w 10000"/>
                        <a:gd name="connsiteY23" fmla="*/ 10021 h 10031"/>
                        <a:gd name="connsiteX24" fmla="*/ 10000 w 10000"/>
                        <a:gd name="connsiteY24" fmla="*/ 9949 h 10031"/>
                        <a:gd name="connsiteX25" fmla="*/ 8193 w 10000"/>
                        <a:gd name="connsiteY25" fmla="*/ 9297 h 10031"/>
                        <a:gd name="connsiteX0" fmla="*/ 8193 w 10000"/>
                        <a:gd name="connsiteY0" fmla="*/ 9334 h 10068"/>
                        <a:gd name="connsiteX1" fmla="*/ 9190 w 10000"/>
                        <a:gd name="connsiteY1" fmla="*/ 3580 h 10068"/>
                        <a:gd name="connsiteX2" fmla="*/ 9020 w 10000"/>
                        <a:gd name="connsiteY2" fmla="*/ 1787 h 10068"/>
                        <a:gd name="connsiteX3" fmla="*/ 7681 w 10000"/>
                        <a:gd name="connsiteY3" fmla="*/ 1356 h 10068"/>
                        <a:gd name="connsiteX4" fmla="*/ 2124 w 10000"/>
                        <a:gd name="connsiteY4" fmla="*/ 1293 h 10068"/>
                        <a:gd name="connsiteX5" fmla="*/ 1878 w 10000"/>
                        <a:gd name="connsiteY5" fmla="*/ 670 h 10068"/>
                        <a:gd name="connsiteX6" fmla="*/ 1846 w 10000"/>
                        <a:gd name="connsiteY6" fmla="*/ 37 h 10068"/>
                        <a:gd name="connsiteX7" fmla="*/ 440 w 10000"/>
                        <a:gd name="connsiteY7" fmla="*/ 0 h 10068"/>
                        <a:gd name="connsiteX8" fmla="*/ 395 w 10000"/>
                        <a:gd name="connsiteY8" fmla="*/ 4500 h 10068"/>
                        <a:gd name="connsiteX9" fmla="*/ 544 w 10000"/>
                        <a:gd name="connsiteY9" fmla="*/ 4547 h 10068"/>
                        <a:gd name="connsiteX10" fmla="*/ 810 w 10000"/>
                        <a:gd name="connsiteY10" fmla="*/ 4625 h 10068"/>
                        <a:gd name="connsiteX11" fmla="*/ 926 w 10000"/>
                        <a:gd name="connsiteY11" fmla="*/ 4657 h 10068"/>
                        <a:gd name="connsiteX12" fmla="*/ 1341 w 10000"/>
                        <a:gd name="connsiteY12" fmla="*/ 4738 h 10068"/>
                        <a:gd name="connsiteX13" fmla="*/ 1729 w 10000"/>
                        <a:gd name="connsiteY13" fmla="*/ 9334 h 10068"/>
                        <a:gd name="connsiteX14" fmla="*/ 0 w 10000"/>
                        <a:gd name="connsiteY14" fmla="*/ 9917 h 10068"/>
                        <a:gd name="connsiteX15" fmla="*/ 1865 w 10000"/>
                        <a:gd name="connsiteY15" fmla="*/ 10061 h 10068"/>
                        <a:gd name="connsiteX16" fmla="*/ 3834 w 10000"/>
                        <a:gd name="connsiteY16" fmla="*/ 9955 h 10068"/>
                        <a:gd name="connsiteX17" fmla="*/ 4262 w 10000"/>
                        <a:gd name="connsiteY17" fmla="*/ 7381 h 10068"/>
                        <a:gd name="connsiteX18" fmla="*/ 4521 w 10000"/>
                        <a:gd name="connsiteY18" fmla="*/ 6026 h 10068"/>
                        <a:gd name="connsiteX19" fmla="*/ 4702 w 10000"/>
                        <a:gd name="connsiteY19" fmla="*/ 5180 h 10068"/>
                        <a:gd name="connsiteX20" fmla="*/ 5466 w 10000"/>
                        <a:gd name="connsiteY20" fmla="*/ 4918 h 10068"/>
                        <a:gd name="connsiteX21" fmla="*/ 6030 w 10000"/>
                        <a:gd name="connsiteY21" fmla="*/ 8666 h 10068"/>
                        <a:gd name="connsiteX22" fmla="*/ 6049 w 10000"/>
                        <a:gd name="connsiteY22" fmla="*/ 9967 h 10068"/>
                        <a:gd name="connsiteX23" fmla="*/ 7001 w 10000"/>
                        <a:gd name="connsiteY23" fmla="*/ 10058 h 10068"/>
                        <a:gd name="connsiteX24" fmla="*/ 10000 w 10000"/>
                        <a:gd name="connsiteY24" fmla="*/ 9986 h 10068"/>
                        <a:gd name="connsiteX25" fmla="*/ 8193 w 10000"/>
                        <a:gd name="connsiteY25" fmla="*/ 9334 h 10068"/>
                        <a:gd name="connsiteX0" fmla="*/ 8193 w 10000"/>
                        <a:gd name="connsiteY0" fmla="*/ 9334 h 10068"/>
                        <a:gd name="connsiteX1" fmla="*/ 9190 w 10000"/>
                        <a:gd name="connsiteY1" fmla="*/ 3580 h 10068"/>
                        <a:gd name="connsiteX2" fmla="*/ 9020 w 10000"/>
                        <a:gd name="connsiteY2" fmla="*/ 1787 h 10068"/>
                        <a:gd name="connsiteX3" fmla="*/ 7681 w 10000"/>
                        <a:gd name="connsiteY3" fmla="*/ 1356 h 10068"/>
                        <a:gd name="connsiteX4" fmla="*/ 2124 w 10000"/>
                        <a:gd name="connsiteY4" fmla="*/ 1293 h 10068"/>
                        <a:gd name="connsiteX5" fmla="*/ 1878 w 10000"/>
                        <a:gd name="connsiteY5" fmla="*/ 670 h 10068"/>
                        <a:gd name="connsiteX6" fmla="*/ 1846 w 10000"/>
                        <a:gd name="connsiteY6" fmla="*/ 37 h 10068"/>
                        <a:gd name="connsiteX7" fmla="*/ 440 w 10000"/>
                        <a:gd name="connsiteY7" fmla="*/ 0 h 10068"/>
                        <a:gd name="connsiteX8" fmla="*/ 395 w 10000"/>
                        <a:gd name="connsiteY8" fmla="*/ 4500 h 10068"/>
                        <a:gd name="connsiteX9" fmla="*/ 544 w 10000"/>
                        <a:gd name="connsiteY9" fmla="*/ 4547 h 10068"/>
                        <a:gd name="connsiteX10" fmla="*/ 810 w 10000"/>
                        <a:gd name="connsiteY10" fmla="*/ 4625 h 10068"/>
                        <a:gd name="connsiteX11" fmla="*/ 926 w 10000"/>
                        <a:gd name="connsiteY11" fmla="*/ 4657 h 10068"/>
                        <a:gd name="connsiteX12" fmla="*/ 1341 w 10000"/>
                        <a:gd name="connsiteY12" fmla="*/ 4738 h 10068"/>
                        <a:gd name="connsiteX13" fmla="*/ 1729 w 10000"/>
                        <a:gd name="connsiteY13" fmla="*/ 9334 h 10068"/>
                        <a:gd name="connsiteX14" fmla="*/ 0 w 10000"/>
                        <a:gd name="connsiteY14" fmla="*/ 9917 h 10068"/>
                        <a:gd name="connsiteX15" fmla="*/ 1865 w 10000"/>
                        <a:gd name="connsiteY15" fmla="*/ 10061 h 10068"/>
                        <a:gd name="connsiteX16" fmla="*/ 3834 w 10000"/>
                        <a:gd name="connsiteY16" fmla="*/ 9955 h 10068"/>
                        <a:gd name="connsiteX17" fmla="*/ 4262 w 10000"/>
                        <a:gd name="connsiteY17" fmla="*/ 7381 h 10068"/>
                        <a:gd name="connsiteX18" fmla="*/ 4521 w 10000"/>
                        <a:gd name="connsiteY18" fmla="*/ 6026 h 10068"/>
                        <a:gd name="connsiteX19" fmla="*/ 4702 w 10000"/>
                        <a:gd name="connsiteY19" fmla="*/ 5180 h 10068"/>
                        <a:gd name="connsiteX20" fmla="*/ 5466 w 10000"/>
                        <a:gd name="connsiteY20" fmla="*/ 4918 h 10068"/>
                        <a:gd name="connsiteX21" fmla="*/ 6030 w 10000"/>
                        <a:gd name="connsiteY21" fmla="*/ 8666 h 10068"/>
                        <a:gd name="connsiteX22" fmla="*/ 6049 w 10000"/>
                        <a:gd name="connsiteY22" fmla="*/ 9967 h 10068"/>
                        <a:gd name="connsiteX23" fmla="*/ 7001 w 10000"/>
                        <a:gd name="connsiteY23" fmla="*/ 10058 h 10068"/>
                        <a:gd name="connsiteX24" fmla="*/ 10000 w 10000"/>
                        <a:gd name="connsiteY24" fmla="*/ 9986 h 10068"/>
                        <a:gd name="connsiteX25" fmla="*/ 8193 w 10000"/>
                        <a:gd name="connsiteY25" fmla="*/ 9334 h 10068"/>
                        <a:gd name="connsiteX0" fmla="*/ 8193 w 10000"/>
                        <a:gd name="connsiteY0" fmla="*/ 9334 h 10068"/>
                        <a:gd name="connsiteX1" fmla="*/ 9190 w 10000"/>
                        <a:gd name="connsiteY1" fmla="*/ 3580 h 10068"/>
                        <a:gd name="connsiteX2" fmla="*/ 9210 w 10000"/>
                        <a:gd name="connsiteY2" fmla="*/ 1787 h 10068"/>
                        <a:gd name="connsiteX3" fmla="*/ 7681 w 10000"/>
                        <a:gd name="connsiteY3" fmla="*/ 1356 h 10068"/>
                        <a:gd name="connsiteX4" fmla="*/ 2124 w 10000"/>
                        <a:gd name="connsiteY4" fmla="*/ 1293 h 10068"/>
                        <a:gd name="connsiteX5" fmla="*/ 1878 w 10000"/>
                        <a:gd name="connsiteY5" fmla="*/ 670 h 10068"/>
                        <a:gd name="connsiteX6" fmla="*/ 1846 w 10000"/>
                        <a:gd name="connsiteY6" fmla="*/ 37 h 10068"/>
                        <a:gd name="connsiteX7" fmla="*/ 440 w 10000"/>
                        <a:gd name="connsiteY7" fmla="*/ 0 h 10068"/>
                        <a:gd name="connsiteX8" fmla="*/ 395 w 10000"/>
                        <a:gd name="connsiteY8" fmla="*/ 4500 h 10068"/>
                        <a:gd name="connsiteX9" fmla="*/ 544 w 10000"/>
                        <a:gd name="connsiteY9" fmla="*/ 4547 h 10068"/>
                        <a:gd name="connsiteX10" fmla="*/ 810 w 10000"/>
                        <a:gd name="connsiteY10" fmla="*/ 4625 h 10068"/>
                        <a:gd name="connsiteX11" fmla="*/ 926 w 10000"/>
                        <a:gd name="connsiteY11" fmla="*/ 4657 h 10068"/>
                        <a:gd name="connsiteX12" fmla="*/ 1341 w 10000"/>
                        <a:gd name="connsiteY12" fmla="*/ 4738 h 10068"/>
                        <a:gd name="connsiteX13" fmla="*/ 1729 w 10000"/>
                        <a:gd name="connsiteY13" fmla="*/ 9334 h 10068"/>
                        <a:gd name="connsiteX14" fmla="*/ 0 w 10000"/>
                        <a:gd name="connsiteY14" fmla="*/ 9917 h 10068"/>
                        <a:gd name="connsiteX15" fmla="*/ 1865 w 10000"/>
                        <a:gd name="connsiteY15" fmla="*/ 10061 h 10068"/>
                        <a:gd name="connsiteX16" fmla="*/ 3834 w 10000"/>
                        <a:gd name="connsiteY16" fmla="*/ 9955 h 10068"/>
                        <a:gd name="connsiteX17" fmla="*/ 4262 w 10000"/>
                        <a:gd name="connsiteY17" fmla="*/ 7381 h 10068"/>
                        <a:gd name="connsiteX18" fmla="*/ 4521 w 10000"/>
                        <a:gd name="connsiteY18" fmla="*/ 6026 h 10068"/>
                        <a:gd name="connsiteX19" fmla="*/ 4702 w 10000"/>
                        <a:gd name="connsiteY19" fmla="*/ 5180 h 10068"/>
                        <a:gd name="connsiteX20" fmla="*/ 5466 w 10000"/>
                        <a:gd name="connsiteY20" fmla="*/ 4918 h 10068"/>
                        <a:gd name="connsiteX21" fmla="*/ 6030 w 10000"/>
                        <a:gd name="connsiteY21" fmla="*/ 8666 h 10068"/>
                        <a:gd name="connsiteX22" fmla="*/ 6049 w 10000"/>
                        <a:gd name="connsiteY22" fmla="*/ 9967 h 10068"/>
                        <a:gd name="connsiteX23" fmla="*/ 7001 w 10000"/>
                        <a:gd name="connsiteY23" fmla="*/ 10058 h 10068"/>
                        <a:gd name="connsiteX24" fmla="*/ 10000 w 10000"/>
                        <a:gd name="connsiteY24" fmla="*/ 9986 h 10068"/>
                        <a:gd name="connsiteX25" fmla="*/ 8193 w 10000"/>
                        <a:gd name="connsiteY25" fmla="*/ 9334 h 10068"/>
                        <a:gd name="connsiteX0" fmla="*/ 8193 w 10000"/>
                        <a:gd name="connsiteY0" fmla="*/ 9297 h 10031"/>
                        <a:gd name="connsiteX1" fmla="*/ 9190 w 10000"/>
                        <a:gd name="connsiteY1" fmla="*/ 3543 h 10031"/>
                        <a:gd name="connsiteX2" fmla="*/ 9210 w 10000"/>
                        <a:gd name="connsiteY2" fmla="*/ 1750 h 10031"/>
                        <a:gd name="connsiteX3" fmla="*/ 7681 w 10000"/>
                        <a:gd name="connsiteY3" fmla="*/ 1319 h 10031"/>
                        <a:gd name="connsiteX4" fmla="*/ 2124 w 10000"/>
                        <a:gd name="connsiteY4" fmla="*/ 1256 h 10031"/>
                        <a:gd name="connsiteX5" fmla="*/ 1878 w 10000"/>
                        <a:gd name="connsiteY5" fmla="*/ 633 h 10031"/>
                        <a:gd name="connsiteX6" fmla="*/ 1846 w 10000"/>
                        <a:gd name="connsiteY6" fmla="*/ 0 h 10031"/>
                        <a:gd name="connsiteX7" fmla="*/ 405 w 10000"/>
                        <a:gd name="connsiteY7" fmla="*/ 152 h 10031"/>
                        <a:gd name="connsiteX8" fmla="*/ 395 w 10000"/>
                        <a:gd name="connsiteY8" fmla="*/ 4463 h 10031"/>
                        <a:gd name="connsiteX9" fmla="*/ 544 w 10000"/>
                        <a:gd name="connsiteY9" fmla="*/ 4510 h 10031"/>
                        <a:gd name="connsiteX10" fmla="*/ 810 w 10000"/>
                        <a:gd name="connsiteY10" fmla="*/ 4588 h 10031"/>
                        <a:gd name="connsiteX11" fmla="*/ 926 w 10000"/>
                        <a:gd name="connsiteY11" fmla="*/ 4620 h 10031"/>
                        <a:gd name="connsiteX12" fmla="*/ 1341 w 10000"/>
                        <a:gd name="connsiteY12" fmla="*/ 4701 h 10031"/>
                        <a:gd name="connsiteX13" fmla="*/ 1729 w 10000"/>
                        <a:gd name="connsiteY13" fmla="*/ 9297 h 10031"/>
                        <a:gd name="connsiteX14" fmla="*/ 0 w 10000"/>
                        <a:gd name="connsiteY14" fmla="*/ 9880 h 10031"/>
                        <a:gd name="connsiteX15" fmla="*/ 1865 w 10000"/>
                        <a:gd name="connsiteY15" fmla="*/ 10024 h 10031"/>
                        <a:gd name="connsiteX16" fmla="*/ 3834 w 10000"/>
                        <a:gd name="connsiteY16" fmla="*/ 9918 h 10031"/>
                        <a:gd name="connsiteX17" fmla="*/ 4262 w 10000"/>
                        <a:gd name="connsiteY17" fmla="*/ 7344 h 10031"/>
                        <a:gd name="connsiteX18" fmla="*/ 4521 w 10000"/>
                        <a:gd name="connsiteY18" fmla="*/ 5989 h 10031"/>
                        <a:gd name="connsiteX19" fmla="*/ 4702 w 10000"/>
                        <a:gd name="connsiteY19" fmla="*/ 5143 h 10031"/>
                        <a:gd name="connsiteX20" fmla="*/ 5466 w 10000"/>
                        <a:gd name="connsiteY20" fmla="*/ 4881 h 10031"/>
                        <a:gd name="connsiteX21" fmla="*/ 6030 w 10000"/>
                        <a:gd name="connsiteY21" fmla="*/ 8629 h 10031"/>
                        <a:gd name="connsiteX22" fmla="*/ 6049 w 10000"/>
                        <a:gd name="connsiteY22" fmla="*/ 9930 h 10031"/>
                        <a:gd name="connsiteX23" fmla="*/ 7001 w 10000"/>
                        <a:gd name="connsiteY23" fmla="*/ 10021 h 10031"/>
                        <a:gd name="connsiteX24" fmla="*/ 10000 w 10000"/>
                        <a:gd name="connsiteY24" fmla="*/ 9949 h 10031"/>
                        <a:gd name="connsiteX25" fmla="*/ 8193 w 10000"/>
                        <a:gd name="connsiteY25" fmla="*/ 9297 h 10031"/>
                        <a:gd name="connsiteX0" fmla="*/ 8193 w 10000"/>
                        <a:gd name="connsiteY0" fmla="*/ 9145 h 9879"/>
                        <a:gd name="connsiteX1" fmla="*/ 9190 w 10000"/>
                        <a:gd name="connsiteY1" fmla="*/ 3391 h 9879"/>
                        <a:gd name="connsiteX2" fmla="*/ 9210 w 10000"/>
                        <a:gd name="connsiteY2" fmla="*/ 1598 h 9879"/>
                        <a:gd name="connsiteX3" fmla="*/ 7681 w 10000"/>
                        <a:gd name="connsiteY3" fmla="*/ 1167 h 9879"/>
                        <a:gd name="connsiteX4" fmla="*/ 2124 w 10000"/>
                        <a:gd name="connsiteY4" fmla="*/ 1104 h 9879"/>
                        <a:gd name="connsiteX5" fmla="*/ 1878 w 10000"/>
                        <a:gd name="connsiteY5" fmla="*/ 481 h 9879"/>
                        <a:gd name="connsiteX6" fmla="*/ 1846 w 10000"/>
                        <a:gd name="connsiteY6" fmla="*/ 20 h 9879"/>
                        <a:gd name="connsiteX7" fmla="*/ 405 w 10000"/>
                        <a:gd name="connsiteY7" fmla="*/ 0 h 9879"/>
                        <a:gd name="connsiteX8" fmla="*/ 395 w 10000"/>
                        <a:gd name="connsiteY8" fmla="*/ 4311 h 9879"/>
                        <a:gd name="connsiteX9" fmla="*/ 544 w 10000"/>
                        <a:gd name="connsiteY9" fmla="*/ 4358 h 9879"/>
                        <a:gd name="connsiteX10" fmla="*/ 810 w 10000"/>
                        <a:gd name="connsiteY10" fmla="*/ 4436 h 9879"/>
                        <a:gd name="connsiteX11" fmla="*/ 926 w 10000"/>
                        <a:gd name="connsiteY11" fmla="*/ 4468 h 9879"/>
                        <a:gd name="connsiteX12" fmla="*/ 1341 w 10000"/>
                        <a:gd name="connsiteY12" fmla="*/ 4549 h 9879"/>
                        <a:gd name="connsiteX13" fmla="*/ 1729 w 10000"/>
                        <a:gd name="connsiteY13" fmla="*/ 9145 h 9879"/>
                        <a:gd name="connsiteX14" fmla="*/ 0 w 10000"/>
                        <a:gd name="connsiteY14" fmla="*/ 9728 h 9879"/>
                        <a:gd name="connsiteX15" fmla="*/ 1865 w 10000"/>
                        <a:gd name="connsiteY15" fmla="*/ 9872 h 9879"/>
                        <a:gd name="connsiteX16" fmla="*/ 3834 w 10000"/>
                        <a:gd name="connsiteY16" fmla="*/ 9766 h 9879"/>
                        <a:gd name="connsiteX17" fmla="*/ 4262 w 10000"/>
                        <a:gd name="connsiteY17" fmla="*/ 7192 h 9879"/>
                        <a:gd name="connsiteX18" fmla="*/ 4521 w 10000"/>
                        <a:gd name="connsiteY18" fmla="*/ 5837 h 9879"/>
                        <a:gd name="connsiteX19" fmla="*/ 4702 w 10000"/>
                        <a:gd name="connsiteY19" fmla="*/ 4991 h 9879"/>
                        <a:gd name="connsiteX20" fmla="*/ 5466 w 10000"/>
                        <a:gd name="connsiteY20" fmla="*/ 4729 h 9879"/>
                        <a:gd name="connsiteX21" fmla="*/ 6030 w 10000"/>
                        <a:gd name="connsiteY21" fmla="*/ 8477 h 9879"/>
                        <a:gd name="connsiteX22" fmla="*/ 6049 w 10000"/>
                        <a:gd name="connsiteY22" fmla="*/ 9778 h 9879"/>
                        <a:gd name="connsiteX23" fmla="*/ 7001 w 10000"/>
                        <a:gd name="connsiteY23" fmla="*/ 9869 h 9879"/>
                        <a:gd name="connsiteX24" fmla="*/ 10000 w 10000"/>
                        <a:gd name="connsiteY24" fmla="*/ 9797 h 9879"/>
                        <a:gd name="connsiteX25" fmla="*/ 8193 w 10000"/>
                        <a:gd name="connsiteY25" fmla="*/ 9145 h 9879"/>
                        <a:gd name="connsiteX0" fmla="*/ 8193 w 10000"/>
                        <a:gd name="connsiteY0" fmla="*/ 9257 h 10000"/>
                        <a:gd name="connsiteX1" fmla="*/ 9190 w 10000"/>
                        <a:gd name="connsiteY1" fmla="*/ 3433 h 10000"/>
                        <a:gd name="connsiteX2" fmla="*/ 9210 w 10000"/>
                        <a:gd name="connsiteY2" fmla="*/ 1618 h 10000"/>
                        <a:gd name="connsiteX3" fmla="*/ 7681 w 10000"/>
                        <a:gd name="connsiteY3" fmla="*/ 1181 h 10000"/>
                        <a:gd name="connsiteX4" fmla="*/ 2124 w 10000"/>
                        <a:gd name="connsiteY4" fmla="*/ 1118 h 10000"/>
                        <a:gd name="connsiteX5" fmla="*/ 1878 w 10000"/>
                        <a:gd name="connsiteY5" fmla="*/ 487 h 10000"/>
                        <a:gd name="connsiteX6" fmla="*/ 1846 w 10000"/>
                        <a:gd name="connsiteY6" fmla="*/ 3 h 10000"/>
                        <a:gd name="connsiteX7" fmla="*/ 405 w 10000"/>
                        <a:gd name="connsiteY7" fmla="*/ 0 h 10000"/>
                        <a:gd name="connsiteX8" fmla="*/ 395 w 10000"/>
                        <a:gd name="connsiteY8" fmla="*/ 4364 h 10000"/>
                        <a:gd name="connsiteX9" fmla="*/ 544 w 10000"/>
                        <a:gd name="connsiteY9" fmla="*/ 4411 h 10000"/>
                        <a:gd name="connsiteX10" fmla="*/ 810 w 10000"/>
                        <a:gd name="connsiteY10" fmla="*/ 4490 h 10000"/>
                        <a:gd name="connsiteX11" fmla="*/ 926 w 10000"/>
                        <a:gd name="connsiteY11" fmla="*/ 4523 h 10000"/>
                        <a:gd name="connsiteX12" fmla="*/ 1341 w 10000"/>
                        <a:gd name="connsiteY12" fmla="*/ 4605 h 10000"/>
                        <a:gd name="connsiteX13" fmla="*/ 1729 w 10000"/>
                        <a:gd name="connsiteY13" fmla="*/ 9257 h 10000"/>
                        <a:gd name="connsiteX14" fmla="*/ 0 w 10000"/>
                        <a:gd name="connsiteY14" fmla="*/ 9847 h 10000"/>
                        <a:gd name="connsiteX15" fmla="*/ 1865 w 10000"/>
                        <a:gd name="connsiteY15" fmla="*/ 9993 h 10000"/>
                        <a:gd name="connsiteX16" fmla="*/ 3834 w 10000"/>
                        <a:gd name="connsiteY16" fmla="*/ 9886 h 10000"/>
                        <a:gd name="connsiteX17" fmla="*/ 4262 w 10000"/>
                        <a:gd name="connsiteY17" fmla="*/ 7280 h 10000"/>
                        <a:gd name="connsiteX18" fmla="*/ 4521 w 10000"/>
                        <a:gd name="connsiteY18" fmla="*/ 5908 h 10000"/>
                        <a:gd name="connsiteX19" fmla="*/ 4702 w 10000"/>
                        <a:gd name="connsiteY19" fmla="*/ 5052 h 10000"/>
                        <a:gd name="connsiteX20" fmla="*/ 5466 w 10000"/>
                        <a:gd name="connsiteY20" fmla="*/ 4787 h 10000"/>
                        <a:gd name="connsiteX21" fmla="*/ 6030 w 10000"/>
                        <a:gd name="connsiteY21" fmla="*/ 8581 h 10000"/>
                        <a:gd name="connsiteX22" fmla="*/ 6049 w 10000"/>
                        <a:gd name="connsiteY22" fmla="*/ 9898 h 10000"/>
                        <a:gd name="connsiteX23" fmla="*/ 7001 w 10000"/>
                        <a:gd name="connsiteY23" fmla="*/ 9990 h 10000"/>
                        <a:gd name="connsiteX24" fmla="*/ 10000 w 10000"/>
                        <a:gd name="connsiteY24" fmla="*/ 9917 h 10000"/>
                        <a:gd name="connsiteX25" fmla="*/ 8193 w 10000"/>
                        <a:gd name="connsiteY25" fmla="*/ 9257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000" h="10000">
                          <a:moveTo>
                            <a:pt x="8193" y="9257"/>
                          </a:moveTo>
                          <a:cubicBezTo>
                            <a:pt x="8374" y="8270"/>
                            <a:pt x="9052" y="4706"/>
                            <a:pt x="9190" y="3433"/>
                          </a:cubicBezTo>
                          <a:cubicBezTo>
                            <a:pt x="9328" y="2159"/>
                            <a:pt x="9462" y="1993"/>
                            <a:pt x="9210" y="1618"/>
                          </a:cubicBezTo>
                          <a:cubicBezTo>
                            <a:pt x="8959" y="1242"/>
                            <a:pt x="8767" y="1264"/>
                            <a:pt x="7681" y="1181"/>
                          </a:cubicBezTo>
                          <a:cubicBezTo>
                            <a:pt x="7455" y="1210"/>
                            <a:pt x="2455" y="1273"/>
                            <a:pt x="2124" y="1118"/>
                          </a:cubicBezTo>
                          <a:cubicBezTo>
                            <a:pt x="1878" y="913"/>
                            <a:pt x="1904" y="929"/>
                            <a:pt x="1878" y="487"/>
                          </a:cubicBezTo>
                          <a:cubicBezTo>
                            <a:pt x="1872" y="282"/>
                            <a:pt x="1872" y="227"/>
                            <a:pt x="1846" y="3"/>
                          </a:cubicBezTo>
                          <a:lnTo>
                            <a:pt x="405" y="0"/>
                          </a:lnTo>
                          <a:cubicBezTo>
                            <a:pt x="402" y="1455"/>
                            <a:pt x="398" y="2909"/>
                            <a:pt x="395" y="4364"/>
                          </a:cubicBezTo>
                          <a:cubicBezTo>
                            <a:pt x="453" y="4382"/>
                            <a:pt x="518" y="4376"/>
                            <a:pt x="544" y="4411"/>
                          </a:cubicBezTo>
                          <a:lnTo>
                            <a:pt x="810" y="4490"/>
                          </a:lnTo>
                          <a:cubicBezTo>
                            <a:pt x="842" y="4500"/>
                            <a:pt x="894" y="4513"/>
                            <a:pt x="926" y="4523"/>
                          </a:cubicBezTo>
                          <a:cubicBezTo>
                            <a:pt x="939" y="4523"/>
                            <a:pt x="1263" y="4582"/>
                            <a:pt x="1341" y="4605"/>
                          </a:cubicBezTo>
                          <a:cubicBezTo>
                            <a:pt x="1470" y="6155"/>
                            <a:pt x="1600" y="7706"/>
                            <a:pt x="1729" y="9257"/>
                          </a:cubicBezTo>
                          <a:cubicBezTo>
                            <a:pt x="751" y="9531"/>
                            <a:pt x="84" y="9315"/>
                            <a:pt x="0" y="9847"/>
                          </a:cubicBezTo>
                          <a:cubicBezTo>
                            <a:pt x="525" y="10025"/>
                            <a:pt x="1172" y="9996"/>
                            <a:pt x="1865" y="9993"/>
                          </a:cubicBezTo>
                          <a:cubicBezTo>
                            <a:pt x="2247" y="9993"/>
                            <a:pt x="3562" y="10031"/>
                            <a:pt x="3834" y="9886"/>
                          </a:cubicBezTo>
                          <a:cubicBezTo>
                            <a:pt x="3873" y="9841"/>
                            <a:pt x="4242" y="7568"/>
                            <a:pt x="4262" y="7280"/>
                          </a:cubicBezTo>
                          <a:cubicBezTo>
                            <a:pt x="4294" y="6742"/>
                            <a:pt x="4339" y="6445"/>
                            <a:pt x="4521" y="5908"/>
                          </a:cubicBezTo>
                          <a:cubicBezTo>
                            <a:pt x="4631" y="5598"/>
                            <a:pt x="4534" y="5195"/>
                            <a:pt x="4702" y="5052"/>
                          </a:cubicBezTo>
                          <a:cubicBezTo>
                            <a:pt x="5039" y="4762"/>
                            <a:pt x="4728" y="4901"/>
                            <a:pt x="5466" y="4787"/>
                          </a:cubicBezTo>
                          <a:cubicBezTo>
                            <a:pt x="5874" y="5323"/>
                            <a:pt x="5751" y="7391"/>
                            <a:pt x="6030" y="8581"/>
                          </a:cubicBezTo>
                          <a:cubicBezTo>
                            <a:pt x="6159" y="9110"/>
                            <a:pt x="5667" y="9441"/>
                            <a:pt x="6049" y="9898"/>
                          </a:cubicBezTo>
                          <a:lnTo>
                            <a:pt x="7001" y="9990"/>
                          </a:lnTo>
                          <a:cubicBezTo>
                            <a:pt x="7714" y="10009"/>
                            <a:pt x="9527" y="10012"/>
                            <a:pt x="10000" y="9917"/>
                          </a:cubicBezTo>
                          <a:cubicBezTo>
                            <a:pt x="9896" y="9226"/>
                            <a:pt x="9378" y="9659"/>
                            <a:pt x="8193" y="9257"/>
                          </a:cubicBezTo>
                          <a:close/>
                        </a:path>
                      </a:pathLst>
                    </a:custGeom>
                    <a:solidFill>
                      <a:schemeClr val="tx2">
                        <a:lumMod val="75000"/>
                      </a:schemeClr>
                    </a:solidFill>
                    <a:ln>
                      <a:noFill/>
                    </a:ln>
                  </p:spPr>
                  <p:txBody>
                    <a:bodyPr/>
                    <a:lstStyle/>
                    <a:p>
                      <a:pPr eaLnBrk="1" fontAlgn="auto" hangingPunct="1">
                        <a:spcBef>
                          <a:spcPts val="0"/>
                        </a:spcBef>
                        <a:spcAft>
                          <a:spcPts val="0"/>
                        </a:spcAft>
                        <a:defRPr/>
                      </a:pPr>
                      <a:endParaRPr lang="en-IN">
                        <a:solidFill>
                          <a:schemeClr val="bg1"/>
                        </a:solidFill>
                        <a:latin typeface="Calibri" panose="020F0502020204030204"/>
                      </a:endParaRPr>
                    </a:p>
                  </p:txBody>
                </p:sp>
              </p:grpSp>
            </p:grpSp>
            <p:grpSp>
              <p:nvGrpSpPr>
                <p:cNvPr id="10" name="Group 10">
                  <a:extLst>
                    <a:ext uri="{FF2B5EF4-FFF2-40B4-BE49-F238E27FC236}">
                      <a16:creationId xmlns:a16="http://schemas.microsoft.com/office/drawing/2014/main" id="{EB72F2A6-4913-0B9F-AC3E-B31F50E8F37B}"/>
                    </a:ext>
                  </a:extLst>
                </p:cNvPr>
                <p:cNvGrpSpPr>
                  <a:grpSpLocks/>
                </p:cNvGrpSpPr>
                <p:nvPr/>
              </p:nvGrpSpPr>
              <p:grpSpPr bwMode="auto">
                <a:xfrm>
                  <a:off x="6272642" y="1927661"/>
                  <a:ext cx="3525229" cy="2751931"/>
                  <a:chOff x="6272642" y="1927661"/>
                  <a:chExt cx="3525229" cy="2751931"/>
                </a:xfrm>
              </p:grpSpPr>
              <p:grpSp>
                <p:nvGrpSpPr>
                  <p:cNvPr id="38" name="Group 28">
                    <a:extLst>
                      <a:ext uri="{FF2B5EF4-FFF2-40B4-BE49-F238E27FC236}">
                        <a16:creationId xmlns:a16="http://schemas.microsoft.com/office/drawing/2014/main" id="{8E26C468-3C68-CC43-A854-5351A3E177F8}"/>
                      </a:ext>
                    </a:extLst>
                  </p:cNvPr>
                  <p:cNvGrpSpPr>
                    <a:grpSpLocks/>
                  </p:cNvGrpSpPr>
                  <p:nvPr/>
                </p:nvGrpSpPr>
                <p:grpSpPr bwMode="auto">
                  <a:xfrm>
                    <a:off x="6272642" y="1927661"/>
                    <a:ext cx="3525229" cy="1910765"/>
                    <a:chOff x="6272642" y="1927661"/>
                    <a:chExt cx="3525229" cy="1910765"/>
                  </a:xfrm>
                </p:grpSpPr>
                <p:sp>
                  <p:nvSpPr>
                    <p:cNvPr id="40" name="Freeform 29">
                      <a:extLst>
                        <a:ext uri="{FF2B5EF4-FFF2-40B4-BE49-F238E27FC236}">
                          <a16:creationId xmlns:a16="http://schemas.microsoft.com/office/drawing/2014/main" id="{1054AABE-05F7-12C1-A3CB-2ED8512711C0}"/>
                        </a:ext>
                      </a:extLst>
                    </p:cNvPr>
                    <p:cNvSpPr>
                      <a:spLocks/>
                    </p:cNvSpPr>
                    <p:nvPr/>
                  </p:nvSpPr>
                  <p:spPr bwMode="auto">
                    <a:xfrm>
                      <a:off x="7392629" y="1927661"/>
                      <a:ext cx="711181" cy="984805"/>
                    </a:xfrm>
                    <a:custGeom>
                      <a:avLst/>
                      <a:gdLst>
                        <a:gd name="T0" fmla="*/ 476 w 1219"/>
                        <a:gd name="T1" fmla="*/ 84 h 1691"/>
                        <a:gd name="T2" fmla="*/ 32 w 1219"/>
                        <a:gd name="T3" fmla="*/ 837 h 1691"/>
                        <a:gd name="T4" fmla="*/ 1171 w 1219"/>
                        <a:gd name="T5" fmla="*/ 570 h 1691"/>
                        <a:gd name="T6" fmla="*/ 948 w 1219"/>
                        <a:gd name="T7" fmla="*/ 181 h 1691"/>
                        <a:gd name="T8" fmla="*/ 476 w 1219"/>
                        <a:gd name="T9" fmla="*/ 84 h 1691"/>
                      </a:gdLst>
                      <a:ahLst/>
                      <a:cxnLst>
                        <a:cxn ang="0">
                          <a:pos x="T0" y="T1"/>
                        </a:cxn>
                        <a:cxn ang="0">
                          <a:pos x="T2" y="T3"/>
                        </a:cxn>
                        <a:cxn ang="0">
                          <a:pos x="T4" y="T5"/>
                        </a:cxn>
                        <a:cxn ang="0">
                          <a:pos x="T6" y="T7"/>
                        </a:cxn>
                        <a:cxn ang="0">
                          <a:pos x="T8" y="T9"/>
                        </a:cxn>
                      </a:cxnLst>
                      <a:rect l="0" t="0" r="r" b="b"/>
                      <a:pathLst>
                        <a:path w="1219" h="1691">
                          <a:moveTo>
                            <a:pt x="476" y="84"/>
                          </a:moveTo>
                          <a:cubicBezTo>
                            <a:pt x="136" y="202"/>
                            <a:pt x="0" y="447"/>
                            <a:pt x="32" y="837"/>
                          </a:cubicBezTo>
                          <a:cubicBezTo>
                            <a:pt x="84" y="1482"/>
                            <a:pt x="1219" y="1691"/>
                            <a:pt x="1171" y="570"/>
                          </a:cubicBezTo>
                          <a:cubicBezTo>
                            <a:pt x="1163" y="375"/>
                            <a:pt x="1105" y="259"/>
                            <a:pt x="948" y="181"/>
                          </a:cubicBezTo>
                          <a:cubicBezTo>
                            <a:pt x="785" y="100"/>
                            <a:pt x="716" y="0"/>
                            <a:pt x="476" y="84"/>
                          </a:cubicBezTo>
                          <a:close/>
                        </a:path>
                      </a:pathLst>
                    </a:custGeom>
                    <a:solidFill>
                      <a:schemeClr val="tx1">
                        <a:lumMod val="75000"/>
                        <a:lumOff val="25000"/>
                      </a:schemeClr>
                    </a:solidFill>
                    <a:ln>
                      <a:noFill/>
                    </a:ln>
                  </p:spPr>
                  <p:txBody>
                    <a:bodyPr/>
                    <a:lstStyle/>
                    <a:p>
                      <a:pPr eaLnBrk="1" fontAlgn="auto" hangingPunct="1">
                        <a:spcBef>
                          <a:spcPts val="0"/>
                        </a:spcBef>
                        <a:spcAft>
                          <a:spcPts val="0"/>
                        </a:spcAft>
                        <a:defRPr/>
                      </a:pPr>
                      <a:endParaRPr lang="en-IN">
                        <a:solidFill>
                          <a:schemeClr val="bg1"/>
                        </a:solidFill>
                        <a:latin typeface="Calibri" panose="020F0502020204030204"/>
                      </a:endParaRPr>
                    </a:p>
                  </p:txBody>
                </p:sp>
                <p:grpSp>
                  <p:nvGrpSpPr>
                    <p:cNvPr id="41" name="Group 31">
                      <a:extLst>
                        <a:ext uri="{FF2B5EF4-FFF2-40B4-BE49-F238E27FC236}">
                          <a16:creationId xmlns:a16="http://schemas.microsoft.com/office/drawing/2014/main" id="{7566B6E5-501A-CAFB-1E3E-D93E0B27811E}"/>
                        </a:ext>
                      </a:extLst>
                    </p:cNvPr>
                    <p:cNvGrpSpPr>
                      <a:grpSpLocks/>
                    </p:cNvGrpSpPr>
                    <p:nvPr/>
                  </p:nvGrpSpPr>
                  <p:grpSpPr bwMode="auto">
                    <a:xfrm>
                      <a:off x="6272642" y="1992241"/>
                      <a:ext cx="3525229" cy="1846185"/>
                      <a:chOff x="6272642" y="1992241"/>
                      <a:chExt cx="3525229" cy="1846185"/>
                    </a:xfrm>
                  </p:grpSpPr>
                  <p:grpSp>
                    <p:nvGrpSpPr>
                      <p:cNvPr id="42" name="Group 32">
                        <a:extLst>
                          <a:ext uri="{FF2B5EF4-FFF2-40B4-BE49-F238E27FC236}">
                            <a16:creationId xmlns:a16="http://schemas.microsoft.com/office/drawing/2014/main" id="{28909F76-9245-2C00-A631-9CFCB035FF2A}"/>
                          </a:ext>
                        </a:extLst>
                      </p:cNvPr>
                      <p:cNvGrpSpPr>
                        <a:grpSpLocks/>
                      </p:cNvGrpSpPr>
                      <p:nvPr/>
                    </p:nvGrpSpPr>
                    <p:grpSpPr bwMode="auto">
                      <a:xfrm>
                        <a:off x="8924161" y="1992241"/>
                        <a:ext cx="786339" cy="1018060"/>
                        <a:chOff x="8924161" y="1992241"/>
                        <a:chExt cx="786339" cy="1018060"/>
                      </a:xfrm>
                    </p:grpSpPr>
                    <p:sp>
                      <p:nvSpPr>
                        <p:cNvPr id="50" name="Freeform 56">
                          <a:extLst>
                            <a:ext uri="{FF2B5EF4-FFF2-40B4-BE49-F238E27FC236}">
                              <a16:creationId xmlns:a16="http://schemas.microsoft.com/office/drawing/2014/main" id="{04ED3E3F-F955-6CF5-3625-2DFB99B5800D}"/>
                            </a:ext>
                          </a:extLst>
                        </p:cNvPr>
                        <p:cNvSpPr>
                          <a:spLocks/>
                        </p:cNvSpPr>
                        <p:nvPr/>
                      </p:nvSpPr>
                      <p:spPr bwMode="auto">
                        <a:xfrm>
                          <a:off x="8924161" y="1992241"/>
                          <a:ext cx="714163" cy="581208"/>
                        </a:xfrm>
                        <a:custGeom>
                          <a:avLst/>
                          <a:gdLst>
                            <a:gd name="T0" fmla="*/ 2147483646 w 1225"/>
                            <a:gd name="T1" fmla="*/ 2147483646 h 995"/>
                            <a:gd name="T2" fmla="*/ 2147483646 w 1225"/>
                            <a:gd name="T3" fmla="*/ 2147483646 h 995"/>
                            <a:gd name="T4" fmla="*/ 2147483646 w 1225"/>
                            <a:gd name="T5" fmla="*/ 2147483646 h 995"/>
                            <a:gd name="T6" fmla="*/ 2147483646 w 1225"/>
                            <a:gd name="T7" fmla="*/ 2147483646 h 995"/>
                            <a:gd name="T8" fmla="*/ 2147483646 w 1225"/>
                            <a:gd name="T9" fmla="*/ 2147483646 h 995"/>
                            <a:gd name="T10" fmla="*/ 2147483646 w 1225"/>
                            <a:gd name="T11" fmla="*/ 2147483646 h 995"/>
                            <a:gd name="T12" fmla="*/ 2147483646 w 1225"/>
                            <a:gd name="T13" fmla="*/ 2147483646 h 995"/>
                            <a:gd name="T14" fmla="*/ 2147483646 w 1225"/>
                            <a:gd name="T15" fmla="*/ 2147483646 h 995"/>
                            <a:gd name="T16" fmla="*/ 2147483646 w 1225"/>
                            <a:gd name="T17" fmla="*/ 2147483646 h 995"/>
                            <a:gd name="T18" fmla="*/ 2147483646 w 1225"/>
                            <a:gd name="T19" fmla="*/ 2147483646 h 995"/>
                            <a:gd name="T20" fmla="*/ 2147483646 w 1225"/>
                            <a:gd name="T21" fmla="*/ 2147483646 h 995"/>
                            <a:gd name="T22" fmla="*/ 2147483646 w 1225"/>
                            <a:gd name="T23" fmla="*/ 2147483646 h 99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25" h="995">
                              <a:moveTo>
                                <a:pt x="608" y="583"/>
                              </a:moveTo>
                              <a:cubicBezTo>
                                <a:pt x="751" y="544"/>
                                <a:pt x="698" y="572"/>
                                <a:pt x="763" y="600"/>
                              </a:cubicBezTo>
                              <a:lnTo>
                                <a:pt x="800" y="618"/>
                              </a:lnTo>
                              <a:cubicBezTo>
                                <a:pt x="808" y="621"/>
                                <a:pt x="831" y="631"/>
                                <a:pt x="838" y="634"/>
                              </a:cubicBezTo>
                              <a:cubicBezTo>
                                <a:pt x="868" y="647"/>
                                <a:pt x="867" y="643"/>
                                <a:pt x="908" y="666"/>
                              </a:cubicBezTo>
                              <a:lnTo>
                                <a:pt x="916" y="972"/>
                              </a:lnTo>
                              <a:lnTo>
                                <a:pt x="1078" y="995"/>
                              </a:lnTo>
                              <a:cubicBezTo>
                                <a:pt x="1141" y="851"/>
                                <a:pt x="1225" y="443"/>
                                <a:pt x="1067" y="322"/>
                              </a:cubicBezTo>
                              <a:cubicBezTo>
                                <a:pt x="959" y="239"/>
                                <a:pt x="1023" y="318"/>
                                <a:pt x="930" y="192"/>
                              </a:cubicBezTo>
                              <a:cubicBezTo>
                                <a:pt x="787" y="0"/>
                                <a:pt x="540" y="142"/>
                                <a:pt x="242" y="95"/>
                              </a:cubicBezTo>
                              <a:cubicBezTo>
                                <a:pt x="142" y="80"/>
                                <a:pt x="123" y="50"/>
                                <a:pt x="33" y="37"/>
                              </a:cubicBezTo>
                              <a:cubicBezTo>
                                <a:pt x="0" y="476"/>
                                <a:pt x="159" y="621"/>
                                <a:pt x="608" y="583"/>
                              </a:cubicBezTo>
                              <a:close/>
                            </a:path>
                          </a:pathLst>
                        </a:custGeom>
                        <a:solidFill>
                          <a:srgbClr val="231D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chemeClr val="bg1"/>
                            </a:solidFill>
                          </a:endParaRPr>
                        </a:p>
                      </p:txBody>
                    </p:sp>
                    <p:sp>
                      <p:nvSpPr>
                        <p:cNvPr id="51" name="Freeform: Shape 41">
                          <a:extLst>
                            <a:ext uri="{FF2B5EF4-FFF2-40B4-BE49-F238E27FC236}">
                              <a16:creationId xmlns:a16="http://schemas.microsoft.com/office/drawing/2014/main" id="{033A89FD-870C-E137-8D26-CA0A284450B9}"/>
                            </a:ext>
                          </a:extLst>
                        </p:cNvPr>
                        <p:cNvSpPr>
                          <a:spLocks/>
                        </p:cNvSpPr>
                        <p:nvPr/>
                      </p:nvSpPr>
                      <p:spPr bwMode="auto">
                        <a:xfrm>
                          <a:off x="9073728" y="2259003"/>
                          <a:ext cx="636772" cy="751298"/>
                        </a:xfrm>
                        <a:custGeom>
                          <a:avLst/>
                          <a:gdLst>
                            <a:gd name="T0" fmla="*/ 234196 w 636772"/>
                            <a:gd name="T1" fmla="*/ 635028 h 751298"/>
                            <a:gd name="T2" fmla="*/ 217670 w 636772"/>
                            <a:gd name="T3" fmla="*/ 669955 h 751298"/>
                            <a:gd name="T4" fmla="*/ 158935 w 636772"/>
                            <a:gd name="T5" fmla="*/ 751298 h 751298"/>
                            <a:gd name="T6" fmla="*/ 222179 w 636772"/>
                            <a:gd name="T7" fmla="*/ 655043 h 751298"/>
                            <a:gd name="T8" fmla="*/ 234196 w 636772"/>
                            <a:gd name="T9" fmla="*/ 635028 h 751298"/>
                            <a:gd name="T10" fmla="*/ 318609 w 636772"/>
                            <a:gd name="T11" fmla="*/ 0 h 751298"/>
                            <a:gd name="T12" fmla="*/ 394707 w 636772"/>
                            <a:gd name="T13" fmla="*/ 130376 h 751298"/>
                            <a:gd name="T14" fmla="*/ 388727 w 636772"/>
                            <a:gd name="T15" fmla="*/ 181124 h 751298"/>
                            <a:gd name="T16" fmla="*/ 381613 w 636772"/>
                            <a:gd name="T17" fmla="*/ 199200 h 751298"/>
                            <a:gd name="T18" fmla="*/ 387516 w 636772"/>
                            <a:gd name="T19" fmla="*/ 211541 h 751298"/>
                            <a:gd name="T20" fmla="*/ 394159 w 636772"/>
                            <a:gd name="T21" fmla="*/ 257928 h 751298"/>
                            <a:gd name="T22" fmla="*/ 388695 w 636772"/>
                            <a:gd name="T23" fmla="*/ 296081 h 751298"/>
                            <a:gd name="T24" fmla="*/ 483335 w 636772"/>
                            <a:gd name="T25" fmla="*/ 296081 h 751298"/>
                            <a:gd name="T26" fmla="*/ 483335 w 636772"/>
                            <a:gd name="T27" fmla="*/ 386603 h 751298"/>
                            <a:gd name="T28" fmla="*/ 484600 w 636772"/>
                            <a:gd name="T29" fmla="*/ 398693 h 751298"/>
                            <a:gd name="T30" fmla="*/ 487229 w 636772"/>
                            <a:gd name="T31" fmla="*/ 458284 h 751298"/>
                            <a:gd name="T32" fmla="*/ 636772 w 636772"/>
                            <a:gd name="T33" fmla="*/ 553426 h 751298"/>
                            <a:gd name="T34" fmla="*/ 259760 w 636772"/>
                            <a:gd name="T35" fmla="*/ 592449 h 751298"/>
                            <a:gd name="T36" fmla="*/ 234196 w 636772"/>
                            <a:gd name="T37" fmla="*/ 635028 h 751298"/>
                            <a:gd name="T38" fmla="*/ 236627 w 636772"/>
                            <a:gd name="T39" fmla="*/ 629890 h 751298"/>
                            <a:gd name="T40" fmla="*/ 290369 w 636772"/>
                            <a:gd name="T41" fmla="*/ 501477 h 751298"/>
                            <a:gd name="T42" fmla="*/ 220855 w 636772"/>
                            <a:gd name="T43" fmla="*/ 487469 h 751298"/>
                            <a:gd name="T44" fmla="*/ 0 w 636772"/>
                            <a:gd name="T45" fmla="*/ 57266 h 751298"/>
                            <a:gd name="T46" fmla="*/ 202746 w 636772"/>
                            <a:gd name="T47" fmla="*/ 71295 h 751298"/>
                            <a:gd name="T48" fmla="*/ 246795 w 636772"/>
                            <a:gd name="T49" fmla="*/ 60944 h 751298"/>
                            <a:gd name="T50" fmla="*/ 255720 w 636772"/>
                            <a:gd name="T51" fmla="*/ 61259 h 751298"/>
                            <a:gd name="T52" fmla="*/ 264800 w 636772"/>
                            <a:gd name="T53" fmla="*/ 38186 h 751298"/>
                            <a:gd name="T54" fmla="*/ 318609 w 636772"/>
                            <a:gd name="T55" fmla="*/ 0 h 75129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636772" h="751298">
                              <a:moveTo>
                                <a:pt x="234196" y="635028"/>
                              </a:moveTo>
                              <a:lnTo>
                                <a:pt x="217670" y="669955"/>
                              </a:lnTo>
                              <a:cubicBezTo>
                                <a:pt x="200556" y="702815"/>
                                <a:pt x="186975" y="718028"/>
                                <a:pt x="158935" y="751298"/>
                              </a:cubicBezTo>
                              <a:cubicBezTo>
                                <a:pt x="179527" y="732620"/>
                                <a:pt x="199169" y="695884"/>
                                <a:pt x="222179" y="655043"/>
                              </a:cubicBezTo>
                              <a:lnTo>
                                <a:pt x="234196" y="635028"/>
                              </a:lnTo>
                              <a:close/>
                              <a:moveTo>
                                <a:pt x="318609" y="0"/>
                              </a:moveTo>
                              <a:cubicBezTo>
                                <a:pt x="360637" y="0"/>
                                <a:pt x="394707" y="58371"/>
                                <a:pt x="394707" y="130376"/>
                              </a:cubicBezTo>
                              <a:cubicBezTo>
                                <a:pt x="394707" y="148377"/>
                                <a:pt x="392578" y="165527"/>
                                <a:pt x="388727" y="181124"/>
                              </a:cubicBezTo>
                              <a:lnTo>
                                <a:pt x="381613" y="199200"/>
                              </a:lnTo>
                              <a:lnTo>
                                <a:pt x="387516" y="211541"/>
                              </a:lnTo>
                              <a:cubicBezTo>
                                <a:pt x="391793" y="225798"/>
                                <a:pt x="394159" y="241474"/>
                                <a:pt x="394159" y="257928"/>
                              </a:cubicBezTo>
                              <a:lnTo>
                                <a:pt x="388695" y="296081"/>
                              </a:lnTo>
                              <a:lnTo>
                                <a:pt x="483335" y="296081"/>
                              </a:lnTo>
                              <a:lnTo>
                                <a:pt x="483335" y="386603"/>
                              </a:lnTo>
                              <a:lnTo>
                                <a:pt x="484600" y="398693"/>
                              </a:lnTo>
                              <a:cubicBezTo>
                                <a:pt x="485805" y="417243"/>
                                <a:pt x="486353" y="446464"/>
                                <a:pt x="487229" y="458284"/>
                              </a:cubicBezTo>
                              <a:cubicBezTo>
                                <a:pt x="546228" y="495640"/>
                                <a:pt x="588287" y="500894"/>
                                <a:pt x="636772" y="553426"/>
                              </a:cubicBezTo>
                              <a:cubicBezTo>
                                <a:pt x="429207" y="419794"/>
                                <a:pt x="345072" y="505477"/>
                                <a:pt x="259760" y="592449"/>
                              </a:cubicBezTo>
                              <a:lnTo>
                                <a:pt x="234196" y="635028"/>
                              </a:lnTo>
                              <a:lnTo>
                                <a:pt x="236627" y="629890"/>
                              </a:lnTo>
                              <a:cubicBezTo>
                                <a:pt x="285696" y="517821"/>
                                <a:pt x="297963" y="555761"/>
                                <a:pt x="290369" y="501477"/>
                              </a:cubicBezTo>
                              <a:lnTo>
                                <a:pt x="220855" y="487469"/>
                              </a:lnTo>
                              <a:cubicBezTo>
                                <a:pt x="41520" y="464705"/>
                                <a:pt x="6426" y="245799"/>
                                <a:pt x="0" y="57266"/>
                              </a:cubicBezTo>
                              <a:cubicBezTo>
                                <a:pt x="62504" y="53180"/>
                                <a:pt x="141772" y="70200"/>
                                <a:pt x="202746" y="71295"/>
                              </a:cubicBezTo>
                              <a:cubicBezTo>
                                <a:pt x="223630" y="65604"/>
                                <a:pt x="237357" y="62357"/>
                                <a:pt x="246795" y="60944"/>
                              </a:cubicBezTo>
                              <a:lnTo>
                                <a:pt x="255720" y="61259"/>
                              </a:lnTo>
                              <a:lnTo>
                                <a:pt x="264800" y="38186"/>
                              </a:lnTo>
                              <a:cubicBezTo>
                                <a:pt x="278571" y="14593"/>
                                <a:pt x="297595" y="0"/>
                                <a:pt x="318609" y="0"/>
                              </a:cubicBezTo>
                              <a:close/>
                            </a:path>
                          </a:pathLst>
                        </a:custGeom>
                        <a:solidFill>
                          <a:srgbClr val="F4CDB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chemeClr val="bg1"/>
                            </a:solidFill>
                          </a:endParaRPr>
                        </a:p>
                      </p:txBody>
                    </p:sp>
                  </p:grpSp>
                  <p:grpSp>
                    <p:nvGrpSpPr>
                      <p:cNvPr id="43" name="Group 33">
                        <a:extLst>
                          <a:ext uri="{FF2B5EF4-FFF2-40B4-BE49-F238E27FC236}">
                            <a16:creationId xmlns:a16="http://schemas.microsoft.com/office/drawing/2014/main" id="{57561F84-4D73-AA14-3730-6DD71E84F76B}"/>
                          </a:ext>
                        </a:extLst>
                      </p:cNvPr>
                      <p:cNvGrpSpPr>
                        <a:grpSpLocks/>
                      </p:cNvGrpSpPr>
                      <p:nvPr/>
                    </p:nvGrpSpPr>
                    <p:grpSpPr bwMode="auto">
                      <a:xfrm>
                        <a:off x="6272642" y="2022684"/>
                        <a:ext cx="3525229" cy="1815742"/>
                        <a:chOff x="6272642" y="2022684"/>
                        <a:chExt cx="3525229" cy="1815742"/>
                      </a:xfrm>
                    </p:grpSpPr>
                    <p:sp>
                      <p:nvSpPr>
                        <p:cNvPr id="44" name="Freeform 12">
                          <a:extLst>
                            <a:ext uri="{FF2B5EF4-FFF2-40B4-BE49-F238E27FC236}">
                              <a16:creationId xmlns:a16="http://schemas.microsoft.com/office/drawing/2014/main" id="{7FA1F7C9-6B88-2A89-EE05-3BC4A7624855}"/>
                            </a:ext>
                          </a:extLst>
                        </p:cNvPr>
                        <p:cNvSpPr>
                          <a:spLocks/>
                        </p:cNvSpPr>
                        <p:nvPr/>
                      </p:nvSpPr>
                      <p:spPr bwMode="auto">
                        <a:xfrm>
                          <a:off x="6272642" y="2573446"/>
                          <a:ext cx="3525229" cy="1264980"/>
                        </a:xfrm>
                        <a:custGeom>
                          <a:avLst/>
                          <a:gdLst>
                            <a:gd name="T0" fmla="*/ 2147483646 w 6045"/>
                            <a:gd name="T1" fmla="*/ 2147483646 h 2170"/>
                            <a:gd name="T2" fmla="*/ 2147483646 w 6045"/>
                            <a:gd name="T3" fmla="*/ 2147483646 h 2170"/>
                            <a:gd name="T4" fmla="*/ 2147483646 w 6045"/>
                            <a:gd name="T5" fmla="*/ 2147483646 h 2170"/>
                            <a:gd name="T6" fmla="*/ 2147483646 w 6045"/>
                            <a:gd name="T7" fmla="*/ 2147483646 h 2170"/>
                            <a:gd name="T8" fmla="*/ 2147483646 w 6045"/>
                            <a:gd name="T9" fmla="*/ 2147483646 h 2170"/>
                            <a:gd name="T10" fmla="*/ 2147483646 w 6045"/>
                            <a:gd name="T11" fmla="*/ 2147483646 h 2170"/>
                            <a:gd name="T12" fmla="*/ 2147483646 w 6045"/>
                            <a:gd name="T13" fmla="*/ 2147483646 h 2170"/>
                            <a:gd name="T14" fmla="*/ 2147483646 w 6045"/>
                            <a:gd name="T15" fmla="*/ 2147483646 h 2170"/>
                            <a:gd name="T16" fmla="*/ 2147483646 w 6045"/>
                            <a:gd name="T17" fmla="*/ 2147483646 h 2170"/>
                            <a:gd name="T18" fmla="*/ 2147483646 w 6045"/>
                            <a:gd name="T19" fmla="*/ 2147483646 h 2170"/>
                            <a:gd name="T20" fmla="*/ 2147483646 w 6045"/>
                            <a:gd name="T21" fmla="*/ 2147483646 h 2170"/>
                            <a:gd name="T22" fmla="*/ 2147483646 w 6045"/>
                            <a:gd name="T23" fmla="*/ 2147483646 h 2170"/>
                            <a:gd name="T24" fmla="*/ 2147483646 w 6045"/>
                            <a:gd name="T25" fmla="*/ 2147483646 h 2170"/>
                            <a:gd name="T26" fmla="*/ 2147483646 w 6045"/>
                            <a:gd name="T27" fmla="*/ 2147483646 h 2170"/>
                            <a:gd name="T28" fmla="*/ 2147483646 w 6045"/>
                            <a:gd name="T29" fmla="*/ 2147483646 h 2170"/>
                            <a:gd name="T30" fmla="*/ 2147483646 w 6045"/>
                            <a:gd name="T31" fmla="*/ 2147483646 h 2170"/>
                            <a:gd name="T32" fmla="*/ 2147483646 w 6045"/>
                            <a:gd name="T33" fmla="*/ 2147483646 h 2170"/>
                            <a:gd name="T34" fmla="*/ 2147483646 w 6045"/>
                            <a:gd name="T35" fmla="*/ 2147483646 h 2170"/>
                            <a:gd name="T36" fmla="*/ 2147483646 w 6045"/>
                            <a:gd name="T37" fmla="*/ 2147483646 h 2170"/>
                            <a:gd name="T38" fmla="*/ 2147483646 w 6045"/>
                            <a:gd name="T39" fmla="*/ 2147483646 h 2170"/>
                            <a:gd name="T40" fmla="*/ 2147483646 w 6045"/>
                            <a:gd name="T41" fmla="*/ 2147483646 h 2170"/>
                            <a:gd name="T42" fmla="*/ 2147483646 w 6045"/>
                            <a:gd name="T43" fmla="*/ 2147483646 h 2170"/>
                            <a:gd name="T44" fmla="*/ 2147483646 w 6045"/>
                            <a:gd name="T45" fmla="*/ 2147483646 h 2170"/>
                            <a:gd name="T46" fmla="*/ 2147483646 w 6045"/>
                            <a:gd name="T47" fmla="*/ 2147483646 h 2170"/>
                            <a:gd name="T48" fmla="*/ 2147483646 w 6045"/>
                            <a:gd name="T49" fmla="*/ 2147483646 h 2170"/>
                            <a:gd name="T50" fmla="*/ 2147483646 w 6045"/>
                            <a:gd name="T51" fmla="*/ 2147483646 h 2170"/>
                            <a:gd name="T52" fmla="*/ 2147483646 w 6045"/>
                            <a:gd name="T53" fmla="*/ 2147483646 h 2170"/>
                            <a:gd name="T54" fmla="*/ 2147483646 w 6045"/>
                            <a:gd name="T55" fmla="*/ 2147483646 h 2170"/>
                            <a:gd name="T56" fmla="*/ 2147483646 w 6045"/>
                            <a:gd name="T57" fmla="*/ 2147483646 h 2170"/>
                            <a:gd name="T58" fmla="*/ 2147483646 w 6045"/>
                            <a:gd name="T59" fmla="*/ 2147483646 h 2170"/>
                            <a:gd name="T60" fmla="*/ 2147483646 w 6045"/>
                            <a:gd name="T61" fmla="*/ 2147483646 h 2170"/>
                            <a:gd name="T62" fmla="*/ 2147483646 w 6045"/>
                            <a:gd name="T63" fmla="*/ 2147483646 h 2170"/>
                            <a:gd name="T64" fmla="*/ 2147483646 w 6045"/>
                            <a:gd name="T65" fmla="*/ 2147483646 h 2170"/>
                            <a:gd name="T66" fmla="*/ 2147483646 w 6045"/>
                            <a:gd name="T67" fmla="*/ 2147483646 h 2170"/>
                            <a:gd name="T68" fmla="*/ 2147483646 w 6045"/>
                            <a:gd name="T69" fmla="*/ 2147483646 h 217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6045" h="2170">
                              <a:moveTo>
                                <a:pt x="441" y="374"/>
                              </a:moveTo>
                              <a:cubicBezTo>
                                <a:pt x="345" y="456"/>
                                <a:pt x="200" y="743"/>
                                <a:pt x="147" y="861"/>
                              </a:cubicBezTo>
                              <a:cubicBezTo>
                                <a:pt x="108" y="946"/>
                                <a:pt x="57" y="1041"/>
                                <a:pt x="33" y="1140"/>
                              </a:cubicBezTo>
                              <a:cubicBezTo>
                                <a:pt x="0" y="1277"/>
                                <a:pt x="0" y="1336"/>
                                <a:pt x="73" y="1431"/>
                              </a:cubicBezTo>
                              <a:lnTo>
                                <a:pt x="1619" y="1450"/>
                              </a:lnTo>
                              <a:lnTo>
                                <a:pt x="1638" y="952"/>
                              </a:lnTo>
                              <a:cubicBezTo>
                                <a:pt x="1799" y="896"/>
                                <a:pt x="2288" y="926"/>
                                <a:pt x="2481" y="926"/>
                              </a:cubicBezTo>
                              <a:lnTo>
                                <a:pt x="3117" y="924"/>
                              </a:lnTo>
                              <a:cubicBezTo>
                                <a:pt x="3296" y="919"/>
                                <a:pt x="3294" y="919"/>
                                <a:pt x="3327" y="975"/>
                              </a:cubicBezTo>
                              <a:cubicBezTo>
                                <a:pt x="3384" y="1073"/>
                                <a:pt x="3346" y="1313"/>
                                <a:pt x="3356" y="1450"/>
                              </a:cubicBezTo>
                              <a:cubicBezTo>
                                <a:pt x="3490" y="1442"/>
                                <a:pt x="3476" y="1397"/>
                                <a:pt x="3660" y="1422"/>
                              </a:cubicBezTo>
                              <a:cubicBezTo>
                                <a:pt x="3776" y="1437"/>
                                <a:pt x="3896" y="1438"/>
                                <a:pt x="4016" y="1433"/>
                              </a:cubicBezTo>
                              <a:cubicBezTo>
                                <a:pt x="4201" y="1425"/>
                                <a:pt x="4464" y="1373"/>
                                <a:pt x="4645" y="1333"/>
                              </a:cubicBezTo>
                              <a:lnTo>
                                <a:pt x="5199" y="1136"/>
                              </a:lnTo>
                              <a:cubicBezTo>
                                <a:pt x="5406" y="1647"/>
                                <a:pt x="5243" y="1867"/>
                                <a:pt x="5287" y="2124"/>
                              </a:cubicBezTo>
                              <a:cubicBezTo>
                                <a:pt x="5449" y="2131"/>
                                <a:pt x="5860" y="2170"/>
                                <a:pt x="5971" y="2103"/>
                              </a:cubicBezTo>
                              <a:cubicBezTo>
                                <a:pt x="6045" y="1976"/>
                                <a:pt x="6029" y="1404"/>
                                <a:pt x="6029" y="1208"/>
                              </a:cubicBezTo>
                              <a:cubicBezTo>
                                <a:pt x="6027" y="858"/>
                                <a:pt x="6029" y="704"/>
                                <a:pt x="5893" y="412"/>
                              </a:cubicBezTo>
                              <a:cubicBezTo>
                                <a:pt x="5331" y="0"/>
                                <a:pt x="5216" y="623"/>
                                <a:pt x="5075" y="751"/>
                              </a:cubicBezTo>
                              <a:cubicBezTo>
                                <a:pt x="4805" y="966"/>
                                <a:pt x="4693" y="990"/>
                                <a:pt x="4413" y="1124"/>
                              </a:cubicBezTo>
                              <a:cubicBezTo>
                                <a:pt x="4245" y="1205"/>
                                <a:pt x="3804" y="1286"/>
                                <a:pt x="3566" y="1285"/>
                              </a:cubicBezTo>
                              <a:cubicBezTo>
                                <a:pt x="3505" y="1205"/>
                                <a:pt x="3419" y="964"/>
                                <a:pt x="3251" y="704"/>
                              </a:cubicBezTo>
                              <a:cubicBezTo>
                                <a:pt x="3080" y="439"/>
                                <a:pt x="3063" y="437"/>
                                <a:pt x="2693" y="382"/>
                              </a:cubicBezTo>
                              <a:lnTo>
                                <a:pt x="2667" y="284"/>
                              </a:lnTo>
                              <a:lnTo>
                                <a:pt x="2376" y="282"/>
                              </a:lnTo>
                              <a:cubicBezTo>
                                <a:pt x="2372" y="288"/>
                                <a:pt x="2369" y="296"/>
                                <a:pt x="2367" y="300"/>
                              </a:cubicBezTo>
                              <a:lnTo>
                                <a:pt x="2341" y="352"/>
                              </a:lnTo>
                              <a:cubicBezTo>
                                <a:pt x="2324" y="384"/>
                                <a:pt x="2334" y="375"/>
                                <a:pt x="2313" y="400"/>
                              </a:cubicBezTo>
                              <a:cubicBezTo>
                                <a:pt x="1718" y="415"/>
                                <a:pt x="1929" y="465"/>
                                <a:pt x="1714" y="654"/>
                              </a:cubicBezTo>
                              <a:cubicBezTo>
                                <a:pt x="1461" y="418"/>
                                <a:pt x="1732" y="318"/>
                                <a:pt x="1224" y="268"/>
                              </a:cubicBezTo>
                              <a:lnTo>
                                <a:pt x="1124" y="274"/>
                              </a:lnTo>
                              <a:cubicBezTo>
                                <a:pt x="1086" y="358"/>
                                <a:pt x="1093" y="380"/>
                                <a:pt x="994" y="407"/>
                              </a:cubicBezTo>
                              <a:lnTo>
                                <a:pt x="928" y="275"/>
                              </a:lnTo>
                              <a:cubicBezTo>
                                <a:pt x="791" y="259"/>
                                <a:pt x="752" y="263"/>
                                <a:pt x="641" y="278"/>
                              </a:cubicBezTo>
                              <a:cubicBezTo>
                                <a:pt x="504" y="296"/>
                                <a:pt x="469" y="259"/>
                                <a:pt x="441" y="374"/>
                              </a:cubicBez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chemeClr val="bg1"/>
                            </a:solidFill>
                          </a:endParaRPr>
                        </a:p>
                      </p:txBody>
                    </p:sp>
                    <p:grpSp>
                      <p:nvGrpSpPr>
                        <p:cNvPr id="45" name="Group 35">
                          <a:extLst>
                            <a:ext uri="{FF2B5EF4-FFF2-40B4-BE49-F238E27FC236}">
                              <a16:creationId xmlns:a16="http://schemas.microsoft.com/office/drawing/2014/main" id="{4AB9CE76-B011-66EB-391D-2935F3CA63B3}"/>
                            </a:ext>
                          </a:extLst>
                        </p:cNvPr>
                        <p:cNvGrpSpPr>
                          <a:grpSpLocks/>
                        </p:cNvGrpSpPr>
                        <p:nvPr/>
                      </p:nvGrpSpPr>
                      <p:grpSpPr bwMode="auto">
                        <a:xfrm>
                          <a:off x="6456223" y="2022684"/>
                          <a:ext cx="792696" cy="1214136"/>
                          <a:chOff x="6456223" y="2022684"/>
                          <a:chExt cx="792696" cy="1214136"/>
                        </a:xfrm>
                      </p:grpSpPr>
                      <p:grpSp>
                        <p:nvGrpSpPr>
                          <p:cNvPr id="46" name="Group 36">
                            <a:extLst>
                              <a:ext uri="{FF2B5EF4-FFF2-40B4-BE49-F238E27FC236}">
                                <a16:creationId xmlns:a16="http://schemas.microsoft.com/office/drawing/2014/main" id="{320E0982-DCDB-72E2-131D-CABEB282D1C0}"/>
                              </a:ext>
                            </a:extLst>
                          </p:cNvPr>
                          <p:cNvGrpSpPr>
                            <a:grpSpLocks/>
                          </p:cNvGrpSpPr>
                          <p:nvPr/>
                        </p:nvGrpSpPr>
                        <p:grpSpPr bwMode="auto">
                          <a:xfrm>
                            <a:off x="6561346" y="2022684"/>
                            <a:ext cx="687573" cy="795820"/>
                            <a:chOff x="6561346" y="2022684"/>
                            <a:chExt cx="687573" cy="795820"/>
                          </a:xfrm>
                        </p:grpSpPr>
                        <p:sp>
                          <p:nvSpPr>
                            <p:cNvPr id="48" name="Freeform 61">
                              <a:extLst>
                                <a:ext uri="{FF2B5EF4-FFF2-40B4-BE49-F238E27FC236}">
                                  <a16:creationId xmlns:a16="http://schemas.microsoft.com/office/drawing/2014/main" id="{5B5C3300-8835-9F3D-AA5D-272BAD59A90D}"/>
                                </a:ext>
                              </a:extLst>
                            </p:cNvPr>
                            <p:cNvSpPr>
                              <a:spLocks/>
                            </p:cNvSpPr>
                            <p:nvPr/>
                          </p:nvSpPr>
                          <p:spPr bwMode="auto">
                            <a:xfrm>
                              <a:off x="6638555" y="2273347"/>
                              <a:ext cx="454395" cy="545157"/>
                            </a:xfrm>
                            <a:custGeom>
                              <a:avLst/>
                              <a:gdLst>
                                <a:gd name="T0" fmla="*/ 2147483646 w 10000"/>
                                <a:gd name="T1" fmla="*/ 2147483646 h 10178"/>
                                <a:gd name="T2" fmla="*/ 2147483646 w 10000"/>
                                <a:gd name="T3" fmla="*/ 2147483646 h 10178"/>
                                <a:gd name="T4" fmla="*/ 2147483646 w 10000"/>
                                <a:gd name="T5" fmla="*/ 2147483646 h 10178"/>
                                <a:gd name="T6" fmla="*/ 2147483646 w 10000"/>
                                <a:gd name="T7" fmla="*/ 2147483646 h 10178"/>
                                <a:gd name="T8" fmla="*/ 2147483646 w 10000"/>
                                <a:gd name="T9" fmla="*/ 2147483646 h 10178"/>
                                <a:gd name="T10" fmla="*/ 2147483646 w 10000"/>
                                <a:gd name="T11" fmla="*/ 2147483646 h 10178"/>
                                <a:gd name="T12" fmla="*/ 2147483646 w 10000"/>
                                <a:gd name="T13" fmla="*/ 2147483646 h 10178"/>
                                <a:gd name="T14" fmla="*/ 2147483646 w 10000"/>
                                <a:gd name="T15" fmla="*/ 2147483646 h 10178"/>
                                <a:gd name="T16" fmla="*/ 2147483646 w 10000"/>
                                <a:gd name="T17" fmla="*/ 2147483646 h 10178"/>
                                <a:gd name="T18" fmla="*/ 2147483646 w 10000"/>
                                <a:gd name="T19" fmla="*/ 2147483646 h 10178"/>
                                <a:gd name="T20" fmla="*/ 2147483646 w 10000"/>
                                <a:gd name="T21" fmla="*/ 2147483646 h 10178"/>
                                <a:gd name="T22" fmla="*/ 2147483646 w 10000"/>
                                <a:gd name="T23" fmla="*/ 0 h 10178"/>
                                <a:gd name="T24" fmla="*/ 2147483646 w 10000"/>
                                <a:gd name="T25" fmla="*/ 2147483646 h 10178"/>
                                <a:gd name="T26" fmla="*/ 2147483646 w 10000"/>
                                <a:gd name="T27" fmla="*/ 2147483646 h 1017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000" h="10178">
                                  <a:moveTo>
                                    <a:pt x="370" y="1495"/>
                                  </a:moveTo>
                                  <a:cubicBezTo>
                                    <a:pt x="-183" y="2048"/>
                                    <a:pt x="24" y="1896"/>
                                    <a:pt x="113" y="2904"/>
                                  </a:cubicBezTo>
                                  <a:cubicBezTo>
                                    <a:pt x="177" y="3619"/>
                                    <a:pt x="152" y="4355"/>
                                    <a:pt x="370" y="5005"/>
                                  </a:cubicBezTo>
                                  <a:cubicBezTo>
                                    <a:pt x="911" y="6566"/>
                                    <a:pt x="1900" y="5785"/>
                                    <a:pt x="2569" y="7790"/>
                                  </a:cubicBezTo>
                                  <a:cubicBezTo>
                                    <a:pt x="2260" y="7974"/>
                                    <a:pt x="1598" y="8335"/>
                                    <a:pt x="1810" y="8502"/>
                                  </a:cubicBezTo>
                                  <a:cubicBezTo>
                                    <a:pt x="2022" y="8669"/>
                                    <a:pt x="3370" y="8453"/>
                                    <a:pt x="3841" y="8792"/>
                                  </a:cubicBezTo>
                                  <a:lnTo>
                                    <a:pt x="4636" y="10178"/>
                                  </a:lnTo>
                                  <a:cubicBezTo>
                                    <a:pt x="5909" y="9885"/>
                                    <a:pt x="6237" y="9558"/>
                                    <a:pt x="6727" y="8648"/>
                                  </a:cubicBezTo>
                                  <a:lnTo>
                                    <a:pt x="7854" y="8538"/>
                                  </a:lnTo>
                                  <a:cubicBezTo>
                                    <a:pt x="7812" y="7496"/>
                                    <a:pt x="7762" y="8852"/>
                                    <a:pt x="7247" y="7530"/>
                                  </a:cubicBezTo>
                                  <a:cubicBezTo>
                                    <a:pt x="9728" y="6035"/>
                                    <a:pt x="10088" y="5005"/>
                                    <a:pt x="9985" y="1463"/>
                                  </a:cubicBezTo>
                                  <a:lnTo>
                                    <a:pt x="8559" y="0"/>
                                  </a:lnTo>
                                  <a:cubicBezTo>
                                    <a:pt x="7029" y="173"/>
                                    <a:pt x="6527" y="802"/>
                                    <a:pt x="4806" y="1159"/>
                                  </a:cubicBezTo>
                                  <a:cubicBezTo>
                                    <a:pt x="3482" y="1441"/>
                                    <a:pt x="1913" y="1495"/>
                                    <a:pt x="370" y="1495"/>
                                  </a:cubicBezTo>
                                  <a:close/>
                                </a:path>
                              </a:pathLst>
                            </a:custGeom>
                            <a:solidFill>
                              <a:srgbClr val="F4CDB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chemeClr val="bg1"/>
                                </a:solidFill>
                              </a:endParaRPr>
                            </a:p>
                          </p:txBody>
                        </p:sp>
                        <p:sp>
                          <p:nvSpPr>
                            <p:cNvPr id="49" name="Freeform 66">
                              <a:extLst>
                                <a:ext uri="{FF2B5EF4-FFF2-40B4-BE49-F238E27FC236}">
                                  <a16:creationId xmlns:a16="http://schemas.microsoft.com/office/drawing/2014/main" id="{F5F59B1A-6685-8BF5-FDC3-344E1023A419}"/>
                                </a:ext>
                              </a:extLst>
                            </p:cNvPr>
                            <p:cNvSpPr>
                              <a:spLocks/>
                            </p:cNvSpPr>
                            <p:nvPr/>
                          </p:nvSpPr>
                          <p:spPr bwMode="auto">
                            <a:xfrm>
                              <a:off x="6561346" y="2022684"/>
                              <a:ext cx="687573" cy="349484"/>
                            </a:xfrm>
                            <a:custGeom>
                              <a:avLst/>
                              <a:gdLst>
                                <a:gd name="T0" fmla="*/ 2147483646 w 1175"/>
                                <a:gd name="T1" fmla="*/ 2147483646 h 597"/>
                                <a:gd name="T2" fmla="*/ 2147483646 w 1175"/>
                                <a:gd name="T3" fmla="*/ 2147483646 h 597"/>
                                <a:gd name="T4" fmla="*/ 2147483646 w 1175"/>
                                <a:gd name="T5" fmla="*/ 2147483646 h 597"/>
                                <a:gd name="T6" fmla="*/ 2147483646 w 1175"/>
                                <a:gd name="T7" fmla="*/ 2147483646 h 597"/>
                                <a:gd name="T8" fmla="*/ 2147483646 w 1175"/>
                                <a:gd name="T9" fmla="*/ 2147483646 h 597"/>
                                <a:gd name="T10" fmla="*/ 2147483646 w 1175"/>
                                <a:gd name="T11" fmla="*/ 2147483646 h 597"/>
                                <a:gd name="T12" fmla="*/ 2147483646 w 1175"/>
                                <a:gd name="T13" fmla="*/ 2147483646 h 59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75" h="597">
                                  <a:moveTo>
                                    <a:pt x="161" y="597"/>
                                  </a:moveTo>
                                  <a:cubicBezTo>
                                    <a:pt x="281" y="597"/>
                                    <a:pt x="403" y="592"/>
                                    <a:pt x="506" y="566"/>
                                  </a:cubicBezTo>
                                  <a:cubicBezTo>
                                    <a:pt x="640" y="533"/>
                                    <a:pt x="679" y="475"/>
                                    <a:pt x="798" y="459"/>
                                  </a:cubicBezTo>
                                  <a:lnTo>
                                    <a:pt x="909" y="594"/>
                                  </a:lnTo>
                                  <a:cubicBezTo>
                                    <a:pt x="1175" y="500"/>
                                    <a:pt x="956" y="51"/>
                                    <a:pt x="584" y="18"/>
                                  </a:cubicBezTo>
                                  <a:cubicBezTo>
                                    <a:pt x="392" y="0"/>
                                    <a:pt x="265" y="75"/>
                                    <a:pt x="194" y="176"/>
                                  </a:cubicBezTo>
                                  <a:cubicBezTo>
                                    <a:pt x="149" y="241"/>
                                    <a:pt x="0" y="539"/>
                                    <a:pt x="161" y="597"/>
                                  </a:cubicBezTo>
                                  <a:close/>
                                </a:path>
                              </a:pathLst>
                            </a:custGeom>
                            <a:solidFill>
                              <a:srgbClr val="9E56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chemeClr val="bg1"/>
                                </a:solidFill>
                              </a:endParaRPr>
                            </a:p>
                          </p:txBody>
                        </p:sp>
                      </p:grpSp>
                      <p:sp>
                        <p:nvSpPr>
                          <p:cNvPr id="47" name="Isosceles Triangle 46">
                            <a:extLst>
                              <a:ext uri="{FF2B5EF4-FFF2-40B4-BE49-F238E27FC236}">
                                <a16:creationId xmlns:a16="http://schemas.microsoft.com/office/drawing/2014/main" id="{B4100741-C866-EC55-9BC8-CC565EC8B588}"/>
                              </a:ext>
                            </a:extLst>
                          </p:cNvPr>
                          <p:cNvSpPr/>
                          <p:nvPr/>
                        </p:nvSpPr>
                        <p:spPr>
                          <a:xfrm rot="828028">
                            <a:off x="6455521" y="3067961"/>
                            <a:ext cx="80547" cy="167836"/>
                          </a:xfrm>
                          <a:prstGeom prst="triangle">
                            <a:avLst/>
                          </a:prstGeom>
                          <a:solidFill>
                            <a:srgbClr val="04101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N">
                              <a:solidFill>
                                <a:schemeClr val="bg1"/>
                              </a:solidFill>
                            </a:endParaRPr>
                          </a:p>
                        </p:txBody>
                      </p:sp>
                    </p:grpSp>
                  </p:grpSp>
                </p:grpSp>
              </p:grpSp>
              <p:sp>
                <p:nvSpPr>
                  <p:cNvPr id="39" name="Rectangle: Top Corners Rounded 38">
                    <a:extLst>
                      <a:ext uri="{FF2B5EF4-FFF2-40B4-BE49-F238E27FC236}">
                        <a16:creationId xmlns:a16="http://schemas.microsoft.com/office/drawing/2014/main" id="{17BFFFAF-0B16-AD91-95FB-6F23012C4F63}"/>
                      </a:ext>
                    </a:extLst>
                  </p:cNvPr>
                  <p:cNvSpPr/>
                  <p:nvPr/>
                </p:nvSpPr>
                <p:spPr>
                  <a:xfrm>
                    <a:off x="7172595" y="3104984"/>
                    <a:ext cx="1060877" cy="1574699"/>
                  </a:xfrm>
                  <a:prstGeom prst="round2SameRect">
                    <a:avLst>
                      <a:gd name="adj1" fmla="val 4035"/>
                      <a:gd name="adj2" fmla="val 0"/>
                    </a:avLst>
                  </a:prstGeom>
                  <a:solidFill>
                    <a:srgbClr val="333F5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N">
                      <a:solidFill>
                        <a:schemeClr val="bg1"/>
                      </a:solidFill>
                    </a:endParaRPr>
                  </a:p>
                </p:txBody>
              </p:sp>
            </p:grpSp>
            <p:grpSp>
              <p:nvGrpSpPr>
                <p:cNvPr id="11" name="Group 11">
                  <a:extLst>
                    <a:ext uri="{FF2B5EF4-FFF2-40B4-BE49-F238E27FC236}">
                      <a16:creationId xmlns:a16="http://schemas.microsoft.com/office/drawing/2014/main" id="{DDED5620-45F8-11CD-60E9-8ED9908634DD}"/>
                    </a:ext>
                  </a:extLst>
                </p:cNvPr>
                <p:cNvGrpSpPr>
                  <a:grpSpLocks/>
                </p:cNvGrpSpPr>
                <p:nvPr/>
              </p:nvGrpSpPr>
              <p:grpSpPr bwMode="auto">
                <a:xfrm>
                  <a:off x="7215644" y="3523063"/>
                  <a:ext cx="2550746" cy="2273138"/>
                  <a:chOff x="7215644" y="3523063"/>
                  <a:chExt cx="2550746" cy="2273138"/>
                </a:xfrm>
              </p:grpSpPr>
              <p:grpSp>
                <p:nvGrpSpPr>
                  <p:cNvPr id="12" name="Group 12">
                    <a:extLst>
                      <a:ext uri="{FF2B5EF4-FFF2-40B4-BE49-F238E27FC236}">
                        <a16:creationId xmlns:a16="http://schemas.microsoft.com/office/drawing/2014/main" id="{C0C7B7CC-347A-D204-6B0C-217AE6E0B59E}"/>
                      </a:ext>
                    </a:extLst>
                  </p:cNvPr>
                  <p:cNvGrpSpPr>
                    <a:grpSpLocks/>
                  </p:cNvGrpSpPr>
                  <p:nvPr/>
                </p:nvGrpSpPr>
                <p:grpSpPr bwMode="auto">
                  <a:xfrm>
                    <a:off x="7215644" y="4655154"/>
                    <a:ext cx="990100" cy="1141047"/>
                    <a:chOff x="7215644" y="4655154"/>
                    <a:chExt cx="990100" cy="1141047"/>
                  </a:xfrm>
                </p:grpSpPr>
                <p:grpSp>
                  <p:nvGrpSpPr>
                    <p:cNvPr id="22" name="Group 21">
                      <a:extLst>
                        <a:ext uri="{FF2B5EF4-FFF2-40B4-BE49-F238E27FC236}">
                          <a16:creationId xmlns:a16="http://schemas.microsoft.com/office/drawing/2014/main" id="{16DF3A46-0B21-2A3E-9836-5D306E16FF64}"/>
                        </a:ext>
                      </a:extLst>
                    </p:cNvPr>
                    <p:cNvGrpSpPr>
                      <a:grpSpLocks/>
                    </p:cNvGrpSpPr>
                    <p:nvPr/>
                  </p:nvGrpSpPr>
                  <p:grpSpPr bwMode="auto">
                    <a:xfrm>
                      <a:off x="7218529" y="4655154"/>
                      <a:ext cx="957282" cy="1105433"/>
                      <a:chOff x="7218529" y="4655154"/>
                      <a:chExt cx="957282" cy="1105433"/>
                    </a:xfrm>
                  </p:grpSpPr>
                  <p:sp>
                    <p:nvSpPr>
                      <p:cNvPr id="36" name="Freeform 53">
                        <a:extLst>
                          <a:ext uri="{FF2B5EF4-FFF2-40B4-BE49-F238E27FC236}">
                            <a16:creationId xmlns:a16="http://schemas.microsoft.com/office/drawing/2014/main" id="{07649EDC-D454-63CE-8746-2F8025E470CF}"/>
                          </a:ext>
                        </a:extLst>
                      </p:cNvPr>
                      <p:cNvSpPr>
                        <a:spLocks/>
                      </p:cNvSpPr>
                      <p:nvPr/>
                    </p:nvSpPr>
                    <p:spPr bwMode="auto">
                      <a:xfrm>
                        <a:off x="7217782" y="4655000"/>
                        <a:ext cx="958719" cy="1105744"/>
                      </a:xfrm>
                      <a:custGeom>
                        <a:avLst/>
                        <a:gdLst>
                          <a:gd name="T0" fmla="*/ 643 w 1643"/>
                          <a:gd name="T1" fmla="*/ 1556 h 1899"/>
                          <a:gd name="T2" fmla="*/ 562 w 1643"/>
                          <a:gd name="T3" fmla="*/ 1604 h 1899"/>
                          <a:gd name="T4" fmla="*/ 314 w 1643"/>
                          <a:gd name="T5" fmla="*/ 1693 h 1899"/>
                          <a:gd name="T6" fmla="*/ 0 w 1643"/>
                          <a:gd name="T7" fmla="*/ 1843 h 1899"/>
                          <a:gd name="T8" fmla="*/ 782 w 1643"/>
                          <a:gd name="T9" fmla="*/ 1716 h 1899"/>
                          <a:gd name="T10" fmla="*/ 868 w 1643"/>
                          <a:gd name="T11" fmla="*/ 1867 h 1899"/>
                          <a:gd name="T12" fmla="*/ 965 w 1643"/>
                          <a:gd name="T13" fmla="*/ 1713 h 1899"/>
                          <a:gd name="T14" fmla="*/ 1643 w 1643"/>
                          <a:gd name="T15" fmla="*/ 1842 h 1899"/>
                          <a:gd name="T16" fmla="*/ 1479 w 1643"/>
                          <a:gd name="T17" fmla="*/ 1704 h 1899"/>
                          <a:gd name="T18" fmla="*/ 1279 w 1643"/>
                          <a:gd name="T19" fmla="*/ 1593 h 1899"/>
                          <a:gd name="T20" fmla="*/ 1010 w 1643"/>
                          <a:gd name="T21" fmla="*/ 1472 h 1899"/>
                          <a:gd name="T22" fmla="*/ 1024 w 1643"/>
                          <a:gd name="T23" fmla="*/ 678 h 1899"/>
                          <a:gd name="T24" fmla="*/ 777 w 1643"/>
                          <a:gd name="T25" fmla="*/ 90 h 1899"/>
                          <a:gd name="T26" fmla="*/ 748 w 1643"/>
                          <a:gd name="T27" fmla="*/ 890 h 1899"/>
                          <a:gd name="T28" fmla="*/ 643 w 1643"/>
                          <a:gd name="T29" fmla="*/ 1556 h 1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43" h="1899">
                            <a:moveTo>
                              <a:pt x="643" y="1556"/>
                            </a:moveTo>
                            <a:cubicBezTo>
                              <a:pt x="607" y="1584"/>
                              <a:pt x="638" y="1571"/>
                              <a:pt x="562" y="1604"/>
                            </a:cubicBezTo>
                            <a:lnTo>
                              <a:pt x="314" y="1693"/>
                            </a:lnTo>
                            <a:cubicBezTo>
                              <a:pt x="221" y="1735"/>
                              <a:pt x="71" y="1793"/>
                              <a:pt x="0" y="1843"/>
                            </a:cubicBezTo>
                            <a:cubicBezTo>
                              <a:pt x="83" y="1899"/>
                              <a:pt x="514" y="1733"/>
                              <a:pt x="782" y="1716"/>
                            </a:cubicBezTo>
                            <a:cubicBezTo>
                              <a:pt x="854" y="1823"/>
                              <a:pt x="762" y="1846"/>
                              <a:pt x="868" y="1867"/>
                            </a:cubicBezTo>
                            <a:cubicBezTo>
                              <a:pt x="981" y="1889"/>
                              <a:pt x="930" y="1807"/>
                              <a:pt x="965" y="1713"/>
                            </a:cubicBezTo>
                            <a:lnTo>
                              <a:pt x="1643" y="1842"/>
                            </a:lnTo>
                            <a:cubicBezTo>
                              <a:pt x="1633" y="1773"/>
                              <a:pt x="1534" y="1726"/>
                              <a:pt x="1479" y="1704"/>
                            </a:cubicBezTo>
                            <a:cubicBezTo>
                              <a:pt x="1400" y="1673"/>
                              <a:pt x="1343" y="1658"/>
                              <a:pt x="1279" y="1593"/>
                            </a:cubicBezTo>
                            <a:cubicBezTo>
                              <a:pt x="1162" y="1596"/>
                              <a:pt x="1122" y="1555"/>
                              <a:pt x="1010" y="1472"/>
                            </a:cubicBezTo>
                            <a:cubicBezTo>
                              <a:pt x="1009" y="1185"/>
                              <a:pt x="1026" y="967"/>
                              <a:pt x="1024" y="678"/>
                            </a:cubicBezTo>
                            <a:cubicBezTo>
                              <a:pt x="1021" y="0"/>
                              <a:pt x="1088" y="94"/>
                              <a:pt x="777" y="90"/>
                            </a:cubicBezTo>
                            <a:cubicBezTo>
                              <a:pt x="752" y="347"/>
                              <a:pt x="749" y="625"/>
                              <a:pt x="748" y="890"/>
                            </a:cubicBezTo>
                            <a:cubicBezTo>
                              <a:pt x="747" y="1311"/>
                              <a:pt x="815" y="1410"/>
                              <a:pt x="643" y="1556"/>
                            </a:cubicBezTo>
                            <a:close/>
                          </a:path>
                        </a:pathLst>
                      </a:custGeom>
                      <a:solidFill>
                        <a:schemeClr val="bg1">
                          <a:lumMod val="50000"/>
                        </a:schemeClr>
                      </a:solidFill>
                      <a:ln>
                        <a:noFill/>
                      </a:ln>
                    </p:spPr>
                    <p:txBody>
                      <a:bodyPr/>
                      <a:lstStyle/>
                      <a:p>
                        <a:pPr eaLnBrk="1" fontAlgn="auto" hangingPunct="1">
                          <a:spcBef>
                            <a:spcPts val="0"/>
                          </a:spcBef>
                          <a:spcAft>
                            <a:spcPts val="0"/>
                          </a:spcAft>
                          <a:defRPr/>
                        </a:pPr>
                        <a:endParaRPr lang="en-IN">
                          <a:solidFill>
                            <a:schemeClr val="bg1"/>
                          </a:solidFill>
                          <a:latin typeface="Calibri" panose="020F0502020204030204"/>
                        </a:endParaRPr>
                      </a:p>
                    </p:txBody>
                  </p:sp>
                  <p:sp>
                    <p:nvSpPr>
                      <p:cNvPr id="37" name="Rectangle: Rounded Corners 36">
                        <a:extLst>
                          <a:ext uri="{FF2B5EF4-FFF2-40B4-BE49-F238E27FC236}">
                            <a16:creationId xmlns:a16="http://schemas.microsoft.com/office/drawing/2014/main" id="{D703AB9D-DEB8-9C46-0EDA-8D88F35D9236}"/>
                          </a:ext>
                        </a:extLst>
                      </p:cNvPr>
                      <p:cNvSpPr/>
                      <p:nvPr/>
                    </p:nvSpPr>
                    <p:spPr>
                      <a:xfrm>
                        <a:off x="7508541" y="4672277"/>
                        <a:ext cx="438102" cy="153027"/>
                      </a:xfrm>
                      <a:prstGeom prst="roundRect">
                        <a:avLst>
                          <a:gd name="adj" fmla="val 50000"/>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N">
                          <a:solidFill>
                            <a:schemeClr val="bg1"/>
                          </a:solidFill>
                        </a:endParaRPr>
                      </a:p>
                    </p:txBody>
                  </p:sp>
                </p:grpSp>
                <p:grpSp>
                  <p:nvGrpSpPr>
                    <p:cNvPr id="23" name="Group 22">
                      <a:extLst>
                        <a:ext uri="{FF2B5EF4-FFF2-40B4-BE49-F238E27FC236}">
                          <a16:creationId xmlns:a16="http://schemas.microsoft.com/office/drawing/2014/main" id="{5FF6DAFF-BA03-F7D2-AE0C-E8003B85A2C4}"/>
                        </a:ext>
                      </a:extLst>
                    </p:cNvPr>
                    <p:cNvGrpSpPr>
                      <a:grpSpLocks/>
                    </p:cNvGrpSpPr>
                    <p:nvPr/>
                  </p:nvGrpSpPr>
                  <p:grpSpPr bwMode="auto">
                    <a:xfrm>
                      <a:off x="7215644" y="5660919"/>
                      <a:ext cx="990100" cy="135282"/>
                      <a:chOff x="7215644" y="5660919"/>
                      <a:chExt cx="990100" cy="135282"/>
                    </a:xfrm>
                  </p:grpSpPr>
                  <p:sp>
                    <p:nvSpPr>
                      <p:cNvPr id="24" name="Oval 23">
                        <a:extLst>
                          <a:ext uri="{FF2B5EF4-FFF2-40B4-BE49-F238E27FC236}">
                            <a16:creationId xmlns:a16="http://schemas.microsoft.com/office/drawing/2014/main" id="{D1C4B792-0B21-DFF5-57F4-A5A9A3AB4E65}"/>
                          </a:ext>
                        </a:extLst>
                      </p:cNvPr>
                      <p:cNvSpPr/>
                      <p:nvPr/>
                    </p:nvSpPr>
                    <p:spPr>
                      <a:xfrm>
                        <a:off x="8107739" y="5622528"/>
                        <a:ext cx="98229" cy="145621"/>
                      </a:xfrm>
                      <a:prstGeom prst="ellipse">
                        <a:avLst/>
                      </a:prstGeom>
                      <a:solidFill>
                        <a:srgbClr val="04101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N">
                          <a:solidFill>
                            <a:schemeClr val="bg1"/>
                          </a:solidFill>
                        </a:endParaRPr>
                      </a:p>
                    </p:txBody>
                  </p:sp>
                  <p:sp>
                    <p:nvSpPr>
                      <p:cNvPr id="25" name="Oval 24">
                        <a:extLst>
                          <a:ext uri="{FF2B5EF4-FFF2-40B4-BE49-F238E27FC236}">
                            <a16:creationId xmlns:a16="http://schemas.microsoft.com/office/drawing/2014/main" id="{AB9E6C94-F902-5E2D-0A22-9C1CF09088F6}"/>
                          </a:ext>
                        </a:extLst>
                      </p:cNvPr>
                      <p:cNvSpPr/>
                      <p:nvPr/>
                    </p:nvSpPr>
                    <p:spPr>
                      <a:xfrm>
                        <a:off x="7687317" y="5649677"/>
                        <a:ext cx="96265" cy="145623"/>
                      </a:xfrm>
                      <a:prstGeom prst="ellipse">
                        <a:avLst/>
                      </a:prstGeom>
                      <a:solidFill>
                        <a:srgbClr val="04101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N">
                          <a:solidFill>
                            <a:schemeClr val="bg1"/>
                          </a:solidFill>
                        </a:endParaRPr>
                      </a:p>
                    </p:txBody>
                  </p:sp>
                  <p:sp>
                    <p:nvSpPr>
                      <p:cNvPr id="35" name="Oval 34">
                        <a:extLst>
                          <a:ext uri="{FF2B5EF4-FFF2-40B4-BE49-F238E27FC236}">
                            <a16:creationId xmlns:a16="http://schemas.microsoft.com/office/drawing/2014/main" id="{6C2D49B2-D64D-1494-4A27-1EFE2965E1DA}"/>
                          </a:ext>
                        </a:extLst>
                      </p:cNvPr>
                      <p:cNvSpPr/>
                      <p:nvPr/>
                    </p:nvSpPr>
                    <p:spPr>
                      <a:xfrm>
                        <a:off x="7215816" y="5637337"/>
                        <a:ext cx="98229" cy="145621"/>
                      </a:xfrm>
                      <a:prstGeom prst="ellipse">
                        <a:avLst/>
                      </a:prstGeom>
                      <a:solidFill>
                        <a:srgbClr val="04101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N">
                          <a:solidFill>
                            <a:schemeClr val="bg1"/>
                          </a:solidFill>
                        </a:endParaRPr>
                      </a:p>
                    </p:txBody>
                  </p:sp>
                </p:grpSp>
              </p:grpSp>
              <p:grpSp>
                <p:nvGrpSpPr>
                  <p:cNvPr id="13" name="Group 13">
                    <a:extLst>
                      <a:ext uri="{FF2B5EF4-FFF2-40B4-BE49-F238E27FC236}">
                        <a16:creationId xmlns:a16="http://schemas.microsoft.com/office/drawing/2014/main" id="{F9C61C3C-6275-252F-716E-9EDE53A070FC}"/>
                      </a:ext>
                    </a:extLst>
                  </p:cNvPr>
                  <p:cNvGrpSpPr>
                    <a:grpSpLocks/>
                  </p:cNvGrpSpPr>
                  <p:nvPr/>
                </p:nvGrpSpPr>
                <p:grpSpPr bwMode="auto">
                  <a:xfrm>
                    <a:off x="8870978" y="3523063"/>
                    <a:ext cx="895412" cy="1979143"/>
                    <a:chOff x="8870978" y="3523063"/>
                    <a:chExt cx="895412" cy="1979143"/>
                  </a:xfrm>
                </p:grpSpPr>
                <p:sp>
                  <p:nvSpPr>
                    <p:cNvPr id="14" name="Freeform 24">
                      <a:extLst>
                        <a:ext uri="{FF2B5EF4-FFF2-40B4-BE49-F238E27FC236}">
                          <a16:creationId xmlns:a16="http://schemas.microsoft.com/office/drawing/2014/main" id="{C3D29330-8DE5-AF51-967F-0536F6439748}"/>
                        </a:ext>
                      </a:extLst>
                    </p:cNvPr>
                    <p:cNvSpPr>
                      <a:spLocks/>
                    </p:cNvSpPr>
                    <p:nvPr/>
                  </p:nvSpPr>
                  <p:spPr bwMode="auto">
                    <a:xfrm>
                      <a:off x="8869999" y="3522105"/>
                      <a:ext cx="850666" cy="1979480"/>
                    </a:xfrm>
                    <a:custGeom>
                      <a:avLst/>
                      <a:gdLst>
                        <a:gd name="T0" fmla="*/ 10 w 1458"/>
                        <a:gd name="T1" fmla="*/ 99 h 3399"/>
                        <a:gd name="T2" fmla="*/ 8 w 1458"/>
                        <a:gd name="T3" fmla="*/ 614 h 3399"/>
                        <a:gd name="T4" fmla="*/ 6 w 1458"/>
                        <a:gd name="T5" fmla="*/ 1232 h 3399"/>
                        <a:gd name="T6" fmla="*/ 9 w 1458"/>
                        <a:gd name="T7" fmla="*/ 2317 h 3399"/>
                        <a:gd name="T8" fmla="*/ 5 w 1458"/>
                        <a:gd name="T9" fmla="*/ 3110 h 3399"/>
                        <a:gd name="T10" fmla="*/ 21 w 1458"/>
                        <a:gd name="T11" fmla="*/ 3399 h 3399"/>
                        <a:gd name="T12" fmla="*/ 298 w 1458"/>
                        <a:gd name="T13" fmla="*/ 3398 h 3399"/>
                        <a:gd name="T14" fmla="*/ 729 w 1458"/>
                        <a:gd name="T15" fmla="*/ 3068 h 3399"/>
                        <a:gd name="T16" fmla="*/ 814 w 1458"/>
                        <a:gd name="T17" fmla="*/ 3215 h 3399"/>
                        <a:gd name="T18" fmla="*/ 914 w 1458"/>
                        <a:gd name="T19" fmla="*/ 3078 h 3399"/>
                        <a:gd name="T20" fmla="*/ 1458 w 1458"/>
                        <a:gd name="T21" fmla="*/ 3163 h 3399"/>
                        <a:gd name="T22" fmla="*/ 1203 w 1458"/>
                        <a:gd name="T23" fmla="*/ 2990 h 3399"/>
                        <a:gd name="T24" fmla="*/ 934 w 1458"/>
                        <a:gd name="T25" fmla="*/ 2876 h 3399"/>
                        <a:gd name="T26" fmla="*/ 931 w 1458"/>
                        <a:gd name="T27" fmla="*/ 1611 h 3399"/>
                        <a:gd name="T28" fmla="*/ 755 w 1458"/>
                        <a:gd name="T29" fmla="*/ 1617 h 3399"/>
                        <a:gd name="T30" fmla="*/ 717 w 1458"/>
                        <a:gd name="T31" fmla="*/ 2865 h 3399"/>
                        <a:gd name="T32" fmla="*/ 304 w 1458"/>
                        <a:gd name="T33" fmla="*/ 3026 h 3399"/>
                        <a:gd name="T34" fmla="*/ 306 w 1458"/>
                        <a:gd name="T35" fmla="*/ 1481 h 3399"/>
                        <a:gd name="T36" fmla="*/ 313 w 1458"/>
                        <a:gd name="T37" fmla="*/ 580 h 3399"/>
                        <a:gd name="T38" fmla="*/ 320 w 1458"/>
                        <a:gd name="T39" fmla="*/ 69 h 3399"/>
                        <a:gd name="T40" fmla="*/ 10 w 1458"/>
                        <a:gd name="T41" fmla="*/ 99 h 3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58" h="3399">
                          <a:moveTo>
                            <a:pt x="10" y="99"/>
                          </a:moveTo>
                          <a:lnTo>
                            <a:pt x="8" y="614"/>
                          </a:lnTo>
                          <a:lnTo>
                            <a:pt x="6" y="1232"/>
                          </a:lnTo>
                          <a:cubicBezTo>
                            <a:pt x="1" y="1591"/>
                            <a:pt x="0" y="1958"/>
                            <a:pt x="9" y="2317"/>
                          </a:cubicBezTo>
                          <a:lnTo>
                            <a:pt x="5" y="3110"/>
                          </a:lnTo>
                          <a:cubicBezTo>
                            <a:pt x="4" y="3232"/>
                            <a:pt x="25" y="3279"/>
                            <a:pt x="21" y="3399"/>
                          </a:cubicBezTo>
                          <a:lnTo>
                            <a:pt x="298" y="3398"/>
                          </a:lnTo>
                          <a:cubicBezTo>
                            <a:pt x="340" y="3143"/>
                            <a:pt x="200" y="3145"/>
                            <a:pt x="729" y="3068"/>
                          </a:cubicBezTo>
                          <a:cubicBezTo>
                            <a:pt x="806" y="3172"/>
                            <a:pt x="706" y="3193"/>
                            <a:pt x="814" y="3215"/>
                          </a:cubicBezTo>
                          <a:cubicBezTo>
                            <a:pt x="924" y="3237"/>
                            <a:pt x="871" y="3178"/>
                            <a:pt x="914" y="3078"/>
                          </a:cubicBezTo>
                          <a:lnTo>
                            <a:pt x="1458" y="3163"/>
                          </a:lnTo>
                          <a:cubicBezTo>
                            <a:pt x="1402" y="3038"/>
                            <a:pt x="1389" y="3069"/>
                            <a:pt x="1203" y="2990"/>
                          </a:cubicBezTo>
                          <a:cubicBezTo>
                            <a:pt x="1122" y="2965"/>
                            <a:pt x="989" y="2916"/>
                            <a:pt x="934" y="2876"/>
                          </a:cubicBezTo>
                          <a:lnTo>
                            <a:pt x="931" y="1611"/>
                          </a:lnTo>
                          <a:lnTo>
                            <a:pt x="755" y="1617"/>
                          </a:lnTo>
                          <a:cubicBezTo>
                            <a:pt x="680" y="1727"/>
                            <a:pt x="736" y="2605"/>
                            <a:pt x="717" y="2865"/>
                          </a:cubicBezTo>
                          <a:cubicBezTo>
                            <a:pt x="622" y="2938"/>
                            <a:pt x="430" y="3030"/>
                            <a:pt x="304" y="3026"/>
                          </a:cubicBezTo>
                          <a:lnTo>
                            <a:pt x="306" y="1481"/>
                          </a:lnTo>
                          <a:lnTo>
                            <a:pt x="313" y="580"/>
                          </a:lnTo>
                          <a:lnTo>
                            <a:pt x="320" y="69"/>
                          </a:lnTo>
                          <a:cubicBezTo>
                            <a:pt x="246" y="47"/>
                            <a:pt x="39" y="0"/>
                            <a:pt x="10" y="99"/>
                          </a:cubicBezTo>
                          <a:close/>
                        </a:path>
                      </a:pathLst>
                    </a:custGeom>
                    <a:solidFill>
                      <a:schemeClr val="bg1">
                        <a:lumMod val="50000"/>
                      </a:schemeClr>
                    </a:solidFill>
                    <a:ln>
                      <a:noFill/>
                    </a:ln>
                  </p:spPr>
                  <p:txBody>
                    <a:bodyPr/>
                    <a:lstStyle/>
                    <a:p>
                      <a:pPr eaLnBrk="1" fontAlgn="auto" hangingPunct="1">
                        <a:spcBef>
                          <a:spcPts val="0"/>
                        </a:spcBef>
                        <a:spcAft>
                          <a:spcPts val="0"/>
                        </a:spcAft>
                        <a:defRPr/>
                      </a:pPr>
                      <a:endParaRPr lang="en-IN">
                        <a:solidFill>
                          <a:schemeClr val="bg1"/>
                        </a:solidFill>
                        <a:latin typeface="Calibri" panose="020F0502020204030204"/>
                      </a:endParaRPr>
                    </a:p>
                  </p:txBody>
                </p:sp>
                <p:grpSp>
                  <p:nvGrpSpPr>
                    <p:cNvPr id="15" name="Group 15">
                      <a:extLst>
                        <a:ext uri="{FF2B5EF4-FFF2-40B4-BE49-F238E27FC236}">
                          <a16:creationId xmlns:a16="http://schemas.microsoft.com/office/drawing/2014/main" id="{230D4A54-EDF4-0AD3-A7BF-34F62FA9FEB3}"/>
                        </a:ext>
                      </a:extLst>
                    </p:cNvPr>
                    <p:cNvGrpSpPr>
                      <a:grpSpLocks/>
                    </p:cNvGrpSpPr>
                    <p:nvPr/>
                  </p:nvGrpSpPr>
                  <p:grpSpPr bwMode="auto">
                    <a:xfrm>
                      <a:off x="9000803" y="4399990"/>
                      <a:ext cx="765587" cy="1070400"/>
                      <a:chOff x="9000803" y="4399990"/>
                      <a:chExt cx="765587" cy="1070400"/>
                    </a:xfrm>
                  </p:grpSpPr>
                  <p:sp>
                    <p:nvSpPr>
                      <p:cNvPr id="16" name="Rectangle: Rounded Corners 15">
                        <a:extLst>
                          <a:ext uri="{FF2B5EF4-FFF2-40B4-BE49-F238E27FC236}">
                            <a16:creationId xmlns:a16="http://schemas.microsoft.com/office/drawing/2014/main" id="{2B73EE9A-19FD-EA0D-BC1F-27032CF43215}"/>
                          </a:ext>
                        </a:extLst>
                      </p:cNvPr>
                      <p:cNvSpPr/>
                      <p:nvPr/>
                    </p:nvSpPr>
                    <p:spPr>
                      <a:xfrm>
                        <a:off x="9105750" y="4361286"/>
                        <a:ext cx="465607" cy="153027"/>
                      </a:xfrm>
                      <a:prstGeom prst="roundRect">
                        <a:avLst>
                          <a:gd name="adj" fmla="val 50000"/>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N">
                          <a:solidFill>
                            <a:schemeClr val="bg1"/>
                          </a:solidFill>
                        </a:endParaRPr>
                      </a:p>
                    </p:txBody>
                  </p:sp>
                  <p:grpSp>
                    <p:nvGrpSpPr>
                      <p:cNvPr id="17" name="Group 17">
                        <a:extLst>
                          <a:ext uri="{FF2B5EF4-FFF2-40B4-BE49-F238E27FC236}">
                            <a16:creationId xmlns:a16="http://schemas.microsoft.com/office/drawing/2014/main" id="{3A07A7F6-E85E-C828-F5AF-F449F9C608BE}"/>
                          </a:ext>
                        </a:extLst>
                      </p:cNvPr>
                      <p:cNvGrpSpPr>
                        <a:grpSpLocks/>
                      </p:cNvGrpSpPr>
                      <p:nvPr/>
                    </p:nvGrpSpPr>
                    <p:grpSpPr bwMode="auto">
                      <a:xfrm>
                        <a:off x="9000803" y="5301035"/>
                        <a:ext cx="765587" cy="169355"/>
                        <a:chOff x="7215644" y="5676061"/>
                        <a:chExt cx="765587" cy="169355"/>
                      </a:xfrm>
                    </p:grpSpPr>
                    <p:sp>
                      <p:nvSpPr>
                        <p:cNvPr id="18" name="Oval 17">
                          <a:extLst>
                            <a:ext uri="{FF2B5EF4-FFF2-40B4-BE49-F238E27FC236}">
                              <a16:creationId xmlns:a16="http://schemas.microsoft.com/office/drawing/2014/main" id="{BFA19DB1-364B-0ED1-D641-21F9D4226BBE}"/>
                            </a:ext>
                          </a:extLst>
                        </p:cNvPr>
                        <p:cNvSpPr/>
                        <p:nvPr/>
                      </p:nvSpPr>
                      <p:spPr>
                        <a:xfrm>
                          <a:off x="7882462" y="5652007"/>
                          <a:ext cx="98229" cy="145622"/>
                        </a:xfrm>
                        <a:prstGeom prst="ellipse">
                          <a:avLst/>
                        </a:prstGeom>
                        <a:solidFill>
                          <a:srgbClr val="04101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N">
                            <a:solidFill>
                              <a:schemeClr val="bg1"/>
                            </a:solidFill>
                          </a:endParaRPr>
                        </a:p>
                      </p:txBody>
                    </p:sp>
                    <p:sp>
                      <p:nvSpPr>
                        <p:cNvPr id="19" name="Oval 18">
                          <a:extLst>
                            <a:ext uri="{FF2B5EF4-FFF2-40B4-BE49-F238E27FC236}">
                              <a16:creationId xmlns:a16="http://schemas.microsoft.com/office/drawing/2014/main" id="{27649BF4-BAE3-1E75-C0CE-44B684133BDB}"/>
                            </a:ext>
                          </a:extLst>
                        </p:cNvPr>
                        <p:cNvSpPr/>
                        <p:nvPr/>
                      </p:nvSpPr>
                      <p:spPr>
                        <a:xfrm>
                          <a:off x="7517049" y="5698902"/>
                          <a:ext cx="98229" cy="145623"/>
                        </a:xfrm>
                        <a:prstGeom prst="ellipse">
                          <a:avLst/>
                        </a:prstGeom>
                        <a:solidFill>
                          <a:srgbClr val="04101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N">
                            <a:solidFill>
                              <a:schemeClr val="bg1"/>
                            </a:solidFill>
                          </a:endParaRPr>
                        </a:p>
                      </p:txBody>
                    </p:sp>
                    <p:sp>
                      <p:nvSpPr>
                        <p:cNvPr id="20" name="Oval 19">
                          <a:extLst>
                            <a:ext uri="{FF2B5EF4-FFF2-40B4-BE49-F238E27FC236}">
                              <a16:creationId xmlns:a16="http://schemas.microsoft.com/office/drawing/2014/main" id="{3639398E-EDB3-516F-6506-AF8C6761123E}"/>
                            </a:ext>
                          </a:extLst>
                        </p:cNvPr>
                        <p:cNvSpPr/>
                        <p:nvPr/>
                      </p:nvSpPr>
                      <p:spPr>
                        <a:xfrm>
                          <a:off x="7185035" y="5637198"/>
                          <a:ext cx="98229" cy="108600"/>
                        </a:xfrm>
                        <a:prstGeom prst="ellipse">
                          <a:avLst/>
                        </a:prstGeom>
                        <a:solidFill>
                          <a:srgbClr val="04101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N">
                            <a:solidFill>
                              <a:schemeClr val="bg1"/>
                            </a:solidFill>
                          </a:endParaRPr>
                        </a:p>
                      </p:txBody>
                    </p:sp>
                  </p:grpSp>
                </p:grpSp>
              </p:grpSp>
            </p:grpSp>
          </p:grpSp>
        </p:grpSp>
      </p:grpSp>
      <p:grpSp>
        <p:nvGrpSpPr>
          <p:cNvPr id="7224" name="Group 96">
            <a:extLst>
              <a:ext uri="{FF2B5EF4-FFF2-40B4-BE49-F238E27FC236}">
                <a16:creationId xmlns:a16="http://schemas.microsoft.com/office/drawing/2014/main" id="{665A8E46-387B-C562-7D95-BB9600856DAF}"/>
              </a:ext>
            </a:extLst>
          </p:cNvPr>
          <p:cNvGrpSpPr>
            <a:grpSpLocks/>
          </p:cNvGrpSpPr>
          <p:nvPr/>
        </p:nvGrpSpPr>
        <p:grpSpPr bwMode="auto">
          <a:xfrm>
            <a:off x="2770188" y="1401763"/>
            <a:ext cx="6296025" cy="854075"/>
            <a:chOff x="2334526" y="769700"/>
            <a:chExt cx="7004928" cy="1194871"/>
          </a:xfrm>
        </p:grpSpPr>
        <p:sp>
          <p:nvSpPr>
            <p:cNvPr id="7248" name="Speech Bubble: Rectangle with Corners Rounded 7247">
              <a:extLst>
                <a:ext uri="{FF2B5EF4-FFF2-40B4-BE49-F238E27FC236}">
                  <a16:creationId xmlns:a16="http://schemas.microsoft.com/office/drawing/2014/main" id="{62F6BD8F-9D71-35FC-2C64-B42EFA473607}"/>
                </a:ext>
              </a:extLst>
            </p:cNvPr>
            <p:cNvSpPr/>
            <p:nvPr/>
          </p:nvSpPr>
          <p:spPr bwMode="auto">
            <a:xfrm>
              <a:off x="6045406" y="902957"/>
              <a:ext cx="1036786" cy="803984"/>
            </a:xfrm>
            <a:prstGeom prst="wedgeRoundRectCallout">
              <a:avLst>
                <a:gd name="adj1" fmla="val -3965"/>
                <a:gd name="adj2" fmla="val 104782"/>
                <a:gd name="adj3" fmla="val 16667"/>
              </a:avLst>
            </a:prstGeom>
            <a:solidFill>
              <a:srgbClr val="FF671F"/>
            </a:solidFill>
            <a:ln w="6350">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N" dirty="0">
                <a:solidFill>
                  <a:schemeClr val="bg1"/>
                </a:solidFill>
              </a:endParaRPr>
            </a:p>
          </p:txBody>
        </p:sp>
        <p:grpSp>
          <p:nvGrpSpPr>
            <p:cNvPr id="7226" name="Group 98">
              <a:extLst>
                <a:ext uri="{FF2B5EF4-FFF2-40B4-BE49-F238E27FC236}">
                  <a16:creationId xmlns:a16="http://schemas.microsoft.com/office/drawing/2014/main" id="{8A7D3D15-D0CD-087E-97DC-5B2D1BC1A64D}"/>
                </a:ext>
              </a:extLst>
            </p:cNvPr>
            <p:cNvGrpSpPr>
              <a:grpSpLocks/>
            </p:cNvGrpSpPr>
            <p:nvPr/>
          </p:nvGrpSpPr>
          <p:grpSpPr bwMode="auto">
            <a:xfrm>
              <a:off x="2334526" y="856274"/>
              <a:ext cx="1036039" cy="806429"/>
              <a:chOff x="1508125" y="889524"/>
              <a:chExt cx="1036039" cy="806429"/>
            </a:xfrm>
          </p:grpSpPr>
          <p:sp>
            <p:nvSpPr>
              <p:cNvPr id="7246" name="Speech Bubble: Rectangle with Corners Rounded 7245">
                <a:extLst>
                  <a:ext uri="{FF2B5EF4-FFF2-40B4-BE49-F238E27FC236}">
                    <a16:creationId xmlns:a16="http://schemas.microsoft.com/office/drawing/2014/main" id="{FD3194E1-A36F-02B2-EF09-F88436D4275A}"/>
                  </a:ext>
                </a:extLst>
              </p:cNvPr>
              <p:cNvSpPr/>
              <p:nvPr/>
            </p:nvSpPr>
            <p:spPr>
              <a:xfrm>
                <a:off x="1508125" y="889566"/>
                <a:ext cx="1036786" cy="806205"/>
              </a:xfrm>
              <a:prstGeom prst="wedgeRoundRectCallout">
                <a:avLst>
                  <a:gd name="adj1" fmla="val -133"/>
                  <a:gd name="adj2" fmla="val 127432"/>
                  <a:gd name="adj3" fmla="val 16667"/>
                </a:avLst>
              </a:prstGeom>
              <a:solidFill>
                <a:srgbClr val="FF671F"/>
              </a:solidFill>
              <a:ln w="6350">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N" dirty="0">
                  <a:solidFill>
                    <a:schemeClr val="bg1"/>
                  </a:solidFill>
                </a:endParaRPr>
              </a:p>
            </p:txBody>
          </p:sp>
          <p:sp>
            <p:nvSpPr>
              <p:cNvPr id="7247" name="Freeform: Shape 7246">
                <a:extLst>
                  <a:ext uri="{FF2B5EF4-FFF2-40B4-BE49-F238E27FC236}">
                    <a16:creationId xmlns:a16="http://schemas.microsoft.com/office/drawing/2014/main" id="{7D031AFE-2A42-0A5E-5E5D-FFC7FD601ED3}"/>
                  </a:ext>
                </a:extLst>
              </p:cNvPr>
              <p:cNvSpPr/>
              <p:nvPr/>
            </p:nvSpPr>
            <p:spPr>
              <a:xfrm flipV="1">
                <a:off x="1833114" y="1022823"/>
                <a:ext cx="386807" cy="539691"/>
              </a:xfrm>
              <a:custGeom>
                <a:avLst/>
                <a:gdLst>
                  <a:gd name="connsiteX0" fmla="*/ 228285 w 456570"/>
                  <a:gd name="connsiteY0" fmla="*/ 249059 h 639198"/>
                  <a:gd name="connsiteX1" fmla="*/ 184454 w 456570"/>
                  <a:gd name="connsiteY1" fmla="*/ 205228 h 639198"/>
                  <a:gd name="connsiteX2" fmla="*/ 197292 w 456570"/>
                  <a:gd name="connsiteY2" fmla="*/ 174235 h 639198"/>
                  <a:gd name="connsiteX3" fmla="*/ 206656 w 456570"/>
                  <a:gd name="connsiteY3" fmla="*/ 167922 h 639198"/>
                  <a:gd name="connsiteX4" fmla="*/ 206656 w 456570"/>
                  <a:gd name="connsiteY4" fmla="*/ 95178 h 639198"/>
                  <a:gd name="connsiteX5" fmla="*/ 249914 w 456570"/>
                  <a:gd name="connsiteY5" fmla="*/ 95178 h 639198"/>
                  <a:gd name="connsiteX6" fmla="*/ 249914 w 456570"/>
                  <a:gd name="connsiteY6" fmla="*/ 167922 h 639198"/>
                  <a:gd name="connsiteX7" fmla="*/ 259278 w 456570"/>
                  <a:gd name="connsiteY7" fmla="*/ 174235 h 639198"/>
                  <a:gd name="connsiteX8" fmla="*/ 272116 w 456570"/>
                  <a:gd name="connsiteY8" fmla="*/ 205228 h 639198"/>
                  <a:gd name="connsiteX9" fmla="*/ 228285 w 456570"/>
                  <a:gd name="connsiteY9" fmla="*/ 249059 h 639198"/>
                  <a:gd name="connsiteX10" fmla="*/ 0 w 456570"/>
                  <a:gd name="connsiteY10" fmla="*/ 343341 h 639198"/>
                  <a:gd name="connsiteX11" fmla="*/ 456570 w 456570"/>
                  <a:gd name="connsiteY11" fmla="*/ 343341 h 639198"/>
                  <a:gd name="connsiteX12" fmla="*/ 456570 w 456570"/>
                  <a:gd name="connsiteY12" fmla="*/ 79140 h 639198"/>
                  <a:gd name="connsiteX13" fmla="*/ 377430 w 456570"/>
                  <a:gd name="connsiteY13" fmla="*/ 0 h 639198"/>
                  <a:gd name="connsiteX14" fmla="*/ 79140 w 456570"/>
                  <a:gd name="connsiteY14" fmla="*/ 0 h 639198"/>
                  <a:gd name="connsiteX15" fmla="*/ 0 w 456570"/>
                  <a:gd name="connsiteY15" fmla="*/ 79140 h 639198"/>
                  <a:gd name="connsiteX16" fmla="*/ 220067 w 456570"/>
                  <a:gd name="connsiteY16" fmla="*/ 639198 h 639198"/>
                  <a:gd name="connsiteX17" fmla="*/ 236504 w 456570"/>
                  <a:gd name="connsiteY17" fmla="*/ 639198 h 639198"/>
                  <a:gd name="connsiteX18" fmla="*/ 440134 w 456570"/>
                  <a:gd name="connsiteY18" fmla="*/ 435568 h 639198"/>
                  <a:gd name="connsiteX19" fmla="*/ 440134 w 456570"/>
                  <a:gd name="connsiteY19" fmla="*/ 366717 h 639198"/>
                  <a:gd name="connsiteX20" fmla="*/ 341515 w 456570"/>
                  <a:gd name="connsiteY20" fmla="*/ 366717 h 639198"/>
                  <a:gd name="connsiteX21" fmla="*/ 341515 w 456570"/>
                  <a:gd name="connsiteY21" fmla="*/ 421123 h 639198"/>
                  <a:gd name="connsiteX22" fmla="*/ 228286 w 456570"/>
                  <a:gd name="connsiteY22" fmla="*/ 534352 h 639198"/>
                  <a:gd name="connsiteX23" fmla="*/ 115056 w 456570"/>
                  <a:gd name="connsiteY23" fmla="*/ 421123 h 639198"/>
                  <a:gd name="connsiteX24" fmla="*/ 115056 w 456570"/>
                  <a:gd name="connsiteY24" fmla="*/ 366717 h 639198"/>
                  <a:gd name="connsiteX25" fmla="*/ 16437 w 456570"/>
                  <a:gd name="connsiteY25" fmla="*/ 366717 h 639198"/>
                  <a:gd name="connsiteX26" fmla="*/ 16437 w 456570"/>
                  <a:gd name="connsiteY26" fmla="*/ 435568 h 639198"/>
                  <a:gd name="connsiteX27" fmla="*/ 220067 w 456570"/>
                  <a:gd name="connsiteY27" fmla="*/ 639198 h 639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56570" h="639198">
                    <a:moveTo>
                      <a:pt x="228285" y="249059"/>
                    </a:moveTo>
                    <a:cubicBezTo>
                      <a:pt x="204078" y="249059"/>
                      <a:pt x="184454" y="229435"/>
                      <a:pt x="184454" y="205228"/>
                    </a:cubicBezTo>
                    <a:cubicBezTo>
                      <a:pt x="184454" y="193125"/>
                      <a:pt x="189360" y="182167"/>
                      <a:pt x="197292" y="174235"/>
                    </a:cubicBezTo>
                    <a:lnTo>
                      <a:pt x="206656" y="167922"/>
                    </a:lnTo>
                    <a:lnTo>
                      <a:pt x="206656" y="95178"/>
                    </a:lnTo>
                    <a:lnTo>
                      <a:pt x="249914" y="95178"/>
                    </a:lnTo>
                    <a:lnTo>
                      <a:pt x="249914" y="167922"/>
                    </a:lnTo>
                    <a:lnTo>
                      <a:pt x="259278" y="174235"/>
                    </a:lnTo>
                    <a:cubicBezTo>
                      <a:pt x="267210" y="182167"/>
                      <a:pt x="272116" y="193125"/>
                      <a:pt x="272116" y="205228"/>
                    </a:cubicBezTo>
                    <a:cubicBezTo>
                      <a:pt x="272116" y="229435"/>
                      <a:pt x="252492" y="249059"/>
                      <a:pt x="228285" y="249059"/>
                    </a:cubicBezTo>
                    <a:close/>
                    <a:moveTo>
                      <a:pt x="0" y="343341"/>
                    </a:moveTo>
                    <a:lnTo>
                      <a:pt x="456570" y="343341"/>
                    </a:lnTo>
                    <a:lnTo>
                      <a:pt x="456570" y="79140"/>
                    </a:lnTo>
                    <a:cubicBezTo>
                      <a:pt x="456570" y="35432"/>
                      <a:pt x="421138" y="0"/>
                      <a:pt x="377430" y="0"/>
                    </a:cubicBezTo>
                    <a:lnTo>
                      <a:pt x="79140" y="0"/>
                    </a:lnTo>
                    <a:cubicBezTo>
                      <a:pt x="35432" y="0"/>
                      <a:pt x="0" y="35432"/>
                      <a:pt x="0" y="79140"/>
                    </a:cubicBezTo>
                    <a:close/>
                    <a:moveTo>
                      <a:pt x="220067" y="639198"/>
                    </a:moveTo>
                    <a:lnTo>
                      <a:pt x="236504" y="639198"/>
                    </a:lnTo>
                    <a:cubicBezTo>
                      <a:pt x="348966" y="639198"/>
                      <a:pt x="440134" y="548030"/>
                      <a:pt x="440134" y="435568"/>
                    </a:cubicBezTo>
                    <a:lnTo>
                      <a:pt x="440134" y="366717"/>
                    </a:lnTo>
                    <a:lnTo>
                      <a:pt x="341515" y="366717"/>
                    </a:lnTo>
                    <a:lnTo>
                      <a:pt x="341515" y="421123"/>
                    </a:lnTo>
                    <a:cubicBezTo>
                      <a:pt x="341515" y="483658"/>
                      <a:pt x="290821" y="534352"/>
                      <a:pt x="228286" y="534352"/>
                    </a:cubicBezTo>
                    <a:cubicBezTo>
                      <a:pt x="165751" y="534352"/>
                      <a:pt x="115056" y="483658"/>
                      <a:pt x="115056" y="421123"/>
                    </a:cubicBezTo>
                    <a:lnTo>
                      <a:pt x="115056" y="366717"/>
                    </a:lnTo>
                    <a:lnTo>
                      <a:pt x="16437" y="366717"/>
                    </a:lnTo>
                    <a:lnTo>
                      <a:pt x="16437" y="435568"/>
                    </a:lnTo>
                    <a:cubicBezTo>
                      <a:pt x="16437" y="548030"/>
                      <a:pt x="107606" y="639198"/>
                      <a:pt x="220067" y="639198"/>
                    </a:cubicBezTo>
                    <a:close/>
                  </a:path>
                </a:pathLst>
              </a:custGeom>
              <a:solidFill>
                <a:schemeClr val="bg1"/>
              </a:solidFill>
              <a:ln>
                <a:noFill/>
              </a:ln>
              <a:effectLst>
                <a:outerShdw blurRad="50800" dist="38100" dir="2700000" sx="102000" sy="102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bg1"/>
                  </a:solidFill>
                </a:endParaRPr>
              </a:p>
            </p:txBody>
          </p:sp>
        </p:grpSp>
        <p:grpSp>
          <p:nvGrpSpPr>
            <p:cNvPr id="7227" name="Group 99">
              <a:extLst>
                <a:ext uri="{FF2B5EF4-FFF2-40B4-BE49-F238E27FC236}">
                  <a16:creationId xmlns:a16="http://schemas.microsoft.com/office/drawing/2014/main" id="{CD1E53E4-D575-5DEF-6D52-7C5047CBA22B}"/>
                </a:ext>
              </a:extLst>
            </p:cNvPr>
            <p:cNvGrpSpPr>
              <a:grpSpLocks/>
            </p:cNvGrpSpPr>
            <p:nvPr/>
          </p:nvGrpSpPr>
          <p:grpSpPr bwMode="auto">
            <a:xfrm>
              <a:off x="3648702" y="769700"/>
              <a:ext cx="1036039" cy="806429"/>
              <a:chOff x="2844762" y="889524"/>
              <a:chExt cx="1036039" cy="806429"/>
            </a:xfrm>
          </p:grpSpPr>
          <p:sp>
            <p:nvSpPr>
              <p:cNvPr id="7244" name="Speech Bubble: Rectangle with Corners Rounded 7243">
                <a:extLst>
                  <a:ext uri="{FF2B5EF4-FFF2-40B4-BE49-F238E27FC236}">
                    <a16:creationId xmlns:a16="http://schemas.microsoft.com/office/drawing/2014/main" id="{DBC97D00-E324-76A8-1AEC-179D840D23DE}"/>
                  </a:ext>
                </a:extLst>
              </p:cNvPr>
              <p:cNvSpPr/>
              <p:nvPr/>
            </p:nvSpPr>
            <p:spPr>
              <a:xfrm>
                <a:off x="2844672" y="889524"/>
                <a:ext cx="1036786" cy="806204"/>
              </a:xfrm>
              <a:prstGeom prst="wedgeRoundRectCallout">
                <a:avLst>
                  <a:gd name="adj1" fmla="val 33711"/>
                  <a:gd name="adj2" fmla="val 109214"/>
                  <a:gd name="adj3" fmla="val 16667"/>
                </a:avLst>
              </a:prstGeom>
              <a:solidFill>
                <a:srgbClr val="FF671F"/>
              </a:solidFill>
              <a:ln w="6350">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N">
                  <a:solidFill>
                    <a:schemeClr val="bg1"/>
                  </a:solidFill>
                </a:endParaRPr>
              </a:p>
            </p:txBody>
          </p:sp>
          <p:sp>
            <p:nvSpPr>
              <p:cNvPr id="7245" name="Freeform: Shape 7244">
                <a:extLst>
                  <a:ext uri="{FF2B5EF4-FFF2-40B4-BE49-F238E27FC236}">
                    <a16:creationId xmlns:a16="http://schemas.microsoft.com/office/drawing/2014/main" id="{DF0AFD7F-31ED-D620-7E2E-D62A231807A9}"/>
                  </a:ext>
                </a:extLst>
              </p:cNvPr>
              <p:cNvSpPr/>
              <p:nvPr/>
            </p:nvSpPr>
            <p:spPr>
              <a:xfrm>
                <a:off x="3109609" y="1060536"/>
                <a:ext cx="506912" cy="464179"/>
              </a:xfrm>
              <a:custGeom>
                <a:avLst/>
                <a:gdLst>
                  <a:gd name="connsiteX0" fmla="*/ 206683 w 732238"/>
                  <a:gd name="connsiteY0" fmla="*/ 525872 h 673688"/>
                  <a:gd name="connsiteX1" fmla="*/ 476130 w 732238"/>
                  <a:gd name="connsiteY1" fmla="*/ 525872 h 673688"/>
                  <a:gd name="connsiteX2" fmla="*/ 476130 w 732238"/>
                  <a:gd name="connsiteY2" fmla="*/ 541258 h 673688"/>
                  <a:gd name="connsiteX3" fmla="*/ 206683 w 732238"/>
                  <a:gd name="connsiteY3" fmla="*/ 541258 h 673688"/>
                  <a:gd name="connsiteX4" fmla="*/ 206683 w 732238"/>
                  <a:gd name="connsiteY4" fmla="*/ 490391 h 673688"/>
                  <a:gd name="connsiteX5" fmla="*/ 639917 w 732238"/>
                  <a:gd name="connsiteY5" fmla="*/ 490391 h 673688"/>
                  <a:gd name="connsiteX6" fmla="*/ 639917 w 732238"/>
                  <a:gd name="connsiteY6" fmla="*/ 505777 h 673688"/>
                  <a:gd name="connsiteX7" fmla="*/ 206683 w 732238"/>
                  <a:gd name="connsiteY7" fmla="*/ 505777 h 673688"/>
                  <a:gd name="connsiteX8" fmla="*/ 127700 w 732238"/>
                  <a:gd name="connsiteY8" fmla="*/ 480447 h 673688"/>
                  <a:gd name="connsiteX9" fmla="*/ 163078 w 732238"/>
                  <a:gd name="connsiteY9" fmla="*/ 515825 h 673688"/>
                  <a:gd name="connsiteX10" fmla="*/ 127700 w 732238"/>
                  <a:gd name="connsiteY10" fmla="*/ 551203 h 673688"/>
                  <a:gd name="connsiteX11" fmla="*/ 92322 w 732238"/>
                  <a:gd name="connsiteY11" fmla="*/ 515825 h 673688"/>
                  <a:gd name="connsiteX12" fmla="*/ 127700 w 732238"/>
                  <a:gd name="connsiteY12" fmla="*/ 480447 h 673688"/>
                  <a:gd name="connsiteX13" fmla="*/ 206683 w 732238"/>
                  <a:gd name="connsiteY13" fmla="*/ 410688 h 673688"/>
                  <a:gd name="connsiteX14" fmla="*/ 476130 w 732238"/>
                  <a:gd name="connsiteY14" fmla="*/ 410688 h 673688"/>
                  <a:gd name="connsiteX15" fmla="*/ 476130 w 732238"/>
                  <a:gd name="connsiteY15" fmla="*/ 426074 h 673688"/>
                  <a:gd name="connsiteX16" fmla="*/ 206683 w 732238"/>
                  <a:gd name="connsiteY16" fmla="*/ 426074 h 673688"/>
                  <a:gd name="connsiteX17" fmla="*/ 206683 w 732238"/>
                  <a:gd name="connsiteY17" fmla="*/ 375207 h 673688"/>
                  <a:gd name="connsiteX18" fmla="*/ 639917 w 732238"/>
                  <a:gd name="connsiteY18" fmla="*/ 375207 h 673688"/>
                  <a:gd name="connsiteX19" fmla="*/ 639917 w 732238"/>
                  <a:gd name="connsiteY19" fmla="*/ 390593 h 673688"/>
                  <a:gd name="connsiteX20" fmla="*/ 206683 w 732238"/>
                  <a:gd name="connsiteY20" fmla="*/ 390593 h 673688"/>
                  <a:gd name="connsiteX21" fmla="*/ 127700 w 732238"/>
                  <a:gd name="connsiteY21" fmla="*/ 365263 h 673688"/>
                  <a:gd name="connsiteX22" fmla="*/ 163078 w 732238"/>
                  <a:gd name="connsiteY22" fmla="*/ 400641 h 673688"/>
                  <a:gd name="connsiteX23" fmla="*/ 127700 w 732238"/>
                  <a:gd name="connsiteY23" fmla="*/ 436019 h 673688"/>
                  <a:gd name="connsiteX24" fmla="*/ 92322 w 732238"/>
                  <a:gd name="connsiteY24" fmla="*/ 400641 h 673688"/>
                  <a:gd name="connsiteX25" fmla="*/ 127700 w 732238"/>
                  <a:gd name="connsiteY25" fmla="*/ 365263 h 673688"/>
                  <a:gd name="connsiteX26" fmla="*/ 206683 w 732238"/>
                  <a:gd name="connsiteY26" fmla="*/ 295504 h 673688"/>
                  <a:gd name="connsiteX27" fmla="*/ 476130 w 732238"/>
                  <a:gd name="connsiteY27" fmla="*/ 295504 h 673688"/>
                  <a:gd name="connsiteX28" fmla="*/ 476130 w 732238"/>
                  <a:gd name="connsiteY28" fmla="*/ 310890 h 673688"/>
                  <a:gd name="connsiteX29" fmla="*/ 206683 w 732238"/>
                  <a:gd name="connsiteY29" fmla="*/ 310890 h 673688"/>
                  <a:gd name="connsiteX30" fmla="*/ 206683 w 732238"/>
                  <a:gd name="connsiteY30" fmla="*/ 260023 h 673688"/>
                  <a:gd name="connsiteX31" fmla="*/ 639917 w 732238"/>
                  <a:gd name="connsiteY31" fmla="*/ 260023 h 673688"/>
                  <a:gd name="connsiteX32" fmla="*/ 639917 w 732238"/>
                  <a:gd name="connsiteY32" fmla="*/ 275409 h 673688"/>
                  <a:gd name="connsiteX33" fmla="*/ 206683 w 732238"/>
                  <a:gd name="connsiteY33" fmla="*/ 275409 h 673688"/>
                  <a:gd name="connsiteX34" fmla="*/ 127700 w 732238"/>
                  <a:gd name="connsiteY34" fmla="*/ 250079 h 673688"/>
                  <a:gd name="connsiteX35" fmla="*/ 163078 w 732238"/>
                  <a:gd name="connsiteY35" fmla="*/ 285457 h 673688"/>
                  <a:gd name="connsiteX36" fmla="*/ 127700 w 732238"/>
                  <a:gd name="connsiteY36" fmla="*/ 320835 h 673688"/>
                  <a:gd name="connsiteX37" fmla="*/ 92322 w 732238"/>
                  <a:gd name="connsiteY37" fmla="*/ 285457 h 673688"/>
                  <a:gd name="connsiteX38" fmla="*/ 127700 w 732238"/>
                  <a:gd name="connsiteY38" fmla="*/ 250079 h 673688"/>
                  <a:gd name="connsiteX39" fmla="*/ 62828 w 732238"/>
                  <a:gd name="connsiteY39" fmla="*/ 131501 h 673688"/>
                  <a:gd name="connsiteX40" fmla="*/ 40314 w 732238"/>
                  <a:gd name="connsiteY40" fmla="*/ 154015 h 673688"/>
                  <a:gd name="connsiteX41" fmla="*/ 40314 w 732238"/>
                  <a:gd name="connsiteY41" fmla="*/ 610860 h 673688"/>
                  <a:gd name="connsiteX42" fmla="*/ 62828 w 732238"/>
                  <a:gd name="connsiteY42" fmla="*/ 633374 h 673688"/>
                  <a:gd name="connsiteX43" fmla="*/ 669410 w 732238"/>
                  <a:gd name="connsiteY43" fmla="*/ 633374 h 673688"/>
                  <a:gd name="connsiteX44" fmla="*/ 691924 w 732238"/>
                  <a:gd name="connsiteY44" fmla="*/ 610860 h 673688"/>
                  <a:gd name="connsiteX45" fmla="*/ 691924 w 732238"/>
                  <a:gd name="connsiteY45" fmla="*/ 154015 h 673688"/>
                  <a:gd name="connsiteX46" fmla="*/ 669410 w 732238"/>
                  <a:gd name="connsiteY46" fmla="*/ 131501 h 673688"/>
                  <a:gd name="connsiteX47" fmla="*/ 510098 w 732238"/>
                  <a:gd name="connsiteY47" fmla="*/ 131501 h 673688"/>
                  <a:gd name="connsiteX48" fmla="*/ 510098 w 732238"/>
                  <a:gd name="connsiteY48" fmla="*/ 158319 h 673688"/>
                  <a:gd name="connsiteX49" fmla="*/ 504555 w 732238"/>
                  <a:gd name="connsiteY49" fmla="*/ 163863 h 673688"/>
                  <a:gd name="connsiteX50" fmla="*/ 227683 w 732238"/>
                  <a:gd name="connsiteY50" fmla="*/ 163863 h 673688"/>
                  <a:gd name="connsiteX51" fmla="*/ 222140 w 732238"/>
                  <a:gd name="connsiteY51" fmla="*/ 158319 h 673688"/>
                  <a:gd name="connsiteX52" fmla="*/ 222140 w 732238"/>
                  <a:gd name="connsiteY52" fmla="*/ 131501 h 673688"/>
                  <a:gd name="connsiteX53" fmla="*/ 366119 w 732238"/>
                  <a:gd name="connsiteY53" fmla="*/ 20123 h 673688"/>
                  <a:gd name="connsiteX54" fmla="*/ 324038 w 732238"/>
                  <a:gd name="connsiteY54" fmla="*/ 54420 h 673688"/>
                  <a:gd name="connsiteX55" fmla="*/ 323511 w 732238"/>
                  <a:gd name="connsiteY55" fmla="*/ 59649 h 673688"/>
                  <a:gd name="connsiteX56" fmla="*/ 408727 w 732238"/>
                  <a:gd name="connsiteY56" fmla="*/ 59649 h 673688"/>
                  <a:gd name="connsiteX57" fmla="*/ 408200 w 732238"/>
                  <a:gd name="connsiteY57" fmla="*/ 54420 h 673688"/>
                  <a:gd name="connsiteX58" fmla="*/ 366119 w 732238"/>
                  <a:gd name="connsiteY58" fmla="*/ 20123 h 673688"/>
                  <a:gd name="connsiteX59" fmla="*/ 366119 w 732238"/>
                  <a:gd name="connsiteY59" fmla="*/ 0 h 673688"/>
                  <a:gd name="connsiteX60" fmla="*/ 427914 w 732238"/>
                  <a:gd name="connsiteY60" fmla="*/ 50365 h 673688"/>
                  <a:gd name="connsiteX61" fmla="*/ 428850 w 732238"/>
                  <a:gd name="connsiteY61" fmla="*/ 59649 h 673688"/>
                  <a:gd name="connsiteX62" fmla="*/ 504555 w 732238"/>
                  <a:gd name="connsiteY62" fmla="*/ 59649 h 673688"/>
                  <a:gd name="connsiteX63" fmla="*/ 510098 w 732238"/>
                  <a:gd name="connsiteY63" fmla="*/ 65192 h 673688"/>
                  <a:gd name="connsiteX64" fmla="*/ 510098 w 732238"/>
                  <a:gd name="connsiteY64" fmla="*/ 91187 h 673688"/>
                  <a:gd name="connsiteX65" fmla="*/ 706107 w 732238"/>
                  <a:gd name="connsiteY65" fmla="*/ 91187 h 673688"/>
                  <a:gd name="connsiteX66" fmla="*/ 732238 w 732238"/>
                  <a:gd name="connsiteY66" fmla="*/ 117318 h 673688"/>
                  <a:gd name="connsiteX67" fmla="*/ 732238 w 732238"/>
                  <a:gd name="connsiteY67" fmla="*/ 647557 h 673688"/>
                  <a:gd name="connsiteX68" fmla="*/ 706107 w 732238"/>
                  <a:gd name="connsiteY68" fmla="*/ 673688 h 673688"/>
                  <a:gd name="connsiteX69" fmla="*/ 26131 w 732238"/>
                  <a:gd name="connsiteY69" fmla="*/ 673688 h 673688"/>
                  <a:gd name="connsiteX70" fmla="*/ 0 w 732238"/>
                  <a:gd name="connsiteY70" fmla="*/ 647557 h 673688"/>
                  <a:gd name="connsiteX71" fmla="*/ 0 w 732238"/>
                  <a:gd name="connsiteY71" fmla="*/ 117318 h 673688"/>
                  <a:gd name="connsiteX72" fmla="*/ 26131 w 732238"/>
                  <a:gd name="connsiteY72" fmla="*/ 91187 h 673688"/>
                  <a:gd name="connsiteX73" fmla="*/ 222140 w 732238"/>
                  <a:gd name="connsiteY73" fmla="*/ 91187 h 673688"/>
                  <a:gd name="connsiteX74" fmla="*/ 222140 w 732238"/>
                  <a:gd name="connsiteY74" fmla="*/ 65192 h 673688"/>
                  <a:gd name="connsiteX75" fmla="*/ 227683 w 732238"/>
                  <a:gd name="connsiteY75" fmla="*/ 59649 h 673688"/>
                  <a:gd name="connsiteX76" fmla="*/ 303388 w 732238"/>
                  <a:gd name="connsiteY76" fmla="*/ 59649 h 673688"/>
                  <a:gd name="connsiteX77" fmla="*/ 304324 w 732238"/>
                  <a:gd name="connsiteY77" fmla="*/ 50365 h 673688"/>
                  <a:gd name="connsiteX78" fmla="*/ 366119 w 732238"/>
                  <a:gd name="connsiteY78" fmla="*/ 0 h 673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732238" h="673688">
                    <a:moveTo>
                      <a:pt x="206683" y="525872"/>
                    </a:moveTo>
                    <a:lnTo>
                      <a:pt x="476130" y="525872"/>
                    </a:lnTo>
                    <a:lnTo>
                      <a:pt x="476130" y="541258"/>
                    </a:lnTo>
                    <a:lnTo>
                      <a:pt x="206683" y="541258"/>
                    </a:lnTo>
                    <a:close/>
                    <a:moveTo>
                      <a:pt x="206683" y="490391"/>
                    </a:moveTo>
                    <a:lnTo>
                      <a:pt x="639917" y="490391"/>
                    </a:lnTo>
                    <a:lnTo>
                      <a:pt x="639917" y="505777"/>
                    </a:lnTo>
                    <a:lnTo>
                      <a:pt x="206683" y="505777"/>
                    </a:lnTo>
                    <a:close/>
                    <a:moveTo>
                      <a:pt x="127700" y="480447"/>
                    </a:moveTo>
                    <a:cubicBezTo>
                      <a:pt x="147239" y="480447"/>
                      <a:pt x="163078" y="496286"/>
                      <a:pt x="163078" y="515825"/>
                    </a:cubicBezTo>
                    <a:cubicBezTo>
                      <a:pt x="163078" y="535364"/>
                      <a:pt x="147239" y="551203"/>
                      <a:pt x="127700" y="551203"/>
                    </a:cubicBezTo>
                    <a:cubicBezTo>
                      <a:pt x="108161" y="551203"/>
                      <a:pt x="92322" y="535364"/>
                      <a:pt x="92322" y="515825"/>
                    </a:cubicBezTo>
                    <a:cubicBezTo>
                      <a:pt x="92322" y="496286"/>
                      <a:pt x="108161" y="480447"/>
                      <a:pt x="127700" y="480447"/>
                    </a:cubicBezTo>
                    <a:close/>
                    <a:moveTo>
                      <a:pt x="206683" y="410688"/>
                    </a:moveTo>
                    <a:lnTo>
                      <a:pt x="476130" y="410688"/>
                    </a:lnTo>
                    <a:lnTo>
                      <a:pt x="476130" y="426074"/>
                    </a:lnTo>
                    <a:lnTo>
                      <a:pt x="206683" y="426074"/>
                    </a:lnTo>
                    <a:close/>
                    <a:moveTo>
                      <a:pt x="206683" y="375207"/>
                    </a:moveTo>
                    <a:lnTo>
                      <a:pt x="639917" y="375207"/>
                    </a:lnTo>
                    <a:lnTo>
                      <a:pt x="639917" y="390593"/>
                    </a:lnTo>
                    <a:lnTo>
                      <a:pt x="206683" y="390593"/>
                    </a:lnTo>
                    <a:close/>
                    <a:moveTo>
                      <a:pt x="127700" y="365263"/>
                    </a:moveTo>
                    <a:cubicBezTo>
                      <a:pt x="147239" y="365263"/>
                      <a:pt x="163078" y="381102"/>
                      <a:pt x="163078" y="400641"/>
                    </a:cubicBezTo>
                    <a:cubicBezTo>
                      <a:pt x="163078" y="420180"/>
                      <a:pt x="147239" y="436019"/>
                      <a:pt x="127700" y="436019"/>
                    </a:cubicBezTo>
                    <a:cubicBezTo>
                      <a:pt x="108161" y="436019"/>
                      <a:pt x="92322" y="420180"/>
                      <a:pt x="92322" y="400641"/>
                    </a:cubicBezTo>
                    <a:cubicBezTo>
                      <a:pt x="92322" y="381102"/>
                      <a:pt x="108161" y="365263"/>
                      <a:pt x="127700" y="365263"/>
                    </a:cubicBezTo>
                    <a:close/>
                    <a:moveTo>
                      <a:pt x="206683" y="295504"/>
                    </a:moveTo>
                    <a:lnTo>
                      <a:pt x="476130" y="295504"/>
                    </a:lnTo>
                    <a:lnTo>
                      <a:pt x="476130" y="310890"/>
                    </a:lnTo>
                    <a:lnTo>
                      <a:pt x="206683" y="310890"/>
                    </a:lnTo>
                    <a:close/>
                    <a:moveTo>
                      <a:pt x="206683" y="260023"/>
                    </a:moveTo>
                    <a:lnTo>
                      <a:pt x="639917" y="260023"/>
                    </a:lnTo>
                    <a:lnTo>
                      <a:pt x="639917" y="275409"/>
                    </a:lnTo>
                    <a:lnTo>
                      <a:pt x="206683" y="275409"/>
                    </a:lnTo>
                    <a:close/>
                    <a:moveTo>
                      <a:pt x="127700" y="250079"/>
                    </a:moveTo>
                    <a:cubicBezTo>
                      <a:pt x="147239" y="250079"/>
                      <a:pt x="163078" y="265918"/>
                      <a:pt x="163078" y="285457"/>
                    </a:cubicBezTo>
                    <a:cubicBezTo>
                      <a:pt x="163078" y="304996"/>
                      <a:pt x="147239" y="320835"/>
                      <a:pt x="127700" y="320835"/>
                    </a:cubicBezTo>
                    <a:cubicBezTo>
                      <a:pt x="108161" y="320835"/>
                      <a:pt x="92322" y="304996"/>
                      <a:pt x="92322" y="285457"/>
                    </a:cubicBezTo>
                    <a:cubicBezTo>
                      <a:pt x="92322" y="265918"/>
                      <a:pt x="108161" y="250079"/>
                      <a:pt x="127700" y="250079"/>
                    </a:cubicBezTo>
                    <a:close/>
                    <a:moveTo>
                      <a:pt x="62828" y="131501"/>
                    </a:moveTo>
                    <a:cubicBezTo>
                      <a:pt x="50394" y="131501"/>
                      <a:pt x="40314" y="141581"/>
                      <a:pt x="40314" y="154015"/>
                    </a:cubicBezTo>
                    <a:lnTo>
                      <a:pt x="40314" y="610860"/>
                    </a:lnTo>
                    <a:cubicBezTo>
                      <a:pt x="40314" y="623294"/>
                      <a:pt x="50394" y="633374"/>
                      <a:pt x="62828" y="633374"/>
                    </a:cubicBezTo>
                    <a:lnTo>
                      <a:pt x="669410" y="633374"/>
                    </a:lnTo>
                    <a:cubicBezTo>
                      <a:pt x="681844" y="633374"/>
                      <a:pt x="691924" y="623294"/>
                      <a:pt x="691924" y="610860"/>
                    </a:cubicBezTo>
                    <a:lnTo>
                      <a:pt x="691924" y="154015"/>
                    </a:lnTo>
                    <a:cubicBezTo>
                      <a:pt x="691924" y="141581"/>
                      <a:pt x="681844" y="131501"/>
                      <a:pt x="669410" y="131501"/>
                    </a:cubicBezTo>
                    <a:lnTo>
                      <a:pt x="510098" y="131501"/>
                    </a:lnTo>
                    <a:lnTo>
                      <a:pt x="510098" y="158319"/>
                    </a:lnTo>
                    <a:cubicBezTo>
                      <a:pt x="510098" y="161381"/>
                      <a:pt x="507617" y="163863"/>
                      <a:pt x="504555" y="163863"/>
                    </a:cubicBezTo>
                    <a:lnTo>
                      <a:pt x="227683" y="163863"/>
                    </a:lnTo>
                    <a:cubicBezTo>
                      <a:pt x="224621" y="163863"/>
                      <a:pt x="222140" y="161381"/>
                      <a:pt x="222140" y="158319"/>
                    </a:cubicBezTo>
                    <a:lnTo>
                      <a:pt x="222140" y="131501"/>
                    </a:lnTo>
                    <a:close/>
                    <a:moveTo>
                      <a:pt x="366119" y="20123"/>
                    </a:moveTo>
                    <a:cubicBezTo>
                      <a:pt x="345362" y="20123"/>
                      <a:pt x="328043" y="34847"/>
                      <a:pt x="324038" y="54420"/>
                    </a:cubicBezTo>
                    <a:lnTo>
                      <a:pt x="323511" y="59649"/>
                    </a:lnTo>
                    <a:lnTo>
                      <a:pt x="408727" y="59649"/>
                    </a:lnTo>
                    <a:lnTo>
                      <a:pt x="408200" y="54420"/>
                    </a:lnTo>
                    <a:cubicBezTo>
                      <a:pt x="404195" y="34847"/>
                      <a:pt x="386876" y="20123"/>
                      <a:pt x="366119" y="20123"/>
                    </a:cubicBezTo>
                    <a:close/>
                    <a:moveTo>
                      <a:pt x="366119" y="0"/>
                    </a:moveTo>
                    <a:cubicBezTo>
                      <a:pt x="396601" y="0"/>
                      <a:pt x="422032" y="21622"/>
                      <a:pt x="427914" y="50365"/>
                    </a:cubicBezTo>
                    <a:lnTo>
                      <a:pt x="428850" y="59649"/>
                    </a:lnTo>
                    <a:lnTo>
                      <a:pt x="504555" y="59649"/>
                    </a:lnTo>
                    <a:cubicBezTo>
                      <a:pt x="507617" y="59649"/>
                      <a:pt x="510098" y="62130"/>
                      <a:pt x="510098" y="65192"/>
                    </a:cubicBezTo>
                    <a:lnTo>
                      <a:pt x="510098" y="91187"/>
                    </a:lnTo>
                    <a:lnTo>
                      <a:pt x="706107" y="91187"/>
                    </a:lnTo>
                    <a:cubicBezTo>
                      <a:pt x="720539" y="91187"/>
                      <a:pt x="732238" y="102886"/>
                      <a:pt x="732238" y="117318"/>
                    </a:cubicBezTo>
                    <a:lnTo>
                      <a:pt x="732238" y="647557"/>
                    </a:lnTo>
                    <a:cubicBezTo>
                      <a:pt x="732238" y="661989"/>
                      <a:pt x="720539" y="673688"/>
                      <a:pt x="706107" y="673688"/>
                    </a:cubicBezTo>
                    <a:lnTo>
                      <a:pt x="26131" y="673688"/>
                    </a:lnTo>
                    <a:cubicBezTo>
                      <a:pt x="11699" y="673688"/>
                      <a:pt x="0" y="661989"/>
                      <a:pt x="0" y="647557"/>
                    </a:cubicBezTo>
                    <a:lnTo>
                      <a:pt x="0" y="117318"/>
                    </a:lnTo>
                    <a:cubicBezTo>
                      <a:pt x="0" y="102886"/>
                      <a:pt x="11699" y="91187"/>
                      <a:pt x="26131" y="91187"/>
                    </a:cubicBezTo>
                    <a:lnTo>
                      <a:pt x="222140" y="91187"/>
                    </a:lnTo>
                    <a:lnTo>
                      <a:pt x="222140" y="65192"/>
                    </a:lnTo>
                    <a:cubicBezTo>
                      <a:pt x="222140" y="62130"/>
                      <a:pt x="224621" y="59649"/>
                      <a:pt x="227683" y="59649"/>
                    </a:cubicBezTo>
                    <a:lnTo>
                      <a:pt x="303388" y="59649"/>
                    </a:lnTo>
                    <a:lnTo>
                      <a:pt x="304324" y="50365"/>
                    </a:lnTo>
                    <a:cubicBezTo>
                      <a:pt x="310206" y="21622"/>
                      <a:pt x="335638" y="0"/>
                      <a:pt x="366119" y="0"/>
                    </a:cubicBezTo>
                    <a:close/>
                  </a:path>
                </a:pathLst>
              </a:custGeom>
              <a:solidFill>
                <a:schemeClr val="bg1"/>
              </a:solidFill>
              <a:ln>
                <a:noFill/>
              </a:ln>
              <a:effectLst>
                <a:outerShdw blurRad="50800" dist="38100" dir="2700000" sx="102000" sy="102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bg1"/>
                  </a:solidFill>
                </a:endParaRPr>
              </a:p>
            </p:txBody>
          </p:sp>
        </p:grpSp>
        <p:grpSp>
          <p:nvGrpSpPr>
            <p:cNvPr id="7228" name="Group 100">
              <a:extLst>
                <a:ext uri="{FF2B5EF4-FFF2-40B4-BE49-F238E27FC236}">
                  <a16:creationId xmlns:a16="http://schemas.microsoft.com/office/drawing/2014/main" id="{6562C7D5-C65F-3343-05A3-2DDCEB07843F}"/>
                </a:ext>
              </a:extLst>
            </p:cNvPr>
            <p:cNvGrpSpPr>
              <a:grpSpLocks/>
            </p:cNvGrpSpPr>
            <p:nvPr/>
          </p:nvGrpSpPr>
          <p:grpSpPr bwMode="auto">
            <a:xfrm>
              <a:off x="4780041" y="1158142"/>
              <a:ext cx="1036039" cy="806429"/>
              <a:chOff x="4181398" y="889524"/>
              <a:chExt cx="1036039" cy="806429"/>
            </a:xfrm>
          </p:grpSpPr>
          <p:sp>
            <p:nvSpPr>
              <p:cNvPr id="7242" name="Speech Bubble: Rectangle with Corners Rounded 7241">
                <a:extLst>
                  <a:ext uri="{FF2B5EF4-FFF2-40B4-BE49-F238E27FC236}">
                    <a16:creationId xmlns:a16="http://schemas.microsoft.com/office/drawing/2014/main" id="{50910F12-E289-BCB0-E672-E4543BD1D5D6}"/>
                  </a:ext>
                </a:extLst>
              </p:cNvPr>
              <p:cNvSpPr/>
              <p:nvPr/>
            </p:nvSpPr>
            <p:spPr>
              <a:xfrm>
                <a:off x="4182132" y="889748"/>
                <a:ext cx="1035020" cy="806205"/>
              </a:xfrm>
              <a:prstGeom prst="wedgeRoundRectCallout">
                <a:avLst>
                  <a:gd name="adj1" fmla="val -5449"/>
                  <a:gd name="adj2" fmla="val 94992"/>
                  <a:gd name="adj3" fmla="val 16667"/>
                </a:avLst>
              </a:prstGeom>
              <a:solidFill>
                <a:srgbClr val="FF671F"/>
              </a:solidFill>
              <a:ln w="6350">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N">
                  <a:solidFill>
                    <a:schemeClr val="bg1"/>
                  </a:solidFill>
                </a:endParaRPr>
              </a:p>
            </p:txBody>
          </p:sp>
          <p:sp>
            <p:nvSpPr>
              <p:cNvPr id="7243" name="Freeform: Shape 7242">
                <a:extLst>
                  <a:ext uri="{FF2B5EF4-FFF2-40B4-BE49-F238E27FC236}">
                    <a16:creationId xmlns:a16="http://schemas.microsoft.com/office/drawing/2014/main" id="{370B078F-FF75-B78E-0D68-5A92263CCC04}"/>
                  </a:ext>
                </a:extLst>
              </p:cNvPr>
              <p:cNvSpPr/>
              <p:nvPr/>
            </p:nvSpPr>
            <p:spPr>
              <a:xfrm>
                <a:off x="4409979" y="1091855"/>
                <a:ext cx="579329" cy="401991"/>
              </a:xfrm>
              <a:custGeom>
                <a:avLst/>
                <a:gdLst>
                  <a:gd name="connsiteX0" fmla="*/ 9865 w 858258"/>
                  <a:gd name="connsiteY0" fmla="*/ 535828 h 595018"/>
                  <a:gd name="connsiteX1" fmla="*/ 848393 w 858258"/>
                  <a:gd name="connsiteY1" fmla="*/ 535828 h 595018"/>
                  <a:gd name="connsiteX2" fmla="*/ 858258 w 858258"/>
                  <a:gd name="connsiteY2" fmla="*/ 545693 h 595018"/>
                  <a:gd name="connsiteX3" fmla="*/ 858258 w 858258"/>
                  <a:gd name="connsiteY3" fmla="*/ 585153 h 595018"/>
                  <a:gd name="connsiteX4" fmla="*/ 848393 w 858258"/>
                  <a:gd name="connsiteY4" fmla="*/ 595018 h 595018"/>
                  <a:gd name="connsiteX5" fmla="*/ 9865 w 858258"/>
                  <a:gd name="connsiteY5" fmla="*/ 595018 h 595018"/>
                  <a:gd name="connsiteX6" fmla="*/ 0 w 858258"/>
                  <a:gd name="connsiteY6" fmla="*/ 585153 h 595018"/>
                  <a:gd name="connsiteX7" fmla="*/ 0 w 858258"/>
                  <a:gd name="connsiteY7" fmla="*/ 545693 h 595018"/>
                  <a:gd name="connsiteX8" fmla="*/ 9865 w 858258"/>
                  <a:gd name="connsiteY8" fmla="*/ 535828 h 595018"/>
                  <a:gd name="connsiteX9" fmla="*/ 125389 w 858258"/>
                  <a:gd name="connsiteY9" fmla="*/ 66200 h 595018"/>
                  <a:gd name="connsiteX10" fmla="*/ 125389 w 858258"/>
                  <a:gd name="connsiteY10" fmla="*/ 441591 h 595018"/>
                  <a:gd name="connsiteX11" fmla="*/ 732868 w 858258"/>
                  <a:gd name="connsiteY11" fmla="*/ 441591 h 595018"/>
                  <a:gd name="connsiteX12" fmla="*/ 732868 w 858258"/>
                  <a:gd name="connsiteY12" fmla="*/ 66200 h 595018"/>
                  <a:gd name="connsiteX13" fmla="*/ 98654 w 858258"/>
                  <a:gd name="connsiteY13" fmla="*/ 0 h 595018"/>
                  <a:gd name="connsiteX14" fmla="*/ 759603 w 858258"/>
                  <a:gd name="connsiteY14" fmla="*/ 0 h 595018"/>
                  <a:gd name="connsiteX15" fmla="*/ 791279 w 858258"/>
                  <a:gd name="connsiteY15" fmla="*/ 31676 h 595018"/>
                  <a:gd name="connsiteX16" fmla="*/ 791279 w 858258"/>
                  <a:gd name="connsiteY16" fmla="*/ 476114 h 595018"/>
                  <a:gd name="connsiteX17" fmla="*/ 759603 w 858258"/>
                  <a:gd name="connsiteY17" fmla="*/ 507790 h 595018"/>
                  <a:gd name="connsiteX18" fmla="*/ 98654 w 858258"/>
                  <a:gd name="connsiteY18" fmla="*/ 507790 h 595018"/>
                  <a:gd name="connsiteX19" fmla="*/ 66978 w 858258"/>
                  <a:gd name="connsiteY19" fmla="*/ 476114 h 595018"/>
                  <a:gd name="connsiteX20" fmla="*/ 66978 w 858258"/>
                  <a:gd name="connsiteY20" fmla="*/ 31676 h 595018"/>
                  <a:gd name="connsiteX21" fmla="*/ 98654 w 858258"/>
                  <a:gd name="connsiteY21" fmla="*/ 0 h 59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58258" h="595018">
                    <a:moveTo>
                      <a:pt x="9865" y="535828"/>
                    </a:moveTo>
                    <a:lnTo>
                      <a:pt x="848393" y="535828"/>
                    </a:lnTo>
                    <a:cubicBezTo>
                      <a:pt x="853841" y="535828"/>
                      <a:pt x="858258" y="540245"/>
                      <a:pt x="858258" y="545693"/>
                    </a:cubicBezTo>
                    <a:lnTo>
                      <a:pt x="858258" y="585153"/>
                    </a:lnTo>
                    <a:cubicBezTo>
                      <a:pt x="858258" y="590601"/>
                      <a:pt x="853841" y="595018"/>
                      <a:pt x="848393" y="595018"/>
                    </a:cubicBezTo>
                    <a:lnTo>
                      <a:pt x="9865" y="595018"/>
                    </a:lnTo>
                    <a:cubicBezTo>
                      <a:pt x="4417" y="595018"/>
                      <a:pt x="0" y="590601"/>
                      <a:pt x="0" y="585153"/>
                    </a:cubicBezTo>
                    <a:lnTo>
                      <a:pt x="0" y="545693"/>
                    </a:lnTo>
                    <a:cubicBezTo>
                      <a:pt x="0" y="540245"/>
                      <a:pt x="4417" y="535828"/>
                      <a:pt x="9865" y="535828"/>
                    </a:cubicBezTo>
                    <a:close/>
                    <a:moveTo>
                      <a:pt x="125389" y="66200"/>
                    </a:moveTo>
                    <a:lnTo>
                      <a:pt x="125389" y="441591"/>
                    </a:lnTo>
                    <a:lnTo>
                      <a:pt x="732868" y="441591"/>
                    </a:lnTo>
                    <a:lnTo>
                      <a:pt x="732868" y="66200"/>
                    </a:lnTo>
                    <a:close/>
                    <a:moveTo>
                      <a:pt x="98654" y="0"/>
                    </a:moveTo>
                    <a:lnTo>
                      <a:pt x="759603" y="0"/>
                    </a:lnTo>
                    <a:cubicBezTo>
                      <a:pt x="777097" y="0"/>
                      <a:pt x="791279" y="14182"/>
                      <a:pt x="791279" y="31676"/>
                    </a:cubicBezTo>
                    <a:lnTo>
                      <a:pt x="791279" y="476114"/>
                    </a:lnTo>
                    <a:cubicBezTo>
                      <a:pt x="791279" y="493608"/>
                      <a:pt x="777097" y="507790"/>
                      <a:pt x="759603" y="507790"/>
                    </a:cubicBezTo>
                    <a:lnTo>
                      <a:pt x="98654" y="507790"/>
                    </a:lnTo>
                    <a:cubicBezTo>
                      <a:pt x="81160" y="507790"/>
                      <a:pt x="66978" y="493608"/>
                      <a:pt x="66978" y="476114"/>
                    </a:cubicBezTo>
                    <a:lnTo>
                      <a:pt x="66978" y="31676"/>
                    </a:lnTo>
                    <a:cubicBezTo>
                      <a:pt x="66978" y="14182"/>
                      <a:pt x="81160" y="0"/>
                      <a:pt x="98654" y="0"/>
                    </a:cubicBezTo>
                    <a:close/>
                  </a:path>
                </a:pathLst>
              </a:custGeom>
              <a:solidFill>
                <a:schemeClr val="bg1"/>
              </a:solidFill>
              <a:ln>
                <a:noFill/>
              </a:ln>
              <a:effectLst>
                <a:outerShdw blurRad="50800" dist="38100" dir="2700000" sx="102000" sy="102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bg1"/>
                  </a:solidFill>
                </a:endParaRPr>
              </a:p>
            </p:txBody>
          </p:sp>
        </p:grpSp>
        <p:grpSp>
          <p:nvGrpSpPr>
            <p:cNvPr id="7229" name="Group 101">
              <a:extLst>
                <a:ext uri="{FF2B5EF4-FFF2-40B4-BE49-F238E27FC236}">
                  <a16:creationId xmlns:a16="http://schemas.microsoft.com/office/drawing/2014/main" id="{AF9E92CD-8EFE-B408-0F67-AE5F8490B138}"/>
                </a:ext>
              </a:extLst>
            </p:cNvPr>
            <p:cNvGrpSpPr>
              <a:grpSpLocks/>
            </p:cNvGrpSpPr>
            <p:nvPr/>
          </p:nvGrpSpPr>
          <p:grpSpPr bwMode="auto">
            <a:xfrm>
              <a:off x="7169735" y="1048708"/>
              <a:ext cx="1036039" cy="806429"/>
              <a:chOff x="7049270" y="954482"/>
              <a:chExt cx="1036039" cy="806429"/>
            </a:xfrm>
          </p:grpSpPr>
          <p:sp>
            <p:nvSpPr>
              <p:cNvPr id="7235" name="Speech Bubble: Rectangle with Corners Rounded 7234">
                <a:extLst>
                  <a:ext uri="{FF2B5EF4-FFF2-40B4-BE49-F238E27FC236}">
                    <a16:creationId xmlns:a16="http://schemas.microsoft.com/office/drawing/2014/main" id="{FD6C54BE-49F3-A7A0-32D5-7394B4723B4C}"/>
                  </a:ext>
                </a:extLst>
              </p:cNvPr>
              <p:cNvSpPr/>
              <p:nvPr/>
            </p:nvSpPr>
            <p:spPr>
              <a:xfrm flipH="1">
                <a:off x="7050040" y="955313"/>
                <a:ext cx="1035020" cy="806204"/>
              </a:xfrm>
              <a:prstGeom prst="wedgeRoundRectCallout">
                <a:avLst>
                  <a:gd name="adj1" fmla="val -9923"/>
                  <a:gd name="adj2" fmla="val 88205"/>
                  <a:gd name="adj3" fmla="val 16667"/>
                </a:avLst>
              </a:prstGeom>
              <a:solidFill>
                <a:srgbClr val="FF671F"/>
              </a:solidFill>
              <a:ln w="6350">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N">
                  <a:solidFill>
                    <a:schemeClr val="bg1"/>
                  </a:solidFill>
                </a:endParaRPr>
              </a:p>
            </p:txBody>
          </p:sp>
          <p:grpSp>
            <p:nvGrpSpPr>
              <p:cNvPr id="7236" name="Group 7235">
                <a:extLst>
                  <a:ext uri="{FF2B5EF4-FFF2-40B4-BE49-F238E27FC236}">
                    <a16:creationId xmlns:a16="http://schemas.microsoft.com/office/drawing/2014/main" id="{291D25B3-EF37-7846-31FC-1BA5EBC4926F}"/>
                  </a:ext>
                </a:extLst>
              </p:cNvPr>
              <p:cNvGrpSpPr/>
              <p:nvPr/>
            </p:nvGrpSpPr>
            <p:grpSpPr>
              <a:xfrm flipH="1">
                <a:off x="7291336" y="1119802"/>
                <a:ext cx="551907" cy="475788"/>
                <a:chOff x="2034209" y="1601855"/>
                <a:chExt cx="4552121" cy="3924300"/>
              </a:xfrm>
              <a:solidFill>
                <a:srgbClr val="137AD8"/>
              </a:solidFill>
              <a:effectLst>
                <a:outerShdw blurRad="50800" dist="38100" dir="2700000" sx="102000" sy="102000" algn="tl" rotWithShape="0">
                  <a:prstClr val="black">
                    <a:alpha val="15000"/>
                  </a:prstClr>
                </a:outerShdw>
              </a:effectLst>
            </p:grpSpPr>
            <p:sp>
              <p:nvSpPr>
                <p:cNvPr id="7237" name="Rectangle 7236">
                  <a:extLst>
                    <a:ext uri="{FF2B5EF4-FFF2-40B4-BE49-F238E27FC236}">
                      <a16:creationId xmlns:a16="http://schemas.microsoft.com/office/drawing/2014/main" id="{442DE79E-A6F3-D65C-BB37-1DE0AF3BBB75}"/>
                    </a:ext>
                  </a:extLst>
                </p:cNvPr>
                <p:cNvSpPr/>
                <p:nvPr/>
              </p:nvSpPr>
              <p:spPr>
                <a:xfrm>
                  <a:off x="5943600" y="1601855"/>
                  <a:ext cx="642730" cy="39243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bg1"/>
                    </a:solidFill>
                  </a:endParaRPr>
                </a:p>
              </p:txBody>
            </p:sp>
            <p:sp>
              <p:nvSpPr>
                <p:cNvPr id="7238" name="Rectangle 7237">
                  <a:extLst>
                    <a:ext uri="{FF2B5EF4-FFF2-40B4-BE49-F238E27FC236}">
                      <a16:creationId xmlns:a16="http://schemas.microsoft.com/office/drawing/2014/main" id="{3CBFECCE-05FE-CD7A-FE5A-0DAC47B1EC2C}"/>
                    </a:ext>
                  </a:extLst>
                </p:cNvPr>
                <p:cNvSpPr/>
                <p:nvPr/>
              </p:nvSpPr>
              <p:spPr>
                <a:xfrm>
                  <a:off x="4966253" y="2617303"/>
                  <a:ext cx="642730" cy="2908852"/>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bg1"/>
                    </a:solidFill>
                  </a:endParaRPr>
                </a:p>
              </p:txBody>
            </p:sp>
            <p:sp>
              <p:nvSpPr>
                <p:cNvPr id="7239" name="Rectangle 7238">
                  <a:extLst>
                    <a:ext uri="{FF2B5EF4-FFF2-40B4-BE49-F238E27FC236}">
                      <a16:creationId xmlns:a16="http://schemas.microsoft.com/office/drawing/2014/main" id="{15441BEB-3684-378D-FB25-444940ED4694}"/>
                    </a:ext>
                  </a:extLst>
                </p:cNvPr>
                <p:cNvSpPr/>
                <p:nvPr/>
              </p:nvSpPr>
              <p:spPr>
                <a:xfrm>
                  <a:off x="3988905" y="3485320"/>
                  <a:ext cx="642730" cy="2040835"/>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bg1"/>
                    </a:solidFill>
                  </a:endParaRPr>
                </a:p>
              </p:txBody>
            </p:sp>
            <p:sp>
              <p:nvSpPr>
                <p:cNvPr id="7240" name="Rectangle 7239">
                  <a:extLst>
                    <a:ext uri="{FF2B5EF4-FFF2-40B4-BE49-F238E27FC236}">
                      <a16:creationId xmlns:a16="http://schemas.microsoft.com/office/drawing/2014/main" id="{16E21949-8B66-F2E3-0F85-16F075821698}"/>
                    </a:ext>
                  </a:extLst>
                </p:cNvPr>
                <p:cNvSpPr/>
                <p:nvPr/>
              </p:nvSpPr>
              <p:spPr>
                <a:xfrm>
                  <a:off x="3011557" y="4022034"/>
                  <a:ext cx="642730" cy="1504121"/>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bg1"/>
                    </a:solidFill>
                  </a:endParaRPr>
                </a:p>
              </p:txBody>
            </p:sp>
            <p:sp>
              <p:nvSpPr>
                <p:cNvPr id="7241" name="Rectangle 7240">
                  <a:extLst>
                    <a:ext uri="{FF2B5EF4-FFF2-40B4-BE49-F238E27FC236}">
                      <a16:creationId xmlns:a16="http://schemas.microsoft.com/office/drawing/2014/main" id="{3B202028-6B67-F57E-1F57-B2865E03C369}"/>
                    </a:ext>
                  </a:extLst>
                </p:cNvPr>
                <p:cNvSpPr/>
                <p:nvPr/>
              </p:nvSpPr>
              <p:spPr>
                <a:xfrm>
                  <a:off x="2034209" y="4386470"/>
                  <a:ext cx="642730" cy="1139685"/>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bg1"/>
                    </a:solidFill>
                  </a:endParaRPr>
                </a:p>
              </p:txBody>
            </p:sp>
          </p:grpSp>
        </p:grpSp>
        <p:grpSp>
          <p:nvGrpSpPr>
            <p:cNvPr id="7230" name="Group 102">
              <a:extLst>
                <a:ext uri="{FF2B5EF4-FFF2-40B4-BE49-F238E27FC236}">
                  <a16:creationId xmlns:a16="http://schemas.microsoft.com/office/drawing/2014/main" id="{4884F71F-D8D2-560D-C6C5-A7B82A6D5AA5}"/>
                </a:ext>
              </a:extLst>
            </p:cNvPr>
            <p:cNvGrpSpPr>
              <a:grpSpLocks/>
            </p:cNvGrpSpPr>
            <p:nvPr/>
          </p:nvGrpSpPr>
          <p:grpSpPr bwMode="auto">
            <a:xfrm>
              <a:off x="6261133" y="771921"/>
              <a:ext cx="3078321" cy="806205"/>
              <a:chOff x="6149026" y="890239"/>
              <a:chExt cx="3078321" cy="806205"/>
            </a:xfrm>
          </p:grpSpPr>
          <p:sp>
            <p:nvSpPr>
              <p:cNvPr id="7231" name="Speech Bubble: Rectangle with Corners Rounded 7230">
                <a:extLst>
                  <a:ext uri="{FF2B5EF4-FFF2-40B4-BE49-F238E27FC236}">
                    <a16:creationId xmlns:a16="http://schemas.microsoft.com/office/drawing/2014/main" id="{9E1E221E-54A3-3722-35AA-21D6ED2F59EF}"/>
                  </a:ext>
                </a:extLst>
              </p:cNvPr>
              <p:cNvSpPr/>
              <p:nvPr/>
            </p:nvSpPr>
            <p:spPr>
              <a:xfrm flipH="1">
                <a:off x="8190560" y="890239"/>
                <a:ext cx="1036787" cy="806205"/>
              </a:xfrm>
              <a:prstGeom prst="wedgeRoundRectCallout">
                <a:avLst>
                  <a:gd name="adj1" fmla="val -449"/>
                  <a:gd name="adj2" fmla="val 114421"/>
                  <a:gd name="adj3" fmla="val 16667"/>
                </a:avLst>
              </a:prstGeom>
              <a:solidFill>
                <a:srgbClr val="FF671F"/>
              </a:solidFill>
              <a:ln w="6350">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N">
                  <a:solidFill>
                    <a:schemeClr val="bg1"/>
                  </a:solidFill>
                </a:endParaRPr>
              </a:p>
            </p:txBody>
          </p:sp>
          <p:grpSp>
            <p:nvGrpSpPr>
              <p:cNvPr id="7232" name="Group 7231">
                <a:extLst>
                  <a:ext uri="{FF2B5EF4-FFF2-40B4-BE49-F238E27FC236}">
                    <a16:creationId xmlns:a16="http://schemas.microsoft.com/office/drawing/2014/main" id="{014EBE12-5467-D728-17C0-8DE7581639CD}"/>
                  </a:ext>
                </a:extLst>
              </p:cNvPr>
              <p:cNvGrpSpPr/>
              <p:nvPr/>
            </p:nvGrpSpPr>
            <p:grpSpPr>
              <a:xfrm>
                <a:off x="6149026" y="1068614"/>
                <a:ext cx="2859434" cy="492679"/>
                <a:chOff x="-19361895" y="1635617"/>
                <a:chExt cx="26833043" cy="4623324"/>
              </a:xfrm>
              <a:solidFill>
                <a:srgbClr val="4EBA6F"/>
              </a:solidFill>
              <a:effectLst>
                <a:outerShdw blurRad="50800" dist="38100" dir="2700000" sx="102000" sy="102000" algn="tl" rotWithShape="0">
                  <a:prstClr val="black">
                    <a:alpha val="15000"/>
                  </a:prstClr>
                </a:outerShdw>
              </a:effectLst>
            </p:grpSpPr>
            <p:sp>
              <p:nvSpPr>
                <p:cNvPr id="7233" name="Freeform 337">
                  <a:extLst>
                    <a:ext uri="{FF2B5EF4-FFF2-40B4-BE49-F238E27FC236}">
                      <a16:creationId xmlns:a16="http://schemas.microsoft.com/office/drawing/2014/main" id="{31363D35-607F-EBD6-A050-2B558EBBF6D6}"/>
                    </a:ext>
                  </a:extLst>
                </p:cNvPr>
                <p:cNvSpPr/>
                <p:nvPr/>
              </p:nvSpPr>
              <p:spPr>
                <a:xfrm rot="16200000">
                  <a:off x="1833059" y="1659553"/>
                  <a:ext cx="3509494" cy="3461621"/>
                </a:xfrm>
                <a:custGeom>
                  <a:avLst/>
                  <a:gdLst>
                    <a:gd name="connsiteX0" fmla="*/ 2162047 w 3509494"/>
                    <a:gd name="connsiteY0" fmla="*/ 1761968 h 3461621"/>
                    <a:gd name="connsiteX1" fmla="*/ 1712890 w 3509494"/>
                    <a:gd name="connsiteY1" fmla="*/ 1312811 h 3461621"/>
                    <a:gd name="connsiteX2" fmla="*/ 1263733 w 3509494"/>
                    <a:gd name="connsiteY2" fmla="*/ 1761968 h 3461621"/>
                    <a:gd name="connsiteX3" fmla="*/ 1712890 w 3509494"/>
                    <a:gd name="connsiteY3" fmla="*/ 2211125 h 3461621"/>
                    <a:gd name="connsiteX4" fmla="*/ 2162047 w 3509494"/>
                    <a:gd name="connsiteY4" fmla="*/ 1761968 h 3461621"/>
                    <a:gd name="connsiteX5" fmla="*/ 3509494 w 3509494"/>
                    <a:gd name="connsiteY5" fmla="*/ 1543207 h 3461621"/>
                    <a:gd name="connsiteX6" fmla="*/ 3509494 w 3509494"/>
                    <a:gd name="connsiteY6" fmla="*/ 2006842 h 3461621"/>
                    <a:gd name="connsiteX7" fmla="*/ 3393582 w 3509494"/>
                    <a:gd name="connsiteY7" fmla="*/ 2122754 h 3461621"/>
                    <a:gd name="connsiteX8" fmla="*/ 2955225 w 3509494"/>
                    <a:gd name="connsiteY8" fmla="*/ 2122754 h 3461621"/>
                    <a:gd name="connsiteX9" fmla="*/ 2949027 w 3509494"/>
                    <a:gd name="connsiteY9" fmla="*/ 2146861 h 3461621"/>
                    <a:gd name="connsiteX10" fmla="*/ 2850999 w 3509494"/>
                    <a:gd name="connsiteY10" fmla="*/ 2378921 h 3461621"/>
                    <a:gd name="connsiteX11" fmla="*/ 2850513 w 3509494"/>
                    <a:gd name="connsiteY11" fmla="*/ 2379721 h 3461621"/>
                    <a:gd name="connsiteX12" fmla="*/ 3167675 w 3509494"/>
                    <a:gd name="connsiteY12" fmla="*/ 2655093 h 3461621"/>
                    <a:gd name="connsiteX13" fmla="*/ 3207307 w 3509494"/>
                    <a:gd name="connsiteY13" fmla="*/ 2734464 h 3461621"/>
                    <a:gd name="connsiteX14" fmla="*/ 3179208 w 3509494"/>
                    <a:gd name="connsiteY14" fmla="*/ 2818612 h 3461621"/>
                    <a:gd name="connsiteX15" fmla="*/ 2875245 w 3509494"/>
                    <a:gd name="connsiteY15" fmla="*/ 3168703 h 3461621"/>
                    <a:gd name="connsiteX16" fmla="*/ 2711727 w 3509494"/>
                    <a:gd name="connsiteY16" fmla="*/ 3180236 h 3461621"/>
                    <a:gd name="connsiteX17" fmla="*/ 2364678 w 3509494"/>
                    <a:gd name="connsiteY17" fmla="*/ 2878914 h 3461621"/>
                    <a:gd name="connsiteX18" fmla="*/ 2329843 w 3509494"/>
                    <a:gd name="connsiteY18" fmla="*/ 2900077 h 3461621"/>
                    <a:gd name="connsiteX19" fmla="*/ 2216701 w 3509494"/>
                    <a:gd name="connsiteY19" fmla="*/ 2954581 h 3461621"/>
                    <a:gd name="connsiteX20" fmla="*/ 2160010 w 3509494"/>
                    <a:gd name="connsiteY20" fmla="*/ 2975330 h 3461621"/>
                    <a:gd name="connsiteX21" fmla="*/ 2160010 w 3509494"/>
                    <a:gd name="connsiteY21" fmla="*/ 3345709 h 3461621"/>
                    <a:gd name="connsiteX22" fmla="*/ 2044098 w 3509494"/>
                    <a:gd name="connsiteY22" fmla="*/ 3461621 h 3461621"/>
                    <a:gd name="connsiteX23" fmla="*/ 1580463 w 3509494"/>
                    <a:gd name="connsiteY23" fmla="*/ 3461621 h 3461621"/>
                    <a:gd name="connsiteX24" fmla="*/ 1464551 w 3509494"/>
                    <a:gd name="connsiteY24" fmla="*/ 3345709 h 3461621"/>
                    <a:gd name="connsiteX25" fmla="*/ 1464551 w 3509494"/>
                    <a:gd name="connsiteY25" fmla="*/ 3031909 h 3461621"/>
                    <a:gd name="connsiteX26" fmla="*/ 1452038 w 3509494"/>
                    <a:gd name="connsiteY26" fmla="*/ 3029999 h 3461621"/>
                    <a:gd name="connsiteX27" fmla="*/ 1209079 w 3509494"/>
                    <a:gd name="connsiteY27" fmla="*/ 2954581 h 3461621"/>
                    <a:gd name="connsiteX28" fmla="*/ 1139952 w 3509494"/>
                    <a:gd name="connsiteY28" fmla="*/ 2921280 h 3461621"/>
                    <a:gd name="connsiteX29" fmla="*/ 909051 w 3509494"/>
                    <a:gd name="connsiteY29" fmla="*/ 3171106 h 3461621"/>
                    <a:gd name="connsiteX30" fmla="*/ 745254 w 3509494"/>
                    <a:gd name="connsiteY30" fmla="*/ 3177554 h 3461621"/>
                    <a:gd name="connsiteX31" fmla="*/ 404772 w 3509494"/>
                    <a:gd name="connsiteY31" fmla="*/ 2862864 h 3461621"/>
                    <a:gd name="connsiteX32" fmla="*/ 398324 w 3509494"/>
                    <a:gd name="connsiteY32" fmla="*/ 2699067 h 3461621"/>
                    <a:gd name="connsiteX33" fmla="*/ 622151 w 3509494"/>
                    <a:gd name="connsiteY33" fmla="*/ 2456895 h 3461621"/>
                    <a:gd name="connsiteX34" fmla="*/ 574781 w 3509494"/>
                    <a:gd name="connsiteY34" fmla="*/ 2378921 h 3461621"/>
                    <a:gd name="connsiteX35" fmla="*/ 476753 w 3509494"/>
                    <a:gd name="connsiteY35" fmla="*/ 2146861 h 3461621"/>
                    <a:gd name="connsiteX36" fmla="*/ 470555 w 3509494"/>
                    <a:gd name="connsiteY36" fmla="*/ 2122754 h 3461621"/>
                    <a:gd name="connsiteX37" fmla="*/ 115912 w 3509494"/>
                    <a:gd name="connsiteY37" fmla="*/ 2122754 h 3461621"/>
                    <a:gd name="connsiteX38" fmla="*/ 0 w 3509494"/>
                    <a:gd name="connsiteY38" fmla="*/ 2006842 h 3461621"/>
                    <a:gd name="connsiteX39" fmla="*/ 0 w 3509494"/>
                    <a:gd name="connsiteY39" fmla="*/ 1543207 h 3461621"/>
                    <a:gd name="connsiteX40" fmla="*/ 115912 w 3509494"/>
                    <a:gd name="connsiteY40" fmla="*/ 1427295 h 3461621"/>
                    <a:gd name="connsiteX41" fmla="*/ 463840 w 3509494"/>
                    <a:gd name="connsiteY41" fmla="*/ 1427295 h 3461621"/>
                    <a:gd name="connsiteX42" fmla="*/ 476753 w 3509494"/>
                    <a:gd name="connsiteY42" fmla="*/ 1377075 h 3461621"/>
                    <a:gd name="connsiteX43" fmla="*/ 574781 w 3509494"/>
                    <a:gd name="connsiteY43" fmla="*/ 1145015 h 3461621"/>
                    <a:gd name="connsiteX44" fmla="*/ 623992 w 3509494"/>
                    <a:gd name="connsiteY44" fmla="*/ 1064011 h 3461621"/>
                    <a:gd name="connsiteX45" fmla="*/ 400407 w 3509494"/>
                    <a:gd name="connsiteY45" fmla="*/ 853664 h 3461621"/>
                    <a:gd name="connsiteX46" fmla="*/ 395409 w 3509494"/>
                    <a:gd name="connsiteY46" fmla="*/ 689816 h 3461621"/>
                    <a:gd name="connsiteX47" fmla="*/ 713099 w 3509494"/>
                    <a:gd name="connsiteY47" fmla="*/ 352132 h 3461621"/>
                    <a:gd name="connsiteX48" fmla="*/ 876947 w 3509494"/>
                    <a:gd name="connsiteY48" fmla="*/ 347134 h 3461621"/>
                    <a:gd name="connsiteX49" fmla="*/ 1145639 w 3509494"/>
                    <a:gd name="connsiteY49" fmla="*/ 599917 h 3461621"/>
                    <a:gd name="connsiteX50" fmla="*/ 1209079 w 3509494"/>
                    <a:gd name="connsiteY50" fmla="*/ 569356 h 3461621"/>
                    <a:gd name="connsiteX51" fmla="*/ 1452038 w 3509494"/>
                    <a:gd name="connsiteY51" fmla="*/ 493937 h 3461621"/>
                    <a:gd name="connsiteX52" fmla="*/ 1464551 w 3509494"/>
                    <a:gd name="connsiteY52" fmla="*/ 492028 h 3461621"/>
                    <a:gd name="connsiteX53" fmla="*/ 1464551 w 3509494"/>
                    <a:gd name="connsiteY53" fmla="*/ 115912 h 3461621"/>
                    <a:gd name="connsiteX54" fmla="*/ 1580463 w 3509494"/>
                    <a:gd name="connsiteY54" fmla="*/ 0 h 3461621"/>
                    <a:gd name="connsiteX55" fmla="*/ 2044098 w 3509494"/>
                    <a:gd name="connsiteY55" fmla="*/ 0 h 3461621"/>
                    <a:gd name="connsiteX56" fmla="*/ 2160010 w 3509494"/>
                    <a:gd name="connsiteY56" fmla="*/ 115912 h 3461621"/>
                    <a:gd name="connsiteX57" fmla="*/ 2160010 w 3509494"/>
                    <a:gd name="connsiteY57" fmla="*/ 548607 h 3461621"/>
                    <a:gd name="connsiteX58" fmla="*/ 2216701 w 3509494"/>
                    <a:gd name="connsiteY58" fmla="*/ 569356 h 3461621"/>
                    <a:gd name="connsiteX59" fmla="*/ 2329843 w 3509494"/>
                    <a:gd name="connsiteY59" fmla="*/ 623860 h 3461621"/>
                    <a:gd name="connsiteX60" fmla="*/ 2411136 w 3509494"/>
                    <a:gd name="connsiteY60" fmla="*/ 673246 h 3461621"/>
                    <a:gd name="connsiteX61" fmla="*/ 2650097 w 3509494"/>
                    <a:gd name="connsiteY61" fmla="*/ 401740 h 3461621"/>
                    <a:gd name="connsiteX62" fmla="*/ 2813689 w 3509494"/>
                    <a:gd name="connsiteY62" fmla="*/ 391310 h 3461621"/>
                    <a:gd name="connsiteX63" fmla="*/ 3161724 w 3509494"/>
                    <a:gd name="connsiteY63" fmla="*/ 697625 h 3461621"/>
                    <a:gd name="connsiteX64" fmla="*/ 3200819 w 3509494"/>
                    <a:gd name="connsiteY64" fmla="*/ 777261 h 3461621"/>
                    <a:gd name="connsiteX65" fmla="*/ 3172154 w 3509494"/>
                    <a:gd name="connsiteY65" fmla="*/ 861218 h 3461621"/>
                    <a:gd name="connsiteX66" fmla="*/ 2876247 w 3509494"/>
                    <a:gd name="connsiteY66" fmla="*/ 1197426 h 3461621"/>
                    <a:gd name="connsiteX67" fmla="*/ 2905502 w 3509494"/>
                    <a:gd name="connsiteY67" fmla="*/ 1258158 h 3461621"/>
                    <a:gd name="connsiteX68" fmla="*/ 2949027 w 3509494"/>
                    <a:gd name="connsiteY68" fmla="*/ 1377075 h 3461621"/>
                    <a:gd name="connsiteX69" fmla="*/ 2961940 w 3509494"/>
                    <a:gd name="connsiteY69" fmla="*/ 1427295 h 3461621"/>
                    <a:gd name="connsiteX70" fmla="*/ 3393582 w 3509494"/>
                    <a:gd name="connsiteY70" fmla="*/ 1427295 h 3461621"/>
                    <a:gd name="connsiteX71" fmla="*/ 3509494 w 3509494"/>
                    <a:gd name="connsiteY71" fmla="*/ 1543207 h 346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509494" h="3461621">
                      <a:moveTo>
                        <a:pt x="2162047" y="1761968"/>
                      </a:moveTo>
                      <a:cubicBezTo>
                        <a:pt x="2162047" y="1513905"/>
                        <a:pt x="1960953" y="1312811"/>
                        <a:pt x="1712890" y="1312811"/>
                      </a:cubicBezTo>
                      <a:cubicBezTo>
                        <a:pt x="1464827" y="1312811"/>
                        <a:pt x="1263733" y="1513905"/>
                        <a:pt x="1263733" y="1761968"/>
                      </a:cubicBezTo>
                      <a:cubicBezTo>
                        <a:pt x="1263733" y="2010031"/>
                        <a:pt x="1464827" y="2211125"/>
                        <a:pt x="1712890" y="2211125"/>
                      </a:cubicBezTo>
                      <a:cubicBezTo>
                        <a:pt x="1960953" y="2211125"/>
                        <a:pt x="2162047" y="2010031"/>
                        <a:pt x="2162047" y="1761968"/>
                      </a:cubicBezTo>
                      <a:close/>
                      <a:moveTo>
                        <a:pt x="3509494" y="1543207"/>
                      </a:moveTo>
                      <a:lnTo>
                        <a:pt x="3509494" y="2006842"/>
                      </a:lnTo>
                      <a:cubicBezTo>
                        <a:pt x="3509494" y="2070858"/>
                        <a:pt x="3457598" y="2122754"/>
                        <a:pt x="3393582" y="2122754"/>
                      </a:cubicBezTo>
                      <a:lnTo>
                        <a:pt x="2955225" y="2122754"/>
                      </a:lnTo>
                      <a:lnTo>
                        <a:pt x="2949027" y="2146861"/>
                      </a:lnTo>
                      <a:cubicBezTo>
                        <a:pt x="2923815" y="2227920"/>
                        <a:pt x="2890850" y="2305562"/>
                        <a:pt x="2850999" y="2378921"/>
                      </a:cubicBezTo>
                      <a:lnTo>
                        <a:pt x="2850513" y="2379721"/>
                      </a:lnTo>
                      <a:lnTo>
                        <a:pt x="3167675" y="2655093"/>
                      </a:lnTo>
                      <a:cubicBezTo>
                        <a:pt x="3191845" y="2676078"/>
                        <a:pt x="3205220" y="2704873"/>
                        <a:pt x="3207307" y="2734464"/>
                      </a:cubicBezTo>
                      <a:cubicBezTo>
                        <a:pt x="3209394" y="2764055"/>
                        <a:pt x="3200192" y="2794442"/>
                        <a:pt x="3179208" y="2818612"/>
                      </a:cubicBezTo>
                      <a:lnTo>
                        <a:pt x="2875245" y="3168703"/>
                      </a:lnTo>
                      <a:cubicBezTo>
                        <a:pt x="2833276" y="3217042"/>
                        <a:pt x="2760066" y="3222205"/>
                        <a:pt x="2711727" y="3180236"/>
                      </a:cubicBezTo>
                      <a:lnTo>
                        <a:pt x="2364678" y="2878914"/>
                      </a:lnTo>
                      <a:lnTo>
                        <a:pt x="2329843" y="2900077"/>
                      </a:lnTo>
                      <a:cubicBezTo>
                        <a:pt x="2293164" y="2920002"/>
                        <a:pt x="2255413" y="2938206"/>
                        <a:pt x="2216701" y="2954581"/>
                      </a:cubicBezTo>
                      <a:lnTo>
                        <a:pt x="2160010" y="2975330"/>
                      </a:lnTo>
                      <a:lnTo>
                        <a:pt x="2160010" y="3345709"/>
                      </a:lnTo>
                      <a:cubicBezTo>
                        <a:pt x="2160010" y="3409725"/>
                        <a:pt x="2108114" y="3461621"/>
                        <a:pt x="2044098" y="3461621"/>
                      </a:cubicBezTo>
                      <a:lnTo>
                        <a:pt x="1580463" y="3461621"/>
                      </a:lnTo>
                      <a:cubicBezTo>
                        <a:pt x="1516447" y="3461621"/>
                        <a:pt x="1464551" y="3409725"/>
                        <a:pt x="1464551" y="3345709"/>
                      </a:cubicBezTo>
                      <a:lnTo>
                        <a:pt x="1464551" y="3031909"/>
                      </a:lnTo>
                      <a:lnTo>
                        <a:pt x="1452038" y="3029999"/>
                      </a:lnTo>
                      <a:cubicBezTo>
                        <a:pt x="1367780" y="3012758"/>
                        <a:pt x="1286505" y="2987329"/>
                        <a:pt x="1209079" y="2954581"/>
                      </a:cubicBezTo>
                      <a:lnTo>
                        <a:pt x="1139952" y="2921280"/>
                      </a:lnTo>
                      <a:lnTo>
                        <a:pt x="909051" y="3171106"/>
                      </a:lnTo>
                      <a:cubicBezTo>
                        <a:pt x="865601" y="3218117"/>
                        <a:pt x="792265" y="3221005"/>
                        <a:pt x="745254" y="3177554"/>
                      </a:cubicBezTo>
                      <a:lnTo>
                        <a:pt x="404772" y="2862864"/>
                      </a:lnTo>
                      <a:cubicBezTo>
                        <a:pt x="357760" y="2819414"/>
                        <a:pt x="354873" y="2746079"/>
                        <a:pt x="398324" y="2699067"/>
                      </a:cubicBezTo>
                      <a:lnTo>
                        <a:pt x="622151" y="2456895"/>
                      </a:lnTo>
                      <a:lnTo>
                        <a:pt x="574781" y="2378921"/>
                      </a:lnTo>
                      <a:cubicBezTo>
                        <a:pt x="534930" y="2305562"/>
                        <a:pt x="501965" y="2227920"/>
                        <a:pt x="476753" y="2146861"/>
                      </a:cubicBezTo>
                      <a:lnTo>
                        <a:pt x="470555" y="2122754"/>
                      </a:lnTo>
                      <a:lnTo>
                        <a:pt x="115912" y="2122754"/>
                      </a:lnTo>
                      <a:cubicBezTo>
                        <a:pt x="51896" y="2122754"/>
                        <a:pt x="0" y="2070858"/>
                        <a:pt x="0" y="2006842"/>
                      </a:cubicBezTo>
                      <a:lnTo>
                        <a:pt x="0" y="1543207"/>
                      </a:lnTo>
                      <a:cubicBezTo>
                        <a:pt x="0" y="1479191"/>
                        <a:pt x="51896" y="1427295"/>
                        <a:pt x="115912" y="1427295"/>
                      </a:cubicBezTo>
                      <a:lnTo>
                        <a:pt x="463840" y="1427295"/>
                      </a:lnTo>
                      <a:lnTo>
                        <a:pt x="476753" y="1377075"/>
                      </a:lnTo>
                      <a:cubicBezTo>
                        <a:pt x="501965" y="1296016"/>
                        <a:pt x="534930" y="1218374"/>
                        <a:pt x="574781" y="1145015"/>
                      </a:cubicBezTo>
                      <a:lnTo>
                        <a:pt x="623992" y="1064011"/>
                      </a:lnTo>
                      <a:lnTo>
                        <a:pt x="400407" y="853664"/>
                      </a:lnTo>
                      <a:cubicBezTo>
                        <a:pt x="353782" y="809800"/>
                        <a:pt x="351544" y="736442"/>
                        <a:pt x="395409" y="689816"/>
                      </a:cubicBezTo>
                      <a:lnTo>
                        <a:pt x="713099" y="352132"/>
                      </a:lnTo>
                      <a:cubicBezTo>
                        <a:pt x="756963" y="305507"/>
                        <a:pt x="830321" y="303269"/>
                        <a:pt x="876947" y="347134"/>
                      </a:cubicBezTo>
                      <a:lnTo>
                        <a:pt x="1145639" y="599917"/>
                      </a:lnTo>
                      <a:lnTo>
                        <a:pt x="1209079" y="569356"/>
                      </a:lnTo>
                      <a:cubicBezTo>
                        <a:pt x="1286505" y="536608"/>
                        <a:pt x="1367780" y="511179"/>
                        <a:pt x="1452038" y="493937"/>
                      </a:cubicBezTo>
                      <a:lnTo>
                        <a:pt x="1464551" y="492028"/>
                      </a:lnTo>
                      <a:lnTo>
                        <a:pt x="1464551" y="115912"/>
                      </a:lnTo>
                      <a:cubicBezTo>
                        <a:pt x="1464551" y="51896"/>
                        <a:pt x="1516447" y="0"/>
                        <a:pt x="1580463" y="0"/>
                      </a:cubicBezTo>
                      <a:lnTo>
                        <a:pt x="2044098" y="0"/>
                      </a:lnTo>
                      <a:cubicBezTo>
                        <a:pt x="2108114" y="0"/>
                        <a:pt x="2160010" y="51896"/>
                        <a:pt x="2160010" y="115912"/>
                      </a:cubicBezTo>
                      <a:lnTo>
                        <a:pt x="2160010" y="548607"/>
                      </a:lnTo>
                      <a:lnTo>
                        <a:pt x="2216701" y="569356"/>
                      </a:lnTo>
                      <a:cubicBezTo>
                        <a:pt x="2255413" y="585730"/>
                        <a:pt x="2293164" y="603934"/>
                        <a:pt x="2329843" y="623860"/>
                      </a:cubicBezTo>
                      <a:lnTo>
                        <a:pt x="2411136" y="673246"/>
                      </a:lnTo>
                      <a:lnTo>
                        <a:pt x="2650097" y="401740"/>
                      </a:lnTo>
                      <a:cubicBezTo>
                        <a:pt x="2692391" y="353685"/>
                        <a:pt x="2765634" y="349015"/>
                        <a:pt x="2813689" y="391310"/>
                      </a:cubicBezTo>
                      <a:lnTo>
                        <a:pt x="3161724" y="697625"/>
                      </a:lnTo>
                      <a:cubicBezTo>
                        <a:pt x="3185751" y="718773"/>
                        <a:pt x="3198932" y="747657"/>
                        <a:pt x="3200819" y="777261"/>
                      </a:cubicBezTo>
                      <a:cubicBezTo>
                        <a:pt x="3202707" y="806866"/>
                        <a:pt x="3193301" y="837190"/>
                        <a:pt x="3172154" y="861218"/>
                      </a:cubicBezTo>
                      <a:lnTo>
                        <a:pt x="2876247" y="1197426"/>
                      </a:lnTo>
                      <a:lnTo>
                        <a:pt x="2905502" y="1258158"/>
                      </a:lnTo>
                      <a:cubicBezTo>
                        <a:pt x="2921877" y="1296870"/>
                        <a:pt x="2936421" y="1336546"/>
                        <a:pt x="2949027" y="1377075"/>
                      </a:cubicBezTo>
                      <a:lnTo>
                        <a:pt x="2961940" y="1427295"/>
                      </a:lnTo>
                      <a:lnTo>
                        <a:pt x="3393582" y="1427295"/>
                      </a:lnTo>
                      <a:cubicBezTo>
                        <a:pt x="3457598" y="1427295"/>
                        <a:pt x="3509494" y="1479191"/>
                        <a:pt x="3509494" y="1543207"/>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bg1"/>
                    </a:solidFill>
                  </a:endParaRPr>
                </a:p>
              </p:txBody>
            </p:sp>
            <p:sp>
              <p:nvSpPr>
                <p:cNvPr id="7234" name="Freeform 338">
                  <a:extLst>
                    <a:ext uri="{FF2B5EF4-FFF2-40B4-BE49-F238E27FC236}">
                      <a16:creationId xmlns:a16="http://schemas.microsoft.com/office/drawing/2014/main" id="{13340C67-C0C5-C696-05A7-A883907C572F}"/>
                    </a:ext>
                  </a:extLst>
                </p:cNvPr>
                <p:cNvSpPr/>
                <p:nvPr/>
              </p:nvSpPr>
              <p:spPr>
                <a:xfrm rot="17780227">
                  <a:off x="4996071" y="3366923"/>
                  <a:ext cx="2492074" cy="2458080"/>
                </a:xfrm>
                <a:custGeom>
                  <a:avLst/>
                  <a:gdLst>
                    <a:gd name="connsiteX0" fmla="*/ 2162047 w 3509494"/>
                    <a:gd name="connsiteY0" fmla="*/ 1761968 h 3461621"/>
                    <a:gd name="connsiteX1" fmla="*/ 1712890 w 3509494"/>
                    <a:gd name="connsiteY1" fmla="*/ 1312811 h 3461621"/>
                    <a:gd name="connsiteX2" fmla="*/ 1263733 w 3509494"/>
                    <a:gd name="connsiteY2" fmla="*/ 1761968 h 3461621"/>
                    <a:gd name="connsiteX3" fmla="*/ 1712890 w 3509494"/>
                    <a:gd name="connsiteY3" fmla="*/ 2211125 h 3461621"/>
                    <a:gd name="connsiteX4" fmla="*/ 2162047 w 3509494"/>
                    <a:gd name="connsiteY4" fmla="*/ 1761968 h 3461621"/>
                    <a:gd name="connsiteX5" fmla="*/ 3509494 w 3509494"/>
                    <a:gd name="connsiteY5" fmla="*/ 1543207 h 3461621"/>
                    <a:gd name="connsiteX6" fmla="*/ 3509494 w 3509494"/>
                    <a:gd name="connsiteY6" fmla="*/ 2006842 h 3461621"/>
                    <a:gd name="connsiteX7" fmla="*/ 3393582 w 3509494"/>
                    <a:gd name="connsiteY7" fmla="*/ 2122754 h 3461621"/>
                    <a:gd name="connsiteX8" fmla="*/ 2955225 w 3509494"/>
                    <a:gd name="connsiteY8" fmla="*/ 2122754 h 3461621"/>
                    <a:gd name="connsiteX9" fmla="*/ 2949027 w 3509494"/>
                    <a:gd name="connsiteY9" fmla="*/ 2146861 h 3461621"/>
                    <a:gd name="connsiteX10" fmla="*/ 2850999 w 3509494"/>
                    <a:gd name="connsiteY10" fmla="*/ 2378921 h 3461621"/>
                    <a:gd name="connsiteX11" fmla="*/ 2850513 w 3509494"/>
                    <a:gd name="connsiteY11" fmla="*/ 2379721 h 3461621"/>
                    <a:gd name="connsiteX12" fmla="*/ 3167675 w 3509494"/>
                    <a:gd name="connsiteY12" fmla="*/ 2655093 h 3461621"/>
                    <a:gd name="connsiteX13" fmla="*/ 3207307 w 3509494"/>
                    <a:gd name="connsiteY13" fmla="*/ 2734464 h 3461621"/>
                    <a:gd name="connsiteX14" fmla="*/ 3179208 w 3509494"/>
                    <a:gd name="connsiteY14" fmla="*/ 2818612 h 3461621"/>
                    <a:gd name="connsiteX15" fmla="*/ 2875245 w 3509494"/>
                    <a:gd name="connsiteY15" fmla="*/ 3168703 h 3461621"/>
                    <a:gd name="connsiteX16" fmla="*/ 2711727 w 3509494"/>
                    <a:gd name="connsiteY16" fmla="*/ 3180236 h 3461621"/>
                    <a:gd name="connsiteX17" fmla="*/ 2364678 w 3509494"/>
                    <a:gd name="connsiteY17" fmla="*/ 2878914 h 3461621"/>
                    <a:gd name="connsiteX18" fmla="*/ 2329843 w 3509494"/>
                    <a:gd name="connsiteY18" fmla="*/ 2900077 h 3461621"/>
                    <a:gd name="connsiteX19" fmla="*/ 2216701 w 3509494"/>
                    <a:gd name="connsiteY19" fmla="*/ 2954581 h 3461621"/>
                    <a:gd name="connsiteX20" fmla="*/ 2160010 w 3509494"/>
                    <a:gd name="connsiteY20" fmla="*/ 2975330 h 3461621"/>
                    <a:gd name="connsiteX21" fmla="*/ 2160010 w 3509494"/>
                    <a:gd name="connsiteY21" fmla="*/ 3345709 h 3461621"/>
                    <a:gd name="connsiteX22" fmla="*/ 2044098 w 3509494"/>
                    <a:gd name="connsiteY22" fmla="*/ 3461621 h 3461621"/>
                    <a:gd name="connsiteX23" fmla="*/ 1580463 w 3509494"/>
                    <a:gd name="connsiteY23" fmla="*/ 3461621 h 3461621"/>
                    <a:gd name="connsiteX24" fmla="*/ 1464551 w 3509494"/>
                    <a:gd name="connsiteY24" fmla="*/ 3345709 h 3461621"/>
                    <a:gd name="connsiteX25" fmla="*/ 1464551 w 3509494"/>
                    <a:gd name="connsiteY25" fmla="*/ 3031909 h 3461621"/>
                    <a:gd name="connsiteX26" fmla="*/ 1452038 w 3509494"/>
                    <a:gd name="connsiteY26" fmla="*/ 3029999 h 3461621"/>
                    <a:gd name="connsiteX27" fmla="*/ 1209079 w 3509494"/>
                    <a:gd name="connsiteY27" fmla="*/ 2954581 h 3461621"/>
                    <a:gd name="connsiteX28" fmla="*/ 1139952 w 3509494"/>
                    <a:gd name="connsiteY28" fmla="*/ 2921280 h 3461621"/>
                    <a:gd name="connsiteX29" fmla="*/ 909051 w 3509494"/>
                    <a:gd name="connsiteY29" fmla="*/ 3171106 h 3461621"/>
                    <a:gd name="connsiteX30" fmla="*/ 745254 w 3509494"/>
                    <a:gd name="connsiteY30" fmla="*/ 3177554 h 3461621"/>
                    <a:gd name="connsiteX31" fmla="*/ 404772 w 3509494"/>
                    <a:gd name="connsiteY31" fmla="*/ 2862864 h 3461621"/>
                    <a:gd name="connsiteX32" fmla="*/ 398324 w 3509494"/>
                    <a:gd name="connsiteY32" fmla="*/ 2699067 h 3461621"/>
                    <a:gd name="connsiteX33" fmla="*/ 622151 w 3509494"/>
                    <a:gd name="connsiteY33" fmla="*/ 2456895 h 3461621"/>
                    <a:gd name="connsiteX34" fmla="*/ 574781 w 3509494"/>
                    <a:gd name="connsiteY34" fmla="*/ 2378921 h 3461621"/>
                    <a:gd name="connsiteX35" fmla="*/ 476753 w 3509494"/>
                    <a:gd name="connsiteY35" fmla="*/ 2146861 h 3461621"/>
                    <a:gd name="connsiteX36" fmla="*/ 470555 w 3509494"/>
                    <a:gd name="connsiteY36" fmla="*/ 2122754 h 3461621"/>
                    <a:gd name="connsiteX37" fmla="*/ 115912 w 3509494"/>
                    <a:gd name="connsiteY37" fmla="*/ 2122754 h 3461621"/>
                    <a:gd name="connsiteX38" fmla="*/ 0 w 3509494"/>
                    <a:gd name="connsiteY38" fmla="*/ 2006842 h 3461621"/>
                    <a:gd name="connsiteX39" fmla="*/ 0 w 3509494"/>
                    <a:gd name="connsiteY39" fmla="*/ 1543207 h 3461621"/>
                    <a:gd name="connsiteX40" fmla="*/ 115912 w 3509494"/>
                    <a:gd name="connsiteY40" fmla="*/ 1427295 h 3461621"/>
                    <a:gd name="connsiteX41" fmla="*/ 463840 w 3509494"/>
                    <a:gd name="connsiteY41" fmla="*/ 1427295 h 3461621"/>
                    <a:gd name="connsiteX42" fmla="*/ 476753 w 3509494"/>
                    <a:gd name="connsiteY42" fmla="*/ 1377075 h 3461621"/>
                    <a:gd name="connsiteX43" fmla="*/ 574781 w 3509494"/>
                    <a:gd name="connsiteY43" fmla="*/ 1145015 h 3461621"/>
                    <a:gd name="connsiteX44" fmla="*/ 623992 w 3509494"/>
                    <a:gd name="connsiteY44" fmla="*/ 1064011 h 3461621"/>
                    <a:gd name="connsiteX45" fmla="*/ 400407 w 3509494"/>
                    <a:gd name="connsiteY45" fmla="*/ 853664 h 3461621"/>
                    <a:gd name="connsiteX46" fmla="*/ 395409 w 3509494"/>
                    <a:gd name="connsiteY46" fmla="*/ 689816 h 3461621"/>
                    <a:gd name="connsiteX47" fmla="*/ 713099 w 3509494"/>
                    <a:gd name="connsiteY47" fmla="*/ 352132 h 3461621"/>
                    <a:gd name="connsiteX48" fmla="*/ 876947 w 3509494"/>
                    <a:gd name="connsiteY48" fmla="*/ 347134 h 3461621"/>
                    <a:gd name="connsiteX49" fmla="*/ 1145639 w 3509494"/>
                    <a:gd name="connsiteY49" fmla="*/ 599917 h 3461621"/>
                    <a:gd name="connsiteX50" fmla="*/ 1209079 w 3509494"/>
                    <a:gd name="connsiteY50" fmla="*/ 569356 h 3461621"/>
                    <a:gd name="connsiteX51" fmla="*/ 1452038 w 3509494"/>
                    <a:gd name="connsiteY51" fmla="*/ 493937 h 3461621"/>
                    <a:gd name="connsiteX52" fmla="*/ 1464551 w 3509494"/>
                    <a:gd name="connsiteY52" fmla="*/ 492028 h 3461621"/>
                    <a:gd name="connsiteX53" fmla="*/ 1464551 w 3509494"/>
                    <a:gd name="connsiteY53" fmla="*/ 115912 h 3461621"/>
                    <a:gd name="connsiteX54" fmla="*/ 1580463 w 3509494"/>
                    <a:gd name="connsiteY54" fmla="*/ 0 h 3461621"/>
                    <a:gd name="connsiteX55" fmla="*/ 2044098 w 3509494"/>
                    <a:gd name="connsiteY55" fmla="*/ 0 h 3461621"/>
                    <a:gd name="connsiteX56" fmla="*/ 2160010 w 3509494"/>
                    <a:gd name="connsiteY56" fmla="*/ 115912 h 3461621"/>
                    <a:gd name="connsiteX57" fmla="*/ 2160010 w 3509494"/>
                    <a:gd name="connsiteY57" fmla="*/ 548607 h 3461621"/>
                    <a:gd name="connsiteX58" fmla="*/ 2216701 w 3509494"/>
                    <a:gd name="connsiteY58" fmla="*/ 569356 h 3461621"/>
                    <a:gd name="connsiteX59" fmla="*/ 2329843 w 3509494"/>
                    <a:gd name="connsiteY59" fmla="*/ 623860 h 3461621"/>
                    <a:gd name="connsiteX60" fmla="*/ 2411136 w 3509494"/>
                    <a:gd name="connsiteY60" fmla="*/ 673246 h 3461621"/>
                    <a:gd name="connsiteX61" fmla="*/ 2650097 w 3509494"/>
                    <a:gd name="connsiteY61" fmla="*/ 401740 h 3461621"/>
                    <a:gd name="connsiteX62" fmla="*/ 2813689 w 3509494"/>
                    <a:gd name="connsiteY62" fmla="*/ 391310 h 3461621"/>
                    <a:gd name="connsiteX63" fmla="*/ 3161724 w 3509494"/>
                    <a:gd name="connsiteY63" fmla="*/ 697625 h 3461621"/>
                    <a:gd name="connsiteX64" fmla="*/ 3200819 w 3509494"/>
                    <a:gd name="connsiteY64" fmla="*/ 777261 h 3461621"/>
                    <a:gd name="connsiteX65" fmla="*/ 3172154 w 3509494"/>
                    <a:gd name="connsiteY65" fmla="*/ 861218 h 3461621"/>
                    <a:gd name="connsiteX66" fmla="*/ 2876247 w 3509494"/>
                    <a:gd name="connsiteY66" fmla="*/ 1197426 h 3461621"/>
                    <a:gd name="connsiteX67" fmla="*/ 2905502 w 3509494"/>
                    <a:gd name="connsiteY67" fmla="*/ 1258158 h 3461621"/>
                    <a:gd name="connsiteX68" fmla="*/ 2949027 w 3509494"/>
                    <a:gd name="connsiteY68" fmla="*/ 1377075 h 3461621"/>
                    <a:gd name="connsiteX69" fmla="*/ 2961940 w 3509494"/>
                    <a:gd name="connsiteY69" fmla="*/ 1427295 h 3461621"/>
                    <a:gd name="connsiteX70" fmla="*/ 3393582 w 3509494"/>
                    <a:gd name="connsiteY70" fmla="*/ 1427295 h 3461621"/>
                    <a:gd name="connsiteX71" fmla="*/ 3509494 w 3509494"/>
                    <a:gd name="connsiteY71" fmla="*/ 1543207 h 346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509494" h="3461621">
                      <a:moveTo>
                        <a:pt x="2162047" y="1761968"/>
                      </a:moveTo>
                      <a:cubicBezTo>
                        <a:pt x="2162047" y="1513905"/>
                        <a:pt x="1960953" y="1312811"/>
                        <a:pt x="1712890" y="1312811"/>
                      </a:cubicBezTo>
                      <a:cubicBezTo>
                        <a:pt x="1464827" y="1312811"/>
                        <a:pt x="1263733" y="1513905"/>
                        <a:pt x="1263733" y="1761968"/>
                      </a:cubicBezTo>
                      <a:cubicBezTo>
                        <a:pt x="1263733" y="2010031"/>
                        <a:pt x="1464827" y="2211125"/>
                        <a:pt x="1712890" y="2211125"/>
                      </a:cubicBezTo>
                      <a:cubicBezTo>
                        <a:pt x="1960953" y="2211125"/>
                        <a:pt x="2162047" y="2010031"/>
                        <a:pt x="2162047" y="1761968"/>
                      </a:cubicBezTo>
                      <a:close/>
                      <a:moveTo>
                        <a:pt x="3509494" y="1543207"/>
                      </a:moveTo>
                      <a:lnTo>
                        <a:pt x="3509494" y="2006842"/>
                      </a:lnTo>
                      <a:cubicBezTo>
                        <a:pt x="3509494" y="2070858"/>
                        <a:pt x="3457598" y="2122754"/>
                        <a:pt x="3393582" y="2122754"/>
                      </a:cubicBezTo>
                      <a:lnTo>
                        <a:pt x="2955225" y="2122754"/>
                      </a:lnTo>
                      <a:lnTo>
                        <a:pt x="2949027" y="2146861"/>
                      </a:lnTo>
                      <a:cubicBezTo>
                        <a:pt x="2923815" y="2227920"/>
                        <a:pt x="2890850" y="2305562"/>
                        <a:pt x="2850999" y="2378921"/>
                      </a:cubicBezTo>
                      <a:lnTo>
                        <a:pt x="2850513" y="2379721"/>
                      </a:lnTo>
                      <a:lnTo>
                        <a:pt x="3167675" y="2655093"/>
                      </a:lnTo>
                      <a:cubicBezTo>
                        <a:pt x="3191845" y="2676078"/>
                        <a:pt x="3205220" y="2704873"/>
                        <a:pt x="3207307" y="2734464"/>
                      </a:cubicBezTo>
                      <a:cubicBezTo>
                        <a:pt x="3209394" y="2764055"/>
                        <a:pt x="3200192" y="2794442"/>
                        <a:pt x="3179208" y="2818612"/>
                      </a:cubicBezTo>
                      <a:lnTo>
                        <a:pt x="2875245" y="3168703"/>
                      </a:lnTo>
                      <a:cubicBezTo>
                        <a:pt x="2833276" y="3217042"/>
                        <a:pt x="2760066" y="3222205"/>
                        <a:pt x="2711727" y="3180236"/>
                      </a:cubicBezTo>
                      <a:lnTo>
                        <a:pt x="2364678" y="2878914"/>
                      </a:lnTo>
                      <a:lnTo>
                        <a:pt x="2329843" y="2900077"/>
                      </a:lnTo>
                      <a:cubicBezTo>
                        <a:pt x="2293164" y="2920002"/>
                        <a:pt x="2255413" y="2938206"/>
                        <a:pt x="2216701" y="2954581"/>
                      </a:cubicBezTo>
                      <a:lnTo>
                        <a:pt x="2160010" y="2975330"/>
                      </a:lnTo>
                      <a:lnTo>
                        <a:pt x="2160010" y="3345709"/>
                      </a:lnTo>
                      <a:cubicBezTo>
                        <a:pt x="2160010" y="3409725"/>
                        <a:pt x="2108114" y="3461621"/>
                        <a:pt x="2044098" y="3461621"/>
                      </a:cubicBezTo>
                      <a:lnTo>
                        <a:pt x="1580463" y="3461621"/>
                      </a:lnTo>
                      <a:cubicBezTo>
                        <a:pt x="1516447" y="3461621"/>
                        <a:pt x="1464551" y="3409725"/>
                        <a:pt x="1464551" y="3345709"/>
                      </a:cubicBezTo>
                      <a:lnTo>
                        <a:pt x="1464551" y="3031909"/>
                      </a:lnTo>
                      <a:lnTo>
                        <a:pt x="1452038" y="3029999"/>
                      </a:lnTo>
                      <a:cubicBezTo>
                        <a:pt x="1367780" y="3012758"/>
                        <a:pt x="1286505" y="2987329"/>
                        <a:pt x="1209079" y="2954581"/>
                      </a:cubicBezTo>
                      <a:lnTo>
                        <a:pt x="1139952" y="2921280"/>
                      </a:lnTo>
                      <a:lnTo>
                        <a:pt x="909051" y="3171106"/>
                      </a:lnTo>
                      <a:cubicBezTo>
                        <a:pt x="865601" y="3218117"/>
                        <a:pt x="792265" y="3221005"/>
                        <a:pt x="745254" y="3177554"/>
                      </a:cubicBezTo>
                      <a:lnTo>
                        <a:pt x="404772" y="2862864"/>
                      </a:lnTo>
                      <a:cubicBezTo>
                        <a:pt x="357760" y="2819414"/>
                        <a:pt x="354873" y="2746079"/>
                        <a:pt x="398324" y="2699067"/>
                      </a:cubicBezTo>
                      <a:lnTo>
                        <a:pt x="622151" y="2456895"/>
                      </a:lnTo>
                      <a:lnTo>
                        <a:pt x="574781" y="2378921"/>
                      </a:lnTo>
                      <a:cubicBezTo>
                        <a:pt x="534930" y="2305562"/>
                        <a:pt x="501965" y="2227920"/>
                        <a:pt x="476753" y="2146861"/>
                      </a:cubicBezTo>
                      <a:lnTo>
                        <a:pt x="470555" y="2122754"/>
                      </a:lnTo>
                      <a:lnTo>
                        <a:pt x="115912" y="2122754"/>
                      </a:lnTo>
                      <a:cubicBezTo>
                        <a:pt x="51896" y="2122754"/>
                        <a:pt x="0" y="2070858"/>
                        <a:pt x="0" y="2006842"/>
                      </a:cubicBezTo>
                      <a:lnTo>
                        <a:pt x="0" y="1543207"/>
                      </a:lnTo>
                      <a:cubicBezTo>
                        <a:pt x="0" y="1479191"/>
                        <a:pt x="51896" y="1427295"/>
                        <a:pt x="115912" y="1427295"/>
                      </a:cubicBezTo>
                      <a:lnTo>
                        <a:pt x="463840" y="1427295"/>
                      </a:lnTo>
                      <a:lnTo>
                        <a:pt x="476753" y="1377075"/>
                      </a:lnTo>
                      <a:cubicBezTo>
                        <a:pt x="501965" y="1296016"/>
                        <a:pt x="534930" y="1218374"/>
                        <a:pt x="574781" y="1145015"/>
                      </a:cubicBezTo>
                      <a:lnTo>
                        <a:pt x="623992" y="1064011"/>
                      </a:lnTo>
                      <a:lnTo>
                        <a:pt x="400407" y="853664"/>
                      </a:lnTo>
                      <a:cubicBezTo>
                        <a:pt x="353782" y="809800"/>
                        <a:pt x="351544" y="736442"/>
                        <a:pt x="395409" y="689816"/>
                      </a:cubicBezTo>
                      <a:lnTo>
                        <a:pt x="713099" y="352132"/>
                      </a:lnTo>
                      <a:cubicBezTo>
                        <a:pt x="756963" y="305507"/>
                        <a:pt x="830321" y="303269"/>
                        <a:pt x="876947" y="347134"/>
                      </a:cubicBezTo>
                      <a:lnTo>
                        <a:pt x="1145639" y="599917"/>
                      </a:lnTo>
                      <a:lnTo>
                        <a:pt x="1209079" y="569356"/>
                      </a:lnTo>
                      <a:cubicBezTo>
                        <a:pt x="1286505" y="536608"/>
                        <a:pt x="1367780" y="511179"/>
                        <a:pt x="1452038" y="493937"/>
                      </a:cubicBezTo>
                      <a:lnTo>
                        <a:pt x="1464551" y="492028"/>
                      </a:lnTo>
                      <a:lnTo>
                        <a:pt x="1464551" y="115912"/>
                      </a:lnTo>
                      <a:cubicBezTo>
                        <a:pt x="1464551" y="51896"/>
                        <a:pt x="1516447" y="0"/>
                        <a:pt x="1580463" y="0"/>
                      </a:cubicBezTo>
                      <a:lnTo>
                        <a:pt x="2044098" y="0"/>
                      </a:lnTo>
                      <a:cubicBezTo>
                        <a:pt x="2108114" y="0"/>
                        <a:pt x="2160010" y="51896"/>
                        <a:pt x="2160010" y="115912"/>
                      </a:cubicBezTo>
                      <a:lnTo>
                        <a:pt x="2160010" y="548607"/>
                      </a:lnTo>
                      <a:lnTo>
                        <a:pt x="2216701" y="569356"/>
                      </a:lnTo>
                      <a:cubicBezTo>
                        <a:pt x="2255413" y="585730"/>
                        <a:pt x="2293164" y="603934"/>
                        <a:pt x="2329843" y="623860"/>
                      </a:cubicBezTo>
                      <a:lnTo>
                        <a:pt x="2411136" y="673246"/>
                      </a:lnTo>
                      <a:lnTo>
                        <a:pt x="2650097" y="401740"/>
                      </a:lnTo>
                      <a:cubicBezTo>
                        <a:pt x="2692391" y="353685"/>
                        <a:pt x="2765634" y="349015"/>
                        <a:pt x="2813689" y="391310"/>
                      </a:cubicBezTo>
                      <a:lnTo>
                        <a:pt x="3161724" y="697625"/>
                      </a:lnTo>
                      <a:cubicBezTo>
                        <a:pt x="3185751" y="718773"/>
                        <a:pt x="3198932" y="747657"/>
                        <a:pt x="3200819" y="777261"/>
                      </a:cubicBezTo>
                      <a:cubicBezTo>
                        <a:pt x="3202707" y="806866"/>
                        <a:pt x="3193301" y="837190"/>
                        <a:pt x="3172154" y="861218"/>
                      </a:cubicBezTo>
                      <a:lnTo>
                        <a:pt x="2876247" y="1197426"/>
                      </a:lnTo>
                      <a:lnTo>
                        <a:pt x="2905502" y="1258158"/>
                      </a:lnTo>
                      <a:cubicBezTo>
                        <a:pt x="2921877" y="1296870"/>
                        <a:pt x="2936421" y="1336546"/>
                        <a:pt x="2949027" y="1377075"/>
                      </a:cubicBezTo>
                      <a:lnTo>
                        <a:pt x="2961940" y="1427295"/>
                      </a:lnTo>
                      <a:lnTo>
                        <a:pt x="3393582" y="1427295"/>
                      </a:lnTo>
                      <a:cubicBezTo>
                        <a:pt x="3457598" y="1427295"/>
                        <a:pt x="3509494" y="1479191"/>
                        <a:pt x="3509494" y="1543207"/>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bg1"/>
                    </a:solidFill>
                  </a:endParaRPr>
                </a:p>
              </p:txBody>
            </p:sp>
            <p:sp>
              <p:nvSpPr>
                <p:cNvPr id="139" name="Freeform 337">
                  <a:extLst>
                    <a:ext uri="{FF2B5EF4-FFF2-40B4-BE49-F238E27FC236}">
                      <a16:creationId xmlns:a16="http://schemas.microsoft.com/office/drawing/2014/main" id="{CE0F3F6E-5785-458D-B469-13EB0A92DDA1}"/>
                    </a:ext>
                  </a:extLst>
                </p:cNvPr>
                <p:cNvSpPr/>
                <p:nvPr/>
              </p:nvSpPr>
              <p:spPr>
                <a:xfrm rot="16200000">
                  <a:off x="-19385835" y="2773385"/>
                  <a:ext cx="3509496" cy="3461616"/>
                </a:xfrm>
                <a:custGeom>
                  <a:avLst/>
                  <a:gdLst>
                    <a:gd name="connsiteX0" fmla="*/ 2162047 w 3509494"/>
                    <a:gd name="connsiteY0" fmla="*/ 1761968 h 3461621"/>
                    <a:gd name="connsiteX1" fmla="*/ 1712890 w 3509494"/>
                    <a:gd name="connsiteY1" fmla="*/ 1312811 h 3461621"/>
                    <a:gd name="connsiteX2" fmla="*/ 1263733 w 3509494"/>
                    <a:gd name="connsiteY2" fmla="*/ 1761968 h 3461621"/>
                    <a:gd name="connsiteX3" fmla="*/ 1712890 w 3509494"/>
                    <a:gd name="connsiteY3" fmla="*/ 2211125 h 3461621"/>
                    <a:gd name="connsiteX4" fmla="*/ 2162047 w 3509494"/>
                    <a:gd name="connsiteY4" fmla="*/ 1761968 h 3461621"/>
                    <a:gd name="connsiteX5" fmla="*/ 3509494 w 3509494"/>
                    <a:gd name="connsiteY5" fmla="*/ 1543207 h 3461621"/>
                    <a:gd name="connsiteX6" fmla="*/ 3509494 w 3509494"/>
                    <a:gd name="connsiteY6" fmla="*/ 2006842 h 3461621"/>
                    <a:gd name="connsiteX7" fmla="*/ 3393582 w 3509494"/>
                    <a:gd name="connsiteY7" fmla="*/ 2122754 h 3461621"/>
                    <a:gd name="connsiteX8" fmla="*/ 2955225 w 3509494"/>
                    <a:gd name="connsiteY8" fmla="*/ 2122754 h 3461621"/>
                    <a:gd name="connsiteX9" fmla="*/ 2949027 w 3509494"/>
                    <a:gd name="connsiteY9" fmla="*/ 2146861 h 3461621"/>
                    <a:gd name="connsiteX10" fmla="*/ 2850999 w 3509494"/>
                    <a:gd name="connsiteY10" fmla="*/ 2378921 h 3461621"/>
                    <a:gd name="connsiteX11" fmla="*/ 2850513 w 3509494"/>
                    <a:gd name="connsiteY11" fmla="*/ 2379721 h 3461621"/>
                    <a:gd name="connsiteX12" fmla="*/ 3167675 w 3509494"/>
                    <a:gd name="connsiteY12" fmla="*/ 2655093 h 3461621"/>
                    <a:gd name="connsiteX13" fmla="*/ 3207307 w 3509494"/>
                    <a:gd name="connsiteY13" fmla="*/ 2734464 h 3461621"/>
                    <a:gd name="connsiteX14" fmla="*/ 3179208 w 3509494"/>
                    <a:gd name="connsiteY14" fmla="*/ 2818612 h 3461621"/>
                    <a:gd name="connsiteX15" fmla="*/ 2875245 w 3509494"/>
                    <a:gd name="connsiteY15" fmla="*/ 3168703 h 3461621"/>
                    <a:gd name="connsiteX16" fmla="*/ 2711727 w 3509494"/>
                    <a:gd name="connsiteY16" fmla="*/ 3180236 h 3461621"/>
                    <a:gd name="connsiteX17" fmla="*/ 2364678 w 3509494"/>
                    <a:gd name="connsiteY17" fmla="*/ 2878914 h 3461621"/>
                    <a:gd name="connsiteX18" fmla="*/ 2329843 w 3509494"/>
                    <a:gd name="connsiteY18" fmla="*/ 2900077 h 3461621"/>
                    <a:gd name="connsiteX19" fmla="*/ 2216701 w 3509494"/>
                    <a:gd name="connsiteY19" fmla="*/ 2954581 h 3461621"/>
                    <a:gd name="connsiteX20" fmla="*/ 2160010 w 3509494"/>
                    <a:gd name="connsiteY20" fmla="*/ 2975330 h 3461621"/>
                    <a:gd name="connsiteX21" fmla="*/ 2160010 w 3509494"/>
                    <a:gd name="connsiteY21" fmla="*/ 3345709 h 3461621"/>
                    <a:gd name="connsiteX22" fmla="*/ 2044098 w 3509494"/>
                    <a:gd name="connsiteY22" fmla="*/ 3461621 h 3461621"/>
                    <a:gd name="connsiteX23" fmla="*/ 1580463 w 3509494"/>
                    <a:gd name="connsiteY23" fmla="*/ 3461621 h 3461621"/>
                    <a:gd name="connsiteX24" fmla="*/ 1464551 w 3509494"/>
                    <a:gd name="connsiteY24" fmla="*/ 3345709 h 3461621"/>
                    <a:gd name="connsiteX25" fmla="*/ 1464551 w 3509494"/>
                    <a:gd name="connsiteY25" fmla="*/ 3031909 h 3461621"/>
                    <a:gd name="connsiteX26" fmla="*/ 1452038 w 3509494"/>
                    <a:gd name="connsiteY26" fmla="*/ 3029999 h 3461621"/>
                    <a:gd name="connsiteX27" fmla="*/ 1209079 w 3509494"/>
                    <a:gd name="connsiteY27" fmla="*/ 2954581 h 3461621"/>
                    <a:gd name="connsiteX28" fmla="*/ 1139952 w 3509494"/>
                    <a:gd name="connsiteY28" fmla="*/ 2921280 h 3461621"/>
                    <a:gd name="connsiteX29" fmla="*/ 909051 w 3509494"/>
                    <a:gd name="connsiteY29" fmla="*/ 3171106 h 3461621"/>
                    <a:gd name="connsiteX30" fmla="*/ 745254 w 3509494"/>
                    <a:gd name="connsiteY30" fmla="*/ 3177554 h 3461621"/>
                    <a:gd name="connsiteX31" fmla="*/ 404772 w 3509494"/>
                    <a:gd name="connsiteY31" fmla="*/ 2862864 h 3461621"/>
                    <a:gd name="connsiteX32" fmla="*/ 398324 w 3509494"/>
                    <a:gd name="connsiteY32" fmla="*/ 2699067 h 3461621"/>
                    <a:gd name="connsiteX33" fmla="*/ 622151 w 3509494"/>
                    <a:gd name="connsiteY33" fmla="*/ 2456895 h 3461621"/>
                    <a:gd name="connsiteX34" fmla="*/ 574781 w 3509494"/>
                    <a:gd name="connsiteY34" fmla="*/ 2378921 h 3461621"/>
                    <a:gd name="connsiteX35" fmla="*/ 476753 w 3509494"/>
                    <a:gd name="connsiteY35" fmla="*/ 2146861 h 3461621"/>
                    <a:gd name="connsiteX36" fmla="*/ 470555 w 3509494"/>
                    <a:gd name="connsiteY36" fmla="*/ 2122754 h 3461621"/>
                    <a:gd name="connsiteX37" fmla="*/ 115912 w 3509494"/>
                    <a:gd name="connsiteY37" fmla="*/ 2122754 h 3461621"/>
                    <a:gd name="connsiteX38" fmla="*/ 0 w 3509494"/>
                    <a:gd name="connsiteY38" fmla="*/ 2006842 h 3461621"/>
                    <a:gd name="connsiteX39" fmla="*/ 0 w 3509494"/>
                    <a:gd name="connsiteY39" fmla="*/ 1543207 h 3461621"/>
                    <a:gd name="connsiteX40" fmla="*/ 115912 w 3509494"/>
                    <a:gd name="connsiteY40" fmla="*/ 1427295 h 3461621"/>
                    <a:gd name="connsiteX41" fmla="*/ 463840 w 3509494"/>
                    <a:gd name="connsiteY41" fmla="*/ 1427295 h 3461621"/>
                    <a:gd name="connsiteX42" fmla="*/ 476753 w 3509494"/>
                    <a:gd name="connsiteY42" fmla="*/ 1377075 h 3461621"/>
                    <a:gd name="connsiteX43" fmla="*/ 574781 w 3509494"/>
                    <a:gd name="connsiteY43" fmla="*/ 1145015 h 3461621"/>
                    <a:gd name="connsiteX44" fmla="*/ 623992 w 3509494"/>
                    <a:gd name="connsiteY44" fmla="*/ 1064011 h 3461621"/>
                    <a:gd name="connsiteX45" fmla="*/ 400407 w 3509494"/>
                    <a:gd name="connsiteY45" fmla="*/ 853664 h 3461621"/>
                    <a:gd name="connsiteX46" fmla="*/ 395409 w 3509494"/>
                    <a:gd name="connsiteY46" fmla="*/ 689816 h 3461621"/>
                    <a:gd name="connsiteX47" fmla="*/ 713099 w 3509494"/>
                    <a:gd name="connsiteY47" fmla="*/ 352132 h 3461621"/>
                    <a:gd name="connsiteX48" fmla="*/ 876947 w 3509494"/>
                    <a:gd name="connsiteY48" fmla="*/ 347134 h 3461621"/>
                    <a:gd name="connsiteX49" fmla="*/ 1145639 w 3509494"/>
                    <a:gd name="connsiteY49" fmla="*/ 599917 h 3461621"/>
                    <a:gd name="connsiteX50" fmla="*/ 1209079 w 3509494"/>
                    <a:gd name="connsiteY50" fmla="*/ 569356 h 3461621"/>
                    <a:gd name="connsiteX51" fmla="*/ 1452038 w 3509494"/>
                    <a:gd name="connsiteY51" fmla="*/ 493937 h 3461621"/>
                    <a:gd name="connsiteX52" fmla="*/ 1464551 w 3509494"/>
                    <a:gd name="connsiteY52" fmla="*/ 492028 h 3461621"/>
                    <a:gd name="connsiteX53" fmla="*/ 1464551 w 3509494"/>
                    <a:gd name="connsiteY53" fmla="*/ 115912 h 3461621"/>
                    <a:gd name="connsiteX54" fmla="*/ 1580463 w 3509494"/>
                    <a:gd name="connsiteY54" fmla="*/ 0 h 3461621"/>
                    <a:gd name="connsiteX55" fmla="*/ 2044098 w 3509494"/>
                    <a:gd name="connsiteY55" fmla="*/ 0 h 3461621"/>
                    <a:gd name="connsiteX56" fmla="*/ 2160010 w 3509494"/>
                    <a:gd name="connsiteY56" fmla="*/ 115912 h 3461621"/>
                    <a:gd name="connsiteX57" fmla="*/ 2160010 w 3509494"/>
                    <a:gd name="connsiteY57" fmla="*/ 548607 h 3461621"/>
                    <a:gd name="connsiteX58" fmla="*/ 2216701 w 3509494"/>
                    <a:gd name="connsiteY58" fmla="*/ 569356 h 3461621"/>
                    <a:gd name="connsiteX59" fmla="*/ 2329843 w 3509494"/>
                    <a:gd name="connsiteY59" fmla="*/ 623860 h 3461621"/>
                    <a:gd name="connsiteX60" fmla="*/ 2411136 w 3509494"/>
                    <a:gd name="connsiteY60" fmla="*/ 673246 h 3461621"/>
                    <a:gd name="connsiteX61" fmla="*/ 2650097 w 3509494"/>
                    <a:gd name="connsiteY61" fmla="*/ 401740 h 3461621"/>
                    <a:gd name="connsiteX62" fmla="*/ 2813689 w 3509494"/>
                    <a:gd name="connsiteY62" fmla="*/ 391310 h 3461621"/>
                    <a:gd name="connsiteX63" fmla="*/ 3161724 w 3509494"/>
                    <a:gd name="connsiteY63" fmla="*/ 697625 h 3461621"/>
                    <a:gd name="connsiteX64" fmla="*/ 3200819 w 3509494"/>
                    <a:gd name="connsiteY64" fmla="*/ 777261 h 3461621"/>
                    <a:gd name="connsiteX65" fmla="*/ 3172154 w 3509494"/>
                    <a:gd name="connsiteY65" fmla="*/ 861218 h 3461621"/>
                    <a:gd name="connsiteX66" fmla="*/ 2876247 w 3509494"/>
                    <a:gd name="connsiteY66" fmla="*/ 1197426 h 3461621"/>
                    <a:gd name="connsiteX67" fmla="*/ 2905502 w 3509494"/>
                    <a:gd name="connsiteY67" fmla="*/ 1258158 h 3461621"/>
                    <a:gd name="connsiteX68" fmla="*/ 2949027 w 3509494"/>
                    <a:gd name="connsiteY68" fmla="*/ 1377075 h 3461621"/>
                    <a:gd name="connsiteX69" fmla="*/ 2961940 w 3509494"/>
                    <a:gd name="connsiteY69" fmla="*/ 1427295 h 3461621"/>
                    <a:gd name="connsiteX70" fmla="*/ 3393582 w 3509494"/>
                    <a:gd name="connsiteY70" fmla="*/ 1427295 h 3461621"/>
                    <a:gd name="connsiteX71" fmla="*/ 3509494 w 3509494"/>
                    <a:gd name="connsiteY71" fmla="*/ 1543207 h 346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509494" h="3461621">
                      <a:moveTo>
                        <a:pt x="2162047" y="1761968"/>
                      </a:moveTo>
                      <a:cubicBezTo>
                        <a:pt x="2162047" y="1513905"/>
                        <a:pt x="1960953" y="1312811"/>
                        <a:pt x="1712890" y="1312811"/>
                      </a:cubicBezTo>
                      <a:cubicBezTo>
                        <a:pt x="1464827" y="1312811"/>
                        <a:pt x="1263733" y="1513905"/>
                        <a:pt x="1263733" y="1761968"/>
                      </a:cubicBezTo>
                      <a:cubicBezTo>
                        <a:pt x="1263733" y="2010031"/>
                        <a:pt x="1464827" y="2211125"/>
                        <a:pt x="1712890" y="2211125"/>
                      </a:cubicBezTo>
                      <a:cubicBezTo>
                        <a:pt x="1960953" y="2211125"/>
                        <a:pt x="2162047" y="2010031"/>
                        <a:pt x="2162047" y="1761968"/>
                      </a:cubicBezTo>
                      <a:close/>
                      <a:moveTo>
                        <a:pt x="3509494" y="1543207"/>
                      </a:moveTo>
                      <a:lnTo>
                        <a:pt x="3509494" y="2006842"/>
                      </a:lnTo>
                      <a:cubicBezTo>
                        <a:pt x="3509494" y="2070858"/>
                        <a:pt x="3457598" y="2122754"/>
                        <a:pt x="3393582" y="2122754"/>
                      </a:cubicBezTo>
                      <a:lnTo>
                        <a:pt x="2955225" y="2122754"/>
                      </a:lnTo>
                      <a:lnTo>
                        <a:pt x="2949027" y="2146861"/>
                      </a:lnTo>
                      <a:cubicBezTo>
                        <a:pt x="2923815" y="2227920"/>
                        <a:pt x="2890850" y="2305562"/>
                        <a:pt x="2850999" y="2378921"/>
                      </a:cubicBezTo>
                      <a:lnTo>
                        <a:pt x="2850513" y="2379721"/>
                      </a:lnTo>
                      <a:lnTo>
                        <a:pt x="3167675" y="2655093"/>
                      </a:lnTo>
                      <a:cubicBezTo>
                        <a:pt x="3191845" y="2676078"/>
                        <a:pt x="3205220" y="2704873"/>
                        <a:pt x="3207307" y="2734464"/>
                      </a:cubicBezTo>
                      <a:cubicBezTo>
                        <a:pt x="3209394" y="2764055"/>
                        <a:pt x="3200192" y="2794442"/>
                        <a:pt x="3179208" y="2818612"/>
                      </a:cubicBezTo>
                      <a:lnTo>
                        <a:pt x="2875245" y="3168703"/>
                      </a:lnTo>
                      <a:cubicBezTo>
                        <a:pt x="2833276" y="3217042"/>
                        <a:pt x="2760066" y="3222205"/>
                        <a:pt x="2711727" y="3180236"/>
                      </a:cubicBezTo>
                      <a:lnTo>
                        <a:pt x="2364678" y="2878914"/>
                      </a:lnTo>
                      <a:lnTo>
                        <a:pt x="2329843" y="2900077"/>
                      </a:lnTo>
                      <a:cubicBezTo>
                        <a:pt x="2293164" y="2920002"/>
                        <a:pt x="2255413" y="2938206"/>
                        <a:pt x="2216701" y="2954581"/>
                      </a:cubicBezTo>
                      <a:lnTo>
                        <a:pt x="2160010" y="2975330"/>
                      </a:lnTo>
                      <a:lnTo>
                        <a:pt x="2160010" y="3345709"/>
                      </a:lnTo>
                      <a:cubicBezTo>
                        <a:pt x="2160010" y="3409725"/>
                        <a:pt x="2108114" y="3461621"/>
                        <a:pt x="2044098" y="3461621"/>
                      </a:cubicBezTo>
                      <a:lnTo>
                        <a:pt x="1580463" y="3461621"/>
                      </a:lnTo>
                      <a:cubicBezTo>
                        <a:pt x="1516447" y="3461621"/>
                        <a:pt x="1464551" y="3409725"/>
                        <a:pt x="1464551" y="3345709"/>
                      </a:cubicBezTo>
                      <a:lnTo>
                        <a:pt x="1464551" y="3031909"/>
                      </a:lnTo>
                      <a:lnTo>
                        <a:pt x="1452038" y="3029999"/>
                      </a:lnTo>
                      <a:cubicBezTo>
                        <a:pt x="1367780" y="3012758"/>
                        <a:pt x="1286505" y="2987329"/>
                        <a:pt x="1209079" y="2954581"/>
                      </a:cubicBezTo>
                      <a:lnTo>
                        <a:pt x="1139952" y="2921280"/>
                      </a:lnTo>
                      <a:lnTo>
                        <a:pt x="909051" y="3171106"/>
                      </a:lnTo>
                      <a:cubicBezTo>
                        <a:pt x="865601" y="3218117"/>
                        <a:pt x="792265" y="3221005"/>
                        <a:pt x="745254" y="3177554"/>
                      </a:cubicBezTo>
                      <a:lnTo>
                        <a:pt x="404772" y="2862864"/>
                      </a:lnTo>
                      <a:cubicBezTo>
                        <a:pt x="357760" y="2819414"/>
                        <a:pt x="354873" y="2746079"/>
                        <a:pt x="398324" y="2699067"/>
                      </a:cubicBezTo>
                      <a:lnTo>
                        <a:pt x="622151" y="2456895"/>
                      </a:lnTo>
                      <a:lnTo>
                        <a:pt x="574781" y="2378921"/>
                      </a:lnTo>
                      <a:cubicBezTo>
                        <a:pt x="534930" y="2305562"/>
                        <a:pt x="501965" y="2227920"/>
                        <a:pt x="476753" y="2146861"/>
                      </a:cubicBezTo>
                      <a:lnTo>
                        <a:pt x="470555" y="2122754"/>
                      </a:lnTo>
                      <a:lnTo>
                        <a:pt x="115912" y="2122754"/>
                      </a:lnTo>
                      <a:cubicBezTo>
                        <a:pt x="51896" y="2122754"/>
                        <a:pt x="0" y="2070858"/>
                        <a:pt x="0" y="2006842"/>
                      </a:cubicBezTo>
                      <a:lnTo>
                        <a:pt x="0" y="1543207"/>
                      </a:lnTo>
                      <a:cubicBezTo>
                        <a:pt x="0" y="1479191"/>
                        <a:pt x="51896" y="1427295"/>
                        <a:pt x="115912" y="1427295"/>
                      </a:cubicBezTo>
                      <a:lnTo>
                        <a:pt x="463840" y="1427295"/>
                      </a:lnTo>
                      <a:lnTo>
                        <a:pt x="476753" y="1377075"/>
                      </a:lnTo>
                      <a:cubicBezTo>
                        <a:pt x="501965" y="1296016"/>
                        <a:pt x="534930" y="1218374"/>
                        <a:pt x="574781" y="1145015"/>
                      </a:cubicBezTo>
                      <a:lnTo>
                        <a:pt x="623992" y="1064011"/>
                      </a:lnTo>
                      <a:lnTo>
                        <a:pt x="400407" y="853664"/>
                      </a:lnTo>
                      <a:cubicBezTo>
                        <a:pt x="353782" y="809800"/>
                        <a:pt x="351544" y="736442"/>
                        <a:pt x="395409" y="689816"/>
                      </a:cubicBezTo>
                      <a:lnTo>
                        <a:pt x="713099" y="352132"/>
                      </a:lnTo>
                      <a:cubicBezTo>
                        <a:pt x="756963" y="305507"/>
                        <a:pt x="830321" y="303269"/>
                        <a:pt x="876947" y="347134"/>
                      </a:cubicBezTo>
                      <a:lnTo>
                        <a:pt x="1145639" y="599917"/>
                      </a:lnTo>
                      <a:lnTo>
                        <a:pt x="1209079" y="569356"/>
                      </a:lnTo>
                      <a:cubicBezTo>
                        <a:pt x="1286505" y="536608"/>
                        <a:pt x="1367780" y="511179"/>
                        <a:pt x="1452038" y="493937"/>
                      </a:cubicBezTo>
                      <a:lnTo>
                        <a:pt x="1464551" y="492028"/>
                      </a:lnTo>
                      <a:lnTo>
                        <a:pt x="1464551" y="115912"/>
                      </a:lnTo>
                      <a:cubicBezTo>
                        <a:pt x="1464551" y="51896"/>
                        <a:pt x="1516447" y="0"/>
                        <a:pt x="1580463" y="0"/>
                      </a:cubicBezTo>
                      <a:lnTo>
                        <a:pt x="2044098" y="0"/>
                      </a:lnTo>
                      <a:cubicBezTo>
                        <a:pt x="2108114" y="0"/>
                        <a:pt x="2160010" y="51896"/>
                        <a:pt x="2160010" y="115912"/>
                      </a:cubicBezTo>
                      <a:lnTo>
                        <a:pt x="2160010" y="548607"/>
                      </a:lnTo>
                      <a:lnTo>
                        <a:pt x="2216701" y="569356"/>
                      </a:lnTo>
                      <a:cubicBezTo>
                        <a:pt x="2255413" y="585730"/>
                        <a:pt x="2293164" y="603934"/>
                        <a:pt x="2329843" y="623860"/>
                      </a:cubicBezTo>
                      <a:lnTo>
                        <a:pt x="2411136" y="673246"/>
                      </a:lnTo>
                      <a:lnTo>
                        <a:pt x="2650097" y="401740"/>
                      </a:lnTo>
                      <a:cubicBezTo>
                        <a:pt x="2692391" y="353685"/>
                        <a:pt x="2765634" y="349015"/>
                        <a:pt x="2813689" y="391310"/>
                      </a:cubicBezTo>
                      <a:lnTo>
                        <a:pt x="3161724" y="697625"/>
                      </a:lnTo>
                      <a:cubicBezTo>
                        <a:pt x="3185751" y="718773"/>
                        <a:pt x="3198932" y="747657"/>
                        <a:pt x="3200819" y="777261"/>
                      </a:cubicBezTo>
                      <a:cubicBezTo>
                        <a:pt x="3202707" y="806866"/>
                        <a:pt x="3193301" y="837190"/>
                        <a:pt x="3172154" y="861218"/>
                      </a:cubicBezTo>
                      <a:lnTo>
                        <a:pt x="2876247" y="1197426"/>
                      </a:lnTo>
                      <a:lnTo>
                        <a:pt x="2905502" y="1258158"/>
                      </a:lnTo>
                      <a:cubicBezTo>
                        <a:pt x="2921877" y="1296870"/>
                        <a:pt x="2936421" y="1336546"/>
                        <a:pt x="2949027" y="1377075"/>
                      </a:cubicBezTo>
                      <a:lnTo>
                        <a:pt x="2961940" y="1427295"/>
                      </a:lnTo>
                      <a:lnTo>
                        <a:pt x="3393582" y="1427295"/>
                      </a:lnTo>
                      <a:cubicBezTo>
                        <a:pt x="3457598" y="1427295"/>
                        <a:pt x="3509494" y="1479191"/>
                        <a:pt x="3509494" y="1543207"/>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bg1"/>
                    </a:solidFill>
                  </a:endParaRPr>
                </a:p>
              </p:txBody>
            </p:sp>
          </p:grpSp>
          <p:grpSp>
            <p:nvGrpSpPr>
              <p:cNvPr id="136" name="Group 135">
                <a:extLst>
                  <a:ext uri="{FF2B5EF4-FFF2-40B4-BE49-F238E27FC236}">
                    <a16:creationId xmlns:a16="http://schemas.microsoft.com/office/drawing/2014/main" id="{AA2BF380-78C3-4CAB-BBA5-F04A9A773EB0}"/>
                  </a:ext>
                </a:extLst>
              </p:cNvPr>
              <p:cNvGrpSpPr/>
              <p:nvPr/>
            </p:nvGrpSpPr>
            <p:grpSpPr>
              <a:xfrm>
                <a:off x="6149028" y="1187309"/>
                <a:ext cx="598266" cy="448248"/>
                <a:chOff x="1856995" y="1635617"/>
                <a:chExt cx="5614153" cy="4206383"/>
              </a:xfrm>
              <a:solidFill>
                <a:srgbClr val="4EBA6F"/>
              </a:solidFill>
              <a:effectLst>
                <a:outerShdw blurRad="50800" dist="38100" dir="2700000" sx="102000" sy="102000" algn="tl" rotWithShape="0">
                  <a:prstClr val="black">
                    <a:alpha val="15000"/>
                  </a:prstClr>
                </a:outerShdw>
              </a:effectLst>
            </p:grpSpPr>
            <p:sp>
              <p:nvSpPr>
                <p:cNvPr id="137" name="Freeform 337">
                  <a:extLst>
                    <a:ext uri="{FF2B5EF4-FFF2-40B4-BE49-F238E27FC236}">
                      <a16:creationId xmlns:a16="http://schemas.microsoft.com/office/drawing/2014/main" id="{180915A6-6A35-49E6-94B4-5B4AE19B77F3}"/>
                    </a:ext>
                  </a:extLst>
                </p:cNvPr>
                <p:cNvSpPr/>
                <p:nvPr/>
              </p:nvSpPr>
              <p:spPr>
                <a:xfrm rot="16200000">
                  <a:off x="1833059" y="1659553"/>
                  <a:ext cx="3509494" cy="3461621"/>
                </a:xfrm>
                <a:custGeom>
                  <a:avLst/>
                  <a:gdLst>
                    <a:gd name="connsiteX0" fmla="*/ 2162047 w 3509494"/>
                    <a:gd name="connsiteY0" fmla="*/ 1761968 h 3461621"/>
                    <a:gd name="connsiteX1" fmla="*/ 1712890 w 3509494"/>
                    <a:gd name="connsiteY1" fmla="*/ 1312811 h 3461621"/>
                    <a:gd name="connsiteX2" fmla="*/ 1263733 w 3509494"/>
                    <a:gd name="connsiteY2" fmla="*/ 1761968 h 3461621"/>
                    <a:gd name="connsiteX3" fmla="*/ 1712890 w 3509494"/>
                    <a:gd name="connsiteY3" fmla="*/ 2211125 h 3461621"/>
                    <a:gd name="connsiteX4" fmla="*/ 2162047 w 3509494"/>
                    <a:gd name="connsiteY4" fmla="*/ 1761968 h 3461621"/>
                    <a:gd name="connsiteX5" fmla="*/ 3509494 w 3509494"/>
                    <a:gd name="connsiteY5" fmla="*/ 1543207 h 3461621"/>
                    <a:gd name="connsiteX6" fmla="*/ 3509494 w 3509494"/>
                    <a:gd name="connsiteY6" fmla="*/ 2006842 h 3461621"/>
                    <a:gd name="connsiteX7" fmla="*/ 3393582 w 3509494"/>
                    <a:gd name="connsiteY7" fmla="*/ 2122754 h 3461621"/>
                    <a:gd name="connsiteX8" fmla="*/ 2955225 w 3509494"/>
                    <a:gd name="connsiteY8" fmla="*/ 2122754 h 3461621"/>
                    <a:gd name="connsiteX9" fmla="*/ 2949027 w 3509494"/>
                    <a:gd name="connsiteY9" fmla="*/ 2146861 h 3461621"/>
                    <a:gd name="connsiteX10" fmla="*/ 2850999 w 3509494"/>
                    <a:gd name="connsiteY10" fmla="*/ 2378921 h 3461621"/>
                    <a:gd name="connsiteX11" fmla="*/ 2850513 w 3509494"/>
                    <a:gd name="connsiteY11" fmla="*/ 2379721 h 3461621"/>
                    <a:gd name="connsiteX12" fmla="*/ 3167675 w 3509494"/>
                    <a:gd name="connsiteY12" fmla="*/ 2655093 h 3461621"/>
                    <a:gd name="connsiteX13" fmla="*/ 3207307 w 3509494"/>
                    <a:gd name="connsiteY13" fmla="*/ 2734464 h 3461621"/>
                    <a:gd name="connsiteX14" fmla="*/ 3179208 w 3509494"/>
                    <a:gd name="connsiteY14" fmla="*/ 2818612 h 3461621"/>
                    <a:gd name="connsiteX15" fmla="*/ 2875245 w 3509494"/>
                    <a:gd name="connsiteY15" fmla="*/ 3168703 h 3461621"/>
                    <a:gd name="connsiteX16" fmla="*/ 2711727 w 3509494"/>
                    <a:gd name="connsiteY16" fmla="*/ 3180236 h 3461621"/>
                    <a:gd name="connsiteX17" fmla="*/ 2364678 w 3509494"/>
                    <a:gd name="connsiteY17" fmla="*/ 2878914 h 3461621"/>
                    <a:gd name="connsiteX18" fmla="*/ 2329843 w 3509494"/>
                    <a:gd name="connsiteY18" fmla="*/ 2900077 h 3461621"/>
                    <a:gd name="connsiteX19" fmla="*/ 2216701 w 3509494"/>
                    <a:gd name="connsiteY19" fmla="*/ 2954581 h 3461621"/>
                    <a:gd name="connsiteX20" fmla="*/ 2160010 w 3509494"/>
                    <a:gd name="connsiteY20" fmla="*/ 2975330 h 3461621"/>
                    <a:gd name="connsiteX21" fmla="*/ 2160010 w 3509494"/>
                    <a:gd name="connsiteY21" fmla="*/ 3345709 h 3461621"/>
                    <a:gd name="connsiteX22" fmla="*/ 2044098 w 3509494"/>
                    <a:gd name="connsiteY22" fmla="*/ 3461621 h 3461621"/>
                    <a:gd name="connsiteX23" fmla="*/ 1580463 w 3509494"/>
                    <a:gd name="connsiteY23" fmla="*/ 3461621 h 3461621"/>
                    <a:gd name="connsiteX24" fmla="*/ 1464551 w 3509494"/>
                    <a:gd name="connsiteY24" fmla="*/ 3345709 h 3461621"/>
                    <a:gd name="connsiteX25" fmla="*/ 1464551 w 3509494"/>
                    <a:gd name="connsiteY25" fmla="*/ 3031909 h 3461621"/>
                    <a:gd name="connsiteX26" fmla="*/ 1452038 w 3509494"/>
                    <a:gd name="connsiteY26" fmla="*/ 3029999 h 3461621"/>
                    <a:gd name="connsiteX27" fmla="*/ 1209079 w 3509494"/>
                    <a:gd name="connsiteY27" fmla="*/ 2954581 h 3461621"/>
                    <a:gd name="connsiteX28" fmla="*/ 1139952 w 3509494"/>
                    <a:gd name="connsiteY28" fmla="*/ 2921280 h 3461621"/>
                    <a:gd name="connsiteX29" fmla="*/ 909051 w 3509494"/>
                    <a:gd name="connsiteY29" fmla="*/ 3171106 h 3461621"/>
                    <a:gd name="connsiteX30" fmla="*/ 745254 w 3509494"/>
                    <a:gd name="connsiteY30" fmla="*/ 3177554 h 3461621"/>
                    <a:gd name="connsiteX31" fmla="*/ 404772 w 3509494"/>
                    <a:gd name="connsiteY31" fmla="*/ 2862864 h 3461621"/>
                    <a:gd name="connsiteX32" fmla="*/ 398324 w 3509494"/>
                    <a:gd name="connsiteY32" fmla="*/ 2699067 h 3461621"/>
                    <a:gd name="connsiteX33" fmla="*/ 622151 w 3509494"/>
                    <a:gd name="connsiteY33" fmla="*/ 2456895 h 3461621"/>
                    <a:gd name="connsiteX34" fmla="*/ 574781 w 3509494"/>
                    <a:gd name="connsiteY34" fmla="*/ 2378921 h 3461621"/>
                    <a:gd name="connsiteX35" fmla="*/ 476753 w 3509494"/>
                    <a:gd name="connsiteY35" fmla="*/ 2146861 h 3461621"/>
                    <a:gd name="connsiteX36" fmla="*/ 470555 w 3509494"/>
                    <a:gd name="connsiteY36" fmla="*/ 2122754 h 3461621"/>
                    <a:gd name="connsiteX37" fmla="*/ 115912 w 3509494"/>
                    <a:gd name="connsiteY37" fmla="*/ 2122754 h 3461621"/>
                    <a:gd name="connsiteX38" fmla="*/ 0 w 3509494"/>
                    <a:gd name="connsiteY38" fmla="*/ 2006842 h 3461621"/>
                    <a:gd name="connsiteX39" fmla="*/ 0 w 3509494"/>
                    <a:gd name="connsiteY39" fmla="*/ 1543207 h 3461621"/>
                    <a:gd name="connsiteX40" fmla="*/ 115912 w 3509494"/>
                    <a:gd name="connsiteY40" fmla="*/ 1427295 h 3461621"/>
                    <a:gd name="connsiteX41" fmla="*/ 463840 w 3509494"/>
                    <a:gd name="connsiteY41" fmla="*/ 1427295 h 3461621"/>
                    <a:gd name="connsiteX42" fmla="*/ 476753 w 3509494"/>
                    <a:gd name="connsiteY42" fmla="*/ 1377075 h 3461621"/>
                    <a:gd name="connsiteX43" fmla="*/ 574781 w 3509494"/>
                    <a:gd name="connsiteY43" fmla="*/ 1145015 h 3461621"/>
                    <a:gd name="connsiteX44" fmla="*/ 623992 w 3509494"/>
                    <a:gd name="connsiteY44" fmla="*/ 1064011 h 3461621"/>
                    <a:gd name="connsiteX45" fmla="*/ 400407 w 3509494"/>
                    <a:gd name="connsiteY45" fmla="*/ 853664 h 3461621"/>
                    <a:gd name="connsiteX46" fmla="*/ 395409 w 3509494"/>
                    <a:gd name="connsiteY46" fmla="*/ 689816 h 3461621"/>
                    <a:gd name="connsiteX47" fmla="*/ 713099 w 3509494"/>
                    <a:gd name="connsiteY47" fmla="*/ 352132 h 3461621"/>
                    <a:gd name="connsiteX48" fmla="*/ 876947 w 3509494"/>
                    <a:gd name="connsiteY48" fmla="*/ 347134 h 3461621"/>
                    <a:gd name="connsiteX49" fmla="*/ 1145639 w 3509494"/>
                    <a:gd name="connsiteY49" fmla="*/ 599917 h 3461621"/>
                    <a:gd name="connsiteX50" fmla="*/ 1209079 w 3509494"/>
                    <a:gd name="connsiteY50" fmla="*/ 569356 h 3461621"/>
                    <a:gd name="connsiteX51" fmla="*/ 1452038 w 3509494"/>
                    <a:gd name="connsiteY51" fmla="*/ 493937 h 3461621"/>
                    <a:gd name="connsiteX52" fmla="*/ 1464551 w 3509494"/>
                    <a:gd name="connsiteY52" fmla="*/ 492028 h 3461621"/>
                    <a:gd name="connsiteX53" fmla="*/ 1464551 w 3509494"/>
                    <a:gd name="connsiteY53" fmla="*/ 115912 h 3461621"/>
                    <a:gd name="connsiteX54" fmla="*/ 1580463 w 3509494"/>
                    <a:gd name="connsiteY54" fmla="*/ 0 h 3461621"/>
                    <a:gd name="connsiteX55" fmla="*/ 2044098 w 3509494"/>
                    <a:gd name="connsiteY55" fmla="*/ 0 h 3461621"/>
                    <a:gd name="connsiteX56" fmla="*/ 2160010 w 3509494"/>
                    <a:gd name="connsiteY56" fmla="*/ 115912 h 3461621"/>
                    <a:gd name="connsiteX57" fmla="*/ 2160010 w 3509494"/>
                    <a:gd name="connsiteY57" fmla="*/ 548607 h 3461621"/>
                    <a:gd name="connsiteX58" fmla="*/ 2216701 w 3509494"/>
                    <a:gd name="connsiteY58" fmla="*/ 569356 h 3461621"/>
                    <a:gd name="connsiteX59" fmla="*/ 2329843 w 3509494"/>
                    <a:gd name="connsiteY59" fmla="*/ 623860 h 3461621"/>
                    <a:gd name="connsiteX60" fmla="*/ 2411136 w 3509494"/>
                    <a:gd name="connsiteY60" fmla="*/ 673246 h 3461621"/>
                    <a:gd name="connsiteX61" fmla="*/ 2650097 w 3509494"/>
                    <a:gd name="connsiteY61" fmla="*/ 401740 h 3461621"/>
                    <a:gd name="connsiteX62" fmla="*/ 2813689 w 3509494"/>
                    <a:gd name="connsiteY62" fmla="*/ 391310 h 3461621"/>
                    <a:gd name="connsiteX63" fmla="*/ 3161724 w 3509494"/>
                    <a:gd name="connsiteY63" fmla="*/ 697625 h 3461621"/>
                    <a:gd name="connsiteX64" fmla="*/ 3200819 w 3509494"/>
                    <a:gd name="connsiteY64" fmla="*/ 777261 h 3461621"/>
                    <a:gd name="connsiteX65" fmla="*/ 3172154 w 3509494"/>
                    <a:gd name="connsiteY65" fmla="*/ 861218 h 3461621"/>
                    <a:gd name="connsiteX66" fmla="*/ 2876247 w 3509494"/>
                    <a:gd name="connsiteY66" fmla="*/ 1197426 h 3461621"/>
                    <a:gd name="connsiteX67" fmla="*/ 2905502 w 3509494"/>
                    <a:gd name="connsiteY67" fmla="*/ 1258158 h 3461621"/>
                    <a:gd name="connsiteX68" fmla="*/ 2949027 w 3509494"/>
                    <a:gd name="connsiteY68" fmla="*/ 1377075 h 3461621"/>
                    <a:gd name="connsiteX69" fmla="*/ 2961940 w 3509494"/>
                    <a:gd name="connsiteY69" fmla="*/ 1427295 h 3461621"/>
                    <a:gd name="connsiteX70" fmla="*/ 3393582 w 3509494"/>
                    <a:gd name="connsiteY70" fmla="*/ 1427295 h 3461621"/>
                    <a:gd name="connsiteX71" fmla="*/ 3509494 w 3509494"/>
                    <a:gd name="connsiteY71" fmla="*/ 1543207 h 346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509494" h="3461621">
                      <a:moveTo>
                        <a:pt x="2162047" y="1761968"/>
                      </a:moveTo>
                      <a:cubicBezTo>
                        <a:pt x="2162047" y="1513905"/>
                        <a:pt x="1960953" y="1312811"/>
                        <a:pt x="1712890" y="1312811"/>
                      </a:cubicBezTo>
                      <a:cubicBezTo>
                        <a:pt x="1464827" y="1312811"/>
                        <a:pt x="1263733" y="1513905"/>
                        <a:pt x="1263733" y="1761968"/>
                      </a:cubicBezTo>
                      <a:cubicBezTo>
                        <a:pt x="1263733" y="2010031"/>
                        <a:pt x="1464827" y="2211125"/>
                        <a:pt x="1712890" y="2211125"/>
                      </a:cubicBezTo>
                      <a:cubicBezTo>
                        <a:pt x="1960953" y="2211125"/>
                        <a:pt x="2162047" y="2010031"/>
                        <a:pt x="2162047" y="1761968"/>
                      </a:cubicBezTo>
                      <a:close/>
                      <a:moveTo>
                        <a:pt x="3509494" y="1543207"/>
                      </a:moveTo>
                      <a:lnTo>
                        <a:pt x="3509494" y="2006842"/>
                      </a:lnTo>
                      <a:cubicBezTo>
                        <a:pt x="3509494" y="2070858"/>
                        <a:pt x="3457598" y="2122754"/>
                        <a:pt x="3393582" y="2122754"/>
                      </a:cubicBezTo>
                      <a:lnTo>
                        <a:pt x="2955225" y="2122754"/>
                      </a:lnTo>
                      <a:lnTo>
                        <a:pt x="2949027" y="2146861"/>
                      </a:lnTo>
                      <a:cubicBezTo>
                        <a:pt x="2923815" y="2227920"/>
                        <a:pt x="2890850" y="2305562"/>
                        <a:pt x="2850999" y="2378921"/>
                      </a:cubicBezTo>
                      <a:lnTo>
                        <a:pt x="2850513" y="2379721"/>
                      </a:lnTo>
                      <a:lnTo>
                        <a:pt x="3167675" y="2655093"/>
                      </a:lnTo>
                      <a:cubicBezTo>
                        <a:pt x="3191845" y="2676078"/>
                        <a:pt x="3205220" y="2704873"/>
                        <a:pt x="3207307" y="2734464"/>
                      </a:cubicBezTo>
                      <a:cubicBezTo>
                        <a:pt x="3209394" y="2764055"/>
                        <a:pt x="3200192" y="2794442"/>
                        <a:pt x="3179208" y="2818612"/>
                      </a:cubicBezTo>
                      <a:lnTo>
                        <a:pt x="2875245" y="3168703"/>
                      </a:lnTo>
                      <a:cubicBezTo>
                        <a:pt x="2833276" y="3217042"/>
                        <a:pt x="2760066" y="3222205"/>
                        <a:pt x="2711727" y="3180236"/>
                      </a:cubicBezTo>
                      <a:lnTo>
                        <a:pt x="2364678" y="2878914"/>
                      </a:lnTo>
                      <a:lnTo>
                        <a:pt x="2329843" y="2900077"/>
                      </a:lnTo>
                      <a:cubicBezTo>
                        <a:pt x="2293164" y="2920002"/>
                        <a:pt x="2255413" y="2938206"/>
                        <a:pt x="2216701" y="2954581"/>
                      </a:cubicBezTo>
                      <a:lnTo>
                        <a:pt x="2160010" y="2975330"/>
                      </a:lnTo>
                      <a:lnTo>
                        <a:pt x="2160010" y="3345709"/>
                      </a:lnTo>
                      <a:cubicBezTo>
                        <a:pt x="2160010" y="3409725"/>
                        <a:pt x="2108114" y="3461621"/>
                        <a:pt x="2044098" y="3461621"/>
                      </a:cubicBezTo>
                      <a:lnTo>
                        <a:pt x="1580463" y="3461621"/>
                      </a:lnTo>
                      <a:cubicBezTo>
                        <a:pt x="1516447" y="3461621"/>
                        <a:pt x="1464551" y="3409725"/>
                        <a:pt x="1464551" y="3345709"/>
                      </a:cubicBezTo>
                      <a:lnTo>
                        <a:pt x="1464551" y="3031909"/>
                      </a:lnTo>
                      <a:lnTo>
                        <a:pt x="1452038" y="3029999"/>
                      </a:lnTo>
                      <a:cubicBezTo>
                        <a:pt x="1367780" y="3012758"/>
                        <a:pt x="1286505" y="2987329"/>
                        <a:pt x="1209079" y="2954581"/>
                      </a:cubicBezTo>
                      <a:lnTo>
                        <a:pt x="1139952" y="2921280"/>
                      </a:lnTo>
                      <a:lnTo>
                        <a:pt x="909051" y="3171106"/>
                      </a:lnTo>
                      <a:cubicBezTo>
                        <a:pt x="865601" y="3218117"/>
                        <a:pt x="792265" y="3221005"/>
                        <a:pt x="745254" y="3177554"/>
                      </a:cubicBezTo>
                      <a:lnTo>
                        <a:pt x="404772" y="2862864"/>
                      </a:lnTo>
                      <a:cubicBezTo>
                        <a:pt x="357760" y="2819414"/>
                        <a:pt x="354873" y="2746079"/>
                        <a:pt x="398324" y="2699067"/>
                      </a:cubicBezTo>
                      <a:lnTo>
                        <a:pt x="622151" y="2456895"/>
                      </a:lnTo>
                      <a:lnTo>
                        <a:pt x="574781" y="2378921"/>
                      </a:lnTo>
                      <a:cubicBezTo>
                        <a:pt x="534930" y="2305562"/>
                        <a:pt x="501965" y="2227920"/>
                        <a:pt x="476753" y="2146861"/>
                      </a:cubicBezTo>
                      <a:lnTo>
                        <a:pt x="470555" y="2122754"/>
                      </a:lnTo>
                      <a:lnTo>
                        <a:pt x="115912" y="2122754"/>
                      </a:lnTo>
                      <a:cubicBezTo>
                        <a:pt x="51896" y="2122754"/>
                        <a:pt x="0" y="2070858"/>
                        <a:pt x="0" y="2006842"/>
                      </a:cubicBezTo>
                      <a:lnTo>
                        <a:pt x="0" y="1543207"/>
                      </a:lnTo>
                      <a:cubicBezTo>
                        <a:pt x="0" y="1479191"/>
                        <a:pt x="51896" y="1427295"/>
                        <a:pt x="115912" y="1427295"/>
                      </a:cubicBezTo>
                      <a:lnTo>
                        <a:pt x="463840" y="1427295"/>
                      </a:lnTo>
                      <a:lnTo>
                        <a:pt x="476753" y="1377075"/>
                      </a:lnTo>
                      <a:cubicBezTo>
                        <a:pt x="501965" y="1296016"/>
                        <a:pt x="534930" y="1218374"/>
                        <a:pt x="574781" y="1145015"/>
                      </a:cubicBezTo>
                      <a:lnTo>
                        <a:pt x="623992" y="1064011"/>
                      </a:lnTo>
                      <a:lnTo>
                        <a:pt x="400407" y="853664"/>
                      </a:lnTo>
                      <a:cubicBezTo>
                        <a:pt x="353782" y="809800"/>
                        <a:pt x="351544" y="736442"/>
                        <a:pt x="395409" y="689816"/>
                      </a:cubicBezTo>
                      <a:lnTo>
                        <a:pt x="713099" y="352132"/>
                      </a:lnTo>
                      <a:cubicBezTo>
                        <a:pt x="756963" y="305507"/>
                        <a:pt x="830321" y="303269"/>
                        <a:pt x="876947" y="347134"/>
                      </a:cubicBezTo>
                      <a:lnTo>
                        <a:pt x="1145639" y="599917"/>
                      </a:lnTo>
                      <a:lnTo>
                        <a:pt x="1209079" y="569356"/>
                      </a:lnTo>
                      <a:cubicBezTo>
                        <a:pt x="1286505" y="536608"/>
                        <a:pt x="1367780" y="511179"/>
                        <a:pt x="1452038" y="493937"/>
                      </a:cubicBezTo>
                      <a:lnTo>
                        <a:pt x="1464551" y="492028"/>
                      </a:lnTo>
                      <a:lnTo>
                        <a:pt x="1464551" y="115912"/>
                      </a:lnTo>
                      <a:cubicBezTo>
                        <a:pt x="1464551" y="51896"/>
                        <a:pt x="1516447" y="0"/>
                        <a:pt x="1580463" y="0"/>
                      </a:cubicBezTo>
                      <a:lnTo>
                        <a:pt x="2044098" y="0"/>
                      </a:lnTo>
                      <a:cubicBezTo>
                        <a:pt x="2108114" y="0"/>
                        <a:pt x="2160010" y="51896"/>
                        <a:pt x="2160010" y="115912"/>
                      </a:cubicBezTo>
                      <a:lnTo>
                        <a:pt x="2160010" y="548607"/>
                      </a:lnTo>
                      <a:lnTo>
                        <a:pt x="2216701" y="569356"/>
                      </a:lnTo>
                      <a:cubicBezTo>
                        <a:pt x="2255413" y="585730"/>
                        <a:pt x="2293164" y="603934"/>
                        <a:pt x="2329843" y="623860"/>
                      </a:cubicBezTo>
                      <a:lnTo>
                        <a:pt x="2411136" y="673246"/>
                      </a:lnTo>
                      <a:lnTo>
                        <a:pt x="2650097" y="401740"/>
                      </a:lnTo>
                      <a:cubicBezTo>
                        <a:pt x="2692391" y="353685"/>
                        <a:pt x="2765634" y="349015"/>
                        <a:pt x="2813689" y="391310"/>
                      </a:cubicBezTo>
                      <a:lnTo>
                        <a:pt x="3161724" y="697625"/>
                      </a:lnTo>
                      <a:cubicBezTo>
                        <a:pt x="3185751" y="718773"/>
                        <a:pt x="3198932" y="747657"/>
                        <a:pt x="3200819" y="777261"/>
                      </a:cubicBezTo>
                      <a:cubicBezTo>
                        <a:pt x="3202707" y="806866"/>
                        <a:pt x="3193301" y="837190"/>
                        <a:pt x="3172154" y="861218"/>
                      </a:cubicBezTo>
                      <a:lnTo>
                        <a:pt x="2876247" y="1197426"/>
                      </a:lnTo>
                      <a:lnTo>
                        <a:pt x="2905502" y="1258158"/>
                      </a:lnTo>
                      <a:cubicBezTo>
                        <a:pt x="2921877" y="1296870"/>
                        <a:pt x="2936421" y="1336546"/>
                        <a:pt x="2949027" y="1377075"/>
                      </a:cubicBezTo>
                      <a:lnTo>
                        <a:pt x="2961940" y="1427295"/>
                      </a:lnTo>
                      <a:lnTo>
                        <a:pt x="3393582" y="1427295"/>
                      </a:lnTo>
                      <a:cubicBezTo>
                        <a:pt x="3457598" y="1427295"/>
                        <a:pt x="3509494" y="1479191"/>
                        <a:pt x="3509494" y="1543207"/>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bg1"/>
                    </a:solidFill>
                  </a:endParaRPr>
                </a:p>
              </p:txBody>
            </p:sp>
            <p:sp>
              <p:nvSpPr>
                <p:cNvPr id="138" name="Freeform 338">
                  <a:extLst>
                    <a:ext uri="{FF2B5EF4-FFF2-40B4-BE49-F238E27FC236}">
                      <a16:creationId xmlns:a16="http://schemas.microsoft.com/office/drawing/2014/main" id="{E29CB3D0-B1BB-4494-A6CB-A6F8C28A104B}"/>
                    </a:ext>
                  </a:extLst>
                </p:cNvPr>
                <p:cNvSpPr/>
                <p:nvPr/>
              </p:nvSpPr>
              <p:spPr>
                <a:xfrm rot="17780227">
                  <a:off x="4996071" y="3366923"/>
                  <a:ext cx="2492074" cy="2458080"/>
                </a:xfrm>
                <a:custGeom>
                  <a:avLst/>
                  <a:gdLst>
                    <a:gd name="connsiteX0" fmla="*/ 2162047 w 3509494"/>
                    <a:gd name="connsiteY0" fmla="*/ 1761968 h 3461621"/>
                    <a:gd name="connsiteX1" fmla="*/ 1712890 w 3509494"/>
                    <a:gd name="connsiteY1" fmla="*/ 1312811 h 3461621"/>
                    <a:gd name="connsiteX2" fmla="*/ 1263733 w 3509494"/>
                    <a:gd name="connsiteY2" fmla="*/ 1761968 h 3461621"/>
                    <a:gd name="connsiteX3" fmla="*/ 1712890 w 3509494"/>
                    <a:gd name="connsiteY3" fmla="*/ 2211125 h 3461621"/>
                    <a:gd name="connsiteX4" fmla="*/ 2162047 w 3509494"/>
                    <a:gd name="connsiteY4" fmla="*/ 1761968 h 3461621"/>
                    <a:gd name="connsiteX5" fmla="*/ 3509494 w 3509494"/>
                    <a:gd name="connsiteY5" fmla="*/ 1543207 h 3461621"/>
                    <a:gd name="connsiteX6" fmla="*/ 3509494 w 3509494"/>
                    <a:gd name="connsiteY6" fmla="*/ 2006842 h 3461621"/>
                    <a:gd name="connsiteX7" fmla="*/ 3393582 w 3509494"/>
                    <a:gd name="connsiteY7" fmla="*/ 2122754 h 3461621"/>
                    <a:gd name="connsiteX8" fmla="*/ 2955225 w 3509494"/>
                    <a:gd name="connsiteY8" fmla="*/ 2122754 h 3461621"/>
                    <a:gd name="connsiteX9" fmla="*/ 2949027 w 3509494"/>
                    <a:gd name="connsiteY9" fmla="*/ 2146861 h 3461621"/>
                    <a:gd name="connsiteX10" fmla="*/ 2850999 w 3509494"/>
                    <a:gd name="connsiteY10" fmla="*/ 2378921 h 3461621"/>
                    <a:gd name="connsiteX11" fmla="*/ 2850513 w 3509494"/>
                    <a:gd name="connsiteY11" fmla="*/ 2379721 h 3461621"/>
                    <a:gd name="connsiteX12" fmla="*/ 3167675 w 3509494"/>
                    <a:gd name="connsiteY12" fmla="*/ 2655093 h 3461621"/>
                    <a:gd name="connsiteX13" fmla="*/ 3207307 w 3509494"/>
                    <a:gd name="connsiteY13" fmla="*/ 2734464 h 3461621"/>
                    <a:gd name="connsiteX14" fmla="*/ 3179208 w 3509494"/>
                    <a:gd name="connsiteY14" fmla="*/ 2818612 h 3461621"/>
                    <a:gd name="connsiteX15" fmla="*/ 2875245 w 3509494"/>
                    <a:gd name="connsiteY15" fmla="*/ 3168703 h 3461621"/>
                    <a:gd name="connsiteX16" fmla="*/ 2711727 w 3509494"/>
                    <a:gd name="connsiteY16" fmla="*/ 3180236 h 3461621"/>
                    <a:gd name="connsiteX17" fmla="*/ 2364678 w 3509494"/>
                    <a:gd name="connsiteY17" fmla="*/ 2878914 h 3461621"/>
                    <a:gd name="connsiteX18" fmla="*/ 2329843 w 3509494"/>
                    <a:gd name="connsiteY18" fmla="*/ 2900077 h 3461621"/>
                    <a:gd name="connsiteX19" fmla="*/ 2216701 w 3509494"/>
                    <a:gd name="connsiteY19" fmla="*/ 2954581 h 3461621"/>
                    <a:gd name="connsiteX20" fmla="*/ 2160010 w 3509494"/>
                    <a:gd name="connsiteY20" fmla="*/ 2975330 h 3461621"/>
                    <a:gd name="connsiteX21" fmla="*/ 2160010 w 3509494"/>
                    <a:gd name="connsiteY21" fmla="*/ 3345709 h 3461621"/>
                    <a:gd name="connsiteX22" fmla="*/ 2044098 w 3509494"/>
                    <a:gd name="connsiteY22" fmla="*/ 3461621 h 3461621"/>
                    <a:gd name="connsiteX23" fmla="*/ 1580463 w 3509494"/>
                    <a:gd name="connsiteY23" fmla="*/ 3461621 h 3461621"/>
                    <a:gd name="connsiteX24" fmla="*/ 1464551 w 3509494"/>
                    <a:gd name="connsiteY24" fmla="*/ 3345709 h 3461621"/>
                    <a:gd name="connsiteX25" fmla="*/ 1464551 w 3509494"/>
                    <a:gd name="connsiteY25" fmla="*/ 3031909 h 3461621"/>
                    <a:gd name="connsiteX26" fmla="*/ 1452038 w 3509494"/>
                    <a:gd name="connsiteY26" fmla="*/ 3029999 h 3461621"/>
                    <a:gd name="connsiteX27" fmla="*/ 1209079 w 3509494"/>
                    <a:gd name="connsiteY27" fmla="*/ 2954581 h 3461621"/>
                    <a:gd name="connsiteX28" fmla="*/ 1139952 w 3509494"/>
                    <a:gd name="connsiteY28" fmla="*/ 2921280 h 3461621"/>
                    <a:gd name="connsiteX29" fmla="*/ 909051 w 3509494"/>
                    <a:gd name="connsiteY29" fmla="*/ 3171106 h 3461621"/>
                    <a:gd name="connsiteX30" fmla="*/ 745254 w 3509494"/>
                    <a:gd name="connsiteY30" fmla="*/ 3177554 h 3461621"/>
                    <a:gd name="connsiteX31" fmla="*/ 404772 w 3509494"/>
                    <a:gd name="connsiteY31" fmla="*/ 2862864 h 3461621"/>
                    <a:gd name="connsiteX32" fmla="*/ 398324 w 3509494"/>
                    <a:gd name="connsiteY32" fmla="*/ 2699067 h 3461621"/>
                    <a:gd name="connsiteX33" fmla="*/ 622151 w 3509494"/>
                    <a:gd name="connsiteY33" fmla="*/ 2456895 h 3461621"/>
                    <a:gd name="connsiteX34" fmla="*/ 574781 w 3509494"/>
                    <a:gd name="connsiteY34" fmla="*/ 2378921 h 3461621"/>
                    <a:gd name="connsiteX35" fmla="*/ 476753 w 3509494"/>
                    <a:gd name="connsiteY35" fmla="*/ 2146861 h 3461621"/>
                    <a:gd name="connsiteX36" fmla="*/ 470555 w 3509494"/>
                    <a:gd name="connsiteY36" fmla="*/ 2122754 h 3461621"/>
                    <a:gd name="connsiteX37" fmla="*/ 115912 w 3509494"/>
                    <a:gd name="connsiteY37" fmla="*/ 2122754 h 3461621"/>
                    <a:gd name="connsiteX38" fmla="*/ 0 w 3509494"/>
                    <a:gd name="connsiteY38" fmla="*/ 2006842 h 3461621"/>
                    <a:gd name="connsiteX39" fmla="*/ 0 w 3509494"/>
                    <a:gd name="connsiteY39" fmla="*/ 1543207 h 3461621"/>
                    <a:gd name="connsiteX40" fmla="*/ 115912 w 3509494"/>
                    <a:gd name="connsiteY40" fmla="*/ 1427295 h 3461621"/>
                    <a:gd name="connsiteX41" fmla="*/ 463840 w 3509494"/>
                    <a:gd name="connsiteY41" fmla="*/ 1427295 h 3461621"/>
                    <a:gd name="connsiteX42" fmla="*/ 476753 w 3509494"/>
                    <a:gd name="connsiteY42" fmla="*/ 1377075 h 3461621"/>
                    <a:gd name="connsiteX43" fmla="*/ 574781 w 3509494"/>
                    <a:gd name="connsiteY43" fmla="*/ 1145015 h 3461621"/>
                    <a:gd name="connsiteX44" fmla="*/ 623992 w 3509494"/>
                    <a:gd name="connsiteY44" fmla="*/ 1064011 h 3461621"/>
                    <a:gd name="connsiteX45" fmla="*/ 400407 w 3509494"/>
                    <a:gd name="connsiteY45" fmla="*/ 853664 h 3461621"/>
                    <a:gd name="connsiteX46" fmla="*/ 395409 w 3509494"/>
                    <a:gd name="connsiteY46" fmla="*/ 689816 h 3461621"/>
                    <a:gd name="connsiteX47" fmla="*/ 713099 w 3509494"/>
                    <a:gd name="connsiteY47" fmla="*/ 352132 h 3461621"/>
                    <a:gd name="connsiteX48" fmla="*/ 876947 w 3509494"/>
                    <a:gd name="connsiteY48" fmla="*/ 347134 h 3461621"/>
                    <a:gd name="connsiteX49" fmla="*/ 1145639 w 3509494"/>
                    <a:gd name="connsiteY49" fmla="*/ 599917 h 3461621"/>
                    <a:gd name="connsiteX50" fmla="*/ 1209079 w 3509494"/>
                    <a:gd name="connsiteY50" fmla="*/ 569356 h 3461621"/>
                    <a:gd name="connsiteX51" fmla="*/ 1452038 w 3509494"/>
                    <a:gd name="connsiteY51" fmla="*/ 493937 h 3461621"/>
                    <a:gd name="connsiteX52" fmla="*/ 1464551 w 3509494"/>
                    <a:gd name="connsiteY52" fmla="*/ 492028 h 3461621"/>
                    <a:gd name="connsiteX53" fmla="*/ 1464551 w 3509494"/>
                    <a:gd name="connsiteY53" fmla="*/ 115912 h 3461621"/>
                    <a:gd name="connsiteX54" fmla="*/ 1580463 w 3509494"/>
                    <a:gd name="connsiteY54" fmla="*/ 0 h 3461621"/>
                    <a:gd name="connsiteX55" fmla="*/ 2044098 w 3509494"/>
                    <a:gd name="connsiteY55" fmla="*/ 0 h 3461621"/>
                    <a:gd name="connsiteX56" fmla="*/ 2160010 w 3509494"/>
                    <a:gd name="connsiteY56" fmla="*/ 115912 h 3461621"/>
                    <a:gd name="connsiteX57" fmla="*/ 2160010 w 3509494"/>
                    <a:gd name="connsiteY57" fmla="*/ 548607 h 3461621"/>
                    <a:gd name="connsiteX58" fmla="*/ 2216701 w 3509494"/>
                    <a:gd name="connsiteY58" fmla="*/ 569356 h 3461621"/>
                    <a:gd name="connsiteX59" fmla="*/ 2329843 w 3509494"/>
                    <a:gd name="connsiteY59" fmla="*/ 623860 h 3461621"/>
                    <a:gd name="connsiteX60" fmla="*/ 2411136 w 3509494"/>
                    <a:gd name="connsiteY60" fmla="*/ 673246 h 3461621"/>
                    <a:gd name="connsiteX61" fmla="*/ 2650097 w 3509494"/>
                    <a:gd name="connsiteY61" fmla="*/ 401740 h 3461621"/>
                    <a:gd name="connsiteX62" fmla="*/ 2813689 w 3509494"/>
                    <a:gd name="connsiteY62" fmla="*/ 391310 h 3461621"/>
                    <a:gd name="connsiteX63" fmla="*/ 3161724 w 3509494"/>
                    <a:gd name="connsiteY63" fmla="*/ 697625 h 3461621"/>
                    <a:gd name="connsiteX64" fmla="*/ 3200819 w 3509494"/>
                    <a:gd name="connsiteY64" fmla="*/ 777261 h 3461621"/>
                    <a:gd name="connsiteX65" fmla="*/ 3172154 w 3509494"/>
                    <a:gd name="connsiteY65" fmla="*/ 861218 h 3461621"/>
                    <a:gd name="connsiteX66" fmla="*/ 2876247 w 3509494"/>
                    <a:gd name="connsiteY66" fmla="*/ 1197426 h 3461621"/>
                    <a:gd name="connsiteX67" fmla="*/ 2905502 w 3509494"/>
                    <a:gd name="connsiteY67" fmla="*/ 1258158 h 3461621"/>
                    <a:gd name="connsiteX68" fmla="*/ 2949027 w 3509494"/>
                    <a:gd name="connsiteY68" fmla="*/ 1377075 h 3461621"/>
                    <a:gd name="connsiteX69" fmla="*/ 2961940 w 3509494"/>
                    <a:gd name="connsiteY69" fmla="*/ 1427295 h 3461621"/>
                    <a:gd name="connsiteX70" fmla="*/ 3393582 w 3509494"/>
                    <a:gd name="connsiteY70" fmla="*/ 1427295 h 3461621"/>
                    <a:gd name="connsiteX71" fmla="*/ 3509494 w 3509494"/>
                    <a:gd name="connsiteY71" fmla="*/ 1543207 h 346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509494" h="3461621">
                      <a:moveTo>
                        <a:pt x="2162047" y="1761968"/>
                      </a:moveTo>
                      <a:cubicBezTo>
                        <a:pt x="2162047" y="1513905"/>
                        <a:pt x="1960953" y="1312811"/>
                        <a:pt x="1712890" y="1312811"/>
                      </a:cubicBezTo>
                      <a:cubicBezTo>
                        <a:pt x="1464827" y="1312811"/>
                        <a:pt x="1263733" y="1513905"/>
                        <a:pt x="1263733" y="1761968"/>
                      </a:cubicBezTo>
                      <a:cubicBezTo>
                        <a:pt x="1263733" y="2010031"/>
                        <a:pt x="1464827" y="2211125"/>
                        <a:pt x="1712890" y="2211125"/>
                      </a:cubicBezTo>
                      <a:cubicBezTo>
                        <a:pt x="1960953" y="2211125"/>
                        <a:pt x="2162047" y="2010031"/>
                        <a:pt x="2162047" y="1761968"/>
                      </a:cubicBezTo>
                      <a:close/>
                      <a:moveTo>
                        <a:pt x="3509494" y="1543207"/>
                      </a:moveTo>
                      <a:lnTo>
                        <a:pt x="3509494" y="2006842"/>
                      </a:lnTo>
                      <a:cubicBezTo>
                        <a:pt x="3509494" y="2070858"/>
                        <a:pt x="3457598" y="2122754"/>
                        <a:pt x="3393582" y="2122754"/>
                      </a:cubicBezTo>
                      <a:lnTo>
                        <a:pt x="2955225" y="2122754"/>
                      </a:lnTo>
                      <a:lnTo>
                        <a:pt x="2949027" y="2146861"/>
                      </a:lnTo>
                      <a:cubicBezTo>
                        <a:pt x="2923815" y="2227920"/>
                        <a:pt x="2890850" y="2305562"/>
                        <a:pt x="2850999" y="2378921"/>
                      </a:cubicBezTo>
                      <a:lnTo>
                        <a:pt x="2850513" y="2379721"/>
                      </a:lnTo>
                      <a:lnTo>
                        <a:pt x="3167675" y="2655093"/>
                      </a:lnTo>
                      <a:cubicBezTo>
                        <a:pt x="3191845" y="2676078"/>
                        <a:pt x="3205220" y="2704873"/>
                        <a:pt x="3207307" y="2734464"/>
                      </a:cubicBezTo>
                      <a:cubicBezTo>
                        <a:pt x="3209394" y="2764055"/>
                        <a:pt x="3200192" y="2794442"/>
                        <a:pt x="3179208" y="2818612"/>
                      </a:cubicBezTo>
                      <a:lnTo>
                        <a:pt x="2875245" y="3168703"/>
                      </a:lnTo>
                      <a:cubicBezTo>
                        <a:pt x="2833276" y="3217042"/>
                        <a:pt x="2760066" y="3222205"/>
                        <a:pt x="2711727" y="3180236"/>
                      </a:cubicBezTo>
                      <a:lnTo>
                        <a:pt x="2364678" y="2878914"/>
                      </a:lnTo>
                      <a:lnTo>
                        <a:pt x="2329843" y="2900077"/>
                      </a:lnTo>
                      <a:cubicBezTo>
                        <a:pt x="2293164" y="2920002"/>
                        <a:pt x="2255413" y="2938206"/>
                        <a:pt x="2216701" y="2954581"/>
                      </a:cubicBezTo>
                      <a:lnTo>
                        <a:pt x="2160010" y="2975330"/>
                      </a:lnTo>
                      <a:lnTo>
                        <a:pt x="2160010" y="3345709"/>
                      </a:lnTo>
                      <a:cubicBezTo>
                        <a:pt x="2160010" y="3409725"/>
                        <a:pt x="2108114" y="3461621"/>
                        <a:pt x="2044098" y="3461621"/>
                      </a:cubicBezTo>
                      <a:lnTo>
                        <a:pt x="1580463" y="3461621"/>
                      </a:lnTo>
                      <a:cubicBezTo>
                        <a:pt x="1516447" y="3461621"/>
                        <a:pt x="1464551" y="3409725"/>
                        <a:pt x="1464551" y="3345709"/>
                      </a:cubicBezTo>
                      <a:lnTo>
                        <a:pt x="1464551" y="3031909"/>
                      </a:lnTo>
                      <a:lnTo>
                        <a:pt x="1452038" y="3029999"/>
                      </a:lnTo>
                      <a:cubicBezTo>
                        <a:pt x="1367780" y="3012758"/>
                        <a:pt x="1286505" y="2987329"/>
                        <a:pt x="1209079" y="2954581"/>
                      </a:cubicBezTo>
                      <a:lnTo>
                        <a:pt x="1139952" y="2921280"/>
                      </a:lnTo>
                      <a:lnTo>
                        <a:pt x="909051" y="3171106"/>
                      </a:lnTo>
                      <a:cubicBezTo>
                        <a:pt x="865601" y="3218117"/>
                        <a:pt x="792265" y="3221005"/>
                        <a:pt x="745254" y="3177554"/>
                      </a:cubicBezTo>
                      <a:lnTo>
                        <a:pt x="404772" y="2862864"/>
                      </a:lnTo>
                      <a:cubicBezTo>
                        <a:pt x="357760" y="2819414"/>
                        <a:pt x="354873" y="2746079"/>
                        <a:pt x="398324" y="2699067"/>
                      </a:cubicBezTo>
                      <a:lnTo>
                        <a:pt x="622151" y="2456895"/>
                      </a:lnTo>
                      <a:lnTo>
                        <a:pt x="574781" y="2378921"/>
                      </a:lnTo>
                      <a:cubicBezTo>
                        <a:pt x="534930" y="2305562"/>
                        <a:pt x="501965" y="2227920"/>
                        <a:pt x="476753" y="2146861"/>
                      </a:cubicBezTo>
                      <a:lnTo>
                        <a:pt x="470555" y="2122754"/>
                      </a:lnTo>
                      <a:lnTo>
                        <a:pt x="115912" y="2122754"/>
                      </a:lnTo>
                      <a:cubicBezTo>
                        <a:pt x="51896" y="2122754"/>
                        <a:pt x="0" y="2070858"/>
                        <a:pt x="0" y="2006842"/>
                      </a:cubicBezTo>
                      <a:lnTo>
                        <a:pt x="0" y="1543207"/>
                      </a:lnTo>
                      <a:cubicBezTo>
                        <a:pt x="0" y="1479191"/>
                        <a:pt x="51896" y="1427295"/>
                        <a:pt x="115912" y="1427295"/>
                      </a:cubicBezTo>
                      <a:lnTo>
                        <a:pt x="463840" y="1427295"/>
                      </a:lnTo>
                      <a:lnTo>
                        <a:pt x="476753" y="1377075"/>
                      </a:lnTo>
                      <a:cubicBezTo>
                        <a:pt x="501965" y="1296016"/>
                        <a:pt x="534930" y="1218374"/>
                        <a:pt x="574781" y="1145015"/>
                      </a:cubicBezTo>
                      <a:lnTo>
                        <a:pt x="623992" y="1064011"/>
                      </a:lnTo>
                      <a:lnTo>
                        <a:pt x="400407" y="853664"/>
                      </a:lnTo>
                      <a:cubicBezTo>
                        <a:pt x="353782" y="809800"/>
                        <a:pt x="351544" y="736442"/>
                        <a:pt x="395409" y="689816"/>
                      </a:cubicBezTo>
                      <a:lnTo>
                        <a:pt x="713099" y="352132"/>
                      </a:lnTo>
                      <a:cubicBezTo>
                        <a:pt x="756963" y="305507"/>
                        <a:pt x="830321" y="303269"/>
                        <a:pt x="876947" y="347134"/>
                      </a:cubicBezTo>
                      <a:lnTo>
                        <a:pt x="1145639" y="599917"/>
                      </a:lnTo>
                      <a:lnTo>
                        <a:pt x="1209079" y="569356"/>
                      </a:lnTo>
                      <a:cubicBezTo>
                        <a:pt x="1286505" y="536608"/>
                        <a:pt x="1367780" y="511179"/>
                        <a:pt x="1452038" y="493937"/>
                      </a:cubicBezTo>
                      <a:lnTo>
                        <a:pt x="1464551" y="492028"/>
                      </a:lnTo>
                      <a:lnTo>
                        <a:pt x="1464551" y="115912"/>
                      </a:lnTo>
                      <a:cubicBezTo>
                        <a:pt x="1464551" y="51896"/>
                        <a:pt x="1516447" y="0"/>
                        <a:pt x="1580463" y="0"/>
                      </a:cubicBezTo>
                      <a:lnTo>
                        <a:pt x="2044098" y="0"/>
                      </a:lnTo>
                      <a:cubicBezTo>
                        <a:pt x="2108114" y="0"/>
                        <a:pt x="2160010" y="51896"/>
                        <a:pt x="2160010" y="115912"/>
                      </a:cubicBezTo>
                      <a:lnTo>
                        <a:pt x="2160010" y="548607"/>
                      </a:lnTo>
                      <a:lnTo>
                        <a:pt x="2216701" y="569356"/>
                      </a:lnTo>
                      <a:cubicBezTo>
                        <a:pt x="2255413" y="585730"/>
                        <a:pt x="2293164" y="603934"/>
                        <a:pt x="2329843" y="623860"/>
                      </a:cubicBezTo>
                      <a:lnTo>
                        <a:pt x="2411136" y="673246"/>
                      </a:lnTo>
                      <a:lnTo>
                        <a:pt x="2650097" y="401740"/>
                      </a:lnTo>
                      <a:cubicBezTo>
                        <a:pt x="2692391" y="353685"/>
                        <a:pt x="2765634" y="349015"/>
                        <a:pt x="2813689" y="391310"/>
                      </a:cubicBezTo>
                      <a:lnTo>
                        <a:pt x="3161724" y="697625"/>
                      </a:lnTo>
                      <a:cubicBezTo>
                        <a:pt x="3185751" y="718773"/>
                        <a:pt x="3198932" y="747657"/>
                        <a:pt x="3200819" y="777261"/>
                      </a:cubicBezTo>
                      <a:cubicBezTo>
                        <a:pt x="3202707" y="806866"/>
                        <a:pt x="3193301" y="837190"/>
                        <a:pt x="3172154" y="861218"/>
                      </a:cubicBezTo>
                      <a:lnTo>
                        <a:pt x="2876247" y="1197426"/>
                      </a:lnTo>
                      <a:lnTo>
                        <a:pt x="2905502" y="1258158"/>
                      </a:lnTo>
                      <a:cubicBezTo>
                        <a:pt x="2921877" y="1296870"/>
                        <a:pt x="2936421" y="1336546"/>
                        <a:pt x="2949027" y="1377075"/>
                      </a:cubicBezTo>
                      <a:lnTo>
                        <a:pt x="2961940" y="1427295"/>
                      </a:lnTo>
                      <a:lnTo>
                        <a:pt x="3393582" y="1427295"/>
                      </a:lnTo>
                      <a:cubicBezTo>
                        <a:pt x="3457598" y="1427295"/>
                        <a:pt x="3509494" y="1479191"/>
                        <a:pt x="3509494" y="1543207"/>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bg1"/>
                    </a:solidFill>
                  </a:endParaRPr>
                </a:p>
              </p:txBody>
            </p:sp>
          </p:grpSp>
        </p:grpSp>
      </p:grpSp>
      <p:sp>
        <p:nvSpPr>
          <p:cNvPr id="7250" name="TextBox 122">
            <a:extLst>
              <a:ext uri="{FF2B5EF4-FFF2-40B4-BE49-F238E27FC236}">
                <a16:creationId xmlns:a16="http://schemas.microsoft.com/office/drawing/2014/main" id="{23F22106-1B54-0321-F48C-577CB882DB1A}"/>
              </a:ext>
            </a:extLst>
          </p:cNvPr>
          <p:cNvSpPr txBox="1">
            <a:spLocks noChangeArrowheads="1"/>
          </p:cNvSpPr>
          <p:nvPr/>
        </p:nvSpPr>
        <p:spPr bwMode="auto">
          <a:xfrm>
            <a:off x="0" y="5232400"/>
            <a:ext cx="121920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n-US" altLang="en-US" sz="2000" b="1" dirty="0">
                <a:solidFill>
                  <a:schemeClr val="bg1"/>
                </a:solidFill>
                <a:latin typeface="Arial" panose="020B0604020202020204" pitchFamily="34" charset="0"/>
                <a:cs typeface="Arial" panose="020B0604020202020204" pitchFamily="34" charset="0"/>
              </a:rPr>
              <a:t>Held every last Thursday of the month</a:t>
            </a:r>
          </a:p>
          <a:p>
            <a:pPr algn="ctr"/>
            <a:r>
              <a:rPr lang="en-US" altLang="en-US" sz="2000" b="1" dirty="0">
                <a:solidFill>
                  <a:schemeClr val="bg1"/>
                </a:solidFill>
                <a:latin typeface="Arial" panose="020B0604020202020204" pitchFamily="34" charset="0"/>
                <a:cs typeface="Arial" panose="020B0604020202020204" pitchFamily="34" charset="0"/>
              </a:rPr>
              <a:t>Attended by Senior Management Team with MD</a:t>
            </a:r>
          </a:p>
          <a:p>
            <a:pPr algn="ctr"/>
            <a:r>
              <a:rPr lang="en-US" altLang="en-US" sz="2000" b="1" dirty="0">
                <a:solidFill>
                  <a:schemeClr val="bg1"/>
                </a:solidFill>
                <a:latin typeface="Arial" panose="020B0604020202020204" pitchFamily="34" charset="0"/>
                <a:cs typeface="Arial" panose="020B0604020202020204" pitchFamily="34" charset="0"/>
              </a:rPr>
              <a:t>Actions points updated regularly</a:t>
            </a:r>
          </a:p>
        </p:txBody>
      </p:sp>
      <p:sp>
        <p:nvSpPr>
          <p:cNvPr id="7252" name="object 18">
            <a:extLst>
              <a:ext uri="{FF2B5EF4-FFF2-40B4-BE49-F238E27FC236}">
                <a16:creationId xmlns:a16="http://schemas.microsoft.com/office/drawing/2014/main" id="{5393A1EB-AC9E-3142-0C58-0C6E827953EE}"/>
              </a:ext>
            </a:extLst>
          </p:cNvPr>
          <p:cNvSpPr txBox="1"/>
          <p:nvPr/>
        </p:nvSpPr>
        <p:spPr>
          <a:xfrm>
            <a:off x="3603625" y="6686664"/>
            <a:ext cx="4984750"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latin typeface="Calibri"/>
                <a:cs typeface="Calibri"/>
              </a:rPr>
              <a:t>“</a:t>
            </a:r>
            <a:r>
              <a:rPr sz="650" spc="-5" dirty="0">
                <a:solidFill>
                  <a:schemeClr val="bg1"/>
                </a:solidFill>
                <a:latin typeface="Calibri"/>
                <a:cs typeface="Calibri"/>
              </a:rPr>
              <a:t>C</a:t>
            </a:r>
            <a:r>
              <a:rPr sz="650" spc="-15" dirty="0">
                <a:solidFill>
                  <a:schemeClr val="bg1"/>
                </a:solidFill>
                <a:latin typeface="Calibri"/>
                <a:cs typeface="Calibri"/>
              </a:rPr>
              <a:t>o</a:t>
            </a:r>
            <a:r>
              <a:rPr sz="650" spc="-10" dirty="0">
                <a:solidFill>
                  <a:schemeClr val="bg1"/>
                </a:solidFill>
                <a:latin typeface="Calibri"/>
                <a:cs typeface="Calibri"/>
              </a:rPr>
              <a:t>p</a:t>
            </a:r>
            <a:r>
              <a:rPr sz="650" spc="-15" dirty="0">
                <a:solidFill>
                  <a:schemeClr val="bg1"/>
                </a:solidFill>
                <a:latin typeface="Calibri"/>
                <a:cs typeface="Calibri"/>
              </a:rPr>
              <a:t>y</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a:t>
            </a:r>
            <a:r>
              <a:rPr sz="650" spc="-10" dirty="0">
                <a:solidFill>
                  <a:schemeClr val="bg1"/>
                </a:solidFill>
                <a:latin typeface="Calibri"/>
                <a:cs typeface="Calibri"/>
              </a:rPr>
              <a:t>s</a:t>
            </a:r>
            <a:r>
              <a:rPr sz="650" spc="-5" dirty="0">
                <a:solidFill>
                  <a:schemeClr val="bg1"/>
                </a:solidFill>
                <a:latin typeface="Calibri"/>
                <a:cs typeface="Calibri"/>
              </a:rPr>
              <a:t>:</a:t>
            </a:r>
            <a:r>
              <a:rPr sz="650" spc="-10" dirty="0">
                <a:solidFill>
                  <a:schemeClr val="bg1"/>
                </a:solidFill>
                <a:latin typeface="Calibri"/>
                <a:cs typeface="Calibri"/>
              </a:rPr>
              <a:t> Al</a:t>
            </a:r>
            <a:r>
              <a:rPr sz="650" spc="-5" dirty="0">
                <a:solidFill>
                  <a:schemeClr val="bg1"/>
                </a:solidFill>
                <a:latin typeface="Calibri"/>
                <a:cs typeface="Calibri"/>
              </a:rPr>
              <a:t>l</a:t>
            </a:r>
            <a:r>
              <a:rPr sz="650" spc="15" dirty="0">
                <a:solidFill>
                  <a:schemeClr val="bg1"/>
                </a:solidFill>
                <a:latin typeface="Calibri"/>
                <a:cs typeface="Calibri"/>
              </a:rPr>
              <a:t> </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ts</a:t>
            </a:r>
            <a:r>
              <a:rPr sz="650" spc="-10" dirty="0">
                <a:solidFill>
                  <a:schemeClr val="bg1"/>
                </a:solidFill>
                <a:latin typeface="Calibri"/>
                <a:cs typeface="Calibri"/>
              </a:rPr>
              <a:t> </a:t>
            </a:r>
            <a:r>
              <a:rPr sz="650" spc="-5" dirty="0">
                <a:solidFill>
                  <a:schemeClr val="bg1"/>
                </a:solidFill>
                <a:latin typeface="Calibri"/>
                <a:cs typeface="Calibri"/>
              </a:rPr>
              <a:t>are</a:t>
            </a:r>
            <a:r>
              <a:rPr sz="650" spc="10" dirty="0">
                <a:solidFill>
                  <a:schemeClr val="bg1"/>
                </a:solidFill>
                <a:latin typeface="Calibri"/>
                <a:cs typeface="Calibri"/>
              </a:rPr>
              <a:t> </a:t>
            </a:r>
            <a:r>
              <a:rPr sz="650" spc="-5" dirty="0">
                <a:solidFill>
                  <a:schemeClr val="bg1"/>
                </a:solidFill>
                <a:latin typeface="Calibri"/>
                <a:cs typeface="Calibri"/>
              </a:rPr>
              <a:t>reser</a:t>
            </a:r>
            <a:r>
              <a:rPr sz="650" spc="-10" dirty="0">
                <a:solidFill>
                  <a:schemeClr val="bg1"/>
                </a:solidFill>
                <a:latin typeface="Calibri"/>
                <a:cs typeface="Calibri"/>
              </a:rPr>
              <a:t>v</a:t>
            </a:r>
            <a:r>
              <a:rPr sz="650" spc="-5" dirty="0">
                <a:solidFill>
                  <a:schemeClr val="bg1"/>
                </a:solidFill>
                <a:latin typeface="Calibri"/>
                <a:cs typeface="Calibri"/>
              </a:rPr>
              <a:t>e</a:t>
            </a:r>
            <a:r>
              <a:rPr sz="650" spc="-10" dirty="0">
                <a:solidFill>
                  <a:schemeClr val="bg1"/>
                </a:solidFill>
                <a:latin typeface="Calibri"/>
                <a:cs typeface="Calibri"/>
              </a:rPr>
              <a:t>d</a:t>
            </a:r>
            <a:r>
              <a:rPr sz="650" spc="-5" dirty="0">
                <a:solidFill>
                  <a:schemeClr val="bg1"/>
                </a:solidFill>
                <a:latin typeface="Calibri"/>
                <a:cs typeface="Calibri"/>
              </a:rPr>
              <a:t>,</a:t>
            </a:r>
            <a:r>
              <a:rPr sz="650" spc="-10" dirty="0">
                <a:solidFill>
                  <a:schemeClr val="bg1"/>
                </a:solidFill>
                <a:latin typeface="Calibri"/>
                <a:cs typeface="Calibri"/>
              </a:rPr>
              <a:t> n</a:t>
            </a:r>
            <a:r>
              <a:rPr sz="650" spc="-5" dirty="0">
                <a:solidFill>
                  <a:schemeClr val="bg1"/>
                </a:solidFill>
                <a:latin typeface="Calibri"/>
                <a:cs typeface="Calibri"/>
              </a:rPr>
              <a:t>o</a:t>
            </a:r>
            <a:r>
              <a:rPr sz="650" dirty="0">
                <a:solidFill>
                  <a:schemeClr val="bg1"/>
                </a:solidFill>
                <a:latin typeface="Calibri"/>
                <a:cs typeface="Calibri"/>
              </a:rPr>
              <a:t> </a:t>
            </a:r>
            <a:r>
              <a:rPr sz="650" spc="-10" dirty="0">
                <a:solidFill>
                  <a:schemeClr val="bg1"/>
                </a:solidFill>
                <a:latin typeface="Calibri"/>
                <a:cs typeface="Calibri"/>
              </a:rPr>
              <a:t>p</a:t>
            </a:r>
            <a:r>
              <a:rPr sz="650" spc="-5" dirty="0">
                <a:solidFill>
                  <a:schemeClr val="bg1"/>
                </a:solidFill>
                <a:latin typeface="Calibri"/>
                <a:cs typeface="Calibri"/>
              </a:rPr>
              <a:t>art </a:t>
            </a:r>
            <a:r>
              <a:rPr sz="650" spc="-15" dirty="0">
                <a:solidFill>
                  <a:schemeClr val="bg1"/>
                </a:solidFill>
                <a:latin typeface="Calibri"/>
                <a:cs typeface="Calibri"/>
              </a:rPr>
              <a:t>o</a:t>
            </a:r>
            <a:r>
              <a:rPr sz="650" spc="-5" dirty="0">
                <a:solidFill>
                  <a:schemeClr val="bg1"/>
                </a:solidFill>
                <a:latin typeface="Calibri"/>
                <a:cs typeface="Calibri"/>
              </a:rPr>
              <a:t>f</a:t>
            </a:r>
            <a:r>
              <a:rPr sz="650" spc="10" dirty="0">
                <a:solidFill>
                  <a:schemeClr val="bg1"/>
                </a:solidFill>
                <a:latin typeface="Calibri"/>
                <a:cs typeface="Calibri"/>
              </a:rPr>
              <a:t> </a:t>
            </a:r>
            <a:r>
              <a:rPr sz="650" spc="-5" dirty="0">
                <a:solidFill>
                  <a:schemeClr val="bg1"/>
                </a:solidFill>
                <a:latin typeface="Calibri"/>
                <a:cs typeface="Calibri"/>
              </a:rPr>
              <a:t>t</a:t>
            </a:r>
            <a:r>
              <a:rPr sz="650" spc="-15" dirty="0">
                <a:solidFill>
                  <a:schemeClr val="bg1"/>
                </a:solidFill>
                <a:latin typeface="Calibri"/>
                <a:cs typeface="Calibri"/>
              </a:rPr>
              <a:t>h</a:t>
            </a:r>
            <a:r>
              <a:rPr sz="650" spc="-10" dirty="0">
                <a:solidFill>
                  <a:schemeClr val="bg1"/>
                </a:solidFill>
                <a:latin typeface="Calibri"/>
                <a:cs typeface="Calibri"/>
              </a:rPr>
              <a:t>i</a:t>
            </a:r>
            <a:r>
              <a:rPr sz="650" spc="-5" dirty="0">
                <a:solidFill>
                  <a:schemeClr val="bg1"/>
                </a:solidFill>
                <a:latin typeface="Calibri"/>
                <a:cs typeface="Calibri"/>
              </a:rPr>
              <a:t>s </a:t>
            </a:r>
            <a:r>
              <a:rPr sz="650" spc="-10" dirty="0">
                <a:solidFill>
                  <a:schemeClr val="bg1"/>
                </a:solidFill>
                <a:latin typeface="Calibri"/>
                <a:cs typeface="Calibri"/>
              </a:rPr>
              <a:t>p</a:t>
            </a:r>
            <a:r>
              <a:rPr sz="650" spc="-5" dirty="0">
                <a:solidFill>
                  <a:schemeClr val="bg1"/>
                </a:solidFill>
                <a:latin typeface="Calibri"/>
                <a:cs typeface="Calibri"/>
              </a:rPr>
              <a:t>rese</a:t>
            </a:r>
            <a:r>
              <a:rPr sz="650" spc="-10" dirty="0">
                <a:solidFill>
                  <a:schemeClr val="bg1"/>
                </a:solidFill>
                <a:latin typeface="Calibri"/>
                <a:cs typeface="Calibri"/>
              </a:rPr>
              <a:t>n</a:t>
            </a:r>
            <a:r>
              <a:rPr sz="650" spc="-5" dirty="0">
                <a:solidFill>
                  <a:schemeClr val="bg1"/>
                </a:solidFill>
                <a:latin typeface="Calibri"/>
                <a:cs typeface="Calibri"/>
              </a:rPr>
              <a:t>tat</a:t>
            </a:r>
            <a:r>
              <a:rPr sz="650" spc="-15" dirty="0">
                <a:solidFill>
                  <a:schemeClr val="bg1"/>
                </a:solidFill>
                <a:latin typeface="Calibri"/>
                <a:cs typeface="Calibri"/>
              </a:rPr>
              <a:t>io</a:t>
            </a:r>
            <a:r>
              <a:rPr sz="650" spc="-5" dirty="0">
                <a:solidFill>
                  <a:schemeClr val="bg1"/>
                </a:solidFill>
                <a:latin typeface="Calibri"/>
                <a:cs typeface="Calibri"/>
              </a:rPr>
              <a:t>n</a:t>
            </a:r>
            <a:r>
              <a:rPr sz="650" dirty="0">
                <a:solidFill>
                  <a:schemeClr val="bg1"/>
                </a:solidFill>
                <a:latin typeface="Calibri"/>
                <a:cs typeface="Calibri"/>
              </a:rPr>
              <a:t> </a:t>
            </a:r>
            <a:r>
              <a:rPr sz="650" spc="-5" dirty="0">
                <a:solidFill>
                  <a:schemeClr val="bg1"/>
                </a:solidFill>
                <a:latin typeface="Calibri"/>
                <a:cs typeface="Calibri"/>
              </a:rPr>
              <a:t>can</a:t>
            </a:r>
            <a:r>
              <a:rPr sz="650"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e re</a:t>
            </a:r>
            <a:r>
              <a:rPr sz="650" spc="-10" dirty="0">
                <a:solidFill>
                  <a:schemeClr val="bg1"/>
                </a:solidFill>
                <a:latin typeface="Calibri"/>
                <a:cs typeface="Calibri"/>
              </a:rPr>
              <a:t>p</a:t>
            </a:r>
            <a:r>
              <a:rPr sz="650" spc="-5" dirty="0">
                <a:solidFill>
                  <a:schemeClr val="bg1"/>
                </a:solidFill>
                <a:latin typeface="Calibri"/>
                <a:cs typeface="Calibri"/>
              </a:rPr>
              <a:t>r</a:t>
            </a:r>
            <a:r>
              <a:rPr sz="650" spc="-10" dirty="0">
                <a:solidFill>
                  <a:schemeClr val="bg1"/>
                </a:solidFill>
                <a:latin typeface="Calibri"/>
                <a:cs typeface="Calibri"/>
              </a:rPr>
              <a:t>odu</a:t>
            </a:r>
            <a:r>
              <a:rPr sz="650" spc="-5" dirty="0">
                <a:solidFill>
                  <a:schemeClr val="bg1"/>
                </a:solidFill>
                <a:latin typeface="Calibri"/>
                <a:cs typeface="Calibri"/>
              </a:rPr>
              <a:t>ced</a:t>
            </a:r>
            <a:r>
              <a:rPr sz="650" dirty="0">
                <a:solidFill>
                  <a:schemeClr val="bg1"/>
                </a:solidFill>
                <a:latin typeface="Calibri"/>
                <a:cs typeface="Calibri"/>
              </a:rPr>
              <a:t> </a:t>
            </a:r>
            <a:r>
              <a:rPr sz="650" spc="-15" dirty="0">
                <a:solidFill>
                  <a:schemeClr val="bg1"/>
                </a:solidFill>
                <a:latin typeface="Calibri"/>
                <a:cs typeface="Calibri"/>
              </a:rPr>
              <a:t>o</a:t>
            </a:r>
            <a:r>
              <a:rPr sz="650" spc="-5" dirty="0">
                <a:solidFill>
                  <a:schemeClr val="bg1"/>
                </a:solidFill>
                <a:latin typeface="Calibri"/>
                <a:cs typeface="Calibri"/>
              </a:rPr>
              <a:t>r c</a:t>
            </a:r>
            <a:r>
              <a:rPr sz="650" spc="-10" dirty="0">
                <a:solidFill>
                  <a:schemeClr val="bg1"/>
                </a:solidFill>
                <a:latin typeface="Calibri"/>
                <a:cs typeface="Calibri"/>
              </a:rPr>
              <a:t>opi</a:t>
            </a:r>
            <a:r>
              <a:rPr sz="650" spc="-5" dirty="0">
                <a:solidFill>
                  <a:schemeClr val="bg1"/>
                </a:solidFill>
                <a:latin typeface="Calibri"/>
                <a:cs typeface="Calibri"/>
              </a:rPr>
              <a:t>ed</a:t>
            </a:r>
            <a:r>
              <a:rPr sz="650" spc="15"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y</a:t>
            </a:r>
            <a:r>
              <a:rPr sz="650" spc="-10" dirty="0">
                <a:solidFill>
                  <a:schemeClr val="bg1"/>
                </a:solidFill>
                <a:latin typeface="Calibri"/>
                <a:cs typeface="Calibri"/>
              </a:rPr>
              <a:t> </a:t>
            </a:r>
            <a:r>
              <a:rPr sz="650" spc="-5" dirty="0">
                <a:solidFill>
                  <a:schemeClr val="bg1"/>
                </a:solidFill>
                <a:latin typeface="Calibri"/>
                <a:cs typeface="Calibri"/>
              </a:rPr>
              <a:t>a</a:t>
            </a:r>
            <a:r>
              <a:rPr sz="650" spc="-10" dirty="0">
                <a:solidFill>
                  <a:schemeClr val="bg1"/>
                </a:solidFill>
                <a:latin typeface="Calibri"/>
                <a:cs typeface="Calibri"/>
              </a:rPr>
              <a:t>n</a:t>
            </a:r>
            <a:r>
              <a:rPr sz="650" spc="-5" dirty="0">
                <a:solidFill>
                  <a:schemeClr val="bg1"/>
                </a:solidFill>
                <a:latin typeface="Calibri"/>
                <a:cs typeface="Calibri"/>
              </a:rPr>
              <a:t>y</a:t>
            </a:r>
            <a:r>
              <a:rPr sz="650" dirty="0">
                <a:solidFill>
                  <a:schemeClr val="bg1"/>
                </a:solidFill>
                <a:latin typeface="Calibri"/>
                <a:cs typeface="Calibri"/>
              </a:rPr>
              <a:t> </a:t>
            </a:r>
            <a:r>
              <a:rPr sz="650" spc="-5" dirty="0">
                <a:solidFill>
                  <a:schemeClr val="bg1"/>
                </a:solidFill>
                <a:latin typeface="Calibri"/>
                <a:cs typeface="Calibri"/>
              </a:rPr>
              <a:t>mea</a:t>
            </a:r>
            <a:r>
              <a:rPr sz="650" spc="-10" dirty="0">
                <a:solidFill>
                  <a:schemeClr val="bg1"/>
                </a:solidFill>
                <a:latin typeface="Calibri"/>
                <a:cs typeface="Calibri"/>
              </a:rPr>
              <a:t>n</a:t>
            </a:r>
            <a:r>
              <a:rPr sz="650" spc="-5" dirty="0">
                <a:solidFill>
                  <a:schemeClr val="bg1"/>
                </a:solidFill>
                <a:latin typeface="Calibri"/>
                <a:cs typeface="Calibri"/>
              </a:rPr>
              <a:t>s e</a:t>
            </a:r>
            <a:r>
              <a:rPr sz="650" spc="-10" dirty="0">
                <a:solidFill>
                  <a:schemeClr val="bg1"/>
                </a:solidFill>
                <a:latin typeface="Calibri"/>
                <a:cs typeface="Calibri"/>
              </a:rPr>
              <a:t>x</a:t>
            </a:r>
            <a:r>
              <a:rPr sz="650" spc="-5" dirty="0">
                <a:solidFill>
                  <a:schemeClr val="bg1"/>
                </a:solidFill>
                <a:latin typeface="Calibri"/>
                <a:cs typeface="Calibri"/>
              </a:rPr>
              <a:t>ce</a:t>
            </a:r>
            <a:r>
              <a:rPr sz="650" spc="-10" dirty="0">
                <a:solidFill>
                  <a:schemeClr val="bg1"/>
                </a:solidFill>
                <a:latin typeface="Calibri"/>
                <a:cs typeface="Calibri"/>
              </a:rPr>
              <a:t>p</a:t>
            </a:r>
            <a:r>
              <a:rPr sz="650" spc="-5" dirty="0">
                <a:solidFill>
                  <a:schemeClr val="bg1"/>
                </a:solidFill>
                <a:latin typeface="Calibri"/>
                <a:cs typeface="Calibri"/>
              </a:rPr>
              <a:t>t</a:t>
            </a:r>
            <a:r>
              <a:rPr sz="650" spc="5" dirty="0">
                <a:solidFill>
                  <a:schemeClr val="bg1"/>
                </a:solidFill>
                <a:latin typeface="Calibri"/>
                <a:cs typeface="Calibri"/>
              </a:rPr>
              <a:t> </a:t>
            </a:r>
            <a:r>
              <a:rPr sz="650" spc="-5" dirty="0">
                <a:solidFill>
                  <a:schemeClr val="bg1"/>
                </a:solidFill>
                <a:latin typeface="Calibri"/>
                <a:cs typeface="Calibri"/>
              </a:rPr>
              <a:t>w</a:t>
            </a:r>
            <a:r>
              <a:rPr sz="650" spc="-10" dirty="0">
                <a:solidFill>
                  <a:schemeClr val="bg1"/>
                </a:solidFill>
                <a:latin typeface="Calibri"/>
                <a:cs typeface="Calibri"/>
              </a:rPr>
              <a:t>i</a:t>
            </a:r>
            <a:r>
              <a:rPr sz="650" spc="-5" dirty="0">
                <a:solidFill>
                  <a:schemeClr val="bg1"/>
                </a:solidFill>
                <a:latin typeface="Calibri"/>
                <a:cs typeface="Calibri"/>
              </a:rPr>
              <a:t>th</a:t>
            </a:r>
            <a:r>
              <a:rPr sz="650" spc="-10" dirty="0">
                <a:solidFill>
                  <a:schemeClr val="bg1"/>
                </a:solidFill>
                <a:latin typeface="Calibri"/>
                <a:cs typeface="Calibri"/>
              </a:rPr>
              <a:t> </a:t>
            </a:r>
            <a:r>
              <a:rPr sz="650" spc="-5" dirty="0">
                <a:solidFill>
                  <a:schemeClr val="bg1"/>
                </a:solidFill>
                <a:latin typeface="Calibri"/>
                <a:cs typeface="Calibri"/>
              </a:rPr>
              <a:t>wr</a:t>
            </a:r>
            <a:r>
              <a:rPr sz="650" spc="-10" dirty="0">
                <a:solidFill>
                  <a:schemeClr val="bg1"/>
                </a:solidFill>
                <a:latin typeface="Calibri"/>
                <a:cs typeface="Calibri"/>
              </a:rPr>
              <a:t>i</a:t>
            </a:r>
            <a:r>
              <a:rPr sz="650" spc="-5" dirty="0">
                <a:solidFill>
                  <a:schemeClr val="bg1"/>
                </a:solidFill>
                <a:latin typeface="Calibri"/>
                <a:cs typeface="Calibri"/>
              </a:rPr>
              <a:t>t</a:t>
            </a:r>
            <a:r>
              <a:rPr sz="650" spc="-10" dirty="0">
                <a:solidFill>
                  <a:schemeClr val="bg1"/>
                </a:solidFill>
                <a:latin typeface="Calibri"/>
                <a:cs typeface="Calibri"/>
              </a:rPr>
              <a:t>t</a:t>
            </a:r>
            <a:r>
              <a:rPr sz="650" spc="5" dirty="0">
                <a:solidFill>
                  <a:schemeClr val="bg1"/>
                </a:solidFill>
                <a:latin typeface="Calibri"/>
                <a:cs typeface="Calibri"/>
              </a:rPr>
              <a:t>e</a:t>
            </a:r>
            <a:r>
              <a:rPr sz="650" spc="-5" dirty="0">
                <a:solidFill>
                  <a:schemeClr val="bg1"/>
                </a:solidFill>
                <a:latin typeface="Calibri"/>
                <a:cs typeface="Calibri"/>
              </a:rPr>
              <a:t>n</a:t>
            </a:r>
            <a:r>
              <a:rPr sz="650" spc="-10" dirty="0">
                <a:solidFill>
                  <a:schemeClr val="bg1"/>
                </a:solidFill>
                <a:latin typeface="Calibri"/>
                <a:cs typeface="Calibri"/>
              </a:rPr>
              <a:t> p</a:t>
            </a:r>
            <a:r>
              <a:rPr sz="650" spc="-5" dirty="0">
                <a:solidFill>
                  <a:schemeClr val="bg1"/>
                </a:solidFill>
                <a:latin typeface="Calibri"/>
                <a:cs typeface="Calibri"/>
              </a:rPr>
              <a:t>erm</a:t>
            </a:r>
            <a:r>
              <a:rPr sz="650" spc="-15" dirty="0">
                <a:solidFill>
                  <a:schemeClr val="bg1"/>
                </a:solidFill>
                <a:latin typeface="Calibri"/>
                <a:cs typeface="Calibri"/>
              </a:rPr>
              <a:t>i</a:t>
            </a:r>
            <a:r>
              <a:rPr sz="650" spc="-5" dirty="0">
                <a:solidFill>
                  <a:schemeClr val="bg1"/>
                </a:solidFill>
                <a:latin typeface="Calibri"/>
                <a:cs typeface="Calibri"/>
              </a:rPr>
              <a:t>s</a:t>
            </a:r>
            <a:r>
              <a:rPr sz="650" spc="-10" dirty="0">
                <a:solidFill>
                  <a:schemeClr val="bg1"/>
                </a:solidFill>
                <a:latin typeface="Calibri"/>
                <a:cs typeface="Calibri"/>
              </a:rPr>
              <a:t>si</a:t>
            </a:r>
            <a:r>
              <a:rPr sz="650" spc="-15" dirty="0">
                <a:solidFill>
                  <a:schemeClr val="bg1"/>
                </a:solidFill>
                <a:latin typeface="Calibri"/>
                <a:cs typeface="Calibri"/>
              </a:rPr>
              <a:t>o</a:t>
            </a:r>
            <a:r>
              <a:rPr sz="650" spc="-5" dirty="0">
                <a:solidFill>
                  <a:schemeClr val="bg1"/>
                </a:solidFill>
                <a:latin typeface="Calibri"/>
                <a:cs typeface="Calibri"/>
              </a:rPr>
              <a:t>n</a:t>
            </a:r>
            <a:r>
              <a:rPr sz="650" dirty="0">
                <a:solidFill>
                  <a:schemeClr val="bg1"/>
                </a:solidFill>
                <a:latin typeface="Calibri"/>
                <a:cs typeface="Calibri"/>
              </a:rPr>
              <a:t> </a:t>
            </a:r>
            <a:r>
              <a:rPr sz="650" spc="-15" dirty="0">
                <a:solidFill>
                  <a:schemeClr val="bg1"/>
                </a:solidFill>
                <a:latin typeface="Calibri"/>
                <a:cs typeface="Calibri"/>
              </a:rPr>
              <a:t>f</a:t>
            </a:r>
            <a:r>
              <a:rPr sz="650" spc="-5" dirty="0">
                <a:solidFill>
                  <a:schemeClr val="bg1"/>
                </a:solidFill>
                <a:latin typeface="Calibri"/>
                <a:cs typeface="Calibri"/>
              </a:rPr>
              <a:t>r</a:t>
            </a:r>
            <a:r>
              <a:rPr sz="650" spc="-10" dirty="0">
                <a:solidFill>
                  <a:schemeClr val="bg1"/>
                </a:solidFill>
                <a:latin typeface="Calibri"/>
                <a:cs typeface="Calibri"/>
              </a:rPr>
              <a:t>om</a:t>
            </a:r>
            <a:r>
              <a:rPr lang="en-GB" sz="650" spc="5" dirty="0">
                <a:solidFill>
                  <a:schemeClr val="bg1"/>
                </a:solidFill>
                <a:latin typeface="Calibri"/>
                <a:cs typeface="Calibri"/>
              </a:rPr>
              <a:t> </a:t>
            </a:r>
            <a:r>
              <a:rPr lang="en-GB" sz="650" spc="-5" dirty="0">
                <a:solidFill>
                  <a:schemeClr val="bg1"/>
                </a:solidFill>
                <a:latin typeface="Calibri"/>
                <a:cs typeface="Calibri"/>
              </a:rPr>
              <a:t>S</a:t>
            </a:r>
            <a:r>
              <a:rPr lang="en-GB" sz="650" spc="-15" dirty="0">
                <a:solidFill>
                  <a:schemeClr val="bg1"/>
                </a:solidFill>
                <a:latin typeface="Calibri"/>
                <a:cs typeface="Calibri"/>
              </a:rPr>
              <a:t>M</a:t>
            </a:r>
            <a:r>
              <a:rPr lang="en-GB" sz="650" spc="-5" dirty="0">
                <a:solidFill>
                  <a:schemeClr val="bg1"/>
                </a:solidFill>
                <a:latin typeface="Calibri"/>
                <a:cs typeface="Calibri"/>
              </a:rPr>
              <a:t>SA</a:t>
            </a:r>
            <a:r>
              <a:rPr sz="650" spc="-5" dirty="0">
                <a:solidFill>
                  <a:schemeClr val="bg1"/>
                </a:solidFill>
                <a:latin typeface="Calibri"/>
                <a:cs typeface="Calibri"/>
              </a:rPr>
              <a:t>“</a:t>
            </a:r>
            <a:endParaRPr sz="650" dirty="0">
              <a:solidFill>
                <a:schemeClr val="bg1"/>
              </a:solidFill>
              <a:latin typeface="Calibri"/>
              <a:cs typeface="Calibri"/>
            </a:endParaRPr>
          </a:p>
        </p:txBody>
      </p:sp>
    </p:spTree>
    <p:extLst>
      <p:ext uri="{BB962C8B-B14F-4D97-AF65-F5344CB8AC3E}">
        <p14:creationId xmlns:p14="http://schemas.microsoft.com/office/powerpoint/2010/main" val="2345722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73EFD-AD7B-A5E5-6B52-D954DF475603}"/>
              </a:ext>
            </a:extLst>
          </p:cNvPr>
          <p:cNvSpPr txBox="1">
            <a:spLocks/>
          </p:cNvSpPr>
          <p:nvPr/>
        </p:nvSpPr>
        <p:spPr>
          <a:xfrm>
            <a:off x="0" y="47465"/>
            <a:ext cx="7696200" cy="654479"/>
          </a:xfrm>
          <a:prstGeom prst="rect">
            <a:avLst/>
          </a:prstGeom>
        </p:spPr>
        <p:txBody>
          <a:bodyPr/>
          <a:lst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a:lstStyle>
          <a:p>
            <a:r>
              <a:rPr lang="en-GB" sz="3200" dirty="0">
                <a:solidFill>
                  <a:schemeClr val="bg1"/>
                </a:solidFill>
                <a:latin typeface="+mn-lt"/>
              </a:rPr>
              <a:t>Clause 10 Improvement</a:t>
            </a:r>
          </a:p>
        </p:txBody>
      </p:sp>
      <p:sp>
        <p:nvSpPr>
          <p:cNvPr id="7201" name="object 18">
            <a:extLst>
              <a:ext uri="{FF2B5EF4-FFF2-40B4-BE49-F238E27FC236}">
                <a16:creationId xmlns:a16="http://schemas.microsoft.com/office/drawing/2014/main" id="{526FBAF0-AE02-2D19-865E-FBF87CE4B67B}"/>
              </a:ext>
            </a:extLst>
          </p:cNvPr>
          <p:cNvSpPr txBox="1"/>
          <p:nvPr/>
        </p:nvSpPr>
        <p:spPr>
          <a:xfrm>
            <a:off x="3603625" y="6688138"/>
            <a:ext cx="4984750"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cs typeface="Calibri"/>
              </a:rPr>
              <a:t>“</a:t>
            </a:r>
            <a:r>
              <a:rPr sz="650" spc="-5" dirty="0">
                <a:solidFill>
                  <a:schemeClr val="bg1"/>
                </a:solidFill>
                <a:cs typeface="Calibri"/>
              </a:rPr>
              <a:t>C</a:t>
            </a:r>
            <a:r>
              <a:rPr sz="650" spc="-15" dirty="0">
                <a:solidFill>
                  <a:schemeClr val="bg1"/>
                </a:solidFill>
                <a:cs typeface="Calibri"/>
              </a:rPr>
              <a:t>o</a:t>
            </a:r>
            <a:r>
              <a:rPr sz="650" spc="-10" dirty="0">
                <a:solidFill>
                  <a:schemeClr val="bg1"/>
                </a:solidFill>
                <a:cs typeface="Calibri"/>
              </a:rPr>
              <a:t>p</a:t>
            </a:r>
            <a:r>
              <a:rPr sz="650" spc="-15" dirty="0">
                <a:solidFill>
                  <a:schemeClr val="bg1"/>
                </a:solidFill>
                <a:cs typeface="Calibri"/>
              </a:rPr>
              <a:t>y</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a:t>
            </a:r>
            <a:r>
              <a:rPr sz="650" spc="-10" dirty="0">
                <a:solidFill>
                  <a:schemeClr val="bg1"/>
                </a:solidFill>
                <a:cs typeface="Calibri"/>
              </a:rPr>
              <a:t>s</a:t>
            </a:r>
            <a:r>
              <a:rPr sz="650" spc="-5" dirty="0">
                <a:solidFill>
                  <a:schemeClr val="bg1"/>
                </a:solidFill>
                <a:cs typeface="Calibri"/>
              </a:rPr>
              <a:t>:</a:t>
            </a:r>
            <a:r>
              <a:rPr sz="650" spc="-10" dirty="0">
                <a:solidFill>
                  <a:schemeClr val="bg1"/>
                </a:solidFill>
                <a:cs typeface="Calibri"/>
              </a:rPr>
              <a:t> Al</a:t>
            </a:r>
            <a:r>
              <a:rPr sz="650" spc="-5" dirty="0">
                <a:solidFill>
                  <a:schemeClr val="bg1"/>
                </a:solidFill>
                <a:cs typeface="Calibri"/>
              </a:rPr>
              <a:t>l</a:t>
            </a:r>
            <a:r>
              <a:rPr sz="650" spc="15" dirty="0">
                <a:solidFill>
                  <a:schemeClr val="bg1"/>
                </a:solidFill>
                <a:cs typeface="Calibri"/>
              </a:rPr>
              <a:t> </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ts</a:t>
            </a:r>
            <a:r>
              <a:rPr sz="650" spc="-10" dirty="0">
                <a:solidFill>
                  <a:schemeClr val="bg1"/>
                </a:solidFill>
                <a:cs typeface="Calibri"/>
              </a:rPr>
              <a:t> </a:t>
            </a:r>
            <a:r>
              <a:rPr sz="650" spc="-5" dirty="0">
                <a:solidFill>
                  <a:schemeClr val="bg1"/>
                </a:solidFill>
                <a:cs typeface="Calibri"/>
              </a:rPr>
              <a:t>are</a:t>
            </a:r>
            <a:r>
              <a:rPr sz="650" spc="10" dirty="0">
                <a:solidFill>
                  <a:schemeClr val="bg1"/>
                </a:solidFill>
                <a:cs typeface="Calibri"/>
              </a:rPr>
              <a:t> </a:t>
            </a:r>
            <a:r>
              <a:rPr sz="650" spc="-5" dirty="0">
                <a:solidFill>
                  <a:schemeClr val="bg1"/>
                </a:solidFill>
                <a:cs typeface="Calibri"/>
              </a:rPr>
              <a:t>reser</a:t>
            </a:r>
            <a:r>
              <a:rPr sz="650" spc="-10" dirty="0">
                <a:solidFill>
                  <a:schemeClr val="bg1"/>
                </a:solidFill>
                <a:cs typeface="Calibri"/>
              </a:rPr>
              <a:t>v</a:t>
            </a:r>
            <a:r>
              <a:rPr sz="650" spc="-5" dirty="0">
                <a:solidFill>
                  <a:schemeClr val="bg1"/>
                </a:solidFill>
                <a:cs typeface="Calibri"/>
              </a:rPr>
              <a:t>e</a:t>
            </a:r>
            <a:r>
              <a:rPr sz="650" spc="-10" dirty="0">
                <a:solidFill>
                  <a:schemeClr val="bg1"/>
                </a:solidFill>
                <a:cs typeface="Calibri"/>
              </a:rPr>
              <a:t>d</a:t>
            </a:r>
            <a:r>
              <a:rPr sz="650" spc="-5" dirty="0">
                <a:solidFill>
                  <a:schemeClr val="bg1"/>
                </a:solidFill>
                <a:cs typeface="Calibri"/>
              </a:rPr>
              <a:t>,</a:t>
            </a:r>
            <a:r>
              <a:rPr sz="650" spc="-10" dirty="0">
                <a:solidFill>
                  <a:schemeClr val="bg1"/>
                </a:solidFill>
                <a:cs typeface="Calibri"/>
              </a:rPr>
              <a:t> n</a:t>
            </a:r>
            <a:r>
              <a:rPr sz="650" spc="-5" dirty="0">
                <a:solidFill>
                  <a:schemeClr val="bg1"/>
                </a:solidFill>
                <a:cs typeface="Calibri"/>
              </a:rPr>
              <a:t>o</a:t>
            </a:r>
            <a:r>
              <a:rPr sz="650" dirty="0">
                <a:solidFill>
                  <a:schemeClr val="bg1"/>
                </a:solidFill>
                <a:cs typeface="Calibri"/>
              </a:rPr>
              <a:t> </a:t>
            </a:r>
            <a:r>
              <a:rPr sz="650" spc="-10" dirty="0">
                <a:solidFill>
                  <a:schemeClr val="bg1"/>
                </a:solidFill>
                <a:cs typeface="Calibri"/>
              </a:rPr>
              <a:t>p</a:t>
            </a:r>
            <a:r>
              <a:rPr sz="650" spc="-5" dirty="0">
                <a:solidFill>
                  <a:schemeClr val="bg1"/>
                </a:solidFill>
                <a:cs typeface="Calibri"/>
              </a:rPr>
              <a:t>art </a:t>
            </a:r>
            <a:r>
              <a:rPr sz="650" spc="-15" dirty="0">
                <a:solidFill>
                  <a:schemeClr val="bg1"/>
                </a:solidFill>
                <a:cs typeface="Calibri"/>
              </a:rPr>
              <a:t>o</a:t>
            </a:r>
            <a:r>
              <a:rPr sz="650" spc="-5" dirty="0">
                <a:solidFill>
                  <a:schemeClr val="bg1"/>
                </a:solidFill>
                <a:cs typeface="Calibri"/>
              </a:rPr>
              <a:t>f</a:t>
            </a:r>
            <a:r>
              <a:rPr sz="650" spc="10" dirty="0">
                <a:solidFill>
                  <a:schemeClr val="bg1"/>
                </a:solidFill>
                <a:cs typeface="Calibri"/>
              </a:rPr>
              <a:t> </a:t>
            </a:r>
            <a:r>
              <a:rPr sz="650" spc="-5" dirty="0">
                <a:solidFill>
                  <a:schemeClr val="bg1"/>
                </a:solidFill>
                <a:cs typeface="Calibri"/>
              </a:rPr>
              <a:t>t</a:t>
            </a:r>
            <a:r>
              <a:rPr sz="650" spc="-15" dirty="0">
                <a:solidFill>
                  <a:schemeClr val="bg1"/>
                </a:solidFill>
                <a:cs typeface="Calibri"/>
              </a:rPr>
              <a:t>h</a:t>
            </a:r>
            <a:r>
              <a:rPr sz="650" spc="-10" dirty="0">
                <a:solidFill>
                  <a:schemeClr val="bg1"/>
                </a:solidFill>
                <a:cs typeface="Calibri"/>
              </a:rPr>
              <a:t>i</a:t>
            </a:r>
            <a:r>
              <a:rPr sz="650" spc="-5" dirty="0">
                <a:solidFill>
                  <a:schemeClr val="bg1"/>
                </a:solidFill>
                <a:cs typeface="Calibri"/>
              </a:rPr>
              <a:t>s </a:t>
            </a:r>
            <a:r>
              <a:rPr sz="650" spc="-10" dirty="0">
                <a:solidFill>
                  <a:schemeClr val="bg1"/>
                </a:solidFill>
                <a:cs typeface="Calibri"/>
              </a:rPr>
              <a:t>p</a:t>
            </a:r>
            <a:r>
              <a:rPr sz="650" spc="-5" dirty="0">
                <a:solidFill>
                  <a:schemeClr val="bg1"/>
                </a:solidFill>
                <a:cs typeface="Calibri"/>
              </a:rPr>
              <a:t>rese</a:t>
            </a:r>
            <a:r>
              <a:rPr sz="650" spc="-10" dirty="0">
                <a:solidFill>
                  <a:schemeClr val="bg1"/>
                </a:solidFill>
                <a:cs typeface="Calibri"/>
              </a:rPr>
              <a:t>n</a:t>
            </a:r>
            <a:r>
              <a:rPr sz="650" spc="-5" dirty="0">
                <a:solidFill>
                  <a:schemeClr val="bg1"/>
                </a:solidFill>
                <a:cs typeface="Calibri"/>
              </a:rPr>
              <a:t>tat</a:t>
            </a:r>
            <a:r>
              <a:rPr sz="650" spc="-15" dirty="0">
                <a:solidFill>
                  <a:schemeClr val="bg1"/>
                </a:solidFill>
                <a:cs typeface="Calibri"/>
              </a:rPr>
              <a:t>io</a:t>
            </a:r>
            <a:r>
              <a:rPr sz="650" spc="-5" dirty="0">
                <a:solidFill>
                  <a:schemeClr val="bg1"/>
                </a:solidFill>
                <a:cs typeface="Calibri"/>
              </a:rPr>
              <a:t>n</a:t>
            </a:r>
            <a:r>
              <a:rPr sz="650" dirty="0">
                <a:solidFill>
                  <a:schemeClr val="bg1"/>
                </a:solidFill>
                <a:cs typeface="Calibri"/>
              </a:rPr>
              <a:t> </a:t>
            </a:r>
            <a:r>
              <a:rPr sz="650" spc="-5" dirty="0">
                <a:solidFill>
                  <a:schemeClr val="bg1"/>
                </a:solidFill>
                <a:cs typeface="Calibri"/>
              </a:rPr>
              <a:t>can</a:t>
            </a:r>
            <a:r>
              <a:rPr sz="650" dirty="0">
                <a:solidFill>
                  <a:schemeClr val="bg1"/>
                </a:solidFill>
                <a:cs typeface="Calibri"/>
              </a:rPr>
              <a:t> </a:t>
            </a:r>
            <a:r>
              <a:rPr sz="650" spc="-10" dirty="0">
                <a:solidFill>
                  <a:schemeClr val="bg1"/>
                </a:solidFill>
                <a:cs typeface="Calibri"/>
              </a:rPr>
              <a:t>b</a:t>
            </a:r>
            <a:r>
              <a:rPr sz="650" spc="-5" dirty="0">
                <a:solidFill>
                  <a:schemeClr val="bg1"/>
                </a:solidFill>
                <a:cs typeface="Calibri"/>
              </a:rPr>
              <a:t>e re</a:t>
            </a:r>
            <a:r>
              <a:rPr sz="650" spc="-10" dirty="0">
                <a:solidFill>
                  <a:schemeClr val="bg1"/>
                </a:solidFill>
                <a:cs typeface="Calibri"/>
              </a:rPr>
              <a:t>p</a:t>
            </a:r>
            <a:r>
              <a:rPr sz="650" spc="-5" dirty="0">
                <a:solidFill>
                  <a:schemeClr val="bg1"/>
                </a:solidFill>
                <a:cs typeface="Calibri"/>
              </a:rPr>
              <a:t>r</a:t>
            </a:r>
            <a:r>
              <a:rPr sz="650" spc="-10" dirty="0">
                <a:solidFill>
                  <a:schemeClr val="bg1"/>
                </a:solidFill>
                <a:cs typeface="Calibri"/>
              </a:rPr>
              <a:t>odu</a:t>
            </a:r>
            <a:r>
              <a:rPr sz="650" spc="-5" dirty="0">
                <a:solidFill>
                  <a:schemeClr val="bg1"/>
                </a:solidFill>
                <a:cs typeface="Calibri"/>
              </a:rPr>
              <a:t>ced</a:t>
            </a:r>
            <a:r>
              <a:rPr sz="650" dirty="0">
                <a:solidFill>
                  <a:schemeClr val="bg1"/>
                </a:solidFill>
                <a:cs typeface="Calibri"/>
              </a:rPr>
              <a:t> </a:t>
            </a:r>
            <a:r>
              <a:rPr sz="650" spc="-15" dirty="0">
                <a:solidFill>
                  <a:schemeClr val="bg1"/>
                </a:solidFill>
                <a:cs typeface="Calibri"/>
              </a:rPr>
              <a:t>o</a:t>
            </a:r>
            <a:r>
              <a:rPr sz="650" spc="-5" dirty="0">
                <a:solidFill>
                  <a:schemeClr val="bg1"/>
                </a:solidFill>
                <a:cs typeface="Calibri"/>
              </a:rPr>
              <a:t>r c</a:t>
            </a:r>
            <a:r>
              <a:rPr sz="650" spc="-10" dirty="0">
                <a:solidFill>
                  <a:schemeClr val="bg1"/>
                </a:solidFill>
                <a:cs typeface="Calibri"/>
              </a:rPr>
              <a:t>opi</a:t>
            </a:r>
            <a:r>
              <a:rPr sz="650" spc="-5" dirty="0">
                <a:solidFill>
                  <a:schemeClr val="bg1"/>
                </a:solidFill>
                <a:cs typeface="Calibri"/>
              </a:rPr>
              <a:t>ed</a:t>
            </a:r>
            <a:r>
              <a:rPr sz="650" spc="15" dirty="0">
                <a:solidFill>
                  <a:schemeClr val="bg1"/>
                </a:solidFill>
                <a:cs typeface="Calibri"/>
              </a:rPr>
              <a:t> </a:t>
            </a:r>
            <a:r>
              <a:rPr sz="650" spc="-10" dirty="0">
                <a:solidFill>
                  <a:schemeClr val="bg1"/>
                </a:solidFill>
                <a:cs typeface="Calibri"/>
              </a:rPr>
              <a:t>b</a:t>
            </a:r>
            <a:r>
              <a:rPr sz="650" spc="-5" dirty="0">
                <a:solidFill>
                  <a:schemeClr val="bg1"/>
                </a:solidFill>
                <a:cs typeface="Calibri"/>
              </a:rPr>
              <a:t>y</a:t>
            </a:r>
            <a:r>
              <a:rPr sz="650" spc="-10" dirty="0">
                <a:solidFill>
                  <a:schemeClr val="bg1"/>
                </a:solidFill>
                <a:cs typeface="Calibri"/>
              </a:rPr>
              <a:t> </a:t>
            </a:r>
            <a:r>
              <a:rPr sz="650" spc="-5" dirty="0">
                <a:solidFill>
                  <a:schemeClr val="bg1"/>
                </a:solidFill>
                <a:cs typeface="Calibri"/>
              </a:rPr>
              <a:t>a</a:t>
            </a:r>
            <a:r>
              <a:rPr sz="650" spc="-10" dirty="0">
                <a:solidFill>
                  <a:schemeClr val="bg1"/>
                </a:solidFill>
                <a:cs typeface="Calibri"/>
              </a:rPr>
              <a:t>n</a:t>
            </a:r>
            <a:r>
              <a:rPr sz="650" spc="-5" dirty="0">
                <a:solidFill>
                  <a:schemeClr val="bg1"/>
                </a:solidFill>
                <a:cs typeface="Calibri"/>
              </a:rPr>
              <a:t>y</a:t>
            </a:r>
            <a:r>
              <a:rPr sz="650" dirty="0">
                <a:solidFill>
                  <a:schemeClr val="bg1"/>
                </a:solidFill>
                <a:cs typeface="Calibri"/>
              </a:rPr>
              <a:t> </a:t>
            </a:r>
            <a:r>
              <a:rPr sz="650" spc="-5" dirty="0">
                <a:solidFill>
                  <a:schemeClr val="bg1"/>
                </a:solidFill>
                <a:cs typeface="Calibri"/>
              </a:rPr>
              <a:t>mea</a:t>
            </a:r>
            <a:r>
              <a:rPr sz="650" spc="-10" dirty="0">
                <a:solidFill>
                  <a:schemeClr val="bg1"/>
                </a:solidFill>
                <a:cs typeface="Calibri"/>
              </a:rPr>
              <a:t>n</a:t>
            </a:r>
            <a:r>
              <a:rPr sz="650" spc="-5" dirty="0">
                <a:solidFill>
                  <a:schemeClr val="bg1"/>
                </a:solidFill>
                <a:cs typeface="Calibri"/>
              </a:rPr>
              <a:t>s e</a:t>
            </a:r>
            <a:r>
              <a:rPr sz="650" spc="-10" dirty="0">
                <a:solidFill>
                  <a:schemeClr val="bg1"/>
                </a:solidFill>
                <a:cs typeface="Calibri"/>
              </a:rPr>
              <a:t>x</a:t>
            </a:r>
            <a:r>
              <a:rPr sz="650" spc="-5" dirty="0">
                <a:solidFill>
                  <a:schemeClr val="bg1"/>
                </a:solidFill>
                <a:cs typeface="Calibri"/>
              </a:rPr>
              <a:t>ce</a:t>
            </a:r>
            <a:r>
              <a:rPr sz="650" spc="-10" dirty="0">
                <a:solidFill>
                  <a:schemeClr val="bg1"/>
                </a:solidFill>
                <a:cs typeface="Calibri"/>
              </a:rPr>
              <a:t>p</a:t>
            </a:r>
            <a:r>
              <a:rPr sz="650" spc="-5" dirty="0">
                <a:solidFill>
                  <a:schemeClr val="bg1"/>
                </a:solidFill>
                <a:cs typeface="Calibri"/>
              </a:rPr>
              <a:t>t</a:t>
            </a:r>
            <a:r>
              <a:rPr sz="650" spc="5" dirty="0">
                <a:solidFill>
                  <a:schemeClr val="bg1"/>
                </a:solidFill>
                <a:cs typeface="Calibri"/>
              </a:rPr>
              <a:t> </a:t>
            </a:r>
            <a:r>
              <a:rPr sz="650" spc="-5" dirty="0">
                <a:solidFill>
                  <a:schemeClr val="bg1"/>
                </a:solidFill>
                <a:cs typeface="Calibri"/>
              </a:rPr>
              <a:t>w</a:t>
            </a:r>
            <a:r>
              <a:rPr sz="650" spc="-10" dirty="0">
                <a:solidFill>
                  <a:schemeClr val="bg1"/>
                </a:solidFill>
                <a:cs typeface="Calibri"/>
              </a:rPr>
              <a:t>i</a:t>
            </a:r>
            <a:r>
              <a:rPr sz="650" spc="-5" dirty="0">
                <a:solidFill>
                  <a:schemeClr val="bg1"/>
                </a:solidFill>
                <a:cs typeface="Calibri"/>
              </a:rPr>
              <a:t>th</a:t>
            </a:r>
            <a:r>
              <a:rPr sz="650" spc="-10" dirty="0">
                <a:solidFill>
                  <a:schemeClr val="bg1"/>
                </a:solidFill>
                <a:cs typeface="Calibri"/>
              </a:rPr>
              <a:t> </a:t>
            </a:r>
            <a:r>
              <a:rPr sz="650" spc="-5" dirty="0">
                <a:solidFill>
                  <a:schemeClr val="bg1"/>
                </a:solidFill>
                <a:cs typeface="Calibri"/>
              </a:rPr>
              <a:t>wr</a:t>
            </a:r>
            <a:r>
              <a:rPr sz="650" spc="-10" dirty="0">
                <a:solidFill>
                  <a:schemeClr val="bg1"/>
                </a:solidFill>
                <a:cs typeface="Calibri"/>
              </a:rPr>
              <a:t>i</a:t>
            </a:r>
            <a:r>
              <a:rPr sz="650" spc="-5" dirty="0">
                <a:solidFill>
                  <a:schemeClr val="bg1"/>
                </a:solidFill>
                <a:cs typeface="Calibri"/>
              </a:rPr>
              <a:t>t</a:t>
            </a:r>
            <a:r>
              <a:rPr sz="650" spc="-10" dirty="0">
                <a:solidFill>
                  <a:schemeClr val="bg1"/>
                </a:solidFill>
                <a:cs typeface="Calibri"/>
              </a:rPr>
              <a:t>t</a:t>
            </a:r>
            <a:r>
              <a:rPr sz="650" spc="5" dirty="0">
                <a:solidFill>
                  <a:schemeClr val="bg1"/>
                </a:solidFill>
                <a:cs typeface="Calibri"/>
              </a:rPr>
              <a:t>e</a:t>
            </a:r>
            <a:r>
              <a:rPr sz="650" spc="-5" dirty="0">
                <a:solidFill>
                  <a:schemeClr val="bg1"/>
                </a:solidFill>
                <a:cs typeface="Calibri"/>
              </a:rPr>
              <a:t>n</a:t>
            </a:r>
            <a:r>
              <a:rPr sz="650" spc="-10" dirty="0">
                <a:solidFill>
                  <a:schemeClr val="bg1"/>
                </a:solidFill>
                <a:cs typeface="Calibri"/>
              </a:rPr>
              <a:t> p</a:t>
            </a:r>
            <a:r>
              <a:rPr sz="650" spc="-5" dirty="0">
                <a:solidFill>
                  <a:schemeClr val="bg1"/>
                </a:solidFill>
                <a:cs typeface="Calibri"/>
              </a:rPr>
              <a:t>erm</a:t>
            </a:r>
            <a:r>
              <a:rPr sz="650" spc="-15" dirty="0">
                <a:solidFill>
                  <a:schemeClr val="bg1"/>
                </a:solidFill>
                <a:cs typeface="Calibri"/>
              </a:rPr>
              <a:t>i</a:t>
            </a:r>
            <a:r>
              <a:rPr sz="650" spc="-5" dirty="0">
                <a:solidFill>
                  <a:schemeClr val="bg1"/>
                </a:solidFill>
                <a:cs typeface="Calibri"/>
              </a:rPr>
              <a:t>s</a:t>
            </a:r>
            <a:r>
              <a:rPr sz="650" spc="-10" dirty="0">
                <a:solidFill>
                  <a:schemeClr val="bg1"/>
                </a:solidFill>
                <a:cs typeface="Calibri"/>
              </a:rPr>
              <a:t>si</a:t>
            </a:r>
            <a:r>
              <a:rPr sz="650" spc="-15" dirty="0">
                <a:solidFill>
                  <a:schemeClr val="bg1"/>
                </a:solidFill>
                <a:cs typeface="Calibri"/>
              </a:rPr>
              <a:t>o</a:t>
            </a:r>
            <a:r>
              <a:rPr sz="650" spc="-5" dirty="0">
                <a:solidFill>
                  <a:schemeClr val="bg1"/>
                </a:solidFill>
                <a:cs typeface="Calibri"/>
              </a:rPr>
              <a:t>n</a:t>
            </a:r>
            <a:r>
              <a:rPr sz="650" dirty="0">
                <a:solidFill>
                  <a:schemeClr val="bg1"/>
                </a:solidFill>
                <a:cs typeface="Calibri"/>
              </a:rPr>
              <a:t> </a:t>
            </a:r>
            <a:r>
              <a:rPr sz="650" spc="-15" dirty="0">
                <a:solidFill>
                  <a:schemeClr val="bg1"/>
                </a:solidFill>
                <a:cs typeface="Calibri"/>
              </a:rPr>
              <a:t>f</a:t>
            </a:r>
            <a:r>
              <a:rPr sz="650" spc="-5" dirty="0">
                <a:solidFill>
                  <a:schemeClr val="bg1"/>
                </a:solidFill>
                <a:cs typeface="Calibri"/>
              </a:rPr>
              <a:t>r</a:t>
            </a:r>
            <a:r>
              <a:rPr sz="650" spc="-10" dirty="0">
                <a:solidFill>
                  <a:schemeClr val="bg1"/>
                </a:solidFill>
                <a:cs typeface="Calibri"/>
              </a:rPr>
              <a:t>om</a:t>
            </a:r>
            <a:r>
              <a:rPr lang="en-GB" sz="650" spc="5" dirty="0">
                <a:solidFill>
                  <a:schemeClr val="bg1"/>
                </a:solidFill>
                <a:cs typeface="Calibri"/>
              </a:rPr>
              <a:t> </a:t>
            </a:r>
            <a:r>
              <a:rPr lang="en-GB" sz="650" spc="-5" dirty="0">
                <a:solidFill>
                  <a:schemeClr val="bg1"/>
                </a:solidFill>
                <a:cs typeface="Calibri"/>
              </a:rPr>
              <a:t>S</a:t>
            </a:r>
            <a:r>
              <a:rPr lang="en-GB" sz="650" spc="-15" dirty="0">
                <a:solidFill>
                  <a:schemeClr val="bg1"/>
                </a:solidFill>
                <a:cs typeface="Calibri"/>
              </a:rPr>
              <a:t>M</a:t>
            </a:r>
            <a:r>
              <a:rPr lang="en-GB" sz="650" spc="-5" dirty="0">
                <a:solidFill>
                  <a:schemeClr val="bg1"/>
                </a:solidFill>
                <a:cs typeface="Calibri"/>
              </a:rPr>
              <a:t>SA</a:t>
            </a:r>
            <a:r>
              <a:rPr sz="650" spc="-5" dirty="0">
                <a:solidFill>
                  <a:schemeClr val="bg1"/>
                </a:solidFill>
                <a:cs typeface="Calibri"/>
              </a:rPr>
              <a:t>“</a:t>
            </a:r>
            <a:endParaRPr sz="650" dirty="0">
              <a:solidFill>
                <a:schemeClr val="bg1"/>
              </a:solidFill>
              <a:cs typeface="Calibri"/>
            </a:endParaRPr>
          </a:p>
        </p:txBody>
      </p:sp>
      <p:pic>
        <p:nvPicPr>
          <p:cNvPr id="43" name="Picture Placeholder 435" descr="A person in a suit looking at a phone&#10;&#10;Description automatically generated">
            <a:extLst>
              <a:ext uri="{FF2B5EF4-FFF2-40B4-BE49-F238E27FC236}">
                <a16:creationId xmlns:a16="http://schemas.microsoft.com/office/drawing/2014/main" id="{5E7F4E23-1840-4050-B9F2-6E602CE1CE0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2674" r="2674"/>
          <a:stretch/>
        </p:blipFill>
        <p:spPr>
          <a:xfrm>
            <a:off x="296578" y="1570093"/>
            <a:ext cx="3871161" cy="3871161"/>
          </a:xfrm>
          <a:prstGeom prst="ellipse">
            <a:avLst/>
          </a:prstGeom>
          <a:ln w="57150">
            <a:solidFill>
              <a:schemeClr val="bg1"/>
            </a:solidFill>
          </a:ln>
        </p:spPr>
      </p:pic>
      <p:cxnSp>
        <p:nvCxnSpPr>
          <p:cNvPr id="7202" name="Straight Connector 7201">
            <a:extLst>
              <a:ext uri="{FF2B5EF4-FFF2-40B4-BE49-F238E27FC236}">
                <a16:creationId xmlns:a16="http://schemas.microsoft.com/office/drawing/2014/main" id="{2F0463F3-55B8-2EAB-D3F6-40DDB6AEB223}"/>
              </a:ext>
            </a:extLst>
          </p:cNvPr>
          <p:cNvCxnSpPr>
            <a:cxnSpLocks/>
          </p:cNvCxnSpPr>
          <p:nvPr/>
        </p:nvCxnSpPr>
        <p:spPr>
          <a:xfrm>
            <a:off x="228600" y="6825009"/>
            <a:ext cx="11731052" cy="0"/>
          </a:xfrm>
          <a:prstGeom prst="line">
            <a:avLst/>
          </a:prstGeom>
          <a:ln w="57150">
            <a:solidFill>
              <a:srgbClr val="FF671F"/>
            </a:solidFill>
          </a:ln>
        </p:spPr>
        <p:style>
          <a:lnRef idx="1">
            <a:schemeClr val="dk1"/>
          </a:lnRef>
          <a:fillRef idx="0">
            <a:schemeClr val="dk1"/>
          </a:fillRef>
          <a:effectRef idx="0">
            <a:schemeClr val="dk1"/>
          </a:effectRef>
          <a:fontRef idx="minor">
            <a:schemeClr val="tx1"/>
          </a:fontRef>
        </p:style>
      </p:cxnSp>
      <p:grpSp>
        <p:nvGrpSpPr>
          <p:cNvPr id="28" name="Group 6">
            <a:extLst>
              <a:ext uri="{FF2B5EF4-FFF2-40B4-BE49-F238E27FC236}">
                <a16:creationId xmlns:a16="http://schemas.microsoft.com/office/drawing/2014/main" id="{70ED4158-FAC6-D264-ED5E-C49A88EE09B7}"/>
              </a:ext>
            </a:extLst>
          </p:cNvPr>
          <p:cNvGrpSpPr>
            <a:grpSpLocks/>
          </p:cNvGrpSpPr>
          <p:nvPr/>
        </p:nvGrpSpPr>
        <p:grpSpPr bwMode="auto">
          <a:xfrm flipH="1">
            <a:off x="4237052" y="2060873"/>
            <a:ext cx="698738" cy="711200"/>
            <a:chOff x="4679884" y="771569"/>
            <a:chExt cx="711202" cy="711202"/>
          </a:xfrm>
        </p:grpSpPr>
        <p:sp>
          <p:nvSpPr>
            <p:cNvPr id="7203" name="Oval 7202">
              <a:extLst>
                <a:ext uri="{FF2B5EF4-FFF2-40B4-BE49-F238E27FC236}">
                  <a16:creationId xmlns:a16="http://schemas.microsoft.com/office/drawing/2014/main" id="{E249C35D-9295-7BFB-0F56-979C8C7D3C33}"/>
                </a:ext>
              </a:extLst>
            </p:cNvPr>
            <p:cNvSpPr/>
            <p:nvPr/>
          </p:nvSpPr>
          <p:spPr>
            <a:xfrm>
              <a:off x="4679884" y="771569"/>
              <a:ext cx="711202" cy="711202"/>
            </a:xfrm>
            <a:prstGeom prst="ellipse">
              <a:avLst/>
            </a:prstGeom>
            <a:solidFill>
              <a:srgbClr val="FF671F"/>
            </a:solidFill>
            <a:ln w="3810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dirty="0">
                <a:solidFill>
                  <a:schemeClr val="bg1"/>
                </a:solidFill>
                <a:cs typeface="Arial" panose="020B0604020202020204" pitchFamily="34" charset="0"/>
              </a:endParaRPr>
            </a:p>
          </p:txBody>
        </p:sp>
        <p:sp>
          <p:nvSpPr>
            <p:cNvPr id="7252" name="Freeform: Shape 8">
              <a:extLst>
                <a:ext uri="{FF2B5EF4-FFF2-40B4-BE49-F238E27FC236}">
                  <a16:creationId xmlns:a16="http://schemas.microsoft.com/office/drawing/2014/main" id="{E4BB9033-50B9-4E5E-6134-D277C67350E4}"/>
                </a:ext>
              </a:extLst>
            </p:cNvPr>
            <p:cNvSpPr>
              <a:spLocks/>
            </p:cNvSpPr>
            <p:nvPr/>
          </p:nvSpPr>
          <p:spPr bwMode="auto">
            <a:xfrm>
              <a:off x="4855839" y="950061"/>
              <a:ext cx="359294" cy="354219"/>
            </a:xfrm>
            <a:custGeom>
              <a:avLst/>
              <a:gdLst>
                <a:gd name="T0" fmla="*/ 0 w 4447932"/>
                <a:gd name="T1" fmla="*/ 0 h 4214035"/>
                <a:gd name="T2" fmla="*/ 0 w 4447932"/>
                <a:gd name="T3" fmla="*/ 0 h 4214035"/>
                <a:gd name="T4" fmla="*/ 0 w 4447932"/>
                <a:gd name="T5" fmla="*/ 0 h 4214035"/>
                <a:gd name="T6" fmla="*/ 0 w 4447932"/>
                <a:gd name="T7" fmla="*/ 0 h 4214035"/>
                <a:gd name="T8" fmla="*/ 0 w 4447932"/>
                <a:gd name="T9" fmla="*/ 0 h 4214035"/>
                <a:gd name="T10" fmla="*/ 0 w 4447932"/>
                <a:gd name="T11" fmla="*/ 0 h 4214035"/>
                <a:gd name="T12" fmla="*/ 0 w 4447932"/>
                <a:gd name="T13" fmla="*/ 0 h 4214035"/>
                <a:gd name="T14" fmla="*/ 0 w 4447932"/>
                <a:gd name="T15" fmla="*/ 0 h 4214035"/>
                <a:gd name="T16" fmla="*/ 0 w 4447932"/>
                <a:gd name="T17" fmla="*/ 0 h 4214035"/>
                <a:gd name="T18" fmla="*/ 0 w 4447932"/>
                <a:gd name="T19" fmla="*/ 0 h 4214035"/>
                <a:gd name="T20" fmla="*/ 0 w 4447932"/>
                <a:gd name="T21" fmla="*/ 0 h 4214035"/>
                <a:gd name="T22" fmla="*/ 0 w 4447932"/>
                <a:gd name="T23" fmla="*/ 0 h 4214035"/>
                <a:gd name="T24" fmla="*/ 0 w 4447932"/>
                <a:gd name="T25" fmla="*/ 0 h 4214035"/>
                <a:gd name="T26" fmla="*/ 0 w 4447932"/>
                <a:gd name="T27" fmla="*/ 0 h 4214035"/>
                <a:gd name="T28" fmla="*/ 0 w 4447932"/>
                <a:gd name="T29" fmla="*/ 0 h 4214035"/>
                <a:gd name="T30" fmla="*/ 0 w 4447932"/>
                <a:gd name="T31" fmla="*/ 0 h 4214035"/>
                <a:gd name="T32" fmla="*/ 0 w 4447932"/>
                <a:gd name="T33" fmla="*/ 0 h 4214035"/>
                <a:gd name="T34" fmla="*/ 0 w 4447932"/>
                <a:gd name="T35" fmla="*/ 0 h 4214035"/>
                <a:gd name="T36" fmla="*/ 0 w 4447932"/>
                <a:gd name="T37" fmla="*/ 0 h 4214035"/>
                <a:gd name="T38" fmla="*/ 0 w 4447932"/>
                <a:gd name="T39" fmla="*/ 0 h 4214035"/>
                <a:gd name="T40" fmla="*/ 0 w 4447932"/>
                <a:gd name="T41" fmla="*/ 0 h 4214035"/>
                <a:gd name="T42" fmla="*/ 0 w 4447932"/>
                <a:gd name="T43" fmla="*/ 0 h 4214035"/>
                <a:gd name="T44" fmla="*/ 0 w 4447932"/>
                <a:gd name="T45" fmla="*/ 0 h 4214035"/>
                <a:gd name="T46" fmla="*/ 0 w 4447932"/>
                <a:gd name="T47" fmla="*/ 0 h 4214035"/>
                <a:gd name="T48" fmla="*/ 0 w 4447932"/>
                <a:gd name="T49" fmla="*/ 0 h 4214035"/>
                <a:gd name="T50" fmla="*/ 0 w 4447932"/>
                <a:gd name="T51" fmla="*/ 0 h 4214035"/>
                <a:gd name="T52" fmla="*/ 0 w 4447932"/>
                <a:gd name="T53" fmla="*/ 0 h 4214035"/>
                <a:gd name="T54" fmla="*/ 0 w 4447932"/>
                <a:gd name="T55" fmla="*/ 0 h 4214035"/>
                <a:gd name="T56" fmla="*/ 0 w 4447932"/>
                <a:gd name="T57" fmla="*/ 0 h 4214035"/>
                <a:gd name="T58" fmla="*/ 0 w 4447932"/>
                <a:gd name="T59" fmla="*/ 0 h 4214035"/>
                <a:gd name="T60" fmla="*/ 0 w 4447932"/>
                <a:gd name="T61" fmla="*/ 0 h 4214035"/>
                <a:gd name="T62" fmla="*/ 0 w 4447932"/>
                <a:gd name="T63" fmla="*/ 0 h 4214035"/>
                <a:gd name="T64" fmla="*/ 0 w 4447932"/>
                <a:gd name="T65" fmla="*/ 0 h 4214035"/>
                <a:gd name="T66" fmla="*/ 0 w 4447932"/>
                <a:gd name="T67" fmla="*/ 0 h 4214035"/>
                <a:gd name="T68" fmla="*/ 0 w 4447932"/>
                <a:gd name="T69" fmla="*/ 0 h 4214035"/>
                <a:gd name="T70" fmla="*/ 0 w 4447932"/>
                <a:gd name="T71" fmla="*/ 0 h 4214035"/>
                <a:gd name="T72" fmla="*/ 0 w 4447932"/>
                <a:gd name="T73" fmla="*/ 0 h 4214035"/>
                <a:gd name="T74" fmla="*/ 0 w 4447932"/>
                <a:gd name="T75" fmla="*/ 0 h 4214035"/>
                <a:gd name="T76" fmla="*/ 0 w 4447932"/>
                <a:gd name="T77" fmla="*/ 0 h 421403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4447932" h="4214035">
                  <a:moveTo>
                    <a:pt x="2888100" y="2159016"/>
                  </a:moveTo>
                  <a:cubicBezTo>
                    <a:pt x="2950360" y="2159016"/>
                    <a:pt x="3001070" y="2209648"/>
                    <a:pt x="3001070" y="2271948"/>
                  </a:cubicBezTo>
                  <a:cubicBezTo>
                    <a:pt x="3001070" y="2334208"/>
                    <a:pt x="2950400" y="2384958"/>
                    <a:pt x="2888100" y="2384958"/>
                  </a:cubicBezTo>
                  <a:cubicBezTo>
                    <a:pt x="2825760" y="2384958"/>
                    <a:pt x="2775088" y="2334218"/>
                    <a:pt x="2775088" y="2271948"/>
                  </a:cubicBezTo>
                  <a:cubicBezTo>
                    <a:pt x="2775088" y="2209687"/>
                    <a:pt x="2825760" y="2159016"/>
                    <a:pt x="2888100" y="2159016"/>
                  </a:cubicBezTo>
                  <a:close/>
                  <a:moveTo>
                    <a:pt x="2888000" y="1981002"/>
                  </a:moveTo>
                  <a:cubicBezTo>
                    <a:pt x="2727612" y="1981002"/>
                    <a:pt x="2597076" y="2111510"/>
                    <a:pt x="2597076" y="2271860"/>
                  </a:cubicBezTo>
                  <a:cubicBezTo>
                    <a:pt x="2597076" y="2432327"/>
                    <a:pt x="2727572" y="2562825"/>
                    <a:pt x="2888000" y="2562825"/>
                  </a:cubicBezTo>
                  <a:cubicBezTo>
                    <a:pt x="3048390" y="2562825"/>
                    <a:pt x="3178888" y="2432366"/>
                    <a:pt x="3178888" y="2271860"/>
                  </a:cubicBezTo>
                  <a:cubicBezTo>
                    <a:pt x="3178888" y="2111500"/>
                    <a:pt x="3048428" y="1981002"/>
                    <a:pt x="2888000" y="1981002"/>
                  </a:cubicBezTo>
                  <a:close/>
                  <a:moveTo>
                    <a:pt x="1409122" y="1961604"/>
                  </a:moveTo>
                  <a:cubicBezTo>
                    <a:pt x="1488196" y="1961604"/>
                    <a:pt x="1552524" y="2025981"/>
                    <a:pt x="1552524" y="2105044"/>
                  </a:cubicBezTo>
                  <a:cubicBezTo>
                    <a:pt x="1552524" y="2184107"/>
                    <a:pt x="1488184" y="2248405"/>
                    <a:pt x="1409122" y="2248405"/>
                  </a:cubicBezTo>
                  <a:cubicBezTo>
                    <a:pt x="1330010" y="2248405"/>
                    <a:pt x="1265682" y="2184107"/>
                    <a:pt x="1265682" y="2105044"/>
                  </a:cubicBezTo>
                  <a:cubicBezTo>
                    <a:pt x="1265682" y="2025971"/>
                    <a:pt x="1330020" y="1961604"/>
                    <a:pt x="1409122" y="1961604"/>
                  </a:cubicBezTo>
                  <a:close/>
                  <a:moveTo>
                    <a:pt x="1774948" y="815110"/>
                  </a:moveTo>
                  <a:cubicBezTo>
                    <a:pt x="1752186" y="815110"/>
                    <a:pt x="1729426" y="823798"/>
                    <a:pt x="1712050" y="841173"/>
                  </a:cubicBezTo>
                  <a:cubicBezTo>
                    <a:pt x="1677300" y="875923"/>
                    <a:pt x="1677300" y="932218"/>
                    <a:pt x="1712050" y="966968"/>
                  </a:cubicBezTo>
                  <a:lnTo>
                    <a:pt x="1818172" y="1073130"/>
                  </a:lnTo>
                  <a:lnTo>
                    <a:pt x="1712012" y="1179292"/>
                  </a:lnTo>
                  <a:cubicBezTo>
                    <a:pt x="1677260" y="1214042"/>
                    <a:pt x="1677260" y="1270337"/>
                    <a:pt x="1712012" y="1305087"/>
                  </a:cubicBezTo>
                  <a:cubicBezTo>
                    <a:pt x="1729392" y="1322458"/>
                    <a:pt x="1752160" y="1331148"/>
                    <a:pt x="1774928" y="1331148"/>
                  </a:cubicBezTo>
                  <a:cubicBezTo>
                    <a:pt x="1797696" y="1331148"/>
                    <a:pt x="1820476" y="1322458"/>
                    <a:pt x="1837844" y="1305087"/>
                  </a:cubicBezTo>
                  <a:lnTo>
                    <a:pt x="1944008" y="1198925"/>
                  </a:lnTo>
                  <a:lnTo>
                    <a:pt x="2050168" y="1305087"/>
                  </a:lnTo>
                  <a:cubicBezTo>
                    <a:pt x="2067548" y="1322458"/>
                    <a:pt x="2090278" y="1331148"/>
                    <a:pt x="2113048" y="1331148"/>
                  </a:cubicBezTo>
                  <a:cubicBezTo>
                    <a:pt x="2135816" y="1331148"/>
                    <a:pt x="2158594" y="1322458"/>
                    <a:pt x="2175964" y="1305087"/>
                  </a:cubicBezTo>
                  <a:cubicBezTo>
                    <a:pt x="2210716" y="1270337"/>
                    <a:pt x="2210716" y="1214042"/>
                    <a:pt x="2175964" y="1179292"/>
                  </a:cubicBezTo>
                  <a:lnTo>
                    <a:pt x="2069802" y="1073130"/>
                  </a:lnTo>
                  <a:lnTo>
                    <a:pt x="2175964" y="966968"/>
                  </a:lnTo>
                  <a:cubicBezTo>
                    <a:pt x="2210716" y="932218"/>
                    <a:pt x="2210716" y="875923"/>
                    <a:pt x="2175964" y="841173"/>
                  </a:cubicBezTo>
                  <a:cubicBezTo>
                    <a:pt x="2141214" y="806422"/>
                    <a:pt x="2084920" y="806422"/>
                    <a:pt x="2050168" y="841173"/>
                  </a:cubicBezTo>
                  <a:lnTo>
                    <a:pt x="1944008" y="947335"/>
                  </a:lnTo>
                  <a:lnTo>
                    <a:pt x="1837844" y="841173"/>
                  </a:lnTo>
                  <a:cubicBezTo>
                    <a:pt x="1820470" y="823798"/>
                    <a:pt x="1797710" y="815110"/>
                    <a:pt x="1774948" y="815110"/>
                  </a:cubicBezTo>
                  <a:close/>
                  <a:moveTo>
                    <a:pt x="3154346" y="685006"/>
                  </a:moveTo>
                  <a:cubicBezTo>
                    <a:pt x="3148948" y="685124"/>
                    <a:pt x="3143972" y="686035"/>
                    <a:pt x="3138768" y="687113"/>
                  </a:cubicBezTo>
                  <a:cubicBezTo>
                    <a:pt x="3134908" y="687877"/>
                    <a:pt x="3130892" y="687377"/>
                    <a:pt x="3127140" y="688680"/>
                  </a:cubicBezTo>
                  <a:lnTo>
                    <a:pt x="2790560" y="804140"/>
                  </a:lnTo>
                  <a:cubicBezTo>
                    <a:pt x="2744060" y="820138"/>
                    <a:pt x="2719332" y="870652"/>
                    <a:pt x="2735254" y="917150"/>
                  </a:cubicBezTo>
                  <a:cubicBezTo>
                    <a:pt x="2751136" y="963529"/>
                    <a:pt x="2801610" y="988061"/>
                    <a:pt x="2848224" y="972484"/>
                  </a:cubicBezTo>
                  <a:lnTo>
                    <a:pt x="3005624" y="918492"/>
                  </a:lnTo>
                  <a:cubicBezTo>
                    <a:pt x="2701130" y="1625493"/>
                    <a:pt x="2092502" y="1877417"/>
                    <a:pt x="1697904" y="1966786"/>
                  </a:cubicBezTo>
                  <a:cubicBezTo>
                    <a:pt x="1646056" y="1858861"/>
                    <a:pt x="1536604" y="1783629"/>
                    <a:pt x="1409084" y="1783629"/>
                  </a:cubicBezTo>
                  <a:cubicBezTo>
                    <a:pt x="1231892" y="1783629"/>
                    <a:pt x="1087728" y="1927754"/>
                    <a:pt x="1087728" y="2104985"/>
                  </a:cubicBezTo>
                  <a:cubicBezTo>
                    <a:pt x="1087728" y="2282097"/>
                    <a:pt x="1231892" y="2426223"/>
                    <a:pt x="1409084" y="2426223"/>
                  </a:cubicBezTo>
                  <a:cubicBezTo>
                    <a:pt x="1573372" y="2426223"/>
                    <a:pt x="1707700" y="2301810"/>
                    <a:pt x="1726568" y="2142528"/>
                  </a:cubicBezTo>
                  <a:cubicBezTo>
                    <a:pt x="2149904" y="2048867"/>
                    <a:pt x="2807596" y="1781924"/>
                    <a:pt x="3149996" y="1029572"/>
                  </a:cubicBezTo>
                  <a:lnTo>
                    <a:pt x="3187274" y="1138340"/>
                  </a:lnTo>
                  <a:cubicBezTo>
                    <a:pt x="3199942" y="1175265"/>
                    <a:pt x="3234456" y="1198455"/>
                    <a:pt x="3271432" y="1198455"/>
                  </a:cubicBezTo>
                  <a:cubicBezTo>
                    <a:pt x="3280994" y="1198455"/>
                    <a:pt x="3290712" y="1196888"/>
                    <a:pt x="3300284" y="1193674"/>
                  </a:cubicBezTo>
                  <a:lnTo>
                    <a:pt x="3300226" y="1193645"/>
                  </a:lnTo>
                  <a:cubicBezTo>
                    <a:pt x="3346724" y="1177685"/>
                    <a:pt x="3371490" y="1127132"/>
                    <a:pt x="3355530" y="1080674"/>
                  </a:cubicBezTo>
                  <a:lnTo>
                    <a:pt x="3240110" y="744054"/>
                  </a:lnTo>
                  <a:cubicBezTo>
                    <a:pt x="3239454" y="742104"/>
                    <a:pt x="3237848" y="740654"/>
                    <a:pt x="3237044" y="738773"/>
                  </a:cubicBezTo>
                  <a:cubicBezTo>
                    <a:pt x="3234712" y="733150"/>
                    <a:pt x="3231498" y="728290"/>
                    <a:pt x="3228050" y="723274"/>
                  </a:cubicBezTo>
                  <a:cubicBezTo>
                    <a:pt x="3224916" y="718718"/>
                    <a:pt x="3222004" y="714398"/>
                    <a:pt x="3218106" y="710528"/>
                  </a:cubicBezTo>
                  <a:cubicBezTo>
                    <a:pt x="3214012" y="706394"/>
                    <a:pt x="3209220" y="703259"/>
                    <a:pt x="3204292" y="699967"/>
                  </a:cubicBezTo>
                  <a:cubicBezTo>
                    <a:pt x="3201040" y="697792"/>
                    <a:pt x="3198590" y="694686"/>
                    <a:pt x="3195064" y="692922"/>
                  </a:cubicBezTo>
                  <a:cubicBezTo>
                    <a:pt x="3193112" y="692011"/>
                    <a:pt x="3190928" y="692119"/>
                    <a:pt x="3188940" y="691316"/>
                  </a:cubicBezTo>
                  <a:cubicBezTo>
                    <a:pt x="3186952" y="690512"/>
                    <a:pt x="3185570" y="688906"/>
                    <a:pt x="3183502" y="688259"/>
                  </a:cubicBezTo>
                  <a:cubicBezTo>
                    <a:pt x="3179946" y="687113"/>
                    <a:pt x="3176428" y="687720"/>
                    <a:pt x="3172872" y="687074"/>
                  </a:cubicBezTo>
                  <a:cubicBezTo>
                    <a:pt x="3166632" y="685849"/>
                    <a:pt x="3160664" y="684889"/>
                    <a:pt x="3154346" y="685006"/>
                  </a:cubicBezTo>
                  <a:close/>
                  <a:moveTo>
                    <a:pt x="355832" y="0"/>
                  </a:moveTo>
                  <a:lnTo>
                    <a:pt x="4093050" y="0"/>
                  </a:lnTo>
                  <a:lnTo>
                    <a:pt x="4092980" y="3"/>
                  </a:lnTo>
                  <a:cubicBezTo>
                    <a:pt x="4288688" y="3"/>
                    <a:pt x="4447932" y="159236"/>
                    <a:pt x="4447932" y="354950"/>
                  </a:cubicBezTo>
                  <a:lnTo>
                    <a:pt x="4447892" y="2891235"/>
                  </a:lnTo>
                  <a:cubicBezTo>
                    <a:pt x="4447892" y="3087825"/>
                    <a:pt x="4288660" y="3247067"/>
                    <a:pt x="4092940" y="3247067"/>
                  </a:cubicBezTo>
                  <a:lnTo>
                    <a:pt x="1826276" y="3247067"/>
                  </a:lnTo>
                  <a:lnTo>
                    <a:pt x="885102" y="4188239"/>
                  </a:lnTo>
                  <a:cubicBezTo>
                    <a:pt x="868232" y="4205159"/>
                    <a:pt x="845072" y="4214035"/>
                    <a:pt x="821960" y="4214035"/>
                  </a:cubicBezTo>
                  <a:cubicBezTo>
                    <a:pt x="810400" y="4214035"/>
                    <a:pt x="798848" y="4212272"/>
                    <a:pt x="788168" y="4207834"/>
                  </a:cubicBezTo>
                  <a:cubicBezTo>
                    <a:pt x="754380" y="4193598"/>
                    <a:pt x="733020" y="4161572"/>
                    <a:pt x="733020" y="4125097"/>
                  </a:cubicBezTo>
                  <a:lnTo>
                    <a:pt x="733020" y="3247067"/>
                  </a:lnTo>
                  <a:lnTo>
                    <a:pt x="355832" y="3247067"/>
                  </a:lnTo>
                  <a:cubicBezTo>
                    <a:pt x="159242" y="3247067"/>
                    <a:pt x="0" y="3087825"/>
                    <a:pt x="0" y="2891235"/>
                  </a:cubicBezTo>
                  <a:lnTo>
                    <a:pt x="0" y="354950"/>
                  </a:lnTo>
                  <a:cubicBezTo>
                    <a:pt x="0" y="159243"/>
                    <a:pt x="159242" y="0"/>
                    <a:pt x="355832" y="0"/>
                  </a:cubicBezTo>
                  <a:close/>
                </a:path>
              </a:pathLst>
            </a:custGeom>
            <a:solidFill>
              <a:schemeClr val="bg1"/>
            </a:solidFill>
            <a:ln w="38100" cap="flat">
              <a:noFill/>
              <a:prstDash val="solid"/>
              <a:miter lim="800000"/>
              <a:headEnd/>
              <a:tailEnd/>
            </a:ln>
          </p:spPr>
          <p:txBody>
            <a:bodyPr anchor="ctr"/>
            <a:lstStyle/>
            <a:p>
              <a:endParaRPr lang="en-US">
                <a:solidFill>
                  <a:schemeClr val="bg1"/>
                </a:solidFill>
              </a:endParaRPr>
            </a:p>
          </p:txBody>
        </p:sp>
      </p:grpSp>
      <p:grpSp>
        <p:nvGrpSpPr>
          <p:cNvPr id="29" name="Group 9">
            <a:extLst>
              <a:ext uri="{FF2B5EF4-FFF2-40B4-BE49-F238E27FC236}">
                <a16:creationId xmlns:a16="http://schemas.microsoft.com/office/drawing/2014/main" id="{0A4C85CC-079E-28AF-3BC9-4B1DA45DB601}"/>
              </a:ext>
            </a:extLst>
          </p:cNvPr>
          <p:cNvGrpSpPr>
            <a:grpSpLocks/>
          </p:cNvGrpSpPr>
          <p:nvPr/>
        </p:nvGrpSpPr>
        <p:grpSpPr bwMode="auto">
          <a:xfrm flipH="1">
            <a:off x="4464725" y="3393655"/>
            <a:ext cx="698738" cy="711200"/>
            <a:chOff x="4988536" y="3362106"/>
            <a:chExt cx="711202" cy="711202"/>
          </a:xfrm>
        </p:grpSpPr>
        <p:sp>
          <p:nvSpPr>
            <p:cNvPr id="7199" name="Oval 7198">
              <a:extLst>
                <a:ext uri="{FF2B5EF4-FFF2-40B4-BE49-F238E27FC236}">
                  <a16:creationId xmlns:a16="http://schemas.microsoft.com/office/drawing/2014/main" id="{608B954C-AC47-78CB-986A-1724F988C0B1}"/>
                </a:ext>
              </a:extLst>
            </p:cNvPr>
            <p:cNvSpPr/>
            <p:nvPr/>
          </p:nvSpPr>
          <p:spPr>
            <a:xfrm>
              <a:off x="4988536" y="3362106"/>
              <a:ext cx="711202" cy="711202"/>
            </a:xfrm>
            <a:prstGeom prst="ellipse">
              <a:avLst/>
            </a:prstGeom>
            <a:solidFill>
              <a:srgbClr val="FF671F"/>
            </a:solidFill>
            <a:ln w="3810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a:solidFill>
                  <a:schemeClr val="bg1"/>
                </a:solidFill>
                <a:cs typeface="Arial" panose="020B0604020202020204" pitchFamily="34" charset="0"/>
              </a:endParaRPr>
            </a:p>
          </p:txBody>
        </p:sp>
        <p:sp>
          <p:nvSpPr>
            <p:cNvPr id="7200" name="Freeform: Shape 11">
              <a:extLst>
                <a:ext uri="{FF2B5EF4-FFF2-40B4-BE49-F238E27FC236}">
                  <a16:creationId xmlns:a16="http://schemas.microsoft.com/office/drawing/2014/main" id="{D52466D1-4DEF-BA8C-F6F7-FD64175A50C5}"/>
                </a:ext>
              </a:extLst>
            </p:cNvPr>
            <p:cNvSpPr>
              <a:spLocks/>
            </p:cNvSpPr>
            <p:nvPr/>
          </p:nvSpPr>
          <p:spPr bwMode="auto">
            <a:xfrm>
              <a:off x="5132047" y="3512713"/>
              <a:ext cx="424180" cy="409988"/>
            </a:xfrm>
            <a:custGeom>
              <a:avLst/>
              <a:gdLst>
                <a:gd name="T0" fmla="*/ 0 w 5210846"/>
                <a:gd name="T1" fmla="*/ 0 h 5036486"/>
                <a:gd name="T2" fmla="*/ 0 w 5210846"/>
                <a:gd name="T3" fmla="*/ 0 h 5036486"/>
                <a:gd name="T4" fmla="*/ 0 w 5210846"/>
                <a:gd name="T5" fmla="*/ 0 h 5036486"/>
                <a:gd name="T6" fmla="*/ 0 w 5210846"/>
                <a:gd name="T7" fmla="*/ 0 h 5036486"/>
                <a:gd name="T8" fmla="*/ 0 w 5210846"/>
                <a:gd name="T9" fmla="*/ 0 h 5036486"/>
                <a:gd name="T10" fmla="*/ 0 w 5210846"/>
                <a:gd name="T11" fmla="*/ 0 h 5036486"/>
                <a:gd name="T12" fmla="*/ 0 w 5210846"/>
                <a:gd name="T13" fmla="*/ 0 h 5036486"/>
                <a:gd name="T14" fmla="*/ 0 w 5210846"/>
                <a:gd name="T15" fmla="*/ 0 h 5036486"/>
                <a:gd name="T16" fmla="*/ 0 w 5210846"/>
                <a:gd name="T17" fmla="*/ 0 h 5036486"/>
                <a:gd name="T18" fmla="*/ 0 w 5210846"/>
                <a:gd name="T19" fmla="*/ 0 h 5036486"/>
                <a:gd name="T20" fmla="*/ 0 w 5210846"/>
                <a:gd name="T21" fmla="*/ 0 h 5036486"/>
                <a:gd name="T22" fmla="*/ 0 w 5210846"/>
                <a:gd name="T23" fmla="*/ 0 h 5036486"/>
                <a:gd name="T24" fmla="*/ 0 w 5210846"/>
                <a:gd name="T25" fmla="*/ 0 h 5036486"/>
                <a:gd name="T26" fmla="*/ 0 w 5210846"/>
                <a:gd name="T27" fmla="*/ 0 h 5036486"/>
                <a:gd name="T28" fmla="*/ 0 w 5210846"/>
                <a:gd name="T29" fmla="*/ 0 h 5036486"/>
                <a:gd name="T30" fmla="*/ 0 w 5210846"/>
                <a:gd name="T31" fmla="*/ 0 h 5036486"/>
                <a:gd name="T32" fmla="*/ 0 w 5210846"/>
                <a:gd name="T33" fmla="*/ 0 h 5036486"/>
                <a:gd name="T34" fmla="*/ 0 w 5210846"/>
                <a:gd name="T35" fmla="*/ 0 h 5036486"/>
                <a:gd name="T36" fmla="*/ 0 w 5210846"/>
                <a:gd name="T37" fmla="*/ 0 h 5036486"/>
                <a:gd name="T38" fmla="*/ 0 w 5210846"/>
                <a:gd name="T39" fmla="*/ 0 h 5036486"/>
                <a:gd name="T40" fmla="*/ 0 w 5210846"/>
                <a:gd name="T41" fmla="*/ 0 h 5036486"/>
                <a:gd name="T42" fmla="*/ 0 w 5210846"/>
                <a:gd name="T43" fmla="*/ 0 h 5036486"/>
                <a:gd name="T44" fmla="*/ 0 w 5210846"/>
                <a:gd name="T45" fmla="*/ 0 h 5036486"/>
                <a:gd name="T46" fmla="*/ 0 w 5210846"/>
                <a:gd name="T47" fmla="*/ 0 h 5036486"/>
                <a:gd name="T48" fmla="*/ 0 w 5210846"/>
                <a:gd name="T49" fmla="*/ 0 h 5036486"/>
                <a:gd name="T50" fmla="*/ 0 w 5210846"/>
                <a:gd name="T51" fmla="*/ 0 h 5036486"/>
                <a:gd name="T52" fmla="*/ 0 w 5210846"/>
                <a:gd name="T53" fmla="*/ 0 h 5036486"/>
                <a:gd name="T54" fmla="*/ 0 w 5210846"/>
                <a:gd name="T55" fmla="*/ 0 h 5036486"/>
                <a:gd name="T56" fmla="*/ 0 w 5210846"/>
                <a:gd name="T57" fmla="*/ 0 h 5036486"/>
                <a:gd name="T58" fmla="*/ 0 w 5210846"/>
                <a:gd name="T59" fmla="*/ 0 h 5036486"/>
                <a:gd name="T60" fmla="*/ 0 w 5210846"/>
                <a:gd name="T61" fmla="*/ 0 h 5036486"/>
                <a:gd name="T62" fmla="*/ 0 w 5210846"/>
                <a:gd name="T63" fmla="*/ 0 h 5036486"/>
                <a:gd name="T64" fmla="*/ 0 w 5210846"/>
                <a:gd name="T65" fmla="*/ 0 h 5036486"/>
                <a:gd name="T66" fmla="*/ 0 w 5210846"/>
                <a:gd name="T67" fmla="*/ 0 h 5036486"/>
                <a:gd name="T68" fmla="*/ 0 w 5210846"/>
                <a:gd name="T69" fmla="*/ 0 h 5036486"/>
                <a:gd name="T70" fmla="*/ 0 w 5210846"/>
                <a:gd name="T71" fmla="*/ 0 h 5036486"/>
                <a:gd name="T72" fmla="*/ 0 w 5210846"/>
                <a:gd name="T73" fmla="*/ 0 h 5036486"/>
                <a:gd name="T74" fmla="*/ 0 w 5210846"/>
                <a:gd name="T75" fmla="*/ 0 h 5036486"/>
                <a:gd name="T76" fmla="*/ 0 w 5210846"/>
                <a:gd name="T77" fmla="*/ 0 h 5036486"/>
                <a:gd name="T78" fmla="*/ 0 w 5210846"/>
                <a:gd name="T79" fmla="*/ 0 h 5036486"/>
                <a:gd name="T80" fmla="*/ 0 w 5210846"/>
                <a:gd name="T81" fmla="*/ 0 h 5036486"/>
                <a:gd name="T82" fmla="*/ 0 w 5210846"/>
                <a:gd name="T83" fmla="*/ 0 h 5036486"/>
                <a:gd name="T84" fmla="*/ 0 w 5210846"/>
                <a:gd name="T85" fmla="*/ 0 h 5036486"/>
                <a:gd name="T86" fmla="*/ 0 w 5210846"/>
                <a:gd name="T87" fmla="*/ 0 h 5036486"/>
                <a:gd name="T88" fmla="*/ 0 w 5210846"/>
                <a:gd name="T89" fmla="*/ 0 h 5036486"/>
                <a:gd name="T90" fmla="*/ 0 w 5210846"/>
                <a:gd name="T91" fmla="*/ 0 h 5036486"/>
                <a:gd name="T92" fmla="*/ 0 w 5210846"/>
                <a:gd name="T93" fmla="*/ 0 h 5036486"/>
                <a:gd name="T94" fmla="*/ 0 w 5210846"/>
                <a:gd name="T95" fmla="*/ 0 h 5036486"/>
                <a:gd name="T96" fmla="*/ 0 w 5210846"/>
                <a:gd name="T97" fmla="*/ 0 h 503648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210846" h="5036486">
                  <a:moveTo>
                    <a:pt x="608379" y="2737713"/>
                  </a:moveTo>
                  <a:cubicBezTo>
                    <a:pt x="509643" y="2787120"/>
                    <a:pt x="438310" y="2841954"/>
                    <a:pt x="388942" y="2885856"/>
                  </a:cubicBezTo>
                  <a:lnTo>
                    <a:pt x="591929" y="3226002"/>
                  </a:lnTo>
                  <a:cubicBezTo>
                    <a:pt x="597435" y="3231469"/>
                    <a:pt x="597435" y="3242452"/>
                    <a:pt x="602912" y="3247929"/>
                  </a:cubicBezTo>
                  <a:lnTo>
                    <a:pt x="608379" y="2737713"/>
                  </a:lnTo>
                  <a:close/>
                  <a:moveTo>
                    <a:pt x="4602498" y="2737674"/>
                  </a:moveTo>
                  <a:lnTo>
                    <a:pt x="4607974" y="3253405"/>
                  </a:lnTo>
                  <a:cubicBezTo>
                    <a:pt x="4607974" y="3242423"/>
                    <a:pt x="4613480" y="3236946"/>
                    <a:pt x="4618957" y="3225964"/>
                  </a:cubicBezTo>
                  <a:lnTo>
                    <a:pt x="4821934" y="2885817"/>
                  </a:lnTo>
                  <a:cubicBezTo>
                    <a:pt x="4778082" y="2841925"/>
                    <a:pt x="4701234" y="2781565"/>
                    <a:pt x="4602498" y="2737674"/>
                  </a:cubicBezTo>
                  <a:close/>
                  <a:moveTo>
                    <a:pt x="4191018" y="2304258"/>
                  </a:moveTo>
                  <a:cubicBezTo>
                    <a:pt x="4865845" y="2304258"/>
                    <a:pt x="5173073" y="2754162"/>
                    <a:pt x="5184056" y="2770622"/>
                  </a:cubicBezTo>
                  <a:lnTo>
                    <a:pt x="5184056" y="2770592"/>
                  </a:lnTo>
                  <a:cubicBezTo>
                    <a:pt x="5216965" y="2830943"/>
                    <a:pt x="5222481" y="2902237"/>
                    <a:pt x="5184056" y="2957120"/>
                  </a:cubicBezTo>
                  <a:lnTo>
                    <a:pt x="4909814" y="3407024"/>
                  </a:lnTo>
                  <a:cubicBezTo>
                    <a:pt x="4876906" y="3461869"/>
                    <a:pt x="4822022" y="3489301"/>
                    <a:pt x="4761672" y="3489301"/>
                  </a:cubicBezTo>
                  <a:cubicBezTo>
                    <a:pt x="4734230" y="3489301"/>
                    <a:pt x="4701321" y="3478318"/>
                    <a:pt x="4673879" y="3461869"/>
                  </a:cubicBezTo>
                  <a:cubicBezTo>
                    <a:pt x="4640971" y="3445410"/>
                    <a:pt x="4613529" y="3412501"/>
                    <a:pt x="4602546" y="3379583"/>
                  </a:cubicBezTo>
                  <a:lnTo>
                    <a:pt x="4602546" y="3544184"/>
                  </a:lnTo>
                  <a:lnTo>
                    <a:pt x="4619006" y="4838975"/>
                  </a:lnTo>
                  <a:cubicBezTo>
                    <a:pt x="4619006" y="4948693"/>
                    <a:pt x="4531214" y="5036486"/>
                    <a:pt x="4426962" y="5036486"/>
                  </a:cubicBezTo>
                  <a:cubicBezTo>
                    <a:pt x="4322701" y="5036486"/>
                    <a:pt x="4234918" y="4948693"/>
                    <a:pt x="4234918" y="4844442"/>
                  </a:cubicBezTo>
                  <a:lnTo>
                    <a:pt x="4223936" y="3615488"/>
                  </a:lnTo>
                  <a:lnTo>
                    <a:pt x="4141650" y="3615488"/>
                  </a:lnTo>
                  <a:lnTo>
                    <a:pt x="3922174" y="4169605"/>
                  </a:lnTo>
                  <a:lnTo>
                    <a:pt x="3916737" y="4844422"/>
                  </a:lnTo>
                  <a:cubicBezTo>
                    <a:pt x="3916737" y="4948674"/>
                    <a:pt x="3828945" y="5036466"/>
                    <a:pt x="3724693" y="5036466"/>
                  </a:cubicBezTo>
                  <a:cubicBezTo>
                    <a:pt x="3620442" y="5030999"/>
                    <a:pt x="3532650" y="4943207"/>
                    <a:pt x="3532650" y="4838955"/>
                  </a:cubicBezTo>
                  <a:lnTo>
                    <a:pt x="3538126" y="4131229"/>
                  </a:lnTo>
                  <a:cubicBezTo>
                    <a:pt x="3538126" y="4109264"/>
                    <a:pt x="3538126" y="4081862"/>
                    <a:pt x="3549109" y="4059896"/>
                  </a:cubicBezTo>
                  <a:lnTo>
                    <a:pt x="3768545" y="3505780"/>
                  </a:lnTo>
                  <a:lnTo>
                    <a:pt x="3784965" y="2940681"/>
                  </a:lnTo>
                  <a:cubicBezTo>
                    <a:pt x="3763039" y="2968083"/>
                    <a:pt x="3746541" y="2995525"/>
                    <a:pt x="3724615" y="3022967"/>
                  </a:cubicBezTo>
                  <a:cubicBezTo>
                    <a:pt x="3571005" y="3225954"/>
                    <a:pt x="3379001" y="3396062"/>
                    <a:pt x="3368018" y="3401538"/>
                  </a:cubicBezTo>
                  <a:cubicBezTo>
                    <a:pt x="3291209" y="3467355"/>
                    <a:pt x="3181491" y="3456412"/>
                    <a:pt x="3121140" y="3385079"/>
                  </a:cubicBezTo>
                  <a:cubicBezTo>
                    <a:pt x="3055313" y="3308269"/>
                    <a:pt x="3066257" y="3198551"/>
                    <a:pt x="3137590" y="3138201"/>
                  </a:cubicBezTo>
                  <a:cubicBezTo>
                    <a:pt x="3137590" y="3138201"/>
                    <a:pt x="3313174" y="2990058"/>
                    <a:pt x="3439351" y="2819990"/>
                  </a:cubicBezTo>
                  <a:cubicBezTo>
                    <a:pt x="3455811" y="2792548"/>
                    <a:pt x="3477776" y="2770622"/>
                    <a:pt x="3494235" y="2743180"/>
                  </a:cubicBezTo>
                  <a:cubicBezTo>
                    <a:pt x="3620451" y="2556652"/>
                    <a:pt x="3801464" y="2304258"/>
                    <a:pt x="4191018" y="2304258"/>
                  </a:cubicBezTo>
                  <a:close/>
                  <a:moveTo>
                    <a:pt x="2307071" y="2276105"/>
                  </a:moveTo>
                  <a:cubicBezTo>
                    <a:pt x="2351646" y="2279535"/>
                    <a:pt x="2394163" y="2298747"/>
                    <a:pt x="2424338" y="2331700"/>
                  </a:cubicBezTo>
                  <a:cubicBezTo>
                    <a:pt x="2490204" y="2408509"/>
                    <a:pt x="2479221" y="2518227"/>
                    <a:pt x="2402412" y="2578578"/>
                  </a:cubicBezTo>
                  <a:cubicBezTo>
                    <a:pt x="2369503" y="2611486"/>
                    <a:pt x="2040300" y="2869347"/>
                    <a:pt x="1733071" y="2814473"/>
                  </a:cubicBezTo>
                  <a:cubicBezTo>
                    <a:pt x="1645279" y="2798014"/>
                    <a:pt x="1563002" y="2770573"/>
                    <a:pt x="1486193" y="2743140"/>
                  </a:cubicBezTo>
                  <a:cubicBezTo>
                    <a:pt x="1469734" y="2737664"/>
                    <a:pt x="1453284" y="2732158"/>
                    <a:pt x="1436825" y="2726681"/>
                  </a:cubicBezTo>
                  <a:lnTo>
                    <a:pt x="1442302" y="3505750"/>
                  </a:lnTo>
                  <a:lnTo>
                    <a:pt x="1661738" y="4059867"/>
                  </a:lnTo>
                  <a:cubicBezTo>
                    <a:pt x="1667244" y="4081832"/>
                    <a:pt x="1672721" y="4109274"/>
                    <a:pt x="1672721" y="4131200"/>
                  </a:cubicBezTo>
                  <a:lnTo>
                    <a:pt x="1678187" y="4838926"/>
                  </a:lnTo>
                  <a:cubicBezTo>
                    <a:pt x="1678187" y="4948644"/>
                    <a:pt x="1590395" y="5036436"/>
                    <a:pt x="1486144" y="5036436"/>
                  </a:cubicBezTo>
                  <a:cubicBezTo>
                    <a:pt x="1381892" y="5036436"/>
                    <a:pt x="1294100" y="4948644"/>
                    <a:pt x="1294100" y="4844393"/>
                  </a:cubicBezTo>
                  <a:lnTo>
                    <a:pt x="1288633" y="4169575"/>
                  </a:lnTo>
                  <a:lnTo>
                    <a:pt x="1069197" y="3615459"/>
                  </a:lnTo>
                  <a:lnTo>
                    <a:pt x="986911" y="3615459"/>
                  </a:lnTo>
                  <a:lnTo>
                    <a:pt x="970530" y="4838926"/>
                  </a:lnTo>
                  <a:cubicBezTo>
                    <a:pt x="970530" y="4943177"/>
                    <a:pt x="882738" y="5030969"/>
                    <a:pt x="778486" y="5030969"/>
                  </a:cubicBezTo>
                  <a:cubicBezTo>
                    <a:pt x="668729" y="5025503"/>
                    <a:pt x="586443" y="4937710"/>
                    <a:pt x="586443" y="4833459"/>
                  </a:cubicBezTo>
                  <a:lnTo>
                    <a:pt x="602902" y="3379563"/>
                  </a:lnTo>
                  <a:cubicBezTo>
                    <a:pt x="586443" y="3407005"/>
                    <a:pt x="564478" y="3439913"/>
                    <a:pt x="531569" y="3456373"/>
                  </a:cubicBezTo>
                  <a:cubicBezTo>
                    <a:pt x="504127" y="3478338"/>
                    <a:pt x="476685" y="3483814"/>
                    <a:pt x="443777" y="3483814"/>
                  </a:cubicBezTo>
                  <a:cubicBezTo>
                    <a:pt x="383426" y="3483814"/>
                    <a:pt x="328543" y="3456412"/>
                    <a:pt x="295634" y="3401528"/>
                  </a:cubicBezTo>
                  <a:lnTo>
                    <a:pt x="26791" y="2957140"/>
                  </a:lnTo>
                  <a:cubicBezTo>
                    <a:pt x="-11633" y="2902266"/>
                    <a:pt x="-6122" y="2830972"/>
                    <a:pt x="26791" y="2770612"/>
                  </a:cubicBezTo>
                  <a:cubicBezTo>
                    <a:pt x="43289" y="2754123"/>
                    <a:pt x="350528" y="2304258"/>
                    <a:pt x="1019829" y="2304219"/>
                  </a:cubicBezTo>
                  <a:cubicBezTo>
                    <a:pt x="1272223" y="2304219"/>
                    <a:pt x="1453274" y="2370085"/>
                    <a:pt x="1595911" y="2419453"/>
                  </a:cubicBezTo>
                  <a:cubicBezTo>
                    <a:pt x="1667254" y="2441428"/>
                    <a:pt x="1727604" y="2463354"/>
                    <a:pt x="1787955" y="2474336"/>
                  </a:cubicBezTo>
                  <a:cubicBezTo>
                    <a:pt x="1908665" y="2496302"/>
                    <a:pt x="2106176" y="2375601"/>
                    <a:pt x="2177509" y="2315250"/>
                  </a:cubicBezTo>
                  <a:lnTo>
                    <a:pt x="2177460" y="2315201"/>
                  </a:lnTo>
                  <a:cubicBezTo>
                    <a:pt x="2215865" y="2285026"/>
                    <a:pt x="2262497" y="2272675"/>
                    <a:pt x="2307071" y="2276105"/>
                  </a:cubicBezTo>
                  <a:close/>
                  <a:moveTo>
                    <a:pt x="4191017" y="1426415"/>
                  </a:moveTo>
                  <a:cubicBezTo>
                    <a:pt x="4399471" y="1426415"/>
                    <a:pt x="4575055" y="1601999"/>
                    <a:pt x="4575055" y="1815969"/>
                  </a:cubicBezTo>
                  <a:cubicBezTo>
                    <a:pt x="4575055" y="2029939"/>
                    <a:pt x="4404987" y="2205523"/>
                    <a:pt x="4191017" y="2205523"/>
                  </a:cubicBezTo>
                  <a:cubicBezTo>
                    <a:pt x="3977047" y="2205523"/>
                    <a:pt x="3801463" y="2029978"/>
                    <a:pt x="3801463" y="1815969"/>
                  </a:cubicBezTo>
                  <a:cubicBezTo>
                    <a:pt x="3801463" y="1601999"/>
                    <a:pt x="3977047" y="1426415"/>
                    <a:pt x="4191017" y="1426415"/>
                  </a:cubicBezTo>
                  <a:close/>
                  <a:moveTo>
                    <a:pt x="1019878" y="1426415"/>
                  </a:moveTo>
                  <a:cubicBezTo>
                    <a:pt x="1233848" y="1426415"/>
                    <a:pt x="1409432" y="1601999"/>
                    <a:pt x="1409432" y="1815969"/>
                  </a:cubicBezTo>
                  <a:cubicBezTo>
                    <a:pt x="1409432" y="2029939"/>
                    <a:pt x="1233848" y="2205523"/>
                    <a:pt x="1019878" y="2205523"/>
                  </a:cubicBezTo>
                  <a:cubicBezTo>
                    <a:pt x="811385" y="2205523"/>
                    <a:pt x="635840" y="2029978"/>
                    <a:pt x="635840" y="1815969"/>
                  </a:cubicBezTo>
                  <a:cubicBezTo>
                    <a:pt x="635840" y="1601999"/>
                    <a:pt x="805909" y="1426415"/>
                    <a:pt x="1019878" y="1426415"/>
                  </a:cubicBezTo>
                  <a:close/>
                  <a:moveTo>
                    <a:pt x="2940069" y="312705"/>
                  </a:moveTo>
                  <a:cubicBezTo>
                    <a:pt x="3313164" y="334670"/>
                    <a:pt x="3609410" y="647375"/>
                    <a:pt x="3609410" y="1025947"/>
                  </a:cubicBezTo>
                  <a:cubicBezTo>
                    <a:pt x="3609410" y="1157630"/>
                    <a:pt x="3571025" y="1283808"/>
                    <a:pt x="3510674" y="1388059"/>
                  </a:cubicBezTo>
                  <a:lnTo>
                    <a:pt x="3642358" y="1673362"/>
                  </a:lnTo>
                  <a:cubicBezTo>
                    <a:pt x="3669799" y="1733673"/>
                    <a:pt x="3609449" y="1799539"/>
                    <a:pt x="3543622" y="1772097"/>
                  </a:cubicBezTo>
                  <a:lnTo>
                    <a:pt x="3252774" y="1645920"/>
                  </a:lnTo>
                  <a:cubicBezTo>
                    <a:pt x="3148523" y="1706231"/>
                    <a:pt x="3022345" y="1744655"/>
                    <a:pt x="2890662" y="1744655"/>
                  </a:cubicBezTo>
                  <a:cubicBezTo>
                    <a:pt x="2709601" y="1744655"/>
                    <a:pt x="2539532" y="1673362"/>
                    <a:pt x="2413355" y="1558128"/>
                  </a:cubicBezTo>
                  <a:cubicBezTo>
                    <a:pt x="2775467" y="1448400"/>
                    <a:pt x="3038805" y="1113729"/>
                    <a:pt x="3038805" y="718708"/>
                  </a:cubicBezTo>
                  <a:cubicBezTo>
                    <a:pt x="3038805" y="570566"/>
                    <a:pt x="3005896" y="433406"/>
                    <a:pt x="2940069" y="312705"/>
                  </a:cubicBezTo>
                  <a:close/>
                  <a:moveTo>
                    <a:pt x="2166536" y="0"/>
                  </a:moveTo>
                  <a:cubicBezTo>
                    <a:pt x="2561566" y="0"/>
                    <a:pt x="2879778" y="318221"/>
                    <a:pt x="2879778" y="713203"/>
                  </a:cubicBezTo>
                  <a:cubicBezTo>
                    <a:pt x="2879778" y="1113700"/>
                    <a:pt x="2556090" y="1431911"/>
                    <a:pt x="2161069" y="1431911"/>
                  </a:cubicBezTo>
                  <a:cubicBezTo>
                    <a:pt x="2029385" y="1431911"/>
                    <a:pt x="1903208" y="1393526"/>
                    <a:pt x="1798957" y="1333176"/>
                  </a:cubicBezTo>
                  <a:lnTo>
                    <a:pt x="1513654" y="1464859"/>
                  </a:lnTo>
                  <a:lnTo>
                    <a:pt x="1513644" y="1464859"/>
                  </a:lnTo>
                  <a:cubicBezTo>
                    <a:pt x="1453294" y="1492301"/>
                    <a:pt x="1387467" y="1426435"/>
                    <a:pt x="1414909" y="1366084"/>
                  </a:cubicBezTo>
                  <a:lnTo>
                    <a:pt x="1546563" y="1080821"/>
                  </a:lnTo>
                  <a:cubicBezTo>
                    <a:pt x="1486251" y="976569"/>
                    <a:pt x="1447827" y="850392"/>
                    <a:pt x="1447827" y="718709"/>
                  </a:cubicBezTo>
                  <a:cubicBezTo>
                    <a:pt x="1447827" y="318211"/>
                    <a:pt x="1771515" y="0"/>
                    <a:pt x="2166536" y="0"/>
                  </a:cubicBezTo>
                  <a:close/>
                </a:path>
              </a:pathLst>
            </a:custGeom>
            <a:solidFill>
              <a:schemeClr val="bg1"/>
            </a:solidFill>
            <a:ln w="38100" cap="flat">
              <a:noFill/>
              <a:prstDash val="solid"/>
              <a:miter lim="800000"/>
              <a:headEnd/>
              <a:tailEnd/>
            </a:ln>
          </p:spPr>
          <p:txBody>
            <a:bodyPr anchor="ctr"/>
            <a:lstStyle/>
            <a:p>
              <a:endParaRPr lang="en-US">
                <a:solidFill>
                  <a:schemeClr val="bg1"/>
                </a:solidFill>
              </a:endParaRPr>
            </a:p>
          </p:txBody>
        </p:sp>
      </p:grpSp>
      <p:grpSp>
        <p:nvGrpSpPr>
          <p:cNvPr id="31" name="Group 12">
            <a:extLst>
              <a:ext uri="{FF2B5EF4-FFF2-40B4-BE49-F238E27FC236}">
                <a16:creationId xmlns:a16="http://schemas.microsoft.com/office/drawing/2014/main" id="{25BB7853-0C21-60FB-769B-2F01E950F520}"/>
              </a:ext>
            </a:extLst>
          </p:cNvPr>
          <p:cNvGrpSpPr>
            <a:grpSpLocks/>
          </p:cNvGrpSpPr>
          <p:nvPr/>
        </p:nvGrpSpPr>
        <p:grpSpPr bwMode="auto">
          <a:xfrm flipH="1">
            <a:off x="3887683" y="4718389"/>
            <a:ext cx="698738" cy="711200"/>
            <a:chOff x="6156261" y="4392244"/>
            <a:chExt cx="711202" cy="711202"/>
          </a:xfrm>
        </p:grpSpPr>
        <p:sp>
          <p:nvSpPr>
            <p:cNvPr id="33" name="Oval 32">
              <a:extLst>
                <a:ext uri="{FF2B5EF4-FFF2-40B4-BE49-F238E27FC236}">
                  <a16:creationId xmlns:a16="http://schemas.microsoft.com/office/drawing/2014/main" id="{340731AD-C0ED-6100-055E-839E54C88387}"/>
                </a:ext>
              </a:extLst>
            </p:cNvPr>
            <p:cNvSpPr/>
            <p:nvPr/>
          </p:nvSpPr>
          <p:spPr>
            <a:xfrm>
              <a:off x="6156261" y="4392244"/>
              <a:ext cx="711202" cy="711202"/>
            </a:xfrm>
            <a:prstGeom prst="ellipse">
              <a:avLst/>
            </a:prstGeom>
            <a:solidFill>
              <a:srgbClr val="FF671F"/>
            </a:solidFill>
            <a:ln w="3810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dirty="0">
                <a:solidFill>
                  <a:schemeClr val="bg1"/>
                </a:solidFill>
                <a:cs typeface="Arial" panose="020B0604020202020204" pitchFamily="34" charset="0"/>
              </a:endParaRPr>
            </a:p>
          </p:txBody>
        </p:sp>
        <p:sp>
          <p:nvSpPr>
            <p:cNvPr id="34" name="Freeform: Shape 14">
              <a:extLst>
                <a:ext uri="{FF2B5EF4-FFF2-40B4-BE49-F238E27FC236}">
                  <a16:creationId xmlns:a16="http://schemas.microsoft.com/office/drawing/2014/main" id="{0409429A-8F2C-62B9-EEFE-6274F90A3036}"/>
                </a:ext>
              </a:extLst>
            </p:cNvPr>
            <p:cNvSpPr>
              <a:spLocks/>
            </p:cNvSpPr>
            <p:nvPr/>
          </p:nvSpPr>
          <p:spPr bwMode="auto">
            <a:xfrm>
              <a:off x="6308664" y="4544646"/>
              <a:ext cx="406398" cy="406398"/>
            </a:xfrm>
            <a:custGeom>
              <a:avLst/>
              <a:gdLst>
                <a:gd name="T0" fmla="*/ 0 w 5486400"/>
                <a:gd name="T1" fmla="*/ 0 h 5486392"/>
                <a:gd name="T2" fmla="*/ 0 w 5486400"/>
                <a:gd name="T3" fmla="*/ 0 h 5486392"/>
                <a:gd name="T4" fmla="*/ 0 w 5486400"/>
                <a:gd name="T5" fmla="*/ 0 h 5486392"/>
                <a:gd name="T6" fmla="*/ 0 w 5486400"/>
                <a:gd name="T7" fmla="*/ 0 h 5486392"/>
                <a:gd name="T8" fmla="*/ 0 w 5486400"/>
                <a:gd name="T9" fmla="*/ 0 h 5486392"/>
                <a:gd name="T10" fmla="*/ 0 w 5486400"/>
                <a:gd name="T11" fmla="*/ 0 h 5486392"/>
                <a:gd name="T12" fmla="*/ 0 w 5486400"/>
                <a:gd name="T13" fmla="*/ 0 h 5486392"/>
                <a:gd name="T14" fmla="*/ 0 w 5486400"/>
                <a:gd name="T15" fmla="*/ 0 h 5486392"/>
                <a:gd name="T16" fmla="*/ 0 w 5486400"/>
                <a:gd name="T17" fmla="*/ 0 h 5486392"/>
                <a:gd name="T18" fmla="*/ 0 w 5486400"/>
                <a:gd name="T19" fmla="*/ 0 h 5486392"/>
                <a:gd name="T20" fmla="*/ 0 w 5486400"/>
                <a:gd name="T21" fmla="*/ 0 h 5486392"/>
                <a:gd name="T22" fmla="*/ 0 w 5486400"/>
                <a:gd name="T23" fmla="*/ 0 h 5486392"/>
                <a:gd name="T24" fmla="*/ 0 w 5486400"/>
                <a:gd name="T25" fmla="*/ 0 h 5486392"/>
                <a:gd name="T26" fmla="*/ 0 w 5486400"/>
                <a:gd name="T27" fmla="*/ 0 h 5486392"/>
                <a:gd name="T28" fmla="*/ 0 w 5486400"/>
                <a:gd name="T29" fmla="*/ 0 h 5486392"/>
                <a:gd name="T30" fmla="*/ 0 w 5486400"/>
                <a:gd name="T31" fmla="*/ 0 h 5486392"/>
                <a:gd name="T32" fmla="*/ 0 w 5486400"/>
                <a:gd name="T33" fmla="*/ 0 h 5486392"/>
                <a:gd name="T34" fmla="*/ 0 w 5486400"/>
                <a:gd name="T35" fmla="*/ 0 h 5486392"/>
                <a:gd name="T36" fmla="*/ 0 w 5486400"/>
                <a:gd name="T37" fmla="*/ 0 h 5486392"/>
                <a:gd name="T38" fmla="*/ 0 w 5486400"/>
                <a:gd name="T39" fmla="*/ 0 h 5486392"/>
                <a:gd name="T40" fmla="*/ 0 w 5486400"/>
                <a:gd name="T41" fmla="*/ 0 h 5486392"/>
                <a:gd name="T42" fmla="*/ 0 w 5486400"/>
                <a:gd name="T43" fmla="*/ 0 h 5486392"/>
                <a:gd name="T44" fmla="*/ 0 w 5486400"/>
                <a:gd name="T45" fmla="*/ 0 h 5486392"/>
                <a:gd name="T46" fmla="*/ 0 w 5486400"/>
                <a:gd name="T47" fmla="*/ 0 h 5486392"/>
                <a:gd name="T48" fmla="*/ 0 w 5486400"/>
                <a:gd name="T49" fmla="*/ 0 h 5486392"/>
                <a:gd name="T50" fmla="*/ 0 w 5486400"/>
                <a:gd name="T51" fmla="*/ 0 h 5486392"/>
                <a:gd name="T52" fmla="*/ 0 w 5486400"/>
                <a:gd name="T53" fmla="*/ 0 h 5486392"/>
                <a:gd name="T54" fmla="*/ 0 w 5486400"/>
                <a:gd name="T55" fmla="*/ 0 h 5486392"/>
                <a:gd name="T56" fmla="*/ 0 w 5486400"/>
                <a:gd name="T57" fmla="*/ 0 h 5486392"/>
                <a:gd name="T58" fmla="*/ 0 w 5486400"/>
                <a:gd name="T59" fmla="*/ 0 h 5486392"/>
                <a:gd name="T60" fmla="*/ 0 w 5486400"/>
                <a:gd name="T61" fmla="*/ 0 h 5486392"/>
                <a:gd name="T62" fmla="*/ 0 w 5486400"/>
                <a:gd name="T63" fmla="*/ 0 h 5486392"/>
                <a:gd name="T64" fmla="*/ 0 w 5486400"/>
                <a:gd name="T65" fmla="*/ 0 h 5486392"/>
                <a:gd name="T66" fmla="*/ 0 w 5486400"/>
                <a:gd name="T67" fmla="*/ 0 h 5486392"/>
                <a:gd name="T68" fmla="*/ 0 w 5486400"/>
                <a:gd name="T69" fmla="*/ 0 h 5486392"/>
                <a:gd name="T70" fmla="*/ 0 w 5486400"/>
                <a:gd name="T71" fmla="*/ 0 h 5486392"/>
                <a:gd name="T72" fmla="*/ 0 w 5486400"/>
                <a:gd name="T73" fmla="*/ 0 h 5486392"/>
                <a:gd name="T74" fmla="*/ 0 w 5486400"/>
                <a:gd name="T75" fmla="*/ 0 h 5486392"/>
                <a:gd name="T76" fmla="*/ 0 w 5486400"/>
                <a:gd name="T77" fmla="*/ 0 h 5486392"/>
                <a:gd name="T78" fmla="*/ 0 w 5486400"/>
                <a:gd name="T79" fmla="*/ 0 h 5486392"/>
                <a:gd name="T80" fmla="*/ 0 w 5486400"/>
                <a:gd name="T81" fmla="*/ 0 h 5486392"/>
                <a:gd name="T82" fmla="*/ 0 w 5486400"/>
                <a:gd name="T83" fmla="*/ 0 h 5486392"/>
                <a:gd name="T84" fmla="*/ 0 w 5486400"/>
                <a:gd name="T85" fmla="*/ 0 h 5486392"/>
                <a:gd name="T86" fmla="*/ 0 w 5486400"/>
                <a:gd name="T87" fmla="*/ 0 h 5486392"/>
                <a:gd name="T88" fmla="*/ 0 w 5486400"/>
                <a:gd name="T89" fmla="*/ 0 h 5486392"/>
                <a:gd name="T90" fmla="*/ 0 w 5486400"/>
                <a:gd name="T91" fmla="*/ 0 h 5486392"/>
                <a:gd name="T92" fmla="*/ 0 w 5486400"/>
                <a:gd name="T93" fmla="*/ 0 h 5486392"/>
                <a:gd name="T94" fmla="*/ 0 w 5486400"/>
                <a:gd name="T95" fmla="*/ 0 h 5486392"/>
                <a:gd name="T96" fmla="*/ 0 w 5486400"/>
                <a:gd name="T97" fmla="*/ 0 h 5486392"/>
                <a:gd name="T98" fmla="*/ 0 w 5486400"/>
                <a:gd name="T99" fmla="*/ 0 h 5486392"/>
                <a:gd name="T100" fmla="*/ 0 w 5486400"/>
                <a:gd name="T101" fmla="*/ 0 h 5486392"/>
                <a:gd name="T102" fmla="*/ 0 w 5486400"/>
                <a:gd name="T103" fmla="*/ 0 h 5486392"/>
                <a:gd name="T104" fmla="*/ 0 w 5486400"/>
                <a:gd name="T105" fmla="*/ 0 h 5486392"/>
                <a:gd name="T106" fmla="*/ 0 w 5486400"/>
                <a:gd name="T107" fmla="*/ 0 h 5486392"/>
                <a:gd name="T108" fmla="*/ 0 w 5486400"/>
                <a:gd name="T109" fmla="*/ 0 h 5486392"/>
                <a:gd name="T110" fmla="*/ 0 w 5486400"/>
                <a:gd name="T111" fmla="*/ 0 h 5486392"/>
                <a:gd name="T112" fmla="*/ 0 w 5486400"/>
                <a:gd name="T113" fmla="*/ 0 h 5486392"/>
                <a:gd name="T114" fmla="*/ 0 w 5486400"/>
                <a:gd name="T115" fmla="*/ 0 h 548639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5486400" h="5486392">
                  <a:moveTo>
                    <a:pt x="3857616" y="4543427"/>
                  </a:moveTo>
                  <a:cubicBezTo>
                    <a:pt x="3789428" y="4543427"/>
                    <a:pt x="3723982" y="4570526"/>
                    <a:pt x="3675761" y="4618747"/>
                  </a:cubicBezTo>
                  <a:cubicBezTo>
                    <a:pt x="3627539" y="4666949"/>
                    <a:pt x="3600441" y="4732404"/>
                    <a:pt x="3600441" y="4800592"/>
                  </a:cubicBezTo>
                  <a:cubicBezTo>
                    <a:pt x="3600441" y="4868790"/>
                    <a:pt x="3627549" y="4934235"/>
                    <a:pt x="3675761" y="4982447"/>
                  </a:cubicBezTo>
                  <a:cubicBezTo>
                    <a:pt x="3723973" y="5030668"/>
                    <a:pt x="3789418" y="5057767"/>
                    <a:pt x="3857616" y="5057767"/>
                  </a:cubicBezTo>
                  <a:cubicBezTo>
                    <a:pt x="3925774" y="5057581"/>
                    <a:pt x="3991063" y="5030413"/>
                    <a:pt x="4039245" y="4982221"/>
                  </a:cubicBezTo>
                  <a:cubicBezTo>
                    <a:pt x="4087427" y="4934039"/>
                    <a:pt x="4114595" y="4868751"/>
                    <a:pt x="4114791" y="4800592"/>
                  </a:cubicBezTo>
                  <a:cubicBezTo>
                    <a:pt x="4114791" y="4732404"/>
                    <a:pt x="4087682" y="4666959"/>
                    <a:pt x="4039470" y="4618747"/>
                  </a:cubicBezTo>
                  <a:cubicBezTo>
                    <a:pt x="3991258" y="4570526"/>
                    <a:pt x="3925804" y="4543427"/>
                    <a:pt x="3857616" y="4543427"/>
                  </a:cubicBezTo>
                  <a:close/>
                  <a:moveTo>
                    <a:pt x="2024607" y="4528914"/>
                  </a:moveTo>
                  <a:cubicBezTo>
                    <a:pt x="2035721" y="4528699"/>
                    <a:pt x="2046877" y="4530670"/>
                    <a:pt x="2057419" y="4534844"/>
                  </a:cubicBezTo>
                  <a:cubicBezTo>
                    <a:pt x="2158261" y="4575453"/>
                    <a:pt x="2262513" y="4606980"/>
                    <a:pt x="2368939" y="4629141"/>
                  </a:cubicBezTo>
                  <a:lnTo>
                    <a:pt x="2368929" y="4629141"/>
                  </a:lnTo>
                  <a:cubicBezTo>
                    <a:pt x="2415162" y="4639281"/>
                    <a:pt x="2444710" y="4684710"/>
                    <a:pt x="2435217" y="4731051"/>
                  </a:cubicBezTo>
                  <a:cubicBezTo>
                    <a:pt x="2427448" y="4771013"/>
                    <a:pt x="2392658" y="4799984"/>
                    <a:pt x="2351980" y="4800434"/>
                  </a:cubicBezTo>
                  <a:cubicBezTo>
                    <a:pt x="2346200" y="4800434"/>
                    <a:pt x="2340459" y="4799866"/>
                    <a:pt x="2334835" y="4798720"/>
                  </a:cubicBezTo>
                  <a:cubicBezTo>
                    <a:pt x="2218690" y="4774609"/>
                    <a:pt x="2104945" y="4740162"/>
                    <a:pt x="1994923" y="4695850"/>
                  </a:cubicBezTo>
                  <a:cubicBezTo>
                    <a:pt x="1950954" y="4677784"/>
                    <a:pt x="1929635" y="4627760"/>
                    <a:pt x="1947006" y="4583526"/>
                  </a:cubicBezTo>
                  <a:cubicBezTo>
                    <a:pt x="1955088" y="4562364"/>
                    <a:pt x="1971273" y="4545258"/>
                    <a:pt x="1992053" y="4536107"/>
                  </a:cubicBezTo>
                  <a:cubicBezTo>
                    <a:pt x="2002423" y="4531532"/>
                    <a:pt x="2013494" y="4529130"/>
                    <a:pt x="2024607" y="4528914"/>
                  </a:cubicBezTo>
                  <a:close/>
                  <a:moveTo>
                    <a:pt x="1444520" y="4168539"/>
                  </a:moveTo>
                  <a:cubicBezTo>
                    <a:pt x="1467102" y="4167157"/>
                    <a:pt x="1489293" y="4174887"/>
                    <a:pt x="1506095" y="4190083"/>
                  </a:cubicBezTo>
                  <a:cubicBezTo>
                    <a:pt x="1587157" y="4263297"/>
                    <a:pt x="1674528" y="4329271"/>
                    <a:pt x="1767101" y="4387250"/>
                  </a:cubicBezTo>
                  <a:cubicBezTo>
                    <a:pt x="1807289" y="4412781"/>
                    <a:pt x="1819682" y="4465745"/>
                    <a:pt x="1795072" y="4506501"/>
                  </a:cubicBezTo>
                  <a:cubicBezTo>
                    <a:pt x="1779768" y="4532033"/>
                    <a:pt x="1752209" y="4547678"/>
                    <a:pt x="1722436" y="4547718"/>
                  </a:cubicBezTo>
                  <a:cubicBezTo>
                    <a:pt x="1706750" y="4547678"/>
                    <a:pt x="1691369" y="4543240"/>
                    <a:pt x="1678045" y="4534864"/>
                  </a:cubicBezTo>
                  <a:cubicBezTo>
                    <a:pt x="1577085" y="4471564"/>
                    <a:pt x="1481788" y="4399536"/>
                    <a:pt x="1393350" y="4319709"/>
                  </a:cubicBezTo>
                  <a:cubicBezTo>
                    <a:pt x="1358178" y="4287711"/>
                    <a:pt x="1354925" y="4233484"/>
                    <a:pt x="1386080" y="4197548"/>
                  </a:cubicBezTo>
                  <a:cubicBezTo>
                    <a:pt x="1400854" y="4180403"/>
                    <a:pt x="1421898" y="4169950"/>
                    <a:pt x="1444520" y="4168539"/>
                  </a:cubicBezTo>
                  <a:close/>
                  <a:moveTo>
                    <a:pt x="2828916" y="4114792"/>
                  </a:moveTo>
                  <a:lnTo>
                    <a:pt x="4714866" y="4114792"/>
                  </a:lnTo>
                  <a:cubicBezTo>
                    <a:pt x="4757571" y="4114792"/>
                    <a:pt x="4793743" y="4146251"/>
                    <a:pt x="4799748" y="4188496"/>
                  </a:cubicBezTo>
                  <a:lnTo>
                    <a:pt x="4971198" y="5388646"/>
                  </a:lnTo>
                  <a:cubicBezTo>
                    <a:pt x="4974833" y="5413296"/>
                    <a:pt x="4967642" y="5438288"/>
                    <a:pt x="4951447" y="5457226"/>
                  </a:cubicBezTo>
                  <a:cubicBezTo>
                    <a:pt x="4934763" y="5475635"/>
                    <a:pt x="4911151" y="5486196"/>
                    <a:pt x="4886316" y="5486392"/>
                  </a:cubicBezTo>
                  <a:lnTo>
                    <a:pt x="3000366" y="5486392"/>
                  </a:lnTo>
                  <a:cubicBezTo>
                    <a:pt x="2957660" y="5486392"/>
                    <a:pt x="2921489" y="5454933"/>
                    <a:pt x="2915483" y="5412688"/>
                  </a:cubicBezTo>
                  <a:lnTo>
                    <a:pt x="2744033" y="4212538"/>
                  </a:lnTo>
                  <a:cubicBezTo>
                    <a:pt x="2740398" y="4187888"/>
                    <a:pt x="2747590" y="4162896"/>
                    <a:pt x="2763784" y="4143958"/>
                  </a:cubicBezTo>
                  <a:cubicBezTo>
                    <a:pt x="2780469" y="4125549"/>
                    <a:pt x="2804080" y="4114988"/>
                    <a:pt x="2828916" y="4114792"/>
                  </a:cubicBezTo>
                  <a:close/>
                  <a:moveTo>
                    <a:pt x="1019124" y="3630187"/>
                  </a:moveTo>
                  <a:cubicBezTo>
                    <a:pt x="1030160" y="3628995"/>
                    <a:pt x="1041432" y="3629980"/>
                    <a:pt x="1052282" y="3633213"/>
                  </a:cubicBezTo>
                  <a:cubicBezTo>
                    <a:pt x="1073944" y="3639640"/>
                    <a:pt x="1092157" y="3654532"/>
                    <a:pt x="1102757" y="3674508"/>
                  </a:cubicBezTo>
                  <a:lnTo>
                    <a:pt x="1102757" y="3674498"/>
                  </a:lnTo>
                  <a:cubicBezTo>
                    <a:pt x="1154535" y="3771441"/>
                    <a:pt x="1214582" y="3863671"/>
                    <a:pt x="1282280" y="3950200"/>
                  </a:cubicBezTo>
                  <a:cubicBezTo>
                    <a:pt x="1311593" y="3987742"/>
                    <a:pt x="1305587" y="4041783"/>
                    <a:pt x="1268731" y="4071939"/>
                  </a:cubicBezTo>
                  <a:cubicBezTo>
                    <a:pt x="1251203" y="4086331"/>
                    <a:pt x="1228592" y="4093022"/>
                    <a:pt x="1206048" y="4090465"/>
                  </a:cubicBezTo>
                  <a:cubicBezTo>
                    <a:pt x="1183505" y="4087938"/>
                    <a:pt x="1162961" y="4076416"/>
                    <a:pt x="1149068" y="4058468"/>
                  </a:cubicBezTo>
                  <a:cubicBezTo>
                    <a:pt x="1075247" y="3964013"/>
                    <a:pt x="1009684" y="3863368"/>
                    <a:pt x="953086" y="3757666"/>
                  </a:cubicBezTo>
                  <a:cubicBezTo>
                    <a:pt x="930661" y="3715725"/>
                    <a:pt x="945924" y="3663525"/>
                    <a:pt x="987376" y="3640218"/>
                  </a:cubicBezTo>
                  <a:cubicBezTo>
                    <a:pt x="997286" y="3634746"/>
                    <a:pt x="1008087" y="3631378"/>
                    <a:pt x="1019124" y="3630187"/>
                  </a:cubicBezTo>
                  <a:close/>
                  <a:moveTo>
                    <a:pt x="4714875" y="3428962"/>
                  </a:moveTo>
                  <a:cubicBezTo>
                    <a:pt x="4919390" y="3429275"/>
                    <a:pt x="5115441" y="3510670"/>
                    <a:pt x="5260066" y="3655296"/>
                  </a:cubicBezTo>
                  <a:cubicBezTo>
                    <a:pt x="5404692" y="3799911"/>
                    <a:pt x="5486096" y="3995972"/>
                    <a:pt x="5486400" y="4200487"/>
                  </a:cubicBezTo>
                  <a:lnTo>
                    <a:pt x="5486400" y="4886287"/>
                  </a:lnTo>
                  <a:cubicBezTo>
                    <a:pt x="5486400" y="5000032"/>
                    <a:pt x="5453991" y="5111396"/>
                    <a:pt x="5392945" y="5207340"/>
                  </a:cubicBezTo>
                  <a:cubicBezTo>
                    <a:pt x="5331899" y="5303322"/>
                    <a:pt x="5244803" y="5379857"/>
                    <a:pt x="5141776" y="5428079"/>
                  </a:cubicBezTo>
                  <a:cubicBezTo>
                    <a:pt x="5144078" y="5406946"/>
                    <a:pt x="5143765" y="5385676"/>
                    <a:pt x="5140933" y="5364623"/>
                  </a:cubicBezTo>
                  <a:lnTo>
                    <a:pt x="5129794" y="5284031"/>
                  </a:lnTo>
                  <a:lnTo>
                    <a:pt x="4969493" y="4164512"/>
                  </a:lnTo>
                  <a:cubicBezTo>
                    <a:pt x="4960460" y="4103309"/>
                    <a:pt x="4929844" y="4047358"/>
                    <a:pt x="4883151" y="4006797"/>
                  </a:cubicBezTo>
                  <a:cubicBezTo>
                    <a:pt x="4836418" y="3966227"/>
                    <a:pt x="4776754" y="3943723"/>
                    <a:pt x="4714875" y="3943341"/>
                  </a:cubicBezTo>
                  <a:lnTo>
                    <a:pt x="3302127" y="3943341"/>
                  </a:lnTo>
                  <a:cubicBezTo>
                    <a:pt x="3355551" y="3793171"/>
                    <a:pt x="3454022" y="3663124"/>
                    <a:pt x="3584177" y="3571089"/>
                  </a:cubicBezTo>
                  <a:cubicBezTo>
                    <a:pt x="3714293" y="3479006"/>
                    <a:pt x="3869666" y="3429373"/>
                    <a:pt x="4029065" y="3428991"/>
                  </a:cubicBezTo>
                  <a:lnTo>
                    <a:pt x="4714865" y="3428991"/>
                  </a:lnTo>
                  <a:lnTo>
                    <a:pt x="4714875" y="3428962"/>
                  </a:lnTo>
                  <a:close/>
                  <a:moveTo>
                    <a:pt x="1628766" y="2486027"/>
                  </a:moveTo>
                  <a:cubicBezTo>
                    <a:pt x="1560577" y="2486027"/>
                    <a:pt x="1495133" y="2513126"/>
                    <a:pt x="1446911" y="2561347"/>
                  </a:cubicBezTo>
                  <a:cubicBezTo>
                    <a:pt x="1398690" y="2609549"/>
                    <a:pt x="1371600" y="2675004"/>
                    <a:pt x="1371600" y="2743192"/>
                  </a:cubicBezTo>
                  <a:cubicBezTo>
                    <a:pt x="1371600" y="2811390"/>
                    <a:pt x="1398699" y="2876835"/>
                    <a:pt x="1446911" y="2925047"/>
                  </a:cubicBezTo>
                  <a:cubicBezTo>
                    <a:pt x="1495123" y="2973268"/>
                    <a:pt x="1560568" y="3000367"/>
                    <a:pt x="1628766" y="3000367"/>
                  </a:cubicBezTo>
                  <a:cubicBezTo>
                    <a:pt x="1696924" y="3000181"/>
                    <a:pt x="1762213" y="2973004"/>
                    <a:pt x="1810395" y="2924821"/>
                  </a:cubicBezTo>
                  <a:cubicBezTo>
                    <a:pt x="1858577" y="2876639"/>
                    <a:pt x="1885745" y="2811351"/>
                    <a:pt x="1885941" y="2743192"/>
                  </a:cubicBezTo>
                  <a:cubicBezTo>
                    <a:pt x="1885941" y="2675004"/>
                    <a:pt x="1858832" y="2609559"/>
                    <a:pt x="1810620" y="2561347"/>
                  </a:cubicBezTo>
                  <a:cubicBezTo>
                    <a:pt x="1762408" y="2513126"/>
                    <a:pt x="1696954" y="2486027"/>
                    <a:pt x="1628766" y="2486027"/>
                  </a:cubicBezTo>
                  <a:close/>
                  <a:moveTo>
                    <a:pt x="4371965" y="2057399"/>
                  </a:moveTo>
                  <a:cubicBezTo>
                    <a:pt x="4460771" y="2057399"/>
                    <a:pt x="4549578" y="2080371"/>
                    <a:pt x="4629140" y="2126315"/>
                  </a:cubicBezTo>
                  <a:cubicBezTo>
                    <a:pt x="4788265" y="2218163"/>
                    <a:pt x="4886315" y="2387967"/>
                    <a:pt x="4886315" y="2571742"/>
                  </a:cubicBezTo>
                  <a:lnTo>
                    <a:pt x="4886315" y="2743192"/>
                  </a:lnTo>
                  <a:cubicBezTo>
                    <a:pt x="4886315" y="2879627"/>
                    <a:pt x="4832127" y="3010428"/>
                    <a:pt x="4735684" y="3106911"/>
                  </a:cubicBezTo>
                  <a:cubicBezTo>
                    <a:pt x="4639201" y="3203354"/>
                    <a:pt x="4508400" y="3257542"/>
                    <a:pt x="4371965" y="3257542"/>
                  </a:cubicBezTo>
                  <a:cubicBezTo>
                    <a:pt x="4235530" y="3257542"/>
                    <a:pt x="4104728" y="3203354"/>
                    <a:pt x="4008246" y="3106911"/>
                  </a:cubicBezTo>
                  <a:cubicBezTo>
                    <a:pt x="3911803" y="3010428"/>
                    <a:pt x="3857615" y="2879627"/>
                    <a:pt x="3857615" y="2743192"/>
                  </a:cubicBezTo>
                  <a:lnTo>
                    <a:pt x="3857615" y="2571742"/>
                  </a:lnTo>
                  <a:cubicBezTo>
                    <a:pt x="3857615" y="2387967"/>
                    <a:pt x="3955665" y="2218163"/>
                    <a:pt x="4114790" y="2126315"/>
                  </a:cubicBezTo>
                  <a:cubicBezTo>
                    <a:pt x="4194353" y="2080371"/>
                    <a:pt x="4283159" y="2057399"/>
                    <a:pt x="4371965" y="2057399"/>
                  </a:cubicBezTo>
                  <a:close/>
                  <a:moveTo>
                    <a:pt x="771516" y="2057392"/>
                  </a:moveTo>
                  <a:lnTo>
                    <a:pt x="2657466" y="2057392"/>
                  </a:lnTo>
                  <a:cubicBezTo>
                    <a:pt x="2682301" y="2057588"/>
                    <a:pt x="2705913" y="2068149"/>
                    <a:pt x="2722597" y="2086558"/>
                  </a:cubicBezTo>
                  <a:cubicBezTo>
                    <a:pt x="2738792" y="2105496"/>
                    <a:pt x="2745983" y="2130488"/>
                    <a:pt x="2742348" y="2155138"/>
                  </a:cubicBezTo>
                  <a:lnTo>
                    <a:pt x="2570898" y="3355288"/>
                  </a:lnTo>
                  <a:cubicBezTo>
                    <a:pt x="2564892" y="3397533"/>
                    <a:pt x="2528721" y="3428992"/>
                    <a:pt x="2486016" y="3428992"/>
                  </a:cubicBezTo>
                  <a:lnTo>
                    <a:pt x="600066" y="3428992"/>
                  </a:lnTo>
                  <a:cubicBezTo>
                    <a:pt x="575230" y="3428796"/>
                    <a:pt x="551619" y="3418235"/>
                    <a:pt x="534934" y="3399826"/>
                  </a:cubicBezTo>
                  <a:cubicBezTo>
                    <a:pt x="518739" y="3380888"/>
                    <a:pt x="511548" y="3355896"/>
                    <a:pt x="515183" y="3331246"/>
                  </a:cubicBezTo>
                  <a:lnTo>
                    <a:pt x="686633" y="2131096"/>
                  </a:lnTo>
                  <a:cubicBezTo>
                    <a:pt x="692639" y="2088851"/>
                    <a:pt x="728810" y="2057392"/>
                    <a:pt x="771516" y="2057392"/>
                  </a:cubicBezTo>
                  <a:close/>
                  <a:moveTo>
                    <a:pt x="4277688" y="1427768"/>
                  </a:moveTo>
                  <a:cubicBezTo>
                    <a:pt x="4300310" y="1430217"/>
                    <a:pt x="4320972" y="1441739"/>
                    <a:pt x="4334943" y="1459648"/>
                  </a:cubicBezTo>
                  <a:cubicBezTo>
                    <a:pt x="4409371" y="1553593"/>
                    <a:pt x="4475580" y="1653788"/>
                    <a:pt x="4532796" y="1759108"/>
                  </a:cubicBezTo>
                  <a:cubicBezTo>
                    <a:pt x="4555525" y="1800824"/>
                    <a:pt x="4540751" y="1853062"/>
                    <a:pt x="4499534" y="1876713"/>
                  </a:cubicBezTo>
                  <a:cubicBezTo>
                    <a:pt x="4487024" y="1883796"/>
                    <a:pt x="4472867" y="1887548"/>
                    <a:pt x="4458475" y="1887509"/>
                  </a:cubicBezTo>
                  <a:lnTo>
                    <a:pt x="4458475" y="1887519"/>
                  </a:lnTo>
                  <a:cubicBezTo>
                    <a:pt x="4427173" y="1887548"/>
                    <a:pt x="4398389" y="1870335"/>
                    <a:pt x="4383654" y="1842697"/>
                  </a:cubicBezTo>
                  <a:cubicBezTo>
                    <a:pt x="4331112" y="1746215"/>
                    <a:pt x="4270379" y="1654454"/>
                    <a:pt x="4202182" y="1568377"/>
                  </a:cubicBezTo>
                  <a:cubicBezTo>
                    <a:pt x="4172711" y="1531030"/>
                    <a:pt x="4178374" y="1477028"/>
                    <a:pt x="4214928" y="1446638"/>
                  </a:cubicBezTo>
                  <a:cubicBezTo>
                    <a:pt x="4232455" y="1432138"/>
                    <a:pt x="4255076" y="1425319"/>
                    <a:pt x="4277688" y="1427768"/>
                  </a:cubicBezTo>
                  <a:close/>
                  <a:moveTo>
                    <a:pt x="771525" y="1371592"/>
                  </a:moveTo>
                  <a:lnTo>
                    <a:pt x="1457325" y="1371592"/>
                  </a:lnTo>
                  <a:cubicBezTo>
                    <a:pt x="1616715" y="1371974"/>
                    <a:pt x="1772098" y="1421616"/>
                    <a:pt x="1902213" y="1513690"/>
                  </a:cubicBezTo>
                  <a:cubicBezTo>
                    <a:pt x="2032369" y="1605724"/>
                    <a:pt x="2130840" y="1735771"/>
                    <a:pt x="2184263" y="1885942"/>
                  </a:cubicBezTo>
                  <a:lnTo>
                    <a:pt x="771515" y="1885942"/>
                  </a:lnTo>
                  <a:lnTo>
                    <a:pt x="771525" y="1885971"/>
                  </a:lnTo>
                  <a:cubicBezTo>
                    <a:pt x="709637" y="1886354"/>
                    <a:pt x="649982" y="1908858"/>
                    <a:pt x="603249" y="1949427"/>
                  </a:cubicBezTo>
                  <a:cubicBezTo>
                    <a:pt x="556566" y="1989998"/>
                    <a:pt x="525950" y="2045949"/>
                    <a:pt x="516917" y="2107142"/>
                  </a:cubicBezTo>
                  <a:lnTo>
                    <a:pt x="356606" y="3227543"/>
                  </a:lnTo>
                  <a:lnTo>
                    <a:pt x="345467" y="3308135"/>
                  </a:lnTo>
                  <a:cubicBezTo>
                    <a:pt x="342635" y="3328875"/>
                    <a:pt x="342332" y="3349890"/>
                    <a:pt x="344624" y="3370709"/>
                  </a:cubicBezTo>
                  <a:cubicBezTo>
                    <a:pt x="241599" y="3322487"/>
                    <a:pt x="154497" y="3245952"/>
                    <a:pt x="93456" y="3149969"/>
                  </a:cubicBezTo>
                  <a:cubicBezTo>
                    <a:pt x="32415" y="3054026"/>
                    <a:pt x="0" y="2942652"/>
                    <a:pt x="0" y="2828917"/>
                  </a:cubicBezTo>
                  <a:lnTo>
                    <a:pt x="0" y="2143117"/>
                  </a:lnTo>
                  <a:cubicBezTo>
                    <a:pt x="313" y="1938602"/>
                    <a:pt x="81708" y="1742551"/>
                    <a:pt x="226334" y="1597926"/>
                  </a:cubicBezTo>
                  <a:cubicBezTo>
                    <a:pt x="370949" y="1453300"/>
                    <a:pt x="567010" y="1371896"/>
                    <a:pt x="771525" y="1371592"/>
                  </a:cubicBezTo>
                  <a:close/>
                  <a:moveTo>
                    <a:pt x="3772085" y="974432"/>
                  </a:moveTo>
                  <a:cubicBezTo>
                    <a:pt x="3783054" y="976116"/>
                    <a:pt x="3793694" y="979963"/>
                    <a:pt x="3803359" y="985878"/>
                  </a:cubicBezTo>
                  <a:cubicBezTo>
                    <a:pt x="3904730" y="1048668"/>
                    <a:pt x="4000409" y="1120158"/>
                    <a:pt x="4089347" y="1199564"/>
                  </a:cubicBezTo>
                  <a:cubicBezTo>
                    <a:pt x="4124666" y="1231414"/>
                    <a:pt x="4128222" y="1285602"/>
                    <a:pt x="4097303" y="1321734"/>
                  </a:cubicBezTo>
                  <a:cubicBezTo>
                    <a:pt x="4081304" y="1340476"/>
                    <a:pt x="4057928" y="1351312"/>
                    <a:pt x="4033278" y="1351312"/>
                  </a:cubicBezTo>
                  <a:lnTo>
                    <a:pt x="4033288" y="1351322"/>
                  </a:lnTo>
                  <a:cubicBezTo>
                    <a:pt x="4012734" y="1351204"/>
                    <a:pt x="3992943" y="1343582"/>
                    <a:pt x="3977640" y="1329885"/>
                  </a:cubicBezTo>
                  <a:cubicBezTo>
                    <a:pt x="3896010" y="1257093"/>
                    <a:pt x="3808179" y="1191501"/>
                    <a:pt x="3715145" y="1133903"/>
                  </a:cubicBezTo>
                  <a:cubicBezTo>
                    <a:pt x="3674889" y="1108685"/>
                    <a:pt x="3662143" y="1055830"/>
                    <a:pt x="3686518" y="1015035"/>
                  </a:cubicBezTo>
                  <a:cubicBezTo>
                    <a:pt x="3698000" y="995519"/>
                    <a:pt x="3716870" y="981430"/>
                    <a:pt x="3738835" y="975962"/>
                  </a:cubicBezTo>
                  <a:cubicBezTo>
                    <a:pt x="3749818" y="973226"/>
                    <a:pt x="3761116" y="972747"/>
                    <a:pt x="3772085" y="974432"/>
                  </a:cubicBezTo>
                  <a:close/>
                  <a:moveTo>
                    <a:pt x="2127316" y="790181"/>
                  </a:moveTo>
                  <a:cubicBezTo>
                    <a:pt x="2138420" y="790951"/>
                    <a:pt x="2149375" y="793908"/>
                    <a:pt x="2159516" y="798998"/>
                  </a:cubicBezTo>
                  <a:cubicBezTo>
                    <a:pt x="2179756" y="809215"/>
                    <a:pt x="2195069" y="827126"/>
                    <a:pt x="2201996" y="848748"/>
                  </a:cubicBezTo>
                  <a:cubicBezTo>
                    <a:pt x="2217231" y="893752"/>
                    <a:pt x="2193463" y="942661"/>
                    <a:pt x="2148690" y="958467"/>
                  </a:cubicBezTo>
                  <a:cubicBezTo>
                    <a:pt x="2045820" y="993941"/>
                    <a:pt x="1946310" y="1038450"/>
                    <a:pt x="1851356" y="1091531"/>
                  </a:cubicBezTo>
                  <a:cubicBezTo>
                    <a:pt x="1838924" y="1098575"/>
                    <a:pt x="1824874" y="1102249"/>
                    <a:pt x="1810561" y="1102249"/>
                  </a:cubicBezTo>
                  <a:cubicBezTo>
                    <a:pt x="1779298" y="1102170"/>
                    <a:pt x="1750632" y="1084908"/>
                    <a:pt x="1735897" y="1057319"/>
                  </a:cubicBezTo>
                  <a:cubicBezTo>
                    <a:pt x="1713246" y="1015534"/>
                    <a:pt x="1728206" y="963290"/>
                    <a:pt x="1769501" y="939792"/>
                  </a:cubicBezTo>
                  <a:cubicBezTo>
                    <a:pt x="1873214" y="881814"/>
                    <a:pt x="1981903" y="833172"/>
                    <a:pt x="2094227" y="794481"/>
                  </a:cubicBezTo>
                  <a:lnTo>
                    <a:pt x="2094227" y="794482"/>
                  </a:lnTo>
                  <a:cubicBezTo>
                    <a:pt x="2104960" y="790827"/>
                    <a:pt x="2116212" y="789411"/>
                    <a:pt x="2127316" y="790181"/>
                  </a:cubicBezTo>
                  <a:close/>
                  <a:moveTo>
                    <a:pt x="3144775" y="725480"/>
                  </a:moveTo>
                  <a:lnTo>
                    <a:pt x="3144775" y="725484"/>
                  </a:lnTo>
                  <a:cubicBezTo>
                    <a:pt x="3261077" y="749023"/>
                    <a:pt x="3375047" y="782777"/>
                    <a:pt x="3485383" y="826404"/>
                  </a:cubicBezTo>
                  <a:cubicBezTo>
                    <a:pt x="3529352" y="844350"/>
                    <a:pt x="3550857" y="894178"/>
                    <a:pt x="3533830" y="938533"/>
                  </a:cubicBezTo>
                  <a:cubicBezTo>
                    <a:pt x="3521387" y="971598"/>
                    <a:pt x="3489782" y="993598"/>
                    <a:pt x="3454424" y="993716"/>
                  </a:cubicBezTo>
                  <a:cubicBezTo>
                    <a:pt x="3443892" y="993716"/>
                    <a:pt x="3433448" y="991727"/>
                    <a:pt x="3423651" y="987828"/>
                  </a:cubicBezTo>
                  <a:cubicBezTo>
                    <a:pt x="3322613" y="947794"/>
                    <a:pt x="3218215" y="916833"/>
                    <a:pt x="3111710" y="895325"/>
                  </a:cubicBezTo>
                  <a:cubicBezTo>
                    <a:pt x="3065291" y="885449"/>
                    <a:pt x="3035479" y="840060"/>
                    <a:pt x="3044854" y="793562"/>
                  </a:cubicBezTo>
                  <a:cubicBezTo>
                    <a:pt x="3048910" y="771212"/>
                    <a:pt x="3061803" y="751427"/>
                    <a:pt x="3080594" y="738606"/>
                  </a:cubicBezTo>
                  <a:cubicBezTo>
                    <a:pt x="3099385" y="725825"/>
                    <a:pt x="3122507" y="721117"/>
                    <a:pt x="3144775" y="725480"/>
                  </a:cubicBezTo>
                  <a:close/>
                  <a:moveTo>
                    <a:pt x="2792577" y="686285"/>
                  </a:moveTo>
                  <a:cubicBezTo>
                    <a:pt x="2839614" y="688389"/>
                    <a:pt x="2876353" y="727654"/>
                    <a:pt x="2875285" y="774727"/>
                  </a:cubicBezTo>
                  <a:cubicBezTo>
                    <a:pt x="2874247" y="821799"/>
                    <a:pt x="2835783" y="859380"/>
                    <a:pt x="2788717" y="859380"/>
                  </a:cubicBezTo>
                  <a:cubicBezTo>
                    <a:pt x="2680185" y="856969"/>
                    <a:pt x="2571652" y="864010"/>
                    <a:pt x="2464344" y="880466"/>
                  </a:cubicBezTo>
                  <a:cubicBezTo>
                    <a:pt x="2460092" y="881117"/>
                    <a:pt x="2455810" y="881424"/>
                    <a:pt x="2451480" y="881424"/>
                  </a:cubicBezTo>
                  <a:cubicBezTo>
                    <a:pt x="2406746" y="880544"/>
                    <a:pt x="2370007" y="845718"/>
                    <a:pt x="2366715" y="801095"/>
                  </a:cubicBezTo>
                  <a:cubicBezTo>
                    <a:pt x="2363463" y="756434"/>
                    <a:pt x="2394725" y="716633"/>
                    <a:pt x="2438891" y="709285"/>
                  </a:cubicBezTo>
                  <a:lnTo>
                    <a:pt x="2438881" y="709286"/>
                  </a:lnTo>
                  <a:cubicBezTo>
                    <a:pt x="2555879" y="691299"/>
                    <a:pt x="2674248" y="683606"/>
                    <a:pt x="2792577" y="686285"/>
                  </a:cubicBezTo>
                  <a:close/>
                  <a:moveTo>
                    <a:pt x="1114415" y="0"/>
                  </a:moveTo>
                  <a:cubicBezTo>
                    <a:pt x="1203221" y="0"/>
                    <a:pt x="1292028" y="22971"/>
                    <a:pt x="1371590" y="68915"/>
                  </a:cubicBezTo>
                  <a:cubicBezTo>
                    <a:pt x="1530715" y="160763"/>
                    <a:pt x="1628765" y="330567"/>
                    <a:pt x="1628765" y="514342"/>
                  </a:cubicBezTo>
                  <a:lnTo>
                    <a:pt x="1628765" y="685792"/>
                  </a:lnTo>
                  <a:cubicBezTo>
                    <a:pt x="1628765" y="822227"/>
                    <a:pt x="1574577" y="953032"/>
                    <a:pt x="1478134" y="1049511"/>
                  </a:cubicBezTo>
                  <a:cubicBezTo>
                    <a:pt x="1381652" y="1145954"/>
                    <a:pt x="1250850" y="1200142"/>
                    <a:pt x="1114415" y="1200142"/>
                  </a:cubicBezTo>
                  <a:cubicBezTo>
                    <a:pt x="977980" y="1200142"/>
                    <a:pt x="847178" y="1145954"/>
                    <a:pt x="750696" y="1049511"/>
                  </a:cubicBezTo>
                  <a:cubicBezTo>
                    <a:pt x="654253" y="953029"/>
                    <a:pt x="600065" y="822227"/>
                    <a:pt x="600065" y="685792"/>
                  </a:cubicBezTo>
                  <a:lnTo>
                    <a:pt x="600065" y="514342"/>
                  </a:lnTo>
                  <a:cubicBezTo>
                    <a:pt x="600065" y="330567"/>
                    <a:pt x="698115" y="160763"/>
                    <a:pt x="857240" y="68915"/>
                  </a:cubicBezTo>
                  <a:cubicBezTo>
                    <a:pt x="936803" y="22971"/>
                    <a:pt x="1025609" y="0"/>
                    <a:pt x="1114415" y="0"/>
                  </a:cubicBezTo>
                  <a:close/>
                </a:path>
              </a:pathLst>
            </a:custGeom>
            <a:solidFill>
              <a:schemeClr val="bg1"/>
            </a:solidFill>
            <a:ln w="38100" cap="flat">
              <a:noFill/>
              <a:prstDash val="solid"/>
              <a:miter lim="800000"/>
              <a:headEnd/>
              <a:tailEnd/>
            </a:ln>
          </p:spPr>
          <p:txBody>
            <a:bodyPr anchor="ctr"/>
            <a:lstStyle/>
            <a:p>
              <a:endParaRPr lang="en-US">
                <a:solidFill>
                  <a:schemeClr val="bg1"/>
                </a:solidFill>
              </a:endParaRPr>
            </a:p>
          </p:txBody>
        </p:sp>
      </p:grpSp>
      <p:sp>
        <p:nvSpPr>
          <p:cNvPr id="7253" name="Oval 7252">
            <a:extLst>
              <a:ext uri="{FF2B5EF4-FFF2-40B4-BE49-F238E27FC236}">
                <a16:creationId xmlns:a16="http://schemas.microsoft.com/office/drawing/2014/main" id="{29C50156-02C8-4741-5947-6904816790C5}"/>
              </a:ext>
            </a:extLst>
          </p:cNvPr>
          <p:cNvSpPr/>
          <p:nvPr/>
        </p:nvSpPr>
        <p:spPr bwMode="auto">
          <a:xfrm flipH="1">
            <a:off x="3443142" y="945716"/>
            <a:ext cx="698738" cy="711200"/>
          </a:xfrm>
          <a:prstGeom prst="ellipse">
            <a:avLst/>
          </a:prstGeom>
          <a:solidFill>
            <a:srgbClr val="FF671F"/>
          </a:solidFill>
          <a:ln w="3810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dirty="0">
              <a:solidFill>
                <a:schemeClr val="bg1"/>
              </a:solidFill>
              <a:cs typeface="Arial" panose="020B0604020202020204" pitchFamily="34" charset="0"/>
            </a:endParaRPr>
          </a:p>
        </p:txBody>
      </p:sp>
      <p:sp>
        <p:nvSpPr>
          <p:cNvPr id="7256" name="TextBox 6">
            <a:extLst>
              <a:ext uri="{FF2B5EF4-FFF2-40B4-BE49-F238E27FC236}">
                <a16:creationId xmlns:a16="http://schemas.microsoft.com/office/drawing/2014/main" id="{9AE80187-BFA7-8A90-6A5D-D222BA988517}"/>
              </a:ext>
            </a:extLst>
          </p:cNvPr>
          <p:cNvSpPr txBox="1">
            <a:spLocks noChangeArrowheads="1"/>
          </p:cNvSpPr>
          <p:nvPr/>
        </p:nvSpPr>
        <p:spPr bwMode="auto">
          <a:xfrm>
            <a:off x="4201492" y="937736"/>
            <a:ext cx="62865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1400" b="1" dirty="0">
                <a:solidFill>
                  <a:schemeClr val="bg1"/>
                </a:solidFill>
                <a:latin typeface="+mn-lt"/>
                <a:cs typeface="Arial" panose="020B0604020202020204" pitchFamily="34" charset="0"/>
              </a:rPr>
              <a:t>Non Conformity is issued when non compliance is observed against regulatory requirements, ISO standards &amp; SMSA policies and procedures</a:t>
            </a:r>
          </a:p>
        </p:txBody>
      </p:sp>
      <p:sp>
        <p:nvSpPr>
          <p:cNvPr id="7257" name="TextBox 6">
            <a:extLst>
              <a:ext uri="{FF2B5EF4-FFF2-40B4-BE49-F238E27FC236}">
                <a16:creationId xmlns:a16="http://schemas.microsoft.com/office/drawing/2014/main" id="{DD683E54-C5DD-B813-EAD1-7FFE82936DE2}"/>
              </a:ext>
            </a:extLst>
          </p:cNvPr>
          <p:cNvSpPr txBox="1">
            <a:spLocks noChangeArrowheads="1"/>
          </p:cNvSpPr>
          <p:nvPr/>
        </p:nvSpPr>
        <p:spPr bwMode="auto">
          <a:xfrm>
            <a:off x="4954222" y="2133600"/>
            <a:ext cx="62865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1400" b="1" dirty="0">
                <a:solidFill>
                  <a:schemeClr val="bg1"/>
                </a:solidFill>
                <a:latin typeface="+mn-lt"/>
                <a:cs typeface="Arial" panose="020B0604020202020204" pitchFamily="34" charset="0"/>
              </a:rPr>
              <a:t>NC issued via QRM- CAPA system</a:t>
            </a:r>
          </a:p>
          <a:p>
            <a:r>
              <a:rPr lang="en-US" altLang="en-US" sz="1400" b="1" dirty="0">
                <a:solidFill>
                  <a:schemeClr val="bg1"/>
                </a:solidFill>
                <a:latin typeface="+mn-lt"/>
                <a:cs typeface="Arial" panose="020B0604020202020204" pitchFamily="34" charset="0"/>
              </a:rPr>
              <a:t>(nc.smsaexpress.com)</a:t>
            </a:r>
          </a:p>
        </p:txBody>
      </p:sp>
      <p:sp>
        <p:nvSpPr>
          <p:cNvPr id="7259" name="TextBox 6">
            <a:extLst>
              <a:ext uri="{FF2B5EF4-FFF2-40B4-BE49-F238E27FC236}">
                <a16:creationId xmlns:a16="http://schemas.microsoft.com/office/drawing/2014/main" id="{3DAE4724-F293-5198-C492-BB41FC4D601C}"/>
              </a:ext>
            </a:extLst>
          </p:cNvPr>
          <p:cNvSpPr txBox="1">
            <a:spLocks noChangeArrowheads="1"/>
          </p:cNvSpPr>
          <p:nvPr/>
        </p:nvSpPr>
        <p:spPr bwMode="auto">
          <a:xfrm>
            <a:off x="5270778" y="3376136"/>
            <a:ext cx="628650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GB" altLang="en-US" sz="1400" b="1" dirty="0">
                <a:solidFill>
                  <a:schemeClr val="bg1"/>
                </a:solidFill>
                <a:latin typeface="+mn-lt"/>
                <a:cs typeface="Arial" panose="020B0604020202020204" pitchFamily="34" charset="0"/>
              </a:rPr>
              <a:t>CA- Action taken to eliminate the causes of non-conformities or other undesirable situations.</a:t>
            </a:r>
          </a:p>
          <a:p>
            <a:r>
              <a:rPr lang="en-GB" altLang="en-US" sz="1400" b="1" dirty="0">
                <a:solidFill>
                  <a:schemeClr val="bg1"/>
                </a:solidFill>
                <a:latin typeface="+mn-lt"/>
                <a:cs typeface="Arial" panose="020B0604020202020204" pitchFamily="34" charset="0"/>
              </a:rPr>
              <a:t>PA- Action taken to prevent further reoccurrence of such non-conformities.</a:t>
            </a:r>
          </a:p>
        </p:txBody>
      </p:sp>
      <p:sp>
        <p:nvSpPr>
          <p:cNvPr id="7260" name="TextBox 6">
            <a:extLst>
              <a:ext uri="{FF2B5EF4-FFF2-40B4-BE49-F238E27FC236}">
                <a16:creationId xmlns:a16="http://schemas.microsoft.com/office/drawing/2014/main" id="{45BCBC86-F26B-4449-C6A4-210CF7141A7F}"/>
              </a:ext>
            </a:extLst>
          </p:cNvPr>
          <p:cNvSpPr txBox="1">
            <a:spLocks noChangeArrowheads="1"/>
          </p:cNvSpPr>
          <p:nvPr/>
        </p:nvSpPr>
        <p:spPr bwMode="auto">
          <a:xfrm>
            <a:off x="4656756" y="4634805"/>
            <a:ext cx="62865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GB" altLang="en-US" sz="1400" b="1" dirty="0">
                <a:solidFill>
                  <a:schemeClr val="bg1"/>
                </a:solidFill>
                <a:latin typeface="+mn-lt"/>
                <a:cs typeface="Arial" panose="020B0604020202020204" pitchFamily="34" charset="0"/>
              </a:rPr>
              <a:t>Once NC is issued the following applies:</a:t>
            </a:r>
          </a:p>
          <a:p>
            <a:pPr marL="285750" indent="-285750">
              <a:buFont typeface="Wingdings" panose="05000000000000000000" pitchFamily="2" charset="2"/>
              <a:buChar char="v"/>
            </a:pPr>
            <a:r>
              <a:rPr lang="en-GB" altLang="en-US" sz="1400" b="1" dirty="0">
                <a:solidFill>
                  <a:schemeClr val="bg1"/>
                </a:solidFill>
                <a:latin typeface="+mn-lt"/>
                <a:cs typeface="Arial" panose="020B0604020202020204" pitchFamily="34" charset="0"/>
              </a:rPr>
              <a:t>Department has to fill the Corrective and Preventive action on the CAPA System within 7 business days</a:t>
            </a:r>
          </a:p>
          <a:p>
            <a:pPr marL="285750" indent="-285750">
              <a:buFont typeface="Wingdings" panose="05000000000000000000" pitchFamily="2" charset="2"/>
              <a:buChar char="v"/>
            </a:pPr>
            <a:r>
              <a:rPr lang="en-GB" altLang="en-US" sz="1400" b="1" dirty="0">
                <a:solidFill>
                  <a:schemeClr val="bg1"/>
                </a:solidFill>
                <a:latin typeface="+mn-lt"/>
                <a:cs typeface="Arial" panose="020B0604020202020204" pitchFamily="34" charset="0"/>
              </a:rPr>
              <a:t>Department has 30 days to resolve the NC</a:t>
            </a:r>
          </a:p>
          <a:p>
            <a:pPr marL="285750" indent="-285750">
              <a:buFont typeface="Wingdings" panose="05000000000000000000" pitchFamily="2" charset="2"/>
              <a:buChar char="v"/>
            </a:pPr>
            <a:r>
              <a:rPr lang="en-GB" altLang="en-US" sz="1400" b="1" dirty="0">
                <a:solidFill>
                  <a:schemeClr val="bg1"/>
                </a:solidFill>
                <a:latin typeface="+mn-lt"/>
                <a:cs typeface="Arial" panose="020B0604020202020204" pitchFamily="34" charset="0"/>
              </a:rPr>
              <a:t>Auditor will verify the CAPA and either close the NC or keep the NC open</a:t>
            </a:r>
          </a:p>
        </p:txBody>
      </p:sp>
      <p:grpSp>
        <p:nvGrpSpPr>
          <p:cNvPr id="7262" name="Group 21">
            <a:extLst>
              <a:ext uri="{FF2B5EF4-FFF2-40B4-BE49-F238E27FC236}">
                <a16:creationId xmlns:a16="http://schemas.microsoft.com/office/drawing/2014/main" id="{2679C54D-D5C8-1C10-D211-FB0071B25C47}"/>
              </a:ext>
            </a:extLst>
          </p:cNvPr>
          <p:cNvGrpSpPr>
            <a:grpSpLocks/>
          </p:cNvGrpSpPr>
          <p:nvPr/>
        </p:nvGrpSpPr>
        <p:grpSpPr bwMode="auto">
          <a:xfrm rot="-828806">
            <a:off x="488050" y="5019186"/>
            <a:ext cx="1908175" cy="1685925"/>
            <a:chOff x="-63862" y="1118795"/>
            <a:chExt cx="2097920" cy="2053464"/>
          </a:xfrm>
        </p:grpSpPr>
        <p:grpSp>
          <p:nvGrpSpPr>
            <p:cNvPr id="7263" name="Group 22">
              <a:extLst>
                <a:ext uri="{FF2B5EF4-FFF2-40B4-BE49-F238E27FC236}">
                  <a16:creationId xmlns:a16="http://schemas.microsoft.com/office/drawing/2014/main" id="{B492773F-A309-44AE-54AC-6A69FBD9C9C7}"/>
                </a:ext>
              </a:extLst>
            </p:cNvPr>
            <p:cNvGrpSpPr>
              <a:grpSpLocks/>
            </p:cNvGrpSpPr>
            <p:nvPr/>
          </p:nvGrpSpPr>
          <p:grpSpPr bwMode="auto">
            <a:xfrm>
              <a:off x="-63862" y="1118795"/>
              <a:ext cx="2097920" cy="2053464"/>
              <a:chOff x="3145066" y="1214747"/>
              <a:chExt cx="2262188" cy="2214253"/>
            </a:xfrm>
          </p:grpSpPr>
          <p:grpSp>
            <p:nvGrpSpPr>
              <p:cNvPr id="7265" name="Group 24">
                <a:extLst>
                  <a:ext uri="{FF2B5EF4-FFF2-40B4-BE49-F238E27FC236}">
                    <a16:creationId xmlns:a16="http://schemas.microsoft.com/office/drawing/2014/main" id="{6D9FE275-0C35-60AA-8DDF-F11E4244EECE}"/>
                  </a:ext>
                </a:extLst>
              </p:cNvPr>
              <p:cNvGrpSpPr>
                <a:grpSpLocks/>
              </p:cNvGrpSpPr>
              <p:nvPr/>
            </p:nvGrpSpPr>
            <p:grpSpPr bwMode="auto">
              <a:xfrm>
                <a:off x="3145066" y="1314450"/>
                <a:ext cx="2262188" cy="2114550"/>
                <a:chOff x="5748566" y="3871913"/>
                <a:chExt cx="2262188" cy="2114550"/>
              </a:xfrm>
            </p:grpSpPr>
            <p:sp>
              <p:nvSpPr>
                <p:cNvPr id="7267" name="Rectangle 5">
                  <a:extLst>
                    <a:ext uri="{FF2B5EF4-FFF2-40B4-BE49-F238E27FC236}">
                      <a16:creationId xmlns:a16="http://schemas.microsoft.com/office/drawing/2014/main" id="{AC4BCC3A-DCF4-1286-B25E-274BE13B985C}"/>
                    </a:ext>
                  </a:extLst>
                </p:cNvPr>
                <p:cNvSpPr/>
                <p:nvPr/>
              </p:nvSpPr>
              <p:spPr>
                <a:xfrm>
                  <a:off x="5719940" y="3946307"/>
                  <a:ext cx="2057048" cy="1886912"/>
                </a:xfrm>
                <a:custGeom>
                  <a:avLst/>
                  <a:gdLst>
                    <a:gd name="connsiteX0" fmla="*/ 0 w 2262188"/>
                    <a:gd name="connsiteY0" fmla="*/ 0 h 1562100"/>
                    <a:gd name="connsiteX1" fmla="*/ 2262188 w 2262188"/>
                    <a:gd name="connsiteY1" fmla="*/ 0 h 1562100"/>
                    <a:gd name="connsiteX2" fmla="*/ 2262188 w 2262188"/>
                    <a:gd name="connsiteY2" fmla="*/ 1562100 h 1562100"/>
                    <a:gd name="connsiteX3" fmla="*/ 0 w 2262188"/>
                    <a:gd name="connsiteY3" fmla="*/ 1562100 h 1562100"/>
                    <a:gd name="connsiteX4" fmla="*/ 0 w 2262188"/>
                    <a:gd name="connsiteY4" fmla="*/ 0 h 1562100"/>
                    <a:gd name="connsiteX0" fmla="*/ 0 w 2262188"/>
                    <a:gd name="connsiteY0" fmla="*/ 247650 h 1809750"/>
                    <a:gd name="connsiteX1" fmla="*/ 1952625 w 2262188"/>
                    <a:gd name="connsiteY1" fmla="*/ 0 h 1809750"/>
                    <a:gd name="connsiteX2" fmla="*/ 2262188 w 2262188"/>
                    <a:gd name="connsiteY2" fmla="*/ 1809750 h 1809750"/>
                    <a:gd name="connsiteX3" fmla="*/ 0 w 2262188"/>
                    <a:gd name="connsiteY3" fmla="*/ 1809750 h 1809750"/>
                    <a:gd name="connsiteX4" fmla="*/ 0 w 2262188"/>
                    <a:gd name="connsiteY4" fmla="*/ 247650 h 18097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18378 w 2280566"/>
                    <a:gd name="connsiteY0" fmla="*/ 247650 h 2133600"/>
                    <a:gd name="connsiteX1" fmla="*/ 1971003 w 2280566"/>
                    <a:gd name="connsiteY1" fmla="*/ 0 h 2133600"/>
                    <a:gd name="connsiteX2" fmla="*/ 2280566 w 2280566"/>
                    <a:gd name="connsiteY2" fmla="*/ 1809750 h 2133600"/>
                    <a:gd name="connsiteX3" fmla="*/ 94578 w 2280566"/>
                    <a:gd name="connsiteY3" fmla="*/ 2133600 h 2133600"/>
                    <a:gd name="connsiteX4" fmla="*/ 18378 w 2280566"/>
                    <a:gd name="connsiteY4" fmla="*/ 247650 h 2133600"/>
                    <a:gd name="connsiteX0" fmla="*/ 18378 w 2056728"/>
                    <a:gd name="connsiteY0" fmla="*/ 247650 h 2152490"/>
                    <a:gd name="connsiteX1" fmla="*/ 1971003 w 2056728"/>
                    <a:gd name="connsiteY1" fmla="*/ 0 h 2152490"/>
                    <a:gd name="connsiteX2" fmla="*/ 2056728 w 2056728"/>
                    <a:gd name="connsiteY2" fmla="*/ 2114550 h 2152490"/>
                    <a:gd name="connsiteX3" fmla="*/ 94578 w 2056728"/>
                    <a:gd name="connsiteY3" fmla="*/ 2133600 h 2152490"/>
                    <a:gd name="connsiteX4" fmla="*/ 18378 w 2056728"/>
                    <a:gd name="connsiteY4" fmla="*/ 247650 h 2152490"/>
                    <a:gd name="connsiteX0" fmla="*/ 18378 w 2056728"/>
                    <a:gd name="connsiteY0" fmla="*/ 0 h 1904840"/>
                    <a:gd name="connsiteX1" fmla="*/ 1923378 w 2056728"/>
                    <a:gd name="connsiteY1" fmla="*/ 23812 h 1904840"/>
                    <a:gd name="connsiteX2" fmla="*/ 2056728 w 2056728"/>
                    <a:gd name="connsiteY2" fmla="*/ 1866900 h 1904840"/>
                    <a:gd name="connsiteX3" fmla="*/ 94578 w 2056728"/>
                    <a:gd name="connsiteY3" fmla="*/ 1885950 h 1904840"/>
                    <a:gd name="connsiteX4" fmla="*/ 18378 w 2056728"/>
                    <a:gd name="connsiteY4" fmla="*/ 0 h 1904840"/>
                    <a:gd name="connsiteX0" fmla="*/ 18378 w 2056728"/>
                    <a:gd name="connsiteY0" fmla="*/ 0 h 1904840"/>
                    <a:gd name="connsiteX1" fmla="*/ 1918615 w 2056728"/>
                    <a:gd name="connsiteY1" fmla="*/ 4762 h 1904840"/>
                    <a:gd name="connsiteX2" fmla="*/ 2056728 w 2056728"/>
                    <a:gd name="connsiteY2" fmla="*/ 1866900 h 1904840"/>
                    <a:gd name="connsiteX3" fmla="*/ 94578 w 2056728"/>
                    <a:gd name="connsiteY3" fmla="*/ 1885950 h 1904840"/>
                    <a:gd name="connsiteX4" fmla="*/ 18378 w 2056728"/>
                    <a:gd name="connsiteY4" fmla="*/ 0 h 1904840"/>
                    <a:gd name="connsiteX0" fmla="*/ 2815 w 2060215"/>
                    <a:gd name="connsiteY0" fmla="*/ 0 h 1909602"/>
                    <a:gd name="connsiteX1" fmla="*/ 1922102 w 2060215"/>
                    <a:gd name="connsiteY1" fmla="*/ 9524 h 1909602"/>
                    <a:gd name="connsiteX2" fmla="*/ 2060215 w 2060215"/>
                    <a:gd name="connsiteY2" fmla="*/ 1871662 h 1909602"/>
                    <a:gd name="connsiteX3" fmla="*/ 98065 w 2060215"/>
                    <a:gd name="connsiteY3" fmla="*/ 1890712 h 1909602"/>
                    <a:gd name="connsiteX4" fmla="*/ 2815 w 2060215"/>
                    <a:gd name="connsiteY4" fmla="*/ 0 h 1909602"/>
                    <a:gd name="connsiteX0" fmla="*/ 43928 w 2101328"/>
                    <a:gd name="connsiteY0" fmla="*/ 0 h 1909602"/>
                    <a:gd name="connsiteX1" fmla="*/ 1963215 w 2101328"/>
                    <a:gd name="connsiteY1" fmla="*/ 9524 h 1909602"/>
                    <a:gd name="connsiteX2" fmla="*/ 2101328 w 2101328"/>
                    <a:gd name="connsiteY2" fmla="*/ 1871662 h 1909602"/>
                    <a:gd name="connsiteX3" fmla="*/ 139178 w 2101328"/>
                    <a:gd name="connsiteY3" fmla="*/ 1890712 h 1909602"/>
                    <a:gd name="connsiteX4" fmla="*/ 43928 w 2101328"/>
                    <a:gd name="connsiteY4" fmla="*/ 0 h 1909602"/>
                    <a:gd name="connsiteX0" fmla="*/ 53205 w 2110605"/>
                    <a:gd name="connsiteY0" fmla="*/ 0 h 1910544"/>
                    <a:gd name="connsiteX1" fmla="*/ 1972492 w 2110605"/>
                    <a:gd name="connsiteY1" fmla="*/ 9524 h 1910544"/>
                    <a:gd name="connsiteX2" fmla="*/ 2110605 w 2110605"/>
                    <a:gd name="connsiteY2" fmla="*/ 1871662 h 1910544"/>
                    <a:gd name="connsiteX3" fmla="*/ 134168 w 2110605"/>
                    <a:gd name="connsiteY3" fmla="*/ 1895474 h 1910544"/>
                    <a:gd name="connsiteX4" fmla="*/ 53205 w 2110605"/>
                    <a:gd name="connsiteY4" fmla="*/ 0 h 1910544"/>
                    <a:gd name="connsiteX0" fmla="*/ 0 w 2057400"/>
                    <a:gd name="connsiteY0" fmla="*/ 0 h 1910544"/>
                    <a:gd name="connsiteX1" fmla="*/ 1919287 w 2057400"/>
                    <a:gd name="connsiteY1" fmla="*/ 9524 h 1910544"/>
                    <a:gd name="connsiteX2" fmla="*/ 2057400 w 2057400"/>
                    <a:gd name="connsiteY2" fmla="*/ 1871662 h 1910544"/>
                    <a:gd name="connsiteX3" fmla="*/ 80963 w 2057400"/>
                    <a:gd name="connsiteY3" fmla="*/ 1895474 h 1910544"/>
                    <a:gd name="connsiteX4" fmla="*/ 0 w 2057400"/>
                    <a:gd name="connsiteY4" fmla="*/ 0 h 1910544"/>
                    <a:gd name="connsiteX0" fmla="*/ 0 w 2057400"/>
                    <a:gd name="connsiteY0" fmla="*/ 0 h 1895474"/>
                    <a:gd name="connsiteX1" fmla="*/ 1919287 w 2057400"/>
                    <a:gd name="connsiteY1" fmla="*/ 9524 h 1895474"/>
                    <a:gd name="connsiteX2" fmla="*/ 2057400 w 2057400"/>
                    <a:gd name="connsiteY2" fmla="*/ 1871662 h 1895474"/>
                    <a:gd name="connsiteX3" fmla="*/ 80963 w 2057400"/>
                    <a:gd name="connsiteY3" fmla="*/ 1895474 h 1895474"/>
                    <a:gd name="connsiteX4" fmla="*/ 0 w 2057400"/>
                    <a:gd name="connsiteY4" fmla="*/ 0 h 1895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7400" h="1895474">
                      <a:moveTo>
                        <a:pt x="0" y="0"/>
                      </a:moveTo>
                      <a:lnTo>
                        <a:pt x="1919287" y="9524"/>
                      </a:lnTo>
                      <a:lnTo>
                        <a:pt x="2057400" y="1871662"/>
                      </a:lnTo>
                      <a:cubicBezTo>
                        <a:pt x="1560512" y="1897062"/>
                        <a:pt x="896939" y="1836737"/>
                        <a:pt x="80963" y="1895474"/>
                      </a:cubicBezTo>
                      <a:cubicBezTo>
                        <a:pt x="-38100" y="1416049"/>
                        <a:pt x="33337" y="889000"/>
                        <a:pt x="0" y="0"/>
                      </a:cubicBezTo>
                      <a:close/>
                    </a:path>
                  </a:pathLst>
                </a:custGeom>
                <a:solidFill>
                  <a:srgbClr val="9E01BF"/>
                </a:solidFill>
                <a:ln>
                  <a:noFill/>
                </a:ln>
                <a:effectLst>
                  <a:outerShdw blurRad="50800" dist="38100" dir="8100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cs typeface="Arial" panose="020B0604020202020204" pitchFamily="34" charset="0"/>
                  </a:endParaRPr>
                </a:p>
              </p:txBody>
            </p:sp>
            <p:sp>
              <p:nvSpPr>
                <p:cNvPr id="7268" name="Rectangle 5">
                  <a:extLst>
                    <a:ext uri="{FF2B5EF4-FFF2-40B4-BE49-F238E27FC236}">
                      <a16:creationId xmlns:a16="http://schemas.microsoft.com/office/drawing/2014/main" id="{3AF604E7-AD60-E3FE-C647-49E0620ADBB3}"/>
                    </a:ext>
                  </a:extLst>
                </p:cNvPr>
                <p:cNvSpPr/>
                <p:nvPr/>
              </p:nvSpPr>
              <p:spPr>
                <a:xfrm>
                  <a:off x="5723070" y="3843155"/>
                  <a:ext cx="2262188" cy="2110004"/>
                </a:xfrm>
                <a:custGeom>
                  <a:avLst/>
                  <a:gdLst>
                    <a:gd name="connsiteX0" fmla="*/ 0 w 2262188"/>
                    <a:gd name="connsiteY0" fmla="*/ 0 h 1562100"/>
                    <a:gd name="connsiteX1" fmla="*/ 2262188 w 2262188"/>
                    <a:gd name="connsiteY1" fmla="*/ 0 h 1562100"/>
                    <a:gd name="connsiteX2" fmla="*/ 2262188 w 2262188"/>
                    <a:gd name="connsiteY2" fmla="*/ 1562100 h 1562100"/>
                    <a:gd name="connsiteX3" fmla="*/ 0 w 2262188"/>
                    <a:gd name="connsiteY3" fmla="*/ 1562100 h 1562100"/>
                    <a:gd name="connsiteX4" fmla="*/ 0 w 2262188"/>
                    <a:gd name="connsiteY4" fmla="*/ 0 h 1562100"/>
                    <a:gd name="connsiteX0" fmla="*/ 0 w 2262188"/>
                    <a:gd name="connsiteY0" fmla="*/ 247650 h 1809750"/>
                    <a:gd name="connsiteX1" fmla="*/ 1952625 w 2262188"/>
                    <a:gd name="connsiteY1" fmla="*/ 0 h 1809750"/>
                    <a:gd name="connsiteX2" fmla="*/ 2262188 w 2262188"/>
                    <a:gd name="connsiteY2" fmla="*/ 1809750 h 1809750"/>
                    <a:gd name="connsiteX3" fmla="*/ 0 w 2262188"/>
                    <a:gd name="connsiteY3" fmla="*/ 1809750 h 1809750"/>
                    <a:gd name="connsiteX4" fmla="*/ 0 w 2262188"/>
                    <a:gd name="connsiteY4" fmla="*/ 247650 h 18097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2188" h="2114550">
                      <a:moveTo>
                        <a:pt x="0" y="247650"/>
                      </a:moveTo>
                      <a:lnTo>
                        <a:pt x="1952625" y="0"/>
                      </a:lnTo>
                      <a:lnTo>
                        <a:pt x="2262188" y="1809750"/>
                      </a:lnTo>
                      <a:cubicBezTo>
                        <a:pt x="1622425" y="1911350"/>
                        <a:pt x="1158876" y="2055813"/>
                        <a:pt x="342900" y="2114550"/>
                      </a:cubicBezTo>
                      <a:cubicBezTo>
                        <a:pt x="76200" y="1501775"/>
                        <a:pt x="214312" y="969963"/>
                        <a:pt x="0" y="247650"/>
                      </a:cubicBezTo>
                      <a:close/>
                    </a:path>
                  </a:pathLst>
                </a:custGeom>
                <a:solidFill>
                  <a:srgbClr val="FFE285"/>
                </a:solidFill>
                <a:ln>
                  <a:noFill/>
                </a:ln>
                <a:effectLst>
                  <a:outerShdw blurRad="50800" dist="38100" dir="8100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cs typeface="Arial" panose="020B0604020202020204" pitchFamily="34" charset="0"/>
                  </a:endParaRPr>
                </a:p>
              </p:txBody>
            </p:sp>
          </p:grpSp>
          <p:sp>
            <p:nvSpPr>
              <p:cNvPr id="7266" name="Freeform 83">
                <a:extLst>
                  <a:ext uri="{FF2B5EF4-FFF2-40B4-BE49-F238E27FC236}">
                    <a16:creationId xmlns:a16="http://schemas.microsoft.com/office/drawing/2014/main" id="{0D35B914-FF29-D612-54DA-8A3A8AF6879D}"/>
                  </a:ext>
                </a:extLst>
              </p:cNvPr>
              <p:cNvSpPr/>
              <p:nvPr/>
            </p:nvSpPr>
            <p:spPr>
              <a:xfrm rot="20835425">
                <a:off x="3577026" y="1186627"/>
                <a:ext cx="242781" cy="656769"/>
              </a:xfrm>
              <a:custGeom>
                <a:avLst/>
                <a:gdLst>
                  <a:gd name="connsiteX0" fmla="*/ 155940 w 242079"/>
                  <a:gd name="connsiteY0" fmla="*/ 4772 h 657789"/>
                  <a:gd name="connsiteX1" fmla="*/ 227649 w 242079"/>
                  <a:gd name="connsiteY1" fmla="*/ 76765 h 657789"/>
                  <a:gd name="connsiteX2" fmla="*/ 241933 w 242079"/>
                  <a:gd name="connsiteY2" fmla="*/ 550445 h 657789"/>
                  <a:gd name="connsiteX3" fmla="*/ 63518 w 242079"/>
                  <a:gd name="connsiteY3" fmla="*/ 539353 h 657789"/>
                  <a:gd name="connsiteX4" fmla="*/ 51542 w 242079"/>
                  <a:gd name="connsiteY4" fmla="*/ 247426 h 657789"/>
                  <a:gd name="connsiteX5" fmla="*/ 87414 w 242079"/>
                  <a:gd name="connsiteY5" fmla="*/ 246350 h 657789"/>
                  <a:gd name="connsiteX6" fmla="*/ 99797 w 242079"/>
                  <a:gd name="connsiteY6" fmla="*/ 541433 h 657789"/>
                  <a:gd name="connsiteX7" fmla="*/ 200540 w 242079"/>
                  <a:gd name="connsiteY7" fmla="*/ 550446 h 657789"/>
                  <a:gd name="connsiteX8" fmla="*/ 186594 w 242079"/>
                  <a:gd name="connsiteY8" fmla="*/ 83377 h 657789"/>
                  <a:gd name="connsiteX9" fmla="*/ 42654 w 242079"/>
                  <a:gd name="connsiteY9" fmla="*/ 96695 h 657789"/>
                  <a:gd name="connsiteX10" fmla="*/ 38094 w 242079"/>
                  <a:gd name="connsiteY10" fmla="*/ 151141 h 657789"/>
                  <a:gd name="connsiteX11" fmla="*/ 35792 w 242079"/>
                  <a:gd name="connsiteY11" fmla="*/ 189705 h 657789"/>
                  <a:gd name="connsiteX12" fmla="*/ 0 w 242079"/>
                  <a:gd name="connsiteY12" fmla="*/ 180977 h 657789"/>
                  <a:gd name="connsiteX13" fmla="*/ 387 w 242079"/>
                  <a:gd name="connsiteY13" fmla="*/ 149520 h 657789"/>
                  <a:gd name="connsiteX14" fmla="*/ 5436 w 242079"/>
                  <a:gd name="connsiteY14" fmla="*/ 85217 h 657789"/>
                  <a:gd name="connsiteX15" fmla="*/ 155940 w 242079"/>
                  <a:gd name="connsiteY15" fmla="*/ 4772 h 657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2079" h="657789">
                    <a:moveTo>
                      <a:pt x="155940" y="4772"/>
                    </a:moveTo>
                    <a:cubicBezTo>
                      <a:pt x="192435" y="14500"/>
                      <a:pt x="222499" y="38956"/>
                      <a:pt x="227649" y="76765"/>
                    </a:cubicBezTo>
                    <a:cubicBezTo>
                      <a:pt x="234563" y="265770"/>
                      <a:pt x="240328" y="371828"/>
                      <a:pt x="241933" y="550445"/>
                    </a:cubicBezTo>
                    <a:cubicBezTo>
                      <a:pt x="247977" y="686654"/>
                      <a:pt x="65591" y="704151"/>
                      <a:pt x="63518" y="539353"/>
                    </a:cubicBezTo>
                    <a:cubicBezTo>
                      <a:pt x="61409" y="475444"/>
                      <a:pt x="48289" y="301306"/>
                      <a:pt x="51542" y="247426"/>
                    </a:cubicBezTo>
                    <a:cubicBezTo>
                      <a:pt x="54501" y="228700"/>
                      <a:pt x="85100" y="229493"/>
                      <a:pt x="87414" y="246350"/>
                    </a:cubicBezTo>
                    <a:cubicBezTo>
                      <a:pt x="89907" y="308676"/>
                      <a:pt x="95118" y="457176"/>
                      <a:pt x="99797" y="541433"/>
                    </a:cubicBezTo>
                    <a:cubicBezTo>
                      <a:pt x="108317" y="639321"/>
                      <a:pt x="206414" y="632988"/>
                      <a:pt x="200540" y="550446"/>
                    </a:cubicBezTo>
                    <a:cubicBezTo>
                      <a:pt x="199402" y="376527"/>
                      <a:pt x="191772" y="259740"/>
                      <a:pt x="186594" y="83377"/>
                    </a:cubicBezTo>
                    <a:cubicBezTo>
                      <a:pt x="180913" y="26407"/>
                      <a:pt x="50416" y="14783"/>
                      <a:pt x="42654" y="96695"/>
                    </a:cubicBezTo>
                    <a:cubicBezTo>
                      <a:pt x="39662" y="115477"/>
                      <a:pt x="38757" y="133517"/>
                      <a:pt x="38094" y="151141"/>
                    </a:cubicBezTo>
                    <a:lnTo>
                      <a:pt x="35792" y="189705"/>
                    </a:lnTo>
                    <a:lnTo>
                      <a:pt x="0" y="180977"/>
                    </a:lnTo>
                    <a:lnTo>
                      <a:pt x="387" y="149520"/>
                    </a:lnTo>
                    <a:cubicBezTo>
                      <a:pt x="806" y="129168"/>
                      <a:pt x="1954" y="107313"/>
                      <a:pt x="5436" y="85217"/>
                    </a:cubicBezTo>
                    <a:cubicBezTo>
                      <a:pt x="16425" y="13253"/>
                      <a:pt x="95115" y="-11442"/>
                      <a:pt x="155940" y="4772"/>
                    </a:cubicBezTo>
                    <a:close/>
                  </a:path>
                </a:pathLst>
              </a:custGeom>
              <a:solidFill>
                <a:schemeClr val="accent5">
                  <a:lumMod val="75000"/>
                  <a:lumOff val="2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cs typeface="Arial" panose="020B0604020202020204" pitchFamily="34" charset="0"/>
                </a:endParaRPr>
              </a:p>
            </p:txBody>
          </p:sp>
        </p:grpSp>
        <p:sp>
          <p:nvSpPr>
            <p:cNvPr id="7264" name="TextBox 23">
              <a:extLst>
                <a:ext uri="{FF2B5EF4-FFF2-40B4-BE49-F238E27FC236}">
                  <a16:creationId xmlns:a16="http://schemas.microsoft.com/office/drawing/2014/main" id="{F7603B5C-AE36-72C6-532B-601E8E852FEC}"/>
                </a:ext>
              </a:extLst>
            </p:cNvPr>
            <p:cNvSpPr txBox="1">
              <a:spLocks noChangeArrowheads="1"/>
            </p:cNvSpPr>
            <p:nvPr/>
          </p:nvSpPr>
          <p:spPr bwMode="auto">
            <a:xfrm rot="21015578">
              <a:off x="76960" y="1472772"/>
              <a:ext cx="1786911" cy="1555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defRPr/>
              </a:pPr>
              <a:r>
                <a:rPr lang="en-US" sz="1100" b="1" dirty="0">
                  <a:latin typeface="+mn-lt"/>
                </a:rPr>
                <a:t>The auditor wants to see continual improvement. Department should learn from previous audit findings, gaps, and measurements evaluation analysis</a:t>
              </a:r>
            </a:p>
          </p:txBody>
        </p:sp>
      </p:grpSp>
      <p:sp>
        <p:nvSpPr>
          <p:cNvPr id="7269" name="Freeform: Shape 7268">
            <a:extLst>
              <a:ext uri="{FF2B5EF4-FFF2-40B4-BE49-F238E27FC236}">
                <a16:creationId xmlns:a16="http://schemas.microsoft.com/office/drawing/2014/main" id="{8AA29288-3470-470F-51DE-A356BBA7DEBC}"/>
              </a:ext>
            </a:extLst>
          </p:cNvPr>
          <p:cNvSpPr/>
          <p:nvPr/>
        </p:nvSpPr>
        <p:spPr bwMode="auto">
          <a:xfrm rot="2256935">
            <a:off x="3690929" y="1070439"/>
            <a:ext cx="190380" cy="426815"/>
          </a:xfrm>
          <a:custGeom>
            <a:avLst/>
            <a:gdLst>
              <a:gd name="connsiteX0" fmla="*/ 284210 w 351498"/>
              <a:gd name="connsiteY0" fmla="*/ 0 h 1057930"/>
              <a:gd name="connsiteX1" fmla="*/ 351498 w 351498"/>
              <a:gd name="connsiteY1" fmla="*/ 201922 h 1057930"/>
              <a:gd name="connsiteX2" fmla="*/ 299307 w 351498"/>
              <a:gd name="connsiteY2" fmla="*/ 199685 h 1057930"/>
              <a:gd name="connsiteX3" fmla="*/ 299307 w 351498"/>
              <a:gd name="connsiteY3" fmla="*/ 626636 h 1057930"/>
              <a:gd name="connsiteX4" fmla="*/ 298099 w 351498"/>
              <a:gd name="connsiteY4" fmla="*/ 629553 h 1057930"/>
              <a:gd name="connsiteX5" fmla="*/ 298259 w 351498"/>
              <a:gd name="connsiteY5" fmla="*/ 630544 h 1057930"/>
              <a:gd name="connsiteX6" fmla="*/ 297210 w 351498"/>
              <a:gd name="connsiteY6" fmla="*/ 634981 h 1057930"/>
              <a:gd name="connsiteX7" fmla="*/ 294016 w 351498"/>
              <a:gd name="connsiteY7" fmla="*/ 639408 h 1057930"/>
              <a:gd name="connsiteX8" fmla="*/ 292942 w 351498"/>
              <a:gd name="connsiteY8" fmla="*/ 642001 h 1057930"/>
              <a:gd name="connsiteX9" fmla="*/ 291807 w 351498"/>
              <a:gd name="connsiteY9" fmla="*/ 642472 h 1057930"/>
              <a:gd name="connsiteX10" fmla="*/ 287480 w 351498"/>
              <a:gd name="connsiteY10" fmla="*/ 648470 h 1057930"/>
              <a:gd name="connsiteX11" fmla="*/ 271062 w 351498"/>
              <a:gd name="connsiteY11" fmla="*/ 651127 h 1057930"/>
              <a:gd name="connsiteX12" fmla="*/ 52753 w 351498"/>
              <a:gd name="connsiteY12" fmla="*/ 599498 h 1057930"/>
              <a:gd name="connsiteX13" fmla="*/ 110865 w 351498"/>
              <a:gd name="connsiteY13" fmla="*/ 1032703 h 1057930"/>
              <a:gd name="connsiteX14" fmla="*/ 92217 w 351498"/>
              <a:gd name="connsiteY14" fmla="*/ 1057129 h 1057930"/>
              <a:gd name="connsiteX15" fmla="*/ 87697 w 351498"/>
              <a:gd name="connsiteY15" fmla="*/ 1057735 h 1057930"/>
              <a:gd name="connsiteX16" fmla="*/ 63271 w 351498"/>
              <a:gd name="connsiteY16" fmla="*/ 1039087 h 1057930"/>
              <a:gd name="connsiteX17" fmla="*/ 195 w 351498"/>
              <a:gd name="connsiteY17" fmla="*/ 568876 h 1057930"/>
              <a:gd name="connsiteX18" fmla="*/ 4461 w 351498"/>
              <a:gd name="connsiteY18" fmla="*/ 552801 h 1057930"/>
              <a:gd name="connsiteX19" fmla="*/ 11485 w 351498"/>
              <a:gd name="connsiteY19" fmla="*/ 548722 h 1057930"/>
              <a:gd name="connsiteX20" fmla="*/ 12587 w 351498"/>
              <a:gd name="connsiteY20" fmla="*/ 547195 h 1057930"/>
              <a:gd name="connsiteX21" fmla="*/ 14706 w 351498"/>
              <a:gd name="connsiteY21" fmla="*/ 546852 h 1057930"/>
              <a:gd name="connsiteX22" fmla="*/ 18843 w 351498"/>
              <a:gd name="connsiteY22" fmla="*/ 544449 h 1057930"/>
              <a:gd name="connsiteX23" fmla="*/ 23363 w 351498"/>
              <a:gd name="connsiteY23" fmla="*/ 543843 h 1057930"/>
              <a:gd name="connsiteX24" fmla="*/ 27125 w 351498"/>
              <a:gd name="connsiteY24" fmla="*/ 544842 h 1057930"/>
              <a:gd name="connsiteX25" fmla="*/ 29004 w 351498"/>
              <a:gd name="connsiteY25" fmla="*/ 544537 h 1057930"/>
              <a:gd name="connsiteX26" fmla="*/ 251287 w 351498"/>
              <a:gd name="connsiteY26" fmla="*/ 597106 h 1057930"/>
              <a:gd name="connsiteX27" fmla="*/ 251287 w 351498"/>
              <a:gd name="connsiteY27" fmla="*/ 197626 h 1057930"/>
              <a:gd name="connsiteX28" fmla="*/ 195077 w 351498"/>
              <a:gd name="connsiteY28" fmla="*/ 195216 h 105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51498" h="1057930">
                <a:moveTo>
                  <a:pt x="284210" y="0"/>
                </a:moveTo>
                <a:lnTo>
                  <a:pt x="351498" y="201922"/>
                </a:lnTo>
                <a:lnTo>
                  <a:pt x="299307" y="199685"/>
                </a:lnTo>
                <a:lnTo>
                  <a:pt x="299307" y="626636"/>
                </a:lnTo>
                <a:lnTo>
                  <a:pt x="298099" y="629553"/>
                </a:lnTo>
                <a:lnTo>
                  <a:pt x="298259" y="630544"/>
                </a:lnTo>
                <a:lnTo>
                  <a:pt x="297210" y="634981"/>
                </a:lnTo>
                <a:lnTo>
                  <a:pt x="294016" y="639408"/>
                </a:lnTo>
                <a:lnTo>
                  <a:pt x="292942" y="642001"/>
                </a:lnTo>
                <a:lnTo>
                  <a:pt x="291807" y="642472"/>
                </a:lnTo>
                <a:lnTo>
                  <a:pt x="287480" y="648470"/>
                </a:lnTo>
                <a:cubicBezTo>
                  <a:pt x="282748" y="651392"/>
                  <a:pt x="276902" y="652508"/>
                  <a:pt x="271062" y="651127"/>
                </a:cubicBezTo>
                <a:lnTo>
                  <a:pt x="52753" y="599498"/>
                </a:lnTo>
                <a:lnTo>
                  <a:pt x="110865" y="1032703"/>
                </a:lnTo>
                <a:cubicBezTo>
                  <a:pt x="112461" y="1044597"/>
                  <a:pt x="104112" y="1055533"/>
                  <a:pt x="92217" y="1057129"/>
                </a:cubicBezTo>
                <a:lnTo>
                  <a:pt x="87697" y="1057735"/>
                </a:lnTo>
                <a:cubicBezTo>
                  <a:pt x="75803" y="1059331"/>
                  <a:pt x="64867" y="1050981"/>
                  <a:pt x="63271" y="1039087"/>
                </a:cubicBezTo>
                <a:lnTo>
                  <a:pt x="195" y="568876"/>
                </a:lnTo>
                <a:cubicBezTo>
                  <a:pt x="-602" y="562929"/>
                  <a:pt x="1086" y="557221"/>
                  <a:pt x="4461" y="552801"/>
                </a:cubicBezTo>
                <a:lnTo>
                  <a:pt x="11485" y="548722"/>
                </a:lnTo>
                <a:lnTo>
                  <a:pt x="12587" y="547195"/>
                </a:lnTo>
                <a:lnTo>
                  <a:pt x="14706" y="546852"/>
                </a:lnTo>
                <a:lnTo>
                  <a:pt x="18843" y="544449"/>
                </a:lnTo>
                <a:lnTo>
                  <a:pt x="23363" y="543843"/>
                </a:lnTo>
                <a:lnTo>
                  <a:pt x="27125" y="544842"/>
                </a:lnTo>
                <a:lnTo>
                  <a:pt x="29004" y="544537"/>
                </a:lnTo>
                <a:lnTo>
                  <a:pt x="251287" y="597106"/>
                </a:lnTo>
                <a:lnTo>
                  <a:pt x="251287" y="197626"/>
                </a:lnTo>
                <a:lnTo>
                  <a:pt x="195077" y="195216"/>
                </a:lnTo>
                <a:close/>
              </a:path>
            </a:pathLst>
          </a:custGeom>
          <a:solidFill>
            <a:schemeClr val="bg1"/>
          </a:solidFill>
          <a:ln>
            <a:noFill/>
          </a:ln>
          <a:effectLst>
            <a:outerShdw blurRad="50800" dist="38100" dir="2700000" sx="102000" sy="102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bg1"/>
              </a:solidFill>
            </a:endParaRPr>
          </a:p>
        </p:txBody>
      </p:sp>
      <p:sp>
        <p:nvSpPr>
          <p:cNvPr id="7270" name="object 18">
            <a:extLst>
              <a:ext uri="{FF2B5EF4-FFF2-40B4-BE49-F238E27FC236}">
                <a16:creationId xmlns:a16="http://schemas.microsoft.com/office/drawing/2014/main" id="{1729E995-80DC-0DAD-A4F9-F916ADFFB580}"/>
              </a:ext>
            </a:extLst>
          </p:cNvPr>
          <p:cNvSpPr txBox="1"/>
          <p:nvPr/>
        </p:nvSpPr>
        <p:spPr>
          <a:xfrm>
            <a:off x="3603625" y="6686664"/>
            <a:ext cx="4984750"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cs typeface="Calibri"/>
              </a:rPr>
              <a:t>“</a:t>
            </a:r>
            <a:r>
              <a:rPr sz="650" spc="-5" dirty="0">
                <a:solidFill>
                  <a:schemeClr val="bg1"/>
                </a:solidFill>
                <a:cs typeface="Calibri"/>
              </a:rPr>
              <a:t>C</a:t>
            </a:r>
            <a:r>
              <a:rPr sz="650" spc="-15" dirty="0">
                <a:solidFill>
                  <a:schemeClr val="bg1"/>
                </a:solidFill>
                <a:cs typeface="Calibri"/>
              </a:rPr>
              <a:t>o</a:t>
            </a:r>
            <a:r>
              <a:rPr sz="650" spc="-10" dirty="0">
                <a:solidFill>
                  <a:schemeClr val="bg1"/>
                </a:solidFill>
                <a:cs typeface="Calibri"/>
              </a:rPr>
              <a:t>p</a:t>
            </a:r>
            <a:r>
              <a:rPr sz="650" spc="-15" dirty="0">
                <a:solidFill>
                  <a:schemeClr val="bg1"/>
                </a:solidFill>
                <a:cs typeface="Calibri"/>
              </a:rPr>
              <a:t>y</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a:t>
            </a:r>
            <a:r>
              <a:rPr sz="650" spc="-10" dirty="0">
                <a:solidFill>
                  <a:schemeClr val="bg1"/>
                </a:solidFill>
                <a:cs typeface="Calibri"/>
              </a:rPr>
              <a:t>s</a:t>
            </a:r>
            <a:r>
              <a:rPr sz="650" spc="-5" dirty="0">
                <a:solidFill>
                  <a:schemeClr val="bg1"/>
                </a:solidFill>
                <a:cs typeface="Calibri"/>
              </a:rPr>
              <a:t>:</a:t>
            </a:r>
            <a:r>
              <a:rPr sz="650" spc="-10" dirty="0">
                <a:solidFill>
                  <a:schemeClr val="bg1"/>
                </a:solidFill>
                <a:cs typeface="Calibri"/>
              </a:rPr>
              <a:t> Al</a:t>
            </a:r>
            <a:r>
              <a:rPr sz="650" spc="-5" dirty="0">
                <a:solidFill>
                  <a:schemeClr val="bg1"/>
                </a:solidFill>
                <a:cs typeface="Calibri"/>
              </a:rPr>
              <a:t>l</a:t>
            </a:r>
            <a:r>
              <a:rPr sz="650" spc="15" dirty="0">
                <a:solidFill>
                  <a:schemeClr val="bg1"/>
                </a:solidFill>
                <a:cs typeface="Calibri"/>
              </a:rPr>
              <a:t> </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ts</a:t>
            </a:r>
            <a:r>
              <a:rPr sz="650" spc="-10" dirty="0">
                <a:solidFill>
                  <a:schemeClr val="bg1"/>
                </a:solidFill>
                <a:cs typeface="Calibri"/>
              </a:rPr>
              <a:t> </a:t>
            </a:r>
            <a:r>
              <a:rPr sz="650" spc="-5" dirty="0">
                <a:solidFill>
                  <a:schemeClr val="bg1"/>
                </a:solidFill>
                <a:cs typeface="Calibri"/>
              </a:rPr>
              <a:t>are</a:t>
            </a:r>
            <a:r>
              <a:rPr sz="650" spc="10" dirty="0">
                <a:solidFill>
                  <a:schemeClr val="bg1"/>
                </a:solidFill>
                <a:cs typeface="Calibri"/>
              </a:rPr>
              <a:t> </a:t>
            </a:r>
            <a:r>
              <a:rPr sz="650" spc="-5" dirty="0">
                <a:solidFill>
                  <a:schemeClr val="bg1"/>
                </a:solidFill>
                <a:cs typeface="Calibri"/>
              </a:rPr>
              <a:t>reser</a:t>
            </a:r>
            <a:r>
              <a:rPr sz="650" spc="-10" dirty="0">
                <a:solidFill>
                  <a:schemeClr val="bg1"/>
                </a:solidFill>
                <a:cs typeface="Calibri"/>
              </a:rPr>
              <a:t>v</a:t>
            </a:r>
            <a:r>
              <a:rPr sz="650" spc="-5" dirty="0">
                <a:solidFill>
                  <a:schemeClr val="bg1"/>
                </a:solidFill>
                <a:cs typeface="Calibri"/>
              </a:rPr>
              <a:t>e</a:t>
            </a:r>
            <a:r>
              <a:rPr sz="650" spc="-10" dirty="0">
                <a:solidFill>
                  <a:schemeClr val="bg1"/>
                </a:solidFill>
                <a:cs typeface="Calibri"/>
              </a:rPr>
              <a:t>d</a:t>
            </a:r>
            <a:r>
              <a:rPr sz="650" spc="-5" dirty="0">
                <a:solidFill>
                  <a:schemeClr val="bg1"/>
                </a:solidFill>
                <a:cs typeface="Calibri"/>
              </a:rPr>
              <a:t>,</a:t>
            </a:r>
            <a:r>
              <a:rPr sz="650" spc="-10" dirty="0">
                <a:solidFill>
                  <a:schemeClr val="bg1"/>
                </a:solidFill>
                <a:cs typeface="Calibri"/>
              </a:rPr>
              <a:t> n</a:t>
            </a:r>
            <a:r>
              <a:rPr sz="650" spc="-5" dirty="0">
                <a:solidFill>
                  <a:schemeClr val="bg1"/>
                </a:solidFill>
                <a:cs typeface="Calibri"/>
              </a:rPr>
              <a:t>o</a:t>
            </a:r>
            <a:r>
              <a:rPr sz="650" dirty="0">
                <a:solidFill>
                  <a:schemeClr val="bg1"/>
                </a:solidFill>
                <a:cs typeface="Calibri"/>
              </a:rPr>
              <a:t> </a:t>
            </a:r>
            <a:r>
              <a:rPr sz="650" spc="-10" dirty="0">
                <a:solidFill>
                  <a:schemeClr val="bg1"/>
                </a:solidFill>
                <a:cs typeface="Calibri"/>
              </a:rPr>
              <a:t>p</a:t>
            </a:r>
            <a:r>
              <a:rPr sz="650" spc="-5" dirty="0">
                <a:solidFill>
                  <a:schemeClr val="bg1"/>
                </a:solidFill>
                <a:cs typeface="Calibri"/>
              </a:rPr>
              <a:t>art </a:t>
            </a:r>
            <a:r>
              <a:rPr sz="650" spc="-15" dirty="0">
                <a:solidFill>
                  <a:schemeClr val="bg1"/>
                </a:solidFill>
                <a:cs typeface="Calibri"/>
              </a:rPr>
              <a:t>o</a:t>
            </a:r>
            <a:r>
              <a:rPr sz="650" spc="-5" dirty="0">
                <a:solidFill>
                  <a:schemeClr val="bg1"/>
                </a:solidFill>
                <a:cs typeface="Calibri"/>
              </a:rPr>
              <a:t>f</a:t>
            </a:r>
            <a:r>
              <a:rPr sz="650" spc="10" dirty="0">
                <a:solidFill>
                  <a:schemeClr val="bg1"/>
                </a:solidFill>
                <a:cs typeface="Calibri"/>
              </a:rPr>
              <a:t> </a:t>
            </a:r>
            <a:r>
              <a:rPr sz="650" spc="-5" dirty="0">
                <a:solidFill>
                  <a:schemeClr val="bg1"/>
                </a:solidFill>
                <a:cs typeface="Calibri"/>
              </a:rPr>
              <a:t>t</a:t>
            </a:r>
            <a:r>
              <a:rPr sz="650" spc="-15" dirty="0">
                <a:solidFill>
                  <a:schemeClr val="bg1"/>
                </a:solidFill>
                <a:cs typeface="Calibri"/>
              </a:rPr>
              <a:t>h</a:t>
            </a:r>
            <a:r>
              <a:rPr sz="650" spc="-10" dirty="0">
                <a:solidFill>
                  <a:schemeClr val="bg1"/>
                </a:solidFill>
                <a:cs typeface="Calibri"/>
              </a:rPr>
              <a:t>i</a:t>
            </a:r>
            <a:r>
              <a:rPr sz="650" spc="-5" dirty="0">
                <a:solidFill>
                  <a:schemeClr val="bg1"/>
                </a:solidFill>
                <a:cs typeface="Calibri"/>
              </a:rPr>
              <a:t>s </a:t>
            </a:r>
            <a:r>
              <a:rPr sz="650" spc="-10" dirty="0">
                <a:solidFill>
                  <a:schemeClr val="bg1"/>
                </a:solidFill>
                <a:cs typeface="Calibri"/>
              </a:rPr>
              <a:t>p</a:t>
            </a:r>
            <a:r>
              <a:rPr sz="650" spc="-5" dirty="0">
                <a:solidFill>
                  <a:schemeClr val="bg1"/>
                </a:solidFill>
                <a:cs typeface="Calibri"/>
              </a:rPr>
              <a:t>rese</a:t>
            </a:r>
            <a:r>
              <a:rPr sz="650" spc="-10" dirty="0">
                <a:solidFill>
                  <a:schemeClr val="bg1"/>
                </a:solidFill>
                <a:cs typeface="Calibri"/>
              </a:rPr>
              <a:t>n</a:t>
            </a:r>
            <a:r>
              <a:rPr sz="650" spc="-5" dirty="0">
                <a:solidFill>
                  <a:schemeClr val="bg1"/>
                </a:solidFill>
                <a:cs typeface="Calibri"/>
              </a:rPr>
              <a:t>tat</a:t>
            </a:r>
            <a:r>
              <a:rPr sz="650" spc="-15" dirty="0">
                <a:solidFill>
                  <a:schemeClr val="bg1"/>
                </a:solidFill>
                <a:cs typeface="Calibri"/>
              </a:rPr>
              <a:t>io</a:t>
            </a:r>
            <a:r>
              <a:rPr sz="650" spc="-5" dirty="0">
                <a:solidFill>
                  <a:schemeClr val="bg1"/>
                </a:solidFill>
                <a:cs typeface="Calibri"/>
              </a:rPr>
              <a:t>n</a:t>
            </a:r>
            <a:r>
              <a:rPr sz="650" dirty="0">
                <a:solidFill>
                  <a:schemeClr val="bg1"/>
                </a:solidFill>
                <a:cs typeface="Calibri"/>
              </a:rPr>
              <a:t> </a:t>
            </a:r>
            <a:r>
              <a:rPr sz="650" spc="-5" dirty="0">
                <a:solidFill>
                  <a:schemeClr val="bg1"/>
                </a:solidFill>
                <a:cs typeface="Calibri"/>
              </a:rPr>
              <a:t>can</a:t>
            </a:r>
            <a:r>
              <a:rPr sz="650" dirty="0">
                <a:solidFill>
                  <a:schemeClr val="bg1"/>
                </a:solidFill>
                <a:cs typeface="Calibri"/>
              </a:rPr>
              <a:t> </a:t>
            </a:r>
            <a:r>
              <a:rPr sz="650" spc="-10" dirty="0">
                <a:solidFill>
                  <a:schemeClr val="bg1"/>
                </a:solidFill>
                <a:cs typeface="Calibri"/>
              </a:rPr>
              <a:t>b</a:t>
            </a:r>
            <a:r>
              <a:rPr sz="650" spc="-5" dirty="0">
                <a:solidFill>
                  <a:schemeClr val="bg1"/>
                </a:solidFill>
                <a:cs typeface="Calibri"/>
              </a:rPr>
              <a:t>e re</a:t>
            </a:r>
            <a:r>
              <a:rPr sz="650" spc="-10" dirty="0">
                <a:solidFill>
                  <a:schemeClr val="bg1"/>
                </a:solidFill>
                <a:cs typeface="Calibri"/>
              </a:rPr>
              <a:t>p</a:t>
            </a:r>
            <a:r>
              <a:rPr sz="650" spc="-5" dirty="0">
                <a:solidFill>
                  <a:schemeClr val="bg1"/>
                </a:solidFill>
                <a:cs typeface="Calibri"/>
              </a:rPr>
              <a:t>r</a:t>
            </a:r>
            <a:r>
              <a:rPr sz="650" spc="-10" dirty="0">
                <a:solidFill>
                  <a:schemeClr val="bg1"/>
                </a:solidFill>
                <a:cs typeface="Calibri"/>
              </a:rPr>
              <a:t>odu</a:t>
            </a:r>
            <a:r>
              <a:rPr sz="650" spc="-5" dirty="0">
                <a:solidFill>
                  <a:schemeClr val="bg1"/>
                </a:solidFill>
                <a:cs typeface="Calibri"/>
              </a:rPr>
              <a:t>ced</a:t>
            </a:r>
            <a:r>
              <a:rPr sz="650" dirty="0">
                <a:solidFill>
                  <a:schemeClr val="bg1"/>
                </a:solidFill>
                <a:cs typeface="Calibri"/>
              </a:rPr>
              <a:t> </a:t>
            </a:r>
            <a:r>
              <a:rPr sz="650" spc="-15" dirty="0">
                <a:solidFill>
                  <a:schemeClr val="bg1"/>
                </a:solidFill>
                <a:cs typeface="Calibri"/>
              </a:rPr>
              <a:t>o</a:t>
            </a:r>
            <a:r>
              <a:rPr sz="650" spc="-5" dirty="0">
                <a:solidFill>
                  <a:schemeClr val="bg1"/>
                </a:solidFill>
                <a:cs typeface="Calibri"/>
              </a:rPr>
              <a:t>r c</a:t>
            </a:r>
            <a:r>
              <a:rPr sz="650" spc="-10" dirty="0">
                <a:solidFill>
                  <a:schemeClr val="bg1"/>
                </a:solidFill>
                <a:cs typeface="Calibri"/>
              </a:rPr>
              <a:t>opi</a:t>
            </a:r>
            <a:r>
              <a:rPr sz="650" spc="-5" dirty="0">
                <a:solidFill>
                  <a:schemeClr val="bg1"/>
                </a:solidFill>
                <a:cs typeface="Calibri"/>
              </a:rPr>
              <a:t>ed</a:t>
            </a:r>
            <a:r>
              <a:rPr sz="650" spc="15" dirty="0">
                <a:solidFill>
                  <a:schemeClr val="bg1"/>
                </a:solidFill>
                <a:cs typeface="Calibri"/>
              </a:rPr>
              <a:t> </a:t>
            </a:r>
            <a:r>
              <a:rPr sz="650" spc="-10" dirty="0">
                <a:solidFill>
                  <a:schemeClr val="bg1"/>
                </a:solidFill>
                <a:cs typeface="Calibri"/>
              </a:rPr>
              <a:t>b</a:t>
            </a:r>
            <a:r>
              <a:rPr sz="650" spc="-5" dirty="0">
                <a:solidFill>
                  <a:schemeClr val="bg1"/>
                </a:solidFill>
                <a:cs typeface="Calibri"/>
              </a:rPr>
              <a:t>y</a:t>
            </a:r>
            <a:r>
              <a:rPr sz="650" spc="-10" dirty="0">
                <a:solidFill>
                  <a:schemeClr val="bg1"/>
                </a:solidFill>
                <a:cs typeface="Calibri"/>
              </a:rPr>
              <a:t> </a:t>
            </a:r>
            <a:r>
              <a:rPr sz="650" spc="-5" dirty="0">
                <a:solidFill>
                  <a:schemeClr val="bg1"/>
                </a:solidFill>
                <a:cs typeface="Calibri"/>
              </a:rPr>
              <a:t>a</a:t>
            </a:r>
            <a:r>
              <a:rPr sz="650" spc="-10" dirty="0">
                <a:solidFill>
                  <a:schemeClr val="bg1"/>
                </a:solidFill>
                <a:cs typeface="Calibri"/>
              </a:rPr>
              <a:t>n</a:t>
            </a:r>
            <a:r>
              <a:rPr sz="650" spc="-5" dirty="0">
                <a:solidFill>
                  <a:schemeClr val="bg1"/>
                </a:solidFill>
                <a:cs typeface="Calibri"/>
              </a:rPr>
              <a:t>y</a:t>
            </a:r>
            <a:r>
              <a:rPr sz="650" dirty="0">
                <a:solidFill>
                  <a:schemeClr val="bg1"/>
                </a:solidFill>
                <a:cs typeface="Calibri"/>
              </a:rPr>
              <a:t> </a:t>
            </a:r>
            <a:r>
              <a:rPr sz="650" spc="-5" dirty="0">
                <a:solidFill>
                  <a:schemeClr val="bg1"/>
                </a:solidFill>
                <a:cs typeface="Calibri"/>
              </a:rPr>
              <a:t>mea</a:t>
            </a:r>
            <a:r>
              <a:rPr sz="650" spc="-10" dirty="0">
                <a:solidFill>
                  <a:schemeClr val="bg1"/>
                </a:solidFill>
                <a:cs typeface="Calibri"/>
              </a:rPr>
              <a:t>n</a:t>
            </a:r>
            <a:r>
              <a:rPr sz="650" spc="-5" dirty="0">
                <a:solidFill>
                  <a:schemeClr val="bg1"/>
                </a:solidFill>
                <a:cs typeface="Calibri"/>
              </a:rPr>
              <a:t>s e</a:t>
            </a:r>
            <a:r>
              <a:rPr sz="650" spc="-10" dirty="0">
                <a:solidFill>
                  <a:schemeClr val="bg1"/>
                </a:solidFill>
                <a:cs typeface="Calibri"/>
              </a:rPr>
              <a:t>x</a:t>
            </a:r>
            <a:r>
              <a:rPr sz="650" spc="-5" dirty="0">
                <a:solidFill>
                  <a:schemeClr val="bg1"/>
                </a:solidFill>
                <a:cs typeface="Calibri"/>
              </a:rPr>
              <a:t>ce</a:t>
            </a:r>
            <a:r>
              <a:rPr sz="650" spc="-10" dirty="0">
                <a:solidFill>
                  <a:schemeClr val="bg1"/>
                </a:solidFill>
                <a:cs typeface="Calibri"/>
              </a:rPr>
              <a:t>p</a:t>
            </a:r>
            <a:r>
              <a:rPr sz="650" spc="-5" dirty="0">
                <a:solidFill>
                  <a:schemeClr val="bg1"/>
                </a:solidFill>
                <a:cs typeface="Calibri"/>
              </a:rPr>
              <a:t>t</a:t>
            </a:r>
            <a:r>
              <a:rPr sz="650" spc="5" dirty="0">
                <a:solidFill>
                  <a:schemeClr val="bg1"/>
                </a:solidFill>
                <a:cs typeface="Calibri"/>
              </a:rPr>
              <a:t> </a:t>
            </a:r>
            <a:r>
              <a:rPr sz="650" spc="-5" dirty="0">
                <a:solidFill>
                  <a:schemeClr val="bg1"/>
                </a:solidFill>
                <a:cs typeface="Calibri"/>
              </a:rPr>
              <a:t>w</a:t>
            </a:r>
            <a:r>
              <a:rPr sz="650" spc="-10" dirty="0">
                <a:solidFill>
                  <a:schemeClr val="bg1"/>
                </a:solidFill>
                <a:cs typeface="Calibri"/>
              </a:rPr>
              <a:t>i</a:t>
            </a:r>
            <a:r>
              <a:rPr sz="650" spc="-5" dirty="0">
                <a:solidFill>
                  <a:schemeClr val="bg1"/>
                </a:solidFill>
                <a:cs typeface="Calibri"/>
              </a:rPr>
              <a:t>th</a:t>
            </a:r>
            <a:r>
              <a:rPr sz="650" spc="-10" dirty="0">
                <a:solidFill>
                  <a:schemeClr val="bg1"/>
                </a:solidFill>
                <a:cs typeface="Calibri"/>
              </a:rPr>
              <a:t> </a:t>
            </a:r>
            <a:r>
              <a:rPr sz="650" spc="-5" dirty="0">
                <a:solidFill>
                  <a:schemeClr val="bg1"/>
                </a:solidFill>
                <a:cs typeface="Calibri"/>
              </a:rPr>
              <a:t>wr</a:t>
            </a:r>
            <a:r>
              <a:rPr sz="650" spc="-10" dirty="0">
                <a:solidFill>
                  <a:schemeClr val="bg1"/>
                </a:solidFill>
                <a:cs typeface="Calibri"/>
              </a:rPr>
              <a:t>i</a:t>
            </a:r>
            <a:r>
              <a:rPr sz="650" spc="-5" dirty="0">
                <a:solidFill>
                  <a:schemeClr val="bg1"/>
                </a:solidFill>
                <a:cs typeface="Calibri"/>
              </a:rPr>
              <a:t>t</a:t>
            </a:r>
            <a:r>
              <a:rPr sz="650" spc="-10" dirty="0">
                <a:solidFill>
                  <a:schemeClr val="bg1"/>
                </a:solidFill>
                <a:cs typeface="Calibri"/>
              </a:rPr>
              <a:t>t</a:t>
            </a:r>
            <a:r>
              <a:rPr sz="650" spc="5" dirty="0">
                <a:solidFill>
                  <a:schemeClr val="bg1"/>
                </a:solidFill>
                <a:cs typeface="Calibri"/>
              </a:rPr>
              <a:t>e</a:t>
            </a:r>
            <a:r>
              <a:rPr sz="650" spc="-5" dirty="0">
                <a:solidFill>
                  <a:schemeClr val="bg1"/>
                </a:solidFill>
                <a:cs typeface="Calibri"/>
              </a:rPr>
              <a:t>n</a:t>
            </a:r>
            <a:r>
              <a:rPr sz="650" spc="-10" dirty="0">
                <a:solidFill>
                  <a:schemeClr val="bg1"/>
                </a:solidFill>
                <a:cs typeface="Calibri"/>
              </a:rPr>
              <a:t> p</a:t>
            </a:r>
            <a:r>
              <a:rPr sz="650" spc="-5" dirty="0">
                <a:solidFill>
                  <a:schemeClr val="bg1"/>
                </a:solidFill>
                <a:cs typeface="Calibri"/>
              </a:rPr>
              <a:t>erm</a:t>
            </a:r>
            <a:r>
              <a:rPr sz="650" spc="-15" dirty="0">
                <a:solidFill>
                  <a:schemeClr val="bg1"/>
                </a:solidFill>
                <a:cs typeface="Calibri"/>
              </a:rPr>
              <a:t>i</a:t>
            </a:r>
            <a:r>
              <a:rPr sz="650" spc="-5" dirty="0">
                <a:solidFill>
                  <a:schemeClr val="bg1"/>
                </a:solidFill>
                <a:cs typeface="Calibri"/>
              </a:rPr>
              <a:t>s</a:t>
            </a:r>
            <a:r>
              <a:rPr sz="650" spc="-10" dirty="0">
                <a:solidFill>
                  <a:schemeClr val="bg1"/>
                </a:solidFill>
                <a:cs typeface="Calibri"/>
              </a:rPr>
              <a:t>si</a:t>
            </a:r>
            <a:r>
              <a:rPr sz="650" spc="-15" dirty="0">
                <a:solidFill>
                  <a:schemeClr val="bg1"/>
                </a:solidFill>
                <a:cs typeface="Calibri"/>
              </a:rPr>
              <a:t>o</a:t>
            </a:r>
            <a:r>
              <a:rPr sz="650" spc="-5" dirty="0">
                <a:solidFill>
                  <a:schemeClr val="bg1"/>
                </a:solidFill>
                <a:cs typeface="Calibri"/>
              </a:rPr>
              <a:t>n</a:t>
            </a:r>
            <a:r>
              <a:rPr sz="650" dirty="0">
                <a:solidFill>
                  <a:schemeClr val="bg1"/>
                </a:solidFill>
                <a:cs typeface="Calibri"/>
              </a:rPr>
              <a:t> </a:t>
            </a:r>
            <a:r>
              <a:rPr sz="650" spc="-15" dirty="0">
                <a:solidFill>
                  <a:schemeClr val="bg1"/>
                </a:solidFill>
                <a:cs typeface="Calibri"/>
              </a:rPr>
              <a:t>f</a:t>
            </a:r>
            <a:r>
              <a:rPr sz="650" spc="-5" dirty="0">
                <a:solidFill>
                  <a:schemeClr val="bg1"/>
                </a:solidFill>
                <a:cs typeface="Calibri"/>
              </a:rPr>
              <a:t>r</a:t>
            </a:r>
            <a:r>
              <a:rPr sz="650" spc="-10" dirty="0">
                <a:solidFill>
                  <a:schemeClr val="bg1"/>
                </a:solidFill>
                <a:cs typeface="Calibri"/>
              </a:rPr>
              <a:t>om</a:t>
            </a:r>
            <a:r>
              <a:rPr lang="en-GB" sz="650" spc="5" dirty="0">
                <a:solidFill>
                  <a:schemeClr val="bg1"/>
                </a:solidFill>
                <a:cs typeface="Calibri"/>
              </a:rPr>
              <a:t> </a:t>
            </a:r>
            <a:r>
              <a:rPr lang="en-GB" sz="650" spc="-5" dirty="0">
                <a:solidFill>
                  <a:schemeClr val="bg1"/>
                </a:solidFill>
                <a:cs typeface="Calibri"/>
              </a:rPr>
              <a:t>S</a:t>
            </a:r>
            <a:r>
              <a:rPr lang="en-GB" sz="650" spc="-15" dirty="0">
                <a:solidFill>
                  <a:schemeClr val="bg1"/>
                </a:solidFill>
                <a:cs typeface="Calibri"/>
              </a:rPr>
              <a:t>M</a:t>
            </a:r>
            <a:r>
              <a:rPr lang="en-GB" sz="650" spc="-5" dirty="0">
                <a:solidFill>
                  <a:schemeClr val="bg1"/>
                </a:solidFill>
                <a:cs typeface="Calibri"/>
              </a:rPr>
              <a:t>SA</a:t>
            </a:r>
            <a:r>
              <a:rPr sz="650" spc="-5" dirty="0">
                <a:solidFill>
                  <a:schemeClr val="bg1"/>
                </a:solidFill>
                <a:cs typeface="Calibri"/>
              </a:rPr>
              <a:t>“</a:t>
            </a:r>
            <a:endParaRPr sz="650" dirty="0">
              <a:solidFill>
                <a:schemeClr val="bg1"/>
              </a:solidFill>
              <a:cs typeface="Calibri"/>
            </a:endParaRPr>
          </a:p>
        </p:txBody>
      </p:sp>
      <p:sp>
        <p:nvSpPr>
          <p:cNvPr id="7271" name="TextBox 7270">
            <a:extLst>
              <a:ext uri="{FF2B5EF4-FFF2-40B4-BE49-F238E27FC236}">
                <a16:creationId xmlns:a16="http://schemas.microsoft.com/office/drawing/2014/main" id="{8B782C45-AAF9-BC6C-EBD7-05AC1C3AFB94}"/>
              </a:ext>
            </a:extLst>
          </p:cNvPr>
          <p:cNvSpPr txBox="1"/>
          <p:nvPr/>
        </p:nvSpPr>
        <p:spPr bwMode="auto">
          <a:xfrm>
            <a:off x="2949762" y="448529"/>
            <a:ext cx="6441788" cy="400110"/>
          </a:xfrm>
          <a:prstGeom prst="rect">
            <a:avLst/>
          </a:prstGeom>
          <a:noFill/>
        </p:spPr>
        <p:txBody>
          <a:bodyPr>
            <a:spAutoFit/>
          </a:bodyPr>
          <a:lstStyle/>
          <a:p>
            <a:pPr algn="ctr" eaLnBrk="1" fontAlgn="auto" hangingPunct="1">
              <a:spcBef>
                <a:spcPts val="0"/>
              </a:spcBef>
              <a:spcAft>
                <a:spcPts val="0"/>
              </a:spcAft>
              <a:defRPr/>
            </a:pPr>
            <a:r>
              <a:rPr lang="en-US" sz="2000" b="1" dirty="0">
                <a:solidFill>
                  <a:srgbClr val="FF671F"/>
                </a:solidFill>
                <a:cs typeface="Arial" panose="020B0604020202020204" pitchFamily="34" charset="0"/>
              </a:rPr>
              <a:t>Clause 10.1 &amp; 10.2</a:t>
            </a:r>
          </a:p>
        </p:txBody>
      </p:sp>
    </p:spTree>
    <p:extLst>
      <p:ext uri="{BB962C8B-B14F-4D97-AF65-F5344CB8AC3E}">
        <p14:creationId xmlns:p14="http://schemas.microsoft.com/office/powerpoint/2010/main" val="39761752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8">
            <a:extLst>
              <a:ext uri="{FF2B5EF4-FFF2-40B4-BE49-F238E27FC236}">
                <a16:creationId xmlns:a16="http://schemas.microsoft.com/office/drawing/2014/main" id="{F517E75F-1E03-C3A3-5730-AB20162177E7}"/>
              </a:ext>
            </a:extLst>
          </p:cNvPr>
          <p:cNvSpPr txBox="1"/>
          <p:nvPr/>
        </p:nvSpPr>
        <p:spPr>
          <a:xfrm>
            <a:off x="3603625" y="6686664"/>
            <a:ext cx="4984750" cy="100012"/>
          </a:xfrm>
          <a:prstGeom prst="rect">
            <a:avLst/>
          </a:prstGeom>
        </p:spPr>
        <p:txBody>
          <a:bodyPr lIns="0" tIns="0" rIns="0" bIns="0">
            <a:spAutoFit/>
          </a:bodyPr>
          <a:lstStyle/>
          <a:p>
            <a:pPr marL="12700" eaLnBrk="1" fontAlgn="auto" hangingPunct="1">
              <a:spcBef>
                <a:spcPts val="0"/>
              </a:spcBef>
              <a:spcAft>
                <a:spcPts val="0"/>
              </a:spcAft>
              <a:defRPr/>
            </a:pPr>
            <a:r>
              <a:rPr sz="650" dirty="0">
                <a:latin typeface="Calibri"/>
                <a:cs typeface="Calibri"/>
              </a:rPr>
              <a:t>“</a:t>
            </a:r>
            <a:r>
              <a:rPr sz="650" spc="-5" dirty="0">
                <a:latin typeface="Calibri"/>
                <a:cs typeface="Calibri"/>
              </a:rPr>
              <a:t>C</a:t>
            </a:r>
            <a:r>
              <a:rPr sz="650" spc="-15" dirty="0">
                <a:latin typeface="Calibri"/>
                <a:cs typeface="Calibri"/>
              </a:rPr>
              <a:t>o</a:t>
            </a:r>
            <a:r>
              <a:rPr sz="650" spc="-10" dirty="0">
                <a:latin typeface="Calibri"/>
                <a:cs typeface="Calibri"/>
              </a:rPr>
              <a:t>p</a:t>
            </a:r>
            <a:r>
              <a:rPr sz="650" spc="-15" dirty="0">
                <a:latin typeface="Calibri"/>
                <a:cs typeface="Calibri"/>
              </a:rPr>
              <a:t>y</a:t>
            </a:r>
            <a:r>
              <a:rPr sz="650" spc="-5" dirty="0">
                <a:latin typeface="Calibri"/>
                <a:cs typeface="Calibri"/>
              </a:rPr>
              <a:t>r</a:t>
            </a:r>
            <a:r>
              <a:rPr sz="650" spc="-10" dirty="0">
                <a:latin typeface="Calibri"/>
                <a:cs typeface="Calibri"/>
              </a:rPr>
              <a:t>igh</a:t>
            </a:r>
            <a:r>
              <a:rPr sz="650" spc="-5" dirty="0">
                <a:latin typeface="Calibri"/>
                <a:cs typeface="Calibri"/>
              </a:rPr>
              <a:t>t</a:t>
            </a:r>
            <a:r>
              <a:rPr sz="650" spc="-10" dirty="0">
                <a:latin typeface="Calibri"/>
                <a:cs typeface="Calibri"/>
              </a:rPr>
              <a:t>s</a:t>
            </a:r>
            <a:r>
              <a:rPr sz="650" spc="-5" dirty="0">
                <a:latin typeface="Calibri"/>
                <a:cs typeface="Calibri"/>
              </a:rPr>
              <a:t>:</a:t>
            </a:r>
            <a:r>
              <a:rPr sz="650" spc="-10" dirty="0">
                <a:latin typeface="Calibri"/>
                <a:cs typeface="Calibri"/>
              </a:rPr>
              <a:t> Al</a:t>
            </a:r>
            <a:r>
              <a:rPr sz="650" spc="-5" dirty="0">
                <a:latin typeface="Calibri"/>
                <a:cs typeface="Calibri"/>
              </a:rPr>
              <a:t>l</a:t>
            </a:r>
            <a:r>
              <a:rPr sz="650" spc="15" dirty="0">
                <a:latin typeface="Calibri"/>
                <a:cs typeface="Calibri"/>
              </a:rPr>
              <a:t> </a:t>
            </a:r>
            <a:r>
              <a:rPr sz="650" spc="-5" dirty="0">
                <a:latin typeface="Calibri"/>
                <a:cs typeface="Calibri"/>
              </a:rPr>
              <a:t>r</a:t>
            </a:r>
            <a:r>
              <a:rPr sz="650" spc="-10" dirty="0">
                <a:latin typeface="Calibri"/>
                <a:cs typeface="Calibri"/>
              </a:rPr>
              <a:t>igh</a:t>
            </a:r>
            <a:r>
              <a:rPr sz="650" spc="-5" dirty="0">
                <a:latin typeface="Calibri"/>
                <a:cs typeface="Calibri"/>
              </a:rPr>
              <a:t>ts</a:t>
            </a:r>
            <a:r>
              <a:rPr sz="650" spc="-10" dirty="0">
                <a:latin typeface="Calibri"/>
                <a:cs typeface="Calibri"/>
              </a:rPr>
              <a:t> </a:t>
            </a:r>
            <a:r>
              <a:rPr sz="650" spc="-5" dirty="0">
                <a:latin typeface="Calibri"/>
                <a:cs typeface="Calibri"/>
              </a:rPr>
              <a:t>are</a:t>
            </a:r>
            <a:r>
              <a:rPr sz="650" spc="10" dirty="0">
                <a:latin typeface="Calibri"/>
                <a:cs typeface="Calibri"/>
              </a:rPr>
              <a:t> </a:t>
            </a:r>
            <a:r>
              <a:rPr sz="650" spc="-5" dirty="0">
                <a:latin typeface="Calibri"/>
                <a:cs typeface="Calibri"/>
              </a:rPr>
              <a:t>reser</a:t>
            </a:r>
            <a:r>
              <a:rPr sz="650" spc="-10" dirty="0">
                <a:latin typeface="Calibri"/>
                <a:cs typeface="Calibri"/>
              </a:rPr>
              <a:t>v</a:t>
            </a:r>
            <a:r>
              <a:rPr sz="650" spc="-5" dirty="0">
                <a:latin typeface="Calibri"/>
                <a:cs typeface="Calibri"/>
              </a:rPr>
              <a:t>e</a:t>
            </a:r>
            <a:r>
              <a:rPr sz="650" spc="-10" dirty="0">
                <a:latin typeface="Calibri"/>
                <a:cs typeface="Calibri"/>
              </a:rPr>
              <a:t>d</a:t>
            </a:r>
            <a:r>
              <a:rPr sz="650" spc="-5" dirty="0">
                <a:latin typeface="Calibri"/>
                <a:cs typeface="Calibri"/>
              </a:rPr>
              <a:t>,</a:t>
            </a:r>
            <a:r>
              <a:rPr sz="650" spc="-10" dirty="0">
                <a:latin typeface="Calibri"/>
                <a:cs typeface="Calibri"/>
              </a:rPr>
              <a:t> n</a:t>
            </a:r>
            <a:r>
              <a:rPr sz="650" spc="-5" dirty="0">
                <a:latin typeface="Calibri"/>
                <a:cs typeface="Calibri"/>
              </a:rPr>
              <a:t>o</a:t>
            </a:r>
            <a:r>
              <a:rPr sz="650" dirty="0">
                <a:latin typeface="Calibri"/>
                <a:cs typeface="Calibri"/>
              </a:rPr>
              <a:t> </a:t>
            </a:r>
            <a:r>
              <a:rPr sz="650" spc="-10" dirty="0">
                <a:latin typeface="Calibri"/>
                <a:cs typeface="Calibri"/>
              </a:rPr>
              <a:t>p</a:t>
            </a:r>
            <a:r>
              <a:rPr sz="650" spc="-5" dirty="0">
                <a:latin typeface="Calibri"/>
                <a:cs typeface="Calibri"/>
              </a:rPr>
              <a:t>art </a:t>
            </a:r>
            <a:r>
              <a:rPr sz="650" spc="-15" dirty="0">
                <a:latin typeface="Calibri"/>
                <a:cs typeface="Calibri"/>
              </a:rPr>
              <a:t>o</a:t>
            </a:r>
            <a:r>
              <a:rPr sz="650" spc="-5" dirty="0">
                <a:latin typeface="Calibri"/>
                <a:cs typeface="Calibri"/>
              </a:rPr>
              <a:t>f</a:t>
            </a:r>
            <a:r>
              <a:rPr sz="650" spc="10" dirty="0">
                <a:latin typeface="Calibri"/>
                <a:cs typeface="Calibri"/>
              </a:rPr>
              <a:t> </a:t>
            </a:r>
            <a:r>
              <a:rPr sz="650" spc="-5" dirty="0">
                <a:latin typeface="Calibri"/>
                <a:cs typeface="Calibri"/>
              </a:rPr>
              <a:t>t</a:t>
            </a:r>
            <a:r>
              <a:rPr sz="650" spc="-15" dirty="0">
                <a:latin typeface="Calibri"/>
                <a:cs typeface="Calibri"/>
              </a:rPr>
              <a:t>h</a:t>
            </a:r>
            <a:r>
              <a:rPr sz="650" spc="-10" dirty="0">
                <a:latin typeface="Calibri"/>
                <a:cs typeface="Calibri"/>
              </a:rPr>
              <a:t>i</a:t>
            </a:r>
            <a:r>
              <a:rPr sz="650" spc="-5" dirty="0">
                <a:latin typeface="Calibri"/>
                <a:cs typeface="Calibri"/>
              </a:rPr>
              <a:t>s </a:t>
            </a:r>
            <a:r>
              <a:rPr sz="650" spc="-10" dirty="0">
                <a:latin typeface="Calibri"/>
                <a:cs typeface="Calibri"/>
              </a:rPr>
              <a:t>p</a:t>
            </a:r>
            <a:r>
              <a:rPr sz="650" spc="-5" dirty="0">
                <a:latin typeface="Calibri"/>
                <a:cs typeface="Calibri"/>
              </a:rPr>
              <a:t>rese</a:t>
            </a:r>
            <a:r>
              <a:rPr sz="650" spc="-10" dirty="0">
                <a:latin typeface="Calibri"/>
                <a:cs typeface="Calibri"/>
              </a:rPr>
              <a:t>n</a:t>
            </a:r>
            <a:r>
              <a:rPr sz="650" spc="-5" dirty="0">
                <a:latin typeface="Calibri"/>
                <a:cs typeface="Calibri"/>
              </a:rPr>
              <a:t>tat</a:t>
            </a:r>
            <a:r>
              <a:rPr sz="650" spc="-15" dirty="0">
                <a:latin typeface="Calibri"/>
                <a:cs typeface="Calibri"/>
              </a:rPr>
              <a:t>io</a:t>
            </a:r>
            <a:r>
              <a:rPr sz="650" spc="-5" dirty="0">
                <a:latin typeface="Calibri"/>
                <a:cs typeface="Calibri"/>
              </a:rPr>
              <a:t>n</a:t>
            </a:r>
            <a:r>
              <a:rPr sz="650" dirty="0">
                <a:latin typeface="Calibri"/>
                <a:cs typeface="Calibri"/>
              </a:rPr>
              <a:t> </a:t>
            </a:r>
            <a:r>
              <a:rPr sz="650" spc="-5" dirty="0">
                <a:latin typeface="Calibri"/>
                <a:cs typeface="Calibri"/>
              </a:rPr>
              <a:t>can</a:t>
            </a:r>
            <a:r>
              <a:rPr sz="650" dirty="0">
                <a:latin typeface="Calibri"/>
                <a:cs typeface="Calibri"/>
              </a:rPr>
              <a:t> </a:t>
            </a:r>
            <a:r>
              <a:rPr sz="650" spc="-10" dirty="0">
                <a:latin typeface="Calibri"/>
                <a:cs typeface="Calibri"/>
              </a:rPr>
              <a:t>b</a:t>
            </a:r>
            <a:r>
              <a:rPr sz="650" spc="-5" dirty="0">
                <a:latin typeface="Calibri"/>
                <a:cs typeface="Calibri"/>
              </a:rPr>
              <a:t>e re</a:t>
            </a:r>
            <a:r>
              <a:rPr sz="650" spc="-10" dirty="0">
                <a:latin typeface="Calibri"/>
                <a:cs typeface="Calibri"/>
              </a:rPr>
              <a:t>p</a:t>
            </a:r>
            <a:r>
              <a:rPr sz="650" spc="-5" dirty="0">
                <a:latin typeface="Calibri"/>
                <a:cs typeface="Calibri"/>
              </a:rPr>
              <a:t>r</a:t>
            </a:r>
            <a:r>
              <a:rPr sz="650" spc="-10" dirty="0">
                <a:latin typeface="Calibri"/>
                <a:cs typeface="Calibri"/>
              </a:rPr>
              <a:t>odu</a:t>
            </a:r>
            <a:r>
              <a:rPr sz="650" spc="-5" dirty="0">
                <a:latin typeface="Calibri"/>
                <a:cs typeface="Calibri"/>
              </a:rPr>
              <a:t>ced</a:t>
            </a:r>
            <a:r>
              <a:rPr sz="650" dirty="0">
                <a:latin typeface="Calibri"/>
                <a:cs typeface="Calibri"/>
              </a:rPr>
              <a:t> </a:t>
            </a:r>
            <a:r>
              <a:rPr sz="650" spc="-15" dirty="0">
                <a:latin typeface="Calibri"/>
                <a:cs typeface="Calibri"/>
              </a:rPr>
              <a:t>o</a:t>
            </a:r>
            <a:r>
              <a:rPr sz="650" spc="-5" dirty="0">
                <a:latin typeface="Calibri"/>
                <a:cs typeface="Calibri"/>
              </a:rPr>
              <a:t>r c</a:t>
            </a:r>
            <a:r>
              <a:rPr sz="650" spc="-10" dirty="0">
                <a:latin typeface="Calibri"/>
                <a:cs typeface="Calibri"/>
              </a:rPr>
              <a:t>opi</a:t>
            </a:r>
            <a:r>
              <a:rPr sz="650" spc="-5" dirty="0">
                <a:latin typeface="Calibri"/>
                <a:cs typeface="Calibri"/>
              </a:rPr>
              <a:t>ed</a:t>
            </a:r>
            <a:r>
              <a:rPr sz="650" spc="15" dirty="0">
                <a:latin typeface="Calibri"/>
                <a:cs typeface="Calibri"/>
              </a:rPr>
              <a:t> </a:t>
            </a:r>
            <a:r>
              <a:rPr sz="650" spc="-10" dirty="0">
                <a:latin typeface="Calibri"/>
                <a:cs typeface="Calibri"/>
              </a:rPr>
              <a:t>b</a:t>
            </a:r>
            <a:r>
              <a:rPr sz="650" spc="-5" dirty="0">
                <a:latin typeface="Calibri"/>
                <a:cs typeface="Calibri"/>
              </a:rPr>
              <a:t>y</a:t>
            </a:r>
            <a:r>
              <a:rPr sz="650" spc="-10" dirty="0">
                <a:latin typeface="Calibri"/>
                <a:cs typeface="Calibri"/>
              </a:rPr>
              <a:t> </a:t>
            </a:r>
            <a:r>
              <a:rPr sz="650" spc="-5" dirty="0">
                <a:latin typeface="Calibri"/>
                <a:cs typeface="Calibri"/>
              </a:rPr>
              <a:t>a</a:t>
            </a:r>
            <a:r>
              <a:rPr sz="650" spc="-10" dirty="0">
                <a:latin typeface="Calibri"/>
                <a:cs typeface="Calibri"/>
              </a:rPr>
              <a:t>n</a:t>
            </a:r>
            <a:r>
              <a:rPr sz="650" spc="-5" dirty="0">
                <a:latin typeface="Calibri"/>
                <a:cs typeface="Calibri"/>
              </a:rPr>
              <a:t>y</a:t>
            </a:r>
            <a:r>
              <a:rPr sz="650" dirty="0">
                <a:latin typeface="Calibri"/>
                <a:cs typeface="Calibri"/>
              </a:rPr>
              <a:t> </a:t>
            </a:r>
            <a:r>
              <a:rPr sz="650" spc="-5" dirty="0">
                <a:latin typeface="Calibri"/>
                <a:cs typeface="Calibri"/>
              </a:rPr>
              <a:t>mea</a:t>
            </a:r>
            <a:r>
              <a:rPr sz="650" spc="-10" dirty="0">
                <a:latin typeface="Calibri"/>
                <a:cs typeface="Calibri"/>
              </a:rPr>
              <a:t>n</a:t>
            </a:r>
            <a:r>
              <a:rPr sz="650" spc="-5" dirty="0">
                <a:latin typeface="Calibri"/>
                <a:cs typeface="Calibri"/>
              </a:rPr>
              <a:t>s e</a:t>
            </a:r>
            <a:r>
              <a:rPr sz="650" spc="-10" dirty="0">
                <a:latin typeface="Calibri"/>
                <a:cs typeface="Calibri"/>
              </a:rPr>
              <a:t>x</a:t>
            </a:r>
            <a:r>
              <a:rPr sz="650" spc="-5" dirty="0">
                <a:latin typeface="Calibri"/>
                <a:cs typeface="Calibri"/>
              </a:rPr>
              <a:t>ce</a:t>
            </a:r>
            <a:r>
              <a:rPr sz="650" spc="-10" dirty="0">
                <a:latin typeface="Calibri"/>
                <a:cs typeface="Calibri"/>
              </a:rPr>
              <a:t>p</a:t>
            </a:r>
            <a:r>
              <a:rPr sz="650" spc="-5" dirty="0">
                <a:latin typeface="Calibri"/>
                <a:cs typeface="Calibri"/>
              </a:rPr>
              <a:t>t</a:t>
            </a:r>
            <a:r>
              <a:rPr sz="650" spc="5" dirty="0">
                <a:latin typeface="Calibri"/>
                <a:cs typeface="Calibri"/>
              </a:rPr>
              <a:t> </a:t>
            </a:r>
            <a:r>
              <a:rPr sz="650" spc="-5" dirty="0">
                <a:latin typeface="Calibri"/>
                <a:cs typeface="Calibri"/>
              </a:rPr>
              <a:t>w</a:t>
            </a:r>
            <a:r>
              <a:rPr sz="650" spc="-10" dirty="0">
                <a:latin typeface="Calibri"/>
                <a:cs typeface="Calibri"/>
              </a:rPr>
              <a:t>i</a:t>
            </a:r>
            <a:r>
              <a:rPr sz="650" spc="-5" dirty="0">
                <a:latin typeface="Calibri"/>
                <a:cs typeface="Calibri"/>
              </a:rPr>
              <a:t>th</a:t>
            </a:r>
            <a:r>
              <a:rPr sz="650" spc="-10" dirty="0">
                <a:latin typeface="Calibri"/>
                <a:cs typeface="Calibri"/>
              </a:rPr>
              <a:t> </a:t>
            </a:r>
            <a:r>
              <a:rPr sz="650" spc="-5" dirty="0">
                <a:latin typeface="Calibri"/>
                <a:cs typeface="Calibri"/>
              </a:rPr>
              <a:t>wr</a:t>
            </a:r>
            <a:r>
              <a:rPr sz="650" spc="-10" dirty="0">
                <a:latin typeface="Calibri"/>
                <a:cs typeface="Calibri"/>
              </a:rPr>
              <a:t>i</a:t>
            </a:r>
            <a:r>
              <a:rPr sz="650" spc="-5" dirty="0">
                <a:latin typeface="Calibri"/>
                <a:cs typeface="Calibri"/>
              </a:rPr>
              <a:t>t</a:t>
            </a:r>
            <a:r>
              <a:rPr sz="650" spc="-10" dirty="0">
                <a:latin typeface="Calibri"/>
                <a:cs typeface="Calibri"/>
              </a:rPr>
              <a:t>t</a:t>
            </a:r>
            <a:r>
              <a:rPr sz="650" spc="5" dirty="0">
                <a:latin typeface="Calibri"/>
                <a:cs typeface="Calibri"/>
              </a:rPr>
              <a:t>e</a:t>
            </a:r>
            <a:r>
              <a:rPr sz="650" spc="-5" dirty="0">
                <a:latin typeface="Calibri"/>
                <a:cs typeface="Calibri"/>
              </a:rPr>
              <a:t>n</a:t>
            </a:r>
            <a:r>
              <a:rPr sz="650" spc="-10" dirty="0">
                <a:latin typeface="Calibri"/>
                <a:cs typeface="Calibri"/>
              </a:rPr>
              <a:t> p</a:t>
            </a:r>
            <a:r>
              <a:rPr sz="650" spc="-5" dirty="0">
                <a:latin typeface="Calibri"/>
                <a:cs typeface="Calibri"/>
              </a:rPr>
              <a:t>erm</a:t>
            </a:r>
            <a:r>
              <a:rPr sz="650" spc="-15" dirty="0">
                <a:latin typeface="Calibri"/>
                <a:cs typeface="Calibri"/>
              </a:rPr>
              <a:t>i</a:t>
            </a:r>
            <a:r>
              <a:rPr sz="650" spc="-5" dirty="0">
                <a:latin typeface="Calibri"/>
                <a:cs typeface="Calibri"/>
              </a:rPr>
              <a:t>s</a:t>
            </a:r>
            <a:r>
              <a:rPr sz="650" spc="-10" dirty="0">
                <a:latin typeface="Calibri"/>
                <a:cs typeface="Calibri"/>
              </a:rPr>
              <a:t>si</a:t>
            </a:r>
            <a:r>
              <a:rPr sz="650" spc="-15" dirty="0">
                <a:latin typeface="Calibri"/>
                <a:cs typeface="Calibri"/>
              </a:rPr>
              <a:t>o</a:t>
            </a:r>
            <a:r>
              <a:rPr sz="650" spc="-5" dirty="0">
                <a:latin typeface="Calibri"/>
                <a:cs typeface="Calibri"/>
              </a:rPr>
              <a:t>n</a:t>
            </a:r>
            <a:r>
              <a:rPr sz="650" dirty="0">
                <a:latin typeface="Calibri"/>
                <a:cs typeface="Calibri"/>
              </a:rPr>
              <a:t> </a:t>
            </a:r>
            <a:r>
              <a:rPr sz="650" spc="-15" dirty="0">
                <a:latin typeface="Calibri"/>
                <a:cs typeface="Calibri"/>
              </a:rPr>
              <a:t>f</a:t>
            </a:r>
            <a:r>
              <a:rPr sz="650" spc="-5" dirty="0">
                <a:latin typeface="Calibri"/>
                <a:cs typeface="Calibri"/>
              </a:rPr>
              <a:t>r</a:t>
            </a:r>
            <a:r>
              <a:rPr sz="650" spc="-10" dirty="0">
                <a:latin typeface="Calibri"/>
                <a:cs typeface="Calibri"/>
              </a:rPr>
              <a:t>om</a:t>
            </a:r>
            <a:r>
              <a:rPr lang="en-GB" sz="650" spc="5" dirty="0">
                <a:latin typeface="Calibri"/>
                <a:cs typeface="Calibri"/>
              </a:rPr>
              <a:t> </a:t>
            </a:r>
            <a:r>
              <a:rPr lang="en-GB" sz="650" spc="-5" dirty="0">
                <a:latin typeface="Calibri"/>
                <a:cs typeface="Calibri"/>
              </a:rPr>
              <a:t>S</a:t>
            </a:r>
            <a:r>
              <a:rPr lang="en-GB" sz="650" spc="-15" dirty="0">
                <a:latin typeface="Calibri"/>
                <a:cs typeface="Calibri"/>
              </a:rPr>
              <a:t>M</a:t>
            </a:r>
            <a:r>
              <a:rPr lang="en-GB" sz="650" spc="-5" dirty="0">
                <a:latin typeface="Calibri"/>
                <a:cs typeface="Calibri"/>
              </a:rPr>
              <a:t>SA</a:t>
            </a:r>
            <a:r>
              <a:rPr sz="650" spc="-5" dirty="0">
                <a:latin typeface="Calibri"/>
                <a:cs typeface="Calibri"/>
              </a:rPr>
              <a:t>“</a:t>
            </a:r>
            <a:endParaRPr sz="650" dirty="0">
              <a:latin typeface="Calibri"/>
              <a:cs typeface="Calibri"/>
            </a:endParaRPr>
          </a:p>
        </p:txBody>
      </p:sp>
      <p:sp>
        <p:nvSpPr>
          <p:cNvPr id="46" name="Oval 45">
            <a:extLst>
              <a:ext uri="{FF2B5EF4-FFF2-40B4-BE49-F238E27FC236}">
                <a16:creationId xmlns:a16="http://schemas.microsoft.com/office/drawing/2014/main" id="{E0A1A49D-AE82-4E68-BF38-3DCF760BDDE7}"/>
              </a:ext>
            </a:extLst>
          </p:cNvPr>
          <p:cNvSpPr/>
          <p:nvPr/>
        </p:nvSpPr>
        <p:spPr>
          <a:xfrm>
            <a:off x="6622840" y="1191146"/>
            <a:ext cx="5205046" cy="5205046"/>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Slide Number Placeholder 8">
            <a:extLst>
              <a:ext uri="{FF2B5EF4-FFF2-40B4-BE49-F238E27FC236}">
                <a16:creationId xmlns:a16="http://schemas.microsoft.com/office/drawing/2014/main" id="{96C4AAB4-7D2F-44FD-A95C-20A226AD3EF3}"/>
              </a:ext>
            </a:extLst>
          </p:cNvPr>
          <p:cNvSpPr txBox="1">
            <a:spLocks/>
          </p:cNvSpPr>
          <p:nvPr/>
        </p:nvSpPr>
        <p:spPr>
          <a:xfrm>
            <a:off x="11698785" y="329077"/>
            <a:ext cx="393192" cy="14432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481E0E-8148-446F-86F1-6B3613DA19C8}" type="slidenum">
              <a:rPr lang="en-US" smtClean="0"/>
              <a:pPr/>
              <a:t>5</a:t>
            </a:fld>
            <a:endParaRPr lang="en-US" dirty="0"/>
          </a:p>
        </p:txBody>
      </p:sp>
      <p:grpSp>
        <p:nvGrpSpPr>
          <p:cNvPr id="50" name="Group 49">
            <a:extLst>
              <a:ext uri="{FF2B5EF4-FFF2-40B4-BE49-F238E27FC236}">
                <a16:creationId xmlns:a16="http://schemas.microsoft.com/office/drawing/2014/main" id="{0A68A7CB-5805-47BC-812C-DDDCADCCE7DF}"/>
              </a:ext>
            </a:extLst>
          </p:cNvPr>
          <p:cNvGrpSpPr/>
          <p:nvPr/>
        </p:nvGrpSpPr>
        <p:grpSpPr>
          <a:xfrm>
            <a:off x="152400" y="3953048"/>
            <a:ext cx="12292965" cy="2842176"/>
            <a:chOff x="-53698" y="185380"/>
            <a:chExt cx="12292965" cy="8142273"/>
          </a:xfrm>
        </p:grpSpPr>
        <p:sp>
          <p:nvSpPr>
            <p:cNvPr id="51" name="Freeform: Shape 50">
              <a:extLst>
                <a:ext uri="{FF2B5EF4-FFF2-40B4-BE49-F238E27FC236}">
                  <a16:creationId xmlns:a16="http://schemas.microsoft.com/office/drawing/2014/main" id="{393D1BBE-0BEF-4881-9106-A851D3992A40}"/>
                </a:ext>
              </a:extLst>
            </p:cNvPr>
            <p:cNvSpPr/>
            <p:nvPr/>
          </p:nvSpPr>
          <p:spPr>
            <a:xfrm>
              <a:off x="-53698" y="2712665"/>
              <a:ext cx="12292965" cy="5614988"/>
            </a:xfrm>
            <a:custGeom>
              <a:avLst/>
              <a:gdLst>
                <a:gd name="connsiteX0" fmla="*/ 54650 w 12292965"/>
                <a:gd name="connsiteY0" fmla="*/ 5568370 h 5614987"/>
                <a:gd name="connsiteX1" fmla="*/ 6149697 w 12292965"/>
                <a:gd name="connsiteY1" fmla="*/ 716335 h 5614987"/>
                <a:gd name="connsiteX2" fmla="*/ 12244745 w 12292965"/>
                <a:gd name="connsiteY2" fmla="*/ 5568370 h 5614987"/>
              </a:gdLst>
              <a:ahLst/>
              <a:cxnLst>
                <a:cxn ang="0">
                  <a:pos x="connsiteX0" y="connsiteY0"/>
                </a:cxn>
                <a:cxn ang="0">
                  <a:pos x="connsiteX1" y="connsiteY1"/>
                </a:cxn>
                <a:cxn ang="0">
                  <a:pos x="connsiteX2" y="connsiteY2"/>
                </a:cxn>
              </a:cxnLst>
              <a:rect l="l" t="t" r="r" b="b"/>
              <a:pathLst>
                <a:path w="12292965" h="5614987">
                  <a:moveTo>
                    <a:pt x="54650" y="5568370"/>
                  </a:moveTo>
                  <a:cubicBezTo>
                    <a:pt x="2086332" y="619180"/>
                    <a:pt x="4118015" y="-998165"/>
                    <a:pt x="6149697" y="716335"/>
                  </a:cubicBezTo>
                  <a:cubicBezTo>
                    <a:pt x="8181380" y="2430835"/>
                    <a:pt x="10213062" y="4048180"/>
                    <a:pt x="12244745" y="5568370"/>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Freeform: Shape 51">
              <a:extLst>
                <a:ext uri="{FF2B5EF4-FFF2-40B4-BE49-F238E27FC236}">
                  <a16:creationId xmlns:a16="http://schemas.microsoft.com/office/drawing/2014/main" id="{36F9D4B7-46E5-4F96-8DB4-3356604C677D}"/>
                </a:ext>
              </a:extLst>
            </p:cNvPr>
            <p:cNvSpPr/>
            <p:nvPr/>
          </p:nvSpPr>
          <p:spPr>
            <a:xfrm>
              <a:off x="-53698" y="2704624"/>
              <a:ext cx="12292965" cy="5503545"/>
            </a:xfrm>
            <a:custGeom>
              <a:avLst/>
              <a:gdLst>
                <a:gd name="connsiteX0" fmla="*/ 54650 w 12292965"/>
                <a:gd name="connsiteY0" fmla="*/ 5456396 h 5503545"/>
                <a:gd name="connsiteX1" fmla="*/ 6149697 w 12292965"/>
                <a:gd name="connsiteY1" fmla="*/ 724376 h 5503545"/>
                <a:gd name="connsiteX2" fmla="*/ 12244745 w 12292965"/>
                <a:gd name="connsiteY2" fmla="*/ 5456396 h 5503545"/>
              </a:gdLst>
              <a:ahLst/>
              <a:cxnLst>
                <a:cxn ang="0">
                  <a:pos x="connsiteX0" y="connsiteY0"/>
                </a:cxn>
                <a:cxn ang="0">
                  <a:pos x="connsiteX1" y="connsiteY1"/>
                </a:cxn>
                <a:cxn ang="0">
                  <a:pos x="connsiteX2" y="connsiteY2"/>
                </a:cxn>
              </a:cxnLst>
              <a:rect l="l" t="t" r="r" b="b"/>
              <a:pathLst>
                <a:path w="12292965" h="5503545">
                  <a:moveTo>
                    <a:pt x="54650" y="5456396"/>
                  </a:moveTo>
                  <a:cubicBezTo>
                    <a:pt x="2086332" y="587216"/>
                    <a:pt x="4118015" y="-990124"/>
                    <a:pt x="6149697" y="724376"/>
                  </a:cubicBezTo>
                  <a:cubicBezTo>
                    <a:pt x="8181380" y="2438876"/>
                    <a:pt x="10213062" y="4016216"/>
                    <a:pt x="12244745" y="5456396"/>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Freeform: Shape 52">
              <a:extLst>
                <a:ext uri="{FF2B5EF4-FFF2-40B4-BE49-F238E27FC236}">
                  <a16:creationId xmlns:a16="http://schemas.microsoft.com/office/drawing/2014/main" id="{3AB52D3A-7A36-4D80-9010-79CE8C9627D4}"/>
                </a:ext>
              </a:extLst>
            </p:cNvPr>
            <p:cNvSpPr/>
            <p:nvPr/>
          </p:nvSpPr>
          <p:spPr>
            <a:xfrm>
              <a:off x="-53698" y="2696385"/>
              <a:ext cx="12292965" cy="5392103"/>
            </a:xfrm>
            <a:custGeom>
              <a:avLst/>
              <a:gdLst>
                <a:gd name="connsiteX0" fmla="*/ 54650 w 12292965"/>
                <a:gd name="connsiteY0" fmla="*/ 5344621 h 5392102"/>
                <a:gd name="connsiteX1" fmla="*/ 6149697 w 12292965"/>
                <a:gd name="connsiteY1" fmla="*/ 732615 h 5392102"/>
                <a:gd name="connsiteX2" fmla="*/ 12244745 w 12292965"/>
                <a:gd name="connsiteY2" fmla="*/ 5344621 h 5392102"/>
              </a:gdLst>
              <a:ahLst/>
              <a:cxnLst>
                <a:cxn ang="0">
                  <a:pos x="connsiteX0" y="connsiteY0"/>
                </a:cxn>
                <a:cxn ang="0">
                  <a:pos x="connsiteX1" y="connsiteY1"/>
                </a:cxn>
                <a:cxn ang="0">
                  <a:pos x="connsiteX2" y="connsiteY2"/>
                </a:cxn>
              </a:cxnLst>
              <a:rect l="l" t="t" r="r" b="b"/>
              <a:pathLst>
                <a:path w="12292965" h="5392102">
                  <a:moveTo>
                    <a:pt x="54650" y="5344621"/>
                  </a:moveTo>
                  <a:cubicBezTo>
                    <a:pt x="2086332" y="555451"/>
                    <a:pt x="4118015" y="-981885"/>
                    <a:pt x="6149697" y="732615"/>
                  </a:cubicBezTo>
                  <a:cubicBezTo>
                    <a:pt x="8181380" y="2447116"/>
                    <a:pt x="10213062" y="3984450"/>
                    <a:pt x="12244745" y="5344621"/>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Freeform: Shape 53">
              <a:extLst>
                <a:ext uri="{FF2B5EF4-FFF2-40B4-BE49-F238E27FC236}">
                  <a16:creationId xmlns:a16="http://schemas.microsoft.com/office/drawing/2014/main" id="{E1170FDC-9D05-493E-B605-064D65FBF88E}"/>
                </a:ext>
              </a:extLst>
            </p:cNvPr>
            <p:cNvSpPr/>
            <p:nvPr/>
          </p:nvSpPr>
          <p:spPr>
            <a:xfrm>
              <a:off x="-53698" y="2687940"/>
              <a:ext cx="12292965" cy="5280660"/>
            </a:xfrm>
            <a:custGeom>
              <a:avLst/>
              <a:gdLst>
                <a:gd name="connsiteX0" fmla="*/ 54650 w 12292965"/>
                <a:gd name="connsiteY0" fmla="*/ 5233050 h 5280660"/>
                <a:gd name="connsiteX1" fmla="*/ 6149697 w 12292965"/>
                <a:gd name="connsiteY1" fmla="*/ 741060 h 5280660"/>
                <a:gd name="connsiteX2" fmla="*/ 12244745 w 12292965"/>
                <a:gd name="connsiteY2" fmla="*/ 5233050 h 5280660"/>
              </a:gdLst>
              <a:ahLst/>
              <a:cxnLst>
                <a:cxn ang="0">
                  <a:pos x="connsiteX0" y="connsiteY0"/>
                </a:cxn>
                <a:cxn ang="0">
                  <a:pos x="connsiteX1" y="connsiteY1"/>
                </a:cxn>
                <a:cxn ang="0">
                  <a:pos x="connsiteX2" y="connsiteY2"/>
                </a:cxn>
              </a:cxnLst>
              <a:rect l="l" t="t" r="r" b="b"/>
              <a:pathLst>
                <a:path w="12292965" h="5280660">
                  <a:moveTo>
                    <a:pt x="54650" y="5233050"/>
                  </a:moveTo>
                  <a:cubicBezTo>
                    <a:pt x="2086332" y="523890"/>
                    <a:pt x="4118015" y="-973440"/>
                    <a:pt x="6149697" y="741060"/>
                  </a:cubicBezTo>
                  <a:cubicBezTo>
                    <a:pt x="8181380" y="2455560"/>
                    <a:pt x="10213062" y="3952890"/>
                    <a:pt x="12244745" y="5233050"/>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Shape 54">
              <a:extLst>
                <a:ext uri="{FF2B5EF4-FFF2-40B4-BE49-F238E27FC236}">
                  <a16:creationId xmlns:a16="http://schemas.microsoft.com/office/drawing/2014/main" id="{440D098B-FE87-450D-BAD9-4336D17FB633}"/>
                </a:ext>
              </a:extLst>
            </p:cNvPr>
            <p:cNvSpPr/>
            <p:nvPr/>
          </p:nvSpPr>
          <p:spPr>
            <a:xfrm>
              <a:off x="-53698" y="2679283"/>
              <a:ext cx="12292965" cy="5169218"/>
            </a:xfrm>
            <a:custGeom>
              <a:avLst/>
              <a:gdLst>
                <a:gd name="connsiteX0" fmla="*/ 54650 w 12292965"/>
                <a:gd name="connsiteY0" fmla="*/ 5121693 h 5169217"/>
                <a:gd name="connsiteX1" fmla="*/ 6149697 w 12292965"/>
                <a:gd name="connsiteY1" fmla="*/ 749717 h 5169217"/>
                <a:gd name="connsiteX2" fmla="*/ 12244745 w 12292965"/>
                <a:gd name="connsiteY2" fmla="*/ 5121693 h 5169217"/>
              </a:gdLst>
              <a:ahLst/>
              <a:cxnLst>
                <a:cxn ang="0">
                  <a:pos x="connsiteX0" y="connsiteY0"/>
                </a:cxn>
                <a:cxn ang="0">
                  <a:pos x="connsiteX1" y="connsiteY1"/>
                </a:cxn>
                <a:cxn ang="0">
                  <a:pos x="connsiteX2" y="connsiteY2"/>
                </a:cxn>
              </a:cxnLst>
              <a:rect l="l" t="t" r="r" b="b"/>
              <a:pathLst>
                <a:path w="12292965" h="5169217">
                  <a:moveTo>
                    <a:pt x="54650" y="5121693"/>
                  </a:moveTo>
                  <a:cubicBezTo>
                    <a:pt x="2086332" y="492542"/>
                    <a:pt x="4118015" y="-964783"/>
                    <a:pt x="6149697" y="749717"/>
                  </a:cubicBezTo>
                  <a:cubicBezTo>
                    <a:pt x="8181380" y="2464217"/>
                    <a:pt x="10213062" y="3921542"/>
                    <a:pt x="12244745" y="5121693"/>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Shape 55">
              <a:extLst>
                <a:ext uri="{FF2B5EF4-FFF2-40B4-BE49-F238E27FC236}">
                  <a16:creationId xmlns:a16="http://schemas.microsoft.com/office/drawing/2014/main" id="{8A03E6C7-023B-4BB3-8AD1-24CE82E39B3E}"/>
                </a:ext>
              </a:extLst>
            </p:cNvPr>
            <p:cNvSpPr/>
            <p:nvPr/>
          </p:nvSpPr>
          <p:spPr>
            <a:xfrm>
              <a:off x="-53698" y="2670404"/>
              <a:ext cx="12292965" cy="5057775"/>
            </a:xfrm>
            <a:custGeom>
              <a:avLst/>
              <a:gdLst>
                <a:gd name="connsiteX0" fmla="*/ 54650 w 12292965"/>
                <a:gd name="connsiteY0" fmla="*/ 5010556 h 5057775"/>
                <a:gd name="connsiteX1" fmla="*/ 6149697 w 12292965"/>
                <a:gd name="connsiteY1" fmla="*/ 758596 h 5057775"/>
                <a:gd name="connsiteX2" fmla="*/ 12244745 w 12292965"/>
                <a:gd name="connsiteY2" fmla="*/ 5010556 h 5057775"/>
              </a:gdLst>
              <a:ahLst/>
              <a:cxnLst>
                <a:cxn ang="0">
                  <a:pos x="connsiteX0" y="connsiteY0"/>
                </a:cxn>
                <a:cxn ang="0">
                  <a:pos x="connsiteX1" y="connsiteY1"/>
                </a:cxn>
                <a:cxn ang="0">
                  <a:pos x="connsiteX2" y="connsiteY2"/>
                </a:cxn>
              </a:cxnLst>
              <a:rect l="l" t="t" r="r" b="b"/>
              <a:pathLst>
                <a:path w="12292965" h="5057775">
                  <a:moveTo>
                    <a:pt x="54650" y="5010556"/>
                  </a:moveTo>
                  <a:cubicBezTo>
                    <a:pt x="2086332" y="461416"/>
                    <a:pt x="4118015" y="-955904"/>
                    <a:pt x="6149697" y="758596"/>
                  </a:cubicBezTo>
                  <a:cubicBezTo>
                    <a:pt x="8181380" y="2473096"/>
                    <a:pt x="10213062" y="3890416"/>
                    <a:pt x="12244745" y="5010556"/>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Freeform: Shape 56">
              <a:extLst>
                <a:ext uri="{FF2B5EF4-FFF2-40B4-BE49-F238E27FC236}">
                  <a16:creationId xmlns:a16="http://schemas.microsoft.com/office/drawing/2014/main" id="{3967E107-A8FC-488F-932C-847FD7E69F74}"/>
                </a:ext>
              </a:extLst>
            </p:cNvPr>
            <p:cNvSpPr/>
            <p:nvPr/>
          </p:nvSpPr>
          <p:spPr>
            <a:xfrm>
              <a:off x="-53698" y="2661296"/>
              <a:ext cx="12292965" cy="4946333"/>
            </a:xfrm>
            <a:custGeom>
              <a:avLst/>
              <a:gdLst>
                <a:gd name="connsiteX0" fmla="*/ 54650 w 12292965"/>
                <a:gd name="connsiteY0" fmla="*/ 4899649 h 4946332"/>
                <a:gd name="connsiteX1" fmla="*/ 6149697 w 12292965"/>
                <a:gd name="connsiteY1" fmla="*/ 767704 h 4946332"/>
                <a:gd name="connsiteX2" fmla="*/ 12244745 w 12292965"/>
                <a:gd name="connsiteY2" fmla="*/ 4899649 h 4946332"/>
              </a:gdLst>
              <a:ahLst/>
              <a:cxnLst>
                <a:cxn ang="0">
                  <a:pos x="connsiteX0" y="connsiteY0"/>
                </a:cxn>
                <a:cxn ang="0">
                  <a:pos x="connsiteX1" y="connsiteY1"/>
                </a:cxn>
                <a:cxn ang="0">
                  <a:pos x="connsiteX2" y="connsiteY2"/>
                </a:cxn>
              </a:cxnLst>
              <a:rect l="l" t="t" r="r" b="b"/>
              <a:pathLst>
                <a:path w="12292965" h="4946332">
                  <a:moveTo>
                    <a:pt x="54650" y="4899649"/>
                  </a:moveTo>
                  <a:cubicBezTo>
                    <a:pt x="2086332" y="430519"/>
                    <a:pt x="4118015" y="-946796"/>
                    <a:pt x="6149697" y="767704"/>
                  </a:cubicBezTo>
                  <a:cubicBezTo>
                    <a:pt x="8181380" y="2482204"/>
                    <a:pt x="10213062" y="3859520"/>
                    <a:pt x="12244745" y="4899649"/>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Freeform: Shape 57">
              <a:extLst>
                <a:ext uri="{FF2B5EF4-FFF2-40B4-BE49-F238E27FC236}">
                  <a16:creationId xmlns:a16="http://schemas.microsoft.com/office/drawing/2014/main" id="{77FCCBAA-ADA4-42F9-8B47-4CF82801915F}"/>
                </a:ext>
              </a:extLst>
            </p:cNvPr>
            <p:cNvSpPr/>
            <p:nvPr/>
          </p:nvSpPr>
          <p:spPr>
            <a:xfrm>
              <a:off x="-53698" y="2651949"/>
              <a:ext cx="12292965" cy="4843463"/>
            </a:xfrm>
            <a:custGeom>
              <a:avLst/>
              <a:gdLst>
                <a:gd name="connsiteX0" fmla="*/ 54650 w 12292965"/>
                <a:gd name="connsiteY0" fmla="*/ 4788982 h 4843462"/>
                <a:gd name="connsiteX1" fmla="*/ 6149697 w 12292965"/>
                <a:gd name="connsiteY1" fmla="*/ 777051 h 4843462"/>
                <a:gd name="connsiteX2" fmla="*/ 12244745 w 12292965"/>
                <a:gd name="connsiteY2" fmla="*/ 4788982 h 4843462"/>
              </a:gdLst>
              <a:ahLst/>
              <a:cxnLst>
                <a:cxn ang="0">
                  <a:pos x="connsiteX0" y="connsiteY0"/>
                </a:cxn>
                <a:cxn ang="0">
                  <a:pos x="connsiteX1" y="connsiteY1"/>
                </a:cxn>
                <a:cxn ang="0">
                  <a:pos x="connsiteX2" y="connsiteY2"/>
                </a:cxn>
              </a:cxnLst>
              <a:rect l="l" t="t" r="r" b="b"/>
              <a:pathLst>
                <a:path w="12292965" h="4843462">
                  <a:moveTo>
                    <a:pt x="54650" y="4788982"/>
                  </a:moveTo>
                  <a:cubicBezTo>
                    <a:pt x="2086332" y="399861"/>
                    <a:pt x="4118015" y="-937449"/>
                    <a:pt x="6149697" y="777051"/>
                  </a:cubicBezTo>
                  <a:cubicBezTo>
                    <a:pt x="8181380" y="2491551"/>
                    <a:pt x="10213062" y="3828861"/>
                    <a:pt x="12244745" y="4788982"/>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Freeform: Shape 58">
              <a:extLst>
                <a:ext uri="{FF2B5EF4-FFF2-40B4-BE49-F238E27FC236}">
                  <a16:creationId xmlns:a16="http://schemas.microsoft.com/office/drawing/2014/main" id="{91632559-9F4B-4C9E-A89F-2D2471FA6AAF}"/>
                </a:ext>
              </a:extLst>
            </p:cNvPr>
            <p:cNvSpPr/>
            <p:nvPr/>
          </p:nvSpPr>
          <p:spPr>
            <a:xfrm>
              <a:off x="-53698" y="2642353"/>
              <a:ext cx="12292965" cy="4732020"/>
            </a:xfrm>
            <a:custGeom>
              <a:avLst/>
              <a:gdLst>
                <a:gd name="connsiteX0" fmla="*/ 54650 w 12292965"/>
                <a:gd name="connsiteY0" fmla="*/ 4678562 h 4732020"/>
                <a:gd name="connsiteX1" fmla="*/ 6149697 w 12292965"/>
                <a:gd name="connsiteY1" fmla="*/ 786647 h 4732020"/>
                <a:gd name="connsiteX2" fmla="*/ 12244745 w 12292965"/>
                <a:gd name="connsiteY2" fmla="*/ 4678562 h 4732020"/>
              </a:gdLst>
              <a:ahLst/>
              <a:cxnLst>
                <a:cxn ang="0">
                  <a:pos x="connsiteX0" y="connsiteY0"/>
                </a:cxn>
                <a:cxn ang="0">
                  <a:pos x="connsiteX1" y="connsiteY1"/>
                </a:cxn>
                <a:cxn ang="0">
                  <a:pos x="connsiteX2" y="connsiteY2"/>
                </a:cxn>
              </a:cxnLst>
              <a:rect l="l" t="t" r="r" b="b"/>
              <a:pathLst>
                <a:path w="12292965" h="4732020">
                  <a:moveTo>
                    <a:pt x="54650" y="4678562"/>
                  </a:moveTo>
                  <a:cubicBezTo>
                    <a:pt x="2086332" y="369452"/>
                    <a:pt x="4118015" y="-927853"/>
                    <a:pt x="6149697" y="786647"/>
                  </a:cubicBezTo>
                  <a:cubicBezTo>
                    <a:pt x="8181380" y="2501147"/>
                    <a:pt x="10213062" y="3798452"/>
                    <a:pt x="12244745" y="4678562"/>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Freeform: Shape 59">
              <a:extLst>
                <a:ext uri="{FF2B5EF4-FFF2-40B4-BE49-F238E27FC236}">
                  <a16:creationId xmlns:a16="http://schemas.microsoft.com/office/drawing/2014/main" id="{727802D2-9B33-455C-977B-97970C17C996}"/>
                </a:ext>
              </a:extLst>
            </p:cNvPr>
            <p:cNvSpPr/>
            <p:nvPr/>
          </p:nvSpPr>
          <p:spPr>
            <a:xfrm>
              <a:off x="-53698" y="2632499"/>
              <a:ext cx="12292965" cy="4620578"/>
            </a:xfrm>
            <a:custGeom>
              <a:avLst/>
              <a:gdLst>
                <a:gd name="connsiteX0" fmla="*/ 54650 w 12292965"/>
                <a:gd name="connsiteY0" fmla="*/ 4568401 h 4620577"/>
                <a:gd name="connsiteX1" fmla="*/ 6149697 w 12292965"/>
                <a:gd name="connsiteY1" fmla="*/ 796501 h 4620577"/>
                <a:gd name="connsiteX2" fmla="*/ 12244745 w 12292965"/>
                <a:gd name="connsiteY2" fmla="*/ 4568401 h 4620577"/>
              </a:gdLst>
              <a:ahLst/>
              <a:cxnLst>
                <a:cxn ang="0">
                  <a:pos x="connsiteX0" y="connsiteY0"/>
                </a:cxn>
                <a:cxn ang="0">
                  <a:pos x="connsiteX1" y="connsiteY1"/>
                </a:cxn>
                <a:cxn ang="0">
                  <a:pos x="connsiteX2" y="connsiteY2"/>
                </a:cxn>
              </a:cxnLst>
              <a:rect l="l" t="t" r="r" b="b"/>
              <a:pathLst>
                <a:path w="12292965" h="4620577">
                  <a:moveTo>
                    <a:pt x="54650" y="4568401"/>
                  </a:moveTo>
                  <a:cubicBezTo>
                    <a:pt x="2086332" y="339301"/>
                    <a:pt x="4118015" y="-917999"/>
                    <a:pt x="6149697" y="796501"/>
                  </a:cubicBezTo>
                  <a:cubicBezTo>
                    <a:pt x="8181380" y="2511001"/>
                    <a:pt x="10213062" y="3768301"/>
                    <a:pt x="12244745" y="4568401"/>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Freeform: Shape 60">
              <a:extLst>
                <a:ext uri="{FF2B5EF4-FFF2-40B4-BE49-F238E27FC236}">
                  <a16:creationId xmlns:a16="http://schemas.microsoft.com/office/drawing/2014/main" id="{629689A6-014F-41A2-AD72-DD0E09C9AD6C}"/>
                </a:ext>
              </a:extLst>
            </p:cNvPr>
            <p:cNvSpPr/>
            <p:nvPr/>
          </p:nvSpPr>
          <p:spPr>
            <a:xfrm>
              <a:off x="-53698" y="2622377"/>
              <a:ext cx="12292965" cy="4509135"/>
            </a:xfrm>
            <a:custGeom>
              <a:avLst/>
              <a:gdLst>
                <a:gd name="connsiteX0" fmla="*/ 54650 w 12292965"/>
                <a:gd name="connsiteY0" fmla="*/ 4458509 h 4509135"/>
                <a:gd name="connsiteX1" fmla="*/ 6149697 w 12292965"/>
                <a:gd name="connsiteY1" fmla="*/ 806623 h 4509135"/>
                <a:gd name="connsiteX2" fmla="*/ 12244745 w 12292965"/>
                <a:gd name="connsiteY2" fmla="*/ 4458509 h 4509135"/>
              </a:gdLst>
              <a:ahLst/>
              <a:cxnLst>
                <a:cxn ang="0">
                  <a:pos x="connsiteX0" y="connsiteY0"/>
                </a:cxn>
                <a:cxn ang="0">
                  <a:pos x="connsiteX1" y="connsiteY1"/>
                </a:cxn>
                <a:cxn ang="0">
                  <a:pos x="connsiteX2" y="connsiteY2"/>
                </a:cxn>
              </a:cxnLst>
              <a:rect l="l" t="t" r="r" b="b"/>
              <a:pathLst>
                <a:path w="12292965" h="4509135">
                  <a:moveTo>
                    <a:pt x="54650" y="4458509"/>
                  </a:moveTo>
                  <a:cubicBezTo>
                    <a:pt x="2086332" y="309418"/>
                    <a:pt x="4118015" y="-907877"/>
                    <a:pt x="6149697" y="806623"/>
                  </a:cubicBezTo>
                  <a:cubicBezTo>
                    <a:pt x="8181380" y="2521123"/>
                    <a:pt x="10213062" y="3738418"/>
                    <a:pt x="12244745" y="4458509"/>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Freeform: Shape 61">
              <a:extLst>
                <a:ext uri="{FF2B5EF4-FFF2-40B4-BE49-F238E27FC236}">
                  <a16:creationId xmlns:a16="http://schemas.microsoft.com/office/drawing/2014/main" id="{3CAE37EE-074C-41BE-A5CF-600F669F7F16}"/>
                </a:ext>
              </a:extLst>
            </p:cNvPr>
            <p:cNvSpPr/>
            <p:nvPr/>
          </p:nvSpPr>
          <p:spPr>
            <a:xfrm>
              <a:off x="-53698" y="2611974"/>
              <a:ext cx="12292965" cy="4397693"/>
            </a:xfrm>
            <a:custGeom>
              <a:avLst/>
              <a:gdLst>
                <a:gd name="connsiteX0" fmla="*/ 54650 w 12292965"/>
                <a:gd name="connsiteY0" fmla="*/ 4348896 h 4397692"/>
                <a:gd name="connsiteX1" fmla="*/ 6149697 w 12292965"/>
                <a:gd name="connsiteY1" fmla="*/ 817026 h 4397692"/>
                <a:gd name="connsiteX2" fmla="*/ 12244745 w 12292965"/>
                <a:gd name="connsiteY2" fmla="*/ 4348896 h 4397692"/>
              </a:gdLst>
              <a:ahLst/>
              <a:cxnLst>
                <a:cxn ang="0">
                  <a:pos x="connsiteX0" y="connsiteY0"/>
                </a:cxn>
                <a:cxn ang="0">
                  <a:pos x="connsiteX1" y="connsiteY1"/>
                </a:cxn>
                <a:cxn ang="0">
                  <a:pos x="connsiteX2" y="connsiteY2"/>
                </a:cxn>
              </a:cxnLst>
              <a:rect l="l" t="t" r="r" b="b"/>
              <a:pathLst>
                <a:path w="12292965" h="4397692">
                  <a:moveTo>
                    <a:pt x="54650" y="4348896"/>
                  </a:moveTo>
                  <a:cubicBezTo>
                    <a:pt x="2086332" y="279816"/>
                    <a:pt x="4118015" y="-897474"/>
                    <a:pt x="6149697" y="817026"/>
                  </a:cubicBezTo>
                  <a:cubicBezTo>
                    <a:pt x="8181380" y="2531526"/>
                    <a:pt x="10213062" y="3708816"/>
                    <a:pt x="12244745" y="4348896"/>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Freeform: Shape 62">
              <a:extLst>
                <a:ext uri="{FF2B5EF4-FFF2-40B4-BE49-F238E27FC236}">
                  <a16:creationId xmlns:a16="http://schemas.microsoft.com/office/drawing/2014/main" id="{67FE2847-9A74-4D0B-A21D-9E0F95CC4B70}"/>
                </a:ext>
              </a:extLst>
            </p:cNvPr>
            <p:cNvSpPr/>
            <p:nvPr/>
          </p:nvSpPr>
          <p:spPr>
            <a:xfrm>
              <a:off x="-53698" y="2601279"/>
              <a:ext cx="12292965" cy="4286250"/>
            </a:xfrm>
            <a:custGeom>
              <a:avLst/>
              <a:gdLst>
                <a:gd name="connsiteX0" fmla="*/ 54650 w 12292965"/>
                <a:gd name="connsiteY0" fmla="*/ 4239576 h 4286250"/>
                <a:gd name="connsiteX1" fmla="*/ 6149697 w 12292965"/>
                <a:gd name="connsiteY1" fmla="*/ 827721 h 4286250"/>
                <a:gd name="connsiteX2" fmla="*/ 12244745 w 12292965"/>
                <a:gd name="connsiteY2" fmla="*/ 4239576 h 4286250"/>
              </a:gdLst>
              <a:ahLst/>
              <a:cxnLst>
                <a:cxn ang="0">
                  <a:pos x="connsiteX0" y="connsiteY0"/>
                </a:cxn>
                <a:cxn ang="0">
                  <a:pos x="connsiteX1" y="connsiteY1"/>
                </a:cxn>
                <a:cxn ang="0">
                  <a:pos x="connsiteX2" y="connsiteY2"/>
                </a:cxn>
              </a:cxnLst>
              <a:rect l="l" t="t" r="r" b="b"/>
              <a:pathLst>
                <a:path w="12292965" h="4286250">
                  <a:moveTo>
                    <a:pt x="54650" y="4239576"/>
                  </a:moveTo>
                  <a:cubicBezTo>
                    <a:pt x="2086332" y="250506"/>
                    <a:pt x="4118015" y="-886779"/>
                    <a:pt x="6149697" y="827721"/>
                  </a:cubicBezTo>
                  <a:cubicBezTo>
                    <a:pt x="8181380" y="2542221"/>
                    <a:pt x="10213062" y="3679506"/>
                    <a:pt x="12244745" y="4239576"/>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Freeform: Shape 63">
              <a:extLst>
                <a:ext uri="{FF2B5EF4-FFF2-40B4-BE49-F238E27FC236}">
                  <a16:creationId xmlns:a16="http://schemas.microsoft.com/office/drawing/2014/main" id="{F5ADDA22-F7EE-441F-A891-6C375D1AC702}"/>
                </a:ext>
              </a:extLst>
            </p:cNvPr>
            <p:cNvSpPr/>
            <p:nvPr/>
          </p:nvSpPr>
          <p:spPr>
            <a:xfrm>
              <a:off x="-53698" y="2590280"/>
              <a:ext cx="12292965" cy="4183380"/>
            </a:xfrm>
            <a:custGeom>
              <a:avLst/>
              <a:gdLst>
                <a:gd name="connsiteX0" fmla="*/ 54650 w 12292965"/>
                <a:gd name="connsiteY0" fmla="*/ 4130560 h 4183380"/>
                <a:gd name="connsiteX1" fmla="*/ 6149697 w 12292965"/>
                <a:gd name="connsiteY1" fmla="*/ 838720 h 4183380"/>
                <a:gd name="connsiteX2" fmla="*/ 12244745 w 12292965"/>
                <a:gd name="connsiteY2" fmla="*/ 4130560 h 4183380"/>
              </a:gdLst>
              <a:ahLst/>
              <a:cxnLst>
                <a:cxn ang="0">
                  <a:pos x="connsiteX0" y="connsiteY0"/>
                </a:cxn>
                <a:cxn ang="0">
                  <a:pos x="connsiteX1" y="connsiteY1"/>
                </a:cxn>
                <a:cxn ang="0">
                  <a:pos x="connsiteX2" y="connsiteY2"/>
                </a:cxn>
              </a:cxnLst>
              <a:rect l="l" t="t" r="r" b="b"/>
              <a:pathLst>
                <a:path w="12292965" h="4183380">
                  <a:moveTo>
                    <a:pt x="54650" y="4130560"/>
                  </a:moveTo>
                  <a:cubicBezTo>
                    <a:pt x="2086332" y="221500"/>
                    <a:pt x="4118015" y="-875780"/>
                    <a:pt x="6149697" y="838720"/>
                  </a:cubicBezTo>
                  <a:cubicBezTo>
                    <a:pt x="8181380" y="2553220"/>
                    <a:pt x="10213062" y="3650500"/>
                    <a:pt x="12244745" y="4130560"/>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Freeform: Shape 64">
              <a:extLst>
                <a:ext uri="{FF2B5EF4-FFF2-40B4-BE49-F238E27FC236}">
                  <a16:creationId xmlns:a16="http://schemas.microsoft.com/office/drawing/2014/main" id="{45788F94-745C-4ED8-B40D-BA77D7379C3F}"/>
                </a:ext>
              </a:extLst>
            </p:cNvPr>
            <p:cNvSpPr/>
            <p:nvPr/>
          </p:nvSpPr>
          <p:spPr>
            <a:xfrm>
              <a:off x="-53698" y="2578964"/>
              <a:ext cx="12292965" cy="4071938"/>
            </a:xfrm>
            <a:custGeom>
              <a:avLst/>
              <a:gdLst>
                <a:gd name="connsiteX0" fmla="*/ 54650 w 12292965"/>
                <a:gd name="connsiteY0" fmla="*/ 4021861 h 4071937"/>
                <a:gd name="connsiteX1" fmla="*/ 6149697 w 12292965"/>
                <a:gd name="connsiteY1" fmla="*/ 850036 h 4071937"/>
                <a:gd name="connsiteX2" fmla="*/ 12244745 w 12292965"/>
                <a:gd name="connsiteY2" fmla="*/ 4021861 h 4071937"/>
              </a:gdLst>
              <a:ahLst/>
              <a:cxnLst>
                <a:cxn ang="0">
                  <a:pos x="connsiteX0" y="connsiteY0"/>
                </a:cxn>
                <a:cxn ang="0">
                  <a:pos x="connsiteX1" y="connsiteY1"/>
                </a:cxn>
                <a:cxn ang="0">
                  <a:pos x="connsiteX2" y="connsiteY2"/>
                </a:cxn>
              </a:cxnLst>
              <a:rect l="l" t="t" r="r" b="b"/>
              <a:pathLst>
                <a:path w="12292965" h="4071937">
                  <a:moveTo>
                    <a:pt x="54650" y="4021861"/>
                  </a:moveTo>
                  <a:cubicBezTo>
                    <a:pt x="2086332" y="192811"/>
                    <a:pt x="4118015" y="-864464"/>
                    <a:pt x="6149697" y="850036"/>
                  </a:cubicBezTo>
                  <a:cubicBezTo>
                    <a:pt x="8181380" y="2564536"/>
                    <a:pt x="10213062" y="3621811"/>
                    <a:pt x="12244745" y="4021861"/>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Freeform: Shape 65">
              <a:extLst>
                <a:ext uri="{FF2B5EF4-FFF2-40B4-BE49-F238E27FC236}">
                  <a16:creationId xmlns:a16="http://schemas.microsoft.com/office/drawing/2014/main" id="{A679A3E2-2A17-4F31-B558-3CEB9D04BABB}"/>
                </a:ext>
              </a:extLst>
            </p:cNvPr>
            <p:cNvSpPr/>
            <p:nvPr/>
          </p:nvSpPr>
          <p:spPr>
            <a:xfrm>
              <a:off x="-53698" y="2567316"/>
              <a:ext cx="12292965" cy="3960495"/>
            </a:xfrm>
            <a:custGeom>
              <a:avLst/>
              <a:gdLst>
                <a:gd name="connsiteX0" fmla="*/ 54650 w 12292965"/>
                <a:gd name="connsiteY0" fmla="*/ 3913494 h 3960495"/>
                <a:gd name="connsiteX1" fmla="*/ 6149697 w 12292965"/>
                <a:gd name="connsiteY1" fmla="*/ 861684 h 3960495"/>
                <a:gd name="connsiteX2" fmla="*/ 12244745 w 12292965"/>
                <a:gd name="connsiteY2" fmla="*/ 3913494 h 3960495"/>
              </a:gdLst>
              <a:ahLst/>
              <a:cxnLst>
                <a:cxn ang="0">
                  <a:pos x="connsiteX0" y="connsiteY0"/>
                </a:cxn>
                <a:cxn ang="0">
                  <a:pos x="connsiteX1" y="connsiteY1"/>
                </a:cxn>
                <a:cxn ang="0">
                  <a:pos x="connsiteX2" y="connsiteY2"/>
                </a:cxn>
              </a:cxnLst>
              <a:rect l="l" t="t" r="r" b="b"/>
              <a:pathLst>
                <a:path w="12292965" h="3960495">
                  <a:moveTo>
                    <a:pt x="54650" y="3913494"/>
                  </a:moveTo>
                  <a:cubicBezTo>
                    <a:pt x="2086332" y="164454"/>
                    <a:pt x="4118015" y="-852816"/>
                    <a:pt x="6149697" y="861684"/>
                  </a:cubicBezTo>
                  <a:cubicBezTo>
                    <a:pt x="8181380" y="2576184"/>
                    <a:pt x="10213062" y="3593455"/>
                    <a:pt x="12244745" y="3913494"/>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Freeform: Shape 66">
              <a:extLst>
                <a:ext uri="{FF2B5EF4-FFF2-40B4-BE49-F238E27FC236}">
                  <a16:creationId xmlns:a16="http://schemas.microsoft.com/office/drawing/2014/main" id="{24D565CE-0EDB-4CA8-801A-D878156D46FA}"/>
                </a:ext>
              </a:extLst>
            </p:cNvPr>
            <p:cNvSpPr/>
            <p:nvPr/>
          </p:nvSpPr>
          <p:spPr>
            <a:xfrm>
              <a:off x="-53698" y="2555322"/>
              <a:ext cx="12292965" cy="3857625"/>
            </a:xfrm>
            <a:custGeom>
              <a:avLst/>
              <a:gdLst>
                <a:gd name="connsiteX0" fmla="*/ 54650 w 12292965"/>
                <a:gd name="connsiteY0" fmla="*/ 3805473 h 3857625"/>
                <a:gd name="connsiteX1" fmla="*/ 6149697 w 12292965"/>
                <a:gd name="connsiteY1" fmla="*/ 873678 h 3857625"/>
                <a:gd name="connsiteX2" fmla="*/ 12244745 w 12292965"/>
                <a:gd name="connsiteY2" fmla="*/ 3805473 h 3857625"/>
              </a:gdLst>
              <a:ahLst/>
              <a:cxnLst>
                <a:cxn ang="0">
                  <a:pos x="connsiteX0" y="connsiteY0"/>
                </a:cxn>
                <a:cxn ang="0">
                  <a:pos x="connsiteX1" y="connsiteY1"/>
                </a:cxn>
                <a:cxn ang="0">
                  <a:pos x="connsiteX2" y="connsiteY2"/>
                </a:cxn>
              </a:cxnLst>
              <a:rect l="l" t="t" r="r" b="b"/>
              <a:pathLst>
                <a:path w="12292965" h="3857625">
                  <a:moveTo>
                    <a:pt x="54650" y="3805473"/>
                  </a:moveTo>
                  <a:cubicBezTo>
                    <a:pt x="2086332" y="136443"/>
                    <a:pt x="4118015" y="-840822"/>
                    <a:pt x="6149697" y="873678"/>
                  </a:cubicBezTo>
                  <a:cubicBezTo>
                    <a:pt x="8181380" y="2588178"/>
                    <a:pt x="10213062" y="3565443"/>
                    <a:pt x="12244745" y="3805473"/>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Freeform: Shape 67">
              <a:extLst>
                <a:ext uri="{FF2B5EF4-FFF2-40B4-BE49-F238E27FC236}">
                  <a16:creationId xmlns:a16="http://schemas.microsoft.com/office/drawing/2014/main" id="{80A79954-969E-4C61-B9AD-A847E8EC8314}"/>
                </a:ext>
              </a:extLst>
            </p:cNvPr>
            <p:cNvSpPr/>
            <p:nvPr/>
          </p:nvSpPr>
          <p:spPr>
            <a:xfrm>
              <a:off x="-53698" y="2542966"/>
              <a:ext cx="12292965" cy="3746183"/>
            </a:xfrm>
            <a:custGeom>
              <a:avLst/>
              <a:gdLst>
                <a:gd name="connsiteX0" fmla="*/ 54650 w 12292965"/>
                <a:gd name="connsiteY0" fmla="*/ 3697814 h 3746182"/>
                <a:gd name="connsiteX1" fmla="*/ 6149697 w 12292965"/>
                <a:gd name="connsiteY1" fmla="*/ 886034 h 3746182"/>
                <a:gd name="connsiteX2" fmla="*/ 12244745 w 12292965"/>
                <a:gd name="connsiteY2" fmla="*/ 3697814 h 3746182"/>
              </a:gdLst>
              <a:ahLst/>
              <a:cxnLst>
                <a:cxn ang="0">
                  <a:pos x="connsiteX0" y="connsiteY0"/>
                </a:cxn>
                <a:cxn ang="0">
                  <a:pos x="connsiteX1" y="connsiteY1"/>
                </a:cxn>
                <a:cxn ang="0">
                  <a:pos x="connsiteX2" y="connsiteY2"/>
                </a:cxn>
              </a:cxnLst>
              <a:rect l="l" t="t" r="r" b="b"/>
              <a:pathLst>
                <a:path w="12292965" h="3746182">
                  <a:moveTo>
                    <a:pt x="54650" y="3697814"/>
                  </a:moveTo>
                  <a:cubicBezTo>
                    <a:pt x="2086332" y="108794"/>
                    <a:pt x="4118015" y="-828466"/>
                    <a:pt x="6149697" y="886034"/>
                  </a:cubicBezTo>
                  <a:cubicBezTo>
                    <a:pt x="8181380" y="2600534"/>
                    <a:pt x="10213062" y="3537794"/>
                    <a:pt x="12244745" y="3697814"/>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Freeform: Shape 68">
              <a:extLst>
                <a:ext uri="{FF2B5EF4-FFF2-40B4-BE49-F238E27FC236}">
                  <a16:creationId xmlns:a16="http://schemas.microsoft.com/office/drawing/2014/main" id="{ACF7AC35-1F07-4385-AF58-6685D5C661BB}"/>
                </a:ext>
              </a:extLst>
            </p:cNvPr>
            <p:cNvSpPr/>
            <p:nvPr/>
          </p:nvSpPr>
          <p:spPr>
            <a:xfrm>
              <a:off x="-53698" y="2530231"/>
              <a:ext cx="12292965" cy="3643313"/>
            </a:xfrm>
            <a:custGeom>
              <a:avLst/>
              <a:gdLst>
                <a:gd name="connsiteX0" fmla="*/ 54650 w 12292965"/>
                <a:gd name="connsiteY0" fmla="*/ 3590534 h 3643312"/>
                <a:gd name="connsiteX1" fmla="*/ 6149697 w 12292965"/>
                <a:gd name="connsiteY1" fmla="*/ 898769 h 3643312"/>
                <a:gd name="connsiteX2" fmla="*/ 12244745 w 12292965"/>
                <a:gd name="connsiteY2" fmla="*/ 3590534 h 3643312"/>
              </a:gdLst>
              <a:ahLst/>
              <a:cxnLst>
                <a:cxn ang="0">
                  <a:pos x="connsiteX0" y="connsiteY0"/>
                </a:cxn>
                <a:cxn ang="0">
                  <a:pos x="connsiteX1" y="connsiteY1"/>
                </a:cxn>
                <a:cxn ang="0">
                  <a:pos x="connsiteX2" y="connsiteY2"/>
                </a:cxn>
              </a:cxnLst>
              <a:rect l="l" t="t" r="r" b="b"/>
              <a:pathLst>
                <a:path w="12292965" h="3643312">
                  <a:moveTo>
                    <a:pt x="54650" y="3590534"/>
                  </a:moveTo>
                  <a:cubicBezTo>
                    <a:pt x="2086332" y="81524"/>
                    <a:pt x="4118015" y="-815731"/>
                    <a:pt x="6149697" y="898769"/>
                  </a:cubicBezTo>
                  <a:cubicBezTo>
                    <a:pt x="8181380" y="2613269"/>
                    <a:pt x="10213062" y="3510524"/>
                    <a:pt x="12244745" y="3590534"/>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Freeform: Shape 69">
              <a:extLst>
                <a:ext uri="{FF2B5EF4-FFF2-40B4-BE49-F238E27FC236}">
                  <a16:creationId xmlns:a16="http://schemas.microsoft.com/office/drawing/2014/main" id="{7665ACF0-FEE5-430B-9181-076E00001BA4}"/>
                </a:ext>
              </a:extLst>
            </p:cNvPr>
            <p:cNvSpPr/>
            <p:nvPr/>
          </p:nvSpPr>
          <p:spPr>
            <a:xfrm>
              <a:off x="-53698" y="2517100"/>
              <a:ext cx="12292965" cy="3531870"/>
            </a:xfrm>
            <a:custGeom>
              <a:avLst/>
              <a:gdLst>
                <a:gd name="connsiteX0" fmla="*/ 54650 w 12292965"/>
                <a:gd name="connsiteY0" fmla="*/ 3483650 h 3531870"/>
                <a:gd name="connsiteX1" fmla="*/ 6149697 w 12292965"/>
                <a:gd name="connsiteY1" fmla="*/ 911900 h 3531870"/>
                <a:gd name="connsiteX2" fmla="*/ 12244745 w 12292965"/>
                <a:gd name="connsiteY2" fmla="*/ 3483650 h 3531870"/>
              </a:gdLst>
              <a:ahLst/>
              <a:cxnLst>
                <a:cxn ang="0">
                  <a:pos x="connsiteX0" y="connsiteY0"/>
                </a:cxn>
                <a:cxn ang="0">
                  <a:pos x="connsiteX1" y="connsiteY1"/>
                </a:cxn>
                <a:cxn ang="0">
                  <a:pos x="connsiteX2" y="connsiteY2"/>
                </a:cxn>
              </a:cxnLst>
              <a:rect l="l" t="t" r="r" b="b"/>
              <a:pathLst>
                <a:path w="12292965" h="3531870">
                  <a:moveTo>
                    <a:pt x="54650" y="3483650"/>
                  </a:moveTo>
                  <a:cubicBezTo>
                    <a:pt x="2086332" y="54650"/>
                    <a:pt x="4118015" y="-802600"/>
                    <a:pt x="6149697" y="911900"/>
                  </a:cubicBezTo>
                  <a:cubicBezTo>
                    <a:pt x="8181380" y="2626400"/>
                    <a:pt x="10213062" y="3483650"/>
                    <a:pt x="12244745" y="3483650"/>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Freeform: Shape 70">
              <a:extLst>
                <a:ext uri="{FF2B5EF4-FFF2-40B4-BE49-F238E27FC236}">
                  <a16:creationId xmlns:a16="http://schemas.microsoft.com/office/drawing/2014/main" id="{62753E59-DABA-4D72-B091-87F353818DB9}"/>
                </a:ext>
              </a:extLst>
            </p:cNvPr>
            <p:cNvSpPr/>
            <p:nvPr/>
          </p:nvSpPr>
          <p:spPr>
            <a:xfrm>
              <a:off x="-53698" y="2503555"/>
              <a:ext cx="12292965" cy="3429000"/>
            </a:xfrm>
            <a:custGeom>
              <a:avLst/>
              <a:gdLst>
                <a:gd name="connsiteX0" fmla="*/ 54650 w 12292965"/>
                <a:gd name="connsiteY0" fmla="*/ 3377181 h 3429000"/>
                <a:gd name="connsiteX1" fmla="*/ 6149697 w 12292965"/>
                <a:gd name="connsiteY1" fmla="*/ 925445 h 3429000"/>
                <a:gd name="connsiteX2" fmla="*/ 12244745 w 12292965"/>
                <a:gd name="connsiteY2" fmla="*/ 3377181 h 3429000"/>
              </a:gdLst>
              <a:ahLst/>
              <a:cxnLst>
                <a:cxn ang="0">
                  <a:pos x="connsiteX0" y="connsiteY0"/>
                </a:cxn>
                <a:cxn ang="0">
                  <a:pos x="connsiteX1" y="connsiteY1"/>
                </a:cxn>
                <a:cxn ang="0">
                  <a:pos x="connsiteX2" y="connsiteY2"/>
                </a:cxn>
              </a:cxnLst>
              <a:rect l="l" t="t" r="r" b="b"/>
              <a:pathLst>
                <a:path w="12292965" h="3429000">
                  <a:moveTo>
                    <a:pt x="54650" y="3377181"/>
                  </a:moveTo>
                  <a:cubicBezTo>
                    <a:pt x="2086332" y="28190"/>
                    <a:pt x="4118015" y="-789055"/>
                    <a:pt x="6149697" y="925445"/>
                  </a:cubicBezTo>
                  <a:cubicBezTo>
                    <a:pt x="8181380" y="2639946"/>
                    <a:pt x="10213062" y="3457190"/>
                    <a:pt x="12244745" y="3377181"/>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Freeform: Shape 71">
              <a:extLst>
                <a:ext uri="{FF2B5EF4-FFF2-40B4-BE49-F238E27FC236}">
                  <a16:creationId xmlns:a16="http://schemas.microsoft.com/office/drawing/2014/main" id="{83DBDBEE-42C4-4C8B-AD02-74C28CC0664B}"/>
                </a:ext>
              </a:extLst>
            </p:cNvPr>
            <p:cNvSpPr/>
            <p:nvPr/>
          </p:nvSpPr>
          <p:spPr>
            <a:xfrm>
              <a:off x="-53698" y="2489574"/>
              <a:ext cx="12292965" cy="3343275"/>
            </a:xfrm>
            <a:custGeom>
              <a:avLst/>
              <a:gdLst>
                <a:gd name="connsiteX0" fmla="*/ 54650 w 12292965"/>
                <a:gd name="connsiteY0" fmla="*/ 3271146 h 3343275"/>
                <a:gd name="connsiteX1" fmla="*/ 6149697 w 12292965"/>
                <a:gd name="connsiteY1" fmla="*/ 939426 h 3343275"/>
                <a:gd name="connsiteX2" fmla="*/ 12244745 w 12292965"/>
                <a:gd name="connsiteY2" fmla="*/ 3271146 h 3343275"/>
              </a:gdLst>
              <a:ahLst/>
              <a:cxnLst>
                <a:cxn ang="0">
                  <a:pos x="connsiteX0" y="connsiteY0"/>
                </a:cxn>
                <a:cxn ang="0">
                  <a:pos x="connsiteX1" y="connsiteY1"/>
                </a:cxn>
                <a:cxn ang="0">
                  <a:pos x="connsiteX2" y="connsiteY2"/>
                </a:cxn>
              </a:cxnLst>
              <a:rect l="l" t="t" r="r" b="b"/>
              <a:pathLst>
                <a:path w="12292965" h="3343275">
                  <a:moveTo>
                    <a:pt x="54650" y="3271146"/>
                  </a:moveTo>
                  <a:cubicBezTo>
                    <a:pt x="2086332" y="2166"/>
                    <a:pt x="4118015" y="-775074"/>
                    <a:pt x="6149697" y="939426"/>
                  </a:cubicBezTo>
                  <a:cubicBezTo>
                    <a:pt x="8181380" y="2653926"/>
                    <a:pt x="10213062" y="3431166"/>
                    <a:pt x="12244745" y="3271146"/>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Freeform: Shape 72">
              <a:extLst>
                <a:ext uri="{FF2B5EF4-FFF2-40B4-BE49-F238E27FC236}">
                  <a16:creationId xmlns:a16="http://schemas.microsoft.com/office/drawing/2014/main" id="{A042FDBD-59D3-4F27-8240-8ED299E03CFF}"/>
                </a:ext>
              </a:extLst>
            </p:cNvPr>
            <p:cNvSpPr/>
            <p:nvPr/>
          </p:nvSpPr>
          <p:spPr>
            <a:xfrm>
              <a:off x="-53698" y="2475137"/>
              <a:ext cx="12292965" cy="3257550"/>
            </a:xfrm>
            <a:custGeom>
              <a:avLst/>
              <a:gdLst>
                <a:gd name="connsiteX0" fmla="*/ 54650 w 12292965"/>
                <a:gd name="connsiteY0" fmla="*/ 3165568 h 3257550"/>
                <a:gd name="connsiteX1" fmla="*/ 6149697 w 12292965"/>
                <a:gd name="connsiteY1" fmla="*/ 953863 h 3257550"/>
                <a:gd name="connsiteX2" fmla="*/ 12244745 w 12292965"/>
                <a:gd name="connsiteY2" fmla="*/ 3165568 h 3257550"/>
              </a:gdLst>
              <a:ahLst/>
              <a:cxnLst>
                <a:cxn ang="0">
                  <a:pos x="connsiteX0" y="connsiteY0"/>
                </a:cxn>
                <a:cxn ang="0">
                  <a:pos x="connsiteX1" y="connsiteY1"/>
                </a:cxn>
                <a:cxn ang="0">
                  <a:pos x="connsiteX2" y="connsiteY2"/>
                </a:cxn>
              </a:cxnLst>
              <a:rect l="l" t="t" r="r" b="b"/>
              <a:pathLst>
                <a:path w="12292965" h="3257550">
                  <a:moveTo>
                    <a:pt x="54650" y="3165568"/>
                  </a:moveTo>
                  <a:cubicBezTo>
                    <a:pt x="2086332" y="-23402"/>
                    <a:pt x="4118015" y="-760637"/>
                    <a:pt x="6149697" y="953863"/>
                  </a:cubicBezTo>
                  <a:cubicBezTo>
                    <a:pt x="8181380" y="2668363"/>
                    <a:pt x="10213062" y="3405598"/>
                    <a:pt x="12244745" y="3165568"/>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Freeform: Shape 73">
              <a:extLst>
                <a:ext uri="{FF2B5EF4-FFF2-40B4-BE49-F238E27FC236}">
                  <a16:creationId xmlns:a16="http://schemas.microsoft.com/office/drawing/2014/main" id="{C5024AC9-28A3-4914-A85F-48ABBBB18A5B}"/>
                </a:ext>
              </a:extLst>
            </p:cNvPr>
            <p:cNvSpPr/>
            <p:nvPr/>
          </p:nvSpPr>
          <p:spPr>
            <a:xfrm>
              <a:off x="-53698" y="2460221"/>
              <a:ext cx="12292965" cy="3188970"/>
            </a:xfrm>
            <a:custGeom>
              <a:avLst/>
              <a:gdLst>
                <a:gd name="connsiteX0" fmla="*/ 54650 w 12292965"/>
                <a:gd name="connsiteY0" fmla="*/ 3060469 h 3188970"/>
                <a:gd name="connsiteX1" fmla="*/ 6149697 w 12292965"/>
                <a:gd name="connsiteY1" fmla="*/ 968779 h 3188970"/>
                <a:gd name="connsiteX2" fmla="*/ 12244745 w 12292965"/>
                <a:gd name="connsiteY2" fmla="*/ 3060469 h 3188970"/>
              </a:gdLst>
              <a:ahLst/>
              <a:cxnLst>
                <a:cxn ang="0">
                  <a:pos x="connsiteX0" y="connsiteY0"/>
                </a:cxn>
                <a:cxn ang="0">
                  <a:pos x="connsiteX1" y="connsiteY1"/>
                </a:cxn>
                <a:cxn ang="0">
                  <a:pos x="connsiteX2" y="connsiteY2"/>
                </a:cxn>
              </a:cxnLst>
              <a:rect l="l" t="t" r="r" b="b"/>
              <a:pathLst>
                <a:path w="12292965" h="3188970">
                  <a:moveTo>
                    <a:pt x="54650" y="3060469"/>
                  </a:moveTo>
                  <a:cubicBezTo>
                    <a:pt x="2086332" y="-48491"/>
                    <a:pt x="4118015" y="-745721"/>
                    <a:pt x="6149697" y="968779"/>
                  </a:cubicBezTo>
                  <a:cubicBezTo>
                    <a:pt x="8181380" y="2683279"/>
                    <a:pt x="10213062" y="3380509"/>
                    <a:pt x="12244745" y="3060469"/>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9E8D0105-284E-456D-B95A-8B3995DA3485}"/>
                </a:ext>
              </a:extLst>
            </p:cNvPr>
            <p:cNvSpPr/>
            <p:nvPr/>
          </p:nvSpPr>
          <p:spPr>
            <a:xfrm>
              <a:off x="-53698" y="2444802"/>
              <a:ext cx="12292965" cy="3120390"/>
            </a:xfrm>
            <a:custGeom>
              <a:avLst/>
              <a:gdLst>
                <a:gd name="connsiteX0" fmla="*/ 54650 w 12292965"/>
                <a:gd name="connsiteY0" fmla="*/ 2955873 h 3120390"/>
                <a:gd name="connsiteX1" fmla="*/ 6149697 w 12292965"/>
                <a:gd name="connsiteY1" fmla="*/ 984198 h 3120390"/>
                <a:gd name="connsiteX2" fmla="*/ 12244745 w 12292965"/>
                <a:gd name="connsiteY2" fmla="*/ 2955873 h 3120390"/>
              </a:gdLst>
              <a:ahLst/>
              <a:cxnLst>
                <a:cxn ang="0">
                  <a:pos x="connsiteX0" y="connsiteY0"/>
                </a:cxn>
                <a:cxn ang="0">
                  <a:pos x="connsiteX1" y="connsiteY1"/>
                </a:cxn>
                <a:cxn ang="0">
                  <a:pos x="connsiteX2" y="connsiteY2"/>
                </a:cxn>
              </a:cxnLst>
              <a:rect l="l" t="t" r="r" b="b"/>
              <a:pathLst>
                <a:path w="12292965" h="3120390">
                  <a:moveTo>
                    <a:pt x="54650" y="2955873"/>
                  </a:moveTo>
                  <a:cubicBezTo>
                    <a:pt x="2086332" y="-73077"/>
                    <a:pt x="4118015" y="-730302"/>
                    <a:pt x="6149697" y="984198"/>
                  </a:cubicBezTo>
                  <a:cubicBezTo>
                    <a:pt x="8181380" y="2698698"/>
                    <a:pt x="10213062" y="3355923"/>
                    <a:pt x="12244745" y="2955873"/>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Freeform: Shape 75">
              <a:extLst>
                <a:ext uri="{FF2B5EF4-FFF2-40B4-BE49-F238E27FC236}">
                  <a16:creationId xmlns:a16="http://schemas.microsoft.com/office/drawing/2014/main" id="{D48038D6-5E8F-4E61-A3B4-0A69A47E0EAB}"/>
                </a:ext>
              </a:extLst>
            </p:cNvPr>
            <p:cNvSpPr/>
            <p:nvPr/>
          </p:nvSpPr>
          <p:spPr>
            <a:xfrm>
              <a:off x="-53698" y="2428854"/>
              <a:ext cx="12292965" cy="3060383"/>
            </a:xfrm>
            <a:custGeom>
              <a:avLst/>
              <a:gdLst>
                <a:gd name="connsiteX0" fmla="*/ 54650 w 12292965"/>
                <a:gd name="connsiteY0" fmla="*/ 2851806 h 3060382"/>
                <a:gd name="connsiteX1" fmla="*/ 6149697 w 12292965"/>
                <a:gd name="connsiteY1" fmla="*/ 1000146 h 3060382"/>
                <a:gd name="connsiteX2" fmla="*/ 12244745 w 12292965"/>
                <a:gd name="connsiteY2" fmla="*/ 2851806 h 3060382"/>
              </a:gdLst>
              <a:ahLst/>
              <a:cxnLst>
                <a:cxn ang="0">
                  <a:pos x="connsiteX0" y="connsiteY0"/>
                </a:cxn>
                <a:cxn ang="0">
                  <a:pos x="connsiteX1" y="connsiteY1"/>
                </a:cxn>
                <a:cxn ang="0">
                  <a:pos x="connsiteX2" y="connsiteY2"/>
                </a:cxn>
              </a:cxnLst>
              <a:rect l="l" t="t" r="r" b="b"/>
              <a:pathLst>
                <a:path w="12292965" h="3060382">
                  <a:moveTo>
                    <a:pt x="54650" y="2851806"/>
                  </a:moveTo>
                  <a:cubicBezTo>
                    <a:pt x="2086332" y="-97134"/>
                    <a:pt x="4118015" y="-714354"/>
                    <a:pt x="6149697" y="1000146"/>
                  </a:cubicBezTo>
                  <a:cubicBezTo>
                    <a:pt x="8181380" y="2714646"/>
                    <a:pt x="10213062" y="3331866"/>
                    <a:pt x="12244745" y="2851806"/>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Freeform: Shape 77">
              <a:extLst>
                <a:ext uri="{FF2B5EF4-FFF2-40B4-BE49-F238E27FC236}">
                  <a16:creationId xmlns:a16="http://schemas.microsoft.com/office/drawing/2014/main" id="{E542AD64-5F32-4953-9E5E-3D8AF17F3BAD}"/>
                </a:ext>
              </a:extLst>
            </p:cNvPr>
            <p:cNvSpPr/>
            <p:nvPr/>
          </p:nvSpPr>
          <p:spPr>
            <a:xfrm>
              <a:off x="-53698" y="2412349"/>
              <a:ext cx="12292965" cy="3008948"/>
            </a:xfrm>
            <a:custGeom>
              <a:avLst/>
              <a:gdLst>
                <a:gd name="connsiteX0" fmla="*/ 54650 w 12292965"/>
                <a:gd name="connsiteY0" fmla="*/ 2748296 h 3008947"/>
                <a:gd name="connsiteX1" fmla="*/ 6149697 w 12292965"/>
                <a:gd name="connsiteY1" fmla="*/ 1016651 h 3008947"/>
                <a:gd name="connsiteX2" fmla="*/ 12244745 w 12292965"/>
                <a:gd name="connsiteY2" fmla="*/ 2748296 h 3008947"/>
              </a:gdLst>
              <a:ahLst/>
              <a:cxnLst>
                <a:cxn ang="0">
                  <a:pos x="connsiteX0" y="connsiteY0"/>
                </a:cxn>
                <a:cxn ang="0">
                  <a:pos x="connsiteX1" y="connsiteY1"/>
                </a:cxn>
                <a:cxn ang="0">
                  <a:pos x="connsiteX2" y="connsiteY2"/>
                </a:cxn>
              </a:cxnLst>
              <a:rect l="l" t="t" r="r" b="b"/>
              <a:pathLst>
                <a:path w="12292965" h="3008947">
                  <a:moveTo>
                    <a:pt x="54650" y="2748296"/>
                  </a:moveTo>
                  <a:cubicBezTo>
                    <a:pt x="2086332" y="-120634"/>
                    <a:pt x="4118015" y="-697849"/>
                    <a:pt x="6149697" y="1016651"/>
                  </a:cubicBezTo>
                  <a:cubicBezTo>
                    <a:pt x="8181380" y="2731151"/>
                    <a:pt x="10213062" y="3308366"/>
                    <a:pt x="12244745" y="2748296"/>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 name="Freeform: Shape 78">
              <a:extLst>
                <a:ext uri="{FF2B5EF4-FFF2-40B4-BE49-F238E27FC236}">
                  <a16:creationId xmlns:a16="http://schemas.microsoft.com/office/drawing/2014/main" id="{E552CFF1-3E2F-49CC-BC7A-B6C82FFCA4C3}"/>
                </a:ext>
              </a:extLst>
            </p:cNvPr>
            <p:cNvSpPr/>
            <p:nvPr/>
          </p:nvSpPr>
          <p:spPr>
            <a:xfrm>
              <a:off x="-53698" y="2395258"/>
              <a:ext cx="12292965" cy="2957513"/>
            </a:xfrm>
            <a:custGeom>
              <a:avLst/>
              <a:gdLst>
                <a:gd name="connsiteX0" fmla="*/ 54650 w 12292965"/>
                <a:gd name="connsiteY0" fmla="*/ 2645372 h 2957512"/>
                <a:gd name="connsiteX1" fmla="*/ 6149697 w 12292965"/>
                <a:gd name="connsiteY1" fmla="*/ 1033742 h 2957512"/>
                <a:gd name="connsiteX2" fmla="*/ 12244745 w 12292965"/>
                <a:gd name="connsiteY2" fmla="*/ 2645372 h 2957512"/>
              </a:gdLst>
              <a:ahLst/>
              <a:cxnLst>
                <a:cxn ang="0">
                  <a:pos x="connsiteX0" y="connsiteY0"/>
                </a:cxn>
                <a:cxn ang="0">
                  <a:pos x="connsiteX1" y="connsiteY1"/>
                </a:cxn>
                <a:cxn ang="0">
                  <a:pos x="connsiteX2" y="connsiteY2"/>
                </a:cxn>
              </a:cxnLst>
              <a:rect l="l" t="t" r="r" b="b"/>
              <a:pathLst>
                <a:path w="12292965" h="2957512">
                  <a:moveTo>
                    <a:pt x="54650" y="2645372"/>
                  </a:moveTo>
                  <a:cubicBezTo>
                    <a:pt x="2086332" y="-143548"/>
                    <a:pt x="4118015" y="-680758"/>
                    <a:pt x="6149697" y="1033742"/>
                  </a:cubicBezTo>
                  <a:cubicBezTo>
                    <a:pt x="8181380" y="2748242"/>
                    <a:pt x="10213062" y="3285453"/>
                    <a:pt x="12244745" y="2645372"/>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Freeform: Shape 79">
              <a:extLst>
                <a:ext uri="{FF2B5EF4-FFF2-40B4-BE49-F238E27FC236}">
                  <a16:creationId xmlns:a16="http://schemas.microsoft.com/office/drawing/2014/main" id="{BD5EADF3-13BD-4298-B495-4681A3F9BFC1}"/>
                </a:ext>
              </a:extLst>
            </p:cNvPr>
            <p:cNvSpPr/>
            <p:nvPr/>
          </p:nvSpPr>
          <p:spPr>
            <a:xfrm>
              <a:off x="-53698" y="2377548"/>
              <a:ext cx="12292965" cy="2914650"/>
            </a:xfrm>
            <a:custGeom>
              <a:avLst/>
              <a:gdLst>
                <a:gd name="connsiteX0" fmla="*/ 54650 w 12292965"/>
                <a:gd name="connsiteY0" fmla="*/ 2543067 h 2914650"/>
                <a:gd name="connsiteX1" fmla="*/ 6149697 w 12292965"/>
                <a:gd name="connsiteY1" fmla="*/ 1051452 h 2914650"/>
                <a:gd name="connsiteX2" fmla="*/ 12244745 w 12292965"/>
                <a:gd name="connsiteY2" fmla="*/ 2543067 h 2914650"/>
              </a:gdLst>
              <a:ahLst/>
              <a:cxnLst>
                <a:cxn ang="0">
                  <a:pos x="connsiteX0" y="connsiteY0"/>
                </a:cxn>
                <a:cxn ang="0">
                  <a:pos x="connsiteX1" y="connsiteY1"/>
                </a:cxn>
                <a:cxn ang="0">
                  <a:pos x="connsiteX2" y="connsiteY2"/>
                </a:cxn>
              </a:cxnLst>
              <a:rect l="l" t="t" r="r" b="b"/>
              <a:pathLst>
                <a:path w="12292965" h="2914650">
                  <a:moveTo>
                    <a:pt x="54650" y="2543067"/>
                  </a:moveTo>
                  <a:cubicBezTo>
                    <a:pt x="2086332" y="-165843"/>
                    <a:pt x="4118015" y="-663048"/>
                    <a:pt x="6149697" y="1051452"/>
                  </a:cubicBezTo>
                  <a:cubicBezTo>
                    <a:pt x="8181380" y="2765952"/>
                    <a:pt x="10213062" y="3263157"/>
                    <a:pt x="12244745" y="2543067"/>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Shape 80">
              <a:extLst>
                <a:ext uri="{FF2B5EF4-FFF2-40B4-BE49-F238E27FC236}">
                  <a16:creationId xmlns:a16="http://schemas.microsoft.com/office/drawing/2014/main" id="{C7FD9667-583B-4CB8-9253-00D1728A9322}"/>
                </a:ext>
              </a:extLst>
            </p:cNvPr>
            <p:cNvSpPr/>
            <p:nvPr/>
          </p:nvSpPr>
          <p:spPr>
            <a:xfrm>
              <a:off x="-53698" y="2359186"/>
              <a:ext cx="12292965" cy="2871788"/>
            </a:xfrm>
            <a:custGeom>
              <a:avLst/>
              <a:gdLst>
                <a:gd name="connsiteX0" fmla="*/ 54650 w 12292965"/>
                <a:gd name="connsiteY0" fmla="*/ 2441414 h 2871787"/>
                <a:gd name="connsiteX1" fmla="*/ 6149697 w 12292965"/>
                <a:gd name="connsiteY1" fmla="*/ 1069814 h 2871787"/>
                <a:gd name="connsiteX2" fmla="*/ 12244745 w 12292965"/>
                <a:gd name="connsiteY2" fmla="*/ 2441414 h 2871787"/>
              </a:gdLst>
              <a:ahLst/>
              <a:cxnLst>
                <a:cxn ang="0">
                  <a:pos x="connsiteX0" y="connsiteY0"/>
                </a:cxn>
                <a:cxn ang="0">
                  <a:pos x="connsiteX1" y="connsiteY1"/>
                </a:cxn>
                <a:cxn ang="0">
                  <a:pos x="connsiteX2" y="connsiteY2"/>
                </a:cxn>
              </a:cxnLst>
              <a:rect l="l" t="t" r="r" b="b"/>
              <a:pathLst>
                <a:path w="12292965" h="2871787">
                  <a:moveTo>
                    <a:pt x="54650" y="2441414"/>
                  </a:moveTo>
                  <a:cubicBezTo>
                    <a:pt x="2086332" y="-187486"/>
                    <a:pt x="4118015" y="-644686"/>
                    <a:pt x="6149697" y="1069814"/>
                  </a:cubicBezTo>
                  <a:cubicBezTo>
                    <a:pt x="8181380" y="2784314"/>
                    <a:pt x="10213062" y="3241514"/>
                    <a:pt x="12244745" y="2441414"/>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Freeform: Shape 81">
              <a:extLst>
                <a:ext uri="{FF2B5EF4-FFF2-40B4-BE49-F238E27FC236}">
                  <a16:creationId xmlns:a16="http://schemas.microsoft.com/office/drawing/2014/main" id="{3B09F3C8-E634-4069-A93D-D88E4EC9998D}"/>
                </a:ext>
              </a:extLst>
            </p:cNvPr>
            <p:cNvSpPr/>
            <p:nvPr/>
          </p:nvSpPr>
          <p:spPr>
            <a:xfrm>
              <a:off x="-53698" y="2340135"/>
              <a:ext cx="12292965" cy="2837498"/>
            </a:xfrm>
            <a:custGeom>
              <a:avLst/>
              <a:gdLst>
                <a:gd name="connsiteX0" fmla="*/ 54650 w 12292965"/>
                <a:gd name="connsiteY0" fmla="*/ 2340451 h 2837497"/>
                <a:gd name="connsiteX1" fmla="*/ 6149697 w 12292965"/>
                <a:gd name="connsiteY1" fmla="*/ 1088866 h 2837497"/>
                <a:gd name="connsiteX2" fmla="*/ 12244745 w 12292965"/>
                <a:gd name="connsiteY2" fmla="*/ 2340451 h 2837497"/>
              </a:gdLst>
              <a:ahLst/>
              <a:cxnLst>
                <a:cxn ang="0">
                  <a:pos x="connsiteX0" y="connsiteY0"/>
                </a:cxn>
                <a:cxn ang="0">
                  <a:pos x="connsiteX1" y="connsiteY1"/>
                </a:cxn>
                <a:cxn ang="0">
                  <a:pos x="connsiteX2" y="connsiteY2"/>
                </a:cxn>
              </a:cxnLst>
              <a:rect l="l" t="t" r="r" b="b"/>
              <a:pathLst>
                <a:path w="12292965" h="2837497">
                  <a:moveTo>
                    <a:pt x="54650" y="2340451"/>
                  </a:moveTo>
                  <a:cubicBezTo>
                    <a:pt x="2086332" y="-208439"/>
                    <a:pt x="4118015" y="-625635"/>
                    <a:pt x="6149697" y="1088866"/>
                  </a:cubicBezTo>
                  <a:cubicBezTo>
                    <a:pt x="8181380" y="2803366"/>
                    <a:pt x="10213062" y="3220561"/>
                    <a:pt x="12244745" y="2340451"/>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Freeform: Shape 82">
              <a:extLst>
                <a:ext uri="{FF2B5EF4-FFF2-40B4-BE49-F238E27FC236}">
                  <a16:creationId xmlns:a16="http://schemas.microsoft.com/office/drawing/2014/main" id="{616325D4-489A-429A-8490-3E44BBD024DC}"/>
                </a:ext>
              </a:extLst>
            </p:cNvPr>
            <p:cNvSpPr/>
            <p:nvPr/>
          </p:nvSpPr>
          <p:spPr>
            <a:xfrm>
              <a:off x="-53698" y="2320354"/>
              <a:ext cx="12292965" cy="2811780"/>
            </a:xfrm>
            <a:custGeom>
              <a:avLst/>
              <a:gdLst>
                <a:gd name="connsiteX0" fmla="*/ 54650 w 12292965"/>
                <a:gd name="connsiteY0" fmla="*/ 2240216 h 2811780"/>
                <a:gd name="connsiteX1" fmla="*/ 6149697 w 12292965"/>
                <a:gd name="connsiteY1" fmla="*/ 1108646 h 2811780"/>
                <a:gd name="connsiteX2" fmla="*/ 12244745 w 12292965"/>
                <a:gd name="connsiteY2" fmla="*/ 2240216 h 2811780"/>
              </a:gdLst>
              <a:ahLst/>
              <a:cxnLst>
                <a:cxn ang="0">
                  <a:pos x="connsiteX0" y="connsiteY0"/>
                </a:cxn>
                <a:cxn ang="0">
                  <a:pos x="connsiteX1" y="connsiteY1"/>
                </a:cxn>
                <a:cxn ang="0">
                  <a:pos x="connsiteX2" y="connsiteY2"/>
                </a:cxn>
              </a:cxnLst>
              <a:rect l="l" t="t" r="r" b="b"/>
              <a:pathLst>
                <a:path w="12292965" h="2811780">
                  <a:moveTo>
                    <a:pt x="54650" y="2240216"/>
                  </a:moveTo>
                  <a:cubicBezTo>
                    <a:pt x="2086332" y="-228664"/>
                    <a:pt x="4118015" y="-605854"/>
                    <a:pt x="6149697" y="1108646"/>
                  </a:cubicBezTo>
                  <a:cubicBezTo>
                    <a:pt x="8181380" y="2823146"/>
                    <a:pt x="10213062" y="3200336"/>
                    <a:pt x="12244745" y="2240216"/>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Freeform: Shape 83">
              <a:extLst>
                <a:ext uri="{FF2B5EF4-FFF2-40B4-BE49-F238E27FC236}">
                  <a16:creationId xmlns:a16="http://schemas.microsoft.com/office/drawing/2014/main" id="{5F013983-0D85-448D-BE93-80A10EF54949}"/>
                </a:ext>
              </a:extLst>
            </p:cNvPr>
            <p:cNvSpPr/>
            <p:nvPr/>
          </p:nvSpPr>
          <p:spPr>
            <a:xfrm>
              <a:off x="-53698" y="2299803"/>
              <a:ext cx="12292965" cy="2777490"/>
            </a:xfrm>
            <a:custGeom>
              <a:avLst/>
              <a:gdLst>
                <a:gd name="connsiteX0" fmla="*/ 54650 w 12292965"/>
                <a:gd name="connsiteY0" fmla="*/ 2140752 h 2777490"/>
                <a:gd name="connsiteX1" fmla="*/ 6149697 w 12292965"/>
                <a:gd name="connsiteY1" fmla="*/ 1129197 h 2777490"/>
                <a:gd name="connsiteX2" fmla="*/ 12244745 w 12292965"/>
                <a:gd name="connsiteY2" fmla="*/ 2140752 h 2777490"/>
              </a:gdLst>
              <a:ahLst/>
              <a:cxnLst>
                <a:cxn ang="0">
                  <a:pos x="connsiteX0" y="connsiteY0"/>
                </a:cxn>
                <a:cxn ang="0">
                  <a:pos x="connsiteX1" y="connsiteY1"/>
                </a:cxn>
                <a:cxn ang="0">
                  <a:pos x="connsiteX2" y="connsiteY2"/>
                </a:cxn>
              </a:cxnLst>
              <a:rect l="l" t="t" r="r" b="b"/>
              <a:pathLst>
                <a:path w="12292965" h="2777490">
                  <a:moveTo>
                    <a:pt x="54650" y="2140752"/>
                  </a:moveTo>
                  <a:cubicBezTo>
                    <a:pt x="2086332" y="-248118"/>
                    <a:pt x="4118015" y="-585303"/>
                    <a:pt x="6149697" y="1129197"/>
                  </a:cubicBezTo>
                  <a:cubicBezTo>
                    <a:pt x="8181380" y="2843697"/>
                    <a:pt x="10213062" y="3180882"/>
                    <a:pt x="12244745" y="2140752"/>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Freeform: Shape 84">
              <a:extLst>
                <a:ext uri="{FF2B5EF4-FFF2-40B4-BE49-F238E27FC236}">
                  <a16:creationId xmlns:a16="http://schemas.microsoft.com/office/drawing/2014/main" id="{100A32AB-32D5-4A8D-AD58-2889EC560BA6}"/>
                </a:ext>
              </a:extLst>
            </p:cNvPr>
            <p:cNvSpPr/>
            <p:nvPr/>
          </p:nvSpPr>
          <p:spPr>
            <a:xfrm>
              <a:off x="-53698" y="2278434"/>
              <a:ext cx="12292965" cy="2760345"/>
            </a:xfrm>
            <a:custGeom>
              <a:avLst/>
              <a:gdLst>
                <a:gd name="connsiteX0" fmla="*/ 54650 w 12292965"/>
                <a:gd name="connsiteY0" fmla="*/ 2042106 h 2760345"/>
                <a:gd name="connsiteX1" fmla="*/ 6149697 w 12292965"/>
                <a:gd name="connsiteY1" fmla="*/ 1150566 h 2760345"/>
                <a:gd name="connsiteX2" fmla="*/ 12244745 w 12292965"/>
                <a:gd name="connsiteY2" fmla="*/ 2042106 h 2760345"/>
              </a:gdLst>
              <a:ahLst/>
              <a:cxnLst>
                <a:cxn ang="0">
                  <a:pos x="connsiteX0" y="connsiteY0"/>
                </a:cxn>
                <a:cxn ang="0">
                  <a:pos x="connsiteX1" y="connsiteY1"/>
                </a:cxn>
                <a:cxn ang="0">
                  <a:pos x="connsiteX2" y="connsiteY2"/>
                </a:cxn>
              </a:cxnLst>
              <a:rect l="l" t="t" r="r" b="b"/>
              <a:pathLst>
                <a:path w="12292965" h="2760345">
                  <a:moveTo>
                    <a:pt x="54650" y="2042106"/>
                  </a:moveTo>
                  <a:cubicBezTo>
                    <a:pt x="2086332" y="-266754"/>
                    <a:pt x="4118015" y="-563934"/>
                    <a:pt x="6149697" y="1150566"/>
                  </a:cubicBezTo>
                  <a:cubicBezTo>
                    <a:pt x="8181380" y="2865066"/>
                    <a:pt x="10213062" y="3162246"/>
                    <a:pt x="12244745" y="2042106"/>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Freeform: Shape 85">
              <a:extLst>
                <a:ext uri="{FF2B5EF4-FFF2-40B4-BE49-F238E27FC236}">
                  <a16:creationId xmlns:a16="http://schemas.microsoft.com/office/drawing/2014/main" id="{D2664D12-5790-4D70-89F9-F1564DFD1588}"/>
                </a:ext>
              </a:extLst>
            </p:cNvPr>
            <p:cNvSpPr/>
            <p:nvPr/>
          </p:nvSpPr>
          <p:spPr>
            <a:xfrm>
              <a:off x="-53698" y="2256198"/>
              <a:ext cx="12292965" cy="2734628"/>
            </a:xfrm>
            <a:custGeom>
              <a:avLst/>
              <a:gdLst>
                <a:gd name="connsiteX0" fmla="*/ 54650 w 12292965"/>
                <a:gd name="connsiteY0" fmla="*/ 1944327 h 2734627"/>
                <a:gd name="connsiteX1" fmla="*/ 6149697 w 12292965"/>
                <a:gd name="connsiteY1" fmla="*/ 1172802 h 2734627"/>
                <a:gd name="connsiteX2" fmla="*/ 12244745 w 12292965"/>
                <a:gd name="connsiteY2" fmla="*/ 1944327 h 2734627"/>
              </a:gdLst>
              <a:ahLst/>
              <a:cxnLst>
                <a:cxn ang="0">
                  <a:pos x="connsiteX0" y="connsiteY0"/>
                </a:cxn>
                <a:cxn ang="0">
                  <a:pos x="connsiteX1" y="connsiteY1"/>
                </a:cxn>
                <a:cxn ang="0">
                  <a:pos x="connsiteX2" y="connsiteY2"/>
                </a:cxn>
              </a:cxnLst>
              <a:rect l="l" t="t" r="r" b="b"/>
              <a:pathLst>
                <a:path w="12292965" h="2734627">
                  <a:moveTo>
                    <a:pt x="54650" y="1944327"/>
                  </a:moveTo>
                  <a:cubicBezTo>
                    <a:pt x="2086332" y="-284523"/>
                    <a:pt x="4118015" y="-541698"/>
                    <a:pt x="6149697" y="1172802"/>
                  </a:cubicBezTo>
                  <a:cubicBezTo>
                    <a:pt x="8181380" y="2887302"/>
                    <a:pt x="10213062" y="3144477"/>
                    <a:pt x="12244745" y="1944327"/>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Freeform: Shape 86">
              <a:extLst>
                <a:ext uri="{FF2B5EF4-FFF2-40B4-BE49-F238E27FC236}">
                  <a16:creationId xmlns:a16="http://schemas.microsoft.com/office/drawing/2014/main" id="{5F08E6D8-82FD-4B44-976B-A18F66C99E65}"/>
                </a:ext>
              </a:extLst>
            </p:cNvPr>
            <p:cNvSpPr/>
            <p:nvPr/>
          </p:nvSpPr>
          <p:spPr>
            <a:xfrm>
              <a:off x="-53698" y="2233041"/>
              <a:ext cx="12292965" cy="2717483"/>
            </a:xfrm>
            <a:custGeom>
              <a:avLst/>
              <a:gdLst>
                <a:gd name="connsiteX0" fmla="*/ 54650 w 12292965"/>
                <a:gd name="connsiteY0" fmla="*/ 1847469 h 2717482"/>
                <a:gd name="connsiteX1" fmla="*/ 6149697 w 12292965"/>
                <a:gd name="connsiteY1" fmla="*/ 1195959 h 2717482"/>
                <a:gd name="connsiteX2" fmla="*/ 12244745 w 12292965"/>
                <a:gd name="connsiteY2" fmla="*/ 1847469 h 2717482"/>
              </a:gdLst>
              <a:ahLst/>
              <a:cxnLst>
                <a:cxn ang="0">
                  <a:pos x="connsiteX0" y="connsiteY0"/>
                </a:cxn>
                <a:cxn ang="0">
                  <a:pos x="connsiteX1" y="connsiteY1"/>
                </a:cxn>
                <a:cxn ang="0">
                  <a:pos x="connsiteX2" y="connsiteY2"/>
                </a:cxn>
              </a:cxnLst>
              <a:rect l="l" t="t" r="r" b="b"/>
              <a:pathLst>
                <a:path w="12292965" h="2717482">
                  <a:moveTo>
                    <a:pt x="54650" y="1847469"/>
                  </a:moveTo>
                  <a:cubicBezTo>
                    <a:pt x="2086332" y="-301371"/>
                    <a:pt x="4118015" y="-518541"/>
                    <a:pt x="6149697" y="1195959"/>
                  </a:cubicBezTo>
                  <a:cubicBezTo>
                    <a:pt x="8181380" y="2910459"/>
                    <a:pt x="10213062" y="3127629"/>
                    <a:pt x="12244745" y="1847469"/>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Freeform: Shape 87">
              <a:extLst>
                <a:ext uri="{FF2B5EF4-FFF2-40B4-BE49-F238E27FC236}">
                  <a16:creationId xmlns:a16="http://schemas.microsoft.com/office/drawing/2014/main" id="{3A29CBE3-C73E-4528-88E6-1DED6E318503}"/>
                </a:ext>
              </a:extLst>
            </p:cNvPr>
            <p:cNvSpPr/>
            <p:nvPr/>
          </p:nvSpPr>
          <p:spPr>
            <a:xfrm>
              <a:off x="-53698" y="2208905"/>
              <a:ext cx="12292965" cy="2700338"/>
            </a:xfrm>
            <a:custGeom>
              <a:avLst/>
              <a:gdLst>
                <a:gd name="connsiteX0" fmla="*/ 54650 w 12292965"/>
                <a:gd name="connsiteY0" fmla="*/ 1751590 h 2700337"/>
                <a:gd name="connsiteX1" fmla="*/ 6149697 w 12292965"/>
                <a:gd name="connsiteY1" fmla="*/ 1220095 h 2700337"/>
                <a:gd name="connsiteX2" fmla="*/ 12244745 w 12292965"/>
                <a:gd name="connsiteY2" fmla="*/ 1751590 h 2700337"/>
              </a:gdLst>
              <a:ahLst/>
              <a:cxnLst>
                <a:cxn ang="0">
                  <a:pos x="connsiteX0" y="connsiteY0"/>
                </a:cxn>
                <a:cxn ang="0">
                  <a:pos x="connsiteX1" y="connsiteY1"/>
                </a:cxn>
                <a:cxn ang="0">
                  <a:pos x="connsiteX2" y="connsiteY2"/>
                </a:cxn>
              </a:cxnLst>
              <a:rect l="l" t="t" r="r" b="b"/>
              <a:pathLst>
                <a:path w="12292965" h="2700337">
                  <a:moveTo>
                    <a:pt x="54650" y="1751590"/>
                  </a:moveTo>
                  <a:cubicBezTo>
                    <a:pt x="2086332" y="-317240"/>
                    <a:pt x="4118015" y="-494405"/>
                    <a:pt x="6149697" y="1220095"/>
                  </a:cubicBezTo>
                  <a:cubicBezTo>
                    <a:pt x="8181380" y="2934595"/>
                    <a:pt x="10213062" y="3111761"/>
                    <a:pt x="12244745" y="1751590"/>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Freeform: Shape 88">
              <a:extLst>
                <a:ext uri="{FF2B5EF4-FFF2-40B4-BE49-F238E27FC236}">
                  <a16:creationId xmlns:a16="http://schemas.microsoft.com/office/drawing/2014/main" id="{14DB5575-F6D3-467E-99EC-9D22EAF01832}"/>
                </a:ext>
              </a:extLst>
            </p:cNvPr>
            <p:cNvSpPr/>
            <p:nvPr/>
          </p:nvSpPr>
          <p:spPr>
            <a:xfrm>
              <a:off x="-53698" y="2183725"/>
              <a:ext cx="12292965" cy="2691765"/>
            </a:xfrm>
            <a:custGeom>
              <a:avLst/>
              <a:gdLst>
                <a:gd name="connsiteX0" fmla="*/ 54650 w 12292965"/>
                <a:gd name="connsiteY0" fmla="*/ 1656755 h 2691765"/>
                <a:gd name="connsiteX1" fmla="*/ 6149697 w 12292965"/>
                <a:gd name="connsiteY1" fmla="*/ 1245275 h 2691765"/>
                <a:gd name="connsiteX2" fmla="*/ 12244745 w 12292965"/>
                <a:gd name="connsiteY2" fmla="*/ 1656755 h 2691765"/>
              </a:gdLst>
              <a:ahLst/>
              <a:cxnLst>
                <a:cxn ang="0">
                  <a:pos x="connsiteX0" y="connsiteY0"/>
                </a:cxn>
                <a:cxn ang="0">
                  <a:pos x="connsiteX1" y="connsiteY1"/>
                </a:cxn>
                <a:cxn ang="0">
                  <a:pos x="connsiteX2" y="connsiteY2"/>
                </a:cxn>
              </a:cxnLst>
              <a:rect l="l" t="t" r="r" b="b"/>
              <a:pathLst>
                <a:path w="12292965" h="2691765">
                  <a:moveTo>
                    <a:pt x="54650" y="1656755"/>
                  </a:moveTo>
                  <a:cubicBezTo>
                    <a:pt x="2086332" y="-332065"/>
                    <a:pt x="4118015" y="-469225"/>
                    <a:pt x="6149697" y="1245275"/>
                  </a:cubicBezTo>
                  <a:cubicBezTo>
                    <a:pt x="8181380" y="2959775"/>
                    <a:pt x="10213062" y="3096935"/>
                    <a:pt x="12244745" y="1656755"/>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Freeform: Shape 89">
              <a:extLst>
                <a:ext uri="{FF2B5EF4-FFF2-40B4-BE49-F238E27FC236}">
                  <a16:creationId xmlns:a16="http://schemas.microsoft.com/office/drawing/2014/main" id="{170EF263-D85C-4FB4-9E29-F2587B9FC459}"/>
                </a:ext>
              </a:extLst>
            </p:cNvPr>
            <p:cNvSpPr/>
            <p:nvPr/>
          </p:nvSpPr>
          <p:spPr>
            <a:xfrm>
              <a:off x="-53698" y="2157434"/>
              <a:ext cx="12292965" cy="2683193"/>
            </a:xfrm>
            <a:custGeom>
              <a:avLst/>
              <a:gdLst>
                <a:gd name="connsiteX0" fmla="*/ 54650 w 12292965"/>
                <a:gd name="connsiteY0" fmla="*/ 1563031 h 2683192"/>
                <a:gd name="connsiteX1" fmla="*/ 6149697 w 12292965"/>
                <a:gd name="connsiteY1" fmla="*/ 1271566 h 2683192"/>
                <a:gd name="connsiteX2" fmla="*/ 12244745 w 12292965"/>
                <a:gd name="connsiteY2" fmla="*/ 1563031 h 2683192"/>
              </a:gdLst>
              <a:ahLst/>
              <a:cxnLst>
                <a:cxn ang="0">
                  <a:pos x="connsiteX0" y="connsiteY0"/>
                </a:cxn>
                <a:cxn ang="0">
                  <a:pos x="connsiteX1" y="connsiteY1"/>
                </a:cxn>
                <a:cxn ang="0">
                  <a:pos x="connsiteX2" y="connsiteY2"/>
                </a:cxn>
              </a:cxnLst>
              <a:rect l="l" t="t" r="r" b="b"/>
              <a:pathLst>
                <a:path w="12292965" h="2683192">
                  <a:moveTo>
                    <a:pt x="54650" y="1563031"/>
                  </a:moveTo>
                  <a:cubicBezTo>
                    <a:pt x="2086332" y="-345779"/>
                    <a:pt x="4118015" y="-442934"/>
                    <a:pt x="6149697" y="1271566"/>
                  </a:cubicBezTo>
                  <a:cubicBezTo>
                    <a:pt x="8181380" y="2986066"/>
                    <a:pt x="10213062" y="3083221"/>
                    <a:pt x="12244745" y="1563031"/>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Freeform: Shape 92">
              <a:extLst>
                <a:ext uri="{FF2B5EF4-FFF2-40B4-BE49-F238E27FC236}">
                  <a16:creationId xmlns:a16="http://schemas.microsoft.com/office/drawing/2014/main" id="{7D838935-268C-4394-A552-8C563B1EC22A}"/>
                </a:ext>
              </a:extLst>
            </p:cNvPr>
            <p:cNvSpPr/>
            <p:nvPr/>
          </p:nvSpPr>
          <p:spPr>
            <a:xfrm>
              <a:off x="-53698" y="2129955"/>
              <a:ext cx="12292965" cy="2683193"/>
            </a:xfrm>
            <a:custGeom>
              <a:avLst/>
              <a:gdLst>
                <a:gd name="connsiteX0" fmla="*/ 54650 w 12292965"/>
                <a:gd name="connsiteY0" fmla="*/ 1470495 h 2683192"/>
                <a:gd name="connsiteX1" fmla="*/ 6149697 w 12292965"/>
                <a:gd name="connsiteY1" fmla="*/ 1299045 h 2683192"/>
                <a:gd name="connsiteX2" fmla="*/ 12244745 w 12292965"/>
                <a:gd name="connsiteY2" fmla="*/ 1470495 h 2683192"/>
              </a:gdLst>
              <a:ahLst/>
              <a:cxnLst>
                <a:cxn ang="0">
                  <a:pos x="connsiteX0" y="connsiteY0"/>
                </a:cxn>
                <a:cxn ang="0">
                  <a:pos x="connsiteX1" y="connsiteY1"/>
                </a:cxn>
                <a:cxn ang="0">
                  <a:pos x="connsiteX2" y="connsiteY2"/>
                </a:cxn>
              </a:cxnLst>
              <a:rect l="l" t="t" r="r" b="b"/>
              <a:pathLst>
                <a:path w="12292965" h="2683192">
                  <a:moveTo>
                    <a:pt x="54650" y="1470495"/>
                  </a:moveTo>
                  <a:cubicBezTo>
                    <a:pt x="2086332" y="-358305"/>
                    <a:pt x="4118015" y="-415455"/>
                    <a:pt x="6149697" y="1299045"/>
                  </a:cubicBezTo>
                  <a:cubicBezTo>
                    <a:pt x="8181380" y="3013545"/>
                    <a:pt x="10213062" y="3070695"/>
                    <a:pt x="12244745" y="1470495"/>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Freeform: Shape 93">
              <a:extLst>
                <a:ext uri="{FF2B5EF4-FFF2-40B4-BE49-F238E27FC236}">
                  <a16:creationId xmlns:a16="http://schemas.microsoft.com/office/drawing/2014/main" id="{8D979D87-E607-4054-842D-9D38D2E9B6C3}"/>
                </a:ext>
              </a:extLst>
            </p:cNvPr>
            <p:cNvSpPr/>
            <p:nvPr/>
          </p:nvSpPr>
          <p:spPr>
            <a:xfrm>
              <a:off x="-53698" y="2101207"/>
              <a:ext cx="12292965" cy="2674620"/>
            </a:xfrm>
            <a:custGeom>
              <a:avLst/>
              <a:gdLst>
                <a:gd name="connsiteX0" fmla="*/ 54650 w 12292965"/>
                <a:gd name="connsiteY0" fmla="*/ 1379228 h 2674620"/>
                <a:gd name="connsiteX1" fmla="*/ 6149697 w 12292965"/>
                <a:gd name="connsiteY1" fmla="*/ 1327793 h 2674620"/>
                <a:gd name="connsiteX2" fmla="*/ 12244745 w 12292965"/>
                <a:gd name="connsiteY2" fmla="*/ 1379228 h 2674620"/>
              </a:gdLst>
              <a:ahLst/>
              <a:cxnLst>
                <a:cxn ang="0">
                  <a:pos x="connsiteX0" y="connsiteY0"/>
                </a:cxn>
                <a:cxn ang="0">
                  <a:pos x="connsiteX1" y="connsiteY1"/>
                </a:cxn>
                <a:cxn ang="0">
                  <a:pos x="connsiteX2" y="connsiteY2"/>
                </a:cxn>
              </a:cxnLst>
              <a:rect l="l" t="t" r="r" b="b"/>
              <a:pathLst>
                <a:path w="12292965" h="2674620">
                  <a:moveTo>
                    <a:pt x="54650" y="1379228"/>
                  </a:moveTo>
                  <a:cubicBezTo>
                    <a:pt x="2086332" y="-369562"/>
                    <a:pt x="4118015" y="-386707"/>
                    <a:pt x="6149697" y="1327793"/>
                  </a:cubicBezTo>
                  <a:cubicBezTo>
                    <a:pt x="8181380" y="3042293"/>
                    <a:pt x="10213062" y="3059438"/>
                    <a:pt x="12244745" y="1379228"/>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Freeform: Shape 94">
              <a:extLst>
                <a:ext uri="{FF2B5EF4-FFF2-40B4-BE49-F238E27FC236}">
                  <a16:creationId xmlns:a16="http://schemas.microsoft.com/office/drawing/2014/main" id="{8F83C409-A95F-4299-AE7E-061DB57E5B34}"/>
                </a:ext>
              </a:extLst>
            </p:cNvPr>
            <p:cNvSpPr/>
            <p:nvPr/>
          </p:nvSpPr>
          <p:spPr>
            <a:xfrm>
              <a:off x="-53698" y="2071099"/>
              <a:ext cx="12292965" cy="2674620"/>
            </a:xfrm>
            <a:custGeom>
              <a:avLst/>
              <a:gdLst>
                <a:gd name="connsiteX0" fmla="*/ 54650 w 12292965"/>
                <a:gd name="connsiteY0" fmla="*/ 1289321 h 2674620"/>
                <a:gd name="connsiteX1" fmla="*/ 6149697 w 12292965"/>
                <a:gd name="connsiteY1" fmla="*/ 1357901 h 2674620"/>
                <a:gd name="connsiteX2" fmla="*/ 12244745 w 12292965"/>
                <a:gd name="connsiteY2" fmla="*/ 1289321 h 2674620"/>
              </a:gdLst>
              <a:ahLst/>
              <a:cxnLst>
                <a:cxn ang="0">
                  <a:pos x="connsiteX0" y="connsiteY0"/>
                </a:cxn>
                <a:cxn ang="0">
                  <a:pos x="connsiteX1" y="connsiteY1"/>
                </a:cxn>
                <a:cxn ang="0">
                  <a:pos x="connsiteX2" y="connsiteY2"/>
                </a:cxn>
              </a:cxnLst>
              <a:rect l="l" t="t" r="r" b="b"/>
              <a:pathLst>
                <a:path w="12292965" h="2674620">
                  <a:moveTo>
                    <a:pt x="54650" y="1289321"/>
                  </a:moveTo>
                  <a:cubicBezTo>
                    <a:pt x="2086332" y="-379459"/>
                    <a:pt x="4118015" y="-356599"/>
                    <a:pt x="6149697" y="1357901"/>
                  </a:cubicBezTo>
                  <a:cubicBezTo>
                    <a:pt x="8181380" y="3072402"/>
                    <a:pt x="10213062" y="3049541"/>
                    <a:pt x="12244745" y="1289321"/>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Freeform: Shape 95">
              <a:extLst>
                <a:ext uri="{FF2B5EF4-FFF2-40B4-BE49-F238E27FC236}">
                  <a16:creationId xmlns:a16="http://schemas.microsoft.com/office/drawing/2014/main" id="{1B6675A3-F614-470A-9A2A-8FBF1F16EAC5}"/>
                </a:ext>
              </a:extLst>
            </p:cNvPr>
            <p:cNvSpPr/>
            <p:nvPr/>
          </p:nvSpPr>
          <p:spPr>
            <a:xfrm>
              <a:off x="-53698" y="2039532"/>
              <a:ext cx="12292965" cy="2683193"/>
            </a:xfrm>
            <a:custGeom>
              <a:avLst/>
              <a:gdLst>
                <a:gd name="connsiteX0" fmla="*/ 54650 w 12292965"/>
                <a:gd name="connsiteY0" fmla="*/ 1200873 h 2683192"/>
                <a:gd name="connsiteX1" fmla="*/ 6149697 w 12292965"/>
                <a:gd name="connsiteY1" fmla="*/ 1389468 h 2683192"/>
                <a:gd name="connsiteX2" fmla="*/ 12244745 w 12292965"/>
                <a:gd name="connsiteY2" fmla="*/ 1200873 h 2683192"/>
              </a:gdLst>
              <a:ahLst/>
              <a:cxnLst>
                <a:cxn ang="0">
                  <a:pos x="connsiteX0" y="connsiteY0"/>
                </a:cxn>
                <a:cxn ang="0">
                  <a:pos x="connsiteX1" y="connsiteY1"/>
                </a:cxn>
                <a:cxn ang="0">
                  <a:pos x="connsiteX2" y="connsiteY2"/>
                </a:cxn>
              </a:cxnLst>
              <a:rect l="l" t="t" r="r" b="b"/>
              <a:pathLst>
                <a:path w="12292965" h="2683192">
                  <a:moveTo>
                    <a:pt x="54650" y="1200873"/>
                  </a:moveTo>
                  <a:cubicBezTo>
                    <a:pt x="2086332" y="-387897"/>
                    <a:pt x="4118015" y="-325032"/>
                    <a:pt x="6149697" y="1389468"/>
                  </a:cubicBezTo>
                  <a:cubicBezTo>
                    <a:pt x="8181380" y="3103968"/>
                    <a:pt x="10213062" y="3041103"/>
                    <a:pt x="12244745" y="1200873"/>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Freeform: Shape 96">
              <a:extLst>
                <a:ext uri="{FF2B5EF4-FFF2-40B4-BE49-F238E27FC236}">
                  <a16:creationId xmlns:a16="http://schemas.microsoft.com/office/drawing/2014/main" id="{EC7397F0-5E79-4179-852D-8CFFBA7074E5}"/>
                </a:ext>
              </a:extLst>
            </p:cNvPr>
            <p:cNvSpPr/>
            <p:nvPr/>
          </p:nvSpPr>
          <p:spPr>
            <a:xfrm>
              <a:off x="-53698" y="2006398"/>
              <a:ext cx="12292965" cy="2683193"/>
            </a:xfrm>
            <a:custGeom>
              <a:avLst/>
              <a:gdLst>
                <a:gd name="connsiteX0" fmla="*/ 54650 w 12292965"/>
                <a:gd name="connsiteY0" fmla="*/ 1113992 h 2683192"/>
                <a:gd name="connsiteX1" fmla="*/ 6149697 w 12292965"/>
                <a:gd name="connsiteY1" fmla="*/ 1422602 h 2683192"/>
                <a:gd name="connsiteX2" fmla="*/ 12244745 w 12292965"/>
                <a:gd name="connsiteY2" fmla="*/ 1113992 h 2683192"/>
              </a:gdLst>
              <a:ahLst/>
              <a:cxnLst>
                <a:cxn ang="0">
                  <a:pos x="connsiteX0" y="connsiteY0"/>
                </a:cxn>
                <a:cxn ang="0">
                  <a:pos x="connsiteX1" y="connsiteY1"/>
                </a:cxn>
                <a:cxn ang="0">
                  <a:pos x="connsiteX2" y="connsiteY2"/>
                </a:cxn>
              </a:cxnLst>
              <a:rect l="l" t="t" r="r" b="b"/>
              <a:pathLst>
                <a:path w="12292965" h="2683192">
                  <a:moveTo>
                    <a:pt x="54650" y="1113992"/>
                  </a:moveTo>
                  <a:cubicBezTo>
                    <a:pt x="2086332" y="-394768"/>
                    <a:pt x="4118015" y="-291898"/>
                    <a:pt x="6149697" y="1422602"/>
                  </a:cubicBezTo>
                  <a:cubicBezTo>
                    <a:pt x="8181380" y="3137102"/>
                    <a:pt x="10213062" y="3034232"/>
                    <a:pt x="12244745" y="1113992"/>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Freeform: Shape 97">
              <a:extLst>
                <a:ext uri="{FF2B5EF4-FFF2-40B4-BE49-F238E27FC236}">
                  <a16:creationId xmlns:a16="http://schemas.microsoft.com/office/drawing/2014/main" id="{42228F08-8F6C-4C14-B108-13419DAC0F99}"/>
                </a:ext>
              </a:extLst>
            </p:cNvPr>
            <p:cNvSpPr/>
            <p:nvPr/>
          </p:nvSpPr>
          <p:spPr>
            <a:xfrm>
              <a:off x="-53698" y="1971578"/>
              <a:ext cx="12292965" cy="2691765"/>
            </a:xfrm>
            <a:custGeom>
              <a:avLst/>
              <a:gdLst>
                <a:gd name="connsiteX0" fmla="*/ 54650 w 12292965"/>
                <a:gd name="connsiteY0" fmla="*/ 1028797 h 2691765"/>
                <a:gd name="connsiteX1" fmla="*/ 6149697 w 12292965"/>
                <a:gd name="connsiteY1" fmla="*/ 1457422 h 2691765"/>
                <a:gd name="connsiteX2" fmla="*/ 12244745 w 12292965"/>
                <a:gd name="connsiteY2" fmla="*/ 1028797 h 2691765"/>
              </a:gdLst>
              <a:ahLst/>
              <a:cxnLst>
                <a:cxn ang="0">
                  <a:pos x="connsiteX0" y="connsiteY0"/>
                </a:cxn>
                <a:cxn ang="0">
                  <a:pos x="connsiteX1" y="connsiteY1"/>
                </a:cxn>
                <a:cxn ang="0">
                  <a:pos x="connsiteX2" y="connsiteY2"/>
                </a:cxn>
              </a:cxnLst>
              <a:rect l="l" t="t" r="r" b="b"/>
              <a:pathLst>
                <a:path w="12292965" h="2691765">
                  <a:moveTo>
                    <a:pt x="54650" y="1028797"/>
                  </a:moveTo>
                  <a:cubicBezTo>
                    <a:pt x="2086332" y="-399953"/>
                    <a:pt x="4118015" y="-257078"/>
                    <a:pt x="6149697" y="1457422"/>
                  </a:cubicBezTo>
                  <a:cubicBezTo>
                    <a:pt x="8181380" y="3171923"/>
                    <a:pt x="10213062" y="3029047"/>
                    <a:pt x="12244745" y="1028797"/>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9" name="Freeform: Shape 98">
              <a:extLst>
                <a:ext uri="{FF2B5EF4-FFF2-40B4-BE49-F238E27FC236}">
                  <a16:creationId xmlns:a16="http://schemas.microsoft.com/office/drawing/2014/main" id="{7A7CE11C-A8DF-4D59-A9D8-BC9C46EB2FE6}"/>
                </a:ext>
              </a:extLst>
            </p:cNvPr>
            <p:cNvSpPr/>
            <p:nvPr/>
          </p:nvSpPr>
          <p:spPr>
            <a:xfrm>
              <a:off x="-53698" y="1934938"/>
              <a:ext cx="12292965" cy="2708910"/>
            </a:xfrm>
            <a:custGeom>
              <a:avLst/>
              <a:gdLst>
                <a:gd name="connsiteX0" fmla="*/ 54650 w 12292965"/>
                <a:gd name="connsiteY0" fmla="*/ 945422 h 2708910"/>
                <a:gd name="connsiteX1" fmla="*/ 6149697 w 12292965"/>
                <a:gd name="connsiteY1" fmla="*/ 1494062 h 2708910"/>
                <a:gd name="connsiteX2" fmla="*/ 12244745 w 12292965"/>
                <a:gd name="connsiteY2" fmla="*/ 945422 h 2708910"/>
              </a:gdLst>
              <a:ahLst/>
              <a:cxnLst>
                <a:cxn ang="0">
                  <a:pos x="connsiteX0" y="connsiteY0"/>
                </a:cxn>
                <a:cxn ang="0">
                  <a:pos x="connsiteX1" y="connsiteY1"/>
                </a:cxn>
                <a:cxn ang="0">
                  <a:pos x="connsiteX2" y="connsiteY2"/>
                </a:cxn>
              </a:cxnLst>
              <a:rect l="l" t="t" r="r" b="b"/>
              <a:pathLst>
                <a:path w="12292965" h="2708910">
                  <a:moveTo>
                    <a:pt x="54650" y="945422"/>
                  </a:moveTo>
                  <a:cubicBezTo>
                    <a:pt x="2086332" y="-403318"/>
                    <a:pt x="4118015" y="-220438"/>
                    <a:pt x="6149697" y="1494062"/>
                  </a:cubicBezTo>
                  <a:cubicBezTo>
                    <a:pt x="8181380" y="3208562"/>
                    <a:pt x="10213062" y="3025682"/>
                    <a:pt x="12244745" y="945422"/>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0" name="Freeform: Shape 99">
              <a:extLst>
                <a:ext uri="{FF2B5EF4-FFF2-40B4-BE49-F238E27FC236}">
                  <a16:creationId xmlns:a16="http://schemas.microsoft.com/office/drawing/2014/main" id="{AE874E40-4942-4768-8F50-E53812F0D726}"/>
                </a:ext>
              </a:extLst>
            </p:cNvPr>
            <p:cNvSpPr/>
            <p:nvPr/>
          </p:nvSpPr>
          <p:spPr>
            <a:xfrm>
              <a:off x="-53698" y="1896333"/>
              <a:ext cx="12292965" cy="2717483"/>
            </a:xfrm>
            <a:custGeom>
              <a:avLst/>
              <a:gdLst>
                <a:gd name="connsiteX0" fmla="*/ 54650 w 12292965"/>
                <a:gd name="connsiteY0" fmla="*/ 864012 h 2717482"/>
                <a:gd name="connsiteX1" fmla="*/ 6149697 w 12292965"/>
                <a:gd name="connsiteY1" fmla="*/ 1532667 h 2717482"/>
                <a:gd name="connsiteX2" fmla="*/ 12244745 w 12292965"/>
                <a:gd name="connsiteY2" fmla="*/ 864012 h 2717482"/>
              </a:gdLst>
              <a:ahLst/>
              <a:cxnLst>
                <a:cxn ang="0">
                  <a:pos x="connsiteX0" y="connsiteY0"/>
                </a:cxn>
                <a:cxn ang="0">
                  <a:pos x="connsiteX1" y="connsiteY1"/>
                </a:cxn>
                <a:cxn ang="0">
                  <a:pos x="connsiteX2" y="connsiteY2"/>
                </a:cxn>
              </a:cxnLst>
              <a:rect l="l" t="t" r="r" b="b"/>
              <a:pathLst>
                <a:path w="12292965" h="2717482">
                  <a:moveTo>
                    <a:pt x="54650" y="864012"/>
                  </a:moveTo>
                  <a:cubicBezTo>
                    <a:pt x="2086332" y="-404718"/>
                    <a:pt x="4118015" y="-181833"/>
                    <a:pt x="6149697" y="1532667"/>
                  </a:cubicBezTo>
                  <a:cubicBezTo>
                    <a:pt x="8181380" y="3247167"/>
                    <a:pt x="10213062" y="3024282"/>
                    <a:pt x="12244745" y="864012"/>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Freeform: Shape 100">
              <a:extLst>
                <a:ext uri="{FF2B5EF4-FFF2-40B4-BE49-F238E27FC236}">
                  <a16:creationId xmlns:a16="http://schemas.microsoft.com/office/drawing/2014/main" id="{E1B96282-F40E-4238-B5B0-A7A377F36039}"/>
                </a:ext>
              </a:extLst>
            </p:cNvPr>
            <p:cNvSpPr/>
            <p:nvPr/>
          </p:nvSpPr>
          <p:spPr>
            <a:xfrm>
              <a:off x="-53698" y="1855600"/>
              <a:ext cx="12292965" cy="2734628"/>
            </a:xfrm>
            <a:custGeom>
              <a:avLst/>
              <a:gdLst>
                <a:gd name="connsiteX0" fmla="*/ 54650 w 12292965"/>
                <a:gd name="connsiteY0" fmla="*/ 784730 h 2734627"/>
                <a:gd name="connsiteX1" fmla="*/ 6149697 w 12292965"/>
                <a:gd name="connsiteY1" fmla="*/ 1573400 h 2734627"/>
                <a:gd name="connsiteX2" fmla="*/ 12244745 w 12292965"/>
                <a:gd name="connsiteY2" fmla="*/ 784730 h 2734627"/>
              </a:gdLst>
              <a:ahLst/>
              <a:cxnLst>
                <a:cxn ang="0">
                  <a:pos x="connsiteX0" y="connsiteY0"/>
                </a:cxn>
                <a:cxn ang="0">
                  <a:pos x="connsiteX1" y="connsiteY1"/>
                </a:cxn>
                <a:cxn ang="0">
                  <a:pos x="connsiteX2" y="connsiteY2"/>
                </a:cxn>
              </a:cxnLst>
              <a:rect l="l" t="t" r="r" b="b"/>
              <a:pathLst>
                <a:path w="12292965" h="2734627">
                  <a:moveTo>
                    <a:pt x="54650" y="784730"/>
                  </a:moveTo>
                  <a:cubicBezTo>
                    <a:pt x="2086332" y="-403990"/>
                    <a:pt x="4118015" y="-141100"/>
                    <a:pt x="6149697" y="1573400"/>
                  </a:cubicBezTo>
                  <a:cubicBezTo>
                    <a:pt x="8181380" y="3287900"/>
                    <a:pt x="10213062" y="3025010"/>
                    <a:pt x="12244745" y="784730"/>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Freeform: Shape 101">
              <a:extLst>
                <a:ext uri="{FF2B5EF4-FFF2-40B4-BE49-F238E27FC236}">
                  <a16:creationId xmlns:a16="http://schemas.microsoft.com/office/drawing/2014/main" id="{A6334E94-F0DD-441A-873F-DC398126C448}"/>
                </a:ext>
              </a:extLst>
            </p:cNvPr>
            <p:cNvSpPr/>
            <p:nvPr/>
          </p:nvSpPr>
          <p:spPr>
            <a:xfrm>
              <a:off x="-53698" y="1812559"/>
              <a:ext cx="12292965" cy="2760345"/>
            </a:xfrm>
            <a:custGeom>
              <a:avLst/>
              <a:gdLst>
                <a:gd name="connsiteX0" fmla="*/ 54650 w 12292965"/>
                <a:gd name="connsiteY0" fmla="*/ 707756 h 2760345"/>
                <a:gd name="connsiteX1" fmla="*/ 6149697 w 12292965"/>
                <a:gd name="connsiteY1" fmla="*/ 1616441 h 2760345"/>
                <a:gd name="connsiteX2" fmla="*/ 12244745 w 12292965"/>
                <a:gd name="connsiteY2" fmla="*/ 707756 h 2760345"/>
              </a:gdLst>
              <a:ahLst/>
              <a:cxnLst>
                <a:cxn ang="0">
                  <a:pos x="connsiteX0" y="connsiteY0"/>
                </a:cxn>
                <a:cxn ang="0">
                  <a:pos x="connsiteX1" y="connsiteY1"/>
                </a:cxn>
                <a:cxn ang="0">
                  <a:pos x="connsiteX2" y="connsiteY2"/>
                </a:cxn>
              </a:cxnLst>
              <a:rect l="l" t="t" r="r" b="b"/>
              <a:pathLst>
                <a:path w="12292965" h="2760345">
                  <a:moveTo>
                    <a:pt x="54650" y="707756"/>
                  </a:moveTo>
                  <a:cubicBezTo>
                    <a:pt x="2086332" y="-400954"/>
                    <a:pt x="4118015" y="-98059"/>
                    <a:pt x="6149697" y="1616441"/>
                  </a:cubicBezTo>
                  <a:cubicBezTo>
                    <a:pt x="8181380" y="3330941"/>
                    <a:pt x="10213062" y="3028046"/>
                    <a:pt x="12244745" y="707756"/>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Freeform: Shape 102">
              <a:extLst>
                <a:ext uri="{FF2B5EF4-FFF2-40B4-BE49-F238E27FC236}">
                  <a16:creationId xmlns:a16="http://schemas.microsoft.com/office/drawing/2014/main" id="{7C2FA7F1-2E59-4EC1-A80F-23E55B0EF323}"/>
                </a:ext>
              </a:extLst>
            </p:cNvPr>
            <p:cNvSpPr/>
            <p:nvPr/>
          </p:nvSpPr>
          <p:spPr>
            <a:xfrm>
              <a:off x="-53698" y="1767007"/>
              <a:ext cx="12292965" cy="2786063"/>
            </a:xfrm>
            <a:custGeom>
              <a:avLst/>
              <a:gdLst>
                <a:gd name="connsiteX0" fmla="*/ 54650 w 12292965"/>
                <a:gd name="connsiteY0" fmla="*/ 633293 h 2786062"/>
                <a:gd name="connsiteX1" fmla="*/ 6149697 w 12292965"/>
                <a:gd name="connsiteY1" fmla="*/ 1661994 h 2786062"/>
                <a:gd name="connsiteX2" fmla="*/ 12244745 w 12292965"/>
                <a:gd name="connsiteY2" fmla="*/ 633293 h 2786062"/>
              </a:gdLst>
              <a:ahLst/>
              <a:cxnLst>
                <a:cxn ang="0">
                  <a:pos x="connsiteX0" y="connsiteY0"/>
                </a:cxn>
                <a:cxn ang="0">
                  <a:pos x="connsiteX1" y="connsiteY1"/>
                </a:cxn>
                <a:cxn ang="0">
                  <a:pos x="connsiteX2" y="connsiteY2"/>
                </a:cxn>
              </a:cxnLst>
              <a:rect l="l" t="t" r="r" b="b"/>
              <a:pathLst>
                <a:path w="12292965" h="2786062">
                  <a:moveTo>
                    <a:pt x="54650" y="633293"/>
                  </a:moveTo>
                  <a:cubicBezTo>
                    <a:pt x="2086332" y="-395407"/>
                    <a:pt x="4118015" y="-52507"/>
                    <a:pt x="6149697" y="1661994"/>
                  </a:cubicBezTo>
                  <a:cubicBezTo>
                    <a:pt x="8181380" y="3376494"/>
                    <a:pt x="10213062" y="3033594"/>
                    <a:pt x="12244745" y="633293"/>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Freeform: Shape 103">
              <a:extLst>
                <a:ext uri="{FF2B5EF4-FFF2-40B4-BE49-F238E27FC236}">
                  <a16:creationId xmlns:a16="http://schemas.microsoft.com/office/drawing/2014/main" id="{E9D3541B-0790-4561-A305-4EABC348C082}"/>
                </a:ext>
              </a:extLst>
            </p:cNvPr>
            <p:cNvSpPr/>
            <p:nvPr/>
          </p:nvSpPr>
          <p:spPr>
            <a:xfrm>
              <a:off x="-53698" y="1718717"/>
              <a:ext cx="12292965" cy="2811780"/>
            </a:xfrm>
            <a:custGeom>
              <a:avLst/>
              <a:gdLst>
                <a:gd name="connsiteX0" fmla="*/ 54650 w 12292965"/>
                <a:gd name="connsiteY0" fmla="*/ 561568 h 2811780"/>
                <a:gd name="connsiteX1" fmla="*/ 6149697 w 12292965"/>
                <a:gd name="connsiteY1" fmla="*/ 1710283 h 2811780"/>
                <a:gd name="connsiteX2" fmla="*/ 12244745 w 12292965"/>
                <a:gd name="connsiteY2" fmla="*/ 561568 h 2811780"/>
              </a:gdLst>
              <a:ahLst/>
              <a:cxnLst>
                <a:cxn ang="0">
                  <a:pos x="connsiteX0" y="connsiteY0"/>
                </a:cxn>
                <a:cxn ang="0">
                  <a:pos x="connsiteX1" y="connsiteY1"/>
                </a:cxn>
                <a:cxn ang="0">
                  <a:pos x="connsiteX2" y="connsiteY2"/>
                </a:cxn>
              </a:cxnLst>
              <a:rect l="l" t="t" r="r" b="b"/>
              <a:pathLst>
                <a:path w="12292965" h="2811780">
                  <a:moveTo>
                    <a:pt x="54650" y="561568"/>
                  </a:moveTo>
                  <a:cubicBezTo>
                    <a:pt x="2086332" y="-387122"/>
                    <a:pt x="4118015" y="-4217"/>
                    <a:pt x="6149697" y="1710283"/>
                  </a:cubicBezTo>
                  <a:cubicBezTo>
                    <a:pt x="8181380" y="3424783"/>
                    <a:pt x="10213062" y="3041878"/>
                    <a:pt x="12244745" y="561568"/>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Freeform: Shape 104">
              <a:extLst>
                <a:ext uri="{FF2B5EF4-FFF2-40B4-BE49-F238E27FC236}">
                  <a16:creationId xmlns:a16="http://schemas.microsoft.com/office/drawing/2014/main" id="{A44B4104-41B1-49BF-9ACE-856D77FD8B05}"/>
                </a:ext>
              </a:extLst>
            </p:cNvPr>
            <p:cNvSpPr/>
            <p:nvPr/>
          </p:nvSpPr>
          <p:spPr>
            <a:xfrm>
              <a:off x="-53698" y="1667437"/>
              <a:ext cx="12292965" cy="2846070"/>
            </a:xfrm>
            <a:custGeom>
              <a:avLst/>
              <a:gdLst>
                <a:gd name="connsiteX0" fmla="*/ 54650 w 12292965"/>
                <a:gd name="connsiteY0" fmla="*/ 492833 h 2846070"/>
                <a:gd name="connsiteX1" fmla="*/ 6149697 w 12292965"/>
                <a:gd name="connsiteY1" fmla="*/ 1761563 h 2846070"/>
                <a:gd name="connsiteX2" fmla="*/ 12244745 w 12292965"/>
                <a:gd name="connsiteY2" fmla="*/ 492833 h 2846070"/>
              </a:gdLst>
              <a:ahLst/>
              <a:cxnLst>
                <a:cxn ang="0">
                  <a:pos x="connsiteX0" y="connsiteY0"/>
                </a:cxn>
                <a:cxn ang="0">
                  <a:pos x="connsiteX1" y="connsiteY1"/>
                </a:cxn>
                <a:cxn ang="0">
                  <a:pos x="connsiteX2" y="connsiteY2"/>
                </a:cxn>
              </a:cxnLst>
              <a:rect l="l" t="t" r="r" b="b"/>
              <a:pathLst>
                <a:path w="12292965" h="2846070">
                  <a:moveTo>
                    <a:pt x="54650" y="492833"/>
                  </a:moveTo>
                  <a:cubicBezTo>
                    <a:pt x="2086332" y="-375847"/>
                    <a:pt x="4118015" y="47063"/>
                    <a:pt x="6149697" y="1761563"/>
                  </a:cubicBezTo>
                  <a:cubicBezTo>
                    <a:pt x="8181380" y="3476064"/>
                    <a:pt x="10213062" y="3053154"/>
                    <a:pt x="12244745" y="492833"/>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Freeform: Shape 105">
              <a:extLst>
                <a:ext uri="{FF2B5EF4-FFF2-40B4-BE49-F238E27FC236}">
                  <a16:creationId xmlns:a16="http://schemas.microsoft.com/office/drawing/2014/main" id="{568FBFB3-EB91-4B10-8009-A09B36806212}"/>
                </a:ext>
              </a:extLst>
            </p:cNvPr>
            <p:cNvSpPr/>
            <p:nvPr/>
          </p:nvSpPr>
          <p:spPr>
            <a:xfrm>
              <a:off x="-53698" y="1612878"/>
              <a:ext cx="12292965" cy="2880360"/>
            </a:xfrm>
            <a:custGeom>
              <a:avLst/>
              <a:gdLst>
                <a:gd name="connsiteX0" fmla="*/ 54650 w 12292965"/>
                <a:gd name="connsiteY0" fmla="*/ 427377 h 2880360"/>
                <a:gd name="connsiteX1" fmla="*/ 6149697 w 12292965"/>
                <a:gd name="connsiteY1" fmla="*/ 1816122 h 2880360"/>
                <a:gd name="connsiteX2" fmla="*/ 12244745 w 12292965"/>
                <a:gd name="connsiteY2" fmla="*/ 427377 h 2880360"/>
              </a:gdLst>
              <a:ahLst/>
              <a:cxnLst>
                <a:cxn ang="0">
                  <a:pos x="connsiteX0" y="connsiteY0"/>
                </a:cxn>
                <a:cxn ang="0">
                  <a:pos x="connsiteX1" y="connsiteY1"/>
                </a:cxn>
                <a:cxn ang="0">
                  <a:pos x="connsiteX2" y="connsiteY2"/>
                </a:cxn>
              </a:cxnLst>
              <a:rect l="l" t="t" r="r" b="b"/>
              <a:pathLst>
                <a:path w="12292965" h="2880360">
                  <a:moveTo>
                    <a:pt x="54650" y="427377"/>
                  </a:moveTo>
                  <a:cubicBezTo>
                    <a:pt x="2086332" y="-361293"/>
                    <a:pt x="4118015" y="101622"/>
                    <a:pt x="6149697" y="1816122"/>
                  </a:cubicBezTo>
                  <a:cubicBezTo>
                    <a:pt x="8181380" y="3530622"/>
                    <a:pt x="10213062" y="3067707"/>
                    <a:pt x="12244745" y="427377"/>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Freeform: Shape 106">
              <a:extLst>
                <a:ext uri="{FF2B5EF4-FFF2-40B4-BE49-F238E27FC236}">
                  <a16:creationId xmlns:a16="http://schemas.microsoft.com/office/drawing/2014/main" id="{C5C3686F-4E77-48BA-9646-CB0AFA40AC9C}"/>
                </a:ext>
              </a:extLst>
            </p:cNvPr>
            <p:cNvSpPr/>
            <p:nvPr/>
          </p:nvSpPr>
          <p:spPr>
            <a:xfrm>
              <a:off x="-53698" y="1554716"/>
              <a:ext cx="12292965" cy="2914650"/>
            </a:xfrm>
            <a:custGeom>
              <a:avLst/>
              <a:gdLst>
                <a:gd name="connsiteX0" fmla="*/ 54650 w 12292965"/>
                <a:gd name="connsiteY0" fmla="*/ 365524 h 2914650"/>
                <a:gd name="connsiteX1" fmla="*/ 6149697 w 12292965"/>
                <a:gd name="connsiteY1" fmla="*/ 1874284 h 2914650"/>
                <a:gd name="connsiteX2" fmla="*/ 12244745 w 12292965"/>
                <a:gd name="connsiteY2" fmla="*/ 365524 h 2914650"/>
              </a:gdLst>
              <a:ahLst/>
              <a:cxnLst>
                <a:cxn ang="0">
                  <a:pos x="connsiteX0" y="connsiteY0"/>
                </a:cxn>
                <a:cxn ang="0">
                  <a:pos x="connsiteX1" y="connsiteY1"/>
                </a:cxn>
                <a:cxn ang="0">
                  <a:pos x="connsiteX2" y="connsiteY2"/>
                </a:cxn>
              </a:cxnLst>
              <a:rect l="l" t="t" r="r" b="b"/>
              <a:pathLst>
                <a:path w="12292965" h="2914650">
                  <a:moveTo>
                    <a:pt x="54650" y="365524"/>
                  </a:moveTo>
                  <a:cubicBezTo>
                    <a:pt x="2086332" y="-343136"/>
                    <a:pt x="4118015" y="159784"/>
                    <a:pt x="6149697" y="1874284"/>
                  </a:cubicBezTo>
                  <a:cubicBezTo>
                    <a:pt x="8181380" y="3588784"/>
                    <a:pt x="10213062" y="3085864"/>
                    <a:pt x="12244745" y="365524"/>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Freeform: Shape 107">
              <a:extLst>
                <a:ext uri="{FF2B5EF4-FFF2-40B4-BE49-F238E27FC236}">
                  <a16:creationId xmlns:a16="http://schemas.microsoft.com/office/drawing/2014/main" id="{52424DD1-12FA-4EFC-B504-5CA867B2774F}"/>
                </a:ext>
              </a:extLst>
            </p:cNvPr>
            <p:cNvSpPr/>
            <p:nvPr/>
          </p:nvSpPr>
          <p:spPr>
            <a:xfrm>
              <a:off x="-53698" y="1492582"/>
              <a:ext cx="12292965" cy="2966085"/>
            </a:xfrm>
            <a:custGeom>
              <a:avLst/>
              <a:gdLst>
                <a:gd name="connsiteX0" fmla="*/ 54650 w 12292965"/>
                <a:gd name="connsiteY0" fmla="*/ 307643 h 2966085"/>
                <a:gd name="connsiteX1" fmla="*/ 6149697 w 12292965"/>
                <a:gd name="connsiteY1" fmla="*/ 1936418 h 2966085"/>
                <a:gd name="connsiteX2" fmla="*/ 12244745 w 12292965"/>
                <a:gd name="connsiteY2" fmla="*/ 307643 h 2966085"/>
              </a:gdLst>
              <a:ahLst/>
              <a:cxnLst>
                <a:cxn ang="0">
                  <a:pos x="connsiteX0" y="connsiteY0"/>
                </a:cxn>
                <a:cxn ang="0">
                  <a:pos x="connsiteX1" y="connsiteY1"/>
                </a:cxn>
                <a:cxn ang="0">
                  <a:pos x="connsiteX2" y="connsiteY2"/>
                </a:cxn>
              </a:cxnLst>
              <a:rect l="l" t="t" r="r" b="b"/>
              <a:pathLst>
                <a:path w="12292965" h="2966085">
                  <a:moveTo>
                    <a:pt x="54650" y="307643"/>
                  </a:moveTo>
                  <a:cubicBezTo>
                    <a:pt x="2086332" y="-321007"/>
                    <a:pt x="4118015" y="221918"/>
                    <a:pt x="6149697" y="1936418"/>
                  </a:cubicBezTo>
                  <a:cubicBezTo>
                    <a:pt x="8181380" y="3650918"/>
                    <a:pt x="10213062" y="3107993"/>
                    <a:pt x="12244745" y="307643"/>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Freeform: Shape 108">
              <a:extLst>
                <a:ext uri="{FF2B5EF4-FFF2-40B4-BE49-F238E27FC236}">
                  <a16:creationId xmlns:a16="http://schemas.microsoft.com/office/drawing/2014/main" id="{992BAFAC-CDEE-4469-88F9-73054FB6FC09}"/>
                </a:ext>
              </a:extLst>
            </p:cNvPr>
            <p:cNvSpPr/>
            <p:nvPr/>
          </p:nvSpPr>
          <p:spPr>
            <a:xfrm>
              <a:off x="-53698" y="1426055"/>
              <a:ext cx="12292965" cy="3008948"/>
            </a:xfrm>
            <a:custGeom>
              <a:avLst/>
              <a:gdLst>
                <a:gd name="connsiteX0" fmla="*/ 54650 w 12292965"/>
                <a:gd name="connsiteY0" fmla="*/ 254155 h 3008947"/>
                <a:gd name="connsiteX1" fmla="*/ 6149697 w 12292965"/>
                <a:gd name="connsiteY1" fmla="*/ 2002945 h 3008947"/>
                <a:gd name="connsiteX2" fmla="*/ 12244745 w 12292965"/>
                <a:gd name="connsiteY2" fmla="*/ 254155 h 3008947"/>
              </a:gdLst>
              <a:ahLst/>
              <a:cxnLst>
                <a:cxn ang="0">
                  <a:pos x="connsiteX0" y="connsiteY0"/>
                </a:cxn>
                <a:cxn ang="0">
                  <a:pos x="connsiteX1" y="connsiteY1"/>
                </a:cxn>
                <a:cxn ang="0">
                  <a:pos x="connsiteX2" y="connsiteY2"/>
                </a:cxn>
              </a:cxnLst>
              <a:rect l="l" t="t" r="r" b="b"/>
              <a:pathLst>
                <a:path w="12292965" h="3008947">
                  <a:moveTo>
                    <a:pt x="54650" y="254155"/>
                  </a:moveTo>
                  <a:cubicBezTo>
                    <a:pt x="2086332" y="-294485"/>
                    <a:pt x="4118015" y="288445"/>
                    <a:pt x="6149697" y="2002945"/>
                  </a:cubicBezTo>
                  <a:cubicBezTo>
                    <a:pt x="8181380" y="3717445"/>
                    <a:pt x="10213062" y="3134515"/>
                    <a:pt x="12244745" y="254155"/>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Freeform: Shape 109">
              <a:extLst>
                <a:ext uri="{FF2B5EF4-FFF2-40B4-BE49-F238E27FC236}">
                  <a16:creationId xmlns:a16="http://schemas.microsoft.com/office/drawing/2014/main" id="{09BB320F-C1BE-4D6C-9472-AA0DE5F3235C}"/>
                </a:ext>
              </a:extLst>
            </p:cNvPr>
            <p:cNvSpPr/>
            <p:nvPr/>
          </p:nvSpPr>
          <p:spPr>
            <a:xfrm>
              <a:off x="-53698" y="1354651"/>
              <a:ext cx="12292965" cy="3068955"/>
            </a:xfrm>
            <a:custGeom>
              <a:avLst/>
              <a:gdLst>
                <a:gd name="connsiteX0" fmla="*/ 54650 w 12292965"/>
                <a:gd name="connsiteY0" fmla="*/ 205544 h 3068955"/>
                <a:gd name="connsiteX1" fmla="*/ 6149697 w 12292965"/>
                <a:gd name="connsiteY1" fmla="*/ 2074349 h 3068955"/>
                <a:gd name="connsiteX2" fmla="*/ 12244745 w 12292965"/>
                <a:gd name="connsiteY2" fmla="*/ 205544 h 3068955"/>
              </a:gdLst>
              <a:ahLst/>
              <a:cxnLst>
                <a:cxn ang="0">
                  <a:pos x="connsiteX0" y="connsiteY0"/>
                </a:cxn>
                <a:cxn ang="0">
                  <a:pos x="connsiteX1" y="connsiteY1"/>
                </a:cxn>
                <a:cxn ang="0">
                  <a:pos x="connsiteX2" y="connsiteY2"/>
                </a:cxn>
              </a:cxnLst>
              <a:rect l="l" t="t" r="r" b="b"/>
              <a:pathLst>
                <a:path w="12292965" h="3068955">
                  <a:moveTo>
                    <a:pt x="54650" y="205544"/>
                  </a:moveTo>
                  <a:cubicBezTo>
                    <a:pt x="2086332" y="-263086"/>
                    <a:pt x="4118015" y="359849"/>
                    <a:pt x="6149697" y="2074349"/>
                  </a:cubicBezTo>
                  <a:cubicBezTo>
                    <a:pt x="8181380" y="3788849"/>
                    <a:pt x="10213062" y="3165914"/>
                    <a:pt x="12244745" y="205544"/>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Freeform: Shape 110">
              <a:extLst>
                <a:ext uri="{FF2B5EF4-FFF2-40B4-BE49-F238E27FC236}">
                  <a16:creationId xmlns:a16="http://schemas.microsoft.com/office/drawing/2014/main" id="{0FDDD596-8DF6-4D47-AC46-98B571D30330}"/>
                </a:ext>
              </a:extLst>
            </p:cNvPr>
            <p:cNvSpPr/>
            <p:nvPr/>
          </p:nvSpPr>
          <p:spPr>
            <a:xfrm>
              <a:off x="-53698" y="1277815"/>
              <a:ext cx="12292965" cy="3128963"/>
            </a:xfrm>
            <a:custGeom>
              <a:avLst/>
              <a:gdLst>
                <a:gd name="connsiteX0" fmla="*/ 54650 w 12292965"/>
                <a:gd name="connsiteY0" fmla="*/ 162365 h 3128962"/>
                <a:gd name="connsiteX1" fmla="*/ 6149697 w 12292965"/>
                <a:gd name="connsiteY1" fmla="*/ 2151185 h 3128962"/>
                <a:gd name="connsiteX2" fmla="*/ 12244745 w 12292965"/>
                <a:gd name="connsiteY2" fmla="*/ 162365 h 3128962"/>
              </a:gdLst>
              <a:ahLst/>
              <a:cxnLst>
                <a:cxn ang="0">
                  <a:pos x="connsiteX0" y="connsiteY0"/>
                </a:cxn>
                <a:cxn ang="0">
                  <a:pos x="connsiteX1" y="connsiteY1"/>
                </a:cxn>
                <a:cxn ang="0">
                  <a:pos x="connsiteX2" y="connsiteY2"/>
                </a:cxn>
              </a:cxnLst>
              <a:rect l="l" t="t" r="r" b="b"/>
              <a:pathLst>
                <a:path w="12292965" h="3128962">
                  <a:moveTo>
                    <a:pt x="54650" y="162365"/>
                  </a:moveTo>
                  <a:cubicBezTo>
                    <a:pt x="2086332" y="-226255"/>
                    <a:pt x="4118015" y="436685"/>
                    <a:pt x="6149697" y="2151185"/>
                  </a:cubicBezTo>
                  <a:cubicBezTo>
                    <a:pt x="8181380" y="3865685"/>
                    <a:pt x="10213062" y="3202745"/>
                    <a:pt x="12244745" y="162365"/>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Freeform: Shape 111">
              <a:extLst>
                <a:ext uri="{FF2B5EF4-FFF2-40B4-BE49-F238E27FC236}">
                  <a16:creationId xmlns:a16="http://schemas.microsoft.com/office/drawing/2014/main" id="{A047D090-01CE-4ED1-8AE1-031FF54FC9CA}"/>
                </a:ext>
              </a:extLst>
            </p:cNvPr>
            <p:cNvSpPr/>
            <p:nvPr/>
          </p:nvSpPr>
          <p:spPr>
            <a:xfrm>
              <a:off x="-53698" y="1194901"/>
              <a:ext cx="12292965" cy="3197543"/>
            </a:xfrm>
            <a:custGeom>
              <a:avLst/>
              <a:gdLst>
                <a:gd name="connsiteX0" fmla="*/ 54650 w 12292965"/>
                <a:gd name="connsiteY0" fmla="*/ 125264 h 3197542"/>
                <a:gd name="connsiteX1" fmla="*/ 6149697 w 12292965"/>
                <a:gd name="connsiteY1" fmla="*/ 2234099 h 3197542"/>
                <a:gd name="connsiteX2" fmla="*/ 12244745 w 12292965"/>
                <a:gd name="connsiteY2" fmla="*/ 125264 h 3197542"/>
              </a:gdLst>
              <a:ahLst/>
              <a:cxnLst>
                <a:cxn ang="0">
                  <a:pos x="connsiteX0" y="connsiteY0"/>
                </a:cxn>
                <a:cxn ang="0">
                  <a:pos x="connsiteX1" y="connsiteY1"/>
                </a:cxn>
                <a:cxn ang="0">
                  <a:pos x="connsiteX2" y="connsiteY2"/>
                </a:cxn>
              </a:cxnLst>
              <a:rect l="l" t="t" r="r" b="b"/>
              <a:pathLst>
                <a:path w="12292965" h="3197542">
                  <a:moveTo>
                    <a:pt x="54650" y="125264"/>
                  </a:moveTo>
                  <a:cubicBezTo>
                    <a:pt x="2086332" y="-183346"/>
                    <a:pt x="4118015" y="519599"/>
                    <a:pt x="6149697" y="2234099"/>
                  </a:cubicBezTo>
                  <a:cubicBezTo>
                    <a:pt x="8181380" y="3948599"/>
                    <a:pt x="10213062" y="3245654"/>
                    <a:pt x="12244745" y="125264"/>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Freeform: Shape 112">
              <a:extLst>
                <a:ext uri="{FF2B5EF4-FFF2-40B4-BE49-F238E27FC236}">
                  <a16:creationId xmlns:a16="http://schemas.microsoft.com/office/drawing/2014/main" id="{AF75FD17-C1EA-45D4-ADDB-7E9DF858674B}"/>
                </a:ext>
              </a:extLst>
            </p:cNvPr>
            <p:cNvSpPr/>
            <p:nvPr/>
          </p:nvSpPr>
          <p:spPr>
            <a:xfrm>
              <a:off x="-53698" y="1105159"/>
              <a:ext cx="12292965" cy="3274695"/>
            </a:xfrm>
            <a:custGeom>
              <a:avLst/>
              <a:gdLst>
                <a:gd name="connsiteX0" fmla="*/ 54650 w 12292965"/>
                <a:gd name="connsiteY0" fmla="*/ 94991 h 3274695"/>
                <a:gd name="connsiteX1" fmla="*/ 6149697 w 12292965"/>
                <a:gd name="connsiteY1" fmla="*/ 2323841 h 3274695"/>
                <a:gd name="connsiteX2" fmla="*/ 12244745 w 12292965"/>
                <a:gd name="connsiteY2" fmla="*/ 94991 h 3274695"/>
              </a:gdLst>
              <a:ahLst/>
              <a:cxnLst>
                <a:cxn ang="0">
                  <a:pos x="connsiteX0" y="connsiteY0"/>
                </a:cxn>
                <a:cxn ang="0">
                  <a:pos x="connsiteX1" y="connsiteY1"/>
                </a:cxn>
                <a:cxn ang="0">
                  <a:pos x="connsiteX2" y="connsiteY2"/>
                </a:cxn>
              </a:cxnLst>
              <a:rect l="l" t="t" r="r" b="b"/>
              <a:pathLst>
                <a:path w="12292965" h="3274695">
                  <a:moveTo>
                    <a:pt x="54650" y="94991"/>
                  </a:moveTo>
                  <a:cubicBezTo>
                    <a:pt x="2086332" y="-133609"/>
                    <a:pt x="4118015" y="609341"/>
                    <a:pt x="6149697" y="2323841"/>
                  </a:cubicBezTo>
                  <a:cubicBezTo>
                    <a:pt x="8181380" y="4038341"/>
                    <a:pt x="10213062" y="3295391"/>
                    <a:pt x="12244745" y="94991"/>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Freeform: Shape 113">
              <a:extLst>
                <a:ext uri="{FF2B5EF4-FFF2-40B4-BE49-F238E27FC236}">
                  <a16:creationId xmlns:a16="http://schemas.microsoft.com/office/drawing/2014/main" id="{F99BC10F-0B19-4B3D-A574-CB82839C83A3}"/>
                </a:ext>
              </a:extLst>
            </p:cNvPr>
            <p:cNvSpPr/>
            <p:nvPr/>
          </p:nvSpPr>
          <p:spPr>
            <a:xfrm>
              <a:off x="-53698" y="1007709"/>
              <a:ext cx="12292965" cy="3351848"/>
            </a:xfrm>
            <a:custGeom>
              <a:avLst/>
              <a:gdLst>
                <a:gd name="connsiteX0" fmla="*/ 54650 w 12292965"/>
                <a:gd name="connsiteY0" fmla="*/ 72426 h 3351847"/>
                <a:gd name="connsiteX1" fmla="*/ 6149697 w 12292965"/>
                <a:gd name="connsiteY1" fmla="*/ 2421291 h 3351847"/>
                <a:gd name="connsiteX2" fmla="*/ 12244745 w 12292965"/>
                <a:gd name="connsiteY2" fmla="*/ 72426 h 3351847"/>
              </a:gdLst>
              <a:ahLst/>
              <a:cxnLst>
                <a:cxn ang="0">
                  <a:pos x="connsiteX0" y="connsiteY0"/>
                </a:cxn>
                <a:cxn ang="0">
                  <a:pos x="connsiteX1" y="connsiteY1"/>
                </a:cxn>
                <a:cxn ang="0">
                  <a:pos x="connsiteX2" y="connsiteY2"/>
                </a:cxn>
              </a:cxnLst>
              <a:rect l="l" t="t" r="r" b="b"/>
              <a:pathLst>
                <a:path w="12292965" h="3351847">
                  <a:moveTo>
                    <a:pt x="54650" y="72426"/>
                  </a:moveTo>
                  <a:cubicBezTo>
                    <a:pt x="2086332" y="-76164"/>
                    <a:pt x="4118015" y="706791"/>
                    <a:pt x="6149697" y="2421291"/>
                  </a:cubicBezTo>
                  <a:cubicBezTo>
                    <a:pt x="8181380" y="4135791"/>
                    <a:pt x="10213062" y="3352836"/>
                    <a:pt x="12244745" y="72426"/>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Freeform: Shape 114">
              <a:extLst>
                <a:ext uri="{FF2B5EF4-FFF2-40B4-BE49-F238E27FC236}">
                  <a16:creationId xmlns:a16="http://schemas.microsoft.com/office/drawing/2014/main" id="{4A1BCF38-DB62-44F0-9050-D29A8CF32AC5}"/>
                </a:ext>
              </a:extLst>
            </p:cNvPr>
            <p:cNvSpPr/>
            <p:nvPr/>
          </p:nvSpPr>
          <p:spPr>
            <a:xfrm>
              <a:off x="-53698" y="901515"/>
              <a:ext cx="12292965" cy="3446145"/>
            </a:xfrm>
            <a:custGeom>
              <a:avLst/>
              <a:gdLst>
                <a:gd name="connsiteX0" fmla="*/ 54650 w 12292965"/>
                <a:gd name="connsiteY0" fmla="*/ 58606 h 3446145"/>
                <a:gd name="connsiteX1" fmla="*/ 6149697 w 12292965"/>
                <a:gd name="connsiteY1" fmla="*/ 2527486 h 3446145"/>
                <a:gd name="connsiteX2" fmla="*/ 12244745 w 12292965"/>
                <a:gd name="connsiteY2" fmla="*/ 58606 h 3446145"/>
              </a:gdLst>
              <a:ahLst/>
              <a:cxnLst>
                <a:cxn ang="0">
                  <a:pos x="connsiteX0" y="connsiteY0"/>
                </a:cxn>
                <a:cxn ang="0">
                  <a:pos x="connsiteX1" y="connsiteY1"/>
                </a:cxn>
                <a:cxn ang="0">
                  <a:pos x="connsiteX2" y="connsiteY2"/>
                </a:cxn>
              </a:cxnLst>
              <a:rect l="l" t="t" r="r" b="b"/>
              <a:pathLst>
                <a:path w="12292965" h="3446145">
                  <a:moveTo>
                    <a:pt x="54650" y="58606"/>
                  </a:moveTo>
                  <a:cubicBezTo>
                    <a:pt x="2086332" y="-9974"/>
                    <a:pt x="4118015" y="812986"/>
                    <a:pt x="6149697" y="2527486"/>
                  </a:cubicBezTo>
                  <a:cubicBezTo>
                    <a:pt x="8181380" y="4241986"/>
                    <a:pt x="10213062" y="3419026"/>
                    <a:pt x="12244745" y="58606"/>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Freeform: Shape 115">
              <a:extLst>
                <a:ext uri="{FF2B5EF4-FFF2-40B4-BE49-F238E27FC236}">
                  <a16:creationId xmlns:a16="http://schemas.microsoft.com/office/drawing/2014/main" id="{C57C6050-632A-4492-AF01-06B07C0FD899}"/>
                </a:ext>
              </a:extLst>
            </p:cNvPr>
            <p:cNvSpPr/>
            <p:nvPr/>
          </p:nvSpPr>
          <p:spPr>
            <a:xfrm>
              <a:off x="-53698" y="785455"/>
              <a:ext cx="12292965" cy="3549015"/>
            </a:xfrm>
            <a:custGeom>
              <a:avLst/>
              <a:gdLst>
                <a:gd name="connsiteX0" fmla="*/ 54650 w 12292965"/>
                <a:gd name="connsiteY0" fmla="*/ 54650 h 3549015"/>
                <a:gd name="connsiteX1" fmla="*/ 6149697 w 12292965"/>
                <a:gd name="connsiteY1" fmla="*/ 2643545 h 3549015"/>
                <a:gd name="connsiteX2" fmla="*/ 12244745 w 12292965"/>
                <a:gd name="connsiteY2" fmla="*/ 54650 h 3549015"/>
              </a:gdLst>
              <a:ahLst/>
              <a:cxnLst>
                <a:cxn ang="0">
                  <a:pos x="connsiteX0" y="connsiteY0"/>
                </a:cxn>
                <a:cxn ang="0">
                  <a:pos x="connsiteX1" y="connsiteY1"/>
                </a:cxn>
                <a:cxn ang="0">
                  <a:pos x="connsiteX2" y="connsiteY2"/>
                </a:cxn>
              </a:cxnLst>
              <a:rect l="l" t="t" r="r" b="b"/>
              <a:pathLst>
                <a:path w="12292965" h="3549015">
                  <a:moveTo>
                    <a:pt x="54650" y="54650"/>
                  </a:moveTo>
                  <a:cubicBezTo>
                    <a:pt x="2086332" y="66080"/>
                    <a:pt x="4118015" y="929045"/>
                    <a:pt x="6149697" y="2643545"/>
                  </a:cubicBezTo>
                  <a:cubicBezTo>
                    <a:pt x="8181380" y="4358045"/>
                    <a:pt x="10213062" y="3495080"/>
                    <a:pt x="12244745" y="54650"/>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Freeform: Shape 116">
              <a:extLst>
                <a:ext uri="{FF2B5EF4-FFF2-40B4-BE49-F238E27FC236}">
                  <a16:creationId xmlns:a16="http://schemas.microsoft.com/office/drawing/2014/main" id="{C91F0295-B939-4959-BB47-3E8C2F98BF8C}"/>
                </a:ext>
              </a:extLst>
            </p:cNvPr>
            <p:cNvSpPr/>
            <p:nvPr/>
          </p:nvSpPr>
          <p:spPr>
            <a:xfrm>
              <a:off x="-53698" y="665440"/>
              <a:ext cx="12292965" cy="3660458"/>
            </a:xfrm>
            <a:custGeom>
              <a:avLst/>
              <a:gdLst>
                <a:gd name="connsiteX0" fmla="*/ 54650 w 12292965"/>
                <a:gd name="connsiteY0" fmla="*/ 54650 h 3660457"/>
                <a:gd name="connsiteX1" fmla="*/ 6149697 w 12292965"/>
                <a:gd name="connsiteY1" fmla="*/ 2763560 h 3660457"/>
                <a:gd name="connsiteX2" fmla="*/ 12244745 w 12292965"/>
                <a:gd name="connsiteY2" fmla="*/ 54650 h 3660457"/>
              </a:gdLst>
              <a:ahLst/>
              <a:cxnLst>
                <a:cxn ang="0">
                  <a:pos x="connsiteX0" y="connsiteY0"/>
                </a:cxn>
                <a:cxn ang="0">
                  <a:pos x="connsiteX1" y="connsiteY1"/>
                </a:cxn>
                <a:cxn ang="0">
                  <a:pos x="connsiteX2" y="connsiteY2"/>
                </a:cxn>
              </a:cxnLst>
              <a:rect l="l" t="t" r="r" b="b"/>
              <a:pathLst>
                <a:path w="12292965" h="3660457">
                  <a:moveTo>
                    <a:pt x="54650" y="54650"/>
                  </a:moveTo>
                  <a:cubicBezTo>
                    <a:pt x="2086332" y="146090"/>
                    <a:pt x="4118015" y="1049060"/>
                    <a:pt x="6149697" y="2763560"/>
                  </a:cubicBezTo>
                  <a:cubicBezTo>
                    <a:pt x="8181380" y="4478060"/>
                    <a:pt x="10213062" y="3575090"/>
                    <a:pt x="12244745" y="54650"/>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Freeform: Shape 117">
              <a:extLst>
                <a:ext uri="{FF2B5EF4-FFF2-40B4-BE49-F238E27FC236}">
                  <a16:creationId xmlns:a16="http://schemas.microsoft.com/office/drawing/2014/main" id="{FCB93B4D-0290-46E0-8F13-39AF8161C9FE}"/>
                </a:ext>
              </a:extLst>
            </p:cNvPr>
            <p:cNvSpPr/>
            <p:nvPr/>
          </p:nvSpPr>
          <p:spPr>
            <a:xfrm>
              <a:off x="-53698" y="545425"/>
              <a:ext cx="12292965" cy="3763328"/>
            </a:xfrm>
            <a:custGeom>
              <a:avLst/>
              <a:gdLst>
                <a:gd name="connsiteX0" fmla="*/ 54650 w 12292965"/>
                <a:gd name="connsiteY0" fmla="*/ 54650 h 3763327"/>
                <a:gd name="connsiteX1" fmla="*/ 6149697 w 12292965"/>
                <a:gd name="connsiteY1" fmla="*/ 2883575 h 3763327"/>
                <a:gd name="connsiteX2" fmla="*/ 12244745 w 12292965"/>
                <a:gd name="connsiteY2" fmla="*/ 54650 h 3763327"/>
              </a:gdLst>
              <a:ahLst/>
              <a:cxnLst>
                <a:cxn ang="0">
                  <a:pos x="connsiteX0" y="connsiteY0"/>
                </a:cxn>
                <a:cxn ang="0">
                  <a:pos x="connsiteX1" y="connsiteY1"/>
                </a:cxn>
                <a:cxn ang="0">
                  <a:pos x="connsiteX2" y="connsiteY2"/>
                </a:cxn>
              </a:cxnLst>
              <a:rect l="l" t="t" r="r" b="b"/>
              <a:pathLst>
                <a:path w="12292965" h="3763327">
                  <a:moveTo>
                    <a:pt x="54650" y="54650"/>
                  </a:moveTo>
                  <a:cubicBezTo>
                    <a:pt x="2086332" y="226100"/>
                    <a:pt x="4118015" y="1169075"/>
                    <a:pt x="6149697" y="2883575"/>
                  </a:cubicBezTo>
                  <a:cubicBezTo>
                    <a:pt x="8181380" y="4598075"/>
                    <a:pt x="10213062" y="3655100"/>
                    <a:pt x="12244745" y="54650"/>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Freeform: Shape 118">
              <a:extLst>
                <a:ext uri="{FF2B5EF4-FFF2-40B4-BE49-F238E27FC236}">
                  <a16:creationId xmlns:a16="http://schemas.microsoft.com/office/drawing/2014/main" id="{4554F169-D69D-4AB7-9F81-F6108F49F449}"/>
                </a:ext>
              </a:extLst>
            </p:cNvPr>
            <p:cNvSpPr/>
            <p:nvPr/>
          </p:nvSpPr>
          <p:spPr>
            <a:xfrm>
              <a:off x="-53698" y="425410"/>
              <a:ext cx="12292965" cy="3874770"/>
            </a:xfrm>
            <a:custGeom>
              <a:avLst/>
              <a:gdLst>
                <a:gd name="connsiteX0" fmla="*/ 54650 w 12292965"/>
                <a:gd name="connsiteY0" fmla="*/ 54650 h 3874770"/>
                <a:gd name="connsiteX1" fmla="*/ 6149697 w 12292965"/>
                <a:gd name="connsiteY1" fmla="*/ 3003590 h 3874770"/>
                <a:gd name="connsiteX2" fmla="*/ 12244745 w 12292965"/>
                <a:gd name="connsiteY2" fmla="*/ 54650 h 3874770"/>
              </a:gdLst>
              <a:ahLst/>
              <a:cxnLst>
                <a:cxn ang="0">
                  <a:pos x="connsiteX0" y="connsiteY0"/>
                </a:cxn>
                <a:cxn ang="0">
                  <a:pos x="connsiteX1" y="connsiteY1"/>
                </a:cxn>
                <a:cxn ang="0">
                  <a:pos x="connsiteX2" y="connsiteY2"/>
                </a:cxn>
              </a:cxnLst>
              <a:rect l="l" t="t" r="r" b="b"/>
              <a:pathLst>
                <a:path w="12292965" h="3874770">
                  <a:moveTo>
                    <a:pt x="54650" y="54650"/>
                  </a:moveTo>
                  <a:cubicBezTo>
                    <a:pt x="2086332" y="306110"/>
                    <a:pt x="4118015" y="1289090"/>
                    <a:pt x="6149697" y="3003590"/>
                  </a:cubicBezTo>
                  <a:cubicBezTo>
                    <a:pt x="8181380" y="4718090"/>
                    <a:pt x="10213062" y="3735110"/>
                    <a:pt x="12244745" y="54650"/>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Freeform: Shape 119">
              <a:extLst>
                <a:ext uri="{FF2B5EF4-FFF2-40B4-BE49-F238E27FC236}">
                  <a16:creationId xmlns:a16="http://schemas.microsoft.com/office/drawing/2014/main" id="{1C4FDB7C-B907-4504-B253-AB32B6D43792}"/>
                </a:ext>
              </a:extLst>
            </p:cNvPr>
            <p:cNvSpPr/>
            <p:nvPr/>
          </p:nvSpPr>
          <p:spPr>
            <a:xfrm>
              <a:off x="-53698" y="305395"/>
              <a:ext cx="12292965" cy="3977640"/>
            </a:xfrm>
            <a:custGeom>
              <a:avLst/>
              <a:gdLst>
                <a:gd name="connsiteX0" fmla="*/ 54650 w 12292965"/>
                <a:gd name="connsiteY0" fmla="*/ 54650 h 3977640"/>
                <a:gd name="connsiteX1" fmla="*/ 6149697 w 12292965"/>
                <a:gd name="connsiteY1" fmla="*/ 3123605 h 3977640"/>
                <a:gd name="connsiteX2" fmla="*/ 12244745 w 12292965"/>
                <a:gd name="connsiteY2" fmla="*/ 54650 h 3977640"/>
              </a:gdLst>
              <a:ahLst/>
              <a:cxnLst>
                <a:cxn ang="0">
                  <a:pos x="connsiteX0" y="connsiteY0"/>
                </a:cxn>
                <a:cxn ang="0">
                  <a:pos x="connsiteX1" y="connsiteY1"/>
                </a:cxn>
                <a:cxn ang="0">
                  <a:pos x="connsiteX2" y="connsiteY2"/>
                </a:cxn>
              </a:cxnLst>
              <a:rect l="l" t="t" r="r" b="b"/>
              <a:pathLst>
                <a:path w="12292965" h="3977640">
                  <a:moveTo>
                    <a:pt x="54650" y="54650"/>
                  </a:moveTo>
                  <a:cubicBezTo>
                    <a:pt x="2086332" y="386120"/>
                    <a:pt x="4118015" y="1409105"/>
                    <a:pt x="6149697" y="3123605"/>
                  </a:cubicBezTo>
                  <a:cubicBezTo>
                    <a:pt x="8181380" y="4838105"/>
                    <a:pt x="10213062" y="3815120"/>
                    <a:pt x="12244745" y="54650"/>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Freeform: Shape 120">
              <a:extLst>
                <a:ext uri="{FF2B5EF4-FFF2-40B4-BE49-F238E27FC236}">
                  <a16:creationId xmlns:a16="http://schemas.microsoft.com/office/drawing/2014/main" id="{F5EE7E25-A25A-4FF5-BC0D-1A4942B48F2F}"/>
                </a:ext>
              </a:extLst>
            </p:cNvPr>
            <p:cNvSpPr/>
            <p:nvPr/>
          </p:nvSpPr>
          <p:spPr>
            <a:xfrm>
              <a:off x="-53698" y="185380"/>
              <a:ext cx="12292965" cy="4089083"/>
            </a:xfrm>
            <a:custGeom>
              <a:avLst/>
              <a:gdLst>
                <a:gd name="connsiteX0" fmla="*/ 54650 w 12292965"/>
                <a:gd name="connsiteY0" fmla="*/ 54650 h 4089082"/>
                <a:gd name="connsiteX1" fmla="*/ 6149697 w 12292965"/>
                <a:gd name="connsiteY1" fmla="*/ 3243620 h 4089082"/>
                <a:gd name="connsiteX2" fmla="*/ 12244745 w 12292965"/>
                <a:gd name="connsiteY2" fmla="*/ 54650 h 4089082"/>
              </a:gdLst>
              <a:ahLst/>
              <a:cxnLst>
                <a:cxn ang="0">
                  <a:pos x="connsiteX0" y="connsiteY0"/>
                </a:cxn>
                <a:cxn ang="0">
                  <a:pos x="connsiteX1" y="connsiteY1"/>
                </a:cxn>
                <a:cxn ang="0">
                  <a:pos x="connsiteX2" y="connsiteY2"/>
                </a:cxn>
              </a:cxnLst>
              <a:rect l="l" t="t" r="r" b="b"/>
              <a:pathLst>
                <a:path w="12292965" h="4089082">
                  <a:moveTo>
                    <a:pt x="54650" y="54650"/>
                  </a:moveTo>
                  <a:cubicBezTo>
                    <a:pt x="2086332" y="466130"/>
                    <a:pt x="4118015" y="1529120"/>
                    <a:pt x="6149697" y="3243620"/>
                  </a:cubicBezTo>
                  <a:cubicBezTo>
                    <a:pt x="8181380" y="4958120"/>
                    <a:pt x="10213062" y="3895130"/>
                    <a:pt x="12244745" y="54650"/>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125" name="Picture 12">
            <a:extLst>
              <a:ext uri="{FF2B5EF4-FFF2-40B4-BE49-F238E27FC236}">
                <a16:creationId xmlns:a16="http://schemas.microsoft.com/office/drawing/2014/main" id="{1909AB9A-8FD6-4F9E-A419-B65AD7CC6BA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4008" t="-30621" r="4008" b="30621"/>
          <a:stretch>
            <a:fillRect/>
          </a:stretch>
        </p:blipFill>
        <p:spPr bwMode="auto">
          <a:xfrm>
            <a:off x="10753145" y="-20030"/>
            <a:ext cx="1230313"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 name="Title 1">
            <a:extLst>
              <a:ext uri="{FF2B5EF4-FFF2-40B4-BE49-F238E27FC236}">
                <a16:creationId xmlns:a16="http://schemas.microsoft.com/office/drawing/2014/main" id="{35B3592C-737D-FEC3-F8B0-7FC46617498E}"/>
              </a:ext>
            </a:extLst>
          </p:cNvPr>
          <p:cNvSpPr txBox="1">
            <a:spLocks/>
          </p:cNvSpPr>
          <p:nvPr/>
        </p:nvSpPr>
        <p:spPr>
          <a:xfrm>
            <a:off x="-1" y="58616"/>
            <a:ext cx="10679585" cy="654479"/>
          </a:xfrm>
          <a:prstGeom prst="rect">
            <a:avLst/>
          </a:prstGeom>
        </p:spPr>
        <p:txBody>
          <a:bodyPr/>
          <a:lst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a:lstStyle>
          <a:p>
            <a:pPr algn="ctr"/>
            <a:r>
              <a:rPr lang="en-GB" sz="3600" dirty="0">
                <a:solidFill>
                  <a:schemeClr val="bg1"/>
                </a:solidFill>
                <a:latin typeface="Arial" panose="020B0604020202020204" pitchFamily="34" charset="0"/>
              </a:rPr>
              <a:t>Why Information Security Management System?</a:t>
            </a:r>
          </a:p>
        </p:txBody>
      </p:sp>
      <p:grpSp>
        <p:nvGrpSpPr>
          <p:cNvPr id="23" name="Group 6">
            <a:extLst>
              <a:ext uri="{FF2B5EF4-FFF2-40B4-BE49-F238E27FC236}">
                <a16:creationId xmlns:a16="http://schemas.microsoft.com/office/drawing/2014/main" id="{454CDAD2-F2E4-15BB-EC35-A9E9C83859AC}"/>
              </a:ext>
            </a:extLst>
          </p:cNvPr>
          <p:cNvGrpSpPr>
            <a:grpSpLocks/>
          </p:cNvGrpSpPr>
          <p:nvPr/>
        </p:nvGrpSpPr>
        <p:grpSpPr bwMode="auto">
          <a:xfrm>
            <a:off x="312415" y="943136"/>
            <a:ext cx="2582765" cy="2459155"/>
            <a:chOff x="9372600" y="2438400"/>
            <a:chExt cx="1981200" cy="1981200"/>
          </a:xfrm>
        </p:grpSpPr>
        <p:sp>
          <p:nvSpPr>
            <p:cNvPr id="24" name="12-Point Star 22">
              <a:extLst>
                <a:ext uri="{FF2B5EF4-FFF2-40B4-BE49-F238E27FC236}">
                  <a16:creationId xmlns:a16="http://schemas.microsoft.com/office/drawing/2014/main" id="{BAC9D448-E96B-0D61-F85D-F6992E3C69CE}"/>
                </a:ext>
              </a:extLst>
            </p:cNvPr>
            <p:cNvSpPr/>
            <p:nvPr/>
          </p:nvSpPr>
          <p:spPr>
            <a:xfrm>
              <a:off x="9372600" y="2438400"/>
              <a:ext cx="1981200" cy="1981200"/>
            </a:xfrm>
            <a:prstGeom prst="star12">
              <a:avLst/>
            </a:prstGeom>
            <a:solidFill>
              <a:srgbClr val="9E01BF"/>
            </a:solidFill>
            <a:ln w="60325">
              <a:solidFill>
                <a:srgbClr val="FF671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25" name="TextBox 24">
              <a:extLst>
                <a:ext uri="{FF2B5EF4-FFF2-40B4-BE49-F238E27FC236}">
                  <a16:creationId xmlns:a16="http://schemas.microsoft.com/office/drawing/2014/main" id="{375334D6-EFA5-08BA-6C35-8A2338C25699}"/>
                </a:ext>
              </a:extLst>
            </p:cNvPr>
            <p:cNvSpPr txBox="1"/>
            <p:nvPr/>
          </p:nvSpPr>
          <p:spPr>
            <a:xfrm>
              <a:off x="9574713" y="2815771"/>
              <a:ext cx="1600264" cy="1289381"/>
            </a:xfrm>
            <a:prstGeom prst="rect">
              <a:avLst/>
            </a:prstGeom>
            <a:noFill/>
          </p:spPr>
          <p:txBody>
            <a:bodyPr>
              <a:spAutoFit/>
            </a:bodyPr>
            <a:lstStyle/>
            <a:p>
              <a:pPr algn="ctr">
                <a:defRPr/>
              </a:pPr>
              <a:r>
                <a:rPr lang="en-US" sz="1400" b="1" dirty="0">
                  <a:solidFill>
                    <a:schemeClr val="bg1"/>
                  </a:solidFill>
                </a:rPr>
                <a:t>ONLY</a:t>
              </a:r>
              <a:endParaRPr lang="en-US" sz="1050" b="1" dirty="0">
                <a:solidFill>
                  <a:schemeClr val="bg1"/>
                </a:solidFill>
              </a:endParaRPr>
            </a:p>
            <a:p>
              <a:pPr algn="ctr">
                <a:defRPr/>
              </a:pPr>
              <a:r>
                <a:rPr lang="en-US" sz="3600" b="1" dirty="0">
                  <a:solidFill>
                    <a:schemeClr val="bg1"/>
                  </a:solidFill>
                  <a:effectLst>
                    <a:outerShdw blurRad="38100" dist="38100" dir="2700000" algn="tl">
                      <a:srgbClr val="000000">
                        <a:alpha val="43137"/>
                      </a:srgbClr>
                    </a:outerShdw>
                  </a:effectLst>
                </a:rPr>
                <a:t>35%</a:t>
              </a:r>
            </a:p>
            <a:p>
              <a:pPr algn="ctr">
                <a:defRPr/>
              </a:pPr>
              <a:r>
                <a:rPr lang="en-US" sz="1200" b="1" dirty="0">
                  <a:solidFill>
                    <a:schemeClr val="bg1"/>
                  </a:solidFill>
                </a:rPr>
                <a:t>of small businesses </a:t>
              </a:r>
            </a:p>
            <a:p>
              <a:pPr algn="ctr">
                <a:defRPr/>
              </a:pPr>
              <a:r>
                <a:rPr lang="en-US" sz="1200" b="1" dirty="0">
                  <a:solidFill>
                    <a:schemeClr val="bg1"/>
                  </a:solidFill>
                </a:rPr>
                <a:t>have cybersecurity component within their business</a:t>
              </a:r>
            </a:p>
          </p:txBody>
        </p:sp>
      </p:grpSp>
      <p:grpSp>
        <p:nvGrpSpPr>
          <p:cNvPr id="26" name="Group 19">
            <a:extLst>
              <a:ext uri="{FF2B5EF4-FFF2-40B4-BE49-F238E27FC236}">
                <a16:creationId xmlns:a16="http://schemas.microsoft.com/office/drawing/2014/main" id="{B612A4F4-3038-9A6A-1435-8671836EE547}"/>
              </a:ext>
            </a:extLst>
          </p:cNvPr>
          <p:cNvGrpSpPr>
            <a:grpSpLocks/>
          </p:cNvGrpSpPr>
          <p:nvPr/>
        </p:nvGrpSpPr>
        <p:grpSpPr bwMode="auto">
          <a:xfrm>
            <a:off x="3292322" y="1520114"/>
            <a:ext cx="2872268" cy="2777935"/>
            <a:chOff x="8791575" y="1295400"/>
            <a:chExt cx="1981200" cy="1981200"/>
          </a:xfrm>
        </p:grpSpPr>
        <p:sp>
          <p:nvSpPr>
            <p:cNvPr id="27" name="12-Point Star 17">
              <a:extLst>
                <a:ext uri="{FF2B5EF4-FFF2-40B4-BE49-F238E27FC236}">
                  <a16:creationId xmlns:a16="http://schemas.microsoft.com/office/drawing/2014/main" id="{67A39780-F432-04CE-BF75-58F6527FC2B0}"/>
                </a:ext>
              </a:extLst>
            </p:cNvPr>
            <p:cNvSpPr/>
            <p:nvPr/>
          </p:nvSpPr>
          <p:spPr>
            <a:xfrm>
              <a:off x="8791575" y="1295400"/>
              <a:ext cx="1981200" cy="1981200"/>
            </a:xfrm>
            <a:prstGeom prst="star12">
              <a:avLst/>
            </a:prstGeom>
            <a:solidFill>
              <a:srgbClr val="9E01BF"/>
            </a:solidFill>
            <a:ln w="60325">
              <a:solidFill>
                <a:srgbClr val="FF671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endParaRPr>
            </a:p>
          </p:txBody>
        </p:sp>
        <p:sp>
          <p:nvSpPr>
            <p:cNvPr id="28" name="TextBox 11">
              <a:extLst>
                <a:ext uri="{FF2B5EF4-FFF2-40B4-BE49-F238E27FC236}">
                  <a16:creationId xmlns:a16="http://schemas.microsoft.com/office/drawing/2014/main" id="{E4A5F1EA-1EE0-A65F-E393-D2AB4C343942}"/>
                </a:ext>
              </a:extLst>
            </p:cNvPr>
            <p:cNvSpPr txBox="1">
              <a:spLocks noChangeArrowheads="1"/>
            </p:cNvSpPr>
            <p:nvPr/>
          </p:nvSpPr>
          <p:spPr bwMode="auto">
            <a:xfrm>
              <a:off x="8982075" y="2471524"/>
              <a:ext cx="1600200" cy="460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n-US" altLang="en-US" sz="1200" b="1" dirty="0">
                  <a:solidFill>
                    <a:schemeClr val="bg1"/>
                  </a:solidFill>
                </a:rPr>
                <a:t>Cyberattacks happen each day resulting in 1 cyberattack every 39 seconds</a:t>
              </a:r>
            </a:p>
          </p:txBody>
        </p:sp>
        <p:grpSp>
          <p:nvGrpSpPr>
            <p:cNvPr id="29" name="Group 12">
              <a:extLst>
                <a:ext uri="{FF2B5EF4-FFF2-40B4-BE49-F238E27FC236}">
                  <a16:creationId xmlns:a16="http://schemas.microsoft.com/office/drawing/2014/main" id="{4B58F699-8CB0-6150-6B8E-FBB29B15087C}"/>
                </a:ext>
              </a:extLst>
            </p:cNvPr>
            <p:cNvGrpSpPr>
              <a:grpSpLocks/>
            </p:cNvGrpSpPr>
            <p:nvPr/>
          </p:nvGrpSpPr>
          <p:grpSpPr bwMode="auto">
            <a:xfrm>
              <a:off x="9172575" y="1600200"/>
              <a:ext cx="1228025" cy="533400"/>
              <a:chOff x="9772850" y="3505200"/>
              <a:chExt cx="1228025" cy="533400"/>
            </a:xfrm>
          </p:grpSpPr>
          <p:pic>
            <p:nvPicPr>
              <p:cNvPr id="31" name="Picture 9" descr="d:\Data\Pictures\Clipart\BLDG &amp; STRUCTURES\63707.png">
                <a:extLst>
                  <a:ext uri="{FF2B5EF4-FFF2-40B4-BE49-F238E27FC236}">
                    <a16:creationId xmlns:a16="http://schemas.microsoft.com/office/drawing/2014/main" id="{6E6D39B6-22FD-2B11-D4E5-75460A3D4E59}"/>
                  </a:ext>
                </a:extLst>
              </p:cNvPr>
              <p:cNvPicPr>
                <a:picLocks noChangeAspect="1" noChangeArrowheads="1"/>
              </p:cNvPicPr>
              <p:nvPr/>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10120162" y="350520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9" descr="d:\Data\Pictures\Clipart\BLDG &amp; STRUCTURES\63707.png">
                <a:extLst>
                  <a:ext uri="{FF2B5EF4-FFF2-40B4-BE49-F238E27FC236}">
                    <a16:creationId xmlns:a16="http://schemas.microsoft.com/office/drawing/2014/main" id="{12BE4DD9-10C4-D817-E2ED-15C4F492248A}"/>
                  </a:ext>
                </a:extLst>
              </p:cNvPr>
              <p:cNvPicPr>
                <a:picLocks noChangeAspect="1" noChangeArrowheads="1"/>
              </p:cNvPicPr>
              <p:nvPr/>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10772275" y="3810000"/>
                <a:ext cx="228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9" descr="d:\Data\Pictures\Clipart\BLDG &amp; STRUCTURES\63707.png">
                <a:extLst>
                  <a:ext uri="{FF2B5EF4-FFF2-40B4-BE49-F238E27FC236}">
                    <a16:creationId xmlns:a16="http://schemas.microsoft.com/office/drawing/2014/main" id="{CB357D82-8735-8D96-99ED-8724445B4619}"/>
                  </a:ext>
                </a:extLst>
              </p:cNvPr>
              <p:cNvPicPr>
                <a:picLocks noChangeAspect="1" noChangeArrowheads="1"/>
              </p:cNvPicPr>
              <p:nvPr/>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10598618" y="3810000"/>
                <a:ext cx="228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9" descr="d:\Data\Pictures\Clipart\BLDG &amp; STRUCTURES\63707.png">
                <a:extLst>
                  <a:ext uri="{FF2B5EF4-FFF2-40B4-BE49-F238E27FC236}">
                    <a16:creationId xmlns:a16="http://schemas.microsoft.com/office/drawing/2014/main" id="{79B6AE02-5ADD-1199-021C-2D9B34B30180}"/>
                  </a:ext>
                </a:extLst>
              </p:cNvPr>
              <p:cNvPicPr>
                <a:picLocks noChangeAspect="1" noChangeArrowheads="1"/>
              </p:cNvPicPr>
              <p:nvPr/>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9772850" y="3810000"/>
                <a:ext cx="228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9" descr="d:\Data\Pictures\Clipart\BLDG &amp; STRUCTURES\63707.png">
                <a:extLst>
                  <a:ext uri="{FF2B5EF4-FFF2-40B4-BE49-F238E27FC236}">
                    <a16:creationId xmlns:a16="http://schemas.microsoft.com/office/drawing/2014/main" id="{20F80C4D-CD43-5E64-49BB-FB2AF797C32F}"/>
                  </a:ext>
                </a:extLst>
              </p:cNvPr>
              <p:cNvPicPr>
                <a:picLocks noChangeAspect="1" noChangeArrowheads="1"/>
              </p:cNvPicPr>
              <p:nvPr/>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9946506" y="3810000"/>
                <a:ext cx="228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0" name="TextBox 29">
              <a:extLst>
                <a:ext uri="{FF2B5EF4-FFF2-40B4-BE49-F238E27FC236}">
                  <a16:creationId xmlns:a16="http://schemas.microsoft.com/office/drawing/2014/main" id="{D6D0B5F6-8E9C-CF57-9B36-B897574C39AE}"/>
                </a:ext>
              </a:extLst>
            </p:cNvPr>
            <p:cNvSpPr txBox="1"/>
            <p:nvPr/>
          </p:nvSpPr>
          <p:spPr>
            <a:xfrm>
              <a:off x="9210401" y="2171646"/>
              <a:ext cx="1143547" cy="313891"/>
            </a:xfrm>
            <a:prstGeom prst="rect">
              <a:avLst/>
            </a:prstGeom>
            <a:noFill/>
          </p:spPr>
          <p:txBody>
            <a:bodyPr>
              <a:spAutoFit/>
            </a:bodyPr>
            <a:lstStyle/>
            <a:p>
              <a:pPr algn="ctr">
                <a:defRPr/>
              </a:pPr>
              <a:r>
                <a:rPr lang="en-US" sz="2000" b="1" dirty="0">
                  <a:solidFill>
                    <a:schemeClr val="bg1"/>
                  </a:solidFill>
                  <a:effectLst>
                    <a:outerShdw blurRad="38100" dist="38100" dir="2700000" algn="tl">
                      <a:srgbClr val="000000">
                        <a:alpha val="43137"/>
                      </a:srgbClr>
                    </a:outerShdw>
                  </a:effectLst>
                </a:rPr>
                <a:t>Over 2200</a:t>
              </a:r>
            </a:p>
          </p:txBody>
        </p:sp>
      </p:grpSp>
      <p:grpSp>
        <p:nvGrpSpPr>
          <p:cNvPr id="20" name="Group 3">
            <a:extLst>
              <a:ext uri="{FF2B5EF4-FFF2-40B4-BE49-F238E27FC236}">
                <a16:creationId xmlns:a16="http://schemas.microsoft.com/office/drawing/2014/main" id="{0F86AD52-0B73-5356-F8D5-DAEFF30CDD9D}"/>
              </a:ext>
            </a:extLst>
          </p:cNvPr>
          <p:cNvGrpSpPr>
            <a:grpSpLocks/>
          </p:cNvGrpSpPr>
          <p:nvPr/>
        </p:nvGrpSpPr>
        <p:grpSpPr bwMode="auto">
          <a:xfrm>
            <a:off x="1144272" y="3707763"/>
            <a:ext cx="2459353" cy="2235595"/>
            <a:chOff x="9372600" y="2438400"/>
            <a:chExt cx="1981200" cy="1981200"/>
          </a:xfrm>
        </p:grpSpPr>
        <p:sp>
          <p:nvSpPr>
            <p:cNvPr id="21" name="12-Point Star 17">
              <a:extLst>
                <a:ext uri="{FF2B5EF4-FFF2-40B4-BE49-F238E27FC236}">
                  <a16:creationId xmlns:a16="http://schemas.microsoft.com/office/drawing/2014/main" id="{83C358B0-1B23-323C-9FDC-F334AEAE615C}"/>
                </a:ext>
              </a:extLst>
            </p:cNvPr>
            <p:cNvSpPr/>
            <p:nvPr/>
          </p:nvSpPr>
          <p:spPr>
            <a:xfrm>
              <a:off x="9372600" y="2438400"/>
              <a:ext cx="1981200" cy="1981200"/>
            </a:xfrm>
            <a:prstGeom prst="star12">
              <a:avLst/>
            </a:prstGeom>
            <a:solidFill>
              <a:srgbClr val="9E01BF"/>
            </a:solidFill>
            <a:ln w="60325">
              <a:solidFill>
                <a:srgbClr val="FF671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TextBox 21">
              <a:extLst>
                <a:ext uri="{FF2B5EF4-FFF2-40B4-BE49-F238E27FC236}">
                  <a16:creationId xmlns:a16="http://schemas.microsoft.com/office/drawing/2014/main" id="{A0EB0FCA-4E74-E3C9-BF9E-56655317DD10}"/>
                </a:ext>
              </a:extLst>
            </p:cNvPr>
            <p:cNvSpPr txBox="1"/>
            <p:nvPr/>
          </p:nvSpPr>
          <p:spPr>
            <a:xfrm>
              <a:off x="9424341" y="3056707"/>
              <a:ext cx="1829533" cy="900088"/>
            </a:xfrm>
            <a:prstGeom prst="rect">
              <a:avLst/>
            </a:prstGeom>
            <a:noFill/>
            <a:ln>
              <a:noFill/>
            </a:ln>
          </p:spPr>
          <p:txBody>
            <a:bodyPr>
              <a:spAutoFit/>
            </a:bodyPr>
            <a:lstStyle/>
            <a:p>
              <a:pPr algn="ctr">
                <a:defRPr/>
              </a:pPr>
              <a:r>
                <a:rPr lang="en-US" sz="1200" b="1" dirty="0">
                  <a:solidFill>
                    <a:schemeClr val="bg1"/>
                  </a:solidFill>
                </a:rPr>
                <a:t>Businesses affected by </a:t>
              </a:r>
            </a:p>
            <a:p>
              <a:pPr algn="ctr">
                <a:defRPr/>
              </a:pPr>
              <a:r>
                <a:rPr lang="en-US" sz="1200" b="1" dirty="0">
                  <a:solidFill>
                    <a:schemeClr val="bg1"/>
                  </a:solidFill>
                </a:rPr>
                <a:t>cyberattacks as of 2022 is at</a:t>
              </a:r>
            </a:p>
            <a:p>
              <a:pPr algn="ctr">
                <a:defRPr/>
              </a:pPr>
              <a:r>
                <a:rPr lang="en-US" sz="2400" b="1" dirty="0">
                  <a:solidFill>
                    <a:schemeClr val="bg1"/>
                  </a:solidFill>
                  <a:effectLst>
                    <a:outerShdw blurRad="38100" dist="38100" dir="2700000" algn="tl">
                      <a:srgbClr val="000000">
                        <a:alpha val="43137"/>
                      </a:srgbClr>
                    </a:outerShdw>
                  </a:effectLst>
                </a:rPr>
                <a:t>73%</a:t>
              </a:r>
            </a:p>
            <a:p>
              <a:pPr algn="ctr">
                <a:defRPr/>
              </a:pPr>
              <a:r>
                <a:rPr lang="en-US" sz="1200" b="1" dirty="0">
                  <a:solidFill>
                    <a:schemeClr val="bg1"/>
                  </a:solidFill>
                </a:rPr>
                <a:t>Resulting in significant losses</a:t>
              </a:r>
            </a:p>
          </p:txBody>
        </p:sp>
      </p:grpSp>
      <p:sp>
        <p:nvSpPr>
          <p:cNvPr id="122" name="object 18">
            <a:extLst>
              <a:ext uri="{FF2B5EF4-FFF2-40B4-BE49-F238E27FC236}">
                <a16:creationId xmlns:a16="http://schemas.microsoft.com/office/drawing/2014/main" id="{BA414C0C-7DCE-4776-90EA-71855465242B}"/>
              </a:ext>
            </a:extLst>
          </p:cNvPr>
          <p:cNvSpPr txBox="1"/>
          <p:nvPr/>
        </p:nvSpPr>
        <p:spPr>
          <a:xfrm>
            <a:off x="3598863" y="6688138"/>
            <a:ext cx="4994275"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latin typeface="Calibri"/>
                <a:cs typeface="Calibri"/>
              </a:rPr>
              <a:t>“</a:t>
            </a:r>
            <a:r>
              <a:rPr sz="650" spc="-5" dirty="0">
                <a:solidFill>
                  <a:schemeClr val="bg1"/>
                </a:solidFill>
                <a:latin typeface="Calibri"/>
                <a:cs typeface="Calibri"/>
              </a:rPr>
              <a:t>C</a:t>
            </a:r>
            <a:r>
              <a:rPr sz="650" spc="-15" dirty="0">
                <a:solidFill>
                  <a:schemeClr val="bg1"/>
                </a:solidFill>
                <a:latin typeface="Calibri"/>
                <a:cs typeface="Calibri"/>
              </a:rPr>
              <a:t>o</a:t>
            </a:r>
            <a:r>
              <a:rPr sz="650" spc="-10" dirty="0">
                <a:solidFill>
                  <a:schemeClr val="bg1"/>
                </a:solidFill>
                <a:latin typeface="Calibri"/>
                <a:cs typeface="Calibri"/>
              </a:rPr>
              <a:t>p</a:t>
            </a:r>
            <a:r>
              <a:rPr sz="650" spc="-15" dirty="0">
                <a:solidFill>
                  <a:schemeClr val="bg1"/>
                </a:solidFill>
                <a:latin typeface="Calibri"/>
                <a:cs typeface="Calibri"/>
              </a:rPr>
              <a:t>y</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a:t>
            </a:r>
            <a:r>
              <a:rPr sz="650" spc="-10" dirty="0">
                <a:solidFill>
                  <a:schemeClr val="bg1"/>
                </a:solidFill>
                <a:latin typeface="Calibri"/>
                <a:cs typeface="Calibri"/>
              </a:rPr>
              <a:t>s</a:t>
            </a:r>
            <a:r>
              <a:rPr sz="650" spc="-5" dirty="0">
                <a:solidFill>
                  <a:schemeClr val="bg1"/>
                </a:solidFill>
                <a:latin typeface="Calibri"/>
                <a:cs typeface="Calibri"/>
              </a:rPr>
              <a:t>:</a:t>
            </a:r>
            <a:r>
              <a:rPr sz="650" spc="-10" dirty="0">
                <a:solidFill>
                  <a:schemeClr val="bg1"/>
                </a:solidFill>
                <a:latin typeface="Calibri"/>
                <a:cs typeface="Calibri"/>
              </a:rPr>
              <a:t> Al</a:t>
            </a:r>
            <a:r>
              <a:rPr sz="650" spc="-5" dirty="0">
                <a:solidFill>
                  <a:schemeClr val="bg1"/>
                </a:solidFill>
                <a:latin typeface="Calibri"/>
                <a:cs typeface="Calibri"/>
              </a:rPr>
              <a:t>l</a:t>
            </a:r>
            <a:r>
              <a:rPr sz="650" spc="15" dirty="0">
                <a:solidFill>
                  <a:schemeClr val="bg1"/>
                </a:solidFill>
                <a:latin typeface="Calibri"/>
                <a:cs typeface="Calibri"/>
              </a:rPr>
              <a:t> </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ts</a:t>
            </a:r>
            <a:r>
              <a:rPr sz="650" spc="-10" dirty="0">
                <a:solidFill>
                  <a:schemeClr val="bg1"/>
                </a:solidFill>
                <a:latin typeface="Calibri"/>
                <a:cs typeface="Calibri"/>
              </a:rPr>
              <a:t> </a:t>
            </a:r>
            <a:r>
              <a:rPr sz="650" spc="-5" dirty="0">
                <a:solidFill>
                  <a:schemeClr val="bg1"/>
                </a:solidFill>
                <a:latin typeface="Calibri"/>
                <a:cs typeface="Calibri"/>
              </a:rPr>
              <a:t>are</a:t>
            </a:r>
            <a:r>
              <a:rPr sz="650" spc="10" dirty="0">
                <a:solidFill>
                  <a:schemeClr val="bg1"/>
                </a:solidFill>
                <a:latin typeface="Calibri"/>
                <a:cs typeface="Calibri"/>
              </a:rPr>
              <a:t> </a:t>
            </a:r>
            <a:r>
              <a:rPr sz="650" spc="-5" dirty="0">
                <a:solidFill>
                  <a:schemeClr val="bg1"/>
                </a:solidFill>
                <a:latin typeface="Calibri"/>
                <a:cs typeface="Calibri"/>
              </a:rPr>
              <a:t>reser</a:t>
            </a:r>
            <a:r>
              <a:rPr sz="650" spc="-10" dirty="0">
                <a:solidFill>
                  <a:schemeClr val="bg1"/>
                </a:solidFill>
                <a:latin typeface="Calibri"/>
                <a:cs typeface="Calibri"/>
              </a:rPr>
              <a:t>v</a:t>
            </a:r>
            <a:r>
              <a:rPr sz="650" spc="-5" dirty="0">
                <a:solidFill>
                  <a:schemeClr val="bg1"/>
                </a:solidFill>
                <a:latin typeface="Calibri"/>
                <a:cs typeface="Calibri"/>
              </a:rPr>
              <a:t>e</a:t>
            </a:r>
            <a:r>
              <a:rPr sz="650" spc="-10" dirty="0">
                <a:solidFill>
                  <a:schemeClr val="bg1"/>
                </a:solidFill>
                <a:latin typeface="Calibri"/>
                <a:cs typeface="Calibri"/>
              </a:rPr>
              <a:t>d</a:t>
            </a:r>
            <a:r>
              <a:rPr sz="650" spc="-5" dirty="0">
                <a:solidFill>
                  <a:schemeClr val="bg1"/>
                </a:solidFill>
                <a:latin typeface="Calibri"/>
                <a:cs typeface="Calibri"/>
              </a:rPr>
              <a:t>,</a:t>
            </a:r>
            <a:r>
              <a:rPr sz="650" spc="-10" dirty="0">
                <a:solidFill>
                  <a:schemeClr val="bg1"/>
                </a:solidFill>
                <a:latin typeface="Calibri"/>
                <a:cs typeface="Calibri"/>
              </a:rPr>
              <a:t> n</a:t>
            </a:r>
            <a:r>
              <a:rPr sz="650" spc="-5" dirty="0">
                <a:solidFill>
                  <a:schemeClr val="bg1"/>
                </a:solidFill>
                <a:latin typeface="Calibri"/>
                <a:cs typeface="Calibri"/>
              </a:rPr>
              <a:t>o</a:t>
            </a:r>
            <a:r>
              <a:rPr sz="650" dirty="0">
                <a:solidFill>
                  <a:schemeClr val="bg1"/>
                </a:solidFill>
                <a:latin typeface="Calibri"/>
                <a:cs typeface="Calibri"/>
              </a:rPr>
              <a:t> </a:t>
            </a:r>
            <a:r>
              <a:rPr sz="650" spc="-10" dirty="0">
                <a:solidFill>
                  <a:schemeClr val="bg1"/>
                </a:solidFill>
                <a:latin typeface="Calibri"/>
                <a:cs typeface="Calibri"/>
              </a:rPr>
              <a:t>p</a:t>
            </a:r>
            <a:r>
              <a:rPr sz="650" spc="-5" dirty="0">
                <a:solidFill>
                  <a:schemeClr val="bg1"/>
                </a:solidFill>
                <a:latin typeface="Calibri"/>
                <a:cs typeface="Calibri"/>
              </a:rPr>
              <a:t>art </a:t>
            </a:r>
            <a:r>
              <a:rPr sz="650" spc="-15" dirty="0">
                <a:solidFill>
                  <a:schemeClr val="bg1"/>
                </a:solidFill>
                <a:latin typeface="Calibri"/>
                <a:cs typeface="Calibri"/>
              </a:rPr>
              <a:t>o</a:t>
            </a:r>
            <a:r>
              <a:rPr sz="650" spc="-5" dirty="0">
                <a:solidFill>
                  <a:schemeClr val="bg1"/>
                </a:solidFill>
                <a:latin typeface="Calibri"/>
                <a:cs typeface="Calibri"/>
              </a:rPr>
              <a:t>f</a:t>
            </a:r>
            <a:r>
              <a:rPr sz="650" spc="10" dirty="0">
                <a:solidFill>
                  <a:schemeClr val="bg1"/>
                </a:solidFill>
                <a:latin typeface="Calibri"/>
                <a:cs typeface="Calibri"/>
              </a:rPr>
              <a:t> </a:t>
            </a:r>
            <a:r>
              <a:rPr sz="650" spc="-5" dirty="0">
                <a:solidFill>
                  <a:schemeClr val="bg1"/>
                </a:solidFill>
                <a:latin typeface="Calibri"/>
                <a:cs typeface="Calibri"/>
              </a:rPr>
              <a:t>t</a:t>
            </a:r>
            <a:r>
              <a:rPr sz="650" spc="-15" dirty="0">
                <a:solidFill>
                  <a:schemeClr val="bg1"/>
                </a:solidFill>
                <a:latin typeface="Calibri"/>
                <a:cs typeface="Calibri"/>
              </a:rPr>
              <a:t>h</a:t>
            </a:r>
            <a:r>
              <a:rPr sz="650" spc="-10" dirty="0">
                <a:solidFill>
                  <a:schemeClr val="bg1"/>
                </a:solidFill>
                <a:latin typeface="Calibri"/>
                <a:cs typeface="Calibri"/>
              </a:rPr>
              <a:t>i</a:t>
            </a:r>
            <a:r>
              <a:rPr sz="650" spc="-5" dirty="0">
                <a:solidFill>
                  <a:schemeClr val="bg1"/>
                </a:solidFill>
                <a:latin typeface="Calibri"/>
                <a:cs typeface="Calibri"/>
              </a:rPr>
              <a:t>s </a:t>
            </a:r>
            <a:r>
              <a:rPr sz="650" spc="-10" dirty="0">
                <a:solidFill>
                  <a:schemeClr val="bg1"/>
                </a:solidFill>
                <a:latin typeface="Calibri"/>
                <a:cs typeface="Calibri"/>
              </a:rPr>
              <a:t>p</a:t>
            </a:r>
            <a:r>
              <a:rPr sz="650" spc="-5" dirty="0">
                <a:solidFill>
                  <a:schemeClr val="bg1"/>
                </a:solidFill>
                <a:latin typeface="Calibri"/>
                <a:cs typeface="Calibri"/>
              </a:rPr>
              <a:t>rese</a:t>
            </a:r>
            <a:r>
              <a:rPr sz="650" spc="-10" dirty="0">
                <a:solidFill>
                  <a:schemeClr val="bg1"/>
                </a:solidFill>
                <a:latin typeface="Calibri"/>
                <a:cs typeface="Calibri"/>
              </a:rPr>
              <a:t>n</a:t>
            </a:r>
            <a:r>
              <a:rPr sz="650" spc="-5" dirty="0">
                <a:solidFill>
                  <a:schemeClr val="bg1"/>
                </a:solidFill>
                <a:latin typeface="Calibri"/>
                <a:cs typeface="Calibri"/>
              </a:rPr>
              <a:t>tat</a:t>
            </a:r>
            <a:r>
              <a:rPr sz="650" spc="-15" dirty="0">
                <a:solidFill>
                  <a:schemeClr val="bg1"/>
                </a:solidFill>
                <a:latin typeface="Calibri"/>
                <a:cs typeface="Calibri"/>
              </a:rPr>
              <a:t>io</a:t>
            </a:r>
            <a:r>
              <a:rPr sz="650" spc="-5" dirty="0">
                <a:solidFill>
                  <a:schemeClr val="bg1"/>
                </a:solidFill>
                <a:latin typeface="Calibri"/>
                <a:cs typeface="Calibri"/>
              </a:rPr>
              <a:t>n</a:t>
            </a:r>
            <a:r>
              <a:rPr sz="650" dirty="0">
                <a:solidFill>
                  <a:schemeClr val="bg1"/>
                </a:solidFill>
                <a:latin typeface="Calibri"/>
                <a:cs typeface="Calibri"/>
              </a:rPr>
              <a:t> </a:t>
            </a:r>
            <a:r>
              <a:rPr sz="650" spc="-5" dirty="0">
                <a:solidFill>
                  <a:schemeClr val="bg1"/>
                </a:solidFill>
                <a:latin typeface="Calibri"/>
                <a:cs typeface="Calibri"/>
              </a:rPr>
              <a:t>can</a:t>
            </a:r>
            <a:r>
              <a:rPr sz="650"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e re</a:t>
            </a:r>
            <a:r>
              <a:rPr sz="650" spc="-10" dirty="0">
                <a:solidFill>
                  <a:schemeClr val="bg1"/>
                </a:solidFill>
                <a:latin typeface="Calibri"/>
                <a:cs typeface="Calibri"/>
              </a:rPr>
              <a:t>p</a:t>
            </a:r>
            <a:r>
              <a:rPr sz="650" spc="-5" dirty="0">
                <a:solidFill>
                  <a:schemeClr val="bg1"/>
                </a:solidFill>
                <a:latin typeface="Calibri"/>
                <a:cs typeface="Calibri"/>
              </a:rPr>
              <a:t>r</a:t>
            </a:r>
            <a:r>
              <a:rPr sz="650" spc="-10" dirty="0">
                <a:solidFill>
                  <a:schemeClr val="bg1"/>
                </a:solidFill>
                <a:latin typeface="Calibri"/>
                <a:cs typeface="Calibri"/>
              </a:rPr>
              <a:t>odu</a:t>
            </a:r>
            <a:r>
              <a:rPr sz="650" spc="-5" dirty="0">
                <a:solidFill>
                  <a:schemeClr val="bg1"/>
                </a:solidFill>
                <a:latin typeface="Calibri"/>
                <a:cs typeface="Calibri"/>
              </a:rPr>
              <a:t>ced</a:t>
            </a:r>
            <a:r>
              <a:rPr sz="650" dirty="0">
                <a:solidFill>
                  <a:schemeClr val="bg1"/>
                </a:solidFill>
                <a:latin typeface="Calibri"/>
                <a:cs typeface="Calibri"/>
              </a:rPr>
              <a:t> </a:t>
            </a:r>
            <a:r>
              <a:rPr sz="650" spc="-15" dirty="0">
                <a:solidFill>
                  <a:schemeClr val="bg1"/>
                </a:solidFill>
                <a:latin typeface="Calibri"/>
                <a:cs typeface="Calibri"/>
              </a:rPr>
              <a:t>o</a:t>
            </a:r>
            <a:r>
              <a:rPr sz="650" spc="-5" dirty="0">
                <a:solidFill>
                  <a:schemeClr val="bg1"/>
                </a:solidFill>
                <a:latin typeface="Calibri"/>
                <a:cs typeface="Calibri"/>
              </a:rPr>
              <a:t>r c</a:t>
            </a:r>
            <a:r>
              <a:rPr sz="650" spc="-10" dirty="0">
                <a:solidFill>
                  <a:schemeClr val="bg1"/>
                </a:solidFill>
                <a:latin typeface="Calibri"/>
                <a:cs typeface="Calibri"/>
              </a:rPr>
              <a:t>opi</a:t>
            </a:r>
            <a:r>
              <a:rPr sz="650" spc="-5" dirty="0">
                <a:solidFill>
                  <a:schemeClr val="bg1"/>
                </a:solidFill>
                <a:latin typeface="Calibri"/>
                <a:cs typeface="Calibri"/>
              </a:rPr>
              <a:t>ed</a:t>
            </a:r>
            <a:r>
              <a:rPr sz="650" spc="15"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y</a:t>
            </a:r>
            <a:r>
              <a:rPr sz="650" spc="-10" dirty="0">
                <a:solidFill>
                  <a:schemeClr val="bg1"/>
                </a:solidFill>
                <a:latin typeface="Calibri"/>
                <a:cs typeface="Calibri"/>
              </a:rPr>
              <a:t> </a:t>
            </a:r>
            <a:r>
              <a:rPr sz="650" spc="-5" dirty="0">
                <a:solidFill>
                  <a:schemeClr val="bg1"/>
                </a:solidFill>
                <a:latin typeface="Calibri"/>
                <a:cs typeface="Calibri"/>
              </a:rPr>
              <a:t>a</a:t>
            </a:r>
            <a:r>
              <a:rPr sz="650" spc="-10" dirty="0">
                <a:solidFill>
                  <a:schemeClr val="bg1"/>
                </a:solidFill>
                <a:latin typeface="Calibri"/>
                <a:cs typeface="Calibri"/>
              </a:rPr>
              <a:t>n</a:t>
            </a:r>
            <a:r>
              <a:rPr sz="650" spc="-5" dirty="0">
                <a:solidFill>
                  <a:schemeClr val="bg1"/>
                </a:solidFill>
                <a:latin typeface="Calibri"/>
                <a:cs typeface="Calibri"/>
              </a:rPr>
              <a:t>y</a:t>
            </a:r>
            <a:r>
              <a:rPr sz="650" dirty="0">
                <a:solidFill>
                  <a:schemeClr val="bg1"/>
                </a:solidFill>
                <a:latin typeface="Calibri"/>
                <a:cs typeface="Calibri"/>
              </a:rPr>
              <a:t> </a:t>
            </a:r>
            <a:r>
              <a:rPr sz="650" spc="-5" dirty="0">
                <a:solidFill>
                  <a:schemeClr val="bg1"/>
                </a:solidFill>
                <a:latin typeface="Calibri"/>
                <a:cs typeface="Calibri"/>
              </a:rPr>
              <a:t>mea</a:t>
            </a:r>
            <a:r>
              <a:rPr sz="650" spc="-10" dirty="0">
                <a:solidFill>
                  <a:schemeClr val="bg1"/>
                </a:solidFill>
                <a:latin typeface="Calibri"/>
                <a:cs typeface="Calibri"/>
              </a:rPr>
              <a:t>n</a:t>
            </a:r>
            <a:r>
              <a:rPr sz="650" spc="-5" dirty="0">
                <a:solidFill>
                  <a:schemeClr val="bg1"/>
                </a:solidFill>
                <a:latin typeface="Calibri"/>
                <a:cs typeface="Calibri"/>
              </a:rPr>
              <a:t>s e</a:t>
            </a:r>
            <a:r>
              <a:rPr sz="650" spc="-10" dirty="0">
                <a:solidFill>
                  <a:schemeClr val="bg1"/>
                </a:solidFill>
                <a:latin typeface="Calibri"/>
                <a:cs typeface="Calibri"/>
              </a:rPr>
              <a:t>x</a:t>
            </a:r>
            <a:r>
              <a:rPr sz="650" spc="-5" dirty="0">
                <a:solidFill>
                  <a:schemeClr val="bg1"/>
                </a:solidFill>
                <a:latin typeface="Calibri"/>
                <a:cs typeface="Calibri"/>
              </a:rPr>
              <a:t>ce</a:t>
            </a:r>
            <a:r>
              <a:rPr sz="650" spc="-10" dirty="0">
                <a:solidFill>
                  <a:schemeClr val="bg1"/>
                </a:solidFill>
                <a:latin typeface="Calibri"/>
                <a:cs typeface="Calibri"/>
              </a:rPr>
              <a:t>p</a:t>
            </a:r>
            <a:r>
              <a:rPr sz="650" spc="-5" dirty="0">
                <a:solidFill>
                  <a:schemeClr val="bg1"/>
                </a:solidFill>
                <a:latin typeface="Calibri"/>
                <a:cs typeface="Calibri"/>
              </a:rPr>
              <a:t>t</a:t>
            </a:r>
            <a:r>
              <a:rPr sz="650" spc="5" dirty="0">
                <a:solidFill>
                  <a:schemeClr val="bg1"/>
                </a:solidFill>
                <a:latin typeface="Calibri"/>
                <a:cs typeface="Calibri"/>
              </a:rPr>
              <a:t> </a:t>
            </a:r>
            <a:r>
              <a:rPr sz="650" spc="-5" dirty="0">
                <a:solidFill>
                  <a:schemeClr val="bg1"/>
                </a:solidFill>
                <a:latin typeface="Calibri"/>
                <a:cs typeface="Calibri"/>
              </a:rPr>
              <a:t>w</a:t>
            </a:r>
            <a:r>
              <a:rPr sz="650" spc="-10" dirty="0">
                <a:solidFill>
                  <a:schemeClr val="bg1"/>
                </a:solidFill>
                <a:latin typeface="Calibri"/>
                <a:cs typeface="Calibri"/>
              </a:rPr>
              <a:t>i</a:t>
            </a:r>
            <a:r>
              <a:rPr sz="650" spc="-5" dirty="0">
                <a:solidFill>
                  <a:schemeClr val="bg1"/>
                </a:solidFill>
                <a:latin typeface="Calibri"/>
                <a:cs typeface="Calibri"/>
              </a:rPr>
              <a:t>th</a:t>
            </a:r>
            <a:r>
              <a:rPr sz="650" spc="-10" dirty="0">
                <a:solidFill>
                  <a:schemeClr val="bg1"/>
                </a:solidFill>
                <a:latin typeface="Calibri"/>
                <a:cs typeface="Calibri"/>
              </a:rPr>
              <a:t> </a:t>
            </a:r>
            <a:r>
              <a:rPr sz="650" spc="-5" dirty="0">
                <a:solidFill>
                  <a:schemeClr val="bg1"/>
                </a:solidFill>
                <a:latin typeface="Calibri"/>
                <a:cs typeface="Calibri"/>
              </a:rPr>
              <a:t>wr</a:t>
            </a:r>
            <a:r>
              <a:rPr sz="650" spc="-10" dirty="0">
                <a:solidFill>
                  <a:schemeClr val="bg1"/>
                </a:solidFill>
                <a:latin typeface="Calibri"/>
                <a:cs typeface="Calibri"/>
              </a:rPr>
              <a:t>i</a:t>
            </a:r>
            <a:r>
              <a:rPr sz="650" spc="-5" dirty="0">
                <a:solidFill>
                  <a:schemeClr val="bg1"/>
                </a:solidFill>
                <a:latin typeface="Calibri"/>
                <a:cs typeface="Calibri"/>
              </a:rPr>
              <a:t>t</a:t>
            </a:r>
            <a:r>
              <a:rPr sz="650" spc="-10" dirty="0">
                <a:solidFill>
                  <a:schemeClr val="bg1"/>
                </a:solidFill>
                <a:latin typeface="Calibri"/>
                <a:cs typeface="Calibri"/>
              </a:rPr>
              <a:t>t</a:t>
            </a:r>
            <a:r>
              <a:rPr sz="650" spc="5" dirty="0">
                <a:solidFill>
                  <a:schemeClr val="bg1"/>
                </a:solidFill>
                <a:latin typeface="Calibri"/>
                <a:cs typeface="Calibri"/>
              </a:rPr>
              <a:t>e</a:t>
            </a:r>
            <a:r>
              <a:rPr sz="650" spc="-5" dirty="0">
                <a:solidFill>
                  <a:schemeClr val="bg1"/>
                </a:solidFill>
                <a:latin typeface="Calibri"/>
                <a:cs typeface="Calibri"/>
              </a:rPr>
              <a:t>n</a:t>
            </a:r>
            <a:r>
              <a:rPr sz="650" spc="-10" dirty="0">
                <a:solidFill>
                  <a:schemeClr val="bg1"/>
                </a:solidFill>
                <a:latin typeface="Calibri"/>
                <a:cs typeface="Calibri"/>
              </a:rPr>
              <a:t> p</a:t>
            </a:r>
            <a:r>
              <a:rPr sz="650" spc="-5" dirty="0">
                <a:solidFill>
                  <a:schemeClr val="bg1"/>
                </a:solidFill>
                <a:latin typeface="Calibri"/>
                <a:cs typeface="Calibri"/>
              </a:rPr>
              <a:t>erm</a:t>
            </a:r>
            <a:r>
              <a:rPr sz="650" spc="-15" dirty="0">
                <a:solidFill>
                  <a:schemeClr val="bg1"/>
                </a:solidFill>
                <a:latin typeface="Calibri"/>
                <a:cs typeface="Calibri"/>
              </a:rPr>
              <a:t>i</a:t>
            </a:r>
            <a:r>
              <a:rPr sz="650" spc="-5" dirty="0">
                <a:solidFill>
                  <a:schemeClr val="bg1"/>
                </a:solidFill>
                <a:latin typeface="Calibri"/>
                <a:cs typeface="Calibri"/>
              </a:rPr>
              <a:t>s</a:t>
            </a:r>
            <a:r>
              <a:rPr sz="650" spc="-10" dirty="0">
                <a:solidFill>
                  <a:schemeClr val="bg1"/>
                </a:solidFill>
                <a:latin typeface="Calibri"/>
                <a:cs typeface="Calibri"/>
              </a:rPr>
              <a:t>si</a:t>
            </a:r>
            <a:r>
              <a:rPr sz="650" spc="-15" dirty="0">
                <a:solidFill>
                  <a:schemeClr val="bg1"/>
                </a:solidFill>
                <a:latin typeface="Calibri"/>
                <a:cs typeface="Calibri"/>
              </a:rPr>
              <a:t>o</a:t>
            </a:r>
            <a:r>
              <a:rPr sz="650" spc="-5" dirty="0">
                <a:solidFill>
                  <a:schemeClr val="bg1"/>
                </a:solidFill>
                <a:latin typeface="Calibri"/>
                <a:cs typeface="Calibri"/>
              </a:rPr>
              <a:t>n</a:t>
            </a:r>
            <a:r>
              <a:rPr sz="650" dirty="0">
                <a:solidFill>
                  <a:schemeClr val="bg1"/>
                </a:solidFill>
                <a:latin typeface="Calibri"/>
                <a:cs typeface="Calibri"/>
              </a:rPr>
              <a:t> </a:t>
            </a:r>
            <a:r>
              <a:rPr sz="650" spc="-15" dirty="0">
                <a:solidFill>
                  <a:schemeClr val="bg1"/>
                </a:solidFill>
                <a:latin typeface="Calibri"/>
                <a:cs typeface="Calibri"/>
              </a:rPr>
              <a:t>f</a:t>
            </a:r>
            <a:r>
              <a:rPr sz="650" spc="-5" dirty="0">
                <a:solidFill>
                  <a:schemeClr val="bg1"/>
                </a:solidFill>
                <a:latin typeface="Calibri"/>
                <a:cs typeface="Calibri"/>
              </a:rPr>
              <a:t>r</a:t>
            </a:r>
            <a:r>
              <a:rPr sz="650" spc="-10" dirty="0">
                <a:solidFill>
                  <a:schemeClr val="bg1"/>
                </a:solidFill>
                <a:latin typeface="Calibri"/>
                <a:cs typeface="Calibri"/>
              </a:rPr>
              <a:t>om</a:t>
            </a:r>
            <a:r>
              <a:rPr sz="650" spc="5" dirty="0">
                <a:solidFill>
                  <a:schemeClr val="bg1"/>
                </a:solidFill>
                <a:latin typeface="Calibri"/>
                <a:cs typeface="Calibri"/>
              </a:rPr>
              <a:t> </a:t>
            </a:r>
            <a:r>
              <a:rPr sz="650" spc="-5" dirty="0">
                <a:solidFill>
                  <a:schemeClr val="bg1"/>
                </a:solidFill>
                <a:latin typeface="Calibri"/>
                <a:cs typeface="Calibri"/>
              </a:rPr>
              <a:t>S</a:t>
            </a:r>
            <a:r>
              <a:rPr sz="650" spc="-15" dirty="0">
                <a:solidFill>
                  <a:schemeClr val="bg1"/>
                </a:solidFill>
                <a:latin typeface="Calibri"/>
                <a:cs typeface="Calibri"/>
              </a:rPr>
              <a:t>M</a:t>
            </a:r>
            <a:r>
              <a:rPr sz="650" spc="-5" dirty="0">
                <a:solidFill>
                  <a:schemeClr val="bg1"/>
                </a:solidFill>
                <a:latin typeface="Calibri"/>
                <a:cs typeface="Calibri"/>
              </a:rPr>
              <a:t>SA</a:t>
            </a:r>
            <a:r>
              <a:rPr sz="650" dirty="0">
                <a:solidFill>
                  <a:schemeClr val="bg1"/>
                </a:solidFill>
                <a:latin typeface="Calibri"/>
                <a:cs typeface="Calibri"/>
              </a:rPr>
              <a:t>.</a:t>
            </a:r>
            <a:r>
              <a:rPr sz="650" spc="-5" dirty="0">
                <a:solidFill>
                  <a:schemeClr val="bg1"/>
                </a:solidFill>
                <a:latin typeface="Calibri"/>
                <a:cs typeface="Calibri"/>
              </a:rPr>
              <a:t>“</a:t>
            </a:r>
            <a:endParaRPr sz="650" dirty="0">
              <a:solidFill>
                <a:schemeClr val="bg1"/>
              </a:solidFill>
              <a:latin typeface="Calibri"/>
              <a:cs typeface="Calibri"/>
            </a:endParaRPr>
          </a:p>
        </p:txBody>
      </p:sp>
      <p:cxnSp>
        <p:nvCxnSpPr>
          <p:cNvPr id="123" name="Straight Connector 122">
            <a:extLst>
              <a:ext uri="{FF2B5EF4-FFF2-40B4-BE49-F238E27FC236}">
                <a16:creationId xmlns:a16="http://schemas.microsoft.com/office/drawing/2014/main" id="{F376B19E-F84B-44F0-A189-49F919EE0478}"/>
              </a:ext>
            </a:extLst>
          </p:cNvPr>
          <p:cNvCxnSpPr>
            <a:cxnSpLocks/>
          </p:cNvCxnSpPr>
          <p:nvPr/>
        </p:nvCxnSpPr>
        <p:spPr>
          <a:xfrm>
            <a:off x="228600" y="6825009"/>
            <a:ext cx="11731052" cy="0"/>
          </a:xfrm>
          <a:prstGeom prst="line">
            <a:avLst/>
          </a:prstGeom>
          <a:ln w="57150">
            <a:solidFill>
              <a:srgbClr val="FF671F"/>
            </a:solidFill>
          </a:ln>
        </p:spPr>
        <p:style>
          <a:lnRef idx="1">
            <a:schemeClr val="dk1"/>
          </a:lnRef>
          <a:fillRef idx="0">
            <a:schemeClr val="dk1"/>
          </a:fillRef>
          <a:effectRef idx="0">
            <a:schemeClr val="dk1"/>
          </a:effectRef>
          <a:fontRef idx="minor">
            <a:schemeClr val="tx1"/>
          </a:fontRef>
        </p:style>
      </p:cxnSp>
      <p:grpSp>
        <p:nvGrpSpPr>
          <p:cNvPr id="124" name="Group 56">
            <a:extLst>
              <a:ext uri="{FF2B5EF4-FFF2-40B4-BE49-F238E27FC236}">
                <a16:creationId xmlns:a16="http://schemas.microsoft.com/office/drawing/2014/main" id="{44CA8071-1691-4BE7-8D84-9F1930B8D381}"/>
              </a:ext>
            </a:extLst>
          </p:cNvPr>
          <p:cNvGrpSpPr>
            <a:grpSpLocks/>
          </p:cNvGrpSpPr>
          <p:nvPr/>
        </p:nvGrpSpPr>
        <p:grpSpPr bwMode="auto">
          <a:xfrm rot="20954489">
            <a:off x="7168414" y="1349413"/>
            <a:ext cx="4452938" cy="4298927"/>
            <a:chOff x="-63862" y="1052667"/>
            <a:chExt cx="2097920" cy="2119592"/>
          </a:xfrm>
        </p:grpSpPr>
        <p:grpSp>
          <p:nvGrpSpPr>
            <p:cNvPr id="126" name="Group 57">
              <a:extLst>
                <a:ext uri="{FF2B5EF4-FFF2-40B4-BE49-F238E27FC236}">
                  <a16:creationId xmlns:a16="http://schemas.microsoft.com/office/drawing/2014/main" id="{CD8D84C2-E6CB-42EC-A20A-02B27F48AD1E}"/>
                </a:ext>
              </a:extLst>
            </p:cNvPr>
            <p:cNvGrpSpPr>
              <a:grpSpLocks/>
            </p:cNvGrpSpPr>
            <p:nvPr/>
          </p:nvGrpSpPr>
          <p:grpSpPr bwMode="auto">
            <a:xfrm>
              <a:off x="-63862" y="1052667"/>
              <a:ext cx="2097920" cy="2119592"/>
              <a:chOff x="3145066" y="1143443"/>
              <a:chExt cx="2262188" cy="2285557"/>
            </a:xfrm>
          </p:grpSpPr>
          <p:grpSp>
            <p:nvGrpSpPr>
              <p:cNvPr id="128" name="Group 59">
                <a:extLst>
                  <a:ext uri="{FF2B5EF4-FFF2-40B4-BE49-F238E27FC236}">
                    <a16:creationId xmlns:a16="http://schemas.microsoft.com/office/drawing/2014/main" id="{58B84519-5B93-4BBA-A27B-AE055F479FA1}"/>
                  </a:ext>
                </a:extLst>
              </p:cNvPr>
              <p:cNvGrpSpPr>
                <a:grpSpLocks/>
              </p:cNvGrpSpPr>
              <p:nvPr/>
            </p:nvGrpSpPr>
            <p:grpSpPr bwMode="auto">
              <a:xfrm>
                <a:off x="3145066" y="1314450"/>
                <a:ext cx="2262188" cy="2114550"/>
                <a:chOff x="5748566" y="3871913"/>
                <a:chExt cx="2262188" cy="2114550"/>
              </a:xfrm>
            </p:grpSpPr>
            <p:sp>
              <p:nvSpPr>
                <p:cNvPr id="130" name="Rectangle 5">
                  <a:extLst>
                    <a:ext uri="{FF2B5EF4-FFF2-40B4-BE49-F238E27FC236}">
                      <a16:creationId xmlns:a16="http://schemas.microsoft.com/office/drawing/2014/main" id="{088FCB93-B9D8-49E3-842C-C533FB33EFFA}"/>
                    </a:ext>
                  </a:extLst>
                </p:cNvPr>
                <p:cNvSpPr/>
                <p:nvPr/>
              </p:nvSpPr>
              <p:spPr>
                <a:xfrm>
                  <a:off x="5748566" y="3981101"/>
                  <a:ext cx="2057261" cy="1895809"/>
                </a:xfrm>
                <a:custGeom>
                  <a:avLst/>
                  <a:gdLst>
                    <a:gd name="connsiteX0" fmla="*/ 0 w 2262188"/>
                    <a:gd name="connsiteY0" fmla="*/ 0 h 1562100"/>
                    <a:gd name="connsiteX1" fmla="*/ 2262188 w 2262188"/>
                    <a:gd name="connsiteY1" fmla="*/ 0 h 1562100"/>
                    <a:gd name="connsiteX2" fmla="*/ 2262188 w 2262188"/>
                    <a:gd name="connsiteY2" fmla="*/ 1562100 h 1562100"/>
                    <a:gd name="connsiteX3" fmla="*/ 0 w 2262188"/>
                    <a:gd name="connsiteY3" fmla="*/ 1562100 h 1562100"/>
                    <a:gd name="connsiteX4" fmla="*/ 0 w 2262188"/>
                    <a:gd name="connsiteY4" fmla="*/ 0 h 1562100"/>
                    <a:gd name="connsiteX0" fmla="*/ 0 w 2262188"/>
                    <a:gd name="connsiteY0" fmla="*/ 247650 h 1809750"/>
                    <a:gd name="connsiteX1" fmla="*/ 1952625 w 2262188"/>
                    <a:gd name="connsiteY1" fmla="*/ 0 h 1809750"/>
                    <a:gd name="connsiteX2" fmla="*/ 2262188 w 2262188"/>
                    <a:gd name="connsiteY2" fmla="*/ 1809750 h 1809750"/>
                    <a:gd name="connsiteX3" fmla="*/ 0 w 2262188"/>
                    <a:gd name="connsiteY3" fmla="*/ 1809750 h 1809750"/>
                    <a:gd name="connsiteX4" fmla="*/ 0 w 2262188"/>
                    <a:gd name="connsiteY4" fmla="*/ 247650 h 18097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18378 w 2280566"/>
                    <a:gd name="connsiteY0" fmla="*/ 247650 h 2133600"/>
                    <a:gd name="connsiteX1" fmla="*/ 1971003 w 2280566"/>
                    <a:gd name="connsiteY1" fmla="*/ 0 h 2133600"/>
                    <a:gd name="connsiteX2" fmla="*/ 2280566 w 2280566"/>
                    <a:gd name="connsiteY2" fmla="*/ 1809750 h 2133600"/>
                    <a:gd name="connsiteX3" fmla="*/ 94578 w 2280566"/>
                    <a:gd name="connsiteY3" fmla="*/ 2133600 h 2133600"/>
                    <a:gd name="connsiteX4" fmla="*/ 18378 w 2280566"/>
                    <a:gd name="connsiteY4" fmla="*/ 247650 h 2133600"/>
                    <a:gd name="connsiteX0" fmla="*/ 18378 w 2056728"/>
                    <a:gd name="connsiteY0" fmla="*/ 247650 h 2152490"/>
                    <a:gd name="connsiteX1" fmla="*/ 1971003 w 2056728"/>
                    <a:gd name="connsiteY1" fmla="*/ 0 h 2152490"/>
                    <a:gd name="connsiteX2" fmla="*/ 2056728 w 2056728"/>
                    <a:gd name="connsiteY2" fmla="*/ 2114550 h 2152490"/>
                    <a:gd name="connsiteX3" fmla="*/ 94578 w 2056728"/>
                    <a:gd name="connsiteY3" fmla="*/ 2133600 h 2152490"/>
                    <a:gd name="connsiteX4" fmla="*/ 18378 w 2056728"/>
                    <a:gd name="connsiteY4" fmla="*/ 247650 h 2152490"/>
                    <a:gd name="connsiteX0" fmla="*/ 18378 w 2056728"/>
                    <a:gd name="connsiteY0" fmla="*/ 0 h 1904840"/>
                    <a:gd name="connsiteX1" fmla="*/ 1923378 w 2056728"/>
                    <a:gd name="connsiteY1" fmla="*/ 23812 h 1904840"/>
                    <a:gd name="connsiteX2" fmla="*/ 2056728 w 2056728"/>
                    <a:gd name="connsiteY2" fmla="*/ 1866900 h 1904840"/>
                    <a:gd name="connsiteX3" fmla="*/ 94578 w 2056728"/>
                    <a:gd name="connsiteY3" fmla="*/ 1885950 h 1904840"/>
                    <a:gd name="connsiteX4" fmla="*/ 18378 w 2056728"/>
                    <a:gd name="connsiteY4" fmla="*/ 0 h 1904840"/>
                    <a:gd name="connsiteX0" fmla="*/ 18378 w 2056728"/>
                    <a:gd name="connsiteY0" fmla="*/ 0 h 1904840"/>
                    <a:gd name="connsiteX1" fmla="*/ 1918615 w 2056728"/>
                    <a:gd name="connsiteY1" fmla="*/ 4762 h 1904840"/>
                    <a:gd name="connsiteX2" fmla="*/ 2056728 w 2056728"/>
                    <a:gd name="connsiteY2" fmla="*/ 1866900 h 1904840"/>
                    <a:gd name="connsiteX3" fmla="*/ 94578 w 2056728"/>
                    <a:gd name="connsiteY3" fmla="*/ 1885950 h 1904840"/>
                    <a:gd name="connsiteX4" fmla="*/ 18378 w 2056728"/>
                    <a:gd name="connsiteY4" fmla="*/ 0 h 1904840"/>
                    <a:gd name="connsiteX0" fmla="*/ 2815 w 2060215"/>
                    <a:gd name="connsiteY0" fmla="*/ 0 h 1909602"/>
                    <a:gd name="connsiteX1" fmla="*/ 1922102 w 2060215"/>
                    <a:gd name="connsiteY1" fmla="*/ 9524 h 1909602"/>
                    <a:gd name="connsiteX2" fmla="*/ 2060215 w 2060215"/>
                    <a:gd name="connsiteY2" fmla="*/ 1871662 h 1909602"/>
                    <a:gd name="connsiteX3" fmla="*/ 98065 w 2060215"/>
                    <a:gd name="connsiteY3" fmla="*/ 1890712 h 1909602"/>
                    <a:gd name="connsiteX4" fmla="*/ 2815 w 2060215"/>
                    <a:gd name="connsiteY4" fmla="*/ 0 h 1909602"/>
                    <a:gd name="connsiteX0" fmla="*/ 43928 w 2101328"/>
                    <a:gd name="connsiteY0" fmla="*/ 0 h 1909602"/>
                    <a:gd name="connsiteX1" fmla="*/ 1963215 w 2101328"/>
                    <a:gd name="connsiteY1" fmla="*/ 9524 h 1909602"/>
                    <a:gd name="connsiteX2" fmla="*/ 2101328 w 2101328"/>
                    <a:gd name="connsiteY2" fmla="*/ 1871662 h 1909602"/>
                    <a:gd name="connsiteX3" fmla="*/ 139178 w 2101328"/>
                    <a:gd name="connsiteY3" fmla="*/ 1890712 h 1909602"/>
                    <a:gd name="connsiteX4" fmla="*/ 43928 w 2101328"/>
                    <a:gd name="connsiteY4" fmla="*/ 0 h 1909602"/>
                    <a:gd name="connsiteX0" fmla="*/ 53205 w 2110605"/>
                    <a:gd name="connsiteY0" fmla="*/ 0 h 1910544"/>
                    <a:gd name="connsiteX1" fmla="*/ 1972492 w 2110605"/>
                    <a:gd name="connsiteY1" fmla="*/ 9524 h 1910544"/>
                    <a:gd name="connsiteX2" fmla="*/ 2110605 w 2110605"/>
                    <a:gd name="connsiteY2" fmla="*/ 1871662 h 1910544"/>
                    <a:gd name="connsiteX3" fmla="*/ 134168 w 2110605"/>
                    <a:gd name="connsiteY3" fmla="*/ 1895474 h 1910544"/>
                    <a:gd name="connsiteX4" fmla="*/ 53205 w 2110605"/>
                    <a:gd name="connsiteY4" fmla="*/ 0 h 1910544"/>
                    <a:gd name="connsiteX0" fmla="*/ 0 w 2057400"/>
                    <a:gd name="connsiteY0" fmla="*/ 0 h 1910544"/>
                    <a:gd name="connsiteX1" fmla="*/ 1919287 w 2057400"/>
                    <a:gd name="connsiteY1" fmla="*/ 9524 h 1910544"/>
                    <a:gd name="connsiteX2" fmla="*/ 2057400 w 2057400"/>
                    <a:gd name="connsiteY2" fmla="*/ 1871662 h 1910544"/>
                    <a:gd name="connsiteX3" fmla="*/ 80963 w 2057400"/>
                    <a:gd name="connsiteY3" fmla="*/ 1895474 h 1910544"/>
                    <a:gd name="connsiteX4" fmla="*/ 0 w 2057400"/>
                    <a:gd name="connsiteY4" fmla="*/ 0 h 1910544"/>
                    <a:gd name="connsiteX0" fmla="*/ 0 w 2057400"/>
                    <a:gd name="connsiteY0" fmla="*/ 0 h 1895474"/>
                    <a:gd name="connsiteX1" fmla="*/ 1919287 w 2057400"/>
                    <a:gd name="connsiteY1" fmla="*/ 9524 h 1895474"/>
                    <a:gd name="connsiteX2" fmla="*/ 2057400 w 2057400"/>
                    <a:gd name="connsiteY2" fmla="*/ 1871662 h 1895474"/>
                    <a:gd name="connsiteX3" fmla="*/ 80963 w 2057400"/>
                    <a:gd name="connsiteY3" fmla="*/ 1895474 h 1895474"/>
                    <a:gd name="connsiteX4" fmla="*/ 0 w 2057400"/>
                    <a:gd name="connsiteY4" fmla="*/ 0 h 1895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7400" h="1895474">
                      <a:moveTo>
                        <a:pt x="0" y="0"/>
                      </a:moveTo>
                      <a:lnTo>
                        <a:pt x="1919287" y="9524"/>
                      </a:lnTo>
                      <a:lnTo>
                        <a:pt x="2057400" y="1871662"/>
                      </a:lnTo>
                      <a:cubicBezTo>
                        <a:pt x="1560512" y="1897062"/>
                        <a:pt x="896939" y="1836737"/>
                        <a:pt x="80963" y="1895474"/>
                      </a:cubicBezTo>
                      <a:cubicBezTo>
                        <a:pt x="-38100" y="1416049"/>
                        <a:pt x="33337" y="889000"/>
                        <a:pt x="0" y="0"/>
                      </a:cubicBezTo>
                      <a:close/>
                    </a:path>
                  </a:pathLst>
                </a:custGeom>
                <a:solidFill>
                  <a:srgbClr val="9E01BF"/>
                </a:solidFill>
                <a:ln>
                  <a:noFill/>
                </a:ln>
                <a:effectLst>
                  <a:outerShdw blurRad="50800" dist="38100" dir="8100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cs typeface="Arial" panose="020B0604020202020204" pitchFamily="34" charset="0"/>
                  </a:endParaRPr>
                </a:p>
              </p:txBody>
            </p:sp>
            <p:sp>
              <p:nvSpPr>
                <p:cNvPr id="131" name="Rectangle 5">
                  <a:extLst>
                    <a:ext uri="{FF2B5EF4-FFF2-40B4-BE49-F238E27FC236}">
                      <a16:creationId xmlns:a16="http://schemas.microsoft.com/office/drawing/2014/main" id="{400F4F03-596A-479C-93CA-66D37D4624AF}"/>
                    </a:ext>
                  </a:extLst>
                </p:cNvPr>
                <p:cNvSpPr/>
                <p:nvPr/>
              </p:nvSpPr>
              <p:spPr>
                <a:xfrm>
                  <a:off x="5748566" y="3871549"/>
                  <a:ext cx="2262188" cy="2114914"/>
                </a:xfrm>
                <a:custGeom>
                  <a:avLst/>
                  <a:gdLst>
                    <a:gd name="connsiteX0" fmla="*/ 0 w 2262188"/>
                    <a:gd name="connsiteY0" fmla="*/ 0 h 1562100"/>
                    <a:gd name="connsiteX1" fmla="*/ 2262188 w 2262188"/>
                    <a:gd name="connsiteY1" fmla="*/ 0 h 1562100"/>
                    <a:gd name="connsiteX2" fmla="*/ 2262188 w 2262188"/>
                    <a:gd name="connsiteY2" fmla="*/ 1562100 h 1562100"/>
                    <a:gd name="connsiteX3" fmla="*/ 0 w 2262188"/>
                    <a:gd name="connsiteY3" fmla="*/ 1562100 h 1562100"/>
                    <a:gd name="connsiteX4" fmla="*/ 0 w 2262188"/>
                    <a:gd name="connsiteY4" fmla="*/ 0 h 1562100"/>
                    <a:gd name="connsiteX0" fmla="*/ 0 w 2262188"/>
                    <a:gd name="connsiteY0" fmla="*/ 247650 h 1809750"/>
                    <a:gd name="connsiteX1" fmla="*/ 1952625 w 2262188"/>
                    <a:gd name="connsiteY1" fmla="*/ 0 h 1809750"/>
                    <a:gd name="connsiteX2" fmla="*/ 2262188 w 2262188"/>
                    <a:gd name="connsiteY2" fmla="*/ 1809750 h 1809750"/>
                    <a:gd name="connsiteX3" fmla="*/ 0 w 2262188"/>
                    <a:gd name="connsiteY3" fmla="*/ 1809750 h 1809750"/>
                    <a:gd name="connsiteX4" fmla="*/ 0 w 2262188"/>
                    <a:gd name="connsiteY4" fmla="*/ 247650 h 18097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2188" h="2114550">
                      <a:moveTo>
                        <a:pt x="0" y="247650"/>
                      </a:moveTo>
                      <a:lnTo>
                        <a:pt x="1952625" y="0"/>
                      </a:lnTo>
                      <a:lnTo>
                        <a:pt x="2262188" y="1809750"/>
                      </a:lnTo>
                      <a:cubicBezTo>
                        <a:pt x="1622425" y="1911350"/>
                        <a:pt x="1158876" y="2055813"/>
                        <a:pt x="342900" y="2114550"/>
                      </a:cubicBezTo>
                      <a:cubicBezTo>
                        <a:pt x="76200" y="1501775"/>
                        <a:pt x="214312" y="969963"/>
                        <a:pt x="0" y="247650"/>
                      </a:cubicBezTo>
                      <a:close/>
                    </a:path>
                  </a:pathLst>
                </a:custGeom>
                <a:solidFill>
                  <a:srgbClr val="FF671F"/>
                </a:solidFill>
                <a:ln>
                  <a:noFill/>
                </a:ln>
                <a:effectLst>
                  <a:outerShdw blurRad="50800" dist="38100" dir="8100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cs typeface="Arial" panose="020B0604020202020204" pitchFamily="34" charset="0"/>
                  </a:endParaRPr>
                </a:p>
              </p:txBody>
            </p:sp>
          </p:grpSp>
          <p:sp>
            <p:nvSpPr>
              <p:cNvPr id="129" name="Freeform 83">
                <a:extLst>
                  <a:ext uri="{FF2B5EF4-FFF2-40B4-BE49-F238E27FC236}">
                    <a16:creationId xmlns:a16="http://schemas.microsoft.com/office/drawing/2014/main" id="{C85E5630-4DAF-4566-AB0F-7D2E9F14329C}"/>
                  </a:ext>
                </a:extLst>
              </p:cNvPr>
              <p:cNvSpPr/>
              <p:nvPr/>
            </p:nvSpPr>
            <p:spPr>
              <a:xfrm rot="20835425">
                <a:off x="3521919" y="1143443"/>
                <a:ext cx="242187" cy="658241"/>
              </a:xfrm>
              <a:custGeom>
                <a:avLst/>
                <a:gdLst>
                  <a:gd name="connsiteX0" fmla="*/ 155940 w 242079"/>
                  <a:gd name="connsiteY0" fmla="*/ 4772 h 657789"/>
                  <a:gd name="connsiteX1" fmla="*/ 227649 w 242079"/>
                  <a:gd name="connsiteY1" fmla="*/ 76765 h 657789"/>
                  <a:gd name="connsiteX2" fmla="*/ 241933 w 242079"/>
                  <a:gd name="connsiteY2" fmla="*/ 550445 h 657789"/>
                  <a:gd name="connsiteX3" fmla="*/ 63518 w 242079"/>
                  <a:gd name="connsiteY3" fmla="*/ 539353 h 657789"/>
                  <a:gd name="connsiteX4" fmla="*/ 51542 w 242079"/>
                  <a:gd name="connsiteY4" fmla="*/ 247426 h 657789"/>
                  <a:gd name="connsiteX5" fmla="*/ 87414 w 242079"/>
                  <a:gd name="connsiteY5" fmla="*/ 246350 h 657789"/>
                  <a:gd name="connsiteX6" fmla="*/ 99797 w 242079"/>
                  <a:gd name="connsiteY6" fmla="*/ 541433 h 657789"/>
                  <a:gd name="connsiteX7" fmla="*/ 200540 w 242079"/>
                  <a:gd name="connsiteY7" fmla="*/ 550446 h 657789"/>
                  <a:gd name="connsiteX8" fmla="*/ 186594 w 242079"/>
                  <a:gd name="connsiteY8" fmla="*/ 83377 h 657789"/>
                  <a:gd name="connsiteX9" fmla="*/ 42654 w 242079"/>
                  <a:gd name="connsiteY9" fmla="*/ 96695 h 657789"/>
                  <a:gd name="connsiteX10" fmla="*/ 38094 w 242079"/>
                  <a:gd name="connsiteY10" fmla="*/ 151141 h 657789"/>
                  <a:gd name="connsiteX11" fmla="*/ 35792 w 242079"/>
                  <a:gd name="connsiteY11" fmla="*/ 189705 h 657789"/>
                  <a:gd name="connsiteX12" fmla="*/ 0 w 242079"/>
                  <a:gd name="connsiteY12" fmla="*/ 180977 h 657789"/>
                  <a:gd name="connsiteX13" fmla="*/ 387 w 242079"/>
                  <a:gd name="connsiteY13" fmla="*/ 149520 h 657789"/>
                  <a:gd name="connsiteX14" fmla="*/ 5436 w 242079"/>
                  <a:gd name="connsiteY14" fmla="*/ 85217 h 657789"/>
                  <a:gd name="connsiteX15" fmla="*/ 155940 w 242079"/>
                  <a:gd name="connsiteY15" fmla="*/ 4772 h 657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2079" h="657789">
                    <a:moveTo>
                      <a:pt x="155940" y="4772"/>
                    </a:moveTo>
                    <a:cubicBezTo>
                      <a:pt x="192435" y="14500"/>
                      <a:pt x="222499" y="38956"/>
                      <a:pt x="227649" y="76765"/>
                    </a:cubicBezTo>
                    <a:cubicBezTo>
                      <a:pt x="234563" y="265770"/>
                      <a:pt x="240328" y="371828"/>
                      <a:pt x="241933" y="550445"/>
                    </a:cubicBezTo>
                    <a:cubicBezTo>
                      <a:pt x="247977" y="686654"/>
                      <a:pt x="65591" y="704151"/>
                      <a:pt x="63518" y="539353"/>
                    </a:cubicBezTo>
                    <a:cubicBezTo>
                      <a:pt x="61409" y="475444"/>
                      <a:pt x="48289" y="301306"/>
                      <a:pt x="51542" y="247426"/>
                    </a:cubicBezTo>
                    <a:cubicBezTo>
                      <a:pt x="54501" y="228700"/>
                      <a:pt x="85100" y="229493"/>
                      <a:pt x="87414" y="246350"/>
                    </a:cubicBezTo>
                    <a:cubicBezTo>
                      <a:pt x="89907" y="308676"/>
                      <a:pt x="95118" y="457176"/>
                      <a:pt x="99797" y="541433"/>
                    </a:cubicBezTo>
                    <a:cubicBezTo>
                      <a:pt x="108317" y="639321"/>
                      <a:pt x="206414" y="632988"/>
                      <a:pt x="200540" y="550446"/>
                    </a:cubicBezTo>
                    <a:cubicBezTo>
                      <a:pt x="199402" y="376527"/>
                      <a:pt x="191772" y="259740"/>
                      <a:pt x="186594" y="83377"/>
                    </a:cubicBezTo>
                    <a:cubicBezTo>
                      <a:pt x="180913" y="26407"/>
                      <a:pt x="50416" y="14783"/>
                      <a:pt x="42654" y="96695"/>
                    </a:cubicBezTo>
                    <a:cubicBezTo>
                      <a:pt x="39662" y="115477"/>
                      <a:pt x="38757" y="133517"/>
                      <a:pt x="38094" y="151141"/>
                    </a:cubicBezTo>
                    <a:lnTo>
                      <a:pt x="35792" y="189705"/>
                    </a:lnTo>
                    <a:lnTo>
                      <a:pt x="0" y="180977"/>
                    </a:lnTo>
                    <a:lnTo>
                      <a:pt x="387" y="149520"/>
                    </a:lnTo>
                    <a:cubicBezTo>
                      <a:pt x="806" y="129168"/>
                      <a:pt x="1954" y="107313"/>
                      <a:pt x="5436" y="85217"/>
                    </a:cubicBezTo>
                    <a:cubicBezTo>
                      <a:pt x="16425" y="13253"/>
                      <a:pt x="95115" y="-11442"/>
                      <a:pt x="155940" y="4772"/>
                    </a:cubicBezTo>
                    <a:close/>
                  </a:path>
                </a:pathLst>
              </a:custGeom>
              <a:solidFill>
                <a:schemeClr val="accent5">
                  <a:lumMod val="75000"/>
                  <a:lumOff val="2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cs typeface="Arial" panose="020B0604020202020204" pitchFamily="34" charset="0"/>
                </a:endParaRPr>
              </a:p>
            </p:txBody>
          </p:sp>
        </p:grpSp>
        <p:sp>
          <p:nvSpPr>
            <p:cNvPr id="127" name="TextBox 58">
              <a:extLst>
                <a:ext uri="{FF2B5EF4-FFF2-40B4-BE49-F238E27FC236}">
                  <a16:creationId xmlns:a16="http://schemas.microsoft.com/office/drawing/2014/main" id="{E6BFAE01-6068-489B-BE9F-99543CD6A6FF}"/>
                </a:ext>
              </a:extLst>
            </p:cNvPr>
            <p:cNvSpPr txBox="1">
              <a:spLocks noChangeArrowheads="1"/>
            </p:cNvSpPr>
            <p:nvPr/>
          </p:nvSpPr>
          <p:spPr bwMode="auto">
            <a:xfrm rot="21015578">
              <a:off x="78862" y="1566861"/>
              <a:ext cx="1814985" cy="150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n-GB" altLang="en-US" sz="1600" b="1" dirty="0">
                  <a:solidFill>
                    <a:schemeClr val="bg1"/>
                  </a:solidFill>
                  <a:latin typeface="+mn-lt"/>
                  <a:cs typeface="Arial" panose="020B0604020202020204" pitchFamily="34" charset="0"/>
                </a:rPr>
                <a:t>ISO 27001, Information Security Management System (ISMS) provides a systematic approach that will help SMSA to protect the confidentiality, integrity and availability (CIA) of our sensitive information. </a:t>
              </a:r>
            </a:p>
            <a:p>
              <a:pPr algn="ctr"/>
              <a:r>
                <a:rPr lang="en-GB" altLang="en-US" sz="1600" b="1" dirty="0">
                  <a:solidFill>
                    <a:schemeClr val="bg1"/>
                  </a:solidFill>
                  <a:latin typeface="+mn-lt"/>
                  <a:cs typeface="Arial" panose="020B0604020202020204" pitchFamily="34" charset="0"/>
                </a:rPr>
                <a:t>It provides a framework to assess and manage security risks, establish security objectives, and implement appropriate security controls.</a:t>
              </a:r>
            </a:p>
            <a:p>
              <a:pPr algn="ctr"/>
              <a:r>
                <a:rPr lang="en-GB" altLang="en-US" sz="1600" b="1" dirty="0">
                  <a:solidFill>
                    <a:schemeClr val="bg1"/>
                  </a:solidFill>
                  <a:latin typeface="+mn-lt"/>
                  <a:cs typeface="Arial" panose="020B0604020202020204" pitchFamily="34" charset="0"/>
                </a:rPr>
                <a:t> For implementing controls ISO 27002 has also been referred to.</a:t>
              </a:r>
            </a:p>
          </p:txBody>
        </p:sp>
      </p:grpSp>
    </p:spTree>
    <p:extLst>
      <p:ext uri="{BB962C8B-B14F-4D97-AF65-F5344CB8AC3E}">
        <p14:creationId xmlns:p14="http://schemas.microsoft.com/office/powerpoint/2010/main" val="2978770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8">
            <a:extLst>
              <a:ext uri="{FF2B5EF4-FFF2-40B4-BE49-F238E27FC236}">
                <a16:creationId xmlns:a16="http://schemas.microsoft.com/office/drawing/2014/main" id="{F86C00CC-9BC0-4622-884B-01F121EA1D5F}"/>
              </a:ext>
            </a:extLst>
          </p:cNvPr>
          <p:cNvSpPr txBox="1"/>
          <p:nvPr/>
        </p:nvSpPr>
        <p:spPr>
          <a:xfrm>
            <a:off x="3598863" y="6688138"/>
            <a:ext cx="4994275"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cs typeface="Calibri"/>
              </a:rPr>
              <a:t>“</a:t>
            </a:r>
            <a:r>
              <a:rPr sz="650" spc="-5" dirty="0">
                <a:solidFill>
                  <a:schemeClr val="bg1"/>
                </a:solidFill>
                <a:cs typeface="Calibri"/>
              </a:rPr>
              <a:t>C</a:t>
            </a:r>
            <a:r>
              <a:rPr sz="650" spc="-15" dirty="0">
                <a:solidFill>
                  <a:schemeClr val="bg1"/>
                </a:solidFill>
                <a:cs typeface="Calibri"/>
              </a:rPr>
              <a:t>o</a:t>
            </a:r>
            <a:r>
              <a:rPr sz="650" spc="-10" dirty="0">
                <a:solidFill>
                  <a:schemeClr val="bg1"/>
                </a:solidFill>
                <a:cs typeface="Calibri"/>
              </a:rPr>
              <a:t>p</a:t>
            </a:r>
            <a:r>
              <a:rPr sz="650" spc="-15" dirty="0">
                <a:solidFill>
                  <a:schemeClr val="bg1"/>
                </a:solidFill>
                <a:cs typeface="Calibri"/>
              </a:rPr>
              <a:t>y</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a:t>
            </a:r>
            <a:r>
              <a:rPr sz="650" spc="-10" dirty="0">
                <a:solidFill>
                  <a:schemeClr val="bg1"/>
                </a:solidFill>
                <a:cs typeface="Calibri"/>
              </a:rPr>
              <a:t>s</a:t>
            </a:r>
            <a:r>
              <a:rPr sz="650" spc="-5" dirty="0">
                <a:solidFill>
                  <a:schemeClr val="bg1"/>
                </a:solidFill>
                <a:cs typeface="Calibri"/>
              </a:rPr>
              <a:t>:</a:t>
            </a:r>
            <a:r>
              <a:rPr sz="650" spc="-10" dirty="0">
                <a:solidFill>
                  <a:schemeClr val="bg1"/>
                </a:solidFill>
                <a:cs typeface="Calibri"/>
              </a:rPr>
              <a:t> Al</a:t>
            </a:r>
            <a:r>
              <a:rPr sz="650" spc="-5" dirty="0">
                <a:solidFill>
                  <a:schemeClr val="bg1"/>
                </a:solidFill>
                <a:cs typeface="Calibri"/>
              </a:rPr>
              <a:t>l</a:t>
            </a:r>
            <a:r>
              <a:rPr sz="650" spc="15" dirty="0">
                <a:solidFill>
                  <a:schemeClr val="bg1"/>
                </a:solidFill>
                <a:cs typeface="Calibri"/>
              </a:rPr>
              <a:t> </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ts</a:t>
            </a:r>
            <a:r>
              <a:rPr sz="650" spc="-10" dirty="0">
                <a:solidFill>
                  <a:schemeClr val="bg1"/>
                </a:solidFill>
                <a:cs typeface="Calibri"/>
              </a:rPr>
              <a:t> </a:t>
            </a:r>
            <a:r>
              <a:rPr sz="650" spc="-5" dirty="0">
                <a:solidFill>
                  <a:schemeClr val="bg1"/>
                </a:solidFill>
                <a:cs typeface="Calibri"/>
              </a:rPr>
              <a:t>are</a:t>
            </a:r>
            <a:r>
              <a:rPr sz="650" spc="10" dirty="0">
                <a:solidFill>
                  <a:schemeClr val="bg1"/>
                </a:solidFill>
                <a:cs typeface="Calibri"/>
              </a:rPr>
              <a:t> </a:t>
            </a:r>
            <a:r>
              <a:rPr sz="650" spc="-5" dirty="0">
                <a:solidFill>
                  <a:schemeClr val="bg1"/>
                </a:solidFill>
                <a:cs typeface="Calibri"/>
              </a:rPr>
              <a:t>reser</a:t>
            </a:r>
            <a:r>
              <a:rPr sz="650" spc="-10" dirty="0">
                <a:solidFill>
                  <a:schemeClr val="bg1"/>
                </a:solidFill>
                <a:cs typeface="Calibri"/>
              </a:rPr>
              <a:t>v</a:t>
            </a:r>
            <a:r>
              <a:rPr sz="650" spc="-5" dirty="0">
                <a:solidFill>
                  <a:schemeClr val="bg1"/>
                </a:solidFill>
                <a:cs typeface="Calibri"/>
              </a:rPr>
              <a:t>e</a:t>
            </a:r>
            <a:r>
              <a:rPr sz="650" spc="-10" dirty="0">
                <a:solidFill>
                  <a:schemeClr val="bg1"/>
                </a:solidFill>
                <a:cs typeface="Calibri"/>
              </a:rPr>
              <a:t>d</a:t>
            </a:r>
            <a:r>
              <a:rPr sz="650" spc="-5" dirty="0">
                <a:solidFill>
                  <a:schemeClr val="bg1"/>
                </a:solidFill>
                <a:cs typeface="Calibri"/>
              </a:rPr>
              <a:t>,</a:t>
            </a:r>
            <a:r>
              <a:rPr sz="650" spc="-10" dirty="0">
                <a:solidFill>
                  <a:schemeClr val="bg1"/>
                </a:solidFill>
                <a:cs typeface="Calibri"/>
              </a:rPr>
              <a:t> n</a:t>
            </a:r>
            <a:r>
              <a:rPr sz="650" spc="-5" dirty="0">
                <a:solidFill>
                  <a:schemeClr val="bg1"/>
                </a:solidFill>
                <a:cs typeface="Calibri"/>
              </a:rPr>
              <a:t>o</a:t>
            </a:r>
            <a:r>
              <a:rPr sz="650" dirty="0">
                <a:solidFill>
                  <a:schemeClr val="bg1"/>
                </a:solidFill>
                <a:cs typeface="Calibri"/>
              </a:rPr>
              <a:t> </a:t>
            </a:r>
            <a:r>
              <a:rPr sz="650" spc="-10" dirty="0">
                <a:solidFill>
                  <a:schemeClr val="bg1"/>
                </a:solidFill>
                <a:cs typeface="Calibri"/>
              </a:rPr>
              <a:t>p</a:t>
            </a:r>
            <a:r>
              <a:rPr sz="650" spc="-5" dirty="0">
                <a:solidFill>
                  <a:schemeClr val="bg1"/>
                </a:solidFill>
                <a:cs typeface="Calibri"/>
              </a:rPr>
              <a:t>art </a:t>
            </a:r>
            <a:r>
              <a:rPr sz="650" spc="-15" dirty="0">
                <a:solidFill>
                  <a:schemeClr val="bg1"/>
                </a:solidFill>
                <a:cs typeface="Calibri"/>
              </a:rPr>
              <a:t>o</a:t>
            </a:r>
            <a:r>
              <a:rPr sz="650" spc="-5" dirty="0">
                <a:solidFill>
                  <a:schemeClr val="bg1"/>
                </a:solidFill>
                <a:cs typeface="Calibri"/>
              </a:rPr>
              <a:t>f</a:t>
            </a:r>
            <a:r>
              <a:rPr sz="650" spc="10" dirty="0">
                <a:solidFill>
                  <a:schemeClr val="bg1"/>
                </a:solidFill>
                <a:cs typeface="Calibri"/>
              </a:rPr>
              <a:t> </a:t>
            </a:r>
            <a:r>
              <a:rPr sz="650" spc="-5" dirty="0">
                <a:solidFill>
                  <a:schemeClr val="bg1"/>
                </a:solidFill>
                <a:cs typeface="Calibri"/>
              </a:rPr>
              <a:t>t</a:t>
            </a:r>
            <a:r>
              <a:rPr sz="650" spc="-15" dirty="0">
                <a:solidFill>
                  <a:schemeClr val="bg1"/>
                </a:solidFill>
                <a:cs typeface="Calibri"/>
              </a:rPr>
              <a:t>h</a:t>
            </a:r>
            <a:r>
              <a:rPr sz="650" spc="-10" dirty="0">
                <a:solidFill>
                  <a:schemeClr val="bg1"/>
                </a:solidFill>
                <a:cs typeface="Calibri"/>
              </a:rPr>
              <a:t>i</a:t>
            </a:r>
            <a:r>
              <a:rPr sz="650" spc="-5" dirty="0">
                <a:solidFill>
                  <a:schemeClr val="bg1"/>
                </a:solidFill>
                <a:cs typeface="Calibri"/>
              </a:rPr>
              <a:t>s </a:t>
            </a:r>
            <a:r>
              <a:rPr sz="650" spc="-10" dirty="0">
                <a:solidFill>
                  <a:schemeClr val="bg1"/>
                </a:solidFill>
                <a:cs typeface="Calibri"/>
              </a:rPr>
              <a:t>p</a:t>
            </a:r>
            <a:r>
              <a:rPr sz="650" spc="-5" dirty="0">
                <a:solidFill>
                  <a:schemeClr val="bg1"/>
                </a:solidFill>
                <a:cs typeface="Calibri"/>
              </a:rPr>
              <a:t>rese</a:t>
            </a:r>
            <a:r>
              <a:rPr sz="650" spc="-10" dirty="0">
                <a:solidFill>
                  <a:schemeClr val="bg1"/>
                </a:solidFill>
                <a:cs typeface="Calibri"/>
              </a:rPr>
              <a:t>n</a:t>
            </a:r>
            <a:r>
              <a:rPr sz="650" spc="-5" dirty="0">
                <a:solidFill>
                  <a:schemeClr val="bg1"/>
                </a:solidFill>
                <a:cs typeface="Calibri"/>
              </a:rPr>
              <a:t>tat</a:t>
            </a:r>
            <a:r>
              <a:rPr sz="650" spc="-15" dirty="0">
                <a:solidFill>
                  <a:schemeClr val="bg1"/>
                </a:solidFill>
                <a:cs typeface="Calibri"/>
              </a:rPr>
              <a:t>io</a:t>
            </a:r>
            <a:r>
              <a:rPr sz="650" spc="-5" dirty="0">
                <a:solidFill>
                  <a:schemeClr val="bg1"/>
                </a:solidFill>
                <a:cs typeface="Calibri"/>
              </a:rPr>
              <a:t>n</a:t>
            </a:r>
            <a:r>
              <a:rPr sz="650" dirty="0">
                <a:solidFill>
                  <a:schemeClr val="bg1"/>
                </a:solidFill>
                <a:cs typeface="Calibri"/>
              </a:rPr>
              <a:t> </a:t>
            </a:r>
            <a:r>
              <a:rPr sz="650" spc="-5" dirty="0">
                <a:solidFill>
                  <a:schemeClr val="bg1"/>
                </a:solidFill>
                <a:cs typeface="Calibri"/>
              </a:rPr>
              <a:t>can</a:t>
            </a:r>
            <a:r>
              <a:rPr sz="650" dirty="0">
                <a:solidFill>
                  <a:schemeClr val="bg1"/>
                </a:solidFill>
                <a:cs typeface="Calibri"/>
              </a:rPr>
              <a:t> </a:t>
            </a:r>
            <a:r>
              <a:rPr sz="650" spc="-10" dirty="0">
                <a:solidFill>
                  <a:schemeClr val="bg1"/>
                </a:solidFill>
                <a:cs typeface="Calibri"/>
              </a:rPr>
              <a:t>b</a:t>
            </a:r>
            <a:r>
              <a:rPr sz="650" spc="-5" dirty="0">
                <a:solidFill>
                  <a:schemeClr val="bg1"/>
                </a:solidFill>
                <a:cs typeface="Calibri"/>
              </a:rPr>
              <a:t>e re</a:t>
            </a:r>
            <a:r>
              <a:rPr sz="650" spc="-10" dirty="0">
                <a:solidFill>
                  <a:schemeClr val="bg1"/>
                </a:solidFill>
                <a:cs typeface="Calibri"/>
              </a:rPr>
              <a:t>p</a:t>
            </a:r>
            <a:r>
              <a:rPr sz="650" spc="-5" dirty="0">
                <a:solidFill>
                  <a:schemeClr val="bg1"/>
                </a:solidFill>
                <a:cs typeface="Calibri"/>
              </a:rPr>
              <a:t>r</a:t>
            </a:r>
            <a:r>
              <a:rPr sz="650" spc="-10" dirty="0">
                <a:solidFill>
                  <a:schemeClr val="bg1"/>
                </a:solidFill>
                <a:cs typeface="Calibri"/>
              </a:rPr>
              <a:t>odu</a:t>
            </a:r>
            <a:r>
              <a:rPr sz="650" spc="-5" dirty="0">
                <a:solidFill>
                  <a:schemeClr val="bg1"/>
                </a:solidFill>
                <a:cs typeface="Calibri"/>
              </a:rPr>
              <a:t>ced</a:t>
            </a:r>
            <a:r>
              <a:rPr sz="650" dirty="0">
                <a:solidFill>
                  <a:schemeClr val="bg1"/>
                </a:solidFill>
                <a:cs typeface="Calibri"/>
              </a:rPr>
              <a:t> </a:t>
            </a:r>
            <a:r>
              <a:rPr sz="650" spc="-15" dirty="0">
                <a:solidFill>
                  <a:schemeClr val="bg1"/>
                </a:solidFill>
                <a:cs typeface="Calibri"/>
              </a:rPr>
              <a:t>o</a:t>
            </a:r>
            <a:r>
              <a:rPr sz="650" spc="-5" dirty="0">
                <a:solidFill>
                  <a:schemeClr val="bg1"/>
                </a:solidFill>
                <a:cs typeface="Calibri"/>
              </a:rPr>
              <a:t>r c</a:t>
            </a:r>
            <a:r>
              <a:rPr sz="650" spc="-10" dirty="0">
                <a:solidFill>
                  <a:schemeClr val="bg1"/>
                </a:solidFill>
                <a:cs typeface="Calibri"/>
              </a:rPr>
              <a:t>opi</a:t>
            </a:r>
            <a:r>
              <a:rPr sz="650" spc="-5" dirty="0">
                <a:solidFill>
                  <a:schemeClr val="bg1"/>
                </a:solidFill>
                <a:cs typeface="Calibri"/>
              </a:rPr>
              <a:t>ed</a:t>
            </a:r>
            <a:r>
              <a:rPr sz="650" spc="15" dirty="0">
                <a:solidFill>
                  <a:schemeClr val="bg1"/>
                </a:solidFill>
                <a:cs typeface="Calibri"/>
              </a:rPr>
              <a:t> </a:t>
            </a:r>
            <a:r>
              <a:rPr sz="650" spc="-10" dirty="0">
                <a:solidFill>
                  <a:schemeClr val="bg1"/>
                </a:solidFill>
                <a:cs typeface="Calibri"/>
              </a:rPr>
              <a:t>b</a:t>
            </a:r>
            <a:r>
              <a:rPr sz="650" spc="-5" dirty="0">
                <a:solidFill>
                  <a:schemeClr val="bg1"/>
                </a:solidFill>
                <a:cs typeface="Calibri"/>
              </a:rPr>
              <a:t>y</a:t>
            </a:r>
            <a:r>
              <a:rPr sz="650" spc="-10" dirty="0">
                <a:solidFill>
                  <a:schemeClr val="bg1"/>
                </a:solidFill>
                <a:cs typeface="Calibri"/>
              </a:rPr>
              <a:t> </a:t>
            </a:r>
            <a:r>
              <a:rPr sz="650" spc="-5" dirty="0">
                <a:solidFill>
                  <a:schemeClr val="bg1"/>
                </a:solidFill>
                <a:cs typeface="Calibri"/>
              </a:rPr>
              <a:t>a</a:t>
            </a:r>
            <a:r>
              <a:rPr sz="650" spc="-10" dirty="0">
                <a:solidFill>
                  <a:schemeClr val="bg1"/>
                </a:solidFill>
                <a:cs typeface="Calibri"/>
              </a:rPr>
              <a:t>n</a:t>
            </a:r>
            <a:r>
              <a:rPr sz="650" spc="-5" dirty="0">
                <a:solidFill>
                  <a:schemeClr val="bg1"/>
                </a:solidFill>
                <a:cs typeface="Calibri"/>
              </a:rPr>
              <a:t>y</a:t>
            </a:r>
            <a:r>
              <a:rPr sz="650" dirty="0">
                <a:solidFill>
                  <a:schemeClr val="bg1"/>
                </a:solidFill>
                <a:cs typeface="Calibri"/>
              </a:rPr>
              <a:t> </a:t>
            </a:r>
            <a:r>
              <a:rPr sz="650" spc="-5" dirty="0">
                <a:solidFill>
                  <a:schemeClr val="bg1"/>
                </a:solidFill>
                <a:cs typeface="Calibri"/>
              </a:rPr>
              <a:t>mea</a:t>
            </a:r>
            <a:r>
              <a:rPr sz="650" spc="-10" dirty="0">
                <a:solidFill>
                  <a:schemeClr val="bg1"/>
                </a:solidFill>
                <a:cs typeface="Calibri"/>
              </a:rPr>
              <a:t>n</a:t>
            </a:r>
            <a:r>
              <a:rPr sz="650" spc="-5" dirty="0">
                <a:solidFill>
                  <a:schemeClr val="bg1"/>
                </a:solidFill>
                <a:cs typeface="Calibri"/>
              </a:rPr>
              <a:t>s e</a:t>
            </a:r>
            <a:r>
              <a:rPr sz="650" spc="-10" dirty="0">
                <a:solidFill>
                  <a:schemeClr val="bg1"/>
                </a:solidFill>
                <a:cs typeface="Calibri"/>
              </a:rPr>
              <a:t>x</a:t>
            </a:r>
            <a:r>
              <a:rPr sz="650" spc="-5" dirty="0">
                <a:solidFill>
                  <a:schemeClr val="bg1"/>
                </a:solidFill>
                <a:cs typeface="Calibri"/>
              </a:rPr>
              <a:t>ce</a:t>
            </a:r>
            <a:r>
              <a:rPr sz="650" spc="-10" dirty="0">
                <a:solidFill>
                  <a:schemeClr val="bg1"/>
                </a:solidFill>
                <a:cs typeface="Calibri"/>
              </a:rPr>
              <a:t>p</a:t>
            </a:r>
            <a:r>
              <a:rPr sz="650" spc="-5" dirty="0">
                <a:solidFill>
                  <a:schemeClr val="bg1"/>
                </a:solidFill>
                <a:cs typeface="Calibri"/>
              </a:rPr>
              <a:t>t</a:t>
            </a:r>
            <a:r>
              <a:rPr sz="650" spc="5" dirty="0">
                <a:solidFill>
                  <a:schemeClr val="bg1"/>
                </a:solidFill>
                <a:cs typeface="Calibri"/>
              </a:rPr>
              <a:t> </a:t>
            </a:r>
            <a:r>
              <a:rPr sz="650" spc="-5" dirty="0">
                <a:solidFill>
                  <a:schemeClr val="bg1"/>
                </a:solidFill>
                <a:cs typeface="Calibri"/>
              </a:rPr>
              <a:t>w</a:t>
            </a:r>
            <a:r>
              <a:rPr sz="650" spc="-10" dirty="0">
                <a:solidFill>
                  <a:schemeClr val="bg1"/>
                </a:solidFill>
                <a:cs typeface="Calibri"/>
              </a:rPr>
              <a:t>i</a:t>
            </a:r>
            <a:r>
              <a:rPr sz="650" spc="-5" dirty="0">
                <a:solidFill>
                  <a:schemeClr val="bg1"/>
                </a:solidFill>
                <a:cs typeface="Calibri"/>
              </a:rPr>
              <a:t>th</a:t>
            </a:r>
            <a:r>
              <a:rPr sz="650" spc="-10" dirty="0">
                <a:solidFill>
                  <a:schemeClr val="bg1"/>
                </a:solidFill>
                <a:cs typeface="Calibri"/>
              </a:rPr>
              <a:t> </a:t>
            </a:r>
            <a:r>
              <a:rPr sz="650" spc="-5" dirty="0">
                <a:solidFill>
                  <a:schemeClr val="bg1"/>
                </a:solidFill>
                <a:cs typeface="Calibri"/>
              </a:rPr>
              <a:t>wr</a:t>
            </a:r>
            <a:r>
              <a:rPr sz="650" spc="-10" dirty="0">
                <a:solidFill>
                  <a:schemeClr val="bg1"/>
                </a:solidFill>
                <a:cs typeface="Calibri"/>
              </a:rPr>
              <a:t>i</a:t>
            </a:r>
            <a:r>
              <a:rPr sz="650" spc="-5" dirty="0">
                <a:solidFill>
                  <a:schemeClr val="bg1"/>
                </a:solidFill>
                <a:cs typeface="Calibri"/>
              </a:rPr>
              <a:t>t</a:t>
            </a:r>
            <a:r>
              <a:rPr sz="650" spc="-10" dirty="0">
                <a:solidFill>
                  <a:schemeClr val="bg1"/>
                </a:solidFill>
                <a:cs typeface="Calibri"/>
              </a:rPr>
              <a:t>t</a:t>
            </a:r>
            <a:r>
              <a:rPr sz="650" spc="5" dirty="0">
                <a:solidFill>
                  <a:schemeClr val="bg1"/>
                </a:solidFill>
                <a:cs typeface="Calibri"/>
              </a:rPr>
              <a:t>e</a:t>
            </a:r>
            <a:r>
              <a:rPr sz="650" spc="-5" dirty="0">
                <a:solidFill>
                  <a:schemeClr val="bg1"/>
                </a:solidFill>
                <a:cs typeface="Calibri"/>
              </a:rPr>
              <a:t>n</a:t>
            </a:r>
            <a:r>
              <a:rPr sz="650" spc="-10" dirty="0">
                <a:solidFill>
                  <a:schemeClr val="bg1"/>
                </a:solidFill>
                <a:cs typeface="Calibri"/>
              </a:rPr>
              <a:t> p</a:t>
            </a:r>
            <a:r>
              <a:rPr sz="650" spc="-5" dirty="0">
                <a:solidFill>
                  <a:schemeClr val="bg1"/>
                </a:solidFill>
                <a:cs typeface="Calibri"/>
              </a:rPr>
              <a:t>erm</a:t>
            </a:r>
            <a:r>
              <a:rPr sz="650" spc="-15" dirty="0">
                <a:solidFill>
                  <a:schemeClr val="bg1"/>
                </a:solidFill>
                <a:cs typeface="Calibri"/>
              </a:rPr>
              <a:t>i</a:t>
            </a:r>
            <a:r>
              <a:rPr sz="650" spc="-5" dirty="0">
                <a:solidFill>
                  <a:schemeClr val="bg1"/>
                </a:solidFill>
                <a:cs typeface="Calibri"/>
              </a:rPr>
              <a:t>s</a:t>
            </a:r>
            <a:r>
              <a:rPr sz="650" spc="-10" dirty="0">
                <a:solidFill>
                  <a:schemeClr val="bg1"/>
                </a:solidFill>
                <a:cs typeface="Calibri"/>
              </a:rPr>
              <a:t>si</a:t>
            </a:r>
            <a:r>
              <a:rPr sz="650" spc="-15" dirty="0">
                <a:solidFill>
                  <a:schemeClr val="bg1"/>
                </a:solidFill>
                <a:cs typeface="Calibri"/>
              </a:rPr>
              <a:t>o</a:t>
            </a:r>
            <a:r>
              <a:rPr sz="650" spc="-5" dirty="0">
                <a:solidFill>
                  <a:schemeClr val="bg1"/>
                </a:solidFill>
                <a:cs typeface="Calibri"/>
              </a:rPr>
              <a:t>n</a:t>
            </a:r>
            <a:r>
              <a:rPr sz="650" dirty="0">
                <a:solidFill>
                  <a:schemeClr val="bg1"/>
                </a:solidFill>
                <a:cs typeface="Calibri"/>
              </a:rPr>
              <a:t> </a:t>
            </a:r>
            <a:r>
              <a:rPr sz="650" spc="-15" dirty="0">
                <a:solidFill>
                  <a:schemeClr val="bg1"/>
                </a:solidFill>
                <a:cs typeface="Calibri"/>
              </a:rPr>
              <a:t>f</a:t>
            </a:r>
            <a:r>
              <a:rPr sz="650" spc="-5" dirty="0">
                <a:solidFill>
                  <a:schemeClr val="bg1"/>
                </a:solidFill>
                <a:cs typeface="Calibri"/>
              </a:rPr>
              <a:t>r</a:t>
            </a:r>
            <a:r>
              <a:rPr sz="650" spc="-10" dirty="0">
                <a:solidFill>
                  <a:schemeClr val="bg1"/>
                </a:solidFill>
                <a:cs typeface="Calibri"/>
              </a:rPr>
              <a:t>om</a:t>
            </a:r>
            <a:r>
              <a:rPr sz="650" spc="5" dirty="0">
                <a:solidFill>
                  <a:schemeClr val="bg1"/>
                </a:solidFill>
                <a:cs typeface="Calibri"/>
              </a:rPr>
              <a:t> </a:t>
            </a:r>
            <a:r>
              <a:rPr sz="650" spc="-5" dirty="0">
                <a:solidFill>
                  <a:schemeClr val="bg1"/>
                </a:solidFill>
                <a:cs typeface="Calibri"/>
              </a:rPr>
              <a:t>S</a:t>
            </a:r>
            <a:r>
              <a:rPr sz="650" spc="-15" dirty="0">
                <a:solidFill>
                  <a:schemeClr val="bg1"/>
                </a:solidFill>
                <a:cs typeface="Calibri"/>
              </a:rPr>
              <a:t>M</a:t>
            </a:r>
            <a:r>
              <a:rPr sz="650" spc="-5" dirty="0">
                <a:solidFill>
                  <a:schemeClr val="bg1"/>
                </a:solidFill>
                <a:cs typeface="Calibri"/>
              </a:rPr>
              <a:t>SA</a:t>
            </a:r>
            <a:r>
              <a:rPr sz="650" dirty="0">
                <a:solidFill>
                  <a:schemeClr val="bg1"/>
                </a:solidFill>
                <a:cs typeface="Calibri"/>
              </a:rPr>
              <a:t>.</a:t>
            </a:r>
            <a:r>
              <a:rPr sz="650" spc="-5" dirty="0">
                <a:solidFill>
                  <a:schemeClr val="bg1"/>
                </a:solidFill>
                <a:cs typeface="Calibri"/>
              </a:rPr>
              <a:t>“</a:t>
            </a:r>
            <a:endParaRPr sz="650" dirty="0">
              <a:solidFill>
                <a:schemeClr val="bg1"/>
              </a:solidFill>
              <a:cs typeface="Calibri"/>
            </a:endParaRPr>
          </a:p>
        </p:txBody>
      </p:sp>
      <p:cxnSp>
        <p:nvCxnSpPr>
          <p:cNvPr id="3" name="Straight Connector 2">
            <a:extLst>
              <a:ext uri="{FF2B5EF4-FFF2-40B4-BE49-F238E27FC236}">
                <a16:creationId xmlns:a16="http://schemas.microsoft.com/office/drawing/2014/main" id="{145D5635-2F3E-4664-BA11-F785E7578BB9}"/>
              </a:ext>
            </a:extLst>
          </p:cNvPr>
          <p:cNvCxnSpPr>
            <a:cxnSpLocks/>
          </p:cNvCxnSpPr>
          <p:nvPr/>
        </p:nvCxnSpPr>
        <p:spPr>
          <a:xfrm>
            <a:off x="228600" y="6825009"/>
            <a:ext cx="11731052" cy="0"/>
          </a:xfrm>
          <a:prstGeom prst="line">
            <a:avLst/>
          </a:prstGeom>
          <a:ln w="57150">
            <a:solidFill>
              <a:srgbClr val="FF671F"/>
            </a:solidFill>
          </a:ln>
        </p:spPr>
        <p:style>
          <a:lnRef idx="1">
            <a:schemeClr val="dk1"/>
          </a:lnRef>
          <a:fillRef idx="0">
            <a:schemeClr val="dk1"/>
          </a:fillRef>
          <a:effectRef idx="0">
            <a:schemeClr val="dk1"/>
          </a:effectRef>
          <a:fontRef idx="minor">
            <a:schemeClr val="tx1"/>
          </a:fontRef>
        </p:style>
      </p:cxnSp>
      <p:pic>
        <p:nvPicPr>
          <p:cNvPr id="79" name="Picture Placeholder 57" descr="A picture containing space, screenshot, darkness&#10;&#10;Description automatically generated">
            <a:extLst>
              <a:ext uri="{FF2B5EF4-FFF2-40B4-BE49-F238E27FC236}">
                <a16:creationId xmlns:a16="http://schemas.microsoft.com/office/drawing/2014/main" id="{D092F27C-6648-42C3-85D4-4D62A45A49B6}"/>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rcRect/>
          <a:stretch/>
        </p:blipFill>
        <p:spPr>
          <a:xfrm>
            <a:off x="0" y="0"/>
            <a:ext cx="12188825" cy="6858000"/>
          </a:xfrm>
          <a:prstGeom prst="rect">
            <a:avLst/>
          </a:prstGeom>
        </p:spPr>
      </p:pic>
      <p:sp>
        <p:nvSpPr>
          <p:cNvPr id="80" name="Rectangle 79">
            <a:extLst>
              <a:ext uri="{FF2B5EF4-FFF2-40B4-BE49-F238E27FC236}">
                <a16:creationId xmlns:a16="http://schemas.microsoft.com/office/drawing/2014/main" id="{AA4D2C62-935C-4D2F-823E-77E131B5E6B0}"/>
              </a:ext>
            </a:extLst>
          </p:cNvPr>
          <p:cNvSpPr/>
          <p:nvPr/>
        </p:nvSpPr>
        <p:spPr>
          <a:xfrm>
            <a:off x="1524" y="0"/>
            <a:ext cx="12188952" cy="6858000"/>
          </a:xfrm>
          <a:prstGeom prst="rect">
            <a:avLst/>
          </a:prstGeom>
          <a:gradFill flip="none" rotWithShape="1">
            <a:gsLst>
              <a:gs pos="0">
                <a:srgbClr val="000000">
                  <a:alpha val="90000"/>
                </a:srgbClr>
              </a:gs>
              <a:gs pos="100000">
                <a:srgbClr val="000000">
                  <a:alpha val="80000"/>
                </a:srgbClr>
              </a:gs>
            </a:gsLst>
            <a:lin ang="162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a typeface="+mn-ea"/>
              <a:cs typeface="+mn-cs"/>
            </a:endParaRPr>
          </a:p>
        </p:txBody>
      </p:sp>
      <p:sp>
        <p:nvSpPr>
          <p:cNvPr id="81" name="Rectangle 80">
            <a:extLst>
              <a:ext uri="{FF2B5EF4-FFF2-40B4-BE49-F238E27FC236}">
                <a16:creationId xmlns:a16="http://schemas.microsoft.com/office/drawing/2014/main" id="{581B8D52-0308-42B0-854D-FA9AE02486BA}"/>
              </a:ext>
            </a:extLst>
          </p:cNvPr>
          <p:cNvSpPr/>
          <p:nvPr/>
        </p:nvSpPr>
        <p:spPr>
          <a:xfrm>
            <a:off x="1524" y="0"/>
            <a:ext cx="12188952" cy="858129"/>
          </a:xfrm>
          <a:prstGeom prst="rect">
            <a:avLst/>
          </a:prstGeom>
          <a:solidFill>
            <a:srgbClr val="9E01B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a typeface="+mn-ea"/>
              <a:cs typeface="+mn-cs"/>
            </a:endParaRPr>
          </a:p>
        </p:txBody>
      </p:sp>
      <p:pic>
        <p:nvPicPr>
          <p:cNvPr id="83" name="Picture Placeholder 1044" descr="A picture containing space, screenshot, darkness&#10;&#10;Description automatically generated">
            <a:extLst>
              <a:ext uri="{FF2B5EF4-FFF2-40B4-BE49-F238E27FC236}">
                <a16:creationId xmlns:a16="http://schemas.microsoft.com/office/drawing/2014/main" id="{0EECCFF0-8D20-4796-83FD-46EFF94C6254}"/>
              </a:ext>
            </a:extLst>
          </p:cNvPr>
          <p:cNvPicPr>
            <a:picLocks noChangeAspect="1"/>
          </p:cNvPicPr>
          <p:nvPr/>
        </p:nvPicPr>
        <p:blipFill>
          <a:blip r:embed="rId4" cstate="print">
            <a:duotone>
              <a:schemeClr val="accent2">
                <a:shade val="45000"/>
                <a:satMod val="135000"/>
              </a:schemeClr>
              <a:prstClr val="white"/>
            </a:duotone>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a:stretch/>
        </p:blipFill>
        <p:spPr>
          <a:xfrm>
            <a:off x="5115832" y="2813675"/>
            <a:ext cx="1958088" cy="1679588"/>
          </a:xfrm>
          <a:custGeom>
            <a:avLst/>
            <a:gdLst>
              <a:gd name="connsiteX0" fmla="*/ 419897 w 1958088"/>
              <a:gd name="connsiteY0" fmla="*/ 0 h 1679588"/>
              <a:gd name="connsiteX1" fmla="*/ 1538191 w 1958088"/>
              <a:gd name="connsiteY1" fmla="*/ 0 h 1679588"/>
              <a:gd name="connsiteX2" fmla="*/ 1958088 w 1958088"/>
              <a:gd name="connsiteY2" fmla="*/ 839794 h 1679588"/>
              <a:gd name="connsiteX3" fmla="*/ 1538191 w 1958088"/>
              <a:gd name="connsiteY3" fmla="*/ 1679588 h 1679588"/>
              <a:gd name="connsiteX4" fmla="*/ 419897 w 1958088"/>
              <a:gd name="connsiteY4" fmla="*/ 1679588 h 1679588"/>
              <a:gd name="connsiteX5" fmla="*/ 0 w 1958088"/>
              <a:gd name="connsiteY5" fmla="*/ 839794 h 1679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58088" h="1679588">
                <a:moveTo>
                  <a:pt x="419897" y="0"/>
                </a:moveTo>
                <a:lnTo>
                  <a:pt x="1538191" y="0"/>
                </a:lnTo>
                <a:lnTo>
                  <a:pt x="1958088" y="839794"/>
                </a:lnTo>
                <a:lnTo>
                  <a:pt x="1538191" y="1679588"/>
                </a:lnTo>
                <a:lnTo>
                  <a:pt x="419897" y="1679588"/>
                </a:lnTo>
                <a:lnTo>
                  <a:pt x="0" y="839794"/>
                </a:lnTo>
                <a:close/>
              </a:path>
            </a:pathLst>
          </a:custGeom>
        </p:spPr>
      </p:pic>
      <p:grpSp>
        <p:nvGrpSpPr>
          <p:cNvPr id="84" name="Group 83">
            <a:extLst>
              <a:ext uri="{FF2B5EF4-FFF2-40B4-BE49-F238E27FC236}">
                <a16:creationId xmlns:a16="http://schemas.microsoft.com/office/drawing/2014/main" id="{AA548C50-5FC3-4F60-847E-F36CF1B8D164}"/>
              </a:ext>
            </a:extLst>
          </p:cNvPr>
          <p:cNvGrpSpPr/>
          <p:nvPr/>
        </p:nvGrpSpPr>
        <p:grpSpPr>
          <a:xfrm>
            <a:off x="5116956" y="2807201"/>
            <a:ext cx="1958088" cy="1679588"/>
            <a:chOff x="5114220" y="2807201"/>
            <a:chExt cx="1958088" cy="1679588"/>
          </a:xfrm>
        </p:grpSpPr>
        <p:sp>
          <p:nvSpPr>
            <p:cNvPr id="85" name="Hexagon 84">
              <a:extLst>
                <a:ext uri="{FF2B5EF4-FFF2-40B4-BE49-F238E27FC236}">
                  <a16:creationId xmlns:a16="http://schemas.microsoft.com/office/drawing/2014/main" id="{92773842-A81D-4D07-9B29-8625CE344D35}"/>
                </a:ext>
              </a:extLst>
            </p:cNvPr>
            <p:cNvSpPr/>
            <p:nvPr/>
          </p:nvSpPr>
          <p:spPr>
            <a:xfrm>
              <a:off x="5114220" y="2807201"/>
              <a:ext cx="1958088" cy="1679588"/>
            </a:xfrm>
            <a:prstGeom prst="hexagon">
              <a:avLst/>
            </a:prstGeom>
            <a:noFill/>
            <a:ln w="6350" cap="flat" cmpd="sng" algn="ctr">
              <a:solidFill>
                <a:srgbClr val="FFFFFF">
                  <a:alpha val="2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a typeface="+mn-ea"/>
                <a:cs typeface="+mn-cs"/>
              </a:endParaRPr>
            </a:p>
          </p:txBody>
        </p:sp>
        <p:grpSp>
          <p:nvGrpSpPr>
            <p:cNvPr id="86" name="Group 85">
              <a:extLst>
                <a:ext uri="{FF2B5EF4-FFF2-40B4-BE49-F238E27FC236}">
                  <a16:creationId xmlns:a16="http://schemas.microsoft.com/office/drawing/2014/main" id="{4A1FAB14-88B1-4216-957D-BEF1D52FE966}"/>
                </a:ext>
              </a:extLst>
            </p:cNvPr>
            <p:cNvGrpSpPr/>
            <p:nvPr/>
          </p:nvGrpSpPr>
          <p:grpSpPr>
            <a:xfrm>
              <a:off x="5626039" y="3115295"/>
              <a:ext cx="934450" cy="1063400"/>
              <a:chOff x="-2275476" y="5345581"/>
              <a:chExt cx="733108" cy="834274"/>
            </a:xfrm>
          </p:grpSpPr>
          <p:grpSp>
            <p:nvGrpSpPr>
              <p:cNvPr id="87" name="Group 86">
                <a:extLst>
                  <a:ext uri="{FF2B5EF4-FFF2-40B4-BE49-F238E27FC236}">
                    <a16:creationId xmlns:a16="http://schemas.microsoft.com/office/drawing/2014/main" id="{D5D9E51C-E12F-42E6-B16E-5659D1416BDB}"/>
                  </a:ext>
                </a:extLst>
              </p:cNvPr>
              <p:cNvGrpSpPr/>
              <p:nvPr/>
            </p:nvGrpSpPr>
            <p:grpSpPr>
              <a:xfrm>
                <a:off x="-2275476" y="5345581"/>
                <a:ext cx="733108" cy="834274"/>
                <a:chOff x="8420793" y="787558"/>
                <a:chExt cx="409870" cy="466431"/>
              </a:xfrm>
            </p:grpSpPr>
            <p:sp>
              <p:nvSpPr>
                <p:cNvPr id="96" name="Graphic 2">
                  <a:extLst>
                    <a:ext uri="{FF2B5EF4-FFF2-40B4-BE49-F238E27FC236}">
                      <a16:creationId xmlns:a16="http://schemas.microsoft.com/office/drawing/2014/main" id="{DA33890F-FFA0-4C11-8CE8-E562E82B42B5}"/>
                    </a:ext>
                  </a:extLst>
                </p:cNvPr>
                <p:cNvSpPr/>
                <p:nvPr/>
              </p:nvSpPr>
              <p:spPr>
                <a:xfrm>
                  <a:off x="8420793" y="787558"/>
                  <a:ext cx="409870" cy="466431"/>
                </a:xfrm>
                <a:custGeom>
                  <a:avLst/>
                  <a:gdLst>
                    <a:gd name="connsiteX0" fmla="*/ 3757735 w 3767755"/>
                    <a:gd name="connsiteY0" fmla="*/ 1054605 h 4287723"/>
                    <a:gd name="connsiteX1" fmla="*/ 3554181 w 3767755"/>
                    <a:gd name="connsiteY1" fmla="*/ 755043 h 4287723"/>
                    <a:gd name="connsiteX2" fmla="*/ 2037465 w 3767755"/>
                    <a:gd name="connsiteY2" fmla="*/ 34621 h 4287723"/>
                    <a:gd name="connsiteX3" fmla="*/ 1730537 w 3767755"/>
                    <a:gd name="connsiteY3" fmla="*/ 34621 h 4287723"/>
                    <a:gd name="connsiteX4" fmla="*/ 213576 w 3767755"/>
                    <a:gd name="connsiteY4" fmla="*/ 755289 h 4287723"/>
                    <a:gd name="connsiteX5" fmla="*/ 10021 w 3767755"/>
                    <a:gd name="connsiteY5" fmla="*/ 1054850 h 4287723"/>
                    <a:gd name="connsiteX6" fmla="*/ 1740113 w 3767755"/>
                    <a:gd name="connsiteY6" fmla="*/ 4257706 h 4287723"/>
                    <a:gd name="connsiteX7" fmla="*/ 2027644 w 3767755"/>
                    <a:gd name="connsiteY7" fmla="*/ 4257706 h 4287723"/>
                    <a:gd name="connsiteX8" fmla="*/ 3757735 w 3767755"/>
                    <a:gd name="connsiteY8" fmla="*/ 1054605 h 4287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67755" h="4287723">
                      <a:moveTo>
                        <a:pt x="3757735" y="1054605"/>
                      </a:moveTo>
                      <a:cubicBezTo>
                        <a:pt x="3749387" y="925204"/>
                        <a:pt x="3671305" y="810781"/>
                        <a:pt x="3554181" y="755043"/>
                      </a:cubicBezTo>
                      <a:lnTo>
                        <a:pt x="2037465" y="34621"/>
                      </a:lnTo>
                      <a:cubicBezTo>
                        <a:pt x="1940231" y="-11540"/>
                        <a:pt x="1827527" y="-11540"/>
                        <a:pt x="1730537" y="34621"/>
                      </a:cubicBezTo>
                      <a:lnTo>
                        <a:pt x="213576" y="755289"/>
                      </a:lnTo>
                      <a:cubicBezTo>
                        <a:pt x="96452" y="810781"/>
                        <a:pt x="18370" y="925449"/>
                        <a:pt x="10021" y="1054850"/>
                      </a:cubicBezTo>
                      <a:cubicBezTo>
                        <a:pt x="-132148" y="3254174"/>
                        <a:pt x="1277757" y="4055379"/>
                        <a:pt x="1740113" y="4257706"/>
                      </a:cubicBezTo>
                      <a:cubicBezTo>
                        <a:pt x="1831701" y="4297729"/>
                        <a:pt x="1936056" y="4297729"/>
                        <a:pt x="2027644" y="4257706"/>
                      </a:cubicBezTo>
                      <a:cubicBezTo>
                        <a:pt x="2489754" y="4055134"/>
                        <a:pt x="3899904" y="3253928"/>
                        <a:pt x="3757735" y="1054605"/>
                      </a:cubicBezTo>
                      <a:close/>
                    </a:path>
                  </a:pathLst>
                </a:custGeom>
                <a:solidFill>
                  <a:srgbClr val="FFFFFF">
                    <a:alpha val="40000"/>
                  </a:srgbClr>
                </a:solidFill>
                <a:ln w="2454"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 typeface="Arial"/>
                    <a:buNone/>
                    <a:tabLst/>
                    <a:defRPr/>
                  </a:pPr>
                  <a:endParaRPr kumimoji="0" lang="en-US" sz="1800" b="0" i="0" u="none" strike="noStrike" kern="0" cap="none" spc="0" normalizeH="0" baseline="0" noProof="0">
                    <a:ln>
                      <a:noFill/>
                    </a:ln>
                    <a:solidFill>
                      <a:prstClr val="black"/>
                    </a:solidFill>
                    <a:effectLst/>
                    <a:uLnTx/>
                    <a:uFillTx/>
                    <a:cs typeface="Arial"/>
                    <a:sym typeface="Arial"/>
                  </a:endParaRPr>
                </a:p>
              </p:txBody>
            </p:sp>
            <p:sp>
              <p:nvSpPr>
                <p:cNvPr id="97" name="Graphic 2">
                  <a:extLst>
                    <a:ext uri="{FF2B5EF4-FFF2-40B4-BE49-F238E27FC236}">
                      <a16:creationId xmlns:a16="http://schemas.microsoft.com/office/drawing/2014/main" id="{6AE9B70F-F46B-4856-B719-361EEA4959DA}"/>
                    </a:ext>
                  </a:extLst>
                </p:cNvPr>
                <p:cNvSpPr/>
                <p:nvPr/>
              </p:nvSpPr>
              <p:spPr>
                <a:xfrm>
                  <a:off x="8461148" y="829140"/>
                  <a:ext cx="329141" cy="383380"/>
                </a:xfrm>
                <a:custGeom>
                  <a:avLst/>
                  <a:gdLst>
                    <a:gd name="connsiteX0" fmla="*/ 3019933 w 3025646"/>
                    <a:gd name="connsiteY0" fmla="*/ 758296 h 3524270"/>
                    <a:gd name="connsiteX1" fmla="*/ 2969105 w 3025646"/>
                    <a:gd name="connsiteY1" fmla="*/ 682178 h 3524270"/>
                    <a:gd name="connsiteX2" fmla="*/ 1551098 w 3025646"/>
                    <a:gd name="connsiteY2" fmla="*/ 8655 h 3524270"/>
                    <a:gd name="connsiteX3" fmla="*/ 1474488 w 3025646"/>
                    <a:gd name="connsiteY3" fmla="*/ 8655 h 3524270"/>
                    <a:gd name="connsiteX4" fmla="*/ 56481 w 3025646"/>
                    <a:gd name="connsiteY4" fmla="*/ 682178 h 3524270"/>
                    <a:gd name="connsiteX5" fmla="*/ 5653 w 3025646"/>
                    <a:gd name="connsiteY5" fmla="*/ 758296 h 3524270"/>
                    <a:gd name="connsiteX6" fmla="*/ 569419 w 3025646"/>
                    <a:gd name="connsiteY6" fmla="*/ 2793598 h 3524270"/>
                    <a:gd name="connsiteX7" fmla="*/ 1475225 w 3025646"/>
                    <a:gd name="connsiteY7" fmla="*/ 3515983 h 3524270"/>
                    <a:gd name="connsiteX8" fmla="*/ 1550606 w 3025646"/>
                    <a:gd name="connsiteY8" fmla="*/ 3515983 h 3524270"/>
                    <a:gd name="connsiteX9" fmla="*/ 2456412 w 3025646"/>
                    <a:gd name="connsiteY9" fmla="*/ 2793598 h 3524270"/>
                    <a:gd name="connsiteX10" fmla="*/ 3019933 w 3025646"/>
                    <a:gd name="connsiteY10" fmla="*/ 758296 h 3524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25646" h="3524270">
                      <a:moveTo>
                        <a:pt x="3019933" y="758296"/>
                      </a:moveTo>
                      <a:cubicBezTo>
                        <a:pt x="3018213" y="725394"/>
                        <a:pt x="2998816" y="696174"/>
                        <a:pt x="2969105" y="682178"/>
                      </a:cubicBezTo>
                      <a:lnTo>
                        <a:pt x="1551098" y="8655"/>
                      </a:lnTo>
                      <a:cubicBezTo>
                        <a:pt x="1526789" y="-2885"/>
                        <a:pt x="1498797" y="-2885"/>
                        <a:pt x="1474488" y="8655"/>
                      </a:cubicBezTo>
                      <a:lnTo>
                        <a:pt x="56481" y="682178"/>
                      </a:lnTo>
                      <a:cubicBezTo>
                        <a:pt x="26770" y="696174"/>
                        <a:pt x="7372" y="725639"/>
                        <a:pt x="5653" y="758296"/>
                      </a:cubicBezTo>
                      <a:cubicBezTo>
                        <a:pt x="-36089" y="1578654"/>
                        <a:pt x="153470" y="2263226"/>
                        <a:pt x="569419" y="2793598"/>
                      </a:cubicBezTo>
                      <a:cubicBezTo>
                        <a:pt x="886660" y="3198006"/>
                        <a:pt x="1257674" y="3414820"/>
                        <a:pt x="1475225" y="3515983"/>
                      </a:cubicBezTo>
                      <a:cubicBezTo>
                        <a:pt x="1499288" y="3527033"/>
                        <a:pt x="1526789" y="3527033"/>
                        <a:pt x="1550606" y="3515983"/>
                      </a:cubicBezTo>
                      <a:cubicBezTo>
                        <a:pt x="1768157" y="3414820"/>
                        <a:pt x="2139172" y="3198006"/>
                        <a:pt x="2456412" y="2793598"/>
                      </a:cubicBezTo>
                      <a:cubicBezTo>
                        <a:pt x="2872361" y="2263226"/>
                        <a:pt x="3061920" y="1578654"/>
                        <a:pt x="3019933" y="758296"/>
                      </a:cubicBezTo>
                      <a:close/>
                    </a:path>
                  </a:pathLst>
                </a:custGeom>
                <a:solidFill>
                  <a:srgbClr val="FFFFFF">
                    <a:alpha val="40000"/>
                  </a:srgbClr>
                </a:solidFill>
                <a:ln w="2454"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 typeface="Arial"/>
                    <a:buNone/>
                    <a:tabLst/>
                    <a:defRPr/>
                  </a:pPr>
                  <a:endParaRPr kumimoji="0" lang="en-US" sz="1800" b="0" i="0" u="none" strike="noStrike" kern="0" cap="none" spc="0" normalizeH="0" baseline="0" noProof="0" dirty="0">
                    <a:ln>
                      <a:noFill/>
                    </a:ln>
                    <a:solidFill>
                      <a:prstClr val="black"/>
                    </a:solidFill>
                    <a:effectLst/>
                    <a:uLnTx/>
                    <a:uFillTx/>
                    <a:cs typeface="Arial"/>
                    <a:sym typeface="Arial"/>
                  </a:endParaRPr>
                </a:p>
              </p:txBody>
            </p:sp>
          </p:grpSp>
          <p:grpSp>
            <p:nvGrpSpPr>
              <p:cNvPr id="88" name="Group 87">
                <a:extLst>
                  <a:ext uri="{FF2B5EF4-FFF2-40B4-BE49-F238E27FC236}">
                    <a16:creationId xmlns:a16="http://schemas.microsoft.com/office/drawing/2014/main" id="{B2C67367-1B33-470B-91E0-B39370DAEDDD}"/>
                  </a:ext>
                </a:extLst>
              </p:cNvPr>
              <p:cNvGrpSpPr/>
              <p:nvPr/>
            </p:nvGrpSpPr>
            <p:grpSpPr>
              <a:xfrm>
                <a:off x="-2030444" y="5571728"/>
                <a:ext cx="243044" cy="381980"/>
                <a:chOff x="5434830" y="2647950"/>
                <a:chExt cx="1341391" cy="2108200"/>
              </a:xfrm>
            </p:grpSpPr>
            <p:sp>
              <p:nvSpPr>
                <p:cNvPr id="89" name="Rectangle: Rounded Corners 88">
                  <a:extLst>
                    <a:ext uri="{FF2B5EF4-FFF2-40B4-BE49-F238E27FC236}">
                      <a16:creationId xmlns:a16="http://schemas.microsoft.com/office/drawing/2014/main" id="{B3A781D1-3865-4703-8582-C8FF84251C35}"/>
                    </a:ext>
                  </a:extLst>
                </p:cNvPr>
                <p:cNvSpPr/>
                <p:nvPr/>
              </p:nvSpPr>
              <p:spPr>
                <a:xfrm>
                  <a:off x="5434830" y="3638550"/>
                  <a:ext cx="1341391" cy="1117600"/>
                </a:xfrm>
                <a:prstGeom prst="roundRect">
                  <a:avLst>
                    <a:gd name="adj" fmla="val 8712"/>
                  </a:avLst>
                </a:prstGeom>
                <a:solidFill>
                  <a:srgbClr val="9E01B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a typeface="+mn-ea"/>
                    <a:cs typeface="+mn-cs"/>
                  </a:endParaRPr>
                </a:p>
              </p:txBody>
            </p:sp>
            <p:sp>
              <p:nvSpPr>
                <p:cNvPr id="90" name="Freeform: Shape 89">
                  <a:extLst>
                    <a:ext uri="{FF2B5EF4-FFF2-40B4-BE49-F238E27FC236}">
                      <a16:creationId xmlns:a16="http://schemas.microsoft.com/office/drawing/2014/main" id="{9F2E6192-6670-4C9B-B842-26ABD7E55D2E}"/>
                    </a:ext>
                  </a:extLst>
                </p:cNvPr>
                <p:cNvSpPr/>
                <p:nvPr/>
              </p:nvSpPr>
              <p:spPr>
                <a:xfrm>
                  <a:off x="5543550" y="2647950"/>
                  <a:ext cx="1123950" cy="992584"/>
                </a:xfrm>
                <a:custGeom>
                  <a:avLst/>
                  <a:gdLst>
                    <a:gd name="connsiteX0" fmla="*/ 561975 w 1123950"/>
                    <a:gd name="connsiteY0" fmla="*/ 0 h 992584"/>
                    <a:gd name="connsiteX1" fmla="*/ 1123950 w 1123950"/>
                    <a:gd name="connsiteY1" fmla="*/ 561975 h 992584"/>
                    <a:gd name="connsiteX2" fmla="*/ 1123950 w 1123950"/>
                    <a:gd name="connsiteY2" fmla="*/ 992584 h 992584"/>
                    <a:gd name="connsiteX3" fmla="*/ 967100 w 1123950"/>
                    <a:gd name="connsiteY3" fmla="*/ 992584 h 992584"/>
                    <a:gd name="connsiteX4" fmla="*/ 967100 w 1123950"/>
                    <a:gd name="connsiteY4" fmla="*/ 582528 h 992584"/>
                    <a:gd name="connsiteX5" fmla="*/ 561975 w 1123950"/>
                    <a:gd name="connsiteY5" fmla="*/ 177403 h 992584"/>
                    <a:gd name="connsiteX6" fmla="*/ 156850 w 1123950"/>
                    <a:gd name="connsiteY6" fmla="*/ 582528 h 992584"/>
                    <a:gd name="connsiteX7" fmla="*/ 156850 w 1123950"/>
                    <a:gd name="connsiteY7" fmla="*/ 992584 h 992584"/>
                    <a:gd name="connsiteX8" fmla="*/ 0 w 1123950"/>
                    <a:gd name="connsiteY8" fmla="*/ 992584 h 992584"/>
                    <a:gd name="connsiteX9" fmla="*/ 0 w 1123950"/>
                    <a:gd name="connsiteY9" fmla="*/ 561975 h 992584"/>
                    <a:gd name="connsiteX10" fmla="*/ 561975 w 1123950"/>
                    <a:gd name="connsiteY10" fmla="*/ 0 h 992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23950" h="992584">
                      <a:moveTo>
                        <a:pt x="561975" y="0"/>
                      </a:moveTo>
                      <a:cubicBezTo>
                        <a:pt x="872345" y="0"/>
                        <a:pt x="1123950" y="251605"/>
                        <a:pt x="1123950" y="561975"/>
                      </a:cubicBezTo>
                      <a:lnTo>
                        <a:pt x="1123950" y="992584"/>
                      </a:lnTo>
                      <a:lnTo>
                        <a:pt x="967100" y="992584"/>
                      </a:lnTo>
                      <a:lnTo>
                        <a:pt x="967100" y="582528"/>
                      </a:lnTo>
                      <a:cubicBezTo>
                        <a:pt x="967100" y="358784"/>
                        <a:pt x="785719" y="177403"/>
                        <a:pt x="561975" y="177403"/>
                      </a:cubicBezTo>
                      <a:cubicBezTo>
                        <a:pt x="338231" y="177403"/>
                        <a:pt x="156850" y="358784"/>
                        <a:pt x="156850" y="582528"/>
                      </a:cubicBezTo>
                      <a:lnTo>
                        <a:pt x="156850" y="992584"/>
                      </a:lnTo>
                      <a:lnTo>
                        <a:pt x="0" y="992584"/>
                      </a:lnTo>
                      <a:lnTo>
                        <a:pt x="0" y="561975"/>
                      </a:lnTo>
                      <a:cubicBezTo>
                        <a:pt x="0" y="251605"/>
                        <a:pt x="251605" y="0"/>
                        <a:pt x="561975" y="0"/>
                      </a:cubicBezTo>
                      <a:close/>
                    </a:path>
                  </a:pathLst>
                </a:custGeom>
                <a:solidFill>
                  <a:srgbClr val="000000">
                    <a:lumMod val="65000"/>
                    <a:lumOff val="35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a typeface="+mn-ea"/>
                    <a:cs typeface="+mn-cs"/>
                  </a:endParaRPr>
                </a:p>
              </p:txBody>
            </p:sp>
            <p:sp>
              <p:nvSpPr>
                <p:cNvPr id="91" name="Freeform: Shape 90">
                  <a:extLst>
                    <a:ext uri="{FF2B5EF4-FFF2-40B4-BE49-F238E27FC236}">
                      <a16:creationId xmlns:a16="http://schemas.microsoft.com/office/drawing/2014/main" id="{7D2502B7-A599-4963-AC74-11A8EA9BBEF0}"/>
                    </a:ext>
                  </a:extLst>
                </p:cNvPr>
                <p:cNvSpPr/>
                <p:nvPr/>
              </p:nvSpPr>
              <p:spPr>
                <a:xfrm>
                  <a:off x="5543550" y="3592912"/>
                  <a:ext cx="156850" cy="45719"/>
                </a:xfrm>
                <a:custGeom>
                  <a:avLst/>
                  <a:gdLst>
                    <a:gd name="connsiteX0" fmla="*/ 0 w 156850"/>
                    <a:gd name="connsiteY0" fmla="*/ 0 h 202802"/>
                    <a:gd name="connsiteX1" fmla="*/ 156850 w 156850"/>
                    <a:gd name="connsiteY1" fmla="*/ 0 h 202802"/>
                    <a:gd name="connsiteX2" fmla="*/ 156850 w 156850"/>
                    <a:gd name="connsiteY2" fmla="*/ 202802 h 202802"/>
                    <a:gd name="connsiteX3" fmla="*/ 0 w 156850"/>
                    <a:gd name="connsiteY3" fmla="*/ 202802 h 202802"/>
                    <a:gd name="connsiteX4" fmla="*/ 0 w 156850"/>
                    <a:gd name="connsiteY4" fmla="*/ 0 h 2028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850" h="202802">
                      <a:moveTo>
                        <a:pt x="0" y="0"/>
                      </a:moveTo>
                      <a:lnTo>
                        <a:pt x="156850" y="0"/>
                      </a:lnTo>
                      <a:lnTo>
                        <a:pt x="156850" y="202802"/>
                      </a:lnTo>
                      <a:lnTo>
                        <a:pt x="0" y="202802"/>
                      </a:lnTo>
                      <a:lnTo>
                        <a:pt x="0" y="0"/>
                      </a:lnTo>
                      <a:close/>
                    </a:path>
                  </a:pathLst>
                </a:custGeom>
                <a:solidFill>
                  <a:srgbClr val="000000">
                    <a:lumMod val="50000"/>
                    <a:lumOff val="50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a typeface="+mn-ea"/>
                    <a:cs typeface="+mn-cs"/>
                  </a:endParaRPr>
                </a:p>
              </p:txBody>
            </p:sp>
            <p:sp>
              <p:nvSpPr>
                <p:cNvPr id="92" name="Freeform: Shape 91">
                  <a:extLst>
                    <a:ext uri="{FF2B5EF4-FFF2-40B4-BE49-F238E27FC236}">
                      <a16:creationId xmlns:a16="http://schemas.microsoft.com/office/drawing/2014/main" id="{189F7932-D1EE-4FDB-BA4F-B208FDD0A240}"/>
                    </a:ext>
                  </a:extLst>
                </p:cNvPr>
                <p:cNvSpPr/>
                <p:nvPr/>
              </p:nvSpPr>
              <p:spPr>
                <a:xfrm>
                  <a:off x="6510650" y="3592912"/>
                  <a:ext cx="156850" cy="45719"/>
                </a:xfrm>
                <a:custGeom>
                  <a:avLst/>
                  <a:gdLst>
                    <a:gd name="connsiteX0" fmla="*/ 0 w 156850"/>
                    <a:gd name="connsiteY0" fmla="*/ 0 h 202802"/>
                    <a:gd name="connsiteX1" fmla="*/ 156850 w 156850"/>
                    <a:gd name="connsiteY1" fmla="*/ 0 h 202802"/>
                    <a:gd name="connsiteX2" fmla="*/ 156850 w 156850"/>
                    <a:gd name="connsiteY2" fmla="*/ 202802 h 202802"/>
                    <a:gd name="connsiteX3" fmla="*/ 0 w 156850"/>
                    <a:gd name="connsiteY3" fmla="*/ 202802 h 202802"/>
                    <a:gd name="connsiteX4" fmla="*/ 0 w 156850"/>
                    <a:gd name="connsiteY4" fmla="*/ 0 h 2028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850" h="202802">
                      <a:moveTo>
                        <a:pt x="0" y="0"/>
                      </a:moveTo>
                      <a:lnTo>
                        <a:pt x="156850" y="0"/>
                      </a:lnTo>
                      <a:lnTo>
                        <a:pt x="156850" y="202802"/>
                      </a:lnTo>
                      <a:lnTo>
                        <a:pt x="0" y="202802"/>
                      </a:lnTo>
                      <a:lnTo>
                        <a:pt x="0" y="0"/>
                      </a:lnTo>
                      <a:close/>
                    </a:path>
                  </a:pathLst>
                </a:custGeom>
                <a:solidFill>
                  <a:srgbClr val="000000">
                    <a:lumMod val="50000"/>
                    <a:lumOff val="50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a typeface="+mn-ea"/>
                    <a:cs typeface="+mn-cs"/>
                  </a:endParaRPr>
                </a:p>
              </p:txBody>
            </p:sp>
            <p:grpSp>
              <p:nvGrpSpPr>
                <p:cNvPr id="93" name="Group 92">
                  <a:extLst>
                    <a:ext uri="{FF2B5EF4-FFF2-40B4-BE49-F238E27FC236}">
                      <a16:creationId xmlns:a16="http://schemas.microsoft.com/office/drawing/2014/main" id="{E6EC934E-3915-4F48-B553-678F7BB10857}"/>
                    </a:ext>
                  </a:extLst>
                </p:cNvPr>
                <p:cNvGrpSpPr/>
                <p:nvPr/>
              </p:nvGrpSpPr>
              <p:grpSpPr>
                <a:xfrm>
                  <a:off x="5997576" y="3998913"/>
                  <a:ext cx="215899" cy="396875"/>
                  <a:chOff x="5999957" y="3998913"/>
                  <a:chExt cx="215899" cy="396875"/>
                </a:xfrm>
              </p:grpSpPr>
              <p:sp>
                <p:nvSpPr>
                  <p:cNvPr id="94" name="Freeform: Shape 93">
                    <a:extLst>
                      <a:ext uri="{FF2B5EF4-FFF2-40B4-BE49-F238E27FC236}">
                        <a16:creationId xmlns:a16="http://schemas.microsoft.com/office/drawing/2014/main" id="{69DA6E0A-7C63-4563-B6D8-316C80916FB3}"/>
                      </a:ext>
                    </a:extLst>
                  </p:cNvPr>
                  <p:cNvSpPr/>
                  <p:nvPr/>
                </p:nvSpPr>
                <p:spPr>
                  <a:xfrm>
                    <a:off x="6014244" y="3998913"/>
                    <a:ext cx="201612" cy="396875"/>
                  </a:xfrm>
                  <a:custGeom>
                    <a:avLst/>
                    <a:gdLst>
                      <a:gd name="connsiteX0" fmla="*/ 100806 w 201612"/>
                      <a:gd name="connsiteY0" fmla="*/ 0 h 396875"/>
                      <a:gd name="connsiteX1" fmla="*/ 201612 w 201612"/>
                      <a:gd name="connsiteY1" fmla="*/ 100806 h 396875"/>
                      <a:gd name="connsiteX2" fmla="*/ 172087 w 201612"/>
                      <a:gd name="connsiteY2" fmla="*/ 172087 h 396875"/>
                      <a:gd name="connsiteX3" fmla="*/ 158720 w 201612"/>
                      <a:gd name="connsiteY3" fmla="*/ 181099 h 396875"/>
                      <a:gd name="connsiteX4" fmla="*/ 199279 w 201612"/>
                      <a:gd name="connsiteY4" fmla="*/ 396875 h 396875"/>
                      <a:gd name="connsiteX5" fmla="*/ 2333 w 201612"/>
                      <a:gd name="connsiteY5" fmla="*/ 396875 h 396875"/>
                      <a:gd name="connsiteX6" fmla="*/ 42893 w 201612"/>
                      <a:gd name="connsiteY6" fmla="*/ 181099 h 396875"/>
                      <a:gd name="connsiteX7" fmla="*/ 29526 w 201612"/>
                      <a:gd name="connsiteY7" fmla="*/ 172087 h 396875"/>
                      <a:gd name="connsiteX8" fmla="*/ 0 w 201612"/>
                      <a:gd name="connsiteY8" fmla="*/ 100806 h 396875"/>
                      <a:gd name="connsiteX9" fmla="*/ 100806 w 201612"/>
                      <a:gd name="connsiteY9" fmla="*/ 0 h 396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1612" h="396875">
                        <a:moveTo>
                          <a:pt x="100806" y="0"/>
                        </a:moveTo>
                        <a:cubicBezTo>
                          <a:pt x="156480" y="0"/>
                          <a:pt x="201612" y="45132"/>
                          <a:pt x="201612" y="100806"/>
                        </a:cubicBezTo>
                        <a:cubicBezTo>
                          <a:pt x="201612" y="128643"/>
                          <a:pt x="190329" y="153845"/>
                          <a:pt x="172087" y="172087"/>
                        </a:cubicBezTo>
                        <a:lnTo>
                          <a:pt x="158720" y="181099"/>
                        </a:lnTo>
                        <a:lnTo>
                          <a:pt x="199279" y="396875"/>
                        </a:lnTo>
                        <a:lnTo>
                          <a:pt x="2333" y="396875"/>
                        </a:lnTo>
                        <a:lnTo>
                          <a:pt x="42893" y="181099"/>
                        </a:lnTo>
                        <a:lnTo>
                          <a:pt x="29526" y="172087"/>
                        </a:lnTo>
                        <a:cubicBezTo>
                          <a:pt x="11283" y="153845"/>
                          <a:pt x="0" y="128643"/>
                          <a:pt x="0" y="100806"/>
                        </a:cubicBezTo>
                        <a:cubicBezTo>
                          <a:pt x="0" y="45132"/>
                          <a:pt x="45132" y="0"/>
                          <a:pt x="100806" y="0"/>
                        </a:cubicBezTo>
                        <a:close/>
                      </a:path>
                    </a:pathLst>
                  </a:custGeom>
                  <a:solidFill>
                    <a:srgbClr val="FFFFFF">
                      <a:lumMod val="65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a typeface="+mn-ea"/>
                      <a:cs typeface="+mn-cs"/>
                    </a:endParaRPr>
                  </a:p>
                </p:txBody>
              </p:sp>
              <p:sp>
                <p:nvSpPr>
                  <p:cNvPr id="95" name="Freeform: Shape 94">
                    <a:extLst>
                      <a:ext uri="{FF2B5EF4-FFF2-40B4-BE49-F238E27FC236}">
                        <a16:creationId xmlns:a16="http://schemas.microsoft.com/office/drawing/2014/main" id="{C6E14BDB-8217-4EDA-9DE7-040522923C83}"/>
                      </a:ext>
                    </a:extLst>
                  </p:cNvPr>
                  <p:cNvSpPr/>
                  <p:nvPr/>
                </p:nvSpPr>
                <p:spPr>
                  <a:xfrm>
                    <a:off x="5999957" y="3998913"/>
                    <a:ext cx="201612" cy="396875"/>
                  </a:xfrm>
                  <a:custGeom>
                    <a:avLst/>
                    <a:gdLst>
                      <a:gd name="connsiteX0" fmla="*/ 100806 w 201612"/>
                      <a:gd name="connsiteY0" fmla="*/ 0 h 396875"/>
                      <a:gd name="connsiteX1" fmla="*/ 201612 w 201612"/>
                      <a:gd name="connsiteY1" fmla="*/ 100806 h 396875"/>
                      <a:gd name="connsiteX2" fmla="*/ 172087 w 201612"/>
                      <a:gd name="connsiteY2" fmla="*/ 172087 h 396875"/>
                      <a:gd name="connsiteX3" fmla="*/ 158720 w 201612"/>
                      <a:gd name="connsiteY3" fmla="*/ 181099 h 396875"/>
                      <a:gd name="connsiteX4" fmla="*/ 199279 w 201612"/>
                      <a:gd name="connsiteY4" fmla="*/ 396875 h 396875"/>
                      <a:gd name="connsiteX5" fmla="*/ 2333 w 201612"/>
                      <a:gd name="connsiteY5" fmla="*/ 396875 h 396875"/>
                      <a:gd name="connsiteX6" fmla="*/ 42893 w 201612"/>
                      <a:gd name="connsiteY6" fmla="*/ 181099 h 396875"/>
                      <a:gd name="connsiteX7" fmla="*/ 29526 w 201612"/>
                      <a:gd name="connsiteY7" fmla="*/ 172087 h 396875"/>
                      <a:gd name="connsiteX8" fmla="*/ 0 w 201612"/>
                      <a:gd name="connsiteY8" fmla="*/ 100806 h 396875"/>
                      <a:gd name="connsiteX9" fmla="*/ 100806 w 201612"/>
                      <a:gd name="connsiteY9" fmla="*/ 0 h 396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1612" h="396875">
                        <a:moveTo>
                          <a:pt x="100806" y="0"/>
                        </a:moveTo>
                        <a:cubicBezTo>
                          <a:pt x="156480" y="0"/>
                          <a:pt x="201612" y="45132"/>
                          <a:pt x="201612" y="100806"/>
                        </a:cubicBezTo>
                        <a:cubicBezTo>
                          <a:pt x="201612" y="128643"/>
                          <a:pt x="190329" y="153845"/>
                          <a:pt x="172087" y="172087"/>
                        </a:cubicBezTo>
                        <a:lnTo>
                          <a:pt x="158720" y="181099"/>
                        </a:lnTo>
                        <a:lnTo>
                          <a:pt x="199279" y="396875"/>
                        </a:lnTo>
                        <a:lnTo>
                          <a:pt x="2333" y="396875"/>
                        </a:lnTo>
                        <a:lnTo>
                          <a:pt x="42893" y="181099"/>
                        </a:lnTo>
                        <a:lnTo>
                          <a:pt x="29526" y="172087"/>
                        </a:lnTo>
                        <a:cubicBezTo>
                          <a:pt x="11283" y="153845"/>
                          <a:pt x="0" y="128643"/>
                          <a:pt x="0" y="100806"/>
                        </a:cubicBezTo>
                        <a:cubicBezTo>
                          <a:pt x="0" y="45132"/>
                          <a:pt x="45132" y="0"/>
                          <a:pt x="100806" y="0"/>
                        </a:cubicBezTo>
                        <a:close/>
                      </a:path>
                    </a:pathLst>
                  </a:custGeom>
                  <a:solidFill>
                    <a:srgbClr val="FFFFFF">
                      <a:lumMod val="85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a typeface="+mn-ea"/>
                      <a:cs typeface="+mn-cs"/>
                    </a:endParaRPr>
                  </a:p>
                </p:txBody>
              </p:sp>
            </p:grpSp>
          </p:grpSp>
        </p:grpSp>
      </p:grpSp>
      <p:grpSp>
        <p:nvGrpSpPr>
          <p:cNvPr id="98" name="Group 97">
            <a:extLst>
              <a:ext uri="{FF2B5EF4-FFF2-40B4-BE49-F238E27FC236}">
                <a16:creationId xmlns:a16="http://schemas.microsoft.com/office/drawing/2014/main" id="{EF2A7FB3-0EF0-42EE-B82E-F7F423193444}"/>
              </a:ext>
            </a:extLst>
          </p:cNvPr>
          <p:cNvGrpSpPr/>
          <p:nvPr/>
        </p:nvGrpSpPr>
        <p:grpSpPr>
          <a:xfrm>
            <a:off x="5776687" y="4138650"/>
            <a:ext cx="1293170" cy="2719350"/>
            <a:chOff x="5629908" y="4006276"/>
            <a:chExt cx="1356117" cy="2851724"/>
          </a:xfrm>
        </p:grpSpPr>
        <p:grpSp>
          <p:nvGrpSpPr>
            <p:cNvPr id="99" name="Group 98">
              <a:extLst>
                <a:ext uri="{FF2B5EF4-FFF2-40B4-BE49-F238E27FC236}">
                  <a16:creationId xmlns:a16="http://schemas.microsoft.com/office/drawing/2014/main" id="{166CA975-B32C-4F1D-880B-7400DF6E5A79}"/>
                </a:ext>
              </a:extLst>
            </p:cNvPr>
            <p:cNvGrpSpPr/>
            <p:nvPr/>
          </p:nvGrpSpPr>
          <p:grpSpPr>
            <a:xfrm>
              <a:off x="5629908" y="4209665"/>
              <a:ext cx="1356117" cy="2266958"/>
              <a:chOff x="5582917" y="4038384"/>
              <a:chExt cx="1483165" cy="2479338"/>
            </a:xfrm>
          </p:grpSpPr>
          <p:grpSp>
            <p:nvGrpSpPr>
              <p:cNvPr id="108" name="Group 107">
                <a:extLst>
                  <a:ext uri="{FF2B5EF4-FFF2-40B4-BE49-F238E27FC236}">
                    <a16:creationId xmlns:a16="http://schemas.microsoft.com/office/drawing/2014/main" id="{9D9878AC-A13F-4C1A-B95B-016269B71E27}"/>
                  </a:ext>
                </a:extLst>
              </p:cNvPr>
              <p:cNvGrpSpPr/>
              <p:nvPr/>
            </p:nvGrpSpPr>
            <p:grpSpPr>
              <a:xfrm rot="21171213">
                <a:off x="5810451" y="4732824"/>
                <a:ext cx="1255631" cy="1784898"/>
                <a:chOff x="5808776" y="4722212"/>
                <a:chExt cx="1255631" cy="1784898"/>
              </a:xfrm>
            </p:grpSpPr>
            <p:sp>
              <p:nvSpPr>
                <p:cNvPr id="124" name="Freeform: Shape 123">
                  <a:extLst>
                    <a:ext uri="{FF2B5EF4-FFF2-40B4-BE49-F238E27FC236}">
                      <a16:creationId xmlns:a16="http://schemas.microsoft.com/office/drawing/2014/main" id="{18F75B50-B082-4602-AC23-9C5017EB57DB}"/>
                    </a:ext>
                  </a:extLst>
                </p:cNvPr>
                <p:cNvSpPr/>
                <p:nvPr/>
              </p:nvSpPr>
              <p:spPr>
                <a:xfrm rot="123168">
                  <a:off x="5968589" y="5561296"/>
                  <a:ext cx="566990" cy="945814"/>
                </a:xfrm>
                <a:custGeom>
                  <a:avLst/>
                  <a:gdLst>
                    <a:gd name="connsiteX0" fmla="*/ 78391 w 664842"/>
                    <a:gd name="connsiteY0" fmla="*/ 0 h 328421"/>
                    <a:gd name="connsiteX1" fmla="*/ 80581 w 664842"/>
                    <a:gd name="connsiteY1" fmla="*/ 60579 h 328421"/>
                    <a:gd name="connsiteX2" fmla="*/ 0 w 664842"/>
                    <a:gd name="connsiteY2" fmla="*/ 315754 h 328421"/>
                    <a:gd name="connsiteX3" fmla="*/ 613219 w 664842"/>
                    <a:gd name="connsiteY3" fmla="*/ 328422 h 328421"/>
                    <a:gd name="connsiteX4" fmla="*/ 664464 w 664842"/>
                    <a:gd name="connsiteY4" fmla="*/ 133350 h 328421"/>
                    <a:gd name="connsiteX5" fmla="*/ 78391 w 664842"/>
                    <a:gd name="connsiteY5" fmla="*/ 0 h 328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4842" h="328421">
                      <a:moveTo>
                        <a:pt x="78391" y="0"/>
                      </a:moveTo>
                      <a:cubicBezTo>
                        <a:pt x="78391" y="0"/>
                        <a:pt x="76771" y="32575"/>
                        <a:pt x="80581" y="60579"/>
                      </a:cubicBezTo>
                      <a:cubicBezTo>
                        <a:pt x="84296" y="88392"/>
                        <a:pt x="0" y="315754"/>
                        <a:pt x="0" y="315754"/>
                      </a:cubicBezTo>
                      <a:lnTo>
                        <a:pt x="613219" y="328422"/>
                      </a:lnTo>
                      <a:cubicBezTo>
                        <a:pt x="613219" y="328422"/>
                        <a:pt x="669988" y="168592"/>
                        <a:pt x="664464" y="133350"/>
                      </a:cubicBezTo>
                      <a:lnTo>
                        <a:pt x="78391" y="0"/>
                      </a:lnTo>
                      <a:close/>
                    </a:path>
                  </a:pathLst>
                </a:custGeom>
                <a:solidFill>
                  <a:srgbClr val="FFFFFF">
                    <a:lumMod val="7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black"/>
                    </a:solidFill>
                    <a:effectLst/>
                    <a:uLnTx/>
                    <a:uFillTx/>
                  </a:endParaRPr>
                </a:p>
              </p:txBody>
            </p:sp>
            <p:sp>
              <p:nvSpPr>
                <p:cNvPr id="125" name="Freeform: Shape 124">
                  <a:extLst>
                    <a:ext uri="{FF2B5EF4-FFF2-40B4-BE49-F238E27FC236}">
                      <a16:creationId xmlns:a16="http://schemas.microsoft.com/office/drawing/2014/main" id="{96EBA4B8-C8E4-47C0-9971-A55B34C899FD}"/>
                    </a:ext>
                  </a:extLst>
                </p:cNvPr>
                <p:cNvSpPr/>
                <p:nvPr/>
              </p:nvSpPr>
              <p:spPr>
                <a:xfrm>
                  <a:off x="6112208" y="5001069"/>
                  <a:ext cx="859764" cy="328548"/>
                </a:xfrm>
                <a:custGeom>
                  <a:avLst/>
                  <a:gdLst>
                    <a:gd name="connsiteX0" fmla="*/ 849249 w 859764"/>
                    <a:gd name="connsiteY0" fmla="*/ 328549 h 328548"/>
                    <a:gd name="connsiteX1" fmla="*/ 859441 w 859764"/>
                    <a:gd name="connsiteY1" fmla="*/ 280352 h 328548"/>
                    <a:gd name="connsiteX2" fmla="*/ 650653 w 859764"/>
                    <a:gd name="connsiteY2" fmla="*/ 116713 h 328548"/>
                    <a:gd name="connsiteX3" fmla="*/ 80296 w 859764"/>
                    <a:gd name="connsiteY3" fmla="*/ 31 h 328548"/>
                    <a:gd name="connsiteX4" fmla="*/ 0 w 859764"/>
                    <a:gd name="connsiteY4" fmla="*/ 99092 h 328548"/>
                    <a:gd name="connsiteX5" fmla="*/ 108109 w 859764"/>
                    <a:gd name="connsiteY5" fmla="*/ 169672 h 328548"/>
                    <a:gd name="connsiteX6" fmla="*/ 849249 w 859764"/>
                    <a:gd name="connsiteY6" fmla="*/ 328549 h 328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764" h="328548">
                      <a:moveTo>
                        <a:pt x="849249" y="328549"/>
                      </a:moveTo>
                      <a:cubicBezTo>
                        <a:pt x="849249" y="328549"/>
                        <a:pt x="852678" y="307308"/>
                        <a:pt x="859441" y="280352"/>
                      </a:cubicBezTo>
                      <a:cubicBezTo>
                        <a:pt x="866204" y="253206"/>
                        <a:pt x="766096" y="149955"/>
                        <a:pt x="650653" y="116713"/>
                      </a:cubicBezTo>
                      <a:cubicBezTo>
                        <a:pt x="535210" y="83375"/>
                        <a:pt x="147161" y="-1873"/>
                        <a:pt x="80296" y="31"/>
                      </a:cubicBezTo>
                      <a:cubicBezTo>
                        <a:pt x="13811" y="1937"/>
                        <a:pt x="0" y="99092"/>
                        <a:pt x="0" y="99092"/>
                      </a:cubicBezTo>
                      <a:cubicBezTo>
                        <a:pt x="0" y="99092"/>
                        <a:pt x="43243" y="148145"/>
                        <a:pt x="108109" y="169672"/>
                      </a:cubicBezTo>
                      <a:cubicBezTo>
                        <a:pt x="172974" y="191103"/>
                        <a:pt x="710755" y="320262"/>
                        <a:pt x="849249" y="328549"/>
                      </a:cubicBezTo>
                      <a:close/>
                    </a:path>
                  </a:pathLst>
                </a:custGeom>
                <a:solidFill>
                  <a:srgbClr val="FFFFFF">
                    <a:lumMod val="7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black"/>
                    </a:solidFill>
                    <a:effectLst/>
                    <a:uLnTx/>
                    <a:uFillTx/>
                  </a:endParaRPr>
                </a:p>
              </p:txBody>
            </p:sp>
            <p:sp>
              <p:nvSpPr>
                <p:cNvPr id="126" name="Freeform: Shape 125">
                  <a:extLst>
                    <a:ext uri="{FF2B5EF4-FFF2-40B4-BE49-F238E27FC236}">
                      <a16:creationId xmlns:a16="http://schemas.microsoft.com/office/drawing/2014/main" id="{3A76E4E4-6675-40D3-BB23-1EFAFEF8AF98}"/>
                    </a:ext>
                  </a:extLst>
                </p:cNvPr>
                <p:cNvSpPr/>
                <p:nvPr/>
              </p:nvSpPr>
              <p:spPr>
                <a:xfrm>
                  <a:off x="6128495" y="5181123"/>
                  <a:ext cx="779516" cy="552199"/>
                </a:xfrm>
                <a:custGeom>
                  <a:avLst/>
                  <a:gdLst>
                    <a:gd name="connsiteX0" fmla="*/ 773239 w 779516"/>
                    <a:gd name="connsiteY0" fmla="*/ 423196 h 552199"/>
                    <a:gd name="connsiteX1" fmla="*/ 776478 w 779516"/>
                    <a:gd name="connsiteY1" fmla="*/ 335471 h 552199"/>
                    <a:gd name="connsiteX2" fmla="*/ 505206 w 779516"/>
                    <a:gd name="connsiteY2" fmla="*/ 224599 h 552199"/>
                    <a:gd name="connsiteX3" fmla="*/ 183928 w 779516"/>
                    <a:gd name="connsiteY3" fmla="*/ 97441 h 552199"/>
                    <a:gd name="connsiteX4" fmla="*/ 107537 w 779516"/>
                    <a:gd name="connsiteY4" fmla="*/ 58769 h 552199"/>
                    <a:gd name="connsiteX5" fmla="*/ 0 w 779516"/>
                    <a:gd name="connsiteY5" fmla="*/ 0 h 552199"/>
                    <a:gd name="connsiteX6" fmla="*/ 40862 w 779516"/>
                    <a:gd name="connsiteY6" fmla="*/ 154496 h 552199"/>
                    <a:gd name="connsiteX7" fmla="*/ 28575 w 779516"/>
                    <a:gd name="connsiteY7" fmla="*/ 320707 h 552199"/>
                    <a:gd name="connsiteX8" fmla="*/ 248698 w 779516"/>
                    <a:gd name="connsiteY8" fmla="*/ 475583 h 552199"/>
                    <a:gd name="connsiteX9" fmla="*/ 621030 w 779516"/>
                    <a:gd name="connsiteY9" fmla="*/ 550069 h 552199"/>
                    <a:gd name="connsiteX10" fmla="*/ 773239 w 779516"/>
                    <a:gd name="connsiteY10" fmla="*/ 423196 h 552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9516" h="552199">
                      <a:moveTo>
                        <a:pt x="773239" y="423196"/>
                      </a:moveTo>
                      <a:cubicBezTo>
                        <a:pt x="773239" y="423196"/>
                        <a:pt x="784860" y="357854"/>
                        <a:pt x="776478" y="335471"/>
                      </a:cubicBezTo>
                      <a:cubicBezTo>
                        <a:pt x="768001" y="312991"/>
                        <a:pt x="505206" y="224599"/>
                        <a:pt x="505206" y="224599"/>
                      </a:cubicBezTo>
                      <a:lnTo>
                        <a:pt x="183928" y="97441"/>
                      </a:lnTo>
                      <a:lnTo>
                        <a:pt x="107537" y="58769"/>
                      </a:lnTo>
                      <a:lnTo>
                        <a:pt x="0" y="0"/>
                      </a:lnTo>
                      <a:lnTo>
                        <a:pt x="40862" y="154496"/>
                      </a:lnTo>
                      <a:cubicBezTo>
                        <a:pt x="40862" y="154496"/>
                        <a:pt x="14097" y="279082"/>
                        <a:pt x="28575" y="320707"/>
                      </a:cubicBezTo>
                      <a:cubicBezTo>
                        <a:pt x="42958" y="361950"/>
                        <a:pt x="95345" y="429577"/>
                        <a:pt x="248698" y="475583"/>
                      </a:cubicBezTo>
                      <a:cubicBezTo>
                        <a:pt x="401860" y="521494"/>
                        <a:pt x="563689" y="562070"/>
                        <a:pt x="621030" y="550069"/>
                      </a:cubicBezTo>
                      <a:cubicBezTo>
                        <a:pt x="678752" y="537972"/>
                        <a:pt x="765143" y="499396"/>
                        <a:pt x="773239" y="423196"/>
                      </a:cubicBezTo>
                      <a:close/>
                    </a:path>
                  </a:pathLst>
                </a:custGeom>
                <a:solidFill>
                  <a:srgbClr val="FFFFFF">
                    <a:lumMod val="7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black"/>
                    </a:solidFill>
                    <a:effectLst/>
                    <a:uLnTx/>
                    <a:uFillTx/>
                  </a:endParaRPr>
                </a:p>
              </p:txBody>
            </p:sp>
            <p:sp>
              <p:nvSpPr>
                <p:cNvPr id="127" name="Freeform: Shape 126">
                  <a:extLst>
                    <a:ext uri="{FF2B5EF4-FFF2-40B4-BE49-F238E27FC236}">
                      <a16:creationId xmlns:a16="http://schemas.microsoft.com/office/drawing/2014/main" id="{CB342C35-3DB9-4668-9FD7-B20650899239}"/>
                    </a:ext>
                  </a:extLst>
                </p:cNvPr>
                <p:cNvSpPr/>
                <p:nvPr/>
              </p:nvSpPr>
              <p:spPr>
                <a:xfrm>
                  <a:off x="5808776" y="5302298"/>
                  <a:ext cx="1102466" cy="679979"/>
                </a:xfrm>
                <a:custGeom>
                  <a:avLst/>
                  <a:gdLst>
                    <a:gd name="connsiteX0" fmla="*/ 390014 w 1102466"/>
                    <a:gd name="connsiteY0" fmla="*/ 17604 h 679979"/>
                    <a:gd name="connsiteX1" fmla="*/ 241995 w 1102466"/>
                    <a:gd name="connsiteY1" fmla="*/ 13699 h 679979"/>
                    <a:gd name="connsiteX2" fmla="*/ 63020 w 1102466"/>
                    <a:gd name="connsiteY2" fmla="*/ 99996 h 679979"/>
                    <a:gd name="connsiteX3" fmla="*/ 1298 w 1102466"/>
                    <a:gd name="connsiteY3" fmla="*/ 167623 h 679979"/>
                    <a:gd name="connsiteX4" fmla="*/ 146364 w 1102466"/>
                    <a:gd name="connsiteY4" fmla="*/ 501189 h 679979"/>
                    <a:gd name="connsiteX5" fmla="*/ 258473 w 1102466"/>
                    <a:gd name="connsiteY5" fmla="*/ 562149 h 679979"/>
                    <a:gd name="connsiteX6" fmla="*/ 774824 w 1102466"/>
                    <a:gd name="connsiteY6" fmla="*/ 679973 h 679979"/>
                    <a:gd name="connsiteX7" fmla="*/ 882075 w 1102466"/>
                    <a:gd name="connsiteY7" fmla="*/ 620632 h 679979"/>
                    <a:gd name="connsiteX8" fmla="*/ 1098007 w 1102466"/>
                    <a:gd name="connsiteY8" fmla="*/ 354694 h 679979"/>
                    <a:gd name="connsiteX9" fmla="*/ 1090958 w 1102466"/>
                    <a:gd name="connsiteY9" fmla="*/ 288591 h 679979"/>
                    <a:gd name="connsiteX10" fmla="*/ 997613 w 1102466"/>
                    <a:gd name="connsiteY10" fmla="*/ 392413 h 679979"/>
                    <a:gd name="connsiteX11" fmla="*/ 806827 w 1102466"/>
                    <a:gd name="connsiteY11" fmla="*/ 387365 h 679979"/>
                    <a:gd name="connsiteX12" fmla="*/ 448497 w 1102466"/>
                    <a:gd name="connsiteY12" fmla="*/ 266778 h 679979"/>
                    <a:gd name="connsiteX13" fmla="*/ 390014 w 1102466"/>
                    <a:gd name="connsiteY13" fmla="*/ 17604 h 679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02466" h="679979">
                      <a:moveTo>
                        <a:pt x="390014" y="17604"/>
                      </a:moveTo>
                      <a:cubicBezTo>
                        <a:pt x="390014" y="17604"/>
                        <a:pt x="320195" y="-19257"/>
                        <a:pt x="241995" y="13699"/>
                      </a:cubicBezTo>
                      <a:cubicBezTo>
                        <a:pt x="164747" y="46179"/>
                        <a:pt x="84356" y="92661"/>
                        <a:pt x="63020" y="99996"/>
                      </a:cubicBezTo>
                      <a:cubicBezTo>
                        <a:pt x="41684" y="107330"/>
                        <a:pt x="-8703" y="127618"/>
                        <a:pt x="1298" y="167623"/>
                      </a:cubicBezTo>
                      <a:cubicBezTo>
                        <a:pt x="11204" y="207343"/>
                        <a:pt x="138173" y="488140"/>
                        <a:pt x="146364" y="501189"/>
                      </a:cubicBezTo>
                      <a:cubicBezTo>
                        <a:pt x="154556" y="514238"/>
                        <a:pt x="180178" y="543861"/>
                        <a:pt x="258473" y="562149"/>
                      </a:cubicBezTo>
                      <a:cubicBezTo>
                        <a:pt x="336864" y="580437"/>
                        <a:pt x="749201" y="680926"/>
                        <a:pt x="774824" y="679973"/>
                      </a:cubicBezTo>
                      <a:cubicBezTo>
                        <a:pt x="800541" y="679020"/>
                        <a:pt x="839403" y="661590"/>
                        <a:pt x="882075" y="620632"/>
                      </a:cubicBezTo>
                      <a:cubicBezTo>
                        <a:pt x="925223" y="579199"/>
                        <a:pt x="1059050" y="429275"/>
                        <a:pt x="1098007" y="354694"/>
                      </a:cubicBezTo>
                      <a:cubicBezTo>
                        <a:pt x="1107532" y="315261"/>
                        <a:pt x="1100198" y="282876"/>
                        <a:pt x="1090958" y="288591"/>
                      </a:cubicBezTo>
                      <a:cubicBezTo>
                        <a:pt x="1081719" y="294306"/>
                        <a:pt x="1035809" y="364791"/>
                        <a:pt x="997613" y="392413"/>
                      </a:cubicBezTo>
                      <a:cubicBezTo>
                        <a:pt x="959704" y="419750"/>
                        <a:pt x="901220" y="407749"/>
                        <a:pt x="806827" y="387365"/>
                      </a:cubicBezTo>
                      <a:cubicBezTo>
                        <a:pt x="712625" y="366982"/>
                        <a:pt x="460499" y="312975"/>
                        <a:pt x="448497" y="266778"/>
                      </a:cubicBezTo>
                      <a:cubicBezTo>
                        <a:pt x="436496" y="220011"/>
                        <a:pt x="455831" y="45513"/>
                        <a:pt x="390014" y="17604"/>
                      </a:cubicBezTo>
                      <a:close/>
                    </a:path>
                  </a:pathLst>
                </a:custGeom>
                <a:solidFill>
                  <a:srgbClr val="FFFFFF">
                    <a:lumMod val="9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black"/>
                    </a:solidFill>
                    <a:effectLst/>
                    <a:uLnTx/>
                    <a:uFillTx/>
                  </a:endParaRPr>
                </a:p>
              </p:txBody>
            </p:sp>
            <p:sp>
              <p:nvSpPr>
                <p:cNvPr id="128" name="Freeform: Shape 127">
                  <a:extLst>
                    <a:ext uri="{FF2B5EF4-FFF2-40B4-BE49-F238E27FC236}">
                      <a16:creationId xmlns:a16="http://schemas.microsoft.com/office/drawing/2014/main" id="{C75F7970-AC74-4CE2-B9E6-DF5A955E2CE5}"/>
                    </a:ext>
                  </a:extLst>
                </p:cNvPr>
                <p:cNvSpPr/>
                <p:nvPr/>
              </p:nvSpPr>
              <p:spPr>
                <a:xfrm>
                  <a:off x="6079252" y="5091683"/>
                  <a:ext cx="897071" cy="571313"/>
                </a:xfrm>
                <a:custGeom>
                  <a:avLst/>
                  <a:gdLst>
                    <a:gd name="connsiteX0" fmla="*/ 6476 w 897071"/>
                    <a:gd name="connsiteY0" fmla="*/ 0 h 571313"/>
                    <a:gd name="connsiteX1" fmla="*/ 190023 w 897071"/>
                    <a:gd name="connsiteY1" fmla="*/ 32099 h 571313"/>
                    <a:gd name="connsiteX2" fmla="*/ 658844 w 897071"/>
                    <a:gd name="connsiteY2" fmla="*/ 126111 h 571313"/>
                    <a:gd name="connsiteX3" fmla="*/ 893825 w 897071"/>
                    <a:gd name="connsiteY3" fmla="*/ 246888 h 571313"/>
                    <a:gd name="connsiteX4" fmla="*/ 845534 w 897071"/>
                    <a:gd name="connsiteY4" fmla="*/ 403574 h 571313"/>
                    <a:gd name="connsiteX5" fmla="*/ 673322 w 897071"/>
                    <a:gd name="connsiteY5" fmla="*/ 571310 h 571313"/>
                    <a:gd name="connsiteX6" fmla="*/ 239458 w 897071"/>
                    <a:gd name="connsiteY6" fmla="*/ 439674 h 571313"/>
                    <a:gd name="connsiteX7" fmla="*/ 156590 w 897071"/>
                    <a:gd name="connsiteY7" fmla="*/ 169354 h 571313"/>
                    <a:gd name="connsiteX8" fmla="*/ 6476 w 897071"/>
                    <a:gd name="connsiteY8" fmla="*/ 0 h 571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7071" h="571313">
                      <a:moveTo>
                        <a:pt x="6476" y="0"/>
                      </a:moveTo>
                      <a:cubicBezTo>
                        <a:pt x="6476" y="0"/>
                        <a:pt x="107441" y="36481"/>
                        <a:pt x="190023" y="32099"/>
                      </a:cubicBezTo>
                      <a:cubicBezTo>
                        <a:pt x="273081" y="27622"/>
                        <a:pt x="544925" y="86487"/>
                        <a:pt x="658844" y="126111"/>
                      </a:cubicBezTo>
                      <a:cubicBezTo>
                        <a:pt x="772477" y="165640"/>
                        <a:pt x="877157" y="231457"/>
                        <a:pt x="893825" y="246888"/>
                      </a:cubicBezTo>
                      <a:cubicBezTo>
                        <a:pt x="910399" y="262319"/>
                        <a:pt x="858773" y="361664"/>
                        <a:pt x="845534" y="403574"/>
                      </a:cubicBezTo>
                      <a:cubicBezTo>
                        <a:pt x="832389" y="445008"/>
                        <a:pt x="737711" y="572167"/>
                        <a:pt x="673322" y="571310"/>
                      </a:cubicBezTo>
                      <a:cubicBezTo>
                        <a:pt x="609219" y="570357"/>
                        <a:pt x="271938" y="484251"/>
                        <a:pt x="239458" y="439674"/>
                      </a:cubicBezTo>
                      <a:cubicBezTo>
                        <a:pt x="206692" y="394716"/>
                        <a:pt x="187832" y="195929"/>
                        <a:pt x="156590" y="169354"/>
                      </a:cubicBezTo>
                      <a:cubicBezTo>
                        <a:pt x="125063" y="142589"/>
                        <a:pt x="-33719" y="52102"/>
                        <a:pt x="6476" y="0"/>
                      </a:cubicBezTo>
                      <a:close/>
                    </a:path>
                  </a:pathLst>
                </a:custGeom>
                <a:solidFill>
                  <a:srgbClr val="FFFFFF">
                    <a:lumMod val="9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black"/>
                    </a:solidFill>
                    <a:effectLst/>
                    <a:uLnTx/>
                    <a:uFillTx/>
                  </a:endParaRPr>
                </a:p>
              </p:txBody>
            </p:sp>
            <p:sp>
              <p:nvSpPr>
                <p:cNvPr id="129" name="Freeform: Shape 128">
                  <a:extLst>
                    <a:ext uri="{FF2B5EF4-FFF2-40B4-BE49-F238E27FC236}">
                      <a16:creationId xmlns:a16="http://schemas.microsoft.com/office/drawing/2014/main" id="{74964DB7-98B0-4F5D-8FCB-1EC47FDC3F5B}"/>
                    </a:ext>
                  </a:extLst>
                </p:cNvPr>
                <p:cNvSpPr/>
                <p:nvPr/>
              </p:nvSpPr>
              <p:spPr>
                <a:xfrm>
                  <a:off x="6020441" y="4722212"/>
                  <a:ext cx="1043966" cy="580933"/>
                </a:xfrm>
                <a:custGeom>
                  <a:avLst/>
                  <a:gdLst>
                    <a:gd name="connsiteX0" fmla="*/ 12917 w 1043966"/>
                    <a:gd name="connsiteY0" fmla="*/ 9689 h 580933"/>
                    <a:gd name="connsiteX1" fmla="*/ 440 w 1043966"/>
                    <a:gd name="connsiteY1" fmla="*/ 206761 h 580933"/>
                    <a:gd name="connsiteX2" fmla="*/ 64352 w 1043966"/>
                    <a:gd name="connsiteY2" fmla="*/ 335825 h 580933"/>
                    <a:gd name="connsiteX3" fmla="*/ 244946 w 1043966"/>
                    <a:gd name="connsiteY3" fmla="*/ 344969 h 580933"/>
                    <a:gd name="connsiteX4" fmla="*/ 692621 w 1043966"/>
                    <a:gd name="connsiteY4" fmla="*/ 437171 h 580933"/>
                    <a:gd name="connsiteX5" fmla="*/ 948082 w 1043966"/>
                    <a:gd name="connsiteY5" fmla="*/ 570235 h 580933"/>
                    <a:gd name="connsiteX6" fmla="*/ 987230 w 1043966"/>
                    <a:gd name="connsiteY6" fmla="*/ 565759 h 580933"/>
                    <a:gd name="connsiteX7" fmla="*/ 1042665 w 1043966"/>
                    <a:gd name="connsiteY7" fmla="*/ 356970 h 580933"/>
                    <a:gd name="connsiteX8" fmla="*/ 946082 w 1043966"/>
                    <a:gd name="connsiteY8" fmla="*/ 272484 h 580933"/>
                    <a:gd name="connsiteX9" fmla="*/ 835877 w 1043966"/>
                    <a:gd name="connsiteY9" fmla="*/ 279627 h 580933"/>
                    <a:gd name="connsiteX10" fmla="*/ 810922 w 1043966"/>
                    <a:gd name="connsiteY10" fmla="*/ 282866 h 580933"/>
                    <a:gd name="connsiteX11" fmla="*/ 813875 w 1043966"/>
                    <a:gd name="connsiteY11" fmla="*/ 182758 h 580933"/>
                    <a:gd name="connsiteX12" fmla="*/ 623565 w 1043966"/>
                    <a:gd name="connsiteY12" fmla="*/ 135895 h 580933"/>
                    <a:gd name="connsiteX13" fmla="*/ 587180 w 1043966"/>
                    <a:gd name="connsiteY13" fmla="*/ 151231 h 580933"/>
                    <a:gd name="connsiteX14" fmla="*/ 560795 w 1043966"/>
                    <a:gd name="connsiteY14" fmla="*/ 172281 h 580933"/>
                    <a:gd name="connsiteX15" fmla="*/ 547365 w 1043966"/>
                    <a:gd name="connsiteY15" fmla="*/ 109511 h 580933"/>
                    <a:gd name="connsiteX16" fmla="*/ 388012 w 1043966"/>
                    <a:gd name="connsiteY16" fmla="*/ 69697 h 580933"/>
                    <a:gd name="connsiteX17" fmla="*/ 331433 w 1043966"/>
                    <a:gd name="connsiteY17" fmla="*/ 84079 h 580933"/>
                    <a:gd name="connsiteX18" fmla="*/ 298763 w 1043966"/>
                    <a:gd name="connsiteY18" fmla="*/ 105510 h 580933"/>
                    <a:gd name="connsiteX19" fmla="*/ 263901 w 1043966"/>
                    <a:gd name="connsiteY19" fmla="*/ 45122 h 580933"/>
                    <a:gd name="connsiteX20" fmla="*/ 142172 w 1043966"/>
                    <a:gd name="connsiteY20" fmla="*/ 13785 h 580933"/>
                    <a:gd name="connsiteX21" fmla="*/ 12917 w 1043966"/>
                    <a:gd name="connsiteY21" fmla="*/ 9689 h 580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43966" h="580933">
                      <a:moveTo>
                        <a:pt x="12917" y="9689"/>
                      </a:moveTo>
                      <a:cubicBezTo>
                        <a:pt x="12917" y="9689"/>
                        <a:pt x="-2799" y="162565"/>
                        <a:pt x="440" y="206761"/>
                      </a:cubicBezTo>
                      <a:cubicBezTo>
                        <a:pt x="3678" y="250576"/>
                        <a:pt x="28348" y="320871"/>
                        <a:pt x="64352" y="335825"/>
                      </a:cubicBezTo>
                      <a:cubicBezTo>
                        <a:pt x="100357" y="350875"/>
                        <a:pt x="194845" y="345445"/>
                        <a:pt x="244946" y="344969"/>
                      </a:cubicBezTo>
                      <a:cubicBezTo>
                        <a:pt x="295238" y="344588"/>
                        <a:pt x="575369" y="391546"/>
                        <a:pt x="692621" y="437171"/>
                      </a:cubicBezTo>
                      <a:cubicBezTo>
                        <a:pt x="809589" y="482701"/>
                        <a:pt x="932175" y="558234"/>
                        <a:pt x="948082" y="570235"/>
                      </a:cubicBezTo>
                      <a:cubicBezTo>
                        <a:pt x="963893" y="582237"/>
                        <a:pt x="975323" y="588237"/>
                        <a:pt x="987230" y="565759"/>
                      </a:cubicBezTo>
                      <a:cubicBezTo>
                        <a:pt x="999231" y="543089"/>
                        <a:pt x="1052952" y="394594"/>
                        <a:pt x="1042665" y="356970"/>
                      </a:cubicBezTo>
                      <a:cubicBezTo>
                        <a:pt x="1032283" y="318966"/>
                        <a:pt x="1033140" y="294106"/>
                        <a:pt x="946082" y="272484"/>
                      </a:cubicBezTo>
                      <a:cubicBezTo>
                        <a:pt x="859118" y="250862"/>
                        <a:pt x="839783" y="269722"/>
                        <a:pt x="835877" y="279627"/>
                      </a:cubicBezTo>
                      <a:cubicBezTo>
                        <a:pt x="832067" y="289438"/>
                        <a:pt x="806445" y="294296"/>
                        <a:pt x="810922" y="282866"/>
                      </a:cubicBezTo>
                      <a:cubicBezTo>
                        <a:pt x="815399" y="271436"/>
                        <a:pt x="850070" y="194569"/>
                        <a:pt x="813875" y="182758"/>
                      </a:cubicBezTo>
                      <a:cubicBezTo>
                        <a:pt x="777680" y="170852"/>
                        <a:pt x="643949" y="138658"/>
                        <a:pt x="623565" y="135895"/>
                      </a:cubicBezTo>
                      <a:cubicBezTo>
                        <a:pt x="603182" y="133133"/>
                        <a:pt x="591371" y="139515"/>
                        <a:pt x="587180" y="151231"/>
                      </a:cubicBezTo>
                      <a:cubicBezTo>
                        <a:pt x="582989" y="162946"/>
                        <a:pt x="565272" y="193045"/>
                        <a:pt x="560795" y="172281"/>
                      </a:cubicBezTo>
                      <a:cubicBezTo>
                        <a:pt x="556319" y="151421"/>
                        <a:pt x="563177" y="118560"/>
                        <a:pt x="547365" y="109511"/>
                      </a:cubicBezTo>
                      <a:cubicBezTo>
                        <a:pt x="531458" y="100462"/>
                        <a:pt x="424302" y="74268"/>
                        <a:pt x="388012" y="69697"/>
                      </a:cubicBezTo>
                      <a:cubicBezTo>
                        <a:pt x="351722" y="65125"/>
                        <a:pt x="341816" y="66553"/>
                        <a:pt x="331433" y="84079"/>
                      </a:cubicBezTo>
                      <a:cubicBezTo>
                        <a:pt x="321146" y="101605"/>
                        <a:pt x="302668" y="129704"/>
                        <a:pt x="298763" y="105510"/>
                      </a:cubicBezTo>
                      <a:cubicBezTo>
                        <a:pt x="294857" y="81126"/>
                        <a:pt x="289714" y="52742"/>
                        <a:pt x="263901" y="45122"/>
                      </a:cubicBezTo>
                      <a:cubicBezTo>
                        <a:pt x="238088" y="37407"/>
                        <a:pt x="192559" y="25310"/>
                        <a:pt x="142172" y="13785"/>
                      </a:cubicBezTo>
                      <a:cubicBezTo>
                        <a:pt x="91880" y="2164"/>
                        <a:pt x="29586" y="-8313"/>
                        <a:pt x="12917" y="9689"/>
                      </a:cubicBezTo>
                      <a:close/>
                    </a:path>
                  </a:pathLst>
                </a:custGeom>
                <a:solidFill>
                  <a:srgbClr val="FFFFFF">
                    <a:lumMod val="9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black"/>
                    </a:solidFill>
                    <a:effectLst/>
                    <a:uLnTx/>
                    <a:uFillTx/>
                  </a:endParaRPr>
                </a:p>
              </p:txBody>
            </p:sp>
          </p:grpSp>
          <p:grpSp>
            <p:nvGrpSpPr>
              <p:cNvPr id="109" name="Group 108">
                <a:extLst>
                  <a:ext uri="{FF2B5EF4-FFF2-40B4-BE49-F238E27FC236}">
                    <a16:creationId xmlns:a16="http://schemas.microsoft.com/office/drawing/2014/main" id="{FF4AC1FF-CB46-4258-A791-FE927A44A119}"/>
                  </a:ext>
                </a:extLst>
              </p:cNvPr>
              <p:cNvGrpSpPr/>
              <p:nvPr/>
            </p:nvGrpSpPr>
            <p:grpSpPr>
              <a:xfrm>
                <a:off x="5582917" y="4038384"/>
                <a:ext cx="1422773" cy="1550273"/>
                <a:chOff x="5582917" y="4038384"/>
                <a:chExt cx="1422773" cy="1550273"/>
              </a:xfrm>
            </p:grpSpPr>
            <p:grpSp>
              <p:nvGrpSpPr>
                <p:cNvPr id="110" name="Group 109">
                  <a:extLst>
                    <a:ext uri="{FF2B5EF4-FFF2-40B4-BE49-F238E27FC236}">
                      <a16:creationId xmlns:a16="http://schemas.microsoft.com/office/drawing/2014/main" id="{2D2A3661-8518-46A6-91D0-06F5CAD3EC48}"/>
                    </a:ext>
                  </a:extLst>
                </p:cNvPr>
                <p:cNvGrpSpPr/>
                <p:nvPr/>
              </p:nvGrpSpPr>
              <p:grpSpPr>
                <a:xfrm rot="29550">
                  <a:off x="5582917" y="4773543"/>
                  <a:ext cx="477244" cy="815114"/>
                  <a:chOff x="5872334" y="4730117"/>
                  <a:chExt cx="289006" cy="493611"/>
                </a:xfrm>
              </p:grpSpPr>
              <p:sp>
                <p:nvSpPr>
                  <p:cNvPr id="122" name="Rectangle 47">
                    <a:extLst>
                      <a:ext uri="{FF2B5EF4-FFF2-40B4-BE49-F238E27FC236}">
                        <a16:creationId xmlns:a16="http://schemas.microsoft.com/office/drawing/2014/main" id="{07F97FF2-261C-48C0-A3BA-AAFDD565F230}"/>
                      </a:ext>
                    </a:extLst>
                  </p:cNvPr>
                  <p:cNvSpPr/>
                  <p:nvPr/>
                </p:nvSpPr>
                <p:spPr>
                  <a:xfrm>
                    <a:off x="5872334" y="4730117"/>
                    <a:ext cx="213803" cy="324693"/>
                  </a:xfrm>
                  <a:custGeom>
                    <a:avLst/>
                    <a:gdLst>
                      <a:gd name="connsiteX0" fmla="*/ 0 w 303764"/>
                      <a:gd name="connsiteY0" fmla="*/ 0 h 303764"/>
                      <a:gd name="connsiteX1" fmla="*/ 303764 w 303764"/>
                      <a:gd name="connsiteY1" fmla="*/ 0 h 303764"/>
                      <a:gd name="connsiteX2" fmla="*/ 303764 w 303764"/>
                      <a:gd name="connsiteY2" fmla="*/ 303764 h 303764"/>
                      <a:gd name="connsiteX3" fmla="*/ 0 w 303764"/>
                      <a:gd name="connsiteY3" fmla="*/ 303764 h 303764"/>
                      <a:gd name="connsiteX4" fmla="*/ 0 w 303764"/>
                      <a:gd name="connsiteY4" fmla="*/ 0 h 303764"/>
                      <a:gd name="connsiteX0" fmla="*/ 0 w 303764"/>
                      <a:gd name="connsiteY0" fmla="*/ 0 h 314068"/>
                      <a:gd name="connsiteX1" fmla="*/ 303764 w 303764"/>
                      <a:gd name="connsiteY1" fmla="*/ 0 h 314068"/>
                      <a:gd name="connsiteX2" fmla="*/ 236794 w 303764"/>
                      <a:gd name="connsiteY2" fmla="*/ 314068 h 314068"/>
                      <a:gd name="connsiteX3" fmla="*/ 0 w 303764"/>
                      <a:gd name="connsiteY3" fmla="*/ 303764 h 314068"/>
                      <a:gd name="connsiteX4" fmla="*/ 0 w 303764"/>
                      <a:gd name="connsiteY4" fmla="*/ 0 h 314068"/>
                      <a:gd name="connsiteX0" fmla="*/ 0 w 236794"/>
                      <a:gd name="connsiteY0" fmla="*/ 0 h 314068"/>
                      <a:gd name="connsiteX1" fmla="*/ 115732 w 236794"/>
                      <a:gd name="connsiteY1" fmla="*/ 38637 h 314068"/>
                      <a:gd name="connsiteX2" fmla="*/ 236794 w 236794"/>
                      <a:gd name="connsiteY2" fmla="*/ 314068 h 314068"/>
                      <a:gd name="connsiteX3" fmla="*/ 0 w 236794"/>
                      <a:gd name="connsiteY3" fmla="*/ 303764 h 314068"/>
                      <a:gd name="connsiteX4" fmla="*/ 0 w 236794"/>
                      <a:gd name="connsiteY4" fmla="*/ 0 h 314068"/>
                      <a:gd name="connsiteX0" fmla="*/ 0 w 236794"/>
                      <a:gd name="connsiteY0" fmla="*/ 0 h 314068"/>
                      <a:gd name="connsiteX1" fmla="*/ 115732 w 236794"/>
                      <a:gd name="connsiteY1" fmla="*/ 38637 h 314068"/>
                      <a:gd name="connsiteX2" fmla="*/ 236794 w 236794"/>
                      <a:gd name="connsiteY2" fmla="*/ 314068 h 314068"/>
                      <a:gd name="connsiteX3" fmla="*/ 0 w 236794"/>
                      <a:gd name="connsiteY3" fmla="*/ 303764 h 314068"/>
                      <a:gd name="connsiteX4" fmla="*/ 0 w 236794"/>
                      <a:gd name="connsiteY4" fmla="*/ 0 h 314068"/>
                      <a:gd name="connsiteX0" fmla="*/ 0 w 236896"/>
                      <a:gd name="connsiteY0" fmla="*/ 0 h 314068"/>
                      <a:gd name="connsiteX1" fmla="*/ 115732 w 236896"/>
                      <a:gd name="connsiteY1" fmla="*/ 38637 h 314068"/>
                      <a:gd name="connsiteX2" fmla="*/ 236794 w 236896"/>
                      <a:gd name="connsiteY2" fmla="*/ 314068 h 314068"/>
                      <a:gd name="connsiteX3" fmla="*/ 0 w 236896"/>
                      <a:gd name="connsiteY3" fmla="*/ 303764 h 314068"/>
                      <a:gd name="connsiteX4" fmla="*/ 0 w 236896"/>
                      <a:gd name="connsiteY4" fmla="*/ 0 h 314068"/>
                      <a:gd name="connsiteX0" fmla="*/ 0 w 236896"/>
                      <a:gd name="connsiteY0" fmla="*/ 0 h 314068"/>
                      <a:gd name="connsiteX1" fmla="*/ 115732 w 236896"/>
                      <a:gd name="connsiteY1" fmla="*/ 38637 h 314068"/>
                      <a:gd name="connsiteX2" fmla="*/ 236794 w 236896"/>
                      <a:gd name="connsiteY2" fmla="*/ 314068 h 314068"/>
                      <a:gd name="connsiteX3" fmla="*/ 54091 w 236896"/>
                      <a:gd name="connsiteY3" fmla="*/ 283158 h 314068"/>
                      <a:gd name="connsiteX4" fmla="*/ 0 w 236896"/>
                      <a:gd name="connsiteY4" fmla="*/ 0 h 314068"/>
                      <a:gd name="connsiteX0" fmla="*/ 0 w 236896"/>
                      <a:gd name="connsiteY0" fmla="*/ 0 h 347954"/>
                      <a:gd name="connsiteX1" fmla="*/ 115732 w 236896"/>
                      <a:gd name="connsiteY1" fmla="*/ 38637 h 347954"/>
                      <a:gd name="connsiteX2" fmla="*/ 236794 w 236896"/>
                      <a:gd name="connsiteY2" fmla="*/ 314068 h 347954"/>
                      <a:gd name="connsiteX3" fmla="*/ 54091 w 236896"/>
                      <a:gd name="connsiteY3" fmla="*/ 283158 h 347954"/>
                      <a:gd name="connsiteX4" fmla="*/ 0 w 236896"/>
                      <a:gd name="connsiteY4" fmla="*/ 0 h 347954"/>
                      <a:gd name="connsiteX0" fmla="*/ 0 w 236896"/>
                      <a:gd name="connsiteY0" fmla="*/ 0 h 351529"/>
                      <a:gd name="connsiteX1" fmla="*/ 115732 w 236896"/>
                      <a:gd name="connsiteY1" fmla="*/ 38637 h 351529"/>
                      <a:gd name="connsiteX2" fmla="*/ 236794 w 236896"/>
                      <a:gd name="connsiteY2" fmla="*/ 314068 h 351529"/>
                      <a:gd name="connsiteX3" fmla="*/ 54091 w 236896"/>
                      <a:gd name="connsiteY3" fmla="*/ 283158 h 351529"/>
                      <a:gd name="connsiteX4" fmla="*/ 0 w 236896"/>
                      <a:gd name="connsiteY4" fmla="*/ 0 h 351529"/>
                      <a:gd name="connsiteX0" fmla="*/ 0 w 182805"/>
                      <a:gd name="connsiteY0" fmla="*/ 244521 h 312892"/>
                      <a:gd name="connsiteX1" fmla="*/ 61641 w 182805"/>
                      <a:gd name="connsiteY1" fmla="*/ 0 h 312892"/>
                      <a:gd name="connsiteX2" fmla="*/ 182703 w 182805"/>
                      <a:gd name="connsiteY2" fmla="*/ 275431 h 312892"/>
                      <a:gd name="connsiteX3" fmla="*/ 0 w 182805"/>
                      <a:gd name="connsiteY3" fmla="*/ 244521 h 312892"/>
                      <a:gd name="connsiteX0" fmla="*/ 0 w 182805"/>
                      <a:gd name="connsiteY0" fmla="*/ 244521 h 312892"/>
                      <a:gd name="connsiteX1" fmla="*/ 33397 w 182805"/>
                      <a:gd name="connsiteY1" fmla="*/ 97701 h 312892"/>
                      <a:gd name="connsiteX2" fmla="*/ 61641 w 182805"/>
                      <a:gd name="connsiteY2" fmla="*/ 0 h 312892"/>
                      <a:gd name="connsiteX3" fmla="*/ 182703 w 182805"/>
                      <a:gd name="connsiteY3" fmla="*/ 275431 h 312892"/>
                      <a:gd name="connsiteX4" fmla="*/ 0 w 182805"/>
                      <a:gd name="connsiteY4" fmla="*/ 244521 h 312892"/>
                      <a:gd name="connsiteX0" fmla="*/ 30998 w 213803"/>
                      <a:gd name="connsiteY0" fmla="*/ 244521 h 312892"/>
                      <a:gd name="connsiteX1" fmla="*/ 0 w 213803"/>
                      <a:gd name="connsiteY1" fmla="*/ 30731 h 312892"/>
                      <a:gd name="connsiteX2" fmla="*/ 92639 w 213803"/>
                      <a:gd name="connsiteY2" fmla="*/ 0 h 312892"/>
                      <a:gd name="connsiteX3" fmla="*/ 213701 w 213803"/>
                      <a:gd name="connsiteY3" fmla="*/ 275431 h 312892"/>
                      <a:gd name="connsiteX4" fmla="*/ 30998 w 213803"/>
                      <a:gd name="connsiteY4" fmla="*/ 244521 h 312892"/>
                      <a:gd name="connsiteX0" fmla="*/ 30998 w 213803"/>
                      <a:gd name="connsiteY0" fmla="*/ 244521 h 312892"/>
                      <a:gd name="connsiteX1" fmla="*/ 0 w 213803"/>
                      <a:gd name="connsiteY1" fmla="*/ 30731 h 312892"/>
                      <a:gd name="connsiteX2" fmla="*/ 92639 w 213803"/>
                      <a:gd name="connsiteY2" fmla="*/ 0 h 312892"/>
                      <a:gd name="connsiteX3" fmla="*/ 213701 w 213803"/>
                      <a:gd name="connsiteY3" fmla="*/ 275431 h 312892"/>
                      <a:gd name="connsiteX4" fmla="*/ 30998 w 213803"/>
                      <a:gd name="connsiteY4" fmla="*/ 244521 h 312892"/>
                      <a:gd name="connsiteX0" fmla="*/ 30998 w 213803"/>
                      <a:gd name="connsiteY0" fmla="*/ 259476 h 327847"/>
                      <a:gd name="connsiteX1" fmla="*/ 0 w 213803"/>
                      <a:gd name="connsiteY1" fmla="*/ 45686 h 327847"/>
                      <a:gd name="connsiteX2" fmla="*/ 92639 w 213803"/>
                      <a:gd name="connsiteY2" fmla="*/ 14955 h 327847"/>
                      <a:gd name="connsiteX3" fmla="*/ 213701 w 213803"/>
                      <a:gd name="connsiteY3" fmla="*/ 290386 h 327847"/>
                      <a:gd name="connsiteX4" fmla="*/ 30998 w 213803"/>
                      <a:gd name="connsiteY4" fmla="*/ 259476 h 327847"/>
                      <a:gd name="connsiteX0" fmla="*/ 30998 w 213803"/>
                      <a:gd name="connsiteY0" fmla="*/ 272626 h 340997"/>
                      <a:gd name="connsiteX1" fmla="*/ 0 w 213803"/>
                      <a:gd name="connsiteY1" fmla="*/ 58836 h 340997"/>
                      <a:gd name="connsiteX2" fmla="*/ 92639 w 213803"/>
                      <a:gd name="connsiteY2" fmla="*/ 28105 h 340997"/>
                      <a:gd name="connsiteX3" fmla="*/ 213701 w 213803"/>
                      <a:gd name="connsiteY3" fmla="*/ 303536 h 340997"/>
                      <a:gd name="connsiteX4" fmla="*/ 30998 w 213803"/>
                      <a:gd name="connsiteY4" fmla="*/ 272626 h 340997"/>
                      <a:gd name="connsiteX0" fmla="*/ 30998 w 213803"/>
                      <a:gd name="connsiteY0" fmla="*/ 260171 h 328542"/>
                      <a:gd name="connsiteX1" fmla="*/ 0 w 213803"/>
                      <a:gd name="connsiteY1" fmla="*/ 46381 h 328542"/>
                      <a:gd name="connsiteX2" fmla="*/ 92639 w 213803"/>
                      <a:gd name="connsiteY2" fmla="*/ 15650 h 328542"/>
                      <a:gd name="connsiteX3" fmla="*/ 213701 w 213803"/>
                      <a:gd name="connsiteY3" fmla="*/ 291081 h 328542"/>
                      <a:gd name="connsiteX4" fmla="*/ 30998 w 213803"/>
                      <a:gd name="connsiteY4" fmla="*/ 260171 h 328542"/>
                      <a:gd name="connsiteX0" fmla="*/ 30998 w 213803"/>
                      <a:gd name="connsiteY0" fmla="*/ 254588 h 322959"/>
                      <a:gd name="connsiteX1" fmla="*/ 0 w 213803"/>
                      <a:gd name="connsiteY1" fmla="*/ 40798 h 322959"/>
                      <a:gd name="connsiteX2" fmla="*/ 92639 w 213803"/>
                      <a:gd name="connsiteY2" fmla="*/ 10067 h 322959"/>
                      <a:gd name="connsiteX3" fmla="*/ 213701 w 213803"/>
                      <a:gd name="connsiteY3" fmla="*/ 285498 h 322959"/>
                      <a:gd name="connsiteX4" fmla="*/ 30998 w 213803"/>
                      <a:gd name="connsiteY4" fmla="*/ 254588 h 322959"/>
                      <a:gd name="connsiteX0" fmla="*/ 30998 w 213803"/>
                      <a:gd name="connsiteY0" fmla="*/ 254077 h 322448"/>
                      <a:gd name="connsiteX1" fmla="*/ 0 w 213803"/>
                      <a:gd name="connsiteY1" fmla="*/ 40287 h 322448"/>
                      <a:gd name="connsiteX2" fmla="*/ 92639 w 213803"/>
                      <a:gd name="connsiteY2" fmla="*/ 9556 h 322448"/>
                      <a:gd name="connsiteX3" fmla="*/ 213701 w 213803"/>
                      <a:gd name="connsiteY3" fmla="*/ 284987 h 322448"/>
                      <a:gd name="connsiteX4" fmla="*/ 30998 w 213803"/>
                      <a:gd name="connsiteY4" fmla="*/ 254077 h 322448"/>
                      <a:gd name="connsiteX0" fmla="*/ 30998 w 213803"/>
                      <a:gd name="connsiteY0" fmla="*/ 256322 h 324693"/>
                      <a:gd name="connsiteX1" fmla="*/ 0 w 213803"/>
                      <a:gd name="connsiteY1" fmla="*/ 42532 h 324693"/>
                      <a:gd name="connsiteX2" fmla="*/ 92639 w 213803"/>
                      <a:gd name="connsiteY2" fmla="*/ 11801 h 324693"/>
                      <a:gd name="connsiteX3" fmla="*/ 213701 w 213803"/>
                      <a:gd name="connsiteY3" fmla="*/ 287232 h 324693"/>
                      <a:gd name="connsiteX4" fmla="*/ 30998 w 213803"/>
                      <a:gd name="connsiteY4" fmla="*/ 256322 h 324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803" h="324693">
                        <a:moveTo>
                          <a:pt x="30998" y="256322"/>
                        </a:moveTo>
                        <a:cubicBezTo>
                          <a:pt x="20665" y="185059"/>
                          <a:pt x="38667" y="124098"/>
                          <a:pt x="0" y="42532"/>
                        </a:cubicBezTo>
                        <a:cubicBezTo>
                          <a:pt x="19959" y="-12387"/>
                          <a:pt x="44773" y="-3893"/>
                          <a:pt x="92639" y="11801"/>
                        </a:cubicBezTo>
                        <a:cubicBezTo>
                          <a:pt x="212842" y="49520"/>
                          <a:pt x="214559" y="205725"/>
                          <a:pt x="213701" y="287232"/>
                        </a:cubicBezTo>
                        <a:cubicBezTo>
                          <a:pt x="157951" y="289808"/>
                          <a:pt x="63565" y="387686"/>
                          <a:pt x="30998" y="256322"/>
                        </a:cubicBezTo>
                        <a:close/>
                      </a:path>
                    </a:pathLst>
                  </a:custGeom>
                  <a:solidFill>
                    <a:srgbClr val="FFFFFF">
                      <a:lumMod val="9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sp>
                <p:nvSpPr>
                  <p:cNvPr id="123" name="Rectangle 48">
                    <a:extLst>
                      <a:ext uri="{FF2B5EF4-FFF2-40B4-BE49-F238E27FC236}">
                        <a16:creationId xmlns:a16="http://schemas.microsoft.com/office/drawing/2014/main" id="{DB212A7A-BF3B-4308-8AB3-19EDDC63BC69}"/>
                      </a:ext>
                    </a:extLst>
                  </p:cNvPr>
                  <p:cNvSpPr/>
                  <p:nvPr/>
                </p:nvSpPr>
                <p:spPr>
                  <a:xfrm>
                    <a:off x="5954639" y="4980966"/>
                    <a:ext cx="206701" cy="242762"/>
                  </a:xfrm>
                  <a:custGeom>
                    <a:avLst/>
                    <a:gdLst>
                      <a:gd name="connsiteX0" fmla="*/ 0 w 232458"/>
                      <a:gd name="connsiteY0" fmla="*/ 0 h 232458"/>
                      <a:gd name="connsiteX1" fmla="*/ 232458 w 232458"/>
                      <a:gd name="connsiteY1" fmla="*/ 0 h 232458"/>
                      <a:gd name="connsiteX2" fmla="*/ 232458 w 232458"/>
                      <a:gd name="connsiteY2" fmla="*/ 232458 h 232458"/>
                      <a:gd name="connsiteX3" fmla="*/ 0 w 232458"/>
                      <a:gd name="connsiteY3" fmla="*/ 232458 h 232458"/>
                      <a:gd name="connsiteX4" fmla="*/ 0 w 232458"/>
                      <a:gd name="connsiteY4" fmla="*/ 0 h 232458"/>
                      <a:gd name="connsiteX0" fmla="*/ 0 w 232458"/>
                      <a:gd name="connsiteY0" fmla="*/ 15455 h 247913"/>
                      <a:gd name="connsiteX1" fmla="*/ 157760 w 232458"/>
                      <a:gd name="connsiteY1" fmla="*/ 0 h 247913"/>
                      <a:gd name="connsiteX2" fmla="*/ 232458 w 232458"/>
                      <a:gd name="connsiteY2" fmla="*/ 247913 h 247913"/>
                      <a:gd name="connsiteX3" fmla="*/ 0 w 232458"/>
                      <a:gd name="connsiteY3" fmla="*/ 247913 h 247913"/>
                      <a:gd name="connsiteX4" fmla="*/ 0 w 232458"/>
                      <a:gd name="connsiteY4" fmla="*/ 15455 h 247913"/>
                      <a:gd name="connsiteX0" fmla="*/ 0 w 232458"/>
                      <a:gd name="connsiteY0" fmla="*/ 33485 h 265943"/>
                      <a:gd name="connsiteX1" fmla="*/ 193821 w 232458"/>
                      <a:gd name="connsiteY1" fmla="*/ 0 h 265943"/>
                      <a:gd name="connsiteX2" fmla="*/ 232458 w 232458"/>
                      <a:gd name="connsiteY2" fmla="*/ 265943 h 265943"/>
                      <a:gd name="connsiteX3" fmla="*/ 0 w 232458"/>
                      <a:gd name="connsiteY3" fmla="*/ 265943 h 265943"/>
                      <a:gd name="connsiteX4" fmla="*/ 0 w 232458"/>
                      <a:gd name="connsiteY4" fmla="*/ 33485 h 265943"/>
                      <a:gd name="connsiteX0" fmla="*/ 0 w 258216"/>
                      <a:gd name="connsiteY0" fmla="*/ 33485 h 265943"/>
                      <a:gd name="connsiteX1" fmla="*/ 193821 w 258216"/>
                      <a:gd name="connsiteY1" fmla="*/ 0 h 265943"/>
                      <a:gd name="connsiteX2" fmla="*/ 258216 w 258216"/>
                      <a:gd name="connsiteY2" fmla="*/ 124275 h 265943"/>
                      <a:gd name="connsiteX3" fmla="*/ 0 w 258216"/>
                      <a:gd name="connsiteY3" fmla="*/ 265943 h 265943"/>
                      <a:gd name="connsiteX4" fmla="*/ 0 w 258216"/>
                      <a:gd name="connsiteY4" fmla="*/ 33485 h 265943"/>
                      <a:gd name="connsiteX0" fmla="*/ 0 w 258216"/>
                      <a:gd name="connsiteY0" fmla="*/ 33485 h 271095"/>
                      <a:gd name="connsiteX1" fmla="*/ 193821 w 258216"/>
                      <a:gd name="connsiteY1" fmla="*/ 0 h 271095"/>
                      <a:gd name="connsiteX2" fmla="*/ 258216 w 258216"/>
                      <a:gd name="connsiteY2" fmla="*/ 124275 h 271095"/>
                      <a:gd name="connsiteX3" fmla="*/ 188031 w 258216"/>
                      <a:gd name="connsiteY3" fmla="*/ 271095 h 271095"/>
                      <a:gd name="connsiteX4" fmla="*/ 0 w 258216"/>
                      <a:gd name="connsiteY4" fmla="*/ 33485 h 271095"/>
                      <a:gd name="connsiteX0" fmla="*/ 0 w 206701"/>
                      <a:gd name="connsiteY0" fmla="*/ 61819 h 271095"/>
                      <a:gd name="connsiteX1" fmla="*/ 142306 w 206701"/>
                      <a:gd name="connsiteY1" fmla="*/ 0 h 271095"/>
                      <a:gd name="connsiteX2" fmla="*/ 206701 w 206701"/>
                      <a:gd name="connsiteY2" fmla="*/ 124275 h 271095"/>
                      <a:gd name="connsiteX3" fmla="*/ 136516 w 206701"/>
                      <a:gd name="connsiteY3" fmla="*/ 271095 h 271095"/>
                      <a:gd name="connsiteX4" fmla="*/ 0 w 206701"/>
                      <a:gd name="connsiteY4" fmla="*/ 61819 h 271095"/>
                      <a:gd name="connsiteX0" fmla="*/ 0 w 206701"/>
                      <a:gd name="connsiteY0" fmla="*/ 61819 h 271095"/>
                      <a:gd name="connsiteX1" fmla="*/ 142306 w 206701"/>
                      <a:gd name="connsiteY1" fmla="*/ 0 h 271095"/>
                      <a:gd name="connsiteX2" fmla="*/ 206701 w 206701"/>
                      <a:gd name="connsiteY2" fmla="*/ 124275 h 271095"/>
                      <a:gd name="connsiteX3" fmla="*/ 136516 w 206701"/>
                      <a:gd name="connsiteY3" fmla="*/ 271095 h 271095"/>
                      <a:gd name="connsiteX4" fmla="*/ 0 w 206701"/>
                      <a:gd name="connsiteY4" fmla="*/ 61819 h 271095"/>
                      <a:gd name="connsiteX0" fmla="*/ 0 w 206701"/>
                      <a:gd name="connsiteY0" fmla="*/ 61819 h 242762"/>
                      <a:gd name="connsiteX1" fmla="*/ 142306 w 206701"/>
                      <a:gd name="connsiteY1" fmla="*/ 0 h 242762"/>
                      <a:gd name="connsiteX2" fmla="*/ 206701 w 206701"/>
                      <a:gd name="connsiteY2" fmla="*/ 124275 h 242762"/>
                      <a:gd name="connsiteX3" fmla="*/ 100455 w 206701"/>
                      <a:gd name="connsiteY3" fmla="*/ 242762 h 242762"/>
                      <a:gd name="connsiteX4" fmla="*/ 0 w 206701"/>
                      <a:gd name="connsiteY4" fmla="*/ 61819 h 242762"/>
                      <a:gd name="connsiteX0" fmla="*/ 0 w 206701"/>
                      <a:gd name="connsiteY0" fmla="*/ 61819 h 242762"/>
                      <a:gd name="connsiteX1" fmla="*/ 132002 w 206701"/>
                      <a:gd name="connsiteY1" fmla="*/ 0 h 242762"/>
                      <a:gd name="connsiteX2" fmla="*/ 206701 w 206701"/>
                      <a:gd name="connsiteY2" fmla="*/ 124275 h 242762"/>
                      <a:gd name="connsiteX3" fmla="*/ 100455 w 206701"/>
                      <a:gd name="connsiteY3" fmla="*/ 242762 h 242762"/>
                      <a:gd name="connsiteX4" fmla="*/ 0 w 206701"/>
                      <a:gd name="connsiteY4" fmla="*/ 61819 h 242762"/>
                      <a:gd name="connsiteX0" fmla="*/ 0 w 206701"/>
                      <a:gd name="connsiteY0" fmla="*/ 61819 h 242762"/>
                      <a:gd name="connsiteX1" fmla="*/ 132002 w 206701"/>
                      <a:gd name="connsiteY1" fmla="*/ 0 h 242762"/>
                      <a:gd name="connsiteX2" fmla="*/ 206701 w 206701"/>
                      <a:gd name="connsiteY2" fmla="*/ 124275 h 242762"/>
                      <a:gd name="connsiteX3" fmla="*/ 100455 w 206701"/>
                      <a:gd name="connsiteY3" fmla="*/ 242762 h 242762"/>
                      <a:gd name="connsiteX4" fmla="*/ 0 w 206701"/>
                      <a:gd name="connsiteY4" fmla="*/ 61819 h 242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701" h="242762">
                        <a:moveTo>
                          <a:pt x="0" y="61819"/>
                        </a:moveTo>
                        <a:lnTo>
                          <a:pt x="132002" y="0"/>
                        </a:lnTo>
                        <a:cubicBezTo>
                          <a:pt x="128569" y="54303"/>
                          <a:pt x="181801" y="82850"/>
                          <a:pt x="206701" y="124275"/>
                        </a:cubicBezTo>
                        <a:lnTo>
                          <a:pt x="100455" y="242762"/>
                        </a:lnTo>
                        <a:cubicBezTo>
                          <a:pt x="54950" y="173003"/>
                          <a:pt x="6868" y="175366"/>
                          <a:pt x="0" y="61819"/>
                        </a:cubicBezTo>
                        <a:close/>
                      </a:path>
                    </a:pathLst>
                  </a:custGeom>
                  <a:solidFill>
                    <a:srgbClr val="FFFFFF">
                      <a:lumMod val="7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grpSp>
            <p:grpSp>
              <p:nvGrpSpPr>
                <p:cNvPr id="111" name="Group 110">
                  <a:extLst>
                    <a:ext uri="{FF2B5EF4-FFF2-40B4-BE49-F238E27FC236}">
                      <a16:creationId xmlns:a16="http://schemas.microsoft.com/office/drawing/2014/main" id="{44B7A3C7-4EF5-4BA3-81ED-6DFCFA4CC723}"/>
                    </a:ext>
                  </a:extLst>
                </p:cNvPr>
                <p:cNvGrpSpPr/>
                <p:nvPr/>
              </p:nvGrpSpPr>
              <p:grpSpPr>
                <a:xfrm rot="471213">
                  <a:off x="6813668" y="4651698"/>
                  <a:ext cx="192022" cy="346018"/>
                  <a:chOff x="6174176" y="4444814"/>
                  <a:chExt cx="222232" cy="429346"/>
                </a:xfrm>
              </p:grpSpPr>
              <p:sp>
                <p:nvSpPr>
                  <p:cNvPr id="120" name="Rectangle 119">
                    <a:extLst>
                      <a:ext uri="{FF2B5EF4-FFF2-40B4-BE49-F238E27FC236}">
                        <a16:creationId xmlns:a16="http://schemas.microsoft.com/office/drawing/2014/main" id="{2258F02B-DC9C-4922-8E2A-0100D7F1B689}"/>
                      </a:ext>
                    </a:extLst>
                  </p:cNvPr>
                  <p:cNvSpPr/>
                  <p:nvPr/>
                </p:nvSpPr>
                <p:spPr>
                  <a:xfrm>
                    <a:off x="6182017" y="4729076"/>
                    <a:ext cx="210367" cy="145084"/>
                  </a:xfrm>
                  <a:prstGeom prst="rect">
                    <a:avLst/>
                  </a:prstGeom>
                  <a:solidFill>
                    <a:srgbClr val="FFFFFF">
                      <a:lumMod val="7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sp>
                <p:nvSpPr>
                  <p:cNvPr id="121" name="Rectangle 44">
                    <a:extLst>
                      <a:ext uri="{FF2B5EF4-FFF2-40B4-BE49-F238E27FC236}">
                        <a16:creationId xmlns:a16="http://schemas.microsoft.com/office/drawing/2014/main" id="{5FDA62B8-DCAE-4FFF-806D-23CE946BE7EB}"/>
                      </a:ext>
                    </a:extLst>
                  </p:cNvPr>
                  <p:cNvSpPr/>
                  <p:nvPr/>
                </p:nvSpPr>
                <p:spPr>
                  <a:xfrm>
                    <a:off x="6174176" y="4444814"/>
                    <a:ext cx="222232" cy="338787"/>
                  </a:xfrm>
                  <a:custGeom>
                    <a:avLst/>
                    <a:gdLst>
                      <a:gd name="connsiteX0" fmla="*/ 0 w 180304"/>
                      <a:gd name="connsiteY0" fmla="*/ 0 h 239547"/>
                      <a:gd name="connsiteX1" fmla="*/ 180304 w 180304"/>
                      <a:gd name="connsiteY1" fmla="*/ 0 h 239547"/>
                      <a:gd name="connsiteX2" fmla="*/ 180304 w 180304"/>
                      <a:gd name="connsiteY2" fmla="*/ 239547 h 239547"/>
                      <a:gd name="connsiteX3" fmla="*/ 0 w 180304"/>
                      <a:gd name="connsiteY3" fmla="*/ 239547 h 239547"/>
                      <a:gd name="connsiteX4" fmla="*/ 0 w 180304"/>
                      <a:gd name="connsiteY4" fmla="*/ 0 h 239547"/>
                      <a:gd name="connsiteX0" fmla="*/ 2576 w 182880"/>
                      <a:gd name="connsiteY0" fmla="*/ 0 h 239547"/>
                      <a:gd name="connsiteX1" fmla="*/ 182880 w 182880"/>
                      <a:gd name="connsiteY1" fmla="*/ 0 h 239547"/>
                      <a:gd name="connsiteX2" fmla="*/ 182880 w 182880"/>
                      <a:gd name="connsiteY2" fmla="*/ 239547 h 239547"/>
                      <a:gd name="connsiteX3" fmla="*/ 2576 w 182880"/>
                      <a:gd name="connsiteY3" fmla="*/ 239547 h 239547"/>
                      <a:gd name="connsiteX4" fmla="*/ 0 w 182880"/>
                      <a:gd name="connsiteY4" fmla="*/ 51516 h 239547"/>
                      <a:gd name="connsiteX5" fmla="*/ 2576 w 182880"/>
                      <a:gd name="connsiteY5" fmla="*/ 0 h 239547"/>
                      <a:gd name="connsiteX0" fmla="*/ 2576 w 182880"/>
                      <a:gd name="connsiteY0" fmla="*/ 0 h 239547"/>
                      <a:gd name="connsiteX1" fmla="*/ 182880 w 182880"/>
                      <a:gd name="connsiteY1" fmla="*/ 0 h 239547"/>
                      <a:gd name="connsiteX2" fmla="*/ 180304 w 182880"/>
                      <a:gd name="connsiteY2" fmla="*/ 43789 h 239547"/>
                      <a:gd name="connsiteX3" fmla="*/ 182880 w 182880"/>
                      <a:gd name="connsiteY3" fmla="*/ 239547 h 239547"/>
                      <a:gd name="connsiteX4" fmla="*/ 2576 w 182880"/>
                      <a:gd name="connsiteY4" fmla="*/ 239547 h 239547"/>
                      <a:gd name="connsiteX5" fmla="*/ 0 w 182880"/>
                      <a:gd name="connsiteY5" fmla="*/ 51516 h 239547"/>
                      <a:gd name="connsiteX6" fmla="*/ 2576 w 182880"/>
                      <a:gd name="connsiteY6" fmla="*/ 0 h 239547"/>
                      <a:gd name="connsiteX0" fmla="*/ 2576 w 182880"/>
                      <a:gd name="connsiteY0" fmla="*/ 0 h 239547"/>
                      <a:gd name="connsiteX1" fmla="*/ 180304 w 182880"/>
                      <a:gd name="connsiteY1" fmla="*/ 43789 h 239547"/>
                      <a:gd name="connsiteX2" fmla="*/ 182880 w 182880"/>
                      <a:gd name="connsiteY2" fmla="*/ 239547 h 239547"/>
                      <a:gd name="connsiteX3" fmla="*/ 2576 w 182880"/>
                      <a:gd name="connsiteY3" fmla="*/ 239547 h 239547"/>
                      <a:gd name="connsiteX4" fmla="*/ 0 w 182880"/>
                      <a:gd name="connsiteY4" fmla="*/ 51516 h 239547"/>
                      <a:gd name="connsiteX5" fmla="*/ 2576 w 182880"/>
                      <a:gd name="connsiteY5" fmla="*/ 0 h 239547"/>
                      <a:gd name="connsiteX0" fmla="*/ 0 w 182880"/>
                      <a:gd name="connsiteY0" fmla="*/ 7727 h 195758"/>
                      <a:gd name="connsiteX1" fmla="*/ 180304 w 182880"/>
                      <a:gd name="connsiteY1" fmla="*/ 0 h 195758"/>
                      <a:gd name="connsiteX2" fmla="*/ 182880 w 182880"/>
                      <a:gd name="connsiteY2" fmla="*/ 195758 h 195758"/>
                      <a:gd name="connsiteX3" fmla="*/ 2576 w 182880"/>
                      <a:gd name="connsiteY3" fmla="*/ 195758 h 195758"/>
                      <a:gd name="connsiteX4" fmla="*/ 0 w 182880"/>
                      <a:gd name="connsiteY4" fmla="*/ 7727 h 195758"/>
                      <a:gd name="connsiteX0" fmla="*/ 0 w 182880"/>
                      <a:gd name="connsiteY0" fmla="*/ 55278 h 243309"/>
                      <a:gd name="connsiteX1" fmla="*/ 180304 w 182880"/>
                      <a:gd name="connsiteY1" fmla="*/ 47551 h 243309"/>
                      <a:gd name="connsiteX2" fmla="*/ 182880 w 182880"/>
                      <a:gd name="connsiteY2" fmla="*/ 243309 h 243309"/>
                      <a:gd name="connsiteX3" fmla="*/ 2576 w 182880"/>
                      <a:gd name="connsiteY3" fmla="*/ 243309 h 243309"/>
                      <a:gd name="connsiteX4" fmla="*/ 0 w 182880"/>
                      <a:gd name="connsiteY4" fmla="*/ 55278 h 243309"/>
                      <a:gd name="connsiteX0" fmla="*/ 0 w 182880"/>
                      <a:gd name="connsiteY0" fmla="*/ 75966 h 263997"/>
                      <a:gd name="connsiteX1" fmla="*/ 180304 w 182880"/>
                      <a:gd name="connsiteY1" fmla="*/ 68239 h 263997"/>
                      <a:gd name="connsiteX2" fmla="*/ 182880 w 182880"/>
                      <a:gd name="connsiteY2" fmla="*/ 263997 h 263997"/>
                      <a:gd name="connsiteX3" fmla="*/ 2576 w 182880"/>
                      <a:gd name="connsiteY3" fmla="*/ 263997 h 263997"/>
                      <a:gd name="connsiteX4" fmla="*/ 0 w 182880"/>
                      <a:gd name="connsiteY4" fmla="*/ 75966 h 263997"/>
                      <a:gd name="connsiteX0" fmla="*/ 0 w 182880"/>
                      <a:gd name="connsiteY0" fmla="*/ 75966 h 275445"/>
                      <a:gd name="connsiteX1" fmla="*/ 180304 w 182880"/>
                      <a:gd name="connsiteY1" fmla="*/ 68239 h 275445"/>
                      <a:gd name="connsiteX2" fmla="*/ 182880 w 182880"/>
                      <a:gd name="connsiteY2" fmla="*/ 263997 h 275445"/>
                      <a:gd name="connsiteX3" fmla="*/ 2576 w 182880"/>
                      <a:gd name="connsiteY3" fmla="*/ 263997 h 275445"/>
                      <a:gd name="connsiteX4" fmla="*/ 0 w 182880"/>
                      <a:gd name="connsiteY4" fmla="*/ 75966 h 275445"/>
                      <a:gd name="connsiteX0" fmla="*/ 0 w 182880"/>
                      <a:gd name="connsiteY0" fmla="*/ 75966 h 278868"/>
                      <a:gd name="connsiteX1" fmla="*/ 180304 w 182880"/>
                      <a:gd name="connsiteY1" fmla="*/ 68239 h 278868"/>
                      <a:gd name="connsiteX2" fmla="*/ 182880 w 182880"/>
                      <a:gd name="connsiteY2" fmla="*/ 263997 h 278868"/>
                      <a:gd name="connsiteX3" fmla="*/ 2576 w 182880"/>
                      <a:gd name="connsiteY3" fmla="*/ 263997 h 278868"/>
                      <a:gd name="connsiteX4" fmla="*/ 0 w 182880"/>
                      <a:gd name="connsiteY4" fmla="*/ 75966 h 278868"/>
                      <a:gd name="connsiteX0" fmla="*/ 0 w 182880"/>
                      <a:gd name="connsiteY0" fmla="*/ 75966 h 275018"/>
                      <a:gd name="connsiteX1" fmla="*/ 180304 w 182880"/>
                      <a:gd name="connsiteY1" fmla="*/ 68239 h 275018"/>
                      <a:gd name="connsiteX2" fmla="*/ 182880 w 182880"/>
                      <a:gd name="connsiteY2" fmla="*/ 251118 h 275018"/>
                      <a:gd name="connsiteX3" fmla="*/ 2576 w 182880"/>
                      <a:gd name="connsiteY3" fmla="*/ 263997 h 275018"/>
                      <a:gd name="connsiteX4" fmla="*/ 0 w 182880"/>
                      <a:gd name="connsiteY4" fmla="*/ 75966 h 275018"/>
                      <a:gd name="connsiteX0" fmla="*/ 0 w 182880"/>
                      <a:gd name="connsiteY0" fmla="*/ 75966 h 280286"/>
                      <a:gd name="connsiteX1" fmla="*/ 180304 w 182880"/>
                      <a:gd name="connsiteY1" fmla="*/ 68239 h 280286"/>
                      <a:gd name="connsiteX2" fmla="*/ 182880 w 182880"/>
                      <a:gd name="connsiteY2" fmla="*/ 251118 h 280286"/>
                      <a:gd name="connsiteX3" fmla="*/ 2576 w 182880"/>
                      <a:gd name="connsiteY3" fmla="*/ 263997 h 280286"/>
                      <a:gd name="connsiteX4" fmla="*/ 0 w 182880"/>
                      <a:gd name="connsiteY4" fmla="*/ 75966 h 280286"/>
                      <a:gd name="connsiteX0" fmla="*/ 0 w 182880"/>
                      <a:gd name="connsiteY0" fmla="*/ 77090 h 281410"/>
                      <a:gd name="connsiteX1" fmla="*/ 170001 w 182880"/>
                      <a:gd name="connsiteY1" fmla="*/ 66787 h 281410"/>
                      <a:gd name="connsiteX2" fmla="*/ 182880 w 182880"/>
                      <a:gd name="connsiteY2" fmla="*/ 252242 h 281410"/>
                      <a:gd name="connsiteX3" fmla="*/ 2576 w 182880"/>
                      <a:gd name="connsiteY3" fmla="*/ 265121 h 281410"/>
                      <a:gd name="connsiteX4" fmla="*/ 0 w 182880"/>
                      <a:gd name="connsiteY4" fmla="*/ 77090 h 281410"/>
                      <a:gd name="connsiteX0" fmla="*/ 0 w 182880"/>
                      <a:gd name="connsiteY0" fmla="*/ 74476 h 278796"/>
                      <a:gd name="connsiteX1" fmla="*/ 170001 w 182880"/>
                      <a:gd name="connsiteY1" fmla="*/ 64173 h 278796"/>
                      <a:gd name="connsiteX2" fmla="*/ 182880 w 182880"/>
                      <a:gd name="connsiteY2" fmla="*/ 249628 h 278796"/>
                      <a:gd name="connsiteX3" fmla="*/ 2576 w 182880"/>
                      <a:gd name="connsiteY3" fmla="*/ 262507 h 278796"/>
                      <a:gd name="connsiteX4" fmla="*/ 0 w 182880"/>
                      <a:gd name="connsiteY4" fmla="*/ 74476 h 278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 h="278796">
                        <a:moveTo>
                          <a:pt x="0" y="74476"/>
                        </a:moveTo>
                        <a:cubicBezTo>
                          <a:pt x="34343" y="-46585"/>
                          <a:pt x="156263" y="2354"/>
                          <a:pt x="170001" y="64173"/>
                        </a:cubicBezTo>
                        <a:cubicBezTo>
                          <a:pt x="170860" y="129426"/>
                          <a:pt x="182021" y="184375"/>
                          <a:pt x="182880" y="249628"/>
                        </a:cubicBezTo>
                        <a:cubicBezTo>
                          <a:pt x="135658" y="283113"/>
                          <a:pt x="93586" y="288265"/>
                          <a:pt x="2576" y="262507"/>
                        </a:cubicBezTo>
                        <a:cubicBezTo>
                          <a:pt x="1717" y="199830"/>
                          <a:pt x="859" y="137153"/>
                          <a:pt x="0" y="74476"/>
                        </a:cubicBezTo>
                        <a:close/>
                      </a:path>
                    </a:pathLst>
                  </a:custGeom>
                  <a:solidFill>
                    <a:srgbClr val="FFFFFF">
                      <a:lumMod val="9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grpSp>
            <p:grpSp>
              <p:nvGrpSpPr>
                <p:cNvPr id="112" name="Group 111">
                  <a:extLst>
                    <a:ext uri="{FF2B5EF4-FFF2-40B4-BE49-F238E27FC236}">
                      <a16:creationId xmlns:a16="http://schemas.microsoft.com/office/drawing/2014/main" id="{3737FAD9-D616-4F0A-8DDA-09FCFD6EAEE7}"/>
                    </a:ext>
                  </a:extLst>
                </p:cNvPr>
                <p:cNvGrpSpPr/>
                <p:nvPr/>
              </p:nvGrpSpPr>
              <p:grpSpPr>
                <a:xfrm rot="471213">
                  <a:off x="6553690" y="4534005"/>
                  <a:ext cx="214231" cy="382220"/>
                  <a:chOff x="6174176" y="4444814"/>
                  <a:chExt cx="222232" cy="429346"/>
                </a:xfrm>
              </p:grpSpPr>
              <p:sp>
                <p:nvSpPr>
                  <p:cNvPr id="118" name="Rectangle 117">
                    <a:extLst>
                      <a:ext uri="{FF2B5EF4-FFF2-40B4-BE49-F238E27FC236}">
                        <a16:creationId xmlns:a16="http://schemas.microsoft.com/office/drawing/2014/main" id="{CA5AC320-E514-4870-836C-922DF32A5190}"/>
                      </a:ext>
                    </a:extLst>
                  </p:cNvPr>
                  <p:cNvSpPr/>
                  <p:nvPr/>
                </p:nvSpPr>
                <p:spPr>
                  <a:xfrm>
                    <a:off x="6182017" y="4729076"/>
                    <a:ext cx="210367" cy="145084"/>
                  </a:xfrm>
                  <a:prstGeom prst="rect">
                    <a:avLst/>
                  </a:prstGeom>
                  <a:solidFill>
                    <a:srgbClr val="FFFFFF">
                      <a:lumMod val="7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sp>
                <p:nvSpPr>
                  <p:cNvPr id="119" name="Rectangle 44">
                    <a:extLst>
                      <a:ext uri="{FF2B5EF4-FFF2-40B4-BE49-F238E27FC236}">
                        <a16:creationId xmlns:a16="http://schemas.microsoft.com/office/drawing/2014/main" id="{FC005481-2AE3-4141-9CB9-4033EF53E589}"/>
                      </a:ext>
                    </a:extLst>
                  </p:cNvPr>
                  <p:cNvSpPr/>
                  <p:nvPr/>
                </p:nvSpPr>
                <p:spPr>
                  <a:xfrm>
                    <a:off x="6174176" y="4444814"/>
                    <a:ext cx="222232" cy="338787"/>
                  </a:xfrm>
                  <a:custGeom>
                    <a:avLst/>
                    <a:gdLst>
                      <a:gd name="connsiteX0" fmla="*/ 0 w 180304"/>
                      <a:gd name="connsiteY0" fmla="*/ 0 h 239547"/>
                      <a:gd name="connsiteX1" fmla="*/ 180304 w 180304"/>
                      <a:gd name="connsiteY1" fmla="*/ 0 h 239547"/>
                      <a:gd name="connsiteX2" fmla="*/ 180304 w 180304"/>
                      <a:gd name="connsiteY2" fmla="*/ 239547 h 239547"/>
                      <a:gd name="connsiteX3" fmla="*/ 0 w 180304"/>
                      <a:gd name="connsiteY3" fmla="*/ 239547 h 239547"/>
                      <a:gd name="connsiteX4" fmla="*/ 0 w 180304"/>
                      <a:gd name="connsiteY4" fmla="*/ 0 h 239547"/>
                      <a:gd name="connsiteX0" fmla="*/ 2576 w 182880"/>
                      <a:gd name="connsiteY0" fmla="*/ 0 h 239547"/>
                      <a:gd name="connsiteX1" fmla="*/ 182880 w 182880"/>
                      <a:gd name="connsiteY1" fmla="*/ 0 h 239547"/>
                      <a:gd name="connsiteX2" fmla="*/ 182880 w 182880"/>
                      <a:gd name="connsiteY2" fmla="*/ 239547 h 239547"/>
                      <a:gd name="connsiteX3" fmla="*/ 2576 w 182880"/>
                      <a:gd name="connsiteY3" fmla="*/ 239547 h 239547"/>
                      <a:gd name="connsiteX4" fmla="*/ 0 w 182880"/>
                      <a:gd name="connsiteY4" fmla="*/ 51516 h 239547"/>
                      <a:gd name="connsiteX5" fmla="*/ 2576 w 182880"/>
                      <a:gd name="connsiteY5" fmla="*/ 0 h 239547"/>
                      <a:gd name="connsiteX0" fmla="*/ 2576 w 182880"/>
                      <a:gd name="connsiteY0" fmla="*/ 0 h 239547"/>
                      <a:gd name="connsiteX1" fmla="*/ 182880 w 182880"/>
                      <a:gd name="connsiteY1" fmla="*/ 0 h 239547"/>
                      <a:gd name="connsiteX2" fmla="*/ 180304 w 182880"/>
                      <a:gd name="connsiteY2" fmla="*/ 43789 h 239547"/>
                      <a:gd name="connsiteX3" fmla="*/ 182880 w 182880"/>
                      <a:gd name="connsiteY3" fmla="*/ 239547 h 239547"/>
                      <a:gd name="connsiteX4" fmla="*/ 2576 w 182880"/>
                      <a:gd name="connsiteY4" fmla="*/ 239547 h 239547"/>
                      <a:gd name="connsiteX5" fmla="*/ 0 w 182880"/>
                      <a:gd name="connsiteY5" fmla="*/ 51516 h 239547"/>
                      <a:gd name="connsiteX6" fmla="*/ 2576 w 182880"/>
                      <a:gd name="connsiteY6" fmla="*/ 0 h 239547"/>
                      <a:gd name="connsiteX0" fmla="*/ 2576 w 182880"/>
                      <a:gd name="connsiteY0" fmla="*/ 0 h 239547"/>
                      <a:gd name="connsiteX1" fmla="*/ 180304 w 182880"/>
                      <a:gd name="connsiteY1" fmla="*/ 43789 h 239547"/>
                      <a:gd name="connsiteX2" fmla="*/ 182880 w 182880"/>
                      <a:gd name="connsiteY2" fmla="*/ 239547 h 239547"/>
                      <a:gd name="connsiteX3" fmla="*/ 2576 w 182880"/>
                      <a:gd name="connsiteY3" fmla="*/ 239547 h 239547"/>
                      <a:gd name="connsiteX4" fmla="*/ 0 w 182880"/>
                      <a:gd name="connsiteY4" fmla="*/ 51516 h 239547"/>
                      <a:gd name="connsiteX5" fmla="*/ 2576 w 182880"/>
                      <a:gd name="connsiteY5" fmla="*/ 0 h 239547"/>
                      <a:gd name="connsiteX0" fmla="*/ 0 w 182880"/>
                      <a:gd name="connsiteY0" fmla="*/ 7727 h 195758"/>
                      <a:gd name="connsiteX1" fmla="*/ 180304 w 182880"/>
                      <a:gd name="connsiteY1" fmla="*/ 0 h 195758"/>
                      <a:gd name="connsiteX2" fmla="*/ 182880 w 182880"/>
                      <a:gd name="connsiteY2" fmla="*/ 195758 h 195758"/>
                      <a:gd name="connsiteX3" fmla="*/ 2576 w 182880"/>
                      <a:gd name="connsiteY3" fmla="*/ 195758 h 195758"/>
                      <a:gd name="connsiteX4" fmla="*/ 0 w 182880"/>
                      <a:gd name="connsiteY4" fmla="*/ 7727 h 195758"/>
                      <a:gd name="connsiteX0" fmla="*/ 0 w 182880"/>
                      <a:gd name="connsiteY0" fmla="*/ 55278 h 243309"/>
                      <a:gd name="connsiteX1" fmla="*/ 180304 w 182880"/>
                      <a:gd name="connsiteY1" fmla="*/ 47551 h 243309"/>
                      <a:gd name="connsiteX2" fmla="*/ 182880 w 182880"/>
                      <a:gd name="connsiteY2" fmla="*/ 243309 h 243309"/>
                      <a:gd name="connsiteX3" fmla="*/ 2576 w 182880"/>
                      <a:gd name="connsiteY3" fmla="*/ 243309 h 243309"/>
                      <a:gd name="connsiteX4" fmla="*/ 0 w 182880"/>
                      <a:gd name="connsiteY4" fmla="*/ 55278 h 243309"/>
                      <a:gd name="connsiteX0" fmla="*/ 0 w 182880"/>
                      <a:gd name="connsiteY0" fmla="*/ 75966 h 263997"/>
                      <a:gd name="connsiteX1" fmla="*/ 180304 w 182880"/>
                      <a:gd name="connsiteY1" fmla="*/ 68239 h 263997"/>
                      <a:gd name="connsiteX2" fmla="*/ 182880 w 182880"/>
                      <a:gd name="connsiteY2" fmla="*/ 263997 h 263997"/>
                      <a:gd name="connsiteX3" fmla="*/ 2576 w 182880"/>
                      <a:gd name="connsiteY3" fmla="*/ 263997 h 263997"/>
                      <a:gd name="connsiteX4" fmla="*/ 0 w 182880"/>
                      <a:gd name="connsiteY4" fmla="*/ 75966 h 263997"/>
                      <a:gd name="connsiteX0" fmla="*/ 0 w 182880"/>
                      <a:gd name="connsiteY0" fmla="*/ 75966 h 275445"/>
                      <a:gd name="connsiteX1" fmla="*/ 180304 w 182880"/>
                      <a:gd name="connsiteY1" fmla="*/ 68239 h 275445"/>
                      <a:gd name="connsiteX2" fmla="*/ 182880 w 182880"/>
                      <a:gd name="connsiteY2" fmla="*/ 263997 h 275445"/>
                      <a:gd name="connsiteX3" fmla="*/ 2576 w 182880"/>
                      <a:gd name="connsiteY3" fmla="*/ 263997 h 275445"/>
                      <a:gd name="connsiteX4" fmla="*/ 0 w 182880"/>
                      <a:gd name="connsiteY4" fmla="*/ 75966 h 275445"/>
                      <a:gd name="connsiteX0" fmla="*/ 0 w 182880"/>
                      <a:gd name="connsiteY0" fmla="*/ 75966 h 278868"/>
                      <a:gd name="connsiteX1" fmla="*/ 180304 w 182880"/>
                      <a:gd name="connsiteY1" fmla="*/ 68239 h 278868"/>
                      <a:gd name="connsiteX2" fmla="*/ 182880 w 182880"/>
                      <a:gd name="connsiteY2" fmla="*/ 263997 h 278868"/>
                      <a:gd name="connsiteX3" fmla="*/ 2576 w 182880"/>
                      <a:gd name="connsiteY3" fmla="*/ 263997 h 278868"/>
                      <a:gd name="connsiteX4" fmla="*/ 0 w 182880"/>
                      <a:gd name="connsiteY4" fmla="*/ 75966 h 278868"/>
                      <a:gd name="connsiteX0" fmla="*/ 0 w 182880"/>
                      <a:gd name="connsiteY0" fmla="*/ 75966 h 275018"/>
                      <a:gd name="connsiteX1" fmla="*/ 180304 w 182880"/>
                      <a:gd name="connsiteY1" fmla="*/ 68239 h 275018"/>
                      <a:gd name="connsiteX2" fmla="*/ 182880 w 182880"/>
                      <a:gd name="connsiteY2" fmla="*/ 251118 h 275018"/>
                      <a:gd name="connsiteX3" fmla="*/ 2576 w 182880"/>
                      <a:gd name="connsiteY3" fmla="*/ 263997 h 275018"/>
                      <a:gd name="connsiteX4" fmla="*/ 0 w 182880"/>
                      <a:gd name="connsiteY4" fmla="*/ 75966 h 275018"/>
                      <a:gd name="connsiteX0" fmla="*/ 0 w 182880"/>
                      <a:gd name="connsiteY0" fmla="*/ 75966 h 280286"/>
                      <a:gd name="connsiteX1" fmla="*/ 180304 w 182880"/>
                      <a:gd name="connsiteY1" fmla="*/ 68239 h 280286"/>
                      <a:gd name="connsiteX2" fmla="*/ 182880 w 182880"/>
                      <a:gd name="connsiteY2" fmla="*/ 251118 h 280286"/>
                      <a:gd name="connsiteX3" fmla="*/ 2576 w 182880"/>
                      <a:gd name="connsiteY3" fmla="*/ 263997 h 280286"/>
                      <a:gd name="connsiteX4" fmla="*/ 0 w 182880"/>
                      <a:gd name="connsiteY4" fmla="*/ 75966 h 280286"/>
                      <a:gd name="connsiteX0" fmla="*/ 0 w 182880"/>
                      <a:gd name="connsiteY0" fmla="*/ 77090 h 281410"/>
                      <a:gd name="connsiteX1" fmla="*/ 170001 w 182880"/>
                      <a:gd name="connsiteY1" fmla="*/ 66787 h 281410"/>
                      <a:gd name="connsiteX2" fmla="*/ 182880 w 182880"/>
                      <a:gd name="connsiteY2" fmla="*/ 252242 h 281410"/>
                      <a:gd name="connsiteX3" fmla="*/ 2576 w 182880"/>
                      <a:gd name="connsiteY3" fmla="*/ 265121 h 281410"/>
                      <a:gd name="connsiteX4" fmla="*/ 0 w 182880"/>
                      <a:gd name="connsiteY4" fmla="*/ 77090 h 281410"/>
                      <a:gd name="connsiteX0" fmla="*/ 0 w 182880"/>
                      <a:gd name="connsiteY0" fmla="*/ 74476 h 278796"/>
                      <a:gd name="connsiteX1" fmla="*/ 170001 w 182880"/>
                      <a:gd name="connsiteY1" fmla="*/ 64173 h 278796"/>
                      <a:gd name="connsiteX2" fmla="*/ 182880 w 182880"/>
                      <a:gd name="connsiteY2" fmla="*/ 249628 h 278796"/>
                      <a:gd name="connsiteX3" fmla="*/ 2576 w 182880"/>
                      <a:gd name="connsiteY3" fmla="*/ 262507 h 278796"/>
                      <a:gd name="connsiteX4" fmla="*/ 0 w 182880"/>
                      <a:gd name="connsiteY4" fmla="*/ 74476 h 278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 h="278796">
                        <a:moveTo>
                          <a:pt x="0" y="74476"/>
                        </a:moveTo>
                        <a:cubicBezTo>
                          <a:pt x="34343" y="-46585"/>
                          <a:pt x="156263" y="2354"/>
                          <a:pt x="170001" y="64173"/>
                        </a:cubicBezTo>
                        <a:cubicBezTo>
                          <a:pt x="170860" y="129426"/>
                          <a:pt x="182021" y="184375"/>
                          <a:pt x="182880" y="249628"/>
                        </a:cubicBezTo>
                        <a:cubicBezTo>
                          <a:pt x="135658" y="283113"/>
                          <a:pt x="93586" y="288265"/>
                          <a:pt x="2576" y="262507"/>
                        </a:cubicBezTo>
                        <a:cubicBezTo>
                          <a:pt x="1717" y="199830"/>
                          <a:pt x="859" y="137153"/>
                          <a:pt x="0" y="74476"/>
                        </a:cubicBezTo>
                        <a:close/>
                      </a:path>
                    </a:pathLst>
                  </a:custGeom>
                  <a:solidFill>
                    <a:srgbClr val="FFFFFF">
                      <a:lumMod val="9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grpSp>
            <p:grpSp>
              <p:nvGrpSpPr>
                <p:cNvPr id="113" name="Group 112">
                  <a:extLst>
                    <a:ext uri="{FF2B5EF4-FFF2-40B4-BE49-F238E27FC236}">
                      <a16:creationId xmlns:a16="http://schemas.microsoft.com/office/drawing/2014/main" id="{62672286-DAED-44F8-BA74-1EF9932EB38F}"/>
                    </a:ext>
                  </a:extLst>
                </p:cNvPr>
                <p:cNvGrpSpPr/>
                <p:nvPr/>
              </p:nvGrpSpPr>
              <p:grpSpPr>
                <a:xfrm rot="471213">
                  <a:off x="6280711" y="4449294"/>
                  <a:ext cx="222232" cy="429346"/>
                  <a:chOff x="6174176" y="4444814"/>
                  <a:chExt cx="222232" cy="429346"/>
                </a:xfrm>
              </p:grpSpPr>
              <p:sp>
                <p:nvSpPr>
                  <p:cNvPr id="116" name="Rectangle 115">
                    <a:extLst>
                      <a:ext uri="{FF2B5EF4-FFF2-40B4-BE49-F238E27FC236}">
                        <a16:creationId xmlns:a16="http://schemas.microsoft.com/office/drawing/2014/main" id="{DB39DECA-E9C5-4CE7-AC3E-AD0BD08A002B}"/>
                      </a:ext>
                    </a:extLst>
                  </p:cNvPr>
                  <p:cNvSpPr/>
                  <p:nvPr/>
                </p:nvSpPr>
                <p:spPr>
                  <a:xfrm>
                    <a:off x="6182017" y="4729076"/>
                    <a:ext cx="210367" cy="145084"/>
                  </a:xfrm>
                  <a:prstGeom prst="rect">
                    <a:avLst/>
                  </a:prstGeom>
                  <a:solidFill>
                    <a:srgbClr val="FFFFFF">
                      <a:lumMod val="7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sp>
                <p:nvSpPr>
                  <p:cNvPr id="117" name="Rectangle 44">
                    <a:extLst>
                      <a:ext uri="{FF2B5EF4-FFF2-40B4-BE49-F238E27FC236}">
                        <a16:creationId xmlns:a16="http://schemas.microsoft.com/office/drawing/2014/main" id="{4F553182-FF34-4D9A-83C2-23C3F9CB0A1B}"/>
                      </a:ext>
                    </a:extLst>
                  </p:cNvPr>
                  <p:cNvSpPr/>
                  <p:nvPr/>
                </p:nvSpPr>
                <p:spPr>
                  <a:xfrm>
                    <a:off x="6174176" y="4444814"/>
                    <a:ext cx="222232" cy="338787"/>
                  </a:xfrm>
                  <a:custGeom>
                    <a:avLst/>
                    <a:gdLst>
                      <a:gd name="connsiteX0" fmla="*/ 0 w 180304"/>
                      <a:gd name="connsiteY0" fmla="*/ 0 h 239547"/>
                      <a:gd name="connsiteX1" fmla="*/ 180304 w 180304"/>
                      <a:gd name="connsiteY1" fmla="*/ 0 h 239547"/>
                      <a:gd name="connsiteX2" fmla="*/ 180304 w 180304"/>
                      <a:gd name="connsiteY2" fmla="*/ 239547 h 239547"/>
                      <a:gd name="connsiteX3" fmla="*/ 0 w 180304"/>
                      <a:gd name="connsiteY3" fmla="*/ 239547 h 239547"/>
                      <a:gd name="connsiteX4" fmla="*/ 0 w 180304"/>
                      <a:gd name="connsiteY4" fmla="*/ 0 h 239547"/>
                      <a:gd name="connsiteX0" fmla="*/ 2576 w 182880"/>
                      <a:gd name="connsiteY0" fmla="*/ 0 h 239547"/>
                      <a:gd name="connsiteX1" fmla="*/ 182880 w 182880"/>
                      <a:gd name="connsiteY1" fmla="*/ 0 h 239547"/>
                      <a:gd name="connsiteX2" fmla="*/ 182880 w 182880"/>
                      <a:gd name="connsiteY2" fmla="*/ 239547 h 239547"/>
                      <a:gd name="connsiteX3" fmla="*/ 2576 w 182880"/>
                      <a:gd name="connsiteY3" fmla="*/ 239547 h 239547"/>
                      <a:gd name="connsiteX4" fmla="*/ 0 w 182880"/>
                      <a:gd name="connsiteY4" fmla="*/ 51516 h 239547"/>
                      <a:gd name="connsiteX5" fmla="*/ 2576 w 182880"/>
                      <a:gd name="connsiteY5" fmla="*/ 0 h 239547"/>
                      <a:gd name="connsiteX0" fmla="*/ 2576 w 182880"/>
                      <a:gd name="connsiteY0" fmla="*/ 0 h 239547"/>
                      <a:gd name="connsiteX1" fmla="*/ 182880 w 182880"/>
                      <a:gd name="connsiteY1" fmla="*/ 0 h 239547"/>
                      <a:gd name="connsiteX2" fmla="*/ 180304 w 182880"/>
                      <a:gd name="connsiteY2" fmla="*/ 43789 h 239547"/>
                      <a:gd name="connsiteX3" fmla="*/ 182880 w 182880"/>
                      <a:gd name="connsiteY3" fmla="*/ 239547 h 239547"/>
                      <a:gd name="connsiteX4" fmla="*/ 2576 w 182880"/>
                      <a:gd name="connsiteY4" fmla="*/ 239547 h 239547"/>
                      <a:gd name="connsiteX5" fmla="*/ 0 w 182880"/>
                      <a:gd name="connsiteY5" fmla="*/ 51516 h 239547"/>
                      <a:gd name="connsiteX6" fmla="*/ 2576 w 182880"/>
                      <a:gd name="connsiteY6" fmla="*/ 0 h 239547"/>
                      <a:gd name="connsiteX0" fmla="*/ 2576 w 182880"/>
                      <a:gd name="connsiteY0" fmla="*/ 0 h 239547"/>
                      <a:gd name="connsiteX1" fmla="*/ 180304 w 182880"/>
                      <a:gd name="connsiteY1" fmla="*/ 43789 h 239547"/>
                      <a:gd name="connsiteX2" fmla="*/ 182880 w 182880"/>
                      <a:gd name="connsiteY2" fmla="*/ 239547 h 239547"/>
                      <a:gd name="connsiteX3" fmla="*/ 2576 w 182880"/>
                      <a:gd name="connsiteY3" fmla="*/ 239547 h 239547"/>
                      <a:gd name="connsiteX4" fmla="*/ 0 w 182880"/>
                      <a:gd name="connsiteY4" fmla="*/ 51516 h 239547"/>
                      <a:gd name="connsiteX5" fmla="*/ 2576 w 182880"/>
                      <a:gd name="connsiteY5" fmla="*/ 0 h 239547"/>
                      <a:gd name="connsiteX0" fmla="*/ 0 w 182880"/>
                      <a:gd name="connsiteY0" fmla="*/ 7727 h 195758"/>
                      <a:gd name="connsiteX1" fmla="*/ 180304 w 182880"/>
                      <a:gd name="connsiteY1" fmla="*/ 0 h 195758"/>
                      <a:gd name="connsiteX2" fmla="*/ 182880 w 182880"/>
                      <a:gd name="connsiteY2" fmla="*/ 195758 h 195758"/>
                      <a:gd name="connsiteX3" fmla="*/ 2576 w 182880"/>
                      <a:gd name="connsiteY3" fmla="*/ 195758 h 195758"/>
                      <a:gd name="connsiteX4" fmla="*/ 0 w 182880"/>
                      <a:gd name="connsiteY4" fmla="*/ 7727 h 195758"/>
                      <a:gd name="connsiteX0" fmla="*/ 0 w 182880"/>
                      <a:gd name="connsiteY0" fmla="*/ 55278 h 243309"/>
                      <a:gd name="connsiteX1" fmla="*/ 180304 w 182880"/>
                      <a:gd name="connsiteY1" fmla="*/ 47551 h 243309"/>
                      <a:gd name="connsiteX2" fmla="*/ 182880 w 182880"/>
                      <a:gd name="connsiteY2" fmla="*/ 243309 h 243309"/>
                      <a:gd name="connsiteX3" fmla="*/ 2576 w 182880"/>
                      <a:gd name="connsiteY3" fmla="*/ 243309 h 243309"/>
                      <a:gd name="connsiteX4" fmla="*/ 0 w 182880"/>
                      <a:gd name="connsiteY4" fmla="*/ 55278 h 243309"/>
                      <a:gd name="connsiteX0" fmla="*/ 0 w 182880"/>
                      <a:gd name="connsiteY0" fmla="*/ 75966 h 263997"/>
                      <a:gd name="connsiteX1" fmla="*/ 180304 w 182880"/>
                      <a:gd name="connsiteY1" fmla="*/ 68239 h 263997"/>
                      <a:gd name="connsiteX2" fmla="*/ 182880 w 182880"/>
                      <a:gd name="connsiteY2" fmla="*/ 263997 h 263997"/>
                      <a:gd name="connsiteX3" fmla="*/ 2576 w 182880"/>
                      <a:gd name="connsiteY3" fmla="*/ 263997 h 263997"/>
                      <a:gd name="connsiteX4" fmla="*/ 0 w 182880"/>
                      <a:gd name="connsiteY4" fmla="*/ 75966 h 263997"/>
                      <a:gd name="connsiteX0" fmla="*/ 0 w 182880"/>
                      <a:gd name="connsiteY0" fmla="*/ 75966 h 275445"/>
                      <a:gd name="connsiteX1" fmla="*/ 180304 w 182880"/>
                      <a:gd name="connsiteY1" fmla="*/ 68239 h 275445"/>
                      <a:gd name="connsiteX2" fmla="*/ 182880 w 182880"/>
                      <a:gd name="connsiteY2" fmla="*/ 263997 h 275445"/>
                      <a:gd name="connsiteX3" fmla="*/ 2576 w 182880"/>
                      <a:gd name="connsiteY3" fmla="*/ 263997 h 275445"/>
                      <a:gd name="connsiteX4" fmla="*/ 0 w 182880"/>
                      <a:gd name="connsiteY4" fmla="*/ 75966 h 275445"/>
                      <a:gd name="connsiteX0" fmla="*/ 0 w 182880"/>
                      <a:gd name="connsiteY0" fmla="*/ 75966 h 278868"/>
                      <a:gd name="connsiteX1" fmla="*/ 180304 w 182880"/>
                      <a:gd name="connsiteY1" fmla="*/ 68239 h 278868"/>
                      <a:gd name="connsiteX2" fmla="*/ 182880 w 182880"/>
                      <a:gd name="connsiteY2" fmla="*/ 263997 h 278868"/>
                      <a:gd name="connsiteX3" fmla="*/ 2576 w 182880"/>
                      <a:gd name="connsiteY3" fmla="*/ 263997 h 278868"/>
                      <a:gd name="connsiteX4" fmla="*/ 0 w 182880"/>
                      <a:gd name="connsiteY4" fmla="*/ 75966 h 278868"/>
                      <a:gd name="connsiteX0" fmla="*/ 0 w 182880"/>
                      <a:gd name="connsiteY0" fmla="*/ 75966 h 275018"/>
                      <a:gd name="connsiteX1" fmla="*/ 180304 w 182880"/>
                      <a:gd name="connsiteY1" fmla="*/ 68239 h 275018"/>
                      <a:gd name="connsiteX2" fmla="*/ 182880 w 182880"/>
                      <a:gd name="connsiteY2" fmla="*/ 251118 h 275018"/>
                      <a:gd name="connsiteX3" fmla="*/ 2576 w 182880"/>
                      <a:gd name="connsiteY3" fmla="*/ 263997 h 275018"/>
                      <a:gd name="connsiteX4" fmla="*/ 0 w 182880"/>
                      <a:gd name="connsiteY4" fmla="*/ 75966 h 275018"/>
                      <a:gd name="connsiteX0" fmla="*/ 0 w 182880"/>
                      <a:gd name="connsiteY0" fmla="*/ 75966 h 280286"/>
                      <a:gd name="connsiteX1" fmla="*/ 180304 w 182880"/>
                      <a:gd name="connsiteY1" fmla="*/ 68239 h 280286"/>
                      <a:gd name="connsiteX2" fmla="*/ 182880 w 182880"/>
                      <a:gd name="connsiteY2" fmla="*/ 251118 h 280286"/>
                      <a:gd name="connsiteX3" fmla="*/ 2576 w 182880"/>
                      <a:gd name="connsiteY3" fmla="*/ 263997 h 280286"/>
                      <a:gd name="connsiteX4" fmla="*/ 0 w 182880"/>
                      <a:gd name="connsiteY4" fmla="*/ 75966 h 280286"/>
                      <a:gd name="connsiteX0" fmla="*/ 0 w 182880"/>
                      <a:gd name="connsiteY0" fmla="*/ 77090 h 281410"/>
                      <a:gd name="connsiteX1" fmla="*/ 170001 w 182880"/>
                      <a:gd name="connsiteY1" fmla="*/ 66787 h 281410"/>
                      <a:gd name="connsiteX2" fmla="*/ 182880 w 182880"/>
                      <a:gd name="connsiteY2" fmla="*/ 252242 h 281410"/>
                      <a:gd name="connsiteX3" fmla="*/ 2576 w 182880"/>
                      <a:gd name="connsiteY3" fmla="*/ 265121 h 281410"/>
                      <a:gd name="connsiteX4" fmla="*/ 0 w 182880"/>
                      <a:gd name="connsiteY4" fmla="*/ 77090 h 281410"/>
                      <a:gd name="connsiteX0" fmla="*/ 0 w 182880"/>
                      <a:gd name="connsiteY0" fmla="*/ 74476 h 278796"/>
                      <a:gd name="connsiteX1" fmla="*/ 170001 w 182880"/>
                      <a:gd name="connsiteY1" fmla="*/ 64173 h 278796"/>
                      <a:gd name="connsiteX2" fmla="*/ 182880 w 182880"/>
                      <a:gd name="connsiteY2" fmla="*/ 249628 h 278796"/>
                      <a:gd name="connsiteX3" fmla="*/ 2576 w 182880"/>
                      <a:gd name="connsiteY3" fmla="*/ 262507 h 278796"/>
                      <a:gd name="connsiteX4" fmla="*/ 0 w 182880"/>
                      <a:gd name="connsiteY4" fmla="*/ 74476 h 278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 h="278796">
                        <a:moveTo>
                          <a:pt x="0" y="74476"/>
                        </a:moveTo>
                        <a:cubicBezTo>
                          <a:pt x="34343" y="-46585"/>
                          <a:pt x="156263" y="2354"/>
                          <a:pt x="170001" y="64173"/>
                        </a:cubicBezTo>
                        <a:cubicBezTo>
                          <a:pt x="170860" y="129426"/>
                          <a:pt x="182021" y="184375"/>
                          <a:pt x="182880" y="249628"/>
                        </a:cubicBezTo>
                        <a:cubicBezTo>
                          <a:pt x="135658" y="283113"/>
                          <a:pt x="93586" y="288265"/>
                          <a:pt x="2576" y="262507"/>
                        </a:cubicBezTo>
                        <a:cubicBezTo>
                          <a:pt x="1717" y="199830"/>
                          <a:pt x="859" y="137153"/>
                          <a:pt x="0" y="74476"/>
                        </a:cubicBezTo>
                        <a:close/>
                      </a:path>
                    </a:pathLst>
                  </a:custGeom>
                  <a:solidFill>
                    <a:srgbClr val="FFFFFF">
                      <a:lumMod val="9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grpSp>
            <p:sp>
              <p:nvSpPr>
                <p:cNvPr id="114" name="Rectangle 113">
                  <a:extLst>
                    <a:ext uri="{FF2B5EF4-FFF2-40B4-BE49-F238E27FC236}">
                      <a16:creationId xmlns:a16="http://schemas.microsoft.com/office/drawing/2014/main" id="{9DB5ED69-7F70-4F80-A750-F46F90B5365F}"/>
                    </a:ext>
                  </a:extLst>
                </p:cNvPr>
                <p:cNvSpPr/>
                <p:nvPr/>
              </p:nvSpPr>
              <p:spPr>
                <a:xfrm rot="471213">
                  <a:off x="5960329" y="4716101"/>
                  <a:ext cx="226581" cy="94851"/>
                </a:xfrm>
                <a:prstGeom prst="rect">
                  <a:avLst/>
                </a:prstGeom>
                <a:solidFill>
                  <a:srgbClr val="FFFFFF">
                    <a:lumMod val="7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sp>
              <p:nvSpPr>
                <p:cNvPr id="115" name="Rectangle 8">
                  <a:extLst>
                    <a:ext uri="{FF2B5EF4-FFF2-40B4-BE49-F238E27FC236}">
                      <a16:creationId xmlns:a16="http://schemas.microsoft.com/office/drawing/2014/main" id="{B1760D78-D040-40B5-99AE-DE512CAA33B3}"/>
                    </a:ext>
                  </a:extLst>
                </p:cNvPr>
                <p:cNvSpPr/>
                <p:nvPr/>
              </p:nvSpPr>
              <p:spPr>
                <a:xfrm rot="471213">
                  <a:off x="5854872" y="4038384"/>
                  <a:ext cx="393734" cy="722522"/>
                </a:xfrm>
                <a:custGeom>
                  <a:avLst/>
                  <a:gdLst>
                    <a:gd name="connsiteX0" fmla="*/ 0 w 161262"/>
                    <a:gd name="connsiteY0" fmla="*/ 0 h 161262"/>
                    <a:gd name="connsiteX1" fmla="*/ 161262 w 161262"/>
                    <a:gd name="connsiteY1" fmla="*/ 0 h 161262"/>
                    <a:gd name="connsiteX2" fmla="*/ 161262 w 161262"/>
                    <a:gd name="connsiteY2" fmla="*/ 161262 h 161262"/>
                    <a:gd name="connsiteX3" fmla="*/ 0 w 161262"/>
                    <a:gd name="connsiteY3" fmla="*/ 161262 h 161262"/>
                    <a:gd name="connsiteX4" fmla="*/ 0 w 161262"/>
                    <a:gd name="connsiteY4" fmla="*/ 0 h 161262"/>
                    <a:gd name="connsiteX0" fmla="*/ 0 w 248695"/>
                    <a:gd name="connsiteY0" fmla="*/ 0 h 507350"/>
                    <a:gd name="connsiteX1" fmla="*/ 161262 w 248695"/>
                    <a:gd name="connsiteY1" fmla="*/ 0 h 507350"/>
                    <a:gd name="connsiteX2" fmla="*/ 248695 w 248695"/>
                    <a:gd name="connsiteY2" fmla="*/ 507350 h 507350"/>
                    <a:gd name="connsiteX3" fmla="*/ 0 w 248695"/>
                    <a:gd name="connsiteY3" fmla="*/ 161262 h 507350"/>
                    <a:gd name="connsiteX4" fmla="*/ 0 w 248695"/>
                    <a:gd name="connsiteY4" fmla="*/ 0 h 507350"/>
                    <a:gd name="connsiteX0" fmla="*/ 0 w 248695"/>
                    <a:gd name="connsiteY0" fmla="*/ 127506 h 634856"/>
                    <a:gd name="connsiteX1" fmla="*/ 117545 w 248695"/>
                    <a:gd name="connsiteY1" fmla="*/ 0 h 634856"/>
                    <a:gd name="connsiteX2" fmla="*/ 248695 w 248695"/>
                    <a:gd name="connsiteY2" fmla="*/ 634856 h 634856"/>
                    <a:gd name="connsiteX3" fmla="*/ 0 w 248695"/>
                    <a:gd name="connsiteY3" fmla="*/ 288768 h 634856"/>
                    <a:gd name="connsiteX4" fmla="*/ 0 w 248695"/>
                    <a:gd name="connsiteY4" fmla="*/ 127506 h 634856"/>
                    <a:gd name="connsiteX0" fmla="*/ 0 w 248695"/>
                    <a:gd name="connsiteY0" fmla="*/ 127506 h 634856"/>
                    <a:gd name="connsiteX1" fmla="*/ 117545 w 248695"/>
                    <a:gd name="connsiteY1" fmla="*/ 0 h 634856"/>
                    <a:gd name="connsiteX2" fmla="*/ 248695 w 248695"/>
                    <a:gd name="connsiteY2" fmla="*/ 634856 h 634856"/>
                    <a:gd name="connsiteX3" fmla="*/ 0 w 248695"/>
                    <a:gd name="connsiteY3" fmla="*/ 288768 h 634856"/>
                    <a:gd name="connsiteX4" fmla="*/ 0 w 248695"/>
                    <a:gd name="connsiteY4" fmla="*/ 127506 h 634856"/>
                    <a:gd name="connsiteX0" fmla="*/ 0 w 248695"/>
                    <a:gd name="connsiteY0" fmla="*/ 27051 h 634856"/>
                    <a:gd name="connsiteX1" fmla="*/ 117545 w 248695"/>
                    <a:gd name="connsiteY1" fmla="*/ 0 h 634856"/>
                    <a:gd name="connsiteX2" fmla="*/ 248695 w 248695"/>
                    <a:gd name="connsiteY2" fmla="*/ 634856 h 634856"/>
                    <a:gd name="connsiteX3" fmla="*/ 0 w 248695"/>
                    <a:gd name="connsiteY3" fmla="*/ 288768 h 634856"/>
                    <a:gd name="connsiteX4" fmla="*/ 0 w 248695"/>
                    <a:gd name="connsiteY4" fmla="*/ 27051 h 634856"/>
                    <a:gd name="connsiteX0" fmla="*/ 0 w 248695"/>
                    <a:gd name="connsiteY0" fmla="*/ 27051 h 644224"/>
                    <a:gd name="connsiteX1" fmla="*/ 117545 w 248695"/>
                    <a:gd name="connsiteY1" fmla="*/ 0 h 644224"/>
                    <a:gd name="connsiteX2" fmla="*/ 248695 w 248695"/>
                    <a:gd name="connsiteY2" fmla="*/ 634856 h 644224"/>
                    <a:gd name="connsiteX3" fmla="*/ 85000 w 248695"/>
                    <a:gd name="connsiteY3" fmla="*/ 644224 h 644224"/>
                    <a:gd name="connsiteX4" fmla="*/ 0 w 248695"/>
                    <a:gd name="connsiteY4" fmla="*/ 27051 h 644224"/>
                    <a:gd name="connsiteX0" fmla="*/ 0 w 258998"/>
                    <a:gd name="connsiteY0" fmla="*/ 29627 h 644224"/>
                    <a:gd name="connsiteX1" fmla="*/ 127848 w 258998"/>
                    <a:gd name="connsiteY1" fmla="*/ 0 h 644224"/>
                    <a:gd name="connsiteX2" fmla="*/ 258998 w 258998"/>
                    <a:gd name="connsiteY2" fmla="*/ 634856 h 644224"/>
                    <a:gd name="connsiteX3" fmla="*/ 95303 w 258998"/>
                    <a:gd name="connsiteY3" fmla="*/ 644224 h 644224"/>
                    <a:gd name="connsiteX4" fmla="*/ 0 w 258998"/>
                    <a:gd name="connsiteY4" fmla="*/ 29627 h 644224"/>
                    <a:gd name="connsiteX0" fmla="*/ 1816 w 260814"/>
                    <a:gd name="connsiteY0" fmla="*/ 73375 h 687972"/>
                    <a:gd name="connsiteX1" fmla="*/ 129664 w 260814"/>
                    <a:gd name="connsiteY1" fmla="*/ 43748 h 687972"/>
                    <a:gd name="connsiteX2" fmla="*/ 260814 w 260814"/>
                    <a:gd name="connsiteY2" fmla="*/ 678604 h 687972"/>
                    <a:gd name="connsiteX3" fmla="*/ 97119 w 260814"/>
                    <a:gd name="connsiteY3" fmla="*/ 687972 h 687972"/>
                    <a:gd name="connsiteX4" fmla="*/ 1816 w 260814"/>
                    <a:gd name="connsiteY4" fmla="*/ 73375 h 687972"/>
                    <a:gd name="connsiteX0" fmla="*/ 1703 w 260701"/>
                    <a:gd name="connsiteY0" fmla="*/ 73375 h 687972"/>
                    <a:gd name="connsiteX1" fmla="*/ 137278 w 260701"/>
                    <a:gd name="connsiteY1" fmla="*/ 43748 h 687972"/>
                    <a:gd name="connsiteX2" fmla="*/ 260701 w 260701"/>
                    <a:gd name="connsiteY2" fmla="*/ 678604 h 687972"/>
                    <a:gd name="connsiteX3" fmla="*/ 97006 w 260701"/>
                    <a:gd name="connsiteY3" fmla="*/ 687972 h 687972"/>
                    <a:gd name="connsiteX4" fmla="*/ 1703 w 260701"/>
                    <a:gd name="connsiteY4" fmla="*/ 73375 h 687972"/>
                    <a:gd name="connsiteX0" fmla="*/ 1389 w 260387"/>
                    <a:gd name="connsiteY0" fmla="*/ 95371 h 709968"/>
                    <a:gd name="connsiteX1" fmla="*/ 136964 w 260387"/>
                    <a:gd name="connsiteY1" fmla="*/ 65744 h 709968"/>
                    <a:gd name="connsiteX2" fmla="*/ 260387 w 260387"/>
                    <a:gd name="connsiteY2" fmla="*/ 700600 h 709968"/>
                    <a:gd name="connsiteX3" fmla="*/ 96692 w 260387"/>
                    <a:gd name="connsiteY3" fmla="*/ 709968 h 709968"/>
                    <a:gd name="connsiteX4" fmla="*/ 1389 w 260387"/>
                    <a:gd name="connsiteY4" fmla="*/ 95371 h 709968"/>
                    <a:gd name="connsiteX0" fmla="*/ 1389 w 260387"/>
                    <a:gd name="connsiteY0" fmla="*/ 95371 h 720808"/>
                    <a:gd name="connsiteX1" fmla="*/ 136964 w 260387"/>
                    <a:gd name="connsiteY1" fmla="*/ 65744 h 720808"/>
                    <a:gd name="connsiteX2" fmla="*/ 260387 w 260387"/>
                    <a:gd name="connsiteY2" fmla="*/ 700600 h 720808"/>
                    <a:gd name="connsiteX3" fmla="*/ 96692 w 260387"/>
                    <a:gd name="connsiteY3" fmla="*/ 709968 h 720808"/>
                    <a:gd name="connsiteX4" fmla="*/ 1389 w 260387"/>
                    <a:gd name="connsiteY4" fmla="*/ 95371 h 720808"/>
                    <a:gd name="connsiteX0" fmla="*/ 1389 w 260387"/>
                    <a:gd name="connsiteY0" fmla="*/ 95371 h 716660"/>
                    <a:gd name="connsiteX1" fmla="*/ 136964 w 260387"/>
                    <a:gd name="connsiteY1" fmla="*/ 65744 h 716660"/>
                    <a:gd name="connsiteX2" fmla="*/ 260387 w 260387"/>
                    <a:gd name="connsiteY2" fmla="*/ 667115 h 716660"/>
                    <a:gd name="connsiteX3" fmla="*/ 96692 w 260387"/>
                    <a:gd name="connsiteY3" fmla="*/ 709968 h 716660"/>
                    <a:gd name="connsiteX4" fmla="*/ 1389 w 260387"/>
                    <a:gd name="connsiteY4" fmla="*/ 95371 h 716660"/>
                    <a:gd name="connsiteX0" fmla="*/ 1389 w 260387"/>
                    <a:gd name="connsiteY0" fmla="*/ 95371 h 723921"/>
                    <a:gd name="connsiteX1" fmla="*/ 136964 w 260387"/>
                    <a:gd name="connsiteY1" fmla="*/ 65744 h 723921"/>
                    <a:gd name="connsiteX2" fmla="*/ 260387 w 260387"/>
                    <a:gd name="connsiteY2" fmla="*/ 667115 h 723921"/>
                    <a:gd name="connsiteX3" fmla="*/ 96692 w 260387"/>
                    <a:gd name="connsiteY3" fmla="*/ 709968 h 723921"/>
                    <a:gd name="connsiteX4" fmla="*/ 1389 w 260387"/>
                    <a:gd name="connsiteY4" fmla="*/ 95371 h 723921"/>
                    <a:gd name="connsiteX0" fmla="*/ 1389 w 260387"/>
                    <a:gd name="connsiteY0" fmla="*/ 95371 h 722522"/>
                    <a:gd name="connsiteX1" fmla="*/ 136964 w 260387"/>
                    <a:gd name="connsiteY1" fmla="*/ 65744 h 722522"/>
                    <a:gd name="connsiteX2" fmla="*/ 260387 w 260387"/>
                    <a:gd name="connsiteY2" fmla="*/ 667115 h 722522"/>
                    <a:gd name="connsiteX3" fmla="*/ 96692 w 260387"/>
                    <a:gd name="connsiteY3" fmla="*/ 709968 h 722522"/>
                    <a:gd name="connsiteX4" fmla="*/ 1389 w 260387"/>
                    <a:gd name="connsiteY4" fmla="*/ 95371 h 722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387" h="722522">
                      <a:moveTo>
                        <a:pt x="1389" y="95371"/>
                      </a:moveTo>
                      <a:cubicBezTo>
                        <a:pt x="-15237" y="-56173"/>
                        <a:pt x="122682" y="3498"/>
                        <a:pt x="136964" y="65744"/>
                      </a:cubicBezTo>
                      <a:cubicBezTo>
                        <a:pt x="235326" y="310150"/>
                        <a:pt x="216670" y="455496"/>
                        <a:pt x="260387" y="667115"/>
                      </a:cubicBezTo>
                      <a:cubicBezTo>
                        <a:pt x="231580" y="724329"/>
                        <a:pt x="129681" y="734607"/>
                        <a:pt x="96692" y="709968"/>
                      </a:cubicBezTo>
                      <a:lnTo>
                        <a:pt x="1389" y="95371"/>
                      </a:lnTo>
                      <a:close/>
                    </a:path>
                  </a:pathLst>
                </a:custGeom>
                <a:solidFill>
                  <a:srgbClr val="FFFFFF">
                    <a:lumMod val="9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grpSp>
        </p:grpSp>
        <p:sp>
          <p:nvSpPr>
            <p:cNvPr id="100" name="Rectangle 72">
              <a:extLst>
                <a:ext uri="{FF2B5EF4-FFF2-40B4-BE49-F238E27FC236}">
                  <a16:creationId xmlns:a16="http://schemas.microsoft.com/office/drawing/2014/main" id="{B15B3E80-1774-447E-A4C8-48E93B26F14A}"/>
                </a:ext>
              </a:extLst>
            </p:cNvPr>
            <p:cNvSpPr/>
            <p:nvPr/>
          </p:nvSpPr>
          <p:spPr>
            <a:xfrm>
              <a:off x="5861358" y="6159866"/>
              <a:ext cx="936629" cy="698134"/>
            </a:xfrm>
            <a:custGeom>
              <a:avLst/>
              <a:gdLst>
                <a:gd name="connsiteX0" fmla="*/ 0 w 1177495"/>
                <a:gd name="connsiteY0" fmla="*/ 0 h 579366"/>
                <a:gd name="connsiteX1" fmla="*/ 1177495 w 1177495"/>
                <a:gd name="connsiteY1" fmla="*/ 0 h 579366"/>
                <a:gd name="connsiteX2" fmla="*/ 1177495 w 1177495"/>
                <a:gd name="connsiteY2" fmla="*/ 579366 h 579366"/>
                <a:gd name="connsiteX3" fmla="*/ 0 w 1177495"/>
                <a:gd name="connsiteY3" fmla="*/ 579366 h 579366"/>
                <a:gd name="connsiteX4" fmla="*/ 0 w 1177495"/>
                <a:gd name="connsiteY4" fmla="*/ 0 h 579366"/>
                <a:gd name="connsiteX0" fmla="*/ 0 w 1177495"/>
                <a:gd name="connsiteY0" fmla="*/ 2999 h 582365"/>
                <a:gd name="connsiteX1" fmla="*/ 178240 w 1177495"/>
                <a:gd name="connsiteY1" fmla="*/ 0 h 582365"/>
                <a:gd name="connsiteX2" fmla="*/ 1177495 w 1177495"/>
                <a:gd name="connsiteY2" fmla="*/ 2999 h 582365"/>
                <a:gd name="connsiteX3" fmla="*/ 1177495 w 1177495"/>
                <a:gd name="connsiteY3" fmla="*/ 582365 h 582365"/>
                <a:gd name="connsiteX4" fmla="*/ 0 w 1177495"/>
                <a:gd name="connsiteY4" fmla="*/ 582365 h 582365"/>
                <a:gd name="connsiteX5" fmla="*/ 0 w 1177495"/>
                <a:gd name="connsiteY5" fmla="*/ 2999 h 582365"/>
                <a:gd name="connsiteX0" fmla="*/ 0 w 1177495"/>
                <a:gd name="connsiteY0" fmla="*/ 2999 h 582365"/>
                <a:gd name="connsiteX1" fmla="*/ 178240 w 1177495"/>
                <a:gd name="connsiteY1" fmla="*/ 0 h 582365"/>
                <a:gd name="connsiteX2" fmla="*/ 967475 w 1177495"/>
                <a:gd name="connsiteY2" fmla="*/ 3478 h 582365"/>
                <a:gd name="connsiteX3" fmla="*/ 1177495 w 1177495"/>
                <a:gd name="connsiteY3" fmla="*/ 2999 h 582365"/>
                <a:gd name="connsiteX4" fmla="*/ 1177495 w 1177495"/>
                <a:gd name="connsiteY4" fmla="*/ 582365 h 582365"/>
                <a:gd name="connsiteX5" fmla="*/ 0 w 1177495"/>
                <a:gd name="connsiteY5" fmla="*/ 582365 h 582365"/>
                <a:gd name="connsiteX6" fmla="*/ 0 w 1177495"/>
                <a:gd name="connsiteY6" fmla="*/ 2999 h 582365"/>
                <a:gd name="connsiteX0" fmla="*/ 0 w 1177495"/>
                <a:gd name="connsiteY0" fmla="*/ 582365 h 582365"/>
                <a:gd name="connsiteX1" fmla="*/ 178240 w 1177495"/>
                <a:gd name="connsiteY1" fmla="*/ 0 h 582365"/>
                <a:gd name="connsiteX2" fmla="*/ 967475 w 1177495"/>
                <a:gd name="connsiteY2" fmla="*/ 3478 h 582365"/>
                <a:gd name="connsiteX3" fmla="*/ 1177495 w 1177495"/>
                <a:gd name="connsiteY3" fmla="*/ 2999 h 582365"/>
                <a:gd name="connsiteX4" fmla="*/ 1177495 w 1177495"/>
                <a:gd name="connsiteY4" fmla="*/ 582365 h 582365"/>
                <a:gd name="connsiteX5" fmla="*/ 0 w 1177495"/>
                <a:gd name="connsiteY5" fmla="*/ 582365 h 582365"/>
                <a:gd name="connsiteX0" fmla="*/ 0 w 1177495"/>
                <a:gd name="connsiteY0" fmla="*/ 582365 h 582365"/>
                <a:gd name="connsiteX1" fmla="*/ 178240 w 1177495"/>
                <a:gd name="connsiteY1" fmla="*/ 0 h 582365"/>
                <a:gd name="connsiteX2" fmla="*/ 967475 w 1177495"/>
                <a:gd name="connsiteY2" fmla="*/ 3478 h 582365"/>
                <a:gd name="connsiteX3" fmla="*/ 1177495 w 1177495"/>
                <a:gd name="connsiteY3" fmla="*/ 582365 h 582365"/>
                <a:gd name="connsiteX4" fmla="*/ 0 w 1177495"/>
                <a:gd name="connsiteY4" fmla="*/ 582365 h 582365"/>
                <a:gd name="connsiteX0" fmla="*/ 0 w 1177495"/>
                <a:gd name="connsiteY0" fmla="*/ 582365 h 582365"/>
                <a:gd name="connsiteX1" fmla="*/ 178240 w 1177495"/>
                <a:gd name="connsiteY1" fmla="*/ 0 h 582365"/>
                <a:gd name="connsiteX2" fmla="*/ 216485 w 1177495"/>
                <a:gd name="connsiteY2" fmla="*/ 3478 h 582365"/>
                <a:gd name="connsiteX3" fmla="*/ 967475 w 1177495"/>
                <a:gd name="connsiteY3" fmla="*/ 3478 h 582365"/>
                <a:gd name="connsiteX4" fmla="*/ 1177495 w 1177495"/>
                <a:gd name="connsiteY4" fmla="*/ 582365 h 582365"/>
                <a:gd name="connsiteX5" fmla="*/ 0 w 1177495"/>
                <a:gd name="connsiteY5" fmla="*/ 582365 h 582365"/>
                <a:gd name="connsiteX0" fmla="*/ 0 w 1177495"/>
                <a:gd name="connsiteY0" fmla="*/ 585841 h 585841"/>
                <a:gd name="connsiteX1" fmla="*/ 178240 w 1177495"/>
                <a:gd name="connsiteY1" fmla="*/ 3476 h 585841"/>
                <a:gd name="connsiteX2" fmla="*/ 216485 w 1177495"/>
                <a:gd name="connsiteY2" fmla="*/ 6954 h 585841"/>
                <a:gd name="connsiteX3" fmla="*/ 911846 w 1177495"/>
                <a:gd name="connsiteY3" fmla="*/ 0 h 585841"/>
                <a:gd name="connsiteX4" fmla="*/ 967475 w 1177495"/>
                <a:gd name="connsiteY4" fmla="*/ 6954 h 585841"/>
                <a:gd name="connsiteX5" fmla="*/ 1177495 w 1177495"/>
                <a:gd name="connsiteY5" fmla="*/ 585841 h 585841"/>
                <a:gd name="connsiteX6" fmla="*/ 0 w 1177495"/>
                <a:gd name="connsiteY6" fmla="*/ 585841 h 585841"/>
                <a:gd name="connsiteX0" fmla="*/ 0 w 1177495"/>
                <a:gd name="connsiteY0" fmla="*/ 585841 h 585841"/>
                <a:gd name="connsiteX1" fmla="*/ 178240 w 1177495"/>
                <a:gd name="connsiteY1" fmla="*/ 3476 h 585841"/>
                <a:gd name="connsiteX2" fmla="*/ 216485 w 1177495"/>
                <a:gd name="connsiteY2" fmla="*/ 6954 h 585841"/>
                <a:gd name="connsiteX3" fmla="*/ 911846 w 1177495"/>
                <a:gd name="connsiteY3" fmla="*/ 0 h 585841"/>
                <a:gd name="connsiteX4" fmla="*/ 1177495 w 1177495"/>
                <a:gd name="connsiteY4" fmla="*/ 585841 h 585841"/>
                <a:gd name="connsiteX5" fmla="*/ 0 w 1177495"/>
                <a:gd name="connsiteY5" fmla="*/ 585841 h 585841"/>
                <a:gd name="connsiteX0" fmla="*/ 0 w 1177495"/>
                <a:gd name="connsiteY0" fmla="*/ 585841 h 585841"/>
                <a:gd name="connsiteX1" fmla="*/ 216485 w 1177495"/>
                <a:gd name="connsiteY1" fmla="*/ 6954 h 585841"/>
                <a:gd name="connsiteX2" fmla="*/ 911846 w 1177495"/>
                <a:gd name="connsiteY2" fmla="*/ 0 h 585841"/>
                <a:gd name="connsiteX3" fmla="*/ 1177495 w 1177495"/>
                <a:gd name="connsiteY3" fmla="*/ 585841 h 585841"/>
                <a:gd name="connsiteX4" fmla="*/ 0 w 1177495"/>
                <a:gd name="connsiteY4" fmla="*/ 585841 h 585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7495" h="585841">
                  <a:moveTo>
                    <a:pt x="0" y="585841"/>
                  </a:moveTo>
                  <a:lnTo>
                    <a:pt x="216485" y="6954"/>
                  </a:lnTo>
                  <a:lnTo>
                    <a:pt x="911846" y="0"/>
                  </a:lnTo>
                  <a:lnTo>
                    <a:pt x="1177495" y="585841"/>
                  </a:lnTo>
                  <a:lnTo>
                    <a:pt x="0" y="585841"/>
                  </a:lnTo>
                  <a:close/>
                </a:path>
              </a:pathLst>
            </a:custGeom>
            <a:solidFill>
              <a:srgbClr val="FFFFFF">
                <a:lumMod val="9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black"/>
                </a:solidFill>
                <a:effectLst/>
                <a:uLnTx/>
                <a:uFillTx/>
              </a:endParaRPr>
            </a:p>
          </p:txBody>
        </p:sp>
        <p:grpSp>
          <p:nvGrpSpPr>
            <p:cNvPr id="101" name="Group 100">
              <a:extLst>
                <a:ext uri="{FF2B5EF4-FFF2-40B4-BE49-F238E27FC236}">
                  <a16:creationId xmlns:a16="http://schemas.microsoft.com/office/drawing/2014/main" id="{1DF06659-35F3-4A93-8C1F-ECEA6A4AE330}"/>
                </a:ext>
              </a:extLst>
            </p:cNvPr>
            <p:cNvGrpSpPr/>
            <p:nvPr/>
          </p:nvGrpSpPr>
          <p:grpSpPr>
            <a:xfrm>
              <a:off x="5749776" y="4006276"/>
              <a:ext cx="499387" cy="366872"/>
              <a:chOff x="7724711" y="1590372"/>
              <a:chExt cx="359492" cy="264099"/>
            </a:xfrm>
            <a:solidFill>
              <a:srgbClr val="FFFFFF">
                <a:lumMod val="85000"/>
              </a:srgbClr>
            </a:solidFill>
          </p:grpSpPr>
          <p:sp>
            <p:nvSpPr>
              <p:cNvPr id="102" name="Rectangle: Rounded Corners 101">
                <a:extLst>
                  <a:ext uri="{FF2B5EF4-FFF2-40B4-BE49-F238E27FC236}">
                    <a16:creationId xmlns:a16="http://schemas.microsoft.com/office/drawing/2014/main" id="{19A27653-7BE3-4B08-96D5-F29E038B4329}"/>
                  </a:ext>
                </a:extLst>
              </p:cNvPr>
              <p:cNvSpPr/>
              <p:nvPr/>
            </p:nvSpPr>
            <p:spPr>
              <a:xfrm rot="18900000">
                <a:off x="7799424" y="1623614"/>
                <a:ext cx="22783" cy="91440"/>
              </a:xfrm>
              <a:prstGeom prst="round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sp>
            <p:nvSpPr>
              <p:cNvPr id="103" name="Rectangle: Rounded Corners 102">
                <a:extLst>
                  <a:ext uri="{FF2B5EF4-FFF2-40B4-BE49-F238E27FC236}">
                    <a16:creationId xmlns:a16="http://schemas.microsoft.com/office/drawing/2014/main" id="{2A7F6DAA-7D67-49BF-940B-8EC382CE4228}"/>
                  </a:ext>
                </a:extLst>
              </p:cNvPr>
              <p:cNvSpPr/>
              <p:nvPr/>
            </p:nvSpPr>
            <p:spPr>
              <a:xfrm>
                <a:off x="7899436" y="1590372"/>
                <a:ext cx="22783" cy="91440"/>
              </a:xfrm>
              <a:prstGeom prst="round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sp>
            <p:nvSpPr>
              <p:cNvPr id="104" name="Rectangle: Rounded Corners 103">
                <a:extLst>
                  <a:ext uri="{FF2B5EF4-FFF2-40B4-BE49-F238E27FC236}">
                    <a16:creationId xmlns:a16="http://schemas.microsoft.com/office/drawing/2014/main" id="{DEA5BBBF-40D4-4836-8D4B-7C7943BFED70}"/>
                  </a:ext>
                </a:extLst>
              </p:cNvPr>
              <p:cNvSpPr/>
              <p:nvPr/>
            </p:nvSpPr>
            <p:spPr>
              <a:xfrm rot="17100000">
                <a:off x="7759039" y="1704238"/>
                <a:ext cx="22783" cy="91440"/>
              </a:xfrm>
              <a:prstGeom prst="round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sp>
            <p:nvSpPr>
              <p:cNvPr id="105" name="Rectangle: Rounded Corners 104">
                <a:extLst>
                  <a:ext uri="{FF2B5EF4-FFF2-40B4-BE49-F238E27FC236}">
                    <a16:creationId xmlns:a16="http://schemas.microsoft.com/office/drawing/2014/main" id="{8CD74F13-0AB5-4F48-AEBC-37A1DACED0FC}"/>
                  </a:ext>
                </a:extLst>
              </p:cNvPr>
              <p:cNvSpPr/>
              <p:nvPr/>
            </p:nvSpPr>
            <p:spPr>
              <a:xfrm rot="2551105" flipH="1">
                <a:off x="7979981" y="1622415"/>
                <a:ext cx="22783" cy="91440"/>
              </a:xfrm>
              <a:prstGeom prst="round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sp>
            <p:nvSpPr>
              <p:cNvPr id="106" name="Rectangle: Rounded Corners 105">
                <a:extLst>
                  <a:ext uri="{FF2B5EF4-FFF2-40B4-BE49-F238E27FC236}">
                    <a16:creationId xmlns:a16="http://schemas.microsoft.com/office/drawing/2014/main" id="{43AE570C-C458-417E-A36B-ECC8C87F3AA5}"/>
                  </a:ext>
                </a:extLst>
              </p:cNvPr>
              <p:cNvSpPr/>
              <p:nvPr/>
            </p:nvSpPr>
            <p:spPr>
              <a:xfrm rot="4500000" flipH="1">
                <a:off x="8027091" y="1702287"/>
                <a:ext cx="22783" cy="91440"/>
              </a:xfrm>
              <a:prstGeom prst="round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sp>
            <p:nvSpPr>
              <p:cNvPr id="107" name="Rectangle: Rounded Corners 106">
                <a:extLst>
                  <a:ext uri="{FF2B5EF4-FFF2-40B4-BE49-F238E27FC236}">
                    <a16:creationId xmlns:a16="http://schemas.microsoft.com/office/drawing/2014/main" id="{0D519844-E35B-4FC0-A711-5A0C1989DC4A}"/>
                  </a:ext>
                </a:extLst>
              </p:cNvPr>
              <p:cNvSpPr/>
              <p:nvPr/>
            </p:nvSpPr>
            <p:spPr>
              <a:xfrm rot="3760959" flipH="1">
                <a:off x="7763801" y="1797360"/>
                <a:ext cx="22783" cy="91440"/>
              </a:xfrm>
              <a:prstGeom prst="round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grpSp>
      </p:grpSp>
      <p:grpSp>
        <p:nvGrpSpPr>
          <p:cNvPr id="150" name="Group 149">
            <a:extLst>
              <a:ext uri="{FF2B5EF4-FFF2-40B4-BE49-F238E27FC236}">
                <a16:creationId xmlns:a16="http://schemas.microsoft.com/office/drawing/2014/main" id="{98C8232E-EBA3-4C6F-8EA5-350BC06A2F7F}"/>
              </a:ext>
            </a:extLst>
          </p:cNvPr>
          <p:cNvGrpSpPr/>
          <p:nvPr/>
        </p:nvGrpSpPr>
        <p:grpSpPr>
          <a:xfrm>
            <a:off x="3509649" y="1927541"/>
            <a:ext cx="1958088" cy="1679588"/>
            <a:chOff x="3505613" y="1927541"/>
            <a:chExt cx="1958088" cy="1679588"/>
          </a:xfrm>
        </p:grpSpPr>
        <p:sp>
          <p:nvSpPr>
            <p:cNvPr id="151" name="Hexagon 150">
              <a:extLst>
                <a:ext uri="{FF2B5EF4-FFF2-40B4-BE49-F238E27FC236}">
                  <a16:creationId xmlns:a16="http://schemas.microsoft.com/office/drawing/2014/main" id="{A00F9D8E-6C77-4672-A5C7-B3FDDC80F67E}"/>
                </a:ext>
              </a:extLst>
            </p:cNvPr>
            <p:cNvSpPr/>
            <p:nvPr/>
          </p:nvSpPr>
          <p:spPr>
            <a:xfrm>
              <a:off x="3505613" y="1927541"/>
              <a:ext cx="1958088" cy="1679588"/>
            </a:xfrm>
            <a:prstGeom prst="hexagon">
              <a:avLst/>
            </a:prstGeom>
            <a:solidFill>
              <a:srgbClr val="FFFFFF">
                <a:alpha val="10000"/>
              </a:srgbClr>
            </a:solidFill>
            <a:ln w="6350" cap="flat" cmpd="sng" algn="ctr">
              <a:solidFill>
                <a:srgbClr val="FFFFFF">
                  <a:alpha val="2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a typeface="+mn-ea"/>
                <a:cs typeface="+mn-cs"/>
              </a:endParaRPr>
            </a:p>
          </p:txBody>
        </p:sp>
        <p:sp>
          <p:nvSpPr>
            <p:cNvPr id="152" name="Freeform: Shape 151">
              <a:extLst>
                <a:ext uri="{FF2B5EF4-FFF2-40B4-BE49-F238E27FC236}">
                  <a16:creationId xmlns:a16="http://schemas.microsoft.com/office/drawing/2014/main" id="{E576142C-5125-4CA1-BF31-62151D23114B}"/>
                </a:ext>
              </a:extLst>
            </p:cNvPr>
            <p:cNvSpPr/>
            <p:nvPr/>
          </p:nvSpPr>
          <p:spPr>
            <a:xfrm>
              <a:off x="4218382" y="2480809"/>
              <a:ext cx="532550" cy="573052"/>
            </a:xfrm>
            <a:custGeom>
              <a:avLst/>
              <a:gdLst>
                <a:gd name="connsiteX0" fmla="*/ 1040797 w 2232850"/>
                <a:gd name="connsiteY0" fmla="*/ 1469422 h 2402672"/>
                <a:gd name="connsiteX1" fmla="*/ 1004411 w 2232850"/>
                <a:gd name="connsiteY1" fmla="*/ 1505808 h 2402672"/>
                <a:gd name="connsiteX2" fmla="*/ 1023081 w 2232850"/>
                <a:gd name="connsiteY2" fmla="*/ 1537621 h 2402672"/>
                <a:gd name="connsiteX3" fmla="*/ 1004411 w 2232850"/>
                <a:gd name="connsiteY3" fmla="*/ 1630490 h 2402672"/>
                <a:gd name="connsiteX4" fmla="*/ 1077182 w 2232850"/>
                <a:gd name="connsiteY4" fmla="*/ 1630490 h 2402672"/>
                <a:gd name="connsiteX5" fmla="*/ 1058513 w 2232850"/>
                <a:gd name="connsiteY5" fmla="*/ 1537621 h 2402672"/>
                <a:gd name="connsiteX6" fmla="*/ 1077182 w 2232850"/>
                <a:gd name="connsiteY6" fmla="*/ 1505808 h 2402672"/>
                <a:gd name="connsiteX7" fmla="*/ 1040797 w 2232850"/>
                <a:gd name="connsiteY7" fmla="*/ 1469422 h 2402672"/>
                <a:gd name="connsiteX8" fmla="*/ 1040797 w 2232850"/>
                <a:gd name="connsiteY8" fmla="*/ 1227392 h 2402672"/>
                <a:gd name="connsiteX9" fmla="*/ 937356 w 2232850"/>
                <a:gd name="connsiteY9" fmla="*/ 1330833 h 2402672"/>
                <a:gd name="connsiteX10" fmla="*/ 937356 w 2232850"/>
                <a:gd name="connsiteY10" fmla="*/ 1417416 h 2402672"/>
                <a:gd name="connsiteX11" fmla="*/ 1144239 w 2232850"/>
                <a:gd name="connsiteY11" fmla="*/ 1417416 h 2402672"/>
                <a:gd name="connsiteX12" fmla="*/ 1144239 w 2232850"/>
                <a:gd name="connsiteY12" fmla="*/ 1330833 h 2402672"/>
                <a:gd name="connsiteX13" fmla="*/ 1040797 w 2232850"/>
                <a:gd name="connsiteY13" fmla="*/ 1227392 h 2402672"/>
                <a:gd name="connsiteX14" fmla="*/ 1040797 w 2232850"/>
                <a:gd name="connsiteY14" fmla="*/ 1176719 h 2402672"/>
                <a:gd name="connsiteX15" fmla="*/ 1194911 w 2232850"/>
                <a:gd name="connsiteY15" fmla="*/ 1330833 h 2402672"/>
                <a:gd name="connsiteX16" fmla="*/ 1195007 w 2232850"/>
                <a:gd name="connsiteY16" fmla="*/ 1330833 h 2402672"/>
                <a:gd name="connsiteX17" fmla="*/ 1195007 w 2232850"/>
                <a:gd name="connsiteY17" fmla="*/ 1417416 h 2402672"/>
                <a:gd name="connsiteX18" fmla="*/ 1236060 w 2232850"/>
                <a:gd name="connsiteY18" fmla="*/ 1417416 h 2402672"/>
                <a:gd name="connsiteX19" fmla="*/ 1236060 w 2232850"/>
                <a:gd name="connsiteY19" fmla="*/ 1682306 h 2402672"/>
                <a:gd name="connsiteX20" fmla="*/ 845630 w 2232850"/>
                <a:gd name="connsiteY20" fmla="*/ 1682306 h 2402672"/>
                <a:gd name="connsiteX21" fmla="*/ 845630 w 2232850"/>
                <a:gd name="connsiteY21" fmla="*/ 1417416 h 2402672"/>
                <a:gd name="connsiteX22" fmla="*/ 886682 w 2232850"/>
                <a:gd name="connsiteY22" fmla="*/ 1417416 h 2402672"/>
                <a:gd name="connsiteX23" fmla="*/ 886682 w 2232850"/>
                <a:gd name="connsiteY23" fmla="*/ 1330833 h 2402672"/>
                <a:gd name="connsiteX24" fmla="*/ 1040797 w 2232850"/>
                <a:gd name="connsiteY24" fmla="*/ 1176719 h 2402672"/>
                <a:gd name="connsiteX25" fmla="*/ 1040796 w 2232850"/>
                <a:gd name="connsiteY25" fmla="*/ 1117282 h 2402672"/>
                <a:gd name="connsiteX26" fmla="*/ 699992 w 2232850"/>
                <a:gd name="connsiteY26" fmla="*/ 1458087 h 2402672"/>
                <a:gd name="connsiteX27" fmla="*/ 1040796 w 2232850"/>
                <a:gd name="connsiteY27" fmla="*/ 1798891 h 2402672"/>
                <a:gd name="connsiteX28" fmla="*/ 1381601 w 2232850"/>
                <a:gd name="connsiteY28" fmla="*/ 1458087 h 2402672"/>
                <a:gd name="connsiteX29" fmla="*/ 1040796 w 2232850"/>
                <a:gd name="connsiteY29" fmla="*/ 1117282 h 2402672"/>
                <a:gd name="connsiteX30" fmla="*/ 1040796 w 2232850"/>
                <a:gd name="connsiteY30" fmla="*/ 1028986 h 2402672"/>
                <a:gd name="connsiteX31" fmla="*/ 1469993 w 2232850"/>
                <a:gd name="connsiteY31" fmla="*/ 1458182 h 2402672"/>
                <a:gd name="connsiteX32" fmla="*/ 1349406 w 2232850"/>
                <a:gd name="connsiteY32" fmla="*/ 1756315 h 2402672"/>
                <a:gd name="connsiteX33" fmla="*/ 1751933 w 2232850"/>
                <a:gd name="connsiteY33" fmla="*/ 2202180 h 2402672"/>
                <a:gd name="connsiteX34" fmla="*/ 1782318 w 2232850"/>
                <a:gd name="connsiteY34" fmla="*/ 2292382 h 2402672"/>
                <a:gd name="connsiteX35" fmla="*/ 1736693 w 2232850"/>
                <a:gd name="connsiteY35" fmla="*/ 2376488 h 2402672"/>
                <a:gd name="connsiteX36" fmla="*/ 1644967 w 2232850"/>
                <a:gd name="connsiteY36" fmla="*/ 2401348 h 2402672"/>
                <a:gd name="connsiteX37" fmla="*/ 1564386 w 2232850"/>
                <a:gd name="connsiteY37" fmla="*/ 2351723 h 2402672"/>
                <a:gd name="connsiteX38" fmla="*/ 1214628 w 2232850"/>
                <a:gd name="connsiteY38" fmla="*/ 1850612 h 2402672"/>
                <a:gd name="connsiteX39" fmla="*/ 1040796 w 2232850"/>
                <a:gd name="connsiteY39" fmla="*/ 1887379 h 2402672"/>
                <a:gd name="connsiteX40" fmla="*/ 611600 w 2232850"/>
                <a:gd name="connsiteY40" fmla="*/ 1458182 h 2402672"/>
                <a:gd name="connsiteX41" fmla="*/ 1040796 w 2232850"/>
                <a:gd name="connsiteY41" fmla="*/ 1028986 h 2402672"/>
                <a:gd name="connsiteX42" fmla="*/ 1512094 w 2232850"/>
                <a:gd name="connsiteY42" fmla="*/ 854869 h 2402672"/>
                <a:gd name="connsiteX43" fmla="*/ 1589532 w 2232850"/>
                <a:gd name="connsiteY43" fmla="*/ 883825 h 2402672"/>
                <a:gd name="connsiteX44" fmla="*/ 1592770 w 2232850"/>
                <a:gd name="connsiteY44" fmla="*/ 909638 h 2402672"/>
                <a:gd name="connsiteX45" fmla="*/ 1515332 w 2232850"/>
                <a:gd name="connsiteY45" fmla="*/ 938594 h 2402672"/>
                <a:gd name="connsiteX46" fmla="*/ 1434655 w 2232850"/>
                <a:gd name="connsiteY46" fmla="*/ 909638 h 2402672"/>
                <a:gd name="connsiteX47" fmla="*/ 1434655 w 2232850"/>
                <a:gd name="connsiteY47" fmla="*/ 883825 h 2402672"/>
                <a:gd name="connsiteX48" fmla="*/ 1512094 w 2232850"/>
                <a:gd name="connsiteY48" fmla="*/ 854869 h 2402672"/>
                <a:gd name="connsiteX49" fmla="*/ 1838040 w 2232850"/>
                <a:gd name="connsiteY49" fmla="*/ 851726 h 2402672"/>
                <a:gd name="connsiteX50" fmla="*/ 1915478 w 2232850"/>
                <a:gd name="connsiteY50" fmla="*/ 880682 h 2402672"/>
                <a:gd name="connsiteX51" fmla="*/ 1915478 w 2232850"/>
                <a:gd name="connsiteY51" fmla="*/ 909638 h 2402672"/>
                <a:gd name="connsiteX52" fmla="*/ 1838040 w 2232850"/>
                <a:gd name="connsiteY52" fmla="*/ 938594 h 2402672"/>
                <a:gd name="connsiteX53" fmla="*/ 1760601 w 2232850"/>
                <a:gd name="connsiteY53" fmla="*/ 909638 h 2402672"/>
                <a:gd name="connsiteX54" fmla="*/ 1760601 w 2232850"/>
                <a:gd name="connsiteY54" fmla="*/ 880682 h 2402672"/>
                <a:gd name="connsiteX55" fmla="*/ 1838040 w 2232850"/>
                <a:gd name="connsiteY55" fmla="*/ 851726 h 2402672"/>
                <a:gd name="connsiteX56" fmla="*/ 2003774 w 2232850"/>
                <a:gd name="connsiteY56" fmla="*/ 763715 h 2402672"/>
                <a:gd name="connsiteX57" fmla="*/ 1673638 w 2232850"/>
                <a:gd name="connsiteY57" fmla="*/ 797719 h 2402672"/>
                <a:gd name="connsiteX58" fmla="*/ 1673257 w 2232850"/>
                <a:gd name="connsiteY58" fmla="*/ 797719 h 2402672"/>
                <a:gd name="connsiteX59" fmla="*/ 1672876 w 2232850"/>
                <a:gd name="connsiteY59" fmla="*/ 797719 h 2402672"/>
                <a:gd name="connsiteX60" fmla="*/ 1345978 w 2232850"/>
                <a:gd name="connsiteY60" fmla="*/ 767048 h 2402672"/>
                <a:gd name="connsiteX61" fmla="*/ 1321689 w 2232850"/>
                <a:gd name="connsiteY61" fmla="*/ 958025 h 2402672"/>
                <a:gd name="connsiteX62" fmla="*/ 1363694 w 2232850"/>
                <a:gd name="connsiteY62" fmla="*/ 1012793 h 2402672"/>
                <a:gd name="connsiteX63" fmla="*/ 1567053 w 2232850"/>
                <a:gd name="connsiteY63" fmla="*/ 1028891 h 2402672"/>
                <a:gd name="connsiteX64" fmla="*/ 1612201 w 2232850"/>
                <a:gd name="connsiteY64" fmla="*/ 1009555 h 2402672"/>
                <a:gd name="connsiteX65" fmla="*/ 1634776 w 2232850"/>
                <a:gd name="connsiteY65" fmla="*/ 987076 h 2402672"/>
                <a:gd name="connsiteX66" fmla="*/ 1679924 w 2232850"/>
                <a:gd name="connsiteY66" fmla="*/ 967740 h 2402672"/>
                <a:gd name="connsiteX67" fmla="*/ 1725073 w 2232850"/>
                <a:gd name="connsiteY67" fmla="*/ 987076 h 2402672"/>
                <a:gd name="connsiteX68" fmla="*/ 1747647 w 2232850"/>
                <a:gd name="connsiteY68" fmla="*/ 1009555 h 2402672"/>
                <a:gd name="connsiteX69" fmla="*/ 1792795 w 2232850"/>
                <a:gd name="connsiteY69" fmla="*/ 1028891 h 2402672"/>
                <a:gd name="connsiteX70" fmla="*/ 1989582 w 2232850"/>
                <a:gd name="connsiteY70" fmla="*/ 1012793 h 2402672"/>
                <a:gd name="connsiteX71" fmla="*/ 2031397 w 2232850"/>
                <a:gd name="connsiteY71" fmla="*/ 958025 h 2402672"/>
                <a:gd name="connsiteX72" fmla="*/ 1508855 w 2232850"/>
                <a:gd name="connsiteY72" fmla="*/ 353187 h 2402672"/>
                <a:gd name="connsiteX73" fmla="*/ 1431036 w 2232850"/>
                <a:gd name="connsiteY73" fmla="*/ 413290 h 2402672"/>
                <a:gd name="connsiteX74" fmla="*/ 1379410 w 2232850"/>
                <a:gd name="connsiteY74" fmla="*/ 629412 h 2402672"/>
                <a:gd name="connsiteX75" fmla="*/ 1337405 w 2232850"/>
                <a:gd name="connsiteY75" fmla="*/ 619697 h 2402672"/>
                <a:gd name="connsiteX76" fmla="*/ 1350264 w 2232850"/>
                <a:gd name="connsiteY76" fmla="*/ 558451 h 2402672"/>
                <a:gd name="connsiteX77" fmla="*/ 1211485 w 2232850"/>
                <a:gd name="connsiteY77" fmla="*/ 635794 h 2402672"/>
                <a:gd name="connsiteX78" fmla="*/ 1673066 w 2232850"/>
                <a:gd name="connsiteY78" fmla="*/ 745426 h 2402672"/>
                <a:gd name="connsiteX79" fmla="*/ 2134267 w 2232850"/>
                <a:gd name="connsiteY79" fmla="*/ 635794 h 2402672"/>
                <a:gd name="connsiteX80" fmla="*/ 1995487 w 2232850"/>
                <a:gd name="connsiteY80" fmla="*/ 558451 h 2402672"/>
                <a:gd name="connsiteX81" fmla="*/ 2008346 w 2232850"/>
                <a:gd name="connsiteY81" fmla="*/ 619697 h 2402672"/>
                <a:gd name="connsiteX82" fmla="*/ 1966341 w 2232850"/>
                <a:gd name="connsiteY82" fmla="*/ 629412 h 2402672"/>
                <a:gd name="connsiteX83" fmla="*/ 1914715 w 2232850"/>
                <a:gd name="connsiteY83" fmla="*/ 413290 h 2402672"/>
                <a:gd name="connsiteX84" fmla="*/ 1836896 w 2232850"/>
                <a:gd name="connsiteY84" fmla="*/ 353187 h 2402672"/>
                <a:gd name="connsiteX85" fmla="*/ 1821275 w 2232850"/>
                <a:gd name="connsiteY85" fmla="*/ 355187 h 2402672"/>
                <a:gd name="connsiteX86" fmla="*/ 1743932 w 2232850"/>
                <a:gd name="connsiteY86" fmla="*/ 374618 h 2402672"/>
                <a:gd name="connsiteX87" fmla="*/ 1605153 w 2232850"/>
                <a:gd name="connsiteY87" fmla="*/ 374618 h 2402672"/>
                <a:gd name="connsiteX88" fmla="*/ 1524476 w 2232850"/>
                <a:gd name="connsiteY88" fmla="*/ 355187 h 2402672"/>
                <a:gd name="connsiteX89" fmla="*/ 1508855 w 2232850"/>
                <a:gd name="connsiteY89" fmla="*/ 353187 h 2402672"/>
                <a:gd name="connsiteX90" fmla="*/ 773716 w 2232850"/>
                <a:gd name="connsiteY90" fmla="*/ 254413 h 2402672"/>
                <a:gd name="connsiteX91" fmla="*/ 2144744 w 2232850"/>
                <a:gd name="connsiteY91" fmla="*/ 254413 h 2402672"/>
                <a:gd name="connsiteX92" fmla="*/ 2232850 w 2232850"/>
                <a:gd name="connsiteY92" fmla="*/ 342519 h 2402672"/>
                <a:gd name="connsiteX93" fmla="*/ 2232850 w 2232850"/>
                <a:gd name="connsiteY93" fmla="*/ 1636300 h 2402672"/>
                <a:gd name="connsiteX94" fmla="*/ 2144744 w 2232850"/>
                <a:gd name="connsiteY94" fmla="*/ 1724406 h 2402672"/>
                <a:gd name="connsiteX95" fmla="*/ 1441799 w 2232850"/>
                <a:gd name="connsiteY95" fmla="*/ 1724406 h 2402672"/>
                <a:gd name="connsiteX96" fmla="*/ 1522381 w 2232850"/>
                <a:gd name="connsiteY96" fmla="*/ 1458087 h 2402672"/>
                <a:gd name="connsiteX97" fmla="*/ 1522095 w 2232850"/>
                <a:gd name="connsiteY97" fmla="*/ 1447324 h 2402672"/>
                <a:gd name="connsiteX98" fmla="*/ 2180463 w 2232850"/>
                <a:gd name="connsiteY98" fmla="*/ 1447324 h 2402672"/>
                <a:gd name="connsiteX99" fmla="*/ 2180463 w 2232850"/>
                <a:gd name="connsiteY99" fmla="*/ 1270159 h 2402672"/>
                <a:gd name="connsiteX100" fmla="*/ 1484185 w 2232850"/>
                <a:gd name="connsiteY100" fmla="*/ 1270159 h 2402672"/>
                <a:gd name="connsiteX101" fmla="*/ 1040796 w 2232850"/>
                <a:gd name="connsiteY101" fmla="*/ 976503 h 2402672"/>
                <a:gd name="connsiteX102" fmla="*/ 597408 w 2232850"/>
                <a:gd name="connsiteY102" fmla="*/ 1270159 h 2402672"/>
                <a:gd name="connsiteX103" fmla="*/ 52387 w 2232850"/>
                <a:gd name="connsiteY103" fmla="*/ 1270159 h 2402672"/>
                <a:gd name="connsiteX104" fmla="*/ 52387 w 2232850"/>
                <a:gd name="connsiteY104" fmla="*/ 1447324 h 2402672"/>
                <a:gd name="connsiteX105" fmla="*/ 559403 w 2232850"/>
                <a:gd name="connsiteY105" fmla="*/ 1447324 h 2402672"/>
                <a:gd name="connsiteX106" fmla="*/ 559117 w 2232850"/>
                <a:gd name="connsiteY106" fmla="*/ 1458087 h 2402672"/>
                <a:gd name="connsiteX107" fmla="*/ 639699 w 2232850"/>
                <a:gd name="connsiteY107" fmla="*/ 1724406 h 2402672"/>
                <a:gd name="connsiteX108" fmla="*/ 88106 w 2232850"/>
                <a:gd name="connsiteY108" fmla="*/ 1724406 h 2402672"/>
                <a:gd name="connsiteX109" fmla="*/ 0 w 2232850"/>
                <a:gd name="connsiteY109" fmla="*/ 1636300 h 2402672"/>
                <a:gd name="connsiteX110" fmla="*/ 0 w 2232850"/>
                <a:gd name="connsiteY110" fmla="*/ 415957 h 2402672"/>
                <a:gd name="connsiteX111" fmla="*/ 388525 w 2232850"/>
                <a:gd name="connsiteY111" fmla="*/ 738092 h 2402672"/>
                <a:gd name="connsiteX112" fmla="*/ 783812 w 2232850"/>
                <a:gd name="connsiteY112" fmla="*/ 342805 h 2402672"/>
                <a:gd name="connsiteX113" fmla="*/ 773716 w 2232850"/>
                <a:gd name="connsiteY113" fmla="*/ 254413 h 2402672"/>
                <a:gd name="connsiteX114" fmla="*/ 589872 w 2232850"/>
                <a:gd name="connsiteY114" fmla="*/ 182797 h 2402672"/>
                <a:gd name="connsiteX115" fmla="*/ 550926 w 2232850"/>
                <a:gd name="connsiteY115" fmla="*/ 192405 h 2402672"/>
                <a:gd name="connsiteX116" fmla="*/ 297657 w 2232850"/>
                <a:gd name="connsiteY116" fmla="*/ 379000 h 2402672"/>
                <a:gd name="connsiteX117" fmla="*/ 235839 w 2232850"/>
                <a:gd name="connsiteY117" fmla="*/ 301371 h 2402672"/>
                <a:gd name="connsiteX118" fmla="*/ 162211 w 2232850"/>
                <a:gd name="connsiteY118" fmla="*/ 292989 h 2402672"/>
                <a:gd name="connsiteX119" fmla="*/ 153924 w 2232850"/>
                <a:gd name="connsiteY119" fmla="*/ 366617 h 2402672"/>
                <a:gd name="connsiteX120" fmla="*/ 247079 w 2232850"/>
                <a:gd name="connsiteY120" fmla="*/ 483775 h 2402672"/>
                <a:gd name="connsiteX121" fmla="*/ 288132 w 2232850"/>
                <a:gd name="connsiteY121" fmla="*/ 503491 h 2402672"/>
                <a:gd name="connsiteX122" fmla="*/ 319183 w 2232850"/>
                <a:gd name="connsiteY122" fmla="*/ 493300 h 2402672"/>
                <a:gd name="connsiteX123" fmla="*/ 613029 w 2232850"/>
                <a:gd name="connsiteY123" fmla="*/ 276796 h 2402672"/>
                <a:gd name="connsiteX124" fmla="*/ 624174 w 2232850"/>
                <a:gd name="connsiteY124" fmla="*/ 203549 h 2402672"/>
                <a:gd name="connsiteX125" fmla="*/ 589872 w 2232850"/>
                <a:gd name="connsiteY125" fmla="*/ 182797 h 2402672"/>
                <a:gd name="connsiteX126" fmla="*/ 388430 w 2232850"/>
                <a:gd name="connsiteY126" fmla="*/ 0 h 2402672"/>
                <a:gd name="connsiteX127" fmla="*/ 731330 w 2232850"/>
                <a:gd name="connsiteY127" fmla="*/ 342900 h 2402672"/>
                <a:gd name="connsiteX128" fmla="*/ 388430 w 2232850"/>
                <a:gd name="connsiteY128" fmla="*/ 685800 h 2402672"/>
                <a:gd name="connsiteX129" fmla="*/ 45530 w 2232850"/>
                <a:gd name="connsiteY129" fmla="*/ 342900 h 2402672"/>
                <a:gd name="connsiteX130" fmla="*/ 388430 w 2232850"/>
                <a:gd name="connsiteY130" fmla="*/ 0 h 2402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2232850" h="2402672">
                  <a:moveTo>
                    <a:pt x="1040797" y="1469422"/>
                  </a:moveTo>
                  <a:cubicBezTo>
                    <a:pt x="1020699" y="1469422"/>
                    <a:pt x="1004411" y="1485710"/>
                    <a:pt x="1004411" y="1505808"/>
                  </a:cubicBezTo>
                  <a:cubicBezTo>
                    <a:pt x="1004411" y="1519523"/>
                    <a:pt x="1011936" y="1531430"/>
                    <a:pt x="1023081" y="1537621"/>
                  </a:cubicBezTo>
                  <a:lnTo>
                    <a:pt x="1004411" y="1630490"/>
                  </a:lnTo>
                  <a:lnTo>
                    <a:pt x="1077182" y="1630490"/>
                  </a:lnTo>
                  <a:lnTo>
                    <a:pt x="1058513" y="1537621"/>
                  </a:lnTo>
                  <a:cubicBezTo>
                    <a:pt x="1069658" y="1531430"/>
                    <a:pt x="1077182" y="1519523"/>
                    <a:pt x="1077182" y="1505808"/>
                  </a:cubicBezTo>
                  <a:cubicBezTo>
                    <a:pt x="1077182" y="1485710"/>
                    <a:pt x="1060895" y="1469422"/>
                    <a:pt x="1040797" y="1469422"/>
                  </a:cubicBezTo>
                  <a:close/>
                  <a:moveTo>
                    <a:pt x="1040797" y="1227392"/>
                  </a:moveTo>
                  <a:cubicBezTo>
                    <a:pt x="983742" y="1227392"/>
                    <a:pt x="937356" y="1273779"/>
                    <a:pt x="937356" y="1330833"/>
                  </a:cubicBezTo>
                  <a:lnTo>
                    <a:pt x="937356" y="1417416"/>
                  </a:lnTo>
                  <a:lnTo>
                    <a:pt x="1144239" y="1417416"/>
                  </a:lnTo>
                  <a:lnTo>
                    <a:pt x="1144239" y="1330833"/>
                  </a:lnTo>
                  <a:cubicBezTo>
                    <a:pt x="1144239" y="1273779"/>
                    <a:pt x="1097852" y="1227392"/>
                    <a:pt x="1040797" y="1227392"/>
                  </a:cubicBezTo>
                  <a:close/>
                  <a:moveTo>
                    <a:pt x="1040797" y="1176719"/>
                  </a:moveTo>
                  <a:cubicBezTo>
                    <a:pt x="1125760" y="1176719"/>
                    <a:pt x="1194911" y="1245870"/>
                    <a:pt x="1194911" y="1330833"/>
                  </a:cubicBezTo>
                  <a:lnTo>
                    <a:pt x="1195007" y="1330833"/>
                  </a:lnTo>
                  <a:lnTo>
                    <a:pt x="1195007" y="1417416"/>
                  </a:lnTo>
                  <a:lnTo>
                    <a:pt x="1236060" y="1417416"/>
                  </a:lnTo>
                  <a:lnTo>
                    <a:pt x="1236060" y="1682306"/>
                  </a:lnTo>
                  <a:lnTo>
                    <a:pt x="845630" y="1682306"/>
                  </a:lnTo>
                  <a:lnTo>
                    <a:pt x="845630" y="1417416"/>
                  </a:lnTo>
                  <a:lnTo>
                    <a:pt x="886682" y="1417416"/>
                  </a:lnTo>
                  <a:lnTo>
                    <a:pt x="886682" y="1330833"/>
                  </a:lnTo>
                  <a:cubicBezTo>
                    <a:pt x="886682" y="1245870"/>
                    <a:pt x="955834" y="1176719"/>
                    <a:pt x="1040797" y="1176719"/>
                  </a:cubicBezTo>
                  <a:close/>
                  <a:moveTo>
                    <a:pt x="1040796" y="1117282"/>
                  </a:moveTo>
                  <a:cubicBezTo>
                    <a:pt x="852582" y="1117282"/>
                    <a:pt x="699992" y="1269873"/>
                    <a:pt x="699992" y="1458087"/>
                  </a:cubicBezTo>
                  <a:cubicBezTo>
                    <a:pt x="699992" y="1646396"/>
                    <a:pt x="852582" y="1798987"/>
                    <a:pt x="1040796" y="1798891"/>
                  </a:cubicBezTo>
                  <a:cubicBezTo>
                    <a:pt x="1229010" y="1798891"/>
                    <a:pt x="1381601" y="1646301"/>
                    <a:pt x="1381601" y="1458087"/>
                  </a:cubicBezTo>
                  <a:cubicBezTo>
                    <a:pt x="1381601" y="1269873"/>
                    <a:pt x="1229010" y="1117282"/>
                    <a:pt x="1040796" y="1117282"/>
                  </a:cubicBezTo>
                  <a:close/>
                  <a:moveTo>
                    <a:pt x="1040796" y="1028986"/>
                  </a:moveTo>
                  <a:cubicBezTo>
                    <a:pt x="1277778" y="1028986"/>
                    <a:pt x="1469993" y="1221105"/>
                    <a:pt x="1469993" y="1458182"/>
                  </a:cubicBezTo>
                  <a:cubicBezTo>
                    <a:pt x="1469993" y="1574006"/>
                    <a:pt x="1423987" y="1679067"/>
                    <a:pt x="1349406" y="1756315"/>
                  </a:cubicBezTo>
                  <a:lnTo>
                    <a:pt x="1751933" y="2202180"/>
                  </a:lnTo>
                  <a:cubicBezTo>
                    <a:pt x="1773745" y="2226469"/>
                    <a:pt x="1783842" y="2259902"/>
                    <a:pt x="1782318" y="2292382"/>
                  </a:cubicBezTo>
                  <a:cubicBezTo>
                    <a:pt x="1779746" y="2324291"/>
                    <a:pt x="1764030" y="2355247"/>
                    <a:pt x="1736693" y="2376488"/>
                  </a:cubicBezTo>
                  <a:cubicBezTo>
                    <a:pt x="1710309" y="2396776"/>
                    <a:pt x="1677447" y="2406396"/>
                    <a:pt x="1644967" y="2401348"/>
                  </a:cubicBezTo>
                  <a:cubicBezTo>
                    <a:pt x="1612487" y="2397347"/>
                    <a:pt x="1583626" y="2378583"/>
                    <a:pt x="1564386" y="2351723"/>
                  </a:cubicBezTo>
                  <a:lnTo>
                    <a:pt x="1214628" y="1850612"/>
                  </a:lnTo>
                  <a:cubicBezTo>
                    <a:pt x="1161478" y="1874139"/>
                    <a:pt x="1102709" y="1887379"/>
                    <a:pt x="1040796" y="1887379"/>
                  </a:cubicBezTo>
                  <a:cubicBezTo>
                    <a:pt x="803814" y="1887379"/>
                    <a:pt x="611600" y="1695164"/>
                    <a:pt x="611600" y="1458182"/>
                  </a:cubicBezTo>
                  <a:cubicBezTo>
                    <a:pt x="611600" y="1221200"/>
                    <a:pt x="803719" y="1028986"/>
                    <a:pt x="1040796" y="1028986"/>
                  </a:cubicBezTo>
                  <a:close/>
                  <a:moveTo>
                    <a:pt x="1512094" y="854869"/>
                  </a:moveTo>
                  <a:cubicBezTo>
                    <a:pt x="1544383" y="854869"/>
                    <a:pt x="1573435" y="870966"/>
                    <a:pt x="1589532" y="883825"/>
                  </a:cubicBezTo>
                  <a:cubicBezTo>
                    <a:pt x="1602581" y="890397"/>
                    <a:pt x="1602581" y="903160"/>
                    <a:pt x="1592770" y="909638"/>
                  </a:cubicBezTo>
                  <a:cubicBezTo>
                    <a:pt x="1576578" y="922496"/>
                    <a:pt x="1547622" y="938594"/>
                    <a:pt x="1515332" y="938594"/>
                  </a:cubicBezTo>
                  <a:cubicBezTo>
                    <a:pt x="1483042" y="938594"/>
                    <a:pt x="1450753" y="922496"/>
                    <a:pt x="1434655" y="909638"/>
                  </a:cubicBezTo>
                  <a:cubicBezTo>
                    <a:pt x="1424940" y="903160"/>
                    <a:pt x="1424940" y="890206"/>
                    <a:pt x="1434655" y="883825"/>
                  </a:cubicBezTo>
                  <a:cubicBezTo>
                    <a:pt x="1450848" y="870966"/>
                    <a:pt x="1479804" y="854869"/>
                    <a:pt x="1512094" y="854869"/>
                  </a:cubicBezTo>
                  <a:close/>
                  <a:moveTo>
                    <a:pt x="1838040" y="851726"/>
                  </a:moveTo>
                  <a:cubicBezTo>
                    <a:pt x="1870329" y="851726"/>
                    <a:pt x="1899285" y="867823"/>
                    <a:pt x="1915478" y="880682"/>
                  </a:cubicBezTo>
                  <a:cubicBezTo>
                    <a:pt x="1925193" y="890397"/>
                    <a:pt x="1925193" y="903256"/>
                    <a:pt x="1915478" y="909638"/>
                  </a:cubicBezTo>
                  <a:cubicBezTo>
                    <a:pt x="1899285" y="922497"/>
                    <a:pt x="1870329" y="938594"/>
                    <a:pt x="1838040" y="938594"/>
                  </a:cubicBezTo>
                  <a:cubicBezTo>
                    <a:pt x="1805750" y="938594"/>
                    <a:pt x="1776699" y="922497"/>
                    <a:pt x="1760601" y="909638"/>
                  </a:cubicBezTo>
                  <a:cubicBezTo>
                    <a:pt x="1750886" y="903161"/>
                    <a:pt x="1750886" y="887063"/>
                    <a:pt x="1760601" y="880682"/>
                  </a:cubicBezTo>
                  <a:cubicBezTo>
                    <a:pt x="1776794" y="867823"/>
                    <a:pt x="1805750" y="851726"/>
                    <a:pt x="1838040" y="851726"/>
                  </a:cubicBezTo>
                  <a:close/>
                  <a:moveTo>
                    <a:pt x="2003774" y="763715"/>
                  </a:moveTo>
                  <a:cubicBezTo>
                    <a:pt x="1914334" y="784003"/>
                    <a:pt x="1797558" y="796100"/>
                    <a:pt x="1673638" y="797719"/>
                  </a:cubicBezTo>
                  <a:lnTo>
                    <a:pt x="1673257" y="797719"/>
                  </a:lnTo>
                  <a:lnTo>
                    <a:pt x="1672876" y="797719"/>
                  </a:lnTo>
                  <a:cubicBezTo>
                    <a:pt x="1550670" y="797719"/>
                    <a:pt x="1435227" y="786860"/>
                    <a:pt x="1345978" y="767048"/>
                  </a:cubicBezTo>
                  <a:lnTo>
                    <a:pt x="1321689" y="958025"/>
                  </a:lnTo>
                  <a:cubicBezTo>
                    <a:pt x="1318450" y="983837"/>
                    <a:pt x="1337881" y="1009650"/>
                    <a:pt x="1363694" y="1012793"/>
                  </a:cubicBezTo>
                  <a:cubicBezTo>
                    <a:pt x="1418558" y="1019175"/>
                    <a:pt x="1499235" y="1025652"/>
                    <a:pt x="1567053" y="1028891"/>
                  </a:cubicBezTo>
                  <a:cubicBezTo>
                    <a:pt x="1583245" y="1028891"/>
                    <a:pt x="1602581" y="1022509"/>
                    <a:pt x="1612201" y="1009555"/>
                  </a:cubicBezTo>
                  <a:lnTo>
                    <a:pt x="1634776" y="987076"/>
                  </a:lnTo>
                  <a:cubicBezTo>
                    <a:pt x="1647634" y="974312"/>
                    <a:pt x="1660684" y="967740"/>
                    <a:pt x="1679924" y="967740"/>
                  </a:cubicBezTo>
                  <a:cubicBezTo>
                    <a:pt x="1696117" y="967740"/>
                    <a:pt x="1712214" y="974122"/>
                    <a:pt x="1725073" y="987076"/>
                  </a:cubicBezTo>
                  <a:lnTo>
                    <a:pt x="1747647" y="1009555"/>
                  </a:lnTo>
                  <a:cubicBezTo>
                    <a:pt x="1760506" y="1022318"/>
                    <a:pt x="1776698" y="1028891"/>
                    <a:pt x="1792795" y="1028891"/>
                  </a:cubicBezTo>
                  <a:cubicBezTo>
                    <a:pt x="1860613" y="1025652"/>
                    <a:pt x="1938052" y="1019175"/>
                    <a:pt x="1989582" y="1012793"/>
                  </a:cubicBezTo>
                  <a:cubicBezTo>
                    <a:pt x="2015395" y="1009555"/>
                    <a:pt x="2034635" y="983837"/>
                    <a:pt x="2031397" y="958025"/>
                  </a:cubicBezTo>
                  <a:close/>
                  <a:moveTo>
                    <a:pt x="1508855" y="353187"/>
                  </a:moveTo>
                  <a:cubicBezTo>
                    <a:pt x="1472660" y="352235"/>
                    <a:pt x="1439513" y="376523"/>
                    <a:pt x="1431036" y="413290"/>
                  </a:cubicBezTo>
                  <a:lnTo>
                    <a:pt x="1379410" y="629412"/>
                  </a:lnTo>
                  <a:lnTo>
                    <a:pt x="1337405" y="619697"/>
                  </a:lnTo>
                  <a:lnTo>
                    <a:pt x="1350264" y="558451"/>
                  </a:lnTo>
                  <a:cubicBezTo>
                    <a:pt x="1266444" y="577787"/>
                    <a:pt x="1211485" y="606838"/>
                    <a:pt x="1211485" y="635794"/>
                  </a:cubicBezTo>
                  <a:cubicBezTo>
                    <a:pt x="1211866" y="697040"/>
                    <a:pt x="1418272" y="745426"/>
                    <a:pt x="1673066" y="745426"/>
                  </a:cubicBezTo>
                  <a:cubicBezTo>
                    <a:pt x="1927860" y="742093"/>
                    <a:pt x="2134267" y="693706"/>
                    <a:pt x="2134267" y="635794"/>
                  </a:cubicBezTo>
                  <a:cubicBezTo>
                    <a:pt x="2134267" y="606838"/>
                    <a:pt x="2082546" y="577691"/>
                    <a:pt x="1995487" y="558451"/>
                  </a:cubicBezTo>
                  <a:lnTo>
                    <a:pt x="2008346" y="619697"/>
                  </a:lnTo>
                  <a:lnTo>
                    <a:pt x="1966341" y="629412"/>
                  </a:lnTo>
                  <a:lnTo>
                    <a:pt x="1914715" y="413290"/>
                  </a:lnTo>
                  <a:cubicBezTo>
                    <a:pt x="1906238" y="376619"/>
                    <a:pt x="1873091" y="352235"/>
                    <a:pt x="1836896" y="353187"/>
                  </a:cubicBezTo>
                  <a:cubicBezTo>
                    <a:pt x="1831753" y="353282"/>
                    <a:pt x="1826514" y="353949"/>
                    <a:pt x="1821275" y="355187"/>
                  </a:cubicBezTo>
                  <a:lnTo>
                    <a:pt x="1743932" y="374618"/>
                  </a:lnTo>
                  <a:cubicBezTo>
                    <a:pt x="1698784" y="384334"/>
                    <a:pt x="1650397" y="384334"/>
                    <a:pt x="1605153" y="374618"/>
                  </a:cubicBezTo>
                  <a:lnTo>
                    <a:pt x="1524476" y="355187"/>
                  </a:lnTo>
                  <a:cubicBezTo>
                    <a:pt x="1519237" y="353949"/>
                    <a:pt x="1513999" y="353282"/>
                    <a:pt x="1508855" y="353187"/>
                  </a:cubicBezTo>
                  <a:close/>
                  <a:moveTo>
                    <a:pt x="773716" y="254413"/>
                  </a:moveTo>
                  <a:lnTo>
                    <a:pt x="2144744" y="254413"/>
                  </a:lnTo>
                  <a:cubicBezTo>
                    <a:pt x="2193417" y="254413"/>
                    <a:pt x="2232850" y="293846"/>
                    <a:pt x="2232850" y="342519"/>
                  </a:cubicBezTo>
                  <a:lnTo>
                    <a:pt x="2232850" y="1636300"/>
                  </a:lnTo>
                  <a:cubicBezTo>
                    <a:pt x="2232850" y="1684973"/>
                    <a:pt x="2193417" y="1724406"/>
                    <a:pt x="2144744" y="1724406"/>
                  </a:cubicBezTo>
                  <a:lnTo>
                    <a:pt x="1441799" y="1724406"/>
                  </a:lnTo>
                  <a:cubicBezTo>
                    <a:pt x="1492663" y="1648016"/>
                    <a:pt x="1522381" y="1556480"/>
                    <a:pt x="1522381" y="1458087"/>
                  </a:cubicBezTo>
                  <a:cubicBezTo>
                    <a:pt x="1522381" y="1454468"/>
                    <a:pt x="1522190" y="1450943"/>
                    <a:pt x="1522095" y="1447324"/>
                  </a:cubicBezTo>
                  <a:lnTo>
                    <a:pt x="2180463" y="1447324"/>
                  </a:lnTo>
                  <a:lnTo>
                    <a:pt x="2180463" y="1270159"/>
                  </a:lnTo>
                  <a:lnTo>
                    <a:pt x="1484185" y="1270159"/>
                  </a:lnTo>
                  <a:cubicBezTo>
                    <a:pt x="1410843" y="1097756"/>
                    <a:pt x="1239679" y="976503"/>
                    <a:pt x="1040796" y="976503"/>
                  </a:cubicBezTo>
                  <a:cubicBezTo>
                    <a:pt x="841915" y="976503"/>
                    <a:pt x="670750" y="1097661"/>
                    <a:pt x="597408" y="1270159"/>
                  </a:cubicBezTo>
                  <a:lnTo>
                    <a:pt x="52387" y="1270159"/>
                  </a:lnTo>
                  <a:lnTo>
                    <a:pt x="52387" y="1447324"/>
                  </a:lnTo>
                  <a:lnTo>
                    <a:pt x="559403" y="1447324"/>
                  </a:lnTo>
                  <a:cubicBezTo>
                    <a:pt x="559308" y="1450943"/>
                    <a:pt x="559117" y="1454468"/>
                    <a:pt x="559117" y="1458087"/>
                  </a:cubicBezTo>
                  <a:cubicBezTo>
                    <a:pt x="559117" y="1556480"/>
                    <a:pt x="588835" y="1648111"/>
                    <a:pt x="639699" y="1724406"/>
                  </a:cubicBezTo>
                  <a:lnTo>
                    <a:pt x="88106" y="1724406"/>
                  </a:lnTo>
                  <a:cubicBezTo>
                    <a:pt x="39433" y="1724406"/>
                    <a:pt x="0" y="1684973"/>
                    <a:pt x="0" y="1636300"/>
                  </a:cubicBezTo>
                  <a:lnTo>
                    <a:pt x="0" y="415957"/>
                  </a:lnTo>
                  <a:cubicBezTo>
                    <a:pt x="34385" y="599123"/>
                    <a:pt x="195453" y="738188"/>
                    <a:pt x="388525" y="738092"/>
                  </a:cubicBezTo>
                  <a:cubicBezTo>
                    <a:pt x="606457" y="738092"/>
                    <a:pt x="783812" y="560832"/>
                    <a:pt x="783812" y="342805"/>
                  </a:cubicBezTo>
                  <a:cubicBezTo>
                    <a:pt x="783812" y="312420"/>
                    <a:pt x="780288" y="282892"/>
                    <a:pt x="773716" y="254413"/>
                  </a:cubicBezTo>
                  <a:close/>
                  <a:moveTo>
                    <a:pt x="589872" y="182797"/>
                  </a:moveTo>
                  <a:cubicBezTo>
                    <a:pt x="576620" y="180784"/>
                    <a:pt x="562594" y="183832"/>
                    <a:pt x="550926" y="192405"/>
                  </a:cubicBezTo>
                  <a:lnTo>
                    <a:pt x="297657" y="379000"/>
                  </a:lnTo>
                  <a:lnTo>
                    <a:pt x="235839" y="301371"/>
                  </a:lnTo>
                  <a:cubicBezTo>
                    <a:pt x="217837" y="278701"/>
                    <a:pt x="184881" y="274987"/>
                    <a:pt x="162211" y="292989"/>
                  </a:cubicBezTo>
                  <a:cubicBezTo>
                    <a:pt x="139637" y="311086"/>
                    <a:pt x="135827" y="344043"/>
                    <a:pt x="153924" y="366617"/>
                  </a:cubicBezTo>
                  <a:lnTo>
                    <a:pt x="247079" y="483775"/>
                  </a:lnTo>
                  <a:cubicBezTo>
                    <a:pt x="257461" y="496729"/>
                    <a:pt x="272701" y="503491"/>
                    <a:pt x="288132" y="503491"/>
                  </a:cubicBezTo>
                  <a:cubicBezTo>
                    <a:pt x="298990" y="503491"/>
                    <a:pt x="309849" y="500158"/>
                    <a:pt x="319183" y="493300"/>
                  </a:cubicBezTo>
                  <a:lnTo>
                    <a:pt x="613029" y="276796"/>
                  </a:lnTo>
                  <a:cubicBezTo>
                    <a:pt x="636366" y="259651"/>
                    <a:pt x="641319" y="226885"/>
                    <a:pt x="624174" y="203549"/>
                  </a:cubicBezTo>
                  <a:cubicBezTo>
                    <a:pt x="615602" y="191881"/>
                    <a:pt x="603124" y="184809"/>
                    <a:pt x="589872" y="182797"/>
                  </a:cubicBezTo>
                  <a:close/>
                  <a:moveTo>
                    <a:pt x="388430" y="0"/>
                  </a:moveTo>
                  <a:cubicBezTo>
                    <a:pt x="577787" y="0"/>
                    <a:pt x="731330" y="153543"/>
                    <a:pt x="731330" y="342900"/>
                  </a:cubicBezTo>
                  <a:cubicBezTo>
                    <a:pt x="731330" y="532257"/>
                    <a:pt x="577787" y="685800"/>
                    <a:pt x="388430" y="685800"/>
                  </a:cubicBezTo>
                  <a:cubicBezTo>
                    <a:pt x="199073" y="685800"/>
                    <a:pt x="45530" y="532257"/>
                    <a:pt x="45530" y="342900"/>
                  </a:cubicBezTo>
                  <a:cubicBezTo>
                    <a:pt x="45530" y="153543"/>
                    <a:pt x="199073" y="0"/>
                    <a:pt x="388430" y="0"/>
                  </a:cubicBezTo>
                  <a:close/>
                </a:path>
              </a:pathLst>
            </a:custGeom>
            <a:solidFill>
              <a:srgbClr val="FF671F"/>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grpSp>
        <p:nvGrpSpPr>
          <p:cNvPr id="146" name="Group 145">
            <a:extLst>
              <a:ext uri="{FF2B5EF4-FFF2-40B4-BE49-F238E27FC236}">
                <a16:creationId xmlns:a16="http://schemas.microsoft.com/office/drawing/2014/main" id="{A250D118-B5A7-4167-B2BC-5DFD4FC6761C}"/>
              </a:ext>
            </a:extLst>
          </p:cNvPr>
          <p:cNvGrpSpPr/>
          <p:nvPr/>
        </p:nvGrpSpPr>
        <p:grpSpPr>
          <a:xfrm>
            <a:off x="6732336" y="1927541"/>
            <a:ext cx="1958088" cy="1679588"/>
            <a:chOff x="6728300" y="1927541"/>
            <a:chExt cx="1958088" cy="1679588"/>
          </a:xfrm>
        </p:grpSpPr>
        <p:sp>
          <p:nvSpPr>
            <p:cNvPr id="147" name="Hexagon 146">
              <a:extLst>
                <a:ext uri="{FF2B5EF4-FFF2-40B4-BE49-F238E27FC236}">
                  <a16:creationId xmlns:a16="http://schemas.microsoft.com/office/drawing/2014/main" id="{8FC59D56-9815-4714-8B91-8F6F108D12C3}"/>
                </a:ext>
              </a:extLst>
            </p:cNvPr>
            <p:cNvSpPr/>
            <p:nvPr/>
          </p:nvSpPr>
          <p:spPr>
            <a:xfrm>
              <a:off x="6728300" y="1927541"/>
              <a:ext cx="1958088" cy="1679588"/>
            </a:xfrm>
            <a:prstGeom prst="hexagon">
              <a:avLst/>
            </a:prstGeom>
            <a:solidFill>
              <a:srgbClr val="FFFFFF">
                <a:alpha val="10000"/>
              </a:srgbClr>
            </a:solidFill>
            <a:ln w="6350" cap="flat" cmpd="sng" algn="ctr">
              <a:solidFill>
                <a:srgbClr val="FFFFFF">
                  <a:alpha val="2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a typeface="+mn-ea"/>
                <a:cs typeface="+mn-cs"/>
              </a:endParaRPr>
            </a:p>
          </p:txBody>
        </p:sp>
        <p:sp>
          <p:nvSpPr>
            <p:cNvPr id="148" name="Freeform: Shape 147">
              <a:extLst>
                <a:ext uri="{FF2B5EF4-FFF2-40B4-BE49-F238E27FC236}">
                  <a16:creationId xmlns:a16="http://schemas.microsoft.com/office/drawing/2014/main" id="{E82C0687-6392-4271-BEEF-FAF175370C7F}"/>
                </a:ext>
              </a:extLst>
            </p:cNvPr>
            <p:cNvSpPr/>
            <p:nvPr/>
          </p:nvSpPr>
          <p:spPr>
            <a:xfrm>
              <a:off x="7383404" y="2442762"/>
              <a:ext cx="647880" cy="649146"/>
            </a:xfrm>
            <a:custGeom>
              <a:avLst/>
              <a:gdLst>
                <a:gd name="connsiteX0" fmla="*/ 2053204 w 4607020"/>
                <a:gd name="connsiteY0" fmla="*/ 3227300 h 4616027"/>
                <a:gd name="connsiteX1" fmla="*/ 2188565 w 4607020"/>
                <a:gd name="connsiteY1" fmla="*/ 3657290 h 4616027"/>
                <a:gd name="connsiteX2" fmla="*/ 2265809 w 4607020"/>
                <a:gd name="connsiteY2" fmla="*/ 3430157 h 4616027"/>
                <a:gd name="connsiteX3" fmla="*/ 2304431 w 4607020"/>
                <a:gd name="connsiteY3" fmla="*/ 3227300 h 4616027"/>
                <a:gd name="connsiteX4" fmla="*/ 2343052 w 4607020"/>
                <a:gd name="connsiteY4" fmla="*/ 3430157 h 4616027"/>
                <a:gd name="connsiteX5" fmla="*/ 2420296 w 4607020"/>
                <a:gd name="connsiteY5" fmla="*/ 3657290 h 4616027"/>
                <a:gd name="connsiteX6" fmla="*/ 2555656 w 4607020"/>
                <a:gd name="connsiteY6" fmla="*/ 3227300 h 4616027"/>
                <a:gd name="connsiteX7" fmla="*/ 2879342 w 4607020"/>
                <a:gd name="connsiteY7" fmla="*/ 3406065 h 4616027"/>
                <a:gd name="connsiteX8" fmla="*/ 2966333 w 4607020"/>
                <a:gd name="connsiteY8" fmla="*/ 3483308 h 4616027"/>
                <a:gd name="connsiteX9" fmla="*/ 3016909 w 4607020"/>
                <a:gd name="connsiteY9" fmla="*/ 3749614 h 4616027"/>
                <a:gd name="connsiteX10" fmla="*/ 1592870 w 4607020"/>
                <a:gd name="connsiteY10" fmla="*/ 3749614 h 4616027"/>
                <a:gd name="connsiteX11" fmla="*/ 1642527 w 4607020"/>
                <a:gd name="connsiteY11" fmla="*/ 3483308 h 4616027"/>
                <a:gd name="connsiteX12" fmla="*/ 1729518 w 4607020"/>
                <a:gd name="connsiteY12" fmla="*/ 3406065 h 4616027"/>
                <a:gd name="connsiteX13" fmla="*/ 2053204 w 4607020"/>
                <a:gd name="connsiteY13" fmla="*/ 3227300 h 4616027"/>
                <a:gd name="connsiteX14" fmla="*/ 1198009 w 4607020"/>
                <a:gd name="connsiteY14" fmla="*/ 2905270 h 4616027"/>
                <a:gd name="connsiteX15" fmla="*/ 1301185 w 4607020"/>
                <a:gd name="connsiteY15" fmla="*/ 3233003 h 4616027"/>
                <a:gd name="connsiteX16" fmla="*/ 1360037 w 4607020"/>
                <a:gd name="connsiteY16" fmla="*/ 3059941 h 4616027"/>
                <a:gd name="connsiteX17" fmla="*/ 1389463 w 4607020"/>
                <a:gd name="connsiteY17" fmla="*/ 2905270 h 4616027"/>
                <a:gd name="connsiteX18" fmla="*/ 1418889 w 4607020"/>
                <a:gd name="connsiteY18" fmla="*/ 3059941 h 4616027"/>
                <a:gd name="connsiteX19" fmla="*/ 1477741 w 4607020"/>
                <a:gd name="connsiteY19" fmla="*/ 3233003 h 4616027"/>
                <a:gd name="connsiteX20" fmla="*/ 1580916 w 4607020"/>
                <a:gd name="connsiteY20" fmla="*/ 2905270 h 4616027"/>
                <a:gd name="connsiteX21" fmla="*/ 1827543 w 4607020"/>
                <a:gd name="connsiteY21" fmla="*/ 3041550 h 4616027"/>
                <a:gd name="connsiteX22" fmla="*/ 1893752 w 4607020"/>
                <a:gd name="connsiteY22" fmla="*/ 3100402 h 4616027"/>
                <a:gd name="connsiteX23" fmla="*/ 1922442 w 4607020"/>
                <a:gd name="connsiteY23" fmla="*/ 3175438 h 4616027"/>
                <a:gd name="connsiteX24" fmla="*/ 1669562 w 4607020"/>
                <a:gd name="connsiteY24" fmla="*/ 3324408 h 4616027"/>
                <a:gd name="connsiteX25" fmla="*/ 1669194 w 4607020"/>
                <a:gd name="connsiteY25" fmla="*/ 3324775 h 4616027"/>
                <a:gd name="connsiteX26" fmla="*/ 1669010 w 4607020"/>
                <a:gd name="connsiteY26" fmla="*/ 3325143 h 4616027"/>
                <a:gd name="connsiteX27" fmla="*/ 1623952 w 4607020"/>
                <a:gd name="connsiteY27" fmla="*/ 3361374 h 4616027"/>
                <a:gd name="connsiteX28" fmla="*/ 848391 w 4607020"/>
                <a:gd name="connsiteY28" fmla="*/ 3361374 h 4616027"/>
                <a:gd name="connsiteX29" fmla="*/ 885174 w 4607020"/>
                <a:gd name="connsiteY29" fmla="*/ 3100402 h 4616027"/>
                <a:gd name="connsiteX30" fmla="*/ 951382 w 4607020"/>
                <a:gd name="connsiteY30" fmla="*/ 3041550 h 4616027"/>
                <a:gd name="connsiteX31" fmla="*/ 1198009 w 4607020"/>
                <a:gd name="connsiteY31" fmla="*/ 2905270 h 4616027"/>
                <a:gd name="connsiteX32" fmla="*/ 3028310 w 4607020"/>
                <a:gd name="connsiteY32" fmla="*/ 2905086 h 4616027"/>
                <a:gd name="connsiteX33" fmla="*/ 3131485 w 4607020"/>
                <a:gd name="connsiteY33" fmla="*/ 3232819 h 4616027"/>
                <a:gd name="connsiteX34" fmla="*/ 3190337 w 4607020"/>
                <a:gd name="connsiteY34" fmla="*/ 3059757 h 4616027"/>
                <a:gd name="connsiteX35" fmla="*/ 3219763 w 4607020"/>
                <a:gd name="connsiteY35" fmla="*/ 2905086 h 4616027"/>
                <a:gd name="connsiteX36" fmla="*/ 3249189 w 4607020"/>
                <a:gd name="connsiteY36" fmla="*/ 3059757 h 4616027"/>
                <a:gd name="connsiteX37" fmla="*/ 3308041 w 4607020"/>
                <a:gd name="connsiteY37" fmla="*/ 3232819 h 4616027"/>
                <a:gd name="connsiteX38" fmla="*/ 3411216 w 4607020"/>
                <a:gd name="connsiteY38" fmla="*/ 2905086 h 4616027"/>
                <a:gd name="connsiteX39" fmla="*/ 3657844 w 4607020"/>
                <a:gd name="connsiteY39" fmla="*/ 3041366 h 4616027"/>
                <a:gd name="connsiteX40" fmla="*/ 3724053 w 4607020"/>
                <a:gd name="connsiteY40" fmla="*/ 3100218 h 4616027"/>
                <a:gd name="connsiteX41" fmla="*/ 3762122 w 4607020"/>
                <a:gd name="connsiteY41" fmla="*/ 3361190 h 4616027"/>
                <a:gd name="connsiteX42" fmla="*/ 2983435 w 4607020"/>
                <a:gd name="connsiteY42" fmla="*/ 3361190 h 4616027"/>
                <a:gd name="connsiteX43" fmla="*/ 2967435 w 4607020"/>
                <a:gd name="connsiteY43" fmla="*/ 3347581 h 4616027"/>
                <a:gd name="connsiteX44" fmla="*/ 2945549 w 4607020"/>
                <a:gd name="connsiteY44" fmla="*/ 3329005 h 4616027"/>
                <a:gd name="connsiteX45" fmla="*/ 2942606 w 4607020"/>
                <a:gd name="connsiteY45" fmla="*/ 3326430 h 4616027"/>
                <a:gd name="connsiteX46" fmla="*/ 2939480 w 4607020"/>
                <a:gd name="connsiteY46" fmla="*/ 3324224 h 4616027"/>
                <a:gd name="connsiteX47" fmla="*/ 2686783 w 4607020"/>
                <a:gd name="connsiteY47" fmla="*/ 3175254 h 4616027"/>
                <a:gd name="connsiteX48" fmla="*/ 2715474 w 4607020"/>
                <a:gd name="connsiteY48" fmla="*/ 3100218 h 4616027"/>
                <a:gd name="connsiteX49" fmla="*/ 2781683 w 4607020"/>
                <a:gd name="connsiteY49" fmla="*/ 3041366 h 4616027"/>
                <a:gd name="connsiteX50" fmla="*/ 3028310 w 4607020"/>
                <a:gd name="connsiteY50" fmla="*/ 2905086 h 4616027"/>
                <a:gd name="connsiteX51" fmla="*/ 4350277 w 4607020"/>
                <a:gd name="connsiteY51" fmla="*/ 2450269 h 4616027"/>
                <a:gd name="connsiteX52" fmla="*/ 4607020 w 4607020"/>
                <a:gd name="connsiteY52" fmla="*/ 2467557 h 4616027"/>
                <a:gd name="connsiteX53" fmla="*/ 3882955 w 4607020"/>
                <a:gd name="connsiteY53" fmla="*/ 3991827 h 4616027"/>
                <a:gd name="connsiteX54" fmla="*/ 2304614 w 4607020"/>
                <a:gd name="connsiteY54" fmla="*/ 4616027 h 4616027"/>
                <a:gd name="connsiteX55" fmla="*/ 944577 w 4607020"/>
                <a:gd name="connsiteY55" fmla="*/ 4172797 h 4616027"/>
                <a:gd name="connsiteX56" fmla="*/ 732342 w 4607020"/>
                <a:gd name="connsiteY56" fmla="*/ 4581268 h 4616027"/>
                <a:gd name="connsiteX57" fmla="*/ 466587 w 4607020"/>
                <a:gd name="connsiteY57" fmla="*/ 3479630 h 4616027"/>
                <a:gd name="connsiteX58" fmla="*/ 1542846 w 4607020"/>
                <a:gd name="connsiteY58" fmla="*/ 3834582 h 4616027"/>
                <a:gd name="connsiteX59" fmla="*/ 1147065 w 4607020"/>
                <a:gd name="connsiteY59" fmla="*/ 4000655 h 4616027"/>
                <a:gd name="connsiteX60" fmla="*/ 2304614 w 4607020"/>
                <a:gd name="connsiteY60" fmla="*/ 4358733 h 4616027"/>
                <a:gd name="connsiteX61" fmla="*/ 4350277 w 4607020"/>
                <a:gd name="connsiteY61" fmla="*/ 2450269 h 4616027"/>
                <a:gd name="connsiteX62" fmla="*/ 2299647 w 4607020"/>
                <a:gd name="connsiteY62" fmla="*/ 2255874 h 4616027"/>
                <a:gd name="connsiteX63" fmla="*/ 2637863 w 4607020"/>
                <a:gd name="connsiteY63" fmla="*/ 2603837 h 4616027"/>
                <a:gd name="connsiteX64" fmla="*/ 2304429 w 4607020"/>
                <a:gd name="connsiteY64" fmla="*/ 3130563 h 4616027"/>
                <a:gd name="connsiteX65" fmla="*/ 1961432 w 4607020"/>
                <a:gd name="connsiteY65" fmla="*/ 2603837 h 4616027"/>
                <a:gd name="connsiteX66" fmla="*/ 2299647 w 4607020"/>
                <a:gd name="connsiteY66" fmla="*/ 2255874 h 4616027"/>
                <a:gd name="connsiteX67" fmla="*/ 3215902 w 4607020"/>
                <a:gd name="connsiteY67" fmla="*/ 2165022 h 4616027"/>
                <a:gd name="connsiteX68" fmla="*/ 3473563 w 4607020"/>
                <a:gd name="connsiteY68" fmla="*/ 2430224 h 4616027"/>
                <a:gd name="connsiteX69" fmla="*/ 3219580 w 4607020"/>
                <a:gd name="connsiteY69" fmla="*/ 2831522 h 4616027"/>
                <a:gd name="connsiteX70" fmla="*/ 2958240 w 4607020"/>
                <a:gd name="connsiteY70" fmla="*/ 2430224 h 4616027"/>
                <a:gd name="connsiteX71" fmla="*/ 3215902 w 4607020"/>
                <a:gd name="connsiteY71" fmla="*/ 2165022 h 4616027"/>
                <a:gd name="connsiteX72" fmla="*/ 1385601 w 4607020"/>
                <a:gd name="connsiteY72" fmla="*/ 2165022 h 4616027"/>
                <a:gd name="connsiteX73" fmla="*/ 1643263 w 4607020"/>
                <a:gd name="connsiteY73" fmla="*/ 2430224 h 4616027"/>
                <a:gd name="connsiteX74" fmla="*/ 1389279 w 4607020"/>
                <a:gd name="connsiteY74" fmla="*/ 2831522 h 4616027"/>
                <a:gd name="connsiteX75" fmla="*/ 1127939 w 4607020"/>
                <a:gd name="connsiteY75" fmla="*/ 2430224 h 4616027"/>
                <a:gd name="connsiteX76" fmla="*/ 1385601 w 4607020"/>
                <a:gd name="connsiteY76" fmla="*/ 2165022 h 4616027"/>
                <a:gd name="connsiteX77" fmla="*/ 2009801 w 4607020"/>
                <a:gd name="connsiteY77" fmla="*/ 866597 h 4616027"/>
                <a:gd name="connsiteX78" fmla="*/ 2599242 w 4607020"/>
                <a:gd name="connsiteY78" fmla="*/ 866597 h 4616027"/>
                <a:gd name="connsiteX79" fmla="*/ 2640439 w 4607020"/>
                <a:gd name="connsiteY79" fmla="*/ 900070 h 4616027"/>
                <a:gd name="connsiteX80" fmla="*/ 2703705 w 4607020"/>
                <a:gd name="connsiteY80" fmla="*/ 1194330 h 4616027"/>
                <a:gd name="connsiteX81" fmla="*/ 2987850 w 4607020"/>
                <a:gd name="connsiteY81" fmla="*/ 1358933 h 4616027"/>
                <a:gd name="connsiteX82" fmla="*/ 3274570 w 4607020"/>
                <a:gd name="connsiteY82" fmla="*/ 1266240 h 4616027"/>
                <a:gd name="connsiteX83" fmla="*/ 3323859 w 4607020"/>
                <a:gd name="connsiteY83" fmla="*/ 1285183 h 4616027"/>
                <a:gd name="connsiteX84" fmla="*/ 3618671 w 4607020"/>
                <a:gd name="connsiteY84" fmla="*/ 1795542 h 4616027"/>
                <a:gd name="connsiteX85" fmla="*/ 3610579 w 4607020"/>
                <a:gd name="connsiteY85" fmla="*/ 1847773 h 4616027"/>
                <a:gd name="connsiteX86" fmla="*/ 3386757 w 4607020"/>
                <a:gd name="connsiteY86" fmla="*/ 2050077 h 4616027"/>
                <a:gd name="connsiteX87" fmla="*/ 3393746 w 4607020"/>
                <a:gd name="connsiteY87" fmla="*/ 2106170 h 4616027"/>
                <a:gd name="connsiteX88" fmla="*/ 3218109 w 4607020"/>
                <a:gd name="connsiteY88" fmla="*/ 2063871 h 4616027"/>
                <a:gd name="connsiteX89" fmla="*/ 3216638 w 4607020"/>
                <a:gd name="connsiteY89" fmla="*/ 2063871 h 4616027"/>
                <a:gd name="connsiteX90" fmla="*/ 2910791 w 4607020"/>
                <a:gd name="connsiteY90" fmla="*/ 2228289 h 4616027"/>
                <a:gd name="connsiteX91" fmla="*/ 2911158 w 4607020"/>
                <a:gd name="connsiteY91" fmla="*/ 2213943 h 4616027"/>
                <a:gd name="connsiteX92" fmla="*/ 2304798 w 4607020"/>
                <a:gd name="connsiteY92" fmla="*/ 1607583 h 4616027"/>
                <a:gd name="connsiteX93" fmla="*/ 1698437 w 4607020"/>
                <a:gd name="connsiteY93" fmla="*/ 2213943 h 4616027"/>
                <a:gd name="connsiteX94" fmla="*/ 1699172 w 4607020"/>
                <a:gd name="connsiteY94" fmla="*/ 2243185 h 4616027"/>
                <a:gd name="connsiteX95" fmla="*/ 1387808 w 4607020"/>
                <a:gd name="connsiteY95" fmla="*/ 2063871 h 4616027"/>
                <a:gd name="connsiteX96" fmla="*/ 1386153 w 4607020"/>
                <a:gd name="connsiteY96" fmla="*/ 2063871 h 4616027"/>
                <a:gd name="connsiteX97" fmla="*/ 1216033 w 4607020"/>
                <a:gd name="connsiteY97" fmla="*/ 2102860 h 4616027"/>
                <a:gd name="connsiteX98" fmla="*/ 1222654 w 4607020"/>
                <a:gd name="connsiteY98" fmla="*/ 2050077 h 4616027"/>
                <a:gd name="connsiteX99" fmla="*/ 998832 w 4607020"/>
                <a:gd name="connsiteY99" fmla="*/ 1847773 h 4616027"/>
                <a:gd name="connsiteX100" fmla="*/ 990740 w 4607020"/>
                <a:gd name="connsiteY100" fmla="*/ 1795542 h 4616027"/>
                <a:gd name="connsiteX101" fmla="*/ 1285184 w 4607020"/>
                <a:gd name="connsiteY101" fmla="*/ 1285183 h 4616027"/>
                <a:gd name="connsiteX102" fmla="*/ 1334473 w 4607020"/>
                <a:gd name="connsiteY102" fmla="*/ 1266240 h 4616027"/>
                <a:gd name="connsiteX103" fmla="*/ 1621193 w 4607020"/>
                <a:gd name="connsiteY103" fmla="*/ 1358933 h 4616027"/>
                <a:gd name="connsiteX104" fmla="*/ 1905339 w 4607020"/>
                <a:gd name="connsiteY104" fmla="*/ 1194330 h 4616027"/>
                <a:gd name="connsiteX105" fmla="*/ 1968605 w 4607020"/>
                <a:gd name="connsiteY105" fmla="*/ 900070 h 4616027"/>
                <a:gd name="connsiteX106" fmla="*/ 2009801 w 4607020"/>
                <a:gd name="connsiteY106" fmla="*/ 866597 h 4616027"/>
                <a:gd name="connsiteX107" fmla="*/ 2304613 w 4607020"/>
                <a:gd name="connsiteY107" fmla="*/ 0 h 4616027"/>
                <a:gd name="connsiteX108" fmla="*/ 3691133 w 4607020"/>
                <a:gd name="connsiteY108" fmla="*/ 462909 h 4616027"/>
                <a:gd name="connsiteX109" fmla="*/ 3908885 w 4607020"/>
                <a:gd name="connsiteY109" fmla="*/ 57749 h 4616027"/>
                <a:gd name="connsiteX110" fmla="*/ 4159191 w 4607020"/>
                <a:gd name="connsiteY110" fmla="*/ 1163066 h 4616027"/>
                <a:gd name="connsiteX111" fmla="*/ 3088082 w 4607020"/>
                <a:gd name="connsiteY111" fmla="*/ 792849 h 4616027"/>
                <a:gd name="connsiteX112" fmla="*/ 3486254 w 4607020"/>
                <a:gd name="connsiteY112" fmla="*/ 632293 h 4616027"/>
                <a:gd name="connsiteX113" fmla="*/ 2304613 w 4607020"/>
                <a:gd name="connsiteY113" fmla="*/ 222308 h 4616027"/>
                <a:gd name="connsiteX114" fmla="*/ 257111 w 4607020"/>
                <a:gd name="connsiteY114" fmla="*/ 2196656 h 4616027"/>
                <a:gd name="connsiteX115" fmla="*/ 0 w 4607020"/>
                <a:gd name="connsiteY115" fmla="*/ 2182862 h 4616027"/>
                <a:gd name="connsiteX116" fmla="*/ 2304613 w 4607020"/>
                <a:gd name="connsiteY116" fmla="*/ 0 h 4616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4607020" h="4616027">
                  <a:moveTo>
                    <a:pt x="2053204" y="3227300"/>
                  </a:moveTo>
                  <a:lnTo>
                    <a:pt x="2188565" y="3657290"/>
                  </a:lnTo>
                  <a:lnTo>
                    <a:pt x="2265809" y="3430157"/>
                  </a:lnTo>
                  <a:cubicBezTo>
                    <a:pt x="2125667" y="3232082"/>
                    <a:pt x="2285120" y="3227300"/>
                    <a:pt x="2304431" y="3227300"/>
                  </a:cubicBezTo>
                  <a:cubicBezTo>
                    <a:pt x="2328523" y="3227300"/>
                    <a:pt x="2487976" y="3232082"/>
                    <a:pt x="2343052" y="3430157"/>
                  </a:cubicBezTo>
                  <a:lnTo>
                    <a:pt x="2420296" y="3657290"/>
                  </a:lnTo>
                  <a:lnTo>
                    <a:pt x="2555656" y="3227300"/>
                  </a:lnTo>
                  <a:cubicBezTo>
                    <a:pt x="2555656" y="3227300"/>
                    <a:pt x="2734419" y="3299762"/>
                    <a:pt x="2879342" y="3406065"/>
                  </a:cubicBezTo>
                  <a:cubicBezTo>
                    <a:pt x="2913182" y="3434939"/>
                    <a:pt x="2932493" y="3449468"/>
                    <a:pt x="2966333" y="3483308"/>
                  </a:cubicBezTo>
                  <a:cubicBezTo>
                    <a:pt x="3001645" y="3518619"/>
                    <a:pt x="3015622" y="3625657"/>
                    <a:pt x="3016909" y="3749614"/>
                  </a:cubicBezTo>
                  <a:lnTo>
                    <a:pt x="1592870" y="3749614"/>
                  </a:lnTo>
                  <a:cubicBezTo>
                    <a:pt x="1593238" y="3625657"/>
                    <a:pt x="1607032" y="3518803"/>
                    <a:pt x="1642527" y="3483308"/>
                  </a:cubicBezTo>
                  <a:cubicBezTo>
                    <a:pt x="1676367" y="3449468"/>
                    <a:pt x="1690896" y="3435123"/>
                    <a:pt x="1729518" y="3406065"/>
                  </a:cubicBezTo>
                  <a:cubicBezTo>
                    <a:pt x="1874441" y="3299762"/>
                    <a:pt x="2053204" y="3227300"/>
                    <a:pt x="2053204" y="3227300"/>
                  </a:cubicBezTo>
                  <a:close/>
                  <a:moveTo>
                    <a:pt x="1198009" y="2905270"/>
                  </a:moveTo>
                  <a:lnTo>
                    <a:pt x="1301185" y="3233003"/>
                  </a:lnTo>
                  <a:lnTo>
                    <a:pt x="1360037" y="3059941"/>
                  </a:lnTo>
                  <a:cubicBezTo>
                    <a:pt x="1253183" y="2908949"/>
                    <a:pt x="1374750" y="2905270"/>
                    <a:pt x="1389463" y="2905270"/>
                  </a:cubicBezTo>
                  <a:cubicBezTo>
                    <a:pt x="1407854" y="2905270"/>
                    <a:pt x="1529421" y="2908949"/>
                    <a:pt x="1418889" y="3059941"/>
                  </a:cubicBezTo>
                  <a:lnTo>
                    <a:pt x="1477741" y="3233003"/>
                  </a:lnTo>
                  <a:lnTo>
                    <a:pt x="1580916" y="2905270"/>
                  </a:lnTo>
                  <a:cubicBezTo>
                    <a:pt x="1580916" y="2905270"/>
                    <a:pt x="1717012" y="2960628"/>
                    <a:pt x="1827543" y="3041550"/>
                  </a:cubicBezTo>
                  <a:cubicBezTo>
                    <a:pt x="1853291" y="3063619"/>
                    <a:pt x="1868004" y="3074654"/>
                    <a:pt x="1893752" y="3100402"/>
                  </a:cubicBezTo>
                  <a:cubicBezTo>
                    <a:pt x="1906994" y="3113644"/>
                    <a:pt x="1916373" y="3140495"/>
                    <a:pt x="1922442" y="3175438"/>
                  </a:cubicBezTo>
                  <a:cubicBezTo>
                    <a:pt x="1853291" y="3208910"/>
                    <a:pt x="1756553" y="3260590"/>
                    <a:pt x="1669562" y="3324408"/>
                  </a:cubicBezTo>
                  <a:lnTo>
                    <a:pt x="1669194" y="3324775"/>
                  </a:lnTo>
                  <a:cubicBezTo>
                    <a:pt x="1669133" y="3324898"/>
                    <a:pt x="1669071" y="3325020"/>
                    <a:pt x="1669010" y="3325143"/>
                  </a:cubicBezTo>
                  <a:cubicBezTo>
                    <a:pt x="1650619" y="3338937"/>
                    <a:pt x="1636642" y="3350339"/>
                    <a:pt x="1623952" y="3361374"/>
                  </a:cubicBezTo>
                  <a:lnTo>
                    <a:pt x="848391" y="3361374"/>
                  </a:lnTo>
                  <a:cubicBezTo>
                    <a:pt x="843977" y="3243854"/>
                    <a:pt x="852621" y="3132955"/>
                    <a:pt x="885174" y="3100402"/>
                  </a:cubicBezTo>
                  <a:cubicBezTo>
                    <a:pt x="910921" y="3074654"/>
                    <a:pt x="921956" y="3063619"/>
                    <a:pt x="951382" y="3041550"/>
                  </a:cubicBezTo>
                  <a:cubicBezTo>
                    <a:pt x="1061730" y="2960444"/>
                    <a:pt x="1198009" y="2905270"/>
                    <a:pt x="1198009" y="2905270"/>
                  </a:cubicBezTo>
                  <a:close/>
                  <a:moveTo>
                    <a:pt x="3028310" y="2905086"/>
                  </a:moveTo>
                  <a:lnTo>
                    <a:pt x="3131485" y="3232819"/>
                  </a:lnTo>
                  <a:lnTo>
                    <a:pt x="3190337" y="3059757"/>
                  </a:lnTo>
                  <a:cubicBezTo>
                    <a:pt x="3083484" y="2908765"/>
                    <a:pt x="3205050" y="2905086"/>
                    <a:pt x="3219763" y="2905086"/>
                  </a:cubicBezTo>
                  <a:cubicBezTo>
                    <a:pt x="3238155" y="2905086"/>
                    <a:pt x="3359721" y="2908765"/>
                    <a:pt x="3249189" y="3059757"/>
                  </a:cubicBezTo>
                  <a:lnTo>
                    <a:pt x="3308041" y="3232819"/>
                  </a:lnTo>
                  <a:lnTo>
                    <a:pt x="3411216" y="2905086"/>
                  </a:lnTo>
                  <a:cubicBezTo>
                    <a:pt x="3411216" y="2905086"/>
                    <a:pt x="3547312" y="2960444"/>
                    <a:pt x="3657844" y="3041366"/>
                  </a:cubicBezTo>
                  <a:cubicBezTo>
                    <a:pt x="3683591" y="3063435"/>
                    <a:pt x="3698304" y="3074470"/>
                    <a:pt x="3724053" y="3100218"/>
                  </a:cubicBezTo>
                  <a:cubicBezTo>
                    <a:pt x="3756421" y="3132586"/>
                    <a:pt x="3765065" y="3243670"/>
                    <a:pt x="3762122" y="3361190"/>
                  </a:cubicBezTo>
                  <a:lnTo>
                    <a:pt x="2983435" y="3361190"/>
                  </a:lnTo>
                  <a:cubicBezTo>
                    <a:pt x="2978286" y="3356592"/>
                    <a:pt x="2972952" y="3352178"/>
                    <a:pt x="2967435" y="3347581"/>
                  </a:cubicBezTo>
                  <a:cubicBezTo>
                    <a:pt x="2960630" y="3341879"/>
                    <a:pt x="2953641" y="3335810"/>
                    <a:pt x="2945549" y="3329005"/>
                  </a:cubicBezTo>
                  <a:lnTo>
                    <a:pt x="2942606" y="3326430"/>
                  </a:lnTo>
                  <a:lnTo>
                    <a:pt x="2939480" y="3324224"/>
                  </a:lnTo>
                  <a:cubicBezTo>
                    <a:pt x="2852673" y="3260590"/>
                    <a:pt x="2755751" y="3208726"/>
                    <a:pt x="2686783" y="3175254"/>
                  </a:cubicBezTo>
                  <a:cubicBezTo>
                    <a:pt x="2692853" y="3140311"/>
                    <a:pt x="2702048" y="3113643"/>
                    <a:pt x="2715474" y="3100218"/>
                  </a:cubicBezTo>
                  <a:cubicBezTo>
                    <a:pt x="2741222" y="3074470"/>
                    <a:pt x="2752256" y="3063435"/>
                    <a:pt x="2781683" y="3041366"/>
                  </a:cubicBezTo>
                  <a:cubicBezTo>
                    <a:pt x="2892030" y="2960260"/>
                    <a:pt x="3028310" y="2905086"/>
                    <a:pt x="3028310" y="2905086"/>
                  </a:cubicBezTo>
                  <a:close/>
                  <a:moveTo>
                    <a:pt x="4350277" y="2450269"/>
                  </a:moveTo>
                  <a:lnTo>
                    <a:pt x="4607020" y="2467557"/>
                  </a:lnTo>
                  <a:cubicBezTo>
                    <a:pt x="4567295" y="3050009"/>
                    <a:pt x="4310001" y="3591265"/>
                    <a:pt x="3882955" y="3991827"/>
                  </a:cubicBezTo>
                  <a:cubicBezTo>
                    <a:pt x="3453886" y="4394412"/>
                    <a:pt x="2893320" y="4616027"/>
                    <a:pt x="2304614" y="4616027"/>
                  </a:cubicBezTo>
                  <a:cubicBezTo>
                    <a:pt x="1815957" y="4616027"/>
                    <a:pt x="1337599" y="4459333"/>
                    <a:pt x="944577" y="4172797"/>
                  </a:cubicBezTo>
                  <a:lnTo>
                    <a:pt x="732342" y="4581268"/>
                  </a:lnTo>
                  <a:cubicBezTo>
                    <a:pt x="723146" y="4245811"/>
                    <a:pt x="599740" y="3804420"/>
                    <a:pt x="466587" y="3479630"/>
                  </a:cubicBezTo>
                  <a:cubicBezTo>
                    <a:pt x="779239" y="3638899"/>
                    <a:pt x="1209044" y="3797983"/>
                    <a:pt x="1542846" y="3834582"/>
                  </a:cubicBezTo>
                  <a:lnTo>
                    <a:pt x="1147065" y="4000655"/>
                  </a:lnTo>
                  <a:cubicBezTo>
                    <a:pt x="1486201" y="4232385"/>
                    <a:pt x="1891362" y="4358733"/>
                    <a:pt x="2304614" y="4358733"/>
                  </a:cubicBezTo>
                  <a:cubicBezTo>
                    <a:pt x="3378666" y="4358733"/>
                    <a:pt x="4277080" y="3520459"/>
                    <a:pt x="4350277" y="2450269"/>
                  </a:cubicBezTo>
                  <a:close/>
                  <a:moveTo>
                    <a:pt x="2299647" y="2255874"/>
                  </a:moveTo>
                  <a:cubicBezTo>
                    <a:pt x="2328522" y="2255874"/>
                    <a:pt x="2623334" y="2251092"/>
                    <a:pt x="2637863" y="2603837"/>
                  </a:cubicBezTo>
                  <a:cubicBezTo>
                    <a:pt x="2637863" y="2603837"/>
                    <a:pt x="2695796" y="3125781"/>
                    <a:pt x="2304429" y="3130563"/>
                  </a:cubicBezTo>
                  <a:cubicBezTo>
                    <a:pt x="1903315" y="3125781"/>
                    <a:pt x="1961248" y="2603837"/>
                    <a:pt x="1961432" y="2603837"/>
                  </a:cubicBezTo>
                  <a:cubicBezTo>
                    <a:pt x="1975961" y="2255874"/>
                    <a:pt x="2270589" y="2255874"/>
                    <a:pt x="2299647" y="2255874"/>
                  </a:cubicBezTo>
                  <a:close/>
                  <a:moveTo>
                    <a:pt x="3215902" y="2165022"/>
                  </a:moveTo>
                  <a:cubicBezTo>
                    <a:pt x="3237971" y="2165022"/>
                    <a:pt x="3462529" y="2161344"/>
                    <a:pt x="3473563" y="2430224"/>
                  </a:cubicBezTo>
                  <a:cubicBezTo>
                    <a:pt x="3473563" y="2430224"/>
                    <a:pt x="3517886" y="2827844"/>
                    <a:pt x="3219580" y="2831522"/>
                  </a:cubicBezTo>
                  <a:cubicBezTo>
                    <a:pt x="2913917" y="2827844"/>
                    <a:pt x="2958240" y="2430040"/>
                    <a:pt x="2958240" y="2430224"/>
                  </a:cubicBezTo>
                  <a:cubicBezTo>
                    <a:pt x="2969274" y="2165022"/>
                    <a:pt x="3193832" y="2165022"/>
                    <a:pt x="3215902" y="2165022"/>
                  </a:cubicBezTo>
                  <a:close/>
                  <a:moveTo>
                    <a:pt x="1385601" y="2165022"/>
                  </a:moveTo>
                  <a:cubicBezTo>
                    <a:pt x="1407671" y="2165022"/>
                    <a:pt x="1632228" y="2161344"/>
                    <a:pt x="1643263" y="2430224"/>
                  </a:cubicBezTo>
                  <a:cubicBezTo>
                    <a:pt x="1643263" y="2430224"/>
                    <a:pt x="1687586" y="2827844"/>
                    <a:pt x="1389279" y="2831522"/>
                  </a:cubicBezTo>
                  <a:cubicBezTo>
                    <a:pt x="1083616" y="2827844"/>
                    <a:pt x="1127755" y="2430040"/>
                    <a:pt x="1127939" y="2430224"/>
                  </a:cubicBezTo>
                  <a:cubicBezTo>
                    <a:pt x="1138974" y="2165022"/>
                    <a:pt x="1363532" y="2165022"/>
                    <a:pt x="1385601" y="2165022"/>
                  </a:cubicBezTo>
                  <a:close/>
                  <a:moveTo>
                    <a:pt x="2009801" y="866597"/>
                  </a:moveTo>
                  <a:lnTo>
                    <a:pt x="2599242" y="866597"/>
                  </a:lnTo>
                  <a:cubicBezTo>
                    <a:pt x="2619105" y="866597"/>
                    <a:pt x="2636393" y="880575"/>
                    <a:pt x="2640439" y="900070"/>
                  </a:cubicBezTo>
                  <a:lnTo>
                    <a:pt x="2703705" y="1194330"/>
                  </a:lnTo>
                  <a:cubicBezTo>
                    <a:pt x="2806328" y="1234423"/>
                    <a:pt x="2901963" y="1289781"/>
                    <a:pt x="2987850" y="1358933"/>
                  </a:cubicBezTo>
                  <a:lnTo>
                    <a:pt x="3274570" y="1266240"/>
                  </a:lnTo>
                  <a:cubicBezTo>
                    <a:pt x="3293330" y="1260171"/>
                    <a:pt x="3314112" y="1268079"/>
                    <a:pt x="3323859" y="1285183"/>
                  </a:cubicBezTo>
                  <a:lnTo>
                    <a:pt x="3618671" y="1795542"/>
                  </a:lnTo>
                  <a:cubicBezTo>
                    <a:pt x="3628787" y="1812830"/>
                    <a:pt x="3625292" y="1834531"/>
                    <a:pt x="3610579" y="1847773"/>
                  </a:cubicBezTo>
                  <a:lnTo>
                    <a:pt x="3386757" y="2050077"/>
                  </a:lnTo>
                  <a:cubicBezTo>
                    <a:pt x="3389700" y="2068652"/>
                    <a:pt x="3391907" y="2087411"/>
                    <a:pt x="3393746" y="2106170"/>
                  </a:cubicBezTo>
                  <a:cubicBezTo>
                    <a:pt x="3337837" y="2076744"/>
                    <a:pt x="3276042" y="2063871"/>
                    <a:pt x="3218109" y="2063871"/>
                  </a:cubicBezTo>
                  <a:lnTo>
                    <a:pt x="3216638" y="2063871"/>
                  </a:lnTo>
                  <a:cubicBezTo>
                    <a:pt x="3105738" y="2063871"/>
                    <a:pt x="2980494" y="2110033"/>
                    <a:pt x="2910791" y="2228289"/>
                  </a:cubicBezTo>
                  <a:cubicBezTo>
                    <a:pt x="2910975" y="2223507"/>
                    <a:pt x="2911158" y="2218725"/>
                    <a:pt x="2911158" y="2213943"/>
                  </a:cubicBezTo>
                  <a:cubicBezTo>
                    <a:pt x="2911158" y="1879038"/>
                    <a:pt x="2639703" y="1607583"/>
                    <a:pt x="2304798" y="1607583"/>
                  </a:cubicBezTo>
                  <a:cubicBezTo>
                    <a:pt x="1969892" y="1607583"/>
                    <a:pt x="1698437" y="1879038"/>
                    <a:pt x="1698437" y="2213943"/>
                  </a:cubicBezTo>
                  <a:cubicBezTo>
                    <a:pt x="1698437" y="2223691"/>
                    <a:pt x="1698621" y="2233438"/>
                    <a:pt x="1699172" y="2243185"/>
                  </a:cubicBezTo>
                  <a:cubicBezTo>
                    <a:pt x="1631860" y="2114079"/>
                    <a:pt x="1502018" y="2063871"/>
                    <a:pt x="1387808" y="2063871"/>
                  </a:cubicBezTo>
                  <a:lnTo>
                    <a:pt x="1386153" y="2063871"/>
                  </a:lnTo>
                  <a:cubicBezTo>
                    <a:pt x="1330059" y="2063871"/>
                    <a:pt x="1270471" y="2076009"/>
                    <a:pt x="1216033" y="2102860"/>
                  </a:cubicBezTo>
                  <a:cubicBezTo>
                    <a:pt x="1217872" y="2085204"/>
                    <a:pt x="1219895" y="2067549"/>
                    <a:pt x="1222654" y="2050077"/>
                  </a:cubicBezTo>
                  <a:lnTo>
                    <a:pt x="998832" y="1847773"/>
                  </a:lnTo>
                  <a:cubicBezTo>
                    <a:pt x="984119" y="1834715"/>
                    <a:pt x="980809" y="1812830"/>
                    <a:pt x="990740" y="1795542"/>
                  </a:cubicBezTo>
                  <a:lnTo>
                    <a:pt x="1285184" y="1285183"/>
                  </a:lnTo>
                  <a:cubicBezTo>
                    <a:pt x="1294932" y="1268079"/>
                    <a:pt x="1315530" y="1260171"/>
                    <a:pt x="1334473" y="1266240"/>
                  </a:cubicBezTo>
                  <a:lnTo>
                    <a:pt x="1621193" y="1358933"/>
                  </a:lnTo>
                  <a:cubicBezTo>
                    <a:pt x="1707265" y="1289781"/>
                    <a:pt x="1803083" y="1234239"/>
                    <a:pt x="1905339" y="1194330"/>
                  </a:cubicBezTo>
                  <a:lnTo>
                    <a:pt x="1968605" y="900070"/>
                  </a:lnTo>
                  <a:cubicBezTo>
                    <a:pt x="1972835" y="880391"/>
                    <a:pt x="1989939" y="866597"/>
                    <a:pt x="2009801" y="866597"/>
                  </a:cubicBezTo>
                  <a:close/>
                  <a:moveTo>
                    <a:pt x="2304613" y="0"/>
                  </a:moveTo>
                  <a:cubicBezTo>
                    <a:pt x="2805224" y="0"/>
                    <a:pt x="3292961" y="163684"/>
                    <a:pt x="3691133" y="462909"/>
                  </a:cubicBezTo>
                  <a:lnTo>
                    <a:pt x="3908885" y="57749"/>
                  </a:lnTo>
                  <a:cubicBezTo>
                    <a:pt x="3913483" y="393390"/>
                    <a:pt x="4030636" y="836437"/>
                    <a:pt x="4159191" y="1163066"/>
                  </a:cubicBezTo>
                  <a:cubicBezTo>
                    <a:pt x="3848746" y="999199"/>
                    <a:pt x="3421332" y="834230"/>
                    <a:pt x="3088082" y="792849"/>
                  </a:cubicBezTo>
                  <a:lnTo>
                    <a:pt x="3486254" y="632293"/>
                  </a:lnTo>
                  <a:cubicBezTo>
                    <a:pt x="3142153" y="389712"/>
                    <a:pt x="2728533" y="222308"/>
                    <a:pt x="2304613" y="222308"/>
                  </a:cubicBezTo>
                  <a:cubicBezTo>
                    <a:pt x="1214745" y="222308"/>
                    <a:pt x="315411" y="1109179"/>
                    <a:pt x="257111" y="2196656"/>
                  </a:cubicBezTo>
                  <a:lnTo>
                    <a:pt x="0" y="2182862"/>
                  </a:lnTo>
                  <a:cubicBezTo>
                    <a:pt x="65473" y="958739"/>
                    <a:pt x="1077914" y="0"/>
                    <a:pt x="2304613" y="0"/>
                  </a:cubicBezTo>
                  <a:close/>
                </a:path>
              </a:pathLst>
            </a:custGeom>
            <a:solidFill>
              <a:srgbClr val="FF671F"/>
            </a:solidFill>
            <a:ln w="9525" cap="flat">
              <a:noFill/>
              <a:prstDash val="solid"/>
              <a:miter/>
            </a:ln>
          </p:spPr>
          <p:txBody>
            <a:bodyPr wrap="square"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grpSp>
        <p:nvGrpSpPr>
          <p:cNvPr id="140" name="Group 139">
            <a:extLst>
              <a:ext uri="{FF2B5EF4-FFF2-40B4-BE49-F238E27FC236}">
                <a16:creationId xmlns:a16="http://schemas.microsoft.com/office/drawing/2014/main" id="{FF55F2F4-118A-4ECB-B513-75403FA28B8A}"/>
              </a:ext>
            </a:extLst>
          </p:cNvPr>
          <p:cNvGrpSpPr/>
          <p:nvPr/>
        </p:nvGrpSpPr>
        <p:grpSpPr>
          <a:xfrm>
            <a:off x="3509649" y="3686861"/>
            <a:ext cx="1958088" cy="1679588"/>
            <a:chOff x="3505613" y="3686861"/>
            <a:chExt cx="1958088" cy="1679588"/>
          </a:xfrm>
        </p:grpSpPr>
        <p:sp>
          <p:nvSpPr>
            <p:cNvPr id="141" name="Hexagon 140">
              <a:extLst>
                <a:ext uri="{FF2B5EF4-FFF2-40B4-BE49-F238E27FC236}">
                  <a16:creationId xmlns:a16="http://schemas.microsoft.com/office/drawing/2014/main" id="{FD9D8846-7C1B-4682-AEEF-33B7E4D58780}"/>
                </a:ext>
              </a:extLst>
            </p:cNvPr>
            <p:cNvSpPr/>
            <p:nvPr/>
          </p:nvSpPr>
          <p:spPr>
            <a:xfrm>
              <a:off x="3505613" y="3686861"/>
              <a:ext cx="1958088" cy="1679588"/>
            </a:xfrm>
            <a:prstGeom prst="hexagon">
              <a:avLst/>
            </a:prstGeom>
            <a:solidFill>
              <a:srgbClr val="FFFFFF">
                <a:alpha val="10000"/>
              </a:srgbClr>
            </a:solidFill>
            <a:ln w="6350" cap="flat" cmpd="sng" algn="ctr">
              <a:solidFill>
                <a:srgbClr val="FFFFFF">
                  <a:alpha val="2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a typeface="+mn-ea"/>
                <a:cs typeface="+mn-cs"/>
              </a:endParaRPr>
            </a:p>
          </p:txBody>
        </p:sp>
        <p:sp>
          <p:nvSpPr>
            <p:cNvPr id="142" name="Freeform: Shape 141">
              <a:extLst>
                <a:ext uri="{FF2B5EF4-FFF2-40B4-BE49-F238E27FC236}">
                  <a16:creationId xmlns:a16="http://schemas.microsoft.com/office/drawing/2014/main" id="{F42A5F81-06C8-4847-A8C1-A9D366392033}"/>
                </a:ext>
              </a:extLst>
            </p:cNvPr>
            <p:cNvSpPr/>
            <p:nvPr/>
          </p:nvSpPr>
          <p:spPr>
            <a:xfrm>
              <a:off x="4297897" y="4246861"/>
              <a:ext cx="373520" cy="559588"/>
            </a:xfrm>
            <a:custGeom>
              <a:avLst/>
              <a:gdLst>
                <a:gd name="connsiteX0" fmla="*/ 797242 w 1595056"/>
                <a:gd name="connsiteY0" fmla="*/ 2085308 h 2392680"/>
                <a:gd name="connsiteX1" fmla="*/ 680180 w 1595056"/>
                <a:gd name="connsiteY1" fmla="*/ 2202370 h 2392680"/>
                <a:gd name="connsiteX2" fmla="*/ 797242 w 1595056"/>
                <a:gd name="connsiteY2" fmla="*/ 2319433 h 2392680"/>
                <a:gd name="connsiteX3" fmla="*/ 914305 w 1595056"/>
                <a:gd name="connsiteY3" fmla="*/ 2202370 h 2392680"/>
                <a:gd name="connsiteX4" fmla="*/ 797242 w 1595056"/>
                <a:gd name="connsiteY4" fmla="*/ 2085308 h 2392680"/>
                <a:gd name="connsiteX5" fmla="*/ 1063752 w 1595056"/>
                <a:gd name="connsiteY5" fmla="*/ 1533811 h 2392680"/>
                <a:gd name="connsiteX6" fmla="*/ 1049274 w 1595056"/>
                <a:gd name="connsiteY6" fmla="*/ 1535907 h 2392680"/>
                <a:gd name="connsiteX7" fmla="*/ 1046226 w 1595056"/>
                <a:gd name="connsiteY7" fmla="*/ 1541622 h 2392680"/>
                <a:gd name="connsiteX8" fmla="*/ 1053465 w 1595056"/>
                <a:gd name="connsiteY8" fmla="*/ 1587056 h 2392680"/>
                <a:gd name="connsiteX9" fmla="*/ 1017460 w 1595056"/>
                <a:gd name="connsiteY9" fmla="*/ 1558290 h 2392680"/>
                <a:gd name="connsiteX10" fmla="*/ 1010983 w 1595056"/>
                <a:gd name="connsiteY10" fmla="*/ 1558100 h 2392680"/>
                <a:gd name="connsiteX11" fmla="*/ 1002030 w 1595056"/>
                <a:gd name="connsiteY11" fmla="*/ 1569435 h 2392680"/>
                <a:gd name="connsiteX12" fmla="*/ 996601 w 1595056"/>
                <a:gd name="connsiteY12" fmla="*/ 1582865 h 2392680"/>
                <a:gd name="connsiteX13" fmla="*/ 999839 w 1595056"/>
                <a:gd name="connsiteY13" fmla="*/ 1588485 h 2392680"/>
                <a:gd name="connsiteX14" fmla="*/ 1042892 w 1595056"/>
                <a:gd name="connsiteY14" fmla="*/ 1605153 h 2392680"/>
                <a:gd name="connsiteX15" fmla="*/ 999839 w 1595056"/>
                <a:gd name="connsiteY15" fmla="*/ 1621822 h 2392680"/>
                <a:gd name="connsiteX16" fmla="*/ 996601 w 1595056"/>
                <a:gd name="connsiteY16" fmla="*/ 1627442 h 2392680"/>
                <a:gd name="connsiteX17" fmla="*/ 1002030 w 1595056"/>
                <a:gd name="connsiteY17" fmla="*/ 1640682 h 2392680"/>
                <a:gd name="connsiteX18" fmla="*/ 1011079 w 1595056"/>
                <a:gd name="connsiteY18" fmla="*/ 1652112 h 2392680"/>
                <a:gd name="connsiteX19" fmla="*/ 1017460 w 1595056"/>
                <a:gd name="connsiteY19" fmla="*/ 1652112 h 2392680"/>
                <a:gd name="connsiteX20" fmla="*/ 1053465 w 1595056"/>
                <a:gd name="connsiteY20" fmla="*/ 1623346 h 2392680"/>
                <a:gd name="connsiteX21" fmla="*/ 1046226 w 1595056"/>
                <a:gd name="connsiteY21" fmla="*/ 1668780 h 2392680"/>
                <a:gd name="connsiteX22" fmla="*/ 1049274 w 1595056"/>
                <a:gd name="connsiteY22" fmla="*/ 1674591 h 2392680"/>
                <a:gd name="connsiteX23" fmla="*/ 1063752 w 1595056"/>
                <a:gd name="connsiteY23" fmla="*/ 1676591 h 2392680"/>
                <a:gd name="connsiteX24" fmla="*/ 1078230 w 1595056"/>
                <a:gd name="connsiteY24" fmla="*/ 1674591 h 2392680"/>
                <a:gd name="connsiteX25" fmla="*/ 1081278 w 1595056"/>
                <a:gd name="connsiteY25" fmla="*/ 1668780 h 2392680"/>
                <a:gd name="connsiteX26" fmla="*/ 1074039 w 1595056"/>
                <a:gd name="connsiteY26" fmla="*/ 1623346 h 2392680"/>
                <a:gd name="connsiteX27" fmla="*/ 1110043 w 1595056"/>
                <a:gd name="connsiteY27" fmla="*/ 1652112 h 2392680"/>
                <a:gd name="connsiteX28" fmla="*/ 1116520 w 1595056"/>
                <a:gd name="connsiteY28" fmla="*/ 1652207 h 2392680"/>
                <a:gd name="connsiteX29" fmla="*/ 1125379 w 1595056"/>
                <a:gd name="connsiteY29" fmla="*/ 1640872 h 2392680"/>
                <a:gd name="connsiteX30" fmla="*/ 1130903 w 1595056"/>
                <a:gd name="connsiteY30" fmla="*/ 1627442 h 2392680"/>
                <a:gd name="connsiteX31" fmla="*/ 1127569 w 1595056"/>
                <a:gd name="connsiteY31" fmla="*/ 1621822 h 2392680"/>
                <a:gd name="connsiteX32" fmla="*/ 1084612 w 1595056"/>
                <a:gd name="connsiteY32" fmla="*/ 1605249 h 2392680"/>
                <a:gd name="connsiteX33" fmla="*/ 1127569 w 1595056"/>
                <a:gd name="connsiteY33" fmla="*/ 1588580 h 2392680"/>
                <a:gd name="connsiteX34" fmla="*/ 1130903 w 1595056"/>
                <a:gd name="connsiteY34" fmla="*/ 1582960 h 2392680"/>
                <a:gd name="connsiteX35" fmla="*/ 1125379 w 1595056"/>
                <a:gd name="connsiteY35" fmla="*/ 1569720 h 2392680"/>
                <a:gd name="connsiteX36" fmla="*/ 1116425 w 1595056"/>
                <a:gd name="connsiteY36" fmla="*/ 1558195 h 2392680"/>
                <a:gd name="connsiteX37" fmla="*/ 1110043 w 1595056"/>
                <a:gd name="connsiteY37" fmla="*/ 1558290 h 2392680"/>
                <a:gd name="connsiteX38" fmla="*/ 1074039 w 1595056"/>
                <a:gd name="connsiteY38" fmla="*/ 1587056 h 2392680"/>
                <a:gd name="connsiteX39" fmla="*/ 1081278 w 1595056"/>
                <a:gd name="connsiteY39" fmla="*/ 1541622 h 2392680"/>
                <a:gd name="connsiteX40" fmla="*/ 1078230 w 1595056"/>
                <a:gd name="connsiteY40" fmla="*/ 1535907 h 2392680"/>
                <a:gd name="connsiteX41" fmla="*/ 1063752 w 1595056"/>
                <a:gd name="connsiteY41" fmla="*/ 1533811 h 2392680"/>
                <a:gd name="connsiteX42" fmla="*/ 886301 w 1595056"/>
                <a:gd name="connsiteY42" fmla="*/ 1533811 h 2392680"/>
                <a:gd name="connsiteX43" fmla="*/ 871823 w 1595056"/>
                <a:gd name="connsiteY43" fmla="*/ 1535907 h 2392680"/>
                <a:gd name="connsiteX44" fmla="*/ 868775 w 1595056"/>
                <a:gd name="connsiteY44" fmla="*/ 1541622 h 2392680"/>
                <a:gd name="connsiteX45" fmla="*/ 876014 w 1595056"/>
                <a:gd name="connsiteY45" fmla="*/ 1587056 h 2392680"/>
                <a:gd name="connsiteX46" fmla="*/ 840010 w 1595056"/>
                <a:gd name="connsiteY46" fmla="*/ 1558290 h 2392680"/>
                <a:gd name="connsiteX47" fmla="*/ 833533 w 1595056"/>
                <a:gd name="connsiteY47" fmla="*/ 1558100 h 2392680"/>
                <a:gd name="connsiteX48" fmla="*/ 824579 w 1595056"/>
                <a:gd name="connsiteY48" fmla="*/ 1569435 h 2392680"/>
                <a:gd name="connsiteX49" fmla="*/ 819150 w 1595056"/>
                <a:gd name="connsiteY49" fmla="*/ 1582865 h 2392680"/>
                <a:gd name="connsiteX50" fmla="*/ 822388 w 1595056"/>
                <a:gd name="connsiteY50" fmla="*/ 1588485 h 2392680"/>
                <a:gd name="connsiteX51" fmla="*/ 865441 w 1595056"/>
                <a:gd name="connsiteY51" fmla="*/ 1605153 h 2392680"/>
                <a:gd name="connsiteX52" fmla="*/ 822388 w 1595056"/>
                <a:gd name="connsiteY52" fmla="*/ 1621822 h 2392680"/>
                <a:gd name="connsiteX53" fmla="*/ 819150 w 1595056"/>
                <a:gd name="connsiteY53" fmla="*/ 1627442 h 2392680"/>
                <a:gd name="connsiteX54" fmla="*/ 824579 w 1595056"/>
                <a:gd name="connsiteY54" fmla="*/ 1640682 h 2392680"/>
                <a:gd name="connsiteX55" fmla="*/ 833628 w 1595056"/>
                <a:gd name="connsiteY55" fmla="*/ 1652112 h 2392680"/>
                <a:gd name="connsiteX56" fmla="*/ 840010 w 1595056"/>
                <a:gd name="connsiteY56" fmla="*/ 1652112 h 2392680"/>
                <a:gd name="connsiteX57" fmla="*/ 876014 w 1595056"/>
                <a:gd name="connsiteY57" fmla="*/ 1623346 h 2392680"/>
                <a:gd name="connsiteX58" fmla="*/ 868775 w 1595056"/>
                <a:gd name="connsiteY58" fmla="*/ 1668780 h 2392680"/>
                <a:gd name="connsiteX59" fmla="*/ 871823 w 1595056"/>
                <a:gd name="connsiteY59" fmla="*/ 1674591 h 2392680"/>
                <a:gd name="connsiteX60" fmla="*/ 886301 w 1595056"/>
                <a:gd name="connsiteY60" fmla="*/ 1676591 h 2392680"/>
                <a:gd name="connsiteX61" fmla="*/ 900779 w 1595056"/>
                <a:gd name="connsiteY61" fmla="*/ 1674591 h 2392680"/>
                <a:gd name="connsiteX62" fmla="*/ 903827 w 1595056"/>
                <a:gd name="connsiteY62" fmla="*/ 1668780 h 2392680"/>
                <a:gd name="connsiteX63" fmla="*/ 896588 w 1595056"/>
                <a:gd name="connsiteY63" fmla="*/ 1623346 h 2392680"/>
                <a:gd name="connsiteX64" fmla="*/ 932593 w 1595056"/>
                <a:gd name="connsiteY64" fmla="*/ 1652112 h 2392680"/>
                <a:gd name="connsiteX65" fmla="*/ 939070 w 1595056"/>
                <a:gd name="connsiteY65" fmla="*/ 1652207 h 2392680"/>
                <a:gd name="connsiteX66" fmla="*/ 947928 w 1595056"/>
                <a:gd name="connsiteY66" fmla="*/ 1640872 h 2392680"/>
                <a:gd name="connsiteX67" fmla="*/ 953452 w 1595056"/>
                <a:gd name="connsiteY67" fmla="*/ 1627442 h 2392680"/>
                <a:gd name="connsiteX68" fmla="*/ 950119 w 1595056"/>
                <a:gd name="connsiteY68" fmla="*/ 1621822 h 2392680"/>
                <a:gd name="connsiteX69" fmla="*/ 907161 w 1595056"/>
                <a:gd name="connsiteY69" fmla="*/ 1605249 h 2392680"/>
                <a:gd name="connsiteX70" fmla="*/ 950119 w 1595056"/>
                <a:gd name="connsiteY70" fmla="*/ 1588580 h 2392680"/>
                <a:gd name="connsiteX71" fmla="*/ 953452 w 1595056"/>
                <a:gd name="connsiteY71" fmla="*/ 1582960 h 2392680"/>
                <a:gd name="connsiteX72" fmla="*/ 947928 w 1595056"/>
                <a:gd name="connsiteY72" fmla="*/ 1569720 h 2392680"/>
                <a:gd name="connsiteX73" fmla="*/ 938974 w 1595056"/>
                <a:gd name="connsiteY73" fmla="*/ 1558195 h 2392680"/>
                <a:gd name="connsiteX74" fmla="*/ 932593 w 1595056"/>
                <a:gd name="connsiteY74" fmla="*/ 1558290 h 2392680"/>
                <a:gd name="connsiteX75" fmla="*/ 896588 w 1595056"/>
                <a:gd name="connsiteY75" fmla="*/ 1587056 h 2392680"/>
                <a:gd name="connsiteX76" fmla="*/ 903827 w 1595056"/>
                <a:gd name="connsiteY76" fmla="*/ 1541622 h 2392680"/>
                <a:gd name="connsiteX77" fmla="*/ 900779 w 1595056"/>
                <a:gd name="connsiteY77" fmla="*/ 1535907 h 2392680"/>
                <a:gd name="connsiteX78" fmla="*/ 886301 w 1595056"/>
                <a:gd name="connsiteY78" fmla="*/ 1533811 h 2392680"/>
                <a:gd name="connsiteX79" fmla="*/ 708850 w 1595056"/>
                <a:gd name="connsiteY79" fmla="*/ 1533811 h 2392680"/>
                <a:gd name="connsiteX80" fmla="*/ 694372 w 1595056"/>
                <a:gd name="connsiteY80" fmla="*/ 1535907 h 2392680"/>
                <a:gd name="connsiteX81" fmla="*/ 691324 w 1595056"/>
                <a:gd name="connsiteY81" fmla="*/ 1541622 h 2392680"/>
                <a:gd name="connsiteX82" fmla="*/ 698563 w 1595056"/>
                <a:gd name="connsiteY82" fmla="*/ 1587056 h 2392680"/>
                <a:gd name="connsiteX83" fmla="*/ 662559 w 1595056"/>
                <a:gd name="connsiteY83" fmla="*/ 1558290 h 2392680"/>
                <a:gd name="connsiteX84" fmla="*/ 656177 w 1595056"/>
                <a:gd name="connsiteY84" fmla="*/ 1558100 h 2392680"/>
                <a:gd name="connsiteX85" fmla="*/ 647223 w 1595056"/>
                <a:gd name="connsiteY85" fmla="*/ 1569435 h 2392680"/>
                <a:gd name="connsiteX86" fmla="*/ 641794 w 1595056"/>
                <a:gd name="connsiteY86" fmla="*/ 1582865 h 2392680"/>
                <a:gd name="connsiteX87" fmla="*/ 645033 w 1595056"/>
                <a:gd name="connsiteY87" fmla="*/ 1588485 h 2392680"/>
                <a:gd name="connsiteX88" fmla="*/ 688086 w 1595056"/>
                <a:gd name="connsiteY88" fmla="*/ 1605153 h 2392680"/>
                <a:gd name="connsiteX89" fmla="*/ 645033 w 1595056"/>
                <a:gd name="connsiteY89" fmla="*/ 1621822 h 2392680"/>
                <a:gd name="connsiteX90" fmla="*/ 641794 w 1595056"/>
                <a:gd name="connsiteY90" fmla="*/ 1627442 h 2392680"/>
                <a:gd name="connsiteX91" fmla="*/ 647223 w 1595056"/>
                <a:gd name="connsiteY91" fmla="*/ 1640682 h 2392680"/>
                <a:gd name="connsiteX92" fmla="*/ 656272 w 1595056"/>
                <a:gd name="connsiteY92" fmla="*/ 1652112 h 2392680"/>
                <a:gd name="connsiteX93" fmla="*/ 662654 w 1595056"/>
                <a:gd name="connsiteY93" fmla="*/ 1652112 h 2392680"/>
                <a:gd name="connsiteX94" fmla="*/ 698659 w 1595056"/>
                <a:gd name="connsiteY94" fmla="*/ 1623346 h 2392680"/>
                <a:gd name="connsiteX95" fmla="*/ 691419 w 1595056"/>
                <a:gd name="connsiteY95" fmla="*/ 1668780 h 2392680"/>
                <a:gd name="connsiteX96" fmla="*/ 694468 w 1595056"/>
                <a:gd name="connsiteY96" fmla="*/ 1674591 h 2392680"/>
                <a:gd name="connsiteX97" fmla="*/ 708946 w 1595056"/>
                <a:gd name="connsiteY97" fmla="*/ 1676591 h 2392680"/>
                <a:gd name="connsiteX98" fmla="*/ 723424 w 1595056"/>
                <a:gd name="connsiteY98" fmla="*/ 1674591 h 2392680"/>
                <a:gd name="connsiteX99" fmla="*/ 726472 w 1595056"/>
                <a:gd name="connsiteY99" fmla="*/ 1668780 h 2392680"/>
                <a:gd name="connsiteX100" fmla="*/ 719233 w 1595056"/>
                <a:gd name="connsiteY100" fmla="*/ 1623346 h 2392680"/>
                <a:gd name="connsiteX101" fmla="*/ 755237 w 1595056"/>
                <a:gd name="connsiteY101" fmla="*/ 1652112 h 2392680"/>
                <a:gd name="connsiteX102" fmla="*/ 761714 w 1595056"/>
                <a:gd name="connsiteY102" fmla="*/ 1652207 h 2392680"/>
                <a:gd name="connsiteX103" fmla="*/ 770572 w 1595056"/>
                <a:gd name="connsiteY103" fmla="*/ 1640872 h 2392680"/>
                <a:gd name="connsiteX104" fmla="*/ 776097 w 1595056"/>
                <a:gd name="connsiteY104" fmla="*/ 1627442 h 2392680"/>
                <a:gd name="connsiteX105" fmla="*/ 772763 w 1595056"/>
                <a:gd name="connsiteY105" fmla="*/ 1621822 h 2392680"/>
                <a:gd name="connsiteX106" fmla="*/ 729805 w 1595056"/>
                <a:gd name="connsiteY106" fmla="*/ 1605249 h 2392680"/>
                <a:gd name="connsiteX107" fmla="*/ 772763 w 1595056"/>
                <a:gd name="connsiteY107" fmla="*/ 1588580 h 2392680"/>
                <a:gd name="connsiteX108" fmla="*/ 776097 w 1595056"/>
                <a:gd name="connsiteY108" fmla="*/ 1582960 h 2392680"/>
                <a:gd name="connsiteX109" fmla="*/ 770572 w 1595056"/>
                <a:gd name="connsiteY109" fmla="*/ 1569720 h 2392680"/>
                <a:gd name="connsiteX110" fmla="*/ 761619 w 1595056"/>
                <a:gd name="connsiteY110" fmla="*/ 1558195 h 2392680"/>
                <a:gd name="connsiteX111" fmla="*/ 755142 w 1595056"/>
                <a:gd name="connsiteY111" fmla="*/ 1558290 h 2392680"/>
                <a:gd name="connsiteX112" fmla="*/ 719137 w 1595056"/>
                <a:gd name="connsiteY112" fmla="*/ 1587056 h 2392680"/>
                <a:gd name="connsiteX113" fmla="*/ 726376 w 1595056"/>
                <a:gd name="connsiteY113" fmla="*/ 1541622 h 2392680"/>
                <a:gd name="connsiteX114" fmla="*/ 723328 w 1595056"/>
                <a:gd name="connsiteY114" fmla="*/ 1535907 h 2392680"/>
                <a:gd name="connsiteX115" fmla="*/ 708850 w 1595056"/>
                <a:gd name="connsiteY115" fmla="*/ 1533811 h 2392680"/>
                <a:gd name="connsiteX116" fmla="*/ 531400 w 1595056"/>
                <a:gd name="connsiteY116" fmla="*/ 1533811 h 2392680"/>
                <a:gd name="connsiteX117" fmla="*/ 516922 w 1595056"/>
                <a:gd name="connsiteY117" fmla="*/ 1535907 h 2392680"/>
                <a:gd name="connsiteX118" fmla="*/ 513874 w 1595056"/>
                <a:gd name="connsiteY118" fmla="*/ 1541622 h 2392680"/>
                <a:gd name="connsiteX119" fmla="*/ 521113 w 1595056"/>
                <a:gd name="connsiteY119" fmla="*/ 1587056 h 2392680"/>
                <a:gd name="connsiteX120" fmla="*/ 485108 w 1595056"/>
                <a:gd name="connsiteY120" fmla="*/ 1558290 h 2392680"/>
                <a:gd name="connsiteX121" fmla="*/ 478726 w 1595056"/>
                <a:gd name="connsiteY121" fmla="*/ 1558100 h 2392680"/>
                <a:gd name="connsiteX122" fmla="*/ 469773 w 1595056"/>
                <a:gd name="connsiteY122" fmla="*/ 1569435 h 2392680"/>
                <a:gd name="connsiteX123" fmla="*/ 464344 w 1595056"/>
                <a:gd name="connsiteY123" fmla="*/ 1582865 h 2392680"/>
                <a:gd name="connsiteX124" fmla="*/ 467582 w 1595056"/>
                <a:gd name="connsiteY124" fmla="*/ 1588485 h 2392680"/>
                <a:gd name="connsiteX125" fmla="*/ 510635 w 1595056"/>
                <a:gd name="connsiteY125" fmla="*/ 1605153 h 2392680"/>
                <a:gd name="connsiteX126" fmla="*/ 467582 w 1595056"/>
                <a:gd name="connsiteY126" fmla="*/ 1621822 h 2392680"/>
                <a:gd name="connsiteX127" fmla="*/ 464344 w 1595056"/>
                <a:gd name="connsiteY127" fmla="*/ 1627442 h 2392680"/>
                <a:gd name="connsiteX128" fmla="*/ 469773 w 1595056"/>
                <a:gd name="connsiteY128" fmla="*/ 1640682 h 2392680"/>
                <a:gd name="connsiteX129" fmla="*/ 478822 w 1595056"/>
                <a:gd name="connsiteY129" fmla="*/ 1652112 h 2392680"/>
                <a:gd name="connsiteX130" fmla="*/ 485203 w 1595056"/>
                <a:gd name="connsiteY130" fmla="*/ 1652112 h 2392680"/>
                <a:gd name="connsiteX131" fmla="*/ 521208 w 1595056"/>
                <a:gd name="connsiteY131" fmla="*/ 1623346 h 2392680"/>
                <a:gd name="connsiteX132" fmla="*/ 513969 w 1595056"/>
                <a:gd name="connsiteY132" fmla="*/ 1668780 h 2392680"/>
                <a:gd name="connsiteX133" fmla="*/ 517017 w 1595056"/>
                <a:gd name="connsiteY133" fmla="*/ 1674591 h 2392680"/>
                <a:gd name="connsiteX134" fmla="*/ 531495 w 1595056"/>
                <a:gd name="connsiteY134" fmla="*/ 1676591 h 2392680"/>
                <a:gd name="connsiteX135" fmla="*/ 545973 w 1595056"/>
                <a:gd name="connsiteY135" fmla="*/ 1674591 h 2392680"/>
                <a:gd name="connsiteX136" fmla="*/ 549021 w 1595056"/>
                <a:gd name="connsiteY136" fmla="*/ 1668780 h 2392680"/>
                <a:gd name="connsiteX137" fmla="*/ 541782 w 1595056"/>
                <a:gd name="connsiteY137" fmla="*/ 1623346 h 2392680"/>
                <a:gd name="connsiteX138" fmla="*/ 577786 w 1595056"/>
                <a:gd name="connsiteY138" fmla="*/ 1652112 h 2392680"/>
                <a:gd name="connsiteX139" fmla="*/ 584263 w 1595056"/>
                <a:gd name="connsiteY139" fmla="*/ 1652207 h 2392680"/>
                <a:gd name="connsiteX140" fmla="*/ 593122 w 1595056"/>
                <a:gd name="connsiteY140" fmla="*/ 1640872 h 2392680"/>
                <a:gd name="connsiteX141" fmla="*/ 598646 w 1595056"/>
                <a:gd name="connsiteY141" fmla="*/ 1627442 h 2392680"/>
                <a:gd name="connsiteX142" fmla="*/ 595312 w 1595056"/>
                <a:gd name="connsiteY142" fmla="*/ 1621822 h 2392680"/>
                <a:gd name="connsiteX143" fmla="*/ 552450 w 1595056"/>
                <a:gd name="connsiteY143" fmla="*/ 1605153 h 2392680"/>
                <a:gd name="connsiteX144" fmla="*/ 595217 w 1595056"/>
                <a:gd name="connsiteY144" fmla="*/ 1588580 h 2392680"/>
                <a:gd name="connsiteX145" fmla="*/ 598551 w 1595056"/>
                <a:gd name="connsiteY145" fmla="*/ 1582960 h 2392680"/>
                <a:gd name="connsiteX146" fmla="*/ 593026 w 1595056"/>
                <a:gd name="connsiteY146" fmla="*/ 1569720 h 2392680"/>
                <a:gd name="connsiteX147" fmla="*/ 584073 w 1595056"/>
                <a:gd name="connsiteY147" fmla="*/ 1558195 h 2392680"/>
                <a:gd name="connsiteX148" fmla="*/ 577691 w 1595056"/>
                <a:gd name="connsiteY148" fmla="*/ 1558290 h 2392680"/>
                <a:gd name="connsiteX149" fmla="*/ 541687 w 1595056"/>
                <a:gd name="connsiteY149" fmla="*/ 1587056 h 2392680"/>
                <a:gd name="connsiteX150" fmla="*/ 548926 w 1595056"/>
                <a:gd name="connsiteY150" fmla="*/ 1541622 h 2392680"/>
                <a:gd name="connsiteX151" fmla="*/ 545878 w 1595056"/>
                <a:gd name="connsiteY151" fmla="*/ 1535907 h 2392680"/>
                <a:gd name="connsiteX152" fmla="*/ 531400 w 1595056"/>
                <a:gd name="connsiteY152" fmla="*/ 1533811 h 2392680"/>
                <a:gd name="connsiteX153" fmla="*/ 797528 w 1595056"/>
                <a:gd name="connsiteY153" fmla="*/ 963930 h 2392680"/>
                <a:gd name="connsiteX154" fmla="*/ 849725 w 1595056"/>
                <a:gd name="connsiteY154" fmla="*/ 1016222 h 2392680"/>
                <a:gd name="connsiteX155" fmla="*/ 816483 w 1595056"/>
                <a:gd name="connsiteY155" fmla="*/ 1064895 h 2392680"/>
                <a:gd name="connsiteX156" fmla="*/ 816483 w 1595056"/>
                <a:gd name="connsiteY156" fmla="*/ 1123474 h 2392680"/>
                <a:gd name="connsiteX157" fmla="*/ 778478 w 1595056"/>
                <a:gd name="connsiteY157" fmla="*/ 1123474 h 2392680"/>
                <a:gd name="connsiteX158" fmla="*/ 778478 w 1595056"/>
                <a:gd name="connsiteY158" fmla="*/ 1064895 h 2392680"/>
                <a:gd name="connsiteX159" fmla="*/ 745236 w 1595056"/>
                <a:gd name="connsiteY159" fmla="*/ 1016222 h 2392680"/>
                <a:gd name="connsiteX160" fmla="*/ 797528 w 1595056"/>
                <a:gd name="connsiteY160" fmla="*/ 963930 h 2392680"/>
                <a:gd name="connsiteX161" fmla="*/ 797528 w 1595056"/>
                <a:gd name="connsiteY161" fmla="*/ 583216 h 2392680"/>
                <a:gd name="connsiteX162" fmla="*/ 901351 w 1595056"/>
                <a:gd name="connsiteY162" fmla="*/ 686943 h 2392680"/>
                <a:gd name="connsiteX163" fmla="*/ 901351 w 1595056"/>
                <a:gd name="connsiteY163" fmla="*/ 796862 h 2392680"/>
                <a:gd name="connsiteX164" fmla="*/ 693801 w 1595056"/>
                <a:gd name="connsiteY164" fmla="*/ 796862 h 2392680"/>
                <a:gd name="connsiteX165" fmla="*/ 693801 w 1595056"/>
                <a:gd name="connsiteY165" fmla="*/ 686943 h 2392680"/>
                <a:gd name="connsiteX166" fmla="*/ 797528 w 1595056"/>
                <a:gd name="connsiteY166" fmla="*/ 583216 h 2392680"/>
                <a:gd name="connsiteX167" fmla="*/ 797623 w 1595056"/>
                <a:gd name="connsiteY167" fmla="*/ 535686 h 2392680"/>
                <a:gd name="connsiteX168" fmla="*/ 646366 w 1595056"/>
                <a:gd name="connsiteY168" fmla="*/ 686943 h 2392680"/>
                <a:gd name="connsiteX169" fmla="*/ 646366 w 1595056"/>
                <a:gd name="connsiteY169" fmla="*/ 796862 h 2392680"/>
                <a:gd name="connsiteX170" fmla="*/ 615791 w 1595056"/>
                <a:gd name="connsiteY170" fmla="*/ 796862 h 2392680"/>
                <a:gd name="connsiteX171" fmla="*/ 560641 w 1595056"/>
                <a:gd name="connsiteY171" fmla="*/ 852011 h 2392680"/>
                <a:gd name="connsiteX172" fmla="*/ 560641 w 1595056"/>
                <a:gd name="connsiteY172" fmla="*/ 1033749 h 2392680"/>
                <a:gd name="connsiteX173" fmla="*/ 629983 w 1595056"/>
                <a:gd name="connsiteY173" fmla="*/ 1201293 h 2392680"/>
                <a:gd name="connsiteX174" fmla="*/ 797528 w 1595056"/>
                <a:gd name="connsiteY174" fmla="*/ 1270635 h 2392680"/>
                <a:gd name="connsiteX175" fmla="*/ 965263 w 1595056"/>
                <a:gd name="connsiteY175" fmla="*/ 1201293 h 2392680"/>
                <a:gd name="connsiteX176" fmla="*/ 1034605 w 1595056"/>
                <a:gd name="connsiteY176" fmla="*/ 1033749 h 2392680"/>
                <a:gd name="connsiteX177" fmla="*/ 1034605 w 1595056"/>
                <a:gd name="connsiteY177" fmla="*/ 852011 h 2392680"/>
                <a:gd name="connsiteX178" fmla="*/ 979456 w 1595056"/>
                <a:gd name="connsiteY178" fmla="*/ 796862 h 2392680"/>
                <a:gd name="connsiteX179" fmla="*/ 948880 w 1595056"/>
                <a:gd name="connsiteY179" fmla="*/ 796862 h 2392680"/>
                <a:gd name="connsiteX180" fmla="*/ 948880 w 1595056"/>
                <a:gd name="connsiteY180" fmla="*/ 686943 h 2392680"/>
                <a:gd name="connsiteX181" fmla="*/ 797623 w 1595056"/>
                <a:gd name="connsiteY181" fmla="*/ 535686 h 2392680"/>
                <a:gd name="connsiteX182" fmla="*/ 205359 w 1595056"/>
                <a:gd name="connsiteY182" fmla="*/ 237554 h 2392680"/>
                <a:gd name="connsiteX183" fmla="*/ 1389793 w 1595056"/>
                <a:gd name="connsiteY183" fmla="*/ 237554 h 2392680"/>
                <a:gd name="connsiteX184" fmla="*/ 1389793 w 1595056"/>
                <a:gd name="connsiteY184" fmla="*/ 1974533 h 2392680"/>
                <a:gd name="connsiteX185" fmla="*/ 205359 w 1595056"/>
                <a:gd name="connsiteY185" fmla="*/ 1974533 h 2392680"/>
                <a:gd name="connsiteX186" fmla="*/ 171069 w 1595056"/>
                <a:gd name="connsiteY186" fmla="*/ 203263 h 2392680"/>
                <a:gd name="connsiteX187" fmla="*/ 171069 w 1595056"/>
                <a:gd name="connsiteY187" fmla="*/ 237553 h 2392680"/>
                <a:gd name="connsiteX188" fmla="*/ 171069 w 1595056"/>
                <a:gd name="connsiteY188" fmla="*/ 1974532 h 2392680"/>
                <a:gd name="connsiteX189" fmla="*/ 171069 w 1595056"/>
                <a:gd name="connsiteY189" fmla="*/ 2008822 h 2392680"/>
                <a:gd name="connsiteX190" fmla="*/ 205359 w 1595056"/>
                <a:gd name="connsiteY190" fmla="*/ 2008822 h 2392680"/>
                <a:gd name="connsiteX191" fmla="*/ 1389793 w 1595056"/>
                <a:gd name="connsiteY191" fmla="*/ 2008822 h 2392680"/>
                <a:gd name="connsiteX192" fmla="*/ 1424083 w 1595056"/>
                <a:gd name="connsiteY192" fmla="*/ 2008822 h 2392680"/>
                <a:gd name="connsiteX193" fmla="*/ 1424083 w 1595056"/>
                <a:gd name="connsiteY193" fmla="*/ 1974532 h 2392680"/>
                <a:gd name="connsiteX194" fmla="*/ 1424083 w 1595056"/>
                <a:gd name="connsiteY194" fmla="*/ 237553 h 2392680"/>
                <a:gd name="connsiteX195" fmla="*/ 1424083 w 1595056"/>
                <a:gd name="connsiteY195" fmla="*/ 203263 h 2392680"/>
                <a:gd name="connsiteX196" fmla="*/ 1389793 w 1595056"/>
                <a:gd name="connsiteY196" fmla="*/ 203263 h 2392680"/>
                <a:gd name="connsiteX197" fmla="*/ 205359 w 1595056"/>
                <a:gd name="connsiteY197" fmla="*/ 203263 h 2392680"/>
                <a:gd name="connsiteX198" fmla="*/ 679799 w 1595056"/>
                <a:gd name="connsiteY198" fmla="*/ 99060 h 2392680"/>
                <a:gd name="connsiteX199" fmla="*/ 660940 w 1595056"/>
                <a:gd name="connsiteY199" fmla="*/ 120872 h 2392680"/>
                <a:gd name="connsiteX200" fmla="*/ 681228 w 1595056"/>
                <a:gd name="connsiteY200" fmla="*/ 137160 h 2392680"/>
                <a:gd name="connsiteX201" fmla="*/ 915257 w 1595056"/>
                <a:gd name="connsiteY201" fmla="*/ 137160 h 2392680"/>
                <a:gd name="connsiteX202" fmla="*/ 934117 w 1595056"/>
                <a:gd name="connsiteY202" fmla="*/ 115348 h 2392680"/>
                <a:gd name="connsiteX203" fmla="*/ 913828 w 1595056"/>
                <a:gd name="connsiteY203" fmla="*/ 99060 h 2392680"/>
                <a:gd name="connsiteX204" fmla="*/ 72580 w 1595056"/>
                <a:gd name="connsiteY204" fmla="*/ 0 h 2392680"/>
                <a:gd name="connsiteX205" fmla="*/ 1522571 w 1595056"/>
                <a:gd name="connsiteY205" fmla="*/ 0 h 2392680"/>
                <a:gd name="connsiteX206" fmla="*/ 1595056 w 1595056"/>
                <a:gd name="connsiteY206" fmla="*/ 72580 h 2392680"/>
                <a:gd name="connsiteX207" fmla="*/ 1595056 w 1595056"/>
                <a:gd name="connsiteY207" fmla="*/ 2320099 h 2392680"/>
                <a:gd name="connsiteX208" fmla="*/ 1522476 w 1595056"/>
                <a:gd name="connsiteY208" fmla="*/ 2392680 h 2392680"/>
                <a:gd name="connsiteX209" fmla="*/ 72580 w 1595056"/>
                <a:gd name="connsiteY209" fmla="*/ 2392680 h 2392680"/>
                <a:gd name="connsiteX210" fmla="*/ 0 w 1595056"/>
                <a:gd name="connsiteY210" fmla="*/ 2320099 h 2392680"/>
                <a:gd name="connsiteX211" fmla="*/ 0 w 1595056"/>
                <a:gd name="connsiteY211" fmla="*/ 72580 h 2392680"/>
                <a:gd name="connsiteX212" fmla="*/ 72580 w 1595056"/>
                <a:gd name="connsiteY212" fmla="*/ 0 h 2392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Lst>
              <a:rect l="l" t="t" r="r" b="b"/>
              <a:pathLst>
                <a:path w="1595056" h="2392680">
                  <a:moveTo>
                    <a:pt x="797242" y="2085308"/>
                  </a:moveTo>
                  <a:cubicBezTo>
                    <a:pt x="732568" y="2085308"/>
                    <a:pt x="680180" y="2137696"/>
                    <a:pt x="680180" y="2202370"/>
                  </a:cubicBezTo>
                  <a:cubicBezTo>
                    <a:pt x="680180" y="2267045"/>
                    <a:pt x="732568" y="2319433"/>
                    <a:pt x="797242" y="2319433"/>
                  </a:cubicBezTo>
                  <a:cubicBezTo>
                    <a:pt x="861917" y="2319433"/>
                    <a:pt x="914305" y="2267045"/>
                    <a:pt x="914305" y="2202370"/>
                  </a:cubicBezTo>
                  <a:cubicBezTo>
                    <a:pt x="914305" y="2137696"/>
                    <a:pt x="861917" y="2085308"/>
                    <a:pt x="797242" y="2085308"/>
                  </a:cubicBezTo>
                  <a:close/>
                  <a:moveTo>
                    <a:pt x="1063752" y="1533811"/>
                  </a:moveTo>
                  <a:cubicBezTo>
                    <a:pt x="1056799" y="1533811"/>
                    <a:pt x="1051941" y="1534478"/>
                    <a:pt x="1049274" y="1535907"/>
                  </a:cubicBezTo>
                  <a:cubicBezTo>
                    <a:pt x="1046607" y="1537335"/>
                    <a:pt x="1045654" y="1539240"/>
                    <a:pt x="1046226" y="1541622"/>
                  </a:cubicBezTo>
                  <a:lnTo>
                    <a:pt x="1053465" y="1587056"/>
                  </a:lnTo>
                  <a:lnTo>
                    <a:pt x="1017460" y="1558290"/>
                  </a:lnTo>
                  <a:cubicBezTo>
                    <a:pt x="1015555" y="1556576"/>
                    <a:pt x="1013460" y="1556481"/>
                    <a:pt x="1010983" y="1558100"/>
                  </a:cubicBezTo>
                  <a:cubicBezTo>
                    <a:pt x="1008507" y="1559624"/>
                    <a:pt x="1005554" y="1563434"/>
                    <a:pt x="1002030" y="1569435"/>
                  </a:cubicBezTo>
                  <a:cubicBezTo>
                    <a:pt x="998506" y="1575531"/>
                    <a:pt x="996696" y="1580007"/>
                    <a:pt x="996601" y="1582865"/>
                  </a:cubicBezTo>
                  <a:cubicBezTo>
                    <a:pt x="996505" y="1585818"/>
                    <a:pt x="997553" y="1587627"/>
                    <a:pt x="999839" y="1588485"/>
                  </a:cubicBezTo>
                  <a:lnTo>
                    <a:pt x="1042892" y="1605153"/>
                  </a:lnTo>
                  <a:lnTo>
                    <a:pt x="999839" y="1621822"/>
                  </a:lnTo>
                  <a:cubicBezTo>
                    <a:pt x="997553" y="1622679"/>
                    <a:pt x="996505" y="1624584"/>
                    <a:pt x="996601" y="1627442"/>
                  </a:cubicBezTo>
                  <a:cubicBezTo>
                    <a:pt x="996696" y="1630395"/>
                    <a:pt x="998506" y="1634776"/>
                    <a:pt x="1002030" y="1640682"/>
                  </a:cubicBezTo>
                  <a:cubicBezTo>
                    <a:pt x="1005649" y="1646682"/>
                    <a:pt x="1008697" y="1650492"/>
                    <a:pt x="1011079" y="1652112"/>
                  </a:cubicBezTo>
                  <a:cubicBezTo>
                    <a:pt x="1013555" y="1653636"/>
                    <a:pt x="1015651" y="1653636"/>
                    <a:pt x="1017460" y="1652112"/>
                  </a:cubicBezTo>
                  <a:lnTo>
                    <a:pt x="1053465" y="1623346"/>
                  </a:lnTo>
                  <a:lnTo>
                    <a:pt x="1046226" y="1668780"/>
                  </a:lnTo>
                  <a:cubicBezTo>
                    <a:pt x="1045559" y="1671352"/>
                    <a:pt x="1046607" y="1673257"/>
                    <a:pt x="1049274" y="1674591"/>
                  </a:cubicBezTo>
                  <a:cubicBezTo>
                    <a:pt x="1051941" y="1675924"/>
                    <a:pt x="1056799" y="1676591"/>
                    <a:pt x="1063752" y="1676591"/>
                  </a:cubicBezTo>
                  <a:cubicBezTo>
                    <a:pt x="1070705" y="1676591"/>
                    <a:pt x="1075563" y="1675924"/>
                    <a:pt x="1078230" y="1674591"/>
                  </a:cubicBezTo>
                  <a:cubicBezTo>
                    <a:pt x="1080897" y="1673257"/>
                    <a:pt x="1081849" y="1671352"/>
                    <a:pt x="1081278" y="1668780"/>
                  </a:cubicBezTo>
                  <a:lnTo>
                    <a:pt x="1074039" y="1623346"/>
                  </a:lnTo>
                  <a:lnTo>
                    <a:pt x="1110043" y="1652112"/>
                  </a:lnTo>
                  <a:cubicBezTo>
                    <a:pt x="1111948" y="1653731"/>
                    <a:pt x="1114139" y="1653731"/>
                    <a:pt x="1116520" y="1652207"/>
                  </a:cubicBezTo>
                  <a:cubicBezTo>
                    <a:pt x="1118902" y="1650683"/>
                    <a:pt x="1121854" y="1646873"/>
                    <a:pt x="1125379" y="1640872"/>
                  </a:cubicBezTo>
                  <a:cubicBezTo>
                    <a:pt x="1128903" y="1634776"/>
                    <a:pt x="1130713" y="1630299"/>
                    <a:pt x="1130903" y="1627442"/>
                  </a:cubicBezTo>
                  <a:cubicBezTo>
                    <a:pt x="1131094" y="1624584"/>
                    <a:pt x="1129951" y="1622679"/>
                    <a:pt x="1127569" y="1621822"/>
                  </a:cubicBezTo>
                  <a:lnTo>
                    <a:pt x="1084612" y="1605249"/>
                  </a:lnTo>
                  <a:lnTo>
                    <a:pt x="1127569" y="1588580"/>
                  </a:lnTo>
                  <a:cubicBezTo>
                    <a:pt x="1129951" y="1587723"/>
                    <a:pt x="1131094" y="1585818"/>
                    <a:pt x="1130903" y="1582960"/>
                  </a:cubicBezTo>
                  <a:cubicBezTo>
                    <a:pt x="1130713" y="1580007"/>
                    <a:pt x="1128903" y="1575626"/>
                    <a:pt x="1125379" y="1569720"/>
                  </a:cubicBezTo>
                  <a:cubicBezTo>
                    <a:pt x="1121759" y="1563624"/>
                    <a:pt x="1118806" y="1559814"/>
                    <a:pt x="1116425" y="1558195"/>
                  </a:cubicBezTo>
                  <a:cubicBezTo>
                    <a:pt x="1114139" y="1556576"/>
                    <a:pt x="1111948" y="1556576"/>
                    <a:pt x="1110043" y="1558290"/>
                  </a:cubicBezTo>
                  <a:lnTo>
                    <a:pt x="1074039" y="1587056"/>
                  </a:lnTo>
                  <a:lnTo>
                    <a:pt x="1081278" y="1541622"/>
                  </a:lnTo>
                  <a:cubicBezTo>
                    <a:pt x="1081945" y="1539145"/>
                    <a:pt x="1080897" y="1537335"/>
                    <a:pt x="1078230" y="1535907"/>
                  </a:cubicBezTo>
                  <a:cubicBezTo>
                    <a:pt x="1075563" y="1534478"/>
                    <a:pt x="1070800" y="1533811"/>
                    <a:pt x="1063752" y="1533811"/>
                  </a:cubicBezTo>
                  <a:close/>
                  <a:moveTo>
                    <a:pt x="886301" y="1533811"/>
                  </a:moveTo>
                  <a:cubicBezTo>
                    <a:pt x="879348" y="1533811"/>
                    <a:pt x="874490" y="1534478"/>
                    <a:pt x="871823" y="1535907"/>
                  </a:cubicBezTo>
                  <a:cubicBezTo>
                    <a:pt x="869156" y="1537335"/>
                    <a:pt x="868204" y="1539240"/>
                    <a:pt x="868775" y="1541622"/>
                  </a:cubicBezTo>
                  <a:lnTo>
                    <a:pt x="876014" y="1587056"/>
                  </a:lnTo>
                  <a:lnTo>
                    <a:pt x="840010" y="1558290"/>
                  </a:lnTo>
                  <a:cubicBezTo>
                    <a:pt x="838105" y="1556576"/>
                    <a:pt x="836009" y="1556481"/>
                    <a:pt x="833533" y="1558100"/>
                  </a:cubicBezTo>
                  <a:cubicBezTo>
                    <a:pt x="831056" y="1559624"/>
                    <a:pt x="828103" y="1563434"/>
                    <a:pt x="824579" y="1569435"/>
                  </a:cubicBezTo>
                  <a:cubicBezTo>
                    <a:pt x="821055" y="1575531"/>
                    <a:pt x="819245" y="1580007"/>
                    <a:pt x="819150" y="1582865"/>
                  </a:cubicBezTo>
                  <a:cubicBezTo>
                    <a:pt x="819055" y="1585818"/>
                    <a:pt x="820102" y="1587627"/>
                    <a:pt x="822388" y="1588485"/>
                  </a:cubicBezTo>
                  <a:lnTo>
                    <a:pt x="865441" y="1605153"/>
                  </a:lnTo>
                  <a:lnTo>
                    <a:pt x="822388" y="1621822"/>
                  </a:lnTo>
                  <a:cubicBezTo>
                    <a:pt x="820102" y="1622679"/>
                    <a:pt x="819055" y="1624584"/>
                    <a:pt x="819150" y="1627442"/>
                  </a:cubicBezTo>
                  <a:cubicBezTo>
                    <a:pt x="819245" y="1630395"/>
                    <a:pt x="821055" y="1634776"/>
                    <a:pt x="824579" y="1640682"/>
                  </a:cubicBezTo>
                  <a:cubicBezTo>
                    <a:pt x="828199" y="1646682"/>
                    <a:pt x="831247" y="1650492"/>
                    <a:pt x="833628" y="1652112"/>
                  </a:cubicBezTo>
                  <a:cubicBezTo>
                    <a:pt x="836104" y="1653636"/>
                    <a:pt x="838200" y="1653636"/>
                    <a:pt x="840010" y="1652112"/>
                  </a:cubicBezTo>
                  <a:lnTo>
                    <a:pt x="876014" y="1623346"/>
                  </a:lnTo>
                  <a:lnTo>
                    <a:pt x="868775" y="1668780"/>
                  </a:lnTo>
                  <a:cubicBezTo>
                    <a:pt x="868108" y="1671352"/>
                    <a:pt x="869156" y="1673257"/>
                    <a:pt x="871823" y="1674591"/>
                  </a:cubicBezTo>
                  <a:cubicBezTo>
                    <a:pt x="874490" y="1675924"/>
                    <a:pt x="879348" y="1676591"/>
                    <a:pt x="886301" y="1676591"/>
                  </a:cubicBezTo>
                  <a:cubicBezTo>
                    <a:pt x="893254" y="1676591"/>
                    <a:pt x="898112" y="1675924"/>
                    <a:pt x="900779" y="1674591"/>
                  </a:cubicBezTo>
                  <a:cubicBezTo>
                    <a:pt x="903446" y="1673257"/>
                    <a:pt x="904399" y="1671352"/>
                    <a:pt x="903827" y="1668780"/>
                  </a:cubicBezTo>
                  <a:lnTo>
                    <a:pt x="896588" y="1623346"/>
                  </a:lnTo>
                  <a:lnTo>
                    <a:pt x="932593" y="1652112"/>
                  </a:lnTo>
                  <a:cubicBezTo>
                    <a:pt x="934498" y="1653731"/>
                    <a:pt x="936688" y="1653731"/>
                    <a:pt x="939070" y="1652207"/>
                  </a:cubicBezTo>
                  <a:cubicBezTo>
                    <a:pt x="941451" y="1650683"/>
                    <a:pt x="944404" y="1646873"/>
                    <a:pt x="947928" y="1640872"/>
                  </a:cubicBezTo>
                  <a:cubicBezTo>
                    <a:pt x="951452" y="1634776"/>
                    <a:pt x="953262" y="1630299"/>
                    <a:pt x="953452" y="1627442"/>
                  </a:cubicBezTo>
                  <a:cubicBezTo>
                    <a:pt x="953643" y="1624584"/>
                    <a:pt x="952500" y="1622679"/>
                    <a:pt x="950119" y="1621822"/>
                  </a:cubicBezTo>
                  <a:lnTo>
                    <a:pt x="907161" y="1605249"/>
                  </a:lnTo>
                  <a:lnTo>
                    <a:pt x="950119" y="1588580"/>
                  </a:lnTo>
                  <a:cubicBezTo>
                    <a:pt x="952500" y="1587723"/>
                    <a:pt x="953643" y="1585818"/>
                    <a:pt x="953452" y="1582960"/>
                  </a:cubicBezTo>
                  <a:cubicBezTo>
                    <a:pt x="953262" y="1580007"/>
                    <a:pt x="951452" y="1575626"/>
                    <a:pt x="947928" y="1569720"/>
                  </a:cubicBezTo>
                  <a:cubicBezTo>
                    <a:pt x="944308" y="1563624"/>
                    <a:pt x="941356" y="1559814"/>
                    <a:pt x="938974" y="1558195"/>
                  </a:cubicBezTo>
                  <a:cubicBezTo>
                    <a:pt x="936688" y="1556576"/>
                    <a:pt x="934498" y="1556576"/>
                    <a:pt x="932593" y="1558290"/>
                  </a:cubicBezTo>
                  <a:lnTo>
                    <a:pt x="896588" y="1587056"/>
                  </a:lnTo>
                  <a:lnTo>
                    <a:pt x="903827" y="1541622"/>
                  </a:lnTo>
                  <a:cubicBezTo>
                    <a:pt x="904494" y="1539145"/>
                    <a:pt x="903446" y="1537335"/>
                    <a:pt x="900779" y="1535907"/>
                  </a:cubicBezTo>
                  <a:cubicBezTo>
                    <a:pt x="898112" y="1534478"/>
                    <a:pt x="893350" y="1533811"/>
                    <a:pt x="886301" y="1533811"/>
                  </a:cubicBezTo>
                  <a:close/>
                  <a:moveTo>
                    <a:pt x="708850" y="1533811"/>
                  </a:moveTo>
                  <a:cubicBezTo>
                    <a:pt x="701897" y="1533811"/>
                    <a:pt x="697039" y="1534478"/>
                    <a:pt x="694372" y="1535907"/>
                  </a:cubicBezTo>
                  <a:cubicBezTo>
                    <a:pt x="691705" y="1537335"/>
                    <a:pt x="690753" y="1539240"/>
                    <a:pt x="691324" y="1541622"/>
                  </a:cubicBezTo>
                  <a:lnTo>
                    <a:pt x="698563" y="1587056"/>
                  </a:lnTo>
                  <a:lnTo>
                    <a:pt x="662559" y="1558290"/>
                  </a:lnTo>
                  <a:cubicBezTo>
                    <a:pt x="660749" y="1556576"/>
                    <a:pt x="658654" y="1556481"/>
                    <a:pt x="656177" y="1558100"/>
                  </a:cubicBezTo>
                  <a:cubicBezTo>
                    <a:pt x="653700" y="1559624"/>
                    <a:pt x="650748" y="1563434"/>
                    <a:pt x="647223" y="1569435"/>
                  </a:cubicBezTo>
                  <a:cubicBezTo>
                    <a:pt x="643699" y="1575531"/>
                    <a:pt x="641890" y="1580007"/>
                    <a:pt x="641794" y="1582865"/>
                  </a:cubicBezTo>
                  <a:cubicBezTo>
                    <a:pt x="641604" y="1585818"/>
                    <a:pt x="642747" y="1587627"/>
                    <a:pt x="645033" y="1588485"/>
                  </a:cubicBezTo>
                  <a:lnTo>
                    <a:pt x="688086" y="1605153"/>
                  </a:lnTo>
                  <a:lnTo>
                    <a:pt x="645033" y="1621822"/>
                  </a:lnTo>
                  <a:cubicBezTo>
                    <a:pt x="642747" y="1622679"/>
                    <a:pt x="641699" y="1624584"/>
                    <a:pt x="641794" y="1627442"/>
                  </a:cubicBezTo>
                  <a:cubicBezTo>
                    <a:pt x="641890" y="1630395"/>
                    <a:pt x="643699" y="1634776"/>
                    <a:pt x="647223" y="1640682"/>
                  </a:cubicBezTo>
                  <a:cubicBezTo>
                    <a:pt x="650843" y="1646682"/>
                    <a:pt x="653891" y="1650492"/>
                    <a:pt x="656272" y="1652112"/>
                  </a:cubicBezTo>
                  <a:cubicBezTo>
                    <a:pt x="658749" y="1653636"/>
                    <a:pt x="660844" y="1653636"/>
                    <a:pt x="662654" y="1652112"/>
                  </a:cubicBezTo>
                  <a:lnTo>
                    <a:pt x="698659" y="1623346"/>
                  </a:lnTo>
                  <a:lnTo>
                    <a:pt x="691419" y="1668780"/>
                  </a:lnTo>
                  <a:cubicBezTo>
                    <a:pt x="690753" y="1671352"/>
                    <a:pt x="691800" y="1673257"/>
                    <a:pt x="694468" y="1674591"/>
                  </a:cubicBezTo>
                  <a:cubicBezTo>
                    <a:pt x="697135" y="1675924"/>
                    <a:pt x="701897" y="1676591"/>
                    <a:pt x="708946" y="1676591"/>
                  </a:cubicBezTo>
                  <a:cubicBezTo>
                    <a:pt x="715899" y="1676591"/>
                    <a:pt x="720757" y="1675924"/>
                    <a:pt x="723424" y="1674591"/>
                  </a:cubicBezTo>
                  <a:cubicBezTo>
                    <a:pt x="726091" y="1673257"/>
                    <a:pt x="727043" y="1671352"/>
                    <a:pt x="726472" y="1668780"/>
                  </a:cubicBezTo>
                  <a:lnTo>
                    <a:pt x="719233" y="1623346"/>
                  </a:lnTo>
                  <a:lnTo>
                    <a:pt x="755237" y="1652112"/>
                  </a:lnTo>
                  <a:cubicBezTo>
                    <a:pt x="757142" y="1653731"/>
                    <a:pt x="759333" y="1653731"/>
                    <a:pt x="761714" y="1652207"/>
                  </a:cubicBezTo>
                  <a:cubicBezTo>
                    <a:pt x="764095" y="1650683"/>
                    <a:pt x="767048" y="1646873"/>
                    <a:pt x="770572" y="1640872"/>
                  </a:cubicBezTo>
                  <a:cubicBezTo>
                    <a:pt x="774097" y="1634776"/>
                    <a:pt x="775906" y="1630299"/>
                    <a:pt x="776097" y="1627442"/>
                  </a:cubicBezTo>
                  <a:cubicBezTo>
                    <a:pt x="776287" y="1624584"/>
                    <a:pt x="775144" y="1622679"/>
                    <a:pt x="772763" y="1621822"/>
                  </a:cubicBezTo>
                  <a:lnTo>
                    <a:pt x="729805" y="1605249"/>
                  </a:lnTo>
                  <a:lnTo>
                    <a:pt x="772763" y="1588580"/>
                  </a:lnTo>
                  <a:cubicBezTo>
                    <a:pt x="775144" y="1587723"/>
                    <a:pt x="776287" y="1585818"/>
                    <a:pt x="776097" y="1582960"/>
                  </a:cubicBezTo>
                  <a:cubicBezTo>
                    <a:pt x="775906" y="1580007"/>
                    <a:pt x="774097" y="1575626"/>
                    <a:pt x="770572" y="1569720"/>
                  </a:cubicBezTo>
                  <a:cubicBezTo>
                    <a:pt x="766953" y="1563624"/>
                    <a:pt x="764000" y="1559814"/>
                    <a:pt x="761619" y="1558195"/>
                  </a:cubicBezTo>
                  <a:cubicBezTo>
                    <a:pt x="759238" y="1556576"/>
                    <a:pt x="757047" y="1556576"/>
                    <a:pt x="755142" y="1558290"/>
                  </a:cubicBezTo>
                  <a:lnTo>
                    <a:pt x="719137" y="1587056"/>
                  </a:lnTo>
                  <a:lnTo>
                    <a:pt x="726376" y="1541622"/>
                  </a:lnTo>
                  <a:cubicBezTo>
                    <a:pt x="727043" y="1539145"/>
                    <a:pt x="725995" y="1537335"/>
                    <a:pt x="723328" y="1535907"/>
                  </a:cubicBezTo>
                  <a:cubicBezTo>
                    <a:pt x="720661" y="1534478"/>
                    <a:pt x="715899" y="1533811"/>
                    <a:pt x="708850" y="1533811"/>
                  </a:cubicBezTo>
                  <a:close/>
                  <a:moveTo>
                    <a:pt x="531400" y="1533811"/>
                  </a:moveTo>
                  <a:cubicBezTo>
                    <a:pt x="524446" y="1533811"/>
                    <a:pt x="519589" y="1534478"/>
                    <a:pt x="516922" y="1535907"/>
                  </a:cubicBezTo>
                  <a:cubicBezTo>
                    <a:pt x="514255" y="1537335"/>
                    <a:pt x="513302" y="1539240"/>
                    <a:pt x="513874" y="1541622"/>
                  </a:cubicBezTo>
                  <a:lnTo>
                    <a:pt x="521113" y="1587056"/>
                  </a:lnTo>
                  <a:lnTo>
                    <a:pt x="485108" y="1558290"/>
                  </a:lnTo>
                  <a:cubicBezTo>
                    <a:pt x="483298" y="1556576"/>
                    <a:pt x="481203" y="1556481"/>
                    <a:pt x="478726" y="1558100"/>
                  </a:cubicBezTo>
                  <a:cubicBezTo>
                    <a:pt x="476250" y="1559624"/>
                    <a:pt x="473297" y="1563434"/>
                    <a:pt x="469773" y="1569435"/>
                  </a:cubicBezTo>
                  <a:cubicBezTo>
                    <a:pt x="466249" y="1575531"/>
                    <a:pt x="464439" y="1580007"/>
                    <a:pt x="464344" y="1582865"/>
                  </a:cubicBezTo>
                  <a:cubicBezTo>
                    <a:pt x="464248" y="1585818"/>
                    <a:pt x="465296" y="1587627"/>
                    <a:pt x="467582" y="1588485"/>
                  </a:cubicBezTo>
                  <a:lnTo>
                    <a:pt x="510635" y="1605153"/>
                  </a:lnTo>
                  <a:lnTo>
                    <a:pt x="467582" y="1621822"/>
                  </a:lnTo>
                  <a:cubicBezTo>
                    <a:pt x="465296" y="1622679"/>
                    <a:pt x="464248" y="1624584"/>
                    <a:pt x="464344" y="1627442"/>
                  </a:cubicBezTo>
                  <a:cubicBezTo>
                    <a:pt x="464439" y="1630395"/>
                    <a:pt x="466249" y="1634776"/>
                    <a:pt x="469773" y="1640682"/>
                  </a:cubicBezTo>
                  <a:cubicBezTo>
                    <a:pt x="473392" y="1646682"/>
                    <a:pt x="476440" y="1650492"/>
                    <a:pt x="478822" y="1652112"/>
                  </a:cubicBezTo>
                  <a:cubicBezTo>
                    <a:pt x="481298" y="1653636"/>
                    <a:pt x="483394" y="1653636"/>
                    <a:pt x="485203" y="1652112"/>
                  </a:cubicBezTo>
                  <a:lnTo>
                    <a:pt x="521208" y="1623346"/>
                  </a:lnTo>
                  <a:lnTo>
                    <a:pt x="513969" y="1668780"/>
                  </a:lnTo>
                  <a:cubicBezTo>
                    <a:pt x="513302" y="1671352"/>
                    <a:pt x="514350" y="1673257"/>
                    <a:pt x="517017" y="1674591"/>
                  </a:cubicBezTo>
                  <a:cubicBezTo>
                    <a:pt x="519684" y="1675924"/>
                    <a:pt x="524446" y="1676591"/>
                    <a:pt x="531495" y="1676591"/>
                  </a:cubicBezTo>
                  <a:cubicBezTo>
                    <a:pt x="538448" y="1676591"/>
                    <a:pt x="543306" y="1675924"/>
                    <a:pt x="545973" y="1674591"/>
                  </a:cubicBezTo>
                  <a:cubicBezTo>
                    <a:pt x="548640" y="1673257"/>
                    <a:pt x="549592" y="1671352"/>
                    <a:pt x="549021" y="1668780"/>
                  </a:cubicBezTo>
                  <a:lnTo>
                    <a:pt x="541782" y="1623346"/>
                  </a:lnTo>
                  <a:lnTo>
                    <a:pt x="577786" y="1652112"/>
                  </a:lnTo>
                  <a:cubicBezTo>
                    <a:pt x="579691" y="1653731"/>
                    <a:pt x="581882" y="1653731"/>
                    <a:pt x="584263" y="1652207"/>
                  </a:cubicBezTo>
                  <a:cubicBezTo>
                    <a:pt x="586645" y="1650683"/>
                    <a:pt x="589597" y="1646873"/>
                    <a:pt x="593122" y="1640872"/>
                  </a:cubicBezTo>
                  <a:cubicBezTo>
                    <a:pt x="596646" y="1634776"/>
                    <a:pt x="598456" y="1630299"/>
                    <a:pt x="598646" y="1627442"/>
                  </a:cubicBezTo>
                  <a:cubicBezTo>
                    <a:pt x="598837" y="1624584"/>
                    <a:pt x="597694" y="1622679"/>
                    <a:pt x="595312" y="1621822"/>
                  </a:cubicBezTo>
                  <a:lnTo>
                    <a:pt x="552450" y="1605153"/>
                  </a:lnTo>
                  <a:lnTo>
                    <a:pt x="595217" y="1588580"/>
                  </a:lnTo>
                  <a:cubicBezTo>
                    <a:pt x="597598" y="1587723"/>
                    <a:pt x="598741" y="1585818"/>
                    <a:pt x="598551" y="1582960"/>
                  </a:cubicBezTo>
                  <a:cubicBezTo>
                    <a:pt x="598360" y="1580007"/>
                    <a:pt x="596551" y="1575626"/>
                    <a:pt x="593026" y="1569720"/>
                  </a:cubicBezTo>
                  <a:cubicBezTo>
                    <a:pt x="589407" y="1563624"/>
                    <a:pt x="586454" y="1559814"/>
                    <a:pt x="584073" y="1558195"/>
                  </a:cubicBezTo>
                  <a:cubicBezTo>
                    <a:pt x="581787" y="1556576"/>
                    <a:pt x="579596" y="1556576"/>
                    <a:pt x="577691" y="1558290"/>
                  </a:cubicBezTo>
                  <a:lnTo>
                    <a:pt x="541687" y="1587056"/>
                  </a:lnTo>
                  <a:lnTo>
                    <a:pt x="548926" y="1541622"/>
                  </a:lnTo>
                  <a:cubicBezTo>
                    <a:pt x="549592" y="1539145"/>
                    <a:pt x="548545" y="1537335"/>
                    <a:pt x="545878" y="1535907"/>
                  </a:cubicBezTo>
                  <a:cubicBezTo>
                    <a:pt x="543211" y="1534478"/>
                    <a:pt x="538353" y="1533811"/>
                    <a:pt x="531400" y="1533811"/>
                  </a:cubicBezTo>
                  <a:close/>
                  <a:moveTo>
                    <a:pt x="797528" y="963930"/>
                  </a:moveTo>
                  <a:cubicBezTo>
                    <a:pt x="826389" y="963930"/>
                    <a:pt x="849820" y="987361"/>
                    <a:pt x="849725" y="1016222"/>
                  </a:cubicBezTo>
                  <a:cubicBezTo>
                    <a:pt x="849725" y="1038320"/>
                    <a:pt x="835914" y="1057275"/>
                    <a:pt x="816483" y="1064895"/>
                  </a:cubicBezTo>
                  <a:lnTo>
                    <a:pt x="816483" y="1123474"/>
                  </a:lnTo>
                  <a:lnTo>
                    <a:pt x="778478" y="1123474"/>
                  </a:lnTo>
                  <a:lnTo>
                    <a:pt x="778478" y="1064895"/>
                  </a:lnTo>
                  <a:cubicBezTo>
                    <a:pt x="759047" y="1057275"/>
                    <a:pt x="745236" y="1038320"/>
                    <a:pt x="745236" y="1016222"/>
                  </a:cubicBezTo>
                  <a:cubicBezTo>
                    <a:pt x="745236" y="987361"/>
                    <a:pt x="768667" y="963930"/>
                    <a:pt x="797528" y="963930"/>
                  </a:cubicBezTo>
                  <a:close/>
                  <a:moveTo>
                    <a:pt x="797528" y="583216"/>
                  </a:moveTo>
                  <a:cubicBezTo>
                    <a:pt x="854773" y="583216"/>
                    <a:pt x="901351" y="629698"/>
                    <a:pt x="901351" y="686943"/>
                  </a:cubicBezTo>
                  <a:lnTo>
                    <a:pt x="901351" y="796862"/>
                  </a:lnTo>
                  <a:lnTo>
                    <a:pt x="693801" y="796862"/>
                  </a:lnTo>
                  <a:lnTo>
                    <a:pt x="693801" y="686943"/>
                  </a:lnTo>
                  <a:cubicBezTo>
                    <a:pt x="693801" y="629793"/>
                    <a:pt x="740283" y="583216"/>
                    <a:pt x="797528" y="583216"/>
                  </a:cubicBezTo>
                  <a:close/>
                  <a:moveTo>
                    <a:pt x="797623" y="535686"/>
                  </a:moveTo>
                  <a:cubicBezTo>
                    <a:pt x="714184" y="535686"/>
                    <a:pt x="646366" y="603600"/>
                    <a:pt x="646366" y="686943"/>
                  </a:cubicBezTo>
                  <a:lnTo>
                    <a:pt x="646366" y="796862"/>
                  </a:lnTo>
                  <a:lnTo>
                    <a:pt x="615791" y="796862"/>
                  </a:lnTo>
                  <a:cubicBezTo>
                    <a:pt x="585406" y="796862"/>
                    <a:pt x="560641" y="821627"/>
                    <a:pt x="560641" y="852011"/>
                  </a:cubicBezTo>
                  <a:lnTo>
                    <a:pt x="560641" y="1033749"/>
                  </a:lnTo>
                  <a:cubicBezTo>
                    <a:pt x="560641" y="1097090"/>
                    <a:pt x="585216" y="1156526"/>
                    <a:pt x="629983" y="1201293"/>
                  </a:cubicBezTo>
                  <a:cubicBezTo>
                    <a:pt x="674751" y="1245966"/>
                    <a:pt x="734282" y="1270635"/>
                    <a:pt x="797528" y="1270635"/>
                  </a:cubicBezTo>
                  <a:cubicBezTo>
                    <a:pt x="860869" y="1270635"/>
                    <a:pt x="920305" y="1245966"/>
                    <a:pt x="965263" y="1201293"/>
                  </a:cubicBezTo>
                  <a:cubicBezTo>
                    <a:pt x="1009936" y="1156526"/>
                    <a:pt x="1034605" y="1096995"/>
                    <a:pt x="1034605" y="1033749"/>
                  </a:cubicBezTo>
                  <a:lnTo>
                    <a:pt x="1034605" y="852011"/>
                  </a:lnTo>
                  <a:cubicBezTo>
                    <a:pt x="1034605" y="821627"/>
                    <a:pt x="1009840" y="796862"/>
                    <a:pt x="979456" y="796862"/>
                  </a:cubicBezTo>
                  <a:lnTo>
                    <a:pt x="948880" y="796862"/>
                  </a:lnTo>
                  <a:lnTo>
                    <a:pt x="948880" y="686943"/>
                  </a:lnTo>
                  <a:cubicBezTo>
                    <a:pt x="948880" y="603504"/>
                    <a:pt x="881062" y="535686"/>
                    <a:pt x="797623" y="535686"/>
                  </a:cubicBezTo>
                  <a:close/>
                  <a:moveTo>
                    <a:pt x="205359" y="237554"/>
                  </a:moveTo>
                  <a:lnTo>
                    <a:pt x="1389793" y="237554"/>
                  </a:lnTo>
                  <a:lnTo>
                    <a:pt x="1389793" y="1974533"/>
                  </a:lnTo>
                  <a:lnTo>
                    <a:pt x="205359" y="1974533"/>
                  </a:lnTo>
                  <a:close/>
                  <a:moveTo>
                    <a:pt x="171069" y="203263"/>
                  </a:moveTo>
                  <a:lnTo>
                    <a:pt x="171069" y="237553"/>
                  </a:lnTo>
                  <a:lnTo>
                    <a:pt x="171069" y="1974532"/>
                  </a:lnTo>
                  <a:lnTo>
                    <a:pt x="171069" y="2008822"/>
                  </a:lnTo>
                  <a:lnTo>
                    <a:pt x="205359" y="2008822"/>
                  </a:lnTo>
                  <a:lnTo>
                    <a:pt x="1389793" y="2008822"/>
                  </a:lnTo>
                  <a:lnTo>
                    <a:pt x="1424083" y="2008822"/>
                  </a:lnTo>
                  <a:lnTo>
                    <a:pt x="1424083" y="1974532"/>
                  </a:lnTo>
                  <a:lnTo>
                    <a:pt x="1424083" y="237553"/>
                  </a:lnTo>
                  <a:lnTo>
                    <a:pt x="1424083" y="203263"/>
                  </a:lnTo>
                  <a:lnTo>
                    <a:pt x="1389793" y="203263"/>
                  </a:lnTo>
                  <a:lnTo>
                    <a:pt x="205359" y="203263"/>
                  </a:lnTo>
                  <a:close/>
                  <a:moveTo>
                    <a:pt x="679799" y="99060"/>
                  </a:moveTo>
                  <a:cubicBezTo>
                    <a:pt x="668369" y="99060"/>
                    <a:pt x="659320" y="109156"/>
                    <a:pt x="660940" y="120872"/>
                  </a:cubicBezTo>
                  <a:cubicBezTo>
                    <a:pt x="662273" y="130588"/>
                    <a:pt x="671512" y="137160"/>
                    <a:pt x="681228" y="137160"/>
                  </a:cubicBezTo>
                  <a:lnTo>
                    <a:pt x="915257" y="137160"/>
                  </a:lnTo>
                  <a:cubicBezTo>
                    <a:pt x="926687" y="137160"/>
                    <a:pt x="935736" y="127063"/>
                    <a:pt x="934117" y="115348"/>
                  </a:cubicBezTo>
                  <a:cubicBezTo>
                    <a:pt x="932783" y="105632"/>
                    <a:pt x="923544" y="99060"/>
                    <a:pt x="913828" y="99060"/>
                  </a:cubicBezTo>
                  <a:close/>
                  <a:moveTo>
                    <a:pt x="72580" y="0"/>
                  </a:moveTo>
                  <a:lnTo>
                    <a:pt x="1522571" y="0"/>
                  </a:lnTo>
                  <a:cubicBezTo>
                    <a:pt x="1562671" y="0"/>
                    <a:pt x="1595152" y="32480"/>
                    <a:pt x="1595056" y="72580"/>
                  </a:cubicBezTo>
                  <a:lnTo>
                    <a:pt x="1595056" y="2320099"/>
                  </a:lnTo>
                  <a:cubicBezTo>
                    <a:pt x="1595056" y="2360200"/>
                    <a:pt x="1562576" y="2392680"/>
                    <a:pt x="1522476" y="2392680"/>
                  </a:cubicBezTo>
                  <a:lnTo>
                    <a:pt x="72580" y="2392680"/>
                  </a:lnTo>
                  <a:cubicBezTo>
                    <a:pt x="32480" y="2392680"/>
                    <a:pt x="0" y="2360200"/>
                    <a:pt x="0" y="2320099"/>
                  </a:cubicBezTo>
                  <a:lnTo>
                    <a:pt x="0" y="72580"/>
                  </a:lnTo>
                  <a:cubicBezTo>
                    <a:pt x="0" y="32480"/>
                    <a:pt x="32480" y="0"/>
                    <a:pt x="72580" y="0"/>
                  </a:cubicBezTo>
                  <a:close/>
                </a:path>
              </a:pathLst>
            </a:custGeom>
            <a:solidFill>
              <a:srgbClr val="FF671F"/>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grpSp>
      <p:grpSp>
        <p:nvGrpSpPr>
          <p:cNvPr id="136" name="Group 135">
            <a:extLst>
              <a:ext uri="{FF2B5EF4-FFF2-40B4-BE49-F238E27FC236}">
                <a16:creationId xmlns:a16="http://schemas.microsoft.com/office/drawing/2014/main" id="{AD02EAF7-34C2-4FD9-92A4-5FD3EFE21E8D}"/>
              </a:ext>
            </a:extLst>
          </p:cNvPr>
          <p:cNvGrpSpPr/>
          <p:nvPr/>
        </p:nvGrpSpPr>
        <p:grpSpPr>
          <a:xfrm>
            <a:off x="6732336" y="3686861"/>
            <a:ext cx="1958088" cy="1679588"/>
            <a:chOff x="6728300" y="3686861"/>
            <a:chExt cx="1958088" cy="1679588"/>
          </a:xfrm>
        </p:grpSpPr>
        <p:sp>
          <p:nvSpPr>
            <p:cNvPr id="137" name="Hexagon 136">
              <a:extLst>
                <a:ext uri="{FF2B5EF4-FFF2-40B4-BE49-F238E27FC236}">
                  <a16:creationId xmlns:a16="http://schemas.microsoft.com/office/drawing/2014/main" id="{92B8E441-8895-457B-ABEE-869E1EC606C0}"/>
                </a:ext>
              </a:extLst>
            </p:cNvPr>
            <p:cNvSpPr/>
            <p:nvPr/>
          </p:nvSpPr>
          <p:spPr>
            <a:xfrm>
              <a:off x="6728300" y="3686861"/>
              <a:ext cx="1958088" cy="1679588"/>
            </a:xfrm>
            <a:prstGeom prst="hexagon">
              <a:avLst/>
            </a:prstGeom>
            <a:solidFill>
              <a:srgbClr val="FFFFFF">
                <a:alpha val="10000"/>
              </a:srgbClr>
            </a:solidFill>
            <a:ln w="6350" cap="flat" cmpd="sng" algn="ctr">
              <a:solidFill>
                <a:srgbClr val="FFFFFF">
                  <a:alpha val="2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a typeface="+mn-ea"/>
                <a:cs typeface="+mn-cs"/>
              </a:endParaRPr>
            </a:p>
          </p:txBody>
        </p:sp>
        <p:sp>
          <p:nvSpPr>
            <p:cNvPr id="138" name="Freeform: Shape 137">
              <a:extLst>
                <a:ext uri="{FF2B5EF4-FFF2-40B4-BE49-F238E27FC236}">
                  <a16:creationId xmlns:a16="http://schemas.microsoft.com/office/drawing/2014/main" id="{43F1EDF5-DED3-47A6-9E3E-79F4DD5E6B59}"/>
                </a:ext>
              </a:extLst>
            </p:cNvPr>
            <p:cNvSpPr/>
            <p:nvPr/>
          </p:nvSpPr>
          <p:spPr>
            <a:xfrm>
              <a:off x="7419020" y="4179067"/>
              <a:ext cx="576648" cy="695176"/>
            </a:xfrm>
            <a:custGeom>
              <a:avLst/>
              <a:gdLst>
                <a:gd name="connsiteX0" fmla="*/ 911522 w 1966155"/>
                <a:gd name="connsiteY0" fmla="*/ 1102518 h 2370296"/>
                <a:gd name="connsiteX1" fmla="*/ 978197 w 1966155"/>
                <a:gd name="connsiteY1" fmla="*/ 1258728 h 2370296"/>
                <a:gd name="connsiteX2" fmla="*/ 842942 w 1966155"/>
                <a:gd name="connsiteY2" fmla="*/ 1258728 h 2370296"/>
                <a:gd name="connsiteX3" fmla="*/ 895329 w 1966155"/>
                <a:gd name="connsiteY3" fmla="*/ 1052036 h 2370296"/>
                <a:gd name="connsiteX4" fmla="*/ 736262 w 1966155"/>
                <a:gd name="connsiteY4" fmla="*/ 1416844 h 2370296"/>
                <a:gd name="connsiteX5" fmla="*/ 773409 w 1966155"/>
                <a:gd name="connsiteY5" fmla="*/ 1416844 h 2370296"/>
                <a:gd name="connsiteX6" fmla="*/ 827702 w 1966155"/>
                <a:gd name="connsiteY6" fmla="*/ 1293019 h 2370296"/>
                <a:gd name="connsiteX7" fmla="*/ 992484 w 1966155"/>
                <a:gd name="connsiteY7" fmla="*/ 1293019 h 2370296"/>
                <a:gd name="connsiteX8" fmla="*/ 1045825 w 1966155"/>
                <a:gd name="connsiteY8" fmla="*/ 1416844 h 2370296"/>
                <a:gd name="connsiteX9" fmla="*/ 1082972 w 1966155"/>
                <a:gd name="connsiteY9" fmla="*/ 1416844 h 2370296"/>
                <a:gd name="connsiteX10" fmla="*/ 926762 w 1966155"/>
                <a:gd name="connsiteY10" fmla="*/ 1052036 h 2370296"/>
                <a:gd name="connsiteX11" fmla="*/ 1124882 w 1966155"/>
                <a:gd name="connsiteY11" fmla="*/ 1048226 h 2370296"/>
                <a:gd name="connsiteX12" fmla="*/ 1124882 w 1966155"/>
                <a:gd name="connsiteY12" fmla="*/ 1416844 h 2370296"/>
                <a:gd name="connsiteX13" fmla="*/ 1159172 w 1966155"/>
                <a:gd name="connsiteY13" fmla="*/ 1416844 h 2370296"/>
                <a:gd name="connsiteX14" fmla="*/ 1159172 w 1966155"/>
                <a:gd name="connsiteY14" fmla="*/ 1048226 h 2370296"/>
                <a:gd name="connsiteX15" fmla="*/ 1120120 w 1966155"/>
                <a:gd name="connsiteY15" fmla="*/ 0 h 2370296"/>
                <a:gd name="connsiteX16" fmla="*/ 1147742 w 1966155"/>
                <a:gd name="connsiteY16" fmla="*/ 27146 h 2370296"/>
                <a:gd name="connsiteX17" fmla="*/ 1144884 w 1966155"/>
                <a:gd name="connsiteY17" fmla="*/ 40481 h 2370296"/>
                <a:gd name="connsiteX18" fmla="*/ 1193462 w 1966155"/>
                <a:gd name="connsiteY18" fmla="*/ 126206 h 2370296"/>
                <a:gd name="connsiteX19" fmla="*/ 1194414 w 1966155"/>
                <a:gd name="connsiteY19" fmla="*/ 327184 h 2370296"/>
                <a:gd name="connsiteX20" fmla="*/ 1237277 w 1966155"/>
                <a:gd name="connsiteY20" fmla="*/ 329089 h 2370296"/>
                <a:gd name="connsiteX21" fmla="*/ 1237277 w 1966155"/>
                <a:gd name="connsiteY21" fmla="*/ 417671 h 2370296"/>
                <a:gd name="connsiteX22" fmla="*/ 1110594 w 1966155"/>
                <a:gd name="connsiteY22" fmla="*/ 476726 h 2370296"/>
                <a:gd name="connsiteX23" fmla="*/ 1110594 w 1966155"/>
                <a:gd name="connsiteY23" fmla="*/ 534829 h 2370296"/>
                <a:gd name="connsiteX24" fmla="*/ 1162029 w 1966155"/>
                <a:gd name="connsiteY24" fmla="*/ 534829 h 2370296"/>
                <a:gd name="connsiteX25" fmla="*/ 1163934 w 1966155"/>
                <a:gd name="connsiteY25" fmla="*/ 640556 h 2370296"/>
                <a:gd name="connsiteX26" fmla="*/ 1190604 w 1966155"/>
                <a:gd name="connsiteY26" fmla="*/ 656749 h 2370296"/>
                <a:gd name="connsiteX27" fmla="*/ 1254422 w 1966155"/>
                <a:gd name="connsiteY27" fmla="*/ 701516 h 2370296"/>
                <a:gd name="connsiteX28" fmla="*/ 1314429 w 1966155"/>
                <a:gd name="connsiteY28" fmla="*/ 695801 h 2370296"/>
                <a:gd name="connsiteX29" fmla="*/ 1312525 w 1966155"/>
                <a:gd name="connsiteY29" fmla="*/ 69056 h 2370296"/>
                <a:gd name="connsiteX30" fmla="*/ 1300142 w 1966155"/>
                <a:gd name="connsiteY30" fmla="*/ 46196 h 2370296"/>
                <a:gd name="connsiteX31" fmla="*/ 1355387 w 1966155"/>
                <a:gd name="connsiteY31" fmla="*/ 46196 h 2370296"/>
                <a:gd name="connsiteX32" fmla="*/ 1341100 w 1966155"/>
                <a:gd name="connsiteY32" fmla="*/ 70961 h 2370296"/>
                <a:gd name="connsiteX33" fmla="*/ 1343004 w 1966155"/>
                <a:gd name="connsiteY33" fmla="*/ 696754 h 2370296"/>
                <a:gd name="connsiteX34" fmla="*/ 1540172 w 1966155"/>
                <a:gd name="connsiteY34" fmla="*/ 760571 h 2370296"/>
                <a:gd name="connsiteX35" fmla="*/ 1538267 w 1966155"/>
                <a:gd name="connsiteY35" fmla="*/ 456724 h 2370296"/>
                <a:gd name="connsiteX36" fmla="*/ 1462067 w 1966155"/>
                <a:gd name="connsiteY36" fmla="*/ 456724 h 2370296"/>
                <a:gd name="connsiteX37" fmla="*/ 1461114 w 1966155"/>
                <a:gd name="connsiteY37" fmla="*/ 343376 h 2370296"/>
                <a:gd name="connsiteX38" fmla="*/ 1447779 w 1966155"/>
                <a:gd name="connsiteY38" fmla="*/ 319564 h 2370296"/>
                <a:gd name="connsiteX39" fmla="*/ 1503025 w 1966155"/>
                <a:gd name="connsiteY39" fmla="*/ 319564 h 2370296"/>
                <a:gd name="connsiteX40" fmla="*/ 1489689 w 1966155"/>
                <a:gd name="connsiteY40" fmla="*/ 343376 h 2370296"/>
                <a:gd name="connsiteX41" fmla="*/ 1489689 w 1966155"/>
                <a:gd name="connsiteY41" fmla="*/ 427196 h 2370296"/>
                <a:gd name="connsiteX42" fmla="*/ 1537314 w 1966155"/>
                <a:gd name="connsiteY42" fmla="*/ 427196 h 2370296"/>
                <a:gd name="connsiteX43" fmla="*/ 1537314 w 1966155"/>
                <a:gd name="connsiteY43" fmla="*/ 355759 h 2370296"/>
                <a:gd name="connsiteX44" fmla="*/ 1453495 w 1966155"/>
                <a:gd name="connsiteY44" fmla="*/ 206216 h 2370296"/>
                <a:gd name="connsiteX45" fmla="*/ 1425872 w 1966155"/>
                <a:gd name="connsiteY45" fmla="*/ 178594 h 2370296"/>
                <a:gd name="connsiteX46" fmla="*/ 1481117 w 1966155"/>
                <a:gd name="connsiteY46" fmla="*/ 178594 h 2370296"/>
                <a:gd name="connsiteX47" fmla="*/ 1478259 w 1966155"/>
                <a:gd name="connsiteY47" fmla="*/ 191929 h 2370296"/>
                <a:gd name="connsiteX48" fmla="*/ 1565889 w 1966155"/>
                <a:gd name="connsiteY48" fmla="*/ 349091 h 2370296"/>
                <a:gd name="connsiteX49" fmla="*/ 1568747 w 1966155"/>
                <a:gd name="connsiteY49" fmla="*/ 781526 h 2370296"/>
                <a:gd name="connsiteX50" fmla="*/ 1603989 w 1966155"/>
                <a:gd name="connsiteY50" fmla="*/ 812959 h 2370296"/>
                <a:gd name="connsiteX51" fmla="*/ 1604942 w 1966155"/>
                <a:gd name="connsiteY51" fmla="*/ 813911 h 2370296"/>
                <a:gd name="connsiteX52" fmla="*/ 1643042 w 1966155"/>
                <a:gd name="connsiteY52" fmla="*/ 858679 h 2370296"/>
                <a:gd name="connsiteX53" fmla="*/ 1712575 w 1966155"/>
                <a:gd name="connsiteY53" fmla="*/ 743426 h 2370296"/>
                <a:gd name="connsiteX54" fmla="*/ 1713527 w 1966155"/>
                <a:gd name="connsiteY54" fmla="*/ 594836 h 2370296"/>
                <a:gd name="connsiteX55" fmla="*/ 1702097 w 1966155"/>
                <a:gd name="connsiteY55" fmla="*/ 571976 h 2370296"/>
                <a:gd name="connsiteX56" fmla="*/ 1757342 w 1966155"/>
                <a:gd name="connsiteY56" fmla="*/ 571976 h 2370296"/>
                <a:gd name="connsiteX57" fmla="*/ 1742102 w 1966155"/>
                <a:gd name="connsiteY57" fmla="*/ 596741 h 2370296"/>
                <a:gd name="connsiteX58" fmla="*/ 1741150 w 1966155"/>
                <a:gd name="connsiteY58" fmla="*/ 751999 h 2370296"/>
                <a:gd name="connsiteX59" fmla="*/ 1661139 w 1966155"/>
                <a:gd name="connsiteY59" fmla="*/ 885349 h 2370296"/>
                <a:gd name="connsiteX60" fmla="*/ 1711622 w 1966155"/>
                <a:gd name="connsiteY60" fmla="*/ 1011079 h 2370296"/>
                <a:gd name="connsiteX61" fmla="*/ 1725909 w 1966155"/>
                <a:gd name="connsiteY61" fmla="*/ 1028224 h 2370296"/>
                <a:gd name="connsiteX62" fmla="*/ 1825922 w 1966155"/>
                <a:gd name="connsiteY62" fmla="*/ 1099661 h 2370296"/>
                <a:gd name="connsiteX63" fmla="*/ 1883072 w 1966155"/>
                <a:gd name="connsiteY63" fmla="*/ 1191101 h 2370296"/>
                <a:gd name="connsiteX64" fmla="*/ 1888787 w 1966155"/>
                <a:gd name="connsiteY64" fmla="*/ 1385411 h 2370296"/>
                <a:gd name="connsiteX65" fmla="*/ 1892597 w 1966155"/>
                <a:gd name="connsiteY65" fmla="*/ 1406366 h 2370296"/>
                <a:gd name="connsiteX66" fmla="*/ 1954509 w 1966155"/>
                <a:gd name="connsiteY66" fmla="*/ 1541621 h 2370296"/>
                <a:gd name="connsiteX67" fmla="*/ 1965939 w 1966155"/>
                <a:gd name="connsiteY67" fmla="*/ 1638776 h 2370296"/>
                <a:gd name="connsiteX68" fmla="*/ 1799252 w 1966155"/>
                <a:gd name="connsiteY68" fmla="*/ 1930241 h 2370296"/>
                <a:gd name="connsiteX69" fmla="*/ 1737339 w 1966155"/>
                <a:gd name="connsiteY69" fmla="*/ 2005489 h 2370296"/>
                <a:gd name="connsiteX70" fmla="*/ 1737339 w 1966155"/>
                <a:gd name="connsiteY70" fmla="*/ 2007394 h 2370296"/>
                <a:gd name="connsiteX71" fmla="*/ 1732577 w 1966155"/>
                <a:gd name="connsiteY71" fmla="*/ 2299811 h 2370296"/>
                <a:gd name="connsiteX72" fmla="*/ 1698287 w 1966155"/>
                <a:gd name="connsiteY72" fmla="*/ 2348389 h 2370296"/>
                <a:gd name="connsiteX73" fmla="*/ 1639232 w 1966155"/>
                <a:gd name="connsiteY73" fmla="*/ 2370296 h 2370296"/>
                <a:gd name="connsiteX74" fmla="*/ 1459209 w 1966155"/>
                <a:gd name="connsiteY74" fmla="*/ 2370296 h 2370296"/>
                <a:gd name="connsiteX75" fmla="*/ 1399202 w 1966155"/>
                <a:gd name="connsiteY75" fmla="*/ 2351246 h 2370296"/>
                <a:gd name="connsiteX76" fmla="*/ 1363959 w 1966155"/>
                <a:gd name="connsiteY76" fmla="*/ 2299811 h 2370296"/>
                <a:gd name="connsiteX77" fmla="*/ 1251564 w 1966155"/>
                <a:gd name="connsiteY77" fmla="*/ 1906429 h 2370296"/>
                <a:gd name="connsiteX78" fmla="*/ 1228704 w 1966155"/>
                <a:gd name="connsiteY78" fmla="*/ 1889284 h 2370296"/>
                <a:gd name="connsiteX79" fmla="*/ 730547 w 1966155"/>
                <a:gd name="connsiteY79" fmla="*/ 1889284 h 2370296"/>
                <a:gd name="connsiteX80" fmla="*/ 618152 w 1966155"/>
                <a:gd name="connsiteY80" fmla="*/ 1867376 h 2370296"/>
                <a:gd name="connsiteX81" fmla="*/ 522902 w 1966155"/>
                <a:gd name="connsiteY81" fmla="*/ 1803559 h 2370296"/>
                <a:gd name="connsiteX82" fmla="*/ 486707 w 1966155"/>
                <a:gd name="connsiteY82" fmla="*/ 1759744 h 2370296"/>
                <a:gd name="connsiteX83" fmla="*/ 460037 w 1966155"/>
                <a:gd name="connsiteY83" fmla="*/ 1709261 h 2370296"/>
                <a:gd name="connsiteX84" fmla="*/ 436224 w 1966155"/>
                <a:gd name="connsiteY84" fmla="*/ 1694974 h 2370296"/>
                <a:gd name="connsiteX85" fmla="*/ 251439 w 1966155"/>
                <a:gd name="connsiteY85" fmla="*/ 1666399 h 2370296"/>
                <a:gd name="connsiteX86" fmla="*/ 164762 w 1966155"/>
                <a:gd name="connsiteY86" fmla="*/ 979646 h 2370296"/>
                <a:gd name="connsiteX87" fmla="*/ 265727 w 1966155"/>
                <a:gd name="connsiteY87" fmla="*/ 917734 h 2370296"/>
                <a:gd name="connsiteX88" fmla="*/ 289539 w 1966155"/>
                <a:gd name="connsiteY88" fmla="*/ 876776 h 2370296"/>
                <a:gd name="connsiteX89" fmla="*/ 205719 w 1966155"/>
                <a:gd name="connsiteY89" fmla="*/ 736759 h 2370296"/>
                <a:gd name="connsiteX90" fmla="*/ 204767 w 1966155"/>
                <a:gd name="connsiteY90" fmla="*/ 609124 h 2370296"/>
                <a:gd name="connsiteX91" fmla="*/ 191432 w 1966155"/>
                <a:gd name="connsiteY91" fmla="*/ 585311 h 2370296"/>
                <a:gd name="connsiteX92" fmla="*/ 246677 w 1966155"/>
                <a:gd name="connsiteY92" fmla="*/ 585311 h 2370296"/>
                <a:gd name="connsiteX93" fmla="*/ 233342 w 1966155"/>
                <a:gd name="connsiteY93" fmla="*/ 609124 h 2370296"/>
                <a:gd name="connsiteX94" fmla="*/ 234294 w 1966155"/>
                <a:gd name="connsiteY94" fmla="*/ 728186 h 2370296"/>
                <a:gd name="connsiteX95" fmla="*/ 308589 w 1966155"/>
                <a:gd name="connsiteY95" fmla="*/ 851059 h 2370296"/>
                <a:gd name="connsiteX96" fmla="*/ 364787 w 1966155"/>
                <a:gd name="connsiteY96" fmla="*/ 796766 h 2370296"/>
                <a:gd name="connsiteX97" fmla="*/ 466704 w 1966155"/>
                <a:gd name="connsiteY97" fmla="*/ 743426 h 2370296"/>
                <a:gd name="connsiteX98" fmla="*/ 464799 w 1966155"/>
                <a:gd name="connsiteY98" fmla="*/ 116681 h 2370296"/>
                <a:gd name="connsiteX99" fmla="*/ 451464 w 1966155"/>
                <a:gd name="connsiteY99" fmla="*/ 92869 h 2370296"/>
                <a:gd name="connsiteX100" fmla="*/ 506709 w 1966155"/>
                <a:gd name="connsiteY100" fmla="*/ 92869 h 2370296"/>
                <a:gd name="connsiteX101" fmla="*/ 493374 w 1966155"/>
                <a:gd name="connsiteY101" fmla="*/ 116681 h 2370296"/>
                <a:gd name="connsiteX102" fmla="*/ 495279 w 1966155"/>
                <a:gd name="connsiteY102" fmla="*/ 735806 h 2370296"/>
                <a:gd name="connsiteX103" fmla="*/ 618152 w 1966155"/>
                <a:gd name="connsiteY103" fmla="*/ 731044 h 2370296"/>
                <a:gd name="connsiteX104" fmla="*/ 641012 w 1966155"/>
                <a:gd name="connsiteY104" fmla="*/ 721519 h 2370296"/>
                <a:gd name="connsiteX105" fmla="*/ 661967 w 1966155"/>
                <a:gd name="connsiteY105" fmla="*/ 697706 h 2370296"/>
                <a:gd name="connsiteX106" fmla="*/ 580052 w 1966155"/>
                <a:gd name="connsiteY106" fmla="*/ 562451 h 2370296"/>
                <a:gd name="connsiteX107" fmla="*/ 579099 w 1966155"/>
                <a:gd name="connsiteY107" fmla="*/ 409099 h 2370296"/>
                <a:gd name="connsiteX108" fmla="*/ 565764 w 1966155"/>
                <a:gd name="connsiteY108" fmla="*/ 385286 h 2370296"/>
                <a:gd name="connsiteX109" fmla="*/ 621009 w 1966155"/>
                <a:gd name="connsiteY109" fmla="*/ 385286 h 2370296"/>
                <a:gd name="connsiteX110" fmla="*/ 607674 w 1966155"/>
                <a:gd name="connsiteY110" fmla="*/ 409099 h 2370296"/>
                <a:gd name="connsiteX111" fmla="*/ 607674 w 1966155"/>
                <a:gd name="connsiteY111" fmla="*/ 552926 h 2370296"/>
                <a:gd name="connsiteX112" fmla="*/ 681969 w 1966155"/>
                <a:gd name="connsiteY112" fmla="*/ 675799 h 2370296"/>
                <a:gd name="connsiteX113" fmla="*/ 683874 w 1966155"/>
                <a:gd name="connsiteY113" fmla="*/ 674846 h 2370296"/>
                <a:gd name="connsiteX114" fmla="*/ 824844 w 1966155"/>
                <a:gd name="connsiteY114" fmla="*/ 594836 h 2370296"/>
                <a:gd name="connsiteX115" fmla="*/ 822939 w 1966155"/>
                <a:gd name="connsiteY115" fmla="*/ 311944 h 2370296"/>
                <a:gd name="connsiteX116" fmla="*/ 746739 w 1966155"/>
                <a:gd name="connsiteY116" fmla="*/ 311944 h 2370296"/>
                <a:gd name="connsiteX117" fmla="*/ 745787 w 1966155"/>
                <a:gd name="connsiteY117" fmla="*/ 210979 h 2370296"/>
                <a:gd name="connsiteX118" fmla="*/ 732452 w 1966155"/>
                <a:gd name="connsiteY118" fmla="*/ 187166 h 2370296"/>
                <a:gd name="connsiteX119" fmla="*/ 787697 w 1966155"/>
                <a:gd name="connsiteY119" fmla="*/ 187166 h 2370296"/>
                <a:gd name="connsiteX120" fmla="*/ 774362 w 1966155"/>
                <a:gd name="connsiteY120" fmla="*/ 210979 h 2370296"/>
                <a:gd name="connsiteX121" fmla="*/ 774362 w 1966155"/>
                <a:gd name="connsiteY121" fmla="*/ 283369 h 2370296"/>
                <a:gd name="connsiteX122" fmla="*/ 821987 w 1966155"/>
                <a:gd name="connsiteY122" fmla="*/ 283369 h 2370296"/>
                <a:gd name="connsiteX123" fmla="*/ 821034 w 1966155"/>
                <a:gd name="connsiteY123" fmla="*/ 211931 h 2370296"/>
                <a:gd name="connsiteX124" fmla="*/ 739119 w 1966155"/>
                <a:gd name="connsiteY124" fmla="*/ 65246 h 2370296"/>
                <a:gd name="connsiteX125" fmla="*/ 714354 w 1966155"/>
                <a:gd name="connsiteY125" fmla="*/ 38576 h 2370296"/>
                <a:gd name="connsiteX126" fmla="*/ 769599 w 1966155"/>
                <a:gd name="connsiteY126" fmla="*/ 38576 h 2370296"/>
                <a:gd name="connsiteX127" fmla="*/ 765789 w 1966155"/>
                <a:gd name="connsiteY127" fmla="*/ 53816 h 2370296"/>
                <a:gd name="connsiteX128" fmla="*/ 850562 w 1966155"/>
                <a:gd name="connsiteY128" fmla="*/ 205264 h 2370296"/>
                <a:gd name="connsiteX129" fmla="*/ 853419 w 1966155"/>
                <a:gd name="connsiteY129" fmla="*/ 587216 h 2370296"/>
                <a:gd name="connsiteX130" fmla="*/ 934382 w 1966155"/>
                <a:gd name="connsiteY130" fmla="*/ 575786 h 2370296"/>
                <a:gd name="connsiteX131" fmla="*/ 933429 w 1966155"/>
                <a:gd name="connsiteY131" fmla="*/ 422434 h 2370296"/>
                <a:gd name="connsiteX132" fmla="*/ 1017249 w 1966155"/>
                <a:gd name="connsiteY132" fmla="*/ 373856 h 2370296"/>
                <a:gd name="connsiteX133" fmla="*/ 1016297 w 1966155"/>
                <a:gd name="connsiteY133" fmla="*/ 202406 h 2370296"/>
                <a:gd name="connsiteX134" fmla="*/ 947717 w 1966155"/>
                <a:gd name="connsiteY134" fmla="*/ 147161 h 2370296"/>
                <a:gd name="connsiteX135" fmla="*/ 947717 w 1966155"/>
                <a:gd name="connsiteY135" fmla="*/ 76676 h 2370296"/>
                <a:gd name="connsiteX136" fmla="*/ 935334 w 1966155"/>
                <a:gd name="connsiteY136" fmla="*/ 52864 h 2370296"/>
                <a:gd name="connsiteX137" fmla="*/ 990579 w 1966155"/>
                <a:gd name="connsiteY137" fmla="*/ 52864 h 2370296"/>
                <a:gd name="connsiteX138" fmla="*/ 977244 w 1966155"/>
                <a:gd name="connsiteY138" fmla="*/ 76676 h 2370296"/>
                <a:gd name="connsiteX139" fmla="*/ 977244 w 1966155"/>
                <a:gd name="connsiteY139" fmla="*/ 132874 h 2370296"/>
                <a:gd name="connsiteX140" fmla="*/ 1045825 w 1966155"/>
                <a:gd name="connsiteY140" fmla="*/ 188119 h 2370296"/>
                <a:gd name="connsiteX141" fmla="*/ 1046777 w 1966155"/>
                <a:gd name="connsiteY141" fmla="*/ 389096 h 2370296"/>
                <a:gd name="connsiteX142" fmla="*/ 962004 w 1966155"/>
                <a:gd name="connsiteY142" fmla="*/ 438626 h 2370296"/>
                <a:gd name="connsiteX143" fmla="*/ 962957 w 1966155"/>
                <a:gd name="connsiteY143" fmla="*/ 575786 h 2370296"/>
                <a:gd name="connsiteX144" fmla="*/ 1134407 w 1966155"/>
                <a:gd name="connsiteY144" fmla="*/ 625316 h 2370296"/>
                <a:gd name="connsiteX145" fmla="*/ 1134407 w 1966155"/>
                <a:gd name="connsiteY145" fmla="*/ 563404 h 2370296"/>
                <a:gd name="connsiteX146" fmla="*/ 1082972 w 1966155"/>
                <a:gd name="connsiteY146" fmla="*/ 563404 h 2370296"/>
                <a:gd name="connsiteX147" fmla="*/ 1082019 w 1966155"/>
                <a:gd name="connsiteY147" fmla="*/ 458629 h 2370296"/>
                <a:gd name="connsiteX148" fmla="*/ 1208702 w 1966155"/>
                <a:gd name="connsiteY148" fmla="*/ 399574 h 2370296"/>
                <a:gd name="connsiteX149" fmla="*/ 1208702 w 1966155"/>
                <a:gd name="connsiteY149" fmla="*/ 355759 h 2370296"/>
                <a:gd name="connsiteX150" fmla="*/ 1165839 w 1966155"/>
                <a:gd name="connsiteY150" fmla="*/ 353854 h 2370296"/>
                <a:gd name="connsiteX151" fmla="*/ 1164887 w 1966155"/>
                <a:gd name="connsiteY151" fmla="*/ 133826 h 2370296"/>
                <a:gd name="connsiteX152" fmla="*/ 1119167 w 1966155"/>
                <a:gd name="connsiteY152" fmla="*/ 54769 h 2370296"/>
                <a:gd name="connsiteX153" fmla="*/ 1092497 w 1966155"/>
                <a:gd name="connsiteY153" fmla="*/ 27146 h 2370296"/>
                <a:gd name="connsiteX154" fmla="*/ 1120120 w 1966155"/>
                <a:gd name="connsiteY154" fmla="*/ 0 h 2370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1966155" h="2370296">
                  <a:moveTo>
                    <a:pt x="911522" y="1102518"/>
                  </a:moveTo>
                  <a:lnTo>
                    <a:pt x="978197" y="1258728"/>
                  </a:lnTo>
                  <a:lnTo>
                    <a:pt x="842942" y="1258728"/>
                  </a:lnTo>
                  <a:close/>
                  <a:moveTo>
                    <a:pt x="895329" y="1052036"/>
                  </a:moveTo>
                  <a:lnTo>
                    <a:pt x="736262" y="1416844"/>
                  </a:lnTo>
                  <a:lnTo>
                    <a:pt x="773409" y="1416844"/>
                  </a:lnTo>
                  <a:lnTo>
                    <a:pt x="827702" y="1293019"/>
                  </a:lnTo>
                  <a:lnTo>
                    <a:pt x="992484" y="1293019"/>
                  </a:lnTo>
                  <a:lnTo>
                    <a:pt x="1045825" y="1416844"/>
                  </a:lnTo>
                  <a:lnTo>
                    <a:pt x="1082972" y="1416844"/>
                  </a:lnTo>
                  <a:lnTo>
                    <a:pt x="926762" y="1052036"/>
                  </a:lnTo>
                  <a:close/>
                  <a:moveTo>
                    <a:pt x="1124882" y="1048226"/>
                  </a:moveTo>
                  <a:lnTo>
                    <a:pt x="1124882" y="1416844"/>
                  </a:lnTo>
                  <a:lnTo>
                    <a:pt x="1159172" y="1416844"/>
                  </a:lnTo>
                  <a:lnTo>
                    <a:pt x="1159172" y="1048226"/>
                  </a:lnTo>
                  <a:close/>
                  <a:moveTo>
                    <a:pt x="1120120" y="0"/>
                  </a:moveTo>
                  <a:cubicBezTo>
                    <a:pt x="1133931" y="0"/>
                    <a:pt x="1147742" y="9048"/>
                    <a:pt x="1147742" y="27146"/>
                  </a:cubicBezTo>
                  <a:cubicBezTo>
                    <a:pt x="1147742" y="31909"/>
                    <a:pt x="1146789" y="36671"/>
                    <a:pt x="1144884" y="40481"/>
                  </a:cubicBezTo>
                  <a:lnTo>
                    <a:pt x="1193462" y="126206"/>
                  </a:lnTo>
                  <a:lnTo>
                    <a:pt x="1194414" y="327184"/>
                  </a:lnTo>
                  <a:lnTo>
                    <a:pt x="1237277" y="329089"/>
                  </a:lnTo>
                  <a:lnTo>
                    <a:pt x="1237277" y="417671"/>
                  </a:lnTo>
                  <a:lnTo>
                    <a:pt x="1110594" y="476726"/>
                  </a:lnTo>
                  <a:lnTo>
                    <a:pt x="1110594" y="534829"/>
                  </a:lnTo>
                  <a:lnTo>
                    <a:pt x="1162029" y="534829"/>
                  </a:lnTo>
                  <a:lnTo>
                    <a:pt x="1163934" y="640556"/>
                  </a:lnTo>
                  <a:cubicBezTo>
                    <a:pt x="1176317" y="648176"/>
                    <a:pt x="1186794" y="653891"/>
                    <a:pt x="1190604" y="656749"/>
                  </a:cubicBezTo>
                  <a:cubicBezTo>
                    <a:pt x="1205844" y="668179"/>
                    <a:pt x="1246802" y="702469"/>
                    <a:pt x="1254422" y="701516"/>
                  </a:cubicBezTo>
                  <a:cubicBezTo>
                    <a:pt x="1263947" y="699611"/>
                    <a:pt x="1297284" y="696754"/>
                    <a:pt x="1314429" y="695801"/>
                  </a:cubicBezTo>
                  <a:cubicBezTo>
                    <a:pt x="1314429" y="584359"/>
                    <a:pt x="1312525" y="133826"/>
                    <a:pt x="1312525" y="69056"/>
                  </a:cubicBezTo>
                  <a:cubicBezTo>
                    <a:pt x="1304904" y="65246"/>
                    <a:pt x="1300142" y="57626"/>
                    <a:pt x="1300142" y="46196"/>
                  </a:cubicBezTo>
                  <a:cubicBezTo>
                    <a:pt x="1300142" y="10001"/>
                    <a:pt x="1355387" y="10001"/>
                    <a:pt x="1355387" y="46196"/>
                  </a:cubicBezTo>
                  <a:cubicBezTo>
                    <a:pt x="1355387" y="58579"/>
                    <a:pt x="1349672" y="67151"/>
                    <a:pt x="1341100" y="70961"/>
                  </a:cubicBezTo>
                  <a:cubicBezTo>
                    <a:pt x="1341100" y="139541"/>
                    <a:pt x="1343004" y="586264"/>
                    <a:pt x="1343004" y="696754"/>
                  </a:cubicBezTo>
                  <a:cubicBezTo>
                    <a:pt x="1415395" y="695801"/>
                    <a:pt x="1498262" y="721519"/>
                    <a:pt x="1540172" y="760571"/>
                  </a:cubicBezTo>
                  <a:lnTo>
                    <a:pt x="1538267" y="456724"/>
                  </a:lnTo>
                  <a:lnTo>
                    <a:pt x="1462067" y="456724"/>
                  </a:lnTo>
                  <a:lnTo>
                    <a:pt x="1461114" y="343376"/>
                  </a:lnTo>
                  <a:cubicBezTo>
                    <a:pt x="1453495" y="338614"/>
                    <a:pt x="1447779" y="330994"/>
                    <a:pt x="1447779" y="319564"/>
                  </a:cubicBezTo>
                  <a:cubicBezTo>
                    <a:pt x="1447779" y="283369"/>
                    <a:pt x="1503025" y="283369"/>
                    <a:pt x="1503025" y="319564"/>
                  </a:cubicBezTo>
                  <a:cubicBezTo>
                    <a:pt x="1503025" y="330994"/>
                    <a:pt x="1497309" y="339566"/>
                    <a:pt x="1489689" y="343376"/>
                  </a:cubicBezTo>
                  <a:lnTo>
                    <a:pt x="1489689" y="427196"/>
                  </a:lnTo>
                  <a:lnTo>
                    <a:pt x="1537314" y="427196"/>
                  </a:lnTo>
                  <a:lnTo>
                    <a:pt x="1537314" y="355759"/>
                  </a:lnTo>
                  <a:lnTo>
                    <a:pt x="1453495" y="206216"/>
                  </a:lnTo>
                  <a:cubicBezTo>
                    <a:pt x="1440159" y="206216"/>
                    <a:pt x="1425872" y="196691"/>
                    <a:pt x="1425872" y="178594"/>
                  </a:cubicBezTo>
                  <a:cubicBezTo>
                    <a:pt x="1425872" y="142399"/>
                    <a:pt x="1481117" y="142399"/>
                    <a:pt x="1481117" y="178594"/>
                  </a:cubicBezTo>
                  <a:cubicBezTo>
                    <a:pt x="1481117" y="184309"/>
                    <a:pt x="1480164" y="188119"/>
                    <a:pt x="1478259" y="191929"/>
                  </a:cubicBezTo>
                  <a:lnTo>
                    <a:pt x="1565889" y="349091"/>
                  </a:lnTo>
                  <a:lnTo>
                    <a:pt x="1568747" y="781526"/>
                  </a:lnTo>
                  <a:cubicBezTo>
                    <a:pt x="1581129" y="791051"/>
                    <a:pt x="1592559" y="801529"/>
                    <a:pt x="1603989" y="812959"/>
                  </a:cubicBezTo>
                  <a:lnTo>
                    <a:pt x="1604942" y="813911"/>
                  </a:lnTo>
                  <a:cubicBezTo>
                    <a:pt x="1618277" y="828199"/>
                    <a:pt x="1631612" y="842486"/>
                    <a:pt x="1643042" y="858679"/>
                  </a:cubicBezTo>
                  <a:lnTo>
                    <a:pt x="1712575" y="743426"/>
                  </a:lnTo>
                  <a:lnTo>
                    <a:pt x="1713527" y="594836"/>
                  </a:lnTo>
                  <a:cubicBezTo>
                    <a:pt x="1706859" y="590074"/>
                    <a:pt x="1702097" y="582454"/>
                    <a:pt x="1702097" y="571976"/>
                  </a:cubicBezTo>
                  <a:cubicBezTo>
                    <a:pt x="1702097" y="535781"/>
                    <a:pt x="1757342" y="535781"/>
                    <a:pt x="1757342" y="571976"/>
                  </a:cubicBezTo>
                  <a:cubicBezTo>
                    <a:pt x="1757342" y="584359"/>
                    <a:pt x="1750675" y="592931"/>
                    <a:pt x="1742102" y="596741"/>
                  </a:cubicBezTo>
                  <a:lnTo>
                    <a:pt x="1741150" y="751999"/>
                  </a:lnTo>
                  <a:lnTo>
                    <a:pt x="1661139" y="885349"/>
                  </a:lnTo>
                  <a:cubicBezTo>
                    <a:pt x="1664950" y="892016"/>
                    <a:pt x="1706859" y="958691"/>
                    <a:pt x="1711622" y="1011079"/>
                  </a:cubicBezTo>
                  <a:cubicBezTo>
                    <a:pt x="1712575" y="1019651"/>
                    <a:pt x="1718289" y="1025366"/>
                    <a:pt x="1725909" y="1028224"/>
                  </a:cubicBezTo>
                  <a:cubicBezTo>
                    <a:pt x="1744959" y="1035844"/>
                    <a:pt x="1811634" y="1084421"/>
                    <a:pt x="1825922" y="1099661"/>
                  </a:cubicBezTo>
                  <a:cubicBezTo>
                    <a:pt x="1850687" y="1126331"/>
                    <a:pt x="1869737" y="1157764"/>
                    <a:pt x="1883072" y="1191101"/>
                  </a:cubicBezTo>
                  <a:cubicBezTo>
                    <a:pt x="1895454" y="1224439"/>
                    <a:pt x="1915457" y="1326356"/>
                    <a:pt x="1888787" y="1385411"/>
                  </a:cubicBezTo>
                  <a:cubicBezTo>
                    <a:pt x="1885929" y="1392079"/>
                    <a:pt x="1887834" y="1400651"/>
                    <a:pt x="1892597" y="1406366"/>
                  </a:cubicBezTo>
                  <a:cubicBezTo>
                    <a:pt x="1924982" y="1455896"/>
                    <a:pt x="1944032" y="1501616"/>
                    <a:pt x="1954509" y="1541621"/>
                  </a:cubicBezTo>
                  <a:cubicBezTo>
                    <a:pt x="1964987" y="1580674"/>
                    <a:pt x="1966892" y="1614964"/>
                    <a:pt x="1965939" y="1638776"/>
                  </a:cubicBezTo>
                  <a:cubicBezTo>
                    <a:pt x="1965939" y="1803559"/>
                    <a:pt x="1863070" y="1881664"/>
                    <a:pt x="1799252" y="1930241"/>
                  </a:cubicBezTo>
                  <a:cubicBezTo>
                    <a:pt x="1764009" y="1957864"/>
                    <a:pt x="1737339" y="1977866"/>
                    <a:pt x="1737339" y="2005489"/>
                  </a:cubicBezTo>
                  <a:lnTo>
                    <a:pt x="1737339" y="2007394"/>
                  </a:lnTo>
                  <a:cubicBezTo>
                    <a:pt x="1737339" y="2007394"/>
                    <a:pt x="1732577" y="2299811"/>
                    <a:pt x="1732577" y="2299811"/>
                  </a:cubicBezTo>
                  <a:cubicBezTo>
                    <a:pt x="1730672" y="2320766"/>
                    <a:pt x="1713527" y="2336006"/>
                    <a:pt x="1698287" y="2348389"/>
                  </a:cubicBezTo>
                  <a:cubicBezTo>
                    <a:pt x="1681142" y="2360771"/>
                    <a:pt x="1661139" y="2370296"/>
                    <a:pt x="1639232" y="2370296"/>
                  </a:cubicBezTo>
                  <a:lnTo>
                    <a:pt x="1459209" y="2370296"/>
                  </a:lnTo>
                  <a:cubicBezTo>
                    <a:pt x="1436350" y="2370296"/>
                    <a:pt x="1416347" y="2363629"/>
                    <a:pt x="1399202" y="2351246"/>
                  </a:cubicBezTo>
                  <a:cubicBezTo>
                    <a:pt x="1383009" y="2338864"/>
                    <a:pt x="1369675" y="2320766"/>
                    <a:pt x="1363959" y="2299811"/>
                  </a:cubicBezTo>
                  <a:lnTo>
                    <a:pt x="1251564" y="1906429"/>
                  </a:lnTo>
                  <a:cubicBezTo>
                    <a:pt x="1248707" y="1895951"/>
                    <a:pt x="1239182" y="1889284"/>
                    <a:pt x="1228704" y="1889284"/>
                  </a:cubicBezTo>
                  <a:lnTo>
                    <a:pt x="730547" y="1889284"/>
                  </a:lnTo>
                  <a:cubicBezTo>
                    <a:pt x="691494" y="1889284"/>
                    <a:pt x="653394" y="1881664"/>
                    <a:pt x="618152" y="1867376"/>
                  </a:cubicBezTo>
                  <a:cubicBezTo>
                    <a:pt x="582909" y="1853089"/>
                    <a:pt x="550524" y="1831181"/>
                    <a:pt x="522902" y="1803559"/>
                  </a:cubicBezTo>
                  <a:cubicBezTo>
                    <a:pt x="509567" y="1790224"/>
                    <a:pt x="497184" y="1774984"/>
                    <a:pt x="486707" y="1759744"/>
                  </a:cubicBezTo>
                  <a:cubicBezTo>
                    <a:pt x="476229" y="1743551"/>
                    <a:pt x="467657" y="1726406"/>
                    <a:pt x="460037" y="1709261"/>
                  </a:cubicBezTo>
                  <a:cubicBezTo>
                    <a:pt x="455274" y="1699736"/>
                    <a:pt x="445749" y="1694021"/>
                    <a:pt x="436224" y="1694974"/>
                  </a:cubicBezTo>
                  <a:cubicBezTo>
                    <a:pt x="430509" y="1695926"/>
                    <a:pt x="300017" y="1682591"/>
                    <a:pt x="251439" y="1666399"/>
                  </a:cubicBezTo>
                  <a:cubicBezTo>
                    <a:pt x="65702" y="1610201"/>
                    <a:pt x="-160993" y="1233011"/>
                    <a:pt x="164762" y="979646"/>
                  </a:cubicBezTo>
                  <a:cubicBezTo>
                    <a:pt x="191432" y="958691"/>
                    <a:pt x="262869" y="922496"/>
                    <a:pt x="265727" y="917734"/>
                  </a:cubicBezTo>
                  <a:cubicBezTo>
                    <a:pt x="272394" y="903446"/>
                    <a:pt x="280967" y="890111"/>
                    <a:pt x="289539" y="876776"/>
                  </a:cubicBezTo>
                  <a:lnTo>
                    <a:pt x="205719" y="736759"/>
                  </a:lnTo>
                  <a:lnTo>
                    <a:pt x="204767" y="609124"/>
                  </a:lnTo>
                  <a:cubicBezTo>
                    <a:pt x="197147" y="605314"/>
                    <a:pt x="191432" y="596741"/>
                    <a:pt x="191432" y="585311"/>
                  </a:cubicBezTo>
                  <a:cubicBezTo>
                    <a:pt x="191432" y="549116"/>
                    <a:pt x="246677" y="549116"/>
                    <a:pt x="246677" y="585311"/>
                  </a:cubicBezTo>
                  <a:cubicBezTo>
                    <a:pt x="246677" y="596741"/>
                    <a:pt x="240962" y="605314"/>
                    <a:pt x="233342" y="609124"/>
                  </a:cubicBezTo>
                  <a:lnTo>
                    <a:pt x="234294" y="728186"/>
                  </a:lnTo>
                  <a:lnTo>
                    <a:pt x="308589" y="851059"/>
                  </a:lnTo>
                  <a:cubicBezTo>
                    <a:pt x="324782" y="831056"/>
                    <a:pt x="343832" y="812959"/>
                    <a:pt x="364787" y="796766"/>
                  </a:cubicBezTo>
                  <a:cubicBezTo>
                    <a:pt x="394314" y="773906"/>
                    <a:pt x="464799" y="744379"/>
                    <a:pt x="466704" y="743426"/>
                  </a:cubicBezTo>
                  <a:cubicBezTo>
                    <a:pt x="466704" y="676751"/>
                    <a:pt x="464799" y="226219"/>
                    <a:pt x="464799" y="116681"/>
                  </a:cubicBezTo>
                  <a:cubicBezTo>
                    <a:pt x="457179" y="111919"/>
                    <a:pt x="451464" y="104299"/>
                    <a:pt x="451464" y="92869"/>
                  </a:cubicBezTo>
                  <a:cubicBezTo>
                    <a:pt x="451464" y="56674"/>
                    <a:pt x="506709" y="56674"/>
                    <a:pt x="506709" y="92869"/>
                  </a:cubicBezTo>
                  <a:cubicBezTo>
                    <a:pt x="506709" y="104299"/>
                    <a:pt x="500994" y="112871"/>
                    <a:pt x="493374" y="116681"/>
                  </a:cubicBezTo>
                  <a:cubicBezTo>
                    <a:pt x="493374" y="223361"/>
                    <a:pt x="495279" y="647224"/>
                    <a:pt x="495279" y="735806"/>
                  </a:cubicBezTo>
                  <a:cubicBezTo>
                    <a:pt x="530522" y="722471"/>
                    <a:pt x="610532" y="730091"/>
                    <a:pt x="618152" y="731044"/>
                  </a:cubicBezTo>
                  <a:cubicBezTo>
                    <a:pt x="627677" y="732949"/>
                    <a:pt x="636249" y="728186"/>
                    <a:pt x="641012" y="721519"/>
                  </a:cubicBezTo>
                  <a:cubicBezTo>
                    <a:pt x="647679" y="712946"/>
                    <a:pt x="654347" y="705326"/>
                    <a:pt x="661967" y="697706"/>
                  </a:cubicBezTo>
                  <a:lnTo>
                    <a:pt x="580052" y="562451"/>
                  </a:lnTo>
                  <a:lnTo>
                    <a:pt x="579099" y="409099"/>
                  </a:lnTo>
                  <a:cubicBezTo>
                    <a:pt x="571479" y="404336"/>
                    <a:pt x="565764" y="396716"/>
                    <a:pt x="565764" y="385286"/>
                  </a:cubicBezTo>
                  <a:cubicBezTo>
                    <a:pt x="565764" y="349091"/>
                    <a:pt x="621009" y="349091"/>
                    <a:pt x="621009" y="385286"/>
                  </a:cubicBezTo>
                  <a:cubicBezTo>
                    <a:pt x="621009" y="396716"/>
                    <a:pt x="615294" y="405289"/>
                    <a:pt x="607674" y="409099"/>
                  </a:cubicBezTo>
                  <a:lnTo>
                    <a:pt x="607674" y="552926"/>
                  </a:lnTo>
                  <a:lnTo>
                    <a:pt x="681969" y="675799"/>
                  </a:lnTo>
                  <a:cubicBezTo>
                    <a:pt x="682922" y="675799"/>
                    <a:pt x="682922" y="674846"/>
                    <a:pt x="683874" y="674846"/>
                  </a:cubicBezTo>
                  <a:cubicBezTo>
                    <a:pt x="699114" y="662464"/>
                    <a:pt x="781982" y="611981"/>
                    <a:pt x="824844" y="594836"/>
                  </a:cubicBezTo>
                  <a:lnTo>
                    <a:pt x="822939" y="311944"/>
                  </a:lnTo>
                  <a:lnTo>
                    <a:pt x="746739" y="311944"/>
                  </a:lnTo>
                  <a:lnTo>
                    <a:pt x="745787" y="210979"/>
                  </a:lnTo>
                  <a:cubicBezTo>
                    <a:pt x="738167" y="207169"/>
                    <a:pt x="732452" y="198596"/>
                    <a:pt x="732452" y="187166"/>
                  </a:cubicBezTo>
                  <a:cubicBezTo>
                    <a:pt x="732452" y="150971"/>
                    <a:pt x="787697" y="150971"/>
                    <a:pt x="787697" y="187166"/>
                  </a:cubicBezTo>
                  <a:cubicBezTo>
                    <a:pt x="787697" y="198596"/>
                    <a:pt x="781982" y="207169"/>
                    <a:pt x="774362" y="210979"/>
                  </a:cubicBezTo>
                  <a:lnTo>
                    <a:pt x="774362" y="283369"/>
                  </a:lnTo>
                  <a:lnTo>
                    <a:pt x="821987" y="283369"/>
                  </a:lnTo>
                  <a:lnTo>
                    <a:pt x="821034" y="211931"/>
                  </a:lnTo>
                  <a:lnTo>
                    <a:pt x="739119" y="65246"/>
                  </a:lnTo>
                  <a:cubicBezTo>
                    <a:pt x="726737" y="64294"/>
                    <a:pt x="714354" y="55721"/>
                    <a:pt x="714354" y="38576"/>
                  </a:cubicBezTo>
                  <a:cubicBezTo>
                    <a:pt x="714354" y="2381"/>
                    <a:pt x="769599" y="2381"/>
                    <a:pt x="769599" y="38576"/>
                  </a:cubicBezTo>
                  <a:cubicBezTo>
                    <a:pt x="769599" y="44291"/>
                    <a:pt x="768647" y="50006"/>
                    <a:pt x="765789" y="53816"/>
                  </a:cubicBezTo>
                  <a:lnTo>
                    <a:pt x="850562" y="205264"/>
                  </a:lnTo>
                  <a:lnTo>
                    <a:pt x="853419" y="587216"/>
                  </a:lnTo>
                  <a:cubicBezTo>
                    <a:pt x="879137" y="580549"/>
                    <a:pt x="906759" y="576739"/>
                    <a:pt x="934382" y="575786"/>
                  </a:cubicBezTo>
                  <a:lnTo>
                    <a:pt x="933429" y="422434"/>
                  </a:lnTo>
                  <a:lnTo>
                    <a:pt x="1017249" y="373856"/>
                  </a:lnTo>
                  <a:lnTo>
                    <a:pt x="1016297" y="202406"/>
                  </a:lnTo>
                  <a:lnTo>
                    <a:pt x="947717" y="147161"/>
                  </a:lnTo>
                  <a:lnTo>
                    <a:pt x="947717" y="76676"/>
                  </a:lnTo>
                  <a:cubicBezTo>
                    <a:pt x="941049" y="71914"/>
                    <a:pt x="935334" y="64294"/>
                    <a:pt x="935334" y="52864"/>
                  </a:cubicBezTo>
                  <a:cubicBezTo>
                    <a:pt x="935334" y="16669"/>
                    <a:pt x="990579" y="16669"/>
                    <a:pt x="990579" y="52864"/>
                  </a:cubicBezTo>
                  <a:cubicBezTo>
                    <a:pt x="990579" y="64294"/>
                    <a:pt x="984864" y="72866"/>
                    <a:pt x="977244" y="76676"/>
                  </a:cubicBezTo>
                  <a:lnTo>
                    <a:pt x="977244" y="132874"/>
                  </a:lnTo>
                  <a:lnTo>
                    <a:pt x="1045825" y="188119"/>
                  </a:lnTo>
                  <a:lnTo>
                    <a:pt x="1046777" y="389096"/>
                  </a:lnTo>
                  <a:lnTo>
                    <a:pt x="962004" y="438626"/>
                  </a:lnTo>
                  <a:lnTo>
                    <a:pt x="962957" y="575786"/>
                  </a:lnTo>
                  <a:cubicBezTo>
                    <a:pt x="992484" y="576739"/>
                    <a:pt x="1102975" y="609124"/>
                    <a:pt x="1134407" y="625316"/>
                  </a:cubicBezTo>
                  <a:lnTo>
                    <a:pt x="1134407" y="563404"/>
                  </a:lnTo>
                  <a:lnTo>
                    <a:pt x="1082972" y="563404"/>
                  </a:lnTo>
                  <a:lnTo>
                    <a:pt x="1082019" y="458629"/>
                  </a:lnTo>
                  <a:lnTo>
                    <a:pt x="1208702" y="399574"/>
                  </a:lnTo>
                  <a:lnTo>
                    <a:pt x="1208702" y="355759"/>
                  </a:lnTo>
                  <a:lnTo>
                    <a:pt x="1165839" y="353854"/>
                  </a:lnTo>
                  <a:lnTo>
                    <a:pt x="1164887" y="133826"/>
                  </a:lnTo>
                  <a:lnTo>
                    <a:pt x="1119167" y="54769"/>
                  </a:lnTo>
                  <a:cubicBezTo>
                    <a:pt x="1105832" y="54769"/>
                    <a:pt x="1092497" y="45244"/>
                    <a:pt x="1092497" y="27146"/>
                  </a:cubicBezTo>
                  <a:cubicBezTo>
                    <a:pt x="1092497" y="9048"/>
                    <a:pt x="1106309" y="0"/>
                    <a:pt x="1120120" y="0"/>
                  </a:cubicBezTo>
                  <a:close/>
                </a:path>
              </a:pathLst>
            </a:custGeom>
            <a:solidFill>
              <a:srgbClr val="FF671F"/>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grpSp>
      <p:pic>
        <p:nvPicPr>
          <p:cNvPr id="154" name="Picture 12">
            <a:extLst>
              <a:ext uri="{FF2B5EF4-FFF2-40B4-BE49-F238E27FC236}">
                <a16:creationId xmlns:a16="http://schemas.microsoft.com/office/drawing/2014/main" id="{2B45D293-79AB-49B7-B8E8-CCC064C3452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l="-4008" t="-30621" r="4008" b="30621"/>
          <a:stretch>
            <a:fillRect/>
          </a:stretch>
        </p:blipFill>
        <p:spPr bwMode="auto">
          <a:xfrm>
            <a:off x="10753145" y="-20030"/>
            <a:ext cx="1230313"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5" name="Title 1">
            <a:extLst>
              <a:ext uri="{FF2B5EF4-FFF2-40B4-BE49-F238E27FC236}">
                <a16:creationId xmlns:a16="http://schemas.microsoft.com/office/drawing/2014/main" id="{93220186-81CB-48D1-B982-E919F46497FC}"/>
              </a:ext>
            </a:extLst>
          </p:cNvPr>
          <p:cNvSpPr txBox="1">
            <a:spLocks/>
          </p:cNvSpPr>
          <p:nvPr/>
        </p:nvSpPr>
        <p:spPr>
          <a:xfrm>
            <a:off x="3390900" y="58616"/>
            <a:ext cx="5410200" cy="654479"/>
          </a:xfrm>
          <a:prstGeom prst="rect">
            <a:avLst/>
          </a:prstGeom>
        </p:spPr>
        <p:txBody>
          <a:bodyPr/>
          <a:lst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a:lstStyle>
          <a:p>
            <a:pPr algn="ctr"/>
            <a:r>
              <a:rPr lang="en-GB" sz="3600" dirty="0">
                <a:solidFill>
                  <a:schemeClr val="bg1"/>
                </a:solidFill>
                <a:latin typeface="+mn-lt"/>
              </a:rPr>
              <a:t>Definitions</a:t>
            </a:r>
          </a:p>
        </p:txBody>
      </p:sp>
      <p:sp>
        <p:nvSpPr>
          <p:cNvPr id="156" name="TextBox 155">
            <a:extLst>
              <a:ext uri="{FF2B5EF4-FFF2-40B4-BE49-F238E27FC236}">
                <a16:creationId xmlns:a16="http://schemas.microsoft.com/office/drawing/2014/main" id="{7E1A84D3-4FB8-42E0-B611-2371C46FB6D7}"/>
              </a:ext>
            </a:extLst>
          </p:cNvPr>
          <p:cNvSpPr txBox="1"/>
          <p:nvPr/>
        </p:nvSpPr>
        <p:spPr>
          <a:xfrm>
            <a:off x="57973" y="1045069"/>
            <a:ext cx="3800734" cy="2450094"/>
          </a:xfrm>
          <a:prstGeom prst="rect">
            <a:avLst/>
          </a:prstGeom>
          <a:noFill/>
        </p:spPr>
        <p:txBody>
          <a:bodyPr wrap="square">
            <a:spAutoFit/>
          </a:bodyPr>
          <a:lstStyle/>
          <a:p>
            <a:pPr marL="0" marR="0">
              <a:lnSpc>
                <a:spcPct val="107000"/>
              </a:lnSpc>
              <a:spcBef>
                <a:spcPts val="0"/>
              </a:spcBef>
              <a:spcAft>
                <a:spcPts val="0"/>
              </a:spcAft>
            </a:pPr>
            <a:r>
              <a:rPr lang="en-US" sz="1800" b="1" kern="100" dirty="0">
                <a:solidFill>
                  <a:srgbClr val="FF671F"/>
                </a:solidFill>
                <a:effectLst/>
                <a:latin typeface="Calibri" panose="020F0502020204030204" pitchFamily="34" charset="0"/>
                <a:ea typeface="Calibri" panose="020F0502020204030204" pitchFamily="34" charset="0"/>
                <a:cs typeface="Arial" panose="020B0604020202020204" pitchFamily="34" charset="0"/>
              </a:rPr>
              <a:t>PII – Personal Identifiable Information</a:t>
            </a:r>
            <a:r>
              <a:rPr lang="en-US" sz="1800" kern="100" dirty="0">
                <a:solidFill>
                  <a:srgbClr val="FF671F"/>
                </a:solidFill>
                <a:effectLst/>
                <a:latin typeface="Calibri" panose="020F0502020204030204" pitchFamily="34" charset="0"/>
                <a:ea typeface="Calibri" panose="020F0502020204030204" pitchFamily="34" charset="0"/>
                <a:cs typeface="Arial" panose="020B0604020202020204" pitchFamily="34" charset="0"/>
              </a:rPr>
              <a:t>: </a:t>
            </a:r>
          </a:p>
          <a:p>
            <a:pPr marL="0" marR="0">
              <a:lnSpc>
                <a:spcPct val="107000"/>
              </a:lnSpc>
              <a:spcBef>
                <a:spcPts val="0"/>
              </a:spcBef>
              <a:spcAft>
                <a:spcPts val="0"/>
              </a:spcAft>
            </a:pPr>
            <a:r>
              <a:rPr lang="en-US" sz="18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PII is any information that can identify a person.</a:t>
            </a:r>
            <a:br>
              <a:rPr lang="en-US" sz="18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br>
            <a:r>
              <a:rPr lang="en-US" sz="1800" kern="100" dirty="0">
                <a:solidFill>
                  <a:srgbClr val="FF671F"/>
                </a:solidFill>
                <a:effectLst/>
                <a:latin typeface="Calibri" panose="020F0502020204030204" pitchFamily="34" charset="0"/>
                <a:ea typeface="Calibri" panose="020F0502020204030204" pitchFamily="34" charset="0"/>
                <a:cs typeface="Arial" panose="020B0604020202020204" pitchFamily="34" charset="0"/>
              </a:rPr>
              <a:t>Examples: </a:t>
            </a:r>
            <a:r>
              <a:rPr lang="en-US" sz="18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names, phone numbers, and ID numbers.</a:t>
            </a:r>
            <a:endParaRPr lang="en-US" sz="16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8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Protecting PII prevents identity theft and legal issues.</a:t>
            </a:r>
            <a:endParaRPr lang="en-US" sz="16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57" name="TextBox 156">
            <a:extLst>
              <a:ext uri="{FF2B5EF4-FFF2-40B4-BE49-F238E27FC236}">
                <a16:creationId xmlns:a16="http://schemas.microsoft.com/office/drawing/2014/main" id="{A4D8C66A-4ABD-4FC3-A477-D756435616F6}"/>
              </a:ext>
            </a:extLst>
          </p:cNvPr>
          <p:cNvSpPr txBox="1"/>
          <p:nvPr/>
        </p:nvSpPr>
        <p:spPr>
          <a:xfrm>
            <a:off x="8682350" y="1102030"/>
            <a:ext cx="3526169" cy="3042821"/>
          </a:xfrm>
          <a:prstGeom prst="rect">
            <a:avLst/>
          </a:prstGeom>
          <a:noFill/>
        </p:spPr>
        <p:txBody>
          <a:bodyPr wrap="square">
            <a:spAutoFit/>
          </a:bodyPr>
          <a:lstStyle>
            <a:defPPr>
              <a:defRPr lang="en-US"/>
            </a:defPPr>
            <a:lvl1pPr marR="0">
              <a:lnSpc>
                <a:spcPct val="107000"/>
              </a:lnSpc>
              <a:spcBef>
                <a:spcPts val="0"/>
              </a:spcBef>
              <a:spcAft>
                <a:spcPts val="0"/>
              </a:spcAft>
              <a:defRPr b="1" kern="100">
                <a:solidFill>
                  <a:schemeClr val="bg1"/>
                </a:solidFill>
                <a:effectLst/>
                <a:latin typeface="Calibri" panose="020F0502020204030204" pitchFamily="34" charset="0"/>
                <a:ea typeface="Calibri" panose="020F0502020204030204" pitchFamily="34" charset="0"/>
                <a:cs typeface="Arial" panose="020B0604020202020204" pitchFamily="34" charset="0"/>
              </a:defRPr>
            </a:lvl1pPr>
          </a:lstStyle>
          <a:p>
            <a:r>
              <a:rPr lang="en-US" dirty="0">
                <a:solidFill>
                  <a:srgbClr val="FF671F"/>
                </a:solidFill>
              </a:rPr>
              <a:t>Information Security Management System (ISMS):  </a:t>
            </a:r>
          </a:p>
          <a:p>
            <a:r>
              <a:rPr lang="en-US" b="0" dirty="0"/>
              <a:t>A system to protect company data from loss, theft, or unauthorized access. </a:t>
            </a:r>
          </a:p>
          <a:p>
            <a:r>
              <a:rPr lang="en-US" b="0" dirty="0">
                <a:solidFill>
                  <a:srgbClr val="FF671F"/>
                </a:solidFill>
              </a:rPr>
              <a:t>Example: </a:t>
            </a:r>
            <a:r>
              <a:rPr lang="en-US" b="0" dirty="0"/>
              <a:t>As part of 27001, SMSA controls who can access sensitive information.</a:t>
            </a:r>
          </a:p>
          <a:p>
            <a:r>
              <a:rPr lang="en-US" b="0" dirty="0"/>
              <a:t>It builds trust, prevents breaches, and ensures legal compliance.</a:t>
            </a:r>
          </a:p>
        </p:txBody>
      </p:sp>
      <p:sp>
        <p:nvSpPr>
          <p:cNvPr id="158" name="TextBox 157">
            <a:extLst>
              <a:ext uri="{FF2B5EF4-FFF2-40B4-BE49-F238E27FC236}">
                <a16:creationId xmlns:a16="http://schemas.microsoft.com/office/drawing/2014/main" id="{7FBC6CE2-4BA7-40D2-8635-A65A4C92DC14}"/>
              </a:ext>
            </a:extLst>
          </p:cNvPr>
          <p:cNvSpPr txBox="1"/>
          <p:nvPr/>
        </p:nvSpPr>
        <p:spPr>
          <a:xfrm>
            <a:off x="59590" y="4241659"/>
            <a:ext cx="3971954" cy="2450094"/>
          </a:xfrm>
          <a:prstGeom prst="rect">
            <a:avLst/>
          </a:prstGeom>
          <a:noFill/>
        </p:spPr>
        <p:txBody>
          <a:bodyPr wrap="square">
            <a:spAutoFit/>
          </a:bodyPr>
          <a:lstStyle>
            <a:defPPr>
              <a:defRPr lang="en-US"/>
            </a:defPPr>
            <a:lvl1pPr marR="0">
              <a:lnSpc>
                <a:spcPct val="107000"/>
              </a:lnSpc>
              <a:spcBef>
                <a:spcPts val="0"/>
              </a:spcBef>
              <a:spcAft>
                <a:spcPts val="0"/>
              </a:spcAft>
              <a:defRPr b="1" kern="100">
                <a:solidFill>
                  <a:schemeClr val="bg1"/>
                </a:solidFill>
                <a:effectLst/>
                <a:latin typeface="Calibri" panose="020F0502020204030204" pitchFamily="34" charset="0"/>
                <a:ea typeface="Calibri" panose="020F0502020204030204" pitchFamily="34" charset="0"/>
                <a:cs typeface="Arial" panose="020B0604020202020204" pitchFamily="34" charset="0"/>
              </a:defRPr>
            </a:lvl1pPr>
          </a:lstStyle>
          <a:p>
            <a:r>
              <a:rPr lang="en-US" dirty="0">
                <a:solidFill>
                  <a:srgbClr val="FF671F"/>
                </a:solidFill>
              </a:rPr>
              <a:t>Asset: </a:t>
            </a:r>
          </a:p>
          <a:p>
            <a:r>
              <a:rPr lang="en-US" b="0" dirty="0"/>
              <a:t>An asset is anything valuable to the company, like data, equipment, or people. </a:t>
            </a:r>
          </a:p>
          <a:p>
            <a:r>
              <a:rPr lang="en-US" b="0" dirty="0">
                <a:solidFill>
                  <a:srgbClr val="FF671F"/>
                </a:solidFill>
              </a:rPr>
              <a:t>Examples: </a:t>
            </a:r>
            <a:r>
              <a:rPr lang="en-US" b="0" dirty="0"/>
              <a:t>customer data, servers, employee skills etc.</a:t>
            </a:r>
            <a:br>
              <a:rPr lang="en-US" b="0" dirty="0"/>
            </a:br>
            <a:r>
              <a:rPr lang="en-US" b="0" dirty="0"/>
              <a:t>Protecting assets ensures smooth operations and reduces risks.</a:t>
            </a:r>
          </a:p>
        </p:txBody>
      </p:sp>
      <p:sp>
        <p:nvSpPr>
          <p:cNvPr id="159" name="TextBox 158">
            <a:extLst>
              <a:ext uri="{FF2B5EF4-FFF2-40B4-BE49-F238E27FC236}">
                <a16:creationId xmlns:a16="http://schemas.microsoft.com/office/drawing/2014/main" id="{684BADD5-B0B8-4403-8A6D-B3A8DF345F60}"/>
              </a:ext>
            </a:extLst>
          </p:cNvPr>
          <p:cNvSpPr txBox="1"/>
          <p:nvPr/>
        </p:nvSpPr>
        <p:spPr>
          <a:xfrm>
            <a:off x="8590977" y="4732746"/>
            <a:ext cx="3501000" cy="2031325"/>
          </a:xfrm>
          <a:prstGeom prst="rect">
            <a:avLst/>
          </a:prstGeom>
          <a:noFill/>
        </p:spPr>
        <p:txBody>
          <a:bodyPr wrap="square">
            <a:spAutoFit/>
          </a:bodyPr>
          <a:lstStyle/>
          <a:p>
            <a:r>
              <a:rPr lang="en-US" sz="1800" b="1" dirty="0">
                <a:solidFill>
                  <a:srgbClr val="FF671F"/>
                </a:solidFill>
                <a:effectLst/>
                <a:latin typeface="Calibri" panose="020F0502020204030204" pitchFamily="34" charset="0"/>
                <a:ea typeface="Calibri" panose="020F0502020204030204" pitchFamily="34" charset="0"/>
                <a:cs typeface="Arial" panose="020B0604020202020204" pitchFamily="34" charset="0"/>
              </a:rPr>
              <a:t>Encryption:</a:t>
            </a:r>
          </a:p>
          <a:p>
            <a:r>
              <a:rPr lang="en-US" dirty="0">
                <a:solidFill>
                  <a:schemeClr val="bg1"/>
                </a:solidFill>
                <a:latin typeface="Calibri" panose="020F0502020204030204" pitchFamily="34" charset="0"/>
                <a:ea typeface="Calibri" panose="020F0502020204030204" pitchFamily="34" charset="0"/>
                <a:cs typeface="Arial" panose="020B0604020202020204" pitchFamily="34" charset="0"/>
              </a:rPr>
              <a:t>I</a:t>
            </a:r>
            <a:r>
              <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rPr>
              <a:t>s the process of scrambling data so only authorized people can read it.</a:t>
            </a:r>
            <a:br>
              <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rPr>
            </a:br>
            <a:r>
              <a:rPr lang="en-US" sz="1800" dirty="0">
                <a:solidFill>
                  <a:srgbClr val="FF671F"/>
                </a:solidFill>
                <a:effectLst/>
                <a:latin typeface="Calibri" panose="020F0502020204030204" pitchFamily="34" charset="0"/>
                <a:ea typeface="Calibri" panose="020F0502020204030204" pitchFamily="34" charset="0"/>
                <a:cs typeface="Arial" panose="020B0604020202020204" pitchFamily="34" charset="0"/>
              </a:rPr>
              <a:t>Example: </a:t>
            </a:r>
            <a:r>
              <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rPr>
              <a:t>SMSA encrypts customer data during online transactions.</a:t>
            </a:r>
            <a:br>
              <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rPr>
            </a:br>
            <a:r>
              <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rPr>
              <a:t>It protects sensitive information and prevents data breaches.</a:t>
            </a:r>
            <a:endParaRPr lang="en-US" dirty="0">
              <a:solidFill>
                <a:schemeClr val="bg1"/>
              </a:solidFill>
            </a:endParaRPr>
          </a:p>
        </p:txBody>
      </p:sp>
    </p:spTree>
    <p:extLst>
      <p:ext uri="{BB962C8B-B14F-4D97-AF65-F5344CB8AC3E}">
        <p14:creationId xmlns:p14="http://schemas.microsoft.com/office/powerpoint/2010/main" val="20147868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8">
            <a:extLst>
              <a:ext uri="{FF2B5EF4-FFF2-40B4-BE49-F238E27FC236}">
                <a16:creationId xmlns:a16="http://schemas.microsoft.com/office/drawing/2014/main" id="{F86C00CC-9BC0-4622-884B-01F121EA1D5F}"/>
              </a:ext>
            </a:extLst>
          </p:cNvPr>
          <p:cNvSpPr txBox="1"/>
          <p:nvPr/>
        </p:nvSpPr>
        <p:spPr>
          <a:xfrm>
            <a:off x="3598863" y="6688138"/>
            <a:ext cx="4994275"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cs typeface="Calibri"/>
              </a:rPr>
              <a:t>“</a:t>
            </a:r>
            <a:r>
              <a:rPr sz="650" spc="-5" dirty="0">
                <a:solidFill>
                  <a:schemeClr val="bg1"/>
                </a:solidFill>
                <a:cs typeface="Calibri"/>
              </a:rPr>
              <a:t>C</a:t>
            </a:r>
            <a:r>
              <a:rPr sz="650" spc="-15" dirty="0">
                <a:solidFill>
                  <a:schemeClr val="bg1"/>
                </a:solidFill>
                <a:cs typeface="Calibri"/>
              </a:rPr>
              <a:t>o</a:t>
            </a:r>
            <a:r>
              <a:rPr sz="650" spc="-10" dirty="0">
                <a:solidFill>
                  <a:schemeClr val="bg1"/>
                </a:solidFill>
                <a:cs typeface="Calibri"/>
              </a:rPr>
              <a:t>p</a:t>
            </a:r>
            <a:r>
              <a:rPr sz="650" spc="-15" dirty="0">
                <a:solidFill>
                  <a:schemeClr val="bg1"/>
                </a:solidFill>
                <a:cs typeface="Calibri"/>
              </a:rPr>
              <a:t>y</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a:t>
            </a:r>
            <a:r>
              <a:rPr sz="650" spc="-10" dirty="0">
                <a:solidFill>
                  <a:schemeClr val="bg1"/>
                </a:solidFill>
                <a:cs typeface="Calibri"/>
              </a:rPr>
              <a:t>s</a:t>
            </a:r>
            <a:r>
              <a:rPr sz="650" spc="-5" dirty="0">
                <a:solidFill>
                  <a:schemeClr val="bg1"/>
                </a:solidFill>
                <a:cs typeface="Calibri"/>
              </a:rPr>
              <a:t>:</a:t>
            </a:r>
            <a:r>
              <a:rPr sz="650" spc="-10" dirty="0">
                <a:solidFill>
                  <a:schemeClr val="bg1"/>
                </a:solidFill>
                <a:cs typeface="Calibri"/>
              </a:rPr>
              <a:t> Al</a:t>
            </a:r>
            <a:r>
              <a:rPr sz="650" spc="-5" dirty="0">
                <a:solidFill>
                  <a:schemeClr val="bg1"/>
                </a:solidFill>
                <a:cs typeface="Calibri"/>
              </a:rPr>
              <a:t>l</a:t>
            </a:r>
            <a:r>
              <a:rPr sz="650" spc="15" dirty="0">
                <a:solidFill>
                  <a:schemeClr val="bg1"/>
                </a:solidFill>
                <a:cs typeface="Calibri"/>
              </a:rPr>
              <a:t> </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ts</a:t>
            </a:r>
            <a:r>
              <a:rPr sz="650" spc="-10" dirty="0">
                <a:solidFill>
                  <a:schemeClr val="bg1"/>
                </a:solidFill>
                <a:cs typeface="Calibri"/>
              </a:rPr>
              <a:t> </a:t>
            </a:r>
            <a:r>
              <a:rPr sz="650" spc="-5" dirty="0">
                <a:solidFill>
                  <a:schemeClr val="bg1"/>
                </a:solidFill>
                <a:cs typeface="Calibri"/>
              </a:rPr>
              <a:t>are</a:t>
            </a:r>
            <a:r>
              <a:rPr sz="650" spc="10" dirty="0">
                <a:solidFill>
                  <a:schemeClr val="bg1"/>
                </a:solidFill>
                <a:cs typeface="Calibri"/>
              </a:rPr>
              <a:t> </a:t>
            </a:r>
            <a:r>
              <a:rPr sz="650" spc="-5" dirty="0">
                <a:solidFill>
                  <a:schemeClr val="bg1"/>
                </a:solidFill>
                <a:cs typeface="Calibri"/>
              </a:rPr>
              <a:t>reser</a:t>
            </a:r>
            <a:r>
              <a:rPr sz="650" spc="-10" dirty="0">
                <a:solidFill>
                  <a:schemeClr val="bg1"/>
                </a:solidFill>
                <a:cs typeface="Calibri"/>
              </a:rPr>
              <a:t>v</a:t>
            </a:r>
            <a:r>
              <a:rPr sz="650" spc="-5" dirty="0">
                <a:solidFill>
                  <a:schemeClr val="bg1"/>
                </a:solidFill>
                <a:cs typeface="Calibri"/>
              </a:rPr>
              <a:t>e</a:t>
            </a:r>
            <a:r>
              <a:rPr sz="650" spc="-10" dirty="0">
                <a:solidFill>
                  <a:schemeClr val="bg1"/>
                </a:solidFill>
                <a:cs typeface="Calibri"/>
              </a:rPr>
              <a:t>d</a:t>
            </a:r>
            <a:r>
              <a:rPr sz="650" spc="-5" dirty="0">
                <a:solidFill>
                  <a:schemeClr val="bg1"/>
                </a:solidFill>
                <a:cs typeface="Calibri"/>
              </a:rPr>
              <a:t>,</a:t>
            </a:r>
            <a:r>
              <a:rPr sz="650" spc="-10" dirty="0">
                <a:solidFill>
                  <a:schemeClr val="bg1"/>
                </a:solidFill>
                <a:cs typeface="Calibri"/>
              </a:rPr>
              <a:t> n</a:t>
            </a:r>
            <a:r>
              <a:rPr sz="650" spc="-5" dirty="0">
                <a:solidFill>
                  <a:schemeClr val="bg1"/>
                </a:solidFill>
                <a:cs typeface="Calibri"/>
              </a:rPr>
              <a:t>o</a:t>
            </a:r>
            <a:r>
              <a:rPr sz="650" dirty="0">
                <a:solidFill>
                  <a:schemeClr val="bg1"/>
                </a:solidFill>
                <a:cs typeface="Calibri"/>
              </a:rPr>
              <a:t> </a:t>
            </a:r>
            <a:r>
              <a:rPr sz="650" spc="-10" dirty="0">
                <a:solidFill>
                  <a:schemeClr val="bg1"/>
                </a:solidFill>
                <a:cs typeface="Calibri"/>
              </a:rPr>
              <a:t>p</a:t>
            </a:r>
            <a:r>
              <a:rPr sz="650" spc="-5" dirty="0">
                <a:solidFill>
                  <a:schemeClr val="bg1"/>
                </a:solidFill>
                <a:cs typeface="Calibri"/>
              </a:rPr>
              <a:t>art </a:t>
            </a:r>
            <a:r>
              <a:rPr sz="650" spc="-15" dirty="0">
                <a:solidFill>
                  <a:schemeClr val="bg1"/>
                </a:solidFill>
                <a:cs typeface="Calibri"/>
              </a:rPr>
              <a:t>o</a:t>
            </a:r>
            <a:r>
              <a:rPr sz="650" spc="-5" dirty="0">
                <a:solidFill>
                  <a:schemeClr val="bg1"/>
                </a:solidFill>
                <a:cs typeface="Calibri"/>
              </a:rPr>
              <a:t>f</a:t>
            </a:r>
            <a:r>
              <a:rPr sz="650" spc="10" dirty="0">
                <a:solidFill>
                  <a:schemeClr val="bg1"/>
                </a:solidFill>
                <a:cs typeface="Calibri"/>
              </a:rPr>
              <a:t> </a:t>
            </a:r>
            <a:r>
              <a:rPr sz="650" spc="-5" dirty="0">
                <a:solidFill>
                  <a:schemeClr val="bg1"/>
                </a:solidFill>
                <a:cs typeface="Calibri"/>
              </a:rPr>
              <a:t>t</a:t>
            </a:r>
            <a:r>
              <a:rPr sz="650" spc="-15" dirty="0">
                <a:solidFill>
                  <a:schemeClr val="bg1"/>
                </a:solidFill>
                <a:cs typeface="Calibri"/>
              </a:rPr>
              <a:t>h</a:t>
            </a:r>
            <a:r>
              <a:rPr sz="650" spc="-10" dirty="0">
                <a:solidFill>
                  <a:schemeClr val="bg1"/>
                </a:solidFill>
                <a:cs typeface="Calibri"/>
              </a:rPr>
              <a:t>i</a:t>
            </a:r>
            <a:r>
              <a:rPr sz="650" spc="-5" dirty="0">
                <a:solidFill>
                  <a:schemeClr val="bg1"/>
                </a:solidFill>
                <a:cs typeface="Calibri"/>
              </a:rPr>
              <a:t>s </a:t>
            </a:r>
            <a:r>
              <a:rPr sz="650" spc="-10" dirty="0">
                <a:solidFill>
                  <a:schemeClr val="bg1"/>
                </a:solidFill>
                <a:cs typeface="Calibri"/>
              </a:rPr>
              <a:t>p</a:t>
            </a:r>
            <a:r>
              <a:rPr sz="650" spc="-5" dirty="0">
                <a:solidFill>
                  <a:schemeClr val="bg1"/>
                </a:solidFill>
                <a:cs typeface="Calibri"/>
              </a:rPr>
              <a:t>rese</a:t>
            </a:r>
            <a:r>
              <a:rPr sz="650" spc="-10" dirty="0">
                <a:solidFill>
                  <a:schemeClr val="bg1"/>
                </a:solidFill>
                <a:cs typeface="Calibri"/>
              </a:rPr>
              <a:t>n</a:t>
            </a:r>
            <a:r>
              <a:rPr sz="650" spc="-5" dirty="0">
                <a:solidFill>
                  <a:schemeClr val="bg1"/>
                </a:solidFill>
                <a:cs typeface="Calibri"/>
              </a:rPr>
              <a:t>tat</a:t>
            </a:r>
            <a:r>
              <a:rPr sz="650" spc="-15" dirty="0">
                <a:solidFill>
                  <a:schemeClr val="bg1"/>
                </a:solidFill>
                <a:cs typeface="Calibri"/>
              </a:rPr>
              <a:t>io</a:t>
            </a:r>
            <a:r>
              <a:rPr sz="650" spc="-5" dirty="0">
                <a:solidFill>
                  <a:schemeClr val="bg1"/>
                </a:solidFill>
                <a:cs typeface="Calibri"/>
              </a:rPr>
              <a:t>n</a:t>
            </a:r>
            <a:r>
              <a:rPr sz="650" dirty="0">
                <a:solidFill>
                  <a:schemeClr val="bg1"/>
                </a:solidFill>
                <a:cs typeface="Calibri"/>
              </a:rPr>
              <a:t> </a:t>
            </a:r>
            <a:r>
              <a:rPr sz="650" spc="-5" dirty="0">
                <a:solidFill>
                  <a:schemeClr val="bg1"/>
                </a:solidFill>
                <a:cs typeface="Calibri"/>
              </a:rPr>
              <a:t>can</a:t>
            </a:r>
            <a:r>
              <a:rPr sz="650" dirty="0">
                <a:solidFill>
                  <a:schemeClr val="bg1"/>
                </a:solidFill>
                <a:cs typeface="Calibri"/>
              </a:rPr>
              <a:t> </a:t>
            </a:r>
            <a:r>
              <a:rPr sz="650" spc="-10" dirty="0">
                <a:solidFill>
                  <a:schemeClr val="bg1"/>
                </a:solidFill>
                <a:cs typeface="Calibri"/>
              </a:rPr>
              <a:t>b</a:t>
            </a:r>
            <a:r>
              <a:rPr sz="650" spc="-5" dirty="0">
                <a:solidFill>
                  <a:schemeClr val="bg1"/>
                </a:solidFill>
                <a:cs typeface="Calibri"/>
              </a:rPr>
              <a:t>e re</a:t>
            </a:r>
            <a:r>
              <a:rPr sz="650" spc="-10" dirty="0">
                <a:solidFill>
                  <a:schemeClr val="bg1"/>
                </a:solidFill>
                <a:cs typeface="Calibri"/>
              </a:rPr>
              <a:t>p</a:t>
            </a:r>
            <a:r>
              <a:rPr sz="650" spc="-5" dirty="0">
                <a:solidFill>
                  <a:schemeClr val="bg1"/>
                </a:solidFill>
                <a:cs typeface="Calibri"/>
              </a:rPr>
              <a:t>r</a:t>
            </a:r>
            <a:r>
              <a:rPr sz="650" spc="-10" dirty="0">
                <a:solidFill>
                  <a:schemeClr val="bg1"/>
                </a:solidFill>
                <a:cs typeface="Calibri"/>
              </a:rPr>
              <a:t>odu</a:t>
            </a:r>
            <a:r>
              <a:rPr sz="650" spc="-5" dirty="0">
                <a:solidFill>
                  <a:schemeClr val="bg1"/>
                </a:solidFill>
                <a:cs typeface="Calibri"/>
              </a:rPr>
              <a:t>ced</a:t>
            </a:r>
            <a:r>
              <a:rPr sz="650" dirty="0">
                <a:solidFill>
                  <a:schemeClr val="bg1"/>
                </a:solidFill>
                <a:cs typeface="Calibri"/>
              </a:rPr>
              <a:t> </a:t>
            </a:r>
            <a:r>
              <a:rPr sz="650" spc="-15" dirty="0">
                <a:solidFill>
                  <a:schemeClr val="bg1"/>
                </a:solidFill>
                <a:cs typeface="Calibri"/>
              </a:rPr>
              <a:t>o</a:t>
            </a:r>
            <a:r>
              <a:rPr sz="650" spc="-5" dirty="0">
                <a:solidFill>
                  <a:schemeClr val="bg1"/>
                </a:solidFill>
                <a:cs typeface="Calibri"/>
              </a:rPr>
              <a:t>r c</a:t>
            </a:r>
            <a:r>
              <a:rPr sz="650" spc="-10" dirty="0">
                <a:solidFill>
                  <a:schemeClr val="bg1"/>
                </a:solidFill>
                <a:cs typeface="Calibri"/>
              </a:rPr>
              <a:t>opi</a:t>
            </a:r>
            <a:r>
              <a:rPr sz="650" spc="-5" dirty="0">
                <a:solidFill>
                  <a:schemeClr val="bg1"/>
                </a:solidFill>
                <a:cs typeface="Calibri"/>
              </a:rPr>
              <a:t>ed</a:t>
            </a:r>
            <a:r>
              <a:rPr sz="650" spc="15" dirty="0">
                <a:solidFill>
                  <a:schemeClr val="bg1"/>
                </a:solidFill>
                <a:cs typeface="Calibri"/>
              </a:rPr>
              <a:t> </a:t>
            </a:r>
            <a:r>
              <a:rPr sz="650" spc="-10" dirty="0">
                <a:solidFill>
                  <a:schemeClr val="bg1"/>
                </a:solidFill>
                <a:cs typeface="Calibri"/>
              </a:rPr>
              <a:t>b</a:t>
            </a:r>
            <a:r>
              <a:rPr sz="650" spc="-5" dirty="0">
                <a:solidFill>
                  <a:schemeClr val="bg1"/>
                </a:solidFill>
                <a:cs typeface="Calibri"/>
              </a:rPr>
              <a:t>y</a:t>
            </a:r>
            <a:r>
              <a:rPr sz="650" spc="-10" dirty="0">
                <a:solidFill>
                  <a:schemeClr val="bg1"/>
                </a:solidFill>
                <a:cs typeface="Calibri"/>
              </a:rPr>
              <a:t> </a:t>
            </a:r>
            <a:r>
              <a:rPr sz="650" spc="-5" dirty="0">
                <a:solidFill>
                  <a:schemeClr val="bg1"/>
                </a:solidFill>
                <a:cs typeface="Calibri"/>
              </a:rPr>
              <a:t>a</a:t>
            </a:r>
            <a:r>
              <a:rPr sz="650" spc="-10" dirty="0">
                <a:solidFill>
                  <a:schemeClr val="bg1"/>
                </a:solidFill>
                <a:cs typeface="Calibri"/>
              </a:rPr>
              <a:t>n</a:t>
            </a:r>
            <a:r>
              <a:rPr sz="650" spc="-5" dirty="0">
                <a:solidFill>
                  <a:schemeClr val="bg1"/>
                </a:solidFill>
                <a:cs typeface="Calibri"/>
              </a:rPr>
              <a:t>y</a:t>
            </a:r>
            <a:r>
              <a:rPr sz="650" dirty="0">
                <a:solidFill>
                  <a:schemeClr val="bg1"/>
                </a:solidFill>
                <a:cs typeface="Calibri"/>
              </a:rPr>
              <a:t> </a:t>
            </a:r>
            <a:r>
              <a:rPr sz="650" spc="-5" dirty="0">
                <a:solidFill>
                  <a:schemeClr val="bg1"/>
                </a:solidFill>
                <a:cs typeface="Calibri"/>
              </a:rPr>
              <a:t>mea</a:t>
            </a:r>
            <a:r>
              <a:rPr sz="650" spc="-10" dirty="0">
                <a:solidFill>
                  <a:schemeClr val="bg1"/>
                </a:solidFill>
                <a:cs typeface="Calibri"/>
              </a:rPr>
              <a:t>n</a:t>
            </a:r>
            <a:r>
              <a:rPr sz="650" spc="-5" dirty="0">
                <a:solidFill>
                  <a:schemeClr val="bg1"/>
                </a:solidFill>
                <a:cs typeface="Calibri"/>
              </a:rPr>
              <a:t>s e</a:t>
            </a:r>
            <a:r>
              <a:rPr sz="650" spc="-10" dirty="0">
                <a:solidFill>
                  <a:schemeClr val="bg1"/>
                </a:solidFill>
                <a:cs typeface="Calibri"/>
              </a:rPr>
              <a:t>x</a:t>
            </a:r>
            <a:r>
              <a:rPr sz="650" spc="-5" dirty="0">
                <a:solidFill>
                  <a:schemeClr val="bg1"/>
                </a:solidFill>
                <a:cs typeface="Calibri"/>
              </a:rPr>
              <a:t>ce</a:t>
            </a:r>
            <a:r>
              <a:rPr sz="650" spc="-10" dirty="0">
                <a:solidFill>
                  <a:schemeClr val="bg1"/>
                </a:solidFill>
                <a:cs typeface="Calibri"/>
              </a:rPr>
              <a:t>p</a:t>
            </a:r>
            <a:r>
              <a:rPr sz="650" spc="-5" dirty="0">
                <a:solidFill>
                  <a:schemeClr val="bg1"/>
                </a:solidFill>
                <a:cs typeface="Calibri"/>
              </a:rPr>
              <a:t>t</a:t>
            </a:r>
            <a:r>
              <a:rPr sz="650" spc="5" dirty="0">
                <a:solidFill>
                  <a:schemeClr val="bg1"/>
                </a:solidFill>
                <a:cs typeface="Calibri"/>
              </a:rPr>
              <a:t> </a:t>
            </a:r>
            <a:r>
              <a:rPr sz="650" spc="-5" dirty="0">
                <a:solidFill>
                  <a:schemeClr val="bg1"/>
                </a:solidFill>
                <a:cs typeface="Calibri"/>
              </a:rPr>
              <a:t>w</a:t>
            </a:r>
            <a:r>
              <a:rPr sz="650" spc="-10" dirty="0">
                <a:solidFill>
                  <a:schemeClr val="bg1"/>
                </a:solidFill>
                <a:cs typeface="Calibri"/>
              </a:rPr>
              <a:t>i</a:t>
            </a:r>
            <a:r>
              <a:rPr sz="650" spc="-5" dirty="0">
                <a:solidFill>
                  <a:schemeClr val="bg1"/>
                </a:solidFill>
                <a:cs typeface="Calibri"/>
              </a:rPr>
              <a:t>th</a:t>
            </a:r>
            <a:r>
              <a:rPr sz="650" spc="-10" dirty="0">
                <a:solidFill>
                  <a:schemeClr val="bg1"/>
                </a:solidFill>
                <a:cs typeface="Calibri"/>
              </a:rPr>
              <a:t> </a:t>
            </a:r>
            <a:r>
              <a:rPr sz="650" spc="-5" dirty="0">
                <a:solidFill>
                  <a:schemeClr val="bg1"/>
                </a:solidFill>
                <a:cs typeface="Calibri"/>
              </a:rPr>
              <a:t>wr</a:t>
            </a:r>
            <a:r>
              <a:rPr sz="650" spc="-10" dirty="0">
                <a:solidFill>
                  <a:schemeClr val="bg1"/>
                </a:solidFill>
                <a:cs typeface="Calibri"/>
              </a:rPr>
              <a:t>i</a:t>
            </a:r>
            <a:r>
              <a:rPr sz="650" spc="-5" dirty="0">
                <a:solidFill>
                  <a:schemeClr val="bg1"/>
                </a:solidFill>
                <a:cs typeface="Calibri"/>
              </a:rPr>
              <a:t>t</a:t>
            </a:r>
            <a:r>
              <a:rPr sz="650" spc="-10" dirty="0">
                <a:solidFill>
                  <a:schemeClr val="bg1"/>
                </a:solidFill>
                <a:cs typeface="Calibri"/>
              </a:rPr>
              <a:t>t</a:t>
            </a:r>
            <a:r>
              <a:rPr sz="650" spc="5" dirty="0">
                <a:solidFill>
                  <a:schemeClr val="bg1"/>
                </a:solidFill>
                <a:cs typeface="Calibri"/>
              </a:rPr>
              <a:t>e</a:t>
            </a:r>
            <a:r>
              <a:rPr sz="650" spc="-5" dirty="0">
                <a:solidFill>
                  <a:schemeClr val="bg1"/>
                </a:solidFill>
                <a:cs typeface="Calibri"/>
              </a:rPr>
              <a:t>n</a:t>
            </a:r>
            <a:r>
              <a:rPr sz="650" spc="-10" dirty="0">
                <a:solidFill>
                  <a:schemeClr val="bg1"/>
                </a:solidFill>
                <a:cs typeface="Calibri"/>
              </a:rPr>
              <a:t> p</a:t>
            </a:r>
            <a:r>
              <a:rPr sz="650" spc="-5" dirty="0">
                <a:solidFill>
                  <a:schemeClr val="bg1"/>
                </a:solidFill>
                <a:cs typeface="Calibri"/>
              </a:rPr>
              <a:t>erm</a:t>
            </a:r>
            <a:r>
              <a:rPr sz="650" spc="-15" dirty="0">
                <a:solidFill>
                  <a:schemeClr val="bg1"/>
                </a:solidFill>
                <a:cs typeface="Calibri"/>
              </a:rPr>
              <a:t>i</a:t>
            </a:r>
            <a:r>
              <a:rPr sz="650" spc="-5" dirty="0">
                <a:solidFill>
                  <a:schemeClr val="bg1"/>
                </a:solidFill>
                <a:cs typeface="Calibri"/>
              </a:rPr>
              <a:t>s</a:t>
            </a:r>
            <a:r>
              <a:rPr sz="650" spc="-10" dirty="0">
                <a:solidFill>
                  <a:schemeClr val="bg1"/>
                </a:solidFill>
                <a:cs typeface="Calibri"/>
              </a:rPr>
              <a:t>si</a:t>
            </a:r>
            <a:r>
              <a:rPr sz="650" spc="-15" dirty="0">
                <a:solidFill>
                  <a:schemeClr val="bg1"/>
                </a:solidFill>
                <a:cs typeface="Calibri"/>
              </a:rPr>
              <a:t>o</a:t>
            </a:r>
            <a:r>
              <a:rPr sz="650" spc="-5" dirty="0">
                <a:solidFill>
                  <a:schemeClr val="bg1"/>
                </a:solidFill>
                <a:cs typeface="Calibri"/>
              </a:rPr>
              <a:t>n</a:t>
            </a:r>
            <a:r>
              <a:rPr sz="650" dirty="0">
                <a:solidFill>
                  <a:schemeClr val="bg1"/>
                </a:solidFill>
                <a:cs typeface="Calibri"/>
              </a:rPr>
              <a:t> </a:t>
            </a:r>
            <a:r>
              <a:rPr sz="650" spc="-15" dirty="0">
                <a:solidFill>
                  <a:schemeClr val="bg1"/>
                </a:solidFill>
                <a:cs typeface="Calibri"/>
              </a:rPr>
              <a:t>f</a:t>
            </a:r>
            <a:r>
              <a:rPr sz="650" spc="-5" dirty="0">
                <a:solidFill>
                  <a:schemeClr val="bg1"/>
                </a:solidFill>
                <a:cs typeface="Calibri"/>
              </a:rPr>
              <a:t>r</a:t>
            </a:r>
            <a:r>
              <a:rPr sz="650" spc="-10" dirty="0">
                <a:solidFill>
                  <a:schemeClr val="bg1"/>
                </a:solidFill>
                <a:cs typeface="Calibri"/>
              </a:rPr>
              <a:t>om</a:t>
            </a:r>
            <a:r>
              <a:rPr sz="650" spc="5" dirty="0">
                <a:solidFill>
                  <a:schemeClr val="bg1"/>
                </a:solidFill>
                <a:cs typeface="Calibri"/>
              </a:rPr>
              <a:t> </a:t>
            </a:r>
            <a:r>
              <a:rPr sz="650" spc="-5" dirty="0">
                <a:solidFill>
                  <a:schemeClr val="bg1"/>
                </a:solidFill>
                <a:cs typeface="Calibri"/>
              </a:rPr>
              <a:t>S</a:t>
            </a:r>
            <a:r>
              <a:rPr sz="650" spc="-15" dirty="0">
                <a:solidFill>
                  <a:schemeClr val="bg1"/>
                </a:solidFill>
                <a:cs typeface="Calibri"/>
              </a:rPr>
              <a:t>M</a:t>
            </a:r>
            <a:r>
              <a:rPr sz="650" spc="-5" dirty="0">
                <a:solidFill>
                  <a:schemeClr val="bg1"/>
                </a:solidFill>
                <a:cs typeface="Calibri"/>
              </a:rPr>
              <a:t>SA</a:t>
            </a:r>
            <a:r>
              <a:rPr sz="650" dirty="0">
                <a:solidFill>
                  <a:schemeClr val="bg1"/>
                </a:solidFill>
                <a:cs typeface="Calibri"/>
              </a:rPr>
              <a:t>.</a:t>
            </a:r>
            <a:r>
              <a:rPr sz="650" spc="-5" dirty="0">
                <a:solidFill>
                  <a:schemeClr val="bg1"/>
                </a:solidFill>
                <a:cs typeface="Calibri"/>
              </a:rPr>
              <a:t>“</a:t>
            </a:r>
            <a:endParaRPr sz="650" dirty="0">
              <a:solidFill>
                <a:schemeClr val="bg1"/>
              </a:solidFill>
              <a:cs typeface="Calibri"/>
            </a:endParaRPr>
          </a:p>
        </p:txBody>
      </p:sp>
      <p:cxnSp>
        <p:nvCxnSpPr>
          <p:cNvPr id="3" name="Straight Connector 2">
            <a:extLst>
              <a:ext uri="{FF2B5EF4-FFF2-40B4-BE49-F238E27FC236}">
                <a16:creationId xmlns:a16="http://schemas.microsoft.com/office/drawing/2014/main" id="{145D5635-2F3E-4664-BA11-F785E7578BB9}"/>
              </a:ext>
            </a:extLst>
          </p:cNvPr>
          <p:cNvCxnSpPr>
            <a:cxnSpLocks/>
          </p:cNvCxnSpPr>
          <p:nvPr/>
        </p:nvCxnSpPr>
        <p:spPr>
          <a:xfrm>
            <a:off x="228600" y="6825009"/>
            <a:ext cx="11731052" cy="0"/>
          </a:xfrm>
          <a:prstGeom prst="line">
            <a:avLst/>
          </a:prstGeom>
          <a:ln w="57150">
            <a:solidFill>
              <a:srgbClr val="FF671F"/>
            </a:solidFill>
          </a:ln>
        </p:spPr>
        <p:style>
          <a:lnRef idx="1">
            <a:schemeClr val="dk1"/>
          </a:lnRef>
          <a:fillRef idx="0">
            <a:schemeClr val="dk1"/>
          </a:fillRef>
          <a:effectRef idx="0">
            <a:schemeClr val="dk1"/>
          </a:effectRef>
          <a:fontRef idx="minor">
            <a:schemeClr val="tx1"/>
          </a:fontRef>
        </p:style>
      </p:cxnSp>
      <p:pic>
        <p:nvPicPr>
          <p:cNvPr id="79" name="Picture Placeholder 57" descr="A picture containing space, screenshot, darkness&#10;&#10;Description automatically generated">
            <a:extLst>
              <a:ext uri="{FF2B5EF4-FFF2-40B4-BE49-F238E27FC236}">
                <a16:creationId xmlns:a16="http://schemas.microsoft.com/office/drawing/2014/main" id="{D092F27C-6648-42C3-85D4-4D62A45A49B6}"/>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rcRect/>
          <a:stretch/>
        </p:blipFill>
        <p:spPr>
          <a:xfrm>
            <a:off x="0" y="0"/>
            <a:ext cx="12188825" cy="6858000"/>
          </a:xfrm>
          <a:prstGeom prst="rect">
            <a:avLst/>
          </a:prstGeom>
        </p:spPr>
      </p:pic>
      <p:sp>
        <p:nvSpPr>
          <p:cNvPr id="80" name="Rectangle 79">
            <a:extLst>
              <a:ext uri="{FF2B5EF4-FFF2-40B4-BE49-F238E27FC236}">
                <a16:creationId xmlns:a16="http://schemas.microsoft.com/office/drawing/2014/main" id="{AA4D2C62-935C-4D2F-823E-77E131B5E6B0}"/>
              </a:ext>
            </a:extLst>
          </p:cNvPr>
          <p:cNvSpPr/>
          <p:nvPr/>
        </p:nvSpPr>
        <p:spPr>
          <a:xfrm>
            <a:off x="1524" y="0"/>
            <a:ext cx="12188952" cy="6858000"/>
          </a:xfrm>
          <a:prstGeom prst="rect">
            <a:avLst/>
          </a:prstGeom>
          <a:gradFill flip="none" rotWithShape="1">
            <a:gsLst>
              <a:gs pos="0">
                <a:srgbClr val="000000">
                  <a:alpha val="90000"/>
                </a:srgbClr>
              </a:gs>
              <a:gs pos="100000">
                <a:srgbClr val="000000">
                  <a:alpha val="80000"/>
                </a:srgbClr>
              </a:gs>
            </a:gsLst>
            <a:lin ang="162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a typeface="+mn-ea"/>
              <a:cs typeface="+mn-cs"/>
            </a:endParaRPr>
          </a:p>
        </p:txBody>
      </p:sp>
      <p:sp>
        <p:nvSpPr>
          <p:cNvPr id="81" name="Rectangle 80">
            <a:extLst>
              <a:ext uri="{FF2B5EF4-FFF2-40B4-BE49-F238E27FC236}">
                <a16:creationId xmlns:a16="http://schemas.microsoft.com/office/drawing/2014/main" id="{581B8D52-0308-42B0-854D-FA9AE02486BA}"/>
              </a:ext>
            </a:extLst>
          </p:cNvPr>
          <p:cNvSpPr/>
          <p:nvPr/>
        </p:nvSpPr>
        <p:spPr>
          <a:xfrm>
            <a:off x="1524" y="0"/>
            <a:ext cx="12188952" cy="858129"/>
          </a:xfrm>
          <a:prstGeom prst="rect">
            <a:avLst/>
          </a:prstGeom>
          <a:solidFill>
            <a:srgbClr val="9E01B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a typeface="+mn-ea"/>
              <a:cs typeface="+mn-cs"/>
            </a:endParaRPr>
          </a:p>
        </p:txBody>
      </p:sp>
      <p:pic>
        <p:nvPicPr>
          <p:cNvPr id="83" name="Picture Placeholder 1044" descr="A picture containing space, screenshot, darkness&#10;&#10;Description automatically generated">
            <a:extLst>
              <a:ext uri="{FF2B5EF4-FFF2-40B4-BE49-F238E27FC236}">
                <a16:creationId xmlns:a16="http://schemas.microsoft.com/office/drawing/2014/main" id="{0EECCFF0-8D20-4796-83FD-46EFF94C6254}"/>
              </a:ext>
            </a:extLst>
          </p:cNvPr>
          <p:cNvPicPr>
            <a:picLocks noChangeAspect="1"/>
          </p:cNvPicPr>
          <p:nvPr/>
        </p:nvPicPr>
        <p:blipFill>
          <a:blip r:embed="rId4" cstate="print">
            <a:duotone>
              <a:schemeClr val="accent2">
                <a:shade val="45000"/>
                <a:satMod val="135000"/>
              </a:schemeClr>
              <a:prstClr val="white"/>
            </a:duotone>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a:stretch/>
        </p:blipFill>
        <p:spPr>
          <a:xfrm>
            <a:off x="5115832" y="2813675"/>
            <a:ext cx="1958088" cy="1679588"/>
          </a:xfrm>
          <a:custGeom>
            <a:avLst/>
            <a:gdLst>
              <a:gd name="connsiteX0" fmla="*/ 419897 w 1958088"/>
              <a:gd name="connsiteY0" fmla="*/ 0 h 1679588"/>
              <a:gd name="connsiteX1" fmla="*/ 1538191 w 1958088"/>
              <a:gd name="connsiteY1" fmla="*/ 0 h 1679588"/>
              <a:gd name="connsiteX2" fmla="*/ 1958088 w 1958088"/>
              <a:gd name="connsiteY2" fmla="*/ 839794 h 1679588"/>
              <a:gd name="connsiteX3" fmla="*/ 1538191 w 1958088"/>
              <a:gd name="connsiteY3" fmla="*/ 1679588 h 1679588"/>
              <a:gd name="connsiteX4" fmla="*/ 419897 w 1958088"/>
              <a:gd name="connsiteY4" fmla="*/ 1679588 h 1679588"/>
              <a:gd name="connsiteX5" fmla="*/ 0 w 1958088"/>
              <a:gd name="connsiteY5" fmla="*/ 839794 h 1679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58088" h="1679588">
                <a:moveTo>
                  <a:pt x="419897" y="0"/>
                </a:moveTo>
                <a:lnTo>
                  <a:pt x="1538191" y="0"/>
                </a:lnTo>
                <a:lnTo>
                  <a:pt x="1958088" y="839794"/>
                </a:lnTo>
                <a:lnTo>
                  <a:pt x="1538191" y="1679588"/>
                </a:lnTo>
                <a:lnTo>
                  <a:pt x="419897" y="1679588"/>
                </a:lnTo>
                <a:lnTo>
                  <a:pt x="0" y="839794"/>
                </a:lnTo>
                <a:close/>
              </a:path>
            </a:pathLst>
          </a:custGeom>
        </p:spPr>
      </p:pic>
      <p:grpSp>
        <p:nvGrpSpPr>
          <p:cNvPr id="84" name="Group 83">
            <a:extLst>
              <a:ext uri="{FF2B5EF4-FFF2-40B4-BE49-F238E27FC236}">
                <a16:creationId xmlns:a16="http://schemas.microsoft.com/office/drawing/2014/main" id="{AA548C50-5FC3-4F60-847E-F36CF1B8D164}"/>
              </a:ext>
            </a:extLst>
          </p:cNvPr>
          <p:cNvGrpSpPr/>
          <p:nvPr/>
        </p:nvGrpSpPr>
        <p:grpSpPr>
          <a:xfrm>
            <a:off x="5116956" y="2807201"/>
            <a:ext cx="1958088" cy="1679588"/>
            <a:chOff x="5114220" y="2807201"/>
            <a:chExt cx="1958088" cy="1679588"/>
          </a:xfrm>
        </p:grpSpPr>
        <p:sp>
          <p:nvSpPr>
            <p:cNvPr id="85" name="Hexagon 84">
              <a:extLst>
                <a:ext uri="{FF2B5EF4-FFF2-40B4-BE49-F238E27FC236}">
                  <a16:creationId xmlns:a16="http://schemas.microsoft.com/office/drawing/2014/main" id="{92773842-A81D-4D07-9B29-8625CE344D35}"/>
                </a:ext>
              </a:extLst>
            </p:cNvPr>
            <p:cNvSpPr/>
            <p:nvPr/>
          </p:nvSpPr>
          <p:spPr>
            <a:xfrm>
              <a:off x="5114220" y="2807201"/>
              <a:ext cx="1958088" cy="1679588"/>
            </a:xfrm>
            <a:prstGeom prst="hexagon">
              <a:avLst/>
            </a:prstGeom>
            <a:noFill/>
            <a:ln w="6350" cap="flat" cmpd="sng" algn="ctr">
              <a:solidFill>
                <a:srgbClr val="FFFFFF">
                  <a:alpha val="2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a typeface="+mn-ea"/>
                <a:cs typeface="+mn-cs"/>
              </a:endParaRPr>
            </a:p>
          </p:txBody>
        </p:sp>
        <p:grpSp>
          <p:nvGrpSpPr>
            <p:cNvPr id="86" name="Group 85">
              <a:extLst>
                <a:ext uri="{FF2B5EF4-FFF2-40B4-BE49-F238E27FC236}">
                  <a16:creationId xmlns:a16="http://schemas.microsoft.com/office/drawing/2014/main" id="{4A1FAB14-88B1-4216-957D-BEF1D52FE966}"/>
                </a:ext>
              </a:extLst>
            </p:cNvPr>
            <p:cNvGrpSpPr/>
            <p:nvPr/>
          </p:nvGrpSpPr>
          <p:grpSpPr>
            <a:xfrm>
              <a:off x="5626039" y="3115295"/>
              <a:ext cx="934450" cy="1063400"/>
              <a:chOff x="-2275476" y="5345581"/>
              <a:chExt cx="733108" cy="834274"/>
            </a:xfrm>
          </p:grpSpPr>
          <p:grpSp>
            <p:nvGrpSpPr>
              <p:cNvPr id="87" name="Group 86">
                <a:extLst>
                  <a:ext uri="{FF2B5EF4-FFF2-40B4-BE49-F238E27FC236}">
                    <a16:creationId xmlns:a16="http://schemas.microsoft.com/office/drawing/2014/main" id="{D5D9E51C-E12F-42E6-B16E-5659D1416BDB}"/>
                  </a:ext>
                </a:extLst>
              </p:cNvPr>
              <p:cNvGrpSpPr/>
              <p:nvPr/>
            </p:nvGrpSpPr>
            <p:grpSpPr>
              <a:xfrm>
                <a:off x="-2275476" y="5345581"/>
                <a:ext cx="733108" cy="834274"/>
                <a:chOff x="8420793" y="787558"/>
                <a:chExt cx="409870" cy="466431"/>
              </a:xfrm>
            </p:grpSpPr>
            <p:sp>
              <p:nvSpPr>
                <p:cNvPr id="96" name="Graphic 2">
                  <a:extLst>
                    <a:ext uri="{FF2B5EF4-FFF2-40B4-BE49-F238E27FC236}">
                      <a16:creationId xmlns:a16="http://schemas.microsoft.com/office/drawing/2014/main" id="{DA33890F-FFA0-4C11-8CE8-E562E82B42B5}"/>
                    </a:ext>
                  </a:extLst>
                </p:cNvPr>
                <p:cNvSpPr/>
                <p:nvPr/>
              </p:nvSpPr>
              <p:spPr>
                <a:xfrm>
                  <a:off x="8420793" y="787558"/>
                  <a:ext cx="409870" cy="466431"/>
                </a:xfrm>
                <a:custGeom>
                  <a:avLst/>
                  <a:gdLst>
                    <a:gd name="connsiteX0" fmla="*/ 3757735 w 3767755"/>
                    <a:gd name="connsiteY0" fmla="*/ 1054605 h 4287723"/>
                    <a:gd name="connsiteX1" fmla="*/ 3554181 w 3767755"/>
                    <a:gd name="connsiteY1" fmla="*/ 755043 h 4287723"/>
                    <a:gd name="connsiteX2" fmla="*/ 2037465 w 3767755"/>
                    <a:gd name="connsiteY2" fmla="*/ 34621 h 4287723"/>
                    <a:gd name="connsiteX3" fmla="*/ 1730537 w 3767755"/>
                    <a:gd name="connsiteY3" fmla="*/ 34621 h 4287723"/>
                    <a:gd name="connsiteX4" fmla="*/ 213576 w 3767755"/>
                    <a:gd name="connsiteY4" fmla="*/ 755289 h 4287723"/>
                    <a:gd name="connsiteX5" fmla="*/ 10021 w 3767755"/>
                    <a:gd name="connsiteY5" fmla="*/ 1054850 h 4287723"/>
                    <a:gd name="connsiteX6" fmla="*/ 1740113 w 3767755"/>
                    <a:gd name="connsiteY6" fmla="*/ 4257706 h 4287723"/>
                    <a:gd name="connsiteX7" fmla="*/ 2027644 w 3767755"/>
                    <a:gd name="connsiteY7" fmla="*/ 4257706 h 4287723"/>
                    <a:gd name="connsiteX8" fmla="*/ 3757735 w 3767755"/>
                    <a:gd name="connsiteY8" fmla="*/ 1054605 h 4287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67755" h="4287723">
                      <a:moveTo>
                        <a:pt x="3757735" y="1054605"/>
                      </a:moveTo>
                      <a:cubicBezTo>
                        <a:pt x="3749387" y="925204"/>
                        <a:pt x="3671305" y="810781"/>
                        <a:pt x="3554181" y="755043"/>
                      </a:cubicBezTo>
                      <a:lnTo>
                        <a:pt x="2037465" y="34621"/>
                      </a:lnTo>
                      <a:cubicBezTo>
                        <a:pt x="1940231" y="-11540"/>
                        <a:pt x="1827527" y="-11540"/>
                        <a:pt x="1730537" y="34621"/>
                      </a:cubicBezTo>
                      <a:lnTo>
                        <a:pt x="213576" y="755289"/>
                      </a:lnTo>
                      <a:cubicBezTo>
                        <a:pt x="96452" y="810781"/>
                        <a:pt x="18370" y="925449"/>
                        <a:pt x="10021" y="1054850"/>
                      </a:cubicBezTo>
                      <a:cubicBezTo>
                        <a:pt x="-132148" y="3254174"/>
                        <a:pt x="1277757" y="4055379"/>
                        <a:pt x="1740113" y="4257706"/>
                      </a:cubicBezTo>
                      <a:cubicBezTo>
                        <a:pt x="1831701" y="4297729"/>
                        <a:pt x="1936056" y="4297729"/>
                        <a:pt x="2027644" y="4257706"/>
                      </a:cubicBezTo>
                      <a:cubicBezTo>
                        <a:pt x="2489754" y="4055134"/>
                        <a:pt x="3899904" y="3253928"/>
                        <a:pt x="3757735" y="1054605"/>
                      </a:cubicBezTo>
                      <a:close/>
                    </a:path>
                  </a:pathLst>
                </a:custGeom>
                <a:solidFill>
                  <a:srgbClr val="FFFFFF">
                    <a:alpha val="40000"/>
                  </a:srgbClr>
                </a:solidFill>
                <a:ln w="2454"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 typeface="Arial"/>
                    <a:buNone/>
                    <a:tabLst/>
                    <a:defRPr/>
                  </a:pPr>
                  <a:endParaRPr kumimoji="0" lang="en-US" sz="1800" b="0" i="0" u="none" strike="noStrike" kern="0" cap="none" spc="0" normalizeH="0" baseline="0" noProof="0">
                    <a:ln>
                      <a:noFill/>
                    </a:ln>
                    <a:solidFill>
                      <a:prstClr val="black"/>
                    </a:solidFill>
                    <a:effectLst/>
                    <a:uLnTx/>
                    <a:uFillTx/>
                    <a:cs typeface="Arial"/>
                    <a:sym typeface="Arial"/>
                  </a:endParaRPr>
                </a:p>
              </p:txBody>
            </p:sp>
            <p:sp>
              <p:nvSpPr>
                <p:cNvPr id="97" name="Graphic 2">
                  <a:extLst>
                    <a:ext uri="{FF2B5EF4-FFF2-40B4-BE49-F238E27FC236}">
                      <a16:creationId xmlns:a16="http://schemas.microsoft.com/office/drawing/2014/main" id="{6AE9B70F-F46B-4856-B719-361EEA4959DA}"/>
                    </a:ext>
                  </a:extLst>
                </p:cNvPr>
                <p:cNvSpPr/>
                <p:nvPr/>
              </p:nvSpPr>
              <p:spPr>
                <a:xfrm>
                  <a:off x="8461148" y="829140"/>
                  <a:ext cx="329141" cy="383380"/>
                </a:xfrm>
                <a:custGeom>
                  <a:avLst/>
                  <a:gdLst>
                    <a:gd name="connsiteX0" fmla="*/ 3019933 w 3025646"/>
                    <a:gd name="connsiteY0" fmla="*/ 758296 h 3524270"/>
                    <a:gd name="connsiteX1" fmla="*/ 2969105 w 3025646"/>
                    <a:gd name="connsiteY1" fmla="*/ 682178 h 3524270"/>
                    <a:gd name="connsiteX2" fmla="*/ 1551098 w 3025646"/>
                    <a:gd name="connsiteY2" fmla="*/ 8655 h 3524270"/>
                    <a:gd name="connsiteX3" fmla="*/ 1474488 w 3025646"/>
                    <a:gd name="connsiteY3" fmla="*/ 8655 h 3524270"/>
                    <a:gd name="connsiteX4" fmla="*/ 56481 w 3025646"/>
                    <a:gd name="connsiteY4" fmla="*/ 682178 h 3524270"/>
                    <a:gd name="connsiteX5" fmla="*/ 5653 w 3025646"/>
                    <a:gd name="connsiteY5" fmla="*/ 758296 h 3524270"/>
                    <a:gd name="connsiteX6" fmla="*/ 569419 w 3025646"/>
                    <a:gd name="connsiteY6" fmla="*/ 2793598 h 3524270"/>
                    <a:gd name="connsiteX7" fmla="*/ 1475225 w 3025646"/>
                    <a:gd name="connsiteY7" fmla="*/ 3515983 h 3524270"/>
                    <a:gd name="connsiteX8" fmla="*/ 1550606 w 3025646"/>
                    <a:gd name="connsiteY8" fmla="*/ 3515983 h 3524270"/>
                    <a:gd name="connsiteX9" fmla="*/ 2456412 w 3025646"/>
                    <a:gd name="connsiteY9" fmla="*/ 2793598 h 3524270"/>
                    <a:gd name="connsiteX10" fmla="*/ 3019933 w 3025646"/>
                    <a:gd name="connsiteY10" fmla="*/ 758296 h 3524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25646" h="3524270">
                      <a:moveTo>
                        <a:pt x="3019933" y="758296"/>
                      </a:moveTo>
                      <a:cubicBezTo>
                        <a:pt x="3018213" y="725394"/>
                        <a:pt x="2998816" y="696174"/>
                        <a:pt x="2969105" y="682178"/>
                      </a:cubicBezTo>
                      <a:lnTo>
                        <a:pt x="1551098" y="8655"/>
                      </a:lnTo>
                      <a:cubicBezTo>
                        <a:pt x="1526789" y="-2885"/>
                        <a:pt x="1498797" y="-2885"/>
                        <a:pt x="1474488" y="8655"/>
                      </a:cubicBezTo>
                      <a:lnTo>
                        <a:pt x="56481" y="682178"/>
                      </a:lnTo>
                      <a:cubicBezTo>
                        <a:pt x="26770" y="696174"/>
                        <a:pt x="7372" y="725639"/>
                        <a:pt x="5653" y="758296"/>
                      </a:cubicBezTo>
                      <a:cubicBezTo>
                        <a:pt x="-36089" y="1578654"/>
                        <a:pt x="153470" y="2263226"/>
                        <a:pt x="569419" y="2793598"/>
                      </a:cubicBezTo>
                      <a:cubicBezTo>
                        <a:pt x="886660" y="3198006"/>
                        <a:pt x="1257674" y="3414820"/>
                        <a:pt x="1475225" y="3515983"/>
                      </a:cubicBezTo>
                      <a:cubicBezTo>
                        <a:pt x="1499288" y="3527033"/>
                        <a:pt x="1526789" y="3527033"/>
                        <a:pt x="1550606" y="3515983"/>
                      </a:cubicBezTo>
                      <a:cubicBezTo>
                        <a:pt x="1768157" y="3414820"/>
                        <a:pt x="2139172" y="3198006"/>
                        <a:pt x="2456412" y="2793598"/>
                      </a:cubicBezTo>
                      <a:cubicBezTo>
                        <a:pt x="2872361" y="2263226"/>
                        <a:pt x="3061920" y="1578654"/>
                        <a:pt x="3019933" y="758296"/>
                      </a:cubicBezTo>
                      <a:close/>
                    </a:path>
                  </a:pathLst>
                </a:custGeom>
                <a:solidFill>
                  <a:srgbClr val="FFFFFF">
                    <a:alpha val="40000"/>
                  </a:srgbClr>
                </a:solidFill>
                <a:ln w="2454"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 typeface="Arial"/>
                    <a:buNone/>
                    <a:tabLst/>
                    <a:defRPr/>
                  </a:pPr>
                  <a:endParaRPr kumimoji="0" lang="en-US" sz="1800" b="0" i="0" u="none" strike="noStrike" kern="0" cap="none" spc="0" normalizeH="0" baseline="0" noProof="0" dirty="0">
                    <a:ln>
                      <a:noFill/>
                    </a:ln>
                    <a:solidFill>
                      <a:prstClr val="black"/>
                    </a:solidFill>
                    <a:effectLst/>
                    <a:uLnTx/>
                    <a:uFillTx/>
                    <a:cs typeface="Arial"/>
                    <a:sym typeface="Arial"/>
                  </a:endParaRPr>
                </a:p>
              </p:txBody>
            </p:sp>
          </p:grpSp>
          <p:grpSp>
            <p:nvGrpSpPr>
              <p:cNvPr id="88" name="Group 87">
                <a:extLst>
                  <a:ext uri="{FF2B5EF4-FFF2-40B4-BE49-F238E27FC236}">
                    <a16:creationId xmlns:a16="http://schemas.microsoft.com/office/drawing/2014/main" id="{B2C67367-1B33-470B-91E0-B39370DAEDDD}"/>
                  </a:ext>
                </a:extLst>
              </p:cNvPr>
              <p:cNvGrpSpPr/>
              <p:nvPr/>
            </p:nvGrpSpPr>
            <p:grpSpPr>
              <a:xfrm>
                <a:off x="-2030444" y="5571728"/>
                <a:ext cx="243044" cy="381980"/>
                <a:chOff x="5434830" y="2647950"/>
                <a:chExt cx="1341391" cy="2108200"/>
              </a:xfrm>
            </p:grpSpPr>
            <p:sp>
              <p:nvSpPr>
                <p:cNvPr id="89" name="Rectangle: Rounded Corners 88">
                  <a:extLst>
                    <a:ext uri="{FF2B5EF4-FFF2-40B4-BE49-F238E27FC236}">
                      <a16:creationId xmlns:a16="http://schemas.microsoft.com/office/drawing/2014/main" id="{B3A781D1-3865-4703-8582-C8FF84251C35}"/>
                    </a:ext>
                  </a:extLst>
                </p:cNvPr>
                <p:cNvSpPr/>
                <p:nvPr/>
              </p:nvSpPr>
              <p:spPr>
                <a:xfrm>
                  <a:off x="5434830" y="3638550"/>
                  <a:ext cx="1341391" cy="1117600"/>
                </a:xfrm>
                <a:prstGeom prst="roundRect">
                  <a:avLst>
                    <a:gd name="adj" fmla="val 8712"/>
                  </a:avLst>
                </a:prstGeom>
                <a:solidFill>
                  <a:srgbClr val="9E01B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a typeface="+mn-ea"/>
                    <a:cs typeface="+mn-cs"/>
                  </a:endParaRPr>
                </a:p>
              </p:txBody>
            </p:sp>
            <p:sp>
              <p:nvSpPr>
                <p:cNvPr id="90" name="Freeform: Shape 89">
                  <a:extLst>
                    <a:ext uri="{FF2B5EF4-FFF2-40B4-BE49-F238E27FC236}">
                      <a16:creationId xmlns:a16="http://schemas.microsoft.com/office/drawing/2014/main" id="{9F2E6192-6670-4C9B-B842-26ABD7E55D2E}"/>
                    </a:ext>
                  </a:extLst>
                </p:cNvPr>
                <p:cNvSpPr/>
                <p:nvPr/>
              </p:nvSpPr>
              <p:spPr>
                <a:xfrm>
                  <a:off x="5543550" y="2647950"/>
                  <a:ext cx="1123950" cy="992584"/>
                </a:xfrm>
                <a:custGeom>
                  <a:avLst/>
                  <a:gdLst>
                    <a:gd name="connsiteX0" fmla="*/ 561975 w 1123950"/>
                    <a:gd name="connsiteY0" fmla="*/ 0 h 992584"/>
                    <a:gd name="connsiteX1" fmla="*/ 1123950 w 1123950"/>
                    <a:gd name="connsiteY1" fmla="*/ 561975 h 992584"/>
                    <a:gd name="connsiteX2" fmla="*/ 1123950 w 1123950"/>
                    <a:gd name="connsiteY2" fmla="*/ 992584 h 992584"/>
                    <a:gd name="connsiteX3" fmla="*/ 967100 w 1123950"/>
                    <a:gd name="connsiteY3" fmla="*/ 992584 h 992584"/>
                    <a:gd name="connsiteX4" fmla="*/ 967100 w 1123950"/>
                    <a:gd name="connsiteY4" fmla="*/ 582528 h 992584"/>
                    <a:gd name="connsiteX5" fmla="*/ 561975 w 1123950"/>
                    <a:gd name="connsiteY5" fmla="*/ 177403 h 992584"/>
                    <a:gd name="connsiteX6" fmla="*/ 156850 w 1123950"/>
                    <a:gd name="connsiteY6" fmla="*/ 582528 h 992584"/>
                    <a:gd name="connsiteX7" fmla="*/ 156850 w 1123950"/>
                    <a:gd name="connsiteY7" fmla="*/ 992584 h 992584"/>
                    <a:gd name="connsiteX8" fmla="*/ 0 w 1123950"/>
                    <a:gd name="connsiteY8" fmla="*/ 992584 h 992584"/>
                    <a:gd name="connsiteX9" fmla="*/ 0 w 1123950"/>
                    <a:gd name="connsiteY9" fmla="*/ 561975 h 992584"/>
                    <a:gd name="connsiteX10" fmla="*/ 561975 w 1123950"/>
                    <a:gd name="connsiteY10" fmla="*/ 0 h 992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23950" h="992584">
                      <a:moveTo>
                        <a:pt x="561975" y="0"/>
                      </a:moveTo>
                      <a:cubicBezTo>
                        <a:pt x="872345" y="0"/>
                        <a:pt x="1123950" y="251605"/>
                        <a:pt x="1123950" y="561975"/>
                      </a:cubicBezTo>
                      <a:lnTo>
                        <a:pt x="1123950" y="992584"/>
                      </a:lnTo>
                      <a:lnTo>
                        <a:pt x="967100" y="992584"/>
                      </a:lnTo>
                      <a:lnTo>
                        <a:pt x="967100" y="582528"/>
                      </a:lnTo>
                      <a:cubicBezTo>
                        <a:pt x="967100" y="358784"/>
                        <a:pt x="785719" y="177403"/>
                        <a:pt x="561975" y="177403"/>
                      </a:cubicBezTo>
                      <a:cubicBezTo>
                        <a:pt x="338231" y="177403"/>
                        <a:pt x="156850" y="358784"/>
                        <a:pt x="156850" y="582528"/>
                      </a:cubicBezTo>
                      <a:lnTo>
                        <a:pt x="156850" y="992584"/>
                      </a:lnTo>
                      <a:lnTo>
                        <a:pt x="0" y="992584"/>
                      </a:lnTo>
                      <a:lnTo>
                        <a:pt x="0" y="561975"/>
                      </a:lnTo>
                      <a:cubicBezTo>
                        <a:pt x="0" y="251605"/>
                        <a:pt x="251605" y="0"/>
                        <a:pt x="561975" y="0"/>
                      </a:cubicBezTo>
                      <a:close/>
                    </a:path>
                  </a:pathLst>
                </a:custGeom>
                <a:solidFill>
                  <a:srgbClr val="000000">
                    <a:lumMod val="65000"/>
                    <a:lumOff val="35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a typeface="+mn-ea"/>
                    <a:cs typeface="+mn-cs"/>
                  </a:endParaRPr>
                </a:p>
              </p:txBody>
            </p:sp>
            <p:sp>
              <p:nvSpPr>
                <p:cNvPr id="91" name="Freeform: Shape 90">
                  <a:extLst>
                    <a:ext uri="{FF2B5EF4-FFF2-40B4-BE49-F238E27FC236}">
                      <a16:creationId xmlns:a16="http://schemas.microsoft.com/office/drawing/2014/main" id="{7D2502B7-A599-4963-AC74-11A8EA9BBEF0}"/>
                    </a:ext>
                  </a:extLst>
                </p:cNvPr>
                <p:cNvSpPr/>
                <p:nvPr/>
              </p:nvSpPr>
              <p:spPr>
                <a:xfrm>
                  <a:off x="5543550" y="3592912"/>
                  <a:ext cx="156850" cy="45719"/>
                </a:xfrm>
                <a:custGeom>
                  <a:avLst/>
                  <a:gdLst>
                    <a:gd name="connsiteX0" fmla="*/ 0 w 156850"/>
                    <a:gd name="connsiteY0" fmla="*/ 0 h 202802"/>
                    <a:gd name="connsiteX1" fmla="*/ 156850 w 156850"/>
                    <a:gd name="connsiteY1" fmla="*/ 0 h 202802"/>
                    <a:gd name="connsiteX2" fmla="*/ 156850 w 156850"/>
                    <a:gd name="connsiteY2" fmla="*/ 202802 h 202802"/>
                    <a:gd name="connsiteX3" fmla="*/ 0 w 156850"/>
                    <a:gd name="connsiteY3" fmla="*/ 202802 h 202802"/>
                    <a:gd name="connsiteX4" fmla="*/ 0 w 156850"/>
                    <a:gd name="connsiteY4" fmla="*/ 0 h 2028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850" h="202802">
                      <a:moveTo>
                        <a:pt x="0" y="0"/>
                      </a:moveTo>
                      <a:lnTo>
                        <a:pt x="156850" y="0"/>
                      </a:lnTo>
                      <a:lnTo>
                        <a:pt x="156850" y="202802"/>
                      </a:lnTo>
                      <a:lnTo>
                        <a:pt x="0" y="202802"/>
                      </a:lnTo>
                      <a:lnTo>
                        <a:pt x="0" y="0"/>
                      </a:lnTo>
                      <a:close/>
                    </a:path>
                  </a:pathLst>
                </a:custGeom>
                <a:solidFill>
                  <a:srgbClr val="000000">
                    <a:lumMod val="50000"/>
                    <a:lumOff val="50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a typeface="+mn-ea"/>
                    <a:cs typeface="+mn-cs"/>
                  </a:endParaRPr>
                </a:p>
              </p:txBody>
            </p:sp>
            <p:sp>
              <p:nvSpPr>
                <p:cNvPr id="92" name="Freeform: Shape 91">
                  <a:extLst>
                    <a:ext uri="{FF2B5EF4-FFF2-40B4-BE49-F238E27FC236}">
                      <a16:creationId xmlns:a16="http://schemas.microsoft.com/office/drawing/2014/main" id="{189F7932-D1EE-4FDB-BA4F-B208FDD0A240}"/>
                    </a:ext>
                  </a:extLst>
                </p:cNvPr>
                <p:cNvSpPr/>
                <p:nvPr/>
              </p:nvSpPr>
              <p:spPr>
                <a:xfrm>
                  <a:off x="6510650" y="3592912"/>
                  <a:ext cx="156850" cy="45719"/>
                </a:xfrm>
                <a:custGeom>
                  <a:avLst/>
                  <a:gdLst>
                    <a:gd name="connsiteX0" fmla="*/ 0 w 156850"/>
                    <a:gd name="connsiteY0" fmla="*/ 0 h 202802"/>
                    <a:gd name="connsiteX1" fmla="*/ 156850 w 156850"/>
                    <a:gd name="connsiteY1" fmla="*/ 0 h 202802"/>
                    <a:gd name="connsiteX2" fmla="*/ 156850 w 156850"/>
                    <a:gd name="connsiteY2" fmla="*/ 202802 h 202802"/>
                    <a:gd name="connsiteX3" fmla="*/ 0 w 156850"/>
                    <a:gd name="connsiteY3" fmla="*/ 202802 h 202802"/>
                    <a:gd name="connsiteX4" fmla="*/ 0 w 156850"/>
                    <a:gd name="connsiteY4" fmla="*/ 0 h 2028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850" h="202802">
                      <a:moveTo>
                        <a:pt x="0" y="0"/>
                      </a:moveTo>
                      <a:lnTo>
                        <a:pt x="156850" y="0"/>
                      </a:lnTo>
                      <a:lnTo>
                        <a:pt x="156850" y="202802"/>
                      </a:lnTo>
                      <a:lnTo>
                        <a:pt x="0" y="202802"/>
                      </a:lnTo>
                      <a:lnTo>
                        <a:pt x="0" y="0"/>
                      </a:lnTo>
                      <a:close/>
                    </a:path>
                  </a:pathLst>
                </a:custGeom>
                <a:solidFill>
                  <a:srgbClr val="000000">
                    <a:lumMod val="50000"/>
                    <a:lumOff val="50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a typeface="+mn-ea"/>
                    <a:cs typeface="+mn-cs"/>
                  </a:endParaRPr>
                </a:p>
              </p:txBody>
            </p:sp>
            <p:grpSp>
              <p:nvGrpSpPr>
                <p:cNvPr id="93" name="Group 92">
                  <a:extLst>
                    <a:ext uri="{FF2B5EF4-FFF2-40B4-BE49-F238E27FC236}">
                      <a16:creationId xmlns:a16="http://schemas.microsoft.com/office/drawing/2014/main" id="{E6EC934E-3915-4F48-B553-678F7BB10857}"/>
                    </a:ext>
                  </a:extLst>
                </p:cNvPr>
                <p:cNvGrpSpPr/>
                <p:nvPr/>
              </p:nvGrpSpPr>
              <p:grpSpPr>
                <a:xfrm>
                  <a:off x="5997576" y="3998913"/>
                  <a:ext cx="215899" cy="396875"/>
                  <a:chOff x="5999957" y="3998913"/>
                  <a:chExt cx="215899" cy="396875"/>
                </a:xfrm>
              </p:grpSpPr>
              <p:sp>
                <p:nvSpPr>
                  <p:cNvPr id="94" name="Freeform: Shape 93">
                    <a:extLst>
                      <a:ext uri="{FF2B5EF4-FFF2-40B4-BE49-F238E27FC236}">
                        <a16:creationId xmlns:a16="http://schemas.microsoft.com/office/drawing/2014/main" id="{69DA6E0A-7C63-4563-B6D8-316C80916FB3}"/>
                      </a:ext>
                    </a:extLst>
                  </p:cNvPr>
                  <p:cNvSpPr/>
                  <p:nvPr/>
                </p:nvSpPr>
                <p:spPr>
                  <a:xfrm>
                    <a:off x="6014244" y="3998913"/>
                    <a:ext cx="201612" cy="396875"/>
                  </a:xfrm>
                  <a:custGeom>
                    <a:avLst/>
                    <a:gdLst>
                      <a:gd name="connsiteX0" fmla="*/ 100806 w 201612"/>
                      <a:gd name="connsiteY0" fmla="*/ 0 h 396875"/>
                      <a:gd name="connsiteX1" fmla="*/ 201612 w 201612"/>
                      <a:gd name="connsiteY1" fmla="*/ 100806 h 396875"/>
                      <a:gd name="connsiteX2" fmla="*/ 172087 w 201612"/>
                      <a:gd name="connsiteY2" fmla="*/ 172087 h 396875"/>
                      <a:gd name="connsiteX3" fmla="*/ 158720 w 201612"/>
                      <a:gd name="connsiteY3" fmla="*/ 181099 h 396875"/>
                      <a:gd name="connsiteX4" fmla="*/ 199279 w 201612"/>
                      <a:gd name="connsiteY4" fmla="*/ 396875 h 396875"/>
                      <a:gd name="connsiteX5" fmla="*/ 2333 w 201612"/>
                      <a:gd name="connsiteY5" fmla="*/ 396875 h 396875"/>
                      <a:gd name="connsiteX6" fmla="*/ 42893 w 201612"/>
                      <a:gd name="connsiteY6" fmla="*/ 181099 h 396875"/>
                      <a:gd name="connsiteX7" fmla="*/ 29526 w 201612"/>
                      <a:gd name="connsiteY7" fmla="*/ 172087 h 396875"/>
                      <a:gd name="connsiteX8" fmla="*/ 0 w 201612"/>
                      <a:gd name="connsiteY8" fmla="*/ 100806 h 396875"/>
                      <a:gd name="connsiteX9" fmla="*/ 100806 w 201612"/>
                      <a:gd name="connsiteY9" fmla="*/ 0 h 396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1612" h="396875">
                        <a:moveTo>
                          <a:pt x="100806" y="0"/>
                        </a:moveTo>
                        <a:cubicBezTo>
                          <a:pt x="156480" y="0"/>
                          <a:pt x="201612" y="45132"/>
                          <a:pt x="201612" y="100806"/>
                        </a:cubicBezTo>
                        <a:cubicBezTo>
                          <a:pt x="201612" y="128643"/>
                          <a:pt x="190329" y="153845"/>
                          <a:pt x="172087" y="172087"/>
                        </a:cubicBezTo>
                        <a:lnTo>
                          <a:pt x="158720" y="181099"/>
                        </a:lnTo>
                        <a:lnTo>
                          <a:pt x="199279" y="396875"/>
                        </a:lnTo>
                        <a:lnTo>
                          <a:pt x="2333" y="396875"/>
                        </a:lnTo>
                        <a:lnTo>
                          <a:pt x="42893" y="181099"/>
                        </a:lnTo>
                        <a:lnTo>
                          <a:pt x="29526" y="172087"/>
                        </a:lnTo>
                        <a:cubicBezTo>
                          <a:pt x="11283" y="153845"/>
                          <a:pt x="0" y="128643"/>
                          <a:pt x="0" y="100806"/>
                        </a:cubicBezTo>
                        <a:cubicBezTo>
                          <a:pt x="0" y="45132"/>
                          <a:pt x="45132" y="0"/>
                          <a:pt x="100806" y="0"/>
                        </a:cubicBezTo>
                        <a:close/>
                      </a:path>
                    </a:pathLst>
                  </a:custGeom>
                  <a:solidFill>
                    <a:srgbClr val="FFFFFF">
                      <a:lumMod val="65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a typeface="+mn-ea"/>
                      <a:cs typeface="+mn-cs"/>
                    </a:endParaRPr>
                  </a:p>
                </p:txBody>
              </p:sp>
              <p:sp>
                <p:nvSpPr>
                  <p:cNvPr id="95" name="Freeform: Shape 94">
                    <a:extLst>
                      <a:ext uri="{FF2B5EF4-FFF2-40B4-BE49-F238E27FC236}">
                        <a16:creationId xmlns:a16="http://schemas.microsoft.com/office/drawing/2014/main" id="{C6E14BDB-8217-4EDA-9DE7-040522923C83}"/>
                      </a:ext>
                    </a:extLst>
                  </p:cNvPr>
                  <p:cNvSpPr/>
                  <p:nvPr/>
                </p:nvSpPr>
                <p:spPr>
                  <a:xfrm>
                    <a:off x="5999957" y="3998913"/>
                    <a:ext cx="201612" cy="396875"/>
                  </a:xfrm>
                  <a:custGeom>
                    <a:avLst/>
                    <a:gdLst>
                      <a:gd name="connsiteX0" fmla="*/ 100806 w 201612"/>
                      <a:gd name="connsiteY0" fmla="*/ 0 h 396875"/>
                      <a:gd name="connsiteX1" fmla="*/ 201612 w 201612"/>
                      <a:gd name="connsiteY1" fmla="*/ 100806 h 396875"/>
                      <a:gd name="connsiteX2" fmla="*/ 172087 w 201612"/>
                      <a:gd name="connsiteY2" fmla="*/ 172087 h 396875"/>
                      <a:gd name="connsiteX3" fmla="*/ 158720 w 201612"/>
                      <a:gd name="connsiteY3" fmla="*/ 181099 h 396875"/>
                      <a:gd name="connsiteX4" fmla="*/ 199279 w 201612"/>
                      <a:gd name="connsiteY4" fmla="*/ 396875 h 396875"/>
                      <a:gd name="connsiteX5" fmla="*/ 2333 w 201612"/>
                      <a:gd name="connsiteY5" fmla="*/ 396875 h 396875"/>
                      <a:gd name="connsiteX6" fmla="*/ 42893 w 201612"/>
                      <a:gd name="connsiteY6" fmla="*/ 181099 h 396875"/>
                      <a:gd name="connsiteX7" fmla="*/ 29526 w 201612"/>
                      <a:gd name="connsiteY7" fmla="*/ 172087 h 396875"/>
                      <a:gd name="connsiteX8" fmla="*/ 0 w 201612"/>
                      <a:gd name="connsiteY8" fmla="*/ 100806 h 396875"/>
                      <a:gd name="connsiteX9" fmla="*/ 100806 w 201612"/>
                      <a:gd name="connsiteY9" fmla="*/ 0 h 396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1612" h="396875">
                        <a:moveTo>
                          <a:pt x="100806" y="0"/>
                        </a:moveTo>
                        <a:cubicBezTo>
                          <a:pt x="156480" y="0"/>
                          <a:pt x="201612" y="45132"/>
                          <a:pt x="201612" y="100806"/>
                        </a:cubicBezTo>
                        <a:cubicBezTo>
                          <a:pt x="201612" y="128643"/>
                          <a:pt x="190329" y="153845"/>
                          <a:pt x="172087" y="172087"/>
                        </a:cubicBezTo>
                        <a:lnTo>
                          <a:pt x="158720" y="181099"/>
                        </a:lnTo>
                        <a:lnTo>
                          <a:pt x="199279" y="396875"/>
                        </a:lnTo>
                        <a:lnTo>
                          <a:pt x="2333" y="396875"/>
                        </a:lnTo>
                        <a:lnTo>
                          <a:pt x="42893" y="181099"/>
                        </a:lnTo>
                        <a:lnTo>
                          <a:pt x="29526" y="172087"/>
                        </a:lnTo>
                        <a:cubicBezTo>
                          <a:pt x="11283" y="153845"/>
                          <a:pt x="0" y="128643"/>
                          <a:pt x="0" y="100806"/>
                        </a:cubicBezTo>
                        <a:cubicBezTo>
                          <a:pt x="0" y="45132"/>
                          <a:pt x="45132" y="0"/>
                          <a:pt x="100806" y="0"/>
                        </a:cubicBezTo>
                        <a:close/>
                      </a:path>
                    </a:pathLst>
                  </a:custGeom>
                  <a:solidFill>
                    <a:srgbClr val="FFFFFF">
                      <a:lumMod val="85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a typeface="+mn-ea"/>
                      <a:cs typeface="+mn-cs"/>
                    </a:endParaRPr>
                  </a:p>
                </p:txBody>
              </p:sp>
            </p:grpSp>
          </p:grpSp>
        </p:grpSp>
      </p:grpSp>
      <p:grpSp>
        <p:nvGrpSpPr>
          <p:cNvPr id="98" name="Group 97">
            <a:extLst>
              <a:ext uri="{FF2B5EF4-FFF2-40B4-BE49-F238E27FC236}">
                <a16:creationId xmlns:a16="http://schemas.microsoft.com/office/drawing/2014/main" id="{EF2A7FB3-0EF0-42EE-B82E-F7F423193444}"/>
              </a:ext>
            </a:extLst>
          </p:cNvPr>
          <p:cNvGrpSpPr/>
          <p:nvPr/>
        </p:nvGrpSpPr>
        <p:grpSpPr>
          <a:xfrm>
            <a:off x="5776687" y="4138650"/>
            <a:ext cx="1293170" cy="2719350"/>
            <a:chOff x="5629908" y="4006276"/>
            <a:chExt cx="1356117" cy="2851724"/>
          </a:xfrm>
        </p:grpSpPr>
        <p:grpSp>
          <p:nvGrpSpPr>
            <p:cNvPr id="99" name="Group 98">
              <a:extLst>
                <a:ext uri="{FF2B5EF4-FFF2-40B4-BE49-F238E27FC236}">
                  <a16:creationId xmlns:a16="http://schemas.microsoft.com/office/drawing/2014/main" id="{166CA975-B32C-4F1D-880B-7400DF6E5A79}"/>
                </a:ext>
              </a:extLst>
            </p:cNvPr>
            <p:cNvGrpSpPr/>
            <p:nvPr/>
          </p:nvGrpSpPr>
          <p:grpSpPr>
            <a:xfrm>
              <a:off x="5629908" y="4209665"/>
              <a:ext cx="1356117" cy="2266958"/>
              <a:chOff x="5582917" y="4038384"/>
              <a:chExt cx="1483165" cy="2479338"/>
            </a:xfrm>
          </p:grpSpPr>
          <p:grpSp>
            <p:nvGrpSpPr>
              <p:cNvPr id="108" name="Group 107">
                <a:extLst>
                  <a:ext uri="{FF2B5EF4-FFF2-40B4-BE49-F238E27FC236}">
                    <a16:creationId xmlns:a16="http://schemas.microsoft.com/office/drawing/2014/main" id="{9D9878AC-A13F-4C1A-B95B-016269B71E27}"/>
                  </a:ext>
                </a:extLst>
              </p:cNvPr>
              <p:cNvGrpSpPr/>
              <p:nvPr/>
            </p:nvGrpSpPr>
            <p:grpSpPr>
              <a:xfrm rot="21171213">
                <a:off x="5810451" y="4732824"/>
                <a:ext cx="1255631" cy="1784898"/>
                <a:chOff x="5808776" y="4722212"/>
                <a:chExt cx="1255631" cy="1784898"/>
              </a:xfrm>
            </p:grpSpPr>
            <p:sp>
              <p:nvSpPr>
                <p:cNvPr id="124" name="Freeform: Shape 123">
                  <a:extLst>
                    <a:ext uri="{FF2B5EF4-FFF2-40B4-BE49-F238E27FC236}">
                      <a16:creationId xmlns:a16="http://schemas.microsoft.com/office/drawing/2014/main" id="{18F75B50-B082-4602-AC23-9C5017EB57DB}"/>
                    </a:ext>
                  </a:extLst>
                </p:cNvPr>
                <p:cNvSpPr/>
                <p:nvPr/>
              </p:nvSpPr>
              <p:spPr>
                <a:xfrm rot="123168">
                  <a:off x="5968589" y="5561296"/>
                  <a:ext cx="566990" cy="945814"/>
                </a:xfrm>
                <a:custGeom>
                  <a:avLst/>
                  <a:gdLst>
                    <a:gd name="connsiteX0" fmla="*/ 78391 w 664842"/>
                    <a:gd name="connsiteY0" fmla="*/ 0 h 328421"/>
                    <a:gd name="connsiteX1" fmla="*/ 80581 w 664842"/>
                    <a:gd name="connsiteY1" fmla="*/ 60579 h 328421"/>
                    <a:gd name="connsiteX2" fmla="*/ 0 w 664842"/>
                    <a:gd name="connsiteY2" fmla="*/ 315754 h 328421"/>
                    <a:gd name="connsiteX3" fmla="*/ 613219 w 664842"/>
                    <a:gd name="connsiteY3" fmla="*/ 328422 h 328421"/>
                    <a:gd name="connsiteX4" fmla="*/ 664464 w 664842"/>
                    <a:gd name="connsiteY4" fmla="*/ 133350 h 328421"/>
                    <a:gd name="connsiteX5" fmla="*/ 78391 w 664842"/>
                    <a:gd name="connsiteY5" fmla="*/ 0 h 328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4842" h="328421">
                      <a:moveTo>
                        <a:pt x="78391" y="0"/>
                      </a:moveTo>
                      <a:cubicBezTo>
                        <a:pt x="78391" y="0"/>
                        <a:pt x="76771" y="32575"/>
                        <a:pt x="80581" y="60579"/>
                      </a:cubicBezTo>
                      <a:cubicBezTo>
                        <a:pt x="84296" y="88392"/>
                        <a:pt x="0" y="315754"/>
                        <a:pt x="0" y="315754"/>
                      </a:cubicBezTo>
                      <a:lnTo>
                        <a:pt x="613219" y="328422"/>
                      </a:lnTo>
                      <a:cubicBezTo>
                        <a:pt x="613219" y="328422"/>
                        <a:pt x="669988" y="168592"/>
                        <a:pt x="664464" y="133350"/>
                      </a:cubicBezTo>
                      <a:lnTo>
                        <a:pt x="78391" y="0"/>
                      </a:lnTo>
                      <a:close/>
                    </a:path>
                  </a:pathLst>
                </a:custGeom>
                <a:solidFill>
                  <a:srgbClr val="FFFFFF">
                    <a:lumMod val="7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black"/>
                    </a:solidFill>
                    <a:effectLst/>
                    <a:uLnTx/>
                    <a:uFillTx/>
                  </a:endParaRPr>
                </a:p>
              </p:txBody>
            </p:sp>
            <p:sp>
              <p:nvSpPr>
                <p:cNvPr id="125" name="Freeform: Shape 124">
                  <a:extLst>
                    <a:ext uri="{FF2B5EF4-FFF2-40B4-BE49-F238E27FC236}">
                      <a16:creationId xmlns:a16="http://schemas.microsoft.com/office/drawing/2014/main" id="{96EBA4B8-C8E4-47C0-9971-A55B34C899FD}"/>
                    </a:ext>
                  </a:extLst>
                </p:cNvPr>
                <p:cNvSpPr/>
                <p:nvPr/>
              </p:nvSpPr>
              <p:spPr>
                <a:xfrm>
                  <a:off x="6112208" y="5001069"/>
                  <a:ext cx="859764" cy="328548"/>
                </a:xfrm>
                <a:custGeom>
                  <a:avLst/>
                  <a:gdLst>
                    <a:gd name="connsiteX0" fmla="*/ 849249 w 859764"/>
                    <a:gd name="connsiteY0" fmla="*/ 328549 h 328548"/>
                    <a:gd name="connsiteX1" fmla="*/ 859441 w 859764"/>
                    <a:gd name="connsiteY1" fmla="*/ 280352 h 328548"/>
                    <a:gd name="connsiteX2" fmla="*/ 650653 w 859764"/>
                    <a:gd name="connsiteY2" fmla="*/ 116713 h 328548"/>
                    <a:gd name="connsiteX3" fmla="*/ 80296 w 859764"/>
                    <a:gd name="connsiteY3" fmla="*/ 31 h 328548"/>
                    <a:gd name="connsiteX4" fmla="*/ 0 w 859764"/>
                    <a:gd name="connsiteY4" fmla="*/ 99092 h 328548"/>
                    <a:gd name="connsiteX5" fmla="*/ 108109 w 859764"/>
                    <a:gd name="connsiteY5" fmla="*/ 169672 h 328548"/>
                    <a:gd name="connsiteX6" fmla="*/ 849249 w 859764"/>
                    <a:gd name="connsiteY6" fmla="*/ 328549 h 328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764" h="328548">
                      <a:moveTo>
                        <a:pt x="849249" y="328549"/>
                      </a:moveTo>
                      <a:cubicBezTo>
                        <a:pt x="849249" y="328549"/>
                        <a:pt x="852678" y="307308"/>
                        <a:pt x="859441" y="280352"/>
                      </a:cubicBezTo>
                      <a:cubicBezTo>
                        <a:pt x="866204" y="253206"/>
                        <a:pt x="766096" y="149955"/>
                        <a:pt x="650653" y="116713"/>
                      </a:cubicBezTo>
                      <a:cubicBezTo>
                        <a:pt x="535210" y="83375"/>
                        <a:pt x="147161" y="-1873"/>
                        <a:pt x="80296" y="31"/>
                      </a:cubicBezTo>
                      <a:cubicBezTo>
                        <a:pt x="13811" y="1937"/>
                        <a:pt x="0" y="99092"/>
                        <a:pt x="0" y="99092"/>
                      </a:cubicBezTo>
                      <a:cubicBezTo>
                        <a:pt x="0" y="99092"/>
                        <a:pt x="43243" y="148145"/>
                        <a:pt x="108109" y="169672"/>
                      </a:cubicBezTo>
                      <a:cubicBezTo>
                        <a:pt x="172974" y="191103"/>
                        <a:pt x="710755" y="320262"/>
                        <a:pt x="849249" y="328549"/>
                      </a:cubicBezTo>
                      <a:close/>
                    </a:path>
                  </a:pathLst>
                </a:custGeom>
                <a:solidFill>
                  <a:srgbClr val="FFFFFF">
                    <a:lumMod val="7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black"/>
                    </a:solidFill>
                    <a:effectLst/>
                    <a:uLnTx/>
                    <a:uFillTx/>
                  </a:endParaRPr>
                </a:p>
              </p:txBody>
            </p:sp>
            <p:sp>
              <p:nvSpPr>
                <p:cNvPr id="126" name="Freeform: Shape 125">
                  <a:extLst>
                    <a:ext uri="{FF2B5EF4-FFF2-40B4-BE49-F238E27FC236}">
                      <a16:creationId xmlns:a16="http://schemas.microsoft.com/office/drawing/2014/main" id="{3A76E4E4-6675-40D3-BB23-1EFAFEF8AF98}"/>
                    </a:ext>
                  </a:extLst>
                </p:cNvPr>
                <p:cNvSpPr/>
                <p:nvPr/>
              </p:nvSpPr>
              <p:spPr>
                <a:xfrm>
                  <a:off x="6128495" y="5181123"/>
                  <a:ext cx="779516" cy="552199"/>
                </a:xfrm>
                <a:custGeom>
                  <a:avLst/>
                  <a:gdLst>
                    <a:gd name="connsiteX0" fmla="*/ 773239 w 779516"/>
                    <a:gd name="connsiteY0" fmla="*/ 423196 h 552199"/>
                    <a:gd name="connsiteX1" fmla="*/ 776478 w 779516"/>
                    <a:gd name="connsiteY1" fmla="*/ 335471 h 552199"/>
                    <a:gd name="connsiteX2" fmla="*/ 505206 w 779516"/>
                    <a:gd name="connsiteY2" fmla="*/ 224599 h 552199"/>
                    <a:gd name="connsiteX3" fmla="*/ 183928 w 779516"/>
                    <a:gd name="connsiteY3" fmla="*/ 97441 h 552199"/>
                    <a:gd name="connsiteX4" fmla="*/ 107537 w 779516"/>
                    <a:gd name="connsiteY4" fmla="*/ 58769 h 552199"/>
                    <a:gd name="connsiteX5" fmla="*/ 0 w 779516"/>
                    <a:gd name="connsiteY5" fmla="*/ 0 h 552199"/>
                    <a:gd name="connsiteX6" fmla="*/ 40862 w 779516"/>
                    <a:gd name="connsiteY6" fmla="*/ 154496 h 552199"/>
                    <a:gd name="connsiteX7" fmla="*/ 28575 w 779516"/>
                    <a:gd name="connsiteY7" fmla="*/ 320707 h 552199"/>
                    <a:gd name="connsiteX8" fmla="*/ 248698 w 779516"/>
                    <a:gd name="connsiteY8" fmla="*/ 475583 h 552199"/>
                    <a:gd name="connsiteX9" fmla="*/ 621030 w 779516"/>
                    <a:gd name="connsiteY9" fmla="*/ 550069 h 552199"/>
                    <a:gd name="connsiteX10" fmla="*/ 773239 w 779516"/>
                    <a:gd name="connsiteY10" fmla="*/ 423196 h 552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9516" h="552199">
                      <a:moveTo>
                        <a:pt x="773239" y="423196"/>
                      </a:moveTo>
                      <a:cubicBezTo>
                        <a:pt x="773239" y="423196"/>
                        <a:pt x="784860" y="357854"/>
                        <a:pt x="776478" y="335471"/>
                      </a:cubicBezTo>
                      <a:cubicBezTo>
                        <a:pt x="768001" y="312991"/>
                        <a:pt x="505206" y="224599"/>
                        <a:pt x="505206" y="224599"/>
                      </a:cubicBezTo>
                      <a:lnTo>
                        <a:pt x="183928" y="97441"/>
                      </a:lnTo>
                      <a:lnTo>
                        <a:pt x="107537" y="58769"/>
                      </a:lnTo>
                      <a:lnTo>
                        <a:pt x="0" y="0"/>
                      </a:lnTo>
                      <a:lnTo>
                        <a:pt x="40862" y="154496"/>
                      </a:lnTo>
                      <a:cubicBezTo>
                        <a:pt x="40862" y="154496"/>
                        <a:pt x="14097" y="279082"/>
                        <a:pt x="28575" y="320707"/>
                      </a:cubicBezTo>
                      <a:cubicBezTo>
                        <a:pt x="42958" y="361950"/>
                        <a:pt x="95345" y="429577"/>
                        <a:pt x="248698" y="475583"/>
                      </a:cubicBezTo>
                      <a:cubicBezTo>
                        <a:pt x="401860" y="521494"/>
                        <a:pt x="563689" y="562070"/>
                        <a:pt x="621030" y="550069"/>
                      </a:cubicBezTo>
                      <a:cubicBezTo>
                        <a:pt x="678752" y="537972"/>
                        <a:pt x="765143" y="499396"/>
                        <a:pt x="773239" y="423196"/>
                      </a:cubicBezTo>
                      <a:close/>
                    </a:path>
                  </a:pathLst>
                </a:custGeom>
                <a:solidFill>
                  <a:srgbClr val="FFFFFF">
                    <a:lumMod val="7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black"/>
                    </a:solidFill>
                    <a:effectLst/>
                    <a:uLnTx/>
                    <a:uFillTx/>
                  </a:endParaRPr>
                </a:p>
              </p:txBody>
            </p:sp>
            <p:sp>
              <p:nvSpPr>
                <p:cNvPr id="127" name="Freeform: Shape 126">
                  <a:extLst>
                    <a:ext uri="{FF2B5EF4-FFF2-40B4-BE49-F238E27FC236}">
                      <a16:creationId xmlns:a16="http://schemas.microsoft.com/office/drawing/2014/main" id="{CB342C35-3DB9-4668-9FD7-B20650899239}"/>
                    </a:ext>
                  </a:extLst>
                </p:cNvPr>
                <p:cNvSpPr/>
                <p:nvPr/>
              </p:nvSpPr>
              <p:spPr>
                <a:xfrm>
                  <a:off x="5808776" y="5302298"/>
                  <a:ext cx="1102466" cy="679979"/>
                </a:xfrm>
                <a:custGeom>
                  <a:avLst/>
                  <a:gdLst>
                    <a:gd name="connsiteX0" fmla="*/ 390014 w 1102466"/>
                    <a:gd name="connsiteY0" fmla="*/ 17604 h 679979"/>
                    <a:gd name="connsiteX1" fmla="*/ 241995 w 1102466"/>
                    <a:gd name="connsiteY1" fmla="*/ 13699 h 679979"/>
                    <a:gd name="connsiteX2" fmla="*/ 63020 w 1102466"/>
                    <a:gd name="connsiteY2" fmla="*/ 99996 h 679979"/>
                    <a:gd name="connsiteX3" fmla="*/ 1298 w 1102466"/>
                    <a:gd name="connsiteY3" fmla="*/ 167623 h 679979"/>
                    <a:gd name="connsiteX4" fmla="*/ 146364 w 1102466"/>
                    <a:gd name="connsiteY4" fmla="*/ 501189 h 679979"/>
                    <a:gd name="connsiteX5" fmla="*/ 258473 w 1102466"/>
                    <a:gd name="connsiteY5" fmla="*/ 562149 h 679979"/>
                    <a:gd name="connsiteX6" fmla="*/ 774824 w 1102466"/>
                    <a:gd name="connsiteY6" fmla="*/ 679973 h 679979"/>
                    <a:gd name="connsiteX7" fmla="*/ 882075 w 1102466"/>
                    <a:gd name="connsiteY7" fmla="*/ 620632 h 679979"/>
                    <a:gd name="connsiteX8" fmla="*/ 1098007 w 1102466"/>
                    <a:gd name="connsiteY8" fmla="*/ 354694 h 679979"/>
                    <a:gd name="connsiteX9" fmla="*/ 1090958 w 1102466"/>
                    <a:gd name="connsiteY9" fmla="*/ 288591 h 679979"/>
                    <a:gd name="connsiteX10" fmla="*/ 997613 w 1102466"/>
                    <a:gd name="connsiteY10" fmla="*/ 392413 h 679979"/>
                    <a:gd name="connsiteX11" fmla="*/ 806827 w 1102466"/>
                    <a:gd name="connsiteY11" fmla="*/ 387365 h 679979"/>
                    <a:gd name="connsiteX12" fmla="*/ 448497 w 1102466"/>
                    <a:gd name="connsiteY12" fmla="*/ 266778 h 679979"/>
                    <a:gd name="connsiteX13" fmla="*/ 390014 w 1102466"/>
                    <a:gd name="connsiteY13" fmla="*/ 17604 h 679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02466" h="679979">
                      <a:moveTo>
                        <a:pt x="390014" y="17604"/>
                      </a:moveTo>
                      <a:cubicBezTo>
                        <a:pt x="390014" y="17604"/>
                        <a:pt x="320195" y="-19257"/>
                        <a:pt x="241995" y="13699"/>
                      </a:cubicBezTo>
                      <a:cubicBezTo>
                        <a:pt x="164747" y="46179"/>
                        <a:pt x="84356" y="92661"/>
                        <a:pt x="63020" y="99996"/>
                      </a:cubicBezTo>
                      <a:cubicBezTo>
                        <a:pt x="41684" y="107330"/>
                        <a:pt x="-8703" y="127618"/>
                        <a:pt x="1298" y="167623"/>
                      </a:cubicBezTo>
                      <a:cubicBezTo>
                        <a:pt x="11204" y="207343"/>
                        <a:pt x="138173" y="488140"/>
                        <a:pt x="146364" y="501189"/>
                      </a:cubicBezTo>
                      <a:cubicBezTo>
                        <a:pt x="154556" y="514238"/>
                        <a:pt x="180178" y="543861"/>
                        <a:pt x="258473" y="562149"/>
                      </a:cubicBezTo>
                      <a:cubicBezTo>
                        <a:pt x="336864" y="580437"/>
                        <a:pt x="749201" y="680926"/>
                        <a:pt x="774824" y="679973"/>
                      </a:cubicBezTo>
                      <a:cubicBezTo>
                        <a:pt x="800541" y="679020"/>
                        <a:pt x="839403" y="661590"/>
                        <a:pt x="882075" y="620632"/>
                      </a:cubicBezTo>
                      <a:cubicBezTo>
                        <a:pt x="925223" y="579199"/>
                        <a:pt x="1059050" y="429275"/>
                        <a:pt x="1098007" y="354694"/>
                      </a:cubicBezTo>
                      <a:cubicBezTo>
                        <a:pt x="1107532" y="315261"/>
                        <a:pt x="1100198" y="282876"/>
                        <a:pt x="1090958" y="288591"/>
                      </a:cubicBezTo>
                      <a:cubicBezTo>
                        <a:pt x="1081719" y="294306"/>
                        <a:pt x="1035809" y="364791"/>
                        <a:pt x="997613" y="392413"/>
                      </a:cubicBezTo>
                      <a:cubicBezTo>
                        <a:pt x="959704" y="419750"/>
                        <a:pt x="901220" y="407749"/>
                        <a:pt x="806827" y="387365"/>
                      </a:cubicBezTo>
                      <a:cubicBezTo>
                        <a:pt x="712625" y="366982"/>
                        <a:pt x="460499" y="312975"/>
                        <a:pt x="448497" y="266778"/>
                      </a:cubicBezTo>
                      <a:cubicBezTo>
                        <a:pt x="436496" y="220011"/>
                        <a:pt x="455831" y="45513"/>
                        <a:pt x="390014" y="17604"/>
                      </a:cubicBezTo>
                      <a:close/>
                    </a:path>
                  </a:pathLst>
                </a:custGeom>
                <a:solidFill>
                  <a:srgbClr val="FFFFFF">
                    <a:lumMod val="9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black"/>
                    </a:solidFill>
                    <a:effectLst/>
                    <a:uLnTx/>
                    <a:uFillTx/>
                  </a:endParaRPr>
                </a:p>
              </p:txBody>
            </p:sp>
            <p:sp>
              <p:nvSpPr>
                <p:cNvPr id="128" name="Freeform: Shape 127">
                  <a:extLst>
                    <a:ext uri="{FF2B5EF4-FFF2-40B4-BE49-F238E27FC236}">
                      <a16:creationId xmlns:a16="http://schemas.microsoft.com/office/drawing/2014/main" id="{C75F7970-AC74-4CE2-B9E6-DF5A955E2CE5}"/>
                    </a:ext>
                  </a:extLst>
                </p:cNvPr>
                <p:cNvSpPr/>
                <p:nvPr/>
              </p:nvSpPr>
              <p:spPr>
                <a:xfrm>
                  <a:off x="6079252" y="5091683"/>
                  <a:ext cx="897071" cy="571313"/>
                </a:xfrm>
                <a:custGeom>
                  <a:avLst/>
                  <a:gdLst>
                    <a:gd name="connsiteX0" fmla="*/ 6476 w 897071"/>
                    <a:gd name="connsiteY0" fmla="*/ 0 h 571313"/>
                    <a:gd name="connsiteX1" fmla="*/ 190023 w 897071"/>
                    <a:gd name="connsiteY1" fmla="*/ 32099 h 571313"/>
                    <a:gd name="connsiteX2" fmla="*/ 658844 w 897071"/>
                    <a:gd name="connsiteY2" fmla="*/ 126111 h 571313"/>
                    <a:gd name="connsiteX3" fmla="*/ 893825 w 897071"/>
                    <a:gd name="connsiteY3" fmla="*/ 246888 h 571313"/>
                    <a:gd name="connsiteX4" fmla="*/ 845534 w 897071"/>
                    <a:gd name="connsiteY4" fmla="*/ 403574 h 571313"/>
                    <a:gd name="connsiteX5" fmla="*/ 673322 w 897071"/>
                    <a:gd name="connsiteY5" fmla="*/ 571310 h 571313"/>
                    <a:gd name="connsiteX6" fmla="*/ 239458 w 897071"/>
                    <a:gd name="connsiteY6" fmla="*/ 439674 h 571313"/>
                    <a:gd name="connsiteX7" fmla="*/ 156590 w 897071"/>
                    <a:gd name="connsiteY7" fmla="*/ 169354 h 571313"/>
                    <a:gd name="connsiteX8" fmla="*/ 6476 w 897071"/>
                    <a:gd name="connsiteY8" fmla="*/ 0 h 571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7071" h="571313">
                      <a:moveTo>
                        <a:pt x="6476" y="0"/>
                      </a:moveTo>
                      <a:cubicBezTo>
                        <a:pt x="6476" y="0"/>
                        <a:pt x="107441" y="36481"/>
                        <a:pt x="190023" y="32099"/>
                      </a:cubicBezTo>
                      <a:cubicBezTo>
                        <a:pt x="273081" y="27622"/>
                        <a:pt x="544925" y="86487"/>
                        <a:pt x="658844" y="126111"/>
                      </a:cubicBezTo>
                      <a:cubicBezTo>
                        <a:pt x="772477" y="165640"/>
                        <a:pt x="877157" y="231457"/>
                        <a:pt x="893825" y="246888"/>
                      </a:cubicBezTo>
                      <a:cubicBezTo>
                        <a:pt x="910399" y="262319"/>
                        <a:pt x="858773" y="361664"/>
                        <a:pt x="845534" y="403574"/>
                      </a:cubicBezTo>
                      <a:cubicBezTo>
                        <a:pt x="832389" y="445008"/>
                        <a:pt x="737711" y="572167"/>
                        <a:pt x="673322" y="571310"/>
                      </a:cubicBezTo>
                      <a:cubicBezTo>
                        <a:pt x="609219" y="570357"/>
                        <a:pt x="271938" y="484251"/>
                        <a:pt x="239458" y="439674"/>
                      </a:cubicBezTo>
                      <a:cubicBezTo>
                        <a:pt x="206692" y="394716"/>
                        <a:pt x="187832" y="195929"/>
                        <a:pt x="156590" y="169354"/>
                      </a:cubicBezTo>
                      <a:cubicBezTo>
                        <a:pt x="125063" y="142589"/>
                        <a:pt x="-33719" y="52102"/>
                        <a:pt x="6476" y="0"/>
                      </a:cubicBezTo>
                      <a:close/>
                    </a:path>
                  </a:pathLst>
                </a:custGeom>
                <a:solidFill>
                  <a:srgbClr val="FFFFFF">
                    <a:lumMod val="9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black"/>
                    </a:solidFill>
                    <a:effectLst/>
                    <a:uLnTx/>
                    <a:uFillTx/>
                  </a:endParaRPr>
                </a:p>
              </p:txBody>
            </p:sp>
            <p:sp>
              <p:nvSpPr>
                <p:cNvPr id="129" name="Freeform: Shape 128">
                  <a:extLst>
                    <a:ext uri="{FF2B5EF4-FFF2-40B4-BE49-F238E27FC236}">
                      <a16:creationId xmlns:a16="http://schemas.microsoft.com/office/drawing/2014/main" id="{74964DB7-98B0-4F5D-8FCB-1EC47FDC3F5B}"/>
                    </a:ext>
                  </a:extLst>
                </p:cNvPr>
                <p:cNvSpPr/>
                <p:nvPr/>
              </p:nvSpPr>
              <p:spPr>
                <a:xfrm>
                  <a:off x="6020441" y="4722212"/>
                  <a:ext cx="1043966" cy="580933"/>
                </a:xfrm>
                <a:custGeom>
                  <a:avLst/>
                  <a:gdLst>
                    <a:gd name="connsiteX0" fmla="*/ 12917 w 1043966"/>
                    <a:gd name="connsiteY0" fmla="*/ 9689 h 580933"/>
                    <a:gd name="connsiteX1" fmla="*/ 440 w 1043966"/>
                    <a:gd name="connsiteY1" fmla="*/ 206761 h 580933"/>
                    <a:gd name="connsiteX2" fmla="*/ 64352 w 1043966"/>
                    <a:gd name="connsiteY2" fmla="*/ 335825 h 580933"/>
                    <a:gd name="connsiteX3" fmla="*/ 244946 w 1043966"/>
                    <a:gd name="connsiteY3" fmla="*/ 344969 h 580933"/>
                    <a:gd name="connsiteX4" fmla="*/ 692621 w 1043966"/>
                    <a:gd name="connsiteY4" fmla="*/ 437171 h 580933"/>
                    <a:gd name="connsiteX5" fmla="*/ 948082 w 1043966"/>
                    <a:gd name="connsiteY5" fmla="*/ 570235 h 580933"/>
                    <a:gd name="connsiteX6" fmla="*/ 987230 w 1043966"/>
                    <a:gd name="connsiteY6" fmla="*/ 565759 h 580933"/>
                    <a:gd name="connsiteX7" fmla="*/ 1042665 w 1043966"/>
                    <a:gd name="connsiteY7" fmla="*/ 356970 h 580933"/>
                    <a:gd name="connsiteX8" fmla="*/ 946082 w 1043966"/>
                    <a:gd name="connsiteY8" fmla="*/ 272484 h 580933"/>
                    <a:gd name="connsiteX9" fmla="*/ 835877 w 1043966"/>
                    <a:gd name="connsiteY9" fmla="*/ 279627 h 580933"/>
                    <a:gd name="connsiteX10" fmla="*/ 810922 w 1043966"/>
                    <a:gd name="connsiteY10" fmla="*/ 282866 h 580933"/>
                    <a:gd name="connsiteX11" fmla="*/ 813875 w 1043966"/>
                    <a:gd name="connsiteY11" fmla="*/ 182758 h 580933"/>
                    <a:gd name="connsiteX12" fmla="*/ 623565 w 1043966"/>
                    <a:gd name="connsiteY12" fmla="*/ 135895 h 580933"/>
                    <a:gd name="connsiteX13" fmla="*/ 587180 w 1043966"/>
                    <a:gd name="connsiteY13" fmla="*/ 151231 h 580933"/>
                    <a:gd name="connsiteX14" fmla="*/ 560795 w 1043966"/>
                    <a:gd name="connsiteY14" fmla="*/ 172281 h 580933"/>
                    <a:gd name="connsiteX15" fmla="*/ 547365 w 1043966"/>
                    <a:gd name="connsiteY15" fmla="*/ 109511 h 580933"/>
                    <a:gd name="connsiteX16" fmla="*/ 388012 w 1043966"/>
                    <a:gd name="connsiteY16" fmla="*/ 69697 h 580933"/>
                    <a:gd name="connsiteX17" fmla="*/ 331433 w 1043966"/>
                    <a:gd name="connsiteY17" fmla="*/ 84079 h 580933"/>
                    <a:gd name="connsiteX18" fmla="*/ 298763 w 1043966"/>
                    <a:gd name="connsiteY18" fmla="*/ 105510 h 580933"/>
                    <a:gd name="connsiteX19" fmla="*/ 263901 w 1043966"/>
                    <a:gd name="connsiteY19" fmla="*/ 45122 h 580933"/>
                    <a:gd name="connsiteX20" fmla="*/ 142172 w 1043966"/>
                    <a:gd name="connsiteY20" fmla="*/ 13785 h 580933"/>
                    <a:gd name="connsiteX21" fmla="*/ 12917 w 1043966"/>
                    <a:gd name="connsiteY21" fmla="*/ 9689 h 580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43966" h="580933">
                      <a:moveTo>
                        <a:pt x="12917" y="9689"/>
                      </a:moveTo>
                      <a:cubicBezTo>
                        <a:pt x="12917" y="9689"/>
                        <a:pt x="-2799" y="162565"/>
                        <a:pt x="440" y="206761"/>
                      </a:cubicBezTo>
                      <a:cubicBezTo>
                        <a:pt x="3678" y="250576"/>
                        <a:pt x="28348" y="320871"/>
                        <a:pt x="64352" y="335825"/>
                      </a:cubicBezTo>
                      <a:cubicBezTo>
                        <a:pt x="100357" y="350875"/>
                        <a:pt x="194845" y="345445"/>
                        <a:pt x="244946" y="344969"/>
                      </a:cubicBezTo>
                      <a:cubicBezTo>
                        <a:pt x="295238" y="344588"/>
                        <a:pt x="575369" y="391546"/>
                        <a:pt x="692621" y="437171"/>
                      </a:cubicBezTo>
                      <a:cubicBezTo>
                        <a:pt x="809589" y="482701"/>
                        <a:pt x="932175" y="558234"/>
                        <a:pt x="948082" y="570235"/>
                      </a:cubicBezTo>
                      <a:cubicBezTo>
                        <a:pt x="963893" y="582237"/>
                        <a:pt x="975323" y="588237"/>
                        <a:pt x="987230" y="565759"/>
                      </a:cubicBezTo>
                      <a:cubicBezTo>
                        <a:pt x="999231" y="543089"/>
                        <a:pt x="1052952" y="394594"/>
                        <a:pt x="1042665" y="356970"/>
                      </a:cubicBezTo>
                      <a:cubicBezTo>
                        <a:pt x="1032283" y="318966"/>
                        <a:pt x="1033140" y="294106"/>
                        <a:pt x="946082" y="272484"/>
                      </a:cubicBezTo>
                      <a:cubicBezTo>
                        <a:pt x="859118" y="250862"/>
                        <a:pt x="839783" y="269722"/>
                        <a:pt x="835877" y="279627"/>
                      </a:cubicBezTo>
                      <a:cubicBezTo>
                        <a:pt x="832067" y="289438"/>
                        <a:pt x="806445" y="294296"/>
                        <a:pt x="810922" y="282866"/>
                      </a:cubicBezTo>
                      <a:cubicBezTo>
                        <a:pt x="815399" y="271436"/>
                        <a:pt x="850070" y="194569"/>
                        <a:pt x="813875" y="182758"/>
                      </a:cubicBezTo>
                      <a:cubicBezTo>
                        <a:pt x="777680" y="170852"/>
                        <a:pt x="643949" y="138658"/>
                        <a:pt x="623565" y="135895"/>
                      </a:cubicBezTo>
                      <a:cubicBezTo>
                        <a:pt x="603182" y="133133"/>
                        <a:pt x="591371" y="139515"/>
                        <a:pt x="587180" y="151231"/>
                      </a:cubicBezTo>
                      <a:cubicBezTo>
                        <a:pt x="582989" y="162946"/>
                        <a:pt x="565272" y="193045"/>
                        <a:pt x="560795" y="172281"/>
                      </a:cubicBezTo>
                      <a:cubicBezTo>
                        <a:pt x="556319" y="151421"/>
                        <a:pt x="563177" y="118560"/>
                        <a:pt x="547365" y="109511"/>
                      </a:cubicBezTo>
                      <a:cubicBezTo>
                        <a:pt x="531458" y="100462"/>
                        <a:pt x="424302" y="74268"/>
                        <a:pt x="388012" y="69697"/>
                      </a:cubicBezTo>
                      <a:cubicBezTo>
                        <a:pt x="351722" y="65125"/>
                        <a:pt x="341816" y="66553"/>
                        <a:pt x="331433" y="84079"/>
                      </a:cubicBezTo>
                      <a:cubicBezTo>
                        <a:pt x="321146" y="101605"/>
                        <a:pt x="302668" y="129704"/>
                        <a:pt x="298763" y="105510"/>
                      </a:cubicBezTo>
                      <a:cubicBezTo>
                        <a:pt x="294857" y="81126"/>
                        <a:pt x="289714" y="52742"/>
                        <a:pt x="263901" y="45122"/>
                      </a:cubicBezTo>
                      <a:cubicBezTo>
                        <a:pt x="238088" y="37407"/>
                        <a:pt x="192559" y="25310"/>
                        <a:pt x="142172" y="13785"/>
                      </a:cubicBezTo>
                      <a:cubicBezTo>
                        <a:pt x="91880" y="2164"/>
                        <a:pt x="29586" y="-8313"/>
                        <a:pt x="12917" y="9689"/>
                      </a:cubicBezTo>
                      <a:close/>
                    </a:path>
                  </a:pathLst>
                </a:custGeom>
                <a:solidFill>
                  <a:srgbClr val="FFFFFF">
                    <a:lumMod val="9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black"/>
                    </a:solidFill>
                    <a:effectLst/>
                    <a:uLnTx/>
                    <a:uFillTx/>
                  </a:endParaRPr>
                </a:p>
              </p:txBody>
            </p:sp>
          </p:grpSp>
          <p:grpSp>
            <p:nvGrpSpPr>
              <p:cNvPr id="109" name="Group 108">
                <a:extLst>
                  <a:ext uri="{FF2B5EF4-FFF2-40B4-BE49-F238E27FC236}">
                    <a16:creationId xmlns:a16="http://schemas.microsoft.com/office/drawing/2014/main" id="{FF4AC1FF-CB46-4258-A791-FE927A44A119}"/>
                  </a:ext>
                </a:extLst>
              </p:cNvPr>
              <p:cNvGrpSpPr/>
              <p:nvPr/>
            </p:nvGrpSpPr>
            <p:grpSpPr>
              <a:xfrm>
                <a:off x="5582917" y="4038384"/>
                <a:ext cx="1422773" cy="1550273"/>
                <a:chOff x="5582917" y="4038384"/>
                <a:chExt cx="1422773" cy="1550273"/>
              </a:xfrm>
            </p:grpSpPr>
            <p:grpSp>
              <p:nvGrpSpPr>
                <p:cNvPr id="110" name="Group 109">
                  <a:extLst>
                    <a:ext uri="{FF2B5EF4-FFF2-40B4-BE49-F238E27FC236}">
                      <a16:creationId xmlns:a16="http://schemas.microsoft.com/office/drawing/2014/main" id="{2D2A3661-8518-46A6-91D0-06F5CAD3EC48}"/>
                    </a:ext>
                  </a:extLst>
                </p:cNvPr>
                <p:cNvGrpSpPr/>
                <p:nvPr/>
              </p:nvGrpSpPr>
              <p:grpSpPr>
                <a:xfrm rot="29550">
                  <a:off x="5582917" y="4773543"/>
                  <a:ext cx="477244" cy="815114"/>
                  <a:chOff x="5872334" y="4730117"/>
                  <a:chExt cx="289006" cy="493611"/>
                </a:xfrm>
              </p:grpSpPr>
              <p:sp>
                <p:nvSpPr>
                  <p:cNvPr id="122" name="Rectangle 47">
                    <a:extLst>
                      <a:ext uri="{FF2B5EF4-FFF2-40B4-BE49-F238E27FC236}">
                        <a16:creationId xmlns:a16="http://schemas.microsoft.com/office/drawing/2014/main" id="{07F97FF2-261C-48C0-A3BA-AAFDD565F230}"/>
                      </a:ext>
                    </a:extLst>
                  </p:cNvPr>
                  <p:cNvSpPr/>
                  <p:nvPr/>
                </p:nvSpPr>
                <p:spPr>
                  <a:xfrm>
                    <a:off x="5872334" y="4730117"/>
                    <a:ext cx="213803" cy="324693"/>
                  </a:xfrm>
                  <a:custGeom>
                    <a:avLst/>
                    <a:gdLst>
                      <a:gd name="connsiteX0" fmla="*/ 0 w 303764"/>
                      <a:gd name="connsiteY0" fmla="*/ 0 h 303764"/>
                      <a:gd name="connsiteX1" fmla="*/ 303764 w 303764"/>
                      <a:gd name="connsiteY1" fmla="*/ 0 h 303764"/>
                      <a:gd name="connsiteX2" fmla="*/ 303764 w 303764"/>
                      <a:gd name="connsiteY2" fmla="*/ 303764 h 303764"/>
                      <a:gd name="connsiteX3" fmla="*/ 0 w 303764"/>
                      <a:gd name="connsiteY3" fmla="*/ 303764 h 303764"/>
                      <a:gd name="connsiteX4" fmla="*/ 0 w 303764"/>
                      <a:gd name="connsiteY4" fmla="*/ 0 h 303764"/>
                      <a:gd name="connsiteX0" fmla="*/ 0 w 303764"/>
                      <a:gd name="connsiteY0" fmla="*/ 0 h 314068"/>
                      <a:gd name="connsiteX1" fmla="*/ 303764 w 303764"/>
                      <a:gd name="connsiteY1" fmla="*/ 0 h 314068"/>
                      <a:gd name="connsiteX2" fmla="*/ 236794 w 303764"/>
                      <a:gd name="connsiteY2" fmla="*/ 314068 h 314068"/>
                      <a:gd name="connsiteX3" fmla="*/ 0 w 303764"/>
                      <a:gd name="connsiteY3" fmla="*/ 303764 h 314068"/>
                      <a:gd name="connsiteX4" fmla="*/ 0 w 303764"/>
                      <a:gd name="connsiteY4" fmla="*/ 0 h 314068"/>
                      <a:gd name="connsiteX0" fmla="*/ 0 w 236794"/>
                      <a:gd name="connsiteY0" fmla="*/ 0 h 314068"/>
                      <a:gd name="connsiteX1" fmla="*/ 115732 w 236794"/>
                      <a:gd name="connsiteY1" fmla="*/ 38637 h 314068"/>
                      <a:gd name="connsiteX2" fmla="*/ 236794 w 236794"/>
                      <a:gd name="connsiteY2" fmla="*/ 314068 h 314068"/>
                      <a:gd name="connsiteX3" fmla="*/ 0 w 236794"/>
                      <a:gd name="connsiteY3" fmla="*/ 303764 h 314068"/>
                      <a:gd name="connsiteX4" fmla="*/ 0 w 236794"/>
                      <a:gd name="connsiteY4" fmla="*/ 0 h 314068"/>
                      <a:gd name="connsiteX0" fmla="*/ 0 w 236794"/>
                      <a:gd name="connsiteY0" fmla="*/ 0 h 314068"/>
                      <a:gd name="connsiteX1" fmla="*/ 115732 w 236794"/>
                      <a:gd name="connsiteY1" fmla="*/ 38637 h 314068"/>
                      <a:gd name="connsiteX2" fmla="*/ 236794 w 236794"/>
                      <a:gd name="connsiteY2" fmla="*/ 314068 h 314068"/>
                      <a:gd name="connsiteX3" fmla="*/ 0 w 236794"/>
                      <a:gd name="connsiteY3" fmla="*/ 303764 h 314068"/>
                      <a:gd name="connsiteX4" fmla="*/ 0 w 236794"/>
                      <a:gd name="connsiteY4" fmla="*/ 0 h 314068"/>
                      <a:gd name="connsiteX0" fmla="*/ 0 w 236896"/>
                      <a:gd name="connsiteY0" fmla="*/ 0 h 314068"/>
                      <a:gd name="connsiteX1" fmla="*/ 115732 w 236896"/>
                      <a:gd name="connsiteY1" fmla="*/ 38637 h 314068"/>
                      <a:gd name="connsiteX2" fmla="*/ 236794 w 236896"/>
                      <a:gd name="connsiteY2" fmla="*/ 314068 h 314068"/>
                      <a:gd name="connsiteX3" fmla="*/ 0 w 236896"/>
                      <a:gd name="connsiteY3" fmla="*/ 303764 h 314068"/>
                      <a:gd name="connsiteX4" fmla="*/ 0 w 236896"/>
                      <a:gd name="connsiteY4" fmla="*/ 0 h 314068"/>
                      <a:gd name="connsiteX0" fmla="*/ 0 w 236896"/>
                      <a:gd name="connsiteY0" fmla="*/ 0 h 314068"/>
                      <a:gd name="connsiteX1" fmla="*/ 115732 w 236896"/>
                      <a:gd name="connsiteY1" fmla="*/ 38637 h 314068"/>
                      <a:gd name="connsiteX2" fmla="*/ 236794 w 236896"/>
                      <a:gd name="connsiteY2" fmla="*/ 314068 h 314068"/>
                      <a:gd name="connsiteX3" fmla="*/ 54091 w 236896"/>
                      <a:gd name="connsiteY3" fmla="*/ 283158 h 314068"/>
                      <a:gd name="connsiteX4" fmla="*/ 0 w 236896"/>
                      <a:gd name="connsiteY4" fmla="*/ 0 h 314068"/>
                      <a:gd name="connsiteX0" fmla="*/ 0 w 236896"/>
                      <a:gd name="connsiteY0" fmla="*/ 0 h 347954"/>
                      <a:gd name="connsiteX1" fmla="*/ 115732 w 236896"/>
                      <a:gd name="connsiteY1" fmla="*/ 38637 h 347954"/>
                      <a:gd name="connsiteX2" fmla="*/ 236794 w 236896"/>
                      <a:gd name="connsiteY2" fmla="*/ 314068 h 347954"/>
                      <a:gd name="connsiteX3" fmla="*/ 54091 w 236896"/>
                      <a:gd name="connsiteY3" fmla="*/ 283158 h 347954"/>
                      <a:gd name="connsiteX4" fmla="*/ 0 w 236896"/>
                      <a:gd name="connsiteY4" fmla="*/ 0 h 347954"/>
                      <a:gd name="connsiteX0" fmla="*/ 0 w 236896"/>
                      <a:gd name="connsiteY0" fmla="*/ 0 h 351529"/>
                      <a:gd name="connsiteX1" fmla="*/ 115732 w 236896"/>
                      <a:gd name="connsiteY1" fmla="*/ 38637 h 351529"/>
                      <a:gd name="connsiteX2" fmla="*/ 236794 w 236896"/>
                      <a:gd name="connsiteY2" fmla="*/ 314068 h 351529"/>
                      <a:gd name="connsiteX3" fmla="*/ 54091 w 236896"/>
                      <a:gd name="connsiteY3" fmla="*/ 283158 h 351529"/>
                      <a:gd name="connsiteX4" fmla="*/ 0 w 236896"/>
                      <a:gd name="connsiteY4" fmla="*/ 0 h 351529"/>
                      <a:gd name="connsiteX0" fmla="*/ 0 w 182805"/>
                      <a:gd name="connsiteY0" fmla="*/ 244521 h 312892"/>
                      <a:gd name="connsiteX1" fmla="*/ 61641 w 182805"/>
                      <a:gd name="connsiteY1" fmla="*/ 0 h 312892"/>
                      <a:gd name="connsiteX2" fmla="*/ 182703 w 182805"/>
                      <a:gd name="connsiteY2" fmla="*/ 275431 h 312892"/>
                      <a:gd name="connsiteX3" fmla="*/ 0 w 182805"/>
                      <a:gd name="connsiteY3" fmla="*/ 244521 h 312892"/>
                      <a:gd name="connsiteX0" fmla="*/ 0 w 182805"/>
                      <a:gd name="connsiteY0" fmla="*/ 244521 h 312892"/>
                      <a:gd name="connsiteX1" fmla="*/ 33397 w 182805"/>
                      <a:gd name="connsiteY1" fmla="*/ 97701 h 312892"/>
                      <a:gd name="connsiteX2" fmla="*/ 61641 w 182805"/>
                      <a:gd name="connsiteY2" fmla="*/ 0 h 312892"/>
                      <a:gd name="connsiteX3" fmla="*/ 182703 w 182805"/>
                      <a:gd name="connsiteY3" fmla="*/ 275431 h 312892"/>
                      <a:gd name="connsiteX4" fmla="*/ 0 w 182805"/>
                      <a:gd name="connsiteY4" fmla="*/ 244521 h 312892"/>
                      <a:gd name="connsiteX0" fmla="*/ 30998 w 213803"/>
                      <a:gd name="connsiteY0" fmla="*/ 244521 h 312892"/>
                      <a:gd name="connsiteX1" fmla="*/ 0 w 213803"/>
                      <a:gd name="connsiteY1" fmla="*/ 30731 h 312892"/>
                      <a:gd name="connsiteX2" fmla="*/ 92639 w 213803"/>
                      <a:gd name="connsiteY2" fmla="*/ 0 h 312892"/>
                      <a:gd name="connsiteX3" fmla="*/ 213701 w 213803"/>
                      <a:gd name="connsiteY3" fmla="*/ 275431 h 312892"/>
                      <a:gd name="connsiteX4" fmla="*/ 30998 w 213803"/>
                      <a:gd name="connsiteY4" fmla="*/ 244521 h 312892"/>
                      <a:gd name="connsiteX0" fmla="*/ 30998 w 213803"/>
                      <a:gd name="connsiteY0" fmla="*/ 244521 h 312892"/>
                      <a:gd name="connsiteX1" fmla="*/ 0 w 213803"/>
                      <a:gd name="connsiteY1" fmla="*/ 30731 h 312892"/>
                      <a:gd name="connsiteX2" fmla="*/ 92639 w 213803"/>
                      <a:gd name="connsiteY2" fmla="*/ 0 h 312892"/>
                      <a:gd name="connsiteX3" fmla="*/ 213701 w 213803"/>
                      <a:gd name="connsiteY3" fmla="*/ 275431 h 312892"/>
                      <a:gd name="connsiteX4" fmla="*/ 30998 w 213803"/>
                      <a:gd name="connsiteY4" fmla="*/ 244521 h 312892"/>
                      <a:gd name="connsiteX0" fmla="*/ 30998 w 213803"/>
                      <a:gd name="connsiteY0" fmla="*/ 259476 h 327847"/>
                      <a:gd name="connsiteX1" fmla="*/ 0 w 213803"/>
                      <a:gd name="connsiteY1" fmla="*/ 45686 h 327847"/>
                      <a:gd name="connsiteX2" fmla="*/ 92639 w 213803"/>
                      <a:gd name="connsiteY2" fmla="*/ 14955 h 327847"/>
                      <a:gd name="connsiteX3" fmla="*/ 213701 w 213803"/>
                      <a:gd name="connsiteY3" fmla="*/ 290386 h 327847"/>
                      <a:gd name="connsiteX4" fmla="*/ 30998 w 213803"/>
                      <a:gd name="connsiteY4" fmla="*/ 259476 h 327847"/>
                      <a:gd name="connsiteX0" fmla="*/ 30998 w 213803"/>
                      <a:gd name="connsiteY0" fmla="*/ 272626 h 340997"/>
                      <a:gd name="connsiteX1" fmla="*/ 0 w 213803"/>
                      <a:gd name="connsiteY1" fmla="*/ 58836 h 340997"/>
                      <a:gd name="connsiteX2" fmla="*/ 92639 w 213803"/>
                      <a:gd name="connsiteY2" fmla="*/ 28105 h 340997"/>
                      <a:gd name="connsiteX3" fmla="*/ 213701 w 213803"/>
                      <a:gd name="connsiteY3" fmla="*/ 303536 h 340997"/>
                      <a:gd name="connsiteX4" fmla="*/ 30998 w 213803"/>
                      <a:gd name="connsiteY4" fmla="*/ 272626 h 340997"/>
                      <a:gd name="connsiteX0" fmla="*/ 30998 w 213803"/>
                      <a:gd name="connsiteY0" fmla="*/ 260171 h 328542"/>
                      <a:gd name="connsiteX1" fmla="*/ 0 w 213803"/>
                      <a:gd name="connsiteY1" fmla="*/ 46381 h 328542"/>
                      <a:gd name="connsiteX2" fmla="*/ 92639 w 213803"/>
                      <a:gd name="connsiteY2" fmla="*/ 15650 h 328542"/>
                      <a:gd name="connsiteX3" fmla="*/ 213701 w 213803"/>
                      <a:gd name="connsiteY3" fmla="*/ 291081 h 328542"/>
                      <a:gd name="connsiteX4" fmla="*/ 30998 w 213803"/>
                      <a:gd name="connsiteY4" fmla="*/ 260171 h 328542"/>
                      <a:gd name="connsiteX0" fmla="*/ 30998 w 213803"/>
                      <a:gd name="connsiteY0" fmla="*/ 254588 h 322959"/>
                      <a:gd name="connsiteX1" fmla="*/ 0 w 213803"/>
                      <a:gd name="connsiteY1" fmla="*/ 40798 h 322959"/>
                      <a:gd name="connsiteX2" fmla="*/ 92639 w 213803"/>
                      <a:gd name="connsiteY2" fmla="*/ 10067 h 322959"/>
                      <a:gd name="connsiteX3" fmla="*/ 213701 w 213803"/>
                      <a:gd name="connsiteY3" fmla="*/ 285498 h 322959"/>
                      <a:gd name="connsiteX4" fmla="*/ 30998 w 213803"/>
                      <a:gd name="connsiteY4" fmla="*/ 254588 h 322959"/>
                      <a:gd name="connsiteX0" fmla="*/ 30998 w 213803"/>
                      <a:gd name="connsiteY0" fmla="*/ 254077 h 322448"/>
                      <a:gd name="connsiteX1" fmla="*/ 0 w 213803"/>
                      <a:gd name="connsiteY1" fmla="*/ 40287 h 322448"/>
                      <a:gd name="connsiteX2" fmla="*/ 92639 w 213803"/>
                      <a:gd name="connsiteY2" fmla="*/ 9556 h 322448"/>
                      <a:gd name="connsiteX3" fmla="*/ 213701 w 213803"/>
                      <a:gd name="connsiteY3" fmla="*/ 284987 h 322448"/>
                      <a:gd name="connsiteX4" fmla="*/ 30998 w 213803"/>
                      <a:gd name="connsiteY4" fmla="*/ 254077 h 322448"/>
                      <a:gd name="connsiteX0" fmla="*/ 30998 w 213803"/>
                      <a:gd name="connsiteY0" fmla="*/ 256322 h 324693"/>
                      <a:gd name="connsiteX1" fmla="*/ 0 w 213803"/>
                      <a:gd name="connsiteY1" fmla="*/ 42532 h 324693"/>
                      <a:gd name="connsiteX2" fmla="*/ 92639 w 213803"/>
                      <a:gd name="connsiteY2" fmla="*/ 11801 h 324693"/>
                      <a:gd name="connsiteX3" fmla="*/ 213701 w 213803"/>
                      <a:gd name="connsiteY3" fmla="*/ 287232 h 324693"/>
                      <a:gd name="connsiteX4" fmla="*/ 30998 w 213803"/>
                      <a:gd name="connsiteY4" fmla="*/ 256322 h 324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803" h="324693">
                        <a:moveTo>
                          <a:pt x="30998" y="256322"/>
                        </a:moveTo>
                        <a:cubicBezTo>
                          <a:pt x="20665" y="185059"/>
                          <a:pt x="38667" y="124098"/>
                          <a:pt x="0" y="42532"/>
                        </a:cubicBezTo>
                        <a:cubicBezTo>
                          <a:pt x="19959" y="-12387"/>
                          <a:pt x="44773" y="-3893"/>
                          <a:pt x="92639" y="11801"/>
                        </a:cubicBezTo>
                        <a:cubicBezTo>
                          <a:pt x="212842" y="49520"/>
                          <a:pt x="214559" y="205725"/>
                          <a:pt x="213701" y="287232"/>
                        </a:cubicBezTo>
                        <a:cubicBezTo>
                          <a:pt x="157951" y="289808"/>
                          <a:pt x="63565" y="387686"/>
                          <a:pt x="30998" y="256322"/>
                        </a:cubicBezTo>
                        <a:close/>
                      </a:path>
                    </a:pathLst>
                  </a:custGeom>
                  <a:solidFill>
                    <a:srgbClr val="FFFFFF">
                      <a:lumMod val="9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sp>
                <p:nvSpPr>
                  <p:cNvPr id="123" name="Rectangle 48">
                    <a:extLst>
                      <a:ext uri="{FF2B5EF4-FFF2-40B4-BE49-F238E27FC236}">
                        <a16:creationId xmlns:a16="http://schemas.microsoft.com/office/drawing/2014/main" id="{DB212A7A-BF3B-4308-8AB3-19EDDC63BC69}"/>
                      </a:ext>
                    </a:extLst>
                  </p:cNvPr>
                  <p:cNvSpPr/>
                  <p:nvPr/>
                </p:nvSpPr>
                <p:spPr>
                  <a:xfrm>
                    <a:off x="5954639" y="4980966"/>
                    <a:ext cx="206701" cy="242762"/>
                  </a:xfrm>
                  <a:custGeom>
                    <a:avLst/>
                    <a:gdLst>
                      <a:gd name="connsiteX0" fmla="*/ 0 w 232458"/>
                      <a:gd name="connsiteY0" fmla="*/ 0 h 232458"/>
                      <a:gd name="connsiteX1" fmla="*/ 232458 w 232458"/>
                      <a:gd name="connsiteY1" fmla="*/ 0 h 232458"/>
                      <a:gd name="connsiteX2" fmla="*/ 232458 w 232458"/>
                      <a:gd name="connsiteY2" fmla="*/ 232458 h 232458"/>
                      <a:gd name="connsiteX3" fmla="*/ 0 w 232458"/>
                      <a:gd name="connsiteY3" fmla="*/ 232458 h 232458"/>
                      <a:gd name="connsiteX4" fmla="*/ 0 w 232458"/>
                      <a:gd name="connsiteY4" fmla="*/ 0 h 232458"/>
                      <a:gd name="connsiteX0" fmla="*/ 0 w 232458"/>
                      <a:gd name="connsiteY0" fmla="*/ 15455 h 247913"/>
                      <a:gd name="connsiteX1" fmla="*/ 157760 w 232458"/>
                      <a:gd name="connsiteY1" fmla="*/ 0 h 247913"/>
                      <a:gd name="connsiteX2" fmla="*/ 232458 w 232458"/>
                      <a:gd name="connsiteY2" fmla="*/ 247913 h 247913"/>
                      <a:gd name="connsiteX3" fmla="*/ 0 w 232458"/>
                      <a:gd name="connsiteY3" fmla="*/ 247913 h 247913"/>
                      <a:gd name="connsiteX4" fmla="*/ 0 w 232458"/>
                      <a:gd name="connsiteY4" fmla="*/ 15455 h 247913"/>
                      <a:gd name="connsiteX0" fmla="*/ 0 w 232458"/>
                      <a:gd name="connsiteY0" fmla="*/ 33485 h 265943"/>
                      <a:gd name="connsiteX1" fmla="*/ 193821 w 232458"/>
                      <a:gd name="connsiteY1" fmla="*/ 0 h 265943"/>
                      <a:gd name="connsiteX2" fmla="*/ 232458 w 232458"/>
                      <a:gd name="connsiteY2" fmla="*/ 265943 h 265943"/>
                      <a:gd name="connsiteX3" fmla="*/ 0 w 232458"/>
                      <a:gd name="connsiteY3" fmla="*/ 265943 h 265943"/>
                      <a:gd name="connsiteX4" fmla="*/ 0 w 232458"/>
                      <a:gd name="connsiteY4" fmla="*/ 33485 h 265943"/>
                      <a:gd name="connsiteX0" fmla="*/ 0 w 258216"/>
                      <a:gd name="connsiteY0" fmla="*/ 33485 h 265943"/>
                      <a:gd name="connsiteX1" fmla="*/ 193821 w 258216"/>
                      <a:gd name="connsiteY1" fmla="*/ 0 h 265943"/>
                      <a:gd name="connsiteX2" fmla="*/ 258216 w 258216"/>
                      <a:gd name="connsiteY2" fmla="*/ 124275 h 265943"/>
                      <a:gd name="connsiteX3" fmla="*/ 0 w 258216"/>
                      <a:gd name="connsiteY3" fmla="*/ 265943 h 265943"/>
                      <a:gd name="connsiteX4" fmla="*/ 0 w 258216"/>
                      <a:gd name="connsiteY4" fmla="*/ 33485 h 265943"/>
                      <a:gd name="connsiteX0" fmla="*/ 0 w 258216"/>
                      <a:gd name="connsiteY0" fmla="*/ 33485 h 271095"/>
                      <a:gd name="connsiteX1" fmla="*/ 193821 w 258216"/>
                      <a:gd name="connsiteY1" fmla="*/ 0 h 271095"/>
                      <a:gd name="connsiteX2" fmla="*/ 258216 w 258216"/>
                      <a:gd name="connsiteY2" fmla="*/ 124275 h 271095"/>
                      <a:gd name="connsiteX3" fmla="*/ 188031 w 258216"/>
                      <a:gd name="connsiteY3" fmla="*/ 271095 h 271095"/>
                      <a:gd name="connsiteX4" fmla="*/ 0 w 258216"/>
                      <a:gd name="connsiteY4" fmla="*/ 33485 h 271095"/>
                      <a:gd name="connsiteX0" fmla="*/ 0 w 206701"/>
                      <a:gd name="connsiteY0" fmla="*/ 61819 h 271095"/>
                      <a:gd name="connsiteX1" fmla="*/ 142306 w 206701"/>
                      <a:gd name="connsiteY1" fmla="*/ 0 h 271095"/>
                      <a:gd name="connsiteX2" fmla="*/ 206701 w 206701"/>
                      <a:gd name="connsiteY2" fmla="*/ 124275 h 271095"/>
                      <a:gd name="connsiteX3" fmla="*/ 136516 w 206701"/>
                      <a:gd name="connsiteY3" fmla="*/ 271095 h 271095"/>
                      <a:gd name="connsiteX4" fmla="*/ 0 w 206701"/>
                      <a:gd name="connsiteY4" fmla="*/ 61819 h 271095"/>
                      <a:gd name="connsiteX0" fmla="*/ 0 w 206701"/>
                      <a:gd name="connsiteY0" fmla="*/ 61819 h 271095"/>
                      <a:gd name="connsiteX1" fmla="*/ 142306 w 206701"/>
                      <a:gd name="connsiteY1" fmla="*/ 0 h 271095"/>
                      <a:gd name="connsiteX2" fmla="*/ 206701 w 206701"/>
                      <a:gd name="connsiteY2" fmla="*/ 124275 h 271095"/>
                      <a:gd name="connsiteX3" fmla="*/ 136516 w 206701"/>
                      <a:gd name="connsiteY3" fmla="*/ 271095 h 271095"/>
                      <a:gd name="connsiteX4" fmla="*/ 0 w 206701"/>
                      <a:gd name="connsiteY4" fmla="*/ 61819 h 271095"/>
                      <a:gd name="connsiteX0" fmla="*/ 0 w 206701"/>
                      <a:gd name="connsiteY0" fmla="*/ 61819 h 242762"/>
                      <a:gd name="connsiteX1" fmla="*/ 142306 w 206701"/>
                      <a:gd name="connsiteY1" fmla="*/ 0 h 242762"/>
                      <a:gd name="connsiteX2" fmla="*/ 206701 w 206701"/>
                      <a:gd name="connsiteY2" fmla="*/ 124275 h 242762"/>
                      <a:gd name="connsiteX3" fmla="*/ 100455 w 206701"/>
                      <a:gd name="connsiteY3" fmla="*/ 242762 h 242762"/>
                      <a:gd name="connsiteX4" fmla="*/ 0 w 206701"/>
                      <a:gd name="connsiteY4" fmla="*/ 61819 h 242762"/>
                      <a:gd name="connsiteX0" fmla="*/ 0 w 206701"/>
                      <a:gd name="connsiteY0" fmla="*/ 61819 h 242762"/>
                      <a:gd name="connsiteX1" fmla="*/ 132002 w 206701"/>
                      <a:gd name="connsiteY1" fmla="*/ 0 h 242762"/>
                      <a:gd name="connsiteX2" fmla="*/ 206701 w 206701"/>
                      <a:gd name="connsiteY2" fmla="*/ 124275 h 242762"/>
                      <a:gd name="connsiteX3" fmla="*/ 100455 w 206701"/>
                      <a:gd name="connsiteY3" fmla="*/ 242762 h 242762"/>
                      <a:gd name="connsiteX4" fmla="*/ 0 w 206701"/>
                      <a:gd name="connsiteY4" fmla="*/ 61819 h 242762"/>
                      <a:gd name="connsiteX0" fmla="*/ 0 w 206701"/>
                      <a:gd name="connsiteY0" fmla="*/ 61819 h 242762"/>
                      <a:gd name="connsiteX1" fmla="*/ 132002 w 206701"/>
                      <a:gd name="connsiteY1" fmla="*/ 0 h 242762"/>
                      <a:gd name="connsiteX2" fmla="*/ 206701 w 206701"/>
                      <a:gd name="connsiteY2" fmla="*/ 124275 h 242762"/>
                      <a:gd name="connsiteX3" fmla="*/ 100455 w 206701"/>
                      <a:gd name="connsiteY3" fmla="*/ 242762 h 242762"/>
                      <a:gd name="connsiteX4" fmla="*/ 0 w 206701"/>
                      <a:gd name="connsiteY4" fmla="*/ 61819 h 242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701" h="242762">
                        <a:moveTo>
                          <a:pt x="0" y="61819"/>
                        </a:moveTo>
                        <a:lnTo>
                          <a:pt x="132002" y="0"/>
                        </a:lnTo>
                        <a:cubicBezTo>
                          <a:pt x="128569" y="54303"/>
                          <a:pt x="181801" y="82850"/>
                          <a:pt x="206701" y="124275"/>
                        </a:cubicBezTo>
                        <a:lnTo>
                          <a:pt x="100455" y="242762"/>
                        </a:lnTo>
                        <a:cubicBezTo>
                          <a:pt x="54950" y="173003"/>
                          <a:pt x="6868" y="175366"/>
                          <a:pt x="0" y="61819"/>
                        </a:cubicBezTo>
                        <a:close/>
                      </a:path>
                    </a:pathLst>
                  </a:custGeom>
                  <a:solidFill>
                    <a:srgbClr val="FFFFFF">
                      <a:lumMod val="7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grpSp>
            <p:grpSp>
              <p:nvGrpSpPr>
                <p:cNvPr id="111" name="Group 110">
                  <a:extLst>
                    <a:ext uri="{FF2B5EF4-FFF2-40B4-BE49-F238E27FC236}">
                      <a16:creationId xmlns:a16="http://schemas.microsoft.com/office/drawing/2014/main" id="{44B7A3C7-4EF5-4BA3-81ED-6DFCFA4CC723}"/>
                    </a:ext>
                  </a:extLst>
                </p:cNvPr>
                <p:cNvGrpSpPr/>
                <p:nvPr/>
              </p:nvGrpSpPr>
              <p:grpSpPr>
                <a:xfrm rot="471213">
                  <a:off x="6813668" y="4651698"/>
                  <a:ext cx="192022" cy="346018"/>
                  <a:chOff x="6174176" y="4444814"/>
                  <a:chExt cx="222232" cy="429346"/>
                </a:xfrm>
              </p:grpSpPr>
              <p:sp>
                <p:nvSpPr>
                  <p:cNvPr id="120" name="Rectangle 119">
                    <a:extLst>
                      <a:ext uri="{FF2B5EF4-FFF2-40B4-BE49-F238E27FC236}">
                        <a16:creationId xmlns:a16="http://schemas.microsoft.com/office/drawing/2014/main" id="{2258F02B-DC9C-4922-8E2A-0100D7F1B689}"/>
                      </a:ext>
                    </a:extLst>
                  </p:cNvPr>
                  <p:cNvSpPr/>
                  <p:nvPr/>
                </p:nvSpPr>
                <p:spPr>
                  <a:xfrm>
                    <a:off x="6182017" y="4729076"/>
                    <a:ext cx="210367" cy="145084"/>
                  </a:xfrm>
                  <a:prstGeom prst="rect">
                    <a:avLst/>
                  </a:prstGeom>
                  <a:solidFill>
                    <a:srgbClr val="FFFFFF">
                      <a:lumMod val="7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sp>
                <p:nvSpPr>
                  <p:cNvPr id="121" name="Rectangle 44">
                    <a:extLst>
                      <a:ext uri="{FF2B5EF4-FFF2-40B4-BE49-F238E27FC236}">
                        <a16:creationId xmlns:a16="http://schemas.microsoft.com/office/drawing/2014/main" id="{5FDA62B8-DCAE-4FFF-806D-23CE946BE7EB}"/>
                      </a:ext>
                    </a:extLst>
                  </p:cNvPr>
                  <p:cNvSpPr/>
                  <p:nvPr/>
                </p:nvSpPr>
                <p:spPr>
                  <a:xfrm>
                    <a:off x="6174176" y="4444814"/>
                    <a:ext cx="222232" cy="338787"/>
                  </a:xfrm>
                  <a:custGeom>
                    <a:avLst/>
                    <a:gdLst>
                      <a:gd name="connsiteX0" fmla="*/ 0 w 180304"/>
                      <a:gd name="connsiteY0" fmla="*/ 0 h 239547"/>
                      <a:gd name="connsiteX1" fmla="*/ 180304 w 180304"/>
                      <a:gd name="connsiteY1" fmla="*/ 0 h 239547"/>
                      <a:gd name="connsiteX2" fmla="*/ 180304 w 180304"/>
                      <a:gd name="connsiteY2" fmla="*/ 239547 h 239547"/>
                      <a:gd name="connsiteX3" fmla="*/ 0 w 180304"/>
                      <a:gd name="connsiteY3" fmla="*/ 239547 h 239547"/>
                      <a:gd name="connsiteX4" fmla="*/ 0 w 180304"/>
                      <a:gd name="connsiteY4" fmla="*/ 0 h 239547"/>
                      <a:gd name="connsiteX0" fmla="*/ 2576 w 182880"/>
                      <a:gd name="connsiteY0" fmla="*/ 0 h 239547"/>
                      <a:gd name="connsiteX1" fmla="*/ 182880 w 182880"/>
                      <a:gd name="connsiteY1" fmla="*/ 0 h 239547"/>
                      <a:gd name="connsiteX2" fmla="*/ 182880 w 182880"/>
                      <a:gd name="connsiteY2" fmla="*/ 239547 h 239547"/>
                      <a:gd name="connsiteX3" fmla="*/ 2576 w 182880"/>
                      <a:gd name="connsiteY3" fmla="*/ 239547 h 239547"/>
                      <a:gd name="connsiteX4" fmla="*/ 0 w 182880"/>
                      <a:gd name="connsiteY4" fmla="*/ 51516 h 239547"/>
                      <a:gd name="connsiteX5" fmla="*/ 2576 w 182880"/>
                      <a:gd name="connsiteY5" fmla="*/ 0 h 239547"/>
                      <a:gd name="connsiteX0" fmla="*/ 2576 w 182880"/>
                      <a:gd name="connsiteY0" fmla="*/ 0 h 239547"/>
                      <a:gd name="connsiteX1" fmla="*/ 182880 w 182880"/>
                      <a:gd name="connsiteY1" fmla="*/ 0 h 239547"/>
                      <a:gd name="connsiteX2" fmla="*/ 180304 w 182880"/>
                      <a:gd name="connsiteY2" fmla="*/ 43789 h 239547"/>
                      <a:gd name="connsiteX3" fmla="*/ 182880 w 182880"/>
                      <a:gd name="connsiteY3" fmla="*/ 239547 h 239547"/>
                      <a:gd name="connsiteX4" fmla="*/ 2576 w 182880"/>
                      <a:gd name="connsiteY4" fmla="*/ 239547 h 239547"/>
                      <a:gd name="connsiteX5" fmla="*/ 0 w 182880"/>
                      <a:gd name="connsiteY5" fmla="*/ 51516 h 239547"/>
                      <a:gd name="connsiteX6" fmla="*/ 2576 w 182880"/>
                      <a:gd name="connsiteY6" fmla="*/ 0 h 239547"/>
                      <a:gd name="connsiteX0" fmla="*/ 2576 w 182880"/>
                      <a:gd name="connsiteY0" fmla="*/ 0 h 239547"/>
                      <a:gd name="connsiteX1" fmla="*/ 180304 w 182880"/>
                      <a:gd name="connsiteY1" fmla="*/ 43789 h 239547"/>
                      <a:gd name="connsiteX2" fmla="*/ 182880 w 182880"/>
                      <a:gd name="connsiteY2" fmla="*/ 239547 h 239547"/>
                      <a:gd name="connsiteX3" fmla="*/ 2576 w 182880"/>
                      <a:gd name="connsiteY3" fmla="*/ 239547 h 239547"/>
                      <a:gd name="connsiteX4" fmla="*/ 0 w 182880"/>
                      <a:gd name="connsiteY4" fmla="*/ 51516 h 239547"/>
                      <a:gd name="connsiteX5" fmla="*/ 2576 w 182880"/>
                      <a:gd name="connsiteY5" fmla="*/ 0 h 239547"/>
                      <a:gd name="connsiteX0" fmla="*/ 0 w 182880"/>
                      <a:gd name="connsiteY0" fmla="*/ 7727 h 195758"/>
                      <a:gd name="connsiteX1" fmla="*/ 180304 w 182880"/>
                      <a:gd name="connsiteY1" fmla="*/ 0 h 195758"/>
                      <a:gd name="connsiteX2" fmla="*/ 182880 w 182880"/>
                      <a:gd name="connsiteY2" fmla="*/ 195758 h 195758"/>
                      <a:gd name="connsiteX3" fmla="*/ 2576 w 182880"/>
                      <a:gd name="connsiteY3" fmla="*/ 195758 h 195758"/>
                      <a:gd name="connsiteX4" fmla="*/ 0 w 182880"/>
                      <a:gd name="connsiteY4" fmla="*/ 7727 h 195758"/>
                      <a:gd name="connsiteX0" fmla="*/ 0 w 182880"/>
                      <a:gd name="connsiteY0" fmla="*/ 55278 h 243309"/>
                      <a:gd name="connsiteX1" fmla="*/ 180304 w 182880"/>
                      <a:gd name="connsiteY1" fmla="*/ 47551 h 243309"/>
                      <a:gd name="connsiteX2" fmla="*/ 182880 w 182880"/>
                      <a:gd name="connsiteY2" fmla="*/ 243309 h 243309"/>
                      <a:gd name="connsiteX3" fmla="*/ 2576 w 182880"/>
                      <a:gd name="connsiteY3" fmla="*/ 243309 h 243309"/>
                      <a:gd name="connsiteX4" fmla="*/ 0 w 182880"/>
                      <a:gd name="connsiteY4" fmla="*/ 55278 h 243309"/>
                      <a:gd name="connsiteX0" fmla="*/ 0 w 182880"/>
                      <a:gd name="connsiteY0" fmla="*/ 75966 h 263997"/>
                      <a:gd name="connsiteX1" fmla="*/ 180304 w 182880"/>
                      <a:gd name="connsiteY1" fmla="*/ 68239 h 263997"/>
                      <a:gd name="connsiteX2" fmla="*/ 182880 w 182880"/>
                      <a:gd name="connsiteY2" fmla="*/ 263997 h 263997"/>
                      <a:gd name="connsiteX3" fmla="*/ 2576 w 182880"/>
                      <a:gd name="connsiteY3" fmla="*/ 263997 h 263997"/>
                      <a:gd name="connsiteX4" fmla="*/ 0 w 182880"/>
                      <a:gd name="connsiteY4" fmla="*/ 75966 h 263997"/>
                      <a:gd name="connsiteX0" fmla="*/ 0 w 182880"/>
                      <a:gd name="connsiteY0" fmla="*/ 75966 h 275445"/>
                      <a:gd name="connsiteX1" fmla="*/ 180304 w 182880"/>
                      <a:gd name="connsiteY1" fmla="*/ 68239 h 275445"/>
                      <a:gd name="connsiteX2" fmla="*/ 182880 w 182880"/>
                      <a:gd name="connsiteY2" fmla="*/ 263997 h 275445"/>
                      <a:gd name="connsiteX3" fmla="*/ 2576 w 182880"/>
                      <a:gd name="connsiteY3" fmla="*/ 263997 h 275445"/>
                      <a:gd name="connsiteX4" fmla="*/ 0 w 182880"/>
                      <a:gd name="connsiteY4" fmla="*/ 75966 h 275445"/>
                      <a:gd name="connsiteX0" fmla="*/ 0 w 182880"/>
                      <a:gd name="connsiteY0" fmla="*/ 75966 h 278868"/>
                      <a:gd name="connsiteX1" fmla="*/ 180304 w 182880"/>
                      <a:gd name="connsiteY1" fmla="*/ 68239 h 278868"/>
                      <a:gd name="connsiteX2" fmla="*/ 182880 w 182880"/>
                      <a:gd name="connsiteY2" fmla="*/ 263997 h 278868"/>
                      <a:gd name="connsiteX3" fmla="*/ 2576 w 182880"/>
                      <a:gd name="connsiteY3" fmla="*/ 263997 h 278868"/>
                      <a:gd name="connsiteX4" fmla="*/ 0 w 182880"/>
                      <a:gd name="connsiteY4" fmla="*/ 75966 h 278868"/>
                      <a:gd name="connsiteX0" fmla="*/ 0 w 182880"/>
                      <a:gd name="connsiteY0" fmla="*/ 75966 h 275018"/>
                      <a:gd name="connsiteX1" fmla="*/ 180304 w 182880"/>
                      <a:gd name="connsiteY1" fmla="*/ 68239 h 275018"/>
                      <a:gd name="connsiteX2" fmla="*/ 182880 w 182880"/>
                      <a:gd name="connsiteY2" fmla="*/ 251118 h 275018"/>
                      <a:gd name="connsiteX3" fmla="*/ 2576 w 182880"/>
                      <a:gd name="connsiteY3" fmla="*/ 263997 h 275018"/>
                      <a:gd name="connsiteX4" fmla="*/ 0 w 182880"/>
                      <a:gd name="connsiteY4" fmla="*/ 75966 h 275018"/>
                      <a:gd name="connsiteX0" fmla="*/ 0 w 182880"/>
                      <a:gd name="connsiteY0" fmla="*/ 75966 h 280286"/>
                      <a:gd name="connsiteX1" fmla="*/ 180304 w 182880"/>
                      <a:gd name="connsiteY1" fmla="*/ 68239 h 280286"/>
                      <a:gd name="connsiteX2" fmla="*/ 182880 w 182880"/>
                      <a:gd name="connsiteY2" fmla="*/ 251118 h 280286"/>
                      <a:gd name="connsiteX3" fmla="*/ 2576 w 182880"/>
                      <a:gd name="connsiteY3" fmla="*/ 263997 h 280286"/>
                      <a:gd name="connsiteX4" fmla="*/ 0 w 182880"/>
                      <a:gd name="connsiteY4" fmla="*/ 75966 h 280286"/>
                      <a:gd name="connsiteX0" fmla="*/ 0 w 182880"/>
                      <a:gd name="connsiteY0" fmla="*/ 77090 h 281410"/>
                      <a:gd name="connsiteX1" fmla="*/ 170001 w 182880"/>
                      <a:gd name="connsiteY1" fmla="*/ 66787 h 281410"/>
                      <a:gd name="connsiteX2" fmla="*/ 182880 w 182880"/>
                      <a:gd name="connsiteY2" fmla="*/ 252242 h 281410"/>
                      <a:gd name="connsiteX3" fmla="*/ 2576 w 182880"/>
                      <a:gd name="connsiteY3" fmla="*/ 265121 h 281410"/>
                      <a:gd name="connsiteX4" fmla="*/ 0 w 182880"/>
                      <a:gd name="connsiteY4" fmla="*/ 77090 h 281410"/>
                      <a:gd name="connsiteX0" fmla="*/ 0 w 182880"/>
                      <a:gd name="connsiteY0" fmla="*/ 74476 h 278796"/>
                      <a:gd name="connsiteX1" fmla="*/ 170001 w 182880"/>
                      <a:gd name="connsiteY1" fmla="*/ 64173 h 278796"/>
                      <a:gd name="connsiteX2" fmla="*/ 182880 w 182880"/>
                      <a:gd name="connsiteY2" fmla="*/ 249628 h 278796"/>
                      <a:gd name="connsiteX3" fmla="*/ 2576 w 182880"/>
                      <a:gd name="connsiteY3" fmla="*/ 262507 h 278796"/>
                      <a:gd name="connsiteX4" fmla="*/ 0 w 182880"/>
                      <a:gd name="connsiteY4" fmla="*/ 74476 h 278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 h="278796">
                        <a:moveTo>
                          <a:pt x="0" y="74476"/>
                        </a:moveTo>
                        <a:cubicBezTo>
                          <a:pt x="34343" y="-46585"/>
                          <a:pt x="156263" y="2354"/>
                          <a:pt x="170001" y="64173"/>
                        </a:cubicBezTo>
                        <a:cubicBezTo>
                          <a:pt x="170860" y="129426"/>
                          <a:pt x="182021" y="184375"/>
                          <a:pt x="182880" y="249628"/>
                        </a:cubicBezTo>
                        <a:cubicBezTo>
                          <a:pt x="135658" y="283113"/>
                          <a:pt x="93586" y="288265"/>
                          <a:pt x="2576" y="262507"/>
                        </a:cubicBezTo>
                        <a:cubicBezTo>
                          <a:pt x="1717" y="199830"/>
                          <a:pt x="859" y="137153"/>
                          <a:pt x="0" y="74476"/>
                        </a:cubicBezTo>
                        <a:close/>
                      </a:path>
                    </a:pathLst>
                  </a:custGeom>
                  <a:solidFill>
                    <a:srgbClr val="FFFFFF">
                      <a:lumMod val="9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grpSp>
            <p:grpSp>
              <p:nvGrpSpPr>
                <p:cNvPr id="112" name="Group 111">
                  <a:extLst>
                    <a:ext uri="{FF2B5EF4-FFF2-40B4-BE49-F238E27FC236}">
                      <a16:creationId xmlns:a16="http://schemas.microsoft.com/office/drawing/2014/main" id="{3737FAD9-D616-4F0A-8DDA-09FCFD6EAEE7}"/>
                    </a:ext>
                  </a:extLst>
                </p:cNvPr>
                <p:cNvGrpSpPr/>
                <p:nvPr/>
              </p:nvGrpSpPr>
              <p:grpSpPr>
                <a:xfrm rot="471213">
                  <a:off x="6553690" y="4534005"/>
                  <a:ext cx="214231" cy="382220"/>
                  <a:chOff x="6174176" y="4444814"/>
                  <a:chExt cx="222232" cy="429346"/>
                </a:xfrm>
              </p:grpSpPr>
              <p:sp>
                <p:nvSpPr>
                  <p:cNvPr id="118" name="Rectangle 117">
                    <a:extLst>
                      <a:ext uri="{FF2B5EF4-FFF2-40B4-BE49-F238E27FC236}">
                        <a16:creationId xmlns:a16="http://schemas.microsoft.com/office/drawing/2014/main" id="{CA5AC320-E514-4870-836C-922DF32A5190}"/>
                      </a:ext>
                    </a:extLst>
                  </p:cNvPr>
                  <p:cNvSpPr/>
                  <p:nvPr/>
                </p:nvSpPr>
                <p:spPr>
                  <a:xfrm>
                    <a:off x="6182017" y="4729076"/>
                    <a:ext cx="210367" cy="145084"/>
                  </a:xfrm>
                  <a:prstGeom prst="rect">
                    <a:avLst/>
                  </a:prstGeom>
                  <a:solidFill>
                    <a:srgbClr val="FFFFFF">
                      <a:lumMod val="7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sp>
                <p:nvSpPr>
                  <p:cNvPr id="119" name="Rectangle 44">
                    <a:extLst>
                      <a:ext uri="{FF2B5EF4-FFF2-40B4-BE49-F238E27FC236}">
                        <a16:creationId xmlns:a16="http://schemas.microsoft.com/office/drawing/2014/main" id="{FC005481-2AE3-4141-9CB9-4033EF53E589}"/>
                      </a:ext>
                    </a:extLst>
                  </p:cNvPr>
                  <p:cNvSpPr/>
                  <p:nvPr/>
                </p:nvSpPr>
                <p:spPr>
                  <a:xfrm>
                    <a:off x="6174176" y="4444814"/>
                    <a:ext cx="222232" cy="338787"/>
                  </a:xfrm>
                  <a:custGeom>
                    <a:avLst/>
                    <a:gdLst>
                      <a:gd name="connsiteX0" fmla="*/ 0 w 180304"/>
                      <a:gd name="connsiteY0" fmla="*/ 0 h 239547"/>
                      <a:gd name="connsiteX1" fmla="*/ 180304 w 180304"/>
                      <a:gd name="connsiteY1" fmla="*/ 0 h 239547"/>
                      <a:gd name="connsiteX2" fmla="*/ 180304 w 180304"/>
                      <a:gd name="connsiteY2" fmla="*/ 239547 h 239547"/>
                      <a:gd name="connsiteX3" fmla="*/ 0 w 180304"/>
                      <a:gd name="connsiteY3" fmla="*/ 239547 h 239547"/>
                      <a:gd name="connsiteX4" fmla="*/ 0 w 180304"/>
                      <a:gd name="connsiteY4" fmla="*/ 0 h 239547"/>
                      <a:gd name="connsiteX0" fmla="*/ 2576 w 182880"/>
                      <a:gd name="connsiteY0" fmla="*/ 0 h 239547"/>
                      <a:gd name="connsiteX1" fmla="*/ 182880 w 182880"/>
                      <a:gd name="connsiteY1" fmla="*/ 0 h 239547"/>
                      <a:gd name="connsiteX2" fmla="*/ 182880 w 182880"/>
                      <a:gd name="connsiteY2" fmla="*/ 239547 h 239547"/>
                      <a:gd name="connsiteX3" fmla="*/ 2576 w 182880"/>
                      <a:gd name="connsiteY3" fmla="*/ 239547 h 239547"/>
                      <a:gd name="connsiteX4" fmla="*/ 0 w 182880"/>
                      <a:gd name="connsiteY4" fmla="*/ 51516 h 239547"/>
                      <a:gd name="connsiteX5" fmla="*/ 2576 w 182880"/>
                      <a:gd name="connsiteY5" fmla="*/ 0 h 239547"/>
                      <a:gd name="connsiteX0" fmla="*/ 2576 w 182880"/>
                      <a:gd name="connsiteY0" fmla="*/ 0 h 239547"/>
                      <a:gd name="connsiteX1" fmla="*/ 182880 w 182880"/>
                      <a:gd name="connsiteY1" fmla="*/ 0 h 239547"/>
                      <a:gd name="connsiteX2" fmla="*/ 180304 w 182880"/>
                      <a:gd name="connsiteY2" fmla="*/ 43789 h 239547"/>
                      <a:gd name="connsiteX3" fmla="*/ 182880 w 182880"/>
                      <a:gd name="connsiteY3" fmla="*/ 239547 h 239547"/>
                      <a:gd name="connsiteX4" fmla="*/ 2576 w 182880"/>
                      <a:gd name="connsiteY4" fmla="*/ 239547 h 239547"/>
                      <a:gd name="connsiteX5" fmla="*/ 0 w 182880"/>
                      <a:gd name="connsiteY5" fmla="*/ 51516 h 239547"/>
                      <a:gd name="connsiteX6" fmla="*/ 2576 w 182880"/>
                      <a:gd name="connsiteY6" fmla="*/ 0 h 239547"/>
                      <a:gd name="connsiteX0" fmla="*/ 2576 w 182880"/>
                      <a:gd name="connsiteY0" fmla="*/ 0 h 239547"/>
                      <a:gd name="connsiteX1" fmla="*/ 180304 w 182880"/>
                      <a:gd name="connsiteY1" fmla="*/ 43789 h 239547"/>
                      <a:gd name="connsiteX2" fmla="*/ 182880 w 182880"/>
                      <a:gd name="connsiteY2" fmla="*/ 239547 h 239547"/>
                      <a:gd name="connsiteX3" fmla="*/ 2576 w 182880"/>
                      <a:gd name="connsiteY3" fmla="*/ 239547 h 239547"/>
                      <a:gd name="connsiteX4" fmla="*/ 0 w 182880"/>
                      <a:gd name="connsiteY4" fmla="*/ 51516 h 239547"/>
                      <a:gd name="connsiteX5" fmla="*/ 2576 w 182880"/>
                      <a:gd name="connsiteY5" fmla="*/ 0 h 239547"/>
                      <a:gd name="connsiteX0" fmla="*/ 0 w 182880"/>
                      <a:gd name="connsiteY0" fmla="*/ 7727 h 195758"/>
                      <a:gd name="connsiteX1" fmla="*/ 180304 w 182880"/>
                      <a:gd name="connsiteY1" fmla="*/ 0 h 195758"/>
                      <a:gd name="connsiteX2" fmla="*/ 182880 w 182880"/>
                      <a:gd name="connsiteY2" fmla="*/ 195758 h 195758"/>
                      <a:gd name="connsiteX3" fmla="*/ 2576 w 182880"/>
                      <a:gd name="connsiteY3" fmla="*/ 195758 h 195758"/>
                      <a:gd name="connsiteX4" fmla="*/ 0 w 182880"/>
                      <a:gd name="connsiteY4" fmla="*/ 7727 h 195758"/>
                      <a:gd name="connsiteX0" fmla="*/ 0 w 182880"/>
                      <a:gd name="connsiteY0" fmla="*/ 55278 h 243309"/>
                      <a:gd name="connsiteX1" fmla="*/ 180304 w 182880"/>
                      <a:gd name="connsiteY1" fmla="*/ 47551 h 243309"/>
                      <a:gd name="connsiteX2" fmla="*/ 182880 w 182880"/>
                      <a:gd name="connsiteY2" fmla="*/ 243309 h 243309"/>
                      <a:gd name="connsiteX3" fmla="*/ 2576 w 182880"/>
                      <a:gd name="connsiteY3" fmla="*/ 243309 h 243309"/>
                      <a:gd name="connsiteX4" fmla="*/ 0 w 182880"/>
                      <a:gd name="connsiteY4" fmla="*/ 55278 h 243309"/>
                      <a:gd name="connsiteX0" fmla="*/ 0 w 182880"/>
                      <a:gd name="connsiteY0" fmla="*/ 75966 h 263997"/>
                      <a:gd name="connsiteX1" fmla="*/ 180304 w 182880"/>
                      <a:gd name="connsiteY1" fmla="*/ 68239 h 263997"/>
                      <a:gd name="connsiteX2" fmla="*/ 182880 w 182880"/>
                      <a:gd name="connsiteY2" fmla="*/ 263997 h 263997"/>
                      <a:gd name="connsiteX3" fmla="*/ 2576 w 182880"/>
                      <a:gd name="connsiteY3" fmla="*/ 263997 h 263997"/>
                      <a:gd name="connsiteX4" fmla="*/ 0 w 182880"/>
                      <a:gd name="connsiteY4" fmla="*/ 75966 h 263997"/>
                      <a:gd name="connsiteX0" fmla="*/ 0 w 182880"/>
                      <a:gd name="connsiteY0" fmla="*/ 75966 h 275445"/>
                      <a:gd name="connsiteX1" fmla="*/ 180304 w 182880"/>
                      <a:gd name="connsiteY1" fmla="*/ 68239 h 275445"/>
                      <a:gd name="connsiteX2" fmla="*/ 182880 w 182880"/>
                      <a:gd name="connsiteY2" fmla="*/ 263997 h 275445"/>
                      <a:gd name="connsiteX3" fmla="*/ 2576 w 182880"/>
                      <a:gd name="connsiteY3" fmla="*/ 263997 h 275445"/>
                      <a:gd name="connsiteX4" fmla="*/ 0 w 182880"/>
                      <a:gd name="connsiteY4" fmla="*/ 75966 h 275445"/>
                      <a:gd name="connsiteX0" fmla="*/ 0 w 182880"/>
                      <a:gd name="connsiteY0" fmla="*/ 75966 h 278868"/>
                      <a:gd name="connsiteX1" fmla="*/ 180304 w 182880"/>
                      <a:gd name="connsiteY1" fmla="*/ 68239 h 278868"/>
                      <a:gd name="connsiteX2" fmla="*/ 182880 w 182880"/>
                      <a:gd name="connsiteY2" fmla="*/ 263997 h 278868"/>
                      <a:gd name="connsiteX3" fmla="*/ 2576 w 182880"/>
                      <a:gd name="connsiteY3" fmla="*/ 263997 h 278868"/>
                      <a:gd name="connsiteX4" fmla="*/ 0 w 182880"/>
                      <a:gd name="connsiteY4" fmla="*/ 75966 h 278868"/>
                      <a:gd name="connsiteX0" fmla="*/ 0 w 182880"/>
                      <a:gd name="connsiteY0" fmla="*/ 75966 h 275018"/>
                      <a:gd name="connsiteX1" fmla="*/ 180304 w 182880"/>
                      <a:gd name="connsiteY1" fmla="*/ 68239 h 275018"/>
                      <a:gd name="connsiteX2" fmla="*/ 182880 w 182880"/>
                      <a:gd name="connsiteY2" fmla="*/ 251118 h 275018"/>
                      <a:gd name="connsiteX3" fmla="*/ 2576 w 182880"/>
                      <a:gd name="connsiteY3" fmla="*/ 263997 h 275018"/>
                      <a:gd name="connsiteX4" fmla="*/ 0 w 182880"/>
                      <a:gd name="connsiteY4" fmla="*/ 75966 h 275018"/>
                      <a:gd name="connsiteX0" fmla="*/ 0 w 182880"/>
                      <a:gd name="connsiteY0" fmla="*/ 75966 h 280286"/>
                      <a:gd name="connsiteX1" fmla="*/ 180304 w 182880"/>
                      <a:gd name="connsiteY1" fmla="*/ 68239 h 280286"/>
                      <a:gd name="connsiteX2" fmla="*/ 182880 w 182880"/>
                      <a:gd name="connsiteY2" fmla="*/ 251118 h 280286"/>
                      <a:gd name="connsiteX3" fmla="*/ 2576 w 182880"/>
                      <a:gd name="connsiteY3" fmla="*/ 263997 h 280286"/>
                      <a:gd name="connsiteX4" fmla="*/ 0 w 182880"/>
                      <a:gd name="connsiteY4" fmla="*/ 75966 h 280286"/>
                      <a:gd name="connsiteX0" fmla="*/ 0 w 182880"/>
                      <a:gd name="connsiteY0" fmla="*/ 77090 h 281410"/>
                      <a:gd name="connsiteX1" fmla="*/ 170001 w 182880"/>
                      <a:gd name="connsiteY1" fmla="*/ 66787 h 281410"/>
                      <a:gd name="connsiteX2" fmla="*/ 182880 w 182880"/>
                      <a:gd name="connsiteY2" fmla="*/ 252242 h 281410"/>
                      <a:gd name="connsiteX3" fmla="*/ 2576 w 182880"/>
                      <a:gd name="connsiteY3" fmla="*/ 265121 h 281410"/>
                      <a:gd name="connsiteX4" fmla="*/ 0 w 182880"/>
                      <a:gd name="connsiteY4" fmla="*/ 77090 h 281410"/>
                      <a:gd name="connsiteX0" fmla="*/ 0 w 182880"/>
                      <a:gd name="connsiteY0" fmla="*/ 74476 h 278796"/>
                      <a:gd name="connsiteX1" fmla="*/ 170001 w 182880"/>
                      <a:gd name="connsiteY1" fmla="*/ 64173 h 278796"/>
                      <a:gd name="connsiteX2" fmla="*/ 182880 w 182880"/>
                      <a:gd name="connsiteY2" fmla="*/ 249628 h 278796"/>
                      <a:gd name="connsiteX3" fmla="*/ 2576 w 182880"/>
                      <a:gd name="connsiteY3" fmla="*/ 262507 h 278796"/>
                      <a:gd name="connsiteX4" fmla="*/ 0 w 182880"/>
                      <a:gd name="connsiteY4" fmla="*/ 74476 h 278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 h="278796">
                        <a:moveTo>
                          <a:pt x="0" y="74476"/>
                        </a:moveTo>
                        <a:cubicBezTo>
                          <a:pt x="34343" y="-46585"/>
                          <a:pt x="156263" y="2354"/>
                          <a:pt x="170001" y="64173"/>
                        </a:cubicBezTo>
                        <a:cubicBezTo>
                          <a:pt x="170860" y="129426"/>
                          <a:pt x="182021" y="184375"/>
                          <a:pt x="182880" y="249628"/>
                        </a:cubicBezTo>
                        <a:cubicBezTo>
                          <a:pt x="135658" y="283113"/>
                          <a:pt x="93586" y="288265"/>
                          <a:pt x="2576" y="262507"/>
                        </a:cubicBezTo>
                        <a:cubicBezTo>
                          <a:pt x="1717" y="199830"/>
                          <a:pt x="859" y="137153"/>
                          <a:pt x="0" y="74476"/>
                        </a:cubicBezTo>
                        <a:close/>
                      </a:path>
                    </a:pathLst>
                  </a:custGeom>
                  <a:solidFill>
                    <a:srgbClr val="FFFFFF">
                      <a:lumMod val="9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grpSp>
            <p:grpSp>
              <p:nvGrpSpPr>
                <p:cNvPr id="113" name="Group 112">
                  <a:extLst>
                    <a:ext uri="{FF2B5EF4-FFF2-40B4-BE49-F238E27FC236}">
                      <a16:creationId xmlns:a16="http://schemas.microsoft.com/office/drawing/2014/main" id="{62672286-DAED-44F8-BA74-1EF9932EB38F}"/>
                    </a:ext>
                  </a:extLst>
                </p:cNvPr>
                <p:cNvGrpSpPr/>
                <p:nvPr/>
              </p:nvGrpSpPr>
              <p:grpSpPr>
                <a:xfrm rot="471213">
                  <a:off x="6280711" y="4449294"/>
                  <a:ext cx="222232" cy="429346"/>
                  <a:chOff x="6174176" y="4444814"/>
                  <a:chExt cx="222232" cy="429346"/>
                </a:xfrm>
              </p:grpSpPr>
              <p:sp>
                <p:nvSpPr>
                  <p:cNvPr id="116" name="Rectangle 115">
                    <a:extLst>
                      <a:ext uri="{FF2B5EF4-FFF2-40B4-BE49-F238E27FC236}">
                        <a16:creationId xmlns:a16="http://schemas.microsoft.com/office/drawing/2014/main" id="{DB39DECA-E9C5-4CE7-AC3E-AD0BD08A002B}"/>
                      </a:ext>
                    </a:extLst>
                  </p:cNvPr>
                  <p:cNvSpPr/>
                  <p:nvPr/>
                </p:nvSpPr>
                <p:spPr>
                  <a:xfrm>
                    <a:off x="6182017" y="4729076"/>
                    <a:ext cx="210367" cy="145084"/>
                  </a:xfrm>
                  <a:prstGeom prst="rect">
                    <a:avLst/>
                  </a:prstGeom>
                  <a:solidFill>
                    <a:srgbClr val="FFFFFF">
                      <a:lumMod val="7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sp>
                <p:nvSpPr>
                  <p:cNvPr id="117" name="Rectangle 44">
                    <a:extLst>
                      <a:ext uri="{FF2B5EF4-FFF2-40B4-BE49-F238E27FC236}">
                        <a16:creationId xmlns:a16="http://schemas.microsoft.com/office/drawing/2014/main" id="{4F553182-FF34-4D9A-83C2-23C3F9CB0A1B}"/>
                      </a:ext>
                    </a:extLst>
                  </p:cNvPr>
                  <p:cNvSpPr/>
                  <p:nvPr/>
                </p:nvSpPr>
                <p:spPr>
                  <a:xfrm>
                    <a:off x="6174176" y="4444814"/>
                    <a:ext cx="222232" cy="338787"/>
                  </a:xfrm>
                  <a:custGeom>
                    <a:avLst/>
                    <a:gdLst>
                      <a:gd name="connsiteX0" fmla="*/ 0 w 180304"/>
                      <a:gd name="connsiteY0" fmla="*/ 0 h 239547"/>
                      <a:gd name="connsiteX1" fmla="*/ 180304 w 180304"/>
                      <a:gd name="connsiteY1" fmla="*/ 0 h 239547"/>
                      <a:gd name="connsiteX2" fmla="*/ 180304 w 180304"/>
                      <a:gd name="connsiteY2" fmla="*/ 239547 h 239547"/>
                      <a:gd name="connsiteX3" fmla="*/ 0 w 180304"/>
                      <a:gd name="connsiteY3" fmla="*/ 239547 h 239547"/>
                      <a:gd name="connsiteX4" fmla="*/ 0 w 180304"/>
                      <a:gd name="connsiteY4" fmla="*/ 0 h 239547"/>
                      <a:gd name="connsiteX0" fmla="*/ 2576 w 182880"/>
                      <a:gd name="connsiteY0" fmla="*/ 0 h 239547"/>
                      <a:gd name="connsiteX1" fmla="*/ 182880 w 182880"/>
                      <a:gd name="connsiteY1" fmla="*/ 0 h 239547"/>
                      <a:gd name="connsiteX2" fmla="*/ 182880 w 182880"/>
                      <a:gd name="connsiteY2" fmla="*/ 239547 h 239547"/>
                      <a:gd name="connsiteX3" fmla="*/ 2576 w 182880"/>
                      <a:gd name="connsiteY3" fmla="*/ 239547 h 239547"/>
                      <a:gd name="connsiteX4" fmla="*/ 0 w 182880"/>
                      <a:gd name="connsiteY4" fmla="*/ 51516 h 239547"/>
                      <a:gd name="connsiteX5" fmla="*/ 2576 w 182880"/>
                      <a:gd name="connsiteY5" fmla="*/ 0 h 239547"/>
                      <a:gd name="connsiteX0" fmla="*/ 2576 w 182880"/>
                      <a:gd name="connsiteY0" fmla="*/ 0 h 239547"/>
                      <a:gd name="connsiteX1" fmla="*/ 182880 w 182880"/>
                      <a:gd name="connsiteY1" fmla="*/ 0 h 239547"/>
                      <a:gd name="connsiteX2" fmla="*/ 180304 w 182880"/>
                      <a:gd name="connsiteY2" fmla="*/ 43789 h 239547"/>
                      <a:gd name="connsiteX3" fmla="*/ 182880 w 182880"/>
                      <a:gd name="connsiteY3" fmla="*/ 239547 h 239547"/>
                      <a:gd name="connsiteX4" fmla="*/ 2576 w 182880"/>
                      <a:gd name="connsiteY4" fmla="*/ 239547 h 239547"/>
                      <a:gd name="connsiteX5" fmla="*/ 0 w 182880"/>
                      <a:gd name="connsiteY5" fmla="*/ 51516 h 239547"/>
                      <a:gd name="connsiteX6" fmla="*/ 2576 w 182880"/>
                      <a:gd name="connsiteY6" fmla="*/ 0 h 239547"/>
                      <a:gd name="connsiteX0" fmla="*/ 2576 w 182880"/>
                      <a:gd name="connsiteY0" fmla="*/ 0 h 239547"/>
                      <a:gd name="connsiteX1" fmla="*/ 180304 w 182880"/>
                      <a:gd name="connsiteY1" fmla="*/ 43789 h 239547"/>
                      <a:gd name="connsiteX2" fmla="*/ 182880 w 182880"/>
                      <a:gd name="connsiteY2" fmla="*/ 239547 h 239547"/>
                      <a:gd name="connsiteX3" fmla="*/ 2576 w 182880"/>
                      <a:gd name="connsiteY3" fmla="*/ 239547 h 239547"/>
                      <a:gd name="connsiteX4" fmla="*/ 0 w 182880"/>
                      <a:gd name="connsiteY4" fmla="*/ 51516 h 239547"/>
                      <a:gd name="connsiteX5" fmla="*/ 2576 w 182880"/>
                      <a:gd name="connsiteY5" fmla="*/ 0 h 239547"/>
                      <a:gd name="connsiteX0" fmla="*/ 0 w 182880"/>
                      <a:gd name="connsiteY0" fmla="*/ 7727 h 195758"/>
                      <a:gd name="connsiteX1" fmla="*/ 180304 w 182880"/>
                      <a:gd name="connsiteY1" fmla="*/ 0 h 195758"/>
                      <a:gd name="connsiteX2" fmla="*/ 182880 w 182880"/>
                      <a:gd name="connsiteY2" fmla="*/ 195758 h 195758"/>
                      <a:gd name="connsiteX3" fmla="*/ 2576 w 182880"/>
                      <a:gd name="connsiteY3" fmla="*/ 195758 h 195758"/>
                      <a:gd name="connsiteX4" fmla="*/ 0 w 182880"/>
                      <a:gd name="connsiteY4" fmla="*/ 7727 h 195758"/>
                      <a:gd name="connsiteX0" fmla="*/ 0 w 182880"/>
                      <a:gd name="connsiteY0" fmla="*/ 55278 h 243309"/>
                      <a:gd name="connsiteX1" fmla="*/ 180304 w 182880"/>
                      <a:gd name="connsiteY1" fmla="*/ 47551 h 243309"/>
                      <a:gd name="connsiteX2" fmla="*/ 182880 w 182880"/>
                      <a:gd name="connsiteY2" fmla="*/ 243309 h 243309"/>
                      <a:gd name="connsiteX3" fmla="*/ 2576 w 182880"/>
                      <a:gd name="connsiteY3" fmla="*/ 243309 h 243309"/>
                      <a:gd name="connsiteX4" fmla="*/ 0 w 182880"/>
                      <a:gd name="connsiteY4" fmla="*/ 55278 h 243309"/>
                      <a:gd name="connsiteX0" fmla="*/ 0 w 182880"/>
                      <a:gd name="connsiteY0" fmla="*/ 75966 h 263997"/>
                      <a:gd name="connsiteX1" fmla="*/ 180304 w 182880"/>
                      <a:gd name="connsiteY1" fmla="*/ 68239 h 263997"/>
                      <a:gd name="connsiteX2" fmla="*/ 182880 w 182880"/>
                      <a:gd name="connsiteY2" fmla="*/ 263997 h 263997"/>
                      <a:gd name="connsiteX3" fmla="*/ 2576 w 182880"/>
                      <a:gd name="connsiteY3" fmla="*/ 263997 h 263997"/>
                      <a:gd name="connsiteX4" fmla="*/ 0 w 182880"/>
                      <a:gd name="connsiteY4" fmla="*/ 75966 h 263997"/>
                      <a:gd name="connsiteX0" fmla="*/ 0 w 182880"/>
                      <a:gd name="connsiteY0" fmla="*/ 75966 h 275445"/>
                      <a:gd name="connsiteX1" fmla="*/ 180304 w 182880"/>
                      <a:gd name="connsiteY1" fmla="*/ 68239 h 275445"/>
                      <a:gd name="connsiteX2" fmla="*/ 182880 w 182880"/>
                      <a:gd name="connsiteY2" fmla="*/ 263997 h 275445"/>
                      <a:gd name="connsiteX3" fmla="*/ 2576 w 182880"/>
                      <a:gd name="connsiteY3" fmla="*/ 263997 h 275445"/>
                      <a:gd name="connsiteX4" fmla="*/ 0 w 182880"/>
                      <a:gd name="connsiteY4" fmla="*/ 75966 h 275445"/>
                      <a:gd name="connsiteX0" fmla="*/ 0 w 182880"/>
                      <a:gd name="connsiteY0" fmla="*/ 75966 h 278868"/>
                      <a:gd name="connsiteX1" fmla="*/ 180304 w 182880"/>
                      <a:gd name="connsiteY1" fmla="*/ 68239 h 278868"/>
                      <a:gd name="connsiteX2" fmla="*/ 182880 w 182880"/>
                      <a:gd name="connsiteY2" fmla="*/ 263997 h 278868"/>
                      <a:gd name="connsiteX3" fmla="*/ 2576 w 182880"/>
                      <a:gd name="connsiteY3" fmla="*/ 263997 h 278868"/>
                      <a:gd name="connsiteX4" fmla="*/ 0 w 182880"/>
                      <a:gd name="connsiteY4" fmla="*/ 75966 h 278868"/>
                      <a:gd name="connsiteX0" fmla="*/ 0 w 182880"/>
                      <a:gd name="connsiteY0" fmla="*/ 75966 h 275018"/>
                      <a:gd name="connsiteX1" fmla="*/ 180304 w 182880"/>
                      <a:gd name="connsiteY1" fmla="*/ 68239 h 275018"/>
                      <a:gd name="connsiteX2" fmla="*/ 182880 w 182880"/>
                      <a:gd name="connsiteY2" fmla="*/ 251118 h 275018"/>
                      <a:gd name="connsiteX3" fmla="*/ 2576 w 182880"/>
                      <a:gd name="connsiteY3" fmla="*/ 263997 h 275018"/>
                      <a:gd name="connsiteX4" fmla="*/ 0 w 182880"/>
                      <a:gd name="connsiteY4" fmla="*/ 75966 h 275018"/>
                      <a:gd name="connsiteX0" fmla="*/ 0 w 182880"/>
                      <a:gd name="connsiteY0" fmla="*/ 75966 h 280286"/>
                      <a:gd name="connsiteX1" fmla="*/ 180304 w 182880"/>
                      <a:gd name="connsiteY1" fmla="*/ 68239 h 280286"/>
                      <a:gd name="connsiteX2" fmla="*/ 182880 w 182880"/>
                      <a:gd name="connsiteY2" fmla="*/ 251118 h 280286"/>
                      <a:gd name="connsiteX3" fmla="*/ 2576 w 182880"/>
                      <a:gd name="connsiteY3" fmla="*/ 263997 h 280286"/>
                      <a:gd name="connsiteX4" fmla="*/ 0 w 182880"/>
                      <a:gd name="connsiteY4" fmla="*/ 75966 h 280286"/>
                      <a:gd name="connsiteX0" fmla="*/ 0 w 182880"/>
                      <a:gd name="connsiteY0" fmla="*/ 77090 h 281410"/>
                      <a:gd name="connsiteX1" fmla="*/ 170001 w 182880"/>
                      <a:gd name="connsiteY1" fmla="*/ 66787 h 281410"/>
                      <a:gd name="connsiteX2" fmla="*/ 182880 w 182880"/>
                      <a:gd name="connsiteY2" fmla="*/ 252242 h 281410"/>
                      <a:gd name="connsiteX3" fmla="*/ 2576 w 182880"/>
                      <a:gd name="connsiteY3" fmla="*/ 265121 h 281410"/>
                      <a:gd name="connsiteX4" fmla="*/ 0 w 182880"/>
                      <a:gd name="connsiteY4" fmla="*/ 77090 h 281410"/>
                      <a:gd name="connsiteX0" fmla="*/ 0 w 182880"/>
                      <a:gd name="connsiteY0" fmla="*/ 74476 h 278796"/>
                      <a:gd name="connsiteX1" fmla="*/ 170001 w 182880"/>
                      <a:gd name="connsiteY1" fmla="*/ 64173 h 278796"/>
                      <a:gd name="connsiteX2" fmla="*/ 182880 w 182880"/>
                      <a:gd name="connsiteY2" fmla="*/ 249628 h 278796"/>
                      <a:gd name="connsiteX3" fmla="*/ 2576 w 182880"/>
                      <a:gd name="connsiteY3" fmla="*/ 262507 h 278796"/>
                      <a:gd name="connsiteX4" fmla="*/ 0 w 182880"/>
                      <a:gd name="connsiteY4" fmla="*/ 74476 h 278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 h="278796">
                        <a:moveTo>
                          <a:pt x="0" y="74476"/>
                        </a:moveTo>
                        <a:cubicBezTo>
                          <a:pt x="34343" y="-46585"/>
                          <a:pt x="156263" y="2354"/>
                          <a:pt x="170001" y="64173"/>
                        </a:cubicBezTo>
                        <a:cubicBezTo>
                          <a:pt x="170860" y="129426"/>
                          <a:pt x="182021" y="184375"/>
                          <a:pt x="182880" y="249628"/>
                        </a:cubicBezTo>
                        <a:cubicBezTo>
                          <a:pt x="135658" y="283113"/>
                          <a:pt x="93586" y="288265"/>
                          <a:pt x="2576" y="262507"/>
                        </a:cubicBezTo>
                        <a:cubicBezTo>
                          <a:pt x="1717" y="199830"/>
                          <a:pt x="859" y="137153"/>
                          <a:pt x="0" y="74476"/>
                        </a:cubicBezTo>
                        <a:close/>
                      </a:path>
                    </a:pathLst>
                  </a:custGeom>
                  <a:solidFill>
                    <a:srgbClr val="FFFFFF">
                      <a:lumMod val="9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grpSp>
            <p:sp>
              <p:nvSpPr>
                <p:cNvPr id="114" name="Rectangle 113">
                  <a:extLst>
                    <a:ext uri="{FF2B5EF4-FFF2-40B4-BE49-F238E27FC236}">
                      <a16:creationId xmlns:a16="http://schemas.microsoft.com/office/drawing/2014/main" id="{9DB5ED69-7F70-4F80-A750-F46F90B5365F}"/>
                    </a:ext>
                  </a:extLst>
                </p:cNvPr>
                <p:cNvSpPr/>
                <p:nvPr/>
              </p:nvSpPr>
              <p:spPr>
                <a:xfrm rot="471213">
                  <a:off x="5960329" y="4716101"/>
                  <a:ext cx="226581" cy="94851"/>
                </a:xfrm>
                <a:prstGeom prst="rect">
                  <a:avLst/>
                </a:prstGeom>
                <a:solidFill>
                  <a:srgbClr val="FFFFFF">
                    <a:lumMod val="7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sp>
              <p:nvSpPr>
                <p:cNvPr id="115" name="Rectangle 8">
                  <a:extLst>
                    <a:ext uri="{FF2B5EF4-FFF2-40B4-BE49-F238E27FC236}">
                      <a16:creationId xmlns:a16="http://schemas.microsoft.com/office/drawing/2014/main" id="{B1760D78-D040-40B5-99AE-DE512CAA33B3}"/>
                    </a:ext>
                  </a:extLst>
                </p:cNvPr>
                <p:cNvSpPr/>
                <p:nvPr/>
              </p:nvSpPr>
              <p:spPr>
                <a:xfrm rot="471213">
                  <a:off x="5854872" y="4038384"/>
                  <a:ext cx="393734" cy="722522"/>
                </a:xfrm>
                <a:custGeom>
                  <a:avLst/>
                  <a:gdLst>
                    <a:gd name="connsiteX0" fmla="*/ 0 w 161262"/>
                    <a:gd name="connsiteY0" fmla="*/ 0 h 161262"/>
                    <a:gd name="connsiteX1" fmla="*/ 161262 w 161262"/>
                    <a:gd name="connsiteY1" fmla="*/ 0 h 161262"/>
                    <a:gd name="connsiteX2" fmla="*/ 161262 w 161262"/>
                    <a:gd name="connsiteY2" fmla="*/ 161262 h 161262"/>
                    <a:gd name="connsiteX3" fmla="*/ 0 w 161262"/>
                    <a:gd name="connsiteY3" fmla="*/ 161262 h 161262"/>
                    <a:gd name="connsiteX4" fmla="*/ 0 w 161262"/>
                    <a:gd name="connsiteY4" fmla="*/ 0 h 161262"/>
                    <a:gd name="connsiteX0" fmla="*/ 0 w 248695"/>
                    <a:gd name="connsiteY0" fmla="*/ 0 h 507350"/>
                    <a:gd name="connsiteX1" fmla="*/ 161262 w 248695"/>
                    <a:gd name="connsiteY1" fmla="*/ 0 h 507350"/>
                    <a:gd name="connsiteX2" fmla="*/ 248695 w 248695"/>
                    <a:gd name="connsiteY2" fmla="*/ 507350 h 507350"/>
                    <a:gd name="connsiteX3" fmla="*/ 0 w 248695"/>
                    <a:gd name="connsiteY3" fmla="*/ 161262 h 507350"/>
                    <a:gd name="connsiteX4" fmla="*/ 0 w 248695"/>
                    <a:gd name="connsiteY4" fmla="*/ 0 h 507350"/>
                    <a:gd name="connsiteX0" fmla="*/ 0 w 248695"/>
                    <a:gd name="connsiteY0" fmla="*/ 127506 h 634856"/>
                    <a:gd name="connsiteX1" fmla="*/ 117545 w 248695"/>
                    <a:gd name="connsiteY1" fmla="*/ 0 h 634856"/>
                    <a:gd name="connsiteX2" fmla="*/ 248695 w 248695"/>
                    <a:gd name="connsiteY2" fmla="*/ 634856 h 634856"/>
                    <a:gd name="connsiteX3" fmla="*/ 0 w 248695"/>
                    <a:gd name="connsiteY3" fmla="*/ 288768 h 634856"/>
                    <a:gd name="connsiteX4" fmla="*/ 0 w 248695"/>
                    <a:gd name="connsiteY4" fmla="*/ 127506 h 634856"/>
                    <a:gd name="connsiteX0" fmla="*/ 0 w 248695"/>
                    <a:gd name="connsiteY0" fmla="*/ 127506 h 634856"/>
                    <a:gd name="connsiteX1" fmla="*/ 117545 w 248695"/>
                    <a:gd name="connsiteY1" fmla="*/ 0 h 634856"/>
                    <a:gd name="connsiteX2" fmla="*/ 248695 w 248695"/>
                    <a:gd name="connsiteY2" fmla="*/ 634856 h 634856"/>
                    <a:gd name="connsiteX3" fmla="*/ 0 w 248695"/>
                    <a:gd name="connsiteY3" fmla="*/ 288768 h 634856"/>
                    <a:gd name="connsiteX4" fmla="*/ 0 w 248695"/>
                    <a:gd name="connsiteY4" fmla="*/ 127506 h 634856"/>
                    <a:gd name="connsiteX0" fmla="*/ 0 w 248695"/>
                    <a:gd name="connsiteY0" fmla="*/ 27051 h 634856"/>
                    <a:gd name="connsiteX1" fmla="*/ 117545 w 248695"/>
                    <a:gd name="connsiteY1" fmla="*/ 0 h 634856"/>
                    <a:gd name="connsiteX2" fmla="*/ 248695 w 248695"/>
                    <a:gd name="connsiteY2" fmla="*/ 634856 h 634856"/>
                    <a:gd name="connsiteX3" fmla="*/ 0 w 248695"/>
                    <a:gd name="connsiteY3" fmla="*/ 288768 h 634856"/>
                    <a:gd name="connsiteX4" fmla="*/ 0 w 248695"/>
                    <a:gd name="connsiteY4" fmla="*/ 27051 h 634856"/>
                    <a:gd name="connsiteX0" fmla="*/ 0 w 248695"/>
                    <a:gd name="connsiteY0" fmla="*/ 27051 h 644224"/>
                    <a:gd name="connsiteX1" fmla="*/ 117545 w 248695"/>
                    <a:gd name="connsiteY1" fmla="*/ 0 h 644224"/>
                    <a:gd name="connsiteX2" fmla="*/ 248695 w 248695"/>
                    <a:gd name="connsiteY2" fmla="*/ 634856 h 644224"/>
                    <a:gd name="connsiteX3" fmla="*/ 85000 w 248695"/>
                    <a:gd name="connsiteY3" fmla="*/ 644224 h 644224"/>
                    <a:gd name="connsiteX4" fmla="*/ 0 w 248695"/>
                    <a:gd name="connsiteY4" fmla="*/ 27051 h 644224"/>
                    <a:gd name="connsiteX0" fmla="*/ 0 w 258998"/>
                    <a:gd name="connsiteY0" fmla="*/ 29627 h 644224"/>
                    <a:gd name="connsiteX1" fmla="*/ 127848 w 258998"/>
                    <a:gd name="connsiteY1" fmla="*/ 0 h 644224"/>
                    <a:gd name="connsiteX2" fmla="*/ 258998 w 258998"/>
                    <a:gd name="connsiteY2" fmla="*/ 634856 h 644224"/>
                    <a:gd name="connsiteX3" fmla="*/ 95303 w 258998"/>
                    <a:gd name="connsiteY3" fmla="*/ 644224 h 644224"/>
                    <a:gd name="connsiteX4" fmla="*/ 0 w 258998"/>
                    <a:gd name="connsiteY4" fmla="*/ 29627 h 644224"/>
                    <a:gd name="connsiteX0" fmla="*/ 1816 w 260814"/>
                    <a:gd name="connsiteY0" fmla="*/ 73375 h 687972"/>
                    <a:gd name="connsiteX1" fmla="*/ 129664 w 260814"/>
                    <a:gd name="connsiteY1" fmla="*/ 43748 h 687972"/>
                    <a:gd name="connsiteX2" fmla="*/ 260814 w 260814"/>
                    <a:gd name="connsiteY2" fmla="*/ 678604 h 687972"/>
                    <a:gd name="connsiteX3" fmla="*/ 97119 w 260814"/>
                    <a:gd name="connsiteY3" fmla="*/ 687972 h 687972"/>
                    <a:gd name="connsiteX4" fmla="*/ 1816 w 260814"/>
                    <a:gd name="connsiteY4" fmla="*/ 73375 h 687972"/>
                    <a:gd name="connsiteX0" fmla="*/ 1703 w 260701"/>
                    <a:gd name="connsiteY0" fmla="*/ 73375 h 687972"/>
                    <a:gd name="connsiteX1" fmla="*/ 137278 w 260701"/>
                    <a:gd name="connsiteY1" fmla="*/ 43748 h 687972"/>
                    <a:gd name="connsiteX2" fmla="*/ 260701 w 260701"/>
                    <a:gd name="connsiteY2" fmla="*/ 678604 h 687972"/>
                    <a:gd name="connsiteX3" fmla="*/ 97006 w 260701"/>
                    <a:gd name="connsiteY3" fmla="*/ 687972 h 687972"/>
                    <a:gd name="connsiteX4" fmla="*/ 1703 w 260701"/>
                    <a:gd name="connsiteY4" fmla="*/ 73375 h 687972"/>
                    <a:gd name="connsiteX0" fmla="*/ 1389 w 260387"/>
                    <a:gd name="connsiteY0" fmla="*/ 95371 h 709968"/>
                    <a:gd name="connsiteX1" fmla="*/ 136964 w 260387"/>
                    <a:gd name="connsiteY1" fmla="*/ 65744 h 709968"/>
                    <a:gd name="connsiteX2" fmla="*/ 260387 w 260387"/>
                    <a:gd name="connsiteY2" fmla="*/ 700600 h 709968"/>
                    <a:gd name="connsiteX3" fmla="*/ 96692 w 260387"/>
                    <a:gd name="connsiteY3" fmla="*/ 709968 h 709968"/>
                    <a:gd name="connsiteX4" fmla="*/ 1389 w 260387"/>
                    <a:gd name="connsiteY4" fmla="*/ 95371 h 709968"/>
                    <a:gd name="connsiteX0" fmla="*/ 1389 w 260387"/>
                    <a:gd name="connsiteY0" fmla="*/ 95371 h 720808"/>
                    <a:gd name="connsiteX1" fmla="*/ 136964 w 260387"/>
                    <a:gd name="connsiteY1" fmla="*/ 65744 h 720808"/>
                    <a:gd name="connsiteX2" fmla="*/ 260387 w 260387"/>
                    <a:gd name="connsiteY2" fmla="*/ 700600 h 720808"/>
                    <a:gd name="connsiteX3" fmla="*/ 96692 w 260387"/>
                    <a:gd name="connsiteY3" fmla="*/ 709968 h 720808"/>
                    <a:gd name="connsiteX4" fmla="*/ 1389 w 260387"/>
                    <a:gd name="connsiteY4" fmla="*/ 95371 h 720808"/>
                    <a:gd name="connsiteX0" fmla="*/ 1389 w 260387"/>
                    <a:gd name="connsiteY0" fmla="*/ 95371 h 716660"/>
                    <a:gd name="connsiteX1" fmla="*/ 136964 w 260387"/>
                    <a:gd name="connsiteY1" fmla="*/ 65744 h 716660"/>
                    <a:gd name="connsiteX2" fmla="*/ 260387 w 260387"/>
                    <a:gd name="connsiteY2" fmla="*/ 667115 h 716660"/>
                    <a:gd name="connsiteX3" fmla="*/ 96692 w 260387"/>
                    <a:gd name="connsiteY3" fmla="*/ 709968 h 716660"/>
                    <a:gd name="connsiteX4" fmla="*/ 1389 w 260387"/>
                    <a:gd name="connsiteY4" fmla="*/ 95371 h 716660"/>
                    <a:gd name="connsiteX0" fmla="*/ 1389 w 260387"/>
                    <a:gd name="connsiteY0" fmla="*/ 95371 h 723921"/>
                    <a:gd name="connsiteX1" fmla="*/ 136964 w 260387"/>
                    <a:gd name="connsiteY1" fmla="*/ 65744 h 723921"/>
                    <a:gd name="connsiteX2" fmla="*/ 260387 w 260387"/>
                    <a:gd name="connsiteY2" fmla="*/ 667115 h 723921"/>
                    <a:gd name="connsiteX3" fmla="*/ 96692 w 260387"/>
                    <a:gd name="connsiteY3" fmla="*/ 709968 h 723921"/>
                    <a:gd name="connsiteX4" fmla="*/ 1389 w 260387"/>
                    <a:gd name="connsiteY4" fmla="*/ 95371 h 723921"/>
                    <a:gd name="connsiteX0" fmla="*/ 1389 w 260387"/>
                    <a:gd name="connsiteY0" fmla="*/ 95371 h 722522"/>
                    <a:gd name="connsiteX1" fmla="*/ 136964 w 260387"/>
                    <a:gd name="connsiteY1" fmla="*/ 65744 h 722522"/>
                    <a:gd name="connsiteX2" fmla="*/ 260387 w 260387"/>
                    <a:gd name="connsiteY2" fmla="*/ 667115 h 722522"/>
                    <a:gd name="connsiteX3" fmla="*/ 96692 w 260387"/>
                    <a:gd name="connsiteY3" fmla="*/ 709968 h 722522"/>
                    <a:gd name="connsiteX4" fmla="*/ 1389 w 260387"/>
                    <a:gd name="connsiteY4" fmla="*/ 95371 h 722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387" h="722522">
                      <a:moveTo>
                        <a:pt x="1389" y="95371"/>
                      </a:moveTo>
                      <a:cubicBezTo>
                        <a:pt x="-15237" y="-56173"/>
                        <a:pt x="122682" y="3498"/>
                        <a:pt x="136964" y="65744"/>
                      </a:cubicBezTo>
                      <a:cubicBezTo>
                        <a:pt x="235326" y="310150"/>
                        <a:pt x="216670" y="455496"/>
                        <a:pt x="260387" y="667115"/>
                      </a:cubicBezTo>
                      <a:cubicBezTo>
                        <a:pt x="231580" y="724329"/>
                        <a:pt x="129681" y="734607"/>
                        <a:pt x="96692" y="709968"/>
                      </a:cubicBezTo>
                      <a:lnTo>
                        <a:pt x="1389" y="95371"/>
                      </a:lnTo>
                      <a:close/>
                    </a:path>
                  </a:pathLst>
                </a:custGeom>
                <a:solidFill>
                  <a:srgbClr val="FFFFFF">
                    <a:lumMod val="9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grpSp>
        </p:grpSp>
        <p:sp>
          <p:nvSpPr>
            <p:cNvPr id="100" name="Rectangle 72">
              <a:extLst>
                <a:ext uri="{FF2B5EF4-FFF2-40B4-BE49-F238E27FC236}">
                  <a16:creationId xmlns:a16="http://schemas.microsoft.com/office/drawing/2014/main" id="{B15B3E80-1774-447E-A4C8-48E93B26F14A}"/>
                </a:ext>
              </a:extLst>
            </p:cNvPr>
            <p:cNvSpPr/>
            <p:nvPr/>
          </p:nvSpPr>
          <p:spPr>
            <a:xfrm>
              <a:off x="5861358" y="6159866"/>
              <a:ext cx="936629" cy="698134"/>
            </a:xfrm>
            <a:custGeom>
              <a:avLst/>
              <a:gdLst>
                <a:gd name="connsiteX0" fmla="*/ 0 w 1177495"/>
                <a:gd name="connsiteY0" fmla="*/ 0 h 579366"/>
                <a:gd name="connsiteX1" fmla="*/ 1177495 w 1177495"/>
                <a:gd name="connsiteY1" fmla="*/ 0 h 579366"/>
                <a:gd name="connsiteX2" fmla="*/ 1177495 w 1177495"/>
                <a:gd name="connsiteY2" fmla="*/ 579366 h 579366"/>
                <a:gd name="connsiteX3" fmla="*/ 0 w 1177495"/>
                <a:gd name="connsiteY3" fmla="*/ 579366 h 579366"/>
                <a:gd name="connsiteX4" fmla="*/ 0 w 1177495"/>
                <a:gd name="connsiteY4" fmla="*/ 0 h 579366"/>
                <a:gd name="connsiteX0" fmla="*/ 0 w 1177495"/>
                <a:gd name="connsiteY0" fmla="*/ 2999 h 582365"/>
                <a:gd name="connsiteX1" fmla="*/ 178240 w 1177495"/>
                <a:gd name="connsiteY1" fmla="*/ 0 h 582365"/>
                <a:gd name="connsiteX2" fmla="*/ 1177495 w 1177495"/>
                <a:gd name="connsiteY2" fmla="*/ 2999 h 582365"/>
                <a:gd name="connsiteX3" fmla="*/ 1177495 w 1177495"/>
                <a:gd name="connsiteY3" fmla="*/ 582365 h 582365"/>
                <a:gd name="connsiteX4" fmla="*/ 0 w 1177495"/>
                <a:gd name="connsiteY4" fmla="*/ 582365 h 582365"/>
                <a:gd name="connsiteX5" fmla="*/ 0 w 1177495"/>
                <a:gd name="connsiteY5" fmla="*/ 2999 h 582365"/>
                <a:gd name="connsiteX0" fmla="*/ 0 w 1177495"/>
                <a:gd name="connsiteY0" fmla="*/ 2999 h 582365"/>
                <a:gd name="connsiteX1" fmla="*/ 178240 w 1177495"/>
                <a:gd name="connsiteY1" fmla="*/ 0 h 582365"/>
                <a:gd name="connsiteX2" fmla="*/ 967475 w 1177495"/>
                <a:gd name="connsiteY2" fmla="*/ 3478 h 582365"/>
                <a:gd name="connsiteX3" fmla="*/ 1177495 w 1177495"/>
                <a:gd name="connsiteY3" fmla="*/ 2999 h 582365"/>
                <a:gd name="connsiteX4" fmla="*/ 1177495 w 1177495"/>
                <a:gd name="connsiteY4" fmla="*/ 582365 h 582365"/>
                <a:gd name="connsiteX5" fmla="*/ 0 w 1177495"/>
                <a:gd name="connsiteY5" fmla="*/ 582365 h 582365"/>
                <a:gd name="connsiteX6" fmla="*/ 0 w 1177495"/>
                <a:gd name="connsiteY6" fmla="*/ 2999 h 582365"/>
                <a:gd name="connsiteX0" fmla="*/ 0 w 1177495"/>
                <a:gd name="connsiteY0" fmla="*/ 582365 h 582365"/>
                <a:gd name="connsiteX1" fmla="*/ 178240 w 1177495"/>
                <a:gd name="connsiteY1" fmla="*/ 0 h 582365"/>
                <a:gd name="connsiteX2" fmla="*/ 967475 w 1177495"/>
                <a:gd name="connsiteY2" fmla="*/ 3478 h 582365"/>
                <a:gd name="connsiteX3" fmla="*/ 1177495 w 1177495"/>
                <a:gd name="connsiteY3" fmla="*/ 2999 h 582365"/>
                <a:gd name="connsiteX4" fmla="*/ 1177495 w 1177495"/>
                <a:gd name="connsiteY4" fmla="*/ 582365 h 582365"/>
                <a:gd name="connsiteX5" fmla="*/ 0 w 1177495"/>
                <a:gd name="connsiteY5" fmla="*/ 582365 h 582365"/>
                <a:gd name="connsiteX0" fmla="*/ 0 w 1177495"/>
                <a:gd name="connsiteY0" fmla="*/ 582365 h 582365"/>
                <a:gd name="connsiteX1" fmla="*/ 178240 w 1177495"/>
                <a:gd name="connsiteY1" fmla="*/ 0 h 582365"/>
                <a:gd name="connsiteX2" fmla="*/ 967475 w 1177495"/>
                <a:gd name="connsiteY2" fmla="*/ 3478 h 582365"/>
                <a:gd name="connsiteX3" fmla="*/ 1177495 w 1177495"/>
                <a:gd name="connsiteY3" fmla="*/ 582365 h 582365"/>
                <a:gd name="connsiteX4" fmla="*/ 0 w 1177495"/>
                <a:gd name="connsiteY4" fmla="*/ 582365 h 582365"/>
                <a:gd name="connsiteX0" fmla="*/ 0 w 1177495"/>
                <a:gd name="connsiteY0" fmla="*/ 582365 h 582365"/>
                <a:gd name="connsiteX1" fmla="*/ 178240 w 1177495"/>
                <a:gd name="connsiteY1" fmla="*/ 0 h 582365"/>
                <a:gd name="connsiteX2" fmla="*/ 216485 w 1177495"/>
                <a:gd name="connsiteY2" fmla="*/ 3478 h 582365"/>
                <a:gd name="connsiteX3" fmla="*/ 967475 w 1177495"/>
                <a:gd name="connsiteY3" fmla="*/ 3478 h 582365"/>
                <a:gd name="connsiteX4" fmla="*/ 1177495 w 1177495"/>
                <a:gd name="connsiteY4" fmla="*/ 582365 h 582365"/>
                <a:gd name="connsiteX5" fmla="*/ 0 w 1177495"/>
                <a:gd name="connsiteY5" fmla="*/ 582365 h 582365"/>
                <a:gd name="connsiteX0" fmla="*/ 0 w 1177495"/>
                <a:gd name="connsiteY0" fmla="*/ 585841 h 585841"/>
                <a:gd name="connsiteX1" fmla="*/ 178240 w 1177495"/>
                <a:gd name="connsiteY1" fmla="*/ 3476 h 585841"/>
                <a:gd name="connsiteX2" fmla="*/ 216485 w 1177495"/>
                <a:gd name="connsiteY2" fmla="*/ 6954 h 585841"/>
                <a:gd name="connsiteX3" fmla="*/ 911846 w 1177495"/>
                <a:gd name="connsiteY3" fmla="*/ 0 h 585841"/>
                <a:gd name="connsiteX4" fmla="*/ 967475 w 1177495"/>
                <a:gd name="connsiteY4" fmla="*/ 6954 h 585841"/>
                <a:gd name="connsiteX5" fmla="*/ 1177495 w 1177495"/>
                <a:gd name="connsiteY5" fmla="*/ 585841 h 585841"/>
                <a:gd name="connsiteX6" fmla="*/ 0 w 1177495"/>
                <a:gd name="connsiteY6" fmla="*/ 585841 h 585841"/>
                <a:gd name="connsiteX0" fmla="*/ 0 w 1177495"/>
                <a:gd name="connsiteY0" fmla="*/ 585841 h 585841"/>
                <a:gd name="connsiteX1" fmla="*/ 178240 w 1177495"/>
                <a:gd name="connsiteY1" fmla="*/ 3476 h 585841"/>
                <a:gd name="connsiteX2" fmla="*/ 216485 w 1177495"/>
                <a:gd name="connsiteY2" fmla="*/ 6954 h 585841"/>
                <a:gd name="connsiteX3" fmla="*/ 911846 w 1177495"/>
                <a:gd name="connsiteY3" fmla="*/ 0 h 585841"/>
                <a:gd name="connsiteX4" fmla="*/ 1177495 w 1177495"/>
                <a:gd name="connsiteY4" fmla="*/ 585841 h 585841"/>
                <a:gd name="connsiteX5" fmla="*/ 0 w 1177495"/>
                <a:gd name="connsiteY5" fmla="*/ 585841 h 585841"/>
                <a:gd name="connsiteX0" fmla="*/ 0 w 1177495"/>
                <a:gd name="connsiteY0" fmla="*/ 585841 h 585841"/>
                <a:gd name="connsiteX1" fmla="*/ 216485 w 1177495"/>
                <a:gd name="connsiteY1" fmla="*/ 6954 h 585841"/>
                <a:gd name="connsiteX2" fmla="*/ 911846 w 1177495"/>
                <a:gd name="connsiteY2" fmla="*/ 0 h 585841"/>
                <a:gd name="connsiteX3" fmla="*/ 1177495 w 1177495"/>
                <a:gd name="connsiteY3" fmla="*/ 585841 h 585841"/>
                <a:gd name="connsiteX4" fmla="*/ 0 w 1177495"/>
                <a:gd name="connsiteY4" fmla="*/ 585841 h 585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7495" h="585841">
                  <a:moveTo>
                    <a:pt x="0" y="585841"/>
                  </a:moveTo>
                  <a:lnTo>
                    <a:pt x="216485" y="6954"/>
                  </a:lnTo>
                  <a:lnTo>
                    <a:pt x="911846" y="0"/>
                  </a:lnTo>
                  <a:lnTo>
                    <a:pt x="1177495" y="585841"/>
                  </a:lnTo>
                  <a:lnTo>
                    <a:pt x="0" y="585841"/>
                  </a:lnTo>
                  <a:close/>
                </a:path>
              </a:pathLst>
            </a:custGeom>
            <a:solidFill>
              <a:srgbClr val="FFFFFF">
                <a:lumMod val="9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black"/>
                </a:solidFill>
                <a:effectLst/>
                <a:uLnTx/>
                <a:uFillTx/>
              </a:endParaRPr>
            </a:p>
          </p:txBody>
        </p:sp>
        <p:grpSp>
          <p:nvGrpSpPr>
            <p:cNvPr id="101" name="Group 100">
              <a:extLst>
                <a:ext uri="{FF2B5EF4-FFF2-40B4-BE49-F238E27FC236}">
                  <a16:creationId xmlns:a16="http://schemas.microsoft.com/office/drawing/2014/main" id="{1DF06659-35F3-4A93-8C1F-ECEA6A4AE330}"/>
                </a:ext>
              </a:extLst>
            </p:cNvPr>
            <p:cNvGrpSpPr/>
            <p:nvPr/>
          </p:nvGrpSpPr>
          <p:grpSpPr>
            <a:xfrm>
              <a:off x="5749776" y="4006276"/>
              <a:ext cx="499387" cy="366872"/>
              <a:chOff x="7724711" y="1590372"/>
              <a:chExt cx="359492" cy="264099"/>
            </a:xfrm>
            <a:solidFill>
              <a:srgbClr val="FFFFFF">
                <a:lumMod val="85000"/>
              </a:srgbClr>
            </a:solidFill>
          </p:grpSpPr>
          <p:sp>
            <p:nvSpPr>
              <p:cNvPr id="102" name="Rectangle: Rounded Corners 101">
                <a:extLst>
                  <a:ext uri="{FF2B5EF4-FFF2-40B4-BE49-F238E27FC236}">
                    <a16:creationId xmlns:a16="http://schemas.microsoft.com/office/drawing/2014/main" id="{19A27653-7BE3-4B08-96D5-F29E038B4329}"/>
                  </a:ext>
                </a:extLst>
              </p:cNvPr>
              <p:cNvSpPr/>
              <p:nvPr/>
            </p:nvSpPr>
            <p:spPr>
              <a:xfrm rot="18900000">
                <a:off x="7799424" y="1623614"/>
                <a:ext cx="22783" cy="91440"/>
              </a:xfrm>
              <a:prstGeom prst="round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sp>
            <p:nvSpPr>
              <p:cNvPr id="103" name="Rectangle: Rounded Corners 102">
                <a:extLst>
                  <a:ext uri="{FF2B5EF4-FFF2-40B4-BE49-F238E27FC236}">
                    <a16:creationId xmlns:a16="http://schemas.microsoft.com/office/drawing/2014/main" id="{2A7F6DAA-7D67-49BF-940B-8EC382CE4228}"/>
                  </a:ext>
                </a:extLst>
              </p:cNvPr>
              <p:cNvSpPr/>
              <p:nvPr/>
            </p:nvSpPr>
            <p:spPr>
              <a:xfrm>
                <a:off x="7899436" y="1590372"/>
                <a:ext cx="22783" cy="91440"/>
              </a:xfrm>
              <a:prstGeom prst="round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sp>
            <p:nvSpPr>
              <p:cNvPr id="104" name="Rectangle: Rounded Corners 103">
                <a:extLst>
                  <a:ext uri="{FF2B5EF4-FFF2-40B4-BE49-F238E27FC236}">
                    <a16:creationId xmlns:a16="http://schemas.microsoft.com/office/drawing/2014/main" id="{DEA5BBBF-40D4-4836-8D4B-7C7943BFED70}"/>
                  </a:ext>
                </a:extLst>
              </p:cNvPr>
              <p:cNvSpPr/>
              <p:nvPr/>
            </p:nvSpPr>
            <p:spPr>
              <a:xfrm rot="17100000">
                <a:off x="7759039" y="1704238"/>
                <a:ext cx="22783" cy="91440"/>
              </a:xfrm>
              <a:prstGeom prst="round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sp>
            <p:nvSpPr>
              <p:cNvPr id="105" name="Rectangle: Rounded Corners 104">
                <a:extLst>
                  <a:ext uri="{FF2B5EF4-FFF2-40B4-BE49-F238E27FC236}">
                    <a16:creationId xmlns:a16="http://schemas.microsoft.com/office/drawing/2014/main" id="{8CD74F13-0AB5-4F48-AEBC-37A1DACED0FC}"/>
                  </a:ext>
                </a:extLst>
              </p:cNvPr>
              <p:cNvSpPr/>
              <p:nvPr/>
            </p:nvSpPr>
            <p:spPr>
              <a:xfrm rot="2551105" flipH="1">
                <a:off x="7979981" y="1622415"/>
                <a:ext cx="22783" cy="91440"/>
              </a:xfrm>
              <a:prstGeom prst="round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sp>
            <p:nvSpPr>
              <p:cNvPr id="106" name="Rectangle: Rounded Corners 105">
                <a:extLst>
                  <a:ext uri="{FF2B5EF4-FFF2-40B4-BE49-F238E27FC236}">
                    <a16:creationId xmlns:a16="http://schemas.microsoft.com/office/drawing/2014/main" id="{43AE570C-C458-417E-A36B-ECC8C87F3AA5}"/>
                  </a:ext>
                </a:extLst>
              </p:cNvPr>
              <p:cNvSpPr/>
              <p:nvPr/>
            </p:nvSpPr>
            <p:spPr>
              <a:xfrm rot="4500000" flipH="1">
                <a:off x="8027091" y="1702287"/>
                <a:ext cx="22783" cy="91440"/>
              </a:xfrm>
              <a:prstGeom prst="round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sp>
            <p:nvSpPr>
              <p:cNvPr id="107" name="Rectangle: Rounded Corners 106">
                <a:extLst>
                  <a:ext uri="{FF2B5EF4-FFF2-40B4-BE49-F238E27FC236}">
                    <a16:creationId xmlns:a16="http://schemas.microsoft.com/office/drawing/2014/main" id="{0D519844-E35B-4FC0-A711-5A0C1989DC4A}"/>
                  </a:ext>
                </a:extLst>
              </p:cNvPr>
              <p:cNvSpPr/>
              <p:nvPr/>
            </p:nvSpPr>
            <p:spPr>
              <a:xfrm rot="3760959" flipH="1">
                <a:off x="7763801" y="1797360"/>
                <a:ext cx="22783" cy="91440"/>
              </a:xfrm>
              <a:prstGeom prst="round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grpSp>
      </p:grpSp>
      <p:grpSp>
        <p:nvGrpSpPr>
          <p:cNvPr id="150" name="Group 149">
            <a:extLst>
              <a:ext uri="{FF2B5EF4-FFF2-40B4-BE49-F238E27FC236}">
                <a16:creationId xmlns:a16="http://schemas.microsoft.com/office/drawing/2014/main" id="{98C8232E-EBA3-4C6F-8EA5-350BC06A2F7F}"/>
              </a:ext>
            </a:extLst>
          </p:cNvPr>
          <p:cNvGrpSpPr/>
          <p:nvPr/>
        </p:nvGrpSpPr>
        <p:grpSpPr>
          <a:xfrm>
            <a:off x="3509649" y="1927541"/>
            <a:ext cx="1958088" cy="1679588"/>
            <a:chOff x="3505613" y="1927541"/>
            <a:chExt cx="1958088" cy="1679588"/>
          </a:xfrm>
        </p:grpSpPr>
        <p:sp>
          <p:nvSpPr>
            <p:cNvPr id="151" name="Hexagon 150">
              <a:extLst>
                <a:ext uri="{FF2B5EF4-FFF2-40B4-BE49-F238E27FC236}">
                  <a16:creationId xmlns:a16="http://schemas.microsoft.com/office/drawing/2014/main" id="{A00F9D8E-6C77-4672-A5C7-B3FDDC80F67E}"/>
                </a:ext>
              </a:extLst>
            </p:cNvPr>
            <p:cNvSpPr/>
            <p:nvPr/>
          </p:nvSpPr>
          <p:spPr>
            <a:xfrm>
              <a:off x="3505613" y="1927541"/>
              <a:ext cx="1958088" cy="1679588"/>
            </a:xfrm>
            <a:prstGeom prst="hexagon">
              <a:avLst/>
            </a:prstGeom>
            <a:solidFill>
              <a:srgbClr val="FFFFFF">
                <a:alpha val="10000"/>
              </a:srgbClr>
            </a:solidFill>
            <a:ln w="6350" cap="flat" cmpd="sng" algn="ctr">
              <a:solidFill>
                <a:srgbClr val="FFFFFF">
                  <a:alpha val="2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a typeface="+mn-ea"/>
                <a:cs typeface="+mn-cs"/>
              </a:endParaRPr>
            </a:p>
          </p:txBody>
        </p:sp>
        <p:sp>
          <p:nvSpPr>
            <p:cNvPr id="152" name="Freeform: Shape 151">
              <a:extLst>
                <a:ext uri="{FF2B5EF4-FFF2-40B4-BE49-F238E27FC236}">
                  <a16:creationId xmlns:a16="http://schemas.microsoft.com/office/drawing/2014/main" id="{E576142C-5125-4CA1-BF31-62151D23114B}"/>
                </a:ext>
              </a:extLst>
            </p:cNvPr>
            <p:cNvSpPr/>
            <p:nvPr/>
          </p:nvSpPr>
          <p:spPr>
            <a:xfrm>
              <a:off x="4218382" y="2480809"/>
              <a:ext cx="532550" cy="573052"/>
            </a:xfrm>
            <a:custGeom>
              <a:avLst/>
              <a:gdLst>
                <a:gd name="connsiteX0" fmla="*/ 1040797 w 2232850"/>
                <a:gd name="connsiteY0" fmla="*/ 1469422 h 2402672"/>
                <a:gd name="connsiteX1" fmla="*/ 1004411 w 2232850"/>
                <a:gd name="connsiteY1" fmla="*/ 1505808 h 2402672"/>
                <a:gd name="connsiteX2" fmla="*/ 1023081 w 2232850"/>
                <a:gd name="connsiteY2" fmla="*/ 1537621 h 2402672"/>
                <a:gd name="connsiteX3" fmla="*/ 1004411 w 2232850"/>
                <a:gd name="connsiteY3" fmla="*/ 1630490 h 2402672"/>
                <a:gd name="connsiteX4" fmla="*/ 1077182 w 2232850"/>
                <a:gd name="connsiteY4" fmla="*/ 1630490 h 2402672"/>
                <a:gd name="connsiteX5" fmla="*/ 1058513 w 2232850"/>
                <a:gd name="connsiteY5" fmla="*/ 1537621 h 2402672"/>
                <a:gd name="connsiteX6" fmla="*/ 1077182 w 2232850"/>
                <a:gd name="connsiteY6" fmla="*/ 1505808 h 2402672"/>
                <a:gd name="connsiteX7" fmla="*/ 1040797 w 2232850"/>
                <a:gd name="connsiteY7" fmla="*/ 1469422 h 2402672"/>
                <a:gd name="connsiteX8" fmla="*/ 1040797 w 2232850"/>
                <a:gd name="connsiteY8" fmla="*/ 1227392 h 2402672"/>
                <a:gd name="connsiteX9" fmla="*/ 937356 w 2232850"/>
                <a:gd name="connsiteY9" fmla="*/ 1330833 h 2402672"/>
                <a:gd name="connsiteX10" fmla="*/ 937356 w 2232850"/>
                <a:gd name="connsiteY10" fmla="*/ 1417416 h 2402672"/>
                <a:gd name="connsiteX11" fmla="*/ 1144239 w 2232850"/>
                <a:gd name="connsiteY11" fmla="*/ 1417416 h 2402672"/>
                <a:gd name="connsiteX12" fmla="*/ 1144239 w 2232850"/>
                <a:gd name="connsiteY12" fmla="*/ 1330833 h 2402672"/>
                <a:gd name="connsiteX13" fmla="*/ 1040797 w 2232850"/>
                <a:gd name="connsiteY13" fmla="*/ 1227392 h 2402672"/>
                <a:gd name="connsiteX14" fmla="*/ 1040797 w 2232850"/>
                <a:gd name="connsiteY14" fmla="*/ 1176719 h 2402672"/>
                <a:gd name="connsiteX15" fmla="*/ 1194911 w 2232850"/>
                <a:gd name="connsiteY15" fmla="*/ 1330833 h 2402672"/>
                <a:gd name="connsiteX16" fmla="*/ 1195007 w 2232850"/>
                <a:gd name="connsiteY16" fmla="*/ 1330833 h 2402672"/>
                <a:gd name="connsiteX17" fmla="*/ 1195007 w 2232850"/>
                <a:gd name="connsiteY17" fmla="*/ 1417416 h 2402672"/>
                <a:gd name="connsiteX18" fmla="*/ 1236060 w 2232850"/>
                <a:gd name="connsiteY18" fmla="*/ 1417416 h 2402672"/>
                <a:gd name="connsiteX19" fmla="*/ 1236060 w 2232850"/>
                <a:gd name="connsiteY19" fmla="*/ 1682306 h 2402672"/>
                <a:gd name="connsiteX20" fmla="*/ 845630 w 2232850"/>
                <a:gd name="connsiteY20" fmla="*/ 1682306 h 2402672"/>
                <a:gd name="connsiteX21" fmla="*/ 845630 w 2232850"/>
                <a:gd name="connsiteY21" fmla="*/ 1417416 h 2402672"/>
                <a:gd name="connsiteX22" fmla="*/ 886682 w 2232850"/>
                <a:gd name="connsiteY22" fmla="*/ 1417416 h 2402672"/>
                <a:gd name="connsiteX23" fmla="*/ 886682 w 2232850"/>
                <a:gd name="connsiteY23" fmla="*/ 1330833 h 2402672"/>
                <a:gd name="connsiteX24" fmla="*/ 1040797 w 2232850"/>
                <a:gd name="connsiteY24" fmla="*/ 1176719 h 2402672"/>
                <a:gd name="connsiteX25" fmla="*/ 1040796 w 2232850"/>
                <a:gd name="connsiteY25" fmla="*/ 1117282 h 2402672"/>
                <a:gd name="connsiteX26" fmla="*/ 699992 w 2232850"/>
                <a:gd name="connsiteY26" fmla="*/ 1458087 h 2402672"/>
                <a:gd name="connsiteX27" fmla="*/ 1040796 w 2232850"/>
                <a:gd name="connsiteY27" fmla="*/ 1798891 h 2402672"/>
                <a:gd name="connsiteX28" fmla="*/ 1381601 w 2232850"/>
                <a:gd name="connsiteY28" fmla="*/ 1458087 h 2402672"/>
                <a:gd name="connsiteX29" fmla="*/ 1040796 w 2232850"/>
                <a:gd name="connsiteY29" fmla="*/ 1117282 h 2402672"/>
                <a:gd name="connsiteX30" fmla="*/ 1040796 w 2232850"/>
                <a:gd name="connsiteY30" fmla="*/ 1028986 h 2402672"/>
                <a:gd name="connsiteX31" fmla="*/ 1469993 w 2232850"/>
                <a:gd name="connsiteY31" fmla="*/ 1458182 h 2402672"/>
                <a:gd name="connsiteX32" fmla="*/ 1349406 w 2232850"/>
                <a:gd name="connsiteY32" fmla="*/ 1756315 h 2402672"/>
                <a:gd name="connsiteX33" fmla="*/ 1751933 w 2232850"/>
                <a:gd name="connsiteY33" fmla="*/ 2202180 h 2402672"/>
                <a:gd name="connsiteX34" fmla="*/ 1782318 w 2232850"/>
                <a:gd name="connsiteY34" fmla="*/ 2292382 h 2402672"/>
                <a:gd name="connsiteX35" fmla="*/ 1736693 w 2232850"/>
                <a:gd name="connsiteY35" fmla="*/ 2376488 h 2402672"/>
                <a:gd name="connsiteX36" fmla="*/ 1644967 w 2232850"/>
                <a:gd name="connsiteY36" fmla="*/ 2401348 h 2402672"/>
                <a:gd name="connsiteX37" fmla="*/ 1564386 w 2232850"/>
                <a:gd name="connsiteY37" fmla="*/ 2351723 h 2402672"/>
                <a:gd name="connsiteX38" fmla="*/ 1214628 w 2232850"/>
                <a:gd name="connsiteY38" fmla="*/ 1850612 h 2402672"/>
                <a:gd name="connsiteX39" fmla="*/ 1040796 w 2232850"/>
                <a:gd name="connsiteY39" fmla="*/ 1887379 h 2402672"/>
                <a:gd name="connsiteX40" fmla="*/ 611600 w 2232850"/>
                <a:gd name="connsiteY40" fmla="*/ 1458182 h 2402672"/>
                <a:gd name="connsiteX41" fmla="*/ 1040796 w 2232850"/>
                <a:gd name="connsiteY41" fmla="*/ 1028986 h 2402672"/>
                <a:gd name="connsiteX42" fmla="*/ 1512094 w 2232850"/>
                <a:gd name="connsiteY42" fmla="*/ 854869 h 2402672"/>
                <a:gd name="connsiteX43" fmla="*/ 1589532 w 2232850"/>
                <a:gd name="connsiteY43" fmla="*/ 883825 h 2402672"/>
                <a:gd name="connsiteX44" fmla="*/ 1592770 w 2232850"/>
                <a:gd name="connsiteY44" fmla="*/ 909638 h 2402672"/>
                <a:gd name="connsiteX45" fmla="*/ 1515332 w 2232850"/>
                <a:gd name="connsiteY45" fmla="*/ 938594 h 2402672"/>
                <a:gd name="connsiteX46" fmla="*/ 1434655 w 2232850"/>
                <a:gd name="connsiteY46" fmla="*/ 909638 h 2402672"/>
                <a:gd name="connsiteX47" fmla="*/ 1434655 w 2232850"/>
                <a:gd name="connsiteY47" fmla="*/ 883825 h 2402672"/>
                <a:gd name="connsiteX48" fmla="*/ 1512094 w 2232850"/>
                <a:gd name="connsiteY48" fmla="*/ 854869 h 2402672"/>
                <a:gd name="connsiteX49" fmla="*/ 1838040 w 2232850"/>
                <a:gd name="connsiteY49" fmla="*/ 851726 h 2402672"/>
                <a:gd name="connsiteX50" fmla="*/ 1915478 w 2232850"/>
                <a:gd name="connsiteY50" fmla="*/ 880682 h 2402672"/>
                <a:gd name="connsiteX51" fmla="*/ 1915478 w 2232850"/>
                <a:gd name="connsiteY51" fmla="*/ 909638 h 2402672"/>
                <a:gd name="connsiteX52" fmla="*/ 1838040 w 2232850"/>
                <a:gd name="connsiteY52" fmla="*/ 938594 h 2402672"/>
                <a:gd name="connsiteX53" fmla="*/ 1760601 w 2232850"/>
                <a:gd name="connsiteY53" fmla="*/ 909638 h 2402672"/>
                <a:gd name="connsiteX54" fmla="*/ 1760601 w 2232850"/>
                <a:gd name="connsiteY54" fmla="*/ 880682 h 2402672"/>
                <a:gd name="connsiteX55" fmla="*/ 1838040 w 2232850"/>
                <a:gd name="connsiteY55" fmla="*/ 851726 h 2402672"/>
                <a:gd name="connsiteX56" fmla="*/ 2003774 w 2232850"/>
                <a:gd name="connsiteY56" fmla="*/ 763715 h 2402672"/>
                <a:gd name="connsiteX57" fmla="*/ 1673638 w 2232850"/>
                <a:gd name="connsiteY57" fmla="*/ 797719 h 2402672"/>
                <a:gd name="connsiteX58" fmla="*/ 1673257 w 2232850"/>
                <a:gd name="connsiteY58" fmla="*/ 797719 h 2402672"/>
                <a:gd name="connsiteX59" fmla="*/ 1672876 w 2232850"/>
                <a:gd name="connsiteY59" fmla="*/ 797719 h 2402672"/>
                <a:gd name="connsiteX60" fmla="*/ 1345978 w 2232850"/>
                <a:gd name="connsiteY60" fmla="*/ 767048 h 2402672"/>
                <a:gd name="connsiteX61" fmla="*/ 1321689 w 2232850"/>
                <a:gd name="connsiteY61" fmla="*/ 958025 h 2402672"/>
                <a:gd name="connsiteX62" fmla="*/ 1363694 w 2232850"/>
                <a:gd name="connsiteY62" fmla="*/ 1012793 h 2402672"/>
                <a:gd name="connsiteX63" fmla="*/ 1567053 w 2232850"/>
                <a:gd name="connsiteY63" fmla="*/ 1028891 h 2402672"/>
                <a:gd name="connsiteX64" fmla="*/ 1612201 w 2232850"/>
                <a:gd name="connsiteY64" fmla="*/ 1009555 h 2402672"/>
                <a:gd name="connsiteX65" fmla="*/ 1634776 w 2232850"/>
                <a:gd name="connsiteY65" fmla="*/ 987076 h 2402672"/>
                <a:gd name="connsiteX66" fmla="*/ 1679924 w 2232850"/>
                <a:gd name="connsiteY66" fmla="*/ 967740 h 2402672"/>
                <a:gd name="connsiteX67" fmla="*/ 1725073 w 2232850"/>
                <a:gd name="connsiteY67" fmla="*/ 987076 h 2402672"/>
                <a:gd name="connsiteX68" fmla="*/ 1747647 w 2232850"/>
                <a:gd name="connsiteY68" fmla="*/ 1009555 h 2402672"/>
                <a:gd name="connsiteX69" fmla="*/ 1792795 w 2232850"/>
                <a:gd name="connsiteY69" fmla="*/ 1028891 h 2402672"/>
                <a:gd name="connsiteX70" fmla="*/ 1989582 w 2232850"/>
                <a:gd name="connsiteY70" fmla="*/ 1012793 h 2402672"/>
                <a:gd name="connsiteX71" fmla="*/ 2031397 w 2232850"/>
                <a:gd name="connsiteY71" fmla="*/ 958025 h 2402672"/>
                <a:gd name="connsiteX72" fmla="*/ 1508855 w 2232850"/>
                <a:gd name="connsiteY72" fmla="*/ 353187 h 2402672"/>
                <a:gd name="connsiteX73" fmla="*/ 1431036 w 2232850"/>
                <a:gd name="connsiteY73" fmla="*/ 413290 h 2402672"/>
                <a:gd name="connsiteX74" fmla="*/ 1379410 w 2232850"/>
                <a:gd name="connsiteY74" fmla="*/ 629412 h 2402672"/>
                <a:gd name="connsiteX75" fmla="*/ 1337405 w 2232850"/>
                <a:gd name="connsiteY75" fmla="*/ 619697 h 2402672"/>
                <a:gd name="connsiteX76" fmla="*/ 1350264 w 2232850"/>
                <a:gd name="connsiteY76" fmla="*/ 558451 h 2402672"/>
                <a:gd name="connsiteX77" fmla="*/ 1211485 w 2232850"/>
                <a:gd name="connsiteY77" fmla="*/ 635794 h 2402672"/>
                <a:gd name="connsiteX78" fmla="*/ 1673066 w 2232850"/>
                <a:gd name="connsiteY78" fmla="*/ 745426 h 2402672"/>
                <a:gd name="connsiteX79" fmla="*/ 2134267 w 2232850"/>
                <a:gd name="connsiteY79" fmla="*/ 635794 h 2402672"/>
                <a:gd name="connsiteX80" fmla="*/ 1995487 w 2232850"/>
                <a:gd name="connsiteY80" fmla="*/ 558451 h 2402672"/>
                <a:gd name="connsiteX81" fmla="*/ 2008346 w 2232850"/>
                <a:gd name="connsiteY81" fmla="*/ 619697 h 2402672"/>
                <a:gd name="connsiteX82" fmla="*/ 1966341 w 2232850"/>
                <a:gd name="connsiteY82" fmla="*/ 629412 h 2402672"/>
                <a:gd name="connsiteX83" fmla="*/ 1914715 w 2232850"/>
                <a:gd name="connsiteY83" fmla="*/ 413290 h 2402672"/>
                <a:gd name="connsiteX84" fmla="*/ 1836896 w 2232850"/>
                <a:gd name="connsiteY84" fmla="*/ 353187 h 2402672"/>
                <a:gd name="connsiteX85" fmla="*/ 1821275 w 2232850"/>
                <a:gd name="connsiteY85" fmla="*/ 355187 h 2402672"/>
                <a:gd name="connsiteX86" fmla="*/ 1743932 w 2232850"/>
                <a:gd name="connsiteY86" fmla="*/ 374618 h 2402672"/>
                <a:gd name="connsiteX87" fmla="*/ 1605153 w 2232850"/>
                <a:gd name="connsiteY87" fmla="*/ 374618 h 2402672"/>
                <a:gd name="connsiteX88" fmla="*/ 1524476 w 2232850"/>
                <a:gd name="connsiteY88" fmla="*/ 355187 h 2402672"/>
                <a:gd name="connsiteX89" fmla="*/ 1508855 w 2232850"/>
                <a:gd name="connsiteY89" fmla="*/ 353187 h 2402672"/>
                <a:gd name="connsiteX90" fmla="*/ 773716 w 2232850"/>
                <a:gd name="connsiteY90" fmla="*/ 254413 h 2402672"/>
                <a:gd name="connsiteX91" fmla="*/ 2144744 w 2232850"/>
                <a:gd name="connsiteY91" fmla="*/ 254413 h 2402672"/>
                <a:gd name="connsiteX92" fmla="*/ 2232850 w 2232850"/>
                <a:gd name="connsiteY92" fmla="*/ 342519 h 2402672"/>
                <a:gd name="connsiteX93" fmla="*/ 2232850 w 2232850"/>
                <a:gd name="connsiteY93" fmla="*/ 1636300 h 2402672"/>
                <a:gd name="connsiteX94" fmla="*/ 2144744 w 2232850"/>
                <a:gd name="connsiteY94" fmla="*/ 1724406 h 2402672"/>
                <a:gd name="connsiteX95" fmla="*/ 1441799 w 2232850"/>
                <a:gd name="connsiteY95" fmla="*/ 1724406 h 2402672"/>
                <a:gd name="connsiteX96" fmla="*/ 1522381 w 2232850"/>
                <a:gd name="connsiteY96" fmla="*/ 1458087 h 2402672"/>
                <a:gd name="connsiteX97" fmla="*/ 1522095 w 2232850"/>
                <a:gd name="connsiteY97" fmla="*/ 1447324 h 2402672"/>
                <a:gd name="connsiteX98" fmla="*/ 2180463 w 2232850"/>
                <a:gd name="connsiteY98" fmla="*/ 1447324 h 2402672"/>
                <a:gd name="connsiteX99" fmla="*/ 2180463 w 2232850"/>
                <a:gd name="connsiteY99" fmla="*/ 1270159 h 2402672"/>
                <a:gd name="connsiteX100" fmla="*/ 1484185 w 2232850"/>
                <a:gd name="connsiteY100" fmla="*/ 1270159 h 2402672"/>
                <a:gd name="connsiteX101" fmla="*/ 1040796 w 2232850"/>
                <a:gd name="connsiteY101" fmla="*/ 976503 h 2402672"/>
                <a:gd name="connsiteX102" fmla="*/ 597408 w 2232850"/>
                <a:gd name="connsiteY102" fmla="*/ 1270159 h 2402672"/>
                <a:gd name="connsiteX103" fmla="*/ 52387 w 2232850"/>
                <a:gd name="connsiteY103" fmla="*/ 1270159 h 2402672"/>
                <a:gd name="connsiteX104" fmla="*/ 52387 w 2232850"/>
                <a:gd name="connsiteY104" fmla="*/ 1447324 h 2402672"/>
                <a:gd name="connsiteX105" fmla="*/ 559403 w 2232850"/>
                <a:gd name="connsiteY105" fmla="*/ 1447324 h 2402672"/>
                <a:gd name="connsiteX106" fmla="*/ 559117 w 2232850"/>
                <a:gd name="connsiteY106" fmla="*/ 1458087 h 2402672"/>
                <a:gd name="connsiteX107" fmla="*/ 639699 w 2232850"/>
                <a:gd name="connsiteY107" fmla="*/ 1724406 h 2402672"/>
                <a:gd name="connsiteX108" fmla="*/ 88106 w 2232850"/>
                <a:gd name="connsiteY108" fmla="*/ 1724406 h 2402672"/>
                <a:gd name="connsiteX109" fmla="*/ 0 w 2232850"/>
                <a:gd name="connsiteY109" fmla="*/ 1636300 h 2402672"/>
                <a:gd name="connsiteX110" fmla="*/ 0 w 2232850"/>
                <a:gd name="connsiteY110" fmla="*/ 415957 h 2402672"/>
                <a:gd name="connsiteX111" fmla="*/ 388525 w 2232850"/>
                <a:gd name="connsiteY111" fmla="*/ 738092 h 2402672"/>
                <a:gd name="connsiteX112" fmla="*/ 783812 w 2232850"/>
                <a:gd name="connsiteY112" fmla="*/ 342805 h 2402672"/>
                <a:gd name="connsiteX113" fmla="*/ 773716 w 2232850"/>
                <a:gd name="connsiteY113" fmla="*/ 254413 h 2402672"/>
                <a:gd name="connsiteX114" fmla="*/ 589872 w 2232850"/>
                <a:gd name="connsiteY114" fmla="*/ 182797 h 2402672"/>
                <a:gd name="connsiteX115" fmla="*/ 550926 w 2232850"/>
                <a:gd name="connsiteY115" fmla="*/ 192405 h 2402672"/>
                <a:gd name="connsiteX116" fmla="*/ 297657 w 2232850"/>
                <a:gd name="connsiteY116" fmla="*/ 379000 h 2402672"/>
                <a:gd name="connsiteX117" fmla="*/ 235839 w 2232850"/>
                <a:gd name="connsiteY117" fmla="*/ 301371 h 2402672"/>
                <a:gd name="connsiteX118" fmla="*/ 162211 w 2232850"/>
                <a:gd name="connsiteY118" fmla="*/ 292989 h 2402672"/>
                <a:gd name="connsiteX119" fmla="*/ 153924 w 2232850"/>
                <a:gd name="connsiteY119" fmla="*/ 366617 h 2402672"/>
                <a:gd name="connsiteX120" fmla="*/ 247079 w 2232850"/>
                <a:gd name="connsiteY120" fmla="*/ 483775 h 2402672"/>
                <a:gd name="connsiteX121" fmla="*/ 288132 w 2232850"/>
                <a:gd name="connsiteY121" fmla="*/ 503491 h 2402672"/>
                <a:gd name="connsiteX122" fmla="*/ 319183 w 2232850"/>
                <a:gd name="connsiteY122" fmla="*/ 493300 h 2402672"/>
                <a:gd name="connsiteX123" fmla="*/ 613029 w 2232850"/>
                <a:gd name="connsiteY123" fmla="*/ 276796 h 2402672"/>
                <a:gd name="connsiteX124" fmla="*/ 624174 w 2232850"/>
                <a:gd name="connsiteY124" fmla="*/ 203549 h 2402672"/>
                <a:gd name="connsiteX125" fmla="*/ 589872 w 2232850"/>
                <a:gd name="connsiteY125" fmla="*/ 182797 h 2402672"/>
                <a:gd name="connsiteX126" fmla="*/ 388430 w 2232850"/>
                <a:gd name="connsiteY126" fmla="*/ 0 h 2402672"/>
                <a:gd name="connsiteX127" fmla="*/ 731330 w 2232850"/>
                <a:gd name="connsiteY127" fmla="*/ 342900 h 2402672"/>
                <a:gd name="connsiteX128" fmla="*/ 388430 w 2232850"/>
                <a:gd name="connsiteY128" fmla="*/ 685800 h 2402672"/>
                <a:gd name="connsiteX129" fmla="*/ 45530 w 2232850"/>
                <a:gd name="connsiteY129" fmla="*/ 342900 h 2402672"/>
                <a:gd name="connsiteX130" fmla="*/ 388430 w 2232850"/>
                <a:gd name="connsiteY130" fmla="*/ 0 h 2402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2232850" h="2402672">
                  <a:moveTo>
                    <a:pt x="1040797" y="1469422"/>
                  </a:moveTo>
                  <a:cubicBezTo>
                    <a:pt x="1020699" y="1469422"/>
                    <a:pt x="1004411" y="1485710"/>
                    <a:pt x="1004411" y="1505808"/>
                  </a:cubicBezTo>
                  <a:cubicBezTo>
                    <a:pt x="1004411" y="1519523"/>
                    <a:pt x="1011936" y="1531430"/>
                    <a:pt x="1023081" y="1537621"/>
                  </a:cubicBezTo>
                  <a:lnTo>
                    <a:pt x="1004411" y="1630490"/>
                  </a:lnTo>
                  <a:lnTo>
                    <a:pt x="1077182" y="1630490"/>
                  </a:lnTo>
                  <a:lnTo>
                    <a:pt x="1058513" y="1537621"/>
                  </a:lnTo>
                  <a:cubicBezTo>
                    <a:pt x="1069658" y="1531430"/>
                    <a:pt x="1077182" y="1519523"/>
                    <a:pt x="1077182" y="1505808"/>
                  </a:cubicBezTo>
                  <a:cubicBezTo>
                    <a:pt x="1077182" y="1485710"/>
                    <a:pt x="1060895" y="1469422"/>
                    <a:pt x="1040797" y="1469422"/>
                  </a:cubicBezTo>
                  <a:close/>
                  <a:moveTo>
                    <a:pt x="1040797" y="1227392"/>
                  </a:moveTo>
                  <a:cubicBezTo>
                    <a:pt x="983742" y="1227392"/>
                    <a:pt x="937356" y="1273779"/>
                    <a:pt x="937356" y="1330833"/>
                  </a:cubicBezTo>
                  <a:lnTo>
                    <a:pt x="937356" y="1417416"/>
                  </a:lnTo>
                  <a:lnTo>
                    <a:pt x="1144239" y="1417416"/>
                  </a:lnTo>
                  <a:lnTo>
                    <a:pt x="1144239" y="1330833"/>
                  </a:lnTo>
                  <a:cubicBezTo>
                    <a:pt x="1144239" y="1273779"/>
                    <a:pt x="1097852" y="1227392"/>
                    <a:pt x="1040797" y="1227392"/>
                  </a:cubicBezTo>
                  <a:close/>
                  <a:moveTo>
                    <a:pt x="1040797" y="1176719"/>
                  </a:moveTo>
                  <a:cubicBezTo>
                    <a:pt x="1125760" y="1176719"/>
                    <a:pt x="1194911" y="1245870"/>
                    <a:pt x="1194911" y="1330833"/>
                  </a:cubicBezTo>
                  <a:lnTo>
                    <a:pt x="1195007" y="1330833"/>
                  </a:lnTo>
                  <a:lnTo>
                    <a:pt x="1195007" y="1417416"/>
                  </a:lnTo>
                  <a:lnTo>
                    <a:pt x="1236060" y="1417416"/>
                  </a:lnTo>
                  <a:lnTo>
                    <a:pt x="1236060" y="1682306"/>
                  </a:lnTo>
                  <a:lnTo>
                    <a:pt x="845630" y="1682306"/>
                  </a:lnTo>
                  <a:lnTo>
                    <a:pt x="845630" y="1417416"/>
                  </a:lnTo>
                  <a:lnTo>
                    <a:pt x="886682" y="1417416"/>
                  </a:lnTo>
                  <a:lnTo>
                    <a:pt x="886682" y="1330833"/>
                  </a:lnTo>
                  <a:cubicBezTo>
                    <a:pt x="886682" y="1245870"/>
                    <a:pt x="955834" y="1176719"/>
                    <a:pt x="1040797" y="1176719"/>
                  </a:cubicBezTo>
                  <a:close/>
                  <a:moveTo>
                    <a:pt x="1040796" y="1117282"/>
                  </a:moveTo>
                  <a:cubicBezTo>
                    <a:pt x="852582" y="1117282"/>
                    <a:pt x="699992" y="1269873"/>
                    <a:pt x="699992" y="1458087"/>
                  </a:cubicBezTo>
                  <a:cubicBezTo>
                    <a:pt x="699992" y="1646396"/>
                    <a:pt x="852582" y="1798987"/>
                    <a:pt x="1040796" y="1798891"/>
                  </a:cubicBezTo>
                  <a:cubicBezTo>
                    <a:pt x="1229010" y="1798891"/>
                    <a:pt x="1381601" y="1646301"/>
                    <a:pt x="1381601" y="1458087"/>
                  </a:cubicBezTo>
                  <a:cubicBezTo>
                    <a:pt x="1381601" y="1269873"/>
                    <a:pt x="1229010" y="1117282"/>
                    <a:pt x="1040796" y="1117282"/>
                  </a:cubicBezTo>
                  <a:close/>
                  <a:moveTo>
                    <a:pt x="1040796" y="1028986"/>
                  </a:moveTo>
                  <a:cubicBezTo>
                    <a:pt x="1277778" y="1028986"/>
                    <a:pt x="1469993" y="1221105"/>
                    <a:pt x="1469993" y="1458182"/>
                  </a:cubicBezTo>
                  <a:cubicBezTo>
                    <a:pt x="1469993" y="1574006"/>
                    <a:pt x="1423987" y="1679067"/>
                    <a:pt x="1349406" y="1756315"/>
                  </a:cubicBezTo>
                  <a:lnTo>
                    <a:pt x="1751933" y="2202180"/>
                  </a:lnTo>
                  <a:cubicBezTo>
                    <a:pt x="1773745" y="2226469"/>
                    <a:pt x="1783842" y="2259902"/>
                    <a:pt x="1782318" y="2292382"/>
                  </a:cubicBezTo>
                  <a:cubicBezTo>
                    <a:pt x="1779746" y="2324291"/>
                    <a:pt x="1764030" y="2355247"/>
                    <a:pt x="1736693" y="2376488"/>
                  </a:cubicBezTo>
                  <a:cubicBezTo>
                    <a:pt x="1710309" y="2396776"/>
                    <a:pt x="1677447" y="2406396"/>
                    <a:pt x="1644967" y="2401348"/>
                  </a:cubicBezTo>
                  <a:cubicBezTo>
                    <a:pt x="1612487" y="2397347"/>
                    <a:pt x="1583626" y="2378583"/>
                    <a:pt x="1564386" y="2351723"/>
                  </a:cubicBezTo>
                  <a:lnTo>
                    <a:pt x="1214628" y="1850612"/>
                  </a:lnTo>
                  <a:cubicBezTo>
                    <a:pt x="1161478" y="1874139"/>
                    <a:pt x="1102709" y="1887379"/>
                    <a:pt x="1040796" y="1887379"/>
                  </a:cubicBezTo>
                  <a:cubicBezTo>
                    <a:pt x="803814" y="1887379"/>
                    <a:pt x="611600" y="1695164"/>
                    <a:pt x="611600" y="1458182"/>
                  </a:cubicBezTo>
                  <a:cubicBezTo>
                    <a:pt x="611600" y="1221200"/>
                    <a:pt x="803719" y="1028986"/>
                    <a:pt x="1040796" y="1028986"/>
                  </a:cubicBezTo>
                  <a:close/>
                  <a:moveTo>
                    <a:pt x="1512094" y="854869"/>
                  </a:moveTo>
                  <a:cubicBezTo>
                    <a:pt x="1544383" y="854869"/>
                    <a:pt x="1573435" y="870966"/>
                    <a:pt x="1589532" y="883825"/>
                  </a:cubicBezTo>
                  <a:cubicBezTo>
                    <a:pt x="1602581" y="890397"/>
                    <a:pt x="1602581" y="903160"/>
                    <a:pt x="1592770" y="909638"/>
                  </a:cubicBezTo>
                  <a:cubicBezTo>
                    <a:pt x="1576578" y="922496"/>
                    <a:pt x="1547622" y="938594"/>
                    <a:pt x="1515332" y="938594"/>
                  </a:cubicBezTo>
                  <a:cubicBezTo>
                    <a:pt x="1483042" y="938594"/>
                    <a:pt x="1450753" y="922496"/>
                    <a:pt x="1434655" y="909638"/>
                  </a:cubicBezTo>
                  <a:cubicBezTo>
                    <a:pt x="1424940" y="903160"/>
                    <a:pt x="1424940" y="890206"/>
                    <a:pt x="1434655" y="883825"/>
                  </a:cubicBezTo>
                  <a:cubicBezTo>
                    <a:pt x="1450848" y="870966"/>
                    <a:pt x="1479804" y="854869"/>
                    <a:pt x="1512094" y="854869"/>
                  </a:cubicBezTo>
                  <a:close/>
                  <a:moveTo>
                    <a:pt x="1838040" y="851726"/>
                  </a:moveTo>
                  <a:cubicBezTo>
                    <a:pt x="1870329" y="851726"/>
                    <a:pt x="1899285" y="867823"/>
                    <a:pt x="1915478" y="880682"/>
                  </a:cubicBezTo>
                  <a:cubicBezTo>
                    <a:pt x="1925193" y="890397"/>
                    <a:pt x="1925193" y="903256"/>
                    <a:pt x="1915478" y="909638"/>
                  </a:cubicBezTo>
                  <a:cubicBezTo>
                    <a:pt x="1899285" y="922497"/>
                    <a:pt x="1870329" y="938594"/>
                    <a:pt x="1838040" y="938594"/>
                  </a:cubicBezTo>
                  <a:cubicBezTo>
                    <a:pt x="1805750" y="938594"/>
                    <a:pt x="1776699" y="922497"/>
                    <a:pt x="1760601" y="909638"/>
                  </a:cubicBezTo>
                  <a:cubicBezTo>
                    <a:pt x="1750886" y="903161"/>
                    <a:pt x="1750886" y="887063"/>
                    <a:pt x="1760601" y="880682"/>
                  </a:cubicBezTo>
                  <a:cubicBezTo>
                    <a:pt x="1776794" y="867823"/>
                    <a:pt x="1805750" y="851726"/>
                    <a:pt x="1838040" y="851726"/>
                  </a:cubicBezTo>
                  <a:close/>
                  <a:moveTo>
                    <a:pt x="2003774" y="763715"/>
                  </a:moveTo>
                  <a:cubicBezTo>
                    <a:pt x="1914334" y="784003"/>
                    <a:pt x="1797558" y="796100"/>
                    <a:pt x="1673638" y="797719"/>
                  </a:cubicBezTo>
                  <a:lnTo>
                    <a:pt x="1673257" y="797719"/>
                  </a:lnTo>
                  <a:lnTo>
                    <a:pt x="1672876" y="797719"/>
                  </a:lnTo>
                  <a:cubicBezTo>
                    <a:pt x="1550670" y="797719"/>
                    <a:pt x="1435227" y="786860"/>
                    <a:pt x="1345978" y="767048"/>
                  </a:cubicBezTo>
                  <a:lnTo>
                    <a:pt x="1321689" y="958025"/>
                  </a:lnTo>
                  <a:cubicBezTo>
                    <a:pt x="1318450" y="983837"/>
                    <a:pt x="1337881" y="1009650"/>
                    <a:pt x="1363694" y="1012793"/>
                  </a:cubicBezTo>
                  <a:cubicBezTo>
                    <a:pt x="1418558" y="1019175"/>
                    <a:pt x="1499235" y="1025652"/>
                    <a:pt x="1567053" y="1028891"/>
                  </a:cubicBezTo>
                  <a:cubicBezTo>
                    <a:pt x="1583245" y="1028891"/>
                    <a:pt x="1602581" y="1022509"/>
                    <a:pt x="1612201" y="1009555"/>
                  </a:cubicBezTo>
                  <a:lnTo>
                    <a:pt x="1634776" y="987076"/>
                  </a:lnTo>
                  <a:cubicBezTo>
                    <a:pt x="1647634" y="974312"/>
                    <a:pt x="1660684" y="967740"/>
                    <a:pt x="1679924" y="967740"/>
                  </a:cubicBezTo>
                  <a:cubicBezTo>
                    <a:pt x="1696117" y="967740"/>
                    <a:pt x="1712214" y="974122"/>
                    <a:pt x="1725073" y="987076"/>
                  </a:cubicBezTo>
                  <a:lnTo>
                    <a:pt x="1747647" y="1009555"/>
                  </a:lnTo>
                  <a:cubicBezTo>
                    <a:pt x="1760506" y="1022318"/>
                    <a:pt x="1776698" y="1028891"/>
                    <a:pt x="1792795" y="1028891"/>
                  </a:cubicBezTo>
                  <a:cubicBezTo>
                    <a:pt x="1860613" y="1025652"/>
                    <a:pt x="1938052" y="1019175"/>
                    <a:pt x="1989582" y="1012793"/>
                  </a:cubicBezTo>
                  <a:cubicBezTo>
                    <a:pt x="2015395" y="1009555"/>
                    <a:pt x="2034635" y="983837"/>
                    <a:pt x="2031397" y="958025"/>
                  </a:cubicBezTo>
                  <a:close/>
                  <a:moveTo>
                    <a:pt x="1508855" y="353187"/>
                  </a:moveTo>
                  <a:cubicBezTo>
                    <a:pt x="1472660" y="352235"/>
                    <a:pt x="1439513" y="376523"/>
                    <a:pt x="1431036" y="413290"/>
                  </a:cubicBezTo>
                  <a:lnTo>
                    <a:pt x="1379410" y="629412"/>
                  </a:lnTo>
                  <a:lnTo>
                    <a:pt x="1337405" y="619697"/>
                  </a:lnTo>
                  <a:lnTo>
                    <a:pt x="1350264" y="558451"/>
                  </a:lnTo>
                  <a:cubicBezTo>
                    <a:pt x="1266444" y="577787"/>
                    <a:pt x="1211485" y="606838"/>
                    <a:pt x="1211485" y="635794"/>
                  </a:cubicBezTo>
                  <a:cubicBezTo>
                    <a:pt x="1211866" y="697040"/>
                    <a:pt x="1418272" y="745426"/>
                    <a:pt x="1673066" y="745426"/>
                  </a:cubicBezTo>
                  <a:cubicBezTo>
                    <a:pt x="1927860" y="742093"/>
                    <a:pt x="2134267" y="693706"/>
                    <a:pt x="2134267" y="635794"/>
                  </a:cubicBezTo>
                  <a:cubicBezTo>
                    <a:pt x="2134267" y="606838"/>
                    <a:pt x="2082546" y="577691"/>
                    <a:pt x="1995487" y="558451"/>
                  </a:cubicBezTo>
                  <a:lnTo>
                    <a:pt x="2008346" y="619697"/>
                  </a:lnTo>
                  <a:lnTo>
                    <a:pt x="1966341" y="629412"/>
                  </a:lnTo>
                  <a:lnTo>
                    <a:pt x="1914715" y="413290"/>
                  </a:lnTo>
                  <a:cubicBezTo>
                    <a:pt x="1906238" y="376619"/>
                    <a:pt x="1873091" y="352235"/>
                    <a:pt x="1836896" y="353187"/>
                  </a:cubicBezTo>
                  <a:cubicBezTo>
                    <a:pt x="1831753" y="353282"/>
                    <a:pt x="1826514" y="353949"/>
                    <a:pt x="1821275" y="355187"/>
                  </a:cubicBezTo>
                  <a:lnTo>
                    <a:pt x="1743932" y="374618"/>
                  </a:lnTo>
                  <a:cubicBezTo>
                    <a:pt x="1698784" y="384334"/>
                    <a:pt x="1650397" y="384334"/>
                    <a:pt x="1605153" y="374618"/>
                  </a:cubicBezTo>
                  <a:lnTo>
                    <a:pt x="1524476" y="355187"/>
                  </a:lnTo>
                  <a:cubicBezTo>
                    <a:pt x="1519237" y="353949"/>
                    <a:pt x="1513999" y="353282"/>
                    <a:pt x="1508855" y="353187"/>
                  </a:cubicBezTo>
                  <a:close/>
                  <a:moveTo>
                    <a:pt x="773716" y="254413"/>
                  </a:moveTo>
                  <a:lnTo>
                    <a:pt x="2144744" y="254413"/>
                  </a:lnTo>
                  <a:cubicBezTo>
                    <a:pt x="2193417" y="254413"/>
                    <a:pt x="2232850" y="293846"/>
                    <a:pt x="2232850" y="342519"/>
                  </a:cubicBezTo>
                  <a:lnTo>
                    <a:pt x="2232850" y="1636300"/>
                  </a:lnTo>
                  <a:cubicBezTo>
                    <a:pt x="2232850" y="1684973"/>
                    <a:pt x="2193417" y="1724406"/>
                    <a:pt x="2144744" y="1724406"/>
                  </a:cubicBezTo>
                  <a:lnTo>
                    <a:pt x="1441799" y="1724406"/>
                  </a:lnTo>
                  <a:cubicBezTo>
                    <a:pt x="1492663" y="1648016"/>
                    <a:pt x="1522381" y="1556480"/>
                    <a:pt x="1522381" y="1458087"/>
                  </a:cubicBezTo>
                  <a:cubicBezTo>
                    <a:pt x="1522381" y="1454468"/>
                    <a:pt x="1522190" y="1450943"/>
                    <a:pt x="1522095" y="1447324"/>
                  </a:cubicBezTo>
                  <a:lnTo>
                    <a:pt x="2180463" y="1447324"/>
                  </a:lnTo>
                  <a:lnTo>
                    <a:pt x="2180463" y="1270159"/>
                  </a:lnTo>
                  <a:lnTo>
                    <a:pt x="1484185" y="1270159"/>
                  </a:lnTo>
                  <a:cubicBezTo>
                    <a:pt x="1410843" y="1097756"/>
                    <a:pt x="1239679" y="976503"/>
                    <a:pt x="1040796" y="976503"/>
                  </a:cubicBezTo>
                  <a:cubicBezTo>
                    <a:pt x="841915" y="976503"/>
                    <a:pt x="670750" y="1097661"/>
                    <a:pt x="597408" y="1270159"/>
                  </a:cubicBezTo>
                  <a:lnTo>
                    <a:pt x="52387" y="1270159"/>
                  </a:lnTo>
                  <a:lnTo>
                    <a:pt x="52387" y="1447324"/>
                  </a:lnTo>
                  <a:lnTo>
                    <a:pt x="559403" y="1447324"/>
                  </a:lnTo>
                  <a:cubicBezTo>
                    <a:pt x="559308" y="1450943"/>
                    <a:pt x="559117" y="1454468"/>
                    <a:pt x="559117" y="1458087"/>
                  </a:cubicBezTo>
                  <a:cubicBezTo>
                    <a:pt x="559117" y="1556480"/>
                    <a:pt x="588835" y="1648111"/>
                    <a:pt x="639699" y="1724406"/>
                  </a:cubicBezTo>
                  <a:lnTo>
                    <a:pt x="88106" y="1724406"/>
                  </a:lnTo>
                  <a:cubicBezTo>
                    <a:pt x="39433" y="1724406"/>
                    <a:pt x="0" y="1684973"/>
                    <a:pt x="0" y="1636300"/>
                  </a:cubicBezTo>
                  <a:lnTo>
                    <a:pt x="0" y="415957"/>
                  </a:lnTo>
                  <a:cubicBezTo>
                    <a:pt x="34385" y="599123"/>
                    <a:pt x="195453" y="738188"/>
                    <a:pt x="388525" y="738092"/>
                  </a:cubicBezTo>
                  <a:cubicBezTo>
                    <a:pt x="606457" y="738092"/>
                    <a:pt x="783812" y="560832"/>
                    <a:pt x="783812" y="342805"/>
                  </a:cubicBezTo>
                  <a:cubicBezTo>
                    <a:pt x="783812" y="312420"/>
                    <a:pt x="780288" y="282892"/>
                    <a:pt x="773716" y="254413"/>
                  </a:cubicBezTo>
                  <a:close/>
                  <a:moveTo>
                    <a:pt x="589872" y="182797"/>
                  </a:moveTo>
                  <a:cubicBezTo>
                    <a:pt x="576620" y="180784"/>
                    <a:pt x="562594" y="183832"/>
                    <a:pt x="550926" y="192405"/>
                  </a:cubicBezTo>
                  <a:lnTo>
                    <a:pt x="297657" y="379000"/>
                  </a:lnTo>
                  <a:lnTo>
                    <a:pt x="235839" y="301371"/>
                  </a:lnTo>
                  <a:cubicBezTo>
                    <a:pt x="217837" y="278701"/>
                    <a:pt x="184881" y="274987"/>
                    <a:pt x="162211" y="292989"/>
                  </a:cubicBezTo>
                  <a:cubicBezTo>
                    <a:pt x="139637" y="311086"/>
                    <a:pt x="135827" y="344043"/>
                    <a:pt x="153924" y="366617"/>
                  </a:cubicBezTo>
                  <a:lnTo>
                    <a:pt x="247079" y="483775"/>
                  </a:lnTo>
                  <a:cubicBezTo>
                    <a:pt x="257461" y="496729"/>
                    <a:pt x="272701" y="503491"/>
                    <a:pt x="288132" y="503491"/>
                  </a:cubicBezTo>
                  <a:cubicBezTo>
                    <a:pt x="298990" y="503491"/>
                    <a:pt x="309849" y="500158"/>
                    <a:pt x="319183" y="493300"/>
                  </a:cubicBezTo>
                  <a:lnTo>
                    <a:pt x="613029" y="276796"/>
                  </a:lnTo>
                  <a:cubicBezTo>
                    <a:pt x="636366" y="259651"/>
                    <a:pt x="641319" y="226885"/>
                    <a:pt x="624174" y="203549"/>
                  </a:cubicBezTo>
                  <a:cubicBezTo>
                    <a:pt x="615602" y="191881"/>
                    <a:pt x="603124" y="184809"/>
                    <a:pt x="589872" y="182797"/>
                  </a:cubicBezTo>
                  <a:close/>
                  <a:moveTo>
                    <a:pt x="388430" y="0"/>
                  </a:moveTo>
                  <a:cubicBezTo>
                    <a:pt x="577787" y="0"/>
                    <a:pt x="731330" y="153543"/>
                    <a:pt x="731330" y="342900"/>
                  </a:cubicBezTo>
                  <a:cubicBezTo>
                    <a:pt x="731330" y="532257"/>
                    <a:pt x="577787" y="685800"/>
                    <a:pt x="388430" y="685800"/>
                  </a:cubicBezTo>
                  <a:cubicBezTo>
                    <a:pt x="199073" y="685800"/>
                    <a:pt x="45530" y="532257"/>
                    <a:pt x="45530" y="342900"/>
                  </a:cubicBezTo>
                  <a:cubicBezTo>
                    <a:pt x="45530" y="153543"/>
                    <a:pt x="199073" y="0"/>
                    <a:pt x="388430" y="0"/>
                  </a:cubicBezTo>
                  <a:close/>
                </a:path>
              </a:pathLst>
            </a:custGeom>
            <a:solidFill>
              <a:srgbClr val="FF671F"/>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grpSp>
        <p:nvGrpSpPr>
          <p:cNvPr id="146" name="Group 145">
            <a:extLst>
              <a:ext uri="{FF2B5EF4-FFF2-40B4-BE49-F238E27FC236}">
                <a16:creationId xmlns:a16="http://schemas.microsoft.com/office/drawing/2014/main" id="{A250D118-B5A7-4167-B2BC-5DFD4FC6761C}"/>
              </a:ext>
            </a:extLst>
          </p:cNvPr>
          <p:cNvGrpSpPr/>
          <p:nvPr/>
        </p:nvGrpSpPr>
        <p:grpSpPr>
          <a:xfrm>
            <a:off x="6732336" y="1927541"/>
            <a:ext cx="1958088" cy="1679588"/>
            <a:chOff x="6728300" y="1927541"/>
            <a:chExt cx="1958088" cy="1679588"/>
          </a:xfrm>
        </p:grpSpPr>
        <p:sp>
          <p:nvSpPr>
            <p:cNvPr id="147" name="Hexagon 146">
              <a:extLst>
                <a:ext uri="{FF2B5EF4-FFF2-40B4-BE49-F238E27FC236}">
                  <a16:creationId xmlns:a16="http://schemas.microsoft.com/office/drawing/2014/main" id="{8FC59D56-9815-4714-8B91-8F6F108D12C3}"/>
                </a:ext>
              </a:extLst>
            </p:cNvPr>
            <p:cNvSpPr/>
            <p:nvPr/>
          </p:nvSpPr>
          <p:spPr>
            <a:xfrm>
              <a:off x="6728300" y="1927541"/>
              <a:ext cx="1958088" cy="1679588"/>
            </a:xfrm>
            <a:prstGeom prst="hexagon">
              <a:avLst/>
            </a:prstGeom>
            <a:solidFill>
              <a:srgbClr val="FFFFFF">
                <a:alpha val="10000"/>
              </a:srgbClr>
            </a:solidFill>
            <a:ln w="6350" cap="flat" cmpd="sng" algn="ctr">
              <a:solidFill>
                <a:srgbClr val="FFFFFF">
                  <a:alpha val="2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a typeface="+mn-ea"/>
                <a:cs typeface="+mn-cs"/>
              </a:endParaRPr>
            </a:p>
          </p:txBody>
        </p:sp>
        <p:sp>
          <p:nvSpPr>
            <p:cNvPr id="148" name="Freeform: Shape 147">
              <a:extLst>
                <a:ext uri="{FF2B5EF4-FFF2-40B4-BE49-F238E27FC236}">
                  <a16:creationId xmlns:a16="http://schemas.microsoft.com/office/drawing/2014/main" id="{E82C0687-6392-4271-BEEF-FAF175370C7F}"/>
                </a:ext>
              </a:extLst>
            </p:cNvPr>
            <p:cNvSpPr/>
            <p:nvPr/>
          </p:nvSpPr>
          <p:spPr>
            <a:xfrm>
              <a:off x="7383404" y="2442762"/>
              <a:ext cx="647880" cy="649146"/>
            </a:xfrm>
            <a:custGeom>
              <a:avLst/>
              <a:gdLst>
                <a:gd name="connsiteX0" fmla="*/ 2053204 w 4607020"/>
                <a:gd name="connsiteY0" fmla="*/ 3227300 h 4616027"/>
                <a:gd name="connsiteX1" fmla="*/ 2188565 w 4607020"/>
                <a:gd name="connsiteY1" fmla="*/ 3657290 h 4616027"/>
                <a:gd name="connsiteX2" fmla="*/ 2265809 w 4607020"/>
                <a:gd name="connsiteY2" fmla="*/ 3430157 h 4616027"/>
                <a:gd name="connsiteX3" fmla="*/ 2304431 w 4607020"/>
                <a:gd name="connsiteY3" fmla="*/ 3227300 h 4616027"/>
                <a:gd name="connsiteX4" fmla="*/ 2343052 w 4607020"/>
                <a:gd name="connsiteY4" fmla="*/ 3430157 h 4616027"/>
                <a:gd name="connsiteX5" fmla="*/ 2420296 w 4607020"/>
                <a:gd name="connsiteY5" fmla="*/ 3657290 h 4616027"/>
                <a:gd name="connsiteX6" fmla="*/ 2555656 w 4607020"/>
                <a:gd name="connsiteY6" fmla="*/ 3227300 h 4616027"/>
                <a:gd name="connsiteX7" fmla="*/ 2879342 w 4607020"/>
                <a:gd name="connsiteY7" fmla="*/ 3406065 h 4616027"/>
                <a:gd name="connsiteX8" fmla="*/ 2966333 w 4607020"/>
                <a:gd name="connsiteY8" fmla="*/ 3483308 h 4616027"/>
                <a:gd name="connsiteX9" fmla="*/ 3016909 w 4607020"/>
                <a:gd name="connsiteY9" fmla="*/ 3749614 h 4616027"/>
                <a:gd name="connsiteX10" fmla="*/ 1592870 w 4607020"/>
                <a:gd name="connsiteY10" fmla="*/ 3749614 h 4616027"/>
                <a:gd name="connsiteX11" fmla="*/ 1642527 w 4607020"/>
                <a:gd name="connsiteY11" fmla="*/ 3483308 h 4616027"/>
                <a:gd name="connsiteX12" fmla="*/ 1729518 w 4607020"/>
                <a:gd name="connsiteY12" fmla="*/ 3406065 h 4616027"/>
                <a:gd name="connsiteX13" fmla="*/ 2053204 w 4607020"/>
                <a:gd name="connsiteY13" fmla="*/ 3227300 h 4616027"/>
                <a:gd name="connsiteX14" fmla="*/ 1198009 w 4607020"/>
                <a:gd name="connsiteY14" fmla="*/ 2905270 h 4616027"/>
                <a:gd name="connsiteX15" fmla="*/ 1301185 w 4607020"/>
                <a:gd name="connsiteY15" fmla="*/ 3233003 h 4616027"/>
                <a:gd name="connsiteX16" fmla="*/ 1360037 w 4607020"/>
                <a:gd name="connsiteY16" fmla="*/ 3059941 h 4616027"/>
                <a:gd name="connsiteX17" fmla="*/ 1389463 w 4607020"/>
                <a:gd name="connsiteY17" fmla="*/ 2905270 h 4616027"/>
                <a:gd name="connsiteX18" fmla="*/ 1418889 w 4607020"/>
                <a:gd name="connsiteY18" fmla="*/ 3059941 h 4616027"/>
                <a:gd name="connsiteX19" fmla="*/ 1477741 w 4607020"/>
                <a:gd name="connsiteY19" fmla="*/ 3233003 h 4616027"/>
                <a:gd name="connsiteX20" fmla="*/ 1580916 w 4607020"/>
                <a:gd name="connsiteY20" fmla="*/ 2905270 h 4616027"/>
                <a:gd name="connsiteX21" fmla="*/ 1827543 w 4607020"/>
                <a:gd name="connsiteY21" fmla="*/ 3041550 h 4616027"/>
                <a:gd name="connsiteX22" fmla="*/ 1893752 w 4607020"/>
                <a:gd name="connsiteY22" fmla="*/ 3100402 h 4616027"/>
                <a:gd name="connsiteX23" fmla="*/ 1922442 w 4607020"/>
                <a:gd name="connsiteY23" fmla="*/ 3175438 h 4616027"/>
                <a:gd name="connsiteX24" fmla="*/ 1669562 w 4607020"/>
                <a:gd name="connsiteY24" fmla="*/ 3324408 h 4616027"/>
                <a:gd name="connsiteX25" fmla="*/ 1669194 w 4607020"/>
                <a:gd name="connsiteY25" fmla="*/ 3324775 h 4616027"/>
                <a:gd name="connsiteX26" fmla="*/ 1669010 w 4607020"/>
                <a:gd name="connsiteY26" fmla="*/ 3325143 h 4616027"/>
                <a:gd name="connsiteX27" fmla="*/ 1623952 w 4607020"/>
                <a:gd name="connsiteY27" fmla="*/ 3361374 h 4616027"/>
                <a:gd name="connsiteX28" fmla="*/ 848391 w 4607020"/>
                <a:gd name="connsiteY28" fmla="*/ 3361374 h 4616027"/>
                <a:gd name="connsiteX29" fmla="*/ 885174 w 4607020"/>
                <a:gd name="connsiteY29" fmla="*/ 3100402 h 4616027"/>
                <a:gd name="connsiteX30" fmla="*/ 951382 w 4607020"/>
                <a:gd name="connsiteY30" fmla="*/ 3041550 h 4616027"/>
                <a:gd name="connsiteX31" fmla="*/ 1198009 w 4607020"/>
                <a:gd name="connsiteY31" fmla="*/ 2905270 h 4616027"/>
                <a:gd name="connsiteX32" fmla="*/ 3028310 w 4607020"/>
                <a:gd name="connsiteY32" fmla="*/ 2905086 h 4616027"/>
                <a:gd name="connsiteX33" fmla="*/ 3131485 w 4607020"/>
                <a:gd name="connsiteY33" fmla="*/ 3232819 h 4616027"/>
                <a:gd name="connsiteX34" fmla="*/ 3190337 w 4607020"/>
                <a:gd name="connsiteY34" fmla="*/ 3059757 h 4616027"/>
                <a:gd name="connsiteX35" fmla="*/ 3219763 w 4607020"/>
                <a:gd name="connsiteY35" fmla="*/ 2905086 h 4616027"/>
                <a:gd name="connsiteX36" fmla="*/ 3249189 w 4607020"/>
                <a:gd name="connsiteY36" fmla="*/ 3059757 h 4616027"/>
                <a:gd name="connsiteX37" fmla="*/ 3308041 w 4607020"/>
                <a:gd name="connsiteY37" fmla="*/ 3232819 h 4616027"/>
                <a:gd name="connsiteX38" fmla="*/ 3411216 w 4607020"/>
                <a:gd name="connsiteY38" fmla="*/ 2905086 h 4616027"/>
                <a:gd name="connsiteX39" fmla="*/ 3657844 w 4607020"/>
                <a:gd name="connsiteY39" fmla="*/ 3041366 h 4616027"/>
                <a:gd name="connsiteX40" fmla="*/ 3724053 w 4607020"/>
                <a:gd name="connsiteY40" fmla="*/ 3100218 h 4616027"/>
                <a:gd name="connsiteX41" fmla="*/ 3762122 w 4607020"/>
                <a:gd name="connsiteY41" fmla="*/ 3361190 h 4616027"/>
                <a:gd name="connsiteX42" fmla="*/ 2983435 w 4607020"/>
                <a:gd name="connsiteY42" fmla="*/ 3361190 h 4616027"/>
                <a:gd name="connsiteX43" fmla="*/ 2967435 w 4607020"/>
                <a:gd name="connsiteY43" fmla="*/ 3347581 h 4616027"/>
                <a:gd name="connsiteX44" fmla="*/ 2945549 w 4607020"/>
                <a:gd name="connsiteY44" fmla="*/ 3329005 h 4616027"/>
                <a:gd name="connsiteX45" fmla="*/ 2942606 w 4607020"/>
                <a:gd name="connsiteY45" fmla="*/ 3326430 h 4616027"/>
                <a:gd name="connsiteX46" fmla="*/ 2939480 w 4607020"/>
                <a:gd name="connsiteY46" fmla="*/ 3324224 h 4616027"/>
                <a:gd name="connsiteX47" fmla="*/ 2686783 w 4607020"/>
                <a:gd name="connsiteY47" fmla="*/ 3175254 h 4616027"/>
                <a:gd name="connsiteX48" fmla="*/ 2715474 w 4607020"/>
                <a:gd name="connsiteY48" fmla="*/ 3100218 h 4616027"/>
                <a:gd name="connsiteX49" fmla="*/ 2781683 w 4607020"/>
                <a:gd name="connsiteY49" fmla="*/ 3041366 h 4616027"/>
                <a:gd name="connsiteX50" fmla="*/ 3028310 w 4607020"/>
                <a:gd name="connsiteY50" fmla="*/ 2905086 h 4616027"/>
                <a:gd name="connsiteX51" fmla="*/ 4350277 w 4607020"/>
                <a:gd name="connsiteY51" fmla="*/ 2450269 h 4616027"/>
                <a:gd name="connsiteX52" fmla="*/ 4607020 w 4607020"/>
                <a:gd name="connsiteY52" fmla="*/ 2467557 h 4616027"/>
                <a:gd name="connsiteX53" fmla="*/ 3882955 w 4607020"/>
                <a:gd name="connsiteY53" fmla="*/ 3991827 h 4616027"/>
                <a:gd name="connsiteX54" fmla="*/ 2304614 w 4607020"/>
                <a:gd name="connsiteY54" fmla="*/ 4616027 h 4616027"/>
                <a:gd name="connsiteX55" fmla="*/ 944577 w 4607020"/>
                <a:gd name="connsiteY55" fmla="*/ 4172797 h 4616027"/>
                <a:gd name="connsiteX56" fmla="*/ 732342 w 4607020"/>
                <a:gd name="connsiteY56" fmla="*/ 4581268 h 4616027"/>
                <a:gd name="connsiteX57" fmla="*/ 466587 w 4607020"/>
                <a:gd name="connsiteY57" fmla="*/ 3479630 h 4616027"/>
                <a:gd name="connsiteX58" fmla="*/ 1542846 w 4607020"/>
                <a:gd name="connsiteY58" fmla="*/ 3834582 h 4616027"/>
                <a:gd name="connsiteX59" fmla="*/ 1147065 w 4607020"/>
                <a:gd name="connsiteY59" fmla="*/ 4000655 h 4616027"/>
                <a:gd name="connsiteX60" fmla="*/ 2304614 w 4607020"/>
                <a:gd name="connsiteY60" fmla="*/ 4358733 h 4616027"/>
                <a:gd name="connsiteX61" fmla="*/ 4350277 w 4607020"/>
                <a:gd name="connsiteY61" fmla="*/ 2450269 h 4616027"/>
                <a:gd name="connsiteX62" fmla="*/ 2299647 w 4607020"/>
                <a:gd name="connsiteY62" fmla="*/ 2255874 h 4616027"/>
                <a:gd name="connsiteX63" fmla="*/ 2637863 w 4607020"/>
                <a:gd name="connsiteY63" fmla="*/ 2603837 h 4616027"/>
                <a:gd name="connsiteX64" fmla="*/ 2304429 w 4607020"/>
                <a:gd name="connsiteY64" fmla="*/ 3130563 h 4616027"/>
                <a:gd name="connsiteX65" fmla="*/ 1961432 w 4607020"/>
                <a:gd name="connsiteY65" fmla="*/ 2603837 h 4616027"/>
                <a:gd name="connsiteX66" fmla="*/ 2299647 w 4607020"/>
                <a:gd name="connsiteY66" fmla="*/ 2255874 h 4616027"/>
                <a:gd name="connsiteX67" fmla="*/ 3215902 w 4607020"/>
                <a:gd name="connsiteY67" fmla="*/ 2165022 h 4616027"/>
                <a:gd name="connsiteX68" fmla="*/ 3473563 w 4607020"/>
                <a:gd name="connsiteY68" fmla="*/ 2430224 h 4616027"/>
                <a:gd name="connsiteX69" fmla="*/ 3219580 w 4607020"/>
                <a:gd name="connsiteY69" fmla="*/ 2831522 h 4616027"/>
                <a:gd name="connsiteX70" fmla="*/ 2958240 w 4607020"/>
                <a:gd name="connsiteY70" fmla="*/ 2430224 h 4616027"/>
                <a:gd name="connsiteX71" fmla="*/ 3215902 w 4607020"/>
                <a:gd name="connsiteY71" fmla="*/ 2165022 h 4616027"/>
                <a:gd name="connsiteX72" fmla="*/ 1385601 w 4607020"/>
                <a:gd name="connsiteY72" fmla="*/ 2165022 h 4616027"/>
                <a:gd name="connsiteX73" fmla="*/ 1643263 w 4607020"/>
                <a:gd name="connsiteY73" fmla="*/ 2430224 h 4616027"/>
                <a:gd name="connsiteX74" fmla="*/ 1389279 w 4607020"/>
                <a:gd name="connsiteY74" fmla="*/ 2831522 h 4616027"/>
                <a:gd name="connsiteX75" fmla="*/ 1127939 w 4607020"/>
                <a:gd name="connsiteY75" fmla="*/ 2430224 h 4616027"/>
                <a:gd name="connsiteX76" fmla="*/ 1385601 w 4607020"/>
                <a:gd name="connsiteY76" fmla="*/ 2165022 h 4616027"/>
                <a:gd name="connsiteX77" fmla="*/ 2009801 w 4607020"/>
                <a:gd name="connsiteY77" fmla="*/ 866597 h 4616027"/>
                <a:gd name="connsiteX78" fmla="*/ 2599242 w 4607020"/>
                <a:gd name="connsiteY78" fmla="*/ 866597 h 4616027"/>
                <a:gd name="connsiteX79" fmla="*/ 2640439 w 4607020"/>
                <a:gd name="connsiteY79" fmla="*/ 900070 h 4616027"/>
                <a:gd name="connsiteX80" fmla="*/ 2703705 w 4607020"/>
                <a:gd name="connsiteY80" fmla="*/ 1194330 h 4616027"/>
                <a:gd name="connsiteX81" fmla="*/ 2987850 w 4607020"/>
                <a:gd name="connsiteY81" fmla="*/ 1358933 h 4616027"/>
                <a:gd name="connsiteX82" fmla="*/ 3274570 w 4607020"/>
                <a:gd name="connsiteY82" fmla="*/ 1266240 h 4616027"/>
                <a:gd name="connsiteX83" fmla="*/ 3323859 w 4607020"/>
                <a:gd name="connsiteY83" fmla="*/ 1285183 h 4616027"/>
                <a:gd name="connsiteX84" fmla="*/ 3618671 w 4607020"/>
                <a:gd name="connsiteY84" fmla="*/ 1795542 h 4616027"/>
                <a:gd name="connsiteX85" fmla="*/ 3610579 w 4607020"/>
                <a:gd name="connsiteY85" fmla="*/ 1847773 h 4616027"/>
                <a:gd name="connsiteX86" fmla="*/ 3386757 w 4607020"/>
                <a:gd name="connsiteY86" fmla="*/ 2050077 h 4616027"/>
                <a:gd name="connsiteX87" fmla="*/ 3393746 w 4607020"/>
                <a:gd name="connsiteY87" fmla="*/ 2106170 h 4616027"/>
                <a:gd name="connsiteX88" fmla="*/ 3218109 w 4607020"/>
                <a:gd name="connsiteY88" fmla="*/ 2063871 h 4616027"/>
                <a:gd name="connsiteX89" fmla="*/ 3216638 w 4607020"/>
                <a:gd name="connsiteY89" fmla="*/ 2063871 h 4616027"/>
                <a:gd name="connsiteX90" fmla="*/ 2910791 w 4607020"/>
                <a:gd name="connsiteY90" fmla="*/ 2228289 h 4616027"/>
                <a:gd name="connsiteX91" fmla="*/ 2911158 w 4607020"/>
                <a:gd name="connsiteY91" fmla="*/ 2213943 h 4616027"/>
                <a:gd name="connsiteX92" fmla="*/ 2304798 w 4607020"/>
                <a:gd name="connsiteY92" fmla="*/ 1607583 h 4616027"/>
                <a:gd name="connsiteX93" fmla="*/ 1698437 w 4607020"/>
                <a:gd name="connsiteY93" fmla="*/ 2213943 h 4616027"/>
                <a:gd name="connsiteX94" fmla="*/ 1699172 w 4607020"/>
                <a:gd name="connsiteY94" fmla="*/ 2243185 h 4616027"/>
                <a:gd name="connsiteX95" fmla="*/ 1387808 w 4607020"/>
                <a:gd name="connsiteY95" fmla="*/ 2063871 h 4616027"/>
                <a:gd name="connsiteX96" fmla="*/ 1386153 w 4607020"/>
                <a:gd name="connsiteY96" fmla="*/ 2063871 h 4616027"/>
                <a:gd name="connsiteX97" fmla="*/ 1216033 w 4607020"/>
                <a:gd name="connsiteY97" fmla="*/ 2102860 h 4616027"/>
                <a:gd name="connsiteX98" fmla="*/ 1222654 w 4607020"/>
                <a:gd name="connsiteY98" fmla="*/ 2050077 h 4616027"/>
                <a:gd name="connsiteX99" fmla="*/ 998832 w 4607020"/>
                <a:gd name="connsiteY99" fmla="*/ 1847773 h 4616027"/>
                <a:gd name="connsiteX100" fmla="*/ 990740 w 4607020"/>
                <a:gd name="connsiteY100" fmla="*/ 1795542 h 4616027"/>
                <a:gd name="connsiteX101" fmla="*/ 1285184 w 4607020"/>
                <a:gd name="connsiteY101" fmla="*/ 1285183 h 4616027"/>
                <a:gd name="connsiteX102" fmla="*/ 1334473 w 4607020"/>
                <a:gd name="connsiteY102" fmla="*/ 1266240 h 4616027"/>
                <a:gd name="connsiteX103" fmla="*/ 1621193 w 4607020"/>
                <a:gd name="connsiteY103" fmla="*/ 1358933 h 4616027"/>
                <a:gd name="connsiteX104" fmla="*/ 1905339 w 4607020"/>
                <a:gd name="connsiteY104" fmla="*/ 1194330 h 4616027"/>
                <a:gd name="connsiteX105" fmla="*/ 1968605 w 4607020"/>
                <a:gd name="connsiteY105" fmla="*/ 900070 h 4616027"/>
                <a:gd name="connsiteX106" fmla="*/ 2009801 w 4607020"/>
                <a:gd name="connsiteY106" fmla="*/ 866597 h 4616027"/>
                <a:gd name="connsiteX107" fmla="*/ 2304613 w 4607020"/>
                <a:gd name="connsiteY107" fmla="*/ 0 h 4616027"/>
                <a:gd name="connsiteX108" fmla="*/ 3691133 w 4607020"/>
                <a:gd name="connsiteY108" fmla="*/ 462909 h 4616027"/>
                <a:gd name="connsiteX109" fmla="*/ 3908885 w 4607020"/>
                <a:gd name="connsiteY109" fmla="*/ 57749 h 4616027"/>
                <a:gd name="connsiteX110" fmla="*/ 4159191 w 4607020"/>
                <a:gd name="connsiteY110" fmla="*/ 1163066 h 4616027"/>
                <a:gd name="connsiteX111" fmla="*/ 3088082 w 4607020"/>
                <a:gd name="connsiteY111" fmla="*/ 792849 h 4616027"/>
                <a:gd name="connsiteX112" fmla="*/ 3486254 w 4607020"/>
                <a:gd name="connsiteY112" fmla="*/ 632293 h 4616027"/>
                <a:gd name="connsiteX113" fmla="*/ 2304613 w 4607020"/>
                <a:gd name="connsiteY113" fmla="*/ 222308 h 4616027"/>
                <a:gd name="connsiteX114" fmla="*/ 257111 w 4607020"/>
                <a:gd name="connsiteY114" fmla="*/ 2196656 h 4616027"/>
                <a:gd name="connsiteX115" fmla="*/ 0 w 4607020"/>
                <a:gd name="connsiteY115" fmla="*/ 2182862 h 4616027"/>
                <a:gd name="connsiteX116" fmla="*/ 2304613 w 4607020"/>
                <a:gd name="connsiteY116" fmla="*/ 0 h 4616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4607020" h="4616027">
                  <a:moveTo>
                    <a:pt x="2053204" y="3227300"/>
                  </a:moveTo>
                  <a:lnTo>
                    <a:pt x="2188565" y="3657290"/>
                  </a:lnTo>
                  <a:lnTo>
                    <a:pt x="2265809" y="3430157"/>
                  </a:lnTo>
                  <a:cubicBezTo>
                    <a:pt x="2125667" y="3232082"/>
                    <a:pt x="2285120" y="3227300"/>
                    <a:pt x="2304431" y="3227300"/>
                  </a:cubicBezTo>
                  <a:cubicBezTo>
                    <a:pt x="2328523" y="3227300"/>
                    <a:pt x="2487976" y="3232082"/>
                    <a:pt x="2343052" y="3430157"/>
                  </a:cubicBezTo>
                  <a:lnTo>
                    <a:pt x="2420296" y="3657290"/>
                  </a:lnTo>
                  <a:lnTo>
                    <a:pt x="2555656" y="3227300"/>
                  </a:lnTo>
                  <a:cubicBezTo>
                    <a:pt x="2555656" y="3227300"/>
                    <a:pt x="2734419" y="3299762"/>
                    <a:pt x="2879342" y="3406065"/>
                  </a:cubicBezTo>
                  <a:cubicBezTo>
                    <a:pt x="2913182" y="3434939"/>
                    <a:pt x="2932493" y="3449468"/>
                    <a:pt x="2966333" y="3483308"/>
                  </a:cubicBezTo>
                  <a:cubicBezTo>
                    <a:pt x="3001645" y="3518619"/>
                    <a:pt x="3015622" y="3625657"/>
                    <a:pt x="3016909" y="3749614"/>
                  </a:cubicBezTo>
                  <a:lnTo>
                    <a:pt x="1592870" y="3749614"/>
                  </a:lnTo>
                  <a:cubicBezTo>
                    <a:pt x="1593238" y="3625657"/>
                    <a:pt x="1607032" y="3518803"/>
                    <a:pt x="1642527" y="3483308"/>
                  </a:cubicBezTo>
                  <a:cubicBezTo>
                    <a:pt x="1676367" y="3449468"/>
                    <a:pt x="1690896" y="3435123"/>
                    <a:pt x="1729518" y="3406065"/>
                  </a:cubicBezTo>
                  <a:cubicBezTo>
                    <a:pt x="1874441" y="3299762"/>
                    <a:pt x="2053204" y="3227300"/>
                    <a:pt x="2053204" y="3227300"/>
                  </a:cubicBezTo>
                  <a:close/>
                  <a:moveTo>
                    <a:pt x="1198009" y="2905270"/>
                  </a:moveTo>
                  <a:lnTo>
                    <a:pt x="1301185" y="3233003"/>
                  </a:lnTo>
                  <a:lnTo>
                    <a:pt x="1360037" y="3059941"/>
                  </a:lnTo>
                  <a:cubicBezTo>
                    <a:pt x="1253183" y="2908949"/>
                    <a:pt x="1374750" y="2905270"/>
                    <a:pt x="1389463" y="2905270"/>
                  </a:cubicBezTo>
                  <a:cubicBezTo>
                    <a:pt x="1407854" y="2905270"/>
                    <a:pt x="1529421" y="2908949"/>
                    <a:pt x="1418889" y="3059941"/>
                  </a:cubicBezTo>
                  <a:lnTo>
                    <a:pt x="1477741" y="3233003"/>
                  </a:lnTo>
                  <a:lnTo>
                    <a:pt x="1580916" y="2905270"/>
                  </a:lnTo>
                  <a:cubicBezTo>
                    <a:pt x="1580916" y="2905270"/>
                    <a:pt x="1717012" y="2960628"/>
                    <a:pt x="1827543" y="3041550"/>
                  </a:cubicBezTo>
                  <a:cubicBezTo>
                    <a:pt x="1853291" y="3063619"/>
                    <a:pt x="1868004" y="3074654"/>
                    <a:pt x="1893752" y="3100402"/>
                  </a:cubicBezTo>
                  <a:cubicBezTo>
                    <a:pt x="1906994" y="3113644"/>
                    <a:pt x="1916373" y="3140495"/>
                    <a:pt x="1922442" y="3175438"/>
                  </a:cubicBezTo>
                  <a:cubicBezTo>
                    <a:pt x="1853291" y="3208910"/>
                    <a:pt x="1756553" y="3260590"/>
                    <a:pt x="1669562" y="3324408"/>
                  </a:cubicBezTo>
                  <a:lnTo>
                    <a:pt x="1669194" y="3324775"/>
                  </a:lnTo>
                  <a:cubicBezTo>
                    <a:pt x="1669133" y="3324898"/>
                    <a:pt x="1669071" y="3325020"/>
                    <a:pt x="1669010" y="3325143"/>
                  </a:cubicBezTo>
                  <a:cubicBezTo>
                    <a:pt x="1650619" y="3338937"/>
                    <a:pt x="1636642" y="3350339"/>
                    <a:pt x="1623952" y="3361374"/>
                  </a:cubicBezTo>
                  <a:lnTo>
                    <a:pt x="848391" y="3361374"/>
                  </a:lnTo>
                  <a:cubicBezTo>
                    <a:pt x="843977" y="3243854"/>
                    <a:pt x="852621" y="3132955"/>
                    <a:pt x="885174" y="3100402"/>
                  </a:cubicBezTo>
                  <a:cubicBezTo>
                    <a:pt x="910921" y="3074654"/>
                    <a:pt x="921956" y="3063619"/>
                    <a:pt x="951382" y="3041550"/>
                  </a:cubicBezTo>
                  <a:cubicBezTo>
                    <a:pt x="1061730" y="2960444"/>
                    <a:pt x="1198009" y="2905270"/>
                    <a:pt x="1198009" y="2905270"/>
                  </a:cubicBezTo>
                  <a:close/>
                  <a:moveTo>
                    <a:pt x="3028310" y="2905086"/>
                  </a:moveTo>
                  <a:lnTo>
                    <a:pt x="3131485" y="3232819"/>
                  </a:lnTo>
                  <a:lnTo>
                    <a:pt x="3190337" y="3059757"/>
                  </a:lnTo>
                  <a:cubicBezTo>
                    <a:pt x="3083484" y="2908765"/>
                    <a:pt x="3205050" y="2905086"/>
                    <a:pt x="3219763" y="2905086"/>
                  </a:cubicBezTo>
                  <a:cubicBezTo>
                    <a:pt x="3238155" y="2905086"/>
                    <a:pt x="3359721" y="2908765"/>
                    <a:pt x="3249189" y="3059757"/>
                  </a:cubicBezTo>
                  <a:lnTo>
                    <a:pt x="3308041" y="3232819"/>
                  </a:lnTo>
                  <a:lnTo>
                    <a:pt x="3411216" y="2905086"/>
                  </a:lnTo>
                  <a:cubicBezTo>
                    <a:pt x="3411216" y="2905086"/>
                    <a:pt x="3547312" y="2960444"/>
                    <a:pt x="3657844" y="3041366"/>
                  </a:cubicBezTo>
                  <a:cubicBezTo>
                    <a:pt x="3683591" y="3063435"/>
                    <a:pt x="3698304" y="3074470"/>
                    <a:pt x="3724053" y="3100218"/>
                  </a:cubicBezTo>
                  <a:cubicBezTo>
                    <a:pt x="3756421" y="3132586"/>
                    <a:pt x="3765065" y="3243670"/>
                    <a:pt x="3762122" y="3361190"/>
                  </a:cubicBezTo>
                  <a:lnTo>
                    <a:pt x="2983435" y="3361190"/>
                  </a:lnTo>
                  <a:cubicBezTo>
                    <a:pt x="2978286" y="3356592"/>
                    <a:pt x="2972952" y="3352178"/>
                    <a:pt x="2967435" y="3347581"/>
                  </a:cubicBezTo>
                  <a:cubicBezTo>
                    <a:pt x="2960630" y="3341879"/>
                    <a:pt x="2953641" y="3335810"/>
                    <a:pt x="2945549" y="3329005"/>
                  </a:cubicBezTo>
                  <a:lnTo>
                    <a:pt x="2942606" y="3326430"/>
                  </a:lnTo>
                  <a:lnTo>
                    <a:pt x="2939480" y="3324224"/>
                  </a:lnTo>
                  <a:cubicBezTo>
                    <a:pt x="2852673" y="3260590"/>
                    <a:pt x="2755751" y="3208726"/>
                    <a:pt x="2686783" y="3175254"/>
                  </a:cubicBezTo>
                  <a:cubicBezTo>
                    <a:pt x="2692853" y="3140311"/>
                    <a:pt x="2702048" y="3113643"/>
                    <a:pt x="2715474" y="3100218"/>
                  </a:cubicBezTo>
                  <a:cubicBezTo>
                    <a:pt x="2741222" y="3074470"/>
                    <a:pt x="2752256" y="3063435"/>
                    <a:pt x="2781683" y="3041366"/>
                  </a:cubicBezTo>
                  <a:cubicBezTo>
                    <a:pt x="2892030" y="2960260"/>
                    <a:pt x="3028310" y="2905086"/>
                    <a:pt x="3028310" y="2905086"/>
                  </a:cubicBezTo>
                  <a:close/>
                  <a:moveTo>
                    <a:pt x="4350277" y="2450269"/>
                  </a:moveTo>
                  <a:lnTo>
                    <a:pt x="4607020" y="2467557"/>
                  </a:lnTo>
                  <a:cubicBezTo>
                    <a:pt x="4567295" y="3050009"/>
                    <a:pt x="4310001" y="3591265"/>
                    <a:pt x="3882955" y="3991827"/>
                  </a:cubicBezTo>
                  <a:cubicBezTo>
                    <a:pt x="3453886" y="4394412"/>
                    <a:pt x="2893320" y="4616027"/>
                    <a:pt x="2304614" y="4616027"/>
                  </a:cubicBezTo>
                  <a:cubicBezTo>
                    <a:pt x="1815957" y="4616027"/>
                    <a:pt x="1337599" y="4459333"/>
                    <a:pt x="944577" y="4172797"/>
                  </a:cubicBezTo>
                  <a:lnTo>
                    <a:pt x="732342" y="4581268"/>
                  </a:lnTo>
                  <a:cubicBezTo>
                    <a:pt x="723146" y="4245811"/>
                    <a:pt x="599740" y="3804420"/>
                    <a:pt x="466587" y="3479630"/>
                  </a:cubicBezTo>
                  <a:cubicBezTo>
                    <a:pt x="779239" y="3638899"/>
                    <a:pt x="1209044" y="3797983"/>
                    <a:pt x="1542846" y="3834582"/>
                  </a:cubicBezTo>
                  <a:lnTo>
                    <a:pt x="1147065" y="4000655"/>
                  </a:lnTo>
                  <a:cubicBezTo>
                    <a:pt x="1486201" y="4232385"/>
                    <a:pt x="1891362" y="4358733"/>
                    <a:pt x="2304614" y="4358733"/>
                  </a:cubicBezTo>
                  <a:cubicBezTo>
                    <a:pt x="3378666" y="4358733"/>
                    <a:pt x="4277080" y="3520459"/>
                    <a:pt x="4350277" y="2450269"/>
                  </a:cubicBezTo>
                  <a:close/>
                  <a:moveTo>
                    <a:pt x="2299647" y="2255874"/>
                  </a:moveTo>
                  <a:cubicBezTo>
                    <a:pt x="2328522" y="2255874"/>
                    <a:pt x="2623334" y="2251092"/>
                    <a:pt x="2637863" y="2603837"/>
                  </a:cubicBezTo>
                  <a:cubicBezTo>
                    <a:pt x="2637863" y="2603837"/>
                    <a:pt x="2695796" y="3125781"/>
                    <a:pt x="2304429" y="3130563"/>
                  </a:cubicBezTo>
                  <a:cubicBezTo>
                    <a:pt x="1903315" y="3125781"/>
                    <a:pt x="1961248" y="2603837"/>
                    <a:pt x="1961432" y="2603837"/>
                  </a:cubicBezTo>
                  <a:cubicBezTo>
                    <a:pt x="1975961" y="2255874"/>
                    <a:pt x="2270589" y="2255874"/>
                    <a:pt x="2299647" y="2255874"/>
                  </a:cubicBezTo>
                  <a:close/>
                  <a:moveTo>
                    <a:pt x="3215902" y="2165022"/>
                  </a:moveTo>
                  <a:cubicBezTo>
                    <a:pt x="3237971" y="2165022"/>
                    <a:pt x="3462529" y="2161344"/>
                    <a:pt x="3473563" y="2430224"/>
                  </a:cubicBezTo>
                  <a:cubicBezTo>
                    <a:pt x="3473563" y="2430224"/>
                    <a:pt x="3517886" y="2827844"/>
                    <a:pt x="3219580" y="2831522"/>
                  </a:cubicBezTo>
                  <a:cubicBezTo>
                    <a:pt x="2913917" y="2827844"/>
                    <a:pt x="2958240" y="2430040"/>
                    <a:pt x="2958240" y="2430224"/>
                  </a:cubicBezTo>
                  <a:cubicBezTo>
                    <a:pt x="2969274" y="2165022"/>
                    <a:pt x="3193832" y="2165022"/>
                    <a:pt x="3215902" y="2165022"/>
                  </a:cubicBezTo>
                  <a:close/>
                  <a:moveTo>
                    <a:pt x="1385601" y="2165022"/>
                  </a:moveTo>
                  <a:cubicBezTo>
                    <a:pt x="1407671" y="2165022"/>
                    <a:pt x="1632228" y="2161344"/>
                    <a:pt x="1643263" y="2430224"/>
                  </a:cubicBezTo>
                  <a:cubicBezTo>
                    <a:pt x="1643263" y="2430224"/>
                    <a:pt x="1687586" y="2827844"/>
                    <a:pt x="1389279" y="2831522"/>
                  </a:cubicBezTo>
                  <a:cubicBezTo>
                    <a:pt x="1083616" y="2827844"/>
                    <a:pt x="1127755" y="2430040"/>
                    <a:pt x="1127939" y="2430224"/>
                  </a:cubicBezTo>
                  <a:cubicBezTo>
                    <a:pt x="1138974" y="2165022"/>
                    <a:pt x="1363532" y="2165022"/>
                    <a:pt x="1385601" y="2165022"/>
                  </a:cubicBezTo>
                  <a:close/>
                  <a:moveTo>
                    <a:pt x="2009801" y="866597"/>
                  </a:moveTo>
                  <a:lnTo>
                    <a:pt x="2599242" y="866597"/>
                  </a:lnTo>
                  <a:cubicBezTo>
                    <a:pt x="2619105" y="866597"/>
                    <a:pt x="2636393" y="880575"/>
                    <a:pt x="2640439" y="900070"/>
                  </a:cubicBezTo>
                  <a:lnTo>
                    <a:pt x="2703705" y="1194330"/>
                  </a:lnTo>
                  <a:cubicBezTo>
                    <a:pt x="2806328" y="1234423"/>
                    <a:pt x="2901963" y="1289781"/>
                    <a:pt x="2987850" y="1358933"/>
                  </a:cubicBezTo>
                  <a:lnTo>
                    <a:pt x="3274570" y="1266240"/>
                  </a:lnTo>
                  <a:cubicBezTo>
                    <a:pt x="3293330" y="1260171"/>
                    <a:pt x="3314112" y="1268079"/>
                    <a:pt x="3323859" y="1285183"/>
                  </a:cubicBezTo>
                  <a:lnTo>
                    <a:pt x="3618671" y="1795542"/>
                  </a:lnTo>
                  <a:cubicBezTo>
                    <a:pt x="3628787" y="1812830"/>
                    <a:pt x="3625292" y="1834531"/>
                    <a:pt x="3610579" y="1847773"/>
                  </a:cubicBezTo>
                  <a:lnTo>
                    <a:pt x="3386757" y="2050077"/>
                  </a:lnTo>
                  <a:cubicBezTo>
                    <a:pt x="3389700" y="2068652"/>
                    <a:pt x="3391907" y="2087411"/>
                    <a:pt x="3393746" y="2106170"/>
                  </a:cubicBezTo>
                  <a:cubicBezTo>
                    <a:pt x="3337837" y="2076744"/>
                    <a:pt x="3276042" y="2063871"/>
                    <a:pt x="3218109" y="2063871"/>
                  </a:cubicBezTo>
                  <a:lnTo>
                    <a:pt x="3216638" y="2063871"/>
                  </a:lnTo>
                  <a:cubicBezTo>
                    <a:pt x="3105738" y="2063871"/>
                    <a:pt x="2980494" y="2110033"/>
                    <a:pt x="2910791" y="2228289"/>
                  </a:cubicBezTo>
                  <a:cubicBezTo>
                    <a:pt x="2910975" y="2223507"/>
                    <a:pt x="2911158" y="2218725"/>
                    <a:pt x="2911158" y="2213943"/>
                  </a:cubicBezTo>
                  <a:cubicBezTo>
                    <a:pt x="2911158" y="1879038"/>
                    <a:pt x="2639703" y="1607583"/>
                    <a:pt x="2304798" y="1607583"/>
                  </a:cubicBezTo>
                  <a:cubicBezTo>
                    <a:pt x="1969892" y="1607583"/>
                    <a:pt x="1698437" y="1879038"/>
                    <a:pt x="1698437" y="2213943"/>
                  </a:cubicBezTo>
                  <a:cubicBezTo>
                    <a:pt x="1698437" y="2223691"/>
                    <a:pt x="1698621" y="2233438"/>
                    <a:pt x="1699172" y="2243185"/>
                  </a:cubicBezTo>
                  <a:cubicBezTo>
                    <a:pt x="1631860" y="2114079"/>
                    <a:pt x="1502018" y="2063871"/>
                    <a:pt x="1387808" y="2063871"/>
                  </a:cubicBezTo>
                  <a:lnTo>
                    <a:pt x="1386153" y="2063871"/>
                  </a:lnTo>
                  <a:cubicBezTo>
                    <a:pt x="1330059" y="2063871"/>
                    <a:pt x="1270471" y="2076009"/>
                    <a:pt x="1216033" y="2102860"/>
                  </a:cubicBezTo>
                  <a:cubicBezTo>
                    <a:pt x="1217872" y="2085204"/>
                    <a:pt x="1219895" y="2067549"/>
                    <a:pt x="1222654" y="2050077"/>
                  </a:cubicBezTo>
                  <a:lnTo>
                    <a:pt x="998832" y="1847773"/>
                  </a:lnTo>
                  <a:cubicBezTo>
                    <a:pt x="984119" y="1834715"/>
                    <a:pt x="980809" y="1812830"/>
                    <a:pt x="990740" y="1795542"/>
                  </a:cubicBezTo>
                  <a:lnTo>
                    <a:pt x="1285184" y="1285183"/>
                  </a:lnTo>
                  <a:cubicBezTo>
                    <a:pt x="1294932" y="1268079"/>
                    <a:pt x="1315530" y="1260171"/>
                    <a:pt x="1334473" y="1266240"/>
                  </a:cubicBezTo>
                  <a:lnTo>
                    <a:pt x="1621193" y="1358933"/>
                  </a:lnTo>
                  <a:cubicBezTo>
                    <a:pt x="1707265" y="1289781"/>
                    <a:pt x="1803083" y="1234239"/>
                    <a:pt x="1905339" y="1194330"/>
                  </a:cubicBezTo>
                  <a:lnTo>
                    <a:pt x="1968605" y="900070"/>
                  </a:lnTo>
                  <a:cubicBezTo>
                    <a:pt x="1972835" y="880391"/>
                    <a:pt x="1989939" y="866597"/>
                    <a:pt x="2009801" y="866597"/>
                  </a:cubicBezTo>
                  <a:close/>
                  <a:moveTo>
                    <a:pt x="2304613" y="0"/>
                  </a:moveTo>
                  <a:cubicBezTo>
                    <a:pt x="2805224" y="0"/>
                    <a:pt x="3292961" y="163684"/>
                    <a:pt x="3691133" y="462909"/>
                  </a:cubicBezTo>
                  <a:lnTo>
                    <a:pt x="3908885" y="57749"/>
                  </a:lnTo>
                  <a:cubicBezTo>
                    <a:pt x="3913483" y="393390"/>
                    <a:pt x="4030636" y="836437"/>
                    <a:pt x="4159191" y="1163066"/>
                  </a:cubicBezTo>
                  <a:cubicBezTo>
                    <a:pt x="3848746" y="999199"/>
                    <a:pt x="3421332" y="834230"/>
                    <a:pt x="3088082" y="792849"/>
                  </a:cubicBezTo>
                  <a:lnTo>
                    <a:pt x="3486254" y="632293"/>
                  </a:lnTo>
                  <a:cubicBezTo>
                    <a:pt x="3142153" y="389712"/>
                    <a:pt x="2728533" y="222308"/>
                    <a:pt x="2304613" y="222308"/>
                  </a:cubicBezTo>
                  <a:cubicBezTo>
                    <a:pt x="1214745" y="222308"/>
                    <a:pt x="315411" y="1109179"/>
                    <a:pt x="257111" y="2196656"/>
                  </a:cubicBezTo>
                  <a:lnTo>
                    <a:pt x="0" y="2182862"/>
                  </a:lnTo>
                  <a:cubicBezTo>
                    <a:pt x="65473" y="958739"/>
                    <a:pt x="1077914" y="0"/>
                    <a:pt x="2304613" y="0"/>
                  </a:cubicBezTo>
                  <a:close/>
                </a:path>
              </a:pathLst>
            </a:custGeom>
            <a:solidFill>
              <a:srgbClr val="FF671F"/>
            </a:solidFill>
            <a:ln w="9525" cap="flat">
              <a:noFill/>
              <a:prstDash val="solid"/>
              <a:miter/>
            </a:ln>
          </p:spPr>
          <p:txBody>
            <a:bodyPr wrap="square"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grpSp>
        <p:nvGrpSpPr>
          <p:cNvPr id="140" name="Group 139">
            <a:extLst>
              <a:ext uri="{FF2B5EF4-FFF2-40B4-BE49-F238E27FC236}">
                <a16:creationId xmlns:a16="http://schemas.microsoft.com/office/drawing/2014/main" id="{FF55F2F4-118A-4ECB-B513-75403FA28B8A}"/>
              </a:ext>
            </a:extLst>
          </p:cNvPr>
          <p:cNvGrpSpPr/>
          <p:nvPr/>
        </p:nvGrpSpPr>
        <p:grpSpPr>
          <a:xfrm>
            <a:off x="3509649" y="3686861"/>
            <a:ext cx="1958088" cy="1679588"/>
            <a:chOff x="3505613" y="3686861"/>
            <a:chExt cx="1958088" cy="1679588"/>
          </a:xfrm>
        </p:grpSpPr>
        <p:sp>
          <p:nvSpPr>
            <p:cNvPr id="141" name="Hexagon 140">
              <a:extLst>
                <a:ext uri="{FF2B5EF4-FFF2-40B4-BE49-F238E27FC236}">
                  <a16:creationId xmlns:a16="http://schemas.microsoft.com/office/drawing/2014/main" id="{FD9D8846-7C1B-4682-AEEF-33B7E4D58780}"/>
                </a:ext>
              </a:extLst>
            </p:cNvPr>
            <p:cNvSpPr/>
            <p:nvPr/>
          </p:nvSpPr>
          <p:spPr>
            <a:xfrm>
              <a:off x="3505613" y="3686861"/>
              <a:ext cx="1958088" cy="1679588"/>
            </a:xfrm>
            <a:prstGeom prst="hexagon">
              <a:avLst/>
            </a:prstGeom>
            <a:solidFill>
              <a:srgbClr val="FFFFFF">
                <a:alpha val="10000"/>
              </a:srgbClr>
            </a:solidFill>
            <a:ln w="6350" cap="flat" cmpd="sng" algn="ctr">
              <a:solidFill>
                <a:srgbClr val="FFFFFF">
                  <a:alpha val="2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a typeface="+mn-ea"/>
                <a:cs typeface="+mn-cs"/>
              </a:endParaRPr>
            </a:p>
          </p:txBody>
        </p:sp>
        <p:sp>
          <p:nvSpPr>
            <p:cNvPr id="142" name="Freeform: Shape 141">
              <a:extLst>
                <a:ext uri="{FF2B5EF4-FFF2-40B4-BE49-F238E27FC236}">
                  <a16:creationId xmlns:a16="http://schemas.microsoft.com/office/drawing/2014/main" id="{F42A5F81-06C8-4847-A8C1-A9D366392033}"/>
                </a:ext>
              </a:extLst>
            </p:cNvPr>
            <p:cNvSpPr/>
            <p:nvPr/>
          </p:nvSpPr>
          <p:spPr>
            <a:xfrm>
              <a:off x="4297897" y="4246861"/>
              <a:ext cx="373520" cy="559588"/>
            </a:xfrm>
            <a:custGeom>
              <a:avLst/>
              <a:gdLst>
                <a:gd name="connsiteX0" fmla="*/ 797242 w 1595056"/>
                <a:gd name="connsiteY0" fmla="*/ 2085308 h 2392680"/>
                <a:gd name="connsiteX1" fmla="*/ 680180 w 1595056"/>
                <a:gd name="connsiteY1" fmla="*/ 2202370 h 2392680"/>
                <a:gd name="connsiteX2" fmla="*/ 797242 w 1595056"/>
                <a:gd name="connsiteY2" fmla="*/ 2319433 h 2392680"/>
                <a:gd name="connsiteX3" fmla="*/ 914305 w 1595056"/>
                <a:gd name="connsiteY3" fmla="*/ 2202370 h 2392680"/>
                <a:gd name="connsiteX4" fmla="*/ 797242 w 1595056"/>
                <a:gd name="connsiteY4" fmla="*/ 2085308 h 2392680"/>
                <a:gd name="connsiteX5" fmla="*/ 1063752 w 1595056"/>
                <a:gd name="connsiteY5" fmla="*/ 1533811 h 2392680"/>
                <a:gd name="connsiteX6" fmla="*/ 1049274 w 1595056"/>
                <a:gd name="connsiteY6" fmla="*/ 1535907 h 2392680"/>
                <a:gd name="connsiteX7" fmla="*/ 1046226 w 1595056"/>
                <a:gd name="connsiteY7" fmla="*/ 1541622 h 2392680"/>
                <a:gd name="connsiteX8" fmla="*/ 1053465 w 1595056"/>
                <a:gd name="connsiteY8" fmla="*/ 1587056 h 2392680"/>
                <a:gd name="connsiteX9" fmla="*/ 1017460 w 1595056"/>
                <a:gd name="connsiteY9" fmla="*/ 1558290 h 2392680"/>
                <a:gd name="connsiteX10" fmla="*/ 1010983 w 1595056"/>
                <a:gd name="connsiteY10" fmla="*/ 1558100 h 2392680"/>
                <a:gd name="connsiteX11" fmla="*/ 1002030 w 1595056"/>
                <a:gd name="connsiteY11" fmla="*/ 1569435 h 2392680"/>
                <a:gd name="connsiteX12" fmla="*/ 996601 w 1595056"/>
                <a:gd name="connsiteY12" fmla="*/ 1582865 h 2392680"/>
                <a:gd name="connsiteX13" fmla="*/ 999839 w 1595056"/>
                <a:gd name="connsiteY13" fmla="*/ 1588485 h 2392680"/>
                <a:gd name="connsiteX14" fmla="*/ 1042892 w 1595056"/>
                <a:gd name="connsiteY14" fmla="*/ 1605153 h 2392680"/>
                <a:gd name="connsiteX15" fmla="*/ 999839 w 1595056"/>
                <a:gd name="connsiteY15" fmla="*/ 1621822 h 2392680"/>
                <a:gd name="connsiteX16" fmla="*/ 996601 w 1595056"/>
                <a:gd name="connsiteY16" fmla="*/ 1627442 h 2392680"/>
                <a:gd name="connsiteX17" fmla="*/ 1002030 w 1595056"/>
                <a:gd name="connsiteY17" fmla="*/ 1640682 h 2392680"/>
                <a:gd name="connsiteX18" fmla="*/ 1011079 w 1595056"/>
                <a:gd name="connsiteY18" fmla="*/ 1652112 h 2392680"/>
                <a:gd name="connsiteX19" fmla="*/ 1017460 w 1595056"/>
                <a:gd name="connsiteY19" fmla="*/ 1652112 h 2392680"/>
                <a:gd name="connsiteX20" fmla="*/ 1053465 w 1595056"/>
                <a:gd name="connsiteY20" fmla="*/ 1623346 h 2392680"/>
                <a:gd name="connsiteX21" fmla="*/ 1046226 w 1595056"/>
                <a:gd name="connsiteY21" fmla="*/ 1668780 h 2392680"/>
                <a:gd name="connsiteX22" fmla="*/ 1049274 w 1595056"/>
                <a:gd name="connsiteY22" fmla="*/ 1674591 h 2392680"/>
                <a:gd name="connsiteX23" fmla="*/ 1063752 w 1595056"/>
                <a:gd name="connsiteY23" fmla="*/ 1676591 h 2392680"/>
                <a:gd name="connsiteX24" fmla="*/ 1078230 w 1595056"/>
                <a:gd name="connsiteY24" fmla="*/ 1674591 h 2392680"/>
                <a:gd name="connsiteX25" fmla="*/ 1081278 w 1595056"/>
                <a:gd name="connsiteY25" fmla="*/ 1668780 h 2392680"/>
                <a:gd name="connsiteX26" fmla="*/ 1074039 w 1595056"/>
                <a:gd name="connsiteY26" fmla="*/ 1623346 h 2392680"/>
                <a:gd name="connsiteX27" fmla="*/ 1110043 w 1595056"/>
                <a:gd name="connsiteY27" fmla="*/ 1652112 h 2392680"/>
                <a:gd name="connsiteX28" fmla="*/ 1116520 w 1595056"/>
                <a:gd name="connsiteY28" fmla="*/ 1652207 h 2392680"/>
                <a:gd name="connsiteX29" fmla="*/ 1125379 w 1595056"/>
                <a:gd name="connsiteY29" fmla="*/ 1640872 h 2392680"/>
                <a:gd name="connsiteX30" fmla="*/ 1130903 w 1595056"/>
                <a:gd name="connsiteY30" fmla="*/ 1627442 h 2392680"/>
                <a:gd name="connsiteX31" fmla="*/ 1127569 w 1595056"/>
                <a:gd name="connsiteY31" fmla="*/ 1621822 h 2392680"/>
                <a:gd name="connsiteX32" fmla="*/ 1084612 w 1595056"/>
                <a:gd name="connsiteY32" fmla="*/ 1605249 h 2392680"/>
                <a:gd name="connsiteX33" fmla="*/ 1127569 w 1595056"/>
                <a:gd name="connsiteY33" fmla="*/ 1588580 h 2392680"/>
                <a:gd name="connsiteX34" fmla="*/ 1130903 w 1595056"/>
                <a:gd name="connsiteY34" fmla="*/ 1582960 h 2392680"/>
                <a:gd name="connsiteX35" fmla="*/ 1125379 w 1595056"/>
                <a:gd name="connsiteY35" fmla="*/ 1569720 h 2392680"/>
                <a:gd name="connsiteX36" fmla="*/ 1116425 w 1595056"/>
                <a:gd name="connsiteY36" fmla="*/ 1558195 h 2392680"/>
                <a:gd name="connsiteX37" fmla="*/ 1110043 w 1595056"/>
                <a:gd name="connsiteY37" fmla="*/ 1558290 h 2392680"/>
                <a:gd name="connsiteX38" fmla="*/ 1074039 w 1595056"/>
                <a:gd name="connsiteY38" fmla="*/ 1587056 h 2392680"/>
                <a:gd name="connsiteX39" fmla="*/ 1081278 w 1595056"/>
                <a:gd name="connsiteY39" fmla="*/ 1541622 h 2392680"/>
                <a:gd name="connsiteX40" fmla="*/ 1078230 w 1595056"/>
                <a:gd name="connsiteY40" fmla="*/ 1535907 h 2392680"/>
                <a:gd name="connsiteX41" fmla="*/ 1063752 w 1595056"/>
                <a:gd name="connsiteY41" fmla="*/ 1533811 h 2392680"/>
                <a:gd name="connsiteX42" fmla="*/ 886301 w 1595056"/>
                <a:gd name="connsiteY42" fmla="*/ 1533811 h 2392680"/>
                <a:gd name="connsiteX43" fmla="*/ 871823 w 1595056"/>
                <a:gd name="connsiteY43" fmla="*/ 1535907 h 2392680"/>
                <a:gd name="connsiteX44" fmla="*/ 868775 w 1595056"/>
                <a:gd name="connsiteY44" fmla="*/ 1541622 h 2392680"/>
                <a:gd name="connsiteX45" fmla="*/ 876014 w 1595056"/>
                <a:gd name="connsiteY45" fmla="*/ 1587056 h 2392680"/>
                <a:gd name="connsiteX46" fmla="*/ 840010 w 1595056"/>
                <a:gd name="connsiteY46" fmla="*/ 1558290 h 2392680"/>
                <a:gd name="connsiteX47" fmla="*/ 833533 w 1595056"/>
                <a:gd name="connsiteY47" fmla="*/ 1558100 h 2392680"/>
                <a:gd name="connsiteX48" fmla="*/ 824579 w 1595056"/>
                <a:gd name="connsiteY48" fmla="*/ 1569435 h 2392680"/>
                <a:gd name="connsiteX49" fmla="*/ 819150 w 1595056"/>
                <a:gd name="connsiteY49" fmla="*/ 1582865 h 2392680"/>
                <a:gd name="connsiteX50" fmla="*/ 822388 w 1595056"/>
                <a:gd name="connsiteY50" fmla="*/ 1588485 h 2392680"/>
                <a:gd name="connsiteX51" fmla="*/ 865441 w 1595056"/>
                <a:gd name="connsiteY51" fmla="*/ 1605153 h 2392680"/>
                <a:gd name="connsiteX52" fmla="*/ 822388 w 1595056"/>
                <a:gd name="connsiteY52" fmla="*/ 1621822 h 2392680"/>
                <a:gd name="connsiteX53" fmla="*/ 819150 w 1595056"/>
                <a:gd name="connsiteY53" fmla="*/ 1627442 h 2392680"/>
                <a:gd name="connsiteX54" fmla="*/ 824579 w 1595056"/>
                <a:gd name="connsiteY54" fmla="*/ 1640682 h 2392680"/>
                <a:gd name="connsiteX55" fmla="*/ 833628 w 1595056"/>
                <a:gd name="connsiteY55" fmla="*/ 1652112 h 2392680"/>
                <a:gd name="connsiteX56" fmla="*/ 840010 w 1595056"/>
                <a:gd name="connsiteY56" fmla="*/ 1652112 h 2392680"/>
                <a:gd name="connsiteX57" fmla="*/ 876014 w 1595056"/>
                <a:gd name="connsiteY57" fmla="*/ 1623346 h 2392680"/>
                <a:gd name="connsiteX58" fmla="*/ 868775 w 1595056"/>
                <a:gd name="connsiteY58" fmla="*/ 1668780 h 2392680"/>
                <a:gd name="connsiteX59" fmla="*/ 871823 w 1595056"/>
                <a:gd name="connsiteY59" fmla="*/ 1674591 h 2392680"/>
                <a:gd name="connsiteX60" fmla="*/ 886301 w 1595056"/>
                <a:gd name="connsiteY60" fmla="*/ 1676591 h 2392680"/>
                <a:gd name="connsiteX61" fmla="*/ 900779 w 1595056"/>
                <a:gd name="connsiteY61" fmla="*/ 1674591 h 2392680"/>
                <a:gd name="connsiteX62" fmla="*/ 903827 w 1595056"/>
                <a:gd name="connsiteY62" fmla="*/ 1668780 h 2392680"/>
                <a:gd name="connsiteX63" fmla="*/ 896588 w 1595056"/>
                <a:gd name="connsiteY63" fmla="*/ 1623346 h 2392680"/>
                <a:gd name="connsiteX64" fmla="*/ 932593 w 1595056"/>
                <a:gd name="connsiteY64" fmla="*/ 1652112 h 2392680"/>
                <a:gd name="connsiteX65" fmla="*/ 939070 w 1595056"/>
                <a:gd name="connsiteY65" fmla="*/ 1652207 h 2392680"/>
                <a:gd name="connsiteX66" fmla="*/ 947928 w 1595056"/>
                <a:gd name="connsiteY66" fmla="*/ 1640872 h 2392680"/>
                <a:gd name="connsiteX67" fmla="*/ 953452 w 1595056"/>
                <a:gd name="connsiteY67" fmla="*/ 1627442 h 2392680"/>
                <a:gd name="connsiteX68" fmla="*/ 950119 w 1595056"/>
                <a:gd name="connsiteY68" fmla="*/ 1621822 h 2392680"/>
                <a:gd name="connsiteX69" fmla="*/ 907161 w 1595056"/>
                <a:gd name="connsiteY69" fmla="*/ 1605249 h 2392680"/>
                <a:gd name="connsiteX70" fmla="*/ 950119 w 1595056"/>
                <a:gd name="connsiteY70" fmla="*/ 1588580 h 2392680"/>
                <a:gd name="connsiteX71" fmla="*/ 953452 w 1595056"/>
                <a:gd name="connsiteY71" fmla="*/ 1582960 h 2392680"/>
                <a:gd name="connsiteX72" fmla="*/ 947928 w 1595056"/>
                <a:gd name="connsiteY72" fmla="*/ 1569720 h 2392680"/>
                <a:gd name="connsiteX73" fmla="*/ 938974 w 1595056"/>
                <a:gd name="connsiteY73" fmla="*/ 1558195 h 2392680"/>
                <a:gd name="connsiteX74" fmla="*/ 932593 w 1595056"/>
                <a:gd name="connsiteY74" fmla="*/ 1558290 h 2392680"/>
                <a:gd name="connsiteX75" fmla="*/ 896588 w 1595056"/>
                <a:gd name="connsiteY75" fmla="*/ 1587056 h 2392680"/>
                <a:gd name="connsiteX76" fmla="*/ 903827 w 1595056"/>
                <a:gd name="connsiteY76" fmla="*/ 1541622 h 2392680"/>
                <a:gd name="connsiteX77" fmla="*/ 900779 w 1595056"/>
                <a:gd name="connsiteY77" fmla="*/ 1535907 h 2392680"/>
                <a:gd name="connsiteX78" fmla="*/ 886301 w 1595056"/>
                <a:gd name="connsiteY78" fmla="*/ 1533811 h 2392680"/>
                <a:gd name="connsiteX79" fmla="*/ 708850 w 1595056"/>
                <a:gd name="connsiteY79" fmla="*/ 1533811 h 2392680"/>
                <a:gd name="connsiteX80" fmla="*/ 694372 w 1595056"/>
                <a:gd name="connsiteY80" fmla="*/ 1535907 h 2392680"/>
                <a:gd name="connsiteX81" fmla="*/ 691324 w 1595056"/>
                <a:gd name="connsiteY81" fmla="*/ 1541622 h 2392680"/>
                <a:gd name="connsiteX82" fmla="*/ 698563 w 1595056"/>
                <a:gd name="connsiteY82" fmla="*/ 1587056 h 2392680"/>
                <a:gd name="connsiteX83" fmla="*/ 662559 w 1595056"/>
                <a:gd name="connsiteY83" fmla="*/ 1558290 h 2392680"/>
                <a:gd name="connsiteX84" fmla="*/ 656177 w 1595056"/>
                <a:gd name="connsiteY84" fmla="*/ 1558100 h 2392680"/>
                <a:gd name="connsiteX85" fmla="*/ 647223 w 1595056"/>
                <a:gd name="connsiteY85" fmla="*/ 1569435 h 2392680"/>
                <a:gd name="connsiteX86" fmla="*/ 641794 w 1595056"/>
                <a:gd name="connsiteY86" fmla="*/ 1582865 h 2392680"/>
                <a:gd name="connsiteX87" fmla="*/ 645033 w 1595056"/>
                <a:gd name="connsiteY87" fmla="*/ 1588485 h 2392680"/>
                <a:gd name="connsiteX88" fmla="*/ 688086 w 1595056"/>
                <a:gd name="connsiteY88" fmla="*/ 1605153 h 2392680"/>
                <a:gd name="connsiteX89" fmla="*/ 645033 w 1595056"/>
                <a:gd name="connsiteY89" fmla="*/ 1621822 h 2392680"/>
                <a:gd name="connsiteX90" fmla="*/ 641794 w 1595056"/>
                <a:gd name="connsiteY90" fmla="*/ 1627442 h 2392680"/>
                <a:gd name="connsiteX91" fmla="*/ 647223 w 1595056"/>
                <a:gd name="connsiteY91" fmla="*/ 1640682 h 2392680"/>
                <a:gd name="connsiteX92" fmla="*/ 656272 w 1595056"/>
                <a:gd name="connsiteY92" fmla="*/ 1652112 h 2392680"/>
                <a:gd name="connsiteX93" fmla="*/ 662654 w 1595056"/>
                <a:gd name="connsiteY93" fmla="*/ 1652112 h 2392680"/>
                <a:gd name="connsiteX94" fmla="*/ 698659 w 1595056"/>
                <a:gd name="connsiteY94" fmla="*/ 1623346 h 2392680"/>
                <a:gd name="connsiteX95" fmla="*/ 691419 w 1595056"/>
                <a:gd name="connsiteY95" fmla="*/ 1668780 h 2392680"/>
                <a:gd name="connsiteX96" fmla="*/ 694468 w 1595056"/>
                <a:gd name="connsiteY96" fmla="*/ 1674591 h 2392680"/>
                <a:gd name="connsiteX97" fmla="*/ 708946 w 1595056"/>
                <a:gd name="connsiteY97" fmla="*/ 1676591 h 2392680"/>
                <a:gd name="connsiteX98" fmla="*/ 723424 w 1595056"/>
                <a:gd name="connsiteY98" fmla="*/ 1674591 h 2392680"/>
                <a:gd name="connsiteX99" fmla="*/ 726472 w 1595056"/>
                <a:gd name="connsiteY99" fmla="*/ 1668780 h 2392680"/>
                <a:gd name="connsiteX100" fmla="*/ 719233 w 1595056"/>
                <a:gd name="connsiteY100" fmla="*/ 1623346 h 2392680"/>
                <a:gd name="connsiteX101" fmla="*/ 755237 w 1595056"/>
                <a:gd name="connsiteY101" fmla="*/ 1652112 h 2392680"/>
                <a:gd name="connsiteX102" fmla="*/ 761714 w 1595056"/>
                <a:gd name="connsiteY102" fmla="*/ 1652207 h 2392680"/>
                <a:gd name="connsiteX103" fmla="*/ 770572 w 1595056"/>
                <a:gd name="connsiteY103" fmla="*/ 1640872 h 2392680"/>
                <a:gd name="connsiteX104" fmla="*/ 776097 w 1595056"/>
                <a:gd name="connsiteY104" fmla="*/ 1627442 h 2392680"/>
                <a:gd name="connsiteX105" fmla="*/ 772763 w 1595056"/>
                <a:gd name="connsiteY105" fmla="*/ 1621822 h 2392680"/>
                <a:gd name="connsiteX106" fmla="*/ 729805 w 1595056"/>
                <a:gd name="connsiteY106" fmla="*/ 1605249 h 2392680"/>
                <a:gd name="connsiteX107" fmla="*/ 772763 w 1595056"/>
                <a:gd name="connsiteY107" fmla="*/ 1588580 h 2392680"/>
                <a:gd name="connsiteX108" fmla="*/ 776097 w 1595056"/>
                <a:gd name="connsiteY108" fmla="*/ 1582960 h 2392680"/>
                <a:gd name="connsiteX109" fmla="*/ 770572 w 1595056"/>
                <a:gd name="connsiteY109" fmla="*/ 1569720 h 2392680"/>
                <a:gd name="connsiteX110" fmla="*/ 761619 w 1595056"/>
                <a:gd name="connsiteY110" fmla="*/ 1558195 h 2392680"/>
                <a:gd name="connsiteX111" fmla="*/ 755142 w 1595056"/>
                <a:gd name="connsiteY111" fmla="*/ 1558290 h 2392680"/>
                <a:gd name="connsiteX112" fmla="*/ 719137 w 1595056"/>
                <a:gd name="connsiteY112" fmla="*/ 1587056 h 2392680"/>
                <a:gd name="connsiteX113" fmla="*/ 726376 w 1595056"/>
                <a:gd name="connsiteY113" fmla="*/ 1541622 h 2392680"/>
                <a:gd name="connsiteX114" fmla="*/ 723328 w 1595056"/>
                <a:gd name="connsiteY114" fmla="*/ 1535907 h 2392680"/>
                <a:gd name="connsiteX115" fmla="*/ 708850 w 1595056"/>
                <a:gd name="connsiteY115" fmla="*/ 1533811 h 2392680"/>
                <a:gd name="connsiteX116" fmla="*/ 531400 w 1595056"/>
                <a:gd name="connsiteY116" fmla="*/ 1533811 h 2392680"/>
                <a:gd name="connsiteX117" fmla="*/ 516922 w 1595056"/>
                <a:gd name="connsiteY117" fmla="*/ 1535907 h 2392680"/>
                <a:gd name="connsiteX118" fmla="*/ 513874 w 1595056"/>
                <a:gd name="connsiteY118" fmla="*/ 1541622 h 2392680"/>
                <a:gd name="connsiteX119" fmla="*/ 521113 w 1595056"/>
                <a:gd name="connsiteY119" fmla="*/ 1587056 h 2392680"/>
                <a:gd name="connsiteX120" fmla="*/ 485108 w 1595056"/>
                <a:gd name="connsiteY120" fmla="*/ 1558290 h 2392680"/>
                <a:gd name="connsiteX121" fmla="*/ 478726 w 1595056"/>
                <a:gd name="connsiteY121" fmla="*/ 1558100 h 2392680"/>
                <a:gd name="connsiteX122" fmla="*/ 469773 w 1595056"/>
                <a:gd name="connsiteY122" fmla="*/ 1569435 h 2392680"/>
                <a:gd name="connsiteX123" fmla="*/ 464344 w 1595056"/>
                <a:gd name="connsiteY123" fmla="*/ 1582865 h 2392680"/>
                <a:gd name="connsiteX124" fmla="*/ 467582 w 1595056"/>
                <a:gd name="connsiteY124" fmla="*/ 1588485 h 2392680"/>
                <a:gd name="connsiteX125" fmla="*/ 510635 w 1595056"/>
                <a:gd name="connsiteY125" fmla="*/ 1605153 h 2392680"/>
                <a:gd name="connsiteX126" fmla="*/ 467582 w 1595056"/>
                <a:gd name="connsiteY126" fmla="*/ 1621822 h 2392680"/>
                <a:gd name="connsiteX127" fmla="*/ 464344 w 1595056"/>
                <a:gd name="connsiteY127" fmla="*/ 1627442 h 2392680"/>
                <a:gd name="connsiteX128" fmla="*/ 469773 w 1595056"/>
                <a:gd name="connsiteY128" fmla="*/ 1640682 h 2392680"/>
                <a:gd name="connsiteX129" fmla="*/ 478822 w 1595056"/>
                <a:gd name="connsiteY129" fmla="*/ 1652112 h 2392680"/>
                <a:gd name="connsiteX130" fmla="*/ 485203 w 1595056"/>
                <a:gd name="connsiteY130" fmla="*/ 1652112 h 2392680"/>
                <a:gd name="connsiteX131" fmla="*/ 521208 w 1595056"/>
                <a:gd name="connsiteY131" fmla="*/ 1623346 h 2392680"/>
                <a:gd name="connsiteX132" fmla="*/ 513969 w 1595056"/>
                <a:gd name="connsiteY132" fmla="*/ 1668780 h 2392680"/>
                <a:gd name="connsiteX133" fmla="*/ 517017 w 1595056"/>
                <a:gd name="connsiteY133" fmla="*/ 1674591 h 2392680"/>
                <a:gd name="connsiteX134" fmla="*/ 531495 w 1595056"/>
                <a:gd name="connsiteY134" fmla="*/ 1676591 h 2392680"/>
                <a:gd name="connsiteX135" fmla="*/ 545973 w 1595056"/>
                <a:gd name="connsiteY135" fmla="*/ 1674591 h 2392680"/>
                <a:gd name="connsiteX136" fmla="*/ 549021 w 1595056"/>
                <a:gd name="connsiteY136" fmla="*/ 1668780 h 2392680"/>
                <a:gd name="connsiteX137" fmla="*/ 541782 w 1595056"/>
                <a:gd name="connsiteY137" fmla="*/ 1623346 h 2392680"/>
                <a:gd name="connsiteX138" fmla="*/ 577786 w 1595056"/>
                <a:gd name="connsiteY138" fmla="*/ 1652112 h 2392680"/>
                <a:gd name="connsiteX139" fmla="*/ 584263 w 1595056"/>
                <a:gd name="connsiteY139" fmla="*/ 1652207 h 2392680"/>
                <a:gd name="connsiteX140" fmla="*/ 593122 w 1595056"/>
                <a:gd name="connsiteY140" fmla="*/ 1640872 h 2392680"/>
                <a:gd name="connsiteX141" fmla="*/ 598646 w 1595056"/>
                <a:gd name="connsiteY141" fmla="*/ 1627442 h 2392680"/>
                <a:gd name="connsiteX142" fmla="*/ 595312 w 1595056"/>
                <a:gd name="connsiteY142" fmla="*/ 1621822 h 2392680"/>
                <a:gd name="connsiteX143" fmla="*/ 552450 w 1595056"/>
                <a:gd name="connsiteY143" fmla="*/ 1605153 h 2392680"/>
                <a:gd name="connsiteX144" fmla="*/ 595217 w 1595056"/>
                <a:gd name="connsiteY144" fmla="*/ 1588580 h 2392680"/>
                <a:gd name="connsiteX145" fmla="*/ 598551 w 1595056"/>
                <a:gd name="connsiteY145" fmla="*/ 1582960 h 2392680"/>
                <a:gd name="connsiteX146" fmla="*/ 593026 w 1595056"/>
                <a:gd name="connsiteY146" fmla="*/ 1569720 h 2392680"/>
                <a:gd name="connsiteX147" fmla="*/ 584073 w 1595056"/>
                <a:gd name="connsiteY147" fmla="*/ 1558195 h 2392680"/>
                <a:gd name="connsiteX148" fmla="*/ 577691 w 1595056"/>
                <a:gd name="connsiteY148" fmla="*/ 1558290 h 2392680"/>
                <a:gd name="connsiteX149" fmla="*/ 541687 w 1595056"/>
                <a:gd name="connsiteY149" fmla="*/ 1587056 h 2392680"/>
                <a:gd name="connsiteX150" fmla="*/ 548926 w 1595056"/>
                <a:gd name="connsiteY150" fmla="*/ 1541622 h 2392680"/>
                <a:gd name="connsiteX151" fmla="*/ 545878 w 1595056"/>
                <a:gd name="connsiteY151" fmla="*/ 1535907 h 2392680"/>
                <a:gd name="connsiteX152" fmla="*/ 531400 w 1595056"/>
                <a:gd name="connsiteY152" fmla="*/ 1533811 h 2392680"/>
                <a:gd name="connsiteX153" fmla="*/ 797528 w 1595056"/>
                <a:gd name="connsiteY153" fmla="*/ 963930 h 2392680"/>
                <a:gd name="connsiteX154" fmla="*/ 849725 w 1595056"/>
                <a:gd name="connsiteY154" fmla="*/ 1016222 h 2392680"/>
                <a:gd name="connsiteX155" fmla="*/ 816483 w 1595056"/>
                <a:gd name="connsiteY155" fmla="*/ 1064895 h 2392680"/>
                <a:gd name="connsiteX156" fmla="*/ 816483 w 1595056"/>
                <a:gd name="connsiteY156" fmla="*/ 1123474 h 2392680"/>
                <a:gd name="connsiteX157" fmla="*/ 778478 w 1595056"/>
                <a:gd name="connsiteY157" fmla="*/ 1123474 h 2392680"/>
                <a:gd name="connsiteX158" fmla="*/ 778478 w 1595056"/>
                <a:gd name="connsiteY158" fmla="*/ 1064895 h 2392680"/>
                <a:gd name="connsiteX159" fmla="*/ 745236 w 1595056"/>
                <a:gd name="connsiteY159" fmla="*/ 1016222 h 2392680"/>
                <a:gd name="connsiteX160" fmla="*/ 797528 w 1595056"/>
                <a:gd name="connsiteY160" fmla="*/ 963930 h 2392680"/>
                <a:gd name="connsiteX161" fmla="*/ 797528 w 1595056"/>
                <a:gd name="connsiteY161" fmla="*/ 583216 h 2392680"/>
                <a:gd name="connsiteX162" fmla="*/ 901351 w 1595056"/>
                <a:gd name="connsiteY162" fmla="*/ 686943 h 2392680"/>
                <a:gd name="connsiteX163" fmla="*/ 901351 w 1595056"/>
                <a:gd name="connsiteY163" fmla="*/ 796862 h 2392680"/>
                <a:gd name="connsiteX164" fmla="*/ 693801 w 1595056"/>
                <a:gd name="connsiteY164" fmla="*/ 796862 h 2392680"/>
                <a:gd name="connsiteX165" fmla="*/ 693801 w 1595056"/>
                <a:gd name="connsiteY165" fmla="*/ 686943 h 2392680"/>
                <a:gd name="connsiteX166" fmla="*/ 797528 w 1595056"/>
                <a:gd name="connsiteY166" fmla="*/ 583216 h 2392680"/>
                <a:gd name="connsiteX167" fmla="*/ 797623 w 1595056"/>
                <a:gd name="connsiteY167" fmla="*/ 535686 h 2392680"/>
                <a:gd name="connsiteX168" fmla="*/ 646366 w 1595056"/>
                <a:gd name="connsiteY168" fmla="*/ 686943 h 2392680"/>
                <a:gd name="connsiteX169" fmla="*/ 646366 w 1595056"/>
                <a:gd name="connsiteY169" fmla="*/ 796862 h 2392680"/>
                <a:gd name="connsiteX170" fmla="*/ 615791 w 1595056"/>
                <a:gd name="connsiteY170" fmla="*/ 796862 h 2392680"/>
                <a:gd name="connsiteX171" fmla="*/ 560641 w 1595056"/>
                <a:gd name="connsiteY171" fmla="*/ 852011 h 2392680"/>
                <a:gd name="connsiteX172" fmla="*/ 560641 w 1595056"/>
                <a:gd name="connsiteY172" fmla="*/ 1033749 h 2392680"/>
                <a:gd name="connsiteX173" fmla="*/ 629983 w 1595056"/>
                <a:gd name="connsiteY173" fmla="*/ 1201293 h 2392680"/>
                <a:gd name="connsiteX174" fmla="*/ 797528 w 1595056"/>
                <a:gd name="connsiteY174" fmla="*/ 1270635 h 2392680"/>
                <a:gd name="connsiteX175" fmla="*/ 965263 w 1595056"/>
                <a:gd name="connsiteY175" fmla="*/ 1201293 h 2392680"/>
                <a:gd name="connsiteX176" fmla="*/ 1034605 w 1595056"/>
                <a:gd name="connsiteY176" fmla="*/ 1033749 h 2392680"/>
                <a:gd name="connsiteX177" fmla="*/ 1034605 w 1595056"/>
                <a:gd name="connsiteY177" fmla="*/ 852011 h 2392680"/>
                <a:gd name="connsiteX178" fmla="*/ 979456 w 1595056"/>
                <a:gd name="connsiteY178" fmla="*/ 796862 h 2392680"/>
                <a:gd name="connsiteX179" fmla="*/ 948880 w 1595056"/>
                <a:gd name="connsiteY179" fmla="*/ 796862 h 2392680"/>
                <a:gd name="connsiteX180" fmla="*/ 948880 w 1595056"/>
                <a:gd name="connsiteY180" fmla="*/ 686943 h 2392680"/>
                <a:gd name="connsiteX181" fmla="*/ 797623 w 1595056"/>
                <a:gd name="connsiteY181" fmla="*/ 535686 h 2392680"/>
                <a:gd name="connsiteX182" fmla="*/ 205359 w 1595056"/>
                <a:gd name="connsiteY182" fmla="*/ 237554 h 2392680"/>
                <a:gd name="connsiteX183" fmla="*/ 1389793 w 1595056"/>
                <a:gd name="connsiteY183" fmla="*/ 237554 h 2392680"/>
                <a:gd name="connsiteX184" fmla="*/ 1389793 w 1595056"/>
                <a:gd name="connsiteY184" fmla="*/ 1974533 h 2392680"/>
                <a:gd name="connsiteX185" fmla="*/ 205359 w 1595056"/>
                <a:gd name="connsiteY185" fmla="*/ 1974533 h 2392680"/>
                <a:gd name="connsiteX186" fmla="*/ 171069 w 1595056"/>
                <a:gd name="connsiteY186" fmla="*/ 203263 h 2392680"/>
                <a:gd name="connsiteX187" fmla="*/ 171069 w 1595056"/>
                <a:gd name="connsiteY187" fmla="*/ 237553 h 2392680"/>
                <a:gd name="connsiteX188" fmla="*/ 171069 w 1595056"/>
                <a:gd name="connsiteY188" fmla="*/ 1974532 h 2392680"/>
                <a:gd name="connsiteX189" fmla="*/ 171069 w 1595056"/>
                <a:gd name="connsiteY189" fmla="*/ 2008822 h 2392680"/>
                <a:gd name="connsiteX190" fmla="*/ 205359 w 1595056"/>
                <a:gd name="connsiteY190" fmla="*/ 2008822 h 2392680"/>
                <a:gd name="connsiteX191" fmla="*/ 1389793 w 1595056"/>
                <a:gd name="connsiteY191" fmla="*/ 2008822 h 2392680"/>
                <a:gd name="connsiteX192" fmla="*/ 1424083 w 1595056"/>
                <a:gd name="connsiteY192" fmla="*/ 2008822 h 2392680"/>
                <a:gd name="connsiteX193" fmla="*/ 1424083 w 1595056"/>
                <a:gd name="connsiteY193" fmla="*/ 1974532 h 2392680"/>
                <a:gd name="connsiteX194" fmla="*/ 1424083 w 1595056"/>
                <a:gd name="connsiteY194" fmla="*/ 237553 h 2392680"/>
                <a:gd name="connsiteX195" fmla="*/ 1424083 w 1595056"/>
                <a:gd name="connsiteY195" fmla="*/ 203263 h 2392680"/>
                <a:gd name="connsiteX196" fmla="*/ 1389793 w 1595056"/>
                <a:gd name="connsiteY196" fmla="*/ 203263 h 2392680"/>
                <a:gd name="connsiteX197" fmla="*/ 205359 w 1595056"/>
                <a:gd name="connsiteY197" fmla="*/ 203263 h 2392680"/>
                <a:gd name="connsiteX198" fmla="*/ 679799 w 1595056"/>
                <a:gd name="connsiteY198" fmla="*/ 99060 h 2392680"/>
                <a:gd name="connsiteX199" fmla="*/ 660940 w 1595056"/>
                <a:gd name="connsiteY199" fmla="*/ 120872 h 2392680"/>
                <a:gd name="connsiteX200" fmla="*/ 681228 w 1595056"/>
                <a:gd name="connsiteY200" fmla="*/ 137160 h 2392680"/>
                <a:gd name="connsiteX201" fmla="*/ 915257 w 1595056"/>
                <a:gd name="connsiteY201" fmla="*/ 137160 h 2392680"/>
                <a:gd name="connsiteX202" fmla="*/ 934117 w 1595056"/>
                <a:gd name="connsiteY202" fmla="*/ 115348 h 2392680"/>
                <a:gd name="connsiteX203" fmla="*/ 913828 w 1595056"/>
                <a:gd name="connsiteY203" fmla="*/ 99060 h 2392680"/>
                <a:gd name="connsiteX204" fmla="*/ 72580 w 1595056"/>
                <a:gd name="connsiteY204" fmla="*/ 0 h 2392680"/>
                <a:gd name="connsiteX205" fmla="*/ 1522571 w 1595056"/>
                <a:gd name="connsiteY205" fmla="*/ 0 h 2392680"/>
                <a:gd name="connsiteX206" fmla="*/ 1595056 w 1595056"/>
                <a:gd name="connsiteY206" fmla="*/ 72580 h 2392680"/>
                <a:gd name="connsiteX207" fmla="*/ 1595056 w 1595056"/>
                <a:gd name="connsiteY207" fmla="*/ 2320099 h 2392680"/>
                <a:gd name="connsiteX208" fmla="*/ 1522476 w 1595056"/>
                <a:gd name="connsiteY208" fmla="*/ 2392680 h 2392680"/>
                <a:gd name="connsiteX209" fmla="*/ 72580 w 1595056"/>
                <a:gd name="connsiteY209" fmla="*/ 2392680 h 2392680"/>
                <a:gd name="connsiteX210" fmla="*/ 0 w 1595056"/>
                <a:gd name="connsiteY210" fmla="*/ 2320099 h 2392680"/>
                <a:gd name="connsiteX211" fmla="*/ 0 w 1595056"/>
                <a:gd name="connsiteY211" fmla="*/ 72580 h 2392680"/>
                <a:gd name="connsiteX212" fmla="*/ 72580 w 1595056"/>
                <a:gd name="connsiteY212" fmla="*/ 0 h 2392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Lst>
              <a:rect l="l" t="t" r="r" b="b"/>
              <a:pathLst>
                <a:path w="1595056" h="2392680">
                  <a:moveTo>
                    <a:pt x="797242" y="2085308"/>
                  </a:moveTo>
                  <a:cubicBezTo>
                    <a:pt x="732568" y="2085308"/>
                    <a:pt x="680180" y="2137696"/>
                    <a:pt x="680180" y="2202370"/>
                  </a:cubicBezTo>
                  <a:cubicBezTo>
                    <a:pt x="680180" y="2267045"/>
                    <a:pt x="732568" y="2319433"/>
                    <a:pt x="797242" y="2319433"/>
                  </a:cubicBezTo>
                  <a:cubicBezTo>
                    <a:pt x="861917" y="2319433"/>
                    <a:pt x="914305" y="2267045"/>
                    <a:pt x="914305" y="2202370"/>
                  </a:cubicBezTo>
                  <a:cubicBezTo>
                    <a:pt x="914305" y="2137696"/>
                    <a:pt x="861917" y="2085308"/>
                    <a:pt x="797242" y="2085308"/>
                  </a:cubicBezTo>
                  <a:close/>
                  <a:moveTo>
                    <a:pt x="1063752" y="1533811"/>
                  </a:moveTo>
                  <a:cubicBezTo>
                    <a:pt x="1056799" y="1533811"/>
                    <a:pt x="1051941" y="1534478"/>
                    <a:pt x="1049274" y="1535907"/>
                  </a:cubicBezTo>
                  <a:cubicBezTo>
                    <a:pt x="1046607" y="1537335"/>
                    <a:pt x="1045654" y="1539240"/>
                    <a:pt x="1046226" y="1541622"/>
                  </a:cubicBezTo>
                  <a:lnTo>
                    <a:pt x="1053465" y="1587056"/>
                  </a:lnTo>
                  <a:lnTo>
                    <a:pt x="1017460" y="1558290"/>
                  </a:lnTo>
                  <a:cubicBezTo>
                    <a:pt x="1015555" y="1556576"/>
                    <a:pt x="1013460" y="1556481"/>
                    <a:pt x="1010983" y="1558100"/>
                  </a:cubicBezTo>
                  <a:cubicBezTo>
                    <a:pt x="1008507" y="1559624"/>
                    <a:pt x="1005554" y="1563434"/>
                    <a:pt x="1002030" y="1569435"/>
                  </a:cubicBezTo>
                  <a:cubicBezTo>
                    <a:pt x="998506" y="1575531"/>
                    <a:pt x="996696" y="1580007"/>
                    <a:pt x="996601" y="1582865"/>
                  </a:cubicBezTo>
                  <a:cubicBezTo>
                    <a:pt x="996505" y="1585818"/>
                    <a:pt x="997553" y="1587627"/>
                    <a:pt x="999839" y="1588485"/>
                  </a:cubicBezTo>
                  <a:lnTo>
                    <a:pt x="1042892" y="1605153"/>
                  </a:lnTo>
                  <a:lnTo>
                    <a:pt x="999839" y="1621822"/>
                  </a:lnTo>
                  <a:cubicBezTo>
                    <a:pt x="997553" y="1622679"/>
                    <a:pt x="996505" y="1624584"/>
                    <a:pt x="996601" y="1627442"/>
                  </a:cubicBezTo>
                  <a:cubicBezTo>
                    <a:pt x="996696" y="1630395"/>
                    <a:pt x="998506" y="1634776"/>
                    <a:pt x="1002030" y="1640682"/>
                  </a:cubicBezTo>
                  <a:cubicBezTo>
                    <a:pt x="1005649" y="1646682"/>
                    <a:pt x="1008697" y="1650492"/>
                    <a:pt x="1011079" y="1652112"/>
                  </a:cubicBezTo>
                  <a:cubicBezTo>
                    <a:pt x="1013555" y="1653636"/>
                    <a:pt x="1015651" y="1653636"/>
                    <a:pt x="1017460" y="1652112"/>
                  </a:cubicBezTo>
                  <a:lnTo>
                    <a:pt x="1053465" y="1623346"/>
                  </a:lnTo>
                  <a:lnTo>
                    <a:pt x="1046226" y="1668780"/>
                  </a:lnTo>
                  <a:cubicBezTo>
                    <a:pt x="1045559" y="1671352"/>
                    <a:pt x="1046607" y="1673257"/>
                    <a:pt x="1049274" y="1674591"/>
                  </a:cubicBezTo>
                  <a:cubicBezTo>
                    <a:pt x="1051941" y="1675924"/>
                    <a:pt x="1056799" y="1676591"/>
                    <a:pt x="1063752" y="1676591"/>
                  </a:cubicBezTo>
                  <a:cubicBezTo>
                    <a:pt x="1070705" y="1676591"/>
                    <a:pt x="1075563" y="1675924"/>
                    <a:pt x="1078230" y="1674591"/>
                  </a:cubicBezTo>
                  <a:cubicBezTo>
                    <a:pt x="1080897" y="1673257"/>
                    <a:pt x="1081849" y="1671352"/>
                    <a:pt x="1081278" y="1668780"/>
                  </a:cubicBezTo>
                  <a:lnTo>
                    <a:pt x="1074039" y="1623346"/>
                  </a:lnTo>
                  <a:lnTo>
                    <a:pt x="1110043" y="1652112"/>
                  </a:lnTo>
                  <a:cubicBezTo>
                    <a:pt x="1111948" y="1653731"/>
                    <a:pt x="1114139" y="1653731"/>
                    <a:pt x="1116520" y="1652207"/>
                  </a:cubicBezTo>
                  <a:cubicBezTo>
                    <a:pt x="1118902" y="1650683"/>
                    <a:pt x="1121854" y="1646873"/>
                    <a:pt x="1125379" y="1640872"/>
                  </a:cubicBezTo>
                  <a:cubicBezTo>
                    <a:pt x="1128903" y="1634776"/>
                    <a:pt x="1130713" y="1630299"/>
                    <a:pt x="1130903" y="1627442"/>
                  </a:cubicBezTo>
                  <a:cubicBezTo>
                    <a:pt x="1131094" y="1624584"/>
                    <a:pt x="1129951" y="1622679"/>
                    <a:pt x="1127569" y="1621822"/>
                  </a:cubicBezTo>
                  <a:lnTo>
                    <a:pt x="1084612" y="1605249"/>
                  </a:lnTo>
                  <a:lnTo>
                    <a:pt x="1127569" y="1588580"/>
                  </a:lnTo>
                  <a:cubicBezTo>
                    <a:pt x="1129951" y="1587723"/>
                    <a:pt x="1131094" y="1585818"/>
                    <a:pt x="1130903" y="1582960"/>
                  </a:cubicBezTo>
                  <a:cubicBezTo>
                    <a:pt x="1130713" y="1580007"/>
                    <a:pt x="1128903" y="1575626"/>
                    <a:pt x="1125379" y="1569720"/>
                  </a:cubicBezTo>
                  <a:cubicBezTo>
                    <a:pt x="1121759" y="1563624"/>
                    <a:pt x="1118806" y="1559814"/>
                    <a:pt x="1116425" y="1558195"/>
                  </a:cubicBezTo>
                  <a:cubicBezTo>
                    <a:pt x="1114139" y="1556576"/>
                    <a:pt x="1111948" y="1556576"/>
                    <a:pt x="1110043" y="1558290"/>
                  </a:cubicBezTo>
                  <a:lnTo>
                    <a:pt x="1074039" y="1587056"/>
                  </a:lnTo>
                  <a:lnTo>
                    <a:pt x="1081278" y="1541622"/>
                  </a:lnTo>
                  <a:cubicBezTo>
                    <a:pt x="1081945" y="1539145"/>
                    <a:pt x="1080897" y="1537335"/>
                    <a:pt x="1078230" y="1535907"/>
                  </a:cubicBezTo>
                  <a:cubicBezTo>
                    <a:pt x="1075563" y="1534478"/>
                    <a:pt x="1070800" y="1533811"/>
                    <a:pt x="1063752" y="1533811"/>
                  </a:cubicBezTo>
                  <a:close/>
                  <a:moveTo>
                    <a:pt x="886301" y="1533811"/>
                  </a:moveTo>
                  <a:cubicBezTo>
                    <a:pt x="879348" y="1533811"/>
                    <a:pt x="874490" y="1534478"/>
                    <a:pt x="871823" y="1535907"/>
                  </a:cubicBezTo>
                  <a:cubicBezTo>
                    <a:pt x="869156" y="1537335"/>
                    <a:pt x="868204" y="1539240"/>
                    <a:pt x="868775" y="1541622"/>
                  </a:cubicBezTo>
                  <a:lnTo>
                    <a:pt x="876014" y="1587056"/>
                  </a:lnTo>
                  <a:lnTo>
                    <a:pt x="840010" y="1558290"/>
                  </a:lnTo>
                  <a:cubicBezTo>
                    <a:pt x="838105" y="1556576"/>
                    <a:pt x="836009" y="1556481"/>
                    <a:pt x="833533" y="1558100"/>
                  </a:cubicBezTo>
                  <a:cubicBezTo>
                    <a:pt x="831056" y="1559624"/>
                    <a:pt x="828103" y="1563434"/>
                    <a:pt x="824579" y="1569435"/>
                  </a:cubicBezTo>
                  <a:cubicBezTo>
                    <a:pt x="821055" y="1575531"/>
                    <a:pt x="819245" y="1580007"/>
                    <a:pt x="819150" y="1582865"/>
                  </a:cubicBezTo>
                  <a:cubicBezTo>
                    <a:pt x="819055" y="1585818"/>
                    <a:pt x="820102" y="1587627"/>
                    <a:pt x="822388" y="1588485"/>
                  </a:cubicBezTo>
                  <a:lnTo>
                    <a:pt x="865441" y="1605153"/>
                  </a:lnTo>
                  <a:lnTo>
                    <a:pt x="822388" y="1621822"/>
                  </a:lnTo>
                  <a:cubicBezTo>
                    <a:pt x="820102" y="1622679"/>
                    <a:pt x="819055" y="1624584"/>
                    <a:pt x="819150" y="1627442"/>
                  </a:cubicBezTo>
                  <a:cubicBezTo>
                    <a:pt x="819245" y="1630395"/>
                    <a:pt x="821055" y="1634776"/>
                    <a:pt x="824579" y="1640682"/>
                  </a:cubicBezTo>
                  <a:cubicBezTo>
                    <a:pt x="828199" y="1646682"/>
                    <a:pt x="831247" y="1650492"/>
                    <a:pt x="833628" y="1652112"/>
                  </a:cubicBezTo>
                  <a:cubicBezTo>
                    <a:pt x="836104" y="1653636"/>
                    <a:pt x="838200" y="1653636"/>
                    <a:pt x="840010" y="1652112"/>
                  </a:cubicBezTo>
                  <a:lnTo>
                    <a:pt x="876014" y="1623346"/>
                  </a:lnTo>
                  <a:lnTo>
                    <a:pt x="868775" y="1668780"/>
                  </a:lnTo>
                  <a:cubicBezTo>
                    <a:pt x="868108" y="1671352"/>
                    <a:pt x="869156" y="1673257"/>
                    <a:pt x="871823" y="1674591"/>
                  </a:cubicBezTo>
                  <a:cubicBezTo>
                    <a:pt x="874490" y="1675924"/>
                    <a:pt x="879348" y="1676591"/>
                    <a:pt x="886301" y="1676591"/>
                  </a:cubicBezTo>
                  <a:cubicBezTo>
                    <a:pt x="893254" y="1676591"/>
                    <a:pt x="898112" y="1675924"/>
                    <a:pt x="900779" y="1674591"/>
                  </a:cubicBezTo>
                  <a:cubicBezTo>
                    <a:pt x="903446" y="1673257"/>
                    <a:pt x="904399" y="1671352"/>
                    <a:pt x="903827" y="1668780"/>
                  </a:cubicBezTo>
                  <a:lnTo>
                    <a:pt x="896588" y="1623346"/>
                  </a:lnTo>
                  <a:lnTo>
                    <a:pt x="932593" y="1652112"/>
                  </a:lnTo>
                  <a:cubicBezTo>
                    <a:pt x="934498" y="1653731"/>
                    <a:pt x="936688" y="1653731"/>
                    <a:pt x="939070" y="1652207"/>
                  </a:cubicBezTo>
                  <a:cubicBezTo>
                    <a:pt x="941451" y="1650683"/>
                    <a:pt x="944404" y="1646873"/>
                    <a:pt x="947928" y="1640872"/>
                  </a:cubicBezTo>
                  <a:cubicBezTo>
                    <a:pt x="951452" y="1634776"/>
                    <a:pt x="953262" y="1630299"/>
                    <a:pt x="953452" y="1627442"/>
                  </a:cubicBezTo>
                  <a:cubicBezTo>
                    <a:pt x="953643" y="1624584"/>
                    <a:pt x="952500" y="1622679"/>
                    <a:pt x="950119" y="1621822"/>
                  </a:cubicBezTo>
                  <a:lnTo>
                    <a:pt x="907161" y="1605249"/>
                  </a:lnTo>
                  <a:lnTo>
                    <a:pt x="950119" y="1588580"/>
                  </a:lnTo>
                  <a:cubicBezTo>
                    <a:pt x="952500" y="1587723"/>
                    <a:pt x="953643" y="1585818"/>
                    <a:pt x="953452" y="1582960"/>
                  </a:cubicBezTo>
                  <a:cubicBezTo>
                    <a:pt x="953262" y="1580007"/>
                    <a:pt x="951452" y="1575626"/>
                    <a:pt x="947928" y="1569720"/>
                  </a:cubicBezTo>
                  <a:cubicBezTo>
                    <a:pt x="944308" y="1563624"/>
                    <a:pt x="941356" y="1559814"/>
                    <a:pt x="938974" y="1558195"/>
                  </a:cubicBezTo>
                  <a:cubicBezTo>
                    <a:pt x="936688" y="1556576"/>
                    <a:pt x="934498" y="1556576"/>
                    <a:pt x="932593" y="1558290"/>
                  </a:cubicBezTo>
                  <a:lnTo>
                    <a:pt x="896588" y="1587056"/>
                  </a:lnTo>
                  <a:lnTo>
                    <a:pt x="903827" y="1541622"/>
                  </a:lnTo>
                  <a:cubicBezTo>
                    <a:pt x="904494" y="1539145"/>
                    <a:pt x="903446" y="1537335"/>
                    <a:pt x="900779" y="1535907"/>
                  </a:cubicBezTo>
                  <a:cubicBezTo>
                    <a:pt x="898112" y="1534478"/>
                    <a:pt x="893350" y="1533811"/>
                    <a:pt x="886301" y="1533811"/>
                  </a:cubicBezTo>
                  <a:close/>
                  <a:moveTo>
                    <a:pt x="708850" y="1533811"/>
                  </a:moveTo>
                  <a:cubicBezTo>
                    <a:pt x="701897" y="1533811"/>
                    <a:pt x="697039" y="1534478"/>
                    <a:pt x="694372" y="1535907"/>
                  </a:cubicBezTo>
                  <a:cubicBezTo>
                    <a:pt x="691705" y="1537335"/>
                    <a:pt x="690753" y="1539240"/>
                    <a:pt x="691324" y="1541622"/>
                  </a:cubicBezTo>
                  <a:lnTo>
                    <a:pt x="698563" y="1587056"/>
                  </a:lnTo>
                  <a:lnTo>
                    <a:pt x="662559" y="1558290"/>
                  </a:lnTo>
                  <a:cubicBezTo>
                    <a:pt x="660749" y="1556576"/>
                    <a:pt x="658654" y="1556481"/>
                    <a:pt x="656177" y="1558100"/>
                  </a:cubicBezTo>
                  <a:cubicBezTo>
                    <a:pt x="653700" y="1559624"/>
                    <a:pt x="650748" y="1563434"/>
                    <a:pt x="647223" y="1569435"/>
                  </a:cubicBezTo>
                  <a:cubicBezTo>
                    <a:pt x="643699" y="1575531"/>
                    <a:pt x="641890" y="1580007"/>
                    <a:pt x="641794" y="1582865"/>
                  </a:cubicBezTo>
                  <a:cubicBezTo>
                    <a:pt x="641604" y="1585818"/>
                    <a:pt x="642747" y="1587627"/>
                    <a:pt x="645033" y="1588485"/>
                  </a:cubicBezTo>
                  <a:lnTo>
                    <a:pt x="688086" y="1605153"/>
                  </a:lnTo>
                  <a:lnTo>
                    <a:pt x="645033" y="1621822"/>
                  </a:lnTo>
                  <a:cubicBezTo>
                    <a:pt x="642747" y="1622679"/>
                    <a:pt x="641699" y="1624584"/>
                    <a:pt x="641794" y="1627442"/>
                  </a:cubicBezTo>
                  <a:cubicBezTo>
                    <a:pt x="641890" y="1630395"/>
                    <a:pt x="643699" y="1634776"/>
                    <a:pt x="647223" y="1640682"/>
                  </a:cubicBezTo>
                  <a:cubicBezTo>
                    <a:pt x="650843" y="1646682"/>
                    <a:pt x="653891" y="1650492"/>
                    <a:pt x="656272" y="1652112"/>
                  </a:cubicBezTo>
                  <a:cubicBezTo>
                    <a:pt x="658749" y="1653636"/>
                    <a:pt x="660844" y="1653636"/>
                    <a:pt x="662654" y="1652112"/>
                  </a:cubicBezTo>
                  <a:lnTo>
                    <a:pt x="698659" y="1623346"/>
                  </a:lnTo>
                  <a:lnTo>
                    <a:pt x="691419" y="1668780"/>
                  </a:lnTo>
                  <a:cubicBezTo>
                    <a:pt x="690753" y="1671352"/>
                    <a:pt x="691800" y="1673257"/>
                    <a:pt x="694468" y="1674591"/>
                  </a:cubicBezTo>
                  <a:cubicBezTo>
                    <a:pt x="697135" y="1675924"/>
                    <a:pt x="701897" y="1676591"/>
                    <a:pt x="708946" y="1676591"/>
                  </a:cubicBezTo>
                  <a:cubicBezTo>
                    <a:pt x="715899" y="1676591"/>
                    <a:pt x="720757" y="1675924"/>
                    <a:pt x="723424" y="1674591"/>
                  </a:cubicBezTo>
                  <a:cubicBezTo>
                    <a:pt x="726091" y="1673257"/>
                    <a:pt x="727043" y="1671352"/>
                    <a:pt x="726472" y="1668780"/>
                  </a:cubicBezTo>
                  <a:lnTo>
                    <a:pt x="719233" y="1623346"/>
                  </a:lnTo>
                  <a:lnTo>
                    <a:pt x="755237" y="1652112"/>
                  </a:lnTo>
                  <a:cubicBezTo>
                    <a:pt x="757142" y="1653731"/>
                    <a:pt x="759333" y="1653731"/>
                    <a:pt x="761714" y="1652207"/>
                  </a:cubicBezTo>
                  <a:cubicBezTo>
                    <a:pt x="764095" y="1650683"/>
                    <a:pt x="767048" y="1646873"/>
                    <a:pt x="770572" y="1640872"/>
                  </a:cubicBezTo>
                  <a:cubicBezTo>
                    <a:pt x="774097" y="1634776"/>
                    <a:pt x="775906" y="1630299"/>
                    <a:pt x="776097" y="1627442"/>
                  </a:cubicBezTo>
                  <a:cubicBezTo>
                    <a:pt x="776287" y="1624584"/>
                    <a:pt x="775144" y="1622679"/>
                    <a:pt x="772763" y="1621822"/>
                  </a:cubicBezTo>
                  <a:lnTo>
                    <a:pt x="729805" y="1605249"/>
                  </a:lnTo>
                  <a:lnTo>
                    <a:pt x="772763" y="1588580"/>
                  </a:lnTo>
                  <a:cubicBezTo>
                    <a:pt x="775144" y="1587723"/>
                    <a:pt x="776287" y="1585818"/>
                    <a:pt x="776097" y="1582960"/>
                  </a:cubicBezTo>
                  <a:cubicBezTo>
                    <a:pt x="775906" y="1580007"/>
                    <a:pt x="774097" y="1575626"/>
                    <a:pt x="770572" y="1569720"/>
                  </a:cubicBezTo>
                  <a:cubicBezTo>
                    <a:pt x="766953" y="1563624"/>
                    <a:pt x="764000" y="1559814"/>
                    <a:pt x="761619" y="1558195"/>
                  </a:cubicBezTo>
                  <a:cubicBezTo>
                    <a:pt x="759238" y="1556576"/>
                    <a:pt x="757047" y="1556576"/>
                    <a:pt x="755142" y="1558290"/>
                  </a:cubicBezTo>
                  <a:lnTo>
                    <a:pt x="719137" y="1587056"/>
                  </a:lnTo>
                  <a:lnTo>
                    <a:pt x="726376" y="1541622"/>
                  </a:lnTo>
                  <a:cubicBezTo>
                    <a:pt x="727043" y="1539145"/>
                    <a:pt x="725995" y="1537335"/>
                    <a:pt x="723328" y="1535907"/>
                  </a:cubicBezTo>
                  <a:cubicBezTo>
                    <a:pt x="720661" y="1534478"/>
                    <a:pt x="715899" y="1533811"/>
                    <a:pt x="708850" y="1533811"/>
                  </a:cubicBezTo>
                  <a:close/>
                  <a:moveTo>
                    <a:pt x="531400" y="1533811"/>
                  </a:moveTo>
                  <a:cubicBezTo>
                    <a:pt x="524446" y="1533811"/>
                    <a:pt x="519589" y="1534478"/>
                    <a:pt x="516922" y="1535907"/>
                  </a:cubicBezTo>
                  <a:cubicBezTo>
                    <a:pt x="514255" y="1537335"/>
                    <a:pt x="513302" y="1539240"/>
                    <a:pt x="513874" y="1541622"/>
                  </a:cubicBezTo>
                  <a:lnTo>
                    <a:pt x="521113" y="1587056"/>
                  </a:lnTo>
                  <a:lnTo>
                    <a:pt x="485108" y="1558290"/>
                  </a:lnTo>
                  <a:cubicBezTo>
                    <a:pt x="483298" y="1556576"/>
                    <a:pt x="481203" y="1556481"/>
                    <a:pt x="478726" y="1558100"/>
                  </a:cubicBezTo>
                  <a:cubicBezTo>
                    <a:pt x="476250" y="1559624"/>
                    <a:pt x="473297" y="1563434"/>
                    <a:pt x="469773" y="1569435"/>
                  </a:cubicBezTo>
                  <a:cubicBezTo>
                    <a:pt x="466249" y="1575531"/>
                    <a:pt x="464439" y="1580007"/>
                    <a:pt x="464344" y="1582865"/>
                  </a:cubicBezTo>
                  <a:cubicBezTo>
                    <a:pt x="464248" y="1585818"/>
                    <a:pt x="465296" y="1587627"/>
                    <a:pt x="467582" y="1588485"/>
                  </a:cubicBezTo>
                  <a:lnTo>
                    <a:pt x="510635" y="1605153"/>
                  </a:lnTo>
                  <a:lnTo>
                    <a:pt x="467582" y="1621822"/>
                  </a:lnTo>
                  <a:cubicBezTo>
                    <a:pt x="465296" y="1622679"/>
                    <a:pt x="464248" y="1624584"/>
                    <a:pt x="464344" y="1627442"/>
                  </a:cubicBezTo>
                  <a:cubicBezTo>
                    <a:pt x="464439" y="1630395"/>
                    <a:pt x="466249" y="1634776"/>
                    <a:pt x="469773" y="1640682"/>
                  </a:cubicBezTo>
                  <a:cubicBezTo>
                    <a:pt x="473392" y="1646682"/>
                    <a:pt x="476440" y="1650492"/>
                    <a:pt x="478822" y="1652112"/>
                  </a:cubicBezTo>
                  <a:cubicBezTo>
                    <a:pt x="481298" y="1653636"/>
                    <a:pt x="483394" y="1653636"/>
                    <a:pt x="485203" y="1652112"/>
                  </a:cubicBezTo>
                  <a:lnTo>
                    <a:pt x="521208" y="1623346"/>
                  </a:lnTo>
                  <a:lnTo>
                    <a:pt x="513969" y="1668780"/>
                  </a:lnTo>
                  <a:cubicBezTo>
                    <a:pt x="513302" y="1671352"/>
                    <a:pt x="514350" y="1673257"/>
                    <a:pt x="517017" y="1674591"/>
                  </a:cubicBezTo>
                  <a:cubicBezTo>
                    <a:pt x="519684" y="1675924"/>
                    <a:pt x="524446" y="1676591"/>
                    <a:pt x="531495" y="1676591"/>
                  </a:cubicBezTo>
                  <a:cubicBezTo>
                    <a:pt x="538448" y="1676591"/>
                    <a:pt x="543306" y="1675924"/>
                    <a:pt x="545973" y="1674591"/>
                  </a:cubicBezTo>
                  <a:cubicBezTo>
                    <a:pt x="548640" y="1673257"/>
                    <a:pt x="549592" y="1671352"/>
                    <a:pt x="549021" y="1668780"/>
                  </a:cubicBezTo>
                  <a:lnTo>
                    <a:pt x="541782" y="1623346"/>
                  </a:lnTo>
                  <a:lnTo>
                    <a:pt x="577786" y="1652112"/>
                  </a:lnTo>
                  <a:cubicBezTo>
                    <a:pt x="579691" y="1653731"/>
                    <a:pt x="581882" y="1653731"/>
                    <a:pt x="584263" y="1652207"/>
                  </a:cubicBezTo>
                  <a:cubicBezTo>
                    <a:pt x="586645" y="1650683"/>
                    <a:pt x="589597" y="1646873"/>
                    <a:pt x="593122" y="1640872"/>
                  </a:cubicBezTo>
                  <a:cubicBezTo>
                    <a:pt x="596646" y="1634776"/>
                    <a:pt x="598456" y="1630299"/>
                    <a:pt x="598646" y="1627442"/>
                  </a:cubicBezTo>
                  <a:cubicBezTo>
                    <a:pt x="598837" y="1624584"/>
                    <a:pt x="597694" y="1622679"/>
                    <a:pt x="595312" y="1621822"/>
                  </a:cubicBezTo>
                  <a:lnTo>
                    <a:pt x="552450" y="1605153"/>
                  </a:lnTo>
                  <a:lnTo>
                    <a:pt x="595217" y="1588580"/>
                  </a:lnTo>
                  <a:cubicBezTo>
                    <a:pt x="597598" y="1587723"/>
                    <a:pt x="598741" y="1585818"/>
                    <a:pt x="598551" y="1582960"/>
                  </a:cubicBezTo>
                  <a:cubicBezTo>
                    <a:pt x="598360" y="1580007"/>
                    <a:pt x="596551" y="1575626"/>
                    <a:pt x="593026" y="1569720"/>
                  </a:cubicBezTo>
                  <a:cubicBezTo>
                    <a:pt x="589407" y="1563624"/>
                    <a:pt x="586454" y="1559814"/>
                    <a:pt x="584073" y="1558195"/>
                  </a:cubicBezTo>
                  <a:cubicBezTo>
                    <a:pt x="581787" y="1556576"/>
                    <a:pt x="579596" y="1556576"/>
                    <a:pt x="577691" y="1558290"/>
                  </a:cubicBezTo>
                  <a:lnTo>
                    <a:pt x="541687" y="1587056"/>
                  </a:lnTo>
                  <a:lnTo>
                    <a:pt x="548926" y="1541622"/>
                  </a:lnTo>
                  <a:cubicBezTo>
                    <a:pt x="549592" y="1539145"/>
                    <a:pt x="548545" y="1537335"/>
                    <a:pt x="545878" y="1535907"/>
                  </a:cubicBezTo>
                  <a:cubicBezTo>
                    <a:pt x="543211" y="1534478"/>
                    <a:pt x="538353" y="1533811"/>
                    <a:pt x="531400" y="1533811"/>
                  </a:cubicBezTo>
                  <a:close/>
                  <a:moveTo>
                    <a:pt x="797528" y="963930"/>
                  </a:moveTo>
                  <a:cubicBezTo>
                    <a:pt x="826389" y="963930"/>
                    <a:pt x="849820" y="987361"/>
                    <a:pt x="849725" y="1016222"/>
                  </a:cubicBezTo>
                  <a:cubicBezTo>
                    <a:pt x="849725" y="1038320"/>
                    <a:pt x="835914" y="1057275"/>
                    <a:pt x="816483" y="1064895"/>
                  </a:cubicBezTo>
                  <a:lnTo>
                    <a:pt x="816483" y="1123474"/>
                  </a:lnTo>
                  <a:lnTo>
                    <a:pt x="778478" y="1123474"/>
                  </a:lnTo>
                  <a:lnTo>
                    <a:pt x="778478" y="1064895"/>
                  </a:lnTo>
                  <a:cubicBezTo>
                    <a:pt x="759047" y="1057275"/>
                    <a:pt x="745236" y="1038320"/>
                    <a:pt x="745236" y="1016222"/>
                  </a:cubicBezTo>
                  <a:cubicBezTo>
                    <a:pt x="745236" y="987361"/>
                    <a:pt x="768667" y="963930"/>
                    <a:pt x="797528" y="963930"/>
                  </a:cubicBezTo>
                  <a:close/>
                  <a:moveTo>
                    <a:pt x="797528" y="583216"/>
                  </a:moveTo>
                  <a:cubicBezTo>
                    <a:pt x="854773" y="583216"/>
                    <a:pt x="901351" y="629698"/>
                    <a:pt x="901351" y="686943"/>
                  </a:cubicBezTo>
                  <a:lnTo>
                    <a:pt x="901351" y="796862"/>
                  </a:lnTo>
                  <a:lnTo>
                    <a:pt x="693801" y="796862"/>
                  </a:lnTo>
                  <a:lnTo>
                    <a:pt x="693801" y="686943"/>
                  </a:lnTo>
                  <a:cubicBezTo>
                    <a:pt x="693801" y="629793"/>
                    <a:pt x="740283" y="583216"/>
                    <a:pt x="797528" y="583216"/>
                  </a:cubicBezTo>
                  <a:close/>
                  <a:moveTo>
                    <a:pt x="797623" y="535686"/>
                  </a:moveTo>
                  <a:cubicBezTo>
                    <a:pt x="714184" y="535686"/>
                    <a:pt x="646366" y="603600"/>
                    <a:pt x="646366" y="686943"/>
                  </a:cubicBezTo>
                  <a:lnTo>
                    <a:pt x="646366" y="796862"/>
                  </a:lnTo>
                  <a:lnTo>
                    <a:pt x="615791" y="796862"/>
                  </a:lnTo>
                  <a:cubicBezTo>
                    <a:pt x="585406" y="796862"/>
                    <a:pt x="560641" y="821627"/>
                    <a:pt x="560641" y="852011"/>
                  </a:cubicBezTo>
                  <a:lnTo>
                    <a:pt x="560641" y="1033749"/>
                  </a:lnTo>
                  <a:cubicBezTo>
                    <a:pt x="560641" y="1097090"/>
                    <a:pt x="585216" y="1156526"/>
                    <a:pt x="629983" y="1201293"/>
                  </a:cubicBezTo>
                  <a:cubicBezTo>
                    <a:pt x="674751" y="1245966"/>
                    <a:pt x="734282" y="1270635"/>
                    <a:pt x="797528" y="1270635"/>
                  </a:cubicBezTo>
                  <a:cubicBezTo>
                    <a:pt x="860869" y="1270635"/>
                    <a:pt x="920305" y="1245966"/>
                    <a:pt x="965263" y="1201293"/>
                  </a:cubicBezTo>
                  <a:cubicBezTo>
                    <a:pt x="1009936" y="1156526"/>
                    <a:pt x="1034605" y="1096995"/>
                    <a:pt x="1034605" y="1033749"/>
                  </a:cubicBezTo>
                  <a:lnTo>
                    <a:pt x="1034605" y="852011"/>
                  </a:lnTo>
                  <a:cubicBezTo>
                    <a:pt x="1034605" y="821627"/>
                    <a:pt x="1009840" y="796862"/>
                    <a:pt x="979456" y="796862"/>
                  </a:cubicBezTo>
                  <a:lnTo>
                    <a:pt x="948880" y="796862"/>
                  </a:lnTo>
                  <a:lnTo>
                    <a:pt x="948880" y="686943"/>
                  </a:lnTo>
                  <a:cubicBezTo>
                    <a:pt x="948880" y="603504"/>
                    <a:pt x="881062" y="535686"/>
                    <a:pt x="797623" y="535686"/>
                  </a:cubicBezTo>
                  <a:close/>
                  <a:moveTo>
                    <a:pt x="205359" y="237554"/>
                  </a:moveTo>
                  <a:lnTo>
                    <a:pt x="1389793" y="237554"/>
                  </a:lnTo>
                  <a:lnTo>
                    <a:pt x="1389793" y="1974533"/>
                  </a:lnTo>
                  <a:lnTo>
                    <a:pt x="205359" y="1974533"/>
                  </a:lnTo>
                  <a:close/>
                  <a:moveTo>
                    <a:pt x="171069" y="203263"/>
                  </a:moveTo>
                  <a:lnTo>
                    <a:pt x="171069" y="237553"/>
                  </a:lnTo>
                  <a:lnTo>
                    <a:pt x="171069" y="1974532"/>
                  </a:lnTo>
                  <a:lnTo>
                    <a:pt x="171069" y="2008822"/>
                  </a:lnTo>
                  <a:lnTo>
                    <a:pt x="205359" y="2008822"/>
                  </a:lnTo>
                  <a:lnTo>
                    <a:pt x="1389793" y="2008822"/>
                  </a:lnTo>
                  <a:lnTo>
                    <a:pt x="1424083" y="2008822"/>
                  </a:lnTo>
                  <a:lnTo>
                    <a:pt x="1424083" y="1974532"/>
                  </a:lnTo>
                  <a:lnTo>
                    <a:pt x="1424083" y="237553"/>
                  </a:lnTo>
                  <a:lnTo>
                    <a:pt x="1424083" y="203263"/>
                  </a:lnTo>
                  <a:lnTo>
                    <a:pt x="1389793" y="203263"/>
                  </a:lnTo>
                  <a:lnTo>
                    <a:pt x="205359" y="203263"/>
                  </a:lnTo>
                  <a:close/>
                  <a:moveTo>
                    <a:pt x="679799" y="99060"/>
                  </a:moveTo>
                  <a:cubicBezTo>
                    <a:pt x="668369" y="99060"/>
                    <a:pt x="659320" y="109156"/>
                    <a:pt x="660940" y="120872"/>
                  </a:cubicBezTo>
                  <a:cubicBezTo>
                    <a:pt x="662273" y="130588"/>
                    <a:pt x="671512" y="137160"/>
                    <a:pt x="681228" y="137160"/>
                  </a:cubicBezTo>
                  <a:lnTo>
                    <a:pt x="915257" y="137160"/>
                  </a:lnTo>
                  <a:cubicBezTo>
                    <a:pt x="926687" y="137160"/>
                    <a:pt x="935736" y="127063"/>
                    <a:pt x="934117" y="115348"/>
                  </a:cubicBezTo>
                  <a:cubicBezTo>
                    <a:pt x="932783" y="105632"/>
                    <a:pt x="923544" y="99060"/>
                    <a:pt x="913828" y="99060"/>
                  </a:cubicBezTo>
                  <a:close/>
                  <a:moveTo>
                    <a:pt x="72580" y="0"/>
                  </a:moveTo>
                  <a:lnTo>
                    <a:pt x="1522571" y="0"/>
                  </a:lnTo>
                  <a:cubicBezTo>
                    <a:pt x="1562671" y="0"/>
                    <a:pt x="1595152" y="32480"/>
                    <a:pt x="1595056" y="72580"/>
                  </a:cubicBezTo>
                  <a:lnTo>
                    <a:pt x="1595056" y="2320099"/>
                  </a:lnTo>
                  <a:cubicBezTo>
                    <a:pt x="1595056" y="2360200"/>
                    <a:pt x="1562576" y="2392680"/>
                    <a:pt x="1522476" y="2392680"/>
                  </a:cubicBezTo>
                  <a:lnTo>
                    <a:pt x="72580" y="2392680"/>
                  </a:lnTo>
                  <a:cubicBezTo>
                    <a:pt x="32480" y="2392680"/>
                    <a:pt x="0" y="2360200"/>
                    <a:pt x="0" y="2320099"/>
                  </a:cubicBezTo>
                  <a:lnTo>
                    <a:pt x="0" y="72580"/>
                  </a:lnTo>
                  <a:cubicBezTo>
                    <a:pt x="0" y="32480"/>
                    <a:pt x="32480" y="0"/>
                    <a:pt x="72580" y="0"/>
                  </a:cubicBezTo>
                  <a:close/>
                </a:path>
              </a:pathLst>
            </a:custGeom>
            <a:solidFill>
              <a:srgbClr val="FF671F"/>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grpSp>
      <p:grpSp>
        <p:nvGrpSpPr>
          <p:cNvPr id="136" name="Group 135">
            <a:extLst>
              <a:ext uri="{FF2B5EF4-FFF2-40B4-BE49-F238E27FC236}">
                <a16:creationId xmlns:a16="http://schemas.microsoft.com/office/drawing/2014/main" id="{AD02EAF7-34C2-4FD9-92A4-5FD3EFE21E8D}"/>
              </a:ext>
            </a:extLst>
          </p:cNvPr>
          <p:cNvGrpSpPr/>
          <p:nvPr/>
        </p:nvGrpSpPr>
        <p:grpSpPr>
          <a:xfrm>
            <a:off x="6732336" y="3686861"/>
            <a:ext cx="1958088" cy="1679588"/>
            <a:chOff x="6728300" y="3686861"/>
            <a:chExt cx="1958088" cy="1679588"/>
          </a:xfrm>
        </p:grpSpPr>
        <p:sp>
          <p:nvSpPr>
            <p:cNvPr id="137" name="Hexagon 136">
              <a:extLst>
                <a:ext uri="{FF2B5EF4-FFF2-40B4-BE49-F238E27FC236}">
                  <a16:creationId xmlns:a16="http://schemas.microsoft.com/office/drawing/2014/main" id="{92B8E441-8895-457B-ABEE-869E1EC606C0}"/>
                </a:ext>
              </a:extLst>
            </p:cNvPr>
            <p:cNvSpPr/>
            <p:nvPr/>
          </p:nvSpPr>
          <p:spPr>
            <a:xfrm>
              <a:off x="6728300" y="3686861"/>
              <a:ext cx="1958088" cy="1679588"/>
            </a:xfrm>
            <a:prstGeom prst="hexagon">
              <a:avLst/>
            </a:prstGeom>
            <a:solidFill>
              <a:srgbClr val="FFFFFF">
                <a:alpha val="10000"/>
              </a:srgbClr>
            </a:solidFill>
            <a:ln w="6350" cap="flat" cmpd="sng" algn="ctr">
              <a:solidFill>
                <a:srgbClr val="FFFFFF">
                  <a:alpha val="2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a typeface="+mn-ea"/>
                <a:cs typeface="+mn-cs"/>
              </a:endParaRPr>
            </a:p>
          </p:txBody>
        </p:sp>
        <p:sp>
          <p:nvSpPr>
            <p:cNvPr id="138" name="Freeform: Shape 137">
              <a:extLst>
                <a:ext uri="{FF2B5EF4-FFF2-40B4-BE49-F238E27FC236}">
                  <a16:creationId xmlns:a16="http://schemas.microsoft.com/office/drawing/2014/main" id="{43F1EDF5-DED3-47A6-9E3E-79F4DD5E6B59}"/>
                </a:ext>
              </a:extLst>
            </p:cNvPr>
            <p:cNvSpPr/>
            <p:nvPr/>
          </p:nvSpPr>
          <p:spPr>
            <a:xfrm>
              <a:off x="7419020" y="4179067"/>
              <a:ext cx="576648" cy="695176"/>
            </a:xfrm>
            <a:custGeom>
              <a:avLst/>
              <a:gdLst>
                <a:gd name="connsiteX0" fmla="*/ 911522 w 1966155"/>
                <a:gd name="connsiteY0" fmla="*/ 1102518 h 2370296"/>
                <a:gd name="connsiteX1" fmla="*/ 978197 w 1966155"/>
                <a:gd name="connsiteY1" fmla="*/ 1258728 h 2370296"/>
                <a:gd name="connsiteX2" fmla="*/ 842942 w 1966155"/>
                <a:gd name="connsiteY2" fmla="*/ 1258728 h 2370296"/>
                <a:gd name="connsiteX3" fmla="*/ 895329 w 1966155"/>
                <a:gd name="connsiteY3" fmla="*/ 1052036 h 2370296"/>
                <a:gd name="connsiteX4" fmla="*/ 736262 w 1966155"/>
                <a:gd name="connsiteY4" fmla="*/ 1416844 h 2370296"/>
                <a:gd name="connsiteX5" fmla="*/ 773409 w 1966155"/>
                <a:gd name="connsiteY5" fmla="*/ 1416844 h 2370296"/>
                <a:gd name="connsiteX6" fmla="*/ 827702 w 1966155"/>
                <a:gd name="connsiteY6" fmla="*/ 1293019 h 2370296"/>
                <a:gd name="connsiteX7" fmla="*/ 992484 w 1966155"/>
                <a:gd name="connsiteY7" fmla="*/ 1293019 h 2370296"/>
                <a:gd name="connsiteX8" fmla="*/ 1045825 w 1966155"/>
                <a:gd name="connsiteY8" fmla="*/ 1416844 h 2370296"/>
                <a:gd name="connsiteX9" fmla="*/ 1082972 w 1966155"/>
                <a:gd name="connsiteY9" fmla="*/ 1416844 h 2370296"/>
                <a:gd name="connsiteX10" fmla="*/ 926762 w 1966155"/>
                <a:gd name="connsiteY10" fmla="*/ 1052036 h 2370296"/>
                <a:gd name="connsiteX11" fmla="*/ 1124882 w 1966155"/>
                <a:gd name="connsiteY11" fmla="*/ 1048226 h 2370296"/>
                <a:gd name="connsiteX12" fmla="*/ 1124882 w 1966155"/>
                <a:gd name="connsiteY12" fmla="*/ 1416844 h 2370296"/>
                <a:gd name="connsiteX13" fmla="*/ 1159172 w 1966155"/>
                <a:gd name="connsiteY13" fmla="*/ 1416844 h 2370296"/>
                <a:gd name="connsiteX14" fmla="*/ 1159172 w 1966155"/>
                <a:gd name="connsiteY14" fmla="*/ 1048226 h 2370296"/>
                <a:gd name="connsiteX15" fmla="*/ 1120120 w 1966155"/>
                <a:gd name="connsiteY15" fmla="*/ 0 h 2370296"/>
                <a:gd name="connsiteX16" fmla="*/ 1147742 w 1966155"/>
                <a:gd name="connsiteY16" fmla="*/ 27146 h 2370296"/>
                <a:gd name="connsiteX17" fmla="*/ 1144884 w 1966155"/>
                <a:gd name="connsiteY17" fmla="*/ 40481 h 2370296"/>
                <a:gd name="connsiteX18" fmla="*/ 1193462 w 1966155"/>
                <a:gd name="connsiteY18" fmla="*/ 126206 h 2370296"/>
                <a:gd name="connsiteX19" fmla="*/ 1194414 w 1966155"/>
                <a:gd name="connsiteY19" fmla="*/ 327184 h 2370296"/>
                <a:gd name="connsiteX20" fmla="*/ 1237277 w 1966155"/>
                <a:gd name="connsiteY20" fmla="*/ 329089 h 2370296"/>
                <a:gd name="connsiteX21" fmla="*/ 1237277 w 1966155"/>
                <a:gd name="connsiteY21" fmla="*/ 417671 h 2370296"/>
                <a:gd name="connsiteX22" fmla="*/ 1110594 w 1966155"/>
                <a:gd name="connsiteY22" fmla="*/ 476726 h 2370296"/>
                <a:gd name="connsiteX23" fmla="*/ 1110594 w 1966155"/>
                <a:gd name="connsiteY23" fmla="*/ 534829 h 2370296"/>
                <a:gd name="connsiteX24" fmla="*/ 1162029 w 1966155"/>
                <a:gd name="connsiteY24" fmla="*/ 534829 h 2370296"/>
                <a:gd name="connsiteX25" fmla="*/ 1163934 w 1966155"/>
                <a:gd name="connsiteY25" fmla="*/ 640556 h 2370296"/>
                <a:gd name="connsiteX26" fmla="*/ 1190604 w 1966155"/>
                <a:gd name="connsiteY26" fmla="*/ 656749 h 2370296"/>
                <a:gd name="connsiteX27" fmla="*/ 1254422 w 1966155"/>
                <a:gd name="connsiteY27" fmla="*/ 701516 h 2370296"/>
                <a:gd name="connsiteX28" fmla="*/ 1314429 w 1966155"/>
                <a:gd name="connsiteY28" fmla="*/ 695801 h 2370296"/>
                <a:gd name="connsiteX29" fmla="*/ 1312525 w 1966155"/>
                <a:gd name="connsiteY29" fmla="*/ 69056 h 2370296"/>
                <a:gd name="connsiteX30" fmla="*/ 1300142 w 1966155"/>
                <a:gd name="connsiteY30" fmla="*/ 46196 h 2370296"/>
                <a:gd name="connsiteX31" fmla="*/ 1355387 w 1966155"/>
                <a:gd name="connsiteY31" fmla="*/ 46196 h 2370296"/>
                <a:gd name="connsiteX32" fmla="*/ 1341100 w 1966155"/>
                <a:gd name="connsiteY32" fmla="*/ 70961 h 2370296"/>
                <a:gd name="connsiteX33" fmla="*/ 1343004 w 1966155"/>
                <a:gd name="connsiteY33" fmla="*/ 696754 h 2370296"/>
                <a:gd name="connsiteX34" fmla="*/ 1540172 w 1966155"/>
                <a:gd name="connsiteY34" fmla="*/ 760571 h 2370296"/>
                <a:gd name="connsiteX35" fmla="*/ 1538267 w 1966155"/>
                <a:gd name="connsiteY35" fmla="*/ 456724 h 2370296"/>
                <a:gd name="connsiteX36" fmla="*/ 1462067 w 1966155"/>
                <a:gd name="connsiteY36" fmla="*/ 456724 h 2370296"/>
                <a:gd name="connsiteX37" fmla="*/ 1461114 w 1966155"/>
                <a:gd name="connsiteY37" fmla="*/ 343376 h 2370296"/>
                <a:gd name="connsiteX38" fmla="*/ 1447779 w 1966155"/>
                <a:gd name="connsiteY38" fmla="*/ 319564 h 2370296"/>
                <a:gd name="connsiteX39" fmla="*/ 1503025 w 1966155"/>
                <a:gd name="connsiteY39" fmla="*/ 319564 h 2370296"/>
                <a:gd name="connsiteX40" fmla="*/ 1489689 w 1966155"/>
                <a:gd name="connsiteY40" fmla="*/ 343376 h 2370296"/>
                <a:gd name="connsiteX41" fmla="*/ 1489689 w 1966155"/>
                <a:gd name="connsiteY41" fmla="*/ 427196 h 2370296"/>
                <a:gd name="connsiteX42" fmla="*/ 1537314 w 1966155"/>
                <a:gd name="connsiteY42" fmla="*/ 427196 h 2370296"/>
                <a:gd name="connsiteX43" fmla="*/ 1537314 w 1966155"/>
                <a:gd name="connsiteY43" fmla="*/ 355759 h 2370296"/>
                <a:gd name="connsiteX44" fmla="*/ 1453495 w 1966155"/>
                <a:gd name="connsiteY44" fmla="*/ 206216 h 2370296"/>
                <a:gd name="connsiteX45" fmla="*/ 1425872 w 1966155"/>
                <a:gd name="connsiteY45" fmla="*/ 178594 h 2370296"/>
                <a:gd name="connsiteX46" fmla="*/ 1481117 w 1966155"/>
                <a:gd name="connsiteY46" fmla="*/ 178594 h 2370296"/>
                <a:gd name="connsiteX47" fmla="*/ 1478259 w 1966155"/>
                <a:gd name="connsiteY47" fmla="*/ 191929 h 2370296"/>
                <a:gd name="connsiteX48" fmla="*/ 1565889 w 1966155"/>
                <a:gd name="connsiteY48" fmla="*/ 349091 h 2370296"/>
                <a:gd name="connsiteX49" fmla="*/ 1568747 w 1966155"/>
                <a:gd name="connsiteY49" fmla="*/ 781526 h 2370296"/>
                <a:gd name="connsiteX50" fmla="*/ 1603989 w 1966155"/>
                <a:gd name="connsiteY50" fmla="*/ 812959 h 2370296"/>
                <a:gd name="connsiteX51" fmla="*/ 1604942 w 1966155"/>
                <a:gd name="connsiteY51" fmla="*/ 813911 h 2370296"/>
                <a:gd name="connsiteX52" fmla="*/ 1643042 w 1966155"/>
                <a:gd name="connsiteY52" fmla="*/ 858679 h 2370296"/>
                <a:gd name="connsiteX53" fmla="*/ 1712575 w 1966155"/>
                <a:gd name="connsiteY53" fmla="*/ 743426 h 2370296"/>
                <a:gd name="connsiteX54" fmla="*/ 1713527 w 1966155"/>
                <a:gd name="connsiteY54" fmla="*/ 594836 h 2370296"/>
                <a:gd name="connsiteX55" fmla="*/ 1702097 w 1966155"/>
                <a:gd name="connsiteY55" fmla="*/ 571976 h 2370296"/>
                <a:gd name="connsiteX56" fmla="*/ 1757342 w 1966155"/>
                <a:gd name="connsiteY56" fmla="*/ 571976 h 2370296"/>
                <a:gd name="connsiteX57" fmla="*/ 1742102 w 1966155"/>
                <a:gd name="connsiteY57" fmla="*/ 596741 h 2370296"/>
                <a:gd name="connsiteX58" fmla="*/ 1741150 w 1966155"/>
                <a:gd name="connsiteY58" fmla="*/ 751999 h 2370296"/>
                <a:gd name="connsiteX59" fmla="*/ 1661139 w 1966155"/>
                <a:gd name="connsiteY59" fmla="*/ 885349 h 2370296"/>
                <a:gd name="connsiteX60" fmla="*/ 1711622 w 1966155"/>
                <a:gd name="connsiteY60" fmla="*/ 1011079 h 2370296"/>
                <a:gd name="connsiteX61" fmla="*/ 1725909 w 1966155"/>
                <a:gd name="connsiteY61" fmla="*/ 1028224 h 2370296"/>
                <a:gd name="connsiteX62" fmla="*/ 1825922 w 1966155"/>
                <a:gd name="connsiteY62" fmla="*/ 1099661 h 2370296"/>
                <a:gd name="connsiteX63" fmla="*/ 1883072 w 1966155"/>
                <a:gd name="connsiteY63" fmla="*/ 1191101 h 2370296"/>
                <a:gd name="connsiteX64" fmla="*/ 1888787 w 1966155"/>
                <a:gd name="connsiteY64" fmla="*/ 1385411 h 2370296"/>
                <a:gd name="connsiteX65" fmla="*/ 1892597 w 1966155"/>
                <a:gd name="connsiteY65" fmla="*/ 1406366 h 2370296"/>
                <a:gd name="connsiteX66" fmla="*/ 1954509 w 1966155"/>
                <a:gd name="connsiteY66" fmla="*/ 1541621 h 2370296"/>
                <a:gd name="connsiteX67" fmla="*/ 1965939 w 1966155"/>
                <a:gd name="connsiteY67" fmla="*/ 1638776 h 2370296"/>
                <a:gd name="connsiteX68" fmla="*/ 1799252 w 1966155"/>
                <a:gd name="connsiteY68" fmla="*/ 1930241 h 2370296"/>
                <a:gd name="connsiteX69" fmla="*/ 1737339 w 1966155"/>
                <a:gd name="connsiteY69" fmla="*/ 2005489 h 2370296"/>
                <a:gd name="connsiteX70" fmla="*/ 1737339 w 1966155"/>
                <a:gd name="connsiteY70" fmla="*/ 2007394 h 2370296"/>
                <a:gd name="connsiteX71" fmla="*/ 1732577 w 1966155"/>
                <a:gd name="connsiteY71" fmla="*/ 2299811 h 2370296"/>
                <a:gd name="connsiteX72" fmla="*/ 1698287 w 1966155"/>
                <a:gd name="connsiteY72" fmla="*/ 2348389 h 2370296"/>
                <a:gd name="connsiteX73" fmla="*/ 1639232 w 1966155"/>
                <a:gd name="connsiteY73" fmla="*/ 2370296 h 2370296"/>
                <a:gd name="connsiteX74" fmla="*/ 1459209 w 1966155"/>
                <a:gd name="connsiteY74" fmla="*/ 2370296 h 2370296"/>
                <a:gd name="connsiteX75" fmla="*/ 1399202 w 1966155"/>
                <a:gd name="connsiteY75" fmla="*/ 2351246 h 2370296"/>
                <a:gd name="connsiteX76" fmla="*/ 1363959 w 1966155"/>
                <a:gd name="connsiteY76" fmla="*/ 2299811 h 2370296"/>
                <a:gd name="connsiteX77" fmla="*/ 1251564 w 1966155"/>
                <a:gd name="connsiteY77" fmla="*/ 1906429 h 2370296"/>
                <a:gd name="connsiteX78" fmla="*/ 1228704 w 1966155"/>
                <a:gd name="connsiteY78" fmla="*/ 1889284 h 2370296"/>
                <a:gd name="connsiteX79" fmla="*/ 730547 w 1966155"/>
                <a:gd name="connsiteY79" fmla="*/ 1889284 h 2370296"/>
                <a:gd name="connsiteX80" fmla="*/ 618152 w 1966155"/>
                <a:gd name="connsiteY80" fmla="*/ 1867376 h 2370296"/>
                <a:gd name="connsiteX81" fmla="*/ 522902 w 1966155"/>
                <a:gd name="connsiteY81" fmla="*/ 1803559 h 2370296"/>
                <a:gd name="connsiteX82" fmla="*/ 486707 w 1966155"/>
                <a:gd name="connsiteY82" fmla="*/ 1759744 h 2370296"/>
                <a:gd name="connsiteX83" fmla="*/ 460037 w 1966155"/>
                <a:gd name="connsiteY83" fmla="*/ 1709261 h 2370296"/>
                <a:gd name="connsiteX84" fmla="*/ 436224 w 1966155"/>
                <a:gd name="connsiteY84" fmla="*/ 1694974 h 2370296"/>
                <a:gd name="connsiteX85" fmla="*/ 251439 w 1966155"/>
                <a:gd name="connsiteY85" fmla="*/ 1666399 h 2370296"/>
                <a:gd name="connsiteX86" fmla="*/ 164762 w 1966155"/>
                <a:gd name="connsiteY86" fmla="*/ 979646 h 2370296"/>
                <a:gd name="connsiteX87" fmla="*/ 265727 w 1966155"/>
                <a:gd name="connsiteY87" fmla="*/ 917734 h 2370296"/>
                <a:gd name="connsiteX88" fmla="*/ 289539 w 1966155"/>
                <a:gd name="connsiteY88" fmla="*/ 876776 h 2370296"/>
                <a:gd name="connsiteX89" fmla="*/ 205719 w 1966155"/>
                <a:gd name="connsiteY89" fmla="*/ 736759 h 2370296"/>
                <a:gd name="connsiteX90" fmla="*/ 204767 w 1966155"/>
                <a:gd name="connsiteY90" fmla="*/ 609124 h 2370296"/>
                <a:gd name="connsiteX91" fmla="*/ 191432 w 1966155"/>
                <a:gd name="connsiteY91" fmla="*/ 585311 h 2370296"/>
                <a:gd name="connsiteX92" fmla="*/ 246677 w 1966155"/>
                <a:gd name="connsiteY92" fmla="*/ 585311 h 2370296"/>
                <a:gd name="connsiteX93" fmla="*/ 233342 w 1966155"/>
                <a:gd name="connsiteY93" fmla="*/ 609124 h 2370296"/>
                <a:gd name="connsiteX94" fmla="*/ 234294 w 1966155"/>
                <a:gd name="connsiteY94" fmla="*/ 728186 h 2370296"/>
                <a:gd name="connsiteX95" fmla="*/ 308589 w 1966155"/>
                <a:gd name="connsiteY95" fmla="*/ 851059 h 2370296"/>
                <a:gd name="connsiteX96" fmla="*/ 364787 w 1966155"/>
                <a:gd name="connsiteY96" fmla="*/ 796766 h 2370296"/>
                <a:gd name="connsiteX97" fmla="*/ 466704 w 1966155"/>
                <a:gd name="connsiteY97" fmla="*/ 743426 h 2370296"/>
                <a:gd name="connsiteX98" fmla="*/ 464799 w 1966155"/>
                <a:gd name="connsiteY98" fmla="*/ 116681 h 2370296"/>
                <a:gd name="connsiteX99" fmla="*/ 451464 w 1966155"/>
                <a:gd name="connsiteY99" fmla="*/ 92869 h 2370296"/>
                <a:gd name="connsiteX100" fmla="*/ 506709 w 1966155"/>
                <a:gd name="connsiteY100" fmla="*/ 92869 h 2370296"/>
                <a:gd name="connsiteX101" fmla="*/ 493374 w 1966155"/>
                <a:gd name="connsiteY101" fmla="*/ 116681 h 2370296"/>
                <a:gd name="connsiteX102" fmla="*/ 495279 w 1966155"/>
                <a:gd name="connsiteY102" fmla="*/ 735806 h 2370296"/>
                <a:gd name="connsiteX103" fmla="*/ 618152 w 1966155"/>
                <a:gd name="connsiteY103" fmla="*/ 731044 h 2370296"/>
                <a:gd name="connsiteX104" fmla="*/ 641012 w 1966155"/>
                <a:gd name="connsiteY104" fmla="*/ 721519 h 2370296"/>
                <a:gd name="connsiteX105" fmla="*/ 661967 w 1966155"/>
                <a:gd name="connsiteY105" fmla="*/ 697706 h 2370296"/>
                <a:gd name="connsiteX106" fmla="*/ 580052 w 1966155"/>
                <a:gd name="connsiteY106" fmla="*/ 562451 h 2370296"/>
                <a:gd name="connsiteX107" fmla="*/ 579099 w 1966155"/>
                <a:gd name="connsiteY107" fmla="*/ 409099 h 2370296"/>
                <a:gd name="connsiteX108" fmla="*/ 565764 w 1966155"/>
                <a:gd name="connsiteY108" fmla="*/ 385286 h 2370296"/>
                <a:gd name="connsiteX109" fmla="*/ 621009 w 1966155"/>
                <a:gd name="connsiteY109" fmla="*/ 385286 h 2370296"/>
                <a:gd name="connsiteX110" fmla="*/ 607674 w 1966155"/>
                <a:gd name="connsiteY110" fmla="*/ 409099 h 2370296"/>
                <a:gd name="connsiteX111" fmla="*/ 607674 w 1966155"/>
                <a:gd name="connsiteY111" fmla="*/ 552926 h 2370296"/>
                <a:gd name="connsiteX112" fmla="*/ 681969 w 1966155"/>
                <a:gd name="connsiteY112" fmla="*/ 675799 h 2370296"/>
                <a:gd name="connsiteX113" fmla="*/ 683874 w 1966155"/>
                <a:gd name="connsiteY113" fmla="*/ 674846 h 2370296"/>
                <a:gd name="connsiteX114" fmla="*/ 824844 w 1966155"/>
                <a:gd name="connsiteY114" fmla="*/ 594836 h 2370296"/>
                <a:gd name="connsiteX115" fmla="*/ 822939 w 1966155"/>
                <a:gd name="connsiteY115" fmla="*/ 311944 h 2370296"/>
                <a:gd name="connsiteX116" fmla="*/ 746739 w 1966155"/>
                <a:gd name="connsiteY116" fmla="*/ 311944 h 2370296"/>
                <a:gd name="connsiteX117" fmla="*/ 745787 w 1966155"/>
                <a:gd name="connsiteY117" fmla="*/ 210979 h 2370296"/>
                <a:gd name="connsiteX118" fmla="*/ 732452 w 1966155"/>
                <a:gd name="connsiteY118" fmla="*/ 187166 h 2370296"/>
                <a:gd name="connsiteX119" fmla="*/ 787697 w 1966155"/>
                <a:gd name="connsiteY119" fmla="*/ 187166 h 2370296"/>
                <a:gd name="connsiteX120" fmla="*/ 774362 w 1966155"/>
                <a:gd name="connsiteY120" fmla="*/ 210979 h 2370296"/>
                <a:gd name="connsiteX121" fmla="*/ 774362 w 1966155"/>
                <a:gd name="connsiteY121" fmla="*/ 283369 h 2370296"/>
                <a:gd name="connsiteX122" fmla="*/ 821987 w 1966155"/>
                <a:gd name="connsiteY122" fmla="*/ 283369 h 2370296"/>
                <a:gd name="connsiteX123" fmla="*/ 821034 w 1966155"/>
                <a:gd name="connsiteY123" fmla="*/ 211931 h 2370296"/>
                <a:gd name="connsiteX124" fmla="*/ 739119 w 1966155"/>
                <a:gd name="connsiteY124" fmla="*/ 65246 h 2370296"/>
                <a:gd name="connsiteX125" fmla="*/ 714354 w 1966155"/>
                <a:gd name="connsiteY125" fmla="*/ 38576 h 2370296"/>
                <a:gd name="connsiteX126" fmla="*/ 769599 w 1966155"/>
                <a:gd name="connsiteY126" fmla="*/ 38576 h 2370296"/>
                <a:gd name="connsiteX127" fmla="*/ 765789 w 1966155"/>
                <a:gd name="connsiteY127" fmla="*/ 53816 h 2370296"/>
                <a:gd name="connsiteX128" fmla="*/ 850562 w 1966155"/>
                <a:gd name="connsiteY128" fmla="*/ 205264 h 2370296"/>
                <a:gd name="connsiteX129" fmla="*/ 853419 w 1966155"/>
                <a:gd name="connsiteY129" fmla="*/ 587216 h 2370296"/>
                <a:gd name="connsiteX130" fmla="*/ 934382 w 1966155"/>
                <a:gd name="connsiteY130" fmla="*/ 575786 h 2370296"/>
                <a:gd name="connsiteX131" fmla="*/ 933429 w 1966155"/>
                <a:gd name="connsiteY131" fmla="*/ 422434 h 2370296"/>
                <a:gd name="connsiteX132" fmla="*/ 1017249 w 1966155"/>
                <a:gd name="connsiteY132" fmla="*/ 373856 h 2370296"/>
                <a:gd name="connsiteX133" fmla="*/ 1016297 w 1966155"/>
                <a:gd name="connsiteY133" fmla="*/ 202406 h 2370296"/>
                <a:gd name="connsiteX134" fmla="*/ 947717 w 1966155"/>
                <a:gd name="connsiteY134" fmla="*/ 147161 h 2370296"/>
                <a:gd name="connsiteX135" fmla="*/ 947717 w 1966155"/>
                <a:gd name="connsiteY135" fmla="*/ 76676 h 2370296"/>
                <a:gd name="connsiteX136" fmla="*/ 935334 w 1966155"/>
                <a:gd name="connsiteY136" fmla="*/ 52864 h 2370296"/>
                <a:gd name="connsiteX137" fmla="*/ 990579 w 1966155"/>
                <a:gd name="connsiteY137" fmla="*/ 52864 h 2370296"/>
                <a:gd name="connsiteX138" fmla="*/ 977244 w 1966155"/>
                <a:gd name="connsiteY138" fmla="*/ 76676 h 2370296"/>
                <a:gd name="connsiteX139" fmla="*/ 977244 w 1966155"/>
                <a:gd name="connsiteY139" fmla="*/ 132874 h 2370296"/>
                <a:gd name="connsiteX140" fmla="*/ 1045825 w 1966155"/>
                <a:gd name="connsiteY140" fmla="*/ 188119 h 2370296"/>
                <a:gd name="connsiteX141" fmla="*/ 1046777 w 1966155"/>
                <a:gd name="connsiteY141" fmla="*/ 389096 h 2370296"/>
                <a:gd name="connsiteX142" fmla="*/ 962004 w 1966155"/>
                <a:gd name="connsiteY142" fmla="*/ 438626 h 2370296"/>
                <a:gd name="connsiteX143" fmla="*/ 962957 w 1966155"/>
                <a:gd name="connsiteY143" fmla="*/ 575786 h 2370296"/>
                <a:gd name="connsiteX144" fmla="*/ 1134407 w 1966155"/>
                <a:gd name="connsiteY144" fmla="*/ 625316 h 2370296"/>
                <a:gd name="connsiteX145" fmla="*/ 1134407 w 1966155"/>
                <a:gd name="connsiteY145" fmla="*/ 563404 h 2370296"/>
                <a:gd name="connsiteX146" fmla="*/ 1082972 w 1966155"/>
                <a:gd name="connsiteY146" fmla="*/ 563404 h 2370296"/>
                <a:gd name="connsiteX147" fmla="*/ 1082019 w 1966155"/>
                <a:gd name="connsiteY147" fmla="*/ 458629 h 2370296"/>
                <a:gd name="connsiteX148" fmla="*/ 1208702 w 1966155"/>
                <a:gd name="connsiteY148" fmla="*/ 399574 h 2370296"/>
                <a:gd name="connsiteX149" fmla="*/ 1208702 w 1966155"/>
                <a:gd name="connsiteY149" fmla="*/ 355759 h 2370296"/>
                <a:gd name="connsiteX150" fmla="*/ 1165839 w 1966155"/>
                <a:gd name="connsiteY150" fmla="*/ 353854 h 2370296"/>
                <a:gd name="connsiteX151" fmla="*/ 1164887 w 1966155"/>
                <a:gd name="connsiteY151" fmla="*/ 133826 h 2370296"/>
                <a:gd name="connsiteX152" fmla="*/ 1119167 w 1966155"/>
                <a:gd name="connsiteY152" fmla="*/ 54769 h 2370296"/>
                <a:gd name="connsiteX153" fmla="*/ 1092497 w 1966155"/>
                <a:gd name="connsiteY153" fmla="*/ 27146 h 2370296"/>
                <a:gd name="connsiteX154" fmla="*/ 1120120 w 1966155"/>
                <a:gd name="connsiteY154" fmla="*/ 0 h 2370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1966155" h="2370296">
                  <a:moveTo>
                    <a:pt x="911522" y="1102518"/>
                  </a:moveTo>
                  <a:lnTo>
                    <a:pt x="978197" y="1258728"/>
                  </a:lnTo>
                  <a:lnTo>
                    <a:pt x="842942" y="1258728"/>
                  </a:lnTo>
                  <a:close/>
                  <a:moveTo>
                    <a:pt x="895329" y="1052036"/>
                  </a:moveTo>
                  <a:lnTo>
                    <a:pt x="736262" y="1416844"/>
                  </a:lnTo>
                  <a:lnTo>
                    <a:pt x="773409" y="1416844"/>
                  </a:lnTo>
                  <a:lnTo>
                    <a:pt x="827702" y="1293019"/>
                  </a:lnTo>
                  <a:lnTo>
                    <a:pt x="992484" y="1293019"/>
                  </a:lnTo>
                  <a:lnTo>
                    <a:pt x="1045825" y="1416844"/>
                  </a:lnTo>
                  <a:lnTo>
                    <a:pt x="1082972" y="1416844"/>
                  </a:lnTo>
                  <a:lnTo>
                    <a:pt x="926762" y="1052036"/>
                  </a:lnTo>
                  <a:close/>
                  <a:moveTo>
                    <a:pt x="1124882" y="1048226"/>
                  </a:moveTo>
                  <a:lnTo>
                    <a:pt x="1124882" y="1416844"/>
                  </a:lnTo>
                  <a:lnTo>
                    <a:pt x="1159172" y="1416844"/>
                  </a:lnTo>
                  <a:lnTo>
                    <a:pt x="1159172" y="1048226"/>
                  </a:lnTo>
                  <a:close/>
                  <a:moveTo>
                    <a:pt x="1120120" y="0"/>
                  </a:moveTo>
                  <a:cubicBezTo>
                    <a:pt x="1133931" y="0"/>
                    <a:pt x="1147742" y="9048"/>
                    <a:pt x="1147742" y="27146"/>
                  </a:cubicBezTo>
                  <a:cubicBezTo>
                    <a:pt x="1147742" y="31909"/>
                    <a:pt x="1146789" y="36671"/>
                    <a:pt x="1144884" y="40481"/>
                  </a:cubicBezTo>
                  <a:lnTo>
                    <a:pt x="1193462" y="126206"/>
                  </a:lnTo>
                  <a:lnTo>
                    <a:pt x="1194414" y="327184"/>
                  </a:lnTo>
                  <a:lnTo>
                    <a:pt x="1237277" y="329089"/>
                  </a:lnTo>
                  <a:lnTo>
                    <a:pt x="1237277" y="417671"/>
                  </a:lnTo>
                  <a:lnTo>
                    <a:pt x="1110594" y="476726"/>
                  </a:lnTo>
                  <a:lnTo>
                    <a:pt x="1110594" y="534829"/>
                  </a:lnTo>
                  <a:lnTo>
                    <a:pt x="1162029" y="534829"/>
                  </a:lnTo>
                  <a:lnTo>
                    <a:pt x="1163934" y="640556"/>
                  </a:lnTo>
                  <a:cubicBezTo>
                    <a:pt x="1176317" y="648176"/>
                    <a:pt x="1186794" y="653891"/>
                    <a:pt x="1190604" y="656749"/>
                  </a:cubicBezTo>
                  <a:cubicBezTo>
                    <a:pt x="1205844" y="668179"/>
                    <a:pt x="1246802" y="702469"/>
                    <a:pt x="1254422" y="701516"/>
                  </a:cubicBezTo>
                  <a:cubicBezTo>
                    <a:pt x="1263947" y="699611"/>
                    <a:pt x="1297284" y="696754"/>
                    <a:pt x="1314429" y="695801"/>
                  </a:cubicBezTo>
                  <a:cubicBezTo>
                    <a:pt x="1314429" y="584359"/>
                    <a:pt x="1312525" y="133826"/>
                    <a:pt x="1312525" y="69056"/>
                  </a:cubicBezTo>
                  <a:cubicBezTo>
                    <a:pt x="1304904" y="65246"/>
                    <a:pt x="1300142" y="57626"/>
                    <a:pt x="1300142" y="46196"/>
                  </a:cubicBezTo>
                  <a:cubicBezTo>
                    <a:pt x="1300142" y="10001"/>
                    <a:pt x="1355387" y="10001"/>
                    <a:pt x="1355387" y="46196"/>
                  </a:cubicBezTo>
                  <a:cubicBezTo>
                    <a:pt x="1355387" y="58579"/>
                    <a:pt x="1349672" y="67151"/>
                    <a:pt x="1341100" y="70961"/>
                  </a:cubicBezTo>
                  <a:cubicBezTo>
                    <a:pt x="1341100" y="139541"/>
                    <a:pt x="1343004" y="586264"/>
                    <a:pt x="1343004" y="696754"/>
                  </a:cubicBezTo>
                  <a:cubicBezTo>
                    <a:pt x="1415395" y="695801"/>
                    <a:pt x="1498262" y="721519"/>
                    <a:pt x="1540172" y="760571"/>
                  </a:cubicBezTo>
                  <a:lnTo>
                    <a:pt x="1538267" y="456724"/>
                  </a:lnTo>
                  <a:lnTo>
                    <a:pt x="1462067" y="456724"/>
                  </a:lnTo>
                  <a:lnTo>
                    <a:pt x="1461114" y="343376"/>
                  </a:lnTo>
                  <a:cubicBezTo>
                    <a:pt x="1453495" y="338614"/>
                    <a:pt x="1447779" y="330994"/>
                    <a:pt x="1447779" y="319564"/>
                  </a:cubicBezTo>
                  <a:cubicBezTo>
                    <a:pt x="1447779" y="283369"/>
                    <a:pt x="1503025" y="283369"/>
                    <a:pt x="1503025" y="319564"/>
                  </a:cubicBezTo>
                  <a:cubicBezTo>
                    <a:pt x="1503025" y="330994"/>
                    <a:pt x="1497309" y="339566"/>
                    <a:pt x="1489689" y="343376"/>
                  </a:cubicBezTo>
                  <a:lnTo>
                    <a:pt x="1489689" y="427196"/>
                  </a:lnTo>
                  <a:lnTo>
                    <a:pt x="1537314" y="427196"/>
                  </a:lnTo>
                  <a:lnTo>
                    <a:pt x="1537314" y="355759"/>
                  </a:lnTo>
                  <a:lnTo>
                    <a:pt x="1453495" y="206216"/>
                  </a:lnTo>
                  <a:cubicBezTo>
                    <a:pt x="1440159" y="206216"/>
                    <a:pt x="1425872" y="196691"/>
                    <a:pt x="1425872" y="178594"/>
                  </a:cubicBezTo>
                  <a:cubicBezTo>
                    <a:pt x="1425872" y="142399"/>
                    <a:pt x="1481117" y="142399"/>
                    <a:pt x="1481117" y="178594"/>
                  </a:cubicBezTo>
                  <a:cubicBezTo>
                    <a:pt x="1481117" y="184309"/>
                    <a:pt x="1480164" y="188119"/>
                    <a:pt x="1478259" y="191929"/>
                  </a:cubicBezTo>
                  <a:lnTo>
                    <a:pt x="1565889" y="349091"/>
                  </a:lnTo>
                  <a:lnTo>
                    <a:pt x="1568747" y="781526"/>
                  </a:lnTo>
                  <a:cubicBezTo>
                    <a:pt x="1581129" y="791051"/>
                    <a:pt x="1592559" y="801529"/>
                    <a:pt x="1603989" y="812959"/>
                  </a:cubicBezTo>
                  <a:lnTo>
                    <a:pt x="1604942" y="813911"/>
                  </a:lnTo>
                  <a:cubicBezTo>
                    <a:pt x="1618277" y="828199"/>
                    <a:pt x="1631612" y="842486"/>
                    <a:pt x="1643042" y="858679"/>
                  </a:cubicBezTo>
                  <a:lnTo>
                    <a:pt x="1712575" y="743426"/>
                  </a:lnTo>
                  <a:lnTo>
                    <a:pt x="1713527" y="594836"/>
                  </a:lnTo>
                  <a:cubicBezTo>
                    <a:pt x="1706859" y="590074"/>
                    <a:pt x="1702097" y="582454"/>
                    <a:pt x="1702097" y="571976"/>
                  </a:cubicBezTo>
                  <a:cubicBezTo>
                    <a:pt x="1702097" y="535781"/>
                    <a:pt x="1757342" y="535781"/>
                    <a:pt x="1757342" y="571976"/>
                  </a:cubicBezTo>
                  <a:cubicBezTo>
                    <a:pt x="1757342" y="584359"/>
                    <a:pt x="1750675" y="592931"/>
                    <a:pt x="1742102" y="596741"/>
                  </a:cubicBezTo>
                  <a:lnTo>
                    <a:pt x="1741150" y="751999"/>
                  </a:lnTo>
                  <a:lnTo>
                    <a:pt x="1661139" y="885349"/>
                  </a:lnTo>
                  <a:cubicBezTo>
                    <a:pt x="1664950" y="892016"/>
                    <a:pt x="1706859" y="958691"/>
                    <a:pt x="1711622" y="1011079"/>
                  </a:cubicBezTo>
                  <a:cubicBezTo>
                    <a:pt x="1712575" y="1019651"/>
                    <a:pt x="1718289" y="1025366"/>
                    <a:pt x="1725909" y="1028224"/>
                  </a:cubicBezTo>
                  <a:cubicBezTo>
                    <a:pt x="1744959" y="1035844"/>
                    <a:pt x="1811634" y="1084421"/>
                    <a:pt x="1825922" y="1099661"/>
                  </a:cubicBezTo>
                  <a:cubicBezTo>
                    <a:pt x="1850687" y="1126331"/>
                    <a:pt x="1869737" y="1157764"/>
                    <a:pt x="1883072" y="1191101"/>
                  </a:cubicBezTo>
                  <a:cubicBezTo>
                    <a:pt x="1895454" y="1224439"/>
                    <a:pt x="1915457" y="1326356"/>
                    <a:pt x="1888787" y="1385411"/>
                  </a:cubicBezTo>
                  <a:cubicBezTo>
                    <a:pt x="1885929" y="1392079"/>
                    <a:pt x="1887834" y="1400651"/>
                    <a:pt x="1892597" y="1406366"/>
                  </a:cubicBezTo>
                  <a:cubicBezTo>
                    <a:pt x="1924982" y="1455896"/>
                    <a:pt x="1944032" y="1501616"/>
                    <a:pt x="1954509" y="1541621"/>
                  </a:cubicBezTo>
                  <a:cubicBezTo>
                    <a:pt x="1964987" y="1580674"/>
                    <a:pt x="1966892" y="1614964"/>
                    <a:pt x="1965939" y="1638776"/>
                  </a:cubicBezTo>
                  <a:cubicBezTo>
                    <a:pt x="1965939" y="1803559"/>
                    <a:pt x="1863070" y="1881664"/>
                    <a:pt x="1799252" y="1930241"/>
                  </a:cubicBezTo>
                  <a:cubicBezTo>
                    <a:pt x="1764009" y="1957864"/>
                    <a:pt x="1737339" y="1977866"/>
                    <a:pt x="1737339" y="2005489"/>
                  </a:cubicBezTo>
                  <a:lnTo>
                    <a:pt x="1737339" y="2007394"/>
                  </a:lnTo>
                  <a:cubicBezTo>
                    <a:pt x="1737339" y="2007394"/>
                    <a:pt x="1732577" y="2299811"/>
                    <a:pt x="1732577" y="2299811"/>
                  </a:cubicBezTo>
                  <a:cubicBezTo>
                    <a:pt x="1730672" y="2320766"/>
                    <a:pt x="1713527" y="2336006"/>
                    <a:pt x="1698287" y="2348389"/>
                  </a:cubicBezTo>
                  <a:cubicBezTo>
                    <a:pt x="1681142" y="2360771"/>
                    <a:pt x="1661139" y="2370296"/>
                    <a:pt x="1639232" y="2370296"/>
                  </a:cubicBezTo>
                  <a:lnTo>
                    <a:pt x="1459209" y="2370296"/>
                  </a:lnTo>
                  <a:cubicBezTo>
                    <a:pt x="1436350" y="2370296"/>
                    <a:pt x="1416347" y="2363629"/>
                    <a:pt x="1399202" y="2351246"/>
                  </a:cubicBezTo>
                  <a:cubicBezTo>
                    <a:pt x="1383009" y="2338864"/>
                    <a:pt x="1369675" y="2320766"/>
                    <a:pt x="1363959" y="2299811"/>
                  </a:cubicBezTo>
                  <a:lnTo>
                    <a:pt x="1251564" y="1906429"/>
                  </a:lnTo>
                  <a:cubicBezTo>
                    <a:pt x="1248707" y="1895951"/>
                    <a:pt x="1239182" y="1889284"/>
                    <a:pt x="1228704" y="1889284"/>
                  </a:cubicBezTo>
                  <a:lnTo>
                    <a:pt x="730547" y="1889284"/>
                  </a:lnTo>
                  <a:cubicBezTo>
                    <a:pt x="691494" y="1889284"/>
                    <a:pt x="653394" y="1881664"/>
                    <a:pt x="618152" y="1867376"/>
                  </a:cubicBezTo>
                  <a:cubicBezTo>
                    <a:pt x="582909" y="1853089"/>
                    <a:pt x="550524" y="1831181"/>
                    <a:pt x="522902" y="1803559"/>
                  </a:cubicBezTo>
                  <a:cubicBezTo>
                    <a:pt x="509567" y="1790224"/>
                    <a:pt x="497184" y="1774984"/>
                    <a:pt x="486707" y="1759744"/>
                  </a:cubicBezTo>
                  <a:cubicBezTo>
                    <a:pt x="476229" y="1743551"/>
                    <a:pt x="467657" y="1726406"/>
                    <a:pt x="460037" y="1709261"/>
                  </a:cubicBezTo>
                  <a:cubicBezTo>
                    <a:pt x="455274" y="1699736"/>
                    <a:pt x="445749" y="1694021"/>
                    <a:pt x="436224" y="1694974"/>
                  </a:cubicBezTo>
                  <a:cubicBezTo>
                    <a:pt x="430509" y="1695926"/>
                    <a:pt x="300017" y="1682591"/>
                    <a:pt x="251439" y="1666399"/>
                  </a:cubicBezTo>
                  <a:cubicBezTo>
                    <a:pt x="65702" y="1610201"/>
                    <a:pt x="-160993" y="1233011"/>
                    <a:pt x="164762" y="979646"/>
                  </a:cubicBezTo>
                  <a:cubicBezTo>
                    <a:pt x="191432" y="958691"/>
                    <a:pt x="262869" y="922496"/>
                    <a:pt x="265727" y="917734"/>
                  </a:cubicBezTo>
                  <a:cubicBezTo>
                    <a:pt x="272394" y="903446"/>
                    <a:pt x="280967" y="890111"/>
                    <a:pt x="289539" y="876776"/>
                  </a:cubicBezTo>
                  <a:lnTo>
                    <a:pt x="205719" y="736759"/>
                  </a:lnTo>
                  <a:lnTo>
                    <a:pt x="204767" y="609124"/>
                  </a:lnTo>
                  <a:cubicBezTo>
                    <a:pt x="197147" y="605314"/>
                    <a:pt x="191432" y="596741"/>
                    <a:pt x="191432" y="585311"/>
                  </a:cubicBezTo>
                  <a:cubicBezTo>
                    <a:pt x="191432" y="549116"/>
                    <a:pt x="246677" y="549116"/>
                    <a:pt x="246677" y="585311"/>
                  </a:cubicBezTo>
                  <a:cubicBezTo>
                    <a:pt x="246677" y="596741"/>
                    <a:pt x="240962" y="605314"/>
                    <a:pt x="233342" y="609124"/>
                  </a:cubicBezTo>
                  <a:lnTo>
                    <a:pt x="234294" y="728186"/>
                  </a:lnTo>
                  <a:lnTo>
                    <a:pt x="308589" y="851059"/>
                  </a:lnTo>
                  <a:cubicBezTo>
                    <a:pt x="324782" y="831056"/>
                    <a:pt x="343832" y="812959"/>
                    <a:pt x="364787" y="796766"/>
                  </a:cubicBezTo>
                  <a:cubicBezTo>
                    <a:pt x="394314" y="773906"/>
                    <a:pt x="464799" y="744379"/>
                    <a:pt x="466704" y="743426"/>
                  </a:cubicBezTo>
                  <a:cubicBezTo>
                    <a:pt x="466704" y="676751"/>
                    <a:pt x="464799" y="226219"/>
                    <a:pt x="464799" y="116681"/>
                  </a:cubicBezTo>
                  <a:cubicBezTo>
                    <a:pt x="457179" y="111919"/>
                    <a:pt x="451464" y="104299"/>
                    <a:pt x="451464" y="92869"/>
                  </a:cubicBezTo>
                  <a:cubicBezTo>
                    <a:pt x="451464" y="56674"/>
                    <a:pt x="506709" y="56674"/>
                    <a:pt x="506709" y="92869"/>
                  </a:cubicBezTo>
                  <a:cubicBezTo>
                    <a:pt x="506709" y="104299"/>
                    <a:pt x="500994" y="112871"/>
                    <a:pt x="493374" y="116681"/>
                  </a:cubicBezTo>
                  <a:cubicBezTo>
                    <a:pt x="493374" y="223361"/>
                    <a:pt x="495279" y="647224"/>
                    <a:pt x="495279" y="735806"/>
                  </a:cubicBezTo>
                  <a:cubicBezTo>
                    <a:pt x="530522" y="722471"/>
                    <a:pt x="610532" y="730091"/>
                    <a:pt x="618152" y="731044"/>
                  </a:cubicBezTo>
                  <a:cubicBezTo>
                    <a:pt x="627677" y="732949"/>
                    <a:pt x="636249" y="728186"/>
                    <a:pt x="641012" y="721519"/>
                  </a:cubicBezTo>
                  <a:cubicBezTo>
                    <a:pt x="647679" y="712946"/>
                    <a:pt x="654347" y="705326"/>
                    <a:pt x="661967" y="697706"/>
                  </a:cubicBezTo>
                  <a:lnTo>
                    <a:pt x="580052" y="562451"/>
                  </a:lnTo>
                  <a:lnTo>
                    <a:pt x="579099" y="409099"/>
                  </a:lnTo>
                  <a:cubicBezTo>
                    <a:pt x="571479" y="404336"/>
                    <a:pt x="565764" y="396716"/>
                    <a:pt x="565764" y="385286"/>
                  </a:cubicBezTo>
                  <a:cubicBezTo>
                    <a:pt x="565764" y="349091"/>
                    <a:pt x="621009" y="349091"/>
                    <a:pt x="621009" y="385286"/>
                  </a:cubicBezTo>
                  <a:cubicBezTo>
                    <a:pt x="621009" y="396716"/>
                    <a:pt x="615294" y="405289"/>
                    <a:pt x="607674" y="409099"/>
                  </a:cubicBezTo>
                  <a:lnTo>
                    <a:pt x="607674" y="552926"/>
                  </a:lnTo>
                  <a:lnTo>
                    <a:pt x="681969" y="675799"/>
                  </a:lnTo>
                  <a:cubicBezTo>
                    <a:pt x="682922" y="675799"/>
                    <a:pt x="682922" y="674846"/>
                    <a:pt x="683874" y="674846"/>
                  </a:cubicBezTo>
                  <a:cubicBezTo>
                    <a:pt x="699114" y="662464"/>
                    <a:pt x="781982" y="611981"/>
                    <a:pt x="824844" y="594836"/>
                  </a:cubicBezTo>
                  <a:lnTo>
                    <a:pt x="822939" y="311944"/>
                  </a:lnTo>
                  <a:lnTo>
                    <a:pt x="746739" y="311944"/>
                  </a:lnTo>
                  <a:lnTo>
                    <a:pt x="745787" y="210979"/>
                  </a:lnTo>
                  <a:cubicBezTo>
                    <a:pt x="738167" y="207169"/>
                    <a:pt x="732452" y="198596"/>
                    <a:pt x="732452" y="187166"/>
                  </a:cubicBezTo>
                  <a:cubicBezTo>
                    <a:pt x="732452" y="150971"/>
                    <a:pt x="787697" y="150971"/>
                    <a:pt x="787697" y="187166"/>
                  </a:cubicBezTo>
                  <a:cubicBezTo>
                    <a:pt x="787697" y="198596"/>
                    <a:pt x="781982" y="207169"/>
                    <a:pt x="774362" y="210979"/>
                  </a:cubicBezTo>
                  <a:lnTo>
                    <a:pt x="774362" y="283369"/>
                  </a:lnTo>
                  <a:lnTo>
                    <a:pt x="821987" y="283369"/>
                  </a:lnTo>
                  <a:lnTo>
                    <a:pt x="821034" y="211931"/>
                  </a:lnTo>
                  <a:lnTo>
                    <a:pt x="739119" y="65246"/>
                  </a:lnTo>
                  <a:cubicBezTo>
                    <a:pt x="726737" y="64294"/>
                    <a:pt x="714354" y="55721"/>
                    <a:pt x="714354" y="38576"/>
                  </a:cubicBezTo>
                  <a:cubicBezTo>
                    <a:pt x="714354" y="2381"/>
                    <a:pt x="769599" y="2381"/>
                    <a:pt x="769599" y="38576"/>
                  </a:cubicBezTo>
                  <a:cubicBezTo>
                    <a:pt x="769599" y="44291"/>
                    <a:pt x="768647" y="50006"/>
                    <a:pt x="765789" y="53816"/>
                  </a:cubicBezTo>
                  <a:lnTo>
                    <a:pt x="850562" y="205264"/>
                  </a:lnTo>
                  <a:lnTo>
                    <a:pt x="853419" y="587216"/>
                  </a:lnTo>
                  <a:cubicBezTo>
                    <a:pt x="879137" y="580549"/>
                    <a:pt x="906759" y="576739"/>
                    <a:pt x="934382" y="575786"/>
                  </a:cubicBezTo>
                  <a:lnTo>
                    <a:pt x="933429" y="422434"/>
                  </a:lnTo>
                  <a:lnTo>
                    <a:pt x="1017249" y="373856"/>
                  </a:lnTo>
                  <a:lnTo>
                    <a:pt x="1016297" y="202406"/>
                  </a:lnTo>
                  <a:lnTo>
                    <a:pt x="947717" y="147161"/>
                  </a:lnTo>
                  <a:lnTo>
                    <a:pt x="947717" y="76676"/>
                  </a:lnTo>
                  <a:cubicBezTo>
                    <a:pt x="941049" y="71914"/>
                    <a:pt x="935334" y="64294"/>
                    <a:pt x="935334" y="52864"/>
                  </a:cubicBezTo>
                  <a:cubicBezTo>
                    <a:pt x="935334" y="16669"/>
                    <a:pt x="990579" y="16669"/>
                    <a:pt x="990579" y="52864"/>
                  </a:cubicBezTo>
                  <a:cubicBezTo>
                    <a:pt x="990579" y="64294"/>
                    <a:pt x="984864" y="72866"/>
                    <a:pt x="977244" y="76676"/>
                  </a:cubicBezTo>
                  <a:lnTo>
                    <a:pt x="977244" y="132874"/>
                  </a:lnTo>
                  <a:lnTo>
                    <a:pt x="1045825" y="188119"/>
                  </a:lnTo>
                  <a:lnTo>
                    <a:pt x="1046777" y="389096"/>
                  </a:lnTo>
                  <a:lnTo>
                    <a:pt x="962004" y="438626"/>
                  </a:lnTo>
                  <a:lnTo>
                    <a:pt x="962957" y="575786"/>
                  </a:lnTo>
                  <a:cubicBezTo>
                    <a:pt x="992484" y="576739"/>
                    <a:pt x="1102975" y="609124"/>
                    <a:pt x="1134407" y="625316"/>
                  </a:cubicBezTo>
                  <a:lnTo>
                    <a:pt x="1134407" y="563404"/>
                  </a:lnTo>
                  <a:lnTo>
                    <a:pt x="1082972" y="563404"/>
                  </a:lnTo>
                  <a:lnTo>
                    <a:pt x="1082019" y="458629"/>
                  </a:lnTo>
                  <a:lnTo>
                    <a:pt x="1208702" y="399574"/>
                  </a:lnTo>
                  <a:lnTo>
                    <a:pt x="1208702" y="355759"/>
                  </a:lnTo>
                  <a:lnTo>
                    <a:pt x="1165839" y="353854"/>
                  </a:lnTo>
                  <a:lnTo>
                    <a:pt x="1164887" y="133826"/>
                  </a:lnTo>
                  <a:lnTo>
                    <a:pt x="1119167" y="54769"/>
                  </a:lnTo>
                  <a:cubicBezTo>
                    <a:pt x="1105832" y="54769"/>
                    <a:pt x="1092497" y="45244"/>
                    <a:pt x="1092497" y="27146"/>
                  </a:cubicBezTo>
                  <a:cubicBezTo>
                    <a:pt x="1092497" y="9048"/>
                    <a:pt x="1106309" y="0"/>
                    <a:pt x="1120120" y="0"/>
                  </a:cubicBezTo>
                  <a:close/>
                </a:path>
              </a:pathLst>
            </a:custGeom>
            <a:solidFill>
              <a:srgbClr val="FF671F"/>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grpSp>
      <p:pic>
        <p:nvPicPr>
          <p:cNvPr id="154" name="Picture 12">
            <a:extLst>
              <a:ext uri="{FF2B5EF4-FFF2-40B4-BE49-F238E27FC236}">
                <a16:creationId xmlns:a16="http://schemas.microsoft.com/office/drawing/2014/main" id="{2B45D293-79AB-49B7-B8E8-CCC064C3452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l="-4008" t="-30621" r="4008" b="30621"/>
          <a:stretch>
            <a:fillRect/>
          </a:stretch>
        </p:blipFill>
        <p:spPr bwMode="auto">
          <a:xfrm>
            <a:off x="10753145" y="-20030"/>
            <a:ext cx="1230313"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5" name="Title 1">
            <a:extLst>
              <a:ext uri="{FF2B5EF4-FFF2-40B4-BE49-F238E27FC236}">
                <a16:creationId xmlns:a16="http://schemas.microsoft.com/office/drawing/2014/main" id="{93220186-81CB-48D1-B982-E919F46497FC}"/>
              </a:ext>
            </a:extLst>
          </p:cNvPr>
          <p:cNvSpPr txBox="1">
            <a:spLocks/>
          </p:cNvSpPr>
          <p:nvPr/>
        </p:nvSpPr>
        <p:spPr>
          <a:xfrm>
            <a:off x="3390900" y="58616"/>
            <a:ext cx="5410200" cy="654479"/>
          </a:xfrm>
          <a:prstGeom prst="rect">
            <a:avLst/>
          </a:prstGeom>
        </p:spPr>
        <p:txBody>
          <a:bodyPr/>
          <a:lst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a:lstStyle>
          <a:p>
            <a:pPr algn="ctr"/>
            <a:r>
              <a:rPr lang="en-GB" sz="3600" dirty="0">
                <a:solidFill>
                  <a:schemeClr val="bg1"/>
                </a:solidFill>
                <a:latin typeface="+mn-lt"/>
              </a:rPr>
              <a:t>Definitions</a:t>
            </a:r>
          </a:p>
        </p:txBody>
      </p:sp>
      <p:sp>
        <p:nvSpPr>
          <p:cNvPr id="156" name="TextBox 155">
            <a:extLst>
              <a:ext uri="{FF2B5EF4-FFF2-40B4-BE49-F238E27FC236}">
                <a16:creationId xmlns:a16="http://schemas.microsoft.com/office/drawing/2014/main" id="{7E1A84D3-4FB8-42E0-B611-2371C46FB6D7}"/>
              </a:ext>
            </a:extLst>
          </p:cNvPr>
          <p:cNvSpPr txBox="1"/>
          <p:nvPr/>
        </p:nvSpPr>
        <p:spPr>
          <a:xfrm>
            <a:off x="57973" y="1045069"/>
            <a:ext cx="3800734" cy="2153731"/>
          </a:xfrm>
          <a:prstGeom prst="rect">
            <a:avLst/>
          </a:prstGeom>
          <a:noFill/>
        </p:spPr>
        <p:txBody>
          <a:bodyPr wrap="square">
            <a:spAutoFit/>
          </a:bodyPr>
          <a:lstStyle/>
          <a:p>
            <a:pPr marL="0" marR="0">
              <a:lnSpc>
                <a:spcPct val="107000"/>
              </a:lnSpc>
              <a:spcBef>
                <a:spcPts val="0"/>
              </a:spcBef>
              <a:spcAft>
                <a:spcPts val="0"/>
              </a:spcAft>
            </a:pPr>
            <a:r>
              <a:rPr lang="en-GB" sz="1800" b="1" kern="100" dirty="0">
                <a:solidFill>
                  <a:srgbClr val="FF671F"/>
                </a:solidFill>
                <a:effectLst/>
                <a:latin typeface="Calibri" panose="020F0502020204030204" pitchFamily="34" charset="0"/>
                <a:ea typeface="Calibri" panose="020F0502020204030204" pitchFamily="34" charset="0"/>
                <a:cs typeface="Arial" panose="020B0604020202020204" pitchFamily="34" charset="0"/>
              </a:rPr>
              <a:t>Information Security Event:</a:t>
            </a:r>
          </a:p>
          <a:p>
            <a:pPr marL="0" marR="0">
              <a:lnSpc>
                <a:spcPct val="107000"/>
              </a:lnSpc>
              <a:spcBef>
                <a:spcPts val="0"/>
              </a:spcBef>
              <a:spcAft>
                <a:spcPts val="0"/>
              </a:spcAft>
            </a:pPr>
            <a:r>
              <a:rPr lang="en-GB" b="1" kern="100" dirty="0">
                <a:solidFill>
                  <a:schemeClr val="bg1"/>
                </a:solidFill>
                <a:latin typeface="Calibri" panose="020F0502020204030204" pitchFamily="34" charset="0"/>
                <a:ea typeface="Calibri" panose="020F0502020204030204" pitchFamily="34" charset="0"/>
                <a:cs typeface="Arial" panose="020B0604020202020204" pitchFamily="34" charset="0"/>
              </a:rPr>
              <a:t>I</a:t>
            </a:r>
            <a:r>
              <a:rPr lang="en-GB" sz="18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s any occurrence that might affect the security of company data.</a:t>
            </a:r>
          </a:p>
          <a:p>
            <a:pPr marL="0" marR="0">
              <a:lnSpc>
                <a:spcPct val="107000"/>
              </a:lnSpc>
              <a:spcBef>
                <a:spcPts val="0"/>
              </a:spcBef>
              <a:spcAft>
                <a:spcPts val="0"/>
              </a:spcAft>
            </a:pPr>
            <a:r>
              <a:rPr lang="en-GB" sz="1800" kern="100" dirty="0">
                <a:solidFill>
                  <a:srgbClr val="FF671F"/>
                </a:solidFill>
                <a:effectLst/>
                <a:latin typeface="Calibri" panose="020F0502020204030204" pitchFamily="34" charset="0"/>
                <a:ea typeface="Calibri" panose="020F0502020204030204" pitchFamily="34" charset="0"/>
                <a:cs typeface="Arial" panose="020B0604020202020204" pitchFamily="34" charset="0"/>
              </a:rPr>
              <a:t>Example: </a:t>
            </a:r>
            <a:r>
              <a:rPr lang="en-GB" sz="18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A failed login attempt or unusual network activity.</a:t>
            </a:r>
          </a:p>
          <a:p>
            <a:pPr marL="0" marR="0">
              <a:lnSpc>
                <a:spcPct val="107000"/>
              </a:lnSpc>
              <a:spcBef>
                <a:spcPts val="0"/>
              </a:spcBef>
              <a:spcAft>
                <a:spcPts val="0"/>
              </a:spcAft>
            </a:pPr>
            <a:r>
              <a:rPr lang="en-GB" sz="18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Monitoring these events helps prevent security breaches and protect data.</a:t>
            </a:r>
          </a:p>
        </p:txBody>
      </p:sp>
      <p:sp>
        <p:nvSpPr>
          <p:cNvPr id="157" name="TextBox 156">
            <a:extLst>
              <a:ext uri="{FF2B5EF4-FFF2-40B4-BE49-F238E27FC236}">
                <a16:creationId xmlns:a16="http://schemas.microsoft.com/office/drawing/2014/main" id="{A4D8C66A-4ABD-4FC3-A477-D756435616F6}"/>
              </a:ext>
            </a:extLst>
          </p:cNvPr>
          <p:cNvSpPr txBox="1"/>
          <p:nvPr/>
        </p:nvSpPr>
        <p:spPr>
          <a:xfrm>
            <a:off x="8682350" y="1102030"/>
            <a:ext cx="3526169" cy="2153731"/>
          </a:xfrm>
          <a:prstGeom prst="rect">
            <a:avLst/>
          </a:prstGeom>
          <a:noFill/>
        </p:spPr>
        <p:txBody>
          <a:bodyPr wrap="square">
            <a:spAutoFit/>
          </a:bodyPr>
          <a:lstStyle>
            <a:defPPr>
              <a:defRPr lang="en-US"/>
            </a:defPPr>
            <a:lvl1pPr marR="0">
              <a:lnSpc>
                <a:spcPct val="107000"/>
              </a:lnSpc>
              <a:spcBef>
                <a:spcPts val="0"/>
              </a:spcBef>
              <a:spcAft>
                <a:spcPts val="0"/>
              </a:spcAft>
              <a:defRPr b="1" kern="100">
                <a:solidFill>
                  <a:schemeClr val="bg1"/>
                </a:solidFill>
                <a:effectLst/>
                <a:latin typeface="Calibri" panose="020F0502020204030204" pitchFamily="34" charset="0"/>
                <a:ea typeface="Calibri" panose="020F0502020204030204" pitchFamily="34" charset="0"/>
                <a:cs typeface="Arial" panose="020B0604020202020204" pitchFamily="34" charset="0"/>
              </a:defRPr>
            </a:lvl1pPr>
          </a:lstStyle>
          <a:p>
            <a:r>
              <a:rPr lang="en-GB" dirty="0">
                <a:solidFill>
                  <a:srgbClr val="FF671F"/>
                </a:solidFill>
              </a:rPr>
              <a:t>Risk treatment: </a:t>
            </a:r>
          </a:p>
          <a:p>
            <a:r>
              <a:rPr lang="en-GB" b="0" dirty="0"/>
              <a:t>Is the process of managing risks to reduce their impact. </a:t>
            </a:r>
          </a:p>
          <a:p>
            <a:r>
              <a:rPr lang="en-GB" b="0" dirty="0">
                <a:solidFill>
                  <a:srgbClr val="FF671F"/>
                </a:solidFill>
              </a:rPr>
              <a:t>Example: </a:t>
            </a:r>
            <a:r>
              <a:rPr lang="en-GB" b="0" dirty="0"/>
              <a:t>SMSA installs firewalls to protect against cyberattacks.</a:t>
            </a:r>
          </a:p>
          <a:p>
            <a:r>
              <a:rPr lang="en-GB" b="0" dirty="0"/>
              <a:t>It helps minimize potential damage and ensure business continuity</a:t>
            </a:r>
            <a:r>
              <a:rPr lang="en-GB" dirty="0">
                <a:solidFill>
                  <a:srgbClr val="FF671F"/>
                </a:solidFill>
              </a:rPr>
              <a:t>.</a:t>
            </a:r>
          </a:p>
        </p:txBody>
      </p:sp>
      <p:sp>
        <p:nvSpPr>
          <p:cNvPr id="158" name="TextBox 157">
            <a:extLst>
              <a:ext uri="{FF2B5EF4-FFF2-40B4-BE49-F238E27FC236}">
                <a16:creationId xmlns:a16="http://schemas.microsoft.com/office/drawing/2014/main" id="{7FBC6CE2-4BA7-40D2-8635-A65A4C92DC14}"/>
              </a:ext>
            </a:extLst>
          </p:cNvPr>
          <p:cNvSpPr txBox="1"/>
          <p:nvPr/>
        </p:nvSpPr>
        <p:spPr>
          <a:xfrm>
            <a:off x="45410" y="4513835"/>
            <a:ext cx="3971954" cy="2153731"/>
          </a:xfrm>
          <a:prstGeom prst="rect">
            <a:avLst/>
          </a:prstGeom>
          <a:noFill/>
        </p:spPr>
        <p:txBody>
          <a:bodyPr wrap="square">
            <a:spAutoFit/>
          </a:bodyPr>
          <a:lstStyle>
            <a:defPPr>
              <a:defRPr lang="en-US"/>
            </a:defPPr>
            <a:lvl1pPr marR="0">
              <a:lnSpc>
                <a:spcPct val="107000"/>
              </a:lnSpc>
              <a:spcBef>
                <a:spcPts val="0"/>
              </a:spcBef>
              <a:spcAft>
                <a:spcPts val="0"/>
              </a:spcAft>
              <a:defRPr b="1" kern="100">
                <a:solidFill>
                  <a:schemeClr val="bg1"/>
                </a:solidFill>
                <a:effectLst/>
                <a:latin typeface="Calibri" panose="020F0502020204030204" pitchFamily="34" charset="0"/>
                <a:ea typeface="Calibri" panose="020F0502020204030204" pitchFamily="34" charset="0"/>
                <a:cs typeface="Arial" panose="020B0604020202020204" pitchFamily="34" charset="0"/>
              </a:defRPr>
            </a:lvl1pPr>
          </a:lstStyle>
          <a:p>
            <a:r>
              <a:rPr lang="en-GB" dirty="0">
                <a:solidFill>
                  <a:srgbClr val="FF671F"/>
                </a:solidFill>
              </a:rPr>
              <a:t>Attack:</a:t>
            </a:r>
          </a:p>
          <a:p>
            <a:r>
              <a:rPr lang="en-GB" b="0" dirty="0"/>
              <a:t>Is a deliberate attempt to damage or steal company data. </a:t>
            </a:r>
            <a:r>
              <a:rPr lang="en-GB" b="0" dirty="0">
                <a:solidFill>
                  <a:srgbClr val="FF671F"/>
                </a:solidFill>
              </a:rPr>
              <a:t>Example: </a:t>
            </a:r>
            <a:r>
              <a:rPr lang="en-GB" b="0" dirty="0"/>
              <a:t>A hacker trying to break into SMSA's systems.</a:t>
            </a:r>
          </a:p>
          <a:p>
            <a:r>
              <a:rPr lang="en-GB" b="0" dirty="0"/>
              <a:t>Attacks can lead to data breaches, so they must be detected and stopped quickly.</a:t>
            </a:r>
          </a:p>
        </p:txBody>
      </p:sp>
      <p:sp>
        <p:nvSpPr>
          <p:cNvPr id="159" name="TextBox 158">
            <a:extLst>
              <a:ext uri="{FF2B5EF4-FFF2-40B4-BE49-F238E27FC236}">
                <a16:creationId xmlns:a16="http://schemas.microsoft.com/office/drawing/2014/main" id="{684BADD5-B0B8-4403-8A6D-B3A8DF345F60}"/>
              </a:ext>
            </a:extLst>
          </p:cNvPr>
          <p:cNvSpPr txBox="1"/>
          <p:nvPr/>
        </p:nvSpPr>
        <p:spPr>
          <a:xfrm>
            <a:off x="8690668" y="4298038"/>
            <a:ext cx="3565319" cy="2585323"/>
          </a:xfrm>
          <a:prstGeom prst="rect">
            <a:avLst/>
          </a:prstGeom>
          <a:noFill/>
        </p:spPr>
        <p:txBody>
          <a:bodyPr wrap="square">
            <a:spAutoFit/>
          </a:bodyPr>
          <a:lstStyle/>
          <a:p>
            <a:r>
              <a:rPr lang="en-GB" sz="1800" b="1" dirty="0">
                <a:solidFill>
                  <a:srgbClr val="FF671F"/>
                </a:solidFill>
                <a:effectLst/>
                <a:latin typeface="Calibri" panose="020F0502020204030204" pitchFamily="34" charset="0"/>
                <a:ea typeface="Calibri" panose="020F0502020204030204" pitchFamily="34" charset="0"/>
                <a:cs typeface="Arial" panose="020B0604020202020204" pitchFamily="34" charset="0"/>
              </a:rPr>
              <a:t>Vulnerability: </a:t>
            </a:r>
          </a:p>
          <a:p>
            <a:r>
              <a:rPr lang="en-GB" b="1" dirty="0">
                <a:solidFill>
                  <a:schemeClr val="bg1"/>
                </a:solidFill>
                <a:latin typeface="Calibri" panose="020F0502020204030204" pitchFamily="34" charset="0"/>
                <a:ea typeface="Calibri" panose="020F0502020204030204" pitchFamily="34" charset="0"/>
                <a:cs typeface="Arial" panose="020B0604020202020204" pitchFamily="34" charset="0"/>
              </a:rPr>
              <a:t>I</a:t>
            </a:r>
            <a:r>
              <a:rPr lang="en-GB" sz="1800" dirty="0">
                <a:solidFill>
                  <a:schemeClr val="bg1"/>
                </a:solidFill>
                <a:effectLst/>
                <a:latin typeface="Calibri" panose="020F0502020204030204" pitchFamily="34" charset="0"/>
                <a:ea typeface="Calibri" panose="020F0502020204030204" pitchFamily="34" charset="0"/>
                <a:cs typeface="Arial" panose="020B0604020202020204" pitchFamily="34" charset="0"/>
              </a:rPr>
              <a:t>s a weakness in a system that can be exploited. </a:t>
            </a:r>
          </a:p>
          <a:p>
            <a:r>
              <a:rPr lang="en-GB" sz="1800" dirty="0">
                <a:solidFill>
                  <a:srgbClr val="FF671F"/>
                </a:solidFill>
                <a:effectLst/>
                <a:latin typeface="Calibri" panose="020F0502020204030204" pitchFamily="34" charset="0"/>
                <a:ea typeface="Calibri" panose="020F0502020204030204" pitchFamily="34" charset="0"/>
                <a:cs typeface="Arial" panose="020B0604020202020204" pitchFamily="34" charset="0"/>
              </a:rPr>
              <a:t>Example: </a:t>
            </a:r>
            <a:r>
              <a:rPr lang="en-GB" sz="1800" dirty="0">
                <a:solidFill>
                  <a:schemeClr val="bg1"/>
                </a:solidFill>
                <a:effectLst/>
                <a:latin typeface="Calibri" panose="020F0502020204030204" pitchFamily="34" charset="0"/>
                <a:ea typeface="Calibri" panose="020F0502020204030204" pitchFamily="34" charset="0"/>
                <a:cs typeface="Arial" panose="020B0604020202020204" pitchFamily="34" charset="0"/>
              </a:rPr>
              <a:t>An outdated software that hackers can use to access SMSA’s data.</a:t>
            </a:r>
          </a:p>
          <a:p>
            <a:r>
              <a:rPr lang="en-GB" sz="1800" dirty="0">
                <a:solidFill>
                  <a:schemeClr val="bg1"/>
                </a:solidFill>
                <a:effectLst/>
                <a:latin typeface="Calibri" panose="020F0502020204030204" pitchFamily="34" charset="0"/>
                <a:ea typeface="Calibri" panose="020F0502020204030204" pitchFamily="34" charset="0"/>
                <a:cs typeface="Arial" panose="020B0604020202020204" pitchFamily="34" charset="0"/>
              </a:rPr>
              <a:t>Fixing vulnerabilities helps prevent security breaches and protects company assets.</a:t>
            </a:r>
          </a:p>
        </p:txBody>
      </p:sp>
    </p:spTree>
    <p:extLst>
      <p:ext uri="{BB962C8B-B14F-4D97-AF65-F5344CB8AC3E}">
        <p14:creationId xmlns:p14="http://schemas.microsoft.com/office/powerpoint/2010/main" val="418468784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8">
            <a:extLst>
              <a:ext uri="{FF2B5EF4-FFF2-40B4-BE49-F238E27FC236}">
                <a16:creationId xmlns:a16="http://schemas.microsoft.com/office/drawing/2014/main" id="{F86C00CC-9BC0-4622-884B-01F121EA1D5F}"/>
              </a:ext>
            </a:extLst>
          </p:cNvPr>
          <p:cNvSpPr txBox="1"/>
          <p:nvPr/>
        </p:nvSpPr>
        <p:spPr>
          <a:xfrm>
            <a:off x="3598863" y="6688138"/>
            <a:ext cx="4994275"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cs typeface="Calibri"/>
              </a:rPr>
              <a:t>“</a:t>
            </a:r>
            <a:r>
              <a:rPr sz="650" spc="-5" dirty="0">
                <a:solidFill>
                  <a:schemeClr val="bg1"/>
                </a:solidFill>
                <a:cs typeface="Calibri"/>
              </a:rPr>
              <a:t>C</a:t>
            </a:r>
            <a:r>
              <a:rPr sz="650" spc="-15" dirty="0">
                <a:solidFill>
                  <a:schemeClr val="bg1"/>
                </a:solidFill>
                <a:cs typeface="Calibri"/>
              </a:rPr>
              <a:t>o</a:t>
            </a:r>
            <a:r>
              <a:rPr sz="650" spc="-10" dirty="0">
                <a:solidFill>
                  <a:schemeClr val="bg1"/>
                </a:solidFill>
                <a:cs typeface="Calibri"/>
              </a:rPr>
              <a:t>p</a:t>
            </a:r>
            <a:r>
              <a:rPr sz="650" spc="-15" dirty="0">
                <a:solidFill>
                  <a:schemeClr val="bg1"/>
                </a:solidFill>
                <a:cs typeface="Calibri"/>
              </a:rPr>
              <a:t>y</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a:t>
            </a:r>
            <a:r>
              <a:rPr sz="650" spc="-10" dirty="0">
                <a:solidFill>
                  <a:schemeClr val="bg1"/>
                </a:solidFill>
                <a:cs typeface="Calibri"/>
              </a:rPr>
              <a:t>s</a:t>
            </a:r>
            <a:r>
              <a:rPr sz="650" spc="-5" dirty="0">
                <a:solidFill>
                  <a:schemeClr val="bg1"/>
                </a:solidFill>
                <a:cs typeface="Calibri"/>
              </a:rPr>
              <a:t>:</a:t>
            </a:r>
            <a:r>
              <a:rPr sz="650" spc="-10" dirty="0">
                <a:solidFill>
                  <a:schemeClr val="bg1"/>
                </a:solidFill>
                <a:cs typeface="Calibri"/>
              </a:rPr>
              <a:t> Al</a:t>
            </a:r>
            <a:r>
              <a:rPr sz="650" spc="-5" dirty="0">
                <a:solidFill>
                  <a:schemeClr val="bg1"/>
                </a:solidFill>
                <a:cs typeface="Calibri"/>
              </a:rPr>
              <a:t>l</a:t>
            </a:r>
            <a:r>
              <a:rPr sz="650" spc="15" dirty="0">
                <a:solidFill>
                  <a:schemeClr val="bg1"/>
                </a:solidFill>
                <a:cs typeface="Calibri"/>
              </a:rPr>
              <a:t> </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ts</a:t>
            </a:r>
            <a:r>
              <a:rPr sz="650" spc="-10" dirty="0">
                <a:solidFill>
                  <a:schemeClr val="bg1"/>
                </a:solidFill>
                <a:cs typeface="Calibri"/>
              </a:rPr>
              <a:t> </a:t>
            </a:r>
            <a:r>
              <a:rPr sz="650" spc="-5" dirty="0">
                <a:solidFill>
                  <a:schemeClr val="bg1"/>
                </a:solidFill>
                <a:cs typeface="Calibri"/>
              </a:rPr>
              <a:t>are</a:t>
            </a:r>
            <a:r>
              <a:rPr sz="650" spc="10" dirty="0">
                <a:solidFill>
                  <a:schemeClr val="bg1"/>
                </a:solidFill>
                <a:cs typeface="Calibri"/>
              </a:rPr>
              <a:t> </a:t>
            </a:r>
            <a:r>
              <a:rPr sz="650" spc="-5" dirty="0">
                <a:solidFill>
                  <a:schemeClr val="bg1"/>
                </a:solidFill>
                <a:cs typeface="Calibri"/>
              </a:rPr>
              <a:t>reser</a:t>
            </a:r>
            <a:r>
              <a:rPr sz="650" spc="-10" dirty="0">
                <a:solidFill>
                  <a:schemeClr val="bg1"/>
                </a:solidFill>
                <a:cs typeface="Calibri"/>
              </a:rPr>
              <a:t>v</a:t>
            </a:r>
            <a:r>
              <a:rPr sz="650" spc="-5" dirty="0">
                <a:solidFill>
                  <a:schemeClr val="bg1"/>
                </a:solidFill>
                <a:cs typeface="Calibri"/>
              </a:rPr>
              <a:t>e</a:t>
            </a:r>
            <a:r>
              <a:rPr sz="650" spc="-10" dirty="0">
                <a:solidFill>
                  <a:schemeClr val="bg1"/>
                </a:solidFill>
                <a:cs typeface="Calibri"/>
              </a:rPr>
              <a:t>d</a:t>
            </a:r>
            <a:r>
              <a:rPr sz="650" spc="-5" dirty="0">
                <a:solidFill>
                  <a:schemeClr val="bg1"/>
                </a:solidFill>
                <a:cs typeface="Calibri"/>
              </a:rPr>
              <a:t>,</a:t>
            </a:r>
            <a:r>
              <a:rPr sz="650" spc="-10" dirty="0">
                <a:solidFill>
                  <a:schemeClr val="bg1"/>
                </a:solidFill>
                <a:cs typeface="Calibri"/>
              </a:rPr>
              <a:t> n</a:t>
            </a:r>
            <a:r>
              <a:rPr sz="650" spc="-5" dirty="0">
                <a:solidFill>
                  <a:schemeClr val="bg1"/>
                </a:solidFill>
                <a:cs typeface="Calibri"/>
              </a:rPr>
              <a:t>o</a:t>
            </a:r>
            <a:r>
              <a:rPr sz="650" dirty="0">
                <a:solidFill>
                  <a:schemeClr val="bg1"/>
                </a:solidFill>
                <a:cs typeface="Calibri"/>
              </a:rPr>
              <a:t> </a:t>
            </a:r>
            <a:r>
              <a:rPr sz="650" spc="-10" dirty="0">
                <a:solidFill>
                  <a:schemeClr val="bg1"/>
                </a:solidFill>
                <a:cs typeface="Calibri"/>
              </a:rPr>
              <a:t>p</a:t>
            </a:r>
            <a:r>
              <a:rPr sz="650" spc="-5" dirty="0">
                <a:solidFill>
                  <a:schemeClr val="bg1"/>
                </a:solidFill>
                <a:cs typeface="Calibri"/>
              </a:rPr>
              <a:t>art </a:t>
            </a:r>
            <a:r>
              <a:rPr sz="650" spc="-15" dirty="0">
                <a:solidFill>
                  <a:schemeClr val="bg1"/>
                </a:solidFill>
                <a:cs typeface="Calibri"/>
              </a:rPr>
              <a:t>o</a:t>
            </a:r>
            <a:r>
              <a:rPr sz="650" spc="-5" dirty="0">
                <a:solidFill>
                  <a:schemeClr val="bg1"/>
                </a:solidFill>
                <a:cs typeface="Calibri"/>
              </a:rPr>
              <a:t>f</a:t>
            </a:r>
            <a:r>
              <a:rPr sz="650" spc="10" dirty="0">
                <a:solidFill>
                  <a:schemeClr val="bg1"/>
                </a:solidFill>
                <a:cs typeface="Calibri"/>
              </a:rPr>
              <a:t> </a:t>
            </a:r>
            <a:r>
              <a:rPr sz="650" spc="-5" dirty="0">
                <a:solidFill>
                  <a:schemeClr val="bg1"/>
                </a:solidFill>
                <a:cs typeface="Calibri"/>
              </a:rPr>
              <a:t>t</a:t>
            </a:r>
            <a:r>
              <a:rPr sz="650" spc="-15" dirty="0">
                <a:solidFill>
                  <a:schemeClr val="bg1"/>
                </a:solidFill>
                <a:cs typeface="Calibri"/>
              </a:rPr>
              <a:t>h</a:t>
            </a:r>
            <a:r>
              <a:rPr sz="650" spc="-10" dirty="0">
                <a:solidFill>
                  <a:schemeClr val="bg1"/>
                </a:solidFill>
                <a:cs typeface="Calibri"/>
              </a:rPr>
              <a:t>i</a:t>
            </a:r>
            <a:r>
              <a:rPr sz="650" spc="-5" dirty="0">
                <a:solidFill>
                  <a:schemeClr val="bg1"/>
                </a:solidFill>
                <a:cs typeface="Calibri"/>
              </a:rPr>
              <a:t>s </a:t>
            </a:r>
            <a:r>
              <a:rPr sz="650" spc="-10" dirty="0">
                <a:solidFill>
                  <a:schemeClr val="bg1"/>
                </a:solidFill>
                <a:cs typeface="Calibri"/>
              </a:rPr>
              <a:t>p</a:t>
            </a:r>
            <a:r>
              <a:rPr sz="650" spc="-5" dirty="0">
                <a:solidFill>
                  <a:schemeClr val="bg1"/>
                </a:solidFill>
                <a:cs typeface="Calibri"/>
              </a:rPr>
              <a:t>rese</a:t>
            </a:r>
            <a:r>
              <a:rPr sz="650" spc="-10" dirty="0">
                <a:solidFill>
                  <a:schemeClr val="bg1"/>
                </a:solidFill>
                <a:cs typeface="Calibri"/>
              </a:rPr>
              <a:t>n</a:t>
            </a:r>
            <a:r>
              <a:rPr sz="650" spc="-5" dirty="0">
                <a:solidFill>
                  <a:schemeClr val="bg1"/>
                </a:solidFill>
                <a:cs typeface="Calibri"/>
              </a:rPr>
              <a:t>tat</a:t>
            </a:r>
            <a:r>
              <a:rPr sz="650" spc="-15" dirty="0">
                <a:solidFill>
                  <a:schemeClr val="bg1"/>
                </a:solidFill>
                <a:cs typeface="Calibri"/>
              </a:rPr>
              <a:t>io</a:t>
            </a:r>
            <a:r>
              <a:rPr sz="650" spc="-5" dirty="0">
                <a:solidFill>
                  <a:schemeClr val="bg1"/>
                </a:solidFill>
                <a:cs typeface="Calibri"/>
              </a:rPr>
              <a:t>n</a:t>
            </a:r>
            <a:r>
              <a:rPr sz="650" dirty="0">
                <a:solidFill>
                  <a:schemeClr val="bg1"/>
                </a:solidFill>
                <a:cs typeface="Calibri"/>
              </a:rPr>
              <a:t> </a:t>
            </a:r>
            <a:r>
              <a:rPr sz="650" spc="-5" dirty="0">
                <a:solidFill>
                  <a:schemeClr val="bg1"/>
                </a:solidFill>
                <a:cs typeface="Calibri"/>
              </a:rPr>
              <a:t>can</a:t>
            </a:r>
            <a:r>
              <a:rPr sz="650" dirty="0">
                <a:solidFill>
                  <a:schemeClr val="bg1"/>
                </a:solidFill>
                <a:cs typeface="Calibri"/>
              </a:rPr>
              <a:t> </a:t>
            </a:r>
            <a:r>
              <a:rPr sz="650" spc="-10" dirty="0">
                <a:solidFill>
                  <a:schemeClr val="bg1"/>
                </a:solidFill>
                <a:cs typeface="Calibri"/>
              </a:rPr>
              <a:t>b</a:t>
            </a:r>
            <a:r>
              <a:rPr sz="650" spc="-5" dirty="0">
                <a:solidFill>
                  <a:schemeClr val="bg1"/>
                </a:solidFill>
                <a:cs typeface="Calibri"/>
              </a:rPr>
              <a:t>e re</a:t>
            </a:r>
            <a:r>
              <a:rPr sz="650" spc="-10" dirty="0">
                <a:solidFill>
                  <a:schemeClr val="bg1"/>
                </a:solidFill>
                <a:cs typeface="Calibri"/>
              </a:rPr>
              <a:t>p</a:t>
            </a:r>
            <a:r>
              <a:rPr sz="650" spc="-5" dirty="0">
                <a:solidFill>
                  <a:schemeClr val="bg1"/>
                </a:solidFill>
                <a:cs typeface="Calibri"/>
              </a:rPr>
              <a:t>r</a:t>
            </a:r>
            <a:r>
              <a:rPr sz="650" spc="-10" dirty="0">
                <a:solidFill>
                  <a:schemeClr val="bg1"/>
                </a:solidFill>
                <a:cs typeface="Calibri"/>
              </a:rPr>
              <a:t>odu</a:t>
            </a:r>
            <a:r>
              <a:rPr sz="650" spc="-5" dirty="0">
                <a:solidFill>
                  <a:schemeClr val="bg1"/>
                </a:solidFill>
                <a:cs typeface="Calibri"/>
              </a:rPr>
              <a:t>ced</a:t>
            </a:r>
            <a:r>
              <a:rPr sz="650" dirty="0">
                <a:solidFill>
                  <a:schemeClr val="bg1"/>
                </a:solidFill>
                <a:cs typeface="Calibri"/>
              </a:rPr>
              <a:t> </a:t>
            </a:r>
            <a:r>
              <a:rPr sz="650" spc="-15" dirty="0">
                <a:solidFill>
                  <a:schemeClr val="bg1"/>
                </a:solidFill>
                <a:cs typeface="Calibri"/>
              </a:rPr>
              <a:t>o</a:t>
            </a:r>
            <a:r>
              <a:rPr sz="650" spc="-5" dirty="0">
                <a:solidFill>
                  <a:schemeClr val="bg1"/>
                </a:solidFill>
                <a:cs typeface="Calibri"/>
              </a:rPr>
              <a:t>r c</a:t>
            </a:r>
            <a:r>
              <a:rPr sz="650" spc="-10" dirty="0">
                <a:solidFill>
                  <a:schemeClr val="bg1"/>
                </a:solidFill>
                <a:cs typeface="Calibri"/>
              </a:rPr>
              <a:t>opi</a:t>
            </a:r>
            <a:r>
              <a:rPr sz="650" spc="-5" dirty="0">
                <a:solidFill>
                  <a:schemeClr val="bg1"/>
                </a:solidFill>
                <a:cs typeface="Calibri"/>
              </a:rPr>
              <a:t>ed</a:t>
            </a:r>
            <a:r>
              <a:rPr sz="650" spc="15" dirty="0">
                <a:solidFill>
                  <a:schemeClr val="bg1"/>
                </a:solidFill>
                <a:cs typeface="Calibri"/>
              </a:rPr>
              <a:t> </a:t>
            </a:r>
            <a:r>
              <a:rPr sz="650" spc="-10" dirty="0">
                <a:solidFill>
                  <a:schemeClr val="bg1"/>
                </a:solidFill>
                <a:cs typeface="Calibri"/>
              </a:rPr>
              <a:t>b</a:t>
            </a:r>
            <a:r>
              <a:rPr sz="650" spc="-5" dirty="0">
                <a:solidFill>
                  <a:schemeClr val="bg1"/>
                </a:solidFill>
                <a:cs typeface="Calibri"/>
              </a:rPr>
              <a:t>y</a:t>
            </a:r>
            <a:r>
              <a:rPr sz="650" spc="-10" dirty="0">
                <a:solidFill>
                  <a:schemeClr val="bg1"/>
                </a:solidFill>
                <a:cs typeface="Calibri"/>
              </a:rPr>
              <a:t> </a:t>
            </a:r>
            <a:r>
              <a:rPr sz="650" spc="-5" dirty="0">
                <a:solidFill>
                  <a:schemeClr val="bg1"/>
                </a:solidFill>
                <a:cs typeface="Calibri"/>
              </a:rPr>
              <a:t>a</a:t>
            </a:r>
            <a:r>
              <a:rPr sz="650" spc="-10" dirty="0">
                <a:solidFill>
                  <a:schemeClr val="bg1"/>
                </a:solidFill>
                <a:cs typeface="Calibri"/>
              </a:rPr>
              <a:t>n</a:t>
            </a:r>
            <a:r>
              <a:rPr sz="650" spc="-5" dirty="0">
                <a:solidFill>
                  <a:schemeClr val="bg1"/>
                </a:solidFill>
                <a:cs typeface="Calibri"/>
              </a:rPr>
              <a:t>y</a:t>
            </a:r>
            <a:r>
              <a:rPr sz="650" dirty="0">
                <a:solidFill>
                  <a:schemeClr val="bg1"/>
                </a:solidFill>
                <a:cs typeface="Calibri"/>
              </a:rPr>
              <a:t> </a:t>
            </a:r>
            <a:r>
              <a:rPr sz="650" spc="-5" dirty="0">
                <a:solidFill>
                  <a:schemeClr val="bg1"/>
                </a:solidFill>
                <a:cs typeface="Calibri"/>
              </a:rPr>
              <a:t>mea</a:t>
            </a:r>
            <a:r>
              <a:rPr sz="650" spc="-10" dirty="0">
                <a:solidFill>
                  <a:schemeClr val="bg1"/>
                </a:solidFill>
                <a:cs typeface="Calibri"/>
              </a:rPr>
              <a:t>n</a:t>
            </a:r>
            <a:r>
              <a:rPr sz="650" spc="-5" dirty="0">
                <a:solidFill>
                  <a:schemeClr val="bg1"/>
                </a:solidFill>
                <a:cs typeface="Calibri"/>
              </a:rPr>
              <a:t>s e</a:t>
            </a:r>
            <a:r>
              <a:rPr sz="650" spc="-10" dirty="0">
                <a:solidFill>
                  <a:schemeClr val="bg1"/>
                </a:solidFill>
                <a:cs typeface="Calibri"/>
              </a:rPr>
              <a:t>x</a:t>
            </a:r>
            <a:r>
              <a:rPr sz="650" spc="-5" dirty="0">
                <a:solidFill>
                  <a:schemeClr val="bg1"/>
                </a:solidFill>
                <a:cs typeface="Calibri"/>
              </a:rPr>
              <a:t>ce</a:t>
            </a:r>
            <a:r>
              <a:rPr sz="650" spc="-10" dirty="0">
                <a:solidFill>
                  <a:schemeClr val="bg1"/>
                </a:solidFill>
                <a:cs typeface="Calibri"/>
              </a:rPr>
              <a:t>p</a:t>
            </a:r>
            <a:r>
              <a:rPr sz="650" spc="-5" dirty="0">
                <a:solidFill>
                  <a:schemeClr val="bg1"/>
                </a:solidFill>
                <a:cs typeface="Calibri"/>
              </a:rPr>
              <a:t>t</a:t>
            </a:r>
            <a:r>
              <a:rPr sz="650" spc="5" dirty="0">
                <a:solidFill>
                  <a:schemeClr val="bg1"/>
                </a:solidFill>
                <a:cs typeface="Calibri"/>
              </a:rPr>
              <a:t> </a:t>
            </a:r>
            <a:r>
              <a:rPr sz="650" spc="-5" dirty="0">
                <a:solidFill>
                  <a:schemeClr val="bg1"/>
                </a:solidFill>
                <a:cs typeface="Calibri"/>
              </a:rPr>
              <a:t>w</a:t>
            </a:r>
            <a:r>
              <a:rPr sz="650" spc="-10" dirty="0">
                <a:solidFill>
                  <a:schemeClr val="bg1"/>
                </a:solidFill>
                <a:cs typeface="Calibri"/>
              </a:rPr>
              <a:t>i</a:t>
            </a:r>
            <a:r>
              <a:rPr sz="650" spc="-5" dirty="0">
                <a:solidFill>
                  <a:schemeClr val="bg1"/>
                </a:solidFill>
                <a:cs typeface="Calibri"/>
              </a:rPr>
              <a:t>th</a:t>
            </a:r>
            <a:r>
              <a:rPr sz="650" spc="-10" dirty="0">
                <a:solidFill>
                  <a:schemeClr val="bg1"/>
                </a:solidFill>
                <a:cs typeface="Calibri"/>
              </a:rPr>
              <a:t> </a:t>
            </a:r>
            <a:r>
              <a:rPr sz="650" spc="-5" dirty="0">
                <a:solidFill>
                  <a:schemeClr val="bg1"/>
                </a:solidFill>
                <a:cs typeface="Calibri"/>
              </a:rPr>
              <a:t>wr</a:t>
            </a:r>
            <a:r>
              <a:rPr sz="650" spc="-10" dirty="0">
                <a:solidFill>
                  <a:schemeClr val="bg1"/>
                </a:solidFill>
                <a:cs typeface="Calibri"/>
              </a:rPr>
              <a:t>i</a:t>
            </a:r>
            <a:r>
              <a:rPr sz="650" spc="-5" dirty="0">
                <a:solidFill>
                  <a:schemeClr val="bg1"/>
                </a:solidFill>
                <a:cs typeface="Calibri"/>
              </a:rPr>
              <a:t>t</a:t>
            </a:r>
            <a:r>
              <a:rPr sz="650" spc="-10" dirty="0">
                <a:solidFill>
                  <a:schemeClr val="bg1"/>
                </a:solidFill>
                <a:cs typeface="Calibri"/>
              </a:rPr>
              <a:t>t</a:t>
            </a:r>
            <a:r>
              <a:rPr sz="650" spc="5" dirty="0">
                <a:solidFill>
                  <a:schemeClr val="bg1"/>
                </a:solidFill>
                <a:cs typeface="Calibri"/>
              </a:rPr>
              <a:t>e</a:t>
            </a:r>
            <a:r>
              <a:rPr sz="650" spc="-5" dirty="0">
                <a:solidFill>
                  <a:schemeClr val="bg1"/>
                </a:solidFill>
                <a:cs typeface="Calibri"/>
              </a:rPr>
              <a:t>n</a:t>
            </a:r>
            <a:r>
              <a:rPr sz="650" spc="-10" dirty="0">
                <a:solidFill>
                  <a:schemeClr val="bg1"/>
                </a:solidFill>
                <a:cs typeface="Calibri"/>
              </a:rPr>
              <a:t> p</a:t>
            </a:r>
            <a:r>
              <a:rPr sz="650" spc="-5" dirty="0">
                <a:solidFill>
                  <a:schemeClr val="bg1"/>
                </a:solidFill>
                <a:cs typeface="Calibri"/>
              </a:rPr>
              <a:t>erm</a:t>
            </a:r>
            <a:r>
              <a:rPr sz="650" spc="-15" dirty="0">
                <a:solidFill>
                  <a:schemeClr val="bg1"/>
                </a:solidFill>
                <a:cs typeface="Calibri"/>
              </a:rPr>
              <a:t>i</a:t>
            </a:r>
            <a:r>
              <a:rPr sz="650" spc="-5" dirty="0">
                <a:solidFill>
                  <a:schemeClr val="bg1"/>
                </a:solidFill>
                <a:cs typeface="Calibri"/>
              </a:rPr>
              <a:t>s</a:t>
            </a:r>
            <a:r>
              <a:rPr sz="650" spc="-10" dirty="0">
                <a:solidFill>
                  <a:schemeClr val="bg1"/>
                </a:solidFill>
                <a:cs typeface="Calibri"/>
              </a:rPr>
              <a:t>si</a:t>
            </a:r>
            <a:r>
              <a:rPr sz="650" spc="-15" dirty="0">
                <a:solidFill>
                  <a:schemeClr val="bg1"/>
                </a:solidFill>
                <a:cs typeface="Calibri"/>
              </a:rPr>
              <a:t>o</a:t>
            </a:r>
            <a:r>
              <a:rPr sz="650" spc="-5" dirty="0">
                <a:solidFill>
                  <a:schemeClr val="bg1"/>
                </a:solidFill>
                <a:cs typeface="Calibri"/>
              </a:rPr>
              <a:t>n</a:t>
            </a:r>
            <a:r>
              <a:rPr sz="650" dirty="0">
                <a:solidFill>
                  <a:schemeClr val="bg1"/>
                </a:solidFill>
                <a:cs typeface="Calibri"/>
              </a:rPr>
              <a:t> </a:t>
            </a:r>
            <a:r>
              <a:rPr sz="650" spc="-15" dirty="0">
                <a:solidFill>
                  <a:schemeClr val="bg1"/>
                </a:solidFill>
                <a:cs typeface="Calibri"/>
              </a:rPr>
              <a:t>f</a:t>
            </a:r>
            <a:r>
              <a:rPr sz="650" spc="-5" dirty="0">
                <a:solidFill>
                  <a:schemeClr val="bg1"/>
                </a:solidFill>
                <a:cs typeface="Calibri"/>
              </a:rPr>
              <a:t>r</a:t>
            </a:r>
            <a:r>
              <a:rPr sz="650" spc="-10" dirty="0">
                <a:solidFill>
                  <a:schemeClr val="bg1"/>
                </a:solidFill>
                <a:cs typeface="Calibri"/>
              </a:rPr>
              <a:t>om</a:t>
            </a:r>
            <a:r>
              <a:rPr sz="650" spc="5" dirty="0">
                <a:solidFill>
                  <a:schemeClr val="bg1"/>
                </a:solidFill>
                <a:cs typeface="Calibri"/>
              </a:rPr>
              <a:t> </a:t>
            </a:r>
            <a:r>
              <a:rPr sz="650" spc="-5" dirty="0">
                <a:solidFill>
                  <a:schemeClr val="bg1"/>
                </a:solidFill>
                <a:cs typeface="Calibri"/>
              </a:rPr>
              <a:t>S</a:t>
            </a:r>
            <a:r>
              <a:rPr sz="650" spc="-15" dirty="0">
                <a:solidFill>
                  <a:schemeClr val="bg1"/>
                </a:solidFill>
                <a:cs typeface="Calibri"/>
              </a:rPr>
              <a:t>M</a:t>
            </a:r>
            <a:r>
              <a:rPr sz="650" spc="-5" dirty="0">
                <a:solidFill>
                  <a:schemeClr val="bg1"/>
                </a:solidFill>
                <a:cs typeface="Calibri"/>
              </a:rPr>
              <a:t>SA</a:t>
            </a:r>
            <a:r>
              <a:rPr sz="650" dirty="0">
                <a:solidFill>
                  <a:schemeClr val="bg1"/>
                </a:solidFill>
                <a:cs typeface="Calibri"/>
              </a:rPr>
              <a:t>.</a:t>
            </a:r>
            <a:r>
              <a:rPr sz="650" spc="-5" dirty="0">
                <a:solidFill>
                  <a:schemeClr val="bg1"/>
                </a:solidFill>
                <a:cs typeface="Calibri"/>
              </a:rPr>
              <a:t>“</a:t>
            </a:r>
            <a:endParaRPr sz="650" dirty="0">
              <a:solidFill>
                <a:schemeClr val="bg1"/>
              </a:solidFill>
              <a:cs typeface="Calibri"/>
            </a:endParaRPr>
          </a:p>
        </p:txBody>
      </p:sp>
      <p:cxnSp>
        <p:nvCxnSpPr>
          <p:cNvPr id="3" name="Straight Connector 2">
            <a:extLst>
              <a:ext uri="{FF2B5EF4-FFF2-40B4-BE49-F238E27FC236}">
                <a16:creationId xmlns:a16="http://schemas.microsoft.com/office/drawing/2014/main" id="{145D5635-2F3E-4664-BA11-F785E7578BB9}"/>
              </a:ext>
            </a:extLst>
          </p:cNvPr>
          <p:cNvCxnSpPr>
            <a:cxnSpLocks/>
          </p:cNvCxnSpPr>
          <p:nvPr/>
        </p:nvCxnSpPr>
        <p:spPr>
          <a:xfrm>
            <a:off x="228600" y="6825009"/>
            <a:ext cx="11731052" cy="0"/>
          </a:xfrm>
          <a:prstGeom prst="line">
            <a:avLst/>
          </a:prstGeom>
          <a:ln w="57150">
            <a:solidFill>
              <a:srgbClr val="FF671F"/>
            </a:solidFill>
          </a:ln>
        </p:spPr>
        <p:style>
          <a:lnRef idx="1">
            <a:schemeClr val="dk1"/>
          </a:lnRef>
          <a:fillRef idx="0">
            <a:schemeClr val="dk1"/>
          </a:fillRef>
          <a:effectRef idx="0">
            <a:schemeClr val="dk1"/>
          </a:effectRef>
          <a:fontRef idx="minor">
            <a:schemeClr val="tx1"/>
          </a:fontRef>
        </p:style>
      </p:cxnSp>
      <p:pic>
        <p:nvPicPr>
          <p:cNvPr id="79" name="Picture Placeholder 57" descr="A picture containing space, screenshot, darkness&#10;&#10;Description automatically generated">
            <a:extLst>
              <a:ext uri="{FF2B5EF4-FFF2-40B4-BE49-F238E27FC236}">
                <a16:creationId xmlns:a16="http://schemas.microsoft.com/office/drawing/2014/main" id="{D092F27C-6648-42C3-85D4-4D62A45A49B6}"/>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rcRect/>
          <a:stretch/>
        </p:blipFill>
        <p:spPr>
          <a:xfrm>
            <a:off x="0" y="0"/>
            <a:ext cx="12188825" cy="6858000"/>
          </a:xfrm>
          <a:prstGeom prst="rect">
            <a:avLst/>
          </a:prstGeom>
        </p:spPr>
      </p:pic>
      <p:sp>
        <p:nvSpPr>
          <p:cNvPr id="80" name="Rectangle 79">
            <a:extLst>
              <a:ext uri="{FF2B5EF4-FFF2-40B4-BE49-F238E27FC236}">
                <a16:creationId xmlns:a16="http://schemas.microsoft.com/office/drawing/2014/main" id="{AA4D2C62-935C-4D2F-823E-77E131B5E6B0}"/>
              </a:ext>
            </a:extLst>
          </p:cNvPr>
          <p:cNvSpPr/>
          <p:nvPr/>
        </p:nvSpPr>
        <p:spPr>
          <a:xfrm>
            <a:off x="1524" y="0"/>
            <a:ext cx="12188952" cy="6858000"/>
          </a:xfrm>
          <a:prstGeom prst="rect">
            <a:avLst/>
          </a:prstGeom>
          <a:gradFill flip="none" rotWithShape="1">
            <a:gsLst>
              <a:gs pos="0">
                <a:srgbClr val="000000">
                  <a:alpha val="90000"/>
                </a:srgbClr>
              </a:gs>
              <a:gs pos="100000">
                <a:srgbClr val="000000">
                  <a:alpha val="80000"/>
                </a:srgbClr>
              </a:gs>
            </a:gsLst>
            <a:lin ang="162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a typeface="+mn-ea"/>
              <a:cs typeface="+mn-cs"/>
            </a:endParaRPr>
          </a:p>
        </p:txBody>
      </p:sp>
      <p:sp>
        <p:nvSpPr>
          <p:cNvPr id="81" name="Rectangle 80">
            <a:extLst>
              <a:ext uri="{FF2B5EF4-FFF2-40B4-BE49-F238E27FC236}">
                <a16:creationId xmlns:a16="http://schemas.microsoft.com/office/drawing/2014/main" id="{581B8D52-0308-42B0-854D-FA9AE02486BA}"/>
              </a:ext>
            </a:extLst>
          </p:cNvPr>
          <p:cNvSpPr/>
          <p:nvPr/>
        </p:nvSpPr>
        <p:spPr>
          <a:xfrm>
            <a:off x="1524" y="0"/>
            <a:ext cx="12188952" cy="858129"/>
          </a:xfrm>
          <a:prstGeom prst="rect">
            <a:avLst/>
          </a:prstGeom>
          <a:solidFill>
            <a:srgbClr val="9E01B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a typeface="+mn-ea"/>
              <a:cs typeface="+mn-cs"/>
            </a:endParaRPr>
          </a:p>
        </p:txBody>
      </p:sp>
      <p:pic>
        <p:nvPicPr>
          <p:cNvPr id="83" name="Picture Placeholder 1044" descr="A picture containing space, screenshot, darkness&#10;&#10;Description automatically generated">
            <a:extLst>
              <a:ext uri="{FF2B5EF4-FFF2-40B4-BE49-F238E27FC236}">
                <a16:creationId xmlns:a16="http://schemas.microsoft.com/office/drawing/2014/main" id="{0EECCFF0-8D20-4796-83FD-46EFF94C6254}"/>
              </a:ext>
            </a:extLst>
          </p:cNvPr>
          <p:cNvPicPr>
            <a:picLocks noChangeAspect="1"/>
          </p:cNvPicPr>
          <p:nvPr/>
        </p:nvPicPr>
        <p:blipFill>
          <a:blip r:embed="rId4" cstate="print">
            <a:duotone>
              <a:schemeClr val="accent2">
                <a:shade val="45000"/>
                <a:satMod val="135000"/>
              </a:schemeClr>
              <a:prstClr val="white"/>
            </a:duotone>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a:stretch/>
        </p:blipFill>
        <p:spPr>
          <a:xfrm>
            <a:off x="5115832" y="2813675"/>
            <a:ext cx="1958088" cy="1679588"/>
          </a:xfrm>
          <a:custGeom>
            <a:avLst/>
            <a:gdLst>
              <a:gd name="connsiteX0" fmla="*/ 419897 w 1958088"/>
              <a:gd name="connsiteY0" fmla="*/ 0 h 1679588"/>
              <a:gd name="connsiteX1" fmla="*/ 1538191 w 1958088"/>
              <a:gd name="connsiteY1" fmla="*/ 0 h 1679588"/>
              <a:gd name="connsiteX2" fmla="*/ 1958088 w 1958088"/>
              <a:gd name="connsiteY2" fmla="*/ 839794 h 1679588"/>
              <a:gd name="connsiteX3" fmla="*/ 1538191 w 1958088"/>
              <a:gd name="connsiteY3" fmla="*/ 1679588 h 1679588"/>
              <a:gd name="connsiteX4" fmla="*/ 419897 w 1958088"/>
              <a:gd name="connsiteY4" fmla="*/ 1679588 h 1679588"/>
              <a:gd name="connsiteX5" fmla="*/ 0 w 1958088"/>
              <a:gd name="connsiteY5" fmla="*/ 839794 h 1679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58088" h="1679588">
                <a:moveTo>
                  <a:pt x="419897" y="0"/>
                </a:moveTo>
                <a:lnTo>
                  <a:pt x="1538191" y="0"/>
                </a:lnTo>
                <a:lnTo>
                  <a:pt x="1958088" y="839794"/>
                </a:lnTo>
                <a:lnTo>
                  <a:pt x="1538191" y="1679588"/>
                </a:lnTo>
                <a:lnTo>
                  <a:pt x="419897" y="1679588"/>
                </a:lnTo>
                <a:lnTo>
                  <a:pt x="0" y="839794"/>
                </a:lnTo>
                <a:close/>
              </a:path>
            </a:pathLst>
          </a:custGeom>
        </p:spPr>
      </p:pic>
      <p:grpSp>
        <p:nvGrpSpPr>
          <p:cNvPr id="84" name="Group 83">
            <a:extLst>
              <a:ext uri="{FF2B5EF4-FFF2-40B4-BE49-F238E27FC236}">
                <a16:creationId xmlns:a16="http://schemas.microsoft.com/office/drawing/2014/main" id="{AA548C50-5FC3-4F60-847E-F36CF1B8D164}"/>
              </a:ext>
            </a:extLst>
          </p:cNvPr>
          <p:cNvGrpSpPr/>
          <p:nvPr/>
        </p:nvGrpSpPr>
        <p:grpSpPr>
          <a:xfrm>
            <a:off x="5116956" y="2807201"/>
            <a:ext cx="1958088" cy="1679588"/>
            <a:chOff x="5114220" y="2807201"/>
            <a:chExt cx="1958088" cy="1679588"/>
          </a:xfrm>
        </p:grpSpPr>
        <p:sp>
          <p:nvSpPr>
            <p:cNvPr id="85" name="Hexagon 84">
              <a:extLst>
                <a:ext uri="{FF2B5EF4-FFF2-40B4-BE49-F238E27FC236}">
                  <a16:creationId xmlns:a16="http://schemas.microsoft.com/office/drawing/2014/main" id="{92773842-A81D-4D07-9B29-8625CE344D35}"/>
                </a:ext>
              </a:extLst>
            </p:cNvPr>
            <p:cNvSpPr/>
            <p:nvPr/>
          </p:nvSpPr>
          <p:spPr>
            <a:xfrm>
              <a:off x="5114220" y="2807201"/>
              <a:ext cx="1958088" cy="1679588"/>
            </a:xfrm>
            <a:prstGeom prst="hexagon">
              <a:avLst/>
            </a:prstGeom>
            <a:noFill/>
            <a:ln w="6350" cap="flat" cmpd="sng" algn="ctr">
              <a:solidFill>
                <a:srgbClr val="FFFFFF">
                  <a:alpha val="2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a typeface="+mn-ea"/>
                <a:cs typeface="+mn-cs"/>
              </a:endParaRPr>
            </a:p>
          </p:txBody>
        </p:sp>
        <p:grpSp>
          <p:nvGrpSpPr>
            <p:cNvPr id="86" name="Group 85">
              <a:extLst>
                <a:ext uri="{FF2B5EF4-FFF2-40B4-BE49-F238E27FC236}">
                  <a16:creationId xmlns:a16="http://schemas.microsoft.com/office/drawing/2014/main" id="{4A1FAB14-88B1-4216-957D-BEF1D52FE966}"/>
                </a:ext>
              </a:extLst>
            </p:cNvPr>
            <p:cNvGrpSpPr/>
            <p:nvPr/>
          </p:nvGrpSpPr>
          <p:grpSpPr>
            <a:xfrm>
              <a:off x="5626039" y="3115295"/>
              <a:ext cx="934450" cy="1063400"/>
              <a:chOff x="-2275476" y="5345581"/>
              <a:chExt cx="733108" cy="834274"/>
            </a:xfrm>
          </p:grpSpPr>
          <p:grpSp>
            <p:nvGrpSpPr>
              <p:cNvPr id="87" name="Group 86">
                <a:extLst>
                  <a:ext uri="{FF2B5EF4-FFF2-40B4-BE49-F238E27FC236}">
                    <a16:creationId xmlns:a16="http://schemas.microsoft.com/office/drawing/2014/main" id="{D5D9E51C-E12F-42E6-B16E-5659D1416BDB}"/>
                  </a:ext>
                </a:extLst>
              </p:cNvPr>
              <p:cNvGrpSpPr/>
              <p:nvPr/>
            </p:nvGrpSpPr>
            <p:grpSpPr>
              <a:xfrm>
                <a:off x="-2275476" y="5345581"/>
                <a:ext cx="733108" cy="834274"/>
                <a:chOff x="8420793" y="787558"/>
                <a:chExt cx="409870" cy="466431"/>
              </a:xfrm>
            </p:grpSpPr>
            <p:sp>
              <p:nvSpPr>
                <p:cNvPr id="96" name="Graphic 2">
                  <a:extLst>
                    <a:ext uri="{FF2B5EF4-FFF2-40B4-BE49-F238E27FC236}">
                      <a16:creationId xmlns:a16="http://schemas.microsoft.com/office/drawing/2014/main" id="{DA33890F-FFA0-4C11-8CE8-E562E82B42B5}"/>
                    </a:ext>
                  </a:extLst>
                </p:cNvPr>
                <p:cNvSpPr/>
                <p:nvPr/>
              </p:nvSpPr>
              <p:spPr>
                <a:xfrm>
                  <a:off x="8420793" y="787558"/>
                  <a:ext cx="409870" cy="466431"/>
                </a:xfrm>
                <a:custGeom>
                  <a:avLst/>
                  <a:gdLst>
                    <a:gd name="connsiteX0" fmla="*/ 3757735 w 3767755"/>
                    <a:gd name="connsiteY0" fmla="*/ 1054605 h 4287723"/>
                    <a:gd name="connsiteX1" fmla="*/ 3554181 w 3767755"/>
                    <a:gd name="connsiteY1" fmla="*/ 755043 h 4287723"/>
                    <a:gd name="connsiteX2" fmla="*/ 2037465 w 3767755"/>
                    <a:gd name="connsiteY2" fmla="*/ 34621 h 4287723"/>
                    <a:gd name="connsiteX3" fmla="*/ 1730537 w 3767755"/>
                    <a:gd name="connsiteY3" fmla="*/ 34621 h 4287723"/>
                    <a:gd name="connsiteX4" fmla="*/ 213576 w 3767755"/>
                    <a:gd name="connsiteY4" fmla="*/ 755289 h 4287723"/>
                    <a:gd name="connsiteX5" fmla="*/ 10021 w 3767755"/>
                    <a:gd name="connsiteY5" fmla="*/ 1054850 h 4287723"/>
                    <a:gd name="connsiteX6" fmla="*/ 1740113 w 3767755"/>
                    <a:gd name="connsiteY6" fmla="*/ 4257706 h 4287723"/>
                    <a:gd name="connsiteX7" fmla="*/ 2027644 w 3767755"/>
                    <a:gd name="connsiteY7" fmla="*/ 4257706 h 4287723"/>
                    <a:gd name="connsiteX8" fmla="*/ 3757735 w 3767755"/>
                    <a:gd name="connsiteY8" fmla="*/ 1054605 h 4287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67755" h="4287723">
                      <a:moveTo>
                        <a:pt x="3757735" y="1054605"/>
                      </a:moveTo>
                      <a:cubicBezTo>
                        <a:pt x="3749387" y="925204"/>
                        <a:pt x="3671305" y="810781"/>
                        <a:pt x="3554181" y="755043"/>
                      </a:cubicBezTo>
                      <a:lnTo>
                        <a:pt x="2037465" y="34621"/>
                      </a:lnTo>
                      <a:cubicBezTo>
                        <a:pt x="1940231" y="-11540"/>
                        <a:pt x="1827527" y="-11540"/>
                        <a:pt x="1730537" y="34621"/>
                      </a:cubicBezTo>
                      <a:lnTo>
                        <a:pt x="213576" y="755289"/>
                      </a:lnTo>
                      <a:cubicBezTo>
                        <a:pt x="96452" y="810781"/>
                        <a:pt x="18370" y="925449"/>
                        <a:pt x="10021" y="1054850"/>
                      </a:cubicBezTo>
                      <a:cubicBezTo>
                        <a:pt x="-132148" y="3254174"/>
                        <a:pt x="1277757" y="4055379"/>
                        <a:pt x="1740113" y="4257706"/>
                      </a:cubicBezTo>
                      <a:cubicBezTo>
                        <a:pt x="1831701" y="4297729"/>
                        <a:pt x="1936056" y="4297729"/>
                        <a:pt x="2027644" y="4257706"/>
                      </a:cubicBezTo>
                      <a:cubicBezTo>
                        <a:pt x="2489754" y="4055134"/>
                        <a:pt x="3899904" y="3253928"/>
                        <a:pt x="3757735" y="1054605"/>
                      </a:cubicBezTo>
                      <a:close/>
                    </a:path>
                  </a:pathLst>
                </a:custGeom>
                <a:solidFill>
                  <a:srgbClr val="FFFFFF">
                    <a:alpha val="40000"/>
                  </a:srgbClr>
                </a:solidFill>
                <a:ln w="2454"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 typeface="Arial"/>
                    <a:buNone/>
                    <a:tabLst/>
                    <a:defRPr/>
                  </a:pPr>
                  <a:endParaRPr kumimoji="0" lang="en-US" sz="1800" b="0" i="0" u="none" strike="noStrike" kern="0" cap="none" spc="0" normalizeH="0" baseline="0" noProof="0">
                    <a:ln>
                      <a:noFill/>
                    </a:ln>
                    <a:solidFill>
                      <a:prstClr val="black"/>
                    </a:solidFill>
                    <a:effectLst/>
                    <a:uLnTx/>
                    <a:uFillTx/>
                    <a:cs typeface="Arial"/>
                    <a:sym typeface="Arial"/>
                  </a:endParaRPr>
                </a:p>
              </p:txBody>
            </p:sp>
            <p:sp>
              <p:nvSpPr>
                <p:cNvPr id="97" name="Graphic 2">
                  <a:extLst>
                    <a:ext uri="{FF2B5EF4-FFF2-40B4-BE49-F238E27FC236}">
                      <a16:creationId xmlns:a16="http://schemas.microsoft.com/office/drawing/2014/main" id="{6AE9B70F-F46B-4856-B719-361EEA4959DA}"/>
                    </a:ext>
                  </a:extLst>
                </p:cNvPr>
                <p:cNvSpPr/>
                <p:nvPr/>
              </p:nvSpPr>
              <p:spPr>
                <a:xfrm>
                  <a:off x="8461148" y="829140"/>
                  <a:ext cx="329141" cy="383380"/>
                </a:xfrm>
                <a:custGeom>
                  <a:avLst/>
                  <a:gdLst>
                    <a:gd name="connsiteX0" fmla="*/ 3019933 w 3025646"/>
                    <a:gd name="connsiteY0" fmla="*/ 758296 h 3524270"/>
                    <a:gd name="connsiteX1" fmla="*/ 2969105 w 3025646"/>
                    <a:gd name="connsiteY1" fmla="*/ 682178 h 3524270"/>
                    <a:gd name="connsiteX2" fmla="*/ 1551098 w 3025646"/>
                    <a:gd name="connsiteY2" fmla="*/ 8655 h 3524270"/>
                    <a:gd name="connsiteX3" fmla="*/ 1474488 w 3025646"/>
                    <a:gd name="connsiteY3" fmla="*/ 8655 h 3524270"/>
                    <a:gd name="connsiteX4" fmla="*/ 56481 w 3025646"/>
                    <a:gd name="connsiteY4" fmla="*/ 682178 h 3524270"/>
                    <a:gd name="connsiteX5" fmla="*/ 5653 w 3025646"/>
                    <a:gd name="connsiteY5" fmla="*/ 758296 h 3524270"/>
                    <a:gd name="connsiteX6" fmla="*/ 569419 w 3025646"/>
                    <a:gd name="connsiteY6" fmla="*/ 2793598 h 3524270"/>
                    <a:gd name="connsiteX7" fmla="*/ 1475225 w 3025646"/>
                    <a:gd name="connsiteY7" fmla="*/ 3515983 h 3524270"/>
                    <a:gd name="connsiteX8" fmla="*/ 1550606 w 3025646"/>
                    <a:gd name="connsiteY8" fmla="*/ 3515983 h 3524270"/>
                    <a:gd name="connsiteX9" fmla="*/ 2456412 w 3025646"/>
                    <a:gd name="connsiteY9" fmla="*/ 2793598 h 3524270"/>
                    <a:gd name="connsiteX10" fmla="*/ 3019933 w 3025646"/>
                    <a:gd name="connsiteY10" fmla="*/ 758296 h 3524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25646" h="3524270">
                      <a:moveTo>
                        <a:pt x="3019933" y="758296"/>
                      </a:moveTo>
                      <a:cubicBezTo>
                        <a:pt x="3018213" y="725394"/>
                        <a:pt x="2998816" y="696174"/>
                        <a:pt x="2969105" y="682178"/>
                      </a:cubicBezTo>
                      <a:lnTo>
                        <a:pt x="1551098" y="8655"/>
                      </a:lnTo>
                      <a:cubicBezTo>
                        <a:pt x="1526789" y="-2885"/>
                        <a:pt x="1498797" y="-2885"/>
                        <a:pt x="1474488" y="8655"/>
                      </a:cubicBezTo>
                      <a:lnTo>
                        <a:pt x="56481" y="682178"/>
                      </a:lnTo>
                      <a:cubicBezTo>
                        <a:pt x="26770" y="696174"/>
                        <a:pt x="7372" y="725639"/>
                        <a:pt x="5653" y="758296"/>
                      </a:cubicBezTo>
                      <a:cubicBezTo>
                        <a:pt x="-36089" y="1578654"/>
                        <a:pt x="153470" y="2263226"/>
                        <a:pt x="569419" y="2793598"/>
                      </a:cubicBezTo>
                      <a:cubicBezTo>
                        <a:pt x="886660" y="3198006"/>
                        <a:pt x="1257674" y="3414820"/>
                        <a:pt x="1475225" y="3515983"/>
                      </a:cubicBezTo>
                      <a:cubicBezTo>
                        <a:pt x="1499288" y="3527033"/>
                        <a:pt x="1526789" y="3527033"/>
                        <a:pt x="1550606" y="3515983"/>
                      </a:cubicBezTo>
                      <a:cubicBezTo>
                        <a:pt x="1768157" y="3414820"/>
                        <a:pt x="2139172" y="3198006"/>
                        <a:pt x="2456412" y="2793598"/>
                      </a:cubicBezTo>
                      <a:cubicBezTo>
                        <a:pt x="2872361" y="2263226"/>
                        <a:pt x="3061920" y="1578654"/>
                        <a:pt x="3019933" y="758296"/>
                      </a:cubicBezTo>
                      <a:close/>
                    </a:path>
                  </a:pathLst>
                </a:custGeom>
                <a:solidFill>
                  <a:srgbClr val="FFFFFF">
                    <a:alpha val="40000"/>
                  </a:srgbClr>
                </a:solidFill>
                <a:ln w="2454"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 typeface="Arial"/>
                    <a:buNone/>
                    <a:tabLst/>
                    <a:defRPr/>
                  </a:pPr>
                  <a:endParaRPr kumimoji="0" lang="en-US" sz="1800" b="0" i="0" u="none" strike="noStrike" kern="0" cap="none" spc="0" normalizeH="0" baseline="0" noProof="0" dirty="0">
                    <a:ln>
                      <a:noFill/>
                    </a:ln>
                    <a:solidFill>
                      <a:prstClr val="black"/>
                    </a:solidFill>
                    <a:effectLst/>
                    <a:uLnTx/>
                    <a:uFillTx/>
                    <a:cs typeface="Arial"/>
                    <a:sym typeface="Arial"/>
                  </a:endParaRPr>
                </a:p>
              </p:txBody>
            </p:sp>
          </p:grpSp>
          <p:grpSp>
            <p:nvGrpSpPr>
              <p:cNvPr id="88" name="Group 87">
                <a:extLst>
                  <a:ext uri="{FF2B5EF4-FFF2-40B4-BE49-F238E27FC236}">
                    <a16:creationId xmlns:a16="http://schemas.microsoft.com/office/drawing/2014/main" id="{B2C67367-1B33-470B-91E0-B39370DAEDDD}"/>
                  </a:ext>
                </a:extLst>
              </p:cNvPr>
              <p:cNvGrpSpPr/>
              <p:nvPr/>
            </p:nvGrpSpPr>
            <p:grpSpPr>
              <a:xfrm>
                <a:off x="-2030444" y="5571728"/>
                <a:ext cx="243044" cy="381980"/>
                <a:chOff x="5434830" y="2647950"/>
                <a:chExt cx="1341391" cy="2108200"/>
              </a:xfrm>
            </p:grpSpPr>
            <p:sp>
              <p:nvSpPr>
                <p:cNvPr id="89" name="Rectangle: Rounded Corners 88">
                  <a:extLst>
                    <a:ext uri="{FF2B5EF4-FFF2-40B4-BE49-F238E27FC236}">
                      <a16:creationId xmlns:a16="http://schemas.microsoft.com/office/drawing/2014/main" id="{B3A781D1-3865-4703-8582-C8FF84251C35}"/>
                    </a:ext>
                  </a:extLst>
                </p:cNvPr>
                <p:cNvSpPr/>
                <p:nvPr/>
              </p:nvSpPr>
              <p:spPr>
                <a:xfrm>
                  <a:off x="5434830" y="3638550"/>
                  <a:ext cx="1341391" cy="1117600"/>
                </a:xfrm>
                <a:prstGeom prst="roundRect">
                  <a:avLst>
                    <a:gd name="adj" fmla="val 8712"/>
                  </a:avLst>
                </a:prstGeom>
                <a:solidFill>
                  <a:srgbClr val="9E01B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a typeface="+mn-ea"/>
                    <a:cs typeface="+mn-cs"/>
                  </a:endParaRPr>
                </a:p>
              </p:txBody>
            </p:sp>
            <p:sp>
              <p:nvSpPr>
                <p:cNvPr id="90" name="Freeform: Shape 89">
                  <a:extLst>
                    <a:ext uri="{FF2B5EF4-FFF2-40B4-BE49-F238E27FC236}">
                      <a16:creationId xmlns:a16="http://schemas.microsoft.com/office/drawing/2014/main" id="{9F2E6192-6670-4C9B-B842-26ABD7E55D2E}"/>
                    </a:ext>
                  </a:extLst>
                </p:cNvPr>
                <p:cNvSpPr/>
                <p:nvPr/>
              </p:nvSpPr>
              <p:spPr>
                <a:xfrm>
                  <a:off x="5543550" y="2647950"/>
                  <a:ext cx="1123950" cy="992584"/>
                </a:xfrm>
                <a:custGeom>
                  <a:avLst/>
                  <a:gdLst>
                    <a:gd name="connsiteX0" fmla="*/ 561975 w 1123950"/>
                    <a:gd name="connsiteY0" fmla="*/ 0 h 992584"/>
                    <a:gd name="connsiteX1" fmla="*/ 1123950 w 1123950"/>
                    <a:gd name="connsiteY1" fmla="*/ 561975 h 992584"/>
                    <a:gd name="connsiteX2" fmla="*/ 1123950 w 1123950"/>
                    <a:gd name="connsiteY2" fmla="*/ 992584 h 992584"/>
                    <a:gd name="connsiteX3" fmla="*/ 967100 w 1123950"/>
                    <a:gd name="connsiteY3" fmla="*/ 992584 h 992584"/>
                    <a:gd name="connsiteX4" fmla="*/ 967100 w 1123950"/>
                    <a:gd name="connsiteY4" fmla="*/ 582528 h 992584"/>
                    <a:gd name="connsiteX5" fmla="*/ 561975 w 1123950"/>
                    <a:gd name="connsiteY5" fmla="*/ 177403 h 992584"/>
                    <a:gd name="connsiteX6" fmla="*/ 156850 w 1123950"/>
                    <a:gd name="connsiteY6" fmla="*/ 582528 h 992584"/>
                    <a:gd name="connsiteX7" fmla="*/ 156850 w 1123950"/>
                    <a:gd name="connsiteY7" fmla="*/ 992584 h 992584"/>
                    <a:gd name="connsiteX8" fmla="*/ 0 w 1123950"/>
                    <a:gd name="connsiteY8" fmla="*/ 992584 h 992584"/>
                    <a:gd name="connsiteX9" fmla="*/ 0 w 1123950"/>
                    <a:gd name="connsiteY9" fmla="*/ 561975 h 992584"/>
                    <a:gd name="connsiteX10" fmla="*/ 561975 w 1123950"/>
                    <a:gd name="connsiteY10" fmla="*/ 0 h 992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23950" h="992584">
                      <a:moveTo>
                        <a:pt x="561975" y="0"/>
                      </a:moveTo>
                      <a:cubicBezTo>
                        <a:pt x="872345" y="0"/>
                        <a:pt x="1123950" y="251605"/>
                        <a:pt x="1123950" y="561975"/>
                      </a:cubicBezTo>
                      <a:lnTo>
                        <a:pt x="1123950" y="992584"/>
                      </a:lnTo>
                      <a:lnTo>
                        <a:pt x="967100" y="992584"/>
                      </a:lnTo>
                      <a:lnTo>
                        <a:pt x="967100" y="582528"/>
                      </a:lnTo>
                      <a:cubicBezTo>
                        <a:pt x="967100" y="358784"/>
                        <a:pt x="785719" y="177403"/>
                        <a:pt x="561975" y="177403"/>
                      </a:cubicBezTo>
                      <a:cubicBezTo>
                        <a:pt x="338231" y="177403"/>
                        <a:pt x="156850" y="358784"/>
                        <a:pt x="156850" y="582528"/>
                      </a:cubicBezTo>
                      <a:lnTo>
                        <a:pt x="156850" y="992584"/>
                      </a:lnTo>
                      <a:lnTo>
                        <a:pt x="0" y="992584"/>
                      </a:lnTo>
                      <a:lnTo>
                        <a:pt x="0" y="561975"/>
                      </a:lnTo>
                      <a:cubicBezTo>
                        <a:pt x="0" y="251605"/>
                        <a:pt x="251605" y="0"/>
                        <a:pt x="561975" y="0"/>
                      </a:cubicBezTo>
                      <a:close/>
                    </a:path>
                  </a:pathLst>
                </a:custGeom>
                <a:solidFill>
                  <a:srgbClr val="000000">
                    <a:lumMod val="65000"/>
                    <a:lumOff val="35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a typeface="+mn-ea"/>
                    <a:cs typeface="+mn-cs"/>
                  </a:endParaRPr>
                </a:p>
              </p:txBody>
            </p:sp>
            <p:sp>
              <p:nvSpPr>
                <p:cNvPr id="91" name="Freeform: Shape 90">
                  <a:extLst>
                    <a:ext uri="{FF2B5EF4-FFF2-40B4-BE49-F238E27FC236}">
                      <a16:creationId xmlns:a16="http://schemas.microsoft.com/office/drawing/2014/main" id="{7D2502B7-A599-4963-AC74-11A8EA9BBEF0}"/>
                    </a:ext>
                  </a:extLst>
                </p:cNvPr>
                <p:cNvSpPr/>
                <p:nvPr/>
              </p:nvSpPr>
              <p:spPr>
                <a:xfrm>
                  <a:off x="5543550" y="3592912"/>
                  <a:ext cx="156850" cy="45719"/>
                </a:xfrm>
                <a:custGeom>
                  <a:avLst/>
                  <a:gdLst>
                    <a:gd name="connsiteX0" fmla="*/ 0 w 156850"/>
                    <a:gd name="connsiteY0" fmla="*/ 0 h 202802"/>
                    <a:gd name="connsiteX1" fmla="*/ 156850 w 156850"/>
                    <a:gd name="connsiteY1" fmla="*/ 0 h 202802"/>
                    <a:gd name="connsiteX2" fmla="*/ 156850 w 156850"/>
                    <a:gd name="connsiteY2" fmla="*/ 202802 h 202802"/>
                    <a:gd name="connsiteX3" fmla="*/ 0 w 156850"/>
                    <a:gd name="connsiteY3" fmla="*/ 202802 h 202802"/>
                    <a:gd name="connsiteX4" fmla="*/ 0 w 156850"/>
                    <a:gd name="connsiteY4" fmla="*/ 0 h 2028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850" h="202802">
                      <a:moveTo>
                        <a:pt x="0" y="0"/>
                      </a:moveTo>
                      <a:lnTo>
                        <a:pt x="156850" y="0"/>
                      </a:lnTo>
                      <a:lnTo>
                        <a:pt x="156850" y="202802"/>
                      </a:lnTo>
                      <a:lnTo>
                        <a:pt x="0" y="202802"/>
                      </a:lnTo>
                      <a:lnTo>
                        <a:pt x="0" y="0"/>
                      </a:lnTo>
                      <a:close/>
                    </a:path>
                  </a:pathLst>
                </a:custGeom>
                <a:solidFill>
                  <a:srgbClr val="000000">
                    <a:lumMod val="50000"/>
                    <a:lumOff val="50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a typeface="+mn-ea"/>
                    <a:cs typeface="+mn-cs"/>
                  </a:endParaRPr>
                </a:p>
              </p:txBody>
            </p:sp>
            <p:sp>
              <p:nvSpPr>
                <p:cNvPr id="92" name="Freeform: Shape 91">
                  <a:extLst>
                    <a:ext uri="{FF2B5EF4-FFF2-40B4-BE49-F238E27FC236}">
                      <a16:creationId xmlns:a16="http://schemas.microsoft.com/office/drawing/2014/main" id="{189F7932-D1EE-4FDB-BA4F-B208FDD0A240}"/>
                    </a:ext>
                  </a:extLst>
                </p:cNvPr>
                <p:cNvSpPr/>
                <p:nvPr/>
              </p:nvSpPr>
              <p:spPr>
                <a:xfrm>
                  <a:off x="6510650" y="3592912"/>
                  <a:ext cx="156850" cy="45719"/>
                </a:xfrm>
                <a:custGeom>
                  <a:avLst/>
                  <a:gdLst>
                    <a:gd name="connsiteX0" fmla="*/ 0 w 156850"/>
                    <a:gd name="connsiteY0" fmla="*/ 0 h 202802"/>
                    <a:gd name="connsiteX1" fmla="*/ 156850 w 156850"/>
                    <a:gd name="connsiteY1" fmla="*/ 0 h 202802"/>
                    <a:gd name="connsiteX2" fmla="*/ 156850 w 156850"/>
                    <a:gd name="connsiteY2" fmla="*/ 202802 h 202802"/>
                    <a:gd name="connsiteX3" fmla="*/ 0 w 156850"/>
                    <a:gd name="connsiteY3" fmla="*/ 202802 h 202802"/>
                    <a:gd name="connsiteX4" fmla="*/ 0 w 156850"/>
                    <a:gd name="connsiteY4" fmla="*/ 0 h 2028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850" h="202802">
                      <a:moveTo>
                        <a:pt x="0" y="0"/>
                      </a:moveTo>
                      <a:lnTo>
                        <a:pt x="156850" y="0"/>
                      </a:lnTo>
                      <a:lnTo>
                        <a:pt x="156850" y="202802"/>
                      </a:lnTo>
                      <a:lnTo>
                        <a:pt x="0" y="202802"/>
                      </a:lnTo>
                      <a:lnTo>
                        <a:pt x="0" y="0"/>
                      </a:lnTo>
                      <a:close/>
                    </a:path>
                  </a:pathLst>
                </a:custGeom>
                <a:solidFill>
                  <a:srgbClr val="000000">
                    <a:lumMod val="50000"/>
                    <a:lumOff val="50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a typeface="+mn-ea"/>
                    <a:cs typeface="+mn-cs"/>
                  </a:endParaRPr>
                </a:p>
              </p:txBody>
            </p:sp>
            <p:grpSp>
              <p:nvGrpSpPr>
                <p:cNvPr id="93" name="Group 92">
                  <a:extLst>
                    <a:ext uri="{FF2B5EF4-FFF2-40B4-BE49-F238E27FC236}">
                      <a16:creationId xmlns:a16="http://schemas.microsoft.com/office/drawing/2014/main" id="{E6EC934E-3915-4F48-B553-678F7BB10857}"/>
                    </a:ext>
                  </a:extLst>
                </p:cNvPr>
                <p:cNvGrpSpPr/>
                <p:nvPr/>
              </p:nvGrpSpPr>
              <p:grpSpPr>
                <a:xfrm>
                  <a:off x="5997576" y="3998913"/>
                  <a:ext cx="215899" cy="396875"/>
                  <a:chOff x="5999957" y="3998913"/>
                  <a:chExt cx="215899" cy="396875"/>
                </a:xfrm>
              </p:grpSpPr>
              <p:sp>
                <p:nvSpPr>
                  <p:cNvPr id="94" name="Freeform: Shape 93">
                    <a:extLst>
                      <a:ext uri="{FF2B5EF4-FFF2-40B4-BE49-F238E27FC236}">
                        <a16:creationId xmlns:a16="http://schemas.microsoft.com/office/drawing/2014/main" id="{69DA6E0A-7C63-4563-B6D8-316C80916FB3}"/>
                      </a:ext>
                    </a:extLst>
                  </p:cNvPr>
                  <p:cNvSpPr/>
                  <p:nvPr/>
                </p:nvSpPr>
                <p:spPr>
                  <a:xfrm>
                    <a:off x="6014244" y="3998913"/>
                    <a:ext cx="201612" cy="396875"/>
                  </a:xfrm>
                  <a:custGeom>
                    <a:avLst/>
                    <a:gdLst>
                      <a:gd name="connsiteX0" fmla="*/ 100806 w 201612"/>
                      <a:gd name="connsiteY0" fmla="*/ 0 h 396875"/>
                      <a:gd name="connsiteX1" fmla="*/ 201612 w 201612"/>
                      <a:gd name="connsiteY1" fmla="*/ 100806 h 396875"/>
                      <a:gd name="connsiteX2" fmla="*/ 172087 w 201612"/>
                      <a:gd name="connsiteY2" fmla="*/ 172087 h 396875"/>
                      <a:gd name="connsiteX3" fmla="*/ 158720 w 201612"/>
                      <a:gd name="connsiteY3" fmla="*/ 181099 h 396875"/>
                      <a:gd name="connsiteX4" fmla="*/ 199279 w 201612"/>
                      <a:gd name="connsiteY4" fmla="*/ 396875 h 396875"/>
                      <a:gd name="connsiteX5" fmla="*/ 2333 w 201612"/>
                      <a:gd name="connsiteY5" fmla="*/ 396875 h 396875"/>
                      <a:gd name="connsiteX6" fmla="*/ 42893 w 201612"/>
                      <a:gd name="connsiteY6" fmla="*/ 181099 h 396875"/>
                      <a:gd name="connsiteX7" fmla="*/ 29526 w 201612"/>
                      <a:gd name="connsiteY7" fmla="*/ 172087 h 396875"/>
                      <a:gd name="connsiteX8" fmla="*/ 0 w 201612"/>
                      <a:gd name="connsiteY8" fmla="*/ 100806 h 396875"/>
                      <a:gd name="connsiteX9" fmla="*/ 100806 w 201612"/>
                      <a:gd name="connsiteY9" fmla="*/ 0 h 396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1612" h="396875">
                        <a:moveTo>
                          <a:pt x="100806" y="0"/>
                        </a:moveTo>
                        <a:cubicBezTo>
                          <a:pt x="156480" y="0"/>
                          <a:pt x="201612" y="45132"/>
                          <a:pt x="201612" y="100806"/>
                        </a:cubicBezTo>
                        <a:cubicBezTo>
                          <a:pt x="201612" y="128643"/>
                          <a:pt x="190329" y="153845"/>
                          <a:pt x="172087" y="172087"/>
                        </a:cubicBezTo>
                        <a:lnTo>
                          <a:pt x="158720" y="181099"/>
                        </a:lnTo>
                        <a:lnTo>
                          <a:pt x="199279" y="396875"/>
                        </a:lnTo>
                        <a:lnTo>
                          <a:pt x="2333" y="396875"/>
                        </a:lnTo>
                        <a:lnTo>
                          <a:pt x="42893" y="181099"/>
                        </a:lnTo>
                        <a:lnTo>
                          <a:pt x="29526" y="172087"/>
                        </a:lnTo>
                        <a:cubicBezTo>
                          <a:pt x="11283" y="153845"/>
                          <a:pt x="0" y="128643"/>
                          <a:pt x="0" y="100806"/>
                        </a:cubicBezTo>
                        <a:cubicBezTo>
                          <a:pt x="0" y="45132"/>
                          <a:pt x="45132" y="0"/>
                          <a:pt x="100806" y="0"/>
                        </a:cubicBezTo>
                        <a:close/>
                      </a:path>
                    </a:pathLst>
                  </a:custGeom>
                  <a:solidFill>
                    <a:srgbClr val="FFFFFF">
                      <a:lumMod val="65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a typeface="+mn-ea"/>
                      <a:cs typeface="+mn-cs"/>
                    </a:endParaRPr>
                  </a:p>
                </p:txBody>
              </p:sp>
              <p:sp>
                <p:nvSpPr>
                  <p:cNvPr id="95" name="Freeform: Shape 94">
                    <a:extLst>
                      <a:ext uri="{FF2B5EF4-FFF2-40B4-BE49-F238E27FC236}">
                        <a16:creationId xmlns:a16="http://schemas.microsoft.com/office/drawing/2014/main" id="{C6E14BDB-8217-4EDA-9DE7-040522923C83}"/>
                      </a:ext>
                    </a:extLst>
                  </p:cNvPr>
                  <p:cNvSpPr/>
                  <p:nvPr/>
                </p:nvSpPr>
                <p:spPr>
                  <a:xfrm>
                    <a:off x="5999957" y="3998913"/>
                    <a:ext cx="201612" cy="396875"/>
                  </a:xfrm>
                  <a:custGeom>
                    <a:avLst/>
                    <a:gdLst>
                      <a:gd name="connsiteX0" fmla="*/ 100806 w 201612"/>
                      <a:gd name="connsiteY0" fmla="*/ 0 h 396875"/>
                      <a:gd name="connsiteX1" fmla="*/ 201612 w 201612"/>
                      <a:gd name="connsiteY1" fmla="*/ 100806 h 396875"/>
                      <a:gd name="connsiteX2" fmla="*/ 172087 w 201612"/>
                      <a:gd name="connsiteY2" fmla="*/ 172087 h 396875"/>
                      <a:gd name="connsiteX3" fmla="*/ 158720 w 201612"/>
                      <a:gd name="connsiteY3" fmla="*/ 181099 h 396875"/>
                      <a:gd name="connsiteX4" fmla="*/ 199279 w 201612"/>
                      <a:gd name="connsiteY4" fmla="*/ 396875 h 396875"/>
                      <a:gd name="connsiteX5" fmla="*/ 2333 w 201612"/>
                      <a:gd name="connsiteY5" fmla="*/ 396875 h 396875"/>
                      <a:gd name="connsiteX6" fmla="*/ 42893 w 201612"/>
                      <a:gd name="connsiteY6" fmla="*/ 181099 h 396875"/>
                      <a:gd name="connsiteX7" fmla="*/ 29526 w 201612"/>
                      <a:gd name="connsiteY7" fmla="*/ 172087 h 396875"/>
                      <a:gd name="connsiteX8" fmla="*/ 0 w 201612"/>
                      <a:gd name="connsiteY8" fmla="*/ 100806 h 396875"/>
                      <a:gd name="connsiteX9" fmla="*/ 100806 w 201612"/>
                      <a:gd name="connsiteY9" fmla="*/ 0 h 396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1612" h="396875">
                        <a:moveTo>
                          <a:pt x="100806" y="0"/>
                        </a:moveTo>
                        <a:cubicBezTo>
                          <a:pt x="156480" y="0"/>
                          <a:pt x="201612" y="45132"/>
                          <a:pt x="201612" y="100806"/>
                        </a:cubicBezTo>
                        <a:cubicBezTo>
                          <a:pt x="201612" y="128643"/>
                          <a:pt x="190329" y="153845"/>
                          <a:pt x="172087" y="172087"/>
                        </a:cubicBezTo>
                        <a:lnTo>
                          <a:pt x="158720" y="181099"/>
                        </a:lnTo>
                        <a:lnTo>
                          <a:pt x="199279" y="396875"/>
                        </a:lnTo>
                        <a:lnTo>
                          <a:pt x="2333" y="396875"/>
                        </a:lnTo>
                        <a:lnTo>
                          <a:pt x="42893" y="181099"/>
                        </a:lnTo>
                        <a:lnTo>
                          <a:pt x="29526" y="172087"/>
                        </a:lnTo>
                        <a:cubicBezTo>
                          <a:pt x="11283" y="153845"/>
                          <a:pt x="0" y="128643"/>
                          <a:pt x="0" y="100806"/>
                        </a:cubicBezTo>
                        <a:cubicBezTo>
                          <a:pt x="0" y="45132"/>
                          <a:pt x="45132" y="0"/>
                          <a:pt x="100806" y="0"/>
                        </a:cubicBezTo>
                        <a:close/>
                      </a:path>
                    </a:pathLst>
                  </a:custGeom>
                  <a:solidFill>
                    <a:srgbClr val="FFFFFF">
                      <a:lumMod val="85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a typeface="+mn-ea"/>
                      <a:cs typeface="+mn-cs"/>
                    </a:endParaRPr>
                  </a:p>
                </p:txBody>
              </p:sp>
            </p:grpSp>
          </p:grpSp>
        </p:grpSp>
      </p:grpSp>
      <p:grpSp>
        <p:nvGrpSpPr>
          <p:cNvPr id="98" name="Group 97">
            <a:extLst>
              <a:ext uri="{FF2B5EF4-FFF2-40B4-BE49-F238E27FC236}">
                <a16:creationId xmlns:a16="http://schemas.microsoft.com/office/drawing/2014/main" id="{EF2A7FB3-0EF0-42EE-B82E-F7F423193444}"/>
              </a:ext>
            </a:extLst>
          </p:cNvPr>
          <p:cNvGrpSpPr/>
          <p:nvPr/>
        </p:nvGrpSpPr>
        <p:grpSpPr>
          <a:xfrm>
            <a:off x="5776687" y="4138650"/>
            <a:ext cx="1293170" cy="2719350"/>
            <a:chOff x="5629908" y="4006276"/>
            <a:chExt cx="1356117" cy="2851724"/>
          </a:xfrm>
        </p:grpSpPr>
        <p:grpSp>
          <p:nvGrpSpPr>
            <p:cNvPr id="99" name="Group 98">
              <a:extLst>
                <a:ext uri="{FF2B5EF4-FFF2-40B4-BE49-F238E27FC236}">
                  <a16:creationId xmlns:a16="http://schemas.microsoft.com/office/drawing/2014/main" id="{166CA975-B32C-4F1D-880B-7400DF6E5A79}"/>
                </a:ext>
              </a:extLst>
            </p:cNvPr>
            <p:cNvGrpSpPr/>
            <p:nvPr/>
          </p:nvGrpSpPr>
          <p:grpSpPr>
            <a:xfrm>
              <a:off x="5629908" y="4209665"/>
              <a:ext cx="1356117" cy="2266958"/>
              <a:chOff x="5582917" y="4038384"/>
              <a:chExt cx="1483165" cy="2479338"/>
            </a:xfrm>
          </p:grpSpPr>
          <p:grpSp>
            <p:nvGrpSpPr>
              <p:cNvPr id="108" name="Group 107">
                <a:extLst>
                  <a:ext uri="{FF2B5EF4-FFF2-40B4-BE49-F238E27FC236}">
                    <a16:creationId xmlns:a16="http://schemas.microsoft.com/office/drawing/2014/main" id="{9D9878AC-A13F-4C1A-B95B-016269B71E27}"/>
                  </a:ext>
                </a:extLst>
              </p:cNvPr>
              <p:cNvGrpSpPr/>
              <p:nvPr/>
            </p:nvGrpSpPr>
            <p:grpSpPr>
              <a:xfrm rot="21171213">
                <a:off x="5810451" y="4732824"/>
                <a:ext cx="1255631" cy="1784898"/>
                <a:chOff x="5808776" y="4722212"/>
                <a:chExt cx="1255631" cy="1784898"/>
              </a:xfrm>
            </p:grpSpPr>
            <p:sp>
              <p:nvSpPr>
                <p:cNvPr id="124" name="Freeform: Shape 123">
                  <a:extLst>
                    <a:ext uri="{FF2B5EF4-FFF2-40B4-BE49-F238E27FC236}">
                      <a16:creationId xmlns:a16="http://schemas.microsoft.com/office/drawing/2014/main" id="{18F75B50-B082-4602-AC23-9C5017EB57DB}"/>
                    </a:ext>
                  </a:extLst>
                </p:cNvPr>
                <p:cNvSpPr/>
                <p:nvPr/>
              </p:nvSpPr>
              <p:spPr>
                <a:xfrm rot="123168">
                  <a:off x="5968589" y="5561296"/>
                  <a:ext cx="566990" cy="945814"/>
                </a:xfrm>
                <a:custGeom>
                  <a:avLst/>
                  <a:gdLst>
                    <a:gd name="connsiteX0" fmla="*/ 78391 w 664842"/>
                    <a:gd name="connsiteY0" fmla="*/ 0 h 328421"/>
                    <a:gd name="connsiteX1" fmla="*/ 80581 w 664842"/>
                    <a:gd name="connsiteY1" fmla="*/ 60579 h 328421"/>
                    <a:gd name="connsiteX2" fmla="*/ 0 w 664842"/>
                    <a:gd name="connsiteY2" fmla="*/ 315754 h 328421"/>
                    <a:gd name="connsiteX3" fmla="*/ 613219 w 664842"/>
                    <a:gd name="connsiteY3" fmla="*/ 328422 h 328421"/>
                    <a:gd name="connsiteX4" fmla="*/ 664464 w 664842"/>
                    <a:gd name="connsiteY4" fmla="*/ 133350 h 328421"/>
                    <a:gd name="connsiteX5" fmla="*/ 78391 w 664842"/>
                    <a:gd name="connsiteY5" fmla="*/ 0 h 328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4842" h="328421">
                      <a:moveTo>
                        <a:pt x="78391" y="0"/>
                      </a:moveTo>
                      <a:cubicBezTo>
                        <a:pt x="78391" y="0"/>
                        <a:pt x="76771" y="32575"/>
                        <a:pt x="80581" y="60579"/>
                      </a:cubicBezTo>
                      <a:cubicBezTo>
                        <a:pt x="84296" y="88392"/>
                        <a:pt x="0" y="315754"/>
                        <a:pt x="0" y="315754"/>
                      </a:cubicBezTo>
                      <a:lnTo>
                        <a:pt x="613219" y="328422"/>
                      </a:lnTo>
                      <a:cubicBezTo>
                        <a:pt x="613219" y="328422"/>
                        <a:pt x="669988" y="168592"/>
                        <a:pt x="664464" y="133350"/>
                      </a:cubicBezTo>
                      <a:lnTo>
                        <a:pt x="78391" y="0"/>
                      </a:lnTo>
                      <a:close/>
                    </a:path>
                  </a:pathLst>
                </a:custGeom>
                <a:solidFill>
                  <a:srgbClr val="FFFFFF">
                    <a:lumMod val="7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black"/>
                    </a:solidFill>
                    <a:effectLst/>
                    <a:uLnTx/>
                    <a:uFillTx/>
                  </a:endParaRPr>
                </a:p>
              </p:txBody>
            </p:sp>
            <p:sp>
              <p:nvSpPr>
                <p:cNvPr id="125" name="Freeform: Shape 124">
                  <a:extLst>
                    <a:ext uri="{FF2B5EF4-FFF2-40B4-BE49-F238E27FC236}">
                      <a16:creationId xmlns:a16="http://schemas.microsoft.com/office/drawing/2014/main" id="{96EBA4B8-C8E4-47C0-9971-A55B34C899FD}"/>
                    </a:ext>
                  </a:extLst>
                </p:cNvPr>
                <p:cNvSpPr/>
                <p:nvPr/>
              </p:nvSpPr>
              <p:spPr>
                <a:xfrm>
                  <a:off x="6112208" y="5001069"/>
                  <a:ext cx="859764" cy="328548"/>
                </a:xfrm>
                <a:custGeom>
                  <a:avLst/>
                  <a:gdLst>
                    <a:gd name="connsiteX0" fmla="*/ 849249 w 859764"/>
                    <a:gd name="connsiteY0" fmla="*/ 328549 h 328548"/>
                    <a:gd name="connsiteX1" fmla="*/ 859441 w 859764"/>
                    <a:gd name="connsiteY1" fmla="*/ 280352 h 328548"/>
                    <a:gd name="connsiteX2" fmla="*/ 650653 w 859764"/>
                    <a:gd name="connsiteY2" fmla="*/ 116713 h 328548"/>
                    <a:gd name="connsiteX3" fmla="*/ 80296 w 859764"/>
                    <a:gd name="connsiteY3" fmla="*/ 31 h 328548"/>
                    <a:gd name="connsiteX4" fmla="*/ 0 w 859764"/>
                    <a:gd name="connsiteY4" fmla="*/ 99092 h 328548"/>
                    <a:gd name="connsiteX5" fmla="*/ 108109 w 859764"/>
                    <a:gd name="connsiteY5" fmla="*/ 169672 h 328548"/>
                    <a:gd name="connsiteX6" fmla="*/ 849249 w 859764"/>
                    <a:gd name="connsiteY6" fmla="*/ 328549 h 328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764" h="328548">
                      <a:moveTo>
                        <a:pt x="849249" y="328549"/>
                      </a:moveTo>
                      <a:cubicBezTo>
                        <a:pt x="849249" y="328549"/>
                        <a:pt x="852678" y="307308"/>
                        <a:pt x="859441" y="280352"/>
                      </a:cubicBezTo>
                      <a:cubicBezTo>
                        <a:pt x="866204" y="253206"/>
                        <a:pt x="766096" y="149955"/>
                        <a:pt x="650653" y="116713"/>
                      </a:cubicBezTo>
                      <a:cubicBezTo>
                        <a:pt x="535210" y="83375"/>
                        <a:pt x="147161" y="-1873"/>
                        <a:pt x="80296" y="31"/>
                      </a:cubicBezTo>
                      <a:cubicBezTo>
                        <a:pt x="13811" y="1937"/>
                        <a:pt x="0" y="99092"/>
                        <a:pt x="0" y="99092"/>
                      </a:cubicBezTo>
                      <a:cubicBezTo>
                        <a:pt x="0" y="99092"/>
                        <a:pt x="43243" y="148145"/>
                        <a:pt x="108109" y="169672"/>
                      </a:cubicBezTo>
                      <a:cubicBezTo>
                        <a:pt x="172974" y="191103"/>
                        <a:pt x="710755" y="320262"/>
                        <a:pt x="849249" y="328549"/>
                      </a:cubicBezTo>
                      <a:close/>
                    </a:path>
                  </a:pathLst>
                </a:custGeom>
                <a:solidFill>
                  <a:srgbClr val="FFFFFF">
                    <a:lumMod val="7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black"/>
                    </a:solidFill>
                    <a:effectLst/>
                    <a:uLnTx/>
                    <a:uFillTx/>
                  </a:endParaRPr>
                </a:p>
              </p:txBody>
            </p:sp>
            <p:sp>
              <p:nvSpPr>
                <p:cNvPr id="126" name="Freeform: Shape 125">
                  <a:extLst>
                    <a:ext uri="{FF2B5EF4-FFF2-40B4-BE49-F238E27FC236}">
                      <a16:creationId xmlns:a16="http://schemas.microsoft.com/office/drawing/2014/main" id="{3A76E4E4-6675-40D3-BB23-1EFAFEF8AF98}"/>
                    </a:ext>
                  </a:extLst>
                </p:cNvPr>
                <p:cNvSpPr/>
                <p:nvPr/>
              </p:nvSpPr>
              <p:spPr>
                <a:xfrm>
                  <a:off x="6128495" y="5181123"/>
                  <a:ext cx="779516" cy="552199"/>
                </a:xfrm>
                <a:custGeom>
                  <a:avLst/>
                  <a:gdLst>
                    <a:gd name="connsiteX0" fmla="*/ 773239 w 779516"/>
                    <a:gd name="connsiteY0" fmla="*/ 423196 h 552199"/>
                    <a:gd name="connsiteX1" fmla="*/ 776478 w 779516"/>
                    <a:gd name="connsiteY1" fmla="*/ 335471 h 552199"/>
                    <a:gd name="connsiteX2" fmla="*/ 505206 w 779516"/>
                    <a:gd name="connsiteY2" fmla="*/ 224599 h 552199"/>
                    <a:gd name="connsiteX3" fmla="*/ 183928 w 779516"/>
                    <a:gd name="connsiteY3" fmla="*/ 97441 h 552199"/>
                    <a:gd name="connsiteX4" fmla="*/ 107537 w 779516"/>
                    <a:gd name="connsiteY4" fmla="*/ 58769 h 552199"/>
                    <a:gd name="connsiteX5" fmla="*/ 0 w 779516"/>
                    <a:gd name="connsiteY5" fmla="*/ 0 h 552199"/>
                    <a:gd name="connsiteX6" fmla="*/ 40862 w 779516"/>
                    <a:gd name="connsiteY6" fmla="*/ 154496 h 552199"/>
                    <a:gd name="connsiteX7" fmla="*/ 28575 w 779516"/>
                    <a:gd name="connsiteY7" fmla="*/ 320707 h 552199"/>
                    <a:gd name="connsiteX8" fmla="*/ 248698 w 779516"/>
                    <a:gd name="connsiteY8" fmla="*/ 475583 h 552199"/>
                    <a:gd name="connsiteX9" fmla="*/ 621030 w 779516"/>
                    <a:gd name="connsiteY9" fmla="*/ 550069 h 552199"/>
                    <a:gd name="connsiteX10" fmla="*/ 773239 w 779516"/>
                    <a:gd name="connsiteY10" fmla="*/ 423196 h 552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9516" h="552199">
                      <a:moveTo>
                        <a:pt x="773239" y="423196"/>
                      </a:moveTo>
                      <a:cubicBezTo>
                        <a:pt x="773239" y="423196"/>
                        <a:pt x="784860" y="357854"/>
                        <a:pt x="776478" y="335471"/>
                      </a:cubicBezTo>
                      <a:cubicBezTo>
                        <a:pt x="768001" y="312991"/>
                        <a:pt x="505206" y="224599"/>
                        <a:pt x="505206" y="224599"/>
                      </a:cubicBezTo>
                      <a:lnTo>
                        <a:pt x="183928" y="97441"/>
                      </a:lnTo>
                      <a:lnTo>
                        <a:pt x="107537" y="58769"/>
                      </a:lnTo>
                      <a:lnTo>
                        <a:pt x="0" y="0"/>
                      </a:lnTo>
                      <a:lnTo>
                        <a:pt x="40862" y="154496"/>
                      </a:lnTo>
                      <a:cubicBezTo>
                        <a:pt x="40862" y="154496"/>
                        <a:pt x="14097" y="279082"/>
                        <a:pt x="28575" y="320707"/>
                      </a:cubicBezTo>
                      <a:cubicBezTo>
                        <a:pt x="42958" y="361950"/>
                        <a:pt x="95345" y="429577"/>
                        <a:pt x="248698" y="475583"/>
                      </a:cubicBezTo>
                      <a:cubicBezTo>
                        <a:pt x="401860" y="521494"/>
                        <a:pt x="563689" y="562070"/>
                        <a:pt x="621030" y="550069"/>
                      </a:cubicBezTo>
                      <a:cubicBezTo>
                        <a:pt x="678752" y="537972"/>
                        <a:pt x="765143" y="499396"/>
                        <a:pt x="773239" y="423196"/>
                      </a:cubicBezTo>
                      <a:close/>
                    </a:path>
                  </a:pathLst>
                </a:custGeom>
                <a:solidFill>
                  <a:srgbClr val="FFFFFF">
                    <a:lumMod val="7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black"/>
                    </a:solidFill>
                    <a:effectLst/>
                    <a:uLnTx/>
                    <a:uFillTx/>
                  </a:endParaRPr>
                </a:p>
              </p:txBody>
            </p:sp>
            <p:sp>
              <p:nvSpPr>
                <p:cNvPr id="127" name="Freeform: Shape 126">
                  <a:extLst>
                    <a:ext uri="{FF2B5EF4-FFF2-40B4-BE49-F238E27FC236}">
                      <a16:creationId xmlns:a16="http://schemas.microsoft.com/office/drawing/2014/main" id="{CB342C35-3DB9-4668-9FD7-B20650899239}"/>
                    </a:ext>
                  </a:extLst>
                </p:cNvPr>
                <p:cNvSpPr/>
                <p:nvPr/>
              </p:nvSpPr>
              <p:spPr>
                <a:xfrm>
                  <a:off x="5808776" y="5302298"/>
                  <a:ext cx="1102466" cy="679979"/>
                </a:xfrm>
                <a:custGeom>
                  <a:avLst/>
                  <a:gdLst>
                    <a:gd name="connsiteX0" fmla="*/ 390014 w 1102466"/>
                    <a:gd name="connsiteY0" fmla="*/ 17604 h 679979"/>
                    <a:gd name="connsiteX1" fmla="*/ 241995 w 1102466"/>
                    <a:gd name="connsiteY1" fmla="*/ 13699 h 679979"/>
                    <a:gd name="connsiteX2" fmla="*/ 63020 w 1102466"/>
                    <a:gd name="connsiteY2" fmla="*/ 99996 h 679979"/>
                    <a:gd name="connsiteX3" fmla="*/ 1298 w 1102466"/>
                    <a:gd name="connsiteY3" fmla="*/ 167623 h 679979"/>
                    <a:gd name="connsiteX4" fmla="*/ 146364 w 1102466"/>
                    <a:gd name="connsiteY4" fmla="*/ 501189 h 679979"/>
                    <a:gd name="connsiteX5" fmla="*/ 258473 w 1102466"/>
                    <a:gd name="connsiteY5" fmla="*/ 562149 h 679979"/>
                    <a:gd name="connsiteX6" fmla="*/ 774824 w 1102466"/>
                    <a:gd name="connsiteY6" fmla="*/ 679973 h 679979"/>
                    <a:gd name="connsiteX7" fmla="*/ 882075 w 1102466"/>
                    <a:gd name="connsiteY7" fmla="*/ 620632 h 679979"/>
                    <a:gd name="connsiteX8" fmla="*/ 1098007 w 1102466"/>
                    <a:gd name="connsiteY8" fmla="*/ 354694 h 679979"/>
                    <a:gd name="connsiteX9" fmla="*/ 1090958 w 1102466"/>
                    <a:gd name="connsiteY9" fmla="*/ 288591 h 679979"/>
                    <a:gd name="connsiteX10" fmla="*/ 997613 w 1102466"/>
                    <a:gd name="connsiteY10" fmla="*/ 392413 h 679979"/>
                    <a:gd name="connsiteX11" fmla="*/ 806827 w 1102466"/>
                    <a:gd name="connsiteY11" fmla="*/ 387365 h 679979"/>
                    <a:gd name="connsiteX12" fmla="*/ 448497 w 1102466"/>
                    <a:gd name="connsiteY12" fmla="*/ 266778 h 679979"/>
                    <a:gd name="connsiteX13" fmla="*/ 390014 w 1102466"/>
                    <a:gd name="connsiteY13" fmla="*/ 17604 h 679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02466" h="679979">
                      <a:moveTo>
                        <a:pt x="390014" y="17604"/>
                      </a:moveTo>
                      <a:cubicBezTo>
                        <a:pt x="390014" y="17604"/>
                        <a:pt x="320195" y="-19257"/>
                        <a:pt x="241995" y="13699"/>
                      </a:cubicBezTo>
                      <a:cubicBezTo>
                        <a:pt x="164747" y="46179"/>
                        <a:pt x="84356" y="92661"/>
                        <a:pt x="63020" y="99996"/>
                      </a:cubicBezTo>
                      <a:cubicBezTo>
                        <a:pt x="41684" y="107330"/>
                        <a:pt x="-8703" y="127618"/>
                        <a:pt x="1298" y="167623"/>
                      </a:cubicBezTo>
                      <a:cubicBezTo>
                        <a:pt x="11204" y="207343"/>
                        <a:pt x="138173" y="488140"/>
                        <a:pt x="146364" y="501189"/>
                      </a:cubicBezTo>
                      <a:cubicBezTo>
                        <a:pt x="154556" y="514238"/>
                        <a:pt x="180178" y="543861"/>
                        <a:pt x="258473" y="562149"/>
                      </a:cubicBezTo>
                      <a:cubicBezTo>
                        <a:pt x="336864" y="580437"/>
                        <a:pt x="749201" y="680926"/>
                        <a:pt x="774824" y="679973"/>
                      </a:cubicBezTo>
                      <a:cubicBezTo>
                        <a:pt x="800541" y="679020"/>
                        <a:pt x="839403" y="661590"/>
                        <a:pt x="882075" y="620632"/>
                      </a:cubicBezTo>
                      <a:cubicBezTo>
                        <a:pt x="925223" y="579199"/>
                        <a:pt x="1059050" y="429275"/>
                        <a:pt x="1098007" y="354694"/>
                      </a:cubicBezTo>
                      <a:cubicBezTo>
                        <a:pt x="1107532" y="315261"/>
                        <a:pt x="1100198" y="282876"/>
                        <a:pt x="1090958" y="288591"/>
                      </a:cubicBezTo>
                      <a:cubicBezTo>
                        <a:pt x="1081719" y="294306"/>
                        <a:pt x="1035809" y="364791"/>
                        <a:pt x="997613" y="392413"/>
                      </a:cubicBezTo>
                      <a:cubicBezTo>
                        <a:pt x="959704" y="419750"/>
                        <a:pt x="901220" y="407749"/>
                        <a:pt x="806827" y="387365"/>
                      </a:cubicBezTo>
                      <a:cubicBezTo>
                        <a:pt x="712625" y="366982"/>
                        <a:pt x="460499" y="312975"/>
                        <a:pt x="448497" y="266778"/>
                      </a:cubicBezTo>
                      <a:cubicBezTo>
                        <a:pt x="436496" y="220011"/>
                        <a:pt x="455831" y="45513"/>
                        <a:pt x="390014" y="17604"/>
                      </a:cubicBezTo>
                      <a:close/>
                    </a:path>
                  </a:pathLst>
                </a:custGeom>
                <a:solidFill>
                  <a:srgbClr val="FFFFFF">
                    <a:lumMod val="9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black"/>
                    </a:solidFill>
                    <a:effectLst/>
                    <a:uLnTx/>
                    <a:uFillTx/>
                  </a:endParaRPr>
                </a:p>
              </p:txBody>
            </p:sp>
            <p:sp>
              <p:nvSpPr>
                <p:cNvPr id="128" name="Freeform: Shape 127">
                  <a:extLst>
                    <a:ext uri="{FF2B5EF4-FFF2-40B4-BE49-F238E27FC236}">
                      <a16:creationId xmlns:a16="http://schemas.microsoft.com/office/drawing/2014/main" id="{C75F7970-AC74-4CE2-B9E6-DF5A955E2CE5}"/>
                    </a:ext>
                  </a:extLst>
                </p:cNvPr>
                <p:cNvSpPr/>
                <p:nvPr/>
              </p:nvSpPr>
              <p:spPr>
                <a:xfrm>
                  <a:off x="6079252" y="5091683"/>
                  <a:ext cx="897071" cy="571313"/>
                </a:xfrm>
                <a:custGeom>
                  <a:avLst/>
                  <a:gdLst>
                    <a:gd name="connsiteX0" fmla="*/ 6476 w 897071"/>
                    <a:gd name="connsiteY0" fmla="*/ 0 h 571313"/>
                    <a:gd name="connsiteX1" fmla="*/ 190023 w 897071"/>
                    <a:gd name="connsiteY1" fmla="*/ 32099 h 571313"/>
                    <a:gd name="connsiteX2" fmla="*/ 658844 w 897071"/>
                    <a:gd name="connsiteY2" fmla="*/ 126111 h 571313"/>
                    <a:gd name="connsiteX3" fmla="*/ 893825 w 897071"/>
                    <a:gd name="connsiteY3" fmla="*/ 246888 h 571313"/>
                    <a:gd name="connsiteX4" fmla="*/ 845534 w 897071"/>
                    <a:gd name="connsiteY4" fmla="*/ 403574 h 571313"/>
                    <a:gd name="connsiteX5" fmla="*/ 673322 w 897071"/>
                    <a:gd name="connsiteY5" fmla="*/ 571310 h 571313"/>
                    <a:gd name="connsiteX6" fmla="*/ 239458 w 897071"/>
                    <a:gd name="connsiteY6" fmla="*/ 439674 h 571313"/>
                    <a:gd name="connsiteX7" fmla="*/ 156590 w 897071"/>
                    <a:gd name="connsiteY7" fmla="*/ 169354 h 571313"/>
                    <a:gd name="connsiteX8" fmla="*/ 6476 w 897071"/>
                    <a:gd name="connsiteY8" fmla="*/ 0 h 571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7071" h="571313">
                      <a:moveTo>
                        <a:pt x="6476" y="0"/>
                      </a:moveTo>
                      <a:cubicBezTo>
                        <a:pt x="6476" y="0"/>
                        <a:pt x="107441" y="36481"/>
                        <a:pt x="190023" y="32099"/>
                      </a:cubicBezTo>
                      <a:cubicBezTo>
                        <a:pt x="273081" y="27622"/>
                        <a:pt x="544925" y="86487"/>
                        <a:pt x="658844" y="126111"/>
                      </a:cubicBezTo>
                      <a:cubicBezTo>
                        <a:pt x="772477" y="165640"/>
                        <a:pt x="877157" y="231457"/>
                        <a:pt x="893825" y="246888"/>
                      </a:cubicBezTo>
                      <a:cubicBezTo>
                        <a:pt x="910399" y="262319"/>
                        <a:pt x="858773" y="361664"/>
                        <a:pt x="845534" y="403574"/>
                      </a:cubicBezTo>
                      <a:cubicBezTo>
                        <a:pt x="832389" y="445008"/>
                        <a:pt x="737711" y="572167"/>
                        <a:pt x="673322" y="571310"/>
                      </a:cubicBezTo>
                      <a:cubicBezTo>
                        <a:pt x="609219" y="570357"/>
                        <a:pt x="271938" y="484251"/>
                        <a:pt x="239458" y="439674"/>
                      </a:cubicBezTo>
                      <a:cubicBezTo>
                        <a:pt x="206692" y="394716"/>
                        <a:pt x="187832" y="195929"/>
                        <a:pt x="156590" y="169354"/>
                      </a:cubicBezTo>
                      <a:cubicBezTo>
                        <a:pt x="125063" y="142589"/>
                        <a:pt x="-33719" y="52102"/>
                        <a:pt x="6476" y="0"/>
                      </a:cubicBezTo>
                      <a:close/>
                    </a:path>
                  </a:pathLst>
                </a:custGeom>
                <a:solidFill>
                  <a:srgbClr val="FFFFFF">
                    <a:lumMod val="9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black"/>
                    </a:solidFill>
                    <a:effectLst/>
                    <a:uLnTx/>
                    <a:uFillTx/>
                  </a:endParaRPr>
                </a:p>
              </p:txBody>
            </p:sp>
            <p:sp>
              <p:nvSpPr>
                <p:cNvPr id="129" name="Freeform: Shape 128">
                  <a:extLst>
                    <a:ext uri="{FF2B5EF4-FFF2-40B4-BE49-F238E27FC236}">
                      <a16:creationId xmlns:a16="http://schemas.microsoft.com/office/drawing/2014/main" id="{74964DB7-98B0-4F5D-8FCB-1EC47FDC3F5B}"/>
                    </a:ext>
                  </a:extLst>
                </p:cNvPr>
                <p:cNvSpPr/>
                <p:nvPr/>
              </p:nvSpPr>
              <p:spPr>
                <a:xfrm>
                  <a:off x="6020441" y="4722212"/>
                  <a:ext cx="1043966" cy="580933"/>
                </a:xfrm>
                <a:custGeom>
                  <a:avLst/>
                  <a:gdLst>
                    <a:gd name="connsiteX0" fmla="*/ 12917 w 1043966"/>
                    <a:gd name="connsiteY0" fmla="*/ 9689 h 580933"/>
                    <a:gd name="connsiteX1" fmla="*/ 440 w 1043966"/>
                    <a:gd name="connsiteY1" fmla="*/ 206761 h 580933"/>
                    <a:gd name="connsiteX2" fmla="*/ 64352 w 1043966"/>
                    <a:gd name="connsiteY2" fmla="*/ 335825 h 580933"/>
                    <a:gd name="connsiteX3" fmla="*/ 244946 w 1043966"/>
                    <a:gd name="connsiteY3" fmla="*/ 344969 h 580933"/>
                    <a:gd name="connsiteX4" fmla="*/ 692621 w 1043966"/>
                    <a:gd name="connsiteY4" fmla="*/ 437171 h 580933"/>
                    <a:gd name="connsiteX5" fmla="*/ 948082 w 1043966"/>
                    <a:gd name="connsiteY5" fmla="*/ 570235 h 580933"/>
                    <a:gd name="connsiteX6" fmla="*/ 987230 w 1043966"/>
                    <a:gd name="connsiteY6" fmla="*/ 565759 h 580933"/>
                    <a:gd name="connsiteX7" fmla="*/ 1042665 w 1043966"/>
                    <a:gd name="connsiteY7" fmla="*/ 356970 h 580933"/>
                    <a:gd name="connsiteX8" fmla="*/ 946082 w 1043966"/>
                    <a:gd name="connsiteY8" fmla="*/ 272484 h 580933"/>
                    <a:gd name="connsiteX9" fmla="*/ 835877 w 1043966"/>
                    <a:gd name="connsiteY9" fmla="*/ 279627 h 580933"/>
                    <a:gd name="connsiteX10" fmla="*/ 810922 w 1043966"/>
                    <a:gd name="connsiteY10" fmla="*/ 282866 h 580933"/>
                    <a:gd name="connsiteX11" fmla="*/ 813875 w 1043966"/>
                    <a:gd name="connsiteY11" fmla="*/ 182758 h 580933"/>
                    <a:gd name="connsiteX12" fmla="*/ 623565 w 1043966"/>
                    <a:gd name="connsiteY12" fmla="*/ 135895 h 580933"/>
                    <a:gd name="connsiteX13" fmla="*/ 587180 w 1043966"/>
                    <a:gd name="connsiteY13" fmla="*/ 151231 h 580933"/>
                    <a:gd name="connsiteX14" fmla="*/ 560795 w 1043966"/>
                    <a:gd name="connsiteY14" fmla="*/ 172281 h 580933"/>
                    <a:gd name="connsiteX15" fmla="*/ 547365 w 1043966"/>
                    <a:gd name="connsiteY15" fmla="*/ 109511 h 580933"/>
                    <a:gd name="connsiteX16" fmla="*/ 388012 w 1043966"/>
                    <a:gd name="connsiteY16" fmla="*/ 69697 h 580933"/>
                    <a:gd name="connsiteX17" fmla="*/ 331433 w 1043966"/>
                    <a:gd name="connsiteY17" fmla="*/ 84079 h 580933"/>
                    <a:gd name="connsiteX18" fmla="*/ 298763 w 1043966"/>
                    <a:gd name="connsiteY18" fmla="*/ 105510 h 580933"/>
                    <a:gd name="connsiteX19" fmla="*/ 263901 w 1043966"/>
                    <a:gd name="connsiteY19" fmla="*/ 45122 h 580933"/>
                    <a:gd name="connsiteX20" fmla="*/ 142172 w 1043966"/>
                    <a:gd name="connsiteY20" fmla="*/ 13785 h 580933"/>
                    <a:gd name="connsiteX21" fmla="*/ 12917 w 1043966"/>
                    <a:gd name="connsiteY21" fmla="*/ 9689 h 580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43966" h="580933">
                      <a:moveTo>
                        <a:pt x="12917" y="9689"/>
                      </a:moveTo>
                      <a:cubicBezTo>
                        <a:pt x="12917" y="9689"/>
                        <a:pt x="-2799" y="162565"/>
                        <a:pt x="440" y="206761"/>
                      </a:cubicBezTo>
                      <a:cubicBezTo>
                        <a:pt x="3678" y="250576"/>
                        <a:pt x="28348" y="320871"/>
                        <a:pt x="64352" y="335825"/>
                      </a:cubicBezTo>
                      <a:cubicBezTo>
                        <a:pt x="100357" y="350875"/>
                        <a:pt x="194845" y="345445"/>
                        <a:pt x="244946" y="344969"/>
                      </a:cubicBezTo>
                      <a:cubicBezTo>
                        <a:pt x="295238" y="344588"/>
                        <a:pt x="575369" y="391546"/>
                        <a:pt x="692621" y="437171"/>
                      </a:cubicBezTo>
                      <a:cubicBezTo>
                        <a:pt x="809589" y="482701"/>
                        <a:pt x="932175" y="558234"/>
                        <a:pt x="948082" y="570235"/>
                      </a:cubicBezTo>
                      <a:cubicBezTo>
                        <a:pt x="963893" y="582237"/>
                        <a:pt x="975323" y="588237"/>
                        <a:pt x="987230" y="565759"/>
                      </a:cubicBezTo>
                      <a:cubicBezTo>
                        <a:pt x="999231" y="543089"/>
                        <a:pt x="1052952" y="394594"/>
                        <a:pt x="1042665" y="356970"/>
                      </a:cubicBezTo>
                      <a:cubicBezTo>
                        <a:pt x="1032283" y="318966"/>
                        <a:pt x="1033140" y="294106"/>
                        <a:pt x="946082" y="272484"/>
                      </a:cubicBezTo>
                      <a:cubicBezTo>
                        <a:pt x="859118" y="250862"/>
                        <a:pt x="839783" y="269722"/>
                        <a:pt x="835877" y="279627"/>
                      </a:cubicBezTo>
                      <a:cubicBezTo>
                        <a:pt x="832067" y="289438"/>
                        <a:pt x="806445" y="294296"/>
                        <a:pt x="810922" y="282866"/>
                      </a:cubicBezTo>
                      <a:cubicBezTo>
                        <a:pt x="815399" y="271436"/>
                        <a:pt x="850070" y="194569"/>
                        <a:pt x="813875" y="182758"/>
                      </a:cubicBezTo>
                      <a:cubicBezTo>
                        <a:pt x="777680" y="170852"/>
                        <a:pt x="643949" y="138658"/>
                        <a:pt x="623565" y="135895"/>
                      </a:cubicBezTo>
                      <a:cubicBezTo>
                        <a:pt x="603182" y="133133"/>
                        <a:pt x="591371" y="139515"/>
                        <a:pt x="587180" y="151231"/>
                      </a:cubicBezTo>
                      <a:cubicBezTo>
                        <a:pt x="582989" y="162946"/>
                        <a:pt x="565272" y="193045"/>
                        <a:pt x="560795" y="172281"/>
                      </a:cubicBezTo>
                      <a:cubicBezTo>
                        <a:pt x="556319" y="151421"/>
                        <a:pt x="563177" y="118560"/>
                        <a:pt x="547365" y="109511"/>
                      </a:cubicBezTo>
                      <a:cubicBezTo>
                        <a:pt x="531458" y="100462"/>
                        <a:pt x="424302" y="74268"/>
                        <a:pt x="388012" y="69697"/>
                      </a:cubicBezTo>
                      <a:cubicBezTo>
                        <a:pt x="351722" y="65125"/>
                        <a:pt x="341816" y="66553"/>
                        <a:pt x="331433" y="84079"/>
                      </a:cubicBezTo>
                      <a:cubicBezTo>
                        <a:pt x="321146" y="101605"/>
                        <a:pt x="302668" y="129704"/>
                        <a:pt x="298763" y="105510"/>
                      </a:cubicBezTo>
                      <a:cubicBezTo>
                        <a:pt x="294857" y="81126"/>
                        <a:pt x="289714" y="52742"/>
                        <a:pt x="263901" y="45122"/>
                      </a:cubicBezTo>
                      <a:cubicBezTo>
                        <a:pt x="238088" y="37407"/>
                        <a:pt x="192559" y="25310"/>
                        <a:pt x="142172" y="13785"/>
                      </a:cubicBezTo>
                      <a:cubicBezTo>
                        <a:pt x="91880" y="2164"/>
                        <a:pt x="29586" y="-8313"/>
                        <a:pt x="12917" y="9689"/>
                      </a:cubicBezTo>
                      <a:close/>
                    </a:path>
                  </a:pathLst>
                </a:custGeom>
                <a:solidFill>
                  <a:srgbClr val="FFFFFF">
                    <a:lumMod val="9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black"/>
                    </a:solidFill>
                    <a:effectLst/>
                    <a:uLnTx/>
                    <a:uFillTx/>
                  </a:endParaRPr>
                </a:p>
              </p:txBody>
            </p:sp>
          </p:grpSp>
          <p:grpSp>
            <p:nvGrpSpPr>
              <p:cNvPr id="109" name="Group 108">
                <a:extLst>
                  <a:ext uri="{FF2B5EF4-FFF2-40B4-BE49-F238E27FC236}">
                    <a16:creationId xmlns:a16="http://schemas.microsoft.com/office/drawing/2014/main" id="{FF4AC1FF-CB46-4258-A791-FE927A44A119}"/>
                  </a:ext>
                </a:extLst>
              </p:cNvPr>
              <p:cNvGrpSpPr/>
              <p:nvPr/>
            </p:nvGrpSpPr>
            <p:grpSpPr>
              <a:xfrm>
                <a:off x="5582917" y="4038384"/>
                <a:ext cx="1422773" cy="1550273"/>
                <a:chOff x="5582917" y="4038384"/>
                <a:chExt cx="1422773" cy="1550273"/>
              </a:xfrm>
            </p:grpSpPr>
            <p:grpSp>
              <p:nvGrpSpPr>
                <p:cNvPr id="110" name="Group 109">
                  <a:extLst>
                    <a:ext uri="{FF2B5EF4-FFF2-40B4-BE49-F238E27FC236}">
                      <a16:creationId xmlns:a16="http://schemas.microsoft.com/office/drawing/2014/main" id="{2D2A3661-8518-46A6-91D0-06F5CAD3EC48}"/>
                    </a:ext>
                  </a:extLst>
                </p:cNvPr>
                <p:cNvGrpSpPr/>
                <p:nvPr/>
              </p:nvGrpSpPr>
              <p:grpSpPr>
                <a:xfrm rot="29550">
                  <a:off x="5582917" y="4773543"/>
                  <a:ext cx="477244" cy="815114"/>
                  <a:chOff x="5872334" y="4730117"/>
                  <a:chExt cx="289006" cy="493611"/>
                </a:xfrm>
              </p:grpSpPr>
              <p:sp>
                <p:nvSpPr>
                  <p:cNvPr id="122" name="Rectangle 47">
                    <a:extLst>
                      <a:ext uri="{FF2B5EF4-FFF2-40B4-BE49-F238E27FC236}">
                        <a16:creationId xmlns:a16="http://schemas.microsoft.com/office/drawing/2014/main" id="{07F97FF2-261C-48C0-A3BA-AAFDD565F230}"/>
                      </a:ext>
                    </a:extLst>
                  </p:cNvPr>
                  <p:cNvSpPr/>
                  <p:nvPr/>
                </p:nvSpPr>
                <p:spPr>
                  <a:xfrm>
                    <a:off x="5872334" y="4730117"/>
                    <a:ext cx="213803" cy="324693"/>
                  </a:xfrm>
                  <a:custGeom>
                    <a:avLst/>
                    <a:gdLst>
                      <a:gd name="connsiteX0" fmla="*/ 0 w 303764"/>
                      <a:gd name="connsiteY0" fmla="*/ 0 h 303764"/>
                      <a:gd name="connsiteX1" fmla="*/ 303764 w 303764"/>
                      <a:gd name="connsiteY1" fmla="*/ 0 h 303764"/>
                      <a:gd name="connsiteX2" fmla="*/ 303764 w 303764"/>
                      <a:gd name="connsiteY2" fmla="*/ 303764 h 303764"/>
                      <a:gd name="connsiteX3" fmla="*/ 0 w 303764"/>
                      <a:gd name="connsiteY3" fmla="*/ 303764 h 303764"/>
                      <a:gd name="connsiteX4" fmla="*/ 0 w 303764"/>
                      <a:gd name="connsiteY4" fmla="*/ 0 h 303764"/>
                      <a:gd name="connsiteX0" fmla="*/ 0 w 303764"/>
                      <a:gd name="connsiteY0" fmla="*/ 0 h 314068"/>
                      <a:gd name="connsiteX1" fmla="*/ 303764 w 303764"/>
                      <a:gd name="connsiteY1" fmla="*/ 0 h 314068"/>
                      <a:gd name="connsiteX2" fmla="*/ 236794 w 303764"/>
                      <a:gd name="connsiteY2" fmla="*/ 314068 h 314068"/>
                      <a:gd name="connsiteX3" fmla="*/ 0 w 303764"/>
                      <a:gd name="connsiteY3" fmla="*/ 303764 h 314068"/>
                      <a:gd name="connsiteX4" fmla="*/ 0 w 303764"/>
                      <a:gd name="connsiteY4" fmla="*/ 0 h 314068"/>
                      <a:gd name="connsiteX0" fmla="*/ 0 w 236794"/>
                      <a:gd name="connsiteY0" fmla="*/ 0 h 314068"/>
                      <a:gd name="connsiteX1" fmla="*/ 115732 w 236794"/>
                      <a:gd name="connsiteY1" fmla="*/ 38637 h 314068"/>
                      <a:gd name="connsiteX2" fmla="*/ 236794 w 236794"/>
                      <a:gd name="connsiteY2" fmla="*/ 314068 h 314068"/>
                      <a:gd name="connsiteX3" fmla="*/ 0 w 236794"/>
                      <a:gd name="connsiteY3" fmla="*/ 303764 h 314068"/>
                      <a:gd name="connsiteX4" fmla="*/ 0 w 236794"/>
                      <a:gd name="connsiteY4" fmla="*/ 0 h 314068"/>
                      <a:gd name="connsiteX0" fmla="*/ 0 w 236794"/>
                      <a:gd name="connsiteY0" fmla="*/ 0 h 314068"/>
                      <a:gd name="connsiteX1" fmla="*/ 115732 w 236794"/>
                      <a:gd name="connsiteY1" fmla="*/ 38637 h 314068"/>
                      <a:gd name="connsiteX2" fmla="*/ 236794 w 236794"/>
                      <a:gd name="connsiteY2" fmla="*/ 314068 h 314068"/>
                      <a:gd name="connsiteX3" fmla="*/ 0 w 236794"/>
                      <a:gd name="connsiteY3" fmla="*/ 303764 h 314068"/>
                      <a:gd name="connsiteX4" fmla="*/ 0 w 236794"/>
                      <a:gd name="connsiteY4" fmla="*/ 0 h 314068"/>
                      <a:gd name="connsiteX0" fmla="*/ 0 w 236896"/>
                      <a:gd name="connsiteY0" fmla="*/ 0 h 314068"/>
                      <a:gd name="connsiteX1" fmla="*/ 115732 w 236896"/>
                      <a:gd name="connsiteY1" fmla="*/ 38637 h 314068"/>
                      <a:gd name="connsiteX2" fmla="*/ 236794 w 236896"/>
                      <a:gd name="connsiteY2" fmla="*/ 314068 h 314068"/>
                      <a:gd name="connsiteX3" fmla="*/ 0 w 236896"/>
                      <a:gd name="connsiteY3" fmla="*/ 303764 h 314068"/>
                      <a:gd name="connsiteX4" fmla="*/ 0 w 236896"/>
                      <a:gd name="connsiteY4" fmla="*/ 0 h 314068"/>
                      <a:gd name="connsiteX0" fmla="*/ 0 w 236896"/>
                      <a:gd name="connsiteY0" fmla="*/ 0 h 314068"/>
                      <a:gd name="connsiteX1" fmla="*/ 115732 w 236896"/>
                      <a:gd name="connsiteY1" fmla="*/ 38637 h 314068"/>
                      <a:gd name="connsiteX2" fmla="*/ 236794 w 236896"/>
                      <a:gd name="connsiteY2" fmla="*/ 314068 h 314068"/>
                      <a:gd name="connsiteX3" fmla="*/ 54091 w 236896"/>
                      <a:gd name="connsiteY3" fmla="*/ 283158 h 314068"/>
                      <a:gd name="connsiteX4" fmla="*/ 0 w 236896"/>
                      <a:gd name="connsiteY4" fmla="*/ 0 h 314068"/>
                      <a:gd name="connsiteX0" fmla="*/ 0 w 236896"/>
                      <a:gd name="connsiteY0" fmla="*/ 0 h 347954"/>
                      <a:gd name="connsiteX1" fmla="*/ 115732 w 236896"/>
                      <a:gd name="connsiteY1" fmla="*/ 38637 h 347954"/>
                      <a:gd name="connsiteX2" fmla="*/ 236794 w 236896"/>
                      <a:gd name="connsiteY2" fmla="*/ 314068 h 347954"/>
                      <a:gd name="connsiteX3" fmla="*/ 54091 w 236896"/>
                      <a:gd name="connsiteY3" fmla="*/ 283158 h 347954"/>
                      <a:gd name="connsiteX4" fmla="*/ 0 w 236896"/>
                      <a:gd name="connsiteY4" fmla="*/ 0 h 347954"/>
                      <a:gd name="connsiteX0" fmla="*/ 0 w 236896"/>
                      <a:gd name="connsiteY0" fmla="*/ 0 h 351529"/>
                      <a:gd name="connsiteX1" fmla="*/ 115732 w 236896"/>
                      <a:gd name="connsiteY1" fmla="*/ 38637 h 351529"/>
                      <a:gd name="connsiteX2" fmla="*/ 236794 w 236896"/>
                      <a:gd name="connsiteY2" fmla="*/ 314068 h 351529"/>
                      <a:gd name="connsiteX3" fmla="*/ 54091 w 236896"/>
                      <a:gd name="connsiteY3" fmla="*/ 283158 h 351529"/>
                      <a:gd name="connsiteX4" fmla="*/ 0 w 236896"/>
                      <a:gd name="connsiteY4" fmla="*/ 0 h 351529"/>
                      <a:gd name="connsiteX0" fmla="*/ 0 w 182805"/>
                      <a:gd name="connsiteY0" fmla="*/ 244521 h 312892"/>
                      <a:gd name="connsiteX1" fmla="*/ 61641 w 182805"/>
                      <a:gd name="connsiteY1" fmla="*/ 0 h 312892"/>
                      <a:gd name="connsiteX2" fmla="*/ 182703 w 182805"/>
                      <a:gd name="connsiteY2" fmla="*/ 275431 h 312892"/>
                      <a:gd name="connsiteX3" fmla="*/ 0 w 182805"/>
                      <a:gd name="connsiteY3" fmla="*/ 244521 h 312892"/>
                      <a:gd name="connsiteX0" fmla="*/ 0 w 182805"/>
                      <a:gd name="connsiteY0" fmla="*/ 244521 h 312892"/>
                      <a:gd name="connsiteX1" fmla="*/ 33397 w 182805"/>
                      <a:gd name="connsiteY1" fmla="*/ 97701 h 312892"/>
                      <a:gd name="connsiteX2" fmla="*/ 61641 w 182805"/>
                      <a:gd name="connsiteY2" fmla="*/ 0 h 312892"/>
                      <a:gd name="connsiteX3" fmla="*/ 182703 w 182805"/>
                      <a:gd name="connsiteY3" fmla="*/ 275431 h 312892"/>
                      <a:gd name="connsiteX4" fmla="*/ 0 w 182805"/>
                      <a:gd name="connsiteY4" fmla="*/ 244521 h 312892"/>
                      <a:gd name="connsiteX0" fmla="*/ 30998 w 213803"/>
                      <a:gd name="connsiteY0" fmla="*/ 244521 h 312892"/>
                      <a:gd name="connsiteX1" fmla="*/ 0 w 213803"/>
                      <a:gd name="connsiteY1" fmla="*/ 30731 h 312892"/>
                      <a:gd name="connsiteX2" fmla="*/ 92639 w 213803"/>
                      <a:gd name="connsiteY2" fmla="*/ 0 h 312892"/>
                      <a:gd name="connsiteX3" fmla="*/ 213701 w 213803"/>
                      <a:gd name="connsiteY3" fmla="*/ 275431 h 312892"/>
                      <a:gd name="connsiteX4" fmla="*/ 30998 w 213803"/>
                      <a:gd name="connsiteY4" fmla="*/ 244521 h 312892"/>
                      <a:gd name="connsiteX0" fmla="*/ 30998 w 213803"/>
                      <a:gd name="connsiteY0" fmla="*/ 244521 h 312892"/>
                      <a:gd name="connsiteX1" fmla="*/ 0 w 213803"/>
                      <a:gd name="connsiteY1" fmla="*/ 30731 h 312892"/>
                      <a:gd name="connsiteX2" fmla="*/ 92639 w 213803"/>
                      <a:gd name="connsiteY2" fmla="*/ 0 h 312892"/>
                      <a:gd name="connsiteX3" fmla="*/ 213701 w 213803"/>
                      <a:gd name="connsiteY3" fmla="*/ 275431 h 312892"/>
                      <a:gd name="connsiteX4" fmla="*/ 30998 w 213803"/>
                      <a:gd name="connsiteY4" fmla="*/ 244521 h 312892"/>
                      <a:gd name="connsiteX0" fmla="*/ 30998 w 213803"/>
                      <a:gd name="connsiteY0" fmla="*/ 259476 h 327847"/>
                      <a:gd name="connsiteX1" fmla="*/ 0 w 213803"/>
                      <a:gd name="connsiteY1" fmla="*/ 45686 h 327847"/>
                      <a:gd name="connsiteX2" fmla="*/ 92639 w 213803"/>
                      <a:gd name="connsiteY2" fmla="*/ 14955 h 327847"/>
                      <a:gd name="connsiteX3" fmla="*/ 213701 w 213803"/>
                      <a:gd name="connsiteY3" fmla="*/ 290386 h 327847"/>
                      <a:gd name="connsiteX4" fmla="*/ 30998 w 213803"/>
                      <a:gd name="connsiteY4" fmla="*/ 259476 h 327847"/>
                      <a:gd name="connsiteX0" fmla="*/ 30998 w 213803"/>
                      <a:gd name="connsiteY0" fmla="*/ 272626 h 340997"/>
                      <a:gd name="connsiteX1" fmla="*/ 0 w 213803"/>
                      <a:gd name="connsiteY1" fmla="*/ 58836 h 340997"/>
                      <a:gd name="connsiteX2" fmla="*/ 92639 w 213803"/>
                      <a:gd name="connsiteY2" fmla="*/ 28105 h 340997"/>
                      <a:gd name="connsiteX3" fmla="*/ 213701 w 213803"/>
                      <a:gd name="connsiteY3" fmla="*/ 303536 h 340997"/>
                      <a:gd name="connsiteX4" fmla="*/ 30998 w 213803"/>
                      <a:gd name="connsiteY4" fmla="*/ 272626 h 340997"/>
                      <a:gd name="connsiteX0" fmla="*/ 30998 w 213803"/>
                      <a:gd name="connsiteY0" fmla="*/ 260171 h 328542"/>
                      <a:gd name="connsiteX1" fmla="*/ 0 w 213803"/>
                      <a:gd name="connsiteY1" fmla="*/ 46381 h 328542"/>
                      <a:gd name="connsiteX2" fmla="*/ 92639 w 213803"/>
                      <a:gd name="connsiteY2" fmla="*/ 15650 h 328542"/>
                      <a:gd name="connsiteX3" fmla="*/ 213701 w 213803"/>
                      <a:gd name="connsiteY3" fmla="*/ 291081 h 328542"/>
                      <a:gd name="connsiteX4" fmla="*/ 30998 w 213803"/>
                      <a:gd name="connsiteY4" fmla="*/ 260171 h 328542"/>
                      <a:gd name="connsiteX0" fmla="*/ 30998 w 213803"/>
                      <a:gd name="connsiteY0" fmla="*/ 254588 h 322959"/>
                      <a:gd name="connsiteX1" fmla="*/ 0 w 213803"/>
                      <a:gd name="connsiteY1" fmla="*/ 40798 h 322959"/>
                      <a:gd name="connsiteX2" fmla="*/ 92639 w 213803"/>
                      <a:gd name="connsiteY2" fmla="*/ 10067 h 322959"/>
                      <a:gd name="connsiteX3" fmla="*/ 213701 w 213803"/>
                      <a:gd name="connsiteY3" fmla="*/ 285498 h 322959"/>
                      <a:gd name="connsiteX4" fmla="*/ 30998 w 213803"/>
                      <a:gd name="connsiteY4" fmla="*/ 254588 h 322959"/>
                      <a:gd name="connsiteX0" fmla="*/ 30998 w 213803"/>
                      <a:gd name="connsiteY0" fmla="*/ 254077 h 322448"/>
                      <a:gd name="connsiteX1" fmla="*/ 0 w 213803"/>
                      <a:gd name="connsiteY1" fmla="*/ 40287 h 322448"/>
                      <a:gd name="connsiteX2" fmla="*/ 92639 w 213803"/>
                      <a:gd name="connsiteY2" fmla="*/ 9556 h 322448"/>
                      <a:gd name="connsiteX3" fmla="*/ 213701 w 213803"/>
                      <a:gd name="connsiteY3" fmla="*/ 284987 h 322448"/>
                      <a:gd name="connsiteX4" fmla="*/ 30998 w 213803"/>
                      <a:gd name="connsiteY4" fmla="*/ 254077 h 322448"/>
                      <a:gd name="connsiteX0" fmla="*/ 30998 w 213803"/>
                      <a:gd name="connsiteY0" fmla="*/ 256322 h 324693"/>
                      <a:gd name="connsiteX1" fmla="*/ 0 w 213803"/>
                      <a:gd name="connsiteY1" fmla="*/ 42532 h 324693"/>
                      <a:gd name="connsiteX2" fmla="*/ 92639 w 213803"/>
                      <a:gd name="connsiteY2" fmla="*/ 11801 h 324693"/>
                      <a:gd name="connsiteX3" fmla="*/ 213701 w 213803"/>
                      <a:gd name="connsiteY3" fmla="*/ 287232 h 324693"/>
                      <a:gd name="connsiteX4" fmla="*/ 30998 w 213803"/>
                      <a:gd name="connsiteY4" fmla="*/ 256322 h 324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803" h="324693">
                        <a:moveTo>
                          <a:pt x="30998" y="256322"/>
                        </a:moveTo>
                        <a:cubicBezTo>
                          <a:pt x="20665" y="185059"/>
                          <a:pt x="38667" y="124098"/>
                          <a:pt x="0" y="42532"/>
                        </a:cubicBezTo>
                        <a:cubicBezTo>
                          <a:pt x="19959" y="-12387"/>
                          <a:pt x="44773" y="-3893"/>
                          <a:pt x="92639" y="11801"/>
                        </a:cubicBezTo>
                        <a:cubicBezTo>
                          <a:pt x="212842" y="49520"/>
                          <a:pt x="214559" y="205725"/>
                          <a:pt x="213701" y="287232"/>
                        </a:cubicBezTo>
                        <a:cubicBezTo>
                          <a:pt x="157951" y="289808"/>
                          <a:pt x="63565" y="387686"/>
                          <a:pt x="30998" y="256322"/>
                        </a:cubicBezTo>
                        <a:close/>
                      </a:path>
                    </a:pathLst>
                  </a:custGeom>
                  <a:solidFill>
                    <a:srgbClr val="FFFFFF">
                      <a:lumMod val="9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sp>
                <p:nvSpPr>
                  <p:cNvPr id="123" name="Rectangle 48">
                    <a:extLst>
                      <a:ext uri="{FF2B5EF4-FFF2-40B4-BE49-F238E27FC236}">
                        <a16:creationId xmlns:a16="http://schemas.microsoft.com/office/drawing/2014/main" id="{DB212A7A-BF3B-4308-8AB3-19EDDC63BC69}"/>
                      </a:ext>
                    </a:extLst>
                  </p:cNvPr>
                  <p:cNvSpPr/>
                  <p:nvPr/>
                </p:nvSpPr>
                <p:spPr>
                  <a:xfrm>
                    <a:off x="5954639" y="4980966"/>
                    <a:ext cx="206701" cy="242762"/>
                  </a:xfrm>
                  <a:custGeom>
                    <a:avLst/>
                    <a:gdLst>
                      <a:gd name="connsiteX0" fmla="*/ 0 w 232458"/>
                      <a:gd name="connsiteY0" fmla="*/ 0 h 232458"/>
                      <a:gd name="connsiteX1" fmla="*/ 232458 w 232458"/>
                      <a:gd name="connsiteY1" fmla="*/ 0 h 232458"/>
                      <a:gd name="connsiteX2" fmla="*/ 232458 w 232458"/>
                      <a:gd name="connsiteY2" fmla="*/ 232458 h 232458"/>
                      <a:gd name="connsiteX3" fmla="*/ 0 w 232458"/>
                      <a:gd name="connsiteY3" fmla="*/ 232458 h 232458"/>
                      <a:gd name="connsiteX4" fmla="*/ 0 w 232458"/>
                      <a:gd name="connsiteY4" fmla="*/ 0 h 232458"/>
                      <a:gd name="connsiteX0" fmla="*/ 0 w 232458"/>
                      <a:gd name="connsiteY0" fmla="*/ 15455 h 247913"/>
                      <a:gd name="connsiteX1" fmla="*/ 157760 w 232458"/>
                      <a:gd name="connsiteY1" fmla="*/ 0 h 247913"/>
                      <a:gd name="connsiteX2" fmla="*/ 232458 w 232458"/>
                      <a:gd name="connsiteY2" fmla="*/ 247913 h 247913"/>
                      <a:gd name="connsiteX3" fmla="*/ 0 w 232458"/>
                      <a:gd name="connsiteY3" fmla="*/ 247913 h 247913"/>
                      <a:gd name="connsiteX4" fmla="*/ 0 w 232458"/>
                      <a:gd name="connsiteY4" fmla="*/ 15455 h 247913"/>
                      <a:gd name="connsiteX0" fmla="*/ 0 w 232458"/>
                      <a:gd name="connsiteY0" fmla="*/ 33485 h 265943"/>
                      <a:gd name="connsiteX1" fmla="*/ 193821 w 232458"/>
                      <a:gd name="connsiteY1" fmla="*/ 0 h 265943"/>
                      <a:gd name="connsiteX2" fmla="*/ 232458 w 232458"/>
                      <a:gd name="connsiteY2" fmla="*/ 265943 h 265943"/>
                      <a:gd name="connsiteX3" fmla="*/ 0 w 232458"/>
                      <a:gd name="connsiteY3" fmla="*/ 265943 h 265943"/>
                      <a:gd name="connsiteX4" fmla="*/ 0 w 232458"/>
                      <a:gd name="connsiteY4" fmla="*/ 33485 h 265943"/>
                      <a:gd name="connsiteX0" fmla="*/ 0 w 258216"/>
                      <a:gd name="connsiteY0" fmla="*/ 33485 h 265943"/>
                      <a:gd name="connsiteX1" fmla="*/ 193821 w 258216"/>
                      <a:gd name="connsiteY1" fmla="*/ 0 h 265943"/>
                      <a:gd name="connsiteX2" fmla="*/ 258216 w 258216"/>
                      <a:gd name="connsiteY2" fmla="*/ 124275 h 265943"/>
                      <a:gd name="connsiteX3" fmla="*/ 0 w 258216"/>
                      <a:gd name="connsiteY3" fmla="*/ 265943 h 265943"/>
                      <a:gd name="connsiteX4" fmla="*/ 0 w 258216"/>
                      <a:gd name="connsiteY4" fmla="*/ 33485 h 265943"/>
                      <a:gd name="connsiteX0" fmla="*/ 0 w 258216"/>
                      <a:gd name="connsiteY0" fmla="*/ 33485 h 271095"/>
                      <a:gd name="connsiteX1" fmla="*/ 193821 w 258216"/>
                      <a:gd name="connsiteY1" fmla="*/ 0 h 271095"/>
                      <a:gd name="connsiteX2" fmla="*/ 258216 w 258216"/>
                      <a:gd name="connsiteY2" fmla="*/ 124275 h 271095"/>
                      <a:gd name="connsiteX3" fmla="*/ 188031 w 258216"/>
                      <a:gd name="connsiteY3" fmla="*/ 271095 h 271095"/>
                      <a:gd name="connsiteX4" fmla="*/ 0 w 258216"/>
                      <a:gd name="connsiteY4" fmla="*/ 33485 h 271095"/>
                      <a:gd name="connsiteX0" fmla="*/ 0 w 206701"/>
                      <a:gd name="connsiteY0" fmla="*/ 61819 h 271095"/>
                      <a:gd name="connsiteX1" fmla="*/ 142306 w 206701"/>
                      <a:gd name="connsiteY1" fmla="*/ 0 h 271095"/>
                      <a:gd name="connsiteX2" fmla="*/ 206701 w 206701"/>
                      <a:gd name="connsiteY2" fmla="*/ 124275 h 271095"/>
                      <a:gd name="connsiteX3" fmla="*/ 136516 w 206701"/>
                      <a:gd name="connsiteY3" fmla="*/ 271095 h 271095"/>
                      <a:gd name="connsiteX4" fmla="*/ 0 w 206701"/>
                      <a:gd name="connsiteY4" fmla="*/ 61819 h 271095"/>
                      <a:gd name="connsiteX0" fmla="*/ 0 w 206701"/>
                      <a:gd name="connsiteY0" fmla="*/ 61819 h 271095"/>
                      <a:gd name="connsiteX1" fmla="*/ 142306 w 206701"/>
                      <a:gd name="connsiteY1" fmla="*/ 0 h 271095"/>
                      <a:gd name="connsiteX2" fmla="*/ 206701 w 206701"/>
                      <a:gd name="connsiteY2" fmla="*/ 124275 h 271095"/>
                      <a:gd name="connsiteX3" fmla="*/ 136516 w 206701"/>
                      <a:gd name="connsiteY3" fmla="*/ 271095 h 271095"/>
                      <a:gd name="connsiteX4" fmla="*/ 0 w 206701"/>
                      <a:gd name="connsiteY4" fmla="*/ 61819 h 271095"/>
                      <a:gd name="connsiteX0" fmla="*/ 0 w 206701"/>
                      <a:gd name="connsiteY0" fmla="*/ 61819 h 242762"/>
                      <a:gd name="connsiteX1" fmla="*/ 142306 w 206701"/>
                      <a:gd name="connsiteY1" fmla="*/ 0 h 242762"/>
                      <a:gd name="connsiteX2" fmla="*/ 206701 w 206701"/>
                      <a:gd name="connsiteY2" fmla="*/ 124275 h 242762"/>
                      <a:gd name="connsiteX3" fmla="*/ 100455 w 206701"/>
                      <a:gd name="connsiteY3" fmla="*/ 242762 h 242762"/>
                      <a:gd name="connsiteX4" fmla="*/ 0 w 206701"/>
                      <a:gd name="connsiteY4" fmla="*/ 61819 h 242762"/>
                      <a:gd name="connsiteX0" fmla="*/ 0 w 206701"/>
                      <a:gd name="connsiteY0" fmla="*/ 61819 h 242762"/>
                      <a:gd name="connsiteX1" fmla="*/ 132002 w 206701"/>
                      <a:gd name="connsiteY1" fmla="*/ 0 h 242762"/>
                      <a:gd name="connsiteX2" fmla="*/ 206701 w 206701"/>
                      <a:gd name="connsiteY2" fmla="*/ 124275 h 242762"/>
                      <a:gd name="connsiteX3" fmla="*/ 100455 w 206701"/>
                      <a:gd name="connsiteY3" fmla="*/ 242762 h 242762"/>
                      <a:gd name="connsiteX4" fmla="*/ 0 w 206701"/>
                      <a:gd name="connsiteY4" fmla="*/ 61819 h 242762"/>
                      <a:gd name="connsiteX0" fmla="*/ 0 w 206701"/>
                      <a:gd name="connsiteY0" fmla="*/ 61819 h 242762"/>
                      <a:gd name="connsiteX1" fmla="*/ 132002 w 206701"/>
                      <a:gd name="connsiteY1" fmla="*/ 0 h 242762"/>
                      <a:gd name="connsiteX2" fmla="*/ 206701 w 206701"/>
                      <a:gd name="connsiteY2" fmla="*/ 124275 h 242762"/>
                      <a:gd name="connsiteX3" fmla="*/ 100455 w 206701"/>
                      <a:gd name="connsiteY3" fmla="*/ 242762 h 242762"/>
                      <a:gd name="connsiteX4" fmla="*/ 0 w 206701"/>
                      <a:gd name="connsiteY4" fmla="*/ 61819 h 242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701" h="242762">
                        <a:moveTo>
                          <a:pt x="0" y="61819"/>
                        </a:moveTo>
                        <a:lnTo>
                          <a:pt x="132002" y="0"/>
                        </a:lnTo>
                        <a:cubicBezTo>
                          <a:pt x="128569" y="54303"/>
                          <a:pt x="181801" y="82850"/>
                          <a:pt x="206701" y="124275"/>
                        </a:cubicBezTo>
                        <a:lnTo>
                          <a:pt x="100455" y="242762"/>
                        </a:lnTo>
                        <a:cubicBezTo>
                          <a:pt x="54950" y="173003"/>
                          <a:pt x="6868" y="175366"/>
                          <a:pt x="0" y="61819"/>
                        </a:cubicBezTo>
                        <a:close/>
                      </a:path>
                    </a:pathLst>
                  </a:custGeom>
                  <a:solidFill>
                    <a:srgbClr val="FFFFFF">
                      <a:lumMod val="7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grpSp>
            <p:grpSp>
              <p:nvGrpSpPr>
                <p:cNvPr id="111" name="Group 110">
                  <a:extLst>
                    <a:ext uri="{FF2B5EF4-FFF2-40B4-BE49-F238E27FC236}">
                      <a16:creationId xmlns:a16="http://schemas.microsoft.com/office/drawing/2014/main" id="{44B7A3C7-4EF5-4BA3-81ED-6DFCFA4CC723}"/>
                    </a:ext>
                  </a:extLst>
                </p:cNvPr>
                <p:cNvGrpSpPr/>
                <p:nvPr/>
              </p:nvGrpSpPr>
              <p:grpSpPr>
                <a:xfrm rot="471213">
                  <a:off x="6813668" y="4651698"/>
                  <a:ext cx="192022" cy="346018"/>
                  <a:chOff x="6174176" y="4444814"/>
                  <a:chExt cx="222232" cy="429346"/>
                </a:xfrm>
              </p:grpSpPr>
              <p:sp>
                <p:nvSpPr>
                  <p:cNvPr id="120" name="Rectangle 119">
                    <a:extLst>
                      <a:ext uri="{FF2B5EF4-FFF2-40B4-BE49-F238E27FC236}">
                        <a16:creationId xmlns:a16="http://schemas.microsoft.com/office/drawing/2014/main" id="{2258F02B-DC9C-4922-8E2A-0100D7F1B689}"/>
                      </a:ext>
                    </a:extLst>
                  </p:cNvPr>
                  <p:cNvSpPr/>
                  <p:nvPr/>
                </p:nvSpPr>
                <p:spPr>
                  <a:xfrm>
                    <a:off x="6182017" y="4729076"/>
                    <a:ext cx="210367" cy="145084"/>
                  </a:xfrm>
                  <a:prstGeom prst="rect">
                    <a:avLst/>
                  </a:prstGeom>
                  <a:solidFill>
                    <a:srgbClr val="FFFFFF">
                      <a:lumMod val="7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sp>
                <p:nvSpPr>
                  <p:cNvPr id="121" name="Rectangle 44">
                    <a:extLst>
                      <a:ext uri="{FF2B5EF4-FFF2-40B4-BE49-F238E27FC236}">
                        <a16:creationId xmlns:a16="http://schemas.microsoft.com/office/drawing/2014/main" id="{5FDA62B8-DCAE-4FFF-806D-23CE946BE7EB}"/>
                      </a:ext>
                    </a:extLst>
                  </p:cNvPr>
                  <p:cNvSpPr/>
                  <p:nvPr/>
                </p:nvSpPr>
                <p:spPr>
                  <a:xfrm>
                    <a:off x="6174176" y="4444814"/>
                    <a:ext cx="222232" cy="338787"/>
                  </a:xfrm>
                  <a:custGeom>
                    <a:avLst/>
                    <a:gdLst>
                      <a:gd name="connsiteX0" fmla="*/ 0 w 180304"/>
                      <a:gd name="connsiteY0" fmla="*/ 0 h 239547"/>
                      <a:gd name="connsiteX1" fmla="*/ 180304 w 180304"/>
                      <a:gd name="connsiteY1" fmla="*/ 0 h 239547"/>
                      <a:gd name="connsiteX2" fmla="*/ 180304 w 180304"/>
                      <a:gd name="connsiteY2" fmla="*/ 239547 h 239547"/>
                      <a:gd name="connsiteX3" fmla="*/ 0 w 180304"/>
                      <a:gd name="connsiteY3" fmla="*/ 239547 h 239547"/>
                      <a:gd name="connsiteX4" fmla="*/ 0 w 180304"/>
                      <a:gd name="connsiteY4" fmla="*/ 0 h 239547"/>
                      <a:gd name="connsiteX0" fmla="*/ 2576 w 182880"/>
                      <a:gd name="connsiteY0" fmla="*/ 0 h 239547"/>
                      <a:gd name="connsiteX1" fmla="*/ 182880 w 182880"/>
                      <a:gd name="connsiteY1" fmla="*/ 0 h 239547"/>
                      <a:gd name="connsiteX2" fmla="*/ 182880 w 182880"/>
                      <a:gd name="connsiteY2" fmla="*/ 239547 h 239547"/>
                      <a:gd name="connsiteX3" fmla="*/ 2576 w 182880"/>
                      <a:gd name="connsiteY3" fmla="*/ 239547 h 239547"/>
                      <a:gd name="connsiteX4" fmla="*/ 0 w 182880"/>
                      <a:gd name="connsiteY4" fmla="*/ 51516 h 239547"/>
                      <a:gd name="connsiteX5" fmla="*/ 2576 w 182880"/>
                      <a:gd name="connsiteY5" fmla="*/ 0 h 239547"/>
                      <a:gd name="connsiteX0" fmla="*/ 2576 w 182880"/>
                      <a:gd name="connsiteY0" fmla="*/ 0 h 239547"/>
                      <a:gd name="connsiteX1" fmla="*/ 182880 w 182880"/>
                      <a:gd name="connsiteY1" fmla="*/ 0 h 239547"/>
                      <a:gd name="connsiteX2" fmla="*/ 180304 w 182880"/>
                      <a:gd name="connsiteY2" fmla="*/ 43789 h 239547"/>
                      <a:gd name="connsiteX3" fmla="*/ 182880 w 182880"/>
                      <a:gd name="connsiteY3" fmla="*/ 239547 h 239547"/>
                      <a:gd name="connsiteX4" fmla="*/ 2576 w 182880"/>
                      <a:gd name="connsiteY4" fmla="*/ 239547 h 239547"/>
                      <a:gd name="connsiteX5" fmla="*/ 0 w 182880"/>
                      <a:gd name="connsiteY5" fmla="*/ 51516 h 239547"/>
                      <a:gd name="connsiteX6" fmla="*/ 2576 w 182880"/>
                      <a:gd name="connsiteY6" fmla="*/ 0 h 239547"/>
                      <a:gd name="connsiteX0" fmla="*/ 2576 w 182880"/>
                      <a:gd name="connsiteY0" fmla="*/ 0 h 239547"/>
                      <a:gd name="connsiteX1" fmla="*/ 180304 w 182880"/>
                      <a:gd name="connsiteY1" fmla="*/ 43789 h 239547"/>
                      <a:gd name="connsiteX2" fmla="*/ 182880 w 182880"/>
                      <a:gd name="connsiteY2" fmla="*/ 239547 h 239547"/>
                      <a:gd name="connsiteX3" fmla="*/ 2576 w 182880"/>
                      <a:gd name="connsiteY3" fmla="*/ 239547 h 239547"/>
                      <a:gd name="connsiteX4" fmla="*/ 0 w 182880"/>
                      <a:gd name="connsiteY4" fmla="*/ 51516 h 239547"/>
                      <a:gd name="connsiteX5" fmla="*/ 2576 w 182880"/>
                      <a:gd name="connsiteY5" fmla="*/ 0 h 239547"/>
                      <a:gd name="connsiteX0" fmla="*/ 0 w 182880"/>
                      <a:gd name="connsiteY0" fmla="*/ 7727 h 195758"/>
                      <a:gd name="connsiteX1" fmla="*/ 180304 w 182880"/>
                      <a:gd name="connsiteY1" fmla="*/ 0 h 195758"/>
                      <a:gd name="connsiteX2" fmla="*/ 182880 w 182880"/>
                      <a:gd name="connsiteY2" fmla="*/ 195758 h 195758"/>
                      <a:gd name="connsiteX3" fmla="*/ 2576 w 182880"/>
                      <a:gd name="connsiteY3" fmla="*/ 195758 h 195758"/>
                      <a:gd name="connsiteX4" fmla="*/ 0 w 182880"/>
                      <a:gd name="connsiteY4" fmla="*/ 7727 h 195758"/>
                      <a:gd name="connsiteX0" fmla="*/ 0 w 182880"/>
                      <a:gd name="connsiteY0" fmla="*/ 55278 h 243309"/>
                      <a:gd name="connsiteX1" fmla="*/ 180304 w 182880"/>
                      <a:gd name="connsiteY1" fmla="*/ 47551 h 243309"/>
                      <a:gd name="connsiteX2" fmla="*/ 182880 w 182880"/>
                      <a:gd name="connsiteY2" fmla="*/ 243309 h 243309"/>
                      <a:gd name="connsiteX3" fmla="*/ 2576 w 182880"/>
                      <a:gd name="connsiteY3" fmla="*/ 243309 h 243309"/>
                      <a:gd name="connsiteX4" fmla="*/ 0 w 182880"/>
                      <a:gd name="connsiteY4" fmla="*/ 55278 h 243309"/>
                      <a:gd name="connsiteX0" fmla="*/ 0 w 182880"/>
                      <a:gd name="connsiteY0" fmla="*/ 75966 h 263997"/>
                      <a:gd name="connsiteX1" fmla="*/ 180304 w 182880"/>
                      <a:gd name="connsiteY1" fmla="*/ 68239 h 263997"/>
                      <a:gd name="connsiteX2" fmla="*/ 182880 w 182880"/>
                      <a:gd name="connsiteY2" fmla="*/ 263997 h 263997"/>
                      <a:gd name="connsiteX3" fmla="*/ 2576 w 182880"/>
                      <a:gd name="connsiteY3" fmla="*/ 263997 h 263997"/>
                      <a:gd name="connsiteX4" fmla="*/ 0 w 182880"/>
                      <a:gd name="connsiteY4" fmla="*/ 75966 h 263997"/>
                      <a:gd name="connsiteX0" fmla="*/ 0 w 182880"/>
                      <a:gd name="connsiteY0" fmla="*/ 75966 h 275445"/>
                      <a:gd name="connsiteX1" fmla="*/ 180304 w 182880"/>
                      <a:gd name="connsiteY1" fmla="*/ 68239 h 275445"/>
                      <a:gd name="connsiteX2" fmla="*/ 182880 w 182880"/>
                      <a:gd name="connsiteY2" fmla="*/ 263997 h 275445"/>
                      <a:gd name="connsiteX3" fmla="*/ 2576 w 182880"/>
                      <a:gd name="connsiteY3" fmla="*/ 263997 h 275445"/>
                      <a:gd name="connsiteX4" fmla="*/ 0 w 182880"/>
                      <a:gd name="connsiteY4" fmla="*/ 75966 h 275445"/>
                      <a:gd name="connsiteX0" fmla="*/ 0 w 182880"/>
                      <a:gd name="connsiteY0" fmla="*/ 75966 h 278868"/>
                      <a:gd name="connsiteX1" fmla="*/ 180304 w 182880"/>
                      <a:gd name="connsiteY1" fmla="*/ 68239 h 278868"/>
                      <a:gd name="connsiteX2" fmla="*/ 182880 w 182880"/>
                      <a:gd name="connsiteY2" fmla="*/ 263997 h 278868"/>
                      <a:gd name="connsiteX3" fmla="*/ 2576 w 182880"/>
                      <a:gd name="connsiteY3" fmla="*/ 263997 h 278868"/>
                      <a:gd name="connsiteX4" fmla="*/ 0 w 182880"/>
                      <a:gd name="connsiteY4" fmla="*/ 75966 h 278868"/>
                      <a:gd name="connsiteX0" fmla="*/ 0 w 182880"/>
                      <a:gd name="connsiteY0" fmla="*/ 75966 h 275018"/>
                      <a:gd name="connsiteX1" fmla="*/ 180304 w 182880"/>
                      <a:gd name="connsiteY1" fmla="*/ 68239 h 275018"/>
                      <a:gd name="connsiteX2" fmla="*/ 182880 w 182880"/>
                      <a:gd name="connsiteY2" fmla="*/ 251118 h 275018"/>
                      <a:gd name="connsiteX3" fmla="*/ 2576 w 182880"/>
                      <a:gd name="connsiteY3" fmla="*/ 263997 h 275018"/>
                      <a:gd name="connsiteX4" fmla="*/ 0 w 182880"/>
                      <a:gd name="connsiteY4" fmla="*/ 75966 h 275018"/>
                      <a:gd name="connsiteX0" fmla="*/ 0 w 182880"/>
                      <a:gd name="connsiteY0" fmla="*/ 75966 h 280286"/>
                      <a:gd name="connsiteX1" fmla="*/ 180304 w 182880"/>
                      <a:gd name="connsiteY1" fmla="*/ 68239 h 280286"/>
                      <a:gd name="connsiteX2" fmla="*/ 182880 w 182880"/>
                      <a:gd name="connsiteY2" fmla="*/ 251118 h 280286"/>
                      <a:gd name="connsiteX3" fmla="*/ 2576 w 182880"/>
                      <a:gd name="connsiteY3" fmla="*/ 263997 h 280286"/>
                      <a:gd name="connsiteX4" fmla="*/ 0 w 182880"/>
                      <a:gd name="connsiteY4" fmla="*/ 75966 h 280286"/>
                      <a:gd name="connsiteX0" fmla="*/ 0 w 182880"/>
                      <a:gd name="connsiteY0" fmla="*/ 77090 h 281410"/>
                      <a:gd name="connsiteX1" fmla="*/ 170001 w 182880"/>
                      <a:gd name="connsiteY1" fmla="*/ 66787 h 281410"/>
                      <a:gd name="connsiteX2" fmla="*/ 182880 w 182880"/>
                      <a:gd name="connsiteY2" fmla="*/ 252242 h 281410"/>
                      <a:gd name="connsiteX3" fmla="*/ 2576 w 182880"/>
                      <a:gd name="connsiteY3" fmla="*/ 265121 h 281410"/>
                      <a:gd name="connsiteX4" fmla="*/ 0 w 182880"/>
                      <a:gd name="connsiteY4" fmla="*/ 77090 h 281410"/>
                      <a:gd name="connsiteX0" fmla="*/ 0 w 182880"/>
                      <a:gd name="connsiteY0" fmla="*/ 74476 h 278796"/>
                      <a:gd name="connsiteX1" fmla="*/ 170001 w 182880"/>
                      <a:gd name="connsiteY1" fmla="*/ 64173 h 278796"/>
                      <a:gd name="connsiteX2" fmla="*/ 182880 w 182880"/>
                      <a:gd name="connsiteY2" fmla="*/ 249628 h 278796"/>
                      <a:gd name="connsiteX3" fmla="*/ 2576 w 182880"/>
                      <a:gd name="connsiteY3" fmla="*/ 262507 h 278796"/>
                      <a:gd name="connsiteX4" fmla="*/ 0 w 182880"/>
                      <a:gd name="connsiteY4" fmla="*/ 74476 h 278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 h="278796">
                        <a:moveTo>
                          <a:pt x="0" y="74476"/>
                        </a:moveTo>
                        <a:cubicBezTo>
                          <a:pt x="34343" y="-46585"/>
                          <a:pt x="156263" y="2354"/>
                          <a:pt x="170001" y="64173"/>
                        </a:cubicBezTo>
                        <a:cubicBezTo>
                          <a:pt x="170860" y="129426"/>
                          <a:pt x="182021" y="184375"/>
                          <a:pt x="182880" y="249628"/>
                        </a:cubicBezTo>
                        <a:cubicBezTo>
                          <a:pt x="135658" y="283113"/>
                          <a:pt x="93586" y="288265"/>
                          <a:pt x="2576" y="262507"/>
                        </a:cubicBezTo>
                        <a:cubicBezTo>
                          <a:pt x="1717" y="199830"/>
                          <a:pt x="859" y="137153"/>
                          <a:pt x="0" y="74476"/>
                        </a:cubicBezTo>
                        <a:close/>
                      </a:path>
                    </a:pathLst>
                  </a:custGeom>
                  <a:solidFill>
                    <a:srgbClr val="FFFFFF">
                      <a:lumMod val="9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grpSp>
            <p:grpSp>
              <p:nvGrpSpPr>
                <p:cNvPr id="112" name="Group 111">
                  <a:extLst>
                    <a:ext uri="{FF2B5EF4-FFF2-40B4-BE49-F238E27FC236}">
                      <a16:creationId xmlns:a16="http://schemas.microsoft.com/office/drawing/2014/main" id="{3737FAD9-D616-4F0A-8DDA-09FCFD6EAEE7}"/>
                    </a:ext>
                  </a:extLst>
                </p:cNvPr>
                <p:cNvGrpSpPr/>
                <p:nvPr/>
              </p:nvGrpSpPr>
              <p:grpSpPr>
                <a:xfrm rot="471213">
                  <a:off x="6553690" y="4534005"/>
                  <a:ext cx="214231" cy="382220"/>
                  <a:chOff x="6174176" y="4444814"/>
                  <a:chExt cx="222232" cy="429346"/>
                </a:xfrm>
              </p:grpSpPr>
              <p:sp>
                <p:nvSpPr>
                  <p:cNvPr id="118" name="Rectangle 117">
                    <a:extLst>
                      <a:ext uri="{FF2B5EF4-FFF2-40B4-BE49-F238E27FC236}">
                        <a16:creationId xmlns:a16="http://schemas.microsoft.com/office/drawing/2014/main" id="{CA5AC320-E514-4870-836C-922DF32A5190}"/>
                      </a:ext>
                    </a:extLst>
                  </p:cNvPr>
                  <p:cNvSpPr/>
                  <p:nvPr/>
                </p:nvSpPr>
                <p:spPr>
                  <a:xfrm>
                    <a:off x="6182017" y="4729076"/>
                    <a:ext cx="210367" cy="145084"/>
                  </a:xfrm>
                  <a:prstGeom prst="rect">
                    <a:avLst/>
                  </a:prstGeom>
                  <a:solidFill>
                    <a:srgbClr val="FFFFFF">
                      <a:lumMod val="7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sp>
                <p:nvSpPr>
                  <p:cNvPr id="119" name="Rectangle 44">
                    <a:extLst>
                      <a:ext uri="{FF2B5EF4-FFF2-40B4-BE49-F238E27FC236}">
                        <a16:creationId xmlns:a16="http://schemas.microsoft.com/office/drawing/2014/main" id="{FC005481-2AE3-4141-9CB9-4033EF53E589}"/>
                      </a:ext>
                    </a:extLst>
                  </p:cNvPr>
                  <p:cNvSpPr/>
                  <p:nvPr/>
                </p:nvSpPr>
                <p:spPr>
                  <a:xfrm>
                    <a:off x="6174176" y="4444814"/>
                    <a:ext cx="222232" cy="338787"/>
                  </a:xfrm>
                  <a:custGeom>
                    <a:avLst/>
                    <a:gdLst>
                      <a:gd name="connsiteX0" fmla="*/ 0 w 180304"/>
                      <a:gd name="connsiteY0" fmla="*/ 0 h 239547"/>
                      <a:gd name="connsiteX1" fmla="*/ 180304 w 180304"/>
                      <a:gd name="connsiteY1" fmla="*/ 0 h 239547"/>
                      <a:gd name="connsiteX2" fmla="*/ 180304 w 180304"/>
                      <a:gd name="connsiteY2" fmla="*/ 239547 h 239547"/>
                      <a:gd name="connsiteX3" fmla="*/ 0 w 180304"/>
                      <a:gd name="connsiteY3" fmla="*/ 239547 h 239547"/>
                      <a:gd name="connsiteX4" fmla="*/ 0 w 180304"/>
                      <a:gd name="connsiteY4" fmla="*/ 0 h 239547"/>
                      <a:gd name="connsiteX0" fmla="*/ 2576 w 182880"/>
                      <a:gd name="connsiteY0" fmla="*/ 0 h 239547"/>
                      <a:gd name="connsiteX1" fmla="*/ 182880 w 182880"/>
                      <a:gd name="connsiteY1" fmla="*/ 0 h 239547"/>
                      <a:gd name="connsiteX2" fmla="*/ 182880 w 182880"/>
                      <a:gd name="connsiteY2" fmla="*/ 239547 h 239547"/>
                      <a:gd name="connsiteX3" fmla="*/ 2576 w 182880"/>
                      <a:gd name="connsiteY3" fmla="*/ 239547 h 239547"/>
                      <a:gd name="connsiteX4" fmla="*/ 0 w 182880"/>
                      <a:gd name="connsiteY4" fmla="*/ 51516 h 239547"/>
                      <a:gd name="connsiteX5" fmla="*/ 2576 w 182880"/>
                      <a:gd name="connsiteY5" fmla="*/ 0 h 239547"/>
                      <a:gd name="connsiteX0" fmla="*/ 2576 w 182880"/>
                      <a:gd name="connsiteY0" fmla="*/ 0 h 239547"/>
                      <a:gd name="connsiteX1" fmla="*/ 182880 w 182880"/>
                      <a:gd name="connsiteY1" fmla="*/ 0 h 239547"/>
                      <a:gd name="connsiteX2" fmla="*/ 180304 w 182880"/>
                      <a:gd name="connsiteY2" fmla="*/ 43789 h 239547"/>
                      <a:gd name="connsiteX3" fmla="*/ 182880 w 182880"/>
                      <a:gd name="connsiteY3" fmla="*/ 239547 h 239547"/>
                      <a:gd name="connsiteX4" fmla="*/ 2576 w 182880"/>
                      <a:gd name="connsiteY4" fmla="*/ 239547 h 239547"/>
                      <a:gd name="connsiteX5" fmla="*/ 0 w 182880"/>
                      <a:gd name="connsiteY5" fmla="*/ 51516 h 239547"/>
                      <a:gd name="connsiteX6" fmla="*/ 2576 w 182880"/>
                      <a:gd name="connsiteY6" fmla="*/ 0 h 239547"/>
                      <a:gd name="connsiteX0" fmla="*/ 2576 w 182880"/>
                      <a:gd name="connsiteY0" fmla="*/ 0 h 239547"/>
                      <a:gd name="connsiteX1" fmla="*/ 180304 w 182880"/>
                      <a:gd name="connsiteY1" fmla="*/ 43789 h 239547"/>
                      <a:gd name="connsiteX2" fmla="*/ 182880 w 182880"/>
                      <a:gd name="connsiteY2" fmla="*/ 239547 h 239547"/>
                      <a:gd name="connsiteX3" fmla="*/ 2576 w 182880"/>
                      <a:gd name="connsiteY3" fmla="*/ 239547 h 239547"/>
                      <a:gd name="connsiteX4" fmla="*/ 0 w 182880"/>
                      <a:gd name="connsiteY4" fmla="*/ 51516 h 239547"/>
                      <a:gd name="connsiteX5" fmla="*/ 2576 w 182880"/>
                      <a:gd name="connsiteY5" fmla="*/ 0 h 239547"/>
                      <a:gd name="connsiteX0" fmla="*/ 0 w 182880"/>
                      <a:gd name="connsiteY0" fmla="*/ 7727 h 195758"/>
                      <a:gd name="connsiteX1" fmla="*/ 180304 w 182880"/>
                      <a:gd name="connsiteY1" fmla="*/ 0 h 195758"/>
                      <a:gd name="connsiteX2" fmla="*/ 182880 w 182880"/>
                      <a:gd name="connsiteY2" fmla="*/ 195758 h 195758"/>
                      <a:gd name="connsiteX3" fmla="*/ 2576 w 182880"/>
                      <a:gd name="connsiteY3" fmla="*/ 195758 h 195758"/>
                      <a:gd name="connsiteX4" fmla="*/ 0 w 182880"/>
                      <a:gd name="connsiteY4" fmla="*/ 7727 h 195758"/>
                      <a:gd name="connsiteX0" fmla="*/ 0 w 182880"/>
                      <a:gd name="connsiteY0" fmla="*/ 55278 h 243309"/>
                      <a:gd name="connsiteX1" fmla="*/ 180304 w 182880"/>
                      <a:gd name="connsiteY1" fmla="*/ 47551 h 243309"/>
                      <a:gd name="connsiteX2" fmla="*/ 182880 w 182880"/>
                      <a:gd name="connsiteY2" fmla="*/ 243309 h 243309"/>
                      <a:gd name="connsiteX3" fmla="*/ 2576 w 182880"/>
                      <a:gd name="connsiteY3" fmla="*/ 243309 h 243309"/>
                      <a:gd name="connsiteX4" fmla="*/ 0 w 182880"/>
                      <a:gd name="connsiteY4" fmla="*/ 55278 h 243309"/>
                      <a:gd name="connsiteX0" fmla="*/ 0 w 182880"/>
                      <a:gd name="connsiteY0" fmla="*/ 75966 h 263997"/>
                      <a:gd name="connsiteX1" fmla="*/ 180304 w 182880"/>
                      <a:gd name="connsiteY1" fmla="*/ 68239 h 263997"/>
                      <a:gd name="connsiteX2" fmla="*/ 182880 w 182880"/>
                      <a:gd name="connsiteY2" fmla="*/ 263997 h 263997"/>
                      <a:gd name="connsiteX3" fmla="*/ 2576 w 182880"/>
                      <a:gd name="connsiteY3" fmla="*/ 263997 h 263997"/>
                      <a:gd name="connsiteX4" fmla="*/ 0 w 182880"/>
                      <a:gd name="connsiteY4" fmla="*/ 75966 h 263997"/>
                      <a:gd name="connsiteX0" fmla="*/ 0 w 182880"/>
                      <a:gd name="connsiteY0" fmla="*/ 75966 h 275445"/>
                      <a:gd name="connsiteX1" fmla="*/ 180304 w 182880"/>
                      <a:gd name="connsiteY1" fmla="*/ 68239 h 275445"/>
                      <a:gd name="connsiteX2" fmla="*/ 182880 w 182880"/>
                      <a:gd name="connsiteY2" fmla="*/ 263997 h 275445"/>
                      <a:gd name="connsiteX3" fmla="*/ 2576 w 182880"/>
                      <a:gd name="connsiteY3" fmla="*/ 263997 h 275445"/>
                      <a:gd name="connsiteX4" fmla="*/ 0 w 182880"/>
                      <a:gd name="connsiteY4" fmla="*/ 75966 h 275445"/>
                      <a:gd name="connsiteX0" fmla="*/ 0 w 182880"/>
                      <a:gd name="connsiteY0" fmla="*/ 75966 h 278868"/>
                      <a:gd name="connsiteX1" fmla="*/ 180304 w 182880"/>
                      <a:gd name="connsiteY1" fmla="*/ 68239 h 278868"/>
                      <a:gd name="connsiteX2" fmla="*/ 182880 w 182880"/>
                      <a:gd name="connsiteY2" fmla="*/ 263997 h 278868"/>
                      <a:gd name="connsiteX3" fmla="*/ 2576 w 182880"/>
                      <a:gd name="connsiteY3" fmla="*/ 263997 h 278868"/>
                      <a:gd name="connsiteX4" fmla="*/ 0 w 182880"/>
                      <a:gd name="connsiteY4" fmla="*/ 75966 h 278868"/>
                      <a:gd name="connsiteX0" fmla="*/ 0 w 182880"/>
                      <a:gd name="connsiteY0" fmla="*/ 75966 h 275018"/>
                      <a:gd name="connsiteX1" fmla="*/ 180304 w 182880"/>
                      <a:gd name="connsiteY1" fmla="*/ 68239 h 275018"/>
                      <a:gd name="connsiteX2" fmla="*/ 182880 w 182880"/>
                      <a:gd name="connsiteY2" fmla="*/ 251118 h 275018"/>
                      <a:gd name="connsiteX3" fmla="*/ 2576 w 182880"/>
                      <a:gd name="connsiteY3" fmla="*/ 263997 h 275018"/>
                      <a:gd name="connsiteX4" fmla="*/ 0 w 182880"/>
                      <a:gd name="connsiteY4" fmla="*/ 75966 h 275018"/>
                      <a:gd name="connsiteX0" fmla="*/ 0 w 182880"/>
                      <a:gd name="connsiteY0" fmla="*/ 75966 h 280286"/>
                      <a:gd name="connsiteX1" fmla="*/ 180304 w 182880"/>
                      <a:gd name="connsiteY1" fmla="*/ 68239 h 280286"/>
                      <a:gd name="connsiteX2" fmla="*/ 182880 w 182880"/>
                      <a:gd name="connsiteY2" fmla="*/ 251118 h 280286"/>
                      <a:gd name="connsiteX3" fmla="*/ 2576 w 182880"/>
                      <a:gd name="connsiteY3" fmla="*/ 263997 h 280286"/>
                      <a:gd name="connsiteX4" fmla="*/ 0 w 182880"/>
                      <a:gd name="connsiteY4" fmla="*/ 75966 h 280286"/>
                      <a:gd name="connsiteX0" fmla="*/ 0 w 182880"/>
                      <a:gd name="connsiteY0" fmla="*/ 77090 h 281410"/>
                      <a:gd name="connsiteX1" fmla="*/ 170001 w 182880"/>
                      <a:gd name="connsiteY1" fmla="*/ 66787 h 281410"/>
                      <a:gd name="connsiteX2" fmla="*/ 182880 w 182880"/>
                      <a:gd name="connsiteY2" fmla="*/ 252242 h 281410"/>
                      <a:gd name="connsiteX3" fmla="*/ 2576 w 182880"/>
                      <a:gd name="connsiteY3" fmla="*/ 265121 h 281410"/>
                      <a:gd name="connsiteX4" fmla="*/ 0 w 182880"/>
                      <a:gd name="connsiteY4" fmla="*/ 77090 h 281410"/>
                      <a:gd name="connsiteX0" fmla="*/ 0 w 182880"/>
                      <a:gd name="connsiteY0" fmla="*/ 74476 h 278796"/>
                      <a:gd name="connsiteX1" fmla="*/ 170001 w 182880"/>
                      <a:gd name="connsiteY1" fmla="*/ 64173 h 278796"/>
                      <a:gd name="connsiteX2" fmla="*/ 182880 w 182880"/>
                      <a:gd name="connsiteY2" fmla="*/ 249628 h 278796"/>
                      <a:gd name="connsiteX3" fmla="*/ 2576 w 182880"/>
                      <a:gd name="connsiteY3" fmla="*/ 262507 h 278796"/>
                      <a:gd name="connsiteX4" fmla="*/ 0 w 182880"/>
                      <a:gd name="connsiteY4" fmla="*/ 74476 h 278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 h="278796">
                        <a:moveTo>
                          <a:pt x="0" y="74476"/>
                        </a:moveTo>
                        <a:cubicBezTo>
                          <a:pt x="34343" y="-46585"/>
                          <a:pt x="156263" y="2354"/>
                          <a:pt x="170001" y="64173"/>
                        </a:cubicBezTo>
                        <a:cubicBezTo>
                          <a:pt x="170860" y="129426"/>
                          <a:pt x="182021" y="184375"/>
                          <a:pt x="182880" y="249628"/>
                        </a:cubicBezTo>
                        <a:cubicBezTo>
                          <a:pt x="135658" y="283113"/>
                          <a:pt x="93586" y="288265"/>
                          <a:pt x="2576" y="262507"/>
                        </a:cubicBezTo>
                        <a:cubicBezTo>
                          <a:pt x="1717" y="199830"/>
                          <a:pt x="859" y="137153"/>
                          <a:pt x="0" y="74476"/>
                        </a:cubicBezTo>
                        <a:close/>
                      </a:path>
                    </a:pathLst>
                  </a:custGeom>
                  <a:solidFill>
                    <a:srgbClr val="FFFFFF">
                      <a:lumMod val="9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grpSp>
            <p:grpSp>
              <p:nvGrpSpPr>
                <p:cNvPr id="113" name="Group 112">
                  <a:extLst>
                    <a:ext uri="{FF2B5EF4-FFF2-40B4-BE49-F238E27FC236}">
                      <a16:creationId xmlns:a16="http://schemas.microsoft.com/office/drawing/2014/main" id="{62672286-DAED-44F8-BA74-1EF9932EB38F}"/>
                    </a:ext>
                  </a:extLst>
                </p:cNvPr>
                <p:cNvGrpSpPr/>
                <p:nvPr/>
              </p:nvGrpSpPr>
              <p:grpSpPr>
                <a:xfrm rot="471213">
                  <a:off x="6280711" y="4449294"/>
                  <a:ext cx="222232" cy="429346"/>
                  <a:chOff x="6174176" y="4444814"/>
                  <a:chExt cx="222232" cy="429346"/>
                </a:xfrm>
              </p:grpSpPr>
              <p:sp>
                <p:nvSpPr>
                  <p:cNvPr id="116" name="Rectangle 115">
                    <a:extLst>
                      <a:ext uri="{FF2B5EF4-FFF2-40B4-BE49-F238E27FC236}">
                        <a16:creationId xmlns:a16="http://schemas.microsoft.com/office/drawing/2014/main" id="{DB39DECA-E9C5-4CE7-AC3E-AD0BD08A002B}"/>
                      </a:ext>
                    </a:extLst>
                  </p:cNvPr>
                  <p:cNvSpPr/>
                  <p:nvPr/>
                </p:nvSpPr>
                <p:spPr>
                  <a:xfrm>
                    <a:off x="6182017" y="4729076"/>
                    <a:ext cx="210367" cy="145084"/>
                  </a:xfrm>
                  <a:prstGeom prst="rect">
                    <a:avLst/>
                  </a:prstGeom>
                  <a:solidFill>
                    <a:srgbClr val="FFFFFF">
                      <a:lumMod val="7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sp>
                <p:nvSpPr>
                  <p:cNvPr id="117" name="Rectangle 44">
                    <a:extLst>
                      <a:ext uri="{FF2B5EF4-FFF2-40B4-BE49-F238E27FC236}">
                        <a16:creationId xmlns:a16="http://schemas.microsoft.com/office/drawing/2014/main" id="{4F553182-FF34-4D9A-83C2-23C3F9CB0A1B}"/>
                      </a:ext>
                    </a:extLst>
                  </p:cNvPr>
                  <p:cNvSpPr/>
                  <p:nvPr/>
                </p:nvSpPr>
                <p:spPr>
                  <a:xfrm>
                    <a:off x="6174176" y="4444814"/>
                    <a:ext cx="222232" cy="338787"/>
                  </a:xfrm>
                  <a:custGeom>
                    <a:avLst/>
                    <a:gdLst>
                      <a:gd name="connsiteX0" fmla="*/ 0 w 180304"/>
                      <a:gd name="connsiteY0" fmla="*/ 0 h 239547"/>
                      <a:gd name="connsiteX1" fmla="*/ 180304 w 180304"/>
                      <a:gd name="connsiteY1" fmla="*/ 0 h 239547"/>
                      <a:gd name="connsiteX2" fmla="*/ 180304 w 180304"/>
                      <a:gd name="connsiteY2" fmla="*/ 239547 h 239547"/>
                      <a:gd name="connsiteX3" fmla="*/ 0 w 180304"/>
                      <a:gd name="connsiteY3" fmla="*/ 239547 h 239547"/>
                      <a:gd name="connsiteX4" fmla="*/ 0 w 180304"/>
                      <a:gd name="connsiteY4" fmla="*/ 0 h 239547"/>
                      <a:gd name="connsiteX0" fmla="*/ 2576 w 182880"/>
                      <a:gd name="connsiteY0" fmla="*/ 0 h 239547"/>
                      <a:gd name="connsiteX1" fmla="*/ 182880 w 182880"/>
                      <a:gd name="connsiteY1" fmla="*/ 0 h 239547"/>
                      <a:gd name="connsiteX2" fmla="*/ 182880 w 182880"/>
                      <a:gd name="connsiteY2" fmla="*/ 239547 h 239547"/>
                      <a:gd name="connsiteX3" fmla="*/ 2576 w 182880"/>
                      <a:gd name="connsiteY3" fmla="*/ 239547 h 239547"/>
                      <a:gd name="connsiteX4" fmla="*/ 0 w 182880"/>
                      <a:gd name="connsiteY4" fmla="*/ 51516 h 239547"/>
                      <a:gd name="connsiteX5" fmla="*/ 2576 w 182880"/>
                      <a:gd name="connsiteY5" fmla="*/ 0 h 239547"/>
                      <a:gd name="connsiteX0" fmla="*/ 2576 w 182880"/>
                      <a:gd name="connsiteY0" fmla="*/ 0 h 239547"/>
                      <a:gd name="connsiteX1" fmla="*/ 182880 w 182880"/>
                      <a:gd name="connsiteY1" fmla="*/ 0 h 239547"/>
                      <a:gd name="connsiteX2" fmla="*/ 180304 w 182880"/>
                      <a:gd name="connsiteY2" fmla="*/ 43789 h 239547"/>
                      <a:gd name="connsiteX3" fmla="*/ 182880 w 182880"/>
                      <a:gd name="connsiteY3" fmla="*/ 239547 h 239547"/>
                      <a:gd name="connsiteX4" fmla="*/ 2576 w 182880"/>
                      <a:gd name="connsiteY4" fmla="*/ 239547 h 239547"/>
                      <a:gd name="connsiteX5" fmla="*/ 0 w 182880"/>
                      <a:gd name="connsiteY5" fmla="*/ 51516 h 239547"/>
                      <a:gd name="connsiteX6" fmla="*/ 2576 w 182880"/>
                      <a:gd name="connsiteY6" fmla="*/ 0 h 239547"/>
                      <a:gd name="connsiteX0" fmla="*/ 2576 w 182880"/>
                      <a:gd name="connsiteY0" fmla="*/ 0 h 239547"/>
                      <a:gd name="connsiteX1" fmla="*/ 180304 w 182880"/>
                      <a:gd name="connsiteY1" fmla="*/ 43789 h 239547"/>
                      <a:gd name="connsiteX2" fmla="*/ 182880 w 182880"/>
                      <a:gd name="connsiteY2" fmla="*/ 239547 h 239547"/>
                      <a:gd name="connsiteX3" fmla="*/ 2576 w 182880"/>
                      <a:gd name="connsiteY3" fmla="*/ 239547 h 239547"/>
                      <a:gd name="connsiteX4" fmla="*/ 0 w 182880"/>
                      <a:gd name="connsiteY4" fmla="*/ 51516 h 239547"/>
                      <a:gd name="connsiteX5" fmla="*/ 2576 w 182880"/>
                      <a:gd name="connsiteY5" fmla="*/ 0 h 239547"/>
                      <a:gd name="connsiteX0" fmla="*/ 0 w 182880"/>
                      <a:gd name="connsiteY0" fmla="*/ 7727 h 195758"/>
                      <a:gd name="connsiteX1" fmla="*/ 180304 w 182880"/>
                      <a:gd name="connsiteY1" fmla="*/ 0 h 195758"/>
                      <a:gd name="connsiteX2" fmla="*/ 182880 w 182880"/>
                      <a:gd name="connsiteY2" fmla="*/ 195758 h 195758"/>
                      <a:gd name="connsiteX3" fmla="*/ 2576 w 182880"/>
                      <a:gd name="connsiteY3" fmla="*/ 195758 h 195758"/>
                      <a:gd name="connsiteX4" fmla="*/ 0 w 182880"/>
                      <a:gd name="connsiteY4" fmla="*/ 7727 h 195758"/>
                      <a:gd name="connsiteX0" fmla="*/ 0 w 182880"/>
                      <a:gd name="connsiteY0" fmla="*/ 55278 h 243309"/>
                      <a:gd name="connsiteX1" fmla="*/ 180304 w 182880"/>
                      <a:gd name="connsiteY1" fmla="*/ 47551 h 243309"/>
                      <a:gd name="connsiteX2" fmla="*/ 182880 w 182880"/>
                      <a:gd name="connsiteY2" fmla="*/ 243309 h 243309"/>
                      <a:gd name="connsiteX3" fmla="*/ 2576 w 182880"/>
                      <a:gd name="connsiteY3" fmla="*/ 243309 h 243309"/>
                      <a:gd name="connsiteX4" fmla="*/ 0 w 182880"/>
                      <a:gd name="connsiteY4" fmla="*/ 55278 h 243309"/>
                      <a:gd name="connsiteX0" fmla="*/ 0 w 182880"/>
                      <a:gd name="connsiteY0" fmla="*/ 75966 h 263997"/>
                      <a:gd name="connsiteX1" fmla="*/ 180304 w 182880"/>
                      <a:gd name="connsiteY1" fmla="*/ 68239 h 263997"/>
                      <a:gd name="connsiteX2" fmla="*/ 182880 w 182880"/>
                      <a:gd name="connsiteY2" fmla="*/ 263997 h 263997"/>
                      <a:gd name="connsiteX3" fmla="*/ 2576 w 182880"/>
                      <a:gd name="connsiteY3" fmla="*/ 263997 h 263997"/>
                      <a:gd name="connsiteX4" fmla="*/ 0 w 182880"/>
                      <a:gd name="connsiteY4" fmla="*/ 75966 h 263997"/>
                      <a:gd name="connsiteX0" fmla="*/ 0 w 182880"/>
                      <a:gd name="connsiteY0" fmla="*/ 75966 h 275445"/>
                      <a:gd name="connsiteX1" fmla="*/ 180304 w 182880"/>
                      <a:gd name="connsiteY1" fmla="*/ 68239 h 275445"/>
                      <a:gd name="connsiteX2" fmla="*/ 182880 w 182880"/>
                      <a:gd name="connsiteY2" fmla="*/ 263997 h 275445"/>
                      <a:gd name="connsiteX3" fmla="*/ 2576 w 182880"/>
                      <a:gd name="connsiteY3" fmla="*/ 263997 h 275445"/>
                      <a:gd name="connsiteX4" fmla="*/ 0 w 182880"/>
                      <a:gd name="connsiteY4" fmla="*/ 75966 h 275445"/>
                      <a:gd name="connsiteX0" fmla="*/ 0 w 182880"/>
                      <a:gd name="connsiteY0" fmla="*/ 75966 h 278868"/>
                      <a:gd name="connsiteX1" fmla="*/ 180304 w 182880"/>
                      <a:gd name="connsiteY1" fmla="*/ 68239 h 278868"/>
                      <a:gd name="connsiteX2" fmla="*/ 182880 w 182880"/>
                      <a:gd name="connsiteY2" fmla="*/ 263997 h 278868"/>
                      <a:gd name="connsiteX3" fmla="*/ 2576 w 182880"/>
                      <a:gd name="connsiteY3" fmla="*/ 263997 h 278868"/>
                      <a:gd name="connsiteX4" fmla="*/ 0 w 182880"/>
                      <a:gd name="connsiteY4" fmla="*/ 75966 h 278868"/>
                      <a:gd name="connsiteX0" fmla="*/ 0 w 182880"/>
                      <a:gd name="connsiteY0" fmla="*/ 75966 h 275018"/>
                      <a:gd name="connsiteX1" fmla="*/ 180304 w 182880"/>
                      <a:gd name="connsiteY1" fmla="*/ 68239 h 275018"/>
                      <a:gd name="connsiteX2" fmla="*/ 182880 w 182880"/>
                      <a:gd name="connsiteY2" fmla="*/ 251118 h 275018"/>
                      <a:gd name="connsiteX3" fmla="*/ 2576 w 182880"/>
                      <a:gd name="connsiteY3" fmla="*/ 263997 h 275018"/>
                      <a:gd name="connsiteX4" fmla="*/ 0 w 182880"/>
                      <a:gd name="connsiteY4" fmla="*/ 75966 h 275018"/>
                      <a:gd name="connsiteX0" fmla="*/ 0 w 182880"/>
                      <a:gd name="connsiteY0" fmla="*/ 75966 h 280286"/>
                      <a:gd name="connsiteX1" fmla="*/ 180304 w 182880"/>
                      <a:gd name="connsiteY1" fmla="*/ 68239 h 280286"/>
                      <a:gd name="connsiteX2" fmla="*/ 182880 w 182880"/>
                      <a:gd name="connsiteY2" fmla="*/ 251118 h 280286"/>
                      <a:gd name="connsiteX3" fmla="*/ 2576 w 182880"/>
                      <a:gd name="connsiteY3" fmla="*/ 263997 h 280286"/>
                      <a:gd name="connsiteX4" fmla="*/ 0 w 182880"/>
                      <a:gd name="connsiteY4" fmla="*/ 75966 h 280286"/>
                      <a:gd name="connsiteX0" fmla="*/ 0 w 182880"/>
                      <a:gd name="connsiteY0" fmla="*/ 77090 h 281410"/>
                      <a:gd name="connsiteX1" fmla="*/ 170001 w 182880"/>
                      <a:gd name="connsiteY1" fmla="*/ 66787 h 281410"/>
                      <a:gd name="connsiteX2" fmla="*/ 182880 w 182880"/>
                      <a:gd name="connsiteY2" fmla="*/ 252242 h 281410"/>
                      <a:gd name="connsiteX3" fmla="*/ 2576 w 182880"/>
                      <a:gd name="connsiteY3" fmla="*/ 265121 h 281410"/>
                      <a:gd name="connsiteX4" fmla="*/ 0 w 182880"/>
                      <a:gd name="connsiteY4" fmla="*/ 77090 h 281410"/>
                      <a:gd name="connsiteX0" fmla="*/ 0 w 182880"/>
                      <a:gd name="connsiteY0" fmla="*/ 74476 h 278796"/>
                      <a:gd name="connsiteX1" fmla="*/ 170001 w 182880"/>
                      <a:gd name="connsiteY1" fmla="*/ 64173 h 278796"/>
                      <a:gd name="connsiteX2" fmla="*/ 182880 w 182880"/>
                      <a:gd name="connsiteY2" fmla="*/ 249628 h 278796"/>
                      <a:gd name="connsiteX3" fmla="*/ 2576 w 182880"/>
                      <a:gd name="connsiteY3" fmla="*/ 262507 h 278796"/>
                      <a:gd name="connsiteX4" fmla="*/ 0 w 182880"/>
                      <a:gd name="connsiteY4" fmla="*/ 74476 h 278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 h="278796">
                        <a:moveTo>
                          <a:pt x="0" y="74476"/>
                        </a:moveTo>
                        <a:cubicBezTo>
                          <a:pt x="34343" y="-46585"/>
                          <a:pt x="156263" y="2354"/>
                          <a:pt x="170001" y="64173"/>
                        </a:cubicBezTo>
                        <a:cubicBezTo>
                          <a:pt x="170860" y="129426"/>
                          <a:pt x="182021" y="184375"/>
                          <a:pt x="182880" y="249628"/>
                        </a:cubicBezTo>
                        <a:cubicBezTo>
                          <a:pt x="135658" y="283113"/>
                          <a:pt x="93586" y="288265"/>
                          <a:pt x="2576" y="262507"/>
                        </a:cubicBezTo>
                        <a:cubicBezTo>
                          <a:pt x="1717" y="199830"/>
                          <a:pt x="859" y="137153"/>
                          <a:pt x="0" y="74476"/>
                        </a:cubicBezTo>
                        <a:close/>
                      </a:path>
                    </a:pathLst>
                  </a:custGeom>
                  <a:solidFill>
                    <a:srgbClr val="FFFFFF">
                      <a:lumMod val="9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grpSp>
            <p:sp>
              <p:nvSpPr>
                <p:cNvPr id="114" name="Rectangle 113">
                  <a:extLst>
                    <a:ext uri="{FF2B5EF4-FFF2-40B4-BE49-F238E27FC236}">
                      <a16:creationId xmlns:a16="http://schemas.microsoft.com/office/drawing/2014/main" id="{9DB5ED69-7F70-4F80-A750-F46F90B5365F}"/>
                    </a:ext>
                  </a:extLst>
                </p:cNvPr>
                <p:cNvSpPr/>
                <p:nvPr/>
              </p:nvSpPr>
              <p:spPr>
                <a:xfrm rot="471213">
                  <a:off x="5960329" y="4716101"/>
                  <a:ext cx="226581" cy="94851"/>
                </a:xfrm>
                <a:prstGeom prst="rect">
                  <a:avLst/>
                </a:prstGeom>
                <a:solidFill>
                  <a:srgbClr val="FFFFFF">
                    <a:lumMod val="7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sp>
              <p:nvSpPr>
                <p:cNvPr id="115" name="Rectangle 8">
                  <a:extLst>
                    <a:ext uri="{FF2B5EF4-FFF2-40B4-BE49-F238E27FC236}">
                      <a16:creationId xmlns:a16="http://schemas.microsoft.com/office/drawing/2014/main" id="{B1760D78-D040-40B5-99AE-DE512CAA33B3}"/>
                    </a:ext>
                  </a:extLst>
                </p:cNvPr>
                <p:cNvSpPr/>
                <p:nvPr/>
              </p:nvSpPr>
              <p:spPr>
                <a:xfrm rot="471213">
                  <a:off x="5854872" y="4038384"/>
                  <a:ext cx="393734" cy="722522"/>
                </a:xfrm>
                <a:custGeom>
                  <a:avLst/>
                  <a:gdLst>
                    <a:gd name="connsiteX0" fmla="*/ 0 w 161262"/>
                    <a:gd name="connsiteY0" fmla="*/ 0 h 161262"/>
                    <a:gd name="connsiteX1" fmla="*/ 161262 w 161262"/>
                    <a:gd name="connsiteY1" fmla="*/ 0 h 161262"/>
                    <a:gd name="connsiteX2" fmla="*/ 161262 w 161262"/>
                    <a:gd name="connsiteY2" fmla="*/ 161262 h 161262"/>
                    <a:gd name="connsiteX3" fmla="*/ 0 w 161262"/>
                    <a:gd name="connsiteY3" fmla="*/ 161262 h 161262"/>
                    <a:gd name="connsiteX4" fmla="*/ 0 w 161262"/>
                    <a:gd name="connsiteY4" fmla="*/ 0 h 161262"/>
                    <a:gd name="connsiteX0" fmla="*/ 0 w 248695"/>
                    <a:gd name="connsiteY0" fmla="*/ 0 h 507350"/>
                    <a:gd name="connsiteX1" fmla="*/ 161262 w 248695"/>
                    <a:gd name="connsiteY1" fmla="*/ 0 h 507350"/>
                    <a:gd name="connsiteX2" fmla="*/ 248695 w 248695"/>
                    <a:gd name="connsiteY2" fmla="*/ 507350 h 507350"/>
                    <a:gd name="connsiteX3" fmla="*/ 0 w 248695"/>
                    <a:gd name="connsiteY3" fmla="*/ 161262 h 507350"/>
                    <a:gd name="connsiteX4" fmla="*/ 0 w 248695"/>
                    <a:gd name="connsiteY4" fmla="*/ 0 h 507350"/>
                    <a:gd name="connsiteX0" fmla="*/ 0 w 248695"/>
                    <a:gd name="connsiteY0" fmla="*/ 127506 h 634856"/>
                    <a:gd name="connsiteX1" fmla="*/ 117545 w 248695"/>
                    <a:gd name="connsiteY1" fmla="*/ 0 h 634856"/>
                    <a:gd name="connsiteX2" fmla="*/ 248695 w 248695"/>
                    <a:gd name="connsiteY2" fmla="*/ 634856 h 634856"/>
                    <a:gd name="connsiteX3" fmla="*/ 0 w 248695"/>
                    <a:gd name="connsiteY3" fmla="*/ 288768 h 634856"/>
                    <a:gd name="connsiteX4" fmla="*/ 0 w 248695"/>
                    <a:gd name="connsiteY4" fmla="*/ 127506 h 634856"/>
                    <a:gd name="connsiteX0" fmla="*/ 0 w 248695"/>
                    <a:gd name="connsiteY0" fmla="*/ 127506 h 634856"/>
                    <a:gd name="connsiteX1" fmla="*/ 117545 w 248695"/>
                    <a:gd name="connsiteY1" fmla="*/ 0 h 634856"/>
                    <a:gd name="connsiteX2" fmla="*/ 248695 w 248695"/>
                    <a:gd name="connsiteY2" fmla="*/ 634856 h 634856"/>
                    <a:gd name="connsiteX3" fmla="*/ 0 w 248695"/>
                    <a:gd name="connsiteY3" fmla="*/ 288768 h 634856"/>
                    <a:gd name="connsiteX4" fmla="*/ 0 w 248695"/>
                    <a:gd name="connsiteY4" fmla="*/ 127506 h 634856"/>
                    <a:gd name="connsiteX0" fmla="*/ 0 w 248695"/>
                    <a:gd name="connsiteY0" fmla="*/ 27051 h 634856"/>
                    <a:gd name="connsiteX1" fmla="*/ 117545 w 248695"/>
                    <a:gd name="connsiteY1" fmla="*/ 0 h 634856"/>
                    <a:gd name="connsiteX2" fmla="*/ 248695 w 248695"/>
                    <a:gd name="connsiteY2" fmla="*/ 634856 h 634856"/>
                    <a:gd name="connsiteX3" fmla="*/ 0 w 248695"/>
                    <a:gd name="connsiteY3" fmla="*/ 288768 h 634856"/>
                    <a:gd name="connsiteX4" fmla="*/ 0 w 248695"/>
                    <a:gd name="connsiteY4" fmla="*/ 27051 h 634856"/>
                    <a:gd name="connsiteX0" fmla="*/ 0 w 248695"/>
                    <a:gd name="connsiteY0" fmla="*/ 27051 h 644224"/>
                    <a:gd name="connsiteX1" fmla="*/ 117545 w 248695"/>
                    <a:gd name="connsiteY1" fmla="*/ 0 h 644224"/>
                    <a:gd name="connsiteX2" fmla="*/ 248695 w 248695"/>
                    <a:gd name="connsiteY2" fmla="*/ 634856 h 644224"/>
                    <a:gd name="connsiteX3" fmla="*/ 85000 w 248695"/>
                    <a:gd name="connsiteY3" fmla="*/ 644224 h 644224"/>
                    <a:gd name="connsiteX4" fmla="*/ 0 w 248695"/>
                    <a:gd name="connsiteY4" fmla="*/ 27051 h 644224"/>
                    <a:gd name="connsiteX0" fmla="*/ 0 w 258998"/>
                    <a:gd name="connsiteY0" fmla="*/ 29627 h 644224"/>
                    <a:gd name="connsiteX1" fmla="*/ 127848 w 258998"/>
                    <a:gd name="connsiteY1" fmla="*/ 0 h 644224"/>
                    <a:gd name="connsiteX2" fmla="*/ 258998 w 258998"/>
                    <a:gd name="connsiteY2" fmla="*/ 634856 h 644224"/>
                    <a:gd name="connsiteX3" fmla="*/ 95303 w 258998"/>
                    <a:gd name="connsiteY3" fmla="*/ 644224 h 644224"/>
                    <a:gd name="connsiteX4" fmla="*/ 0 w 258998"/>
                    <a:gd name="connsiteY4" fmla="*/ 29627 h 644224"/>
                    <a:gd name="connsiteX0" fmla="*/ 1816 w 260814"/>
                    <a:gd name="connsiteY0" fmla="*/ 73375 h 687972"/>
                    <a:gd name="connsiteX1" fmla="*/ 129664 w 260814"/>
                    <a:gd name="connsiteY1" fmla="*/ 43748 h 687972"/>
                    <a:gd name="connsiteX2" fmla="*/ 260814 w 260814"/>
                    <a:gd name="connsiteY2" fmla="*/ 678604 h 687972"/>
                    <a:gd name="connsiteX3" fmla="*/ 97119 w 260814"/>
                    <a:gd name="connsiteY3" fmla="*/ 687972 h 687972"/>
                    <a:gd name="connsiteX4" fmla="*/ 1816 w 260814"/>
                    <a:gd name="connsiteY4" fmla="*/ 73375 h 687972"/>
                    <a:gd name="connsiteX0" fmla="*/ 1703 w 260701"/>
                    <a:gd name="connsiteY0" fmla="*/ 73375 h 687972"/>
                    <a:gd name="connsiteX1" fmla="*/ 137278 w 260701"/>
                    <a:gd name="connsiteY1" fmla="*/ 43748 h 687972"/>
                    <a:gd name="connsiteX2" fmla="*/ 260701 w 260701"/>
                    <a:gd name="connsiteY2" fmla="*/ 678604 h 687972"/>
                    <a:gd name="connsiteX3" fmla="*/ 97006 w 260701"/>
                    <a:gd name="connsiteY3" fmla="*/ 687972 h 687972"/>
                    <a:gd name="connsiteX4" fmla="*/ 1703 w 260701"/>
                    <a:gd name="connsiteY4" fmla="*/ 73375 h 687972"/>
                    <a:gd name="connsiteX0" fmla="*/ 1389 w 260387"/>
                    <a:gd name="connsiteY0" fmla="*/ 95371 h 709968"/>
                    <a:gd name="connsiteX1" fmla="*/ 136964 w 260387"/>
                    <a:gd name="connsiteY1" fmla="*/ 65744 h 709968"/>
                    <a:gd name="connsiteX2" fmla="*/ 260387 w 260387"/>
                    <a:gd name="connsiteY2" fmla="*/ 700600 h 709968"/>
                    <a:gd name="connsiteX3" fmla="*/ 96692 w 260387"/>
                    <a:gd name="connsiteY3" fmla="*/ 709968 h 709968"/>
                    <a:gd name="connsiteX4" fmla="*/ 1389 w 260387"/>
                    <a:gd name="connsiteY4" fmla="*/ 95371 h 709968"/>
                    <a:gd name="connsiteX0" fmla="*/ 1389 w 260387"/>
                    <a:gd name="connsiteY0" fmla="*/ 95371 h 720808"/>
                    <a:gd name="connsiteX1" fmla="*/ 136964 w 260387"/>
                    <a:gd name="connsiteY1" fmla="*/ 65744 h 720808"/>
                    <a:gd name="connsiteX2" fmla="*/ 260387 w 260387"/>
                    <a:gd name="connsiteY2" fmla="*/ 700600 h 720808"/>
                    <a:gd name="connsiteX3" fmla="*/ 96692 w 260387"/>
                    <a:gd name="connsiteY3" fmla="*/ 709968 h 720808"/>
                    <a:gd name="connsiteX4" fmla="*/ 1389 w 260387"/>
                    <a:gd name="connsiteY4" fmla="*/ 95371 h 720808"/>
                    <a:gd name="connsiteX0" fmla="*/ 1389 w 260387"/>
                    <a:gd name="connsiteY0" fmla="*/ 95371 h 716660"/>
                    <a:gd name="connsiteX1" fmla="*/ 136964 w 260387"/>
                    <a:gd name="connsiteY1" fmla="*/ 65744 h 716660"/>
                    <a:gd name="connsiteX2" fmla="*/ 260387 w 260387"/>
                    <a:gd name="connsiteY2" fmla="*/ 667115 h 716660"/>
                    <a:gd name="connsiteX3" fmla="*/ 96692 w 260387"/>
                    <a:gd name="connsiteY3" fmla="*/ 709968 h 716660"/>
                    <a:gd name="connsiteX4" fmla="*/ 1389 w 260387"/>
                    <a:gd name="connsiteY4" fmla="*/ 95371 h 716660"/>
                    <a:gd name="connsiteX0" fmla="*/ 1389 w 260387"/>
                    <a:gd name="connsiteY0" fmla="*/ 95371 h 723921"/>
                    <a:gd name="connsiteX1" fmla="*/ 136964 w 260387"/>
                    <a:gd name="connsiteY1" fmla="*/ 65744 h 723921"/>
                    <a:gd name="connsiteX2" fmla="*/ 260387 w 260387"/>
                    <a:gd name="connsiteY2" fmla="*/ 667115 h 723921"/>
                    <a:gd name="connsiteX3" fmla="*/ 96692 w 260387"/>
                    <a:gd name="connsiteY3" fmla="*/ 709968 h 723921"/>
                    <a:gd name="connsiteX4" fmla="*/ 1389 w 260387"/>
                    <a:gd name="connsiteY4" fmla="*/ 95371 h 723921"/>
                    <a:gd name="connsiteX0" fmla="*/ 1389 w 260387"/>
                    <a:gd name="connsiteY0" fmla="*/ 95371 h 722522"/>
                    <a:gd name="connsiteX1" fmla="*/ 136964 w 260387"/>
                    <a:gd name="connsiteY1" fmla="*/ 65744 h 722522"/>
                    <a:gd name="connsiteX2" fmla="*/ 260387 w 260387"/>
                    <a:gd name="connsiteY2" fmla="*/ 667115 h 722522"/>
                    <a:gd name="connsiteX3" fmla="*/ 96692 w 260387"/>
                    <a:gd name="connsiteY3" fmla="*/ 709968 h 722522"/>
                    <a:gd name="connsiteX4" fmla="*/ 1389 w 260387"/>
                    <a:gd name="connsiteY4" fmla="*/ 95371 h 722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387" h="722522">
                      <a:moveTo>
                        <a:pt x="1389" y="95371"/>
                      </a:moveTo>
                      <a:cubicBezTo>
                        <a:pt x="-15237" y="-56173"/>
                        <a:pt x="122682" y="3498"/>
                        <a:pt x="136964" y="65744"/>
                      </a:cubicBezTo>
                      <a:cubicBezTo>
                        <a:pt x="235326" y="310150"/>
                        <a:pt x="216670" y="455496"/>
                        <a:pt x="260387" y="667115"/>
                      </a:cubicBezTo>
                      <a:cubicBezTo>
                        <a:pt x="231580" y="724329"/>
                        <a:pt x="129681" y="734607"/>
                        <a:pt x="96692" y="709968"/>
                      </a:cubicBezTo>
                      <a:lnTo>
                        <a:pt x="1389" y="95371"/>
                      </a:lnTo>
                      <a:close/>
                    </a:path>
                  </a:pathLst>
                </a:custGeom>
                <a:solidFill>
                  <a:srgbClr val="FFFFFF">
                    <a:lumMod val="9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grpSp>
        </p:grpSp>
        <p:sp>
          <p:nvSpPr>
            <p:cNvPr id="100" name="Rectangle 72">
              <a:extLst>
                <a:ext uri="{FF2B5EF4-FFF2-40B4-BE49-F238E27FC236}">
                  <a16:creationId xmlns:a16="http://schemas.microsoft.com/office/drawing/2014/main" id="{B15B3E80-1774-447E-A4C8-48E93B26F14A}"/>
                </a:ext>
              </a:extLst>
            </p:cNvPr>
            <p:cNvSpPr/>
            <p:nvPr/>
          </p:nvSpPr>
          <p:spPr>
            <a:xfrm>
              <a:off x="5861358" y="6159866"/>
              <a:ext cx="936629" cy="698134"/>
            </a:xfrm>
            <a:custGeom>
              <a:avLst/>
              <a:gdLst>
                <a:gd name="connsiteX0" fmla="*/ 0 w 1177495"/>
                <a:gd name="connsiteY0" fmla="*/ 0 h 579366"/>
                <a:gd name="connsiteX1" fmla="*/ 1177495 w 1177495"/>
                <a:gd name="connsiteY1" fmla="*/ 0 h 579366"/>
                <a:gd name="connsiteX2" fmla="*/ 1177495 w 1177495"/>
                <a:gd name="connsiteY2" fmla="*/ 579366 h 579366"/>
                <a:gd name="connsiteX3" fmla="*/ 0 w 1177495"/>
                <a:gd name="connsiteY3" fmla="*/ 579366 h 579366"/>
                <a:gd name="connsiteX4" fmla="*/ 0 w 1177495"/>
                <a:gd name="connsiteY4" fmla="*/ 0 h 579366"/>
                <a:gd name="connsiteX0" fmla="*/ 0 w 1177495"/>
                <a:gd name="connsiteY0" fmla="*/ 2999 h 582365"/>
                <a:gd name="connsiteX1" fmla="*/ 178240 w 1177495"/>
                <a:gd name="connsiteY1" fmla="*/ 0 h 582365"/>
                <a:gd name="connsiteX2" fmla="*/ 1177495 w 1177495"/>
                <a:gd name="connsiteY2" fmla="*/ 2999 h 582365"/>
                <a:gd name="connsiteX3" fmla="*/ 1177495 w 1177495"/>
                <a:gd name="connsiteY3" fmla="*/ 582365 h 582365"/>
                <a:gd name="connsiteX4" fmla="*/ 0 w 1177495"/>
                <a:gd name="connsiteY4" fmla="*/ 582365 h 582365"/>
                <a:gd name="connsiteX5" fmla="*/ 0 w 1177495"/>
                <a:gd name="connsiteY5" fmla="*/ 2999 h 582365"/>
                <a:gd name="connsiteX0" fmla="*/ 0 w 1177495"/>
                <a:gd name="connsiteY0" fmla="*/ 2999 h 582365"/>
                <a:gd name="connsiteX1" fmla="*/ 178240 w 1177495"/>
                <a:gd name="connsiteY1" fmla="*/ 0 h 582365"/>
                <a:gd name="connsiteX2" fmla="*/ 967475 w 1177495"/>
                <a:gd name="connsiteY2" fmla="*/ 3478 h 582365"/>
                <a:gd name="connsiteX3" fmla="*/ 1177495 w 1177495"/>
                <a:gd name="connsiteY3" fmla="*/ 2999 h 582365"/>
                <a:gd name="connsiteX4" fmla="*/ 1177495 w 1177495"/>
                <a:gd name="connsiteY4" fmla="*/ 582365 h 582365"/>
                <a:gd name="connsiteX5" fmla="*/ 0 w 1177495"/>
                <a:gd name="connsiteY5" fmla="*/ 582365 h 582365"/>
                <a:gd name="connsiteX6" fmla="*/ 0 w 1177495"/>
                <a:gd name="connsiteY6" fmla="*/ 2999 h 582365"/>
                <a:gd name="connsiteX0" fmla="*/ 0 w 1177495"/>
                <a:gd name="connsiteY0" fmla="*/ 582365 h 582365"/>
                <a:gd name="connsiteX1" fmla="*/ 178240 w 1177495"/>
                <a:gd name="connsiteY1" fmla="*/ 0 h 582365"/>
                <a:gd name="connsiteX2" fmla="*/ 967475 w 1177495"/>
                <a:gd name="connsiteY2" fmla="*/ 3478 h 582365"/>
                <a:gd name="connsiteX3" fmla="*/ 1177495 w 1177495"/>
                <a:gd name="connsiteY3" fmla="*/ 2999 h 582365"/>
                <a:gd name="connsiteX4" fmla="*/ 1177495 w 1177495"/>
                <a:gd name="connsiteY4" fmla="*/ 582365 h 582365"/>
                <a:gd name="connsiteX5" fmla="*/ 0 w 1177495"/>
                <a:gd name="connsiteY5" fmla="*/ 582365 h 582365"/>
                <a:gd name="connsiteX0" fmla="*/ 0 w 1177495"/>
                <a:gd name="connsiteY0" fmla="*/ 582365 h 582365"/>
                <a:gd name="connsiteX1" fmla="*/ 178240 w 1177495"/>
                <a:gd name="connsiteY1" fmla="*/ 0 h 582365"/>
                <a:gd name="connsiteX2" fmla="*/ 967475 w 1177495"/>
                <a:gd name="connsiteY2" fmla="*/ 3478 h 582365"/>
                <a:gd name="connsiteX3" fmla="*/ 1177495 w 1177495"/>
                <a:gd name="connsiteY3" fmla="*/ 582365 h 582365"/>
                <a:gd name="connsiteX4" fmla="*/ 0 w 1177495"/>
                <a:gd name="connsiteY4" fmla="*/ 582365 h 582365"/>
                <a:gd name="connsiteX0" fmla="*/ 0 w 1177495"/>
                <a:gd name="connsiteY0" fmla="*/ 582365 h 582365"/>
                <a:gd name="connsiteX1" fmla="*/ 178240 w 1177495"/>
                <a:gd name="connsiteY1" fmla="*/ 0 h 582365"/>
                <a:gd name="connsiteX2" fmla="*/ 216485 w 1177495"/>
                <a:gd name="connsiteY2" fmla="*/ 3478 h 582365"/>
                <a:gd name="connsiteX3" fmla="*/ 967475 w 1177495"/>
                <a:gd name="connsiteY3" fmla="*/ 3478 h 582365"/>
                <a:gd name="connsiteX4" fmla="*/ 1177495 w 1177495"/>
                <a:gd name="connsiteY4" fmla="*/ 582365 h 582365"/>
                <a:gd name="connsiteX5" fmla="*/ 0 w 1177495"/>
                <a:gd name="connsiteY5" fmla="*/ 582365 h 582365"/>
                <a:gd name="connsiteX0" fmla="*/ 0 w 1177495"/>
                <a:gd name="connsiteY0" fmla="*/ 585841 h 585841"/>
                <a:gd name="connsiteX1" fmla="*/ 178240 w 1177495"/>
                <a:gd name="connsiteY1" fmla="*/ 3476 h 585841"/>
                <a:gd name="connsiteX2" fmla="*/ 216485 w 1177495"/>
                <a:gd name="connsiteY2" fmla="*/ 6954 h 585841"/>
                <a:gd name="connsiteX3" fmla="*/ 911846 w 1177495"/>
                <a:gd name="connsiteY3" fmla="*/ 0 h 585841"/>
                <a:gd name="connsiteX4" fmla="*/ 967475 w 1177495"/>
                <a:gd name="connsiteY4" fmla="*/ 6954 h 585841"/>
                <a:gd name="connsiteX5" fmla="*/ 1177495 w 1177495"/>
                <a:gd name="connsiteY5" fmla="*/ 585841 h 585841"/>
                <a:gd name="connsiteX6" fmla="*/ 0 w 1177495"/>
                <a:gd name="connsiteY6" fmla="*/ 585841 h 585841"/>
                <a:gd name="connsiteX0" fmla="*/ 0 w 1177495"/>
                <a:gd name="connsiteY0" fmla="*/ 585841 h 585841"/>
                <a:gd name="connsiteX1" fmla="*/ 178240 w 1177495"/>
                <a:gd name="connsiteY1" fmla="*/ 3476 h 585841"/>
                <a:gd name="connsiteX2" fmla="*/ 216485 w 1177495"/>
                <a:gd name="connsiteY2" fmla="*/ 6954 h 585841"/>
                <a:gd name="connsiteX3" fmla="*/ 911846 w 1177495"/>
                <a:gd name="connsiteY3" fmla="*/ 0 h 585841"/>
                <a:gd name="connsiteX4" fmla="*/ 1177495 w 1177495"/>
                <a:gd name="connsiteY4" fmla="*/ 585841 h 585841"/>
                <a:gd name="connsiteX5" fmla="*/ 0 w 1177495"/>
                <a:gd name="connsiteY5" fmla="*/ 585841 h 585841"/>
                <a:gd name="connsiteX0" fmla="*/ 0 w 1177495"/>
                <a:gd name="connsiteY0" fmla="*/ 585841 h 585841"/>
                <a:gd name="connsiteX1" fmla="*/ 216485 w 1177495"/>
                <a:gd name="connsiteY1" fmla="*/ 6954 h 585841"/>
                <a:gd name="connsiteX2" fmla="*/ 911846 w 1177495"/>
                <a:gd name="connsiteY2" fmla="*/ 0 h 585841"/>
                <a:gd name="connsiteX3" fmla="*/ 1177495 w 1177495"/>
                <a:gd name="connsiteY3" fmla="*/ 585841 h 585841"/>
                <a:gd name="connsiteX4" fmla="*/ 0 w 1177495"/>
                <a:gd name="connsiteY4" fmla="*/ 585841 h 585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7495" h="585841">
                  <a:moveTo>
                    <a:pt x="0" y="585841"/>
                  </a:moveTo>
                  <a:lnTo>
                    <a:pt x="216485" y="6954"/>
                  </a:lnTo>
                  <a:lnTo>
                    <a:pt x="911846" y="0"/>
                  </a:lnTo>
                  <a:lnTo>
                    <a:pt x="1177495" y="585841"/>
                  </a:lnTo>
                  <a:lnTo>
                    <a:pt x="0" y="585841"/>
                  </a:lnTo>
                  <a:close/>
                </a:path>
              </a:pathLst>
            </a:custGeom>
            <a:solidFill>
              <a:srgbClr val="FFFFFF">
                <a:lumMod val="9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black"/>
                </a:solidFill>
                <a:effectLst/>
                <a:uLnTx/>
                <a:uFillTx/>
              </a:endParaRPr>
            </a:p>
          </p:txBody>
        </p:sp>
        <p:grpSp>
          <p:nvGrpSpPr>
            <p:cNvPr id="101" name="Group 100">
              <a:extLst>
                <a:ext uri="{FF2B5EF4-FFF2-40B4-BE49-F238E27FC236}">
                  <a16:creationId xmlns:a16="http://schemas.microsoft.com/office/drawing/2014/main" id="{1DF06659-35F3-4A93-8C1F-ECEA6A4AE330}"/>
                </a:ext>
              </a:extLst>
            </p:cNvPr>
            <p:cNvGrpSpPr/>
            <p:nvPr/>
          </p:nvGrpSpPr>
          <p:grpSpPr>
            <a:xfrm>
              <a:off x="5749776" y="4006276"/>
              <a:ext cx="499387" cy="366872"/>
              <a:chOff x="7724711" y="1590372"/>
              <a:chExt cx="359492" cy="264099"/>
            </a:xfrm>
            <a:solidFill>
              <a:srgbClr val="FFFFFF">
                <a:lumMod val="85000"/>
              </a:srgbClr>
            </a:solidFill>
          </p:grpSpPr>
          <p:sp>
            <p:nvSpPr>
              <p:cNvPr id="102" name="Rectangle: Rounded Corners 101">
                <a:extLst>
                  <a:ext uri="{FF2B5EF4-FFF2-40B4-BE49-F238E27FC236}">
                    <a16:creationId xmlns:a16="http://schemas.microsoft.com/office/drawing/2014/main" id="{19A27653-7BE3-4B08-96D5-F29E038B4329}"/>
                  </a:ext>
                </a:extLst>
              </p:cNvPr>
              <p:cNvSpPr/>
              <p:nvPr/>
            </p:nvSpPr>
            <p:spPr>
              <a:xfrm rot="18900000">
                <a:off x="7799424" y="1623614"/>
                <a:ext cx="22783" cy="91440"/>
              </a:xfrm>
              <a:prstGeom prst="round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sp>
            <p:nvSpPr>
              <p:cNvPr id="103" name="Rectangle: Rounded Corners 102">
                <a:extLst>
                  <a:ext uri="{FF2B5EF4-FFF2-40B4-BE49-F238E27FC236}">
                    <a16:creationId xmlns:a16="http://schemas.microsoft.com/office/drawing/2014/main" id="{2A7F6DAA-7D67-49BF-940B-8EC382CE4228}"/>
                  </a:ext>
                </a:extLst>
              </p:cNvPr>
              <p:cNvSpPr/>
              <p:nvPr/>
            </p:nvSpPr>
            <p:spPr>
              <a:xfrm>
                <a:off x="7899436" y="1590372"/>
                <a:ext cx="22783" cy="91440"/>
              </a:xfrm>
              <a:prstGeom prst="round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sp>
            <p:nvSpPr>
              <p:cNvPr id="104" name="Rectangle: Rounded Corners 103">
                <a:extLst>
                  <a:ext uri="{FF2B5EF4-FFF2-40B4-BE49-F238E27FC236}">
                    <a16:creationId xmlns:a16="http://schemas.microsoft.com/office/drawing/2014/main" id="{DEA5BBBF-40D4-4836-8D4B-7C7943BFED70}"/>
                  </a:ext>
                </a:extLst>
              </p:cNvPr>
              <p:cNvSpPr/>
              <p:nvPr/>
            </p:nvSpPr>
            <p:spPr>
              <a:xfrm rot="17100000">
                <a:off x="7759039" y="1704238"/>
                <a:ext cx="22783" cy="91440"/>
              </a:xfrm>
              <a:prstGeom prst="round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sp>
            <p:nvSpPr>
              <p:cNvPr id="105" name="Rectangle: Rounded Corners 104">
                <a:extLst>
                  <a:ext uri="{FF2B5EF4-FFF2-40B4-BE49-F238E27FC236}">
                    <a16:creationId xmlns:a16="http://schemas.microsoft.com/office/drawing/2014/main" id="{8CD74F13-0AB5-4F48-AEBC-37A1DACED0FC}"/>
                  </a:ext>
                </a:extLst>
              </p:cNvPr>
              <p:cNvSpPr/>
              <p:nvPr/>
            </p:nvSpPr>
            <p:spPr>
              <a:xfrm rot="2551105" flipH="1">
                <a:off x="7979981" y="1622415"/>
                <a:ext cx="22783" cy="91440"/>
              </a:xfrm>
              <a:prstGeom prst="round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sp>
            <p:nvSpPr>
              <p:cNvPr id="106" name="Rectangle: Rounded Corners 105">
                <a:extLst>
                  <a:ext uri="{FF2B5EF4-FFF2-40B4-BE49-F238E27FC236}">
                    <a16:creationId xmlns:a16="http://schemas.microsoft.com/office/drawing/2014/main" id="{43AE570C-C458-417E-A36B-ECC8C87F3AA5}"/>
                  </a:ext>
                </a:extLst>
              </p:cNvPr>
              <p:cNvSpPr/>
              <p:nvPr/>
            </p:nvSpPr>
            <p:spPr>
              <a:xfrm rot="4500000" flipH="1">
                <a:off x="8027091" y="1702287"/>
                <a:ext cx="22783" cy="91440"/>
              </a:xfrm>
              <a:prstGeom prst="round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sp>
            <p:nvSpPr>
              <p:cNvPr id="107" name="Rectangle: Rounded Corners 106">
                <a:extLst>
                  <a:ext uri="{FF2B5EF4-FFF2-40B4-BE49-F238E27FC236}">
                    <a16:creationId xmlns:a16="http://schemas.microsoft.com/office/drawing/2014/main" id="{0D519844-E35B-4FC0-A711-5A0C1989DC4A}"/>
                  </a:ext>
                </a:extLst>
              </p:cNvPr>
              <p:cNvSpPr/>
              <p:nvPr/>
            </p:nvSpPr>
            <p:spPr>
              <a:xfrm rot="3760959" flipH="1">
                <a:off x="7763801" y="1797360"/>
                <a:ext cx="22783" cy="91440"/>
              </a:xfrm>
              <a:prstGeom prst="round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a typeface="+mn-ea"/>
                  <a:cs typeface="+mn-cs"/>
                </a:endParaRPr>
              </a:p>
            </p:txBody>
          </p:sp>
        </p:grpSp>
      </p:grpSp>
      <p:grpSp>
        <p:nvGrpSpPr>
          <p:cNvPr id="150" name="Group 149">
            <a:extLst>
              <a:ext uri="{FF2B5EF4-FFF2-40B4-BE49-F238E27FC236}">
                <a16:creationId xmlns:a16="http://schemas.microsoft.com/office/drawing/2014/main" id="{98C8232E-EBA3-4C6F-8EA5-350BC06A2F7F}"/>
              </a:ext>
            </a:extLst>
          </p:cNvPr>
          <p:cNvGrpSpPr/>
          <p:nvPr/>
        </p:nvGrpSpPr>
        <p:grpSpPr>
          <a:xfrm>
            <a:off x="3509649" y="1927541"/>
            <a:ext cx="1958088" cy="1679588"/>
            <a:chOff x="3505613" y="1927541"/>
            <a:chExt cx="1958088" cy="1679588"/>
          </a:xfrm>
        </p:grpSpPr>
        <p:sp>
          <p:nvSpPr>
            <p:cNvPr id="151" name="Hexagon 150">
              <a:extLst>
                <a:ext uri="{FF2B5EF4-FFF2-40B4-BE49-F238E27FC236}">
                  <a16:creationId xmlns:a16="http://schemas.microsoft.com/office/drawing/2014/main" id="{A00F9D8E-6C77-4672-A5C7-B3FDDC80F67E}"/>
                </a:ext>
              </a:extLst>
            </p:cNvPr>
            <p:cNvSpPr/>
            <p:nvPr/>
          </p:nvSpPr>
          <p:spPr>
            <a:xfrm>
              <a:off x="3505613" y="1927541"/>
              <a:ext cx="1958088" cy="1679588"/>
            </a:xfrm>
            <a:prstGeom prst="hexagon">
              <a:avLst/>
            </a:prstGeom>
            <a:solidFill>
              <a:srgbClr val="FFFFFF">
                <a:alpha val="10000"/>
              </a:srgbClr>
            </a:solidFill>
            <a:ln w="6350" cap="flat" cmpd="sng" algn="ctr">
              <a:solidFill>
                <a:srgbClr val="FFFFFF">
                  <a:alpha val="2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a typeface="+mn-ea"/>
                <a:cs typeface="+mn-cs"/>
              </a:endParaRPr>
            </a:p>
          </p:txBody>
        </p:sp>
        <p:sp>
          <p:nvSpPr>
            <p:cNvPr id="152" name="Freeform: Shape 151">
              <a:extLst>
                <a:ext uri="{FF2B5EF4-FFF2-40B4-BE49-F238E27FC236}">
                  <a16:creationId xmlns:a16="http://schemas.microsoft.com/office/drawing/2014/main" id="{E576142C-5125-4CA1-BF31-62151D23114B}"/>
                </a:ext>
              </a:extLst>
            </p:cNvPr>
            <p:cNvSpPr/>
            <p:nvPr/>
          </p:nvSpPr>
          <p:spPr>
            <a:xfrm>
              <a:off x="4218382" y="2480809"/>
              <a:ext cx="532550" cy="573052"/>
            </a:xfrm>
            <a:custGeom>
              <a:avLst/>
              <a:gdLst>
                <a:gd name="connsiteX0" fmla="*/ 1040797 w 2232850"/>
                <a:gd name="connsiteY0" fmla="*/ 1469422 h 2402672"/>
                <a:gd name="connsiteX1" fmla="*/ 1004411 w 2232850"/>
                <a:gd name="connsiteY1" fmla="*/ 1505808 h 2402672"/>
                <a:gd name="connsiteX2" fmla="*/ 1023081 w 2232850"/>
                <a:gd name="connsiteY2" fmla="*/ 1537621 h 2402672"/>
                <a:gd name="connsiteX3" fmla="*/ 1004411 w 2232850"/>
                <a:gd name="connsiteY3" fmla="*/ 1630490 h 2402672"/>
                <a:gd name="connsiteX4" fmla="*/ 1077182 w 2232850"/>
                <a:gd name="connsiteY4" fmla="*/ 1630490 h 2402672"/>
                <a:gd name="connsiteX5" fmla="*/ 1058513 w 2232850"/>
                <a:gd name="connsiteY5" fmla="*/ 1537621 h 2402672"/>
                <a:gd name="connsiteX6" fmla="*/ 1077182 w 2232850"/>
                <a:gd name="connsiteY6" fmla="*/ 1505808 h 2402672"/>
                <a:gd name="connsiteX7" fmla="*/ 1040797 w 2232850"/>
                <a:gd name="connsiteY7" fmla="*/ 1469422 h 2402672"/>
                <a:gd name="connsiteX8" fmla="*/ 1040797 w 2232850"/>
                <a:gd name="connsiteY8" fmla="*/ 1227392 h 2402672"/>
                <a:gd name="connsiteX9" fmla="*/ 937356 w 2232850"/>
                <a:gd name="connsiteY9" fmla="*/ 1330833 h 2402672"/>
                <a:gd name="connsiteX10" fmla="*/ 937356 w 2232850"/>
                <a:gd name="connsiteY10" fmla="*/ 1417416 h 2402672"/>
                <a:gd name="connsiteX11" fmla="*/ 1144239 w 2232850"/>
                <a:gd name="connsiteY11" fmla="*/ 1417416 h 2402672"/>
                <a:gd name="connsiteX12" fmla="*/ 1144239 w 2232850"/>
                <a:gd name="connsiteY12" fmla="*/ 1330833 h 2402672"/>
                <a:gd name="connsiteX13" fmla="*/ 1040797 w 2232850"/>
                <a:gd name="connsiteY13" fmla="*/ 1227392 h 2402672"/>
                <a:gd name="connsiteX14" fmla="*/ 1040797 w 2232850"/>
                <a:gd name="connsiteY14" fmla="*/ 1176719 h 2402672"/>
                <a:gd name="connsiteX15" fmla="*/ 1194911 w 2232850"/>
                <a:gd name="connsiteY15" fmla="*/ 1330833 h 2402672"/>
                <a:gd name="connsiteX16" fmla="*/ 1195007 w 2232850"/>
                <a:gd name="connsiteY16" fmla="*/ 1330833 h 2402672"/>
                <a:gd name="connsiteX17" fmla="*/ 1195007 w 2232850"/>
                <a:gd name="connsiteY17" fmla="*/ 1417416 h 2402672"/>
                <a:gd name="connsiteX18" fmla="*/ 1236060 w 2232850"/>
                <a:gd name="connsiteY18" fmla="*/ 1417416 h 2402672"/>
                <a:gd name="connsiteX19" fmla="*/ 1236060 w 2232850"/>
                <a:gd name="connsiteY19" fmla="*/ 1682306 h 2402672"/>
                <a:gd name="connsiteX20" fmla="*/ 845630 w 2232850"/>
                <a:gd name="connsiteY20" fmla="*/ 1682306 h 2402672"/>
                <a:gd name="connsiteX21" fmla="*/ 845630 w 2232850"/>
                <a:gd name="connsiteY21" fmla="*/ 1417416 h 2402672"/>
                <a:gd name="connsiteX22" fmla="*/ 886682 w 2232850"/>
                <a:gd name="connsiteY22" fmla="*/ 1417416 h 2402672"/>
                <a:gd name="connsiteX23" fmla="*/ 886682 w 2232850"/>
                <a:gd name="connsiteY23" fmla="*/ 1330833 h 2402672"/>
                <a:gd name="connsiteX24" fmla="*/ 1040797 w 2232850"/>
                <a:gd name="connsiteY24" fmla="*/ 1176719 h 2402672"/>
                <a:gd name="connsiteX25" fmla="*/ 1040796 w 2232850"/>
                <a:gd name="connsiteY25" fmla="*/ 1117282 h 2402672"/>
                <a:gd name="connsiteX26" fmla="*/ 699992 w 2232850"/>
                <a:gd name="connsiteY26" fmla="*/ 1458087 h 2402672"/>
                <a:gd name="connsiteX27" fmla="*/ 1040796 w 2232850"/>
                <a:gd name="connsiteY27" fmla="*/ 1798891 h 2402672"/>
                <a:gd name="connsiteX28" fmla="*/ 1381601 w 2232850"/>
                <a:gd name="connsiteY28" fmla="*/ 1458087 h 2402672"/>
                <a:gd name="connsiteX29" fmla="*/ 1040796 w 2232850"/>
                <a:gd name="connsiteY29" fmla="*/ 1117282 h 2402672"/>
                <a:gd name="connsiteX30" fmla="*/ 1040796 w 2232850"/>
                <a:gd name="connsiteY30" fmla="*/ 1028986 h 2402672"/>
                <a:gd name="connsiteX31" fmla="*/ 1469993 w 2232850"/>
                <a:gd name="connsiteY31" fmla="*/ 1458182 h 2402672"/>
                <a:gd name="connsiteX32" fmla="*/ 1349406 w 2232850"/>
                <a:gd name="connsiteY32" fmla="*/ 1756315 h 2402672"/>
                <a:gd name="connsiteX33" fmla="*/ 1751933 w 2232850"/>
                <a:gd name="connsiteY33" fmla="*/ 2202180 h 2402672"/>
                <a:gd name="connsiteX34" fmla="*/ 1782318 w 2232850"/>
                <a:gd name="connsiteY34" fmla="*/ 2292382 h 2402672"/>
                <a:gd name="connsiteX35" fmla="*/ 1736693 w 2232850"/>
                <a:gd name="connsiteY35" fmla="*/ 2376488 h 2402672"/>
                <a:gd name="connsiteX36" fmla="*/ 1644967 w 2232850"/>
                <a:gd name="connsiteY36" fmla="*/ 2401348 h 2402672"/>
                <a:gd name="connsiteX37" fmla="*/ 1564386 w 2232850"/>
                <a:gd name="connsiteY37" fmla="*/ 2351723 h 2402672"/>
                <a:gd name="connsiteX38" fmla="*/ 1214628 w 2232850"/>
                <a:gd name="connsiteY38" fmla="*/ 1850612 h 2402672"/>
                <a:gd name="connsiteX39" fmla="*/ 1040796 w 2232850"/>
                <a:gd name="connsiteY39" fmla="*/ 1887379 h 2402672"/>
                <a:gd name="connsiteX40" fmla="*/ 611600 w 2232850"/>
                <a:gd name="connsiteY40" fmla="*/ 1458182 h 2402672"/>
                <a:gd name="connsiteX41" fmla="*/ 1040796 w 2232850"/>
                <a:gd name="connsiteY41" fmla="*/ 1028986 h 2402672"/>
                <a:gd name="connsiteX42" fmla="*/ 1512094 w 2232850"/>
                <a:gd name="connsiteY42" fmla="*/ 854869 h 2402672"/>
                <a:gd name="connsiteX43" fmla="*/ 1589532 w 2232850"/>
                <a:gd name="connsiteY43" fmla="*/ 883825 h 2402672"/>
                <a:gd name="connsiteX44" fmla="*/ 1592770 w 2232850"/>
                <a:gd name="connsiteY44" fmla="*/ 909638 h 2402672"/>
                <a:gd name="connsiteX45" fmla="*/ 1515332 w 2232850"/>
                <a:gd name="connsiteY45" fmla="*/ 938594 h 2402672"/>
                <a:gd name="connsiteX46" fmla="*/ 1434655 w 2232850"/>
                <a:gd name="connsiteY46" fmla="*/ 909638 h 2402672"/>
                <a:gd name="connsiteX47" fmla="*/ 1434655 w 2232850"/>
                <a:gd name="connsiteY47" fmla="*/ 883825 h 2402672"/>
                <a:gd name="connsiteX48" fmla="*/ 1512094 w 2232850"/>
                <a:gd name="connsiteY48" fmla="*/ 854869 h 2402672"/>
                <a:gd name="connsiteX49" fmla="*/ 1838040 w 2232850"/>
                <a:gd name="connsiteY49" fmla="*/ 851726 h 2402672"/>
                <a:gd name="connsiteX50" fmla="*/ 1915478 w 2232850"/>
                <a:gd name="connsiteY50" fmla="*/ 880682 h 2402672"/>
                <a:gd name="connsiteX51" fmla="*/ 1915478 w 2232850"/>
                <a:gd name="connsiteY51" fmla="*/ 909638 h 2402672"/>
                <a:gd name="connsiteX52" fmla="*/ 1838040 w 2232850"/>
                <a:gd name="connsiteY52" fmla="*/ 938594 h 2402672"/>
                <a:gd name="connsiteX53" fmla="*/ 1760601 w 2232850"/>
                <a:gd name="connsiteY53" fmla="*/ 909638 h 2402672"/>
                <a:gd name="connsiteX54" fmla="*/ 1760601 w 2232850"/>
                <a:gd name="connsiteY54" fmla="*/ 880682 h 2402672"/>
                <a:gd name="connsiteX55" fmla="*/ 1838040 w 2232850"/>
                <a:gd name="connsiteY55" fmla="*/ 851726 h 2402672"/>
                <a:gd name="connsiteX56" fmla="*/ 2003774 w 2232850"/>
                <a:gd name="connsiteY56" fmla="*/ 763715 h 2402672"/>
                <a:gd name="connsiteX57" fmla="*/ 1673638 w 2232850"/>
                <a:gd name="connsiteY57" fmla="*/ 797719 h 2402672"/>
                <a:gd name="connsiteX58" fmla="*/ 1673257 w 2232850"/>
                <a:gd name="connsiteY58" fmla="*/ 797719 h 2402672"/>
                <a:gd name="connsiteX59" fmla="*/ 1672876 w 2232850"/>
                <a:gd name="connsiteY59" fmla="*/ 797719 h 2402672"/>
                <a:gd name="connsiteX60" fmla="*/ 1345978 w 2232850"/>
                <a:gd name="connsiteY60" fmla="*/ 767048 h 2402672"/>
                <a:gd name="connsiteX61" fmla="*/ 1321689 w 2232850"/>
                <a:gd name="connsiteY61" fmla="*/ 958025 h 2402672"/>
                <a:gd name="connsiteX62" fmla="*/ 1363694 w 2232850"/>
                <a:gd name="connsiteY62" fmla="*/ 1012793 h 2402672"/>
                <a:gd name="connsiteX63" fmla="*/ 1567053 w 2232850"/>
                <a:gd name="connsiteY63" fmla="*/ 1028891 h 2402672"/>
                <a:gd name="connsiteX64" fmla="*/ 1612201 w 2232850"/>
                <a:gd name="connsiteY64" fmla="*/ 1009555 h 2402672"/>
                <a:gd name="connsiteX65" fmla="*/ 1634776 w 2232850"/>
                <a:gd name="connsiteY65" fmla="*/ 987076 h 2402672"/>
                <a:gd name="connsiteX66" fmla="*/ 1679924 w 2232850"/>
                <a:gd name="connsiteY66" fmla="*/ 967740 h 2402672"/>
                <a:gd name="connsiteX67" fmla="*/ 1725073 w 2232850"/>
                <a:gd name="connsiteY67" fmla="*/ 987076 h 2402672"/>
                <a:gd name="connsiteX68" fmla="*/ 1747647 w 2232850"/>
                <a:gd name="connsiteY68" fmla="*/ 1009555 h 2402672"/>
                <a:gd name="connsiteX69" fmla="*/ 1792795 w 2232850"/>
                <a:gd name="connsiteY69" fmla="*/ 1028891 h 2402672"/>
                <a:gd name="connsiteX70" fmla="*/ 1989582 w 2232850"/>
                <a:gd name="connsiteY70" fmla="*/ 1012793 h 2402672"/>
                <a:gd name="connsiteX71" fmla="*/ 2031397 w 2232850"/>
                <a:gd name="connsiteY71" fmla="*/ 958025 h 2402672"/>
                <a:gd name="connsiteX72" fmla="*/ 1508855 w 2232850"/>
                <a:gd name="connsiteY72" fmla="*/ 353187 h 2402672"/>
                <a:gd name="connsiteX73" fmla="*/ 1431036 w 2232850"/>
                <a:gd name="connsiteY73" fmla="*/ 413290 h 2402672"/>
                <a:gd name="connsiteX74" fmla="*/ 1379410 w 2232850"/>
                <a:gd name="connsiteY74" fmla="*/ 629412 h 2402672"/>
                <a:gd name="connsiteX75" fmla="*/ 1337405 w 2232850"/>
                <a:gd name="connsiteY75" fmla="*/ 619697 h 2402672"/>
                <a:gd name="connsiteX76" fmla="*/ 1350264 w 2232850"/>
                <a:gd name="connsiteY76" fmla="*/ 558451 h 2402672"/>
                <a:gd name="connsiteX77" fmla="*/ 1211485 w 2232850"/>
                <a:gd name="connsiteY77" fmla="*/ 635794 h 2402672"/>
                <a:gd name="connsiteX78" fmla="*/ 1673066 w 2232850"/>
                <a:gd name="connsiteY78" fmla="*/ 745426 h 2402672"/>
                <a:gd name="connsiteX79" fmla="*/ 2134267 w 2232850"/>
                <a:gd name="connsiteY79" fmla="*/ 635794 h 2402672"/>
                <a:gd name="connsiteX80" fmla="*/ 1995487 w 2232850"/>
                <a:gd name="connsiteY80" fmla="*/ 558451 h 2402672"/>
                <a:gd name="connsiteX81" fmla="*/ 2008346 w 2232850"/>
                <a:gd name="connsiteY81" fmla="*/ 619697 h 2402672"/>
                <a:gd name="connsiteX82" fmla="*/ 1966341 w 2232850"/>
                <a:gd name="connsiteY82" fmla="*/ 629412 h 2402672"/>
                <a:gd name="connsiteX83" fmla="*/ 1914715 w 2232850"/>
                <a:gd name="connsiteY83" fmla="*/ 413290 h 2402672"/>
                <a:gd name="connsiteX84" fmla="*/ 1836896 w 2232850"/>
                <a:gd name="connsiteY84" fmla="*/ 353187 h 2402672"/>
                <a:gd name="connsiteX85" fmla="*/ 1821275 w 2232850"/>
                <a:gd name="connsiteY85" fmla="*/ 355187 h 2402672"/>
                <a:gd name="connsiteX86" fmla="*/ 1743932 w 2232850"/>
                <a:gd name="connsiteY86" fmla="*/ 374618 h 2402672"/>
                <a:gd name="connsiteX87" fmla="*/ 1605153 w 2232850"/>
                <a:gd name="connsiteY87" fmla="*/ 374618 h 2402672"/>
                <a:gd name="connsiteX88" fmla="*/ 1524476 w 2232850"/>
                <a:gd name="connsiteY88" fmla="*/ 355187 h 2402672"/>
                <a:gd name="connsiteX89" fmla="*/ 1508855 w 2232850"/>
                <a:gd name="connsiteY89" fmla="*/ 353187 h 2402672"/>
                <a:gd name="connsiteX90" fmla="*/ 773716 w 2232850"/>
                <a:gd name="connsiteY90" fmla="*/ 254413 h 2402672"/>
                <a:gd name="connsiteX91" fmla="*/ 2144744 w 2232850"/>
                <a:gd name="connsiteY91" fmla="*/ 254413 h 2402672"/>
                <a:gd name="connsiteX92" fmla="*/ 2232850 w 2232850"/>
                <a:gd name="connsiteY92" fmla="*/ 342519 h 2402672"/>
                <a:gd name="connsiteX93" fmla="*/ 2232850 w 2232850"/>
                <a:gd name="connsiteY93" fmla="*/ 1636300 h 2402672"/>
                <a:gd name="connsiteX94" fmla="*/ 2144744 w 2232850"/>
                <a:gd name="connsiteY94" fmla="*/ 1724406 h 2402672"/>
                <a:gd name="connsiteX95" fmla="*/ 1441799 w 2232850"/>
                <a:gd name="connsiteY95" fmla="*/ 1724406 h 2402672"/>
                <a:gd name="connsiteX96" fmla="*/ 1522381 w 2232850"/>
                <a:gd name="connsiteY96" fmla="*/ 1458087 h 2402672"/>
                <a:gd name="connsiteX97" fmla="*/ 1522095 w 2232850"/>
                <a:gd name="connsiteY97" fmla="*/ 1447324 h 2402672"/>
                <a:gd name="connsiteX98" fmla="*/ 2180463 w 2232850"/>
                <a:gd name="connsiteY98" fmla="*/ 1447324 h 2402672"/>
                <a:gd name="connsiteX99" fmla="*/ 2180463 w 2232850"/>
                <a:gd name="connsiteY99" fmla="*/ 1270159 h 2402672"/>
                <a:gd name="connsiteX100" fmla="*/ 1484185 w 2232850"/>
                <a:gd name="connsiteY100" fmla="*/ 1270159 h 2402672"/>
                <a:gd name="connsiteX101" fmla="*/ 1040796 w 2232850"/>
                <a:gd name="connsiteY101" fmla="*/ 976503 h 2402672"/>
                <a:gd name="connsiteX102" fmla="*/ 597408 w 2232850"/>
                <a:gd name="connsiteY102" fmla="*/ 1270159 h 2402672"/>
                <a:gd name="connsiteX103" fmla="*/ 52387 w 2232850"/>
                <a:gd name="connsiteY103" fmla="*/ 1270159 h 2402672"/>
                <a:gd name="connsiteX104" fmla="*/ 52387 w 2232850"/>
                <a:gd name="connsiteY104" fmla="*/ 1447324 h 2402672"/>
                <a:gd name="connsiteX105" fmla="*/ 559403 w 2232850"/>
                <a:gd name="connsiteY105" fmla="*/ 1447324 h 2402672"/>
                <a:gd name="connsiteX106" fmla="*/ 559117 w 2232850"/>
                <a:gd name="connsiteY106" fmla="*/ 1458087 h 2402672"/>
                <a:gd name="connsiteX107" fmla="*/ 639699 w 2232850"/>
                <a:gd name="connsiteY107" fmla="*/ 1724406 h 2402672"/>
                <a:gd name="connsiteX108" fmla="*/ 88106 w 2232850"/>
                <a:gd name="connsiteY108" fmla="*/ 1724406 h 2402672"/>
                <a:gd name="connsiteX109" fmla="*/ 0 w 2232850"/>
                <a:gd name="connsiteY109" fmla="*/ 1636300 h 2402672"/>
                <a:gd name="connsiteX110" fmla="*/ 0 w 2232850"/>
                <a:gd name="connsiteY110" fmla="*/ 415957 h 2402672"/>
                <a:gd name="connsiteX111" fmla="*/ 388525 w 2232850"/>
                <a:gd name="connsiteY111" fmla="*/ 738092 h 2402672"/>
                <a:gd name="connsiteX112" fmla="*/ 783812 w 2232850"/>
                <a:gd name="connsiteY112" fmla="*/ 342805 h 2402672"/>
                <a:gd name="connsiteX113" fmla="*/ 773716 w 2232850"/>
                <a:gd name="connsiteY113" fmla="*/ 254413 h 2402672"/>
                <a:gd name="connsiteX114" fmla="*/ 589872 w 2232850"/>
                <a:gd name="connsiteY114" fmla="*/ 182797 h 2402672"/>
                <a:gd name="connsiteX115" fmla="*/ 550926 w 2232850"/>
                <a:gd name="connsiteY115" fmla="*/ 192405 h 2402672"/>
                <a:gd name="connsiteX116" fmla="*/ 297657 w 2232850"/>
                <a:gd name="connsiteY116" fmla="*/ 379000 h 2402672"/>
                <a:gd name="connsiteX117" fmla="*/ 235839 w 2232850"/>
                <a:gd name="connsiteY117" fmla="*/ 301371 h 2402672"/>
                <a:gd name="connsiteX118" fmla="*/ 162211 w 2232850"/>
                <a:gd name="connsiteY118" fmla="*/ 292989 h 2402672"/>
                <a:gd name="connsiteX119" fmla="*/ 153924 w 2232850"/>
                <a:gd name="connsiteY119" fmla="*/ 366617 h 2402672"/>
                <a:gd name="connsiteX120" fmla="*/ 247079 w 2232850"/>
                <a:gd name="connsiteY120" fmla="*/ 483775 h 2402672"/>
                <a:gd name="connsiteX121" fmla="*/ 288132 w 2232850"/>
                <a:gd name="connsiteY121" fmla="*/ 503491 h 2402672"/>
                <a:gd name="connsiteX122" fmla="*/ 319183 w 2232850"/>
                <a:gd name="connsiteY122" fmla="*/ 493300 h 2402672"/>
                <a:gd name="connsiteX123" fmla="*/ 613029 w 2232850"/>
                <a:gd name="connsiteY123" fmla="*/ 276796 h 2402672"/>
                <a:gd name="connsiteX124" fmla="*/ 624174 w 2232850"/>
                <a:gd name="connsiteY124" fmla="*/ 203549 h 2402672"/>
                <a:gd name="connsiteX125" fmla="*/ 589872 w 2232850"/>
                <a:gd name="connsiteY125" fmla="*/ 182797 h 2402672"/>
                <a:gd name="connsiteX126" fmla="*/ 388430 w 2232850"/>
                <a:gd name="connsiteY126" fmla="*/ 0 h 2402672"/>
                <a:gd name="connsiteX127" fmla="*/ 731330 w 2232850"/>
                <a:gd name="connsiteY127" fmla="*/ 342900 h 2402672"/>
                <a:gd name="connsiteX128" fmla="*/ 388430 w 2232850"/>
                <a:gd name="connsiteY128" fmla="*/ 685800 h 2402672"/>
                <a:gd name="connsiteX129" fmla="*/ 45530 w 2232850"/>
                <a:gd name="connsiteY129" fmla="*/ 342900 h 2402672"/>
                <a:gd name="connsiteX130" fmla="*/ 388430 w 2232850"/>
                <a:gd name="connsiteY130" fmla="*/ 0 h 2402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2232850" h="2402672">
                  <a:moveTo>
                    <a:pt x="1040797" y="1469422"/>
                  </a:moveTo>
                  <a:cubicBezTo>
                    <a:pt x="1020699" y="1469422"/>
                    <a:pt x="1004411" y="1485710"/>
                    <a:pt x="1004411" y="1505808"/>
                  </a:cubicBezTo>
                  <a:cubicBezTo>
                    <a:pt x="1004411" y="1519523"/>
                    <a:pt x="1011936" y="1531430"/>
                    <a:pt x="1023081" y="1537621"/>
                  </a:cubicBezTo>
                  <a:lnTo>
                    <a:pt x="1004411" y="1630490"/>
                  </a:lnTo>
                  <a:lnTo>
                    <a:pt x="1077182" y="1630490"/>
                  </a:lnTo>
                  <a:lnTo>
                    <a:pt x="1058513" y="1537621"/>
                  </a:lnTo>
                  <a:cubicBezTo>
                    <a:pt x="1069658" y="1531430"/>
                    <a:pt x="1077182" y="1519523"/>
                    <a:pt x="1077182" y="1505808"/>
                  </a:cubicBezTo>
                  <a:cubicBezTo>
                    <a:pt x="1077182" y="1485710"/>
                    <a:pt x="1060895" y="1469422"/>
                    <a:pt x="1040797" y="1469422"/>
                  </a:cubicBezTo>
                  <a:close/>
                  <a:moveTo>
                    <a:pt x="1040797" y="1227392"/>
                  </a:moveTo>
                  <a:cubicBezTo>
                    <a:pt x="983742" y="1227392"/>
                    <a:pt x="937356" y="1273779"/>
                    <a:pt x="937356" y="1330833"/>
                  </a:cubicBezTo>
                  <a:lnTo>
                    <a:pt x="937356" y="1417416"/>
                  </a:lnTo>
                  <a:lnTo>
                    <a:pt x="1144239" y="1417416"/>
                  </a:lnTo>
                  <a:lnTo>
                    <a:pt x="1144239" y="1330833"/>
                  </a:lnTo>
                  <a:cubicBezTo>
                    <a:pt x="1144239" y="1273779"/>
                    <a:pt x="1097852" y="1227392"/>
                    <a:pt x="1040797" y="1227392"/>
                  </a:cubicBezTo>
                  <a:close/>
                  <a:moveTo>
                    <a:pt x="1040797" y="1176719"/>
                  </a:moveTo>
                  <a:cubicBezTo>
                    <a:pt x="1125760" y="1176719"/>
                    <a:pt x="1194911" y="1245870"/>
                    <a:pt x="1194911" y="1330833"/>
                  </a:cubicBezTo>
                  <a:lnTo>
                    <a:pt x="1195007" y="1330833"/>
                  </a:lnTo>
                  <a:lnTo>
                    <a:pt x="1195007" y="1417416"/>
                  </a:lnTo>
                  <a:lnTo>
                    <a:pt x="1236060" y="1417416"/>
                  </a:lnTo>
                  <a:lnTo>
                    <a:pt x="1236060" y="1682306"/>
                  </a:lnTo>
                  <a:lnTo>
                    <a:pt x="845630" y="1682306"/>
                  </a:lnTo>
                  <a:lnTo>
                    <a:pt x="845630" y="1417416"/>
                  </a:lnTo>
                  <a:lnTo>
                    <a:pt x="886682" y="1417416"/>
                  </a:lnTo>
                  <a:lnTo>
                    <a:pt x="886682" y="1330833"/>
                  </a:lnTo>
                  <a:cubicBezTo>
                    <a:pt x="886682" y="1245870"/>
                    <a:pt x="955834" y="1176719"/>
                    <a:pt x="1040797" y="1176719"/>
                  </a:cubicBezTo>
                  <a:close/>
                  <a:moveTo>
                    <a:pt x="1040796" y="1117282"/>
                  </a:moveTo>
                  <a:cubicBezTo>
                    <a:pt x="852582" y="1117282"/>
                    <a:pt x="699992" y="1269873"/>
                    <a:pt x="699992" y="1458087"/>
                  </a:cubicBezTo>
                  <a:cubicBezTo>
                    <a:pt x="699992" y="1646396"/>
                    <a:pt x="852582" y="1798987"/>
                    <a:pt x="1040796" y="1798891"/>
                  </a:cubicBezTo>
                  <a:cubicBezTo>
                    <a:pt x="1229010" y="1798891"/>
                    <a:pt x="1381601" y="1646301"/>
                    <a:pt x="1381601" y="1458087"/>
                  </a:cubicBezTo>
                  <a:cubicBezTo>
                    <a:pt x="1381601" y="1269873"/>
                    <a:pt x="1229010" y="1117282"/>
                    <a:pt x="1040796" y="1117282"/>
                  </a:cubicBezTo>
                  <a:close/>
                  <a:moveTo>
                    <a:pt x="1040796" y="1028986"/>
                  </a:moveTo>
                  <a:cubicBezTo>
                    <a:pt x="1277778" y="1028986"/>
                    <a:pt x="1469993" y="1221105"/>
                    <a:pt x="1469993" y="1458182"/>
                  </a:cubicBezTo>
                  <a:cubicBezTo>
                    <a:pt x="1469993" y="1574006"/>
                    <a:pt x="1423987" y="1679067"/>
                    <a:pt x="1349406" y="1756315"/>
                  </a:cubicBezTo>
                  <a:lnTo>
                    <a:pt x="1751933" y="2202180"/>
                  </a:lnTo>
                  <a:cubicBezTo>
                    <a:pt x="1773745" y="2226469"/>
                    <a:pt x="1783842" y="2259902"/>
                    <a:pt x="1782318" y="2292382"/>
                  </a:cubicBezTo>
                  <a:cubicBezTo>
                    <a:pt x="1779746" y="2324291"/>
                    <a:pt x="1764030" y="2355247"/>
                    <a:pt x="1736693" y="2376488"/>
                  </a:cubicBezTo>
                  <a:cubicBezTo>
                    <a:pt x="1710309" y="2396776"/>
                    <a:pt x="1677447" y="2406396"/>
                    <a:pt x="1644967" y="2401348"/>
                  </a:cubicBezTo>
                  <a:cubicBezTo>
                    <a:pt x="1612487" y="2397347"/>
                    <a:pt x="1583626" y="2378583"/>
                    <a:pt x="1564386" y="2351723"/>
                  </a:cubicBezTo>
                  <a:lnTo>
                    <a:pt x="1214628" y="1850612"/>
                  </a:lnTo>
                  <a:cubicBezTo>
                    <a:pt x="1161478" y="1874139"/>
                    <a:pt x="1102709" y="1887379"/>
                    <a:pt x="1040796" y="1887379"/>
                  </a:cubicBezTo>
                  <a:cubicBezTo>
                    <a:pt x="803814" y="1887379"/>
                    <a:pt x="611600" y="1695164"/>
                    <a:pt x="611600" y="1458182"/>
                  </a:cubicBezTo>
                  <a:cubicBezTo>
                    <a:pt x="611600" y="1221200"/>
                    <a:pt x="803719" y="1028986"/>
                    <a:pt x="1040796" y="1028986"/>
                  </a:cubicBezTo>
                  <a:close/>
                  <a:moveTo>
                    <a:pt x="1512094" y="854869"/>
                  </a:moveTo>
                  <a:cubicBezTo>
                    <a:pt x="1544383" y="854869"/>
                    <a:pt x="1573435" y="870966"/>
                    <a:pt x="1589532" y="883825"/>
                  </a:cubicBezTo>
                  <a:cubicBezTo>
                    <a:pt x="1602581" y="890397"/>
                    <a:pt x="1602581" y="903160"/>
                    <a:pt x="1592770" y="909638"/>
                  </a:cubicBezTo>
                  <a:cubicBezTo>
                    <a:pt x="1576578" y="922496"/>
                    <a:pt x="1547622" y="938594"/>
                    <a:pt x="1515332" y="938594"/>
                  </a:cubicBezTo>
                  <a:cubicBezTo>
                    <a:pt x="1483042" y="938594"/>
                    <a:pt x="1450753" y="922496"/>
                    <a:pt x="1434655" y="909638"/>
                  </a:cubicBezTo>
                  <a:cubicBezTo>
                    <a:pt x="1424940" y="903160"/>
                    <a:pt x="1424940" y="890206"/>
                    <a:pt x="1434655" y="883825"/>
                  </a:cubicBezTo>
                  <a:cubicBezTo>
                    <a:pt x="1450848" y="870966"/>
                    <a:pt x="1479804" y="854869"/>
                    <a:pt x="1512094" y="854869"/>
                  </a:cubicBezTo>
                  <a:close/>
                  <a:moveTo>
                    <a:pt x="1838040" y="851726"/>
                  </a:moveTo>
                  <a:cubicBezTo>
                    <a:pt x="1870329" y="851726"/>
                    <a:pt x="1899285" y="867823"/>
                    <a:pt x="1915478" y="880682"/>
                  </a:cubicBezTo>
                  <a:cubicBezTo>
                    <a:pt x="1925193" y="890397"/>
                    <a:pt x="1925193" y="903256"/>
                    <a:pt x="1915478" y="909638"/>
                  </a:cubicBezTo>
                  <a:cubicBezTo>
                    <a:pt x="1899285" y="922497"/>
                    <a:pt x="1870329" y="938594"/>
                    <a:pt x="1838040" y="938594"/>
                  </a:cubicBezTo>
                  <a:cubicBezTo>
                    <a:pt x="1805750" y="938594"/>
                    <a:pt x="1776699" y="922497"/>
                    <a:pt x="1760601" y="909638"/>
                  </a:cubicBezTo>
                  <a:cubicBezTo>
                    <a:pt x="1750886" y="903161"/>
                    <a:pt x="1750886" y="887063"/>
                    <a:pt x="1760601" y="880682"/>
                  </a:cubicBezTo>
                  <a:cubicBezTo>
                    <a:pt x="1776794" y="867823"/>
                    <a:pt x="1805750" y="851726"/>
                    <a:pt x="1838040" y="851726"/>
                  </a:cubicBezTo>
                  <a:close/>
                  <a:moveTo>
                    <a:pt x="2003774" y="763715"/>
                  </a:moveTo>
                  <a:cubicBezTo>
                    <a:pt x="1914334" y="784003"/>
                    <a:pt x="1797558" y="796100"/>
                    <a:pt x="1673638" y="797719"/>
                  </a:cubicBezTo>
                  <a:lnTo>
                    <a:pt x="1673257" y="797719"/>
                  </a:lnTo>
                  <a:lnTo>
                    <a:pt x="1672876" y="797719"/>
                  </a:lnTo>
                  <a:cubicBezTo>
                    <a:pt x="1550670" y="797719"/>
                    <a:pt x="1435227" y="786860"/>
                    <a:pt x="1345978" y="767048"/>
                  </a:cubicBezTo>
                  <a:lnTo>
                    <a:pt x="1321689" y="958025"/>
                  </a:lnTo>
                  <a:cubicBezTo>
                    <a:pt x="1318450" y="983837"/>
                    <a:pt x="1337881" y="1009650"/>
                    <a:pt x="1363694" y="1012793"/>
                  </a:cubicBezTo>
                  <a:cubicBezTo>
                    <a:pt x="1418558" y="1019175"/>
                    <a:pt x="1499235" y="1025652"/>
                    <a:pt x="1567053" y="1028891"/>
                  </a:cubicBezTo>
                  <a:cubicBezTo>
                    <a:pt x="1583245" y="1028891"/>
                    <a:pt x="1602581" y="1022509"/>
                    <a:pt x="1612201" y="1009555"/>
                  </a:cubicBezTo>
                  <a:lnTo>
                    <a:pt x="1634776" y="987076"/>
                  </a:lnTo>
                  <a:cubicBezTo>
                    <a:pt x="1647634" y="974312"/>
                    <a:pt x="1660684" y="967740"/>
                    <a:pt x="1679924" y="967740"/>
                  </a:cubicBezTo>
                  <a:cubicBezTo>
                    <a:pt x="1696117" y="967740"/>
                    <a:pt x="1712214" y="974122"/>
                    <a:pt x="1725073" y="987076"/>
                  </a:cubicBezTo>
                  <a:lnTo>
                    <a:pt x="1747647" y="1009555"/>
                  </a:lnTo>
                  <a:cubicBezTo>
                    <a:pt x="1760506" y="1022318"/>
                    <a:pt x="1776698" y="1028891"/>
                    <a:pt x="1792795" y="1028891"/>
                  </a:cubicBezTo>
                  <a:cubicBezTo>
                    <a:pt x="1860613" y="1025652"/>
                    <a:pt x="1938052" y="1019175"/>
                    <a:pt x="1989582" y="1012793"/>
                  </a:cubicBezTo>
                  <a:cubicBezTo>
                    <a:pt x="2015395" y="1009555"/>
                    <a:pt x="2034635" y="983837"/>
                    <a:pt x="2031397" y="958025"/>
                  </a:cubicBezTo>
                  <a:close/>
                  <a:moveTo>
                    <a:pt x="1508855" y="353187"/>
                  </a:moveTo>
                  <a:cubicBezTo>
                    <a:pt x="1472660" y="352235"/>
                    <a:pt x="1439513" y="376523"/>
                    <a:pt x="1431036" y="413290"/>
                  </a:cubicBezTo>
                  <a:lnTo>
                    <a:pt x="1379410" y="629412"/>
                  </a:lnTo>
                  <a:lnTo>
                    <a:pt x="1337405" y="619697"/>
                  </a:lnTo>
                  <a:lnTo>
                    <a:pt x="1350264" y="558451"/>
                  </a:lnTo>
                  <a:cubicBezTo>
                    <a:pt x="1266444" y="577787"/>
                    <a:pt x="1211485" y="606838"/>
                    <a:pt x="1211485" y="635794"/>
                  </a:cubicBezTo>
                  <a:cubicBezTo>
                    <a:pt x="1211866" y="697040"/>
                    <a:pt x="1418272" y="745426"/>
                    <a:pt x="1673066" y="745426"/>
                  </a:cubicBezTo>
                  <a:cubicBezTo>
                    <a:pt x="1927860" y="742093"/>
                    <a:pt x="2134267" y="693706"/>
                    <a:pt x="2134267" y="635794"/>
                  </a:cubicBezTo>
                  <a:cubicBezTo>
                    <a:pt x="2134267" y="606838"/>
                    <a:pt x="2082546" y="577691"/>
                    <a:pt x="1995487" y="558451"/>
                  </a:cubicBezTo>
                  <a:lnTo>
                    <a:pt x="2008346" y="619697"/>
                  </a:lnTo>
                  <a:lnTo>
                    <a:pt x="1966341" y="629412"/>
                  </a:lnTo>
                  <a:lnTo>
                    <a:pt x="1914715" y="413290"/>
                  </a:lnTo>
                  <a:cubicBezTo>
                    <a:pt x="1906238" y="376619"/>
                    <a:pt x="1873091" y="352235"/>
                    <a:pt x="1836896" y="353187"/>
                  </a:cubicBezTo>
                  <a:cubicBezTo>
                    <a:pt x="1831753" y="353282"/>
                    <a:pt x="1826514" y="353949"/>
                    <a:pt x="1821275" y="355187"/>
                  </a:cubicBezTo>
                  <a:lnTo>
                    <a:pt x="1743932" y="374618"/>
                  </a:lnTo>
                  <a:cubicBezTo>
                    <a:pt x="1698784" y="384334"/>
                    <a:pt x="1650397" y="384334"/>
                    <a:pt x="1605153" y="374618"/>
                  </a:cubicBezTo>
                  <a:lnTo>
                    <a:pt x="1524476" y="355187"/>
                  </a:lnTo>
                  <a:cubicBezTo>
                    <a:pt x="1519237" y="353949"/>
                    <a:pt x="1513999" y="353282"/>
                    <a:pt x="1508855" y="353187"/>
                  </a:cubicBezTo>
                  <a:close/>
                  <a:moveTo>
                    <a:pt x="773716" y="254413"/>
                  </a:moveTo>
                  <a:lnTo>
                    <a:pt x="2144744" y="254413"/>
                  </a:lnTo>
                  <a:cubicBezTo>
                    <a:pt x="2193417" y="254413"/>
                    <a:pt x="2232850" y="293846"/>
                    <a:pt x="2232850" y="342519"/>
                  </a:cubicBezTo>
                  <a:lnTo>
                    <a:pt x="2232850" y="1636300"/>
                  </a:lnTo>
                  <a:cubicBezTo>
                    <a:pt x="2232850" y="1684973"/>
                    <a:pt x="2193417" y="1724406"/>
                    <a:pt x="2144744" y="1724406"/>
                  </a:cubicBezTo>
                  <a:lnTo>
                    <a:pt x="1441799" y="1724406"/>
                  </a:lnTo>
                  <a:cubicBezTo>
                    <a:pt x="1492663" y="1648016"/>
                    <a:pt x="1522381" y="1556480"/>
                    <a:pt x="1522381" y="1458087"/>
                  </a:cubicBezTo>
                  <a:cubicBezTo>
                    <a:pt x="1522381" y="1454468"/>
                    <a:pt x="1522190" y="1450943"/>
                    <a:pt x="1522095" y="1447324"/>
                  </a:cubicBezTo>
                  <a:lnTo>
                    <a:pt x="2180463" y="1447324"/>
                  </a:lnTo>
                  <a:lnTo>
                    <a:pt x="2180463" y="1270159"/>
                  </a:lnTo>
                  <a:lnTo>
                    <a:pt x="1484185" y="1270159"/>
                  </a:lnTo>
                  <a:cubicBezTo>
                    <a:pt x="1410843" y="1097756"/>
                    <a:pt x="1239679" y="976503"/>
                    <a:pt x="1040796" y="976503"/>
                  </a:cubicBezTo>
                  <a:cubicBezTo>
                    <a:pt x="841915" y="976503"/>
                    <a:pt x="670750" y="1097661"/>
                    <a:pt x="597408" y="1270159"/>
                  </a:cubicBezTo>
                  <a:lnTo>
                    <a:pt x="52387" y="1270159"/>
                  </a:lnTo>
                  <a:lnTo>
                    <a:pt x="52387" y="1447324"/>
                  </a:lnTo>
                  <a:lnTo>
                    <a:pt x="559403" y="1447324"/>
                  </a:lnTo>
                  <a:cubicBezTo>
                    <a:pt x="559308" y="1450943"/>
                    <a:pt x="559117" y="1454468"/>
                    <a:pt x="559117" y="1458087"/>
                  </a:cubicBezTo>
                  <a:cubicBezTo>
                    <a:pt x="559117" y="1556480"/>
                    <a:pt x="588835" y="1648111"/>
                    <a:pt x="639699" y="1724406"/>
                  </a:cubicBezTo>
                  <a:lnTo>
                    <a:pt x="88106" y="1724406"/>
                  </a:lnTo>
                  <a:cubicBezTo>
                    <a:pt x="39433" y="1724406"/>
                    <a:pt x="0" y="1684973"/>
                    <a:pt x="0" y="1636300"/>
                  </a:cubicBezTo>
                  <a:lnTo>
                    <a:pt x="0" y="415957"/>
                  </a:lnTo>
                  <a:cubicBezTo>
                    <a:pt x="34385" y="599123"/>
                    <a:pt x="195453" y="738188"/>
                    <a:pt x="388525" y="738092"/>
                  </a:cubicBezTo>
                  <a:cubicBezTo>
                    <a:pt x="606457" y="738092"/>
                    <a:pt x="783812" y="560832"/>
                    <a:pt x="783812" y="342805"/>
                  </a:cubicBezTo>
                  <a:cubicBezTo>
                    <a:pt x="783812" y="312420"/>
                    <a:pt x="780288" y="282892"/>
                    <a:pt x="773716" y="254413"/>
                  </a:cubicBezTo>
                  <a:close/>
                  <a:moveTo>
                    <a:pt x="589872" y="182797"/>
                  </a:moveTo>
                  <a:cubicBezTo>
                    <a:pt x="576620" y="180784"/>
                    <a:pt x="562594" y="183832"/>
                    <a:pt x="550926" y="192405"/>
                  </a:cubicBezTo>
                  <a:lnTo>
                    <a:pt x="297657" y="379000"/>
                  </a:lnTo>
                  <a:lnTo>
                    <a:pt x="235839" y="301371"/>
                  </a:lnTo>
                  <a:cubicBezTo>
                    <a:pt x="217837" y="278701"/>
                    <a:pt x="184881" y="274987"/>
                    <a:pt x="162211" y="292989"/>
                  </a:cubicBezTo>
                  <a:cubicBezTo>
                    <a:pt x="139637" y="311086"/>
                    <a:pt x="135827" y="344043"/>
                    <a:pt x="153924" y="366617"/>
                  </a:cubicBezTo>
                  <a:lnTo>
                    <a:pt x="247079" y="483775"/>
                  </a:lnTo>
                  <a:cubicBezTo>
                    <a:pt x="257461" y="496729"/>
                    <a:pt x="272701" y="503491"/>
                    <a:pt x="288132" y="503491"/>
                  </a:cubicBezTo>
                  <a:cubicBezTo>
                    <a:pt x="298990" y="503491"/>
                    <a:pt x="309849" y="500158"/>
                    <a:pt x="319183" y="493300"/>
                  </a:cubicBezTo>
                  <a:lnTo>
                    <a:pt x="613029" y="276796"/>
                  </a:lnTo>
                  <a:cubicBezTo>
                    <a:pt x="636366" y="259651"/>
                    <a:pt x="641319" y="226885"/>
                    <a:pt x="624174" y="203549"/>
                  </a:cubicBezTo>
                  <a:cubicBezTo>
                    <a:pt x="615602" y="191881"/>
                    <a:pt x="603124" y="184809"/>
                    <a:pt x="589872" y="182797"/>
                  </a:cubicBezTo>
                  <a:close/>
                  <a:moveTo>
                    <a:pt x="388430" y="0"/>
                  </a:moveTo>
                  <a:cubicBezTo>
                    <a:pt x="577787" y="0"/>
                    <a:pt x="731330" y="153543"/>
                    <a:pt x="731330" y="342900"/>
                  </a:cubicBezTo>
                  <a:cubicBezTo>
                    <a:pt x="731330" y="532257"/>
                    <a:pt x="577787" y="685800"/>
                    <a:pt x="388430" y="685800"/>
                  </a:cubicBezTo>
                  <a:cubicBezTo>
                    <a:pt x="199073" y="685800"/>
                    <a:pt x="45530" y="532257"/>
                    <a:pt x="45530" y="342900"/>
                  </a:cubicBezTo>
                  <a:cubicBezTo>
                    <a:pt x="45530" y="153543"/>
                    <a:pt x="199073" y="0"/>
                    <a:pt x="388430" y="0"/>
                  </a:cubicBezTo>
                  <a:close/>
                </a:path>
              </a:pathLst>
            </a:custGeom>
            <a:solidFill>
              <a:srgbClr val="FF671F"/>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grpSp>
        <p:nvGrpSpPr>
          <p:cNvPr id="146" name="Group 145">
            <a:extLst>
              <a:ext uri="{FF2B5EF4-FFF2-40B4-BE49-F238E27FC236}">
                <a16:creationId xmlns:a16="http://schemas.microsoft.com/office/drawing/2014/main" id="{A250D118-B5A7-4167-B2BC-5DFD4FC6761C}"/>
              </a:ext>
            </a:extLst>
          </p:cNvPr>
          <p:cNvGrpSpPr/>
          <p:nvPr/>
        </p:nvGrpSpPr>
        <p:grpSpPr>
          <a:xfrm>
            <a:off x="6732336" y="1927541"/>
            <a:ext cx="1958088" cy="1679588"/>
            <a:chOff x="6728300" y="1927541"/>
            <a:chExt cx="1958088" cy="1679588"/>
          </a:xfrm>
        </p:grpSpPr>
        <p:sp>
          <p:nvSpPr>
            <p:cNvPr id="147" name="Hexagon 146">
              <a:extLst>
                <a:ext uri="{FF2B5EF4-FFF2-40B4-BE49-F238E27FC236}">
                  <a16:creationId xmlns:a16="http://schemas.microsoft.com/office/drawing/2014/main" id="{8FC59D56-9815-4714-8B91-8F6F108D12C3}"/>
                </a:ext>
              </a:extLst>
            </p:cNvPr>
            <p:cNvSpPr/>
            <p:nvPr/>
          </p:nvSpPr>
          <p:spPr>
            <a:xfrm>
              <a:off x="6728300" y="1927541"/>
              <a:ext cx="1958088" cy="1679588"/>
            </a:xfrm>
            <a:prstGeom prst="hexagon">
              <a:avLst/>
            </a:prstGeom>
            <a:solidFill>
              <a:srgbClr val="FFFFFF">
                <a:alpha val="10000"/>
              </a:srgbClr>
            </a:solidFill>
            <a:ln w="6350" cap="flat" cmpd="sng" algn="ctr">
              <a:solidFill>
                <a:srgbClr val="FFFFFF">
                  <a:alpha val="2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a typeface="+mn-ea"/>
                <a:cs typeface="+mn-cs"/>
              </a:endParaRPr>
            </a:p>
          </p:txBody>
        </p:sp>
        <p:sp>
          <p:nvSpPr>
            <p:cNvPr id="148" name="Freeform: Shape 147">
              <a:extLst>
                <a:ext uri="{FF2B5EF4-FFF2-40B4-BE49-F238E27FC236}">
                  <a16:creationId xmlns:a16="http://schemas.microsoft.com/office/drawing/2014/main" id="{E82C0687-6392-4271-BEEF-FAF175370C7F}"/>
                </a:ext>
              </a:extLst>
            </p:cNvPr>
            <p:cNvSpPr/>
            <p:nvPr/>
          </p:nvSpPr>
          <p:spPr>
            <a:xfrm>
              <a:off x="7383404" y="2442762"/>
              <a:ext cx="647880" cy="649146"/>
            </a:xfrm>
            <a:custGeom>
              <a:avLst/>
              <a:gdLst>
                <a:gd name="connsiteX0" fmla="*/ 2053204 w 4607020"/>
                <a:gd name="connsiteY0" fmla="*/ 3227300 h 4616027"/>
                <a:gd name="connsiteX1" fmla="*/ 2188565 w 4607020"/>
                <a:gd name="connsiteY1" fmla="*/ 3657290 h 4616027"/>
                <a:gd name="connsiteX2" fmla="*/ 2265809 w 4607020"/>
                <a:gd name="connsiteY2" fmla="*/ 3430157 h 4616027"/>
                <a:gd name="connsiteX3" fmla="*/ 2304431 w 4607020"/>
                <a:gd name="connsiteY3" fmla="*/ 3227300 h 4616027"/>
                <a:gd name="connsiteX4" fmla="*/ 2343052 w 4607020"/>
                <a:gd name="connsiteY4" fmla="*/ 3430157 h 4616027"/>
                <a:gd name="connsiteX5" fmla="*/ 2420296 w 4607020"/>
                <a:gd name="connsiteY5" fmla="*/ 3657290 h 4616027"/>
                <a:gd name="connsiteX6" fmla="*/ 2555656 w 4607020"/>
                <a:gd name="connsiteY6" fmla="*/ 3227300 h 4616027"/>
                <a:gd name="connsiteX7" fmla="*/ 2879342 w 4607020"/>
                <a:gd name="connsiteY7" fmla="*/ 3406065 h 4616027"/>
                <a:gd name="connsiteX8" fmla="*/ 2966333 w 4607020"/>
                <a:gd name="connsiteY8" fmla="*/ 3483308 h 4616027"/>
                <a:gd name="connsiteX9" fmla="*/ 3016909 w 4607020"/>
                <a:gd name="connsiteY9" fmla="*/ 3749614 h 4616027"/>
                <a:gd name="connsiteX10" fmla="*/ 1592870 w 4607020"/>
                <a:gd name="connsiteY10" fmla="*/ 3749614 h 4616027"/>
                <a:gd name="connsiteX11" fmla="*/ 1642527 w 4607020"/>
                <a:gd name="connsiteY11" fmla="*/ 3483308 h 4616027"/>
                <a:gd name="connsiteX12" fmla="*/ 1729518 w 4607020"/>
                <a:gd name="connsiteY12" fmla="*/ 3406065 h 4616027"/>
                <a:gd name="connsiteX13" fmla="*/ 2053204 w 4607020"/>
                <a:gd name="connsiteY13" fmla="*/ 3227300 h 4616027"/>
                <a:gd name="connsiteX14" fmla="*/ 1198009 w 4607020"/>
                <a:gd name="connsiteY14" fmla="*/ 2905270 h 4616027"/>
                <a:gd name="connsiteX15" fmla="*/ 1301185 w 4607020"/>
                <a:gd name="connsiteY15" fmla="*/ 3233003 h 4616027"/>
                <a:gd name="connsiteX16" fmla="*/ 1360037 w 4607020"/>
                <a:gd name="connsiteY16" fmla="*/ 3059941 h 4616027"/>
                <a:gd name="connsiteX17" fmla="*/ 1389463 w 4607020"/>
                <a:gd name="connsiteY17" fmla="*/ 2905270 h 4616027"/>
                <a:gd name="connsiteX18" fmla="*/ 1418889 w 4607020"/>
                <a:gd name="connsiteY18" fmla="*/ 3059941 h 4616027"/>
                <a:gd name="connsiteX19" fmla="*/ 1477741 w 4607020"/>
                <a:gd name="connsiteY19" fmla="*/ 3233003 h 4616027"/>
                <a:gd name="connsiteX20" fmla="*/ 1580916 w 4607020"/>
                <a:gd name="connsiteY20" fmla="*/ 2905270 h 4616027"/>
                <a:gd name="connsiteX21" fmla="*/ 1827543 w 4607020"/>
                <a:gd name="connsiteY21" fmla="*/ 3041550 h 4616027"/>
                <a:gd name="connsiteX22" fmla="*/ 1893752 w 4607020"/>
                <a:gd name="connsiteY22" fmla="*/ 3100402 h 4616027"/>
                <a:gd name="connsiteX23" fmla="*/ 1922442 w 4607020"/>
                <a:gd name="connsiteY23" fmla="*/ 3175438 h 4616027"/>
                <a:gd name="connsiteX24" fmla="*/ 1669562 w 4607020"/>
                <a:gd name="connsiteY24" fmla="*/ 3324408 h 4616027"/>
                <a:gd name="connsiteX25" fmla="*/ 1669194 w 4607020"/>
                <a:gd name="connsiteY25" fmla="*/ 3324775 h 4616027"/>
                <a:gd name="connsiteX26" fmla="*/ 1669010 w 4607020"/>
                <a:gd name="connsiteY26" fmla="*/ 3325143 h 4616027"/>
                <a:gd name="connsiteX27" fmla="*/ 1623952 w 4607020"/>
                <a:gd name="connsiteY27" fmla="*/ 3361374 h 4616027"/>
                <a:gd name="connsiteX28" fmla="*/ 848391 w 4607020"/>
                <a:gd name="connsiteY28" fmla="*/ 3361374 h 4616027"/>
                <a:gd name="connsiteX29" fmla="*/ 885174 w 4607020"/>
                <a:gd name="connsiteY29" fmla="*/ 3100402 h 4616027"/>
                <a:gd name="connsiteX30" fmla="*/ 951382 w 4607020"/>
                <a:gd name="connsiteY30" fmla="*/ 3041550 h 4616027"/>
                <a:gd name="connsiteX31" fmla="*/ 1198009 w 4607020"/>
                <a:gd name="connsiteY31" fmla="*/ 2905270 h 4616027"/>
                <a:gd name="connsiteX32" fmla="*/ 3028310 w 4607020"/>
                <a:gd name="connsiteY32" fmla="*/ 2905086 h 4616027"/>
                <a:gd name="connsiteX33" fmla="*/ 3131485 w 4607020"/>
                <a:gd name="connsiteY33" fmla="*/ 3232819 h 4616027"/>
                <a:gd name="connsiteX34" fmla="*/ 3190337 w 4607020"/>
                <a:gd name="connsiteY34" fmla="*/ 3059757 h 4616027"/>
                <a:gd name="connsiteX35" fmla="*/ 3219763 w 4607020"/>
                <a:gd name="connsiteY35" fmla="*/ 2905086 h 4616027"/>
                <a:gd name="connsiteX36" fmla="*/ 3249189 w 4607020"/>
                <a:gd name="connsiteY36" fmla="*/ 3059757 h 4616027"/>
                <a:gd name="connsiteX37" fmla="*/ 3308041 w 4607020"/>
                <a:gd name="connsiteY37" fmla="*/ 3232819 h 4616027"/>
                <a:gd name="connsiteX38" fmla="*/ 3411216 w 4607020"/>
                <a:gd name="connsiteY38" fmla="*/ 2905086 h 4616027"/>
                <a:gd name="connsiteX39" fmla="*/ 3657844 w 4607020"/>
                <a:gd name="connsiteY39" fmla="*/ 3041366 h 4616027"/>
                <a:gd name="connsiteX40" fmla="*/ 3724053 w 4607020"/>
                <a:gd name="connsiteY40" fmla="*/ 3100218 h 4616027"/>
                <a:gd name="connsiteX41" fmla="*/ 3762122 w 4607020"/>
                <a:gd name="connsiteY41" fmla="*/ 3361190 h 4616027"/>
                <a:gd name="connsiteX42" fmla="*/ 2983435 w 4607020"/>
                <a:gd name="connsiteY42" fmla="*/ 3361190 h 4616027"/>
                <a:gd name="connsiteX43" fmla="*/ 2967435 w 4607020"/>
                <a:gd name="connsiteY43" fmla="*/ 3347581 h 4616027"/>
                <a:gd name="connsiteX44" fmla="*/ 2945549 w 4607020"/>
                <a:gd name="connsiteY44" fmla="*/ 3329005 h 4616027"/>
                <a:gd name="connsiteX45" fmla="*/ 2942606 w 4607020"/>
                <a:gd name="connsiteY45" fmla="*/ 3326430 h 4616027"/>
                <a:gd name="connsiteX46" fmla="*/ 2939480 w 4607020"/>
                <a:gd name="connsiteY46" fmla="*/ 3324224 h 4616027"/>
                <a:gd name="connsiteX47" fmla="*/ 2686783 w 4607020"/>
                <a:gd name="connsiteY47" fmla="*/ 3175254 h 4616027"/>
                <a:gd name="connsiteX48" fmla="*/ 2715474 w 4607020"/>
                <a:gd name="connsiteY48" fmla="*/ 3100218 h 4616027"/>
                <a:gd name="connsiteX49" fmla="*/ 2781683 w 4607020"/>
                <a:gd name="connsiteY49" fmla="*/ 3041366 h 4616027"/>
                <a:gd name="connsiteX50" fmla="*/ 3028310 w 4607020"/>
                <a:gd name="connsiteY50" fmla="*/ 2905086 h 4616027"/>
                <a:gd name="connsiteX51" fmla="*/ 4350277 w 4607020"/>
                <a:gd name="connsiteY51" fmla="*/ 2450269 h 4616027"/>
                <a:gd name="connsiteX52" fmla="*/ 4607020 w 4607020"/>
                <a:gd name="connsiteY52" fmla="*/ 2467557 h 4616027"/>
                <a:gd name="connsiteX53" fmla="*/ 3882955 w 4607020"/>
                <a:gd name="connsiteY53" fmla="*/ 3991827 h 4616027"/>
                <a:gd name="connsiteX54" fmla="*/ 2304614 w 4607020"/>
                <a:gd name="connsiteY54" fmla="*/ 4616027 h 4616027"/>
                <a:gd name="connsiteX55" fmla="*/ 944577 w 4607020"/>
                <a:gd name="connsiteY55" fmla="*/ 4172797 h 4616027"/>
                <a:gd name="connsiteX56" fmla="*/ 732342 w 4607020"/>
                <a:gd name="connsiteY56" fmla="*/ 4581268 h 4616027"/>
                <a:gd name="connsiteX57" fmla="*/ 466587 w 4607020"/>
                <a:gd name="connsiteY57" fmla="*/ 3479630 h 4616027"/>
                <a:gd name="connsiteX58" fmla="*/ 1542846 w 4607020"/>
                <a:gd name="connsiteY58" fmla="*/ 3834582 h 4616027"/>
                <a:gd name="connsiteX59" fmla="*/ 1147065 w 4607020"/>
                <a:gd name="connsiteY59" fmla="*/ 4000655 h 4616027"/>
                <a:gd name="connsiteX60" fmla="*/ 2304614 w 4607020"/>
                <a:gd name="connsiteY60" fmla="*/ 4358733 h 4616027"/>
                <a:gd name="connsiteX61" fmla="*/ 4350277 w 4607020"/>
                <a:gd name="connsiteY61" fmla="*/ 2450269 h 4616027"/>
                <a:gd name="connsiteX62" fmla="*/ 2299647 w 4607020"/>
                <a:gd name="connsiteY62" fmla="*/ 2255874 h 4616027"/>
                <a:gd name="connsiteX63" fmla="*/ 2637863 w 4607020"/>
                <a:gd name="connsiteY63" fmla="*/ 2603837 h 4616027"/>
                <a:gd name="connsiteX64" fmla="*/ 2304429 w 4607020"/>
                <a:gd name="connsiteY64" fmla="*/ 3130563 h 4616027"/>
                <a:gd name="connsiteX65" fmla="*/ 1961432 w 4607020"/>
                <a:gd name="connsiteY65" fmla="*/ 2603837 h 4616027"/>
                <a:gd name="connsiteX66" fmla="*/ 2299647 w 4607020"/>
                <a:gd name="connsiteY66" fmla="*/ 2255874 h 4616027"/>
                <a:gd name="connsiteX67" fmla="*/ 3215902 w 4607020"/>
                <a:gd name="connsiteY67" fmla="*/ 2165022 h 4616027"/>
                <a:gd name="connsiteX68" fmla="*/ 3473563 w 4607020"/>
                <a:gd name="connsiteY68" fmla="*/ 2430224 h 4616027"/>
                <a:gd name="connsiteX69" fmla="*/ 3219580 w 4607020"/>
                <a:gd name="connsiteY69" fmla="*/ 2831522 h 4616027"/>
                <a:gd name="connsiteX70" fmla="*/ 2958240 w 4607020"/>
                <a:gd name="connsiteY70" fmla="*/ 2430224 h 4616027"/>
                <a:gd name="connsiteX71" fmla="*/ 3215902 w 4607020"/>
                <a:gd name="connsiteY71" fmla="*/ 2165022 h 4616027"/>
                <a:gd name="connsiteX72" fmla="*/ 1385601 w 4607020"/>
                <a:gd name="connsiteY72" fmla="*/ 2165022 h 4616027"/>
                <a:gd name="connsiteX73" fmla="*/ 1643263 w 4607020"/>
                <a:gd name="connsiteY73" fmla="*/ 2430224 h 4616027"/>
                <a:gd name="connsiteX74" fmla="*/ 1389279 w 4607020"/>
                <a:gd name="connsiteY74" fmla="*/ 2831522 h 4616027"/>
                <a:gd name="connsiteX75" fmla="*/ 1127939 w 4607020"/>
                <a:gd name="connsiteY75" fmla="*/ 2430224 h 4616027"/>
                <a:gd name="connsiteX76" fmla="*/ 1385601 w 4607020"/>
                <a:gd name="connsiteY76" fmla="*/ 2165022 h 4616027"/>
                <a:gd name="connsiteX77" fmla="*/ 2009801 w 4607020"/>
                <a:gd name="connsiteY77" fmla="*/ 866597 h 4616027"/>
                <a:gd name="connsiteX78" fmla="*/ 2599242 w 4607020"/>
                <a:gd name="connsiteY78" fmla="*/ 866597 h 4616027"/>
                <a:gd name="connsiteX79" fmla="*/ 2640439 w 4607020"/>
                <a:gd name="connsiteY79" fmla="*/ 900070 h 4616027"/>
                <a:gd name="connsiteX80" fmla="*/ 2703705 w 4607020"/>
                <a:gd name="connsiteY80" fmla="*/ 1194330 h 4616027"/>
                <a:gd name="connsiteX81" fmla="*/ 2987850 w 4607020"/>
                <a:gd name="connsiteY81" fmla="*/ 1358933 h 4616027"/>
                <a:gd name="connsiteX82" fmla="*/ 3274570 w 4607020"/>
                <a:gd name="connsiteY82" fmla="*/ 1266240 h 4616027"/>
                <a:gd name="connsiteX83" fmla="*/ 3323859 w 4607020"/>
                <a:gd name="connsiteY83" fmla="*/ 1285183 h 4616027"/>
                <a:gd name="connsiteX84" fmla="*/ 3618671 w 4607020"/>
                <a:gd name="connsiteY84" fmla="*/ 1795542 h 4616027"/>
                <a:gd name="connsiteX85" fmla="*/ 3610579 w 4607020"/>
                <a:gd name="connsiteY85" fmla="*/ 1847773 h 4616027"/>
                <a:gd name="connsiteX86" fmla="*/ 3386757 w 4607020"/>
                <a:gd name="connsiteY86" fmla="*/ 2050077 h 4616027"/>
                <a:gd name="connsiteX87" fmla="*/ 3393746 w 4607020"/>
                <a:gd name="connsiteY87" fmla="*/ 2106170 h 4616027"/>
                <a:gd name="connsiteX88" fmla="*/ 3218109 w 4607020"/>
                <a:gd name="connsiteY88" fmla="*/ 2063871 h 4616027"/>
                <a:gd name="connsiteX89" fmla="*/ 3216638 w 4607020"/>
                <a:gd name="connsiteY89" fmla="*/ 2063871 h 4616027"/>
                <a:gd name="connsiteX90" fmla="*/ 2910791 w 4607020"/>
                <a:gd name="connsiteY90" fmla="*/ 2228289 h 4616027"/>
                <a:gd name="connsiteX91" fmla="*/ 2911158 w 4607020"/>
                <a:gd name="connsiteY91" fmla="*/ 2213943 h 4616027"/>
                <a:gd name="connsiteX92" fmla="*/ 2304798 w 4607020"/>
                <a:gd name="connsiteY92" fmla="*/ 1607583 h 4616027"/>
                <a:gd name="connsiteX93" fmla="*/ 1698437 w 4607020"/>
                <a:gd name="connsiteY93" fmla="*/ 2213943 h 4616027"/>
                <a:gd name="connsiteX94" fmla="*/ 1699172 w 4607020"/>
                <a:gd name="connsiteY94" fmla="*/ 2243185 h 4616027"/>
                <a:gd name="connsiteX95" fmla="*/ 1387808 w 4607020"/>
                <a:gd name="connsiteY95" fmla="*/ 2063871 h 4616027"/>
                <a:gd name="connsiteX96" fmla="*/ 1386153 w 4607020"/>
                <a:gd name="connsiteY96" fmla="*/ 2063871 h 4616027"/>
                <a:gd name="connsiteX97" fmla="*/ 1216033 w 4607020"/>
                <a:gd name="connsiteY97" fmla="*/ 2102860 h 4616027"/>
                <a:gd name="connsiteX98" fmla="*/ 1222654 w 4607020"/>
                <a:gd name="connsiteY98" fmla="*/ 2050077 h 4616027"/>
                <a:gd name="connsiteX99" fmla="*/ 998832 w 4607020"/>
                <a:gd name="connsiteY99" fmla="*/ 1847773 h 4616027"/>
                <a:gd name="connsiteX100" fmla="*/ 990740 w 4607020"/>
                <a:gd name="connsiteY100" fmla="*/ 1795542 h 4616027"/>
                <a:gd name="connsiteX101" fmla="*/ 1285184 w 4607020"/>
                <a:gd name="connsiteY101" fmla="*/ 1285183 h 4616027"/>
                <a:gd name="connsiteX102" fmla="*/ 1334473 w 4607020"/>
                <a:gd name="connsiteY102" fmla="*/ 1266240 h 4616027"/>
                <a:gd name="connsiteX103" fmla="*/ 1621193 w 4607020"/>
                <a:gd name="connsiteY103" fmla="*/ 1358933 h 4616027"/>
                <a:gd name="connsiteX104" fmla="*/ 1905339 w 4607020"/>
                <a:gd name="connsiteY104" fmla="*/ 1194330 h 4616027"/>
                <a:gd name="connsiteX105" fmla="*/ 1968605 w 4607020"/>
                <a:gd name="connsiteY105" fmla="*/ 900070 h 4616027"/>
                <a:gd name="connsiteX106" fmla="*/ 2009801 w 4607020"/>
                <a:gd name="connsiteY106" fmla="*/ 866597 h 4616027"/>
                <a:gd name="connsiteX107" fmla="*/ 2304613 w 4607020"/>
                <a:gd name="connsiteY107" fmla="*/ 0 h 4616027"/>
                <a:gd name="connsiteX108" fmla="*/ 3691133 w 4607020"/>
                <a:gd name="connsiteY108" fmla="*/ 462909 h 4616027"/>
                <a:gd name="connsiteX109" fmla="*/ 3908885 w 4607020"/>
                <a:gd name="connsiteY109" fmla="*/ 57749 h 4616027"/>
                <a:gd name="connsiteX110" fmla="*/ 4159191 w 4607020"/>
                <a:gd name="connsiteY110" fmla="*/ 1163066 h 4616027"/>
                <a:gd name="connsiteX111" fmla="*/ 3088082 w 4607020"/>
                <a:gd name="connsiteY111" fmla="*/ 792849 h 4616027"/>
                <a:gd name="connsiteX112" fmla="*/ 3486254 w 4607020"/>
                <a:gd name="connsiteY112" fmla="*/ 632293 h 4616027"/>
                <a:gd name="connsiteX113" fmla="*/ 2304613 w 4607020"/>
                <a:gd name="connsiteY113" fmla="*/ 222308 h 4616027"/>
                <a:gd name="connsiteX114" fmla="*/ 257111 w 4607020"/>
                <a:gd name="connsiteY114" fmla="*/ 2196656 h 4616027"/>
                <a:gd name="connsiteX115" fmla="*/ 0 w 4607020"/>
                <a:gd name="connsiteY115" fmla="*/ 2182862 h 4616027"/>
                <a:gd name="connsiteX116" fmla="*/ 2304613 w 4607020"/>
                <a:gd name="connsiteY116" fmla="*/ 0 h 4616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4607020" h="4616027">
                  <a:moveTo>
                    <a:pt x="2053204" y="3227300"/>
                  </a:moveTo>
                  <a:lnTo>
                    <a:pt x="2188565" y="3657290"/>
                  </a:lnTo>
                  <a:lnTo>
                    <a:pt x="2265809" y="3430157"/>
                  </a:lnTo>
                  <a:cubicBezTo>
                    <a:pt x="2125667" y="3232082"/>
                    <a:pt x="2285120" y="3227300"/>
                    <a:pt x="2304431" y="3227300"/>
                  </a:cubicBezTo>
                  <a:cubicBezTo>
                    <a:pt x="2328523" y="3227300"/>
                    <a:pt x="2487976" y="3232082"/>
                    <a:pt x="2343052" y="3430157"/>
                  </a:cubicBezTo>
                  <a:lnTo>
                    <a:pt x="2420296" y="3657290"/>
                  </a:lnTo>
                  <a:lnTo>
                    <a:pt x="2555656" y="3227300"/>
                  </a:lnTo>
                  <a:cubicBezTo>
                    <a:pt x="2555656" y="3227300"/>
                    <a:pt x="2734419" y="3299762"/>
                    <a:pt x="2879342" y="3406065"/>
                  </a:cubicBezTo>
                  <a:cubicBezTo>
                    <a:pt x="2913182" y="3434939"/>
                    <a:pt x="2932493" y="3449468"/>
                    <a:pt x="2966333" y="3483308"/>
                  </a:cubicBezTo>
                  <a:cubicBezTo>
                    <a:pt x="3001645" y="3518619"/>
                    <a:pt x="3015622" y="3625657"/>
                    <a:pt x="3016909" y="3749614"/>
                  </a:cubicBezTo>
                  <a:lnTo>
                    <a:pt x="1592870" y="3749614"/>
                  </a:lnTo>
                  <a:cubicBezTo>
                    <a:pt x="1593238" y="3625657"/>
                    <a:pt x="1607032" y="3518803"/>
                    <a:pt x="1642527" y="3483308"/>
                  </a:cubicBezTo>
                  <a:cubicBezTo>
                    <a:pt x="1676367" y="3449468"/>
                    <a:pt x="1690896" y="3435123"/>
                    <a:pt x="1729518" y="3406065"/>
                  </a:cubicBezTo>
                  <a:cubicBezTo>
                    <a:pt x="1874441" y="3299762"/>
                    <a:pt x="2053204" y="3227300"/>
                    <a:pt x="2053204" y="3227300"/>
                  </a:cubicBezTo>
                  <a:close/>
                  <a:moveTo>
                    <a:pt x="1198009" y="2905270"/>
                  </a:moveTo>
                  <a:lnTo>
                    <a:pt x="1301185" y="3233003"/>
                  </a:lnTo>
                  <a:lnTo>
                    <a:pt x="1360037" y="3059941"/>
                  </a:lnTo>
                  <a:cubicBezTo>
                    <a:pt x="1253183" y="2908949"/>
                    <a:pt x="1374750" y="2905270"/>
                    <a:pt x="1389463" y="2905270"/>
                  </a:cubicBezTo>
                  <a:cubicBezTo>
                    <a:pt x="1407854" y="2905270"/>
                    <a:pt x="1529421" y="2908949"/>
                    <a:pt x="1418889" y="3059941"/>
                  </a:cubicBezTo>
                  <a:lnTo>
                    <a:pt x="1477741" y="3233003"/>
                  </a:lnTo>
                  <a:lnTo>
                    <a:pt x="1580916" y="2905270"/>
                  </a:lnTo>
                  <a:cubicBezTo>
                    <a:pt x="1580916" y="2905270"/>
                    <a:pt x="1717012" y="2960628"/>
                    <a:pt x="1827543" y="3041550"/>
                  </a:cubicBezTo>
                  <a:cubicBezTo>
                    <a:pt x="1853291" y="3063619"/>
                    <a:pt x="1868004" y="3074654"/>
                    <a:pt x="1893752" y="3100402"/>
                  </a:cubicBezTo>
                  <a:cubicBezTo>
                    <a:pt x="1906994" y="3113644"/>
                    <a:pt x="1916373" y="3140495"/>
                    <a:pt x="1922442" y="3175438"/>
                  </a:cubicBezTo>
                  <a:cubicBezTo>
                    <a:pt x="1853291" y="3208910"/>
                    <a:pt x="1756553" y="3260590"/>
                    <a:pt x="1669562" y="3324408"/>
                  </a:cubicBezTo>
                  <a:lnTo>
                    <a:pt x="1669194" y="3324775"/>
                  </a:lnTo>
                  <a:cubicBezTo>
                    <a:pt x="1669133" y="3324898"/>
                    <a:pt x="1669071" y="3325020"/>
                    <a:pt x="1669010" y="3325143"/>
                  </a:cubicBezTo>
                  <a:cubicBezTo>
                    <a:pt x="1650619" y="3338937"/>
                    <a:pt x="1636642" y="3350339"/>
                    <a:pt x="1623952" y="3361374"/>
                  </a:cubicBezTo>
                  <a:lnTo>
                    <a:pt x="848391" y="3361374"/>
                  </a:lnTo>
                  <a:cubicBezTo>
                    <a:pt x="843977" y="3243854"/>
                    <a:pt x="852621" y="3132955"/>
                    <a:pt x="885174" y="3100402"/>
                  </a:cubicBezTo>
                  <a:cubicBezTo>
                    <a:pt x="910921" y="3074654"/>
                    <a:pt x="921956" y="3063619"/>
                    <a:pt x="951382" y="3041550"/>
                  </a:cubicBezTo>
                  <a:cubicBezTo>
                    <a:pt x="1061730" y="2960444"/>
                    <a:pt x="1198009" y="2905270"/>
                    <a:pt x="1198009" y="2905270"/>
                  </a:cubicBezTo>
                  <a:close/>
                  <a:moveTo>
                    <a:pt x="3028310" y="2905086"/>
                  </a:moveTo>
                  <a:lnTo>
                    <a:pt x="3131485" y="3232819"/>
                  </a:lnTo>
                  <a:lnTo>
                    <a:pt x="3190337" y="3059757"/>
                  </a:lnTo>
                  <a:cubicBezTo>
                    <a:pt x="3083484" y="2908765"/>
                    <a:pt x="3205050" y="2905086"/>
                    <a:pt x="3219763" y="2905086"/>
                  </a:cubicBezTo>
                  <a:cubicBezTo>
                    <a:pt x="3238155" y="2905086"/>
                    <a:pt x="3359721" y="2908765"/>
                    <a:pt x="3249189" y="3059757"/>
                  </a:cubicBezTo>
                  <a:lnTo>
                    <a:pt x="3308041" y="3232819"/>
                  </a:lnTo>
                  <a:lnTo>
                    <a:pt x="3411216" y="2905086"/>
                  </a:lnTo>
                  <a:cubicBezTo>
                    <a:pt x="3411216" y="2905086"/>
                    <a:pt x="3547312" y="2960444"/>
                    <a:pt x="3657844" y="3041366"/>
                  </a:cubicBezTo>
                  <a:cubicBezTo>
                    <a:pt x="3683591" y="3063435"/>
                    <a:pt x="3698304" y="3074470"/>
                    <a:pt x="3724053" y="3100218"/>
                  </a:cubicBezTo>
                  <a:cubicBezTo>
                    <a:pt x="3756421" y="3132586"/>
                    <a:pt x="3765065" y="3243670"/>
                    <a:pt x="3762122" y="3361190"/>
                  </a:cubicBezTo>
                  <a:lnTo>
                    <a:pt x="2983435" y="3361190"/>
                  </a:lnTo>
                  <a:cubicBezTo>
                    <a:pt x="2978286" y="3356592"/>
                    <a:pt x="2972952" y="3352178"/>
                    <a:pt x="2967435" y="3347581"/>
                  </a:cubicBezTo>
                  <a:cubicBezTo>
                    <a:pt x="2960630" y="3341879"/>
                    <a:pt x="2953641" y="3335810"/>
                    <a:pt x="2945549" y="3329005"/>
                  </a:cubicBezTo>
                  <a:lnTo>
                    <a:pt x="2942606" y="3326430"/>
                  </a:lnTo>
                  <a:lnTo>
                    <a:pt x="2939480" y="3324224"/>
                  </a:lnTo>
                  <a:cubicBezTo>
                    <a:pt x="2852673" y="3260590"/>
                    <a:pt x="2755751" y="3208726"/>
                    <a:pt x="2686783" y="3175254"/>
                  </a:cubicBezTo>
                  <a:cubicBezTo>
                    <a:pt x="2692853" y="3140311"/>
                    <a:pt x="2702048" y="3113643"/>
                    <a:pt x="2715474" y="3100218"/>
                  </a:cubicBezTo>
                  <a:cubicBezTo>
                    <a:pt x="2741222" y="3074470"/>
                    <a:pt x="2752256" y="3063435"/>
                    <a:pt x="2781683" y="3041366"/>
                  </a:cubicBezTo>
                  <a:cubicBezTo>
                    <a:pt x="2892030" y="2960260"/>
                    <a:pt x="3028310" y="2905086"/>
                    <a:pt x="3028310" y="2905086"/>
                  </a:cubicBezTo>
                  <a:close/>
                  <a:moveTo>
                    <a:pt x="4350277" y="2450269"/>
                  </a:moveTo>
                  <a:lnTo>
                    <a:pt x="4607020" y="2467557"/>
                  </a:lnTo>
                  <a:cubicBezTo>
                    <a:pt x="4567295" y="3050009"/>
                    <a:pt x="4310001" y="3591265"/>
                    <a:pt x="3882955" y="3991827"/>
                  </a:cubicBezTo>
                  <a:cubicBezTo>
                    <a:pt x="3453886" y="4394412"/>
                    <a:pt x="2893320" y="4616027"/>
                    <a:pt x="2304614" y="4616027"/>
                  </a:cubicBezTo>
                  <a:cubicBezTo>
                    <a:pt x="1815957" y="4616027"/>
                    <a:pt x="1337599" y="4459333"/>
                    <a:pt x="944577" y="4172797"/>
                  </a:cubicBezTo>
                  <a:lnTo>
                    <a:pt x="732342" y="4581268"/>
                  </a:lnTo>
                  <a:cubicBezTo>
                    <a:pt x="723146" y="4245811"/>
                    <a:pt x="599740" y="3804420"/>
                    <a:pt x="466587" y="3479630"/>
                  </a:cubicBezTo>
                  <a:cubicBezTo>
                    <a:pt x="779239" y="3638899"/>
                    <a:pt x="1209044" y="3797983"/>
                    <a:pt x="1542846" y="3834582"/>
                  </a:cubicBezTo>
                  <a:lnTo>
                    <a:pt x="1147065" y="4000655"/>
                  </a:lnTo>
                  <a:cubicBezTo>
                    <a:pt x="1486201" y="4232385"/>
                    <a:pt x="1891362" y="4358733"/>
                    <a:pt x="2304614" y="4358733"/>
                  </a:cubicBezTo>
                  <a:cubicBezTo>
                    <a:pt x="3378666" y="4358733"/>
                    <a:pt x="4277080" y="3520459"/>
                    <a:pt x="4350277" y="2450269"/>
                  </a:cubicBezTo>
                  <a:close/>
                  <a:moveTo>
                    <a:pt x="2299647" y="2255874"/>
                  </a:moveTo>
                  <a:cubicBezTo>
                    <a:pt x="2328522" y="2255874"/>
                    <a:pt x="2623334" y="2251092"/>
                    <a:pt x="2637863" y="2603837"/>
                  </a:cubicBezTo>
                  <a:cubicBezTo>
                    <a:pt x="2637863" y="2603837"/>
                    <a:pt x="2695796" y="3125781"/>
                    <a:pt x="2304429" y="3130563"/>
                  </a:cubicBezTo>
                  <a:cubicBezTo>
                    <a:pt x="1903315" y="3125781"/>
                    <a:pt x="1961248" y="2603837"/>
                    <a:pt x="1961432" y="2603837"/>
                  </a:cubicBezTo>
                  <a:cubicBezTo>
                    <a:pt x="1975961" y="2255874"/>
                    <a:pt x="2270589" y="2255874"/>
                    <a:pt x="2299647" y="2255874"/>
                  </a:cubicBezTo>
                  <a:close/>
                  <a:moveTo>
                    <a:pt x="3215902" y="2165022"/>
                  </a:moveTo>
                  <a:cubicBezTo>
                    <a:pt x="3237971" y="2165022"/>
                    <a:pt x="3462529" y="2161344"/>
                    <a:pt x="3473563" y="2430224"/>
                  </a:cubicBezTo>
                  <a:cubicBezTo>
                    <a:pt x="3473563" y="2430224"/>
                    <a:pt x="3517886" y="2827844"/>
                    <a:pt x="3219580" y="2831522"/>
                  </a:cubicBezTo>
                  <a:cubicBezTo>
                    <a:pt x="2913917" y="2827844"/>
                    <a:pt x="2958240" y="2430040"/>
                    <a:pt x="2958240" y="2430224"/>
                  </a:cubicBezTo>
                  <a:cubicBezTo>
                    <a:pt x="2969274" y="2165022"/>
                    <a:pt x="3193832" y="2165022"/>
                    <a:pt x="3215902" y="2165022"/>
                  </a:cubicBezTo>
                  <a:close/>
                  <a:moveTo>
                    <a:pt x="1385601" y="2165022"/>
                  </a:moveTo>
                  <a:cubicBezTo>
                    <a:pt x="1407671" y="2165022"/>
                    <a:pt x="1632228" y="2161344"/>
                    <a:pt x="1643263" y="2430224"/>
                  </a:cubicBezTo>
                  <a:cubicBezTo>
                    <a:pt x="1643263" y="2430224"/>
                    <a:pt x="1687586" y="2827844"/>
                    <a:pt x="1389279" y="2831522"/>
                  </a:cubicBezTo>
                  <a:cubicBezTo>
                    <a:pt x="1083616" y="2827844"/>
                    <a:pt x="1127755" y="2430040"/>
                    <a:pt x="1127939" y="2430224"/>
                  </a:cubicBezTo>
                  <a:cubicBezTo>
                    <a:pt x="1138974" y="2165022"/>
                    <a:pt x="1363532" y="2165022"/>
                    <a:pt x="1385601" y="2165022"/>
                  </a:cubicBezTo>
                  <a:close/>
                  <a:moveTo>
                    <a:pt x="2009801" y="866597"/>
                  </a:moveTo>
                  <a:lnTo>
                    <a:pt x="2599242" y="866597"/>
                  </a:lnTo>
                  <a:cubicBezTo>
                    <a:pt x="2619105" y="866597"/>
                    <a:pt x="2636393" y="880575"/>
                    <a:pt x="2640439" y="900070"/>
                  </a:cubicBezTo>
                  <a:lnTo>
                    <a:pt x="2703705" y="1194330"/>
                  </a:lnTo>
                  <a:cubicBezTo>
                    <a:pt x="2806328" y="1234423"/>
                    <a:pt x="2901963" y="1289781"/>
                    <a:pt x="2987850" y="1358933"/>
                  </a:cubicBezTo>
                  <a:lnTo>
                    <a:pt x="3274570" y="1266240"/>
                  </a:lnTo>
                  <a:cubicBezTo>
                    <a:pt x="3293330" y="1260171"/>
                    <a:pt x="3314112" y="1268079"/>
                    <a:pt x="3323859" y="1285183"/>
                  </a:cubicBezTo>
                  <a:lnTo>
                    <a:pt x="3618671" y="1795542"/>
                  </a:lnTo>
                  <a:cubicBezTo>
                    <a:pt x="3628787" y="1812830"/>
                    <a:pt x="3625292" y="1834531"/>
                    <a:pt x="3610579" y="1847773"/>
                  </a:cubicBezTo>
                  <a:lnTo>
                    <a:pt x="3386757" y="2050077"/>
                  </a:lnTo>
                  <a:cubicBezTo>
                    <a:pt x="3389700" y="2068652"/>
                    <a:pt x="3391907" y="2087411"/>
                    <a:pt x="3393746" y="2106170"/>
                  </a:cubicBezTo>
                  <a:cubicBezTo>
                    <a:pt x="3337837" y="2076744"/>
                    <a:pt x="3276042" y="2063871"/>
                    <a:pt x="3218109" y="2063871"/>
                  </a:cubicBezTo>
                  <a:lnTo>
                    <a:pt x="3216638" y="2063871"/>
                  </a:lnTo>
                  <a:cubicBezTo>
                    <a:pt x="3105738" y="2063871"/>
                    <a:pt x="2980494" y="2110033"/>
                    <a:pt x="2910791" y="2228289"/>
                  </a:cubicBezTo>
                  <a:cubicBezTo>
                    <a:pt x="2910975" y="2223507"/>
                    <a:pt x="2911158" y="2218725"/>
                    <a:pt x="2911158" y="2213943"/>
                  </a:cubicBezTo>
                  <a:cubicBezTo>
                    <a:pt x="2911158" y="1879038"/>
                    <a:pt x="2639703" y="1607583"/>
                    <a:pt x="2304798" y="1607583"/>
                  </a:cubicBezTo>
                  <a:cubicBezTo>
                    <a:pt x="1969892" y="1607583"/>
                    <a:pt x="1698437" y="1879038"/>
                    <a:pt x="1698437" y="2213943"/>
                  </a:cubicBezTo>
                  <a:cubicBezTo>
                    <a:pt x="1698437" y="2223691"/>
                    <a:pt x="1698621" y="2233438"/>
                    <a:pt x="1699172" y="2243185"/>
                  </a:cubicBezTo>
                  <a:cubicBezTo>
                    <a:pt x="1631860" y="2114079"/>
                    <a:pt x="1502018" y="2063871"/>
                    <a:pt x="1387808" y="2063871"/>
                  </a:cubicBezTo>
                  <a:lnTo>
                    <a:pt x="1386153" y="2063871"/>
                  </a:lnTo>
                  <a:cubicBezTo>
                    <a:pt x="1330059" y="2063871"/>
                    <a:pt x="1270471" y="2076009"/>
                    <a:pt x="1216033" y="2102860"/>
                  </a:cubicBezTo>
                  <a:cubicBezTo>
                    <a:pt x="1217872" y="2085204"/>
                    <a:pt x="1219895" y="2067549"/>
                    <a:pt x="1222654" y="2050077"/>
                  </a:cubicBezTo>
                  <a:lnTo>
                    <a:pt x="998832" y="1847773"/>
                  </a:lnTo>
                  <a:cubicBezTo>
                    <a:pt x="984119" y="1834715"/>
                    <a:pt x="980809" y="1812830"/>
                    <a:pt x="990740" y="1795542"/>
                  </a:cubicBezTo>
                  <a:lnTo>
                    <a:pt x="1285184" y="1285183"/>
                  </a:lnTo>
                  <a:cubicBezTo>
                    <a:pt x="1294932" y="1268079"/>
                    <a:pt x="1315530" y="1260171"/>
                    <a:pt x="1334473" y="1266240"/>
                  </a:cubicBezTo>
                  <a:lnTo>
                    <a:pt x="1621193" y="1358933"/>
                  </a:lnTo>
                  <a:cubicBezTo>
                    <a:pt x="1707265" y="1289781"/>
                    <a:pt x="1803083" y="1234239"/>
                    <a:pt x="1905339" y="1194330"/>
                  </a:cubicBezTo>
                  <a:lnTo>
                    <a:pt x="1968605" y="900070"/>
                  </a:lnTo>
                  <a:cubicBezTo>
                    <a:pt x="1972835" y="880391"/>
                    <a:pt x="1989939" y="866597"/>
                    <a:pt x="2009801" y="866597"/>
                  </a:cubicBezTo>
                  <a:close/>
                  <a:moveTo>
                    <a:pt x="2304613" y="0"/>
                  </a:moveTo>
                  <a:cubicBezTo>
                    <a:pt x="2805224" y="0"/>
                    <a:pt x="3292961" y="163684"/>
                    <a:pt x="3691133" y="462909"/>
                  </a:cubicBezTo>
                  <a:lnTo>
                    <a:pt x="3908885" y="57749"/>
                  </a:lnTo>
                  <a:cubicBezTo>
                    <a:pt x="3913483" y="393390"/>
                    <a:pt x="4030636" y="836437"/>
                    <a:pt x="4159191" y="1163066"/>
                  </a:cubicBezTo>
                  <a:cubicBezTo>
                    <a:pt x="3848746" y="999199"/>
                    <a:pt x="3421332" y="834230"/>
                    <a:pt x="3088082" y="792849"/>
                  </a:cubicBezTo>
                  <a:lnTo>
                    <a:pt x="3486254" y="632293"/>
                  </a:lnTo>
                  <a:cubicBezTo>
                    <a:pt x="3142153" y="389712"/>
                    <a:pt x="2728533" y="222308"/>
                    <a:pt x="2304613" y="222308"/>
                  </a:cubicBezTo>
                  <a:cubicBezTo>
                    <a:pt x="1214745" y="222308"/>
                    <a:pt x="315411" y="1109179"/>
                    <a:pt x="257111" y="2196656"/>
                  </a:cubicBezTo>
                  <a:lnTo>
                    <a:pt x="0" y="2182862"/>
                  </a:lnTo>
                  <a:cubicBezTo>
                    <a:pt x="65473" y="958739"/>
                    <a:pt x="1077914" y="0"/>
                    <a:pt x="2304613" y="0"/>
                  </a:cubicBezTo>
                  <a:close/>
                </a:path>
              </a:pathLst>
            </a:custGeom>
            <a:solidFill>
              <a:srgbClr val="FF671F"/>
            </a:solidFill>
            <a:ln w="9525" cap="flat">
              <a:noFill/>
              <a:prstDash val="solid"/>
              <a:miter/>
            </a:ln>
          </p:spPr>
          <p:txBody>
            <a:bodyPr wrap="square"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grpSp>
        <p:nvGrpSpPr>
          <p:cNvPr id="140" name="Group 139">
            <a:extLst>
              <a:ext uri="{FF2B5EF4-FFF2-40B4-BE49-F238E27FC236}">
                <a16:creationId xmlns:a16="http://schemas.microsoft.com/office/drawing/2014/main" id="{FF55F2F4-118A-4ECB-B513-75403FA28B8A}"/>
              </a:ext>
            </a:extLst>
          </p:cNvPr>
          <p:cNvGrpSpPr/>
          <p:nvPr/>
        </p:nvGrpSpPr>
        <p:grpSpPr>
          <a:xfrm>
            <a:off x="3509649" y="3686861"/>
            <a:ext cx="1958088" cy="1679588"/>
            <a:chOff x="3505613" y="3686861"/>
            <a:chExt cx="1958088" cy="1679588"/>
          </a:xfrm>
        </p:grpSpPr>
        <p:sp>
          <p:nvSpPr>
            <p:cNvPr id="141" name="Hexagon 140">
              <a:extLst>
                <a:ext uri="{FF2B5EF4-FFF2-40B4-BE49-F238E27FC236}">
                  <a16:creationId xmlns:a16="http://schemas.microsoft.com/office/drawing/2014/main" id="{FD9D8846-7C1B-4682-AEEF-33B7E4D58780}"/>
                </a:ext>
              </a:extLst>
            </p:cNvPr>
            <p:cNvSpPr/>
            <p:nvPr/>
          </p:nvSpPr>
          <p:spPr>
            <a:xfrm>
              <a:off x="3505613" y="3686861"/>
              <a:ext cx="1958088" cy="1679588"/>
            </a:xfrm>
            <a:prstGeom prst="hexagon">
              <a:avLst/>
            </a:prstGeom>
            <a:solidFill>
              <a:srgbClr val="FFFFFF">
                <a:alpha val="10000"/>
              </a:srgbClr>
            </a:solidFill>
            <a:ln w="6350" cap="flat" cmpd="sng" algn="ctr">
              <a:solidFill>
                <a:srgbClr val="FFFFFF">
                  <a:alpha val="2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a typeface="+mn-ea"/>
                <a:cs typeface="+mn-cs"/>
              </a:endParaRPr>
            </a:p>
          </p:txBody>
        </p:sp>
        <p:sp>
          <p:nvSpPr>
            <p:cNvPr id="142" name="Freeform: Shape 141">
              <a:extLst>
                <a:ext uri="{FF2B5EF4-FFF2-40B4-BE49-F238E27FC236}">
                  <a16:creationId xmlns:a16="http://schemas.microsoft.com/office/drawing/2014/main" id="{F42A5F81-06C8-4847-A8C1-A9D366392033}"/>
                </a:ext>
              </a:extLst>
            </p:cNvPr>
            <p:cNvSpPr/>
            <p:nvPr/>
          </p:nvSpPr>
          <p:spPr>
            <a:xfrm>
              <a:off x="4297897" y="4246861"/>
              <a:ext cx="373520" cy="559588"/>
            </a:xfrm>
            <a:custGeom>
              <a:avLst/>
              <a:gdLst>
                <a:gd name="connsiteX0" fmla="*/ 797242 w 1595056"/>
                <a:gd name="connsiteY0" fmla="*/ 2085308 h 2392680"/>
                <a:gd name="connsiteX1" fmla="*/ 680180 w 1595056"/>
                <a:gd name="connsiteY1" fmla="*/ 2202370 h 2392680"/>
                <a:gd name="connsiteX2" fmla="*/ 797242 w 1595056"/>
                <a:gd name="connsiteY2" fmla="*/ 2319433 h 2392680"/>
                <a:gd name="connsiteX3" fmla="*/ 914305 w 1595056"/>
                <a:gd name="connsiteY3" fmla="*/ 2202370 h 2392680"/>
                <a:gd name="connsiteX4" fmla="*/ 797242 w 1595056"/>
                <a:gd name="connsiteY4" fmla="*/ 2085308 h 2392680"/>
                <a:gd name="connsiteX5" fmla="*/ 1063752 w 1595056"/>
                <a:gd name="connsiteY5" fmla="*/ 1533811 h 2392680"/>
                <a:gd name="connsiteX6" fmla="*/ 1049274 w 1595056"/>
                <a:gd name="connsiteY6" fmla="*/ 1535907 h 2392680"/>
                <a:gd name="connsiteX7" fmla="*/ 1046226 w 1595056"/>
                <a:gd name="connsiteY7" fmla="*/ 1541622 h 2392680"/>
                <a:gd name="connsiteX8" fmla="*/ 1053465 w 1595056"/>
                <a:gd name="connsiteY8" fmla="*/ 1587056 h 2392680"/>
                <a:gd name="connsiteX9" fmla="*/ 1017460 w 1595056"/>
                <a:gd name="connsiteY9" fmla="*/ 1558290 h 2392680"/>
                <a:gd name="connsiteX10" fmla="*/ 1010983 w 1595056"/>
                <a:gd name="connsiteY10" fmla="*/ 1558100 h 2392680"/>
                <a:gd name="connsiteX11" fmla="*/ 1002030 w 1595056"/>
                <a:gd name="connsiteY11" fmla="*/ 1569435 h 2392680"/>
                <a:gd name="connsiteX12" fmla="*/ 996601 w 1595056"/>
                <a:gd name="connsiteY12" fmla="*/ 1582865 h 2392680"/>
                <a:gd name="connsiteX13" fmla="*/ 999839 w 1595056"/>
                <a:gd name="connsiteY13" fmla="*/ 1588485 h 2392680"/>
                <a:gd name="connsiteX14" fmla="*/ 1042892 w 1595056"/>
                <a:gd name="connsiteY14" fmla="*/ 1605153 h 2392680"/>
                <a:gd name="connsiteX15" fmla="*/ 999839 w 1595056"/>
                <a:gd name="connsiteY15" fmla="*/ 1621822 h 2392680"/>
                <a:gd name="connsiteX16" fmla="*/ 996601 w 1595056"/>
                <a:gd name="connsiteY16" fmla="*/ 1627442 h 2392680"/>
                <a:gd name="connsiteX17" fmla="*/ 1002030 w 1595056"/>
                <a:gd name="connsiteY17" fmla="*/ 1640682 h 2392680"/>
                <a:gd name="connsiteX18" fmla="*/ 1011079 w 1595056"/>
                <a:gd name="connsiteY18" fmla="*/ 1652112 h 2392680"/>
                <a:gd name="connsiteX19" fmla="*/ 1017460 w 1595056"/>
                <a:gd name="connsiteY19" fmla="*/ 1652112 h 2392680"/>
                <a:gd name="connsiteX20" fmla="*/ 1053465 w 1595056"/>
                <a:gd name="connsiteY20" fmla="*/ 1623346 h 2392680"/>
                <a:gd name="connsiteX21" fmla="*/ 1046226 w 1595056"/>
                <a:gd name="connsiteY21" fmla="*/ 1668780 h 2392680"/>
                <a:gd name="connsiteX22" fmla="*/ 1049274 w 1595056"/>
                <a:gd name="connsiteY22" fmla="*/ 1674591 h 2392680"/>
                <a:gd name="connsiteX23" fmla="*/ 1063752 w 1595056"/>
                <a:gd name="connsiteY23" fmla="*/ 1676591 h 2392680"/>
                <a:gd name="connsiteX24" fmla="*/ 1078230 w 1595056"/>
                <a:gd name="connsiteY24" fmla="*/ 1674591 h 2392680"/>
                <a:gd name="connsiteX25" fmla="*/ 1081278 w 1595056"/>
                <a:gd name="connsiteY25" fmla="*/ 1668780 h 2392680"/>
                <a:gd name="connsiteX26" fmla="*/ 1074039 w 1595056"/>
                <a:gd name="connsiteY26" fmla="*/ 1623346 h 2392680"/>
                <a:gd name="connsiteX27" fmla="*/ 1110043 w 1595056"/>
                <a:gd name="connsiteY27" fmla="*/ 1652112 h 2392680"/>
                <a:gd name="connsiteX28" fmla="*/ 1116520 w 1595056"/>
                <a:gd name="connsiteY28" fmla="*/ 1652207 h 2392680"/>
                <a:gd name="connsiteX29" fmla="*/ 1125379 w 1595056"/>
                <a:gd name="connsiteY29" fmla="*/ 1640872 h 2392680"/>
                <a:gd name="connsiteX30" fmla="*/ 1130903 w 1595056"/>
                <a:gd name="connsiteY30" fmla="*/ 1627442 h 2392680"/>
                <a:gd name="connsiteX31" fmla="*/ 1127569 w 1595056"/>
                <a:gd name="connsiteY31" fmla="*/ 1621822 h 2392680"/>
                <a:gd name="connsiteX32" fmla="*/ 1084612 w 1595056"/>
                <a:gd name="connsiteY32" fmla="*/ 1605249 h 2392680"/>
                <a:gd name="connsiteX33" fmla="*/ 1127569 w 1595056"/>
                <a:gd name="connsiteY33" fmla="*/ 1588580 h 2392680"/>
                <a:gd name="connsiteX34" fmla="*/ 1130903 w 1595056"/>
                <a:gd name="connsiteY34" fmla="*/ 1582960 h 2392680"/>
                <a:gd name="connsiteX35" fmla="*/ 1125379 w 1595056"/>
                <a:gd name="connsiteY35" fmla="*/ 1569720 h 2392680"/>
                <a:gd name="connsiteX36" fmla="*/ 1116425 w 1595056"/>
                <a:gd name="connsiteY36" fmla="*/ 1558195 h 2392680"/>
                <a:gd name="connsiteX37" fmla="*/ 1110043 w 1595056"/>
                <a:gd name="connsiteY37" fmla="*/ 1558290 h 2392680"/>
                <a:gd name="connsiteX38" fmla="*/ 1074039 w 1595056"/>
                <a:gd name="connsiteY38" fmla="*/ 1587056 h 2392680"/>
                <a:gd name="connsiteX39" fmla="*/ 1081278 w 1595056"/>
                <a:gd name="connsiteY39" fmla="*/ 1541622 h 2392680"/>
                <a:gd name="connsiteX40" fmla="*/ 1078230 w 1595056"/>
                <a:gd name="connsiteY40" fmla="*/ 1535907 h 2392680"/>
                <a:gd name="connsiteX41" fmla="*/ 1063752 w 1595056"/>
                <a:gd name="connsiteY41" fmla="*/ 1533811 h 2392680"/>
                <a:gd name="connsiteX42" fmla="*/ 886301 w 1595056"/>
                <a:gd name="connsiteY42" fmla="*/ 1533811 h 2392680"/>
                <a:gd name="connsiteX43" fmla="*/ 871823 w 1595056"/>
                <a:gd name="connsiteY43" fmla="*/ 1535907 h 2392680"/>
                <a:gd name="connsiteX44" fmla="*/ 868775 w 1595056"/>
                <a:gd name="connsiteY44" fmla="*/ 1541622 h 2392680"/>
                <a:gd name="connsiteX45" fmla="*/ 876014 w 1595056"/>
                <a:gd name="connsiteY45" fmla="*/ 1587056 h 2392680"/>
                <a:gd name="connsiteX46" fmla="*/ 840010 w 1595056"/>
                <a:gd name="connsiteY46" fmla="*/ 1558290 h 2392680"/>
                <a:gd name="connsiteX47" fmla="*/ 833533 w 1595056"/>
                <a:gd name="connsiteY47" fmla="*/ 1558100 h 2392680"/>
                <a:gd name="connsiteX48" fmla="*/ 824579 w 1595056"/>
                <a:gd name="connsiteY48" fmla="*/ 1569435 h 2392680"/>
                <a:gd name="connsiteX49" fmla="*/ 819150 w 1595056"/>
                <a:gd name="connsiteY49" fmla="*/ 1582865 h 2392680"/>
                <a:gd name="connsiteX50" fmla="*/ 822388 w 1595056"/>
                <a:gd name="connsiteY50" fmla="*/ 1588485 h 2392680"/>
                <a:gd name="connsiteX51" fmla="*/ 865441 w 1595056"/>
                <a:gd name="connsiteY51" fmla="*/ 1605153 h 2392680"/>
                <a:gd name="connsiteX52" fmla="*/ 822388 w 1595056"/>
                <a:gd name="connsiteY52" fmla="*/ 1621822 h 2392680"/>
                <a:gd name="connsiteX53" fmla="*/ 819150 w 1595056"/>
                <a:gd name="connsiteY53" fmla="*/ 1627442 h 2392680"/>
                <a:gd name="connsiteX54" fmla="*/ 824579 w 1595056"/>
                <a:gd name="connsiteY54" fmla="*/ 1640682 h 2392680"/>
                <a:gd name="connsiteX55" fmla="*/ 833628 w 1595056"/>
                <a:gd name="connsiteY55" fmla="*/ 1652112 h 2392680"/>
                <a:gd name="connsiteX56" fmla="*/ 840010 w 1595056"/>
                <a:gd name="connsiteY56" fmla="*/ 1652112 h 2392680"/>
                <a:gd name="connsiteX57" fmla="*/ 876014 w 1595056"/>
                <a:gd name="connsiteY57" fmla="*/ 1623346 h 2392680"/>
                <a:gd name="connsiteX58" fmla="*/ 868775 w 1595056"/>
                <a:gd name="connsiteY58" fmla="*/ 1668780 h 2392680"/>
                <a:gd name="connsiteX59" fmla="*/ 871823 w 1595056"/>
                <a:gd name="connsiteY59" fmla="*/ 1674591 h 2392680"/>
                <a:gd name="connsiteX60" fmla="*/ 886301 w 1595056"/>
                <a:gd name="connsiteY60" fmla="*/ 1676591 h 2392680"/>
                <a:gd name="connsiteX61" fmla="*/ 900779 w 1595056"/>
                <a:gd name="connsiteY61" fmla="*/ 1674591 h 2392680"/>
                <a:gd name="connsiteX62" fmla="*/ 903827 w 1595056"/>
                <a:gd name="connsiteY62" fmla="*/ 1668780 h 2392680"/>
                <a:gd name="connsiteX63" fmla="*/ 896588 w 1595056"/>
                <a:gd name="connsiteY63" fmla="*/ 1623346 h 2392680"/>
                <a:gd name="connsiteX64" fmla="*/ 932593 w 1595056"/>
                <a:gd name="connsiteY64" fmla="*/ 1652112 h 2392680"/>
                <a:gd name="connsiteX65" fmla="*/ 939070 w 1595056"/>
                <a:gd name="connsiteY65" fmla="*/ 1652207 h 2392680"/>
                <a:gd name="connsiteX66" fmla="*/ 947928 w 1595056"/>
                <a:gd name="connsiteY66" fmla="*/ 1640872 h 2392680"/>
                <a:gd name="connsiteX67" fmla="*/ 953452 w 1595056"/>
                <a:gd name="connsiteY67" fmla="*/ 1627442 h 2392680"/>
                <a:gd name="connsiteX68" fmla="*/ 950119 w 1595056"/>
                <a:gd name="connsiteY68" fmla="*/ 1621822 h 2392680"/>
                <a:gd name="connsiteX69" fmla="*/ 907161 w 1595056"/>
                <a:gd name="connsiteY69" fmla="*/ 1605249 h 2392680"/>
                <a:gd name="connsiteX70" fmla="*/ 950119 w 1595056"/>
                <a:gd name="connsiteY70" fmla="*/ 1588580 h 2392680"/>
                <a:gd name="connsiteX71" fmla="*/ 953452 w 1595056"/>
                <a:gd name="connsiteY71" fmla="*/ 1582960 h 2392680"/>
                <a:gd name="connsiteX72" fmla="*/ 947928 w 1595056"/>
                <a:gd name="connsiteY72" fmla="*/ 1569720 h 2392680"/>
                <a:gd name="connsiteX73" fmla="*/ 938974 w 1595056"/>
                <a:gd name="connsiteY73" fmla="*/ 1558195 h 2392680"/>
                <a:gd name="connsiteX74" fmla="*/ 932593 w 1595056"/>
                <a:gd name="connsiteY74" fmla="*/ 1558290 h 2392680"/>
                <a:gd name="connsiteX75" fmla="*/ 896588 w 1595056"/>
                <a:gd name="connsiteY75" fmla="*/ 1587056 h 2392680"/>
                <a:gd name="connsiteX76" fmla="*/ 903827 w 1595056"/>
                <a:gd name="connsiteY76" fmla="*/ 1541622 h 2392680"/>
                <a:gd name="connsiteX77" fmla="*/ 900779 w 1595056"/>
                <a:gd name="connsiteY77" fmla="*/ 1535907 h 2392680"/>
                <a:gd name="connsiteX78" fmla="*/ 886301 w 1595056"/>
                <a:gd name="connsiteY78" fmla="*/ 1533811 h 2392680"/>
                <a:gd name="connsiteX79" fmla="*/ 708850 w 1595056"/>
                <a:gd name="connsiteY79" fmla="*/ 1533811 h 2392680"/>
                <a:gd name="connsiteX80" fmla="*/ 694372 w 1595056"/>
                <a:gd name="connsiteY80" fmla="*/ 1535907 h 2392680"/>
                <a:gd name="connsiteX81" fmla="*/ 691324 w 1595056"/>
                <a:gd name="connsiteY81" fmla="*/ 1541622 h 2392680"/>
                <a:gd name="connsiteX82" fmla="*/ 698563 w 1595056"/>
                <a:gd name="connsiteY82" fmla="*/ 1587056 h 2392680"/>
                <a:gd name="connsiteX83" fmla="*/ 662559 w 1595056"/>
                <a:gd name="connsiteY83" fmla="*/ 1558290 h 2392680"/>
                <a:gd name="connsiteX84" fmla="*/ 656177 w 1595056"/>
                <a:gd name="connsiteY84" fmla="*/ 1558100 h 2392680"/>
                <a:gd name="connsiteX85" fmla="*/ 647223 w 1595056"/>
                <a:gd name="connsiteY85" fmla="*/ 1569435 h 2392680"/>
                <a:gd name="connsiteX86" fmla="*/ 641794 w 1595056"/>
                <a:gd name="connsiteY86" fmla="*/ 1582865 h 2392680"/>
                <a:gd name="connsiteX87" fmla="*/ 645033 w 1595056"/>
                <a:gd name="connsiteY87" fmla="*/ 1588485 h 2392680"/>
                <a:gd name="connsiteX88" fmla="*/ 688086 w 1595056"/>
                <a:gd name="connsiteY88" fmla="*/ 1605153 h 2392680"/>
                <a:gd name="connsiteX89" fmla="*/ 645033 w 1595056"/>
                <a:gd name="connsiteY89" fmla="*/ 1621822 h 2392680"/>
                <a:gd name="connsiteX90" fmla="*/ 641794 w 1595056"/>
                <a:gd name="connsiteY90" fmla="*/ 1627442 h 2392680"/>
                <a:gd name="connsiteX91" fmla="*/ 647223 w 1595056"/>
                <a:gd name="connsiteY91" fmla="*/ 1640682 h 2392680"/>
                <a:gd name="connsiteX92" fmla="*/ 656272 w 1595056"/>
                <a:gd name="connsiteY92" fmla="*/ 1652112 h 2392680"/>
                <a:gd name="connsiteX93" fmla="*/ 662654 w 1595056"/>
                <a:gd name="connsiteY93" fmla="*/ 1652112 h 2392680"/>
                <a:gd name="connsiteX94" fmla="*/ 698659 w 1595056"/>
                <a:gd name="connsiteY94" fmla="*/ 1623346 h 2392680"/>
                <a:gd name="connsiteX95" fmla="*/ 691419 w 1595056"/>
                <a:gd name="connsiteY95" fmla="*/ 1668780 h 2392680"/>
                <a:gd name="connsiteX96" fmla="*/ 694468 w 1595056"/>
                <a:gd name="connsiteY96" fmla="*/ 1674591 h 2392680"/>
                <a:gd name="connsiteX97" fmla="*/ 708946 w 1595056"/>
                <a:gd name="connsiteY97" fmla="*/ 1676591 h 2392680"/>
                <a:gd name="connsiteX98" fmla="*/ 723424 w 1595056"/>
                <a:gd name="connsiteY98" fmla="*/ 1674591 h 2392680"/>
                <a:gd name="connsiteX99" fmla="*/ 726472 w 1595056"/>
                <a:gd name="connsiteY99" fmla="*/ 1668780 h 2392680"/>
                <a:gd name="connsiteX100" fmla="*/ 719233 w 1595056"/>
                <a:gd name="connsiteY100" fmla="*/ 1623346 h 2392680"/>
                <a:gd name="connsiteX101" fmla="*/ 755237 w 1595056"/>
                <a:gd name="connsiteY101" fmla="*/ 1652112 h 2392680"/>
                <a:gd name="connsiteX102" fmla="*/ 761714 w 1595056"/>
                <a:gd name="connsiteY102" fmla="*/ 1652207 h 2392680"/>
                <a:gd name="connsiteX103" fmla="*/ 770572 w 1595056"/>
                <a:gd name="connsiteY103" fmla="*/ 1640872 h 2392680"/>
                <a:gd name="connsiteX104" fmla="*/ 776097 w 1595056"/>
                <a:gd name="connsiteY104" fmla="*/ 1627442 h 2392680"/>
                <a:gd name="connsiteX105" fmla="*/ 772763 w 1595056"/>
                <a:gd name="connsiteY105" fmla="*/ 1621822 h 2392680"/>
                <a:gd name="connsiteX106" fmla="*/ 729805 w 1595056"/>
                <a:gd name="connsiteY106" fmla="*/ 1605249 h 2392680"/>
                <a:gd name="connsiteX107" fmla="*/ 772763 w 1595056"/>
                <a:gd name="connsiteY107" fmla="*/ 1588580 h 2392680"/>
                <a:gd name="connsiteX108" fmla="*/ 776097 w 1595056"/>
                <a:gd name="connsiteY108" fmla="*/ 1582960 h 2392680"/>
                <a:gd name="connsiteX109" fmla="*/ 770572 w 1595056"/>
                <a:gd name="connsiteY109" fmla="*/ 1569720 h 2392680"/>
                <a:gd name="connsiteX110" fmla="*/ 761619 w 1595056"/>
                <a:gd name="connsiteY110" fmla="*/ 1558195 h 2392680"/>
                <a:gd name="connsiteX111" fmla="*/ 755142 w 1595056"/>
                <a:gd name="connsiteY111" fmla="*/ 1558290 h 2392680"/>
                <a:gd name="connsiteX112" fmla="*/ 719137 w 1595056"/>
                <a:gd name="connsiteY112" fmla="*/ 1587056 h 2392680"/>
                <a:gd name="connsiteX113" fmla="*/ 726376 w 1595056"/>
                <a:gd name="connsiteY113" fmla="*/ 1541622 h 2392680"/>
                <a:gd name="connsiteX114" fmla="*/ 723328 w 1595056"/>
                <a:gd name="connsiteY114" fmla="*/ 1535907 h 2392680"/>
                <a:gd name="connsiteX115" fmla="*/ 708850 w 1595056"/>
                <a:gd name="connsiteY115" fmla="*/ 1533811 h 2392680"/>
                <a:gd name="connsiteX116" fmla="*/ 531400 w 1595056"/>
                <a:gd name="connsiteY116" fmla="*/ 1533811 h 2392680"/>
                <a:gd name="connsiteX117" fmla="*/ 516922 w 1595056"/>
                <a:gd name="connsiteY117" fmla="*/ 1535907 h 2392680"/>
                <a:gd name="connsiteX118" fmla="*/ 513874 w 1595056"/>
                <a:gd name="connsiteY118" fmla="*/ 1541622 h 2392680"/>
                <a:gd name="connsiteX119" fmla="*/ 521113 w 1595056"/>
                <a:gd name="connsiteY119" fmla="*/ 1587056 h 2392680"/>
                <a:gd name="connsiteX120" fmla="*/ 485108 w 1595056"/>
                <a:gd name="connsiteY120" fmla="*/ 1558290 h 2392680"/>
                <a:gd name="connsiteX121" fmla="*/ 478726 w 1595056"/>
                <a:gd name="connsiteY121" fmla="*/ 1558100 h 2392680"/>
                <a:gd name="connsiteX122" fmla="*/ 469773 w 1595056"/>
                <a:gd name="connsiteY122" fmla="*/ 1569435 h 2392680"/>
                <a:gd name="connsiteX123" fmla="*/ 464344 w 1595056"/>
                <a:gd name="connsiteY123" fmla="*/ 1582865 h 2392680"/>
                <a:gd name="connsiteX124" fmla="*/ 467582 w 1595056"/>
                <a:gd name="connsiteY124" fmla="*/ 1588485 h 2392680"/>
                <a:gd name="connsiteX125" fmla="*/ 510635 w 1595056"/>
                <a:gd name="connsiteY125" fmla="*/ 1605153 h 2392680"/>
                <a:gd name="connsiteX126" fmla="*/ 467582 w 1595056"/>
                <a:gd name="connsiteY126" fmla="*/ 1621822 h 2392680"/>
                <a:gd name="connsiteX127" fmla="*/ 464344 w 1595056"/>
                <a:gd name="connsiteY127" fmla="*/ 1627442 h 2392680"/>
                <a:gd name="connsiteX128" fmla="*/ 469773 w 1595056"/>
                <a:gd name="connsiteY128" fmla="*/ 1640682 h 2392680"/>
                <a:gd name="connsiteX129" fmla="*/ 478822 w 1595056"/>
                <a:gd name="connsiteY129" fmla="*/ 1652112 h 2392680"/>
                <a:gd name="connsiteX130" fmla="*/ 485203 w 1595056"/>
                <a:gd name="connsiteY130" fmla="*/ 1652112 h 2392680"/>
                <a:gd name="connsiteX131" fmla="*/ 521208 w 1595056"/>
                <a:gd name="connsiteY131" fmla="*/ 1623346 h 2392680"/>
                <a:gd name="connsiteX132" fmla="*/ 513969 w 1595056"/>
                <a:gd name="connsiteY132" fmla="*/ 1668780 h 2392680"/>
                <a:gd name="connsiteX133" fmla="*/ 517017 w 1595056"/>
                <a:gd name="connsiteY133" fmla="*/ 1674591 h 2392680"/>
                <a:gd name="connsiteX134" fmla="*/ 531495 w 1595056"/>
                <a:gd name="connsiteY134" fmla="*/ 1676591 h 2392680"/>
                <a:gd name="connsiteX135" fmla="*/ 545973 w 1595056"/>
                <a:gd name="connsiteY135" fmla="*/ 1674591 h 2392680"/>
                <a:gd name="connsiteX136" fmla="*/ 549021 w 1595056"/>
                <a:gd name="connsiteY136" fmla="*/ 1668780 h 2392680"/>
                <a:gd name="connsiteX137" fmla="*/ 541782 w 1595056"/>
                <a:gd name="connsiteY137" fmla="*/ 1623346 h 2392680"/>
                <a:gd name="connsiteX138" fmla="*/ 577786 w 1595056"/>
                <a:gd name="connsiteY138" fmla="*/ 1652112 h 2392680"/>
                <a:gd name="connsiteX139" fmla="*/ 584263 w 1595056"/>
                <a:gd name="connsiteY139" fmla="*/ 1652207 h 2392680"/>
                <a:gd name="connsiteX140" fmla="*/ 593122 w 1595056"/>
                <a:gd name="connsiteY140" fmla="*/ 1640872 h 2392680"/>
                <a:gd name="connsiteX141" fmla="*/ 598646 w 1595056"/>
                <a:gd name="connsiteY141" fmla="*/ 1627442 h 2392680"/>
                <a:gd name="connsiteX142" fmla="*/ 595312 w 1595056"/>
                <a:gd name="connsiteY142" fmla="*/ 1621822 h 2392680"/>
                <a:gd name="connsiteX143" fmla="*/ 552450 w 1595056"/>
                <a:gd name="connsiteY143" fmla="*/ 1605153 h 2392680"/>
                <a:gd name="connsiteX144" fmla="*/ 595217 w 1595056"/>
                <a:gd name="connsiteY144" fmla="*/ 1588580 h 2392680"/>
                <a:gd name="connsiteX145" fmla="*/ 598551 w 1595056"/>
                <a:gd name="connsiteY145" fmla="*/ 1582960 h 2392680"/>
                <a:gd name="connsiteX146" fmla="*/ 593026 w 1595056"/>
                <a:gd name="connsiteY146" fmla="*/ 1569720 h 2392680"/>
                <a:gd name="connsiteX147" fmla="*/ 584073 w 1595056"/>
                <a:gd name="connsiteY147" fmla="*/ 1558195 h 2392680"/>
                <a:gd name="connsiteX148" fmla="*/ 577691 w 1595056"/>
                <a:gd name="connsiteY148" fmla="*/ 1558290 h 2392680"/>
                <a:gd name="connsiteX149" fmla="*/ 541687 w 1595056"/>
                <a:gd name="connsiteY149" fmla="*/ 1587056 h 2392680"/>
                <a:gd name="connsiteX150" fmla="*/ 548926 w 1595056"/>
                <a:gd name="connsiteY150" fmla="*/ 1541622 h 2392680"/>
                <a:gd name="connsiteX151" fmla="*/ 545878 w 1595056"/>
                <a:gd name="connsiteY151" fmla="*/ 1535907 h 2392680"/>
                <a:gd name="connsiteX152" fmla="*/ 531400 w 1595056"/>
                <a:gd name="connsiteY152" fmla="*/ 1533811 h 2392680"/>
                <a:gd name="connsiteX153" fmla="*/ 797528 w 1595056"/>
                <a:gd name="connsiteY153" fmla="*/ 963930 h 2392680"/>
                <a:gd name="connsiteX154" fmla="*/ 849725 w 1595056"/>
                <a:gd name="connsiteY154" fmla="*/ 1016222 h 2392680"/>
                <a:gd name="connsiteX155" fmla="*/ 816483 w 1595056"/>
                <a:gd name="connsiteY155" fmla="*/ 1064895 h 2392680"/>
                <a:gd name="connsiteX156" fmla="*/ 816483 w 1595056"/>
                <a:gd name="connsiteY156" fmla="*/ 1123474 h 2392680"/>
                <a:gd name="connsiteX157" fmla="*/ 778478 w 1595056"/>
                <a:gd name="connsiteY157" fmla="*/ 1123474 h 2392680"/>
                <a:gd name="connsiteX158" fmla="*/ 778478 w 1595056"/>
                <a:gd name="connsiteY158" fmla="*/ 1064895 h 2392680"/>
                <a:gd name="connsiteX159" fmla="*/ 745236 w 1595056"/>
                <a:gd name="connsiteY159" fmla="*/ 1016222 h 2392680"/>
                <a:gd name="connsiteX160" fmla="*/ 797528 w 1595056"/>
                <a:gd name="connsiteY160" fmla="*/ 963930 h 2392680"/>
                <a:gd name="connsiteX161" fmla="*/ 797528 w 1595056"/>
                <a:gd name="connsiteY161" fmla="*/ 583216 h 2392680"/>
                <a:gd name="connsiteX162" fmla="*/ 901351 w 1595056"/>
                <a:gd name="connsiteY162" fmla="*/ 686943 h 2392680"/>
                <a:gd name="connsiteX163" fmla="*/ 901351 w 1595056"/>
                <a:gd name="connsiteY163" fmla="*/ 796862 h 2392680"/>
                <a:gd name="connsiteX164" fmla="*/ 693801 w 1595056"/>
                <a:gd name="connsiteY164" fmla="*/ 796862 h 2392680"/>
                <a:gd name="connsiteX165" fmla="*/ 693801 w 1595056"/>
                <a:gd name="connsiteY165" fmla="*/ 686943 h 2392680"/>
                <a:gd name="connsiteX166" fmla="*/ 797528 w 1595056"/>
                <a:gd name="connsiteY166" fmla="*/ 583216 h 2392680"/>
                <a:gd name="connsiteX167" fmla="*/ 797623 w 1595056"/>
                <a:gd name="connsiteY167" fmla="*/ 535686 h 2392680"/>
                <a:gd name="connsiteX168" fmla="*/ 646366 w 1595056"/>
                <a:gd name="connsiteY168" fmla="*/ 686943 h 2392680"/>
                <a:gd name="connsiteX169" fmla="*/ 646366 w 1595056"/>
                <a:gd name="connsiteY169" fmla="*/ 796862 h 2392680"/>
                <a:gd name="connsiteX170" fmla="*/ 615791 w 1595056"/>
                <a:gd name="connsiteY170" fmla="*/ 796862 h 2392680"/>
                <a:gd name="connsiteX171" fmla="*/ 560641 w 1595056"/>
                <a:gd name="connsiteY171" fmla="*/ 852011 h 2392680"/>
                <a:gd name="connsiteX172" fmla="*/ 560641 w 1595056"/>
                <a:gd name="connsiteY172" fmla="*/ 1033749 h 2392680"/>
                <a:gd name="connsiteX173" fmla="*/ 629983 w 1595056"/>
                <a:gd name="connsiteY173" fmla="*/ 1201293 h 2392680"/>
                <a:gd name="connsiteX174" fmla="*/ 797528 w 1595056"/>
                <a:gd name="connsiteY174" fmla="*/ 1270635 h 2392680"/>
                <a:gd name="connsiteX175" fmla="*/ 965263 w 1595056"/>
                <a:gd name="connsiteY175" fmla="*/ 1201293 h 2392680"/>
                <a:gd name="connsiteX176" fmla="*/ 1034605 w 1595056"/>
                <a:gd name="connsiteY176" fmla="*/ 1033749 h 2392680"/>
                <a:gd name="connsiteX177" fmla="*/ 1034605 w 1595056"/>
                <a:gd name="connsiteY177" fmla="*/ 852011 h 2392680"/>
                <a:gd name="connsiteX178" fmla="*/ 979456 w 1595056"/>
                <a:gd name="connsiteY178" fmla="*/ 796862 h 2392680"/>
                <a:gd name="connsiteX179" fmla="*/ 948880 w 1595056"/>
                <a:gd name="connsiteY179" fmla="*/ 796862 h 2392680"/>
                <a:gd name="connsiteX180" fmla="*/ 948880 w 1595056"/>
                <a:gd name="connsiteY180" fmla="*/ 686943 h 2392680"/>
                <a:gd name="connsiteX181" fmla="*/ 797623 w 1595056"/>
                <a:gd name="connsiteY181" fmla="*/ 535686 h 2392680"/>
                <a:gd name="connsiteX182" fmla="*/ 205359 w 1595056"/>
                <a:gd name="connsiteY182" fmla="*/ 237554 h 2392680"/>
                <a:gd name="connsiteX183" fmla="*/ 1389793 w 1595056"/>
                <a:gd name="connsiteY183" fmla="*/ 237554 h 2392680"/>
                <a:gd name="connsiteX184" fmla="*/ 1389793 w 1595056"/>
                <a:gd name="connsiteY184" fmla="*/ 1974533 h 2392680"/>
                <a:gd name="connsiteX185" fmla="*/ 205359 w 1595056"/>
                <a:gd name="connsiteY185" fmla="*/ 1974533 h 2392680"/>
                <a:gd name="connsiteX186" fmla="*/ 171069 w 1595056"/>
                <a:gd name="connsiteY186" fmla="*/ 203263 h 2392680"/>
                <a:gd name="connsiteX187" fmla="*/ 171069 w 1595056"/>
                <a:gd name="connsiteY187" fmla="*/ 237553 h 2392680"/>
                <a:gd name="connsiteX188" fmla="*/ 171069 w 1595056"/>
                <a:gd name="connsiteY188" fmla="*/ 1974532 h 2392680"/>
                <a:gd name="connsiteX189" fmla="*/ 171069 w 1595056"/>
                <a:gd name="connsiteY189" fmla="*/ 2008822 h 2392680"/>
                <a:gd name="connsiteX190" fmla="*/ 205359 w 1595056"/>
                <a:gd name="connsiteY190" fmla="*/ 2008822 h 2392680"/>
                <a:gd name="connsiteX191" fmla="*/ 1389793 w 1595056"/>
                <a:gd name="connsiteY191" fmla="*/ 2008822 h 2392680"/>
                <a:gd name="connsiteX192" fmla="*/ 1424083 w 1595056"/>
                <a:gd name="connsiteY192" fmla="*/ 2008822 h 2392680"/>
                <a:gd name="connsiteX193" fmla="*/ 1424083 w 1595056"/>
                <a:gd name="connsiteY193" fmla="*/ 1974532 h 2392680"/>
                <a:gd name="connsiteX194" fmla="*/ 1424083 w 1595056"/>
                <a:gd name="connsiteY194" fmla="*/ 237553 h 2392680"/>
                <a:gd name="connsiteX195" fmla="*/ 1424083 w 1595056"/>
                <a:gd name="connsiteY195" fmla="*/ 203263 h 2392680"/>
                <a:gd name="connsiteX196" fmla="*/ 1389793 w 1595056"/>
                <a:gd name="connsiteY196" fmla="*/ 203263 h 2392680"/>
                <a:gd name="connsiteX197" fmla="*/ 205359 w 1595056"/>
                <a:gd name="connsiteY197" fmla="*/ 203263 h 2392680"/>
                <a:gd name="connsiteX198" fmla="*/ 679799 w 1595056"/>
                <a:gd name="connsiteY198" fmla="*/ 99060 h 2392680"/>
                <a:gd name="connsiteX199" fmla="*/ 660940 w 1595056"/>
                <a:gd name="connsiteY199" fmla="*/ 120872 h 2392680"/>
                <a:gd name="connsiteX200" fmla="*/ 681228 w 1595056"/>
                <a:gd name="connsiteY200" fmla="*/ 137160 h 2392680"/>
                <a:gd name="connsiteX201" fmla="*/ 915257 w 1595056"/>
                <a:gd name="connsiteY201" fmla="*/ 137160 h 2392680"/>
                <a:gd name="connsiteX202" fmla="*/ 934117 w 1595056"/>
                <a:gd name="connsiteY202" fmla="*/ 115348 h 2392680"/>
                <a:gd name="connsiteX203" fmla="*/ 913828 w 1595056"/>
                <a:gd name="connsiteY203" fmla="*/ 99060 h 2392680"/>
                <a:gd name="connsiteX204" fmla="*/ 72580 w 1595056"/>
                <a:gd name="connsiteY204" fmla="*/ 0 h 2392680"/>
                <a:gd name="connsiteX205" fmla="*/ 1522571 w 1595056"/>
                <a:gd name="connsiteY205" fmla="*/ 0 h 2392680"/>
                <a:gd name="connsiteX206" fmla="*/ 1595056 w 1595056"/>
                <a:gd name="connsiteY206" fmla="*/ 72580 h 2392680"/>
                <a:gd name="connsiteX207" fmla="*/ 1595056 w 1595056"/>
                <a:gd name="connsiteY207" fmla="*/ 2320099 h 2392680"/>
                <a:gd name="connsiteX208" fmla="*/ 1522476 w 1595056"/>
                <a:gd name="connsiteY208" fmla="*/ 2392680 h 2392680"/>
                <a:gd name="connsiteX209" fmla="*/ 72580 w 1595056"/>
                <a:gd name="connsiteY209" fmla="*/ 2392680 h 2392680"/>
                <a:gd name="connsiteX210" fmla="*/ 0 w 1595056"/>
                <a:gd name="connsiteY210" fmla="*/ 2320099 h 2392680"/>
                <a:gd name="connsiteX211" fmla="*/ 0 w 1595056"/>
                <a:gd name="connsiteY211" fmla="*/ 72580 h 2392680"/>
                <a:gd name="connsiteX212" fmla="*/ 72580 w 1595056"/>
                <a:gd name="connsiteY212" fmla="*/ 0 h 2392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Lst>
              <a:rect l="l" t="t" r="r" b="b"/>
              <a:pathLst>
                <a:path w="1595056" h="2392680">
                  <a:moveTo>
                    <a:pt x="797242" y="2085308"/>
                  </a:moveTo>
                  <a:cubicBezTo>
                    <a:pt x="732568" y="2085308"/>
                    <a:pt x="680180" y="2137696"/>
                    <a:pt x="680180" y="2202370"/>
                  </a:cubicBezTo>
                  <a:cubicBezTo>
                    <a:pt x="680180" y="2267045"/>
                    <a:pt x="732568" y="2319433"/>
                    <a:pt x="797242" y="2319433"/>
                  </a:cubicBezTo>
                  <a:cubicBezTo>
                    <a:pt x="861917" y="2319433"/>
                    <a:pt x="914305" y="2267045"/>
                    <a:pt x="914305" y="2202370"/>
                  </a:cubicBezTo>
                  <a:cubicBezTo>
                    <a:pt x="914305" y="2137696"/>
                    <a:pt x="861917" y="2085308"/>
                    <a:pt x="797242" y="2085308"/>
                  </a:cubicBezTo>
                  <a:close/>
                  <a:moveTo>
                    <a:pt x="1063752" y="1533811"/>
                  </a:moveTo>
                  <a:cubicBezTo>
                    <a:pt x="1056799" y="1533811"/>
                    <a:pt x="1051941" y="1534478"/>
                    <a:pt x="1049274" y="1535907"/>
                  </a:cubicBezTo>
                  <a:cubicBezTo>
                    <a:pt x="1046607" y="1537335"/>
                    <a:pt x="1045654" y="1539240"/>
                    <a:pt x="1046226" y="1541622"/>
                  </a:cubicBezTo>
                  <a:lnTo>
                    <a:pt x="1053465" y="1587056"/>
                  </a:lnTo>
                  <a:lnTo>
                    <a:pt x="1017460" y="1558290"/>
                  </a:lnTo>
                  <a:cubicBezTo>
                    <a:pt x="1015555" y="1556576"/>
                    <a:pt x="1013460" y="1556481"/>
                    <a:pt x="1010983" y="1558100"/>
                  </a:cubicBezTo>
                  <a:cubicBezTo>
                    <a:pt x="1008507" y="1559624"/>
                    <a:pt x="1005554" y="1563434"/>
                    <a:pt x="1002030" y="1569435"/>
                  </a:cubicBezTo>
                  <a:cubicBezTo>
                    <a:pt x="998506" y="1575531"/>
                    <a:pt x="996696" y="1580007"/>
                    <a:pt x="996601" y="1582865"/>
                  </a:cubicBezTo>
                  <a:cubicBezTo>
                    <a:pt x="996505" y="1585818"/>
                    <a:pt x="997553" y="1587627"/>
                    <a:pt x="999839" y="1588485"/>
                  </a:cubicBezTo>
                  <a:lnTo>
                    <a:pt x="1042892" y="1605153"/>
                  </a:lnTo>
                  <a:lnTo>
                    <a:pt x="999839" y="1621822"/>
                  </a:lnTo>
                  <a:cubicBezTo>
                    <a:pt x="997553" y="1622679"/>
                    <a:pt x="996505" y="1624584"/>
                    <a:pt x="996601" y="1627442"/>
                  </a:cubicBezTo>
                  <a:cubicBezTo>
                    <a:pt x="996696" y="1630395"/>
                    <a:pt x="998506" y="1634776"/>
                    <a:pt x="1002030" y="1640682"/>
                  </a:cubicBezTo>
                  <a:cubicBezTo>
                    <a:pt x="1005649" y="1646682"/>
                    <a:pt x="1008697" y="1650492"/>
                    <a:pt x="1011079" y="1652112"/>
                  </a:cubicBezTo>
                  <a:cubicBezTo>
                    <a:pt x="1013555" y="1653636"/>
                    <a:pt x="1015651" y="1653636"/>
                    <a:pt x="1017460" y="1652112"/>
                  </a:cubicBezTo>
                  <a:lnTo>
                    <a:pt x="1053465" y="1623346"/>
                  </a:lnTo>
                  <a:lnTo>
                    <a:pt x="1046226" y="1668780"/>
                  </a:lnTo>
                  <a:cubicBezTo>
                    <a:pt x="1045559" y="1671352"/>
                    <a:pt x="1046607" y="1673257"/>
                    <a:pt x="1049274" y="1674591"/>
                  </a:cubicBezTo>
                  <a:cubicBezTo>
                    <a:pt x="1051941" y="1675924"/>
                    <a:pt x="1056799" y="1676591"/>
                    <a:pt x="1063752" y="1676591"/>
                  </a:cubicBezTo>
                  <a:cubicBezTo>
                    <a:pt x="1070705" y="1676591"/>
                    <a:pt x="1075563" y="1675924"/>
                    <a:pt x="1078230" y="1674591"/>
                  </a:cubicBezTo>
                  <a:cubicBezTo>
                    <a:pt x="1080897" y="1673257"/>
                    <a:pt x="1081849" y="1671352"/>
                    <a:pt x="1081278" y="1668780"/>
                  </a:cubicBezTo>
                  <a:lnTo>
                    <a:pt x="1074039" y="1623346"/>
                  </a:lnTo>
                  <a:lnTo>
                    <a:pt x="1110043" y="1652112"/>
                  </a:lnTo>
                  <a:cubicBezTo>
                    <a:pt x="1111948" y="1653731"/>
                    <a:pt x="1114139" y="1653731"/>
                    <a:pt x="1116520" y="1652207"/>
                  </a:cubicBezTo>
                  <a:cubicBezTo>
                    <a:pt x="1118902" y="1650683"/>
                    <a:pt x="1121854" y="1646873"/>
                    <a:pt x="1125379" y="1640872"/>
                  </a:cubicBezTo>
                  <a:cubicBezTo>
                    <a:pt x="1128903" y="1634776"/>
                    <a:pt x="1130713" y="1630299"/>
                    <a:pt x="1130903" y="1627442"/>
                  </a:cubicBezTo>
                  <a:cubicBezTo>
                    <a:pt x="1131094" y="1624584"/>
                    <a:pt x="1129951" y="1622679"/>
                    <a:pt x="1127569" y="1621822"/>
                  </a:cubicBezTo>
                  <a:lnTo>
                    <a:pt x="1084612" y="1605249"/>
                  </a:lnTo>
                  <a:lnTo>
                    <a:pt x="1127569" y="1588580"/>
                  </a:lnTo>
                  <a:cubicBezTo>
                    <a:pt x="1129951" y="1587723"/>
                    <a:pt x="1131094" y="1585818"/>
                    <a:pt x="1130903" y="1582960"/>
                  </a:cubicBezTo>
                  <a:cubicBezTo>
                    <a:pt x="1130713" y="1580007"/>
                    <a:pt x="1128903" y="1575626"/>
                    <a:pt x="1125379" y="1569720"/>
                  </a:cubicBezTo>
                  <a:cubicBezTo>
                    <a:pt x="1121759" y="1563624"/>
                    <a:pt x="1118806" y="1559814"/>
                    <a:pt x="1116425" y="1558195"/>
                  </a:cubicBezTo>
                  <a:cubicBezTo>
                    <a:pt x="1114139" y="1556576"/>
                    <a:pt x="1111948" y="1556576"/>
                    <a:pt x="1110043" y="1558290"/>
                  </a:cubicBezTo>
                  <a:lnTo>
                    <a:pt x="1074039" y="1587056"/>
                  </a:lnTo>
                  <a:lnTo>
                    <a:pt x="1081278" y="1541622"/>
                  </a:lnTo>
                  <a:cubicBezTo>
                    <a:pt x="1081945" y="1539145"/>
                    <a:pt x="1080897" y="1537335"/>
                    <a:pt x="1078230" y="1535907"/>
                  </a:cubicBezTo>
                  <a:cubicBezTo>
                    <a:pt x="1075563" y="1534478"/>
                    <a:pt x="1070800" y="1533811"/>
                    <a:pt x="1063752" y="1533811"/>
                  </a:cubicBezTo>
                  <a:close/>
                  <a:moveTo>
                    <a:pt x="886301" y="1533811"/>
                  </a:moveTo>
                  <a:cubicBezTo>
                    <a:pt x="879348" y="1533811"/>
                    <a:pt x="874490" y="1534478"/>
                    <a:pt x="871823" y="1535907"/>
                  </a:cubicBezTo>
                  <a:cubicBezTo>
                    <a:pt x="869156" y="1537335"/>
                    <a:pt x="868204" y="1539240"/>
                    <a:pt x="868775" y="1541622"/>
                  </a:cubicBezTo>
                  <a:lnTo>
                    <a:pt x="876014" y="1587056"/>
                  </a:lnTo>
                  <a:lnTo>
                    <a:pt x="840010" y="1558290"/>
                  </a:lnTo>
                  <a:cubicBezTo>
                    <a:pt x="838105" y="1556576"/>
                    <a:pt x="836009" y="1556481"/>
                    <a:pt x="833533" y="1558100"/>
                  </a:cubicBezTo>
                  <a:cubicBezTo>
                    <a:pt x="831056" y="1559624"/>
                    <a:pt x="828103" y="1563434"/>
                    <a:pt x="824579" y="1569435"/>
                  </a:cubicBezTo>
                  <a:cubicBezTo>
                    <a:pt x="821055" y="1575531"/>
                    <a:pt x="819245" y="1580007"/>
                    <a:pt x="819150" y="1582865"/>
                  </a:cubicBezTo>
                  <a:cubicBezTo>
                    <a:pt x="819055" y="1585818"/>
                    <a:pt x="820102" y="1587627"/>
                    <a:pt x="822388" y="1588485"/>
                  </a:cubicBezTo>
                  <a:lnTo>
                    <a:pt x="865441" y="1605153"/>
                  </a:lnTo>
                  <a:lnTo>
                    <a:pt x="822388" y="1621822"/>
                  </a:lnTo>
                  <a:cubicBezTo>
                    <a:pt x="820102" y="1622679"/>
                    <a:pt x="819055" y="1624584"/>
                    <a:pt x="819150" y="1627442"/>
                  </a:cubicBezTo>
                  <a:cubicBezTo>
                    <a:pt x="819245" y="1630395"/>
                    <a:pt x="821055" y="1634776"/>
                    <a:pt x="824579" y="1640682"/>
                  </a:cubicBezTo>
                  <a:cubicBezTo>
                    <a:pt x="828199" y="1646682"/>
                    <a:pt x="831247" y="1650492"/>
                    <a:pt x="833628" y="1652112"/>
                  </a:cubicBezTo>
                  <a:cubicBezTo>
                    <a:pt x="836104" y="1653636"/>
                    <a:pt x="838200" y="1653636"/>
                    <a:pt x="840010" y="1652112"/>
                  </a:cubicBezTo>
                  <a:lnTo>
                    <a:pt x="876014" y="1623346"/>
                  </a:lnTo>
                  <a:lnTo>
                    <a:pt x="868775" y="1668780"/>
                  </a:lnTo>
                  <a:cubicBezTo>
                    <a:pt x="868108" y="1671352"/>
                    <a:pt x="869156" y="1673257"/>
                    <a:pt x="871823" y="1674591"/>
                  </a:cubicBezTo>
                  <a:cubicBezTo>
                    <a:pt x="874490" y="1675924"/>
                    <a:pt x="879348" y="1676591"/>
                    <a:pt x="886301" y="1676591"/>
                  </a:cubicBezTo>
                  <a:cubicBezTo>
                    <a:pt x="893254" y="1676591"/>
                    <a:pt x="898112" y="1675924"/>
                    <a:pt x="900779" y="1674591"/>
                  </a:cubicBezTo>
                  <a:cubicBezTo>
                    <a:pt x="903446" y="1673257"/>
                    <a:pt x="904399" y="1671352"/>
                    <a:pt x="903827" y="1668780"/>
                  </a:cubicBezTo>
                  <a:lnTo>
                    <a:pt x="896588" y="1623346"/>
                  </a:lnTo>
                  <a:lnTo>
                    <a:pt x="932593" y="1652112"/>
                  </a:lnTo>
                  <a:cubicBezTo>
                    <a:pt x="934498" y="1653731"/>
                    <a:pt x="936688" y="1653731"/>
                    <a:pt x="939070" y="1652207"/>
                  </a:cubicBezTo>
                  <a:cubicBezTo>
                    <a:pt x="941451" y="1650683"/>
                    <a:pt x="944404" y="1646873"/>
                    <a:pt x="947928" y="1640872"/>
                  </a:cubicBezTo>
                  <a:cubicBezTo>
                    <a:pt x="951452" y="1634776"/>
                    <a:pt x="953262" y="1630299"/>
                    <a:pt x="953452" y="1627442"/>
                  </a:cubicBezTo>
                  <a:cubicBezTo>
                    <a:pt x="953643" y="1624584"/>
                    <a:pt x="952500" y="1622679"/>
                    <a:pt x="950119" y="1621822"/>
                  </a:cubicBezTo>
                  <a:lnTo>
                    <a:pt x="907161" y="1605249"/>
                  </a:lnTo>
                  <a:lnTo>
                    <a:pt x="950119" y="1588580"/>
                  </a:lnTo>
                  <a:cubicBezTo>
                    <a:pt x="952500" y="1587723"/>
                    <a:pt x="953643" y="1585818"/>
                    <a:pt x="953452" y="1582960"/>
                  </a:cubicBezTo>
                  <a:cubicBezTo>
                    <a:pt x="953262" y="1580007"/>
                    <a:pt x="951452" y="1575626"/>
                    <a:pt x="947928" y="1569720"/>
                  </a:cubicBezTo>
                  <a:cubicBezTo>
                    <a:pt x="944308" y="1563624"/>
                    <a:pt x="941356" y="1559814"/>
                    <a:pt x="938974" y="1558195"/>
                  </a:cubicBezTo>
                  <a:cubicBezTo>
                    <a:pt x="936688" y="1556576"/>
                    <a:pt x="934498" y="1556576"/>
                    <a:pt x="932593" y="1558290"/>
                  </a:cubicBezTo>
                  <a:lnTo>
                    <a:pt x="896588" y="1587056"/>
                  </a:lnTo>
                  <a:lnTo>
                    <a:pt x="903827" y="1541622"/>
                  </a:lnTo>
                  <a:cubicBezTo>
                    <a:pt x="904494" y="1539145"/>
                    <a:pt x="903446" y="1537335"/>
                    <a:pt x="900779" y="1535907"/>
                  </a:cubicBezTo>
                  <a:cubicBezTo>
                    <a:pt x="898112" y="1534478"/>
                    <a:pt x="893350" y="1533811"/>
                    <a:pt x="886301" y="1533811"/>
                  </a:cubicBezTo>
                  <a:close/>
                  <a:moveTo>
                    <a:pt x="708850" y="1533811"/>
                  </a:moveTo>
                  <a:cubicBezTo>
                    <a:pt x="701897" y="1533811"/>
                    <a:pt x="697039" y="1534478"/>
                    <a:pt x="694372" y="1535907"/>
                  </a:cubicBezTo>
                  <a:cubicBezTo>
                    <a:pt x="691705" y="1537335"/>
                    <a:pt x="690753" y="1539240"/>
                    <a:pt x="691324" y="1541622"/>
                  </a:cubicBezTo>
                  <a:lnTo>
                    <a:pt x="698563" y="1587056"/>
                  </a:lnTo>
                  <a:lnTo>
                    <a:pt x="662559" y="1558290"/>
                  </a:lnTo>
                  <a:cubicBezTo>
                    <a:pt x="660749" y="1556576"/>
                    <a:pt x="658654" y="1556481"/>
                    <a:pt x="656177" y="1558100"/>
                  </a:cubicBezTo>
                  <a:cubicBezTo>
                    <a:pt x="653700" y="1559624"/>
                    <a:pt x="650748" y="1563434"/>
                    <a:pt x="647223" y="1569435"/>
                  </a:cubicBezTo>
                  <a:cubicBezTo>
                    <a:pt x="643699" y="1575531"/>
                    <a:pt x="641890" y="1580007"/>
                    <a:pt x="641794" y="1582865"/>
                  </a:cubicBezTo>
                  <a:cubicBezTo>
                    <a:pt x="641604" y="1585818"/>
                    <a:pt x="642747" y="1587627"/>
                    <a:pt x="645033" y="1588485"/>
                  </a:cubicBezTo>
                  <a:lnTo>
                    <a:pt x="688086" y="1605153"/>
                  </a:lnTo>
                  <a:lnTo>
                    <a:pt x="645033" y="1621822"/>
                  </a:lnTo>
                  <a:cubicBezTo>
                    <a:pt x="642747" y="1622679"/>
                    <a:pt x="641699" y="1624584"/>
                    <a:pt x="641794" y="1627442"/>
                  </a:cubicBezTo>
                  <a:cubicBezTo>
                    <a:pt x="641890" y="1630395"/>
                    <a:pt x="643699" y="1634776"/>
                    <a:pt x="647223" y="1640682"/>
                  </a:cubicBezTo>
                  <a:cubicBezTo>
                    <a:pt x="650843" y="1646682"/>
                    <a:pt x="653891" y="1650492"/>
                    <a:pt x="656272" y="1652112"/>
                  </a:cubicBezTo>
                  <a:cubicBezTo>
                    <a:pt x="658749" y="1653636"/>
                    <a:pt x="660844" y="1653636"/>
                    <a:pt x="662654" y="1652112"/>
                  </a:cubicBezTo>
                  <a:lnTo>
                    <a:pt x="698659" y="1623346"/>
                  </a:lnTo>
                  <a:lnTo>
                    <a:pt x="691419" y="1668780"/>
                  </a:lnTo>
                  <a:cubicBezTo>
                    <a:pt x="690753" y="1671352"/>
                    <a:pt x="691800" y="1673257"/>
                    <a:pt x="694468" y="1674591"/>
                  </a:cubicBezTo>
                  <a:cubicBezTo>
                    <a:pt x="697135" y="1675924"/>
                    <a:pt x="701897" y="1676591"/>
                    <a:pt x="708946" y="1676591"/>
                  </a:cubicBezTo>
                  <a:cubicBezTo>
                    <a:pt x="715899" y="1676591"/>
                    <a:pt x="720757" y="1675924"/>
                    <a:pt x="723424" y="1674591"/>
                  </a:cubicBezTo>
                  <a:cubicBezTo>
                    <a:pt x="726091" y="1673257"/>
                    <a:pt x="727043" y="1671352"/>
                    <a:pt x="726472" y="1668780"/>
                  </a:cubicBezTo>
                  <a:lnTo>
                    <a:pt x="719233" y="1623346"/>
                  </a:lnTo>
                  <a:lnTo>
                    <a:pt x="755237" y="1652112"/>
                  </a:lnTo>
                  <a:cubicBezTo>
                    <a:pt x="757142" y="1653731"/>
                    <a:pt x="759333" y="1653731"/>
                    <a:pt x="761714" y="1652207"/>
                  </a:cubicBezTo>
                  <a:cubicBezTo>
                    <a:pt x="764095" y="1650683"/>
                    <a:pt x="767048" y="1646873"/>
                    <a:pt x="770572" y="1640872"/>
                  </a:cubicBezTo>
                  <a:cubicBezTo>
                    <a:pt x="774097" y="1634776"/>
                    <a:pt x="775906" y="1630299"/>
                    <a:pt x="776097" y="1627442"/>
                  </a:cubicBezTo>
                  <a:cubicBezTo>
                    <a:pt x="776287" y="1624584"/>
                    <a:pt x="775144" y="1622679"/>
                    <a:pt x="772763" y="1621822"/>
                  </a:cubicBezTo>
                  <a:lnTo>
                    <a:pt x="729805" y="1605249"/>
                  </a:lnTo>
                  <a:lnTo>
                    <a:pt x="772763" y="1588580"/>
                  </a:lnTo>
                  <a:cubicBezTo>
                    <a:pt x="775144" y="1587723"/>
                    <a:pt x="776287" y="1585818"/>
                    <a:pt x="776097" y="1582960"/>
                  </a:cubicBezTo>
                  <a:cubicBezTo>
                    <a:pt x="775906" y="1580007"/>
                    <a:pt x="774097" y="1575626"/>
                    <a:pt x="770572" y="1569720"/>
                  </a:cubicBezTo>
                  <a:cubicBezTo>
                    <a:pt x="766953" y="1563624"/>
                    <a:pt x="764000" y="1559814"/>
                    <a:pt x="761619" y="1558195"/>
                  </a:cubicBezTo>
                  <a:cubicBezTo>
                    <a:pt x="759238" y="1556576"/>
                    <a:pt x="757047" y="1556576"/>
                    <a:pt x="755142" y="1558290"/>
                  </a:cubicBezTo>
                  <a:lnTo>
                    <a:pt x="719137" y="1587056"/>
                  </a:lnTo>
                  <a:lnTo>
                    <a:pt x="726376" y="1541622"/>
                  </a:lnTo>
                  <a:cubicBezTo>
                    <a:pt x="727043" y="1539145"/>
                    <a:pt x="725995" y="1537335"/>
                    <a:pt x="723328" y="1535907"/>
                  </a:cubicBezTo>
                  <a:cubicBezTo>
                    <a:pt x="720661" y="1534478"/>
                    <a:pt x="715899" y="1533811"/>
                    <a:pt x="708850" y="1533811"/>
                  </a:cubicBezTo>
                  <a:close/>
                  <a:moveTo>
                    <a:pt x="531400" y="1533811"/>
                  </a:moveTo>
                  <a:cubicBezTo>
                    <a:pt x="524446" y="1533811"/>
                    <a:pt x="519589" y="1534478"/>
                    <a:pt x="516922" y="1535907"/>
                  </a:cubicBezTo>
                  <a:cubicBezTo>
                    <a:pt x="514255" y="1537335"/>
                    <a:pt x="513302" y="1539240"/>
                    <a:pt x="513874" y="1541622"/>
                  </a:cubicBezTo>
                  <a:lnTo>
                    <a:pt x="521113" y="1587056"/>
                  </a:lnTo>
                  <a:lnTo>
                    <a:pt x="485108" y="1558290"/>
                  </a:lnTo>
                  <a:cubicBezTo>
                    <a:pt x="483298" y="1556576"/>
                    <a:pt x="481203" y="1556481"/>
                    <a:pt x="478726" y="1558100"/>
                  </a:cubicBezTo>
                  <a:cubicBezTo>
                    <a:pt x="476250" y="1559624"/>
                    <a:pt x="473297" y="1563434"/>
                    <a:pt x="469773" y="1569435"/>
                  </a:cubicBezTo>
                  <a:cubicBezTo>
                    <a:pt x="466249" y="1575531"/>
                    <a:pt x="464439" y="1580007"/>
                    <a:pt x="464344" y="1582865"/>
                  </a:cubicBezTo>
                  <a:cubicBezTo>
                    <a:pt x="464248" y="1585818"/>
                    <a:pt x="465296" y="1587627"/>
                    <a:pt x="467582" y="1588485"/>
                  </a:cubicBezTo>
                  <a:lnTo>
                    <a:pt x="510635" y="1605153"/>
                  </a:lnTo>
                  <a:lnTo>
                    <a:pt x="467582" y="1621822"/>
                  </a:lnTo>
                  <a:cubicBezTo>
                    <a:pt x="465296" y="1622679"/>
                    <a:pt x="464248" y="1624584"/>
                    <a:pt x="464344" y="1627442"/>
                  </a:cubicBezTo>
                  <a:cubicBezTo>
                    <a:pt x="464439" y="1630395"/>
                    <a:pt x="466249" y="1634776"/>
                    <a:pt x="469773" y="1640682"/>
                  </a:cubicBezTo>
                  <a:cubicBezTo>
                    <a:pt x="473392" y="1646682"/>
                    <a:pt x="476440" y="1650492"/>
                    <a:pt x="478822" y="1652112"/>
                  </a:cubicBezTo>
                  <a:cubicBezTo>
                    <a:pt x="481298" y="1653636"/>
                    <a:pt x="483394" y="1653636"/>
                    <a:pt x="485203" y="1652112"/>
                  </a:cubicBezTo>
                  <a:lnTo>
                    <a:pt x="521208" y="1623346"/>
                  </a:lnTo>
                  <a:lnTo>
                    <a:pt x="513969" y="1668780"/>
                  </a:lnTo>
                  <a:cubicBezTo>
                    <a:pt x="513302" y="1671352"/>
                    <a:pt x="514350" y="1673257"/>
                    <a:pt x="517017" y="1674591"/>
                  </a:cubicBezTo>
                  <a:cubicBezTo>
                    <a:pt x="519684" y="1675924"/>
                    <a:pt x="524446" y="1676591"/>
                    <a:pt x="531495" y="1676591"/>
                  </a:cubicBezTo>
                  <a:cubicBezTo>
                    <a:pt x="538448" y="1676591"/>
                    <a:pt x="543306" y="1675924"/>
                    <a:pt x="545973" y="1674591"/>
                  </a:cubicBezTo>
                  <a:cubicBezTo>
                    <a:pt x="548640" y="1673257"/>
                    <a:pt x="549592" y="1671352"/>
                    <a:pt x="549021" y="1668780"/>
                  </a:cubicBezTo>
                  <a:lnTo>
                    <a:pt x="541782" y="1623346"/>
                  </a:lnTo>
                  <a:lnTo>
                    <a:pt x="577786" y="1652112"/>
                  </a:lnTo>
                  <a:cubicBezTo>
                    <a:pt x="579691" y="1653731"/>
                    <a:pt x="581882" y="1653731"/>
                    <a:pt x="584263" y="1652207"/>
                  </a:cubicBezTo>
                  <a:cubicBezTo>
                    <a:pt x="586645" y="1650683"/>
                    <a:pt x="589597" y="1646873"/>
                    <a:pt x="593122" y="1640872"/>
                  </a:cubicBezTo>
                  <a:cubicBezTo>
                    <a:pt x="596646" y="1634776"/>
                    <a:pt x="598456" y="1630299"/>
                    <a:pt x="598646" y="1627442"/>
                  </a:cubicBezTo>
                  <a:cubicBezTo>
                    <a:pt x="598837" y="1624584"/>
                    <a:pt x="597694" y="1622679"/>
                    <a:pt x="595312" y="1621822"/>
                  </a:cubicBezTo>
                  <a:lnTo>
                    <a:pt x="552450" y="1605153"/>
                  </a:lnTo>
                  <a:lnTo>
                    <a:pt x="595217" y="1588580"/>
                  </a:lnTo>
                  <a:cubicBezTo>
                    <a:pt x="597598" y="1587723"/>
                    <a:pt x="598741" y="1585818"/>
                    <a:pt x="598551" y="1582960"/>
                  </a:cubicBezTo>
                  <a:cubicBezTo>
                    <a:pt x="598360" y="1580007"/>
                    <a:pt x="596551" y="1575626"/>
                    <a:pt x="593026" y="1569720"/>
                  </a:cubicBezTo>
                  <a:cubicBezTo>
                    <a:pt x="589407" y="1563624"/>
                    <a:pt x="586454" y="1559814"/>
                    <a:pt x="584073" y="1558195"/>
                  </a:cubicBezTo>
                  <a:cubicBezTo>
                    <a:pt x="581787" y="1556576"/>
                    <a:pt x="579596" y="1556576"/>
                    <a:pt x="577691" y="1558290"/>
                  </a:cubicBezTo>
                  <a:lnTo>
                    <a:pt x="541687" y="1587056"/>
                  </a:lnTo>
                  <a:lnTo>
                    <a:pt x="548926" y="1541622"/>
                  </a:lnTo>
                  <a:cubicBezTo>
                    <a:pt x="549592" y="1539145"/>
                    <a:pt x="548545" y="1537335"/>
                    <a:pt x="545878" y="1535907"/>
                  </a:cubicBezTo>
                  <a:cubicBezTo>
                    <a:pt x="543211" y="1534478"/>
                    <a:pt x="538353" y="1533811"/>
                    <a:pt x="531400" y="1533811"/>
                  </a:cubicBezTo>
                  <a:close/>
                  <a:moveTo>
                    <a:pt x="797528" y="963930"/>
                  </a:moveTo>
                  <a:cubicBezTo>
                    <a:pt x="826389" y="963930"/>
                    <a:pt x="849820" y="987361"/>
                    <a:pt x="849725" y="1016222"/>
                  </a:cubicBezTo>
                  <a:cubicBezTo>
                    <a:pt x="849725" y="1038320"/>
                    <a:pt x="835914" y="1057275"/>
                    <a:pt x="816483" y="1064895"/>
                  </a:cubicBezTo>
                  <a:lnTo>
                    <a:pt x="816483" y="1123474"/>
                  </a:lnTo>
                  <a:lnTo>
                    <a:pt x="778478" y="1123474"/>
                  </a:lnTo>
                  <a:lnTo>
                    <a:pt x="778478" y="1064895"/>
                  </a:lnTo>
                  <a:cubicBezTo>
                    <a:pt x="759047" y="1057275"/>
                    <a:pt x="745236" y="1038320"/>
                    <a:pt x="745236" y="1016222"/>
                  </a:cubicBezTo>
                  <a:cubicBezTo>
                    <a:pt x="745236" y="987361"/>
                    <a:pt x="768667" y="963930"/>
                    <a:pt x="797528" y="963930"/>
                  </a:cubicBezTo>
                  <a:close/>
                  <a:moveTo>
                    <a:pt x="797528" y="583216"/>
                  </a:moveTo>
                  <a:cubicBezTo>
                    <a:pt x="854773" y="583216"/>
                    <a:pt x="901351" y="629698"/>
                    <a:pt x="901351" y="686943"/>
                  </a:cubicBezTo>
                  <a:lnTo>
                    <a:pt x="901351" y="796862"/>
                  </a:lnTo>
                  <a:lnTo>
                    <a:pt x="693801" y="796862"/>
                  </a:lnTo>
                  <a:lnTo>
                    <a:pt x="693801" y="686943"/>
                  </a:lnTo>
                  <a:cubicBezTo>
                    <a:pt x="693801" y="629793"/>
                    <a:pt x="740283" y="583216"/>
                    <a:pt x="797528" y="583216"/>
                  </a:cubicBezTo>
                  <a:close/>
                  <a:moveTo>
                    <a:pt x="797623" y="535686"/>
                  </a:moveTo>
                  <a:cubicBezTo>
                    <a:pt x="714184" y="535686"/>
                    <a:pt x="646366" y="603600"/>
                    <a:pt x="646366" y="686943"/>
                  </a:cubicBezTo>
                  <a:lnTo>
                    <a:pt x="646366" y="796862"/>
                  </a:lnTo>
                  <a:lnTo>
                    <a:pt x="615791" y="796862"/>
                  </a:lnTo>
                  <a:cubicBezTo>
                    <a:pt x="585406" y="796862"/>
                    <a:pt x="560641" y="821627"/>
                    <a:pt x="560641" y="852011"/>
                  </a:cubicBezTo>
                  <a:lnTo>
                    <a:pt x="560641" y="1033749"/>
                  </a:lnTo>
                  <a:cubicBezTo>
                    <a:pt x="560641" y="1097090"/>
                    <a:pt x="585216" y="1156526"/>
                    <a:pt x="629983" y="1201293"/>
                  </a:cubicBezTo>
                  <a:cubicBezTo>
                    <a:pt x="674751" y="1245966"/>
                    <a:pt x="734282" y="1270635"/>
                    <a:pt x="797528" y="1270635"/>
                  </a:cubicBezTo>
                  <a:cubicBezTo>
                    <a:pt x="860869" y="1270635"/>
                    <a:pt x="920305" y="1245966"/>
                    <a:pt x="965263" y="1201293"/>
                  </a:cubicBezTo>
                  <a:cubicBezTo>
                    <a:pt x="1009936" y="1156526"/>
                    <a:pt x="1034605" y="1096995"/>
                    <a:pt x="1034605" y="1033749"/>
                  </a:cubicBezTo>
                  <a:lnTo>
                    <a:pt x="1034605" y="852011"/>
                  </a:lnTo>
                  <a:cubicBezTo>
                    <a:pt x="1034605" y="821627"/>
                    <a:pt x="1009840" y="796862"/>
                    <a:pt x="979456" y="796862"/>
                  </a:cubicBezTo>
                  <a:lnTo>
                    <a:pt x="948880" y="796862"/>
                  </a:lnTo>
                  <a:lnTo>
                    <a:pt x="948880" y="686943"/>
                  </a:lnTo>
                  <a:cubicBezTo>
                    <a:pt x="948880" y="603504"/>
                    <a:pt x="881062" y="535686"/>
                    <a:pt x="797623" y="535686"/>
                  </a:cubicBezTo>
                  <a:close/>
                  <a:moveTo>
                    <a:pt x="205359" y="237554"/>
                  </a:moveTo>
                  <a:lnTo>
                    <a:pt x="1389793" y="237554"/>
                  </a:lnTo>
                  <a:lnTo>
                    <a:pt x="1389793" y="1974533"/>
                  </a:lnTo>
                  <a:lnTo>
                    <a:pt x="205359" y="1974533"/>
                  </a:lnTo>
                  <a:close/>
                  <a:moveTo>
                    <a:pt x="171069" y="203263"/>
                  </a:moveTo>
                  <a:lnTo>
                    <a:pt x="171069" y="237553"/>
                  </a:lnTo>
                  <a:lnTo>
                    <a:pt x="171069" y="1974532"/>
                  </a:lnTo>
                  <a:lnTo>
                    <a:pt x="171069" y="2008822"/>
                  </a:lnTo>
                  <a:lnTo>
                    <a:pt x="205359" y="2008822"/>
                  </a:lnTo>
                  <a:lnTo>
                    <a:pt x="1389793" y="2008822"/>
                  </a:lnTo>
                  <a:lnTo>
                    <a:pt x="1424083" y="2008822"/>
                  </a:lnTo>
                  <a:lnTo>
                    <a:pt x="1424083" y="1974532"/>
                  </a:lnTo>
                  <a:lnTo>
                    <a:pt x="1424083" y="237553"/>
                  </a:lnTo>
                  <a:lnTo>
                    <a:pt x="1424083" y="203263"/>
                  </a:lnTo>
                  <a:lnTo>
                    <a:pt x="1389793" y="203263"/>
                  </a:lnTo>
                  <a:lnTo>
                    <a:pt x="205359" y="203263"/>
                  </a:lnTo>
                  <a:close/>
                  <a:moveTo>
                    <a:pt x="679799" y="99060"/>
                  </a:moveTo>
                  <a:cubicBezTo>
                    <a:pt x="668369" y="99060"/>
                    <a:pt x="659320" y="109156"/>
                    <a:pt x="660940" y="120872"/>
                  </a:cubicBezTo>
                  <a:cubicBezTo>
                    <a:pt x="662273" y="130588"/>
                    <a:pt x="671512" y="137160"/>
                    <a:pt x="681228" y="137160"/>
                  </a:cubicBezTo>
                  <a:lnTo>
                    <a:pt x="915257" y="137160"/>
                  </a:lnTo>
                  <a:cubicBezTo>
                    <a:pt x="926687" y="137160"/>
                    <a:pt x="935736" y="127063"/>
                    <a:pt x="934117" y="115348"/>
                  </a:cubicBezTo>
                  <a:cubicBezTo>
                    <a:pt x="932783" y="105632"/>
                    <a:pt x="923544" y="99060"/>
                    <a:pt x="913828" y="99060"/>
                  </a:cubicBezTo>
                  <a:close/>
                  <a:moveTo>
                    <a:pt x="72580" y="0"/>
                  </a:moveTo>
                  <a:lnTo>
                    <a:pt x="1522571" y="0"/>
                  </a:lnTo>
                  <a:cubicBezTo>
                    <a:pt x="1562671" y="0"/>
                    <a:pt x="1595152" y="32480"/>
                    <a:pt x="1595056" y="72580"/>
                  </a:cubicBezTo>
                  <a:lnTo>
                    <a:pt x="1595056" y="2320099"/>
                  </a:lnTo>
                  <a:cubicBezTo>
                    <a:pt x="1595056" y="2360200"/>
                    <a:pt x="1562576" y="2392680"/>
                    <a:pt x="1522476" y="2392680"/>
                  </a:cubicBezTo>
                  <a:lnTo>
                    <a:pt x="72580" y="2392680"/>
                  </a:lnTo>
                  <a:cubicBezTo>
                    <a:pt x="32480" y="2392680"/>
                    <a:pt x="0" y="2360200"/>
                    <a:pt x="0" y="2320099"/>
                  </a:cubicBezTo>
                  <a:lnTo>
                    <a:pt x="0" y="72580"/>
                  </a:lnTo>
                  <a:cubicBezTo>
                    <a:pt x="0" y="32480"/>
                    <a:pt x="32480" y="0"/>
                    <a:pt x="72580" y="0"/>
                  </a:cubicBezTo>
                  <a:close/>
                </a:path>
              </a:pathLst>
            </a:custGeom>
            <a:solidFill>
              <a:srgbClr val="FF671F"/>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grpSp>
      <p:grpSp>
        <p:nvGrpSpPr>
          <p:cNvPr id="136" name="Group 135">
            <a:extLst>
              <a:ext uri="{FF2B5EF4-FFF2-40B4-BE49-F238E27FC236}">
                <a16:creationId xmlns:a16="http://schemas.microsoft.com/office/drawing/2014/main" id="{AD02EAF7-34C2-4FD9-92A4-5FD3EFE21E8D}"/>
              </a:ext>
            </a:extLst>
          </p:cNvPr>
          <p:cNvGrpSpPr/>
          <p:nvPr/>
        </p:nvGrpSpPr>
        <p:grpSpPr>
          <a:xfrm>
            <a:off x="6732336" y="3686861"/>
            <a:ext cx="1958088" cy="1679588"/>
            <a:chOff x="6728300" y="3686861"/>
            <a:chExt cx="1958088" cy="1679588"/>
          </a:xfrm>
        </p:grpSpPr>
        <p:sp>
          <p:nvSpPr>
            <p:cNvPr id="137" name="Hexagon 136">
              <a:extLst>
                <a:ext uri="{FF2B5EF4-FFF2-40B4-BE49-F238E27FC236}">
                  <a16:creationId xmlns:a16="http://schemas.microsoft.com/office/drawing/2014/main" id="{92B8E441-8895-457B-ABEE-869E1EC606C0}"/>
                </a:ext>
              </a:extLst>
            </p:cNvPr>
            <p:cNvSpPr/>
            <p:nvPr/>
          </p:nvSpPr>
          <p:spPr>
            <a:xfrm>
              <a:off x="6728300" y="3686861"/>
              <a:ext cx="1958088" cy="1679588"/>
            </a:xfrm>
            <a:prstGeom prst="hexagon">
              <a:avLst/>
            </a:prstGeom>
            <a:solidFill>
              <a:srgbClr val="FFFFFF">
                <a:alpha val="10000"/>
              </a:srgbClr>
            </a:solidFill>
            <a:ln w="6350" cap="flat" cmpd="sng" algn="ctr">
              <a:solidFill>
                <a:srgbClr val="FFFFFF">
                  <a:alpha val="2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a typeface="+mn-ea"/>
                <a:cs typeface="+mn-cs"/>
              </a:endParaRPr>
            </a:p>
          </p:txBody>
        </p:sp>
        <p:sp>
          <p:nvSpPr>
            <p:cNvPr id="138" name="Freeform: Shape 137">
              <a:extLst>
                <a:ext uri="{FF2B5EF4-FFF2-40B4-BE49-F238E27FC236}">
                  <a16:creationId xmlns:a16="http://schemas.microsoft.com/office/drawing/2014/main" id="{43F1EDF5-DED3-47A6-9E3E-79F4DD5E6B59}"/>
                </a:ext>
              </a:extLst>
            </p:cNvPr>
            <p:cNvSpPr/>
            <p:nvPr/>
          </p:nvSpPr>
          <p:spPr>
            <a:xfrm>
              <a:off x="7419020" y="4179067"/>
              <a:ext cx="576648" cy="695176"/>
            </a:xfrm>
            <a:custGeom>
              <a:avLst/>
              <a:gdLst>
                <a:gd name="connsiteX0" fmla="*/ 911522 w 1966155"/>
                <a:gd name="connsiteY0" fmla="*/ 1102518 h 2370296"/>
                <a:gd name="connsiteX1" fmla="*/ 978197 w 1966155"/>
                <a:gd name="connsiteY1" fmla="*/ 1258728 h 2370296"/>
                <a:gd name="connsiteX2" fmla="*/ 842942 w 1966155"/>
                <a:gd name="connsiteY2" fmla="*/ 1258728 h 2370296"/>
                <a:gd name="connsiteX3" fmla="*/ 895329 w 1966155"/>
                <a:gd name="connsiteY3" fmla="*/ 1052036 h 2370296"/>
                <a:gd name="connsiteX4" fmla="*/ 736262 w 1966155"/>
                <a:gd name="connsiteY4" fmla="*/ 1416844 h 2370296"/>
                <a:gd name="connsiteX5" fmla="*/ 773409 w 1966155"/>
                <a:gd name="connsiteY5" fmla="*/ 1416844 h 2370296"/>
                <a:gd name="connsiteX6" fmla="*/ 827702 w 1966155"/>
                <a:gd name="connsiteY6" fmla="*/ 1293019 h 2370296"/>
                <a:gd name="connsiteX7" fmla="*/ 992484 w 1966155"/>
                <a:gd name="connsiteY7" fmla="*/ 1293019 h 2370296"/>
                <a:gd name="connsiteX8" fmla="*/ 1045825 w 1966155"/>
                <a:gd name="connsiteY8" fmla="*/ 1416844 h 2370296"/>
                <a:gd name="connsiteX9" fmla="*/ 1082972 w 1966155"/>
                <a:gd name="connsiteY9" fmla="*/ 1416844 h 2370296"/>
                <a:gd name="connsiteX10" fmla="*/ 926762 w 1966155"/>
                <a:gd name="connsiteY10" fmla="*/ 1052036 h 2370296"/>
                <a:gd name="connsiteX11" fmla="*/ 1124882 w 1966155"/>
                <a:gd name="connsiteY11" fmla="*/ 1048226 h 2370296"/>
                <a:gd name="connsiteX12" fmla="*/ 1124882 w 1966155"/>
                <a:gd name="connsiteY12" fmla="*/ 1416844 h 2370296"/>
                <a:gd name="connsiteX13" fmla="*/ 1159172 w 1966155"/>
                <a:gd name="connsiteY13" fmla="*/ 1416844 h 2370296"/>
                <a:gd name="connsiteX14" fmla="*/ 1159172 w 1966155"/>
                <a:gd name="connsiteY14" fmla="*/ 1048226 h 2370296"/>
                <a:gd name="connsiteX15" fmla="*/ 1120120 w 1966155"/>
                <a:gd name="connsiteY15" fmla="*/ 0 h 2370296"/>
                <a:gd name="connsiteX16" fmla="*/ 1147742 w 1966155"/>
                <a:gd name="connsiteY16" fmla="*/ 27146 h 2370296"/>
                <a:gd name="connsiteX17" fmla="*/ 1144884 w 1966155"/>
                <a:gd name="connsiteY17" fmla="*/ 40481 h 2370296"/>
                <a:gd name="connsiteX18" fmla="*/ 1193462 w 1966155"/>
                <a:gd name="connsiteY18" fmla="*/ 126206 h 2370296"/>
                <a:gd name="connsiteX19" fmla="*/ 1194414 w 1966155"/>
                <a:gd name="connsiteY19" fmla="*/ 327184 h 2370296"/>
                <a:gd name="connsiteX20" fmla="*/ 1237277 w 1966155"/>
                <a:gd name="connsiteY20" fmla="*/ 329089 h 2370296"/>
                <a:gd name="connsiteX21" fmla="*/ 1237277 w 1966155"/>
                <a:gd name="connsiteY21" fmla="*/ 417671 h 2370296"/>
                <a:gd name="connsiteX22" fmla="*/ 1110594 w 1966155"/>
                <a:gd name="connsiteY22" fmla="*/ 476726 h 2370296"/>
                <a:gd name="connsiteX23" fmla="*/ 1110594 w 1966155"/>
                <a:gd name="connsiteY23" fmla="*/ 534829 h 2370296"/>
                <a:gd name="connsiteX24" fmla="*/ 1162029 w 1966155"/>
                <a:gd name="connsiteY24" fmla="*/ 534829 h 2370296"/>
                <a:gd name="connsiteX25" fmla="*/ 1163934 w 1966155"/>
                <a:gd name="connsiteY25" fmla="*/ 640556 h 2370296"/>
                <a:gd name="connsiteX26" fmla="*/ 1190604 w 1966155"/>
                <a:gd name="connsiteY26" fmla="*/ 656749 h 2370296"/>
                <a:gd name="connsiteX27" fmla="*/ 1254422 w 1966155"/>
                <a:gd name="connsiteY27" fmla="*/ 701516 h 2370296"/>
                <a:gd name="connsiteX28" fmla="*/ 1314429 w 1966155"/>
                <a:gd name="connsiteY28" fmla="*/ 695801 h 2370296"/>
                <a:gd name="connsiteX29" fmla="*/ 1312525 w 1966155"/>
                <a:gd name="connsiteY29" fmla="*/ 69056 h 2370296"/>
                <a:gd name="connsiteX30" fmla="*/ 1300142 w 1966155"/>
                <a:gd name="connsiteY30" fmla="*/ 46196 h 2370296"/>
                <a:gd name="connsiteX31" fmla="*/ 1355387 w 1966155"/>
                <a:gd name="connsiteY31" fmla="*/ 46196 h 2370296"/>
                <a:gd name="connsiteX32" fmla="*/ 1341100 w 1966155"/>
                <a:gd name="connsiteY32" fmla="*/ 70961 h 2370296"/>
                <a:gd name="connsiteX33" fmla="*/ 1343004 w 1966155"/>
                <a:gd name="connsiteY33" fmla="*/ 696754 h 2370296"/>
                <a:gd name="connsiteX34" fmla="*/ 1540172 w 1966155"/>
                <a:gd name="connsiteY34" fmla="*/ 760571 h 2370296"/>
                <a:gd name="connsiteX35" fmla="*/ 1538267 w 1966155"/>
                <a:gd name="connsiteY35" fmla="*/ 456724 h 2370296"/>
                <a:gd name="connsiteX36" fmla="*/ 1462067 w 1966155"/>
                <a:gd name="connsiteY36" fmla="*/ 456724 h 2370296"/>
                <a:gd name="connsiteX37" fmla="*/ 1461114 w 1966155"/>
                <a:gd name="connsiteY37" fmla="*/ 343376 h 2370296"/>
                <a:gd name="connsiteX38" fmla="*/ 1447779 w 1966155"/>
                <a:gd name="connsiteY38" fmla="*/ 319564 h 2370296"/>
                <a:gd name="connsiteX39" fmla="*/ 1503025 w 1966155"/>
                <a:gd name="connsiteY39" fmla="*/ 319564 h 2370296"/>
                <a:gd name="connsiteX40" fmla="*/ 1489689 w 1966155"/>
                <a:gd name="connsiteY40" fmla="*/ 343376 h 2370296"/>
                <a:gd name="connsiteX41" fmla="*/ 1489689 w 1966155"/>
                <a:gd name="connsiteY41" fmla="*/ 427196 h 2370296"/>
                <a:gd name="connsiteX42" fmla="*/ 1537314 w 1966155"/>
                <a:gd name="connsiteY42" fmla="*/ 427196 h 2370296"/>
                <a:gd name="connsiteX43" fmla="*/ 1537314 w 1966155"/>
                <a:gd name="connsiteY43" fmla="*/ 355759 h 2370296"/>
                <a:gd name="connsiteX44" fmla="*/ 1453495 w 1966155"/>
                <a:gd name="connsiteY44" fmla="*/ 206216 h 2370296"/>
                <a:gd name="connsiteX45" fmla="*/ 1425872 w 1966155"/>
                <a:gd name="connsiteY45" fmla="*/ 178594 h 2370296"/>
                <a:gd name="connsiteX46" fmla="*/ 1481117 w 1966155"/>
                <a:gd name="connsiteY46" fmla="*/ 178594 h 2370296"/>
                <a:gd name="connsiteX47" fmla="*/ 1478259 w 1966155"/>
                <a:gd name="connsiteY47" fmla="*/ 191929 h 2370296"/>
                <a:gd name="connsiteX48" fmla="*/ 1565889 w 1966155"/>
                <a:gd name="connsiteY48" fmla="*/ 349091 h 2370296"/>
                <a:gd name="connsiteX49" fmla="*/ 1568747 w 1966155"/>
                <a:gd name="connsiteY49" fmla="*/ 781526 h 2370296"/>
                <a:gd name="connsiteX50" fmla="*/ 1603989 w 1966155"/>
                <a:gd name="connsiteY50" fmla="*/ 812959 h 2370296"/>
                <a:gd name="connsiteX51" fmla="*/ 1604942 w 1966155"/>
                <a:gd name="connsiteY51" fmla="*/ 813911 h 2370296"/>
                <a:gd name="connsiteX52" fmla="*/ 1643042 w 1966155"/>
                <a:gd name="connsiteY52" fmla="*/ 858679 h 2370296"/>
                <a:gd name="connsiteX53" fmla="*/ 1712575 w 1966155"/>
                <a:gd name="connsiteY53" fmla="*/ 743426 h 2370296"/>
                <a:gd name="connsiteX54" fmla="*/ 1713527 w 1966155"/>
                <a:gd name="connsiteY54" fmla="*/ 594836 h 2370296"/>
                <a:gd name="connsiteX55" fmla="*/ 1702097 w 1966155"/>
                <a:gd name="connsiteY55" fmla="*/ 571976 h 2370296"/>
                <a:gd name="connsiteX56" fmla="*/ 1757342 w 1966155"/>
                <a:gd name="connsiteY56" fmla="*/ 571976 h 2370296"/>
                <a:gd name="connsiteX57" fmla="*/ 1742102 w 1966155"/>
                <a:gd name="connsiteY57" fmla="*/ 596741 h 2370296"/>
                <a:gd name="connsiteX58" fmla="*/ 1741150 w 1966155"/>
                <a:gd name="connsiteY58" fmla="*/ 751999 h 2370296"/>
                <a:gd name="connsiteX59" fmla="*/ 1661139 w 1966155"/>
                <a:gd name="connsiteY59" fmla="*/ 885349 h 2370296"/>
                <a:gd name="connsiteX60" fmla="*/ 1711622 w 1966155"/>
                <a:gd name="connsiteY60" fmla="*/ 1011079 h 2370296"/>
                <a:gd name="connsiteX61" fmla="*/ 1725909 w 1966155"/>
                <a:gd name="connsiteY61" fmla="*/ 1028224 h 2370296"/>
                <a:gd name="connsiteX62" fmla="*/ 1825922 w 1966155"/>
                <a:gd name="connsiteY62" fmla="*/ 1099661 h 2370296"/>
                <a:gd name="connsiteX63" fmla="*/ 1883072 w 1966155"/>
                <a:gd name="connsiteY63" fmla="*/ 1191101 h 2370296"/>
                <a:gd name="connsiteX64" fmla="*/ 1888787 w 1966155"/>
                <a:gd name="connsiteY64" fmla="*/ 1385411 h 2370296"/>
                <a:gd name="connsiteX65" fmla="*/ 1892597 w 1966155"/>
                <a:gd name="connsiteY65" fmla="*/ 1406366 h 2370296"/>
                <a:gd name="connsiteX66" fmla="*/ 1954509 w 1966155"/>
                <a:gd name="connsiteY66" fmla="*/ 1541621 h 2370296"/>
                <a:gd name="connsiteX67" fmla="*/ 1965939 w 1966155"/>
                <a:gd name="connsiteY67" fmla="*/ 1638776 h 2370296"/>
                <a:gd name="connsiteX68" fmla="*/ 1799252 w 1966155"/>
                <a:gd name="connsiteY68" fmla="*/ 1930241 h 2370296"/>
                <a:gd name="connsiteX69" fmla="*/ 1737339 w 1966155"/>
                <a:gd name="connsiteY69" fmla="*/ 2005489 h 2370296"/>
                <a:gd name="connsiteX70" fmla="*/ 1737339 w 1966155"/>
                <a:gd name="connsiteY70" fmla="*/ 2007394 h 2370296"/>
                <a:gd name="connsiteX71" fmla="*/ 1732577 w 1966155"/>
                <a:gd name="connsiteY71" fmla="*/ 2299811 h 2370296"/>
                <a:gd name="connsiteX72" fmla="*/ 1698287 w 1966155"/>
                <a:gd name="connsiteY72" fmla="*/ 2348389 h 2370296"/>
                <a:gd name="connsiteX73" fmla="*/ 1639232 w 1966155"/>
                <a:gd name="connsiteY73" fmla="*/ 2370296 h 2370296"/>
                <a:gd name="connsiteX74" fmla="*/ 1459209 w 1966155"/>
                <a:gd name="connsiteY74" fmla="*/ 2370296 h 2370296"/>
                <a:gd name="connsiteX75" fmla="*/ 1399202 w 1966155"/>
                <a:gd name="connsiteY75" fmla="*/ 2351246 h 2370296"/>
                <a:gd name="connsiteX76" fmla="*/ 1363959 w 1966155"/>
                <a:gd name="connsiteY76" fmla="*/ 2299811 h 2370296"/>
                <a:gd name="connsiteX77" fmla="*/ 1251564 w 1966155"/>
                <a:gd name="connsiteY77" fmla="*/ 1906429 h 2370296"/>
                <a:gd name="connsiteX78" fmla="*/ 1228704 w 1966155"/>
                <a:gd name="connsiteY78" fmla="*/ 1889284 h 2370296"/>
                <a:gd name="connsiteX79" fmla="*/ 730547 w 1966155"/>
                <a:gd name="connsiteY79" fmla="*/ 1889284 h 2370296"/>
                <a:gd name="connsiteX80" fmla="*/ 618152 w 1966155"/>
                <a:gd name="connsiteY80" fmla="*/ 1867376 h 2370296"/>
                <a:gd name="connsiteX81" fmla="*/ 522902 w 1966155"/>
                <a:gd name="connsiteY81" fmla="*/ 1803559 h 2370296"/>
                <a:gd name="connsiteX82" fmla="*/ 486707 w 1966155"/>
                <a:gd name="connsiteY82" fmla="*/ 1759744 h 2370296"/>
                <a:gd name="connsiteX83" fmla="*/ 460037 w 1966155"/>
                <a:gd name="connsiteY83" fmla="*/ 1709261 h 2370296"/>
                <a:gd name="connsiteX84" fmla="*/ 436224 w 1966155"/>
                <a:gd name="connsiteY84" fmla="*/ 1694974 h 2370296"/>
                <a:gd name="connsiteX85" fmla="*/ 251439 w 1966155"/>
                <a:gd name="connsiteY85" fmla="*/ 1666399 h 2370296"/>
                <a:gd name="connsiteX86" fmla="*/ 164762 w 1966155"/>
                <a:gd name="connsiteY86" fmla="*/ 979646 h 2370296"/>
                <a:gd name="connsiteX87" fmla="*/ 265727 w 1966155"/>
                <a:gd name="connsiteY87" fmla="*/ 917734 h 2370296"/>
                <a:gd name="connsiteX88" fmla="*/ 289539 w 1966155"/>
                <a:gd name="connsiteY88" fmla="*/ 876776 h 2370296"/>
                <a:gd name="connsiteX89" fmla="*/ 205719 w 1966155"/>
                <a:gd name="connsiteY89" fmla="*/ 736759 h 2370296"/>
                <a:gd name="connsiteX90" fmla="*/ 204767 w 1966155"/>
                <a:gd name="connsiteY90" fmla="*/ 609124 h 2370296"/>
                <a:gd name="connsiteX91" fmla="*/ 191432 w 1966155"/>
                <a:gd name="connsiteY91" fmla="*/ 585311 h 2370296"/>
                <a:gd name="connsiteX92" fmla="*/ 246677 w 1966155"/>
                <a:gd name="connsiteY92" fmla="*/ 585311 h 2370296"/>
                <a:gd name="connsiteX93" fmla="*/ 233342 w 1966155"/>
                <a:gd name="connsiteY93" fmla="*/ 609124 h 2370296"/>
                <a:gd name="connsiteX94" fmla="*/ 234294 w 1966155"/>
                <a:gd name="connsiteY94" fmla="*/ 728186 h 2370296"/>
                <a:gd name="connsiteX95" fmla="*/ 308589 w 1966155"/>
                <a:gd name="connsiteY95" fmla="*/ 851059 h 2370296"/>
                <a:gd name="connsiteX96" fmla="*/ 364787 w 1966155"/>
                <a:gd name="connsiteY96" fmla="*/ 796766 h 2370296"/>
                <a:gd name="connsiteX97" fmla="*/ 466704 w 1966155"/>
                <a:gd name="connsiteY97" fmla="*/ 743426 h 2370296"/>
                <a:gd name="connsiteX98" fmla="*/ 464799 w 1966155"/>
                <a:gd name="connsiteY98" fmla="*/ 116681 h 2370296"/>
                <a:gd name="connsiteX99" fmla="*/ 451464 w 1966155"/>
                <a:gd name="connsiteY99" fmla="*/ 92869 h 2370296"/>
                <a:gd name="connsiteX100" fmla="*/ 506709 w 1966155"/>
                <a:gd name="connsiteY100" fmla="*/ 92869 h 2370296"/>
                <a:gd name="connsiteX101" fmla="*/ 493374 w 1966155"/>
                <a:gd name="connsiteY101" fmla="*/ 116681 h 2370296"/>
                <a:gd name="connsiteX102" fmla="*/ 495279 w 1966155"/>
                <a:gd name="connsiteY102" fmla="*/ 735806 h 2370296"/>
                <a:gd name="connsiteX103" fmla="*/ 618152 w 1966155"/>
                <a:gd name="connsiteY103" fmla="*/ 731044 h 2370296"/>
                <a:gd name="connsiteX104" fmla="*/ 641012 w 1966155"/>
                <a:gd name="connsiteY104" fmla="*/ 721519 h 2370296"/>
                <a:gd name="connsiteX105" fmla="*/ 661967 w 1966155"/>
                <a:gd name="connsiteY105" fmla="*/ 697706 h 2370296"/>
                <a:gd name="connsiteX106" fmla="*/ 580052 w 1966155"/>
                <a:gd name="connsiteY106" fmla="*/ 562451 h 2370296"/>
                <a:gd name="connsiteX107" fmla="*/ 579099 w 1966155"/>
                <a:gd name="connsiteY107" fmla="*/ 409099 h 2370296"/>
                <a:gd name="connsiteX108" fmla="*/ 565764 w 1966155"/>
                <a:gd name="connsiteY108" fmla="*/ 385286 h 2370296"/>
                <a:gd name="connsiteX109" fmla="*/ 621009 w 1966155"/>
                <a:gd name="connsiteY109" fmla="*/ 385286 h 2370296"/>
                <a:gd name="connsiteX110" fmla="*/ 607674 w 1966155"/>
                <a:gd name="connsiteY110" fmla="*/ 409099 h 2370296"/>
                <a:gd name="connsiteX111" fmla="*/ 607674 w 1966155"/>
                <a:gd name="connsiteY111" fmla="*/ 552926 h 2370296"/>
                <a:gd name="connsiteX112" fmla="*/ 681969 w 1966155"/>
                <a:gd name="connsiteY112" fmla="*/ 675799 h 2370296"/>
                <a:gd name="connsiteX113" fmla="*/ 683874 w 1966155"/>
                <a:gd name="connsiteY113" fmla="*/ 674846 h 2370296"/>
                <a:gd name="connsiteX114" fmla="*/ 824844 w 1966155"/>
                <a:gd name="connsiteY114" fmla="*/ 594836 h 2370296"/>
                <a:gd name="connsiteX115" fmla="*/ 822939 w 1966155"/>
                <a:gd name="connsiteY115" fmla="*/ 311944 h 2370296"/>
                <a:gd name="connsiteX116" fmla="*/ 746739 w 1966155"/>
                <a:gd name="connsiteY116" fmla="*/ 311944 h 2370296"/>
                <a:gd name="connsiteX117" fmla="*/ 745787 w 1966155"/>
                <a:gd name="connsiteY117" fmla="*/ 210979 h 2370296"/>
                <a:gd name="connsiteX118" fmla="*/ 732452 w 1966155"/>
                <a:gd name="connsiteY118" fmla="*/ 187166 h 2370296"/>
                <a:gd name="connsiteX119" fmla="*/ 787697 w 1966155"/>
                <a:gd name="connsiteY119" fmla="*/ 187166 h 2370296"/>
                <a:gd name="connsiteX120" fmla="*/ 774362 w 1966155"/>
                <a:gd name="connsiteY120" fmla="*/ 210979 h 2370296"/>
                <a:gd name="connsiteX121" fmla="*/ 774362 w 1966155"/>
                <a:gd name="connsiteY121" fmla="*/ 283369 h 2370296"/>
                <a:gd name="connsiteX122" fmla="*/ 821987 w 1966155"/>
                <a:gd name="connsiteY122" fmla="*/ 283369 h 2370296"/>
                <a:gd name="connsiteX123" fmla="*/ 821034 w 1966155"/>
                <a:gd name="connsiteY123" fmla="*/ 211931 h 2370296"/>
                <a:gd name="connsiteX124" fmla="*/ 739119 w 1966155"/>
                <a:gd name="connsiteY124" fmla="*/ 65246 h 2370296"/>
                <a:gd name="connsiteX125" fmla="*/ 714354 w 1966155"/>
                <a:gd name="connsiteY125" fmla="*/ 38576 h 2370296"/>
                <a:gd name="connsiteX126" fmla="*/ 769599 w 1966155"/>
                <a:gd name="connsiteY126" fmla="*/ 38576 h 2370296"/>
                <a:gd name="connsiteX127" fmla="*/ 765789 w 1966155"/>
                <a:gd name="connsiteY127" fmla="*/ 53816 h 2370296"/>
                <a:gd name="connsiteX128" fmla="*/ 850562 w 1966155"/>
                <a:gd name="connsiteY128" fmla="*/ 205264 h 2370296"/>
                <a:gd name="connsiteX129" fmla="*/ 853419 w 1966155"/>
                <a:gd name="connsiteY129" fmla="*/ 587216 h 2370296"/>
                <a:gd name="connsiteX130" fmla="*/ 934382 w 1966155"/>
                <a:gd name="connsiteY130" fmla="*/ 575786 h 2370296"/>
                <a:gd name="connsiteX131" fmla="*/ 933429 w 1966155"/>
                <a:gd name="connsiteY131" fmla="*/ 422434 h 2370296"/>
                <a:gd name="connsiteX132" fmla="*/ 1017249 w 1966155"/>
                <a:gd name="connsiteY132" fmla="*/ 373856 h 2370296"/>
                <a:gd name="connsiteX133" fmla="*/ 1016297 w 1966155"/>
                <a:gd name="connsiteY133" fmla="*/ 202406 h 2370296"/>
                <a:gd name="connsiteX134" fmla="*/ 947717 w 1966155"/>
                <a:gd name="connsiteY134" fmla="*/ 147161 h 2370296"/>
                <a:gd name="connsiteX135" fmla="*/ 947717 w 1966155"/>
                <a:gd name="connsiteY135" fmla="*/ 76676 h 2370296"/>
                <a:gd name="connsiteX136" fmla="*/ 935334 w 1966155"/>
                <a:gd name="connsiteY136" fmla="*/ 52864 h 2370296"/>
                <a:gd name="connsiteX137" fmla="*/ 990579 w 1966155"/>
                <a:gd name="connsiteY137" fmla="*/ 52864 h 2370296"/>
                <a:gd name="connsiteX138" fmla="*/ 977244 w 1966155"/>
                <a:gd name="connsiteY138" fmla="*/ 76676 h 2370296"/>
                <a:gd name="connsiteX139" fmla="*/ 977244 w 1966155"/>
                <a:gd name="connsiteY139" fmla="*/ 132874 h 2370296"/>
                <a:gd name="connsiteX140" fmla="*/ 1045825 w 1966155"/>
                <a:gd name="connsiteY140" fmla="*/ 188119 h 2370296"/>
                <a:gd name="connsiteX141" fmla="*/ 1046777 w 1966155"/>
                <a:gd name="connsiteY141" fmla="*/ 389096 h 2370296"/>
                <a:gd name="connsiteX142" fmla="*/ 962004 w 1966155"/>
                <a:gd name="connsiteY142" fmla="*/ 438626 h 2370296"/>
                <a:gd name="connsiteX143" fmla="*/ 962957 w 1966155"/>
                <a:gd name="connsiteY143" fmla="*/ 575786 h 2370296"/>
                <a:gd name="connsiteX144" fmla="*/ 1134407 w 1966155"/>
                <a:gd name="connsiteY144" fmla="*/ 625316 h 2370296"/>
                <a:gd name="connsiteX145" fmla="*/ 1134407 w 1966155"/>
                <a:gd name="connsiteY145" fmla="*/ 563404 h 2370296"/>
                <a:gd name="connsiteX146" fmla="*/ 1082972 w 1966155"/>
                <a:gd name="connsiteY146" fmla="*/ 563404 h 2370296"/>
                <a:gd name="connsiteX147" fmla="*/ 1082019 w 1966155"/>
                <a:gd name="connsiteY147" fmla="*/ 458629 h 2370296"/>
                <a:gd name="connsiteX148" fmla="*/ 1208702 w 1966155"/>
                <a:gd name="connsiteY148" fmla="*/ 399574 h 2370296"/>
                <a:gd name="connsiteX149" fmla="*/ 1208702 w 1966155"/>
                <a:gd name="connsiteY149" fmla="*/ 355759 h 2370296"/>
                <a:gd name="connsiteX150" fmla="*/ 1165839 w 1966155"/>
                <a:gd name="connsiteY150" fmla="*/ 353854 h 2370296"/>
                <a:gd name="connsiteX151" fmla="*/ 1164887 w 1966155"/>
                <a:gd name="connsiteY151" fmla="*/ 133826 h 2370296"/>
                <a:gd name="connsiteX152" fmla="*/ 1119167 w 1966155"/>
                <a:gd name="connsiteY152" fmla="*/ 54769 h 2370296"/>
                <a:gd name="connsiteX153" fmla="*/ 1092497 w 1966155"/>
                <a:gd name="connsiteY153" fmla="*/ 27146 h 2370296"/>
                <a:gd name="connsiteX154" fmla="*/ 1120120 w 1966155"/>
                <a:gd name="connsiteY154" fmla="*/ 0 h 2370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1966155" h="2370296">
                  <a:moveTo>
                    <a:pt x="911522" y="1102518"/>
                  </a:moveTo>
                  <a:lnTo>
                    <a:pt x="978197" y="1258728"/>
                  </a:lnTo>
                  <a:lnTo>
                    <a:pt x="842942" y="1258728"/>
                  </a:lnTo>
                  <a:close/>
                  <a:moveTo>
                    <a:pt x="895329" y="1052036"/>
                  </a:moveTo>
                  <a:lnTo>
                    <a:pt x="736262" y="1416844"/>
                  </a:lnTo>
                  <a:lnTo>
                    <a:pt x="773409" y="1416844"/>
                  </a:lnTo>
                  <a:lnTo>
                    <a:pt x="827702" y="1293019"/>
                  </a:lnTo>
                  <a:lnTo>
                    <a:pt x="992484" y="1293019"/>
                  </a:lnTo>
                  <a:lnTo>
                    <a:pt x="1045825" y="1416844"/>
                  </a:lnTo>
                  <a:lnTo>
                    <a:pt x="1082972" y="1416844"/>
                  </a:lnTo>
                  <a:lnTo>
                    <a:pt x="926762" y="1052036"/>
                  </a:lnTo>
                  <a:close/>
                  <a:moveTo>
                    <a:pt x="1124882" y="1048226"/>
                  </a:moveTo>
                  <a:lnTo>
                    <a:pt x="1124882" y="1416844"/>
                  </a:lnTo>
                  <a:lnTo>
                    <a:pt x="1159172" y="1416844"/>
                  </a:lnTo>
                  <a:lnTo>
                    <a:pt x="1159172" y="1048226"/>
                  </a:lnTo>
                  <a:close/>
                  <a:moveTo>
                    <a:pt x="1120120" y="0"/>
                  </a:moveTo>
                  <a:cubicBezTo>
                    <a:pt x="1133931" y="0"/>
                    <a:pt x="1147742" y="9048"/>
                    <a:pt x="1147742" y="27146"/>
                  </a:cubicBezTo>
                  <a:cubicBezTo>
                    <a:pt x="1147742" y="31909"/>
                    <a:pt x="1146789" y="36671"/>
                    <a:pt x="1144884" y="40481"/>
                  </a:cubicBezTo>
                  <a:lnTo>
                    <a:pt x="1193462" y="126206"/>
                  </a:lnTo>
                  <a:lnTo>
                    <a:pt x="1194414" y="327184"/>
                  </a:lnTo>
                  <a:lnTo>
                    <a:pt x="1237277" y="329089"/>
                  </a:lnTo>
                  <a:lnTo>
                    <a:pt x="1237277" y="417671"/>
                  </a:lnTo>
                  <a:lnTo>
                    <a:pt x="1110594" y="476726"/>
                  </a:lnTo>
                  <a:lnTo>
                    <a:pt x="1110594" y="534829"/>
                  </a:lnTo>
                  <a:lnTo>
                    <a:pt x="1162029" y="534829"/>
                  </a:lnTo>
                  <a:lnTo>
                    <a:pt x="1163934" y="640556"/>
                  </a:lnTo>
                  <a:cubicBezTo>
                    <a:pt x="1176317" y="648176"/>
                    <a:pt x="1186794" y="653891"/>
                    <a:pt x="1190604" y="656749"/>
                  </a:cubicBezTo>
                  <a:cubicBezTo>
                    <a:pt x="1205844" y="668179"/>
                    <a:pt x="1246802" y="702469"/>
                    <a:pt x="1254422" y="701516"/>
                  </a:cubicBezTo>
                  <a:cubicBezTo>
                    <a:pt x="1263947" y="699611"/>
                    <a:pt x="1297284" y="696754"/>
                    <a:pt x="1314429" y="695801"/>
                  </a:cubicBezTo>
                  <a:cubicBezTo>
                    <a:pt x="1314429" y="584359"/>
                    <a:pt x="1312525" y="133826"/>
                    <a:pt x="1312525" y="69056"/>
                  </a:cubicBezTo>
                  <a:cubicBezTo>
                    <a:pt x="1304904" y="65246"/>
                    <a:pt x="1300142" y="57626"/>
                    <a:pt x="1300142" y="46196"/>
                  </a:cubicBezTo>
                  <a:cubicBezTo>
                    <a:pt x="1300142" y="10001"/>
                    <a:pt x="1355387" y="10001"/>
                    <a:pt x="1355387" y="46196"/>
                  </a:cubicBezTo>
                  <a:cubicBezTo>
                    <a:pt x="1355387" y="58579"/>
                    <a:pt x="1349672" y="67151"/>
                    <a:pt x="1341100" y="70961"/>
                  </a:cubicBezTo>
                  <a:cubicBezTo>
                    <a:pt x="1341100" y="139541"/>
                    <a:pt x="1343004" y="586264"/>
                    <a:pt x="1343004" y="696754"/>
                  </a:cubicBezTo>
                  <a:cubicBezTo>
                    <a:pt x="1415395" y="695801"/>
                    <a:pt x="1498262" y="721519"/>
                    <a:pt x="1540172" y="760571"/>
                  </a:cubicBezTo>
                  <a:lnTo>
                    <a:pt x="1538267" y="456724"/>
                  </a:lnTo>
                  <a:lnTo>
                    <a:pt x="1462067" y="456724"/>
                  </a:lnTo>
                  <a:lnTo>
                    <a:pt x="1461114" y="343376"/>
                  </a:lnTo>
                  <a:cubicBezTo>
                    <a:pt x="1453495" y="338614"/>
                    <a:pt x="1447779" y="330994"/>
                    <a:pt x="1447779" y="319564"/>
                  </a:cubicBezTo>
                  <a:cubicBezTo>
                    <a:pt x="1447779" y="283369"/>
                    <a:pt x="1503025" y="283369"/>
                    <a:pt x="1503025" y="319564"/>
                  </a:cubicBezTo>
                  <a:cubicBezTo>
                    <a:pt x="1503025" y="330994"/>
                    <a:pt x="1497309" y="339566"/>
                    <a:pt x="1489689" y="343376"/>
                  </a:cubicBezTo>
                  <a:lnTo>
                    <a:pt x="1489689" y="427196"/>
                  </a:lnTo>
                  <a:lnTo>
                    <a:pt x="1537314" y="427196"/>
                  </a:lnTo>
                  <a:lnTo>
                    <a:pt x="1537314" y="355759"/>
                  </a:lnTo>
                  <a:lnTo>
                    <a:pt x="1453495" y="206216"/>
                  </a:lnTo>
                  <a:cubicBezTo>
                    <a:pt x="1440159" y="206216"/>
                    <a:pt x="1425872" y="196691"/>
                    <a:pt x="1425872" y="178594"/>
                  </a:cubicBezTo>
                  <a:cubicBezTo>
                    <a:pt x="1425872" y="142399"/>
                    <a:pt x="1481117" y="142399"/>
                    <a:pt x="1481117" y="178594"/>
                  </a:cubicBezTo>
                  <a:cubicBezTo>
                    <a:pt x="1481117" y="184309"/>
                    <a:pt x="1480164" y="188119"/>
                    <a:pt x="1478259" y="191929"/>
                  </a:cubicBezTo>
                  <a:lnTo>
                    <a:pt x="1565889" y="349091"/>
                  </a:lnTo>
                  <a:lnTo>
                    <a:pt x="1568747" y="781526"/>
                  </a:lnTo>
                  <a:cubicBezTo>
                    <a:pt x="1581129" y="791051"/>
                    <a:pt x="1592559" y="801529"/>
                    <a:pt x="1603989" y="812959"/>
                  </a:cubicBezTo>
                  <a:lnTo>
                    <a:pt x="1604942" y="813911"/>
                  </a:lnTo>
                  <a:cubicBezTo>
                    <a:pt x="1618277" y="828199"/>
                    <a:pt x="1631612" y="842486"/>
                    <a:pt x="1643042" y="858679"/>
                  </a:cubicBezTo>
                  <a:lnTo>
                    <a:pt x="1712575" y="743426"/>
                  </a:lnTo>
                  <a:lnTo>
                    <a:pt x="1713527" y="594836"/>
                  </a:lnTo>
                  <a:cubicBezTo>
                    <a:pt x="1706859" y="590074"/>
                    <a:pt x="1702097" y="582454"/>
                    <a:pt x="1702097" y="571976"/>
                  </a:cubicBezTo>
                  <a:cubicBezTo>
                    <a:pt x="1702097" y="535781"/>
                    <a:pt x="1757342" y="535781"/>
                    <a:pt x="1757342" y="571976"/>
                  </a:cubicBezTo>
                  <a:cubicBezTo>
                    <a:pt x="1757342" y="584359"/>
                    <a:pt x="1750675" y="592931"/>
                    <a:pt x="1742102" y="596741"/>
                  </a:cubicBezTo>
                  <a:lnTo>
                    <a:pt x="1741150" y="751999"/>
                  </a:lnTo>
                  <a:lnTo>
                    <a:pt x="1661139" y="885349"/>
                  </a:lnTo>
                  <a:cubicBezTo>
                    <a:pt x="1664950" y="892016"/>
                    <a:pt x="1706859" y="958691"/>
                    <a:pt x="1711622" y="1011079"/>
                  </a:cubicBezTo>
                  <a:cubicBezTo>
                    <a:pt x="1712575" y="1019651"/>
                    <a:pt x="1718289" y="1025366"/>
                    <a:pt x="1725909" y="1028224"/>
                  </a:cubicBezTo>
                  <a:cubicBezTo>
                    <a:pt x="1744959" y="1035844"/>
                    <a:pt x="1811634" y="1084421"/>
                    <a:pt x="1825922" y="1099661"/>
                  </a:cubicBezTo>
                  <a:cubicBezTo>
                    <a:pt x="1850687" y="1126331"/>
                    <a:pt x="1869737" y="1157764"/>
                    <a:pt x="1883072" y="1191101"/>
                  </a:cubicBezTo>
                  <a:cubicBezTo>
                    <a:pt x="1895454" y="1224439"/>
                    <a:pt x="1915457" y="1326356"/>
                    <a:pt x="1888787" y="1385411"/>
                  </a:cubicBezTo>
                  <a:cubicBezTo>
                    <a:pt x="1885929" y="1392079"/>
                    <a:pt x="1887834" y="1400651"/>
                    <a:pt x="1892597" y="1406366"/>
                  </a:cubicBezTo>
                  <a:cubicBezTo>
                    <a:pt x="1924982" y="1455896"/>
                    <a:pt x="1944032" y="1501616"/>
                    <a:pt x="1954509" y="1541621"/>
                  </a:cubicBezTo>
                  <a:cubicBezTo>
                    <a:pt x="1964987" y="1580674"/>
                    <a:pt x="1966892" y="1614964"/>
                    <a:pt x="1965939" y="1638776"/>
                  </a:cubicBezTo>
                  <a:cubicBezTo>
                    <a:pt x="1965939" y="1803559"/>
                    <a:pt x="1863070" y="1881664"/>
                    <a:pt x="1799252" y="1930241"/>
                  </a:cubicBezTo>
                  <a:cubicBezTo>
                    <a:pt x="1764009" y="1957864"/>
                    <a:pt x="1737339" y="1977866"/>
                    <a:pt x="1737339" y="2005489"/>
                  </a:cubicBezTo>
                  <a:lnTo>
                    <a:pt x="1737339" y="2007394"/>
                  </a:lnTo>
                  <a:cubicBezTo>
                    <a:pt x="1737339" y="2007394"/>
                    <a:pt x="1732577" y="2299811"/>
                    <a:pt x="1732577" y="2299811"/>
                  </a:cubicBezTo>
                  <a:cubicBezTo>
                    <a:pt x="1730672" y="2320766"/>
                    <a:pt x="1713527" y="2336006"/>
                    <a:pt x="1698287" y="2348389"/>
                  </a:cubicBezTo>
                  <a:cubicBezTo>
                    <a:pt x="1681142" y="2360771"/>
                    <a:pt x="1661139" y="2370296"/>
                    <a:pt x="1639232" y="2370296"/>
                  </a:cubicBezTo>
                  <a:lnTo>
                    <a:pt x="1459209" y="2370296"/>
                  </a:lnTo>
                  <a:cubicBezTo>
                    <a:pt x="1436350" y="2370296"/>
                    <a:pt x="1416347" y="2363629"/>
                    <a:pt x="1399202" y="2351246"/>
                  </a:cubicBezTo>
                  <a:cubicBezTo>
                    <a:pt x="1383009" y="2338864"/>
                    <a:pt x="1369675" y="2320766"/>
                    <a:pt x="1363959" y="2299811"/>
                  </a:cubicBezTo>
                  <a:lnTo>
                    <a:pt x="1251564" y="1906429"/>
                  </a:lnTo>
                  <a:cubicBezTo>
                    <a:pt x="1248707" y="1895951"/>
                    <a:pt x="1239182" y="1889284"/>
                    <a:pt x="1228704" y="1889284"/>
                  </a:cubicBezTo>
                  <a:lnTo>
                    <a:pt x="730547" y="1889284"/>
                  </a:lnTo>
                  <a:cubicBezTo>
                    <a:pt x="691494" y="1889284"/>
                    <a:pt x="653394" y="1881664"/>
                    <a:pt x="618152" y="1867376"/>
                  </a:cubicBezTo>
                  <a:cubicBezTo>
                    <a:pt x="582909" y="1853089"/>
                    <a:pt x="550524" y="1831181"/>
                    <a:pt x="522902" y="1803559"/>
                  </a:cubicBezTo>
                  <a:cubicBezTo>
                    <a:pt x="509567" y="1790224"/>
                    <a:pt x="497184" y="1774984"/>
                    <a:pt x="486707" y="1759744"/>
                  </a:cubicBezTo>
                  <a:cubicBezTo>
                    <a:pt x="476229" y="1743551"/>
                    <a:pt x="467657" y="1726406"/>
                    <a:pt x="460037" y="1709261"/>
                  </a:cubicBezTo>
                  <a:cubicBezTo>
                    <a:pt x="455274" y="1699736"/>
                    <a:pt x="445749" y="1694021"/>
                    <a:pt x="436224" y="1694974"/>
                  </a:cubicBezTo>
                  <a:cubicBezTo>
                    <a:pt x="430509" y="1695926"/>
                    <a:pt x="300017" y="1682591"/>
                    <a:pt x="251439" y="1666399"/>
                  </a:cubicBezTo>
                  <a:cubicBezTo>
                    <a:pt x="65702" y="1610201"/>
                    <a:pt x="-160993" y="1233011"/>
                    <a:pt x="164762" y="979646"/>
                  </a:cubicBezTo>
                  <a:cubicBezTo>
                    <a:pt x="191432" y="958691"/>
                    <a:pt x="262869" y="922496"/>
                    <a:pt x="265727" y="917734"/>
                  </a:cubicBezTo>
                  <a:cubicBezTo>
                    <a:pt x="272394" y="903446"/>
                    <a:pt x="280967" y="890111"/>
                    <a:pt x="289539" y="876776"/>
                  </a:cubicBezTo>
                  <a:lnTo>
                    <a:pt x="205719" y="736759"/>
                  </a:lnTo>
                  <a:lnTo>
                    <a:pt x="204767" y="609124"/>
                  </a:lnTo>
                  <a:cubicBezTo>
                    <a:pt x="197147" y="605314"/>
                    <a:pt x="191432" y="596741"/>
                    <a:pt x="191432" y="585311"/>
                  </a:cubicBezTo>
                  <a:cubicBezTo>
                    <a:pt x="191432" y="549116"/>
                    <a:pt x="246677" y="549116"/>
                    <a:pt x="246677" y="585311"/>
                  </a:cubicBezTo>
                  <a:cubicBezTo>
                    <a:pt x="246677" y="596741"/>
                    <a:pt x="240962" y="605314"/>
                    <a:pt x="233342" y="609124"/>
                  </a:cubicBezTo>
                  <a:lnTo>
                    <a:pt x="234294" y="728186"/>
                  </a:lnTo>
                  <a:lnTo>
                    <a:pt x="308589" y="851059"/>
                  </a:lnTo>
                  <a:cubicBezTo>
                    <a:pt x="324782" y="831056"/>
                    <a:pt x="343832" y="812959"/>
                    <a:pt x="364787" y="796766"/>
                  </a:cubicBezTo>
                  <a:cubicBezTo>
                    <a:pt x="394314" y="773906"/>
                    <a:pt x="464799" y="744379"/>
                    <a:pt x="466704" y="743426"/>
                  </a:cubicBezTo>
                  <a:cubicBezTo>
                    <a:pt x="466704" y="676751"/>
                    <a:pt x="464799" y="226219"/>
                    <a:pt x="464799" y="116681"/>
                  </a:cubicBezTo>
                  <a:cubicBezTo>
                    <a:pt x="457179" y="111919"/>
                    <a:pt x="451464" y="104299"/>
                    <a:pt x="451464" y="92869"/>
                  </a:cubicBezTo>
                  <a:cubicBezTo>
                    <a:pt x="451464" y="56674"/>
                    <a:pt x="506709" y="56674"/>
                    <a:pt x="506709" y="92869"/>
                  </a:cubicBezTo>
                  <a:cubicBezTo>
                    <a:pt x="506709" y="104299"/>
                    <a:pt x="500994" y="112871"/>
                    <a:pt x="493374" y="116681"/>
                  </a:cubicBezTo>
                  <a:cubicBezTo>
                    <a:pt x="493374" y="223361"/>
                    <a:pt x="495279" y="647224"/>
                    <a:pt x="495279" y="735806"/>
                  </a:cubicBezTo>
                  <a:cubicBezTo>
                    <a:pt x="530522" y="722471"/>
                    <a:pt x="610532" y="730091"/>
                    <a:pt x="618152" y="731044"/>
                  </a:cubicBezTo>
                  <a:cubicBezTo>
                    <a:pt x="627677" y="732949"/>
                    <a:pt x="636249" y="728186"/>
                    <a:pt x="641012" y="721519"/>
                  </a:cubicBezTo>
                  <a:cubicBezTo>
                    <a:pt x="647679" y="712946"/>
                    <a:pt x="654347" y="705326"/>
                    <a:pt x="661967" y="697706"/>
                  </a:cubicBezTo>
                  <a:lnTo>
                    <a:pt x="580052" y="562451"/>
                  </a:lnTo>
                  <a:lnTo>
                    <a:pt x="579099" y="409099"/>
                  </a:lnTo>
                  <a:cubicBezTo>
                    <a:pt x="571479" y="404336"/>
                    <a:pt x="565764" y="396716"/>
                    <a:pt x="565764" y="385286"/>
                  </a:cubicBezTo>
                  <a:cubicBezTo>
                    <a:pt x="565764" y="349091"/>
                    <a:pt x="621009" y="349091"/>
                    <a:pt x="621009" y="385286"/>
                  </a:cubicBezTo>
                  <a:cubicBezTo>
                    <a:pt x="621009" y="396716"/>
                    <a:pt x="615294" y="405289"/>
                    <a:pt x="607674" y="409099"/>
                  </a:cubicBezTo>
                  <a:lnTo>
                    <a:pt x="607674" y="552926"/>
                  </a:lnTo>
                  <a:lnTo>
                    <a:pt x="681969" y="675799"/>
                  </a:lnTo>
                  <a:cubicBezTo>
                    <a:pt x="682922" y="675799"/>
                    <a:pt x="682922" y="674846"/>
                    <a:pt x="683874" y="674846"/>
                  </a:cubicBezTo>
                  <a:cubicBezTo>
                    <a:pt x="699114" y="662464"/>
                    <a:pt x="781982" y="611981"/>
                    <a:pt x="824844" y="594836"/>
                  </a:cubicBezTo>
                  <a:lnTo>
                    <a:pt x="822939" y="311944"/>
                  </a:lnTo>
                  <a:lnTo>
                    <a:pt x="746739" y="311944"/>
                  </a:lnTo>
                  <a:lnTo>
                    <a:pt x="745787" y="210979"/>
                  </a:lnTo>
                  <a:cubicBezTo>
                    <a:pt x="738167" y="207169"/>
                    <a:pt x="732452" y="198596"/>
                    <a:pt x="732452" y="187166"/>
                  </a:cubicBezTo>
                  <a:cubicBezTo>
                    <a:pt x="732452" y="150971"/>
                    <a:pt x="787697" y="150971"/>
                    <a:pt x="787697" y="187166"/>
                  </a:cubicBezTo>
                  <a:cubicBezTo>
                    <a:pt x="787697" y="198596"/>
                    <a:pt x="781982" y="207169"/>
                    <a:pt x="774362" y="210979"/>
                  </a:cubicBezTo>
                  <a:lnTo>
                    <a:pt x="774362" y="283369"/>
                  </a:lnTo>
                  <a:lnTo>
                    <a:pt x="821987" y="283369"/>
                  </a:lnTo>
                  <a:lnTo>
                    <a:pt x="821034" y="211931"/>
                  </a:lnTo>
                  <a:lnTo>
                    <a:pt x="739119" y="65246"/>
                  </a:lnTo>
                  <a:cubicBezTo>
                    <a:pt x="726737" y="64294"/>
                    <a:pt x="714354" y="55721"/>
                    <a:pt x="714354" y="38576"/>
                  </a:cubicBezTo>
                  <a:cubicBezTo>
                    <a:pt x="714354" y="2381"/>
                    <a:pt x="769599" y="2381"/>
                    <a:pt x="769599" y="38576"/>
                  </a:cubicBezTo>
                  <a:cubicBezTo>
                    <a:pt x="769599" y="44291"/>
                    <a:pt x="768647" y="50006"/>
                    <a:pt x="765789" y="53816"/>
                  </a:cubicBezTo>
                  <a:lnTo>
                    <a:pt x="850562" y="205264"/>
                  </a:lnTo>
                  <a:lnTo>
                    <a:pt x="853419" y="587216"/>
                  </a:lnTo>
                  <a:cubicBezTo>
                    <a:pt x="879137" y="580549"/>
                    <a:pt x="906759" y="576739"/>
                    <a:pt x="934382" y="575786"/>
                  </a:cubicBezTo>
                  <a:lnTo>
                    <a:pt x="933429" y="422434"/>
                  </a:lnTo>
                  <a:lnTo>
                    <a:pt x="1017249" y="373856"/>
                  </a:lnTo>
                  <a:lnTo>
                    <a:pt x="1016297" y="202406"/>
                  </a:lnTo>
                  <a:lnTo>
                    <a:pt x="947717" y="147161"/>
                  </a:lnTo>
                  <a:lnTo>
                    <a:pt x="947717" y="76676"/>
                  </a:lnTo>
                  <a:cubicBezTo>
                    <a:pt x="941049" y="71914"/>
                    <a:pt x="935334" y="64294"/>
                    <a:pt x="935334" y="52864"/>
                  </a:cubicBezTo>
                  <a:cubicBezTo>
                    <a:pt x="935334" y="16669"/>
                    <a:pt x="990579" y="16669"/>
                    <a:pt x="990579" y="52864"/>
                  </a:cubicBezTo>
                  <a:cubicBezTo>
                    <a:pt x="990579" y="64294"/>
                    <a:pt x="984864" y="72866"/>
                    <a:pt x="977244" y="76676"/>
                  </a:cubicBezTo>
                  <a:lnTo>
                    <a:pt x="977244" y="132874"/>
                  </a:lnTo>
                  <a:lnTo>
                    <a:pt x="1045825" y="188119"/>
                  </a:lnTo>
                  <a:lnTo>
                    <a:pt x="1046777" y="389096"/>
                  </a:lnTo>
                  <a:lnTo>
                    <a:pt x="962004" y="438626"/>
                  </a:lnTo>
                  <a:lnTo>
                    <a:pt x="962957" y="575786"/>
                  </a:lnTo>
                  <a:cubicBezTo>
                    <a:pt x="992484" y="576739"/>
                    <a:pt x="1102975" y="609124"/>
                    <a:pt x="1134407" y="625316"/>
                  </a:cubicBezTo>
                  <a:lnTo>
                    <a:pt x="1134407" y="563404"/>
                  </a:lnTo>
                  <a:lnTo>
                    <a:pt x="1082972" y="563404"/>
                  </a:lnTo>
                  <a:lnTo>
                    <a:pt x="1082019" y="458629"/>
                  </a:lnTo>
                  <a:lnTo>
                    <a:pt x="1208702" y="399574"/>
                  </a:lnTo>
                  <a:lnTo>
                    <a:pt x="1208702" y="355759"/>
                  </a:lnTo>
                  <a:lnTo>
                    <a:pt x="1165839" y="353854"/>
                  </a:lnTo>
                  <a:lnTo>
                    <a:pt x="1164887" y="133826"/>
                  </a:lnTo>
                  <a:lnTo>
                    <a:pt x="1119167" y="54769"/>
                  </a:lnTo>
                  <a:cubicBezTo>
                    <a:pt x="1105832" y="54769"/>
                    <a:pt x="1092497" y="45244"/>
                    <a:pt x="1092497" y="27146"/>
                  </a:cubicBezTo>
                  <a:cubicBezTo>
                    <a:pt x="1092497" y="9048"/>
                    <a:pt x="1106309" y="0"/>
                    <a:pt x="1120120" y="0"/>
                  </a:cubicBezTo>
                  <a:close/>
                </a:path>
              </a:pathLst>
            </a:custGeom>
            <a:solidFill>
              <a:srgbClr val="FF671F"/>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grpSp>
      <p:pic>
        <p:nvPicPr>
          <p:cNvPr id="154" name="Picture 12">
            <a:extLst>
              <a:ext uri="{FF2B5EF4-FFF2-40B4-BE49-F238E27FC236}">
                <a16:creationId xmlns:a16="http://schemas.microsoft.com/office/drawing/2014/main" id="{2B45D293-79AB-49B7-B8E8-CCC064C3452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l="-4008" t="-30621" r="4008" b="30621"/>
          <a:stretch>
            <a:fillRect/>
          </a:stretch>
        </p:blipFill>
        <p:spPr bwMode="auto">
          <a:xfrm>
            <a:off x="10753145" y="-20030"/>
            <a:ext cx="1230313"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5" name="Title 1">
            <a:extLst>
              <a:ext uri="{FF2B5EF4-FFF2-40B4-BE49-F238E27FC236}">
                <a16:creationId xmlns:a16="http://schemas.microsoft.com/office/drawing/2014/main" id="{93220186-81CB-48D1-B982-E919F46497FC}"/>
              </a:ext>
            </a:extLst>
          </p:cNvPr>
          <p:cNvSpPr txBox="1">
            <a:spLocks/>
          </p:cNvSpPr>
          <p:nvPr/>
        </p:nvSpPr>
        <p:spPr>
          <a:xfrm>
            <a:off x="3390900" y="58616"/>
            <a:ext cx="5410200" cy="654479"/>
          </a:xfrm>
          <a:prstGeom prst="rect">
            <a:avLst/>
          </a:prstGeom>
        </p:spPr>
        <p:txBody>
          <a:bodyPr/>
          <a:lst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a:lstStyle>
          <a:p>
            <a:pPr algn="ctr"/>
            <a:r>
              <a:rPr lang="en-GB" sz="3600" dirty="0">
                <a:solidFill>
                  <a:schemeClr val="bg1"/>
                </a:solidFill>
                <a:latin typeface="+mn-lt"/>
              </a:rPr>
              <a:t>Definitions</a:t>
            </a:r>
          </a:p>
        </p:txBody>
      </p:sp>
      <p:sp>
        <p:nvSpPr>
          <p:cNvPr id="156" name="TextBox 155">
            <a:extLst>
              <a:ext uri="{FF2B5EF4-FFF2-40B4-BE49-F238E27FC236}">
                <a16:creationId xmlns:a16="http://schemas.microsoft.com/office/drawing/2014/main" id="{7E1A84D3-4FB8-42E0-B611-2371C46FB6D7}"/>
              </a:ext>
            </a:extLst>
          </p:cNvPr>
          <p:cNvSpPr txBox="1"/>
          <p:nvPr/>
        </p:nvSpPr>
        <p:spPr>
          <a:xfrm>
            <a:off x="57973" y="1045069"/>
            <a:ext cx="3800734" cy="2153731"/>
          </a:xfrm>
          <a:prstGeom prst="rect">
            <a:avLst/>
          </a:prstGeom>
          <a:noFill/>
        </p:spPr>
        <p:txBody>
          <a:bodyPr wrap="square">
            <a:spAutoFit/>
          </a:bodyPr>
          <a:lstStyle/>
          <a:p>
            <a:pPr marL="0" marR="0">
              <a:lnSpc>
                <a:spcPct val="107000"/>
              </a:lnSpc>
              <a:spcBef>
                <a:spcPts val="0"/>
              </a:spcBef>
              <a:spcAft>
                <a:spcPts val="0"/>
              </a:spcAft>
            </a:pPr>
            <a:r>
              <a:rPr lang="en-GB" sz="1800" b="1" kern="100" dirty="0">
                <a:solidFill>
                  <a:srgbClr val="FF671F"/>
                </a:solidFill>
                <a:effectLst/>
                <a:latin typeface="Calibri" panose="020F0502020204030204" pitchFamily="34" charset="0"/>
                <a:ea typeface="Calibri" panose="020F0502020204030204" pitchFamily="34" charset="0"/>
                <a:cs typeface="Arial" panose="020B0604020202020204" pitchFamily="34" charset="0"/>
              </a:rPr>
              <a:t>Threat: </a:t>
            </a:r>
          </a:p>
          <a:p>
            <a:pPr marL="0" marR="0">
              <a:lnSpc>
                <a:spcPct val="107000"/>
              </a:lnSpc>
              <a:spcBef>
                <a:spcPts val="0"/>
              </a:spcBef>
              <a:spcAft>
                <a:spcPts val="0"/>
              </a:spcAft>
            </a:pPr>
            <a:r>
              <a:rPr lang="en-GB" b="1" kern="100" dirty="0">
                <a:solidFill>
                  <a:schemeClr val="bg1"/>
                </a:solidFill>
                <a:latin typeface="Calibri" panose="020F0502020204030204" pitchFamily="34" charset="0"/>
                <a:ea typeface="Calibri" panose="020F0502020204030204" pitchFamily="34" charset="0"/>
                <a:cs typeface="Arial" panose="020B0604020202020204" pitchFamily="34" charset="0"/>
              </a:rPr>
              <a:t>I</a:t>
            </a:r>
            <a:r>
              <a:rPr lang="en-GB" sz="18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s anything that could harm company data or systems. </a:t>
            </a:r>
          </a:p>
          <a:p>
            <a:pPr marL="0" marR="0">
              <a:lnSpc>
                <a:spcPct val="107000"/>
              </a:lnSpc>
              <a:spcBef>
                <a:spcPts val="0"/>
              </a:spcBef>
              <a:spcAft>
                <a:spcPts val="0"/>
              </a:spcAft>
            </a:pPr>
            <a:r>
              <a:rPr lang="en-GB" sz="1800" kern="100" dirty="0">
                <a:solidFill>
                  <a:srgbClr val="FF671F"/>
                </a:solidFill>
                <a:effectLst/>
                <a:latin typeface="Calibri" panose="020F0502020204030204" pitchFamily="34" charset="0"/>
                <a:ea typeface="Calibri" panose="020F0502020204030204" pitchFamily="34" charset="0"/>
                <a:cs typeface="Arial" panose="020B0604020202020204" pitchFamily="34" charset="0"/>
              </a:rPr>
              <a:t>Example: </a:t>
            </a:r>
            <a:r>
              <a:rPr lang="en-GB" sz="18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A virus or hacker targeting SMSA’s network.</a:t>
            </a:r>
          </a:p>
          <a:p>
            <a:pPr marL="0" marR="0">
              <a:lnSpc>
                <a:spcPct val="107000"/>
              </a:lnSpc>
              <a:spcBef>
                <a:spcPts val="0"/>
              </a:spcBef>
              <a:spcAft>
                <a:spcPts val="0"/>
              </a:spcAft>
            </a:pPr>
            <a:r>
              <a:rPr lang="en-GB" sz="18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Identifying threats helps protect against potential security breaches.</a:t>
            </a:r>
          </a:p>
        </p:txBody>
      </p:sp>
      <p:sp>
        <p:nvSpPr>
          <p:cNvPr id="157" name="TextBox 156">
            <a:extLst>
              <a:ext uri="{FF2B5EF4-FFF2-40B4-BE49-F238E27FC236}">
                <a16:creationId xmlns:a16="http://schemas.microsoft.com/office/drawing/2014/main" id="{A4D8C66A-4ABD-4FC3-A477-D756435616F6}"/>
              </a:ext>
            </a:extLst>
          </p:cNvPr>
          <p:cNvSpPr txBox="1"/>
          <p:nvPr/>
        </p:nvSpPr>
        <p:spPr>
          <a:xfrm>
            <a:off x="8676540" y="1017408"/>
            <a:ext cx="3526169" cy="2450094"/>
          </a:xfrm>
          <a:prstGeom prst="rect">
            <a:avLst/>
          </a:prstGeom>
          <a:noFill/>
        </p:spPr>
        <p:txBody>
          <a:bodyPr wrap="square">
            <a:spAutoFit/>
          </a:bodyPr>
          <a:lstStyle>
            <a:defPPr>
              <a:defRPr lang="en-US"/>
            </a:defPPr>
            <a:lvl1pPr marR="0">
              <a:lnSpc>
                <a:spcPct val="107000"/>
              </a:lnSpc>
              <a:spcBef>
                <a:spcPts val="0"/>
              </a:spcBef>
              <a:spcAft>
                <a:spcPts val="0"/>
              </a:spcAft>
              <a:defRPr b="1" kern="100">
                <a:solidFill>
                  <a:schemeClr val="bg1"/>
                </a:solidFill>
                <a:effectLst/>
                <a:latin typeface="Calibri" panose="020F0502020204030204" pitchFamily="34" charset="0"/>
                <a:ea typeface="Calibri" panose="020F0502020204030204" pitchFamily="34" charset="0"/>
                <a:cs typeface="Arial" panose="020B0604020202020204" pitchFamily="34" charset="0"/>
              </a:defRPr>
            </a:lvl1pPr>
          </a:lstStyle>
          <a:p>
            <a:r>
              <a:rPr lang="en-GB" dirty="0">
                <a:solidFill>
                  <a:srgbClr val="FF671F"/>
                </a:solidFill>
              </a:rPr>
              <a:t>Control:</a:t>
            </a:r>
            <a:r>
              <a:rPr lang="en-GB" dirty="0"/>
              <a:t>  </a:t>
            </a:r>
          </a:p>
          <a:p>
            <a:r>
              <a:rPr lang="en-GB" b="0" dirty="0"/>
              <a:t>Is a measure taken to reduce or eliminate risks. </a:t>
            </a:r>
          </a:p>
          <a:p>
            <a:r>
              <a:rPr lang="en-GB" b="0" dirty="0">
                <a:solidFill>
                  <a:srgbClr val="FF671F"/>
                </a:solidFill>
              </a:rPr>
              <a:t>Example: </a:t>
            </a:r>
            <a:r>
              <a:rPr lang="en-GB" b="0" dirty="0"/>
              <a:t>SMSA uses two-factor authentication to secure access to systems.</a:t>
            </a:r>
          </a:p>
          <a:p>
            <a:r>
              <a:rPr lang="en-GB" b="0" dirty="0"/>
              <a:t>Controls help protect data and prevent security breaches.</a:t>
            </a:r>
          </a:p>
        </p:txBody>
      </p:sp>
      <p:sp>
        <p:nvSpPr>
          <p:cNvPr id="158" name="TextBox 157">
            <a:extLst>
              <a:ext uri="{FF2B5EF4-FFF2-40B4-BE49-F238E27FC236}">
                <a16:creationId xmlns:a16="http://schemas.microsoft.com/office/drawing/2014/main" id="{7FBC6CE2-4BA7-40D2-8635-A65A4C92DC14}"/>
              </a:ext>
            </a:extLst>
          </p:cNvPr>
          <p:cNvSpPr txBox="1"/>
          <p:nvPr/>
        </p:nvSpPr>
        <p:spPr>
          <a:xfrm>
            <a:off x="17016" y="4736065"/>
            <a:ext cx="3971954" cy="2153731"/>
          </a:xfrm>
          <a:prstGeom prst="rect">
            <a:avLst/>
          </a:prstGeom>
          <a:noFill/>
        </p:spPr>
        <p:txBody>
          <a:bodyPr wrap="square">
            <a:spAutoFit/>
          </a:bodyPr>
          <a:lstStyle>
            <a:defPPr>
              <a:defRPr lang="en-US"/>
            </a:defPPr>
            <a:lvl1pPr marR="0">
              <a:lnSpc>
                <a:spcPct val="107000"/>
              </a:lnSpc>
              <a:spcBef>
                <a:spcPts val="0"/>
              </a:spcBef>
              <a:spcAft>
                <a:spcPts val="0"/>
              </a:spcAft>
              <a:defRPr b="1" kern="100">
                <a:solidFill>
                  <a:schemeClr val="bg1"/>
                </a:solidFill>
                <a:effectLst/>
                <a:latin typeface="Calibri" panose="020F0502020204030204" pitchFamily="34" charset="0"/>
                <a:ea typeface="Calibri" panose="020F0502020204030204" pitchFamily="34" charset="0"/>
                <a:cs typeface="Arial" panose="020B0604020202020204" pitchFamily="34" charset="0"/>
              </a:defRPr>
            </a:lvl1pPr>
          </a:lstStyle>
          <a:p>
            <a:r>
              <a:rPr lang="en-GB" dirty="0">
                <a:solidFill>
                  <a:srgbClr val="FF671F"/>
                </a:solidFill>
              </a:rPr>
              <a:t>Risk:</a:t>
            </a:r>
          </a:p>
          <a:p>
            <a:r>
              <a:rPr lang="en-GB" b="0" dirty="0"/>
              <a:t>Is the chance that a threat will exploit a vulnerability and cause harm. </a:t>
            </a:r>
            <a:r>
              <a:rPr lang="en-GB" b="0" dirty="0">
                <a:solidFill>
                  <a:srgbClr val="FF671F"/>
                </a:solidFill>
              </a:rPr>
              <a:t>Example: </a:t>
            </a:r>
            <a:r>
              <a:rPr lang="en-GB" b="0" dirty="0"/>
              <a:t>The risk of a hacker accessing SMSA’s data through weak passwords.</a:t>
            </a:r>
          </a:p>
          <a:p>
            <a:r>
              <a:rPr lang="en-GB" b="0" dirty="0"/>
              <a:t>Managing risks helps prevent security breaches and protect assets.</a:t>
            </a:r>
          </a:p>
        </p:txBody>
      </p:sp>
      <p:sp>
        <p:nvSpPr>
          <p:cNvPr id="159" name="TextBox 158">
            <a:extLst>
              <a:ext uri="{FF2B5EF4-FFF2-40B4-BE49-F238E27FC236}">
                <a16:creationId xmlns:a16="http://schemas.microsoft.com/office/drawing/2014/main" id="{684BADD5-B0B8-4403-8A6D-B3A8DF345F60}"/>
              </a:ext>
            </a:extLst>
          </p:cNvPr>
          <p:cNvSpPr txBox="1"/>
          <p:nvPr/>
        </p:nvSpPr>
        <p:spPr>
          <a:xfrm>
            <a:off x="8676705" y="4217354"/>
            <a:ext cx="3565319" cy="2585323"/>
          </a:xfrm>
          <a:prstGeom prst="rect">
            <a:avLst/>
          </a:prstGeom>
          <a:noFill/>
        </p:spPr>
        <p:txBody>
          <a:bodyPr wrap="square">
            <a:spAutoFit/>
          </a:bodyPr>
          <a:lstStyle/>
          <a:p>
            <a:r>
              <a:rPr lang="en-GB" sz="1800" b="1" dirty="0">
                <a:solidFill>
                  <a:srgbClr val="FF671F"/>
                </a:solidFill>
                <a:effectLst/>
                <a:latin typeface="Calibri" panose="020F0502020204030204" pitchFamily="34" charset="0"/>
                <a:ea typeface="Calibri" panose="020F0502020204030204" pitchFamily="34" charset="0"/>
                <a:cs typeface="Arial" panose="020B0604020202020204" pitchFamily="34" charset="0"/>
              </a:rPr>
              <a:t>Information security incident:</a:t>
            </a:r>
          </a:p>
          <a:p>
            <a:r>
              <a:rPr lang="en-GB" dirty="0">
                <a:solidFill>
                  <a:schemeClr val="bg1"/>
                </a:solidFill>
                <a:latin typeface="Calibri" panose="020F0502020204030204" pitchFamily="34" charset="0"/>
                <a:ea typeface="Calibri" panose="020F0502020204030204" pitchFamily="34" charset="0"/>
                <a:cs typeface="Arial" panose="020B0604020202020204" pitchFamily="34" charset="0"/>
              </a:rPr>
              <a:t>I</a:t>
            </a:r>
            <a:r>
              <a:rPr lang="en-GB" sz="1800" dirty="0">
                <a:solidFill>
                  <a:schemeClr val="bg1"/>
                </a:solidFill>
                <a:effectLst/>
                <a:latin typeface="Calibri" panose="020F0502020204030204" pitchFamily="34" charset="0"/>
                <a:ea typeface="Calibri" panose="020F0502020204030204" pitchFamily="34" charset="0"/>
                <a:cs typeface="Arial" panose="020B0604020202020204" pitchFamily="34" charset="0"/>
              </a:rPr>
              <a:t>s an event that compromises the security of data. </a:t>
            </a:r>
          </a:p>
          <a:p>
            <a:r>
              <a:rPr lang="en-GB" sz="1800" dirty="0">
                <a:solidFill>
                  <a:srgbClr val="FF671F"/>
                </a:solidFill>
                <a:effectLst/>
                <a:latin typeface="Calibri" panose="020F0502020204030204" pitchFamily="34" charset="0"/>
                <a:ea typeface="Calibri" panose="020F0502020204030204" pitchFamily="34" charset="0"/>
                <a:cs typeface="Arial" panose="020B0604020202020204" pitchFamily="34" charset="0"/>
              </a:rPr>
              <a:t>Example: </a:t>
            </a:r>
            <a:r>
              <a:rPr lang="en-GB" sz="1800" dirty="0">
                <a:solidFill>
                  <a:schemeClr val="bg1"/>
                </a:solidFill>
                <a:effectLst/>
                <a:latin typeface="Calibri" panose="020F0502020204030204" pitchFamily="34" charset="0"/>
                <a:ea typeface="Calibri" panose="020F0502020204030204" pitchFamily="34" charset="0"/>
                <a:cs typeface="Arial" panose="020B0604020202020204" pitchFamily="34" charset="0"/>
              </a:rPr>
              <a:t>A data breach where unauthorized users access SMSA's customer information.</a:t>
            </a:r>
          </a:p>
          <a:p>
            <a:r>
              <a:rPr lang="en-GB" sz="1800" dirty="0">
                <a:solidFill>
                  <a:schemeClr val="bg1"/>
                </a:solidFill>
                <a:effectLst/>
                <a:latin typeface="Calibri" panose="020F0502020204030204" pitchFamily="34" charset="0"/>
                <a:ea typeface="Calibri" panose="020F0502020204030204" pitchFamily="34" charset="0"/>
                <a:cs typeface="Arial" panose="020B0604020202020204" pitchFamily="34" charset="0"/>
              </a:rPr>
              <a:t>Handling incidents quickly helps minimize damage and protect company assets.</a:t>
            </a:r>
          </a:p>
        </p:txBody>
      </p:sp>
    </p:spTree>
    <p:extLst>
      <p:ext uri="{BB962C8B-B14F-4D97-AF65-F5344CB8AC3E}">
        <p14:creationId xmlns:p14="http://schemas.microsoft.com/office/powerpoint/2010/main" val="27647381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73EFD-AD7B-A5E5-6B52-D954DF475603}"/>
              </a:ext>
            </a:extLst>
          </p:cNvPr>
          <p:cNvSpPr txBox="1">
            <a:spLocks/>
          </p:cNvSpPr>
          <p:nvPr/>
        </p:nvSpPr>
        <p:spPr>
          <a:xfrm>
            <a:off x="0" y="47465"/>
            <a:ext cx="7696200" cy="654479"/>
          </a:xfrm>
          <a:prstGeom prst="rect">
            <a:avLst/>
          </a:prstGeom>
        </p:spPr>
        <p:txBody>
          <a:bodyPr/>
          <a:lst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a:lstStyle>
          <a:p>
            <a:r>
              <a:rPr lang="en-GB" sz="3200" dirty="0">
                <a:solidFill>
                  <a:schemeClr val="bg1"/>
                </a:solidFill>
                <a:latin typeface="Arial" panose="020B0604020202020204" pitchFamily="34" charset="0"/>
              </a:rPr>
              <a:t>ISMS Requirements</a:t>
            </a:r>
          </a:p>
        </p:txBody>
      </p:sp>
      <p:sp>
        <p:nvSpPr>
          <p:cNvPr id="7201" name="object 18">
            <a:extLst>
              <a:ext uri="{FF2B5EF4-FFF2-40B4-BE49-F238E27FC236}">
                <a16:creationId xmlns:a16="http://schemas.microsoft.com/office/drawing/2014/main" id="{526FBAF0-AE02-2D19-865E-FBF87CE4B67B}"/>
              </a:ext>
            </a:extLst>
          </p:cNvPr>
          <p:cNvSpPr txBox="1"/>
          <p:nvPr/>
        </p:nvSpPr>
        <p:spPr>
          <a:xfrm>
            <a:off x="3603625" y="6688138"/>
            <a:ext cx="4984750"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latin typeface="Calibri"/>
                <a:cs typeface="Calibri"/>
              </a:rPr>
              <a:t>“</a:t>
            </a:r>
            <a:r>
              <a:rPr sz="650" spc="-5" dirty="0">
                <a:solidFill>
                  <a:schemeClr val="bg1"/>
                </a:solidFill>
                <a:latin typeface="Calibri"/>
                <a:cs typeface="Calibri"/>
              </a:rPr>
              <a:t>C</a:t>
            </a:r>
            <a:r>
              <a:rPr sz="650" spc="-15" dirty="0">
                <a:solidFill>
                  <a:schemeClr val="bg1"/>
                </a:solidFill>
                <a:latin typeface="Calibri"/>
                <a:cs typeface="Calibri"/>
              </a:rPr>
              <a:t>o</a:t>
            </a:r>
            <a:r>
              <a:rPr sz="650" spc="-10" dirty="0">
                <a:solidFill>
                  <a:schemeClr val="bg1"/>
                </a:solidFill>
                <a:latin typeface="Calibri"/>
                <a:cs typeface="Calibri"/>
              </a:rPr>
              <a:t>p</a:t>
            </a:r>
            <a:r>
              <a:rPr sz="650" spc="-15" dirty="0">
                <a:solidFill>
                  <a:schemeClr val="bg1"/>
                </a:solidFill>
                <a:latin typeface="Calibri"/>
                <a:cs typeface="Calibri"/>
              </a:rPr>
              <a:t>y</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a:t>
            </a:r>
            <a:r>
              <a:rPr sz="650" spc="-10" dirty="0">
                <a:solidFill>
                  <a:schemeClr val="bg1"/>
                </a:solidFill>
                <a:latin typeface="Calibri"/>
                <a:cs typeface="Calibri"/>
              </a:rPr>
              <a:t>s</a:t>
            </a:r>
            <a:r>
              <a:rPr sz="650" spc="-5" dirty="0">
                <a:solidFill>
                  <a:schemeClr val="bg1"/>
                </a:solidFill>
                <a:latin typeface="Calibri"/>
                <a:cs typeface="Calibri"/>
              </a:rPr>
              <a:t>:</a:t>
            </a:r>
            <a:r>
              <a:rPr sz="650" spc="-10" dirty="0">
                <a:solidFill>
                  <a:schemeClr val="bg1"/>
                </a:solidFill>
                <a:latin typeface="Calibri"/>
                <a:cs typeface="Calibri"/>
              </a:rPr>
              <a:t> Al</a:t>
            </a:r>
            <a:r>
              <a:rPr sz="650" spc="-5" dirty="0">
                <a:solidFill>
                  <a:schemeClr val="bg1"/>
                </a:solidFill>
                <a:latin typeface="Calibri"/>
                <a:cs typeface="Calibri"/>
              </a:rPr>
              <a:t>l</a:t>
            </a:r>
            <a:r>
              <a:rPr sz="650" spc="15" dirty="0">
                <a:solidFill>
                  <a:schemeClr val="bg1"/>
                </a:solidFill>
                <a:latin typeface="Calibri"/>
                <a:cs typeface="Calibri"/>
              </a:rPr>
              <a:t> </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ts</a:t>
            </a:r>
            <a:r>
              <a:rPr sz="650" spc="-10" dirty="0">
                <a:solidFill>
                  <a:schemeClr val="bg1"/>
                </a:solidFill>
                <a:latin typeface="Calibri"/>
                <a:cs typeface="Calibri"/>
              </a:rPr>
              <a:t> </a:t>
            </a:r>
            <a:r>
              <a:rPr sz="650" spc="-5" dirty="0">
                <a:solidFill>
                  <a:schemeClr val="bg1"/>
                </a:solidFill>
                <a:latin typeface="Calibri"/>
                <a:cs typeface="Calibri"/>
              </a:rPr>
              <a:t>are</a:t>
            </a:r>
            <a:r>
              <a:rPr sz="650" spc="10" dirty="0">
                <a:solidFill>
                  <a:schemeClr val="bg1"/>
                </a:solidFill>
                <a:latin typeface="Calibri"/>
                <a:cs typeface="Calibri"/>
              </a:rPr>
              <a:t> </a:t>
            </a:r>
            <a:r>
              <a:rPr sz="650" spc="-5" dirty="0">
                <a:solidFill>
                  <a:schemeClr val="bg1"/>
                </a:solidFill>
                <a:latin typeface="Calibri"/>
                <a:cs typeface="Calibri"/>
              </a:rPr>
              <a:t>reser</a:t>
            </a:r>
            <a:r>
              <a:rPr sz="650" spc="-10" dirty="0">
                <a:solidFill>
                  <a:schemeClr val="bg1"/>
                </a:solidFill>
                <a:latin typeface="Calibri"/>
                <a:cs typeface="Calibri"/>
              </a:rPr>
              <a:t>v</a:t>
            </a:r>
            <a:r>
              <a:rPr sz="650" spc="-5" dirty="0">
                <a:solidFill>
                  <a:schemeClr val="bg1"/>
                </a:solidFill>
                <a:latin typeface="Calibri"/>
                <a:cs typeface="Calibri"/>
              </a:rPr>
              <a:t>e</a:t>
            </a:r>
            <a:r>
              <a:rPr sz="650" spc="-10" dirty="0">
                <a:solidFill>
                  <a:schemeClr val="bg1"/>
                </a:solidFill>
                <a:latin typeface="Calibri"/>
                <a:cs typeface="Calibri"/>
              </a:rPr>
              <a:t>d</a:t>
            </a:r>
            <a:r>
              <a:rPr sz="650" spc="-5" dirty="0">
                <a:solidFill>
                  <a:schemeClr val="bg1"/>
                </a:solidFill>
                <a:latin typeface="Calibri"/>
                <a:cs typeface="Calibri"/>
              </a:rPr>
              <a:t>,</a:t>
            </a:r>
            <a:r>
              <a:rPr sz="650" spc="-10" dirty="0">
                <a:solidFill>
                  <a:schemeClr val="bg1"/>
                </a:solidFill>
                <a:latin typeface="Calibri"/>
                <a:cs typeface="Calibri"/>
              </a:rPr>
              <a:t> n</a:t>
            </a:r>
            <a:r>
              <a:rPr sz="650" spc="-5" dirty="0">
                <a:solidFill>
                  <a:schemeClr val="bg1"/>
                </a:solidFill>
                <a:latin typeface="Calibri"/>
                <a:cs typeface="Calibri"/>
              </a:rPr>
              <a:t>o</a:t>
            </a:r>
            <a:r>
              <a:rPr sz="650" dirty="0">
                <a:solidFill>
                  <a:schemeClr val="bg1"/>
                </a:solidFill>
                <a:latin typeface="Calibri"/>
                <a:cs typeface="Calibri"/>
              </a:rPr>
              <a:t> </a:t>
            </a:r>
            <a:r>
              <a:rPr sz="650" spc="-10" dirty="0">
                <a:solidFill>
                  <a:schemeClr val="bg1"/>
                </a:solidFill>
                <a:latin typeface="Calibri"/>
                <a:cs typeface="Calibri"/>
              </a:rPr>
              <a:t>p</a:t>
            </a:r>
            <a:r>
              <a:rPr sz="650" spc="-5" dirty="0">
                <a:solidFill>
                  <a:schemeClr val="bg1"/>
                </a:solidFill>
                <a:latin typeface="Calibri"/>
                <a:cs typeface="Calibri"/>
              </a:rPr>
              <a:t>art </a:t>
            </a:r>
            <a:r>
              <a:rPr sz="650" spc="-15" dirty="0">
                <a:solidFill>
                  <a:schemeClr val="bg1"/>
                </a:solidFill>
                <a:latin typeface="Calibri"/>
                <a:cs typeface="Calibri"/>
              </a:rPr>
              <a:t>o</a:t>
            </a:r>
            <a:r>
              <a:rPr sz="650" spc="-5" dirty="0">
                <a:solidFill>
                  <a:schemeClr val="bg1"/>
                </a:solidFill>
                <a:latin typeface="Calibri"/>
                <a:cs typeface="Calibri"/>
              </a:rPr>
              <a:t>f</a:t>
            </a:r>
            <a:r>
              <a:rPr sz="650" spc="10" dirty="0">
                <a:solidFill>
                  <a:schemeClr val="bg1"/>
                </a:solidFill>
                <a:latin typeface="Calibri"/>
                <a:cs typeface="Calibri"/>
              </a:rPr>
              <a:t> </a:t>
            </a:r>
            <a:r>
              <a:rPr sz="650" spc="-5" dirty="0">
                <a:solidFill>
                  <a:schemeClr val="bg1"/>
                </a:solidFill>
                <a:latin typeface="Calibri"/>
                <a:cs typeface="Calibri"/>
              </a:rPr>
              <a:t>t</a:t>
            </a:r>
            <a:r>
              <a:rPr sz="650" spc="-15" dirty="0">
                <a:solidFill>
                  <a:schemeClr val="bg1"/>
                </a:solidFill>
                <a:latin typeface="Calibri"/>
                <a:cs typeface="Calibri"/>
              </a:rPr>
              <a:t>h</a:t>
            </a:r>
            <a:r>
              <a:rPr sz="650" spc="-10" dirty="0">
                <a:solidFill>
                  <a:schemeClr val="bg1"/>
                </a:solidFill>
                <a:latin typeface="Calibri"/>
                <a:cs typeface="Calibri"/>
              </a:rPr>
              <a:t>i</a:t>
            </a:r>
            <a:r>
              <a:rPr sz="650" spc="-5" dirty="0">
                <a:solidFill>
                  <a:schemeClr val="bg1"/>
                </a:solidFill>
                <a:latin typeface="Calibri"/>
                <a:cs typeface="Calibri"/>
              </a:rPr>
              <a:t>s </a:t>
            </a:r>
            <a:r>
              <a:rPr sz="650" spc="-10" dirty="0">
                <a:solidFill>
                  <a:schemeClr val="bg1"/>
                </a:solidFill>
                <a:latin typeface="Calibri"/>
                <a:cs typeface="Calibri"/>
              </a:rPr>
              <a:t>p</a:t>
            </a:r>
            <a:r>
              <a:rPr sz="650" spc="-5" dirty="0">
                <a:solidFill>
                  <a:schemeClr val="bg1"/>
                </a:solidFill>
                <a:latin typeface="Calibri"/>
                <a:cs typeface="Calibri"/>
              </a:rPr>
              <a:t>rese</a:t>
            </a:r>
            <a:r>
              <a:rPr sz="650" spc="-10" dirty="0">
                <a:solidFill>
                  <a:schemeClr val="bg1"/>
                </a:solidFill>
                <a:latin typeface="Calibri"/>
                <a:cs typeface="Calibri"/>
              </a:rPr>
              <a:t>n</a:t>
            </a:r>
            <a:r>
              <a:rPr sz="650" spc="-5" dirty="0">
                <a:solidFill>
                  <a:schemeClr val="bg1"/>
                </a:solidFill>
                <a:latin typeface="Calibri"/>
                <a:cs typeface="Calibri"/>
              </a:rPr>
              <a:t>tat</a:t>
            </a:r>
            <a:r>
              <a:rPr sz="650" spc="-15" dirty="0">
                <a:solidFill>
                  <a:schemeClr val="bg1"/>
                </a:solidFill>
                <a:latin typeface="Calibri"/>
                <a:cs typeface="Calibri"/>
              </a:rPr>
              <a:t>io</a:t>
            </a:r>
            <a:r>
              <a:rPr sz="650" spc="-5" dirty="0">
                <a:solidFill>
                  <a:schemeClr val="bg1"/>
                </a:solidFill>
                <a:latin typeface="Calibri"/>
                <a:cs typeface="Calibri"/>
              </a:rPr>
              <a:t>n</a:t>
            </a:r>
            <a:r>
              <a:rPr sz="650" dirty="0">
                <a:solidFill>
                  <a:schemeClr val="bg1"/>
                </a:solidFill>
                <a:latin typeface="Calibri"/>
                <a:cs typeface="Calibri"/>
              </a:rPr>
              <a:t> </a:t>
            </a:r>
            <a:r>
              <a:rPr sz="650" spc="-5" dirty="0">
                <a:solidFill>
                  <a:schemeClr val="bg1"/>
                </a:solidFill>
                <a:latin typeface="Calibri"/>
                <a:cs typeface="Calibri"/>
              </a:rPr>
              <a:t>can</a:t>
            </a:r>
            <a:r>
              <a:rPr sz="650"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e re</a:t>
            </a:r>
            <a:r>
              <a:rPr sz="650" spc="-10" dirty="0">
                <a:solidFill>
                  <a:schemeClr val="bg1"/>
                </a:solidFill>
                <a:latin typeface="Calibri"/>
                <a:cs typeface="Calibri"/>
              </a:rPr>
              <a:t>p</a:t>
            </a:r>
            <a:r>
              <a:rPr sz="650" spc="-5" dirty="0">
                <a:solidFill>
                  <a:schemeClr val="bg1"/>
                </a:solidFill>
                <a:latin typeface="Calibri"/>
                <a:cs typeface="Calibri"/>
              </a:rPr>
              <a:t>r</a:t>
            </a:r>
            <a:r>
              <a:rPr sz="650" spc="-10" dirty="0">
                <a:solidFill>
                  <a:schemeClr val="bg1"/>
                </a:solidFill>
                <a:latin typeface="Calibri"/>
                <a:cs typeface="Calibri"/>
              </a:rPr>
              <a:t>odu</a:t>
            </a:r>
            <a:r>
              <a:rPr sz="650" spc="-5" dirty="0">
                <a:solidFill>
                  <a:schemeClr val="bg1"/>
                </a:solidFill>
                <a:latin typeface="Calibri"/>
                <a:cs typeface="Calibri"/>
              </a:rPr>
              <a:t>ced</a:t>
            </a:r>
            <a:r>
              <a:rPr sz="650" dirty="0">
                <a:solidFill>
                  <a:schemeClr val="bg1"/>
                </a:solidFill>
                <a:latin typeface="Calibri"/>
                <a:cs typeface="Calibri"/>
              </a:rPr>
              <a:t> </a:t>
            </a:r>
            <a:r>
              <a:rPr sz="650" spc="-15" dirty="0">
                <a:solidFill>
                  <a:schemeClr val="bg1"/>
                </a:solidFill>
                <a:latin typeface="Calibri"/>
                <a:cs typeface="Calibri"/>
              </a:rPr>
              <a:t>o</a:t>
            </a:r>
            <a:r>
              <a:rPr sz="650" spc="-5" dirty="0">
                <a:solidFill>
                  <a:schemeClr val="bg1"/>
                </a:solidFill>
                <a:latin typeface="Calibri"/>
                <a:cs typeface="Calibri"/>
              </a:rPr>
              <a:t>r c</a:t>
            </a:r>
            <a:r>
              <a:rPr sz="650" spc="-10" dirty="0">
                <a:solidFill>
                  <a:schemeClr val="bg1"/>
                </a:solidFill>
                <a:latin typeface="Calibri"/>
                <a:cs typeface="Calibri"/>
              </a:rPr>
              <a:t>opi</a:t>
            </a:r>
            <a:r>
              <a:rPr sz="650" spc="-5" dirty="0">
                <a:solidFill>
                  <a:schemeClr val="bg1"/>
                </a:solidFill>
                <a:latin typeface="Calibri"/>
                <a:cs typeface="Calibri"/>
              </a:rPr>
              <a:t>ed</a:t>
            </a:r>
            <a:r>
              <a:rPr sz="650" spc="15"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y</a:t>
            </a:r>
            <a:r>
              <a:rPr sz="650" spc="-10" dirty="0">
                <a:solidFill>
                  <a:schemeClr val="bg1"/>
                </a:solidFill>
                <a:latin typeface="Calibri"/>
                <a:cs typeface="Calibri"/>
              </a:rPr>
              <a:t> </a:t>
            </a:r>
            <a:r>
              <a:rPr sz="650" spc="-5" dirty="0">
                <a:solidFill>
                  <a:schemeClr val="bg1"/>
                </a:solidFill>
                <a:latin typeface="Calibri"/>
                <a:cs typeface="Calibri"/>
              </a:rPr>
              <a:t>a</a:t>
            </a:r>
            <a:r>
              <a:rPr sz="650" spc="-10" dirty="0">
                <a:solidFill>
                  <a:schemeClr val="bg1"/>
                </a:solidFill>
                <a:latin typeface="Calibri"/>
                <a:cs typeface="Calibri"/>
              </a:rPr>
              <a:t>n</a:t>
            </a:r>
            <a:r>
              <a:rPr sz="650" spc="-5" dirty="0">
                <a:solidFill>
                  <a:schemeClr val="bg1"/>
                </a:solidFill>
                <a:latin typeface="Calibri"/>
                <a:cs typeface="Calibri"/>
              </a:rPr>
              <a:t>y</a:t>
            </a:r>
            <a:r>
              <a:rPr sz="650" dirty="0">
                <a:solidFill>
                  <a:schemeClr val="bg1"/>
                </a:solidFill>
                <a:latin typeface="Calibri"/>
                <a:cs typeface="Calibri"/>
              </a:rPr>
              <a:t> </a:t>
            </a:r>
            <a:r>
              <a:rPr sz="650" spc="-5" dirty="0">
                <a:solidFill>
                  <a:schemeClr val="bg1"/>
                </a:solidFill>
                <a:latin typeface="Calibri"/>
                <a:cs typeface="Calibri"/>
              </a:rPr>
              <a:t>mea</a:t>
            </a:r>
            <a:r>
              <a:rPr sz="650" spc="-10" dirty="0">
                <a:solidFill>
                  <a:schemeClr val="bg1"/>
                </a:solidFill>
                <a:latin typeface="Calibri"/>
                <a:cs typeface="Calibri"/>
              </a:rPr>
              <a:t>n</a:t>
            </a:r>
            <a:r>
              <a:rPr sz="650" spc="-5" dirty="0">
                <a:solidFill>
                  <a:schemeClr val="bg1"/>
                </a:solidFill>
                <a:latin typeface="Calibri"/>
                <a:cs typeface="Calibri"/>
              </a:rPr>
              <a:t>s e</a:t>
            </a:r>
            <a:r>
              <a:rPr sz="650" spc="-10" dirty="0">
                <a:solidFill>
                  <a:schemeClr val="bg1"/>
                </a:solidFill>
                <a:latin typeface="Calibri"/>
                <a:cs typeface="Calibri"/>
              </a:rPr>
              <a:t>x</a:t>
            </a:r>
            <a:r>
              <a:rPr sz="650" spc="-5" dirty="0">
                <a:solidFill>
                  <a:schemeClr val="bg1"/>
                </a:solidFill>
                <a:latin typeface="Calibri"/>
                <a:cs typeface="Calibri"/>
              </a:rPr>
              <a:t>ce</a:t>
            </a:r>
            <a:r>
              <a:rPr sz="650" spc="-10" dirty="0">
                <a:solidFill>
                  <a:schemeClr val="bg1"/>
                </a:solidFill>
                <a:latin typeface="Calibri"/>
                <a:cs typeface="Calibri"/>
              </a:rPr>
              <a:t>p</a:t>
            </a:r>
            <a:r>
              <a:rPr sz="650" spc="-5" dirty="0">
                <a:solidFill>
                  <a:schemeClr val="bg1"/>
                </a:solidFill>
                <a:latin typeface="Calibri"/>
                <a:cs typeface="Calibri"/>
              </a:rPr>
              <a:t>t</a:t>
            </a:r>
            <a:r>
              <a:rPr sz="650" spc="5" dirty="0">
                <a:solidFill>
                  <a:schemeClr val="bg1"/>
                </a:solidFill>
                <a:latin typeface="Calibri"/>
                <a:cs typeface="Calibri"/>
              </a:rPr>
              <a:t> </a:t>
            </a:r>
            <a:r>
              <a:rPr sz="650" spc="-5" dirty="0">
                <a:solidFill>
                  <a:schemeClr val="bg1"/>
                </a:solidFill>
                <a:latin typeface="Calibri"/>
                <a:cs typeface="Calibri"/>
              </a:rPr>
              <a:t>w</a:t>
            </a:r>
            <a:r>
              <a:rPr sz="650" spc="-10" dirty="0">
                <a:solidFill>
                  <a:schemeClr val="bg1"/>
                </a:solidFill>
                <a:latin typeface="Calibri"/>
                <a:cs typeface="Calibri"/>
              </a:rPr>
              <a:t>i</a:t>
            </a:r>
            <a:r>
              <a:rPr sz="650" spc="-5" dirty="0">
                <a:solidFill>
                  <a:schemeClr val="bg1"/>
                </a:solidFill>
                <a:latin typeface="Calibri"/>
                <a:cs typeface="Calibri"/>
              </a:rPr>
              <a:t>th</a:t>
            </a:r>
            <a:r>
              <a:rPr sz="650" spc="-10" dirty="0">
                <a:solidFill>
                  <a:schemeClr val="bg1"/>
                </a:solidFill>
                <a:latin typeface="Calibri"/>
                <a:cs typeface="Calibri"/>
              </a:rPr>
              <a:t> </a:t>
            </a:r>
            <a:r>
              <a:rPr sz="650" spc="-5" dirty="0">
                <a:solidFill>
                  <a:schemeClr val="bg1"/>
                </a:solidFill>
                <a:latin typeface="Calibri"/>
                <a:cs typeface="Calibri"/>
              </a:rPr>
              <a:t>wr</a:t>
            </a:r>
            <a:r>
              <a:rPr sz="650" spc="-10" dirty="0">
                <a:solidFill>
                  <a:schemeClr val="bg1"/>
                </a:solidFill>
                <a:latin typeface="Calibri"/>
                <a:cs typeface="Calibri"/>
              </a:rPr>
              <a:t>i</a:t>
            </a:r>
            <a:r>
              <a:rPr sz="650" spc="-5" dirty="0">
                <a:solidFill>
                  <a:schemeClr val="bg1"/>
                </a:solidFill>
                <a:latin typeface="Calibri"/>
                <a:cs typeface="Calibri"/>
              </a:rPr>
              <a:t>t</a:t>
            </a:r>
            <a:r>
              <a:rPr sz="650" spc="-10" dirty="0">
                <a:solidFill>
                  <a:schemeClr val="bg1"/>
                </a:solidFill>
                <a:latin typeface="Calibri"/>
                <a:cs typeface="Calibri"/>
              </a:rPr>
              <a:t>t</a:t>
            </a:r>
            <a:r>
              <a:rPr sz="650" spc="5" dirty="0">
                <a:solidFill>
                  <a:schemeClr val="bg1"/>
                </a:solidFill>
                <a:latin typeface="Calibri"/>
                <a:cs typeface="Calibri"/>
              </a:rPr>
              <a:t>e</a:t>
            </a:r>
            <a:r>
              <a:rPr sz="650" spc="-5" dirty="0">
                <a:solidFill>
                  <a:schemeClr val="bg1"/>
                </a:solidFill>
                <a:latin typeface="Calibri"/>
                <a:cs typeface="Calibri"/>
              </a:rPr>
              <a:t>n</a:t>
            </a:r>
            <a:r>
              <a:rPr sz="650" spc="-10" dirty="0">
                <a:solidFill>
                  <a:schemeClr val="bg1"/>
                </a:solidFill>
                <a:latin typeface="Calibri"/>
                <a:cs typeface="Calibri"/>
              </a:rPr>
              <a:t> p</a:t>
            </a:r>
            <a:r>
              <a:rPr sz="650" spc="-5" dirty="0">
                <a:solidFill>
                  <a:schemeClr val="bg1"/>
                </a:solidFill>
                <a:latin typeface="Calibri"/>
                <a:cs typeface="Calibri"/>
              </a:rPr>
              <a:t>erm</a:t>
            </a:r>
            <a:r>
              <a:rPr sz="650" spc="-15" dirty="0">
                <a:solidFill>
                  <a:schemeClr val="bg1"/>
                </a:solidFill>
                <a:latin typeface="Calibri"/>
                <a:cs typeface="Calibri"/>
              </a:rPr>
              <a:t>i</a:t>
            </a:r>
            <a:r>
              <a:rPr sz="650" spc="-5" dirty="0">
                <a:solidFill>
                  <a:schemeClr val="bg1"/>
                </a:solidFill>
                <a:latin typeface="Calibri"/>
                <a:cs typeface="Calibri"/>
              </a:rPr>
              <a:t>s</a:t>
            </a:r>
            <a:r>
              <a:rPr sz="650" spc="-10" dirty="0">
                <a:solidFill>
                  <a:schemeClr val="bg1"/>
                </a:solidFill>
                <a:latin typeface="Calibri"/>
                <a:cs typeface="Calibri"/>
              </a:rPr>
              <a:t>si</a:t>
            </a:r>
            <a:r>
              <a:rPr sz="650" spc="-15" dirty="0">
                <a:solidFill>
                  <a:schemeClr val="bg1"/>
                </a:solidFill>
                <a:latin typeface="Calibri"/>
                <a:cs typeface="Calibri"/>
              </a:rPr>
              <a:t>o</a:t>
            </a:r>
            <a:r>
              <a:rPr sz="650" spc="-5" dirty="0">
                <a:solidFill>
                  <a:schemeClr val="bg1"/>
                </a:solidFill>
                <a:latin typeface="Calibri"/>
                <a:cs typeface="Calibri"/>
              </a:rPr>
              <a:t>n</a:t>
            </a:r>
            <a:r>
              <a:rPr sz="650" dirty="0">
                <a:solidFill>
                  <a:schemeClr val="bg1"/>
                </a:solidFill>
                <a:latin typeface="Calibri"/>
                <a:cs typeface="Calibri"/>
              </a:rPr>
              <a:t> </a:t>
            </a:r>
            <a:r>
              <a:rPr sz="650" spc="-15" dirty="0">
                <a:solidFill>
                  <a:schemeClr val="bg1"/>
                </a:solidFill>
                <a:latin typeface="Calibri"/>
                <a:cs typeface="Calibri"/>
              </a:rPr>
              <a:t>f</a:t>
            </a:r>
            <a:r>
              <a:rPr sz="650" spc="-5" dirty="0">
                <a:solidFill>
                  <a:schemeClr val="bg1"/>
                </a:solidFill>
                <a:latin typeface="Calibri"/>
                <a:cs typeface="Calibri"/>
              </a:rPr>
              <a:t>r</a:t>
            </a:r>
            <a:r>
              <a:rPr sz="650" spc="-10" dirty="0">
                <a:solidFill>
                  <a:schemeClr val="bg1"/>
                </a:solidFill>
                <a:latin typeface="Calibri"/>
                <a:cs typeface="Calibri"/>
              </a:rPr>
              <a:t>om</a:t>
            </a:r>
            <a:r>
              <a:rPr lang="en-GB" sz="650" spc="5" dirty="0">
                <a:solidFill>
                  <a:schemeClr val="bg1"/>
                </a:solidFill>
                <a:latin typeface="Calibri"/>
                <a:cs typeface="Calibri"/>
              </a:rPr>
              <a:t> </a:t>
            </a:r>
            <a:r>
              <a:rPr lang="en-GB" sz="650" spc="-5" dirty="0">
                <a:solidFill>
                  <a:schemeClr val="bg1"/>
                </a:solidFill>
                <a:latin typeface="Calibri"/>
                <a:cs typeface="Calibri"/>
              </a:rPr>
              <a:t>S</a:t>
            </a:r>
            <a:r>
              <a:rPr lang="en-GB" sz="650" spc="-15" dirty="0">
                <a:solidFill>
                  <a:schemeClr val="bg1"/>
                </a:solidFill>
                <a:latin typeface="Calibri"/>
                <a:cs typeface="Calibri"/>
              </a:rPr>
              <a:t>M</a:t>
            </a:r>
            <a:r>
              <a:rPr lang="en-GB" sz="650" spc="-5" dirty="0">
                <a:solidFill>
                  <a:schemeClr val="bg1"/>
                </a:solidFill>
                <a:latin typeface="Calibri"/>
                <a:cs typeface="Calibri"/>
              </a:rPr>
              <a:t>SA</a:t>
            </a:r>
            <a:r>
              <a:rPr sz="650" spc="-5" dirty="0">
                <a:solidFill>
                  <a:schemeClr val="bg1"/>
                </a:solidFill>
                <a:latin typeface="Calibri"/>
                <a:cs typeface="Calibri"/>
              </a:rPr>
              <a:t>“</a:t>
            </a:r>
            <a:endParaRPr sz="650" dirty="0">
              <a:solidFill>
                <a:schemeClr val="bg1"/>
              </a:solidFill>
              <a:latin typeface="Calibri"/>
              <a:cs typeface="Calibri"/>
            </a:endParaRPr>
          </a:p>
        </p:txBody>
      </p:sp>
      <p:sp>
        <p:nvSpPr>
          <p:cNvPr id="7270" name="object 18">
            <a:extLst>
              <a:ext uri="{FF2B5EF4-FFF2-40B4-BE49-F238E27FC236}">
                <a16:creationId xmlns:a16="http://schemas.microsoft.com/office/drawing/2014/main" id="{1729E995-80DC-0DAD-A4F9-F916ADFFB580}"/>
              </a:ext>
            </a:extLst>
          </p:cNvPr>
          <p:cNvSpPr txBox="1"/>
          <p:nvPr/>
        </p:nvSpPr>
        <p:spPr>
          <a:xfrm>
            <a:off x="3603625" y="6686664"/>
            <a:ext cx="4984750" cy="100012"/>
          </a:xfrm>
          <a:prstGeom prst="rect">
            <a:avLst/>
          </a:prstGeom>
        </p:spPr>
        <p:txBody>
          <a:bodyPr lIns="0" tIns="0" rIns="0" bIns="0">
            <a:spAutoFit/>
          </a:bodyPr>
          <a:lstStyle/>
          <a:p>
            <a:pPr marL="12700" eaLnBrk="1" fontAlgn="auto" hangingPunct="1">
              <a:spcBef>
                <a:spcPts val="0"/>
              </a:spcBef>
              <a:spcAft>
                <a:spcPts val="0"/>
              </a:spcAft>
              <a:defRPr/>
            </a:pPr>
            <a:r>
              <a:rPr sz="650" dirty="0">
                <a:latin typeface="Calibri"/>
                <a:cs typeface="Calibri"/>
              </a:rPr>
              <a:t>“</a:t>
            </a:r>
            <a:r>
              <a:rPr sz="650" spc="-5" dirty="0">
                <a:latin typeface="Calibri"/>
                <a:cs typeface="Calibri"/>
              </a:rPr>
              <a:t>C</a:t>
            </a:r>
            <a:r>
              <a:rPr sz="650" spc="-15" dirty="0">
                <a:latin typeface="Calibri"/>
                <a:cs typeface="Calibri"/>
              </a:rPr>
              <a:t>o</a:t>
            </a:r>
            <a:r>
              <a:rPr sz="650" spc="-10" dirty="0">
                <a:latin typeface="Calibri"/>
                <a:cs typeface="Calibri"/>
              </a:rPr>
              <a:t>p</a:t>
            </a:r>
            <a:r>
              <a:rPr sz="650" spc="-15" dirty="0">
                <a:latin typeface="Calibri"/>
                <a:cs typeface="Calibri"/>
              </a:rPr>
              <a:t>y</a:t>
            </a:r>
            <a:r>
              <a:rPr sz="650" spc="-5" dirty="0">
                <a:latin typeface="Calibri"/>
                <a:cs typeface="Calibri"/>
              </a:rPr>
              <a:t>r</a:t>
            </a:r>
            <a:r>
              <a:rPr sz="650" spc="-10" dirty="0">
                <a:latin typeface="Calibri"/>
                <a:cs typeface="Calibri"/>
              </a:rPr>
              <a:t>igh</a:t>
            </a:r>
            <a:r>
              <a:rPr sz="650" spc="-5" dirty="0">
                <a:latin typeface="Calibri"/>
                <a:cs typeface="Calibri"/>
              </a:rPr>
              <a:t>t</a:t>
            </a:r>
            <a:r>
              <a:rPr sz="650" spc="-10" dirty="0">
                <a:latin typeface="Calibri"/>
                <a:cs typeface="Calibri"/>
              </a:rPr>
              <a:t>s</a:t>
            </a:r>
            <a:r>
              <a:rPr sz="650" spc="-5" dirty="0">
                <a:latin typeface="Calibri"/>
                <a:cs typeface="Calibri"/>
              </a:rPr>
              <a:t>:</a:t>
            </a:r>
            <a:r>
              <a:rPr sz="650" spc="-10" dirty="0">
                <a:latin typeface="Calibri"/>
                <a:cs typeface="Calibri"/>
              </a:rPr>
              <a:t> Al</a:t>
            </a:r>
            <a:r>
              <a:rPr sz="650" spc="-5" dirty="0">
                <a:latin typeface="Calibri"/>
                <a:cs typeface="Calibri"/>
              </a:rPr>
              <a:t>l</a:t>
            </a:r>
            <a:r>
              <a:rPr sz="650" spc="15" dirty="0">
                <a:latin typeface="Calibri"/>
                <a:cs typeface="Calibri"/>
              </a:rPr>
              <a:t> </a:t>
            </a:r>
            <a:r>
              <a:rPr sz="650" spc="-5" dirty="0">
                <a:latin typeface="Calibri"/>
                <a:cs typeface="Calibri"/>
              </a:rPr>
              <a:t>r</a:t>
            </a:r>
            <a:r>
              <a:rPr sz="650" spc="-10" dirty="0">
                <a:latin typeface="Calibri"/>
                <a:cs typeface="Calibri"/>
              </a:rPr>
              <a:t>igh</a:t>
            </a:r>
            <a:r>
              <a:rPr sz="650" spc="-5" dirty="0">
                <a:latin typeface="Calibri"/>
                <a:cs typeface="Calibri"/>
              </a:rPr>
              <a:t>ts</a:t>
            </a:r>
            <a:r>
              <a:rPr sz="650" spc="-10" dirty="0">
                <a:latin typeface="Calibri"/>
                <a:cs typeface="Calibri"/>
              </a:rPr>
              <a:t> </a:t>
            </a:r>
            <a:r>
              <a:rPr sz="650" spc="-5" dirty="0">
                <a:latin typeface="Calibri"/>
                <a:cs typeface="Calibri"/>
              </a:rPr>
              <a:t>are</a:t>
            </a:r>
            <a:r>
              <a:rPr sz="650" spc="10" dirty="0">
                <a:latin typeface="Calibri"/>
                <a:cs typeface="Calibri"/>
              </a:rPr>
              <a:t> </a:t>
            </a:r>
            <a:r>
              <a:rPr sz="650" spc="-5" dirty="0">
                <a:latin typeface="Calibri"/>
                <a:cs typeface="Calibri"/>
              </a:rPr>
              <a:t>reser</a:t>
            </a:r>
            <a:r>
              <a:rPr sz="650" spc="-10" dirty="0">
                <a:latin typeface="Calibri"/>
                <a:cs typeface="Calibri"/>
              </a:rPr>
              <a:t>v</a:t>
            </a:r>
            <a:r>
              <a:rPr sz="650" spc="-5" dirty="0">
                <a:latin typeface="Calibri"/>
                <a:cs typeface="Calibri"/>
              </a:rPr>
              <a:t>e</a:t>
            </a:r>
            <a:r>
              <a:rPr sz="650" spc="-10" dirty="0">
                <a:latin typeface="Calibri"/>
                <a:cs typeface="Calibri"/>
              </a:rPr>
              <a:t>d</a:t>
            </a:r>
            <a:r>
              <a:rPr sz="650" spc="-5" dirty="0">
                <a:latin typeface="Calibri"/>
                <a:cs typeface="Calibri"/>
              </a:rPr>
              <a:t>,</a:t>
            </a:r>
            <a:r>
              <a:rPr sz="650" spc="-10" dirty="0">
                <a:latin typeface="Calibri"/>
                <a:cs typeface="Calibri"/>
              </a:rPr>
              <a:t> n</a:t>
            </a:r>
            <a:r>
              <a:rPr sz="650" spc="-5" dirty="0">
                <a:latin typeface="Calibri"/>
                <a:cs typeface="Calibri"/>
              </a:rPr>
              <a:t>o</a:t>
            </a:r>
            <a:r>
              <a:rPr sz="650" dirty="0">
                <a:latin typeface="Calibri"/>
                <a:cs typeface="Calibri"/>
              </a:rPr>
              <a:t> </a:t>
            </a:r>
            <a:r>
              <a:rPr sz="650" spc="-10" dirty="0">
                <a:latin typeface="Calibri"/>
                <a:cs typeface="Calibri"/>
              </a:rPr>
              <a:t>p</a:t>
            </a:r>
            <a:r>
              <a:rPr sz="650" spc="-5" dirty="0">
                <a:latin typeface="Calibri"/>
                <a:cs typeface="Calibri"/>
              </a:rPr>
              <a:t>art </a:t>
            </a:r>
            <a:r>
              <a:rPr sz="650" spc="-15" dirty="0">
                <a:latin typeface="Calibri"/>
                <a:cs typeface="Calibri"/>
              </a:rPr>
              <a:t>o</a:t>
            </a:r>
            <a:r>
              <a:rPr sz="650" spc="-5" dirty="0">
                <a:latin typeface="Calibri"/>
                <a:cs typeface="Calibri"/>
              </a:rPr>
              <a:t>f</a:t>
            </a:r>
            <a:r>
              <a:rPr sz="650" spc="10" dirty="0">
                <a:latin typeface="Calibri"/>
                <a:cs typeface="Calibri"/>
              </a:rPr>
              <a:t> </a:t>
            </a:r>
            <a:r>
              <a:rPr sz="650" spc="-5" dirty="0">
                <a:latin typeface="Calibri"/>
                <a:cs typeface="Calibri"/>
              </a:rPr>
              <a:t>t</a:t>
            </a:r>
            <a:r>
              <a:rPr sz="650" spc="-15" dirty="0">
                <a:latin typeface="Calibri"/>
                <a:cs typeface="Calibri"/>
              </a:rPr>
              <a:t>h</a:t>
            </a:r>
            <a:r>
              <a:rPr sz="650" spc="-10" dirty="0">
                <a:latin typeface="Calibri"/>
                <a:cs typeface="Calibri"/>
              </a:rPr>
              <a:t>i</a:t>
            </a:r>
            <a:r>
              <a:rPr sz="650" spc="-5" dirty="0">
                <a:latin typeface="Calibri"/>
                <a:cs typeface="Calibri"/>
              </a:rPr>
              <a:t>s </a:t>
            </a:r>
            <a:r>
              <a:rPr sz="650" spc="-10" dirty="0">
                <a:latin typeface="Calibri"/>
                <a:cs typeface="Calibri"/>
              </a:rPr>
              <a:t>p</a:t>
            </a:r>
            <a:r>
              <a:rPr sz="650" spc="-5" dirty="0">
                <a:latin typeface="Calibri"/>
                <a:cs typeface="Calibri"/>
              </a:rPr>
              <a:t>rese</a:t>
            </a:r>
            <a:r>
              <a:rPr sz="650" spc="-10" dirty="0">
                <a:latin typeface="Calibri"/>
                <a:cs typeface="Calibri"/>
              </a:rPr>
              <a:t>n</a:t>
            </a:r>
            <a:r>
              <a:rPr sz="650" spc="-5" dirty="0">
                <a:latin typeface="Calibri"/>
                <a:cs typeface="Calibri"/>
              </a:rPr>
              <a:t>tat</a:t>
            </a:r>
            <a:r>
              <a:rPr sz="650" spc="-15" dirty="0">
                <a:latin typeface="Calibri"/>
                <a:cs typeface="Calibri"/>
              </a:rPr>
              <a:t>io</a:t>
            </a:r>
            <a:r>
              <a:rPr sz="650" spc="-5" dirty="0">
                <a:latin typeface="Calibri"/>
                <a:cs typeface="Calibri"/>
              </a:rPr>
              <a:t>n</a:t>
            </a:r>
            <a:r>
              <a:rPr sz="650" dirty="0">
                <a:latin typeface="Calibri"/>
                <a:cs typeface="Calibri"/>
              </a:rPr>
              <a:t> </a:t>
            </a:r>
            <a:r>
              <a:rPr sz="650" spc="-5" dirty="0">
                <a:latin typeface="Calibri"/>
                <a:cs typeface="Calibri"/>
              </a:rPr>
              <a:t>can</a:t>
            </a:r>
            <a:r>
              <a:rPr sz="650" dirty="0">
                <a:latin typeface="Calibri"/>
                <a:cs typeface="Calibri"/>
              </a:rPr>
              <a:t> </a:t>
            </a:r>
            <a:r>
              <a:rPr sz="650" spc="-10" dirty="0">
                <a:latin typeface="Calibri"/>
                <a:cs typeface="Calibri"/>
              </a:rPr>
              <a:t>b</a:t>
            </a:r>
            <a:r>
              <a:rPr sz="650" spc="-5" dirty="0">
                <a:latin typeface="Calibri"/>
                <a:cs typeface="Calibri"/>
              </a:rPr>
              <a:t>e re</a:t>
            </a:r>
            <a:r>
              <a:rPr sz="650" spc="-10" dirty="0">
                <a:latin typeface="Calibri"/>
                <a:cs typeface="Calibri"/>
              </a:rPr>
              <a:t>p</a:t>
            </a:r>
            <a:r>
              <a:rPr sz="650" spc="-5" dirty="0">
                <a:latin typeface="Calibri"/>
                <a:cs typeface="Calibri"/>
              </a:rPr>
              <a:t>r</a:t>
            </a:r>
            <a:r>
              <a:rPr sz="650" spc="-10" dirty="0">
                <a:latin typeface="Calibri"/>
                <a:cs typeface="Calibri"/>
              </a:rPr>
              <a:t>odu</a:t>
            </a:r>
            <a:r>
              <a:rPr sz="650" spc="-5" dirty="0">
                <a:latin typeface="Calibri"/>
                <a:cs typeface="Calibri"/>
              </a:rPr>
              <a:t>ced</a:t>
            </a:r>
            <a:r>
              <a:rPr sz="650" dirty="0">
                <a:latin typeface="Calibri"/>
                <a:cs typeface="Calibri"/>
              </a:rPr>
              <a:t> </a:t>
            </a:r>
            <a:r>
              <a:rPr sz="650" spc="-15" dirty="0">
                <a:latin typeface="Calibri"/>
                <a:cs typeface="Calibri"/>
              </a:rPr>
              <a:t>o</a:t>
            </a:r>
            <a:r>
              <a:rPr sz="650" spc="-5" dirty="0">
                <a:latin typeface="Calibri"/>
                <a:cs typeface="Calibri"/>
              </a:rPr>
              <a:t>r c</a:t>
            </a:r>
            <a:r>
              <a:rPr sz="650" spc="-10" dirty="0">
                <a:latin typeface="Calibri"/>
                <a:cs typeface="Calibri"/>
              </a:rPr>
              <a:t>opi</a:t>
            </a:r>
            <a:r>
              <a:rPr sz="650" spc="-5" dirty="0">
                <a:latin typeface="Calibri"/>
                <a:cs typeface="Calibri"/>
              </a:rPr>
              <a:t>ed</a:t>
            </a:r>
            <a:r>
              <a:rPr sz="650" spc="15" dirty="0">
                <a:latin typeface="Calibri"/>
                <a:cs typeface="Calibri"/>
              </a:rPr>
              <a:t> </a:t>
            </a:r>
            <a:r>
              <a:rPr sz="650" spc="-10" dirty="0">
                <a:latin typeface="Calibri"/>
                <a:cs typeface="Calibri"/>
              </a:rPr>
              <a:t>b</a:t>
            </a:r>
            <a:r>
              <a:rPr sz="650" spc="-5" dirty="0">
                <a:latin typeface="Calibri"/>
                <a:cs typeface="Calibri"/>
              </a:rPr>
              <a:t>y</a:t>
            </a:r>
            <a:r>
              <a:rPr sz="650" spc="-10" dirty="0">
                <a:latin typeface="Calibri"/>
                <a:cs typeface="Calibri"/>
              </a:rPr>
              <a:t> </a:t>
            </a:r>
            <a:r>
              <a:rPr sz="650" spc="-5" dirty="0">
                <a:latin typeface="Calibri"/>
                <a:cs typeface="Calibri"/>
              </a:rPr>
              <a:t>a</a:t>
            </a:r>
            <a:r>
              <a:rPr sz="650" spc="-10" dirty="0">
                <a:latin typeface="Calibri"/>
                <a:cs typeface="Calibri"/>
              </a:rPr>
              <a:t>n</a:t>
            </a:r>
            <a:r>
              <a:rPr sz="650" spc="-5" dirty="0">
                <a:latin typeface="Calibri"/>
                <a:cs typeface="Calibri"/>
              </a:rPr>
              <a:t>y</a:t>
            </a:r>
            <a:r>
              <a:rPr sz="650" dirty="0">
                <a:latin typeface="Calibri"/>
                <a:cs typeface="Calibri"/>
              </a:rPr>
              <a:t> </a:t>
            </a:r>
            <a:r>
              <a:rPr sz="650" spc="-5" dirty="0">
                <a:latin typeface="Calibri"/>
                <a:cs typeface="Calibri"/>
              </a:rPr>
              <a:t>mea</a:t>
            </a:r>
            <a:r>
              <a:rPr sz="650" spc="-10" dirty="0">
                <a:latin typeface="Calibri"/>
                <a:cs typeface="Calibri"/>
              </a:rPr>
              <a:t>n</a:t>
            </a:r>
            <a:r>
              <a:rPr sz="650" spc="-5" dirty="0">
                <a:latin typeface="Calibri"/>
                <a:cs typeface="Calibri"/>
              </a:rPr>
              <a:t>s e</a:t>
            </a:r>
            <a:r>
              <a:rPr sz="650" spc="-10" dirty="0">
                <a:latin typeface="Calibri"/>
                <a:cs typeface="Calibri"/>
              </a:rPr>
              <a:t>x</a:t>
            </a:r>
            <a:r>
              <a:rPr sz="650" spc="-5" dirty="0">
                <a:latin typeface="Calibri"/>
                <a:cs typeface="Calibri"/>
              </a:rPr>
              <a:t>ce</a:t>
            </a:r>
            <a:r>
              <a:rPr sz="650" spc="-10" dirty="0">
                <a:latin typeface="Calibri"/>
                <a:cs typeface="Calibri"/>
              </a:rPr>
              <a:t>p</a:t>
            </a:r>
            <a:r>
              <a:rPr sz="650" spc="-5" dirty="0">
                <a:latin typeface="Calibri"/>
                <a:cs typeface="Calibri"/>
              </a:rPr>
              <a:t>t</a:t>
            </a:r>
            <a:r>
              <a:rPr sz="650" spc="5" dirty="0">
                <a:latin typeface="Calibri"/>
                <a:cs typeface="Calibri"/>
              </a:rPr>
              <a:t> </a:t>
            </a:r>
            <a:r>
              <a:rPr sz="650" spc="-5" dirty="0">
                <a:latin typeface="Calibri"/>
                <a:cs typeface="Calibri"/>
              </a:rPr>
              <a:t>w</a:t>
            </a:r>
            <a:r>
              <a:rPr sz="650" spc="-10" dirty="0">
                <a:latin typeface="Calibri"/>
                <a:cs typeface="Calibri"/>
              </a:rPr>
              <a:t>i</a:t>
            </a:r>
            <a:r>
              <a:rPr sz="650" spc="-5" dirty="0">
                <a:latin typeface="Calibri"/>
                <a:cs typeface="Calibri"/>
              </a:rPr>
              <a:t>th</a:t>
            </a:r>
            <a:r>
              <a:rPr sz="650" spc="-10" dirty="0">
                <a:latin typeface="Calibri"/>
                <a:cs typeface="Calibri"/>
              </a:rPr>
              <a:t> </a:t>
            </a:r>
            <a:r>
              <a:rPr sz="650" spc="-5" dirty="0">
                <a:latin typeface="Calibri"/>
                <a:cs typeface="Calibri"/>
              </a:rPr>
              <a:t>wr</a:t>
            </a:r>
            <a:r>
              <a:rPr sz="650" spc="-10" dirty="0">
                <a:latin typeface="Calibri"/>
                <a:cs typeface="Calibri"/>
              </a:rPr>
              <a:t>i</a:t>
            </a:r>
            <a:r>
              <a:rPr sz="650" spc="-5" dirty="0">
                <a:latin typeface="Calibri"/>
                <a:cs typeface="Calibri"/>
              </a:rPr>
              <a:t>t</a:t>
            </a:r>
            <a:r>
              <a:rPr sz="650" spc="-10" dirty="0">
                <a:latin typeface="Calibri"/>
                <a:cs typeface="Calibri"/>
              </a:rPr>
              <a:t>t</a:t>
            </a:r>
            <a:r>
              <a:rPr sz="650" spc="5" dirty="0">
                <a:latin typeface="Calibri"/>
                <a:cs typeface="Calibri"/>
              </a:rPr>
              <a:t>e</a:t>
            </a:r>
            <a:r>
              <a:rPr sz="650" spc="-5" dirty="0">
                <a:latin typeface="Calibri"/>
                <a:cs typeface="Calibri"/>
              </a:rPr>
              <a:t>n</a:t>
            </a:r>
            <a:r>
              <a:rPr sz="650" spc="-10" dirty="0">
                <a:latin typeface="Calibri"/>
                <a:cs typeface="Calibri"/>
              </a:rPr>
              <a:t> p</a:t>
            </a:r>
            <a:r>
              <a:rPr sz="650" spc="-5" dirty="0">
                <a:latin typeface="Calibri"/>
                <a:cs typeface="Calibri"/>
              </a:rPr>
              <a:t>erm</a:t>
            </a:r>
            <a:r>
              <a:rPr sz="650" spc="-15" dirty="0">
                <a:latin typeface="Calibri"/>
                <a:cs typeface="Calibri"/>
              </a:rPr>
              <a:t>i</a:t>
            </a:r>
            <a:r>
              <a:rPr sz="650" spc="-5" dirty="0">
                <a:latin typeface="Calibri"/>
                <a:cs typeface="Calibri"/>
              </a:rPr>
              <a:t>s</a:t>
            </a:r>
            <a:r>
              <a:rPr sz="650" spc="-10" dirty="0">
                <a:latin typeface="Calibri"/>
                <a:cs typeface="Calibri"/>
              </a:rPr>
              <a:t>si</a:t>
            </a:r>
            <a:r>
              <a:rPr sz="650" spc="-15" dirty="0">
                <a:latin typeface="Calibri"/>
                <a:cs typeface="Calibri"/>
              </a:rPr>
              <a:t>o</a:t>
            </a:r>
            <a:r>
              <a:rPr sz="650" spc="-5" dirty="0">
                <a:latin typeface="Calibri"/>
                <a:cs typeface="Calibri"/>
              </a:rPr>
              <a:t>n</a:t>
            </a:r>
            <a:r>
              <a:rPr sz="650" dirty="0">
                <a:latin typeface="Calibri"/>
                <a:cs typeface="Calibri"/>
              </a:rPr>
              <a:t> </a:t>
            </a:r>
            <a:r>
              <a:rPr sz="650" spc="-15" dirty="0">
                <a:latin typeface="Calibri"/>
                <a:cs typeface="Calibri"/>
              </a:rPr>
              <a:t>f</a:t>
            </a:r>
            <a:r>
              <a:rPr sz="650" spc="-5" dirty="0">
                <a:latin typeface="Calibri"/>
                <a:cs typeface="Calibri"/>
              </a:rPr>
              <a:t>r</a:t>
            </a:r>
            <a:r>
              <a:rPr sz="650" spc="-10" dirty="0">
                <a:latin typeface="Calibri"/>
                <a:cs typeface="Calibri"/>
              </a:rPr>
              <a:t>om</a:t>
            </a:r>
            <a:r>
              <a:rPr lang="en-GB" sz="650" spc="5" dirty="0">
                <a:latin typeface="Calibri"/>
                <a:cs typeface="Calibri"/>
              </a:rPr>
              <a:t> </a:t>
            </a:r>
            <a:r>
              <a:rPr lang="en-GB" sz="650" spc="-5" dirty="0">
                <a:latin typeface="Calibri"/>
                <a:cs typeface="Calibri"/>
              </a:rPr>
              <a:t>S</a:t>
            </a:r>
            <a:r>
              <a:rPr lang="en-GB" sz="650" spc="-15" dirty="0">
                <a:latin typeface="Calibri"/>
                <a:cs typeface="Calibri"/>
              </a:rPr>
              <a:t>M</a:t>
            </a:r>
            <a:r>
              <a:rPr lang="en-GB" sz="650" spc="-5" dirty="0">
                <a:latin typeface="Calibri"/>
                <a:cs typeface="Calibri"/>
              </a:rPr>
              <a:t>SA</a:t>
            </a:r>
            <a:r>
              <a:rPr sz="650" spc="-5" dirty="0">
                <a:latin typeface="Calibri"/>
                <a:cs typeface="Calibri"/>
              </a:rPr>
              <a:t>“</a:t>
            </a:r>
            <a:endParaRPr sz="650" dirty="0">
              <a:latin typeface="Calibri"/>
              <a:cs typeface="Calibri"/>
            </a:endParaRPr>
          </a:p>
        </p:txBody>
      </p:sp>
      <p:sp>
        <p:nvSpPr>
          <p:cNvPr id="3" name="Oval 2">
            <a:extLst>
              <a:ext uri="{FF2B5EF4-FFF2-40B4-BE49-F238E27FC236}">
                <a16:creationId xmlns:a16="http://schemas.microsoft.com/office/drawing/2014/main" id="{0E0DB11B-F380-E885-6409-AEBE0F4E112C}"/>
              </a:ext>
            </a:extLst>
          </p:cNvPr>
          <p:cNvSpPr/>
          <p:nvPr/>
        </p:nvSpPr>
        <p:spPr>
          <a:xfrm>
            <a:off x="3124200" y="457200"/>
            <a:ext cx="5943600" cy="5943600"/>
          </a:xfrm>
          <a:prstGeom prst="ellipse">
            <a:avLst/>
          </a:prstGeom>
          <a:solidFill>
            <a:srgbClr val="FF67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 name="Straight Connector 3">
            <a:extLst>
              <a:ext uri="{FF2B5EF4-FFF2-40B4-BE49-F238E27FC236}">
                <a16:creationId xmlns:a16="http://schemas.microsoft.com/office/drawing/2014/main" id="{4AB138E8-D9BB-D8CE-BAA4-ACFF8EDF4ADA}"/>
              </a:ext>
            </a:extLst>
          </p:cNvPr>
          <p:cNvCxnSpPr>
            <a:cxnSpLocks/>
            <a:stCxn id="3" idx="3"/>
          </p:cNvCxnSpPr>
          <p:nvPr/>
        </p:nvCxnSpPr>
        <p:spPr>
          <a:xfrm flipV="1">
            <a:off x="3994620" y="1219200"/>
            <a:ext cx="4285780" cy="4311180"/>
          </a:xfrm>
          <a:prstGeom prst="line">
            <a:avLst/>
          </a:prstGeom>
          <a:ln w="38100">
            <a:solidFill>
              <a:srgbClr val="020C0F"/>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43740F5A-CF63-70A8-1432-0D3A507E4E4E}"/>
              </a:ext>
            </a:extLst>
          </p:cNvPr>
          <p:cNvCxnSpPr>
            <a:cxnSpLocks/>
            <a:endCxn id="3" idx="6"/>
          </p:cNvCxnSpPr>
          <p:nvPr/>
        </p:nvCxnSpPr>
        <p:spPr>
          <a:xfrm flipV="1">
            <a:off x="2944906" y="3429000"/>
            <a:ext cx="6122894" cy="19676"/>
          </a:xfrm>
          <a:prstGeom prst="line">
            <a:avLst/>
          </a:prstGeom>
          <a:ln w="38100">
            <a:solidFill>
              <a:srgbClr val="020C0F"/>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935D24F8-A87B-148A-A3DF-85F5F20932BC}"/>
              </a:ext>
            </a:extLst>
          </p:cNvPr>
          <p:cNvCxnSpPr>
            <a:cxnSpLocks/>
          </p:cNvCxnSpPr>
          <p:nvPr/>
        </p:nvCxnSpPr>
        <p:spPr>
          <a:xfrm>
            <a:off x="3798926" y="1004454"/>
            <a:ext cx="4481474" cy="4634346"/>
          </a:xfrm>
          <a:prstGeom prst="line">
            <a:avLst/>
          </a:prstGeom>
          <a:ln w="38100">
            <a:solidFill>
              <a:srgbClr val="020C0F"/>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B264F572-CA57-565E-E88B-049C2CBE44E6}"/>
              </a:ext>
            </a:extLst>
          </p:cNvPr>
          <p:cNvCxnSpPr>
            <a:cxnSpLocks/>
          </p:cNvCxnSpPr>
          <p:nvPr/>
        </p:nvCxnSpPr>
        <p:spPr>
          <a:xfrm flipH="1">
            <a:off x="5145741" y="571006"/>
            <a:ext cx="1833582" cy="5755341"/>
          </a:xfrm>
          <a:prstGeom prst="line">
            <a:avLst/>
          </a:prstGeom>
          <a:ln w="38100">
            <a:solidFill>
              <a:srgbClr val="020C0F"/>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FCB143D-2240-CC96-9318-FB00E85136FE}"/>
              </a:ext>
            </a:extLst>
          </p:cNvPr>
          <p:cNvCxnSpPr>
            <a:cxnSpLocks/>
          </p:cNvCxnSpPr>
          <p:nvPr/>
        </p:nvCxnSpPr>
        <p:spPr>
          <a:xfrm flipV="1">
            <a:off x="3361765" y="2222500"/>
            <a:ext cx="5509185" cy="2376395"/>
          </a:xfrm>
          <a:prstGeom prst="line">
            <a:avLst/>
          </a:prstGeom>
          <a:ln w="38100">
            <a:solidFill>
              <a:srgbClr val="020C0F"/>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88EE03D-11BA-7750-D530-8067B2B98FE1}"/>
              </a:ext>
            </a:extLst>
          </p:cNvPr>
          <p:cNvCxnSpPr>
            <a:cxnSpLocks/>
          </p:cNvCxnSpPr>
          <p:nvPr/>
        </p:nvCxnSpPr>
        <p:spPr>
          <a:xfrm>
            <a:off x="5309722" y="496553"/>
            <a:ext cx="1498427" cy="5864894"/>
          </a:xfrm>
          <a:prstGeom prst="line">
            <a:avLst/>
          </a:prstGeom>
          <a:ln w="38100">
            <a:solidFill>
              <a:srgbClr val="020C0F"/>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D26BDBF-EF51-C2A8-DCED-15ADB384E12A}"/>
              </a:ext>
            </a:extLst>
          </p:cNvPr>
          <p:cNvCxnSpPr>
            <a:cxnSpLocks/>
          </p:cNvCxnSpPr>
          <p:nvPr/>
        </p:nvCxnSpPr>
        <p:spPr>
          <a:xfrm>
            <a:off x="3284035" y="2349596"/>
            <a:ext cx="5706035" cy="2149771"/>
          </a:xfrm>
          <a:prstGeom prst="line">
            <a:avLst/>
          </a:prstGeom>
          <a:ln w="38100">
            <a:solidFill>
              <a:srgbClr val="020C0F"/>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4E69D56C-3D14-F7AC-CE63-C8A1E7C1F248}"/>
              </a:ext>
            </a:extLst>
          </p:cNvPr>
          <p:cNvSpPr/>
          <p:nvPr/>
        </p:nvSpPr>
        <p:spPr>
          <a:xfrm>
            <a:off x="4267200" y="1600200"/>
            <a:ext cx="3657600" cy="36576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F0D49D8A-164E-D215-E600-7F8F7076D15E}"/>
              </a:ext>
            </a:extLst>
          </p:cNvPr>
          <p:cNvSpPr/>
          <p:nvPr/>
        </p:nvSpPr>
        <p:spPr>
          <a:xfrm>
            <a:off x="5181600" y="2514600"/>
            <a:ext cx="1828800" cy="1828800"/>
          </a:xfrm>
          <a:prstGeom prst="ellipse">
            <a:avLst/>
          </a:prstGeom>
          <a:solidFill>
            <a:srgbClr val="9E01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Isosceles Triangle 12">
            <a:extLst>
              <a:ext uri="{FF2B5EF4-FFF2-40B4-BE49-F238E27FC236}">
                <a16:creationId xmlns:a16="http://schemas.microsoft.com/office/drawing/2014/main" id="{9344B1C2-E748-C05A-0D86-C1D800C5D92E}"/>
              </a:ext>
            </a:extLst>
          </p:cNvPr>
          <p:cNvSpPr/>
          <p:nvPr/>
        </p:nvSpPr>
        <p:spPr>
          <a:xfrm>
            <a:off x="5378823" y="2823883"/>
            <a:ext cx="1434353" cy="894230"/>
          </a:xfrm>
          <a:prstGeom prst="triangle">
            <a:avLst>
              <a:gd name="adj" fmla="val 5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67B6BFDA-123C-DC5E-844D-F48EC1C292A5}"/>
              </a:ext>
            </a:extLst>
          </p:cNvPr>
          <p:cNvSpPr/>
          <p:nvPr/>
        </p:nvSpPr>
        <p:spPr>
          <a:xfrm rot="20939477">
            <a:off x="5622566" y="1724319"/>
            <a:ext cx="1104051" cy="336329"/>
          </a:xfrm>
          <a:custGeom>
            <a:avLst/>
            <a:gdLst>
              <a:gd name="connsiteX0" fmla="*/ 685598 w 1562512"/>
              <a:gd name="connsiteY0" fmla="*/ 96 h 678146"/>
              <a:gd name="connsiteX1" fmla="*/ 1247284 w 1562512"/>
              <a:gd name="connsiteY1" fmla="*/ 189730 h 678146"/>
              <a:gd name="connsiteX2" fmla="*/ 1251253 w 1562512"/>
              <a:gd name="connsiteY2" fmla="*/ 191825 h 678146"/>
              <a:gd name="connsiteX3" fmla="*/ 1328518 w 1562512"/>
              <a:gd name="connsiteY3" fmla="*/ 73774 h 678146"/>
              <a:gd name="connsiteX4" fmla="*/ 1562512 w 1562512"/>
              <a:gd name="connsiteY4" fmla="*/ 658563 h 678146"/>
              <a:gd name="connsiteX5" fmla="*/ 932950 w 1562512"/>
              <a:gd name="connsiteY5" fmla="*/ 678146 h 678146"/>
              <a:gd name="connsiteX6" fmla="*/ 1006688 w 1562512"/>
              <a:gd name="connsiteY6" fmla="*/ 565485 h 678146"/>
              <a:gd name="connsiteX7" fmla="*/ 948276 w 1562512"/>
              <a:gd name="connsiteY7" fmla="*/ 527068 h 678146"/>
              <a:gd name="connsiteX8" fmla="*/ 375 w 1562512"/>
              <a:gd name="connsiteY8" fmla="*/ 448348 h 678146"/>
              <a:gd name="connsiteX9" fmla="*/ 514533 w 1562512"/>
              <a:gd name="connsiteY9" fmla="*/ 14239 h 678146"/>
              <a:gd name="connsiteX10" fmla="*/ 685598 w 1562512"/>
              <a:gd name="connsiteY10" fmla="*/ 96 h 678146"/>
              <a:gd name="connsiteX0" fmla="*/ 685598 w 1562512"/>
              <a:gd name="connsiteY0" fmla="*/ 96 h 678146"/>
              <a:gd name="connsiteX1" fmla="*/ 1247284 w 1562512"/>
              <a:gd name="connsiteY1" fmla="*/ 189730 h 678146"/>
              <a:gd name="connsiteX2" fmla="*/ 1251253 w 1562512"/>
              <a:gd name="connsiteY2" fmla="*/ 191825 h 678146"/>
              <a:gd name="connsiteX3" fmla="*/ 1328518 w 1562512"/>
              <a:gd name="connsiteY3" fmla="*/ 73774 h 678146"/>
              <a:gd name="connsiteX4" fmla="*/ 1562512 w 1562512"/>
              <a:gd name="connsiteY4" fmla="*/ 658563 h 678146"/>
              <a:gd name="connsiteX5" fmla="*/ 932950 w 1562512"/>
              <a:gd name="connsiteY5" fmla="*/ 678146 h 678146"/>
              <a:gd name="connsiteX6" fmla="*/ 1006688 w 1562512"/>
              <a:gd name="connsiteY6" fmla="*/ 565485 h 678146"/>
              <a:gd name="connsiteX7" fmla="*/ 948276 w 1562512"/>
              <a:gd name="connsiteY7" fmla="*/ 527068 h 678146"/>
              <a:gd name="connsiteX8" fmla="*/ 375 w 1562512"/>
              <a:gd name="connsiteY8" fmla="*/ 448348 h 678146"/>
              <a:gd name="connsiteX9" fmla="*/ 514533 w 1562512"/>
              <a:gd name="connsiteY9" fmla="*/ 14239 h 678146"/>
              <a:gd name="connsiteX10" fmla="*/ 685598 w 1562512"/>
              <a:gd name="connsiteY10" fmla="*/ 96 h 678146"/>
              <a:gd name="connsiteX0" fmla="*/ 685598 w 1562512"/>
              <a:gd name="connsiteY0" fmla="*/ 96 h 678146"/>
              <a:gd name="connsiteX1" fmla="*/ 1247284 w 1562512"/>
              <a:gd name="connsiteY1" fmla="*/ 189730 h 678146"/>
              <a:gd name="connsiteX2" fmla="*/ 1251253 w 1562512"/>
              <a:gd name="connsiteY2" fmla="*/ 191825 h 678146"/>
              <a:gd name="connsiteX3" fmla="*/ 1328518 w 1562512"/>
              <a:gd name="connsiteY3" fmla="*/ 73774 h 678146"/>
              <a:gd name="connsiteX4" fmla="*/ 1562512 w 1562512"/>
              <a:gd name="connsiteY4" fmla="*/ 658563 h 678146"/>
              <a:gd name="connsiteX5" fmla="*/ 932950 w 1562512"/>
              <a:gd name="connsiteY5" fmla="*/ 678146 h 678146"/>
              <a:gd name="connsiteX6" fmla="*/ 1006688 w 1562512"/>
              <a:gd name="connsiteY6" fmla="*/ 565485 h 678146"/>
              <a:gd name="connsiteX7" fmla="*/ 948276 w 1562512"/>
              <a:gd name="connsiteY7" fmla="*/ 527068 h 678146"/>
              <a:gd name="connsiteX8" fmla="*/ 375 w 1562512"/>
              <a:gd name="connsiteY8" fmla="*/ 448348 h 678146"/>
              <a:gd name="connsiteX9" fmla="*/ 514533 w 1562512"/>
              <a:gd name="connsiteY9" fmla="*/ 14239 h 678146"/>
              <a:gd name="connsiteX10" fmla="*/ 685598 w 1562512"/>
              <a:gd name="connsiteY10" fmla="*/ 96 h 678146"/>
              <a:gd name="connsiteX0" fmla="*/ 685598 w 1562512"/>
              <a:gd name="connsiteY0" fmla="*/ 96 h 678146"/>
              <a:gd name="connsiteX1" fmla="*/ 1247284 w 1562512"/>
              <a:gd name="connsiteY1" fmla="*/ 189730 h 678146"/>
              <a:gd name="connsiteX2" fmla="*/ 1251253 w 1562512"/>
              <a:gd name="connsiteY2" fmla="*/ 191825 h 678146"/>
              <a:gd name="connsiteX3" fmla="*/ 1328518 w 1562512"/>
              <a:gd name="connsiteY3" fmla="*/ 73774 h 678146"/>
              <a:gd name="connsiteX4" fmla="*/ 1562512 w 1562512"/>
              <a:gd name="connsiteY4" fmla="*/ 658563 h 678146"/>
              <a:gd name="connsiteX5" fmla="*/ 932950 w 1562512"/>
              <a:gd name="connsiteY5" fmla="*/ 678146 h 678146"/>
              <a:gd name="connsiteX6" fmla="*/ 1006688 w 1562512"/>
              <a:gd name="connsiteY6" fmla="*/ 565485 h 678146"/>
              <a:gd name="connsiteX7" fmla="*/ 948276 w 1562512"/>
              <a:gd name="connsiteY7" fmla="*/ 527068 h 678146"/>
              <a:gd name="connsiteX8" fmla="*/ 375 w 1562512"/>
              <a:gd name="connsiteY8" fmla="*/ 448348 h 678146"/>
              <a:gd name="connsiteX9" fmla="*/ 514533 w 1562512"/>
              <a:gd name="connsiteY9" fmla="*/ 14239 h 678146"/>
              <a:gd name="connsiteX10" fmla="*/ 685598 w 1562512"/>
              <a:gd name="connsiteY10" fmla="*/ 96 h 678146"/>
              <a:gd name="connsiteX0" fmla="*/ 685598 w 1562512"/>
              <a:gd name="connsiteY0" fmla="*/ 96 h 678146"/>
              <a:gd name="connsiteX1" fmla="*/ 1247284 w 1562512"/>
              <a:gd name="connsiteY1" fmla="*/ 189730 h 678146"/>
              <a:gd name="connsiteX2" fmla="*/ 1251253 w 1562512"/>
              <a:gd name="connsiteY2" fmla="*/ 191825 h 678146"/>
              <a:gd name="connsiteX3" fmla="*/ 1328518 w 1562512"/>
              <a:gd name="connsiteY3" fmla="*/ 73774 h 678146"/>
              <a:gd name="connsiteX4" fmla="*/ 1562512 w 1562512"/>
              <a:gd name="connsiteY4" fmla="*/ 658563 h 678146"/>
              <a:gd name="connsiteX5" fmla="*/ 932950 w 1562512"/>
              <a:gd name="connsiteY5" fmla="*/ 678146 h 678146"/>
              <a:gd name="connsiteX6" fmla="*/ 1006688 w 1562512"/>
              <a:gd name="connsiteY6" fmla="*/ 565485 h 678146"/>
              <a:gd name="connsiteX7" fmla="*/ 948276 w 1562512"/>
              <a:gd name="connsiteY7" fmla="*/ 527068 h 678146"/>
              <a:gd name="connsiteX8" fmla="*/ 375 w 1562512"/>
              <a:gd name="connsiteY8" fmla="*/ 448348 h 678146"/>
              <a:gd name="connsiteX9" fmla="*/ 514533 w 1562512"/>
              <a:gd name="connsiteY9" fmla="*/ 14239 h 678146"/>
              <a:gd name="connsiteX10" fmla="*/ 685598 w 1562512"/>
              <a:gd name="connsiteY10" fmla="*/ 96 h 678146"/>
              <a:gd name="connsiteX0" fmla="*/ 685598 w 1562512"/>
              <a:gd name="connsiteY0" fmla="*/ 96 h 678146"/>
              <a:gd name="connsiteX1" fmla="*/ 1247284 w 1562512"/>
              <a:gd name="connsiteY1" fmla="*/ 189730 h 678146"/>
              <a:gd name="connsiteX2" fmla="*/ 1251253 w 1562512"/>
              <a:gd name="connsiteY2" fmla="*/ 191825 h 678146"/>
              <a:gd name="connsiteX3" fmla="*/ 1328518 w 1562512"/>
              <a:gd name="connsiteY3" fmla="*/ 73774 h 678146"/>
              <a:gd name="connsiteX4" fmla="*/ 1562512 w 1562512"/>
              <a:gd name="connsiteY4" fmla="*/ 658563 h 678146"/>
              <a:gd name="connsiteX5" fmla="*/ 932950 w 1562512"/>
              <a:gd name="connsiteY5" fmla="*/ 678146 h 678146"/>
              <a:gd name="connsiteX6" fmla="*/ 1006688 w 1562512"/>
              <a:gd name="connsiteY6" fmla="*/ 565485 h 678146"/>
              <a:gd name="connsiteX7" fmla="*/ 948276 w 1562512"/>
              <a:gd name="connsiteY7" fmla="*/ 527068 h 678146"/>
              <a:gd name="connsiteX8" fmla="*/ 375 w 1562512"/>
              <a:gd name="connsiteY8" fmla="*/ 448348 h 678146"/>
              <a:gd name="connsiteX9" fmla="*/ 514533 w 1562512"/>
              <a:gd name="connsiteY9" fmla="*/ 14239 h 678146"/>
              <a:gd name="connsiteX10" fmla="*/ 685598 w 1562512"/>
              <a:gd name="connsiteY10" fmla="*/ 96 h 678146"/>
              <a:gd name="connsiteX0" fmla="*/ 685598 w 1562512"/>
              <a:gd name="connsiteY0" fmla="*/ 96 h 678146"/>
              <a:gd name="connsiteX1" fmla="*/ 1247284 w 1562512"/>
              <a:gd name="connsiteY1" fmla="*/ 189730 h 678146"/>
              <a:gd name="connsiteX2" fmla="*/ 1251253 w 1562512"/>
              <a:gd name="connsiteY2" fmla="*/ 191825 h 678146"/>
              <a:gd name="connsiteX3" fmla="*/ 1328518 w 1562512"/>
              <a:gd name="connsiteY3" fmla="*/ 73774 h 678146"/>
              <a:gd name="connsiteX4" fmla="*/ 1562512 w 1562512"/>
              <a:gd name="connsiteY4" fmla="*/ 658563 h 678146"/>
              <a:gd name="connsiteX5" fmla="*/ 932950 w 1562512"/>
              <a:gd name="connsiteY5" fmla="*/ 678146 h 678146"/>
              <a:gd name="connsiteX6" fmla="*/ 1006688 w 1562512"/>
              <a:gd name="connsiteY6" fmla="*/ 565485 h 678146"/>
              <a:gd name="connsiteX7" fmla="*/ 948276 w 1562512"/>
              <a:gd name="connsiteY7" fmla="*/ 527068 h 678146"/>
              <a:gd name="connsiteX8" fmla="*/ 375 w 1562512"/>
              <a:gd name="connsiteY8" fmla="*/ 448348 h 678146"/>
              <a:gd name="connsiteX9" fmla="*/ 514533 w 1562512"/>
              <a:gd name="connsiteY9" fmla="*/ 14239 h 678146"/>
              <a:gd name="connsiteX10" fmla="*/ 685598 w 1562512"/>
              <a:gd name="connsiteY10" fmla="*/ 96 h 678146"/>
              <a:gd name="connsiteX0" fmla="*/ 685598 w 1562512"/>
              <a:gd name="connsiteY0" fmla="*/ 96 h 678146"/>
              <a:gd name="connsiteX1" fmla="*/ 1247284 w 1562512"/>
              <a:gd name="connsiteY1" fmla="*/ 189730 h 678146"/>
              <a:gd name="connsiteX2" fmla="*/ 1251253 w 1562512"/>
              <a:gd name="connsiteY2" fmla="*/ 191825 h 678146"/>
              <a:gd name="connsiteX3" fmla="*/ 1328518 w 1562512"/>
              <a:gd name="connsiteY3" fmla="*/ 73774 h 678146"/>
              <a:gd name="connsiteX4" fmla="*/ 1562512 w 1562512"/>
              <a:gd name="connsiteY4" fmla="*/ 658563 h 678146"/>
              <a:gd name="connsiteX5" fmla="*/ 932950 w 1562512"/>
              <a:gd name="connsiteY5" fmla="*/ 678146 h 678146"/>
              <a:gd name="connsiteX6" fmla="*/ 1006688 w 1562512"/>
              <a:gd name="connsiteY6" fmla="*/ 565485 h 678146"/>
              <a:gd name="connsiteX7" fmla="*/ 956434 w 1562512"/>
              <a:gd name="connsiteY7" fmla="*/ 524348 h 678146"/>
              <a:gd name="connsiteX8" fmla="*/ 375 w 1562512"/>
              <a:gd name="connsiteY8" fmla="*/ 448348 h 678146"/>
              <a:gd name="connsiteX9" fmla="*/ 514533 w 1562512"/>
              <a:gd name="connsiteY9" fmla="*/ 14239 h 678146"/>
              <a:gd name="connsiteX10" fmla="*/ 685598 w 1562512"/>
              <a:gd name="connsiteY10" fmla="*/ 96 h 67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62512" h="678146">
                <a:moveTo>
                  <a:pt x="685598" y="96"/>
                </a:moveTo>
                <a:cubicBezTo>
                  <a:pt x="869363" y="2694"/>
                  <a:pt x="1082569" y="58112"/>
                  <a:pt x="1247284" y="189730"/>
                </a:cubicBezTo>
                <a:lnTo>
                  <a:pt x="1251253" y="191825"/>
                </a:lnTo>
                <a:lnTo>
                  <a:pt x="1328518" y="73774"/>
                </a:lnTo>
                <a:lnTo>
                  <a:pt x="1562512" y="658563"/>
                </a:lnTo>
                <a:lnTo>
                  <a:pt x="932950" y="678146"/>
                </a:lnTo>
                <a:lnTo>
                  <a:pt x="1006688" y="565485"/>
                </a:lnTo>
                <a:lnTo>
                  <a:pt x="956434" y="524348"/>
                </a:lnTo>
                <a:cubicBezTo>
                  <a:pt x="654226" y="281682"/>
                  <a:pt x="306615" y="334102"/>
                  <a:pt x="375" y="448348"/>
                </a:cubicBezTo>
                <a:cubicBezTo>
                  <a:pt x="-11940" y="322802"/>
                  <a:pt x="281229" y="57343"/>
                  <a:pt x="514533" y="14239"/>
                </a:cubicBezTo>
                <a:cubicBezTo>
                  <a:pt x="566359" y="4233"/>
                  <a:pt x="624343" y="-770"/>
                  <a:pt x="685598" y="96"/>
                </a:cubicBezTo>
                <a:close/>
              </a:path>
            </a:pathLst>
          </a:custGeom>
          <a:solidFill>
            <a:schemeClr val="tx1"/>
          </a:solidFill>
          <a:ln>
            <a:noFill/>
          </a:ln>
          <a:effectLst/>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reeform: Shape 14">
            <a:extLst>
              <a:ext uri="{FF2B5EF4-FFF2-40B4-BE49-F238E27FC236}">
                <a16:creationId xmlns:a16="http://schemas.microsoft.com/office/drawing/2014/main" id="{04DC3024-C0B0-A0CC-0A21-94D6E5469887}"/>
              </a:ext>
            </a:extLst>
          </p:cNvPr>
          <p:cNvSpPr/>
          <p:nvPr/>
        </p:nvSpPr>
        <p:spPr>
          <a:xfrm rot="4411980">
            <a:off x="7057543" y="2928472"/>
            <a:ext cx="1104051" cy="336329"/>
          </a:xfrm>
          <a:custGeom>
            <a:avLst/>
            <a:gdLst>
              <a:gd name="connsiteX0" fmla="*/ 685598 w 1562512"/>
              <a:gd name="connsiteY0" fmla="*/ 96 h 678146"/>
              <a:gd name="connsiteX1" fmla="*/ 1247284 w 1562512"/>
              <a:gd name="connsiteY1" fmla="*/ 189730 h 678146"/>
              <a:gd name="connsiteX2" fmla="*/ 1251253 w 1562512"/>
              <a:gd name="connsiteY2" fmla="*/ 191825 h 678146"/>
              <a:gd name="connsiteX3" fmla="*/ 1328518 w 1562512"/>
              <a:gd name="connsiteY3" fmla="*/ 73774 h 678146"/>
              <a:gd name="connsiteX4" fmla="*/ 1562512 w 1562512"/>
              <a:gd name="connsiteY4" fmla="*/ 658563 h 678146"/>
              <a:gd name="connsiteX5" fmla="*/ 932950 w 1562512"/>
              <a:gd name="connsiteY5" fmla="*/ 678146 h 678146"/>
              <a:gd name="connsiteX6" fmla="*/ 1006688 w 1562512"/>
              <a:gd name="connsiteY6" fmla="*/ 565485 h 678146"/>
              <a:gd name="connsiteX7" fmla="*/ 948276 w 1562512"/>
              <a:gd name="connsiteY7" fmla="*/ 527068 h 678146"/>
              <a:gd name="connsiteX8" fmla="*/ 375 w 1562512"/>
              <a:gd name="connsiteY8" fmla="*/ 448348 h 678146"/>
              <a:gd name="connsiteX9" fmla="*/ 514533 w 1562512"/>
              <a:gd name="connsiteY9" fmla="*/ 14239 h 678146"/>
              <a:gd name="connsiteX10" fmla="*/ 685598 w 1562512"/>
              <a:gd name="connsiteY10" fmla="*/ 96 h 678146"/>
              <a:gd name="connsiteX0" fmla="*/ 685598 w 1562512"/>
              <a:gd name="connsiteY0" fmla="*/ 96 h 678146"/>
              <a:gd name="connsiteX1" fmla="*/ 1247284 w 1562512"/>
              <a:gd name="connsiteY1" fmla="*/ 189730 h 678146"/>
              <a:gd name="connsiteX2" fmla="*/ 1251253 w 1562512"/>
              <a:gd name="connsiteY2" fmla="*/ 191825 h 678146"/>
              <a:gd name="connsiteX3" fmla="*/ 1328518 w 1562512"/>
              <a:gd name="connsiteY3" fmla="*/ 73774 h 678146"/>
              <a:gd name="connsiteX4" fmla="*/ 1562512 w 1562512"/>
              <a:gd name="connsiteY4" fmla="*/ 658563 h 678146"/>
              <a:gd name="connsiteX5" fmla="*/ 932950 w 1562512"/>
              <a:gd name="connsiteY5" fmla="*/ 678146 h 678146"/>
              <a:gd name="connsiteX6" fmla="*/ 1006688 w 1562512"/>
              <a:gd name="connsiteY6" fmla="*/ 565485 h 678146"/>
              <a:gd name="connsiteX7" fmla="*/ 948276 w 1562512"/>
              <a:gd name="connsiteY7" fmla="*/ 527068 h 678146"/>
              <a:gd name="connsiteX8" fmla="*/ 375 w 1562512"/>
              <a:gd name="connsiteY8" fmla="*/ 448348 h 678146"/>
              <a:gd name="connsiteX9" fmla="*/ 514533 w 1562512"/>
              <a:gd name="connsiteY9" fmla="*/ 14239 h 678146"/>
              <a:gd name="connsiteX10" fmla="*/ 685598 w 1562512"/>
              <a:gd name="connsiteY10" fmla="*/ 96 h 678146"/>
              <a:gd name="connsiteX0" fmla="*/ 685598 w 1562512"/>
              <a:gd name="connsiteY0" fmla="*/ 96 h 678146"/>
              <a:gd name="connsiteX1" fmla="*/ 1247284 w 1562512"/>
              <a:gd name="connsiteY1" fmla="*/ 189730 h 678146"/>
              <a:gd name="connsiteX2" fmla="*/ 1251253 w 1562512"/>
              <a:gd name="connsiteY2" fmla="*/ 191825 h 678146"/>
              <a:gd name="connsiteX3" fmla="*/ 1328518 w 1562512"/>
              <a:gd name="connsiteY3" fmla="*/ 73774 h 678146"/>
              <a:gd name="connsiteX4" fmla="*/ 1562512 w 1562512"/>
              <a:gd name="connsiteY4" fmla="*/ 658563 h 678146"/>
              <a:gd name="connsiteX5" fmla="*/ 932950 w 1562512"/>
              <a:gd name="connsiteY5" fmla="*/ 678146 h 678146"/>
              <a:gd name="connsiteX6" fmla="*/ 1006688 w 1562512"/>
              <a:gd name="connsiteY6" fmla="*/ 565485 h 678146"/>
              <a:gd name="connsiteX7" fmla="*/ 948276 w 1562512"/>
              <a:gd name="connsiteY7" fmla="*/ 527068 h 678146"/>
              <a:gd name="connsiteX8" fmla="*/ 375 w 1562512"/>
              <a:gd name="connsiteY8" fmla="*/ 448348 h 678146"/>
              <a:gd name="connsiteX9" fmla="*/ 514533 w 1562512"/>
              <a:gd name="connsiteY9" fmla="*/ 14239 h 678146"/>
              <a:gd name="connsiteX10" fmla="*/ 685598 w 1562512"/>
              <a:gd name="connsiteY10" fmla="*/ 96 h 678146"/>
              <a:gd name="connsiteX0" fmla="*/ 685598 w 1562512"/>
              <a:gd name="connsiteY0" fmla="*/ 96 h 678146"/>
              <a:gd name="connsiteX1" fmla="*/ 1247284 w 1562512"/>
              <a:gd name="connsiteY1" fmla="*/ 189730 h 678146"/>
              <a:gd name="connsiteX2" fmla="*/ 1251253 w 1562512"/>
              <a:gd name="connsiteY2" fmla="*/ 191825 h 678146"/>
              <a:gd name="connsiteX3" fmla="*/ 1328518 w 1562512"/>
              <a:gd name="connsiteY3" fmla="*/ 73774 h 678146"/>
              <a:gd name="connsiteX4" fmla="*/ 1562512 w 1562512"/>
              <a:gd name="connsiteY4" fmla="*/ 658563 h 678146"/>
              <a:gd name="connsiteX5" fmla="*/ 932950 w 1562512"/>
              <a:gd name="connsiteY5" fmla="*/ 678146 h 678146"/>
              <a:gd name="connsiteX6" fmla="*/ 1006688 w 1562512"/>
              <a:gd name="connsiteY6" fmla="*/ 565485 h 678146"/>
              <a:gd name="connsiteX7" fmla="*/ 948276 w 1562512"/>
              <a:gd name="connsiteY7" fmla="*/ 527068 h 678146"/>
              <a:gd name="connsiteX8" fmla="*/ 375 w 1562512"/>
              <a:gd name="connsiteY8" fmla="*/ 448348 h 678146"/>
              <a:gd name="connsiteX9" fmla="*/ 514533 w 1562512"/>
              <a:gd name="connsiteY9" fmla="*/ 14239 h 678146"/>
              <a:gd name="connsiteX10" fmla="*/ 685598 w 1562512"/>
              <a:gd name="connsiteY10" fmla="*/ 96 h 678146"/>
              <a:gd name="connsiteX0" fmla="*/ 685598 w 1562512"/>
              <a:gd name="connsiteY0" fmla="*/ 96 h 678146"/>
              <a:gd name="connsiteX1" fmla="*/ 1247284 w 1562512"/>
              <a:gd name="connsiteY1" fmla="*/ 189730 h 678146"/>
              <a:gd name="connsiteX2" fmla="*/ 1251253 w 1562512"/>
              <a:gd name="connsiteY2" fmla="*/ 191825 h 678146"/>
              <a:gd name="connsiteX3" fmla="*/ 1328518 w 1562512"/>
              <a:gd name="connsiteY3" fmla="*/ 73774 h 678146"/>
              <a:gd name="connsiteX4" fmla="*/ 1562512 w 1562512"/>
              <a:gd name="connsiteY4" fmla="*/ 658563 h 678146"/>
              <a:gd name="connsiteX5" fmla="*/ 932950 w 1562512"/>
              <a:gd name="connsiteY5" fmla="*/ 678146 h 678146"/>
              <a:gd name="connsiteX6" fmla="*/ 1006688 w 1562512"/>
              <a:gd name="connsiteY6" fmla="*/ 565485 h 678146"/>
              <a:gd name="connsiteX7" fmla="*/ 948276 w 1562512"/>
              <a:gd name="connsiteY7" fmla="*/ 527068 h 678146"/>
              <a:gd name="connsiteX8" fmla="*/ 375 w 1562512"/>
              <a:gd name="connsiteY8" fmla="*/ 448348 h 678146"/>
              <a:gd name="connsiteX9" fmla="*/ 514533 w 1562512"/>
              <a:gd name="connsiteY9" fmla="*/ 14239 h 678146"/>
              <a:gd name="connsiteX10" fmla="*/ 685598 w 1562512"/>
              <a:gd name="connsiteY10" fmla="*/ 96 h 678146"/>
              <a:gd name="connsiteX0" fmla="*/ 685598 w 1562512"/>
              <a:gd name="connsiteY0" fmla="*/ 96 h 678146"/>
              <a:gd name="connsiteX1" fmla="*/ 1247284 w 1562512"/>
              <a:gd name="connsiteY1" fmla="*/ 189730 h 678146"/>
              <a:gd name="connsiteX2" fmla="*/ 1251253 w 1562512"/>
              <a:gd name="connsiteY2" fmla="*/ 191825 h 678146"/>
              <a:gd name="connsiteX3" fmla="*/ 1328518 w 1562512"/>
              <a:gd name="connsiteY3" fmla="*/ 73774 h 678146"/>
              <a:gd name="connsiteX4" fmla="*/ 1562512 w 1562512"/>
              <a:gd name="connsiteY4" fmla="*/ 658563 h 678146"/>
              <a:gd name="connsiteX5" fmla="*/ 932950 w 1562512"/>
              <a:gd name="connsiteY5" fmla="*/ 678146 h 678146"/>
              <a:gd name="connsiteX6" fmla="*/ 1006688 w 1562512"/>
              <a:gd name="connsiteY6" fmla="*/ 565485 h 678146"/>
              <a:gd name="connsiteX7" fmla="*/ 948276 w 1562512"/>
              <a:gd name="connsiteY7" fmla="*/ 527068 h 678146"/>
              <a:gd name="connsiteX8" fmla="*/ 375 w 1562512"/>
              <a:gd name="connsiteY8" fmla="*/ 448348 h 678146"/>
              <a:gd name="connsiteX9" fmla="*/ 514533 w 1562512"/>
              <a:gd name="connsiteY9" fmla="*/ 14239 h 678146"/>
              <a:gd name="connsiteX10" fmla="*/ 685598 w 1562512"/>
              <a:gd name="connsiteY10" fmla="*/ 96 h 678146"/>
              <a:gd name="connsiteX0" fmla="*/ 685598 w 1562512"/>
              <a:gd name="connsiteY0" fmla="*/ 96 h 678146"/>
              <a:gd name="connsiteX1" fmla="*/ 1247284 w 1562512"/>
              <a:gd name="connsiteY1" fmla="*/ 189730 h 678146"/>
              <a:gd name="connsiteX2" fmla="*/ 1251253 w 1562512"/>
              <a:gd name="connsiteY2" fmla="*/ 191825 h 678146"/>
              <a:gd name="connsiteX3" fmla="*/ 1328518 w 1562512"/>
              <a:gd name="connsiteY3" fmla="*/ 73774 h 678146"/>
              <a:gd name="connsiteX4" fmla="*/ 1562512 w 1562512"/>
              <a:gd name="connsiteY4" fmla="*/ 658563 h 678146"/>
              <a:gd name="connsiteX5" fmla="*/ 932950 w 1562512"/>
              <a:gd name="connsiteY5" fmla="*/ 678146 h 678146"/>
              <a:gd name="connsiteX6" fmla="*/ 1006688 w 1562512"/>
              <a:gd name="connsiteY6" fmla="*/ 565485 h 678146"/>
              <a:gd name="connsiteX7" fmla="*/ 948276 w 1562512"/>
              <a:gd name="connsiteY7" fmla="*/ 527068 h 678146"/>
              <a:gd name="connsiteX8" fmla="*/ 375 w 1562512"/>
              <a:gd name="connsiteY8" fmla="*/ 448348 h 678146"/>
              <a:gd name="connsiteX9" fmla="*/ 514533 w 1562512"/>
              <a:gd name="connsiteY9" fmla="*/ 14239 h 678146"/>
              <a:gd name="connsiteX10" fmla="*/ 685598 w 1562512"/>
              <a:gd name="connsiteY10" fmla="*/ 96 h 678146"/>
              <a:gd name="connsiteX0" fmla="*/ 685598 w 1562512"/>
              <a:gd name="connsiteY0" fmla="*/ 96 h 678146"/>
              <a:gd name="connsiteX1" fmla="*/ 1247284 w 1562512"/>
              <a:gd name="connsiteY1" fmla="*/ 189730 h 678146"/>
              <a:gd name="connsiteX2" fmla="*/ 1251253 w 1562512"/>
              <a:gd name="connsiteY2" fmla="*/ 191825 h 678146"/>
              <a:gd name="connsiteX3" fmla="*/ 1328518 w 1562512"/>
              <a:gd name="connsiteY3" fmla="*/ 73774 h 678146"/>
              <a:gd name="connsiteX4" fmla="*/ 1562512 w 1562512"/>
              <a:gd name="connsiteY4" fmla="*/ 658563 h 678146"/>
              <a:gd name="connsiteX5" fmla="*/ 932950 w 1562512"/>
              <a:gd name="connsiteY5" fmla="*/ 678146 h 678146"/>
              <a:gd name="connsiteX6" fmla="*/ 1006688 w 1562512"/>
              <a:gd name="connsiteY6" fmla="*/ 565485 h 678146"/>
              <a:gd name="connsiteX7" fmla="*/ 956434 w 1562512"/>
              <a:gd name="connsiteY7" fmla="*/ 524348 h 678146"/>
              <a:gd name="connsiteX8" fmla="*/ 375 w 1562512"/>
              <a:gd name="connsiteY8" fmla="*/ 448348 h 678146"/>
              <a:gd name="connsiteX9" fmla="*/ 514533 w 1562512"/>
              <a:gd name="connsiteY9" fmla="*/ 14239 h 678146"/>
              <a:gd name="connsiteX10" fmla="*/ 685598 w 1562512"/>
              <a:gd name="connsiteY10" fmla="*/ 96 h 67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62512" h="678146">
                <a:moveTo>
                  <a:pt x="685598" y="96"/>
                </a:moveTo>
                <a:cubicBezTo>
                  <a:pt x="869363" y="2694"/>
                  <a:pt x="1082569" y="58112"/>
                  <a:pt x="1247284" y="189730"/>
                </a:cubicBezTo>
                <a:lnTo>
                  <a:pt x="1251253" y="191825"/>
                </a:lnTo>
                <a:lnTo>
                  <a:pt x="1328518" y="73774"/>
                </a:lnTo>
                <a:lnTo>
                  <a:pt x="1562512" y="658563"/>
                </a:lnTo>
                <a:lnTo>
                  <a:pt x="932950" y="678146"/>
                </a:lnTo>
                <a:lnTo>
                  <a:pt x="1006688" y="565485"/>
                </a:lnTo>
                <a:lnTo>
                  <a:pt x="956434" y="524348"/>
                </a:lnTo>
                <a:cubicBezTo>
                  <a:pt x="654226" y="281682"/>
                  <a:pt x="306615" y="334102"/>
                  <a:pt x="375" y="448348"/>
                </a:cubicBezTo>
                <a:cubicBezTo>
                  <a:pt x="-11940" y="322802"/>
                  <a:pt x="281229" y="57343"/>
                  <a:pt x="514533" y="14239"/>
                </a:cubicBezTo>
                <a:cubicBezTo>
                  <a:pt x="566359" y="4233"/>
                  <a:pt x="624343" y="-770"/>
                  <a:pt x="685598" y="96"/>
                </a:cubicBezTo>
                <a:close/>
              </a:path>
            </a:pathLst>
          </a:custGeom>
          <a:solidFill>
            <a:schemeClr val="tx1"/>
          </a:solidFill>
          <a:ln>
            <a:noFill/>
          </a:ln>
          <a:effectLst/>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9488F05D-6E46-3514-0CA6-444371BA9BB1}"/>
              </a:ext>
            </a:extLst>
          </p:cNvPr>
          <p:cNvSpPr/>
          <p:nvPr/>
        </p:nvSpPr>
        <p:spPr>
          <a:xfrm rot="8411240">
            <a:off x="6458221" y="4509011"/>
            <a:ext cx="1104051" cy="336329"/>
          </a:xfrm>
          <a:custGeom>
            <a:avLst/>
            <a:gdLst>
              <a:gd name="connsiteX0" fmla="*/ 685598 w 1562512"/>
              <a:gd name="connsiteY0" fmla="*/ 96 h 678146"/>
              <a:gd name="connsiteX1" fmla="*/ 1247284 w 1562512"/>
              <a:gd name="connsiteY1" fmla="*/ 189730 h 678146"/>
              <a:gd name="connsiteX2" fmla="*/ 1251253 w 1562512"/>
              <a:gd name="connsiteY2" fmla="*/ 191825 h 678146"/>
              <a:gd name="connsiteX3" fmla="*/ 1328518 w 1562512"/>
              <a:gd name="connsiteY3" fmla="*/ 73774 h 678146"/>
              <a:gd name="connsiteX4" fmla="*/ 1562512 w 1562512"/>
              <a:gd name="connsiteY4" fmla="*/ 658563 h 678146"/>
              <a:gd name="connsiteX5" fmla="*/ 932950 w 1562512"/>
              <a:gd name="connsiteY5" fmla="*/ 678146 h 678146"/>
              <a:gd name="connsiteX6" fmla="*/ 1006688 w 1562512"/>
              <a:gd name="connsiteY6" fmla="*/ 565485 h 678146"/>
              <a:gd name="connsiteX7" fmla="*/ 948276 w 1562512"/>
              <a:gd name="connsiteY7" fmla="*/ 527068 h 678146"/>
              <a:gd name="connsiteX8" fmla="*/ 375 w 1562512"/>
              <a:gd name="connsiteY8" fmla="*/ 448348 h 678146"/>
              <a:gd name="connsiteX9" fmla="*/ 514533 w 1562512"/>
              <a:gd name="connsiteY9" fmla="*/ 14239 h 678146"/>
              <a:gd name="connsiteX10" fmla="*/ 685598 w 1562512"/>
              <a:gd name="connsiteY10" fmla="*/ 96 h 678146"/>
              <a:gd name="connsiteX0" fmla="*/ 685598 w 1562512"/>
              <a:gd name="connsiteY0" fmla="*/ 96 h 678146"/>
              <a:gd name="connsiteX1" fmla="*/ 1247284 w 1562512"/>
              <a:gd name="connsiteY1" fmla="*/ 189730 h 678146"/>
              <a:gd name="connsiteX2" fmla="*/ 1251253 w 1562512"/>
              <a:gd name="connsiteY2" fmla="*/ 191825 h 678146"/>
              <a:gd name="connsiteX3" fmla="*/ 1328518 w 1562512"/>
              <a:gd name="connsiteY3" fmla="*/ 73774 h 678146"/>
              <a:gd name="connsiteX4" fmla="*/ 1562512 w 1562512"/>
              <a:gd name="connsiteY4" fmla="*/ 658563 h 678146"/>
              <a:gd name="connsiteX5" fmla="*/ 932950 w 1562512"/>
              <a:gd name="connsiteY5" fmla="*/ 678146 h 678146"/>
              <a:gd name="connsiteX6" fmla="*/ 1006688 w 1562512"/>
              <a:gd name="connsiteY6" fmla="*/ 565485 h 678146"/>
              <a:gd name="connsiteX7" fmla="*/ 948276 w 1562512"/>
              <a:gd name="connsiteY7" fmla="*/ 527068 h 678146"/>
              <a:gd name="connsiteX8" fmla="*/ 375 w 1562512"/>
              <a:gd name="connsiteY8" fmla="*/ 448348 h 678146"/>
              <a:gd name="connsiteX9" fmla="*/ 514533 w 1562512"/>
              <a:gd name="connsiteY9" fmla="*/ 14239 h 678146"/>
              <a:gd name="connsiteX10" fmla="*/ 685598 w 1562512"/>
              <a:gd name="connsiteY10" fmla="*/ 96 h 678146"/>
              <a:gd name="connsiteX0" fmla="*/ 685598 w 1562512"/>
              <a:gd name="connsiteY0" fmla="*/ 96 h 678146"/>
              <a:gd name="connsiteX1" fmla="*/ 1247284 w 1562512"/>
              <a:gd name="connsiteY1" fmla="*/ 189730 h 678146"/>
              <a:gd name="connsiteX2" fmla="*/ 1251253 w 1562512"/>
              <a:gd name="connsiteY2" fmla="*/ 191825 h 678146"/>
              <a:gd name="connsiteX3" fmla="*/ 1328518 w 1562512"/>
              <a:gd name="connsiteY3" fmla="*/ 73774 h 678146"/>
              <a:gd name="connsiteX4" fmla="*/ 1562512 w 1562512"/>
              <a:gd name="connsiteY4" fmla="*/ 658563 h 678146"/>
              <a:gd name="connsiteX5" fmla="*/ 932950 w 1562512"/>
              <a:gd name="connsiteY5" fmla="*/ 678146 h 678146"/>
              <a:gd name="connsiteX6" fmla="*/ 1006688 w 1562512"/>
              <a:gd name="connsiteY6" fmla="*/ 565485 h 678146"/>
              <a:gd name="connsiteX7" fmla="*/ 948276 w 1562512"/>
              <a:gd name="connsiteY7" fmla="*/ 527068 h 678146"/>
              <a:gd name="connsiteX8" fmla="*/ 375 w 1562512"/>
              <a:gd name="connsiteY8" fmla="*/ 448348 h 678146"/>
              <a:gd name="connsiteX9" fmla="*/ 514533 w 1562512"/>
              <a:gd name="connsiteY9" fmla="*/ 14239 h 678146"/>
              <a:gd name="connsiteX10" fmla="*/ 685598 w 1562512"/>
              <a:gd name="connsiteY10" fmla="*/ 96 h 678146"/>
              <a:gd name="connsiteX0" fmla="*/ 685598 w 1562512"/>
              <a:gd name="connsiteY0" fmla="*/ 96 h 678146"/>
              <a:gd name="connsiteX1" fmla="*/ 1247284 w 1562512"/>
              <a:gd name="connsiteY1" fmla="*/ 189730 h 678146"/>
              <a:gd name="connsiteX2" fmla="*/ 1251253 w 1562512"/>
              <a:gd name="connsiteY2" fmla="*/ 191825 h 678146"/>
              <a:gd name="connsiteX3" fmla="*/ 1328518 w 1562512"/>
              <a:gd name="connsiteY3" fmla="*/ 73774 h 678146"/>
              <a:gd name="connsiteX4" fmla="*/ 1562512 w 1562512"/>
              <a:gd name="connsiteY4" fmla="*/ 658563 h 678146"/>
              <a:gd name="connsiteX5" fmla="*/ 932950 w 1562512"/>
              <a:gd name="connsiteY5" fmla="*/ 678146 h 678146"/>
              <a:gd name="connsiteX6" fmla="*/ 1006688 w 1562512"/>
              <a:gd name="connsiteY6" fmla="*/ 565485 h 678146"/>
              <a:gd name="connsiteX7" fmla="*/ 948276 w 1562512"/>
              <a:gd name="connsiteY7" fmla="*/ 527068 h 678146"/>
              <a:gd name="connsiteX8" fmla="*/ 375 w 1562512"/>
              <a:gd name="connsiteY8" fmla="*/ 448348 h 678146"/>
              <a:gd name="connsiteX9" fmla="*/ 514533 w 1562512"/>
              <a:gd name="connsiteY9" fmla="*/ 14239 h 678146"/>
              <a:gd name="connsiteX10" fmla="*/ 685598 w 1562512"/>
              <a:gd name="connsiteY10" fmla="*/ 96 h 678146"/>
              <a:gd name="connsiteX0" fmla="*/ 685598 w 1562512"/>
              <a:gd name="connsiteY0" fmla="*/ 96 h 678146"/>
              <a:gd name="connsiteX1" fmla="*/ 1247284 w 1562512"/>
              <a:gd name="connsiteY1" fmla="*/ 189730 h 678146"/>
              <a:gd name="connsiteX2" fmla="*/ 1251253 w 1562512"/>
              <a:gd name="connsiteY2" fmla="*/ 191825 h 678146"/>
              <a:gd name="connsiteX3" fmla="*/ 1328518 w 1562512"/>
              <a:gd name="connsiteY3" fmla="*/ 73774 h 678146"/>
              <a:gd name="connsiteX4" fmla="*/ 1562512 w 1562512"/>
              <a:gd name="connsiteY4" fmla="*/ 658563 h 678146"/>
              <a:gd name="connsiteX5" fmla="*/ 932950 w 1562512"/>
              <a:gd name="connsiteY5" fmla="*/ 678146 h 678146"/>
              <a:gd name="connsiteX6" fmla="*/ 1006688 w 1562512"/>
              <a:gd name="connsiteY6" fmla="*/ 565485 h 678146"/>
              <a:gd name="connsiteX7" fmla="*/ 948276 w 1562512"/>
              <a:gd name="connsiteY7" fmla="*/ 527068 h 678146"/>
              <a:gd name="connsiteX8" fmla="*/ 375 w 1562512"/>
              <a:gd name="connsiteY8" fmla="*/ 448348 h 678146"/>
              <a:gd name="connsiteX9" fmla="*/ 514533 w 1562512"/>
              <a:gd name="connsiteY9" fmla="*/ 14239 h 678146"/>
              <a:gd name="connsiteX10" fmla="*/ 685598 w 1562512"/>
              <a:gd name="connsiteY10" fmla="*/ 96 h 678146"/>
              <a:gd name="connsiteX0" fmla="*/ 685598 w 1562512"/>
              <a:gd name="connsiteY0" fmla="*/ 96 h 678146"/>
              <a:gd name="connsiteX1" fmla="*/ 1247284 w 1562512"/>
              <a:gd name="connsiteY1" fmla="*/ 189730 h 678146"/>
              <a:gd name="connsiteX2" fmla="*/ 1251253 w 1562512"/>
              <a:gd name="connsiteY2" fmla="*/ 191825 h 678146"/>
              <a:gd name="connsiteX3" fmla="*/ 1328518 w 1562512"/>
              <a:gd name="connsiteY3" fmla="*/ 73774 h 678146"/>
              <a:gd name="connsiteX4" fmla="*/ 1562512 w 1562512"/>
              <a:gd name="connsiteY4" fmla="*/ 658563 h 678146"/>
              <a:gd name="connsiteX5" fmla="*/ 932950 w 1562512"/>
              <a:gd name="connsiteY5" fmla="*/ 678146 h 678146"/>
              <a:gd name="connsiteX6" fmla="*/ 1006688 w 1562512"/>
              <a:gd name="connsiteY6" fmla="*/ 565485 h 678146"/>
              <a:gd name="connsiteX7" fmla="*/ 948276 w 1562512"/>
              <a:gd name="connsiteY7" fmla="*/ 527068 h 678146"/>
              <a:gd name="connsiteX8" fmla="*/ 375 w 1562512"/>
              <a:gd name="connsiteY8" fmla="*/ 448348 h 678146"/>
              <a:gd name="connsiteX9" fmla="*/ 514533 w 1562512"/>
              <a:gd name="connsiteY9" fmla="*/ 14239 h 678146"/>
              <a:gd name="connsiteX10" fmla="*/ 685598 w 1562512"/>
              <a:gd name="connsiteY10" fmla="*/ 96 h 678146"/>
              <a:gd name="connsiteX0" fmla="*/ 685598 w 1562512"/>
              <a:gd name="connsiteY0" fmla="*/ 96 h 678146"/>
              <a:gd name="connsiteX1" fmla="*/ 1247284 w 1562512"/>
              <a:gd name="connsiteY1" fmla="*/ 189730 h 678146"/>
              <a:gd name="connsiteX2" fmla="*/ 1251253 w 1562512"/>
              <a:gd name="connsiteY2" fmla="*/ 191825 h 678146"/>
              <a:gd name="connsiteX3" fmla="*/ 1328518 w 1562512"/>
              <a:gd name="connsiteY3" fmla="*/ 73774 h 678146"/>
              <a:gd name="connsiteX4" fmla="*/ 1562512 w 1562512"/>
              <a:gd name="connsiteY4" fmla="*/ 658563 h 678146"/>
              <a:gd name="connsiteX5" fmla="*/ 932950 w 1562512"/>
              <a:gd name="connsiteY5" fmla="*/ 678146 h 678146"/>
              <a:gd name="connsiteX6" fmla="*/ 1006688 w 1562512"/>
              <a:gd name="connsiteY6" fmla="*/ 565485 h 678146"/>
              <a:gd name="connsiteX7" fmla="*/ 948276 w 1562512"/>
              <a:gd name="connsiteY7" fmla="*/ 527068 h 678146"/>
              <a:gd name="connsiteX8" fmla="*/ 375 w 1562512"/>
              <a:gd name="connsiteY8" fmla="*/ 448348 h 678146"/>
              <a:gd name="connsiteX9" fmla="*/ 514533 w 1562512"/>
              <a:gd name="connsiteY9" fmla="*/ 14239 h 678146"/>
              <a:gd name="connsiteX10" fmla="*/ 685598 w 1562512"/>
              <a:gd name="connsiteY10" fmla="*/ 96 h 678146"/>
              <a:gd name="connsiteX0" fmla="*/ 685598 w 1562512"/>
              <a:gd name="connsiteY0" fmla="*/ 96 h 678146"/>
              <a:gd name="connsiteX1" fmla="*/ 1247284 w 1562512"/>
              <a:gd name="connsiteY1" fmla="*/ 189730 h 678146"/>
              <a:gd name="connsiteX2" fmla="*/ 1251253 w 1562512"/>
              <a:gd name="connsiteY2" fmla="*/ 191825 h 678146"/>
              <a:gd name="connsiteX3" fmla="*/ 1328518 w 1562512"/>
              <a:gd name="connsiteY3" fmla="*/ 73774 h 678146"/>
              <a:gd name="connsiteX4" fmla="*/ 1562512 w 1562512"/>
              <a:gd name="connsiteY4" fmla="*/ 658563 h 678146"/>
              <a:gd name="connsiteX5" fmla="*/ 932950 w 1562512"/>
              <a:gd name="connsiteY5" fmla="*/ 678146 h 678146"/>
              <a:gd name="connsiteX6" fmla="*/ 1006688 w 1562512"/>
              <a:gd name="connsiteY6" fmla="*/ 565485 h 678146"/>
              <a:gd name="connsiteX7" fmla="*/ 956434 w 1562512"/>
              <a:gd name="connsiteY7" fmla="*/ 524348 h 678146"/>
              <a:gd name="connsiteX8" fmla="*/ 375 w 1562512"/>
              <a:gd name="connsiteY8" fmla="*/ 448348 h 678146"/>
              <a:gd name="connsiteX9" fmla="*/ 514533 w 1562512"/>
              <a:gd name="connsiteY9" fmla="*/ 14239 h 678146"/>
              <a:gd name="connsiteX10" fmla="*/ 685598 w 1562512"/>
              <a:gd name="connsiteY10" fmla="*/ 96 h 67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62512" h="678146">
                <a:moveTo>
                  <a:pt x="685598" y="96"/>
                </a:moveTo>
                <a:cubicBezTo>
                  <a:pt x="869363" y="2694"/>
                  <a:pt x="1082569" y="58112"/>
                  <a:pt x="1247284" y="189730"/>
                </a:cubicBezTo>
                <a:lnTo>
                  <a:pt x="1251253" y="191825"/>
                </a:lnTo>
                <a:lnTo>
                  <a:pt x="1328518" y="73774"/>
                </a:lnTo>
                <a:lnTo>
                  <a:pt x="1562512" y="658563"/>
                </a:lnTo>
                <a:lnTo>
                  <a:pt x="932950" y="678146"/>
                </a:lnTo>
                <a:lnTo>
                  <a:pt x="1006688" y="565485"/>
                </a:lnTo>
                <a:lnTo>
                  <a:pt x="956434" y="524348"/>
                </a:lnTo>
                <a:cubicBezTo>
                  <a:pt x="654226" y="281682"/>
                  <a:pt x="306615" y="334102"/>
                  <a:pt x="375" y="448348"/>
                </a:cubicBezTo>
                <a:cubicBezTo>
                  <a:pt x="-11940" y="322802"/>
                  <a:pt x="281229" y="57343"/>
                  <a:pt x="514533" y="14239"/>
                </a:cubicBezTo>
                <a:cubicBezTo>
                  <a:pt x="566359" y="4233"/>
                  <a:pt x="624343" y="-770"/>
                  <a:pt x="685598" y="96"/>
                </a:cubicBezTo>
                <a:close/>
              </a:path>
            </a:pathLst>
          </a:custGeom>
          <a:solidFill>
            <a:schemeClr val="tx1"/>
          </a:solidFill>
          <a:ln>
            <a:noFill/>
          </a:ln>
          <a:effectLst/>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DE46B4C3-7C5E-C7E0-6056-343646C36708}"/>
              </a:ext>
            </a:extLst>
          </p:cNvPr>
          <p:cNvSpPr/>
          <p:nvPr/>
        </p:nvSpPr>
        <p:spPr>
          <a:xfrm rot="13037577">
            <a:off x="4551844" y="4447157"/>
            <a:ext cx="1104051" cy="336329"/>
          </a:xfrm>
          <a:custGeom>
            <a:avLst/>
            <a:gdLst>
              <a:gd name="connsiteX0" fmla="*/ 685598 w 1562512"/>
              <a:gd name="connsiteY0" fmla="*/ 96 h 678146"/>
              <a:gd name="connsiteX1" fmla="*/ 1247284 w 1562512"/>
              <a:gd name="connsiteY1" fmla="*/ 189730 h 678146"/>
              <a:gd name="connsiteX2" fmla="*/ 1251253 w 1562512"/>
              <a:gd name="connsiteY2" fmla="*/ 191825 h 678146"/>
              <a:gd name="connsiteX3" fmla="*/ 1328518 w 1562512"/>
              <a:gd name="connsiteY3" fmla="*/ 73774 h 678146"/>
              <a:gd name="connsiteX4" fmla="*/ 1562512 w 1562512"/>
              <a:gd name="connsiteY4" fmla="*/ 658563 h 678146"/>
              <a:gd name="connsiteX5" fmla="*/ 932950 w 1562512"/>
              <a:gd name="connsiteY5" fmla="*/ 678146 h 678146"/>
              <a:gd name="connsiteX6" fmla="*/ 1006688 w 1562512"/>
              <a:gd name="connsiteY6" fmla="*/ 565485 h 678146"/>
              <a:gd name="connsiteX7" fmla="*/ 948276 w 1562512"/>
              <a:gd name="connsiteY7" fmla="*/ 527068 h 678146"/>
              <a:gd name="connsiteX8" fmla="*/ 375 w 1562512"/>
              <a:gd name="connsiteY8" fmla="*/ 448348 h 678146"/>
              <a:gd name="connsiteX9" fmla="*/ 514533 w 1562512"/>
              <a:gd name="connsiteY9" fmla="*/ 14239 h 678146"/>
              <a:gd name="connsiteX10" fmla="*/ 685598 w 1562512"/>
              <a:gd name="connsiteY10" fmla="*/ 96 h 678146"/>
              <a:gd name="connsiteX0" fmla="*/ 685598 w 1562512"/>
              <a:gd name="connsiteY0" fmla="*/ 96 h 678146"/>
              <a:gd name="connsiteX1" fmla="*/ 1247284 w 1562512"/>
              <a:gd name="connsiteY1" fmla="*/ 189730 h 678146"/>
              <a:gd name="connsiteX2" fmla="*/ 1251253 w 1562512"/>
              <a:gd name="connsiteY2" fmla="*/ 191825 h 678146"/>
              <a:gd name="connsiteX3" fmla="*/ 1328518 w 1562512"/>
              <a:gd name="connsiteY3" fmla="*/ 73774 h 678146"/>
              <a:gd name="connsiteX4" fmla="*/ 1562512 w 1562512"/>
              <a:gd name="connsiteY4" fmla="*/ 658563 h 678146"/>
              <a:gd name="connsiteX5" fmla="*/ 932950 w 1562512"/>
              <a:gd name="connsiteY5" fmla="*/ 678146 h 678146"/>
              <a:gd name="connsiteX6" fmla="*/ 1006688 w 1562512"/>
              <a:gd name="connsiteY6" fmla="*/ 565485 h 678146"/>
              <a:gd name="connsiteX7" fmla="*/ 948276 w 1562512"/>
              <a:gd name="connsiteY7" fmla="*/ 527068 h 678146"/>
              <a:gd name="connsiteX8" fmla="*/ 375 w 1562512"/>
              <a:gd name="connsiteY8" fmla="*/ 448348 h 678146"/>
              <a:gd name="connsiteX9" fmla="*/ 514533 w 1562512"/>
              <a:gd name="connsiteY9" fmla="*/ 14239 h 678146"/>
              <a:gd name="connsiteX10" fmla="*/ 685598 w 1562512"/>
              <a:gd name="connsiteY10" fmla="*/ 96 h 678146"/>
              <a:gd name="connsiteX0" fmla="*/ 685598 w 1562512"/>
              <a:gd name="connsiteY0" fmla="*/ 96 h 678146"/>
              <a:gd name="connsiteX1" fmla="*/ 1247284 w 1562512"/>
              <a:gd name="connsiteY1" fmla="*/ 189730 h 678146"/>
              <a:gd name="connsiteX2" fmla="*/ 1251253 w 1562512"/>
              <a:gd name="connsiteY2" fmla="*/ 191825 h 678146"/>
              <a:gd name="connsiteX3" fmla="*/ 1328518 w 1562512"/>
              <a:gd name="connsiteY3" fmla="*/ 73774 h 678146"/>
              <a:gd name="connsiteX4" fmla="*/ 1562512 w 1562512"/>
              <a:gd name="connsiteY4" fmla="*/ 658563 h 678146"/>
              <a:gd name="connsiteX5" fmla="*/ 932950 w 1562512"/>
              <a:gd name="connsiteY5" fmla="*/ 678146 h 678146"/>
              <a:gd name="connsiteX6" fmla="*/ 1006688 w 1562512"/>
              <a:gd name="connsiteY6" fmla="*/ 565485 h 678146"/>
              <a:gd name="connsiteX7" fmla="*/ 948276 w 1562512"/>
              <a:gd name="connsiteY7" fmla="*/ 527068 h 678146"/>
              <a:gd name="connsiteX8" fmla="*/ 375 w 1562512"/>
              <a:gd name="connsiteY8" fmla="*/ 448348 h 678146"/>
              <a:gd name="connsiteX9" fmla="*/ 514533 w 1562512"/>
              <a:gd name="connsiteY9" fmla="*/ 14239 h 678146"/>
              <a:gd name="connsiteX10" fmla="*/ 685598 w 1562512"/>
              <a:gd name="connsiteY10" fmla="*/ 96 h 678146"/>
              <a:gd name="connsiteX0" fmla="*/ 685598 w 1562512"/>
              <a:gd name="connsiteY0" fmla="*/ 96 h 678146"/>
              <a:gd name="connsiteX1" fmla="*/ 1247284 w 1562512"/>
              <a:gd name="connsiteY1" fmla="*/ 189730 h 678146"/>
              <a:gd name="connsiteX2" fmla="*/ 1251253 w 1562512"/>
              <a:gd name="connsiteY2" fmla="*/ 191825 h 678146"/>
              <a:gd name="connsiteX3" fmla="*/ 1328518 w 1562512"/>
              <a:gd name="connsiteY3" fmla="*/ 73774 h 678146"/>
              <a:gd name="connsiteX4" fmla="*/ 1562512 w 1562512"/>
              <a:gd name="connsiteY4" fmla="*/ 658563 h 678146"/>
              <a:gd name="connsiteX5" fmla="*/ 932950 w 1562512"/>
              <a:gd name="connsiteY5" fmla="*/ 678146 h 678146"/>
              <a:gd name="connsiteX6" fmla="*/ 1006688 w 1562512"/>
              <a:gd name="connsiteY6" fmla="*/ 565485 h 678146"/>
              <a:gd name="connsiteX7" fmla="*/ 948276 w 1562512"/>
              <a:gd name="connsiteY7" fmla="*/ 527068 h 678146"/>
              <a:gd name="connsiteX8" fmla="*/ 375 w 1562512"/>
              <a:gd name="connsiteY8" fmla="*/ 448348 h 678146"/>
              <a:gd name="connsiteX9" fmla="*/ 514533 w 1562512"/>
              <a:gd name="connsiteY9" fmla="*/ 14239 h 678146"/>
              <a:gd name="connsiteX10" fmla="*/ 685598 w 1562512"/>
              <a:gd name="connsiteY10" fmla="*/ 96 h 678146"/>
              <a:gd name="connsiteX0" fmla="*/ 685598 w 1562512"/>
              <a:gd name="connsiteY0" fmla="*/ 96 h 678146"/>
              <a:gd name="connsiteX1" fmla="*/ 1247284 w 1562512"/>
              <a:gd name="connsiteY1" fmla="*/ 189730 h 678146"/>
              <a:gd name="connsiteX2" fmla="*/ 1251253 w 1562512"/>
              <a:gd name="connsiteY2" fmla="*/ 191825 h 678146"/>
              <a:gd name="connsiteX3" fmla="*/ 1328518 w 1562512"/>
              <a:gd name="connsiteY3" fmla="*/ 73774 h 678146"/>
              <a:gd name="connsiteX4" fmla="*/ 1562512 w 1562512"/>
              <a:gd name="connsiteY4" fmla="*/ 658563 h 678146"/>
              <a:gd name="connsiteX5" fmla="*/ 932950 w 1562512"/>
              <a:gd name="connsiteY5" fmla="*/ 678146 h 678146"/>
              <a:gd name="connsiteX6" fmla="*/ 1006688 w 1562512"/>
              <a:gd name="connsiteY6" fmla="*/ 565485 h 678146"/>
              <a:gd name="connsiteX7" fmla="*/ 948276 w 1562512"/>
              <a:gd name="connsiteY7" fmla="*/ 527068 h 678146"/>
              <a:gd name="connsiteX8" fmla="*/ 375 w 1562512"/>
              <a:gd name="connsiteY8" fmla="*/ 448348 h 678146"/>
              <a:gd name="connsiteX9" fmla="*/ 514533 w 1562512"/>
              <a:gd name="connsiteY9" fmla="*/ 14239 h 678146"/>
              <a:gd name="connsiteX10" fmla="*/ 685598 w 1562512"/>
              <a:gd name="connsiteY10" fmla="*/ 96 h 678146"/>
              <a:gd name="connsiteX0" fmla="*/ 685598 w 1562512"/>
              <a:gd name="connsiteY0" fmla="*/ 96 h 678146"/>
              <a:gd name="connsiteX1" fmla="*/ 1247284 w 1562512"/>
              <a:gd name="connsiteY1" fmla="*/ 189730 h 678146"/>
              <a:gd name="connsiteX2" fmla="*/ 1251253 w 1562512"/>
              <a:gd name="connsiteY2" fmla="*/ 191825 h 678146"/>
              <a:gd name="connsiteX3" fmla="*/ 1328518 w 1562512"/>
              <a:gd name="connsiteY3" fmla="*/ 73774 h 678146"/>
              <a:gd name="connsiteX4" fmla="*/ 1562512 w 1562512"/>
              <a:gd name="connsiteY4" fmla="*/ 658563 h 678146"/>
              <a:gd name="connsiteX5" fmla="*/ 932950 w 1562512"/>
              <a:gd name="connsiteY5" fmla="*/ 678146 h 678146"/>
              <a:gd name="connsiteX6" fmla="*/ 1006688 w 1562512"/>
              <a:gd name="connsiteY6" fmla="*/ 565485 h 678146"/>
              <a:gd name="connsiteX7" fmla="*/ 948276 w 1562512"/>
              <a:gd name="connsiteY7" fmla="*/ 527068 h 678146"/>
              <a:gd name="connsiteX8" fmla="*/ 375 w 1562512"/>
              <a:gd name="connsiteY8" fmla="*/ 448348 h 678146"/>
              <a:gd name="connsiteX9" fmla="*/ 514533 w 1562512"/>
              <a:gd name="connsiteY9" fmla="*/ 14239 h 678146"/>
              <a:gd name="connsiteX10" fmla="*/ 685598 w 1562512"/>
              <a:gd name="connsiteY10" fmla="*/ 96 h 678146"/>
              <a:gd name="connsiteX0" fmla="*/ 685598 w 1562512"/>
              <a:gd name="connsiteY0" fmla="*/ 96 h 678146"/>
              <a:gd name="connsiteX1" fmla="*/ 1247284 w 1562512"/>
              <a:gd name="connsiteY1" fmla="*/ 189730 h 678146"/>
              <a:gd name="connsiteX2" fmla="*/ 1251253 w 1562512"/>
              <a:gd name="connsiteY2" fmla="*/ 191825 h 678146"/>
              <a:gd name="connsiteX3" fmla="*/ 1328518 w 1562512"/>
              <a:gd name="connsiteY3" fmla="*/ 73774 h 678146"/>
              <a:gd name="connsiteX4" fmla="*/ 1562512 w 1562512"/>
              <a:gd name="connsiteY4" fmla="*/ 658563 h 678146"/>
              <a:gd name="connsiteX5" fmla="*/ 932950 w 1562512"/>
              <a:gd name="connsiteY5" fmla="*/ 678146 h 678146"/>
              <a:gd name="connsiteX6" fmla="*/ 1006688 w 1562512"/>
              <a:gd name="connsiteY6" fmla="*/ 565485 h 678146"/>
              <a:gd name="connsiteX7" fmla="*/ 948276 w 1562512"/>
              <a:gd name="connsiteY7" fmla="*/ 527068 h 678146"/>
              <a:gd name="connsiteX8" fmla="*/ 375 w 1562512"/>
              <a:gd name="connsiteY8" fmla="*/ 448348 h 678146"/>
              <a:gd name="connsiteX9" fmla="*/ 514533 w 1562512"/>
              <a:gd name="connsiteY9" fmla="*/ 14239 h 678146"/>
              <a:gd name="connsiteX10" fmla="*/ 685598 w 1562512"/>
              <a:gd name="connsiteY10" fmla="*/ 96 h 678146"/>
              <a:gd name="connsiteX0" fmla="*/ 685598 w 1562512"/>
              <a:gd name="connsiteY0" fmla="*/ 96 h 678146"/>
              <a:gd name="connsiteX1" fmla="*/ 1247284 w 1562512"/>
              <a:gd name="connsiteY1" fmla="*/ 189730 h 678146"/>
              <a:gd name="connsiteX2" fmla="*/ 1251253 w 1562512"/>
              <a:gd name="connsiteY2" fmla="*/ 191825 h 678146"/>
              <a:gd name="connsiteX3" fmla="*/ 1328518 w 1562512"/>
              <a:gd name="connsiteY3" fmla="*/ 73774 h 678146"/>
              <a:gd name="connsiteX4" fmla="*/ 1562512 w 1562512"/>
              <a:gd name="connsiteY4" fmla="*/ 658563 h 678146"/>
              <a:gd name="connsiteX5" fmla="*/ 932950 w 1562512"/>
              <a:gd name="connsiteY5" fmla="*/ 678146 h 678146"/>
              <a:gd name="connsiteX6" fmla="*/ 1006688 w 1562512"/>
              <a:gd name="connsiteY6" fmla="*/ 565485 h 678146"/>
              <a:gd name="connsiteX7" fmla="*/ 956434 w 1562512"/>
              <a:gd name="connsiteY7" fmla="*/ 524348 h 678146"/>
              <a:gd name="connsiteX8" fmla="*/ 375 w 1562512"/>
              <a:gd name="connsiteY8" fmla="*/ 448348 h 678146"/>
              <a:gd name="connsiteX9" fmla="*/ 514533 w 1562512"/>
              <a:gd name="connsiteY9" fmla="*/ 14239 h 678146"/>
              <a:gd name="connsiteX10" fmla="*/ 685598 w 1562512"/>
              <a:gd name="connsiteY10" fmla="*/ 96 h 67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62512" h="678146">
                <a:moveTo>
                  <a:pt x="685598" y="96"/>
                </a:moveTo>
                <a:cubicBezTo>
                  <a:pt x="869363" y="2694"/>
                  <a:pt x="1082569" y="58112"/>
                  <a:pt x="1247284" y="189730"/>
                </a:cubicBezTo>
                <a:lnTo>
                  <a:pt x="1251253" y="191825"/>
                </a:lnTo>
                <a:lnTo>
                  <a:pt x="1328518" y="73774"/>
                </a:lnTo>
                <a:lnTo>
                  <a:pt x="1562512" y="658563"/>
                </a:lnTo>
                <a:lnTo>
                  <a:pt x="932950" y="678146"/>
                </a:lnTo>
                <a:lnTo>
                  <a:pt x="1006688" y="565485"/>
                </a:lnTo>
                <a:lnTo>
                  <a:pt x="956434" y="524348"/>
                </a:lnTo>
                <a:cubicBezTo>
                  <a:pt x="654226" y="281682"/>
                  <a:pt x="306615" y="334102"/>
                  <a:pt x="375" y="448348"/>
                </a:cubicBezTo>
                <a:cubicBezTo>
                  <a:pt x="-11940" y="322802"/>
                  <a:pt x="281229" y="57343"/>
                  <a:pt x="514533" y="14239"/>
                </a:cubicBezTo>
                <a:cubicBezTo>
                  <a:pt x="566359" y="4233"/>
                  <a:pt x="624343" y="-770"/>
                  <a:pt x="685598" y="96"/>
                </a:cubicBezTo>
                <a:close/>
              </a:path>
            </a:pathLst>
          </a:custGeom>
          <a:solidFill>
            <a:schemeClr val="tx1"/>
          </a:solidFill>
          <a:ln>
            <a:noFill/>
          </a:ln>
          <a:effectLst/>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7A36845A-D373-D553-B28D-989F6CAFF05A}"/>
              </a:ext>
            </a:extLst>
          </p:cNvPr>
          <p:cNvSpPr/>
          <p:nvPr/>
        </p:nvSpPr>
        <p:spPr>
          <a:xfrm rot="17096718">
            <a:off x="4071878" y="2762919"/>
            <a:ext cx="1104051" cy="336329"/>
          </a:xfrm>
          <a:custGeom>
            <a:avLst/>
            <a:gdLst>
              <a:gd name="connsiteX0" fmla="*/ 685598 w 1562512"/>
              <a:gd name="connsiteY0" fmla="*/ 96 h 678146"/>
              <a:gd name="connsiteX1" fmla="*/ 1247284 w 1562512"/>
              <a:gd name="connsiteY1" fmla="*/ 189730 h 678146"/>
              <a:gd name="connsiteX2" fmla="*/ 1251253 w 1562512"/>
              <a:gd name="connsiteY2" fmla="*/ 191825 h 678146"/>
              <a:gd name="connsiteX3" fmla="*/ 1328518 w 1562512"/>
              <a:gd name="connsiteY3" fmla="*/ 73774 h 678146"/>
              <a:gd name="connsiteX4" fmla="*/ 1562512 w 1562512"/>
              <a:gd name="connsiteY4" fmla="*/ 658563 h 678146"/>
              <a:gd name="connsiteX5" fmla="*/ 932950 w 1562512"/>
              <a:gd name="connsiteY5" fmla="*/ 678146 h 678146"/>
              <a:gd name="connsiteX6" fmla="*/ 1006688 w 1562512"/>
              <a:gd name="connsiteY6" fmla="*/ 565485 h 678146"/>
              <a:gd name="connsiteX7" fmla="*/ 948276 w 1562512"/>
              <a:gd name="connsiteY7" fmla="*/ 527068 h 678146"/>
              <a:gd name="connsiteX8" fmla="*/ 375 w 1562512"/>
              <a:gd name="connsiteY8" fmla="*/ 448348 h 678146"/>
              <a:gd name="connsiteX9" fmla="*/ 514533 w 1562512"/>
              <a:gd name="connsiteY9" fmla="*/ 14239 h 678146"/>
              <a:gd name="connsiteX10" fmla="*/ 685598 w 1562512"/>
              <a:gd name="connsiteY10" fmla="*/ 96 h 678146"/>
              <a:gd name="connsiteX0" fmla="*/ 685598 w 1562512"/>
              <a:gd name="connsiteY0" fmla="*/ 96 h 678146"/>
              <a:gd name="connsiteX1" fmla="*/ 1247284 w 1562512"/>
              <a:gd name="connsiteY1" fmla="*/ 189730 h 678146"/>
              <a:gd name="connsiteX2" fmla="*/ 1251253 w 1562512"/>
              <a:gd name="connsiteY2" fmla="*/ 191825 h 678146"/>
              <a:gd name="connsiteX3" fmla="*/ 1328518 w 1562512"/>
              <a:gd name="connsiteY3" fmla="*/ 73774 h 678146"/>
              <a:gd name="connsiteX4" fmla="*/ 1562512 w 1562512"/>
              <a:gd name="connsiteY4" fmla="*/ 658563 h 678146"/>
              <a:gd name="connsiteX5" fmla="*/ 932950 w 1562512"/>
              <a:gd name="connsiteY5" fmla="*/ 678146 h 678146"/>
              <a:gd name="connsiteX6" fmla="*/ 1006688 w 1562512"/>
              <a:gd name="connsiteY6" fmla="*/ 565485 h 678146"/>
              <a:gd name="connsiteX7" fmla="*/ 948276 w 1562512"/>
              <a:gd name="connsiteY7" fmla="*/ 527068 h 678146"/>
              <a:gd name="connsiteX8" fmla="*/ 375 w 1562512"/>
              <a:gd name="connsiteY8" fmla="*/ 448348 h 678146"/>
              <a:gd name="connsiteX9" fmla="*/ 514533 w 1562512"/>
              <a:gd name="connsiteY9" fmla="*/ 14239 h 678146"/>
              <a:gd name="connsiteX10" fmla="*/ 685598 w 1562512"/>
              <a:gd name="connsiteY10" fmla="*/ 96 h 678146"/>
              <a:gd name="connsiteX0" fmla="*/ 685598 w 1562512"/>
              <a:gd name="connsiteY0" fmla="*/ 96 h 678146"/>
              <a:gd name="connsiteX1" fmla="*/ 1247284 w 1562512"/>
              <a:gd name="connsiteY1" fmla="*/ 189730 h 678146"/>
              <a:gd name="connsiteX2" fmla="*/ 1251253 w 1562512"/>
              <a:gd name="connsiteY2" fmla="*/ 191825 h 678146"/>
              <a:gd name="connsiteX3" fmla="*/ 1328518 w 1562512"/>
              <a:gd name="connsiteY3" fmla="*/ 73774 h 678146"/>
              <a:gd name="connsiteX4" fmla="*/ 1562512 w 1562512"/>
              <a:gd name="connsiteY4" fmla="*/ 658563 h 678146"/>
              <a:gd name="connsiteX5" fmla="*/ 932950 w 1562512"/>
              <a:gd name="connsiteY5" fmla="*/ 678146 h 678146"/>
              <a:gd name="connsiteX6" fmla="*/ 1006688 w 1562512"/>
              <a:gd name="connsiteY6" fmla="*/ 565485 h 678146"/>
              <a:gd name="connsiteX7" fmla="*/ 948276 w 1562512"/>
              <a:gd name="connsiteY7" fmla="*/ 527068 h 678146"/>
              <a:gd name="connsiteX8" fmla="*/ 375 w 1562512"/>
              <a:gd name="connsiteY8" fmla="*/ 448348 h 678146"/>
              <a:gd name="connsiteX9" fmla="*/ 514533 w 1562512"/>
              <a:gd name="connsiteY9" fmla="*/ 14239 h 678146"/>
              <a:gd name="connsiteX10" fmla="*/ 685598 w 1562512"/>
              <a:gd name="connsiteY10" fmla="*/ 96 h 678146"/>
              <a:gd name="connsiteX0" fmla="*/ 685598 w 1562512"/>
              <a:gd name="connsiteY0" fmla="*/ 96 h 678146"/>
              <a:gd name="connsiteX1" fmla="*/ 1247284 w 1562512"/>
              <a:gd name="connsiteY1" fmla="*/ 189730 h 678146"/>
              <a:gd name="connsiteX2" fmla="*/ 1251253 w 1562512"/>
              <a:gd name="connsiteY2" fmla="*/ 191825 h 678146"/>
              <a:gd name="connsiteX3" fmla="*/ 1328518 w 1562512"/>
              <a:gd name="connsiteY3" fmla="*/ 73774 h 678146"/>
              <a:gd name="connsiteX4" fmla="*/ 1562512 w 1562512"/>
              <a:gd name="connsiteY4" fmla="*/ 658563 h 678146"/>
              <a:gd name="connsiteX5" fmla="*/ 932950 w 1562512"/>
              <a:gd name="connsiteY5" fmla="*/ 678146 h 678146"/>
              <a:gd name="connsiteX6" fmla="*/ 1006688 w 1562512"/>
              <a:gd name="connsiteY6" fmla="*/ 565485 h 678146"/>
              <a:gd name="connsiteX7" fmla="*/ 948276 w 1562512"/>
              <a:gd name="connsiteY7" fmla="*/ 527068 h 678146"/>
              <a:gd name="connsiteX8" fmla="*/ 375 w 1562512"/>
              <a:gd name="connsiteY8" fmla="*/ 448348 h 678146"/>
              <a:gd name="connsiteX9" fmla="*/ 514533 w 1562512"/>
              <a:gd name="connsiteY9" fmla="*/ 14239 h 678146"/>
              <a:gd name="connsiteX10" fmla="*/ 685598 w 1562512"/>
              <a:gd name="connsiteY10" fmla="*/ 96 h 678146"/>
              <a:gd name="connsiteX0" fmla="*/ 685598 w 1562512"/>
              <a:gd name="connsiteY0" fmla="*/ 96 h 678146"/>
              <a:gd name="connsiteX1" fmla="*/ 1247284 w 1562512"/>
              <a:gd name="connsiteY1" fmla="*/ 189730 h 678146"/>
              <a:gd name="connsiteX2" fmla="*/ 1251253 w 1562512"/>
              <a:gd name="connsiteY2" fmla="*/ 191825 h 678146"/>
              <a:gd name="connsiteX3" fmla="*/ 1328518 w 1562512"/>
              <a:gd name="connsiteY3" fmla="*/ 73774 h 678146"/>
              <a:gd name="connsiteX4" fmla="*/ 1562512 w 1562512"/>
              <a:gd name="connsiteY4" fmla="*/ 658563 h 678146"/>
              <a:gd name="connsiteX5" fmla="*/ 932950 w 1562512"/>
              <a:gd name="connsiteY5" fmla="*/ 678146 h 678146"/>
              <a:gd name="connsiteX6" fmla="*/ 1006688 w 1562512"/>
              <a:gd name="connsiteY6" fmla="*/ 565485 h 678146"/>
              <a:gd name="connsiteX7" fmla="*/ 948276 w 1562512"/>
              <a:gd name="connsiteY7" fmla="*/ 527068 h 678146"/>
              <a:gd name="connsiteX8" fmla="*/ 375 w 1562512"/>
              <a:gd name="connsiteY8" fmla="*/ 448348 h 678146"/>
              <a:gd name="connsiteX9" fmla="*/ 514533 w 1562512"/>
              <a:gd name="connsiteY9" fmla="*/ 14239 h 678146"/>
              <a:gd name="connsiteX10" fmla="*/ 685598 w 1562512"/>
              <a:gd name="connsiteY10" fmla="*/ 96 h 678146"/>
              <a:gd name="connsiteX0" fmla="*/ 685598 w 1562512"/>
              <a:gd name="connsiteY0" fmla="*/ 96 h 678146"/>
              <a:gd name="connsiteX1" fmla="*/ 1247284 w 1562512"/>
              <a:gd name="connsiteY1" fmla="*/ 189730 h 678146"/>
              <a:gd name="connsiteX2" fmla="*/ 1251253 w 1562512"/>
              <a:gd name="connsiteY2" fmla="*/ 191825 h 678146"/>
              <a:gd name="connsiteX3" fmla="*/ 1328518 w 1562512"/>
              <a:gd name="connsiteY3" fmla="*/ 73774 h 678146"/>
              <a:gd name="connsiteX4" fmla="*/ 1562512 w 1562512"/>
              <a:gd name="connsiteY4" fmla="*/ 658563 h 678146"/>
              <a:gd name="connsiteX5" fmla="*/ 932950 w 1562512"/>
              <a:gd name="connsiteY5" fmla="*/ 678146 h 678146"/>
              <a:gd name="connsiteX6" fmla="*/ 1006688 w 1562512"/>
              <a:gd name="connsiteY6" fmla="*/ 565485 h 678146"/>
              <a:gd name="connsiteX7" fmla="*/ 948276 w 1562512"/>
              <a:gd name="connsiteY7" fmla="*/ 527068 h 678146"/>
              <a:gd name="connsiteX8" fmla="*/ 375 w 1562512"/>
              <a:gd name="connsiteY8" fmla="*/ 448348 h 678146"/>
              <a:gd name="connsiteX9" fmla="*/ 514533 w 1562512"/>
              <a:gd name="connsiteY9" fmla="*/ 14239 h 678146"/>
              <a:gd name="connsiteX10" fmla="*/ 685598 w 1562512"/>
              <a:gd name="connsiteY10" fmla="*/ 96 h 678146"/>
              <a:gd name="connsiteX0" fmla="*/ 685598 w 1562512"/>
              <a:gd name="connsiteY0" fmla="*/ 96 h 678146"/>
              <a:gd name="connsiteX1" fmla="*/ 1247284 w 1562512"/>
              <a:gd name="connsiteY1" fmla="*/ 189730 h 678146"/>
              <a:gd name="connsiteX2" fmla="*/ 1251253 w 1562512"/>
              <a:gd name="connsiteY2" fmla="*/ 191825 h 678146"/>
              <a:gd name="connsiteX3" fmla="*/ 1328518 w 1562512"/>
              <a:gd name="connsiteY3" fmla="*/ 73774 h 678146"/>
              <a:gd name="connsiteX4" fmla="*/ 1562512 w 1562512"/>
              <a:gd name="connsiteY4" fmla="*/ 658563 h 678146"/>
              <a:gd name="connsiteX5" fmla="*/ 932950 w 1562512"/>
              <a:gd name="connsiteY5" fmla="*/ 678146 h 678146"/>
              <a:gd name="connsiteX6" fmla="*/ 1006688 w 1562512"/>
              <a:gd name="connsiteY6" fmla="*/ 565485 h 678146"/>
              <a:gd name="connsiteX7" fmla="*/ 948276 w 1562512"/>
              <a:gd name="connsiteY7" fmla="*/ 527068 h 678146"/>
              <a:gd name="connsiteX8" fmla="*/ 375 w 1562512"/>
              <a:gd name="connsiteY8" fmla="*/ 448348 h 678146"/>
              <a:gd name="connsiteX9" fmla="*/ 514533 w 1562512"/>
              <a:gd name="connsiteY9" fmla="*/ 14239 h 678146"/>
              <a:gd name="connsiteX10" fmla="*/ 685598 w 1562512"/>
              <a:gd name="connsiteY10" fmla="*/ 96 h 678146"/>
              <a:gd name="connsiteX0" fmla="*/ 685598 w 1562512"/>
              <a:gd name="connsiteY0" fmla="*/ 96 h 678146"/>
              <a:gd name="connsiteX1" fmla="*/ 1247284 w 1562512"/>
              <a:gd name="connsiteY1" fmla="*/ 189730 h 678146"/>
              <a:gd name="connsiteX2" fmla="*/ 1251253 w 1562512"/>
              <a:gd name="connsiteY2" fmla="*/ 191825 h 678146"/>
              <a:gd name="connsiteX3" fmla="*/ 1328518 w 1562512"/>
              <a:gd name="connsiteY3" fmla="*/ 73774 h 678146"/>
              <a:gd name="connsiteX4" fmla="*/ 1562512 w 1562512"/>
              <a:gd name="connsiteY4" fmla="*/ 658563 h 678146"/>
              <a:gd name="connsiteX5" fmla="*/ 932950 w 1562512"/>
              <a:gd name="connsiteY5" fmla="*/ 678146 h 678146"/>
              <a:gd name="connsiteX6" fmla="*/ 1006688 w 1562512"/>
              <a:gd name="connsiteY6" fmla="*/ 565485 h 678146"/>
              <a:gd name="connsiteX7" fmla="*/ 956434 w 1562512"/>
              <a:gd name="connsiteY7" fmla="*/ 524348 h 678146"/>
              <a:gd name="connsiteX8" fmla="*/ 375 w 1562512"/>
              <a:gd name="connsiteY8" fmla="*/ 448348 h 678146"/>
              <a:gd name="connsiteX9" fmla="*/ 514533 w 1562512"/>
              <a:gd name="connsiteY9" fmla="*/ 14239 h 678146"/>
              <a:gd name="connsiteX10" fmla="*/ 685598 w 1562512"/>
              <a:gd name="connsiteY10" fmla="*/ 96 h 67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62512" h="678146">
                <a:moveTo>
                  <a:pt x="685598" y="96"/>
                </a:moveTo>
                <a:cubicBezTo>
                  <a:pt x="869363" y="2694"/>
                  <a:pt x="1082569" y="58112"/>
                  <a:pt x="1247284" y="189730"/>
                </a:cubicBezTo>
                <a:lnTo>
                  <a:pt x="1251253" y="191825"/>
                </a:lnTo>
                <a:lnTo>
                  <a:pt x="1328518" y="73774"/>
                </a:lnTo>
                <a:lnTo>
                  <a:pt x="1562512" y="658563"/>
                </a:lnTo>
                <a:lnTo>
                  <a:pt x="932950" y="678146"/>
                </a:lnTo>
                <a:lnTo>
                  <a:pt x="1006688" y="565485"/>
                </a:lnTo>
                <a:lnTo>
                  <a:pt x="956434" y="524348"/>
                </a:lnTo>
                <a:cubicBezTo>
                  <a:pt x="654226" y="281682"/>
                  <a:pt x="306615" y="334102"/>
                  <a:pt x="375" y="448348"/>
                </a:cubicBezTo>
                <a:cubicBezTo>
                  <a:pt x="-11940" y="322802"/>
                  <a:pt x="281229" y="57343"/>
                  <a:pt x="514533" y="14239"/>
                </a:cubicBezTo>
                <a:cubicBezTo>
                  <a:pt x="566359" y="4233"/>
                  <a:pt x="624343" y="-770"/>
                  <a:pt x="685598" y="96"/>
                </a:cubicBezTo>
                <a:close/>
              </a:path>
            </a:pathLst>
          </a:custGeom>
          <a:solidFill>
            <a:schemeClr val="tx1"/>
          </a:solidFill>
          <a:ln>
            <a:noFill/>
          </a:ln>
          <a:effectLst/>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62087499-B0B4-E532-74D3-AB279483001D}"/>
              </a:ext>
            </a:extLst>
          </p:cNvPr>
          <p:cNvSpPr txBox="1"/>
          <p:nvPr/>
        </p:nvSpPr>
        <p:spPr>
          <a:xfrm>
            <a:off x="1081790" y="3952564"/>
            <a:ext cx="1274708" cy="707886"/>
          </a:xfrm>
          <a:prstGeom prst="rect">
            <a:avLst/>
          </a:prstGeom>
          <a:noFill/>
        </p:spPr>
        <p:txBody>
          <a:bodyPr wrap="none" rtlCol="0">
            <a:spAutoFit/>
          </a:bodyPr>
          <a:lstStyle/>
          <a:p>
            <a:pPr algn="ctr"/>
            <a:r>
              <a:rPr lang="en-US" sz="2000" b="1" dirty="0"/>
              <a:t>Interested</a:t>
            </a:r>
          </a:p>
          <a:p>
            <a:pPr algn="ctr"/>
            <a:r>
              <a:rPr lang="en-US" sz="2000" b="1" dirty="0"/>
              <a:t>Parties</a:t>
            </a:r>
          </a:p>
        </p:txBody>
      </p:sp>
      <p:sp>
        <p:nvSpPr>
          <p:cNvPr id="22" name="TextBox 21">
            <a:extLst>
              <a:ext uri="{FF2B5EF4-FFF2-40B4-BE49-F238E27FC236}">
                <a16:creationId xmlns:a16="http://schemas.microsoft.com/office/drawing/2014/main" id="{47B9D037-BCB9-A8EE-B2D1-68348FD5B032}"/>
              </a:ext>
            </a:extLst>
          </p:cNvPr>
          <p:cNvSpPr txBox="1"/>
          <p:nvPr/>
        </p:nvSpPr>
        <p:spPr>
          <a:xfrm>
            <a:off x="9633955" y="3952564"/>
            <a:ext cx="1274708" cy="707886"/>
          </a:xfrm>
          <a:prstGeom prst="rect">
            <a:avLst/>
          </a:prstGeom>
          <a:noFill/>
        </p:spPr>
        <p:txBody>
          <a:bodyPr wrap="none" rtlCol="0">
            <a:spAutoFit/>
          </a:bodyPr>
          <a:lstStyle/>
          <a:p>
            <a:pPr algn="ctr"/>
            <a:r>
              <a:rPr lang="en-US" sz="2000" b="1" dirty="0"/>
              <a:t>Interested</a:t>
            </a:r>
          </a:p>
          <a:p>
            <a:pPr algn="ctr"/>
            <a:r>
              <a:rPr lang="en-US" sz="2000" b="1" dirty="0"/>
              <a:t>Parties</a:t>
            </a:r>
          </a:p>
        </p:txBody>
      </p:sp>
      <p:cxnSp>
        <p:nvCxnSpPr>
          <p:cNvPr id="23" name="Straight Arrow Connector 22">
            <a:extLst>
              <a:ext uri="{FF2B5EF4-FFF2-40B4-BE49-F238E27FC236}">
                <a16:creationId xmlns:a16="http://schemas.microsoft.com/office/drawing/2014/main" id="{425141F0-F3BF-B8A9-09FD-A2807F99F96A}"/>
              </a:ext>
            </a:extLst>
          </p:cNvPr>
          <p:cNvCxnSpPr>
            <a:cxnSpLocks/>
          </p:cNvCxnSpPr>
          <p:nvPr/>
        </p:nvCxnSpPr>
        <p:spPr>
          <a:xfrm>
            <a:off x="9346681" y="3285111"/>
            <a:ext cx="883877" cy="0"/>
          </a:xfrm>
          <a:prstGeom prst="straightConnector1">
            <a:avLst/>
          </a:prstGeom>
          <a:ln w="76200">
            <a:solidFill>
              <a:srgbClr val="9E01BF"/>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BCFCA59E-AF52-2B95-F379-B079BC6ACAF5}"/>
              </a:ext>
            </a:extLst>
          </p:cNvPr>
          <p:cNvCxnSpPr>
            <a:cxnSpLocks/>
          </p:cNvCxnSpPr>
          <p:nvPr/>
        </p:nvCxnSpPr>
        <p:spPr>
          <a:xfrm>
            <a:off x="1891232" y="3285111"/>
            <a:ext cx="883877" cy="0"/>
          </a:xfrm>
          <a:prstGeom prst="straightConnector1">
            <a:avLst/>
          </a:prstGeom>
          <a:ln w="76200">
            <a:solidFill>
              <a:srgbClr val="9E01BF"/>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25" name="Group 24">
            <a:extLst>
              <a:ext uri="{FF2B5EF4-FFF2-40B4-BE49-F238E27FC236}">
                <a16:creationId xmlns:a16="http://schemas.microsoft.com/office/drawing/2014/main" id="{30FD1CB7-0499-5939-F0D7-C8C5F03A6BB1}"/>
              </a:ext>
            </a:extLst>
          </p:cNvPr>
          <p:cNvGrpSpPr/>
          <p:nvPr/>
        </p:nvGrpSpPr>
        <p:grpSpPr>
          <a:xfrm>
            <a:off x="10411506" y="2864120"/>
            <a:ext cx="924962" cy="895210"/>
            <a:chOff x="3968008" y="2039676"/>
            <a:chExt cx="4277788" cy="4140192"/>
          </a:xfrm>
        </p:grpSpPr>
        <p:sp>
          <p:nvSpPr>
            <p:cNvPr id="36" name="Freeform: Shape 35">
              <a:extLst>
                <a:ext uri="{FF2B5EF4-FFF2-40B4-BE49-F238E27FC236}">
                  <a16:creationId xmlns:a16="http://schemas.microsoft.com/office/drawing/2014/main" id="{2263A77F-293E-A515-A530-9E7185B53069}"/>
                </a:ext>
              </a:extLst>
            </p:cNvPr>
            <p:cNvSpPr/>
            <p:nvPr/>
          </p:nvSpPr>
          <p:spPr>
            <a:xfrm>
              <a:off x="5513488" y="3369108"/>
              <a:ext cx="2197287" cy="1064521"/>
            </a:xfrm>
            <a:custGeom>
              <a:avLst/>
              <a:gdLst>
                <a:gd name="connsiteX0" fmla="*/ 539591 w 838200"/>
                <a:gd name="connsiteY0" fmla="*/ 32861 h 409575"/>
                <a:gd name="connsiteX1" fmla="*/ 539591 w 838200"/>
                <a:gd name="connsiteY1" fmla="*/ 32861 h 409575"/>
                <a:gd name="connsiteX2" fmla="*/ 539591 w 838200"/>
                <a:gd name="connsiteY2" fmla="*/ 32861 h 409575"/>
                <a:gd name="connsiteX3" fmla="*/ 535781 w 838200"/>
                <a:gd name="connsiteY3" fmla="*/ 34766 h 409575"/>
                <a:gd name="connsiteX4" fmla="*/ 480536 w 838200"/>
                <a:gd name="connsiteY4" fmla="*/ 313849 h 409575"/>
                <a:gd name="connsiteX5" fmla="*/ 446246 w 838200"/>
                <a:gd name="connsiteY5" fmla="*/ 229076 h 409575"/>
                <a:gd name="connsiteX6" fmla="*/ 444341 w 838200"/>
                <a:gd name="connsiteY6" fmla="*/ 213836 h 409575"/>
                <a:gd name="connsiteX7" fmla="*/ 451009 w 838200"/>
                <a:gd name="connsiteY7" fmla="*/ 203359 h 409575"/>
                <a:gd name="connsiteX8" fmla="*/ 475774 w 838200"/>
                <a:gd name="connsiteY8" fmla="*/ 157639 h 409575"/>
                <a:gd name="connsiteX9" fmla="*/ 477679 w 838200"/>
                <a:gd name="connsiteY9" fmla="*/ 136684 h 409575"/>
                <a:gd name="connsiteX10" fmla="*/ 366236 w 838200"/>
                <a:gd name="connsiteY10" fmla="*/ 136684 h 409575"/>
                <a:gd name="connsiteX11" fmla="*/ 368141 w 838200"/>
                <a:gd name="connsiteY11" fmla="*/ 157639 h 409575"/>
                <a:gd name="connsiteX12" fmla="*/ 392906 w 838200"/>
                <a:gd name="connsiteY12" fmla="*/ 203359 h 409575"/>
                <a:gd name="connsiteX13" fmla="*/ 399574 w 838200"/>
                <a:gd name="connsiteY13" fmla="*/ 213836 h 409575"/>
                <a:gd name="connsiteX14" fmla="*/ 397669 w 838200"/>
                <a:gd name="connsiteY14" fmla="*/ 229076 h 409575"/>
                <a:gd name="connsiteX15" fmla="*/ 363379 w 838200"/>
                <a:gd name="connsiteY15" fmla="*/ 313849 h 409575"/>
                <a:gd name="connsiteX16" fmla="*/ 308134 w 838200"/>
                <a:gd name="connsiteY16" fmla="*/ 34766 h 409575"/>
                <a:gd name="connsiteX17" fmla="*/ 287179 w 838200"/>
                <a:gd name="connsiteY17" fmla="*/ 11906 h 409575"/>
                <a:gd name="connsiteX18" fmla="*/ 284321 w 838200"/>
                <a:gd name="connsiteY18" fmla="*/ 8096 h 409575"/>
                <a:gd name="connsiteX19" fmla="*/ 143351 w 838200"/>
                <a:gd name="connsiteY19" fmla="*/ 104299 h 409575"/>
                <a:gd name="connsiteX20" fmla="*/ 64294 w 838200"/>
                <a:gd name="connsiteY20" fmla="*/ 161449 h 409575"/>
                <a:gd name="connsiteX21" fmla="*/ 57626 w 838200"/>
                <a:gd name="connsiteY21" fmla="*/ 168116 h 409575"/>
                <a:gd name="connsiteX22" fmla="*/ 51911 w 838200"/>
                <a:gd name="connsiteY22" fmla="*/ 175736 h 409575"/>
                <a:gd name="connsiteX23" fmla="*/ 30956 w 838200"/>
                <a:gd name="connsiteY23" fmla="*/ 229076 h 409575"/>
                <a:gd name="connsiteX24" fmla="*/ 7144 w 838200"/>
                <a:gd name="connsiteY24" fmla="*/ 406241 h 409575"/>
                <a:gd name="connsiteX25" fmla="*/ 837724 w 838200"/>
                <a:gd name="connsiteY25" fmla="*/ 406241 h 409575"/>
                <a:gd name="connsiteX26" fmla="*/ 813911 w 838200"/>
                <a:gd name="connsiteY26" fmla="*/ 229076 h 409575"/>
                <a:gd name="connsiteX27" fmla="*/ 801529 w 838200"/>
                <a:gd name="connsiteY27" fmla="*/ 190976 h 409575"/>
                <a:gd name="connsiteX28" fmla="*/ 792956 w 838200"/>
                <a:gd name="connsiteY28" fmla="*/ 174784 h 409575"/>
                <a:gd name="connsiteX29" fmla="*/ 787241 w 838200"/>
                <a:gd name="connsiteY29" fmla="*/ 167164 h 409575"/>
                <a:gd name="connsiteX30" fmla="*/ 780574 w 838200"/>
                <a:gd name="connsiteY30" fmla="*/ 160496 h 409575"/>
                <a:gd name="connsiteX31" fmla="*/ 701516 w 838200"/>
                <a:gd name="connsiteY31" fmla="*/ 103346 h 409575"/>
                <a:gd name="connsiteX32" fmla="*/ 631984 w 838200"/>
                <a:gd name="connsiteY32" fmla="*/ 55721 h 409575"/>
                <a:gd name="connsiteX33" fmla="*/ 561499 w 838200"/>
                <a:gd name="connsiteY33" fmla="*/ 7144 h 409575"/>
                <a:gd name="connsiteX34" fmla="*/ 539591 w 838200"/>
                <a:gd name="connsiteY34" fmla="*/ 32861 h 409575"/>
                <a:gd name="connsiteX35" fmla="*/ 539591 w 838200"/>
                <a:gd name="connsiteY35" fmla="*/ 32861 h 409575"/>
                <a:gd name="connsiteX36" fmla="*/ 539591 w 838200"/>
                <a:gd name="connsiteY36" fmla="*/ 32861 h 409575"/>
                <a:gd name="connsiteX37" fmla="*/ 539591 w 838200"/>
                <a:gd name="connsiteY37" fmla="*/ 32861 h 409575"/>
                <a:gd name="connsiteX0" fmla="*/ 532447 w 830580"/>
                <a:gd name="connsiteY0" fmla="*/ 25717 h 399097"/>
                <a:gd name="connsiteX1" fmla="*/ 532447 w 830580"/>
                <a:gd name="connsiteY1" fmla="*/ 25717 h 399097"/>
                <a:gd name="connsiteX2" fmla="*/ 532447 w 830580"/>
                <a:gd name="connsiteY2" fmla="*/ 25717 h 399097"/>
                <a:gd name="connsiteX3" fmla="*/ 528637 w 830580"/>
                <a:gd name="connsiteY3" fmla="*/ 27622 h 399097"/>
                <a:gd name="connsiteX4" fmla="*/ 473392 w 830580"/>
                <a:gd name="connsiteY4" fmla="*/ 306705 h 399097"/>
                <a:gd name="connsiteX5" fmla="*/ 439102 w 830580"/>
                <a:gd name="connsiteY5" fmla="*/ 221932 h 399097"/>
                <a:gd name="connsiteX6" fmla="*/ 437197 w 830580"/>
                <a:gd name="connsiteY6" fmla="*/ 206692 h 399097"/>
                <a:gd name="connsiteX7" fmla="*/ 443865 w 830580"/>
                <a:gd name="connsiteY7" fmla="*/ 196215 h 399097"/>
                <a:gd name="connsiteX8" fmla="*/ 468630 w 830580"/>
                <a:gd name="connsiteY8" fmla="*/ 150495 h 399097"/>
                <a:gd name="connsiteX9" fmla="*/ 470535 w 830580"/>
                <a:gd name="connsiteY9" fmla="*/ 129540 h 399097"/>
                <a:gd name="connsiteX10" fmla="*/ 359092 w 830580"/>
                <a:gd name="connsiteY10" fmla="*/ 129540 h 399097"/>
                <a:gd name="connsiteX11" fmla="*/ 360997 w 830580"/>
                <a:gd name="connsiteY11" fmla="*/ 150495 h 399097"/>
                <a:gd name="connsiteX12" fmla="*/ 385762 w 830580"/>
                <a:gd name="connsiteY12" fmla="*/ 196215 h 399097"/>
                <a:gd name="connsiteX13" fmla="*/ 392430 w 830580"/>
                <a:gd name="connsiteY13" fmla="*/ 206692 h 399097"/>
                <a:gd name="connsiteX14" fmla="*/ 390525 w 830580"/>
                <a:gd name="connsiteY14" fmla="*/ 221932 h 399097"/>
                <a:gd name="connsiteX15" fmla="*/ 300990 w 830580"/>
                <a:gd name="connsiteY15" fmla="*/ 27622 h 399097"/>
                <a:gd name="connsiteX16" fmla="*/ 280035 w 830580"/>
                <a:gd name="connsiteY16" fmla="*/ 4762 h 399097"/>
                <a:gd name="connsiteX17" fmla="*/ 277177 w 830580"/>
                <a:gd name="connsiteY17" fmla="*/ 952 h 399097"/>
                <a:gd name="connsiteX18" fmla="*/ 136207 w 830580"/>
                <a:gd name="connsiteY18" fmla="*/ 97155 h 399097"/>
                <a:gd name="connsiteX19" fmla="*/ 57150 w 830580"/>
                <a:gd name="connsiteY19" fmla="*/ 154305 h 399097"/>
                <a:gd name="connsiteX20" fmla="*/ 50482 w 830580"/>
                <a:gd name="connsiteY20" fmla="*/ 160972 h 399097"/>
                <a:gd name="connsiteX21" fmla="*/ 44767 w 830580"/>
                <a:gd name="connsiteY21" fmla="*/ 168592 h 399097"/>
                <a:gd name="connsiteX22" fmla="*/ 23812 w 830580"/>
                <a:gd name="connsiteY22" fmla="*/ 221932 h 399097"/>
                <a:gd name="connsiteX23" fmla="*/ 0 w 830580"/>
                <a:gd name="connsiteY23" fmla="*/ 399097 h 399097"/>
                <a:gd name="connsiteX24" fmla="*/ 830580 w 830580"/>
                <a:gd name="connsiteY24" fmla="*/ 399097 h 399097"/>
                <a:gd name="connsiteX25" fmla="*/ 806767 w 830580"/>
                <a:gd name="connsiteY25" fmla="*/ 221932 h 399097"/>
                <a:gd name="connsiteX26" fmla="*/ 794385 w 830580"/>
                <a:gd name="connsiteY26" fmla="*/ 183832 h 399097"/>
                <a:gd name="connsiteX27" fmla="*/ 785812 w 830580"/>
                <a:gd name="connsiteY27" fmla="*/ 167640 h 399097"/>
                <a:gd name="connsiteX28" fmla="*/ 780097 w 830580"/>
                <a:gd name="connsiteY28" fmla="*/ 160020 h 399097"/>
                <a:gd name="connsiteX29" fmla="*/ 773430 w 830580"/>
                <a:gd name="connsiteY29" fmla="*/ 153352 h 399097"/>
                <a:gd name="connsiteX30" fmla="*/ 694372 w 830580"/>
                <a:gd name="connsiteY30" fmla="*/ 96202 h 399097"/>
                <a:gd name="connsiteX31" fmla="*/ 624840 w 830580"/>
                <a:gd name="connsiteY31" fmla="*/ 48577 h 399097"/>
                <a:gd name="connsiteX32" fmla="*/ 554355 w 830580"/>
                <a:gd name="connsiteY32" fmla="*/ 0 h 399097"/>
                <a:gd name="connsiteX33" fmla="*/ 532447 w 830580"/>
                <a:gd name="connsiteY33" fmla="*/ 25717 h 399097"/>
                <a:gd name="connsiteX34" fmla="*/ 532447 w 830580"/>
                <a:gd name="connsiteY34" fmla="*/ 25717 h 399097"/>
                <a:gd name="connsiteX35" fmla="*/ 532447 w 830580"/>
                <a:gd name="connsiteY35" fmla="*/ 25717 h 399097"/>
                <a:gd name="connsiteX36" fmla="*/ 532447 w 830580"/>
                <a:gd name="connsiteY36" fmla="*/ 25717 h 399097"/>
                <a:gd name="connsiteX0" fmla="*/ 532447 w 830580"/>
                <a:gd name="connsiteY0" fmla="*/ 25717 h 399097"/>
                <a:gd name="connsiteX1" fmla="*/ 532447 w 830580"/>
                <a:gd name="connsiteY1" fmla="*/ 25717 h 399097"/>
                <a:gd name="connsiteX2" fmla="*/ 532447 w 830580"/>
                <a:gd name="connsiteY2" fmla="*/ 25717 h 399097"/>
                <a:gd name="connsiteX3" fmla="*/ 528637 w 830580"/>
                <a:gd name="connsiteY3" fmla="*/ 27622 h 399097"/>
                <a:gd name="connsiteX4" fmla="*/ 439102 w 830580"/>
                <a:gd name="connsiteY4" fmla="*/ 221932 h 399097"/>
                <a:gd name="connsiteX5" fmla="*/ 437197 w 830580"/>
                <a:gd name="connsiteY5" fmla="*/ 206692 h 399097"/>
                <a:gd name="connsiteX6" fmla="*/ 443865 w 830580"/>
                <a:gd name="connsiteY6" fmla="*/ 196215 h 399097"/>
                <a:gd name="connsiteX7" fmla="*/ 468630 w 830580"/>
                <a:gd name="connsiteY7" fmla="*/ 150495 h 399097"/>
                <a:gd name="connsiteX8" fmla="*/ 470535 w 830580"/>
                <a:gd name="connsiteY8" fmla="*/ 129540 h 399097"/>
                <a:gd name="connsiteX9" fmla="*/ 359092 w 830580"/>
                <a:gd name="connsiteY9" fmla="*/ 129540 h 399097"/>
                <a:gd name="connsiteX10" fmla="*/ 360997 w 830580"/>
                <a:gd name="connsiteY10" fmla="*/ 150495 h 399097"/>
                <a:gd name="connsiteX11" fmla="*/ 385762 w 830580"/>
                <a:gd name="connsiteY11" fmla="*/ 196215 h 399097"/>
                <a:gd name="connsiteX12" fmla="*/ 392430 w 830580"/>
                <a:gd name="connsiteY12" fmla="*/ 206692 h 399097"/>
                <a:gd name="connsiteX13" fmla="*/ 390525 w 830580"/>
                <a:gd name="connsiteY13" fmla="*/ 221932 h 399097"/>
                <a:gd name="connsiteX14" fmla="*/ 300990 w 830580"/>
                <a:gd name="connsiteY14" fmla="*/ 27622 h 399097"/>
                <a:gd name="connsiteX15" fmla="*/ 280035 w 830580"/>
                <a:gd name="connsiteY15" fmla="*/ 4762 h 399097"/>
                <a:gd name="connsiteX16" fmla="*/ 277177 w 830580"/>
                <a:gd name="connsiteY16" fmla="*/ 952 h 399097"/>
                <a:gd name="connsiteX17" fmla="*/ 136207 w 830580"/>
                <a:gd name="connsiteY17" fmla="*/ 97155 h 399097"/>
                <a:gd name="connsiteX18" fmla="*/ 57150 w 830580"/>
                <a:gd name="connsiteY18" fmla="*/ 154305 h 399097"/>
                <a:gd name="connsiteX19" fmla="*/ 50482 w 830580"/>
                <a:gd name="connsiteY19" fmla="*/ 160972 h 399097"/>
                <a:gd name="connsiteX20" fmla="*/ 44767 w 830580"/>
                <a:gd name="connsiteY20" fmla="*/ 168592 h 399097"/>
                <a:gd name="connsiteX21" fmla="*/ 23812 w 830580"/>
                <a:gd name="connsiteY21" fmla="*/ 221932 h 399097"/>
                <a:gd name="connsiteX22" fmla="*/ 0 w 830580"/>
                <a:gd name="connsiteY22" fmla="*/ 399097 h 399097"/>
                <a:gd name="connsiteX23" fmla="*/ 830580 w 830580"/>
                <a:gd name="connsiteY23" fmla="*/ 399097 h 399097"/>
                <a:gd name="connsiteX24" fmla="*/ 806767 w 830580"/>
                <a:gd name="connsiteY24" fmla="*/ 221932 h 399097"/>
                <a:gd name="connsiteX25" fmla="*/ 794385 w 830580"/>
                <a:gd name="connsiteY25" fmla="*/ 183832 h 399097"/>
                <a:gd name="connsiteX26" fmla="*/ 785812 w 830580"/>
                <a:gd name="connsiteY26" fmla="*/ 167640 h 399097"/>
                <a:gd name="connsiteX27" fmla="*/ 780097 w 830580"/>
                <a:gd name="connsiteY27" fmla="*/ 160020 h 399097"/>
                <a:gd name="connsiteX28" fmla="*/ 773430 w 830580"/>
                <a:gd name="connsiteY28" fmla="*/ 153352 h 399097"/>
                <a:gd name="connsiteX29" fmla="*/ 694372 w 830580"/>
                <a:gd name="connsiteY29" fmla="*/ 96202 h 399097"/>
                <a:gd name="connsiteX30" fmla="*/ 624840 w 830580"/>
                <a:gd name="connsiteY30" fmla="*/ 48577 h 399097"/>
                <a:gd name="connsiteX31" fmla="*/ 554355 w 830580"/>
                <a:gd name="connsiteY31" fmla="*/ 0 h 399097"/>
                <a:gd name="connsiteX32" fmla="*/ 532447 w 830580"/>
                <a:gd name="connsiteY32" fmla="*/ 25717 h 399097"/>
                <a:gd name="connsiteX33" fmla="*/ 532447 w 830580"/>
                <a:gd name="connsiteY33" fmla="*/ 25717 h 399097"/>
                <a:gd name="connsiteX34" fmla="*/ 532447 w 830580"/>
                <a:gd name="connsiteY34" fmla="*/ 25717 h 399097"/>
                <a:gd name="connsiteX35" fmla="*/ 532447 w 830580"/>
                <a:gd name="connsiteY35" fmla="*/ 25717 h 399097"/>
                <a:gd name="connsiteX0" fmla="*/ 532447 w 830580"/>
                <a:gd name="connsiteY0" fmla="*/ 25717 h 399097"/>
                <a:gd name="connsiteX1" fmla="*/ 532447 w 830580"/>
                <a:gd name="connsiteY1" fmla="*/ 25717 h 399097"/>
                <a:gd name="connsiteX2" fmla="*/ 532447 w 830580"/>
                <a:gd name="connsiteY2" fmla="*/ 25717 h 399097"/>
                <a:gd name="connsiteX3" fmla="*/ 528637 w 830580"/>
                <a:gd name="connsiteY3" fmla="*/ 27622 h 399097"/>
                <a:gd name="connsiteX4" fmla="*/ 439102 w 830580"/>
                <a:gd name="connsiteY4" fmla="*/ 221932 h 399097"/>
                <a:gd name="connsiteX5" fmla="*/ 443865 w 830580"/>
                <a:gd name="connsiteY5" fmla="*/ 196215 h 399097"/>
                <a:gd name="connsiteX6" fmla="*/ 468630 w 830580"/>
                <a:gd name="connsiteY6" fmla="*/ 150495 h 399097"/>
                <a:gd name="connsiteX7" fmla="*/ 470535 w 830580"/>
                <a:gd name="connsiteY7" fmla="*/ 129540 h 399097"/>
                <a:gd name="connsiteX8" fmla="*/ 359092 w 830580"/>
                <a:gd name="connsiteY8" fmla="*/ 129540 h 399097"/>
                <a:gd name="connsiteX9" fmla="*/ 360997 w 830580"/>
                <a:gd name="connsiteY9" fmla="*/ 150495 h 399097"/>
                <a:gd name="connsiteX10" fmla="*/ 385762 w 830580"/>
                <a:gd name="connsiteY10" fmla="*/ 196215 h 399097"/>
                <a:gd name="connsiteX11" fmla="*/ 392430 w 830580"/>
                <a:gd name="connsiteY11" fmla="*/ 206692 h 399097"/>
                <a:gd name="connsiteX12" fmla="*/ 390525 w 830580"/>
                <a:gd name="connsiteY12" fmla="*/ 221932 h 399097"/>
                <a:gd name="connsiteX13" fmla="*/ 300990 w 830580"/>
                <a:gd name="connsiteY13" fmla="*/ 27622 h 399097"/>
                <a:gd name="connsiteX14" fmla="*/ 280035 w 830580"/>
                <a:gd name="connsiteY14" fmla="*/ 4762 h 399097"/>
                <a:gd name="connsiteX15" fmla="*/ 277177 w 830580"/>
                <a:gd name="connsiteY15" fmla="*/ 952 h 399097"/>
                <a:gd name="connsiteX16" fmla="*/ 136207 w 830580"/>
                <a:gd name="connsiteY16" fmla="*/ 97155 h 399097"/>
                <a:gd name="connsiteX17" fmla="*/ 57150 w 830580"/>
                <a:gd name="connsiteY17" fmla="*/ 154305 h 399097"/>
                <a:gd name="connsiteX18" fmla="*/ 50482 w 830580"/>
                <a:gd name="connsiteY18" fmla="*/ 160972 h 399097"/>
                <a:gd name="connsiteX19" fmla="*/ 44767 w 830580"/>
                <a:gd name="connsiteY19" fmla="*/ 168592 h 399097"/>
                <a:gd name="connsiteX20" fmla="*/ 23812 w 830580"/>
                <a:gd name="connsiteY20" fmla="*/ 221932 h 399097"/>
                <a:gd name="connsiteX21" fmla="*/ 0 w 830580"/>
                <a:gd name="connsiteY21" fmla="*/ 399097 h 399097"/>
                <a:gd name="connsiteX22" fmla="*/ 830580 w 830580"/>
                <a:gd name="connsiteY22" fmla="*/ 399097 h 399097"/>
                <a:gd name="connsiteX23" fmla="*/ 806767 w 830580"/>
                <a:gd name="connsiteY23" fmla="*/ 221932 h 399097"/>
                <a:gd name="connsiteX24" fmla="*/ 794385 w 830580"/>
                <a:gd name="connsiteY24" fmla="*/ 183832 h 399097"/>
                <a:gd name="connsiteX25" fmla="*/ 785812 w 830580"/>
                <a:gd name="connsiteY25" fmla="*/ 167640 h 399097"/>
                <a:gd name="connsiteX26" fmla="*/ 780097 w 830580"/>
                <a:gd name="connsiteY26" fmla="*/ 160020 h 399097"/>
                <a:gd name="connsiteX27" fmla="*/ 773430 w 830580"/>
                <a:gd name="connsiteY27" fmla="*/ 153352 h 399097"/>
                <a:gd name="connsiteX28" fmla="*/ 694372 w 830580"/>
                <a:gd name="connsiteY28" fmla="*/ 96202 h 399097"/>
                <a:gd name="connsiteX29" fmla="*/ 624840 w 830580"/>
                <a:gd name="connsiteY29" fmla="*/ 48577 h 399097"/>
                <a:gd name="connsiteX30" fmla="*/ 554355 w 830580"/>
                <a:gd name="connsiteY30" fmla="*/ 0 h 399097"/>
                <a:gd name="connsiteX31" fmla="*/ 532447 w 830580"/>
                <a:gd name="connsiteY31" fmla="*/ 25717 h 399097"/>
                <a:gd name="connsiteX32" fmla="*/ 532447 w 830580"/>
                <a:gd name="connsiteY32" fmla="*/ 25717 h 399097"/>
                <a:gd name="connsiteX33" fmla="*/ 532447 w 830580"/>
                <a:gd name="connsiteY33" fmla="*/ 25717 h 399097"/>
                <a:gd name="connsiteX34" fmla="*/ 532447 w 830580"/>
                <a:gd name="connsiteY34" fmla="*/ 25717 h 399097"/>
                <a:gd name="connsiteX0" fmla="*/ 532447 w 830580"/>
                <a:gd name="connsiteY0" fmla="*/ 25717 h 399097"/>
                <a:gd name="connsiteX1" fmla="*/ 532447 w 830580"/>
                <a:gd name="connsiteY1" fmla="*/ 25717 h 399097"/>
                <a:gd name="connsiteX2" fmla="*/ 532447 w 830580"/>
                <a:gd name="connsiteY2" fmla="*/ 25717 h 399097"/>
                <a:gd name="connsiteX3" fmla="*/ 528637 w 830580"/>
                <a:gd name="connsiteY3" fmla="*/ 27622 h 399097"/>
                <a:gd name="connsiteX4" fmla="*/ 439102 w 830580"/>
                <a:gd name="connsiteY4" fmla="*/ 221932 h 399097"/>
                <a:gd name="connsiteX5" fmla="*/ 468630 w 830580"/>
                <a:gd name="connsiteY5" fmla="*/ 150495 h 399097"/>
                <a:gd name="connsiteX6" fmla="*/ 470535 w 830580"/>
                <a:gd name="connsiteY6" fmla="*/ 129540 h 399097"/>
                <a:gd name="connsiteX7" fmla="*/ 359092 w 830580"/>
                <a:gd name="connsiteY7" fmla="*/ 129540 h 399097"/>
                <a:gd name="connsiteX8" fmla="*/ 360997 w 830580"/>
                <a:gd name="connsiteY8" fmla="*/ 150495 h 399097"/>
                <a:gd name="connsiteX9" fmla="*/ 385762 w 830580"/>
                <a:gd name="connsiteY9" fmla="*/ 196215 h 399097"/>
                <a:gd name="connsiteX10" fmla="*/ 392430 w 830580"/>
                <a:gd name="connsiteY10" fmla="*/ 206692 h 399097"/>
                <a:gd name="connsiteX11" fmla="*/ 390525 w 830580"/>
                <a:gd name="connsiteY11" fmla="*/ 221932 h 399097"/>
                <a:gd name="connsiteX12" fmla="*/ 300990 w 830580"/>
                <a:gd name="connsiteY12" fmla="*/ 27622 h 399097"/>
                <a:gd name="connsiteX13" fmla="*/ 280035 w 830580"/>
                <a:gd name="connsiteY13" fmla="*/ 4762 h 399097"/>
                <a:gd name="connsiteX14" fmla="*/ 277177 w 830580"/>
                <a:gd name="connsiteY14" fmla="*/ 952 h 399097"/>
                <a:gd name="connsiteX15" fmla="*/ 136207 w 830580"/>
                <a:gd name="connsiteY15" fmla="*/ 97155 h 399097"/>
                <a:gd name="connsiteX16" fmla="*/ 57150 w 830580"/>
                <a:gd name="connsiteY16" fmla="*/ 154305 h 399097"/>
                <a:gd name="connsiteX17" fmla="*/ 50482 w 830580"/>
                <a:gd name="connsiteY17" fmla="*/ 160972 h 399097"/>
                <a:gd name="connsiteX18" fmla="*/ 44767 w 830580"/>
                <a:gd name="connsiteY18" fmla="*/ 168592 h 399097"/>
                <a:gd name="connsiteX19" fmla="*/ 23812 w 830580"/>
                <a:gd name="connsiteY19" fmla="*/ 221932 h 399097"/>
                <a:gd name="connsiteX20" fmla="*/ 0 w 830580"/>
                <a:gd name="connsiteY20" fmla="*/ 399097 h 399097"/>
                <a:gd name="connsiteX21" fmla="*/ 830580 w 830580"/>
                <a:gd name="connsiteY21" fmla="*/ 399097 h 399097"/>
                <a:gd name="connsiteX22" fmla="*/ 806767 w 830580"/>
                <a:gd name="connsiteY22" fmla="*/ 221932 h 399097"/>
                <a:gd name="connsiteX23" fmla="*/ 794385 w 830580"/>
                <a:gd name="connsiteY23" fmla="*/ 183832 h 399097"/>
                <a:gd name="connsiteX24" fmla="*/ 785812 w 830580"/>
                <a:gd name="connsiteY24" fmla="*/ 167640 h 399097"/>
                <a:gd name="connsiteX25" fmla="*/ 780097 w 830580"/>
                <a:gd name="connsiteY25" fmla="*/ 160020 h 399097"/>
                <a:gd name="connsiteX26" fmla="*/ 773430 w 830580"/>
                <a:gd name="connsiteY26" fmla="*/ 153352 h 399097"/>
                <a:gd name="connsiteX27" fmla="*/ 694372 w 830580"/>
                <a:gd name="connsiteY27" fmla="*/ 96202 h 399097"/>
                <a:gd name="connsiteX28" fmla="*/ 624840 w 830580"/>
                <a:gd name="connsiteY28" fmla="*/ 48577 h 399097"/>
                <a:gd name="connsiteX29" fmla="*/ 554355 w 830580"/>
                <a:gd name="connsiteY29" fmla="*/ 0 h 399097"/>
                <a:gd name="connsiteX30" fmla="*/ 532447 w 830580"/>
                <a:gd name="connsiteY30" fmla="*/ 25717 h 399097"/>
                <a:gd name="connsiteX31" fmla="*/ 532447 w 830580"/>
                <a:gd name="connsiteY31" fmla="*/ 25717 h 399097"/>
                <a:gd name="connsiteX32" fmla="*/ 532447 w 830580"/>
                <a:gd name="connsiteY32" fmla="*/ 25717 h 399097"/>
                <a:gd name="connsiteX33" fmla="*/ 532447 w 830580"/>
                <a:gd name="connsiteY33" fmla="*/ 25717 h 399097"/>
                <a:gd name="connsiteX0" fmla="*/ 532447 w 830580"/>
                <a:gd name="connsiteY0" fmla="*/ 25717 h 399097"/>
                <a:gd name="connsiteX1" fmla="*/ 532447 w 830580"/>
                <a:gd name="connsiteY1" fmla="*/ 25717 h 399097"/>
                <a:gd name="connsiteX2" fmla="*/ 532447 w 830580"/>
                <a:gd name="connsiteY2" fmla="*/ 25717 h 399097"/>
                <a:gd name="connsiteX3" fmla="*/ 528637 w 830580"/>
                <a:gd name="connsiteY3" fmla="*/ 27622 h 399097"/>
                <a:gd name="connsiteX4" fmla="*/ 468630 w 830580"/>
                <a:gd name="connsiteY4" fmla="*/ 150495 h 399097"/>
                <a:gd name="connsiteX5" fmla="*/ 470535 w 830580"/>
                <a:gd name="connsiteY5" fmla="*/ 129540 h 399097"/>
                <a:gd name="connsiteX6" fmla="*/ 359092 w 830580"/>
                <a:gd name="connsiteY6" fmla="*/ 129540 h 399097"/>
                <a:gd name="connsiteX7" fmla="*/ 360997 w 830580"/>
                <a:gd name="connsiteY7" fmla="*/ 150495 h 399097"/>
                <a:gd name="connsiteX8" fmla="*/ 385762 w 830580"/>
                <a:gd name="connsiteY8" fmla="*/ 196215 h 399097"/>
                <a:gd name="connsiteX9" fmla="*/ 392430 w 830580"/>
                <a:gd name="connsiteY9" fmla="*/ 206692 h 399097"/>
                <a:gd name="connsiteX10" fmla="*/ 390525 w 830580"/>
                <a:gd name="connsiteY10" fmla="*/ 221932 h 399097"/>
                <a:gd name="connsiteX11" fmla="*/ 300990 w 830580"/>
                <a:gd name="connsiteY11" fmla="*/ 27622 h 399097"/>
                <a:gd name="connsiteX12" fmla="*/ 280035 w 830580"/>
                <a:gd name="connsiteY12" fmla="*/ 4762 h 399097"/>
                <a:gd name="connsiteX13" fmla="*/ 277177 w 830580"/>
                <a:gd name="connsiteY13" fmla="*/ 952 h 399097"/>
                <a:gd name="connsiteX14" fmla="*/ 136207 w 830580"/>
                <a:gd name="connsiteY14" fmla="*/ 97155 h 399097"/>
                <a:gd name="connsiteX15" fmla="*/ 57150 w 830580"/>
                <a:gd name="connsiteY15" fmla="*/ 154305 h 399097"/>
                <a:gd name="connsiteX16" fmla="*/ 50482 w 830580"/>
                <a:gd name="connsiteY16" fmla="*/ 160972 h 399097"/>
                <a:gd name="connsiteX17" fmla="*/ 44767 w 830580"/>
                <a:gd name="connsiteY17" fmla="*/ 168592 h 399097"/>
                <a:gd name="connsiteX18" fmla="*/ 23812 w 830580"/>
                <a:gd name="connsiteY18" fmla="*/ 221932 h 399097"/>
                <a:gd name="connsiteX19" fmla="*/ 0 w 830580"/>
                <a:gd name="connsiteY19" fmla="*/ 399097 h 399097"/>
                <a:gd name="connsiteX20" fmla="*/ 830580 w 830580"/>
                <a:gd name="connsiteY20" fmla="*/ 399097 h 399097"/>
                <a:gd name="connsiteX21" fmla="*/ 806767 w 830580"/>
                <a:gd name="connsiteY21" fmla="*/ 221932 h 399097"/>
                <a:gd name="connsiteX22" fmla="*/ 794385 w 830580"/>
                <a:gd name="connsiteY22" fmla="*/ 183832 h 399097"/>
                <a:gd name="connsiteX23" fmla="*/ 785812 w 830580"/>
                <a:gd name="connsiteY23" fmla="*/ 167640 h 399097"/>
                <a:gd name="connsiteX24" fmla="*/ 780097 w 830580"/>
                <a:gd name="connsiteY24" fmla="*/ 160020 h 399097"/>
                <a:gd name="connsiteX25" fmla="*/ 773430 w 830580"/>
                <a:gd name="connsiteY25" fmla="*/ 153352 h 399097"/>
                <a:gd name="connsiteX26" fmla="*/ 694372 w 830580"/>
                <a:gd name="connsiteY26" fmla="*/ 96202 h 399097"/>
                <a:gd name="connsiteX27" fmla="*/ 624840 w 830580"/>
                <a:gd name="connsiteY27" fmla="*/ 48577 h 399097"/>
                <a:gd name="connsiteX28" fmla="*/ 554355 w 830580"/>
                <a:gd name="connsiteY28" fmla="*/ 0 h 399097"/>
                <a:gd name="connsiteX29" fmla="*/ 532447 w 830580"/>
                <a:gd name="connsiteY29" fmla="*/ 25717 h 399097"/>
                <a:gd name="connsiteX30" fmla="*/ 532447 w 830580"/>
                <a:gd name="connsiteY30" fmla="*/ 25717 h 399097"/>
                <a:gd name="connsiteX31" fmla="*/ 532447 w 830580"/>
                <a:gd name="connsiteY31" fmla="*/ 25717 h 399097"/>
                <a:gd name="connsiteX32" fmla="*/ 532447 w 830580"/>
                <a:gd name="connsiteY32" fmla="*/ 25717 h 399097"/>
                <a:gd name="connsiteX0" fmla="*/ 532447 w 830580"/>
                <a:gd name="connsiteY0" fmla="*/ 25717 h 399097"/>
                <a:gd name="connsiteX1" fmla="*/ 532447 w 830580"/>
                <a:gd name="connsiteY1" fmla="*/ 25717 h 399097"/>
                <a:gd name="connsiteX2" fmla="*/ 532447 w 830580"/>
                <a:gd name="connsiteY2" fmla="*/ 25717 h 399097"/>
                <a:gd name="connsiteX3" fmla="*/ 528637 w 830580"/>
                <a:gd name="connsiteY3" fmla="*/ 27622 h 399097"/>
                <a:gd name="connsiteX4" fmla="*/ 468630 w 830580"/>
                <a:gd name="connsiteY4" fmla="*/ 150495 h 399097"/>
                <a:gd name="connsiteX5" fmla="*/ 470535 w 830580"/>
                <a:gd name="connsiteY5" fmla="*/ 129540 h 399097"/>
                <a:gd name="connsiteX6" fmla="*/ 359092 w 830580"/>
                <a:gd name="connsiteY6" fmla="*/ 129540 h 399097"/>
                <a:gd name="connsiteX7" fmla="*/ 360997 w 830580"/>
                <a:gd name="connsiteY7" fmla="*/ 150495 h 399097"/>
                <a:gd name="connsiteX8" fmla="*/ 385762 w 830580"/>
                <a:gd name="connsiteY8" fmla="*/ 196215 h 399097"/>
                <a:gd name="connsiteX9" fmla="*/ 392430 w 830580"/>
                <a:gd name="connsiteY9" fmla="*/ 206692 h 399097"/>
                <a:gd name="connsiteX10" fmla="*/ 300990 w 830580"/>
                <a:gd name="connsiteY10" fmla="*/ 27622 h 399097"/>
                <a:gd name="connsiteX11" fmla="*/ 280035 w 830580"/>
                <a:gd name="connsiteY11" fmla="*/ 4762 h 399097"/>
                <a:gd name="connsiteX12" fmla="*/ 277177 w 830580"/>
                <a:gd name="connsiteY12" fmla="*/ 952 h 399097"/>
                <a:gd name="connsiteX13" fmla="*/ 136207 w 830580"/>
                <a:gd name="connsiteY13" fmla="*/ 97155 h 399097"/>
                <a:gd name="connsiteX14" fmla="*/ 57150 w 830580"/>
                <a:gd name="connsiteY14" fmla="*/ 154305 h 399097"/>
                <a:gd name="connsiteX15" fmla="*/ 50482 w 830580"/>
                <a:gd name="connsiteY15" fmla="*/ 160972 h 399097"/>
                <a:gd name="connsiteX16" fmla="*/ 44767 w 830580"/>
                <a:gd name="connsiteY16" fmla="*/ 168592 h 399097"/>
                <a:gd name="connsiteX17" fmla="*/ 23812 w 830580"/>
                <a:gd name="connsiteY17" fmla="*/ 221932 h 399097"/>
                <a:gd name="connsiteX18" fmla="*/ 0 w 830580"/>
                <a:gd name="connsiteY18" fmla="*/ 399097 h 399097"/>
                <a:gd name="connsiteX19" fmla="*/ 830580 w 830580"/>
                <a:gd name="connsiteY19" fmla="*/ 399097 h 399097"/>
                <a:gd name="connsiteX20" fmla="*/ 806767 w 830580"/>
                <a:gd name="connsiteY20" fmla="*/ 221932 h 399097"/>
                <a:gd name="connsiteX21" fmla="*/ 794385 w 830580"/>
                <a:gd name="connsiteY21" fmla="*/ 183832 h 399097"/>
                <a:gd name="connsiteX22" fmla="*/ 785812 w 830580"/>
                <a:gd name="connsiteY22" fmla="*/ 167640 h 399097"/>
                <a:gd name="connsiteX23" fmla="*/ 780097 w 830580"/>
                <a:gd name="connsiteY23" fmla="*/ 160020 h 399097"/>
                <a:gd name="connsiteX24" fmla="*/ 773430 w 830580"/>
                <a:gd name="connsiteY24" fmla="*/ 153352 h 399097"/>
                <a:gd name="connsiteX25" fmla="*/ 694372 w 830580"/>
                <a:gd name="connsiteY25" fmla="*/ 96202 h 399097"/>
                <a:gd name="connsiteX26" fmla="*/ 624840 w 830580"/>
                <a:gd name="connsiteY26" fmla="*/ 48577 h 399097"/>
                <a:gd name="connsiteX27" fmla="*/ 554355 w 830580"/>
                <a:gd name="connsiteY27" fmla="*/ 0 h 399097"/>
                <a:gd name="connsiteX28" fmla="*/ 532447 w 830580"/>
                <a:gd name="connsiteY28" fmla="*/ 25717 h 399097"/>
                <a:gd name="connsiteX29" fmla="*/ 532447 w 830580"/>
                <a:gd name="connsiteY29" fmla="*/ 25717 h 399097"/>
                <a:gd name="connsiteX30" fmla="*/ 532447 w 830580"/>
                <a:gd name="connsiteY30" fmla="*/ 25717 h 399097"/>
                <a:gd name="connsiteX31" fmla="*/ 532447 w 830580"/>
                <a:gd name="connsiteY31" fmla="*/ 25717 h 399097"/>
                <a:gd name="connsiteX0" fmla="*/ 532447 w 830580"/>
                <a:gd name="connsiteY0" fmla="*/ 25717 h 399097"/>
                <a:gd name="connsiteX1" fmla="*/ 532447 w 830580"/>
                <a:gd name="connsiteY1" fmla="*/ 25717 h 399097"/>
                <a:gd name="connsiteX2" fmla="*/ 532447 w 830580"/>
                <a:gd name="connsiteY2" fmla="*/ 25717 h 399097"/>
                <a:gd name="connsiteX3" fmla="*/ 528637 w 830580"/>
                <a:gd name="connsiteY3" fmla="*/ 27622 h 399097"/>
                <a:gd name="connsiteX4" fmla="*/ 468630 w 830580"/>
                <a:gd name="connsiteY4" fmla="*/ 150495 h 399097"/>
                <a:gd name="connsiteX5" fmla="*/ 470535 w 830580"/>
                <a:gd name="connsiteY5" fmla="*/ 129540 h 399097"/>
                <a:gd name="connsiteX6" fmla="*/ 359092 w 830580"/>
                <a:gd name="connsiteY6" fmla="*/ 129540 h 399097"/>
                <a:gd name="connsiteX7" fmla="*/ 360997 w 830580"/>
                <a:gd name="connsiteY7" fmla="*/ 150495 h 399097"/>
                <a:gd name="connsiteX8" fmla="*/ 385762 w 830580"/>
                <a:gd name="connsiteY8" fmla="*/ 196215 h 399097"/>
                <a:gd name="connsiteX9" fmla="*/ 300990 w 830580"/>
                <a:gd name="connsiteY9" fmla="*/ 27622 h 399097"/>
                <a:gd name="connsiteX10" fmla="*/ 280035 w 830580"/>
                <a:gd name="connsiteY10" fmla="*/ 4762 h 399097"/>
                <a:gd name="connsiteX11" fmla="*/ 277177 w 830580"/>
                <a:gd name="connsiteY11" fmla="*/ 952 h 399097"/>
                <a:gd name="connsiteX12" fmla="*/ 136207 w 830580"/>
                <a:gd name="connsiteY12" fmla="*/ 97155 h 399097"/>
                <a:gd name="connsiteX13" fmla="*/ 57150 w 830580"/>
                <a:gd name="connsiteY13" fmla="*/ 154305 h 399097"/>
                <a:gd name="connsiteX14" fmla="*/ 50482 w 830580"/>
                <a:gd name="connsiteY14" fmla="*/ 160972 h 399097"/>
                <a:gd name="connsiteX15" fmla="*/ 44767 w 830580"/>
                <a:gd name="connsiteY15" fmla="*/ 168592 h 399097"/>
                <a:gd name="connsiteX16" fmla="*/ 23812 w 830580"/>
                <a:gd name="connsiteY16" fmla="*/ 221932 h 399097"/>
                <a:gd name="connsiteX17" fmla="*/ 0 w 830580"/>
                <a:gd name="connsiteY17" fmla="*/ 399097 h 399097"/>
                <a:gd name="connsiteX18" fmla="*/ 830580 w 830580"/>
                <a:gd name="connsiteY18" fmla="*/ 399097 h 399097"/>
                <a:gd name="connsiteX19" fmla="*/ 806767 w 830580"/>
                <a:gd name="connsiteY19" fmla="*/ 221932 h 399097"/>
                <a:gd name="connsiteX20" fmla="*/ 794385 w 830580"/>
                <a:gd name="connsiteY20" fmla="*/ 183832 h 399097"/>
                <a:gd name="connsiteX21" fmla="*/ 785812 w 830580"/>
                <a:gd name="connsiteY21" fmla="*/ 167640 h 399097"/>
                <a:gd name="connsiteX22" fmla="*/ 780097 w 830580"/>
                <a:gd name="connsiteY22" fmla="*/ 160020 h 399097"/>
                <a:gd name="connsiteX23" fmla="*/ 773430 w 830580"/>
                <a:gd name="connsiteY23" fmla="*/ 153352 h 399097"/>
                <a:gd name="connsiteX24" fmla="*/ 694372 w 830580"/>
                <a:gd name="connsiteY24" fmla="*/ 96202 h 399097"/>
                <a:gd name="connsiteX25" fmla="*/ 624840 w 830580"/>
                <a:gd name="connsiteY25" fmla="*/ 48577 h 399097"/>
                <a:gd name="connsiteX26" fmla="*/ 554355 w 830580"/>
                <a:gd name="connsiteY26" fmla="*/ 0 h 399097"/>
                <a:gd name="connsiteX27" fmla="*/ 532447 w 830580"/>
                <a:gd name="connsiteY27" fmla="*/ 25717 h 399097"/>
                <a:gd name="connsiteX28" fmla="*/ 532447 w 830580"/>
                <a:gd name="connsiteY28" fmla="*/ 25717 h 399097"/>
                <a:gd name="connsiteX29" fmla="*/ 532447 w 830580"/>
                <a:gd name="connsiteY29" fmla="*/ 25717 h 399097"/>
                <a:gd name="connsiteX30" fmla="*/ 532447 w 830580"/>
                <a:gd name="connsiteY30" fmla="*/ 25717 h 399097"/>
                <a:gd name="connsiteX0" fmla="*/ 532447 w 830580"/>
                <a:gd name="connsiteY0" fmla="*/ 25717 h 399097"/>
                <a:gd name="connsiteX1" fmla="*/ 532447 w 830580"/>
                <a:gd name="connsiteY1" fmla="*/ 25717 h 399097"/>
                <a:gd name="connsiteX2" fmla="*/ 532447 w 830580"/>
                <a:gd name="connsiteY2" fmla="*/ 25717 h 399097"/>
                <a:gd name="connsiteX3" fmla="*/ 528637 w 830580"/>
                <a:gd name="connsiteY3" fmla="*/ 27622 h 399097"/>
                <a:gd name="connsiteX4" fmla="*/ 468630 w 830580"/>
                <a:gd name="connsiteY4" fmla="*/ 150495 h 399097"/>
                <a:gd name="connsiteX5" fmla="*/ 470535 w 830580"/>
                <a:gd name="connsiteY5" fmla="*/ 129540 h 399097"/>
                <a:gd name="connsiteX6" fmla="*/ 359092 w 830580"/>
                <a:gd name="connsiteY6" fmla="*/ 129540 h 399097"/>
                <a:gd name="connsiteX7" fmla="*/ 360997 w 830580"/>
                <a:gd name="connsiteY7" fmla="*/ 150495 h 399097"/>
                <a:gd name="connsiteX8" fmla="*/ 300990 w 830580"/>
                <a:gd name="connsiteY8" fmla="*/ 27622 h 399097"/>
                <a:gd name="connsiteX9" fmla="*/ 280035 w 830580"/>
                <a:gd name="connsiteY9" fmla="*/ 4762 h 399097"/>
                <a:gd name="connsiteX10" fmla="*/ 277177 w 830580"/>
                <a:gd name="connsiteY10" fmla="*/ 952 h 399097"/>
                <a:gd name="connsiteX11" fmla="*/ 136207 w 830580"/>
                <a:gd name="connsiteY11" fmla="*/ 97155 h 399097"/>
                <a:gd name="connsiteX12" fmla="*/ 57150 w 830580"/>
                <a:gd name="connsiteY12" fmla="*/ 154305 h 399097"/>
                <a:gd name="connsiteX13" fmla="*/ 50482 w 830580"/>
                <a:gd name="connsiteY13" fmla="*/ 160972 h 399097"/>
                <a:gd name="connsiteX14" fmla="*/ 44767 w 830580"/>
                <a:gd name="connsiteY14" fmla="*/ 168592 h 399097"/>
                <a:gd name="connsiteX15" fmla="*/ 23812 w 830580"/>
                <a:gd name="connsiteY15" fmla="*/ 221932 h 399097"/>
                <a:gd name="connsiteX16" fmla="*/ 0 w 830580"/>
                <a:gd name="connsiteY16" fmla="*/ 399097 h 399097"/>
                <a:gd name="connsiteX17" fmla="*/ 830580 w 830580"/>
                <a:gd name="connsiteY17" fmla="*/ 399097 h 399097"/>
                <a:gd name="connsiteX18" fmla="*/ 806767 w 830580"/>
                <a:gd name="connsiteY18" fmla="*/ 221932 h 399097"/>
                <a:gd name="connsiteX19" fmla="*/ 794385 w 830580"/>
                <a:gd name="connsiteY19" fmla="*/ 183832 h 399097"/>
                <a:gd name="connsiteX20" fmla="*/ 785812 w 830580"/>
                <a:gd name="connsiteY20" fmla="*/ 167640 h 399097"/>
                <a:gd name="connsiteX21" fmla="*/ 780097 w 830580"/>
                <a:gd name="connsiteY21" fmla="*/ 160020 h 399097"/>
                <a:gd name="connsiteX22" fmla="*/ 773430 w 830580"/>
                <a:gd name="connsiteY22" fmla="*/ 153352 h 399097"/>
                <a:gd name="connsiteX23" fmla="*/ 694372 w 830580"/>
                <a:gd name="connsiteY23" fmla="*/ 96202 h 399097"/>
                <a:gd name="connsiteX24" fmla="*/ 624840 w 830580"/>
                <a:gd name="connsiteY24" fmla="*/ 48577 h 399097"/>
                <a:gd name="connsiteX25" fmla="*/ 554355 w 830580"/>
                <a:gd name="connsiteY25" fmla="*/ 0 h 399097"/>
                <a:gd name="connsiteX26" fmla="*/ 532447 w 830580"/>
                <a:gd name="connsiteY26" fmla="*/ 25717 h 399097"/>
                <a:gd name="connsiteX27" fmla="*/ 532447 w 830580"/>
                <a:gd name="connsiteY27" fmla="*/ 25717 h 399097"/>
                <a:gd name="connsiteX28" fmla="*/ 532447 w 830580"/>
                <a:gd name="connsiteY28" fmla="*/ 25717 h 399097"/>
                <a:gd name="connsiteX29" fmla="*/ 532447 w 830580"/>
                <a:gd name="connsiteY29" fmla="*/ 25717 h 399097"/>
                <a:gd name="connsiteX0" fmla="*/ 532447 w 830580"/>
                <a:gd name="connsiteY0" fmla="*/ 25717 h 399097"/>
                <a:gd name="connsiteX1" fmla="*/ 532447 w 830580"/>
                <a:gd name="connsiteY1" fmla="*/ 25717 h 399097"/>
                <a:gd name="connsiteX2" fmla="*/ 532447 w 830580"/>
                <a:gd name="connsiteY2" fmla="*/ 25717 h 399097"/>
                <a:gd name="connsiteX3" fmla="*/ 528637 w 830580"/>
                <a:gd name="connsiteY3" fmla="*/ 27622 h 399097"/>
                <a:gd name="connsiteX4" fmla="*/ 468630 w 830580"/>
                <a:gd name="connsiteY4" fmla="*/ 150495 h 399097"/>
                <a:gd name="connsiteX5" fmla="*/ 470535 w 830580"/>
                <a:gd name="connsiteY5" fmla="*/ 129540 h 399097"/>
                <a:gd name="connsiteX6" fmla="*/ 359092 w 830580"/>
                <a:gd name="connsiteY6" fmla="*/ 129540 h 399097"/>
                <a:gd name="connsiteX7" fmla="*/ 300990 w 830580"/>
                <a:gd name="connsiteY7" fmla="*/ 27622 h 399097"/>
                <a:gd name="connsiteX8" fmla="*/ 280035 w 830580"/>
                <a:gd name="connsiteY8" fmla="*/ 4762 h 399097"/>
                <a:gd name="connsiteX9" fmla="*/ 277177 w 830580"/>
                <a:gd name="connsiteY9" fmla="*/ 952 h 399097"/>
                <a:gd name="connsiteX10" fmla="*/ 136207 w 830580"/>
                <a:gd name="connsiteY10" fmla="*/ 97155 h 399097"/>
                <a:gd name="connsiteX11" fmla="*/ 57150 w 830580"/>
                <a:gd name="connsiteY11" fmla="*/ 154305 h 399097"/>
                <a:gd name="connsiteX12" fmla="*/ 50482 w 830580"/>
                <a:gd name="connsiteY12" fmla="*/ 160972 h 399097"/>
                <a:gd name="connsiteX13" fmla="*/ 44767 w 830580"/>
                <a:gd name="connsiteY13" fmla="*/ 168592 h 399097"/>
                <a:gd name="connsiteX14" fmla="*/ 23812 w 830580"/>
                <a:gd name="connsiteY14" fmla="*/ 221932 h 399097"/>
                <a:gd name="connsiteX15" fmla="*/ 0 w 830580"/>
                <a:gd name="connsiteY15" fmla="*/ 399097 h 399097"/>
                <a:gd name="connsiteX16" fmla="*/ 830580 w 830580"/>
                <a:gd name="connsiteY16" fmla="*/ 399097 h 399097"/>
                <a:gd name="connsiteX17" fmla="*/ 806767 w 830580"/>
                <a:gd name="connsiteY17" fmla="*/ 221932 h 399097"/>
                <a:gd name="connsiteX18" fmla="*/ 794385 w 830580"/>
                <a:gd name="connsiteY18" fmla="*/ 183832 h 399097"/>
                <a:gd name="connsiteX19" fmla="*/ 785812 w 830580"/>
                <a:gd name="connsiteY19" fmla="*/ 167640 h 399097"/>
                <a:gd name="connsiteX20" fmla="*/ 780097 w 830580"/>
                <a:gd name="connsiteY20" fmla="*/ 160020 h 399097"/>
                <a:gd name="connsiteX21" fmla="*/ 773430 w 830580"/>
                <a:gd name="connsiteY21" fmla="*/ 153352 h 399097"/>
                <a:gd name="connsiteX22" fmla="*/ 694372 w 830580"/>
                <a:gd name="connsiteY22" fmla="*/ 96202 h 399097"/>
                <a:gd name="connsiteX23" fmla="*/ 624840 w 830580"/>
                <a:gd name="connsiteY23" fmla="*/ 48577 h 399097"/>
                <a:gd name="connsiteX24" fmla="*/ 554355 w 830580"/>
                <a:gd name="connsiteY24" fmla="*/ 0 h 399097"/>
                <a:gd name="connsiteX25" fmla="*/ 532447 w 830580"/>
                <a:gd name="connsiteY25" fmla="*/ 25717 h 399097"/>
                <a:gd name="connsiteX26" fmla="*/ 532447 w 830580"/>
                <a:gd name="connsiteY26" fmla="*/ 25717 h 399097"/>
                <a:gd name="connsiteX27" fmla="*/ 532447 w 830580"/>
                <a:gd name="connsiteY27" fmla="*/ 25717 h 399097"/>
                <a:gd name="connsiteX28" fmla="*/ 532447 w 830580"/>
                <a:gd name="connsiteY28" fmla="*/ 25717 h 399097"/>
                <a:gd name="connsiteX0" fmla="*/ 532447 w 830580"/>
                <a:gd name="connsiteY0" fmla="*/ 25717 h 399097"/>
                <a:gd name="connsiteX1" fmla="*/ 532447 w 830580"/>
                <a:gd name="connsiteY1" fmla="*/ 25717 h 399097"/>
                <a:gd name="connsiteX2" fmla="*/ 532447 w 830580"/>
                <a:gd name="connsiteY2" fmla="*/ 25717 h 399097"/>
                <a:gd name="connsiteX3" fmla="*/ 528637 w 830580"/>
                <a:gd name="connsiteY3" fmla="*/ 27622 h 399097"/>
                <a:gd name="connsiteX4" fmla="*/ 468630 w 830580"/>
                <a:gd name="connsiteY4" fmla="*/ 150495 h 399097"/>
                <a:gd name="connsiteX5" fmla="*/ 470535 w 830580"/>
                <a:gd name="connsiteY5" fmla="*/ 129540 h 399097"/>
                <a:gd name="connsiteX6" fmla="*/ 300990 w 830580"/>
                <a:gd name="connsiteY6" fmla="*/ 27622 h 399097"/>
                <a:gd name="connsiteX7" fmla="*/ 280035 w 830580"/>
                <a:gd name="connsiteY7" fmla="*/ 4762 h 399097"/>
                <a:gd name="connsiteX8" fmla="*/ 277177 w 830580"/>
                <a:gd name="connsiteY8" fmla="*/ 952 h 399097"/>
                <a:gd name="connsiteX9" fmla="*/ 136207 w 830580"/>
                <a:gd name="connsiteY9" fmla="*/ 97155 h 399097"/>
                <a:gd name="connsiteX10" fmla="*/ 57150 w 830580"/>
                <a:gd name="connsiteY10" fmla="*/ 154305 h 399097"/>
                <a:gd name="connsiteX11" fmla="*/ 50482 w 830580"/>
                <a:gd name="connsiteY11" fmla="*/ 160972 h 399097"/>
                <a:gd name="connsiteX12" fmla="*/ 44767 w 830580"/>
                <a:gd name="connsiteY12" fmla="*/ 168592 h 399097"/>
                <a:gd name="connsiteX13" fmla="*/ 23812 w 830580"/>
                <a:gd name="connsiteY13" fmla="*/ 221932 h 399097"/>
                <a:gd name="connsiteX14" fmla="*/ 0 w 830580"/>
                <a:gd name="connsiteY14" fmla="*/ 399097 h 399097"/>
                <a:gd name="connsiteX15" fmla="*/ 830580 w 830580"/>
                <a:gd name="connsiteY15" fmla="*/ 399097 h 399097"/>
                <a:gd name="connsiteX16" fmla="*/ 806767 w 830580"/>
                <a:gd name="connsiteY16" fmla="*/ 221932 h 399097"/>
                <a:gd name="connsiteX17" fmla="*/ 794385 w 830580"/>
                <a:gd name="connsiteY17" fmla="*/ 183832 h 399097"/>
                <a:gd name="connsiteX18" fmla="*/ 785812 w 830580"/>
                <a:gd name="connsiteY18" fmla="*/ 167640 h 399097"/>
                <a:gd name="connsiteX19" fmla="*/ 780097 w 830580"/>
                <a:gd name="connsiteY19" fmla="*/ 160020 h 399097"/>
                <a:gd name="connsiteX20" fmla="*/ 773430 w 830580"/>
                <a:gd name="connsiteY20" fmla="*/ 153352 h 399097"/>
                <a:gd name="connsiteX21" fmla="*/ 694372 w 830580"/>
                <a:gd name="connsiteY21" fmla="*/ 96202 h 399097"/>
                <a:gd name="connsiteX22" fmla="*/ 624840 w 830580"/>
                <a:gd name="connsiteY22" fmla="*/ 48577 h 399097"/>
                <a:gd name="connsiteX23" fmla="*/ 554355 w 830580"/>
                <a:gd name="connsiteY23" fmla="*/ 0 h 399097"/>
                <a:gd name="connsiteX24" fmla="*/ 532447 w 830580"/>
                <a:gd name="connsiteY24" fmla="*/ 25717 h 399097"/>
                <a:gd name="connsiteX25" fmla="*/ 532447 w 830580"/>
                <a:gd name="connsiteY25" fmla="*/ 25717 h 399097"/>
                <a:gd name="connsiteX26" fmla="*/ 532447 w 830580"/>
                <a:gd name="connsiteY26" fmla="*/ 25717 h 399097"/>
                <a:gd name="connsiteX27" fmla="*/ 532447 w 830580"/>
                <a:gd name="connsiteY27" fmla="*/ 25717 h 399097"/>
                <a:gd name="connsiteX0" fmla="*/ 532447 w 830580"/>
                <a:gd name="connsiteY0" fmla="*/ 25717 h 399097"/>
                <a:gd name="connsiteX1" fmla="*/ 532447 w 830580"/>
                <a:gd name="connsiteY1" fmla="*/ 25717 h 399097"/>
                <a:gd name="connsiteX2" fmla="*/ 532447 w 830580"/>
                <a:gd name="connsiteY2" fmla="*/ 25717 h 399097"/>
                <a:gd name="connsiteX3" fmla="*/ 528637 w 830580"/>
                <a:gd name="connsiteY3" fmla="*/ 27622 h 399097"/>
                <a:gd name="connsiteX4" fmla="*/ 468630 w 830580"/>
                <a:gd name="connsiteY4" fmla="*/ 150495 h 399097"/>
                <a:gd name="connsiteX5" fmla="*/ 300990 w 830580"/>
                <a:gd name="connsiteY5" fmla="*/ 27622 h 399097"/>
                <a:gd name="connsiteX6" fmla="*/ 280035 w 830580"/>
                <a:gd name="connsiteY6" fmla="*/ 4762 h 399097"/>
                <a:gd name="connsiteX7" fmla="*/ 277177 w 830580"/>
                <a:gd name="connsiteY7" fmla="*/ 952 h 399097"/>
                <a:gd name="connsiteX8" fmla="*/ 136207 w 830580"/>
                <a:gd name="connsiteY8" fmla="*/ 97155 h 399097"/>
                <a:gd name="connsiteX9" fmla="*/ 57150 w 830580"/>
                <a:gd name="connsiteY9" fmla="*/ 154305 h 399097"/>
                <a:gd name="connsiteX10" fmla="*/ 50482 w 830580"/>
                <a:gd name="connsiteY10" fmla="*/ 160972 h 399097"/>
                <a:gd name="connsiteX11" fmla="*/ 44767 w 830580"/>
                <a:gd name="connsiteY11" fmla="*/ 168592 h 399097"/>
                <a:gd name="connsiteX12" fmla="*/ 23812 w 830580"/>
                <a:gd name="connsiteY12" fmla="*/ 221932 h 399097"/>
                <a:gd name="connsiteX13" fmla="*/ 0 w 830580"/>
                <a:gd name="connsiteY13" fmla="*/ 399097 h 399097"/>
                <a:gd name="connsiteX14" fmla="*/ 830580 w 830580"/>
                <a:gd name="connsiteY14" fmla="*/ 399097 h 399097"/>
                <a:gd name="connsiteX15" fmla="*/ 806767 w 830580"/>
                <a:gd name="connsiteY15" fmla="*/ 221932 h 399097"/>
                <a:gd name="connsiteX16" fmla="*/ 794385 w 830580"/>
                <a:gd name="connsiteY16" fmla="*/ 183832 h 399097"/>
                <a:gd name="connsiteX17" fmla="*/ 785812 w 830580"/>
                <a:gd name="connsiteY17" fmla="*/ 167640 h 399097"/>
                <a:gd name="connsiteX18" fmla="*/ 780097 w 830580"/>
                <a:gd name="connsiteY18" fmla="*/ 160020 h 399097"/>
                <a:gd name="connsiteX19" fmla="*/ 773430 w 830580"/>
                <a:gd name="connsiteY19" fmla="*/ 153352 h 399097"/>
                <a:gd name="connsiteX20" fmla="*/ 694372 w 830580"/>
                <a:gd name="connsiteY20" fmla="*/ 96202 h 399097"/>
                <a:gd name="connsiteX21" fmla="*/ 624840 w 830580"/>
                <a:gd name="connsiteY21" fmla="*/ 48577 h 399097"/>
                <a:gd name="connsiteX22" fmla="*/ 554355 w 830580"/>
                <a:gd name="connsiteY22" fmla="*/ 0 h 399097"/>
                <a:gd name="connsiteX23" fmla="*/ 532447 w 830580"/>
                <a:gd name="connsiteY23" fmla="*/ 25717 h 399097"/>
                <a:gd name="connsiteX24" fmla="*/ 532447 w 830580"/>
                <a:gd name="connsiteY24" fmla="*/ 25717 h 399097"/>
                <a:gd name="connsiteX25" fmla="*/ 532447 w 830580"/>
                <a:gd name="connsiteY25" fmla="*/ 25717 h 399097"/>
                <a:gd name="connsiteX26" fmla="*/ 532447 w 830580"/>
                <a:gd name="connsiteY26" fmla="*/ 25717 h 399097"/>
                <a:gd name="connsiteX0" fmla="*/ 532447 w 830580"/>
                <a:gd name="connsiteY0" fmla="*/ 25717 h 399097"/>
                <a:gd name="connsiteX1" fmla="*/ 532447 w 830580"/>
                <a:gd name="connsiteY1" fmla="*/ 25717 h 399097"/>
                <a:gd name="connsiteX2" fmla="*/ 532447 w 830580"/>
                <a:gd name="connsiteY2" fmla="*/ 25717 h 399097"/>
                <a:gd name="connsiteX3" fmla="*/ 528637 w 830580"/>
                <a:gd name="connsiteY3" fmla="*/ 27622 h 399097"/>
                <a:gd name="connsiteX4" fmla="*/ 300990 w 830580"/>
                <a:gd name="connsiteY4" fmla="*/ 27622 h 399097"/>
                <a:gd name="connsiteX5" fmla="*/ 280035 w 830580"/>
                <a:gd name="connsiteY5" fmla="*/ 4762 h 399097"/>
                <a:gd name="connsiteX6" fmla="*/ 277177 w 830580"/>
                <a:gd name="connsiteY6" fmla="*/ 952 h 399097"/>
                <a:gd name="connsiteX7" fmla="*/ 136207 w 830580"/>
                <a:gd name="connsiteY7" fmla="*/ 97155 h 399097"/>
                <a:gd name="connsiteX8" fmla="*/ 57150 w 830580"/>
                <a:gd name="connsiteY8" fmla="*/ 154305 h 399097"/>
                <a:gd name="connsiteX9" fmla="*/ 50482 w 830580"/>
                <a:gd name="connsiteY9" fmla="*/ 160972 h 399097"/>
                <a:gd name="connsiteX10" fmla="*/ 44767 w 830580"/>
                <a:gd name="connsiteY10" fmla="*/ 168592 h 399097"/>
                <a:gd name="connsiteX11" fmla="*/ 23812 w 830580"/>
                <a:gd name="connsiteY11" fmla="*/ 221932 h 399097"/>
                <a:gd name="connsiteX12" fmla="*/ 0 w 830580"/>
                <a:gd name="connsiteY12" fmla="*/ 399097 h 399097"/>
                <a:gd name="connsiteX13" fmla="*/ 830580 w 830580"/>
                <a:gd name="connsiteY13" fmla="*/ 399097 h 399097"/>
                <a:gd name="connsiteX14" fmla="*/ 806767 w 830580"/>
                <a:gd name="connsiteY14" fmla="*/ 221932 h 399097"/>
                <a:gd name="connsiteX15" fmla="*/ 794385 w 830580"/>
                <a:gd name="connsiteY15" fmla="*/ 183832 h 399097"/>
                <a:gd name="connsiteX16" fmla="*/ 785812 w 830580"/>
                <a:gd name="connsiteY16" fmla="*/ 167640 h 399097"/>
                <a:gd name="connsiteX17" fmla="*/ 780097 w 830580"/>
                <a:gd name="connsiteY17" fmla="*/ 160020 h 399097"/>
                <a:gd name="connsiteX18" fmla="*/ 773430 w 830580"/>
                <a:gd name="connsiteY18" fmla="*/ 153352 h 399097"/>
                <a:gd name="connsiteX19" fmla="*/ 694372 w 830580"/>
                <a:gd name="connsiteY19" fmla="*/ 96202 h 399097"/>
                <a:gd name="connsiteX20" fmla="*/ 624840 w 830580"/>
                <a:gd name="connsiteY20" fmla="*/ 48577 h 399097"/>
                <a:gd name="connsiteX21" fmla="*/ 554355 w 830580"/>
                <a:gd name="connsiteY21" fmla="*/ 0 h 399097"/>
                <a:gd name="connsiteX22" fmla="*/ 532447 w 830580"/>
                <a:gd name="connsiteY22" fmla="*/ 25717 h 399097"/>
                <a:gd name="connsiteX23" fmla="*/ 532447 w 830580"/>
                <a:gd name="connsiteY23" fmla="*/ 25717 h 399097"/>
                <a:gd name="connsiteX24" fmla="*/ 532447 w 830580"/>
                <a:gd name="connsiteY24" fmla="*/ 25717 h 399097"/>
                <a:gd name="connsiteX25" fmla="*/ 532447 w 830580"/>
                <a:gd name="connsiteY25" fmla="*/ 25717 h 399097"/>
                <a:gd name="connsiteX0" fmla="*/ 532447 w 830580"/>
                <a:gd name="connsiteY0" fmla="*/ 25717 h 399097"/>
                <a:gd name="connsiteX1" fmla="*/ 532447 w 830580"/>
                <a:gd name="connsiteY1" fmla="*/ 25717 h 399097"/>
                <a:gd name="connsiteX2" fmla="*/ 532447 w 830580"/>
                <a:gd name="connsiteY2" fmla="*/ 25717 h 399097"/>
                <a:gd name="connsiteX3" fmla="*/ 528637 w 830580"/>
                <a:gd name="connsiteY3" fmla="*/ 27622 h 399097"/>
                <a:gd name="connsiteX4" fmla="*/ 300990 w 830580"/>
                <a:gd name="connsiteY4" fmla="*/ 27622 h 399097"/>
                <a:gd name="connsiteX5" fmla="*/ 280035 w 830580"/>
                <a:gd name="connsiteY5" fmla="*/ 4762 h 399097"/>
                <a:gd name="connsiteX6" fmla="*/ 277177 w 830580"/>
                <a:gd name="connsiteY6" fmla="*/ 952 h 399097"/>
                <a:gd name="connsiteX7" fmla="*/ 136207 w 830580"/>
                <a:gd name="connsiteY7" fmla="*/ 97155 h 399097"/>
                <a:gd name="connsiteX8" fmla="*/ 57150 w 830580"/>
                <a:gd name="connsiteY8" fmla="*/ 154305 h 399097"/>
                <a:gd name="connsiteX9" fmla="*/ 50482 w 830580"/>
                <a:gd name="connsiteY9" fmla="*/ 160972 h 399097"/>
                <a:gd name="connsiteX10" fmla="*/ 44767 w 830580"/>
                <a:gd name="connsiteY10" fmla="*/ 168592 h 399097"/>
                <a:gd name="connsiteX11" fmla="*/ 23812 w 830580"/>
                <a:gd name="connsiteY11" fmla="*/ 221932 h 399097"/>
                <a:gd name="connsiteX12" fmla="*/ 0 w 830580"/>
                <a:gd name="connsiteY12" fmla="*/ 399097 h 399097"/>
                <a:gd name="connsiteX13" fmla="*/ 830580 w 830580"/>
                <a:gd name="connsiteY13" fmla="*/ 399097 h 399097"/>
                <a:gd name="connsiteX14" fmla="*/ 806767 w 830580"/>
                <a:gd name="connsiteY14" fmla="*/ 221932 h 399097"/>
                <a:gd name="connsiteX15" fmla="*/ 794385 w 830580"/>
                <a:gd name="connsiteY15" fmla="*/ 183832 h 399097"/>
                <a:gd name="connsiteX16" fmla="*/ 785812 w 830580"/>
                <a:gd name="connsiteY16" fmla="*/ 167640 h 399097"/>
                <a:gd name="connsiteX17" fmla="*/ 780097 w 830580"/>
                <a:gd name="connsiteY17" fmla="*/ 160020 h 399097"/>
                <a:gd name="connsiteX18" fmla="*/ 773430 w 830580"/>
                <a:gd name="connsiteY18" fmla="*/ 153352 h 399097"/>
                <a:gd name="connsiteX19" fmla="*/ 694372 w 830580"/>
                <a:gd name="connsiteY19" fmla="*/ 96202 h 399097"/>
                <a:gd name="connsiteX20" fmla="*/ 624840 w 830580"/>
                <a:gd name="connsiteY20" fmla="*/ 48577 h 399097"/>
                <a:gd name="connsiteX21" fmla="*/ 554355 w 830580"/>
                <a:gd name="connsiteY21" fmla="*/ 0 h 399097"/>
                <a:gd name="connsiteX22" fmla="*/ 532447 w 830580"/>
                <a:gd name="connsiteY22" fmla="*/ 25717 h 399097"/>
                <a:gd name="connsiteX23" fmla="*/ 532447 w 830580"/>
                <a:gd name="connsiteY23" fmla="*/ 25717 h 399097"/>
                <a:gd name="connsiteX24" fmla="*/ 532447 w 830580"/>
                <a:gd name="connsiteY24" fmla="*/ 25717 h 399097"/>
                <a:gd name="connsiteX0" fmla="*/ 532447 w 830580"/>
                <a:gd name="connsiteY0" fmla="*/ 25717 h 399097"/>
                <a:gd name="connsiteX1" fmla="*/ 532447 w 830580"/>
                <a:gd name="connsiteY1" fmla="*/ 25717 h 399097"/>
                <a:gd name="connsiteX2" fmla="*/ 532447 w 830580"/>
                <a:gd name="connsiteY2" fmla="*/ 25717 h 399097"/>
                <a:gd name="connsiteX3" fmla="*/ 528637 w 830580"/>
                <a:gd name="connsiteY3" fmla="*/ 27622 h 399097"/>
                <a:gd name="connsiteX4" fmla="*/ 300990 w 830580"/>
                <a:gd name="connsiteY4" fmla="*/ 27622 h 399097"/>
                <a:gd name="connsiteX5" fmla="*/ 280035 w 830580"/>
                <a:gd name="connsiteY5" fmla="*/ 4762 h 399097"/>
                <a:gd name="connsiteX6" fmla="*/ 277177 w 830580"/>
                <a:gd name="connsiteY6" fmla="*/ 952 h 399097"/>
                <a:gd name="connsiteX7" fmla="*/ 136207 w 830580"/>
                <a:gd name="connsiteY7" fmla="*/ 97155 h 399097"/>
                <a:gd name="connsiteX8" fmla="*/ 57150 w 830580"/>
                <a:gd name="connsiteY8" fmla="*/ 154305 h 399097"/>
                <a:gd name="connsiteX9" fmla="*/ 50482 w 830580"/>
                <a:gd name="connsiteY9" fmla="*/ 160972 h 399097"/>
                <a:gd name="connsiteX10" fmla="*/ 44767 w 830580"/>
                <a:gd name="connsiteY10" fmla="*/ 168592 h 399097"/>
                <a:gd name="connsiteX11" fmla="*/ 23812 w 830580"/>
                <a:gd name="connsiteY11" fmla="*/ 221932 h 399097"/>
                <a:gd name="connsiteX12" fmla="*/ 0 w 830580"/>
                <a:gd name="connsiteY12" fmla="*/ 399097 h 399097"/>
                <a:gd name="connsiteX13" fmla="*/ 830580 w 830580"/>
                <a:gd name="connsiteY13" fmla="*/ 399097 h 399097"/>
                <a:gd name="connsiteX14" fmla="*/ 806767 w 830580"/>
                <a:gd name="connsiteY14" fmla="*/ 221932 h 399097"/>
                <a:gd name="connsiteX15" fmla="*/ 794385 w 830580"/>
                <a:gd name="connsiteY15" fmla="*/ 183832 h 399097"/>
                <a:gd name="connsiteX16" fmla="*/ 785812 w 830580"/>
                <a:gd name="connsiteY16" fmla="*/ 167640 h 399097"/>
                <a:gd name="connsiteX17" fmla="*/ 780097 w 830580"/>
                <a:gd name="connsiteY17" fmla="*/ 160020 h 399097"/>
                <a:gd name="connsiteX18" fmla="*/ 773430 w 830580"/>
                <a:gd name="connsiteY18" fmla="*/ 153352 h 399097"/>
                <a:gd name="connsiteX19" fmla="*/ 694372 w 830580"/>
                <a:gd name="connsiteY19" fmla="*/ 96202 h 399097"/>
                <a:gd name="connsiteX20" fmla="*/ 624840 w 830580"/>
                <a:gd name="connsiteY20" fmla="*/ 48577 h 399097"/>
                <a:gd name="connsiteX21" fmla="*/ 554355 w 830580"/>
                <a:gd name="connsiteY21" fmla="*/ 0 h 399097"/>
                <a:gd name="connsiteX22" fmla="*/ 532447 w 830580"/>
                <a:gd name="connsiteY22" fmla="*/ 25717 h 399097"/>
                <a:gd name="connsiteX23" fmla="*/ 532447 w 830580"/>
                <a:gd name="connsiteY23" fmla="*/ 25717 h 399097"/>
                <a:gd name="connsiteX0" fmla="*/ 532447 w 830580"/>
                <a:gd name="connsiteY0" fmla="*/ 25717 h 399097"/>
                <a:gd name="connsiteX1" fmla="*/ 532447 w 830580"/>
                <a:gd name="connsiteY1" fmla="*/ 25717 h 399097"/>
                <a:gd name="connsiteX2" fmla="*/ 532447 w 830580"/>
                <a:gd name="connsiteY2" fmla="*/ 25717 h 399097"/>
                <a:gd name="connsiteX3" fmla="*/ 528637 w 830580"/>
                <a:gd name="connsiteY3" fmla="*/ 27622 h 399097"/>
                <a:gd name="connsiteX4" fmla="*/ 300990 w 830580"/>
                <a:gd name="connsiteY4" fmla="*/ 27622 h 399097"/>
                <a:gd name="connsiteX5" fmla="*/ 280035 w 830580"/>
                <a:gd name="connsiteY5" fmla="*/ 4762 h 399097"/>
                <a:gd name="connsiteX6" fmla="*/ 277177 w 830580"/>
                <a:gd name="connsiteY6" fmla="*/ 952 h 399097"/>
                <a:gd name="connsiteX7" fmla="*/ 136207 w 830580"/>
                <a:gd name="connsiteY7" fmla="*/ 97155 h 399097"/>
                <a:gd name="connsiteX8" fmla="*/ 57150 w 830580"/>
                <a:gd name="connsiteY8" fmla="*/ 154305 h 399097"/>
                <a:gd name="connsiteX9" fmla="*/ 50482 w 830580"/>
                <a:gd name="connsiteY9" fmla="*/ 160972 h 399097"/>
                <a:gd name="connsiteX10" fmla="*/ 44767 w 830580"/>
                <a:gd name="connsiteY10" fmla="*/ 168592 h 399097"/>
                <a:gd name="connsiteX11" fmla="*/ 23812 w 830580"/>
                <a:gd name="connsiteY11" fmla="*/ 221932 h 399097"/>
                <a:gd name="connsiteX12" fmla="*/ 0 w 830580"/>
                <a:gd name="connsiteY12" fmla="*/ 399097 h 399097"/>
                <a:gd name="connsiteX13" fmla="*/ 830580 w 830580"/>
                <a:gd name="connsiteY13" fmla="*/ 399097 h 399097"/>
                <a:gd name="connsiteX14" fmla="*/ 806767 w 830580"/>
                <a:gd name="connsiteY14" fmla="*/ 221932 h 399097"/>
                <a:gd name="connsiteX15" fmla="*/ 794385 w 830580"/>
                <a:gd name="connsiteY15" fmla="*/ 183832 h 399097"/>
                <a:gd name="connsiteX16" fmla="*/ 785812 w 830580"/>
                <a:gd name="connsiteY16" fmla="*/ 167640 h 399097"/>
                <a:gd name="connsiteX17" fmla="*/ 780097 w 830580"/>
                <a:gd name="connsiteY17" fmla="*/ 160020 h 399097"/>
                <a:gd name="connsiteX18" fmla="*/ 773430 w 830580"/>
                <a:gd name="connsiteY18" fmla="*/ 153352 h 399097"/>
                <a:gd name="connsiteX19" fmla="*/ 694372 w 830580"/>
                <a:gd name="connsiteY19" fmla="*/ 96202 h 399097"/>
                <a:gd name="connsiteX20" fmla="*/ 624840 w 830580"/>
                <a:gd name="connsiteY20" fmla="*/ 48577 h 399097"/>
                <a:gd name="connsiteX21" fmla="*/ 554355 w 830580"/>
                <a:gd name="connsiteY21" fmla="*/ 0 h 399097"/>
                <a:gd name="connsiteX22" fmla="*/ 532447 w 830580"/>
                <a:gd name="connsiteY22" fmla="*/ 25717 h 399097"/>
                <a:gd name="connsiteX0" fmla="*/ 554355 w 830580"/>
                <a:gd name="connsiteY0" fmla="*/ 390 h 399487"/>
                <a:gd name="connsiteX1" fmla="*/ 532447 w 830580"/>
                <a:gd name="connsiteY1" fmla="*/ 26107 h 399487"/>
                <a:gd name="connsiteX2" fmla="*/ 532447 w 830580"/>
                <a:gd name="connsiteY2" fmla="*/ 26107 h 399487"/>
                <a:gd name="connsiteX3" fmla="*/ 528637 w 830580"/>
                <a:gd name="connsiteY3" fmla="*/ 28012 h 399487"/>
                <a:gd name="connsiteX4" fmla="*/ 300990 w 830580"/>
                <a:gd name="connsiteY4" fmla="*/ 28012 h 399487"/>
                <a:gd name="connsiteX5" fmla="*/ 280035 w 830580"/>
                <a:gd name="connsiteY5" fmla="*/ 5152 h 399487"/>
                <a:gd name="connsiteX6" fmla="*/ 277177 w 830580"/>
                <a:gd name="connsiteY6" fmla="*/ 1342 h 399487"/>
                <a:gd name="connsiteX7" fmla="*/ 136207 w 830580"/>
                <a:gd name="connsiteY7" fmla="*/ 97545 h 399487"/>
                <a:gd name="connsiteX8" fmla="*/ 57150 w 830580"/>
                <a:gd name="connsiteY8" fmla="*/ 154695 h 399487"/>
                <a:gd name="connsiteX9" fmla="*/ 50482 w 830580"/>
                <a:gd name="connsiteY9" fmla="*/ 161362 h 399487"/>
                <a:gd name="connsiteX10" fmla="*/ 44767 w 830580"/>
                <a:gd name="connsiteY10" fmla="*/ 168982 h 399487"/>
                <a:gd name="connsiteX11" fmla="*/ 23812 w 830580"/>
                <a:gd name="connsiteY11" fmla="*/ 222322 h 399487"/>
                <a:gd name="connsiteX12" fmla="*/ 0 w 830580"/>
                <a:gd name="connsiteY12" fmla="*/ 399487 h 399487"/>
                <a:gd name="connsiteX13" fmla="*/ 830580 w 830580"/>
                <a:gd name="connsiteY13" fmla="*/ 399487 h 399487"/>
                <a:gd name="connsiteX14" fmla="*/ 806767 w 830580"/>
                <a:gd name="connsiteY14" fmla="*/ 222322 h 399487"/>
                <a:gd name="connsiteX15" fmla="*/ 794385 w 830580"/>
                <a:gd name="connsiteY15" fmla="*/ 184222 h 399487"/>
                <a:gd name="connsiteX16" fmla="*/ 785812 w 830580"/>
                <a:gd name="connsiteY16" fmla="*/ 168030 h 399487"/>
                <a:gd name="connsiteX17" fmla="*/ 780097 w 830580"/>
                <a:gd name="connsiteY17" fmla="*/ 160410 h 399487"/>
                <a:gd name="connsiteX18" fmla="*/ 773430 w 830580"/>
                <a:gd name="connsiteY18" fmla="*/ 153742 h 399487"/>
                <a:gd name="connsiteX19" fmla="*/ 694372 w 830580"/>
                <a:gd name="connsiteY19" fmla="*/ 96592 h 399487"/>
                <a:gd name="connsiteX20" fmla="*/ 624840 w 830580"/>
                <a:gd name="connsiteY20" fmla="*/ 48967 h 399487"/>
                <a:gd name="connsiteX21" fmla="*/ 554355 w 830580"/>
                <a:gd name="connsiteY21" fmla="*/ 390 h 399487"/>
                <a:gd name="connsiteX0" fmla="*/ 554355 w 830580"/>
                <a:gd name="connsiteY0" fmla="*/ 390 h 399487"/>
                <a:gd name="connsiteX1" fmla="*/ 532447 w 830580"/>
                <a:gd name="connsiteY1" fmla="*/ 26107 h 399487"/>
                <a:gd name="connsiteX2" fmla="*/ 532447 w 830580"/>
                <a:gd name="connsiteY2" fmla="*/ 26107 h 399487"/>
                <a:gd name="connsiteX3" fmla="*/ 300990 w 830580"/>
                <a:gd name="connsiteY3" fmla="*/ 28012 h 399487"/>
                <a:gd name="connsiteX4" fmla="*/ 280035 w 830580"/>
                <a:gd name="connsiteY4" fmla="*/ 5152 h 399487"/>
                <a:gd name="connsiteX5" fmla="*/ 277177 w 830580"/>
                <a:gd name="connsiteY5" fmla="*/ 1342 h 399487"/>
                <a:gd name="connsiteX6" fmla="*/ 136207 w 830580"/>
                <a:gd name="connsiteY6" fmla="*/ 97545 h 399487"/>
                <a:gd name="connsiteX7" fmla="*/ 57150 w 830580"/>
                <a:gd name="connsiteY7" fmla="*/ 154695 h 399487"/>
                <a:gd name="connsiteX8" fmla="*/ 50482 w 830580"/>
                <a:gd name="connsiteY8" fmla="*/ 161362 h 399487"/>
                <a:gd name="connsiteX9" fmla="*/ 44767 w 830580"/>
                <a:gd name="connsiteY9" fmla="*/ 168982 h 399487"/>
                <a:gd name="connsiteX10" fmla="*/ 23812 w 830580"/>
                <a:gd name="connsiteY10" fmla="*/ 222322 h 399487"/>
                <a:gd name="connsiteX11" fmla="*/ 0 w 830580"/>
                <a:gd name="connsiteY11" fmla="*/ 399487 h 399487"/>
                <a:gd name="connsiteX12" fmla="*/ 830580 w 830580"/>
                <a:gd name="connsiteY12" fmla="*/ 399487 h 399487"/>
                <a:gd name="connsiteX13" fmla="*/ 806767 w 830580"/>
                <a:gd name="connsiteY13" fmla="*/ 222322 h 399487"/>
                <a:gd name="connsiteX14" fmla="*/ 794385 w 830580"/>
                <a:gd name="connsiteY14" fmla="*/ 184222 h 399487"/>
                <a:gd name="connsiteX15" fmla="*/ 785812 w 830580"/>
                <a:gd name="connsiteY15" fmla="*/ 168030 h 399487"/>
                <a:gd name="connsiteX16" fmla="*/ 780097 w 830580"/>
                <a:gd name="connsiteY16" fmla="*/ 160410 h 399487"/>
                <a:gd name="connsiteX17" fmla="*/ 773430 w 830580"/>
                <a:gd name="connsiteY17" fmla="*/ 153742 h 399487"/>
                <a:gd name="connsiteX18" fmla="*/ 694372 w 830580"/>
                <a:gd name="connsiteY18" fmla="*/ 96592 h 399487"/>
                <a:gd name="connsiteX19" fmla="*/ 624840 w 830580"/>
                <a:gd name="connsiteY19" fmla="*/ 48967 h 399487"/>
                <a:gd name="connsiteX20" fmla="*/ 554355 w 830580"/>
                <a:gd name="connsiteY20" fmla="*/ 390 h 399487"/>
                <a:gd name="connsiteX0" fmla="*/ 554355 w 830580"/>
                <a:gd name="connsiteY0" fmla="*/ 390 h 399487"/>
                <a:gd name="connsiteX1" fmla="*/ 532447 w 830580"/>
                <a:gd name="connsiteY1" fmla="*/ 26107 h 399487"/>
                <a:gd name="connsiteX2" fmla="*/ 300990 w 830580"/>
                <a:gd name="connsiteY2" fmla="*/ 28012 h 399487"/>
                <a:gd name="connsiteX3" fmla="*/ 280035 w 830580"/>
                <a:gd name="connsiteY3" fmla="*/ 5152 h 399487"/>
                <a:gd name="connsiteX4" fmla="*/ 277177 w 830580"/>
                <a:gd name="connsiteY4" fmla="*/ 1342 h 399487"/>
                <a:gd name="connsiteX5" fmla="*/ 136207 w 830580"/>
                <a:gd name="connsiteY5" fmla="*/ 97545 h 399487"/>
                <a:gd name="connsiteX6" fmla="*/ 57150 w 830580"/>
                <a:gd name="connsiteY6" fmla="*/ 154695 h 399487"/>
                <a:gd name="connsiteX7" fmla="*/ 50482 w 830580"/>
                <a:gd name="connsiteY7" fmla="*/ 161362 h 399487"/>
                <a:gd name="connsiteX8" fmla="*/ 44767 w 830580"/>
                <a:gd name="connsiteY8" fmla="*/ 168982 h 399487"/>
                <a:gd name="connsiteX9" fmla="*/ 23812 w 830580"/>
                <a:gd name="connsiteY9" fmla="*/ 222322 h 399487"/>
                <a:gd name="connsiteX10" fmla="*/ 0 w 830580"/>
                <a:gd name="connsiteY10" fmla="*/ 399487 h 399487"/>
                <a:gd name="connsiteX11" fmla="*/ 830580 w 830580"/>
                <a:gd name="connsiteY11" fmla="*/ 399487 h 399487"/>
                <a:gd name="connsiteX12" fmla="*/ 806767 w 830580"/>
                <a:gd name="connsiteY12" fmla="*/ 222322 h 399487"/>
                <a:gd name="connsiteX13" fmla="*/ 794385 w 830580"/>
                <a:gd name="connsiteY13" fmla="*/ 184222 h 399487"/>
                <a:gd name="connsiteX14" fmla="*/ 785812 w 830580"/>
                <a:gd name="connsiteY14" fmla="*/ 168030 h 399487"/>
                <a:gd name="connsiteX15" fmla="*/ 780097 w 830580"/>
                <a:gd name="connsiteY15" fmla="*/ 160410 h 399487"/>
                <a:gd name="connsiteX16" fmla="*/ 773430 w 830580"/>
                <a:gd name="connsiteY16" fmla="*/ 153742 h 399487"/>
                <a:gd name="connsiteX17" fmla="*/ 694372 w 830580"/>
                <a:gd name="connsiteY17" fmla="*/ 96592 h 399487"/>
                <a:gd name="connsiteX18" fmla="*/ 624840 w 830580"/>
                <a:gd name="connsiteY18" fmla="*/ 48967 h 399487"/>
                <a:gd name="connsiteX19" fmla="*/ 554355 w 830580"/>
                <a:gd name="connsiteY19" fmla="*/ 390 h 399487"/>
                <a:gd name="connsiteX0" fmla="*/ 554355 w 830580"/>
                <a:gd name="connsiteY0" fmla="*/ 280 h 399377"/>
                <a:gd name="connsiteX1" fmla="*/ 300990 w 830580"/>
                <a:gd name="connsiteY1" fmla="*/ 27902 h 399377"/>
                <a:gd name="connsiteX2" fmla="*/ 280035 w 830580"/>
                <a:gd name="connsiteY2" fmla="*/ 5042 h 399377"/>
                <a:gd name="connsiteX3" fmla="*/ 277177 w 830580"/>
                <a:gd name="connsiteY3" fmla="*/ 1232 h 399377"/>
                <a:gd name="connsiteX4" fmla="*/ 136207 w 830580"/>
                <a:gd name="connsiteY4" fmla="*/ 97435 h 399377"/>
                <a:gd name="connsiteX5" fmla="*/ 57150 w 830580"/>
                <a:gd name="connsiteY5" fmla="*/ 154585 h 399377"/>
                <a:gd name="connsiteX6" fmla="*/ 50482 w 830580"/>
                <a:gd name="connsiteY6" fmla="*/ 161252 h 399377"/>
                <a:gd name="connsiteX7" fmla="*/ 44767 w 830580"/>
                <a:gd name="connsiteY7" fmla="*/ 168872 h 399377"/>
                <a:gd name="connsiteX8" fmla="*/ 23812 w 830580"/>
                <a:gd name="connsiteY8" fmla="*/ 222212 h 399377"/>
                <a:gd name="connsiteX9" fmla="*/ 0 w 830580"/>
                <a:gd name="connsiteY9" fmla="*/ 399377 h 399377"/>
                <a:gd name="connsiteX10" fmla="*/ 830580 w 830580"/>
                <a:gd name="connsiteY10" fmla="*/ 399377 h 399377"/>
                <a:gd name="connsiteX11" fmla="*/ 806767 w 830580"/>
                <a:gd name="connsiteY11" fmla="*/ 222212 h 399377"/>
                <a:gd name="connsiteX12" fmla="*/ 794385 w 830580"/>
                <a:gd name="connsiteY12" fmla="*/ 184112 h 399377"/>
                <a:gd name="connsiteX13" fmla="*/ 785812 w 830580"/>
                <a:gd name="connsiteY13" fmla="*/ 167920 h 399377"/>
                <a:gd name="connsiteX14" fmla="*/ 780097 w 830580"/>
                <a:gd name="connsiteY14" fmla="*/ 160300 h 399377"/>
                <a:gd name="connsiteX15" fmla="*/ 773430 w 830580"/>
                <a:gd name="connsiteY15" fmla="*/ 153632 h 399377"/>
                <a:gd name="connsiteX16" fmla="*/ 694372 w 830580"/>
                <a:gd name="connsiteY16" fmla="*/ 96482 h 399377"/>
                <a:gd name="connsiteX17" fmla="*/ 624840 w 830580"/>
                <a:gd name="connsiteY17" fmla="*/ 48857 h 399377"/>
                <a:gd name="connsiteX18" fmla="*/ 554355 w 830580"/>
                <a:gd name="connsiteY18" fmla="*/ 280 h 399377"/>
                <a:gd name="connsiteX0" fmla="*/ 554355 w 830580"/>
                <a:gd name="connsiteY0" fmla="*/ 2367 h 401464"/>
                <a:gd name="connsiteX1" fmla="*/ 280035 w 830580"/>
                <a:gd name="connsiteY1" fmla="*/ 7129 h 401464"/>
                <a:gd name="connsiteX2" fmla="*/ 277177 w 830580"/>
                <a:gd name="connsiteY2" fmla="*/ 3319 h 401464"/>
                <a:gd name="connsiteX3" fmla="*/ 136207 w 830580"/>
                <a:gd name="connsiteY3" fmla="*/ 99522 h 401464"/>
                <a:gd name="connsiteX4" fmla="*/ 57150 w 830580"/>
                <a:gd name="connsiteY4" fmla="*/ 156672 h 401464"/>
                <a:gd name="connsiteX5" fmla="*/ 50482 w 830580"/>
                <a:gd name="connsiteY5" fmla="*/ 163339 h 401464"/>
                <a:gd name="connsiteX6" fmla="*/ 44767 w 830580"/>
                <a:gd name="connsiteY6" fmla="*/ 170959 h 401464"/>
                <a:gd name="connsiteX7" fmla="*/ 23812 w 830580"/>
                <a:gd name="connsiteY7" fmla="*/ 224299 h 401464"/>
                <a:gd name="connsiteX8" fmla="*/ 0 w 830580"/>
                <a:gd name="connsiteY8" fmla="*/ 401464 h 401464"/>
                <a:gd name="connsiteX9" fmla="*/ 830580 w 830580"/>
                <a:gd name="connsiteY9" fmla="*/ 401464 h 401464"/>
                <a:gd name="connsiteX10" fmla="*/ 806767 w 830580"/>
                <a:gd name="connsiteY10" fmla="*/ 224299 h 401464"/>
                <a:gd name="connsiteX11" fmla="*/ 794385 w 830580"/>
                <a:gd name="connsiteY11" fmla="*/ 186199 h 401464"/>
                <a:gd name="connsiteX12" fmla="*/ 785812 w 830580"/>
                <a:gd name="connsiteY12" fmla="*/ 170007 h 401464"/>
                <a:gd name="connsiteX13" fmla="*/ 780097 w 830580"/>
                <a:gd name="connsiteY13" fmla="*/ 162387 h 401464"/>
                <a:gd name="connsiteX14" fmla="*/ 773430 w 830580"/>
                <a:gd name="connsiteY14" fmla="*/ 155719 h 401464"/>
                <a:gd name="connsiteX15" fmla="*/ 694372 w 830580"/>
                <a:gd name="connsiteY15" fmla="*/ 98569 h 401464"/>
                <a:gd name="connsiteX16" fmla="*/ 624840 w 830580"/>
                <a:gd name="connsiteY16" fmla="*/ 50944 h 401464"/>
                <a:gd name="connsiteX17" fmla="*/ 554355 w 830580"/>
                <a:gd name="connsiteY17" fmla="*/ 2367 h 401464"/>
                <a:gd name="connsiteX0" fmla="*/ 554355 w 830580"/>
                <a:gd name="connsiteY0" fmla="*/ 8723 h 407820"/>
                <a:gd name="connsiteX1" fmla="*/ 277177 w 830580"/>
                <a:gd name="connsiteY1" fmla="*/ 9675 h 407820"/>
                <a:gd name="connsiteX2" fmla="*/ 136207 w 830580"/>
                <a:gd name="connsiteY2" fmla="*/ 105878 h 407820"/>
                <a:gd name="connsiteX3" fmla="*/ 57150 w 830580"/>
                <a:gd name="connsiteY3" fmla="*/ 163028 h 407820"/>
                <a:gd name="connsiteX4" fmla="*/ 50482 w 830580"/>
                <a:gd name="connsiteY4" fmla="*/ 169695 h 407820"/>
                <a:gd name="connsiteX5" fmla="*/ 44767 w 830580"/>
                <a:gd name="connsiteY5" fmla="*/ 177315 h 407820"/>
                <a:gd name="connsiteX6" fmla="*/ 23812 w 830580"/>
                <a:gd name="connsiteY6" fmla="*/ 230655 h 407820"/>
                <a:gd name="connsiteX7" fmla="*/ 0 w 830580"/>
                <a:gd name="connsiteY7" fmla="*/ 407820 h 407820"/>
                <a:gd name="connsiteX8" fmla="*/ 830580 w 830580"/>
                <a:gd name="connsiteY8" fmla="*/ 407820 h 407820"/>
                <a:gd name="connsiteX9" fmla="*/ 806767 w 830580"/>
                <a:gd name="connsiteY9" fmla="*/ 230655 h 407820"/>
                <a:gd name="connsiteX10" fmla="*/ 794385 w 830580"/>
                <a:gd name="connsiteY10" fmla="*/ 192555 h 407820"/>
                <a:gd name="connsiteX11" fmla="*/ 785812 w 830580"/>
                <a:gd name="connsiteY11" fmla="*/ 176363 h 407820"/>
                <a:gd name="connsiteX12" fmla="*/ 780097 w 830580"/>
                <a:gd name="connsiteY12" fmla="*/ 168743 h 407820"/>
                <a:gd name="connsiteX13" fmla="*/ 773430 w 830580"/>
                <a:gd name="connsiteY13" fmla="*/ 162075 h 407820"/>
                <a:gd name="connsiteX14" fmla="*/ 694372 w 830580"/>
                <a:gd name="connsiteY14" fmla="*/ 104925 h 407820"/>
                <a:gd name="connsiteX15" fmla="*/ 624840 w 830580"/>
                <a:gd name="connsiteY15" fmla="*/ 57300 h 407820"/>
                <a:gd name="connsiteX16" fmla="*/ 554355 w 830580"/>
                <a:gd name="connsiteY16" fmla="*/ 8723 h 407820"/>
                <a:gd name="connsiteX0" fmla="*/ 554355 w 830580"/>
                <a:gd name="connsiteY0" fmla="*/ 3295 h 402392"/>
                <a:gd name="connsiteX1" fmla="*/ 277177 w 830580"/>
                <a:gd name="connsiteY1" fmla="*/ 4247 h 402392"/>
                <a:gd name="connsiteX2" fmla="*/ 136207 w 830580"/>
                <a:gd name="connsiteY2" fmla="*/ 100450 h 402392"/>
                <a:gd name="connsiteX3" fmla="*/ 57150 w 830580"/>
                <a:gd name="connsiteY3" fmla="*/ 157600 h 402392"/>
                <a:gd name="connsiteX4" fmla="*/ 50482 w 830580"/>
                <a:gd name="connsiteY4" fmla="*/ 164267 h 402392"/>
                <a:gd name="connsiteX5" fmla="*/ 44767 w 830580"/>
                <a:gd name="connsiteY5" fmla="*/ 171887 h 402392"/>
                <a:gd name="connsiteX6" fmla="*/ 23812 w 830580"/>
                <a:gd name="connsiteY6" fmla="*/ 225227 h 402392"/>
                <a:gd name="connsiteX7" fmla="*/ 0 w 830580"/>
                <a:gd name="connsiteY7" fmla="*/ 402392 h 402392"/>
                <a:gd name="connsiteX8" fmla="*/ 830580 w 830580"/>
                <a:gd name="connsiteY8" fmla="*/ 402392 h 402392"/>
                <a:gd name="connsiteX9" fmla="*/ 806767 w 830580"/>
                <a:gd name="connsiteY9" fmla="*/ 225227 h 402392"/>
                <a:gd name="connsiteX10" fmla="*/ 794385 w 830580"/>
                <a:gd name="connsiteY10" fmla="*/ 187127 h 402392"/>
                <a:gd name="connsiteX11" fmla="*/ 785812 w 830580"/>
                <a:gd name="connsiteY11" fmla="*/ 170935 h 402392"/>
                <a:gd name="connsiteX12" fmla="*/ 780097 w 830580"/>
                <a:gd name="connsiteY12" fmla="*/ 163315 h 402392"/>
                <a:gd name="connsiteX13" fmla="*/ 773430 w 830580"/>
                <a:gd name="connsiteY13" fmla="*/ 156647 h 402392"/>
                <a:gd name="connsiteX14" fmla="*/ 694372 w 830580"/>
                <a:gd name="connsiteY14" fmla="*/ 99497 h 402392"/>
                <a:gd name="connsiteX15" fmla="*/ 624840 w 830580"/>
                <a:gd name="connsiteY15" fmla="*/ 51872 h 402392"/>
                <a:gd name="connsiteX16" fmla="*/ 554355 w 830580"/>
                <a:gd name="connsiteY16" fmla="*/ 3295 h 402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30580" h="402392">
                  <a:moveTo>
                    <a:pt x="554355" y="3295"/>
                  </a:moveTo>
                  <a:cubicBezTo>
                    <a:pt x="496411" y="-4642"/>
                    <a:pt x="330666" y="4256"/>
                    <a:pt x="277177" y="4247"/>
                  </a:cubicBezTo>
                  <a:cubicBezTo>
                    <a:pt x="230505" y="35680"/>
                    <a:pt x="182880" y="69970"/>
                    <a:pt x="136207" y="100450"/>
                  </a:cubicBezTo>
                  <a:cubicBezTo>
                    <a:pt x="109537" y="118547"/>
                    <a:pt x="80962" y="135692"/>
                    <a:pt x="57150" y="157600"/>
                  </a:cubicBezTo>
                  <a:cubicBezTo>
                    <a:pt x="55245" y="159505"/>
                    <a:pt x="52387" y="161410"/>
                    <a:pt x="50482" y="164267"/>
                  </a:cubicBezTo>
                  <a:cubicBezTo>
                    <a:pt x="48577" y="166172"/>
                    <a:pt x="46672" y="169030"/>
                    <a:pt x="44767" y="171887"/>
                  </a:cubicBezTo>
                  <a:cubicBezTo>
                    <a:pt x="34290" y="188080"/>
                    <a:pt x="28575" y="207130"/>
                    <a:pt x="23812" y="225227"/>
                  </a:cubicBezTo>
                  <a:cubicBezTo>
                    <a:pt x="22860" y="229990"/>
                    <a:pt x="0" y="402392"/>
                    <a:pt x="0" y="402392"/>
                  </a:cubicBezTo>
                  <a:lnTo>
                    <a:pt x="830580" y="402392"/>
                  </a:lnTo>
                  <a:cubicBezTo>
                    <a:pt x="830580" y="402392"/>
                    <a:pt x="807720" y="229990"/>
                    <a:pt x="806767" y="225227"/>
                  </a:cubicBezTo>
                  <a:cubicBezTo>
                    <a:pt x="802957" y="212845"/>
                    <a:pt x="800100" y="199510"/>
                    <a:pt x="794385" y="187127"/>
                  </a:cubicBezTo>
                  <a:cubicBezTo>
                    <a:pt x="791527" y="181412"/>
                    <a:pt x="788670" y="175697"/>
                    <a:pt x="785812" y="170935"/>
                  </a:cubicBezTo>
                  <a:cubicBezTo>
                    <a:pt x="784860" y="168077"/>
                    <a:pt x="782002" y="166172"/>
                    <a:pt x="780097" y="163315"/>
                  </a:cubicBezTo>
                  <a:cubicBezTo>
                    <a:pt x="778192" y="161410"/>
                    <a:pt x="776287" y="158552"/>
                    <a:pt x="773430" y="156647"/>
                  </a:cubicBezTo>
                  <a:cubicBezTo>
                    <a:pt x="748665" y="135692"/>
                    <a:pt x="721042" y="117595"/>
                    <a:pt x="694372" y="99497"/>
                  </a:cubicBezTo>
                  <a:cubicBezTo>
                    <a:pt x="671512" y="84257"/>
                    <a:pt x="647700" y="68065"/>
                    <a:pt x="624840" y="51872"/>
                  </a:cubicBezTo>
                  <a:cubicBezTo>
                    <a:pt x="601027" y="35680"/>
                    <a:pt x="577215" y="18535"/>
                    <a:pt x="554355" y="3295"/>
                  </a:cubicBezTo>
                  <a:close/>
                </a:path>
              </a:pathLst>
            </a:custGeom>
            <a:solidFill>
              <a:schemeClr val="bg1"/>
            </a:solidFill>
            <a:ln w="9525" cap="flat">
              <a:noFill/>
              <a:prstDash val="solid"/>
              <a:miter/>
            </a:ln>
          </p:spPr>
          <p:txBody>
            <a:bodyPr rtlCol="0" anchor="ctr"/>
            <a:lstStyle/>
            <a:p>
              <a:endParaRPr lang="en-US" dirty="0"/>
            </a:p>
          </p:txBody>
        </p:sp>
        <p:sp>
          <p:nvSpPr>
            <p:cNvPr id="37" name="Freeform: Shape 36">
              <a:extLst>
                <a:ext uri="{FF2B5EF4-FFF2-40B4-BE49-F238E27FC236}">
                  <a16:creationId xmlns:a16="http://schemas.microsoft.com/office/drawing/2014/main" id="{F71C5D94-77BC-89FB-8AE7-4C6DFECB6E23}"/>
                </a:ext>
              </a:extLst>
            </p:cNvPr>
            <p:cNvSpPr/>
            <p:nvPr/>
          </p:nvSpPr>
          <p:spPr>
            <a:xfrm>
              <a:off x="5512230" y="3377825"/>
              <a:ext cx="2197287" cy="1055805"/>
            </a:xfrm>
            <a:custGeom>
              <a:avLst/>
              <a:gdLst>
                <a:gd name="connsiteX0" fmla="*/ 1466538 w 2197287"/>
                <a:gd name="connsiteY0" fmla="*/ 0 h 1055805"/>
                <a:gd name="connsiteX1" fmla="*/ 1653005 w 2197287"/>
                <a:gd name="connsiteY1" fmla="*/ 128510 h 1055805"/>
                <a:gd name="connsiteX2" fmla="*/ 1836951 w 2197287"/>
                <a:gd name="connsiteY2" fmla="*/ 254501 h 1055805"/>
                <a:gd name="connsiteX3" fmla="*/ 2046097 w 2197287"/>
                <a:gd name="connsiteY3" fmla="*/ 405691 h 1055805"/>
                <a:gd name="connsiteX4" fmla="*/ 2063735 w 2197287"/>
                <a:gd name="connsiteY4" fmla="*/ 423331 h 1055805"/>
                <a:gd name="connsiteX5" fmla="*/ 2078854 w 2197287"/>
                <a:gd name="connsiteY5" fmla="*/ 443489 h 1055805"/>
                <a:gd name="connsiteX6" fmla="*/ 2101534 w 2197287"/>
                <a:gd name="connsiteY6" fmla="*/ 486325 h 1055805"/>
                <a:gd name="connsiteX7" fmla="*/ 2134290 w 2197287"/>
                <a:gd name="connsiteY7" fmla="*/ 587118 h 1055805"/>
                <a:gd name="connsiteX8" fmla="*/ 2197287 w 2197287"/>
                <a:gd name="connsiteY8" fmla="*/ 1055805 h 1055805"/>
                <a:gd name="connsiteX9" fmla="*/ 0 w 2197287"/>
                <a:gd name="connsiteY9" fmla="*/ 1055805 h 1055805"/>
                <a:gd name="connsiteX10" fmla="*/ 62994 w 2197287"/>
                <a:gd name="connsiteY10" fmla="*/ 587118 h 1055805"/>
                <a:gd name="connsiteX11" fmla="*/ 118430 w 2197287"/>
                <a:gd name="connsiteY11" fmla="*/ 446008 h 1055805"/>
                <a:gd name="connsiteX12" fmla="*/ 133549 w 2197287"/>
                <a:gd name="connsiteY12" fmla="*/ 425849 h 1055805"/>
                <a:gd name="connsiteX13" fmla="*/ 151189 w 2197287"/>
                <a:gd name="connsiteY13" fmla="*/ 408212 h 1055805"/>
                <a:gd name="connsiteX14" fmla="*/ 360333 w 2197287"/>
                <a:gd name="connsiteY14" fmla="*/ 257022 h 1055805"/>
                <a:gd name="connsiteX15" fmla="*/ 733267 w 2197287"/>
                <a:gd name="connsiteY15" fmla="*/ 2519 h 1055805"/>
                <a:gd name="connsiteX16" fmla="*/ 740828 w 2197287"/>
                <a:gd name="connsiteY16" fmla="*/ 12598 h 1055805"/>
                <a:gd name="connsiteX17" fmla="*/ 796264 w 2197287"/>
                <a:gd name="connsiteY17" fmla="*/ 73074 h 1055805"/>
                <a:gd name="connsiteX18" fmla="*/ 942414 w 2197287"/>
                <a:gd name="connsiteY18" fmla="*/ 811384 h 1055805"/>
                <a:gd name="connsiteX19" fmla="*/ 1033128 w 2197287"/>
                <a:gd name="connsiteY19" fmla="*/ 587118 h 1055805"/>
                <a:gd name="connsiteX20" fmla="*/ 1038167 w 2197287"/>
                <a:gd name="connsiteY20" fmla="*/ 546801 h 1055805"/>
                <a:gd name="connsiteX21" fmla="*/ 1020527 w 2197287"/>
                <a:gd name="connsiteY21" fmla="*/ 519084 h 1055805"/>
                <a:gd name="connsiteX22" fmla="*/ 955012 w 2197287"/>
                <a:gd name="connsiteY22" fmla="*/ 398133 h 1055805"/>
                <a:gd name="connsiteX23" fmla="*/ 949972 w 2197287"/>
                <a:gd name="connsiteY23" fmla="*/ 342696 h 1055805"/>
                <a:gd name="connsiteX24" fmla="*/ 1244793 w 2197287"/>
                <a:gd name="connsiteY24" fmla="*/ 342696 h 1055805"/>
                <a:gd name="connsiteX25" fmla="*/ 1239753 w 2197287"/>
                <a:gd name="connsiteY25" fmla="*/ 398133 h 1055805"/>
                <a:gd name="connsiteX26" fmla="*/ 1174238 w 2197287"/>
                <a:gd name="connsiteY26" fmla="*/ 519084 h 1055805"/>
                <a:gd name="connsiteX27" fmla="*/ 1156598 w 2197287"/>
                <a:gd name="connsiteY27" fmla="*/ 546801 h 1055805"/>
                <a:gd name="connsiteX28" fmla="*/ 1161638 w 2197287"/>
                <a:gd name="connsiteY28" fmla="*/ 587118 h 1055805"/>
                <a:gd name="connsiteX29" fmla="*/ 1252351 w 2197287"/>
                <a:gd name="connsiteY29" fmla="*/ 811384 h 1055805"/>
                <a:gd name="connsiteX30" fmla="*/ 1398501 w 2197287"/>
                <a:gd name="connsiteY30" fmla="*/ 73074 h 1055805"/>
                <a:gd name="connsiteX31" fmla="*/ 1408580 w 2197287"/>
                <a:gd name="connsiteY31" fmla="*/ 68034 h 1055805"/>
                <a:gd name="connsiteX32" fmla="*/ 1466538 w 2197287"/>
                <a:gd name="connsiteY32" fmla="*/ 0 h 1055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197287" h="1055805">
                  <a:moveTo>
                    <a:pt x="1466538" y="0"/>
                  </a:moveTo>
                  <a:cubicBezTo>
                    <a:pt x="1527013" y="40318"/>
                    <a:pt x="1590008" y="85674"/>
                    <a:pt x="1653005" y="128510"/>
                  </a:cubicBezTo>
                  <a:cubicBezTo>
                    <a:pt x="1713481" y="171348"/>
                    <a:pt x="1776475" y="214184"/>
                    <a:pt x="1836951" y="254501"/>
                  </a:cubicBezTo>
                  <a:cubicBezTo>
                    <a:pt x="1907506" y="302379"/>
                    <a:pt x="1980582" y="350255"/>
                    <a:pt x="2046097" y="405691"/>
                  </a:cubicBezTo>
                  <a:cubicBezTo>
                    <a:pt x="2053656" y="410730"/>
                    <a:pt x="2058695" y="418291"/>
                    <a:pt x="2063735" y="423331"/>
                  </a:cubicBezTo>
                  <a:cubicBezTo>
                    <a:pt x="2068775" y="430889"/>
                    <a:pt x="2076335" y="435929"/>
                    <a:pt x="2078854" y="443489"/>
                  </a:cubicBezTo>
                  <a:cubicBezTo>
                    <a:pt x="2086415" y="456087"/>
                    <a:pt x="2093973" y="471206"/>
                    <a:pt x="2101534" y="486325"/>
                  </a:cubicBezTo>
                  <a:cubicBezTo>
                    <a:pt x="2116652" y="519084"/>
                    <a:pt x="2124211" y="554362"/>
                    <a:pt x="2134290" y="587118"/>
                  </a:cubicBezTo>
                  <a:cubicBezTo>
                    <a:pt x="2136811" y="599718"/>
                    <a:pt x="2197287" y="1055805"/>
                    <a:pt x="2197287" y="1055805"/>
                  </a:cubicBezTo>
                  <a:lnTo>
                    <a:pt x="0" y="1055805"/>
                  </a:lnTo>
                  <a:cubicBezTo>
                    <a:pt x="0" y="1055805"/>
                    <a:pt x="60475" y="599718"/>
                    <a:pt x="62994" y="587118"/>
                  </a:cubicBezTo>
                  <a:cubicBezTo>
                    <a:pt x="75594" y="539243"/>
                    <a:pt x="90713" y="488846"/>
                    <a:pt x="118430" y="446008"/>
                  </a:cubicBezTo>
                  <a:cubicBezTo>
                    <a:pt x="123470" y="438450"/>
                    <a:pt x="128509" y="430889"/>
                    <a:pt x="133549" y="425849"/>
                  </a:cubicBezTo>
                  <a:cubicBezTo>
                    <a:pt x="138589" y="418291"/>
                    <a:pt x="146149" y="413251"/>
                    <a:pt x="151189" y="408212"/>
                  </a:cubicBezTo>
                  <a:cubicBezTo>
                    <a:pt x="214183" y="350255"/>
                    <a:pt x="289778" y="304898"/>
                    <a:pt x="360333" y="257022"/>
                  </a:cubicBezTo>
                  <a:cubicBezTo>
                    <a:pt x="483806" y="176388"/>
                    <a:pt x="609797" y="85674"/>
                    <a:pt x="733267" y="2519"/>
                  </a:cubicBezTo>
                  <a:lnTo>
                    <a:pt x="740828" y="12598"/>
                  </a:lnTo>
                  <a:cubicBezTo>
                    <a:pt x="758466" y="35278"/>
                    <a:pt x="776106" y="55437"/>
                    <a:pt x="796264" y="73074"/>
                  </a:cubicBezTo>
                  <a:cubicBezTo>
                    <a:pt x="849179" y="317498"/>
                    <a:pt x="889496" y="566959"/>
                    <a:pt x="942414" y="811384"/>
                  </a:cubicBezTo>
                  <a:cubicBezTo>
                    <a:pt x="970131" y="733268"/>
                    <a:pt x="1005408" y="665234"/>
                    <a:pt x="1033128" y="587118"/>
                  </a:cubicBezTo>
                  <a:cubicBezTo>
                    <a:pt x="1035646" y="574520"/>
                    <a:pt x="1040686" y="559401"/>
                    <a:pt x="1038167" y="546801"/>
                  </a:cubicBezTo>
                  <a:cubicBezTo>
                    <a:pt x="1035646" y="534203"/>
                    <a:pt x="1028088" y="529163"/>
                    <a:pt x="1020527" y="519084"/>
                  </a:cubicBezTo>
                  <a:cubicBezTo>
                    <a:pt x="990289" y="486325"/>
                    <a:pt x="967612" y="443489"/>
                    <a:pt x="955012" y="398133"/>
                  </a:cubicBezTo>
                  <a:cubicBezTo>
                    <a:pt x="949972" y="377974"/>
                    <a:pt x="947454" y="360334"/>
                    <a:pt x="949972" y="342696"/>
                  </a:cubicBezTo>
                  <a:cubicBezTo>
                    <a:pt x="972652" y="241904"/>
                    <a:pt x="1222113" y="239382"/>
                    <a:pt x="1244793" y="342696"/>
                  </a:cubicBezTo>
                  <a:cubicBezTo>
                    <a:pt x="1249833" y="362855"/>
                    <a:pt x="1244793" y="380492"/>
                    <a:pt x="1239753" y="398133"/>
                  </a:cubicBezTo>
                  <a:cubicBezTo>
                    <a:pt x="1227153" y="440968"/>
                    <a:pt x="1204476" y="483807"/>
                    <a:pt x="1174238" y="519084"/>
                  </a:cubicBezTo>
                  <a:cubicBezTo>
                    <a:pt x="1166677" y="529163"/>
                    <a:pt x="1159119" y="536722"/>
                    <a:pt x="1156598" y="546801"/>
                  </a:cubicBezTo>
                  <a:cubicBezTo>
                    <a:pt x="1151558" y="561920"/>
                    <a:pt x="1159119" y="574520"/>
                    <a:pt x="1161638" y="587118"/>
                  </a:cubicBezTo>
                  <a:cubicBezTo>
                    <a:pt x="1189357" y="665234"/>
                    <a:pt x="1224634" y="733268"/>
                    <a:pt x="1252351" y="811384"/>
                  </a:cubicBezTo>
                  <a:cubicBezTo>
                    <a:pt x="1305269" y="564441"/>
                    <a:pt x="1350626" y="317498"/>
                    <a:pt x="1398501" y="73074"/>
                  </a:cubicBezTo>
                  <a:cubicBezTo>
                    <a:pt x="1401022" y="70556"/>
                    <a:pt x="1406062" y="70556"/>
                    <a:pt x="1408580" y="68034"/>
                  </a:cubicBezTo>
                  <a:cubicBezTo>
                    <a:pt x="1426220" y="55437"/>
                    <a:pt x="1446379" y="30238"/>
                    <a:pt x="1466538" y="0"/>
                  </a:cubicBezTo>
                  <a:close/>
                </a:path>
              </a:pathLst>
            </a:custGeom>
            <a:solidFill>
              <a:srgbClr val="596673"/>
            </a:solidFill>
            <a:ln w="9525" cap="flat">
              <a:noFill/>
              <a:prstDash val="solid"/>
              <a:miter/>
            </a:ln>
          </p:spPr>
          <p:txBody>
            <a:bodyPr wrap="square" rtlCol="0" anchor="ctr">
              <a:noAutofit/>
            </a:bodyPr>
            <a:lstStyle/>
            <a:p>
              <a:endParaRPr lang="en-US" dirty="0"/>
            </a:p>
          </p:txBody>
        </p:sp>
        <p:sp>
          <p:nvSpPr>
            <p:cNvPr id="38" name="Freeform: Shape 37">
              <a:extLst>
                <a:ext uri="{FF2B5EF4-FFF2-40B4-BE49-F238E27FC236}">
                  <a16:creationId xmlns:a16="http://schemas.microsoft.com/office/drawing/2014/main" id="{3298EA30-ED77-C61F-AF0F-4B10741D3490}"/>
                </a:ext>
              </a:extLst>
            </p:cNvPr>
            <p:cNvSpPr/>
            <p:nvPr/>
          </p:nvSpPr>
          <p:spPr>
            <a:xfrm>
              <a:off x="6072517" y="2039676"/>
              <a:ext cx="1139108" cy="1456131"/>
            </a:xfrm>
            <a:custGeom>
              <a:avLst/>
              <a:gdLst>
                <a:gd name="connsiteX0" fmla="*/ 568591 w 1139108"/>
                <a:gd name="connsiteY0" fmla="*/ 125 h 1456131"/>
                <a:gd name="connsiteX1" fmla="*/ 1037278 w 1139108"/>
                <a:gd name="connsiteY1" fmla="*/ 257147 h 1456131"/>
                <a:gd name="connsiteX2" fmla="*/ 1107833 w 1139108"/>
                <a:gd name="connsiteY2" fmla="*/ 584724 h 1456131"/>
                <a:gd name="connsiteX3" fmla="*/ 1059958 w 1139108"/>
                <a:gd name="connsiteY3" fmla="*/ 710715 h 1456131"/>
                <a:gd name="connsiteX4" fmla="*/ 1092715 w 1139108"/>
                <a:gd name="connsiteY4" fmla="*/ 786310 h 1456131"/>
                <a:gd name="connsiteX5" fmla="*/ 1042318 w 1139108"/>
                <a:gd name="connsiteY5" fmla="*/ 997975 h 1456131"/>
                <a:gd name="connsiteX6" fmla="*/ 944046 w 1139108"/>
                <a:gd name="connsiteY6" fmla="*/ 1129006 h 1456131"/>
                <a:gd name="connsiteX7" fmla="*/ 863412 w 1139108"/>
                <a:gd name="connsiteY7" fmla="*/ 1282714 h 1456131"/>
                <a:gd name="connsiteX8" fmla="*/ 576152 w 1139108"/>
                <a:gd name="connsiteY8" fmla="*/ 1454062 h 1456131"/>
                <a:gd name="connsiteX9" fmla="*/ 102424 w 1139108"/>
                <a:gd name="connsiteY9" fmla="*/ 1055930 h 1456131"/>
                <a:gd name="connsiteX10" fmla="*/ 34388 w 1139108"/>
                <a:gd name="connsiteY10" fmla="*/ 718273 h 1456131"/>
                <a:gd name="connsiteX11" fmla="*/ 6671 w 1139108"/>
                <a:gd name="connsiteY11" fmla="*/ 383138 h 1456131"/>
                <a:gd name="connsiteX12" fmla="*/ 568591 w 1139108"/>
                <a:gd name="connsiteY12" fmla="*/ 125 h 1456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9108" h="1456131">
                  <a:moveTo>
                    <a:pt x="568591" y="125"/>
                  </a:moveTo>
                  <a:cubicBezTo>
                    <a:pt x="833174" y="-4915"/>
                    <a:pt x="1014601" y="143753"/>
                    <a:pt x="1037278" y="257147"/>
                  </a:cubicBezTo>
                  <a:cubicBezTo>
                    <a:pt x="1112873" y="226909"/>
                    <a:pt x="1180910" y="441093"/>
                    <a:pt x="1107833" y="584724"/>
                  </a:cubicBezTo>
                  <a:cubicBezTo>
                    <a:pt x="1085156" y="630081"/>
                    <a:pt x="1070037" y="672916"/>
                    <a:pt x="1059958" y="710715"/>
                  </a:cubicBezTo>
                  <a:cubicBezTo>
                    <a:pt x="1080117" y="725834"/>
                    <a:pt x="1090196" y="751032"/>
                    <a:pt x="1092715" y="786310"/>
                  </a:cubicBezTo>
                  <a:cubicBezTo>
                    <a:pt x="1095236" y="851825"/>
                    <a:pt x="1072556" y="940018"/>
                    <a:pt x="1042318" y="997975"/>
                  </a:cubicBezTo>
                  <a:cubicBezTo>
                    <a:pt x="1012080" y="1058451"/>
                    <a:pt x="966723" y="1063490"/>
                    <a:pt x="944046" y="1129006"/>
                  </a:cubicBezTo>
                  <a:cubicBezTo>
                    <a:pt x="921366" y="1181921"/>
                    <a:pt x="898689" y="1234838"/>
                    <a:pt x="863412" y="1282714"/>
                  </a:cubicBezTo>
                  <a:cubicBezTo>
                    <a:pt x="795375" y="1378467"/>
                    <a:pt x="694582" y="1443983"/>
                    <a:pt x="576152" y="1454062"/>
                  </a:cubicBezTo>
                  <a:cubicBezTo>
                    <a:pt x="331727" y="1479260"/>
                    <a:pt x="170458" y="1270116"/>
                    <a:pt x="102424" y="1055930"/>
                  </a:cubicBezTo>
                  <a:cubicBezTo>
                    <a:pt x="19269" y="1055930"/>
                    <a:pt x="-38686" y="786310"/>
                    <a:pt x="34388" y="718273"/>
                  </a:cubicBezTo>
                  <a:cubicBezTo>
                    <a:pt x="9189" y="632599"/>
                    <a:pt x="-10969" y="506608"/>
                    <a:pt x="6671" y="383138"/>
                  </a:cubicBezTo>
                  <a:cubicBezTo>
                    <a:pt x="41948" y="153833"/>
                    <a:pt x="301489" y="2643"/>
                    <a:pt x="568591" y="125"/>
                  </a:cubicBezTo>
                  <a:close/>
                </a:path>
              </a:pathLst>
            </a:custGeom>
            <a:solidFill>
              <a:srgbClr val="FFC39E"/>
            </a:solidFill>
            <a:ln w="9525" cap="flat">
              <a:noFill/>
              <a:prstDash val="solid"/>
              <a:miter/>
            </a:ln>
          </p:spPr>
          <p:txBody>
            <a:bodyPr wrap="square" rtlCol="0" anchor="ctr">
              <a:noAutofit/>
            </a:bodyPr>
            <a:lstStyle/>
            <a:p>
              <a:endParaRPr lang="en-US" dirty="0"/>
            </a:p>
          </p:txBody>
        </p:sp>
        <p:sp>
          <p:nvSpPr>
            <p:cNvPr id="39" name="Freeform: Shape 38">
              <a:extLst>
                <a:ext uri="{FF2B5EF4-FFF2-40B4-BE49-F238E27FC236}">
                  <a16:creationId xmlns:a16="http://schemas.microsoft.com/office/drawing/2014/main" id="{782B8445-7AF9-1F75-C5C6-F36D318FEA15}"/>
                </a:ext>
              </a:extLst>
            </p:cNvPr>
            <p:cNvSpPr/>
            <p:nvPr/>
          </p:nvSpPr>
          <p:spPr>
            <a:xfrm>
              <a:off x="4156972" y="2039676"/>
              <a:ext cx="3904862" cy="3400811"/>
            </a:xfrm>
            <a:custGeom>
              <a:avLst/>
              <a:gdLst>
                <a:gd name="connsiteX0" fmla="*/ 3507187 w 3904862"/>
                <a:gd name="connsiteY0" fmla="*/ 2676176 h 3400811"/>
                <a:gd name="connsiteX1" fmla="*/ 3804526 w 3904862"/>
                <a:gd name="connsiteY1" fmla="*/ 2986113 h 3400811"/>
                <a:gd name="connsiteX2" fmla="*/ 3902798 w 3904862"/>
                <a:gd name="connsiteY2" fmla="*/ 3303610 h 3400811"/>
                <a:gd name="connsiteX3" fmla="*/ 3111573 w 3904862"/>
                <a:gd name="connsiteY3" fmla="*/ 3303610 h 3400811"/>
                <a:gd name="connsiteX4" fmla="*/ 3209848 w 3904862"/>
                <a:gd name="connsiteY4" fmla="*/ 2986113 h 3400811"/>
                <a:gd name="connsiteX5" fmla="*/ 3507187 w 3904862"/>
                <a:gd name="connsiteY5" fmla="*/ 2676176 h 3400811"/>
                <a:gd name="connsiteX6" fmla="*/ 397723 w 3904862"/>
                <a:gd name="connsiteY6" fmla="*/ 2676176 h 3400811"/>
                <a:gd name="connsiteX7" fmla="*/ 695062 w 3904862"/>
                <a:gd name="connsiteY7" fmla="*/ 2986113 h 3400811"/>
                <a:gd name="connsiteX8" fmla="*/ 793334 w 3904862"/>
                <a:gd name="connsiteY8" fmla="*/ 3303610 h 3400811"/>
                <a:gd name="connsiteX9" fmla="*/ 2109 w 3904862"/>
                <a:gd name="connsiteY9" fmla="*/ 3303610 h 3400811"/>
                <a:gd name="connsiteX10" fmla="*/ 100384 w 3904862"/>
                <a:gd name="connsiteY10" fmla="*/ 2986113 h 3400811"/>
                <a:gd name="connsiteX11" fmla="*/ 397723 w 3904862"/>
                <a:gd name="connsiteY11" fmla="*/ 2676176 h 3400811"/>
                <a:gd name="connsiteX12" fmla="*/ 1945213 w 3904862"/>
                <a:gd name="connsiteY12" fmla="*/ 2648295 h 3400811"/>
                <a:gd name="connsiteX13" fmla="*/ 2187449 w 3904862"/>
                <a:gd name="connsiteY13" fmla="*/ 2781134 h 3400811"/>
                <a:gd name="connsiteX14" fmla="*/ 2223914 w 3904862"/>
                <a:gd name="connsiteY14" fmla="*/ 2950437 h 3400811"/>
                <a:gd name="connsiteX15" fmla="*/ 2199171 w 3904862"/>
                <a:gd name="connsiteY15" fmla="*/ 3015554 h 3400811"/>
                <a:gd name="connsiteX16" fmla="*/ 2216100 w 3904862"/>
                <a:gd name="connsiteY16" fmla="*/ 3054624 h 3400811"/>
                <a:gd name="connsiteX17" fmla="*/ 2190054 w 3904862"/>
                <a:gd name="connsiteY17" fmla="*/ 3164020 h 3400811"/>
                <a:gd name="connsiteX18" fmla="*/ 2139263 w 3904862"/>
                <a:gd name="connsiteY18" fmla="*/ 3231742 h 3400811"/>
                <a:gd name="connsiteX19" fmla="*/ 2097588 w 3904862"/>
                <a:gd name="connsiteY19" fmla="*/ 3311183 h 3400811"/>
                <a:gd name="connsiteX20" fmla="*/ 1949121 w 3904862"/>
                <a:gd name="connsiteY20" fmla="*/ 3399742 h 3400811"/>
                <a:gd name="connsiteX21" fmla="*/ 1704280 w 3904862"/>
                <a:gd name="connsiteY21" fmla="*/ 3193973 h 3400811"/>
                <a:gd name="connsiteX22" fmla="*/ 1669116 w 3904862"/>
                <a:gd name="connsiteY22" fmla="*/ 3019460 h 3400811"/>
                <a:gd name="connsiteX23" fmla="*/ 1654791 w 3904862"/>
                <a:gd name="connsiteY23" fmla="*/ 2846250 h 3400811"/>
                <a:gd name="connsiteX24" fmla="*/ 1945213 w 3904862"/>
                <a:gd name="connsiteY24" fmla="*/ 2648295 h 3400811"/>
                <a:gd name="connsiteX25" fmla="*/ 2484136 w 3904862"/>
                <a:gd name="connsiteY25" fmla="*/ 124 h 3400811"/>
                <a:gd name="connsiteX26" fmla="*/ 2952823 w 3904862"/>
                <a:gd name="connsiteY26" fmla="*/ 257146 h 3400811"/>
                <a:gd name="connsiteX27" fmla="*/ 3023378 w 3904862"/>
                <a:gd name="connsiteY27" fmla="*/ 584723 h 3400811"/>
                <a:gd name="connsiteX28" fmla="*/ 2975503 w 3904862"/>
                <a:gd name="connsiteY28" fmla="*/ 710714 h 3400811"/>
                <a:gd name="connsiteX29" fmla="*/ 2615167 w 3904862"/>
                <a:gd name="connsiteY29" fmla="*/ 365497 h 3400811"/>
                <a:gd name="connsiteX30" fmla="*/ 1949933 w 3904862"/>
                <a:gd name="connsiteY30" fmla="*/ 718272 h 3400811"/>
                <a:gd name="connsiteX31" fmla="*/ 1922216 w 3904862"/>
                <a:gd name="connsiteY31" fmla="*/ 383137 h 3400811"/>
                <a:gd name="connsiteX32" fmla="*/ 2484136 w 3904862"/>
                <a:gd name="connsiteY32" fmla="*/ 124 h 3400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04862" h="3400811">
                  <a:moveTo>
                    <a:pt x="3507187" y="2676176"/>
                  </a:moveTo>
                  <a:cubicBezTo>
                    <a:pt x="3718852" y="2693813"/>
                    <a:pt x="3791926" y="2839963"/>
                    <a:pt x="3804526" y="2986113"/>
                  </a:cubicBezTo>
                  <a:cubicBezTo>
                    <a:pt x="3819645" y="3187699"/>
                    <a:pt x="3920438" y="3306132"/>
                    <a:pt x="3902798" y="3303610"/>
                  </a:cubicBezTo>
                  <a:cubicBezTo>
                    <a:pt x="3882639" y="3376687"/>
                    <a:pt x="3204808" y="3429602"/>
                    <a:pt x="3111573" y="3303610"/>
                  </a:cubicBezTo>
                  <a:cubicBezTo>
                    <a:pt x="3093936" y="3306132"/>
                    <a:pt x="3192207" y="3187699"/>
                    <a:pt x="3209848" y="2986113"/>
                  </a:cubicBezTo>
                  <a:cubicBezTo>
                    <a:pt x="3222445" y="2839963"/>
                    <a:pt x="3295522" y="2693813"/>
                    <a:pt x="3507187" y="2676176"/>
                  </a:cubicBezTo>
                  <a:close/>
                  <a:moveTo>
                    <a:pt x="397723" y="2676176"/>
                  </a:moveTo>
                  <a:cubicBezTo>
                    <a:pt x="609388" y="2693813"/>
                    <a:pt x="682462" y="2839963"/>
                    <a:pt x="695062" y="2986113"/>
                  </a:cubicBezTo>
                  <a:cubicBezTo>
                    <a:pt x="710181" y="3187699"/>
                    <a:pt x="810974" y="3306132"/>
                    <a:pt x="793334" y="3303610"/>
                  </a:cubicBezTo>
                  <a:cubicBezTo>
                    <a:pt x="773175" y="3376687"/>
                    <a:pt x="95344" y="3429602"/>
                    <a:pt x="2109" y="3303610"/>
                  </a:cubicBezTo>
                  <a:cubicBezTo>
                    <a:pt x="-15529" y="3306132"/>
                    <a:pt x="82743" y="3187699"/>
                    <a:pt x="100384" y="2986113"/>
                  </a:cubicBezTo>
                  <a:cubicBezTo>
                    <a:pt x="112981" y="2839963"/>
                    <a:pt x="186058" y="2693813"/>
                    <a:pt x="397723" y="2676176"/>
                  </a:cubicBezTo>
                  <a:close/>
                  <a:moveTo>
                    <a:pt x="1945213" y="2648295"/>
                  </a:moveTo>
                  <a:cubicBezTo>
                    <a:pt x="2081960" y="2645691"/>
                    <a:pt x="2175728" y="2722528"/>
                    <a:pt x="2187449" y="2781134"/>
                  </a:cubicBezTo>
                  <a:cubicBezTo>
                    <a:pt x="2226519" y="2765506"/>
                    <a:pt x="2261683" y="2876203"/>
                    <a:pt x="2223914" y="2950437"/>
                  </a:cubicBezTo>
                  <a:cubicBezTo>
                    <a:pt x="2212194" y="2973879"/>
                    <a:pt x="2204380" y="2996018"/>
                    <a:pt x="2199171" y="3015554"/>
                  </a:cubicBezTo>
                  <a:cubicBezTo>
                    <a:pt x="2209589" y="3023368"/>
                    <a:pt x="2214799" y="3036391"/>
                    <a:pt x="2216100" y="3054624"/>
                  </a:cubicBezTo>
                  <a:cubicBezTo>
                    <a:pt x="2217403" y="3088485"/>
                    <a:pt x="2205682" y="3134066"/>
                    <a:pt x="2190054" y="3164020"/>
                  </a:cubicBezTo>
                  <a:cubicBezTo>
                    <a:pt x="2174425" y="3195276"/>
                    <a:pt x="2150983" y="3197881"/>
                    <a:pt x="2139263" y="3231742"/>
                  </a:cubicBezTo>
                  <a:cubicBezTo>
                    <a:pt x="2127541" y="3259090"/>
                    <a:pt x="2115821" y="3286440"/>
                    <a:pt x="2097588" y="3311183"/>
                  </a:cubicBezTo>
                  <a:cubicBezTo>
                    <a:pt x="2062424" y="3360672"/>
                    <a:pt x="2010330" y="3394533"/>
                    <a:pt x="1949121" y="3399742"/>
                  </a:cubicBezTo>
                  <a:cubicBezTo>
                    <a:pt x="1822793" y="3412766"/>
                    <a:pt x="1739443" y="3304672"/>
                    <a:pt x="1704280" y="3193973"/>
                  </a:cubicBezTo>
                  <a:cubicBezTo>
                    <a:pt x="1661302" y="3193973"/>
                    <a:pt x="1631349" y="3054624"/>
                    <a:pt x="1669116" y="3019460"/>
                  </a:cubicBezTo>
                  <a:cubicBezTo>
                    <a:pt x="1656093" y="2975181"/>
                    <a:pt x="1645674" y="2910064"/>
                    <a:pt x="1654791" y="2846250"/>
                  </a:cubicBezTo>
                  <a:cubicBezTo>
                    <a:pt x="1673024" y="2727737"/>
                    <a:pt x="1807165" y="2649597"/>
                    <a:pt x="1945213" y="2648295"/>
                  </a:cubicBezTo>
                  <a:close/>
                  <a:moveTo>
                    <a:pt x="2484136" y="124"/>
                  </a:moveTo>
                  <a:cubicBezTo>
                    <a:pt x="2748719" y="-4916"/>
                    <a:pt x="2930146" y="143752"/>
                    <a:pt x="2952823" y="257146"/>
                  </a:cubicBezTo>
                  <a:cubicBezTo>
                    <a:pt x="3028418" y="226908"/>
                    <a:pt x="3096455" y="441091"/>
                    <a:pt x="3023378" y="584723"/>
                  </a:cubicBezTo>
                  <a:cubicBezTo>
                    <a:pt x="3000701" y="630079"/>
                    <a:pt x="2985582" y="672915"/>
                    <a:pt x="2975503" y="710714"/>
                  </a:cubicBezTo>
                  <a:cubicBezTo>
                    <a:pt x="2889829" y="738430"/>
                    <a:pt x="2670603" y="448652"/>
                    <a:pt x="2615167" y="365497"/>
                  </a:cubicBezTo>
                  <a:cubicBezTo>
                    <a:pt x="2552172" y="476369"/>
                    <a:pt x="2048207" y="778748"/>
                    <a:pt x="1949933" y="718272"/>
                  </a:cubicBezTo>
                  <a:cubicBezTo>
                    <a:pt x="1924734" y="632598"/>
                    <a:pt x="1904576" y="506607"/>
                    <a:pt x="1922216" y="383137"/>
                  </a:cubicBezTo>
                  <a:cubicBezTo>
                    <a:pt x="1957493" y="153831"/>
                    <a:pt x="2217034" y="2642"/>
                    <a:pt x="2484136" y="124"/>
                  </a:cubicBezTo>
                  <a:close/>
                </a:path>
              </a:pathLst>
            </a:custGeom>
            <a:solidFill>
              <a:srgbClr val="595959"/>
            </a:solidFill>
            <a:ln w="9525" cap="flat">
              <a:noFill/>
              <a:prstDash val="solid"/>
              <a:miter/>
            </a:ln>
          </p:spPr>
          <p:txBody>
            <a:bodyPr wrap="square" rtlCol="0" anchor="ctr">
              <a:noAutofit/>
            </a:bodyPr>
            <a:lstStyle/>
            <a:p>
              <a:endParaRPr lang="en-US" dirty="0"/>
            </a:p>
          </p:txBody>
        </p:sp>
        <p:sp>
          <p:nvSpPr>
            <p:cNvPr id="40" name="Freeform: Shape 39">
              <a:extLst>
                <a:ext uri="{FF2B5EF4-FFF2-40B4-BE49-F238E27FC236}">
                  <a16:creationId xmlns:a16="http://schemas.microsoft.com/office/drawing/2014/main" id="{D1603276-C43B-8C54-2151-C6D8C430F1BA}"/>
                </a:ext>
              </a:extLst>
            </p:cNvPr>
            <p:cNvSpPr/>
            <p:nvPr/>
          </p:nvSpPr>
          <p:spPr>
            <a:xfrm>
              <a:off x="6152894" y="4850030"/>
              <a:ext cx="25198" cy="25198"/>
            </a:xfrm>
            <a:custGeom>
              <a:avLst/>
              <a:gdLst>
                <a:gd name="connsiteX0" fmla="*/ 5477 w 0"/>
                <a:gd name="connsiteY0" fmla="*/ 8334 h 9525"/>
                <a:gd name="connsiteX1" fmla="*/ 3572 w 0"/>
                <a:gd name="connsiteY1" fmla="*/ 8334 h 9525"/>
                <a:gd name="connsiteX2" fmla="*/ 3572 w 0"/>
                <a:gd name="connsiteY2" fmla="*/ 3572 h 9525"/>
                <a:gd name="connsiteX3" fmla="*/ 5477 w 0"/>
                <a:gd name="connsiteY3" fmla="*/ 3572 h 9525"/>
                <a:gd name="connsiteX4" fmla="*/ 5477 w 0"/>
                <a:gd name="connsiteY4" fmla="*/ 8334 h 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h="9525">
                  <a:moveTo>
                    <a:pt x="5477" y="8334"/>
                  </a:moveTo>
                  <a:lnTo>
                    <a:pt x="3572" y="8334"/>
                  </a:lnTo>
                  <a:lnTo>
                    <a:pt x="3572" y="3572"/>
                  </a:lnTo>
                  <a:lnTo>
                    <a:pt x="5477" y="3572"/>
                  </a:lnTo>
                  <a:lnTo>
                    <a:pt x="5477" y="8334"/>
                  </a:lnTo>
                  <a:close/>
                </a:path>
              </a:pathLst>
            </a:custGeom>
            <a:noFill/>
            <a:ln w="4763" cap="flat">
              <a:solidFill>
                <a:srgbClr val="000000"/>
              </a:solid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F8EA4425-02B8-0774-191E-787C94C1255D}"/>
                </a:ext>
              </a:extLst>
            </p:cNvPr>
            <p:cNvSpPr/>
            <p:nvPr/>
          </p:nvSpPr>
          <p:spPr>
            <a:xfrm>
              <a:off x="3968008" y="5485839"/>
              <a:ext cx="4277788" cy="694029"/>
            </a:xfrm>
            <a:custGeom>
              <a:avLst/>
              <a:gdLst>
                <a:gd name="connsiteX0" fmla="*/ 3730483 w 4277788"/>
                <a:gd name="connsiteY0" fmla="*/ 1076 h 694029"/>
                <a:gd name="connsiteX1" fmla="*/ 4152238 w 4277788"/>
                <a:gd name="connsiteY1" fmla="*/ 99350 h 694029"/>
                <a:gd name="connsiteX2" fmla="*/ 4225315 w 4277788"/>
                <a:gd name="connsiteY2" fmla="*/ 235421 h 694029"/>
                <a:gd name="connsiteX3" fmla="*/ 4275711 w 4277788"/>
                <a:gd name="connsiteY3" fmla="*/ 562998 h 694029"/>
                <a:gd name="connsiteX4" fmla="*/ 4157278 w 4277788"/>
                <a:gd name="connsiteY4" fmla="*/ 694029 h 694029"/>
                <a:gd name="connsiteX5" fmla="*/ 3222424 w 4277788"/>
                <a:gd name="connsiteY5" fmla="*/ 694029 h 694029"/>
                <a:gd name="connsiteX6" fmla="*/ 3111552 w 4277788"/>
                <a:gd name="connsiteY6" fmla="*/ 562998 h 694029"/>
                <a:gd name="connsiteX7" fmla="*/ 3161948 w 4277788"/>
                <a:gd name="connsiteY7" fmla="*/ 235421 h 694029"/>
                <a:gd name="connsiteX8" fmla="*/ 3235022 w 4277788"/>
                <a:gd name="connsiteY8" fmla="*/ 99350 h 694029"/>
                <a:gd name="connsiteX9" fmla="*/ 3730483 w 4277788"/>
                <a:gd name="connsiteY9" fmla="*/ 1076 h 694029"/>
                <a:gd name="connsiteX10" fmla="*/ 621019 w 4277788"/>
                <a:gd name="connsiteY10" fmla="*/ 1076 h 694029"/>
                <a:gd name="connsiteX11" fmla="*/ 1042774 w 4277788"/>
                <a:gd name="connsiteY11" fmla="*/ 99350 h 694029"/>
                <a:gd name="connsiteX12" fmla="*/ 1115851 w 4277788"/>
                <a:gd name="connsiteY12" fmla="*/ 235421 h 694029"/>
                <a:gd name="connsiteX13" fmla="*/ 1166247 w 4277788"/>
                <a:gd name="connsiteY13" fmla="*/ 562998 h 694029"/>
                <a:gd name="connsiteX14" fmla="*/ 1047814 w 4277788"/>
                <a:gd name="connsiteY14" fmla="*/ 694029 h 694029"/>
                <a:gd name="connsiteX15" fmla="*/ 112960 w 4277788"/>
                <a:gd name="connsiteY15" fmla="*/ 694029 h 694029"/>
                <a:gd name="connsiteX16" fmla="*/ 2088 w 4277788"/>
                <a:gd name="connsiteY16" fmla="*/ 562998 h 694029"/>
                <a:gd name="connsiteX17" fmla="*/ 52484 w 4277788"/>
                <a:gd name="connsiteY17" fmla="*/ 235421 h 694029"/>
                <a:gd name="connsiteX18" fmla="*/ 125558 w 4277788"/>
                <a:gd name="connsiteY18" fmla="*/ 99350 h 694029"/>
                <a:gd name="connsiteX19" fmla="*/ 621019 w 4277788"/>
                <a:gd name="connsiteY19" fmla="*/ 1076 h 694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277788" h="694029">
                  <a:moveTo>
                    <a:pt x="3730483" y="1076"/>
                  </a:moveTo>
                  <a:cubicBezTo>
                    <a:pt x="3881988" y="8006"/>
                    <a:pt x="4021208" y="47693"/>
                    <a:pt x="4152238" y="99350"/>
                  </a:cubicBezTo>
                  <a:cubicBezTo>
                    <a:pt x="4202635" y="119509"/>
                    <a:pt x="4212714" y="154786"/>
                    <a:pt x="4225315" y="235421"/>
                  </a:cubicBezTo>
                  <a:cubicBezTo>
                    <a:pt x="4242952" y="343772"/>
                    <a:pt x="4258071" y="454647"/>
                    <a:pt x="4275711" y="562998"/>
                  </a:cubicBezTo>
                  <a:cubicBezTo>
                    <a:pt x="4288309" y="643632"/>
                    <a:pt x="4242952" y="694029"/>
                    <a:pt x="4157278" y="694029"/>
                  </a:cubicBezTo>
                  <a:lnTo>
                    <a:pt x="3222424" y="694029"/>
                  </a:lnTo>
                  <a:cubicBezTo>
                    <a:pt x="3144308" y="694029"/>
                    <a:pt x="3098951" y="641114"/>
                    <a:pt x="3111552" y="562998"/>
                  </a:cubicBezTo>
                  <a:cubicBezTo>
                    <a:pt x="3129189" y="454647"/>
                    <a:pt x="3144308" y="343772"/>
                    <a:pt x="3161948" y="235421"/>
                  </a:cubicBezTo>
                  <a:cubicBezTo>
                    <a:pt x="3174546" y="154786"/>
                    <a:pt x="3187147" y="119509"/>
                    <a:pt x="3235022" y="99350"/>
                  </a:cubicBezTo>
                  <a:cubicBezTo>
                    <a:pt x="3415190" y="19975"/>
                    <a:pt x="3578979" y="-5853"/>
                    <a:pt x="3730483" y="1076"/>
                  </a:cubicBezTo>
                  <a:close/>
                  <a:moveTo>
                    <a:pt x="621019" y="1076"/>
                  </a:moveTo>
                  <a:cubicBezTo>
                    <a:pt x="772524" y="8006"/>
                    <a:pt x="911744" y="47693"/>
                    <a:pt x="1042774" y="99350"/>
                  </a:cubicBezTo>
                  <a:cubicBezTo>
                    <a:pt x="1093171" y="119509"/>
                    <a:pt x="1103250" y="154786"/>
                    <a:pt x="1115851" y="235421"/>
                  </a:cubicBezTo>
                  <a:cubicBezTo>
                    <a:pt x="1133488" y="343772"/>
                    <a:pt x="1148607" y="454647"/>
                    <a:pt x="1166247" y="562998"/>
                  </a:cubicBezTo>
                  <a:cubicBezTo>
                    <a:pt x="1178845" y="643632"/>
                    <a:pt x="1133488" y="694029"/>
                    <a:pt x="1047814" y="694029"/>
                  </a:cubicBezTo>
                  <a:lnTo>
                    <a:pt x="112960" y="694029"/>
                  </a:lnTo>
                  <a:cubicBezTo>
                    <a:pt x="34844" y="694029"/>
                    <a:pt x="-10513" y="641114"/>
                    <a:pt x="2088" y="562998"/>
                  </a:cubicBezTo>
                  <a:cubicBezTo>
                    <a:pt x="19725" y="454647"/>
                    <a:pt x="34844" y="343772"/>
                    <a:pt x="52484" y="235421"/>
                  </a:cubicBezTo>
                  <a:cubicBezTo>
                    <a:pt x="65082" y="154786"/>
                    <a:pt x="77683" y="119509"/>
                    <a:pt x="125558" y="99350"/>
                  </a:cubicBezTo>
                  <a:cubicBezTo>
                    <a:pt x="305726" y="19975"/>
                    <a:pt x="469515" y="-5853"/>
                    <a:pt x="621019" y="1076"/>
                  </a:cubicBezTo>
                  <a:close/>
                </a:path>
              </a:pathLst>
            </a:custGeom>
            <a:solidFill>
              <a:srgbClr val="9E01BF"/>
            </a:solidFill>
            <a:ln w="9525" cap="flat">
              <a:noFill/>
              <a:prstDash val="solid"/>
              <a:miter/>
            </a:ln>
          </p:spPr>
          <p:txBody>
            <a:bodyPr wrap="square" rtlCol="0" anchor="ctr">
              <a:noAutofit/>
            </a:bodyPr>
            <a:lstStyle/>
            <a:p>
              <a:endParaRPr lang="en-US"/>
            </a:p>
          </p:txBody>
        </p:sp>
        <p:sp>
          <p:nvSpPr>
            <p:cNvPr id="42" name="Freeform: Shape 41">
              <a:extLst>
                <a:ext uri="{FF2B5EF4-FFF2-40B4-BE49-F238E27FC236}">
                  <a16:creationId xmlns:a16="http://schemas.microsoft.com/office/drawing/2014/main" id="{B9DBF3C7-B09F-D74D-95BF-DF7AC155F57E}"/>
                </a:ext>
              </a:extLst>
            </p:cNvPr>
            <p:cNvSpPr/>
            <p:nvPr/>
          </p:nvSpPr>
          <p:spPr>
            <a:xfrm>
              <a:off x="5531127" y="5517398"/>
              <a:ext cx="1168325" cy="662469"/>
            </a:xfrm>
            <a:custGeom>
              <a:avLst/>
              <a:gdLst>
                <a:gd name="connsiteX0" fmla="*/ 628164 w 1168325"/>
                <a:gd name="connsiteY0" fmla="*/ 771 h 662469"/>
                <a:gd name="connsiteX1" fmla="*/ 1042776 w 1168325"/>
                <a:gd name="connsiteY1" fmla="*/ 67791 h 662469"/>
                <a:gd name="connsiteX2" fmla="*/ 1115852 w 1168325"/>
                <a:gd name="connsiteY2" fmla="*/ 203862 h 662469"/>
                <a:gd name="connsiteX3" fmla="*/ 1166248 w 1168325"/>
                <a:gd name="connsiteY3" fmla="*/ 531438 h 662469"/>
                <a:gd name="connsiteX4" fmla="*/ 1047815 w 1168325"/>
                <a:gd name="connsiteY4" fmla="*/ 662469 h 662469"/>
                <a:gd name="connsiteX5" fmla="*/ 112962 w 1168325"/>
                <a:gd name="connsiteY5" fmla="*/ 662469 h 662469"/>
                <a:gd name="connsiteX6" fmla="*/ 2089 w 1168325"/>
                <a:gd name="connsiteY6" fmla="*/ 531438 h 662469"/>
                <a:gd name="connsiteX7" fmla="*/ 52486 w 1168325"/>
                <a:gd name="connsiteY7" fmla="*/ 203862 h 662469"/>
                <a:gd name="connsiteX8" fmla="*/ 125559 w 1168325"/>
                <a:gd name="connsiteY8" fmla="*/ 67791 h 662469"/>
                <a:gd name="connsiteX9" fmla="*/ 628164 w 1168325"/>
                <a:gd name="connsiteY9" fmla="*/ 771 h 662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68325" h="662469">
                  <a:moveTo>
                    <a:pt x="628164" y="771"/>
                  </a:moveTo>
                  <a:cubicBezTo>
                    <a:pt x="777288" y="5617"/>
                    <a:pt x="911745" y="32804"/>
                    <a:pt x="1042776" y="67791"/>
                  </a:cubicBezTo>
                  <a:cubicBezTo>
                    <a:pt x="1095217" y="81794"/>
                    <a:pt x="1103252" y="123227"/>
                    <a:pt x="1115852" y="203862"/>
                  </a:cubicBezTo>
                  <a:cubicBezTo>
                    <a:pt x="1133489" y="312213"/>
                    <a:pt x="1148608" y="423088"/>
                    <a:pt x="1166248" y="531438"/>
                  </a:cubicBezTo>
                  <a:cubicBezTo>
                    <a:pt x="1178846" y="612073"/>
                    <a:pt x="1133489" y="662469"/>
                    <a:pt x="1047815" y="662469"/>
                  </a:cubicBezTo>
                  <a:lnTo>
                    <a:pt x="112962" y="662469"/>
                  </a:lnTo>
                  <a:cubicBezTo>
                    <a:pt x="34846" y="662469"/>
                    <a:pt x="-10511" y="609554"/>
                    <a:pt x="2089" y="531438"/>
                  </a:cubicBezTo>
                  <a:cubicBezTo>
                    <a:pt x="19727" y="423088"/>
                    <a:pt x="34846" y="312213"/>
                    <a:pt x="52486" y="203862"/>
                  </a:cubicBezTo>
                  <a:cubicBezTo>
                    <a:pt x="65083" y="123227"/>
                    <a:pt x="77684" y="87950"/>
                    <a:pt x="125559" y="67791"/>
                  </a:cubicBezTo>
                  <a:cubicBezTo>
                    <a:pt x="315253" y="13419"/>
                    <a:pt x="479041" y="-4075"/>
                    <a:pt x="628164" y="771"/>
                  </a:cubicBezTo>
                  <a:close/>
                </a:path>
              </a:pathLst>
            </a:custGeom>
            <a:solidFill>
              <a:srgbClr val="FF671F"/>
            </a:solidFill>
            <a:ln w="9525" cap="flat">
              <a:noFill/>
              <a:prstDash val="solid"/>
              <a:miter/>
            </a:ln>
          </p:spPr>
          <p:txBody>
            <a:bodyPr wrap="square" rtlCol="0" anchor="ctr">
              <a:noAutofit/>
            </a:bodyPr>
            <a:lstStyle/>
            <a:p>
              <a:endParaRPr lang="en-US"/>
            </a:p>
          </p:txBody>
        </p:sp>
      </p:grpSp>
      <p:grpSp>
        <p:nvGrpSpPr>
          <p:cNvPr id="43" name="Group 42">
            <a:extLst>
              <a:ext uri="{FF2B5EF4-FFF2-40B4-BE49-F238E27FC236}">
                <a16:creationId xmlns:a16="http://schemas.microsoft.com/office/drawing/2014/main" id="{A1F2C7C2-7678-A0DF-0779-62B244C79EAC}"/>
              </a:ext>
            </a:extLst>
          </p:cNvPr>
          <p:cNvGrpSpPr/>
          <p:nvPr/>
        </p:nvGrpSpPr>
        <p:grpSpPr>
          <a:xfrm>
            <a:off x="845587" y="2864120"/>
            <a:ext cx="924962" cy="895210"/>
            <a:chOff x="3968008" y="2039676"/>
            <a:chExt cx="4277788" cy="4140192"/>
          </a:xfrm>
        </p:grpSpPr>
        <p:sp>
          <p:nvSpPr>
            <p:cNvPr id="45" name="Freeform: Shape 44">
              <a:extLst>
                <a:ext uri="{FF2B5EF4-FFF2-40B4-BE49-F238E27FC236}">
                  <a16:creationId xmlns:a16="http://schemas.microsoft.com/office/drawing/2014/main" id="{2CE2FAA9-B372-B982-84B7-134622832012}"/>
                </a:ext>
              </a:extLst>
            </p:cNvPr>
            <p:cNvSpPr/>
            <p:nvPr/>
          </p:nvSpPr>
          <p:spPr>
            <a:xfrm>
              <a:off x="5513488" y="3369108"/>
              <a:ext cx="2197287" cy="1064521"/>
            </a:xfrm>
            <a:custGeom>
              <a:avLst/>
              <a:gdLst>
                <a:gd name="connsiteX0" fmla="*/ 539591 w 838200"/>
                <a:gd name="connsiteY0" fmla="*/ 32861 h 409575"/>
                <a:gd name="connsiteX1" fmla="*/ 539591 w 838200"/>
                <a:gd name="connsiteY1" fmla="*/ 32861 h 409575"/>
                <a:gd name="connsiteX2" fmla="*/ 539591 w 838200"/>
                <a:gd name="connsiteY2" fmla="*/ 32861 h 409575"/>
                <a:gd name="connsiteX3" fmla="*/ 535781 w 838200"/>
                <a:gd name="connsiteY3" fmla="*/ 34766 h 409575"/>
                <a:gd name="connsiteX4" fmla="*/ 480536 w 838200"/>
                <a:gd name="connsiteY4" fmla="*/ 313849 h 409575"/>
                <a:gd name="connsiteX5" fmla="*/ 446246 w 838200"/>
                <a:gd name="connsiteY5" fmla="*/ 229076 h 409575"/>
                <a:gd name="connsiteX6" fmla="*/ 444341 w 838200"/>
                <a:gd name="connsiteY6" fmla="*/ 213836 h 409575"/>
                <a:gd name="connsiteX7" fmla="*/ 451009 w 838200"/>
                <a:gd name="connsiteY7" fmla="*/ 203359 h 409575"/>
                <a:gd name="connsiteX8" fmla="*/ 475774 w 838200"/>
                <a:gd name="connsiteY8" fmla="*/ 157639 h 409575"/>
                <a:gd name="connsiteX9" fmla="*/ 477679 w 838200"/>
                <a:gd name="connsiteY9" fmla="*/ 136684 h 409575"/>
                <a:gd name="connsiteX10" fmla="*/ 366236 w 838200"/>
                <a:gd name="connsiteY10" fmla="*/ 136684 h 409575"/>
                <a:gd name="connsiteX11" fmla="*/ 368141 w 838200"/>
                <a:gd name="connsiteY11" fmla="*/ 157639 h 409575"/>
                <a:gd name="connsiteX12" fmla="*/ 392906 w 838200"/>
                <a:gd name="connsiteY12" fmla="*/ 203359 h 409575"/>
                <a:gd name="connsiteX13" fmla="*/ 399574 w 838200"/>
                <a:gd name="connsiteY13" fmla="*/ 213836 h 409575"/>
                <a:gd name="connsiteX14" fmla="*/ 397669 w 838200"/>
                <a:gd name="connsiteY14" fmla="*/ 229076 h 409575"/>
                <a:gd name="connsiteX15" fmla="*/ 363379 w 838200"/>
                <a:gd name="connsiteY15" fmla="*/ 313849 h 409575"/>
                <a:gd name="connsiteX16" fmla="*/ 308134 w 838200"/>
                <a:gd name="connsiteY16" fmla="*/ 34766 h 409575"/>
                <a:gd name="connsiteX17" fmla="*/ 287179 w 838200"/>
                <a:gd name="connsiteY17" fmla="*/ 11906 h 409575"/>
                <a:gd name="connsiteX18" fmla="*/ 284321 w 838200"/>
                <a:gd name="connsiteY18" fmla="*/ 8096 h 409575"/>
                <a:gd name="connsiteX19" fmla="*/ 143351 w 838200"/>
                <a:gd name="connsiteY19" fmla="*/ 104299 h 409575"/>
                <a:gd name="connsiteX20" fmla="*/ 64294 w 838200"/>
                <a:gd name="connsiteY20" fmla="*/ 161449 h 409575"/>
                <a:gd name="connsiteX21" fmla="*/ 57626 w 838200"/>
                <a:gd name="connsiteY21" fmla="*/ 168116 h 409575"/>
                <a:gd name="connsiteX22" fmla="*/ 51911 w 838200"/>
                <a:gd name="connsiteY22" fmla="*/ 175736 h 409575"/>
                <a:gd name="connsiteX23" fmla="*/ 30956 w 838200"/>
                <a:gd name="connsiteY23" fmla="*/ 229076 h 409575"/>
                <a:gd name="connsiteX24" fmla="*/ 7144 w 838200"/>
                <a:gd name="connsiteY24" fmla="*/ 406241 h 409575"/>
                <a:gd name="connsiteX25" fmla="*/ 837724 w 838200"/>
                <a:gd name="connsiteY25" fmla="*/ 406241 h 409575"/>
                <a:gd name="connsiteX26" fmla="*/ 813911 w 838200"/>
                <a:gd name="connsiteY26" fmla="*/ 229076 h 409575"/>
                <a:gd name="connsiteX27" fmla="*/ 801529 w 838200"/>
                <a:gd name="connsiteY27" fmla="*/ 190976 h 409575"/>
                <a:gd name="connsiteX28" fmla="*/ 792956 w 838200"/>
                <a:gd name="connsiteY28" fmla="*/ 174784 h 409575"/>
                <a:gd name="connsiteX29" fmla="*/ 787241 w 838200"/>
                <a:gd name="connsiteY29" fmla="*/ 167164 h 409575"/>
                <a:gd name="connsiteX30" fmla="*/ 780574 w 838200"/>
                <a:gd name="connsiteY30" fmla="*/ 160496 h 409575"/>
                <a:gd name="connsiteX31" fmla="*/ 701516 w 838200"/>
                <a:gd name="connsiteY31" fmla="*/ 103346 h 409575"/>
                <a:gd name="connsiteX32" fmla="*/ 631984 w 838200"/>
                <a:gd name="connsiteY32" fmla="*/ 55721 h 409575"/>
                <a:gd name="connsiteX33" fmla="*/ 561499 w 838200"/>
                <a:gd name="connsiteY33" fmla="*/ 7144 h 409575"/>
                <a:gd name="connsiteX34" fmla="*/ 539591 w 838200"/>
                <a:gd name="connsiteY34" fmla="*/ 32861 h 409575"/>
                <a:gd name="connsiteX35" fmla="*/ 539591 w 838200"/>
                <a:gd name="connsiteY35" fmla="*/ 32861 h 409575"/>
                <a:gd name="connsiteX36" fmla="*/ 539591 w 838200"/>
                <a:gd name="connsiteY36" fmla="*/ 32861 h 409575"/>
                <a:gd name="connsiteX37" fmla="*/ 539591 w 838200"/>
                <a:gd name="connsiteY37" fmla="*/ 32861 h 409575"/>
                <a:gd name="connsiteX0" fmla="*/ 532447 w 830580"/>
                <a:gd name="connsiteY0" fmla="*/ 25717 h 399097"/>
                <a:gd name="connsiteX1" fmla="*/ 532447 w 830580"/>
                <a:gd name="connsiteY1" fmla="*/ 25717 h 399097"/>
                <a:gd name="connsiteX2" fmla="*/ 532447 w 830580"/>
                <a:gd name="connsiteY2" fmla="*/ 25717 h 399097"/>
                <a:gd name="connsiteX3" fmla="*/ 528637 w 830580"/>
                <a:gd name="connsiteY3" fmla="*/ 27622 h 399097"/>
                <a:gd name="connsiteX4" fmla="*/ 473392 w 830580"/>
                <a:gd name="connsiteY4" fmla="*/ 306705 h 399097"/>
                <a:gd name="connsiteX5" fmla="*/ 439102 w 830580"/>
                <a:gd name="connsiteY5" fmla="*/ 221932 h 399097"/>
                <a:gd name="connsiteX6" fmla="*/ 437197 w 830580"/>
                <a:gd name="connsiteY6" fmla="*/ 206692 h 399097"/>
                <a:gd name="connsiteX7" fmla="*/ 443865 w 830580"/>
                <a:gd name="connsiteY7" fmla="*/ 196215 h 399097"/>
                <a:gd name="connsiteX8" fmla="*/ 468630 w 830580"/>
                <a:gd name="connsiteY8" fmla="*/ 150495 h 399097"/>
                <a:gd name="connsiteX9" fmla="*/ 470535 w 830580"/>
                <a:gd name="connsiteY9" fmla="*/ 129540 h 399097"/>
                <a:gd name="connsiteX10" fmla="*/ 359092 w 830580"/>
                <a:gd name="connsiteY10" fmla="*/ 129540 h 399097"/>
                <a:gd name="connsiteX11" fmla="*/ 360997 w 830580"/>
                <a:gd name="connsiteY11" fmla="*/ 150495 h 399097"/>
                <a:gd name="connsiteX12" fmla="*/ 385762 w 830580"/>
                <a:gd name="connsiteY12" fmla="*/ 196215 h 399097"/>
                <a:gd name="connsiteX13" fmla="*/ 392430 w 830580"/>
                <a:gd name="connsiteY13" fmla="*/ 206692 h 399097"/>
                <a:gd name="connsiteX14" fmla="*/ 390525 w 830580"/>
                <a:gd name="connsiteY14" fmla="*/ 221932 h 399097"/>
                <a:gd name="connsiteX15" fmla="*/ 300990 w 830580"/>
                <a:gd name="connsiteY15" fmla="*/ 27622 h 399097"/>
                <a:gd name="connsiteX16" fmla="*/ 280035 w 830580"/>
                <a:gd name="connsiteY16" fmla="*/ 4762 h 399097"/>
                <a:gd name="connsiteX17" fmla="*/ 277177 w 830580"/>
                <a:gd name="connsiteY17" fmla="*/ 952 h 399097"/>
                <a:gd name="connsiteX18" fmla="*/ 136207 w 830580"/>
                <a:gd name="connsiteY18" fmla="*/ 97155 h 399097"/>
                <a:gd name="connsiteX19" fmla="*/ 57150 w 830580"/>
                <a:gd name="connsiteY19" fmla="*/ 154305 h 399097"/>
                <a:gd name="connsiteX20" fmla="*/ 50482 w 830580"/>
                <a:gd name="connsiteY20" fmla="*/ 160972 h 399097"/>
                <a:gd name="connsiteX21" fmla="*/ 44767 w 830580"/>
                <a:gd name="connsiteY21" fmla="*/ 168592 h 399097"/>
                <a:gd name="connsiteX22" fmla="*/ 23812 w 830580"/>
                <a:gd name="connsiteY22" fmla="*/ 221932 h 399097"/>
                <a:gd name="connsiteX23" fmla="*/ 0 w 830580"/>
                <a:gd name="connsiteY23" fmla="*/ 399097 h 399097"/>
                <a:gd name="connsiteX24" fmla="*/ 830580 w 830580"/>
                <a:gd name="connsiteY24" fmla="*/ 399097 h 399097"/>
                <a:gd name="connsiteX25" fmla="*/ 806767 w 830580"/>
                <a:gd name="connsiteY25" fmla="*/ 221932 h 399097"/>
                <a:gd name="connsiteX26" fmla="*/ 794385 w 830580"/>
                <a:gd name="connsiteY26" fmla="*/ 183832 h 399097"/>
                <a:gd name="connsiteX27" fmla="*/ 785812 w 830580"/>
                <a:gd name="connsiteY27" fmla="*/ 167640 h 399097"/>
                <a:gd name="connsiteX28" fmla="*/ 780097 w 830580"/>
                <a:gd name="connsiteY28" fmla="*/ 160020 h 399097"/>
                <a:gd name="connsiteX29" fmla="*/ 773430 w 830580"/>
                <a:gd name="connsiteY29" fmla="*/ 153352 h 399097"/>
                <a:gd name="connsiteX30" fmla="*/ 694372 w 830580"/>
                <a:gd name="connsiteY30" fmla="*/ 96202 h 399097"/>
                <a:gd name="connsiteX31" fmla="*/ 624840 w 830580"/>
                <a:gd name="connsiteY31" fmla="*/ 48577 h 399097"/>
                <a:gd name="connsiteX32" fmla="*/ 554355 w 830580"/>
                <a:gd name="connsiteY32" fmla="*/ 0 h 399097"/>
                <a:gd name="connsiteX33" fmla="*/ 532447 w 830580"/>
                <a:gd name="connsiteY33" fmla="*/ 25717 h 399097"/>
                <a:gd name="connsiteX34" fmla="*/ 532447 w 830580"/>
                <a:gd name="connsiteY34" fmla="*/ 25717 h 399097"/>
                <a:gd name="connsiteX35" fmla="*/ 532447 w 830580"/>
                <a:gd name="connsiteY35" fmla="*/ 25717 h 399097"/>
                <a:gd name="connsiteX36" fmla="*/ 532447 w 830580"/>
                <a:gd name="connsiteY36" fmla="*/ 25717 h 399097"/>
                <a:gd name="connsiteX0" fmla="*/ 532447 w 830580"/>
                <a:gd name="connsiteY0" fmla="*/ 25717 h 399097"/>
                <a:gd name="connsiteX1" fmla="*/ 532447 w 830580"/>
                <a:gd name="connsiteY1" fmla="*/ 25717 h 399097"/>
                <a:gd name="connsiteX2" fmla="*/ 532447 w 830580"/>
                <a:gd name="connsiteY2" fmla="*/ 25717 h 399097"/>
                <a:gd name="connsiteX3" fmla="*/ 528637 w 830580"/>
                <a:gd name="connsiteY3" fmla="*/ 27622 h 399097"/>
                <a:gd name="connsiteX4" fmla="*/ 439102 w 830580"/>
                <a:gd name="connsiteY4" fmla="*/ 221932 h 399097"/>
                <a:gd name="connsiteX5" fmla="*/ 437197 w 830580"/>
                <a:gd name="connsiteY5" fmla="*/ 206692 h 399097"/>
                <a:gd name="connsiteX6" fmla="*/ 443865 w 830580"/>
                <a:gd name="connsiteY6" fmla="*/ 196215 h 399097"/>
                <a:gd name="connsiteX7" fmla="*/ 468630 w 830580"/>
                <a:gd name="connsiteY7" fmla="*/ 150495 h 399097"/>
                <a:gd name="connsiteX8" fmla="*/ 470535 w 830580"/>
                <a:gd name="connsiteY8" fmla="*/ 129540 h 399097"/>
                <a:gd name="connsiteX9" fmla="*/ 359092 w 830580"/>
                <a:gd name="connsiteY9" fmla="*/ 129540 h 399097"/>
                <a:gd name="connsiteX10" fmla="*/ 360997 w 830580"/>
                <a:gd name="connsiteY10" fmla="*/ 150495 h 399097"/>
                <a:gd name="connsiteX11" fmla="*/ 385762 w 830580"/>
                <a:gd name="connsiteY11" fmla="*/ 196215 h 399097"/>
                <a:gd name="connsiteX12" fmla="*/ 392430 w 830580"/>
                <a:gd name="connsiteY12" fmla="*/ 206692 h 399097"/>
                <a:gd name="connsiteX13" fmla="*/ 390525 w 830580"/>
                <a:gd name="connsiteY13" fmla="*/ 221932 h 399097"/>
                <a:gd name="connsiteX14" fmla="*/ 300990 w 830580"/>
                <a:gd name="connsiteY14" fmla="*/ 27622 h 399097"/>
                <a:gd name="connsiteX15" fmla="*/ 280035 w 830580"/>
                <a:gd name="connsiteY15" fmla="*/ 4762 h 399097"/>
                <a:gd name="connsiteX16" fmla="*/ 277177 w 830580"/>
                <a:gd name="connsiteY16" fmla="*/ 952 h 399097"/>
                <a:gd name="connsiteX17" fmla="*/ 136207 w 830580"/>
                <a:gd name="connsiteY17" fmla="*/ 97155 h 399097"/>
                <a:gd name="connsiteX18" fmla="*/ 57150 w 830580"/>
                <a:gd name="connsiteY18" fmla="*/ 154305 h 399097"/>
                <a:gd name="connsiteX19" fmla="*/ 50482 w 830580"/>
                <a:gd name="connsiteY19" fmla="*/ 160972 h 399097"/>
                <a:gd name="connsiteX20" fmla="*/ 44767 w 830580"/>
                <a:gd name="connsiteY20" fmla="*/ 168592 h 399097"/>
                <a:gd name="connsiteX21" fmla="*/ 23812 w 830580"/>
                <a:gd name="connsiteY21" fmla="*/ 221932 h 399097"/>
                <a:gd name="connsiteX22" fmla="*/ 0 w 830580"/>
                <a:gd name="connsiteY22" fmla="*/ 399097 h 399097"/>
                <a:gd name="connsiteX23" fmla="*/ 830580 w 830580"/>
                <a:gd name="connsiteY23" fmla="*/ 399097 h 399097"/>
                <a:gd name="connsiteX24" fmla="*/ 806767 w 830580"/>
                <a:gd name="connsiteY24" fmla="*/ 221932 h 399097"/>
                <a:gd name="connsiteX25" fmla="*/ 794385 w 830580"/>
                <a:gd name="connsiteY25" fmla="*/ 183832 h 399097"/>
                <a:gd name="connsiteX26" fmla="*/ 785812 w 830580"/>
                <a:gd name="connsiteY26" fmla="*/ 167640 h 399097"/>
                <a:gd name="connsiteX27" fmla="*/ 780097 w 830580"/>
                <a:gd name="connsiteY27" fmla="*/ 160020 h 399097"/>
                <a:gd name="connsiteX28" fmla="*/ 773430 w 830580"/>
                <a:gd name="connsiteY28" fmla="*/ 153352 h 399097"/>
                <a:gd name="connsiteX29" fmla="*/ 694372 w 830580"/>
                <a:gd name="connsiteY29" fmla="*/ 96202 h 399097"/>
                <a:gd name="connsiteX30" fmla="*/ 624840 w 830580"/>
                <a:gd name="connsiteY30" fmla="*/ 48577 h 399097"/>
                <a:gd name="connsiteX31" fmla="*/ 554355 w 830580"/>
                <a:gd name="connsiteY31" fmla="*/ 0 h 399097"/>
                <a:gd name="connsiteX32" fmla="*/ 532447 w 830580"/>
                <a:gd name="connsiteY32" fmla="*/ 25717 h 399097"/>
                <a:gd name="connsiteX33" fmla="*/ 532447 w 830580"/>
                <a:gd name="connsiteY33" fmla="*/ 25717 h 399097"/>
                <a:gd name="connsiteX34" fmla="*/ 532447 w 830580"/>
                <a:gd name="connsiteY34" fmla="*/ 25717 h 399097"/>
                <a:gd name="connsiteX35" fmla="*/ 532447 w 830580"/>
                <a:gd name="connsiteY35" fmla="*/ 25717 h 399097"/>
                <a:gd name="connsiteX0" fmla="*/ 532447 w 830580"/>
                <a:gd name="connsiteY0" fmla="*/ 25717 h 399097"/>
                <a:gd name="connsiteX1" fmla="*/ 532447 w 830580"/>
                <a:gd name="connsiteY1" fmla="*/ 25717 h 399097"/>
                <a:gd name="connsiteX2" fmla="*/ 532447 w 830580"/>
                <a:gd name="connsiteY2" fmla="*/ 25717 h 399097"/>
                <a:gd name="connsiteX3" fmla="*/ 528637 w 830580"/>
                <a:gd name="connsiteY3" fmla="*/ 27622 h 399097"/>
                <a:gd name="connsiteX4" fmla="*/ 439102 w 830580"/>
                <a:gd name="connsiteY4" fmla="*/ 221932 h 399097"/>
                <a:gd name="connsiteX5" fmla="*/ 443865 w 830580"/>
                <a:gd name="connsiteY5" fmla="*/ 196215 h 399097"/>
                <a:gd name="connsiteX6" fmla="*/ 468630 w 830580"/>
                <a:gd name="connsiteY6" fmla="*/ 150495 h 399097"/>
                <a:gd name="connsiteX7" fmla="*/ 470535 w 830580"/>
                <a:gd name="connsiteY7" fmla="*/ 129540 h 399097"/>
                <a:gd name="connsiteX8" fmla="*/ 359092 w 830580"/>
                <a:gd name="connsiteY8" fmla="*/ 129540 h 399097"/>
                <a:gd name="connsiteX9" fmla="*/ 360997 w 830580"/>
                <a:gd name="connsiteY9" fmla="*/ 150495 h 399097"/>
                <a:gd name="connsiteX10" fmla="*/ 385762 w 830580"/>
                <a:gd name="connsiteY10" fmla="*/ 196215 h 399097"/>
                <a:gd name="connsiteX11" fmla="*/ 392430 w 830580"/>
                <a:gd name="connsiteY11" fmla="*/ 206692 h 399097"/>
                <a:gd name="connsiteX12" fmla="*/ 390525 w 830580"/>
                <a:gd name="connsiteY12" fmla="*/ 221932 h 399097"/>
                <a:gd name="connsiteX13" fmla="*/ 300990 w 830580"/>
                <a:gd name="connsiteY13" fmla="*/ 27622 h 399097"/>
                <a:gd name="connsiteX14" fmla="*/ 280035 w 830580"/>
                <a:gd name="connsiteY14" fmla="*/ 4762 h 399097"/>
                <a:gd name="connsiteX15" fmla="*/ 277177 w 830580"/>
                <a:gd name="connsiteY15" fmla="*/ 952 h 399097"/>
                <a:gd name="connsiteX16" fmla="*/ 136207 w 830580"/>
                <a:gd name="connsiteY16" fmla="*/ 97155 h 399097"/>
                <a:gd name="connsiteX17" fmla="*/ 57150 w 830580"/>
                <a:gd name="connsiteY17" fmla="*/ 154305 h 399097"/>
                <a:gd name="connsiteX18" fmla="*/ 50482 w 830580"/>
                <a:gd name="connsiteY18" fmla="*/ 160972 h 399097"/>
                <a:gd name="connsiteX19" fmla="*/ 44767 w 830580"/>
                <a:gd name="connsiteY19" fmla="*/ 168592 h 399097"/>
                <a:gd name="connsiteX20" fmla="*/ 23812 w 830580"/>
                <a:gd name="connsiteY20" fmla="*/ 221932 h 399097"/>
                <a:gd name="connsiteX21" fmla="*/ 0 w 830580"/>
                <a:gd name="connsiteY21" fmla="*/ 399097 h 399097"/>
                <a:gd name="connsiteX22" fmla="*/ 830580 w 830580"/>
                <a:gd name="connsiteY22" fmla="*/ 399097 h 399097"/>
                <a:gd name="connsiteX23" fmla="*/ 806767 w 830580"/>
                <a:gd name="connsiteY23" fmla="*/ 221932 h 399097"/>
                <a:gd name="connsiteX24" fmla="*/ 794385 w 830580"/>
                <a:gd name="connsiteY24" fmla="*/ 183832 h 399097"/>
                <a:gd name="connsiteX25" fmla="*/ 785812 w 830580"/>
                <a:gd name="connsiteY25" fmla="*/ 167640 h 399097"/>
                <a:gd name="connsiteX26" fmla="*/ 780097 w 830580"/>
                <a:gd name="connsiteY26" fmla="*/ 160020 h 399097"/>
                <a:gd name="connsiteX27" fmla="*/ 773430 w 830580"/>
                <a:gd name="connsiteY27" fmla="*/ 153352 h 399097"/>
                <a:gd name="connsiteX28" fmla="*/ 694372 w 830580"/>
                <a:gd name="connsiteY28" fmla="*/ 96202 h 399097"/>
                <a:gd name="connsiteX29" fmla="*/ 624840 w 830580"/>
                <a:gd name="connsiteY29" fmla="*/ 48577 h 399097"/>
                <a:gd name="connsiteX30" fmla="*/ 554355 w 830580"/>
                <a:gd name="connsiteY30" fmla="*/ 0 h 399097"/>
                <a:gd name="connsiteX31" fmla="*/ 532447 w 830580"/>
                <a:gd name="connsiteY31" fmla="*/ 25717 h 399097"/>
                <a:gd name="connsiteX32" fmla="*/ 532447 w 830580"/>
                <a:gd name="connsiteY32" fmla="*/ 25717 h 399097"/>
                <a:gd name="connsiteX33" fmla="*/ 532447 w 830580"/>
                <a:gd name="connsiteY33" fmla="*/ 25717 h 399097"/>
                <a:gd name="connsiteX34" fmla="*/ 532447 w 830580"/>
                <a:gd name="connsiteY34" fmla="*/ 25717 h 399097"/>
                <a:gd name="connsiteX0" fmla="*/ 532447 w 830580"/>
                <a:gd name="connsiteY0" fmla="*/ 25717 h 399097"/>
                <a:gd name="connsiteX1" fmla="*/ 532447 w 830580"/>
                <a:gd name="connsiteY1" fmla="*/ 25717 h 399097"/>
                <a:gd name="connsiteX2" fmla="*/ 532447 w 830580"/>
                <a:gd name="connsiteY2" fmla="*/ 25717 h 399097"/>
                <a:gd name="connsiteX3" fmla="*/ 528637 w 830580"/>
                <a:gd name="connsiteY3" fmla="*/ 27622 h 399097"/>
                <a:gd name="connsiteX4" fmla="*/ 439102 w 830580"/>
                <a:gd name="connsiteY4" fmla="*/ 221932 h 399097"/>
                <a:gd name="connsiteX5" fmla="*/ 468630 w 830580"/>
                <a:gd name="connsiteY5" fmla="*/ 150495 h 399097"/>
                <a:gd name="connsiteX6" fmla="*/ 470535 w 830580"/>
                <a:gd name="connsiteY6" fmla="*/ 129540 h 399097"/>
                <a:gd name="connsiteX7" fmla="*/ 359092 w 830580"/>
                <a:gd name="connsiteY7" fmla="*/ 129540 h 399097"/>
                <a:gd name="connsiteX8" fmla="*/ 360997 w 830580"/>
                <a:gd name="connsiteY8" fmla="*/ 150495 h 399097"/>
                <a:gd name="connsiteX9" fmla="*/ 385762 w 830580"/>
                <a:gd name="connsiteY9" fmla="*/ 196215 h 399097"/>
                <a:gd name="connsiteX10" fmla="*/ 392430 w 830580"/>
                <a:gd name="connsiteY10" fmla="*/ 206692 h 399097"/>
                <a:gd name="connsiteX11" fmla="*/ 390525 w 830580"/>
                <a:gd name="connsiteY11" fmla="*/ 221932 h 399097"/>
                <a:gd name="connsiteX12" fmla="*/ 300990 w 830580"/>
                <a:gd name="connsiteY12" fmla="*/ 27622 h 399097"/>
                <a:gd name="connsiteX13" fmla="*/ 280035 w 830580"/>
                <a:gd name="connsiteY13" fmla="*/ 4762 h 399097"/>
                <a:gd name="connsiteX14" fmla="*/ 277177 w 830580"/>
                <a:gd name="connsiteY14" fmla="*/ 952 h 399097"/>
                <a:gd name="connsiteX15" fmla="*/ 136207 w 830580"/>
                <a:gd name="connsiteY15" fmla="*/ 97155 h 399097"/>
                <a:gd name="connsiteX16" fmla="*/ 57150 w 830580"/>
                <a:gd name="connsiteY16" fmla="*/ 154305 h 399097"/>
                <a:gd name="connsiteX17" fmla="*/ 50482 w 830580"/>
                <a:gd name="connsiteY17" fmla="*/ 160972 h 399097"/>
                <a:gd name="connsiteX18" fmla="*/ 44767 w 830580"/>
                <a:gd name="connsiteY18" fmla="*/ 168592 h 399097"/>
                <a:gd name="connsiteX19" fmla="*/ 23812 w 830580"/>
                <a:gd name="connsiteY19" fmla="*/ 221932 h 399097"/>
                <a:gd name="connsiteX20" fmla="*/ 0 w 830580"/>
                <a:gd name="connsiteY20" fmla="*/ 399097 h 399097"/>
                <a:gd name="connsiteX21" fmla="*/ 830580 w 830580"/>
                <a:gd name="connsiteY21" fmla="*/ 399097 h 399097"/>
                <a:gd name="connsiteX22" fmla="*/ 806767 w 830580"/>
                <a:gd name="connsiteY22" fmla="*/ 221932 h 399097"/>
                <a:gd name="connsiteX23" fmla="*/ 794385 w 830580"/>
                <a:gd name="connsiteY23" fmla="*/ 183832 h 399097"/>
                <a:gd name="connsiteX24" fmla="*/ 785812 w 830580"/>
                <a:gd name="connsiteY24" fmla="*/ 167640 h 399097"/>
                <a:gd name="connsiteX25" fmla="*/ 780097 w 830580"/>
                <a:gd name="connsiteY25" fmla="*/ 160020 h 399097"/>
                <a:gd name="connsiteX26" fmla="*/ 773430 w 830580"/>
                <a:gd name="connsiteY26" fmla="*/ 153352 h 399097"/>
                <a:gd name="connsiteX27" fmla="*/ 694372 w 830580"/>
                <a:gd name="connsiteY27" fmla="*/ 96202 h 399097"/>
                <a:gd name="connsiteX28" fmla="*/ 624840 w 830580"/>
                <a:gd name="connsiteY28" fmla="*/ 48577 h 399097"/>
                <a:gd name="connsiteX29" fmla="*/ 554355 w 830580"/>
                <a:gd name="connsiteY29" fmla="*/ 0 h 399097"/>
                <a:gd name="connsiteX30" fmla="*/ 532447 w 830580"/>
                <a:gd name="connsiteY30" fmla="*/ 25717 h 399097"/>
                <a:gd name="connsiteX31" fmla="*/ 532447 w 830580"/>
                <a:gd name="connsiteY31" fmla="*/ 25717 h 399097"/>
                <a:gd name="connsiteX32" fmla="*/ 532447 w 830580"/>
                <a:gd name="connsiteY32" fmla="*/ 25717 h 399097"/>
                <a:gd name="connsiteX33" fmla="*/ 532447 w 830580"/>
                <a:gd name="connsiteY33" fmla="*/ 25717 h 399097"/>
                <a:gd name="connsiteX0" fmla="*/ 532447 w 830580"/>
                <a:gd name="connsiteY0" fmla="*/ 25717 h 399097"/>
                <a:gd name="connsiteX1" fmla="*/ 532447 w 830580"/>
                <a:gd name="connsiteY1" fmla="*/ 25717 h 399097"/>
                <a:gd name="connsiteX2" fmla="*/ 532447 w 830580"/>
                <a:gd name="connsiteY2" fmla="*/ 25717 h 399097"/>
                <a:gd name="connsiteX3" fmla="*/ 528637 w 830580"/>
                <a:gd name="connsiteY3" fmla="*/ 27622 h 399097"/>
                <a:gd name="connsiteX4" fmla="*/ 468630 w 830580"/>
                <a:gd name="connsiteY4" fmla="*/ 150495 h 399097"/>
                <a:gd name="connsiteX5" fmla="*/ 470535 w 830580"/>
                <a:gd name="connsiteY5" fmla="*/ 129540 h 399097"/>
                <a:gd name="connsiteX6" fmla="*/ 359092 w 830580"/>
                <a:gd name="connsiteY6" fmla="*/ 129540 h 399097"/>
                <a:gd name="connsiteX7" fmla="*/ 360997 w 830580"/>
                <a:gd name="connsiteY7" fmla="*/ 150495 h 399097"/>
                <a:gd name="connsiteX8" fmla="*/ 385762 w 830580"/>
                <a:gd name="connsiteY8" fmla="*/ 196215 h 399097"/>
                <a:gd name="connsiteX9" fmla="*/ 392430 w 830580"/>
                <a:gd name="connsiteY9" fmla="*/ 206692 h 399097"/>
                <a:gd name="connsiteX10" fmla="*/ 390525 w 830580"/>
                <a:gd name="connsiteY10" fmla="*/ 221932 h 399097"/>
                <a:gd name="connsiteX11" fmla="*/ 300990 w 830580"/>
                <a:gd name="connsiteY11" fmla="*/ 27622 h 399097"/>
                <a:gd name="connsiteX12" fmla="*/ 280035 w 830580"/>
                <a:gd name="connsiteY12" fmla="*/ 4762 h 399097"/>
                <a:gd name="connsiteX13" fmla="*/ 277177 w 830580"/>
                <a:gd name="connsiteY13" fmla="*/ 952 h 399097"/>
                <a:gd name="connsiteX14" fmla="*/ 136207 w 830580"/>
                <a:gd name="connsiteY14" fmla="*/ 97155 h 399097"/>
                <a:gd name="connsiteX15" fmla="*/ 57150 w 830580"/>
                <a:gd name="connsiteY15" fmla="*/ 154305 h 399097"/>
                <a:gd name="connsiteX16" fmla="*/ 50482 w 830580"/>
                <a:gd name="connsiteY16" fmla="*/ 160972 h 399097"/>
                <a:gd name="connsiteX17" fmla="*/ 44767 w 830580"/>
                <a:gd name="connsiteY17" fmla="*/ 168592 h 399097"/>
                <a:gd name="connsiteX18" fmla="*/ 23812 w 830580"/>
                <a:gd name="connsiteY18" fmla="*/ 221932 h 399097"/>
                <a:gd name="connsiteX19" fmla="*/ 0 w 830580"/>
                <a:gd name="connsiteY19" fmla="*/ 399097 h 399097"/>
                <a:gd name="connsiteX20" fmla="*/ 830580 w 830580"/>
                <a:gd name="connsiteY20" fmla="*/ 399097 h 399097"/>
                <a:gd name="connsiteX21" fmla="*/ 806767 w 830580"/>
                <a:gd name="connsiteY21" fmla="*/ 221932 h 399097"/>
                <a:gd name="connsiteX22" fmla="*/ 794385 w 830580"/>
                <a:gd name="connsiteY22" fmla="*/ 183832 h 399097"/>
                <a:gd name="connsiteX23" fmla="*/ 785812 w 830580"/>
                <a:gd name="connsiteY23" fmla="*/ 167640 h 399097"/>
                <a:gd name="connsiteX24" fmla="*/ 780097 w 830580"/>
                <a:gd name="connsiteY24" fmla="*/ 160020 h 399097"/>
                <a:gd name="connsiteX25" fmla="*/ 773430 w 830580"/>
                <a:gd name="connsiteY25" fmla="*/ 153352 h 399097"/>
                <a:gd name="connsiteX26" fmla="*/ 694372 w 830580"/>
                <a:gd name="connsiteY26" fmla="*/ 96202 h 399097"/>
                <a:gd name="connsiteX27" fmla="*/ 624840 w 830580"/>
                <a:gd name="connsiteY27" fmla="*/ 48577 h 399097"/>
                <a:gd name="connsiteX28" fmla="*/ 554355 w 830580"/>
                <a:gd name="connsiteY28" fmla="*/ 0 h 399097"/>
                <a:gd name="connsiteX29" fmla="*/ 532447 w 830580"/>
                <a:gd name="connsiteY29" fmla="*/ 25717 h 399097"/>
                <a:gd name="connsiteX30" fmla="*/ 532447 w 830580"/>
                <a:gd name="connsiteY30" fmla="*/ 25717 h 399097"/>
                <a:gd name="connsiteX31" fmla="*/ 532447 w 830580"/>
                <a:gd name="connsiteY31" fmla="*/ 25717 h 399097"/>
                <a:gd name="connsiteX32" fmla="*/ 532447 w 830580"/>
                <a:gd name="connsiteY32" fmla="*/ 25717 h 399097"/>
                <a:gd name="connsiteX0" fmla="*/ 532447 w 830580"/>
                <a:gd name="connsiteY0" fmla="*/ 25717 h 399097"/>
                <a:gd name="connsiteX1" fmla="*/ 532447 w 830580"/>
                <a:gd name="connsiteY1" fmla="*/ 25717 h 399097"/>
                <a:gd name="connsiteX2" fmla="*/ 532447 w 830580"/>
                <a:gd name="connsiteY2" fmla="*/ 25717 h 399097"/>
                <a:gd name="connsiteX3" fmla="*/ 528637 w 830580"/>
                <a:gd name="connsiteY3" fmla="*/ 27622 h 399097"/>
                <a:gd name="connsiteX4" fmla="*/ 468630 w 830580"/>
                <a:gd name="connsiteY4" fmla="*/ 150495 h 399097"/>
                <a:gd name="connsiteX5" fmla="*/ 470535 w 830580"/>
                <a:gd name="connsiteY5" fmla="*/ 129540 h 399097"/>
                <a:gd name="connsiteX6" fmla="*/ 359092 w 830580"/>
                <a:gd name="connsiteY6" fmla="*/ 129540 h 399097"/>
                <a:gd name="connsiteX7" fmla="*/ 360997 w 830580"/>
                <a:gd name="connsiteY7" fmla="*/ 150495 h 399097"/>
                <a:gd name="connsiteX8" fmla="*/ 385762 w 830580"/>
                <a:gd name="connsiteY8" fmla="*/ 196215 h 399097"/>
                <a:gd name="connsiteX9" fmla="*/ 392430 w 830580"/>
                <a:gd name="connsiteY9" fmla="*/ 206692 h 399097"/>
                <a:gd name="connsiteX10" fmla="*/ 300990 w 830580"/>
                <a:gd name="connsiteY10" fmla="*/ 27622 h 399097"/>
                <a:gd name="connsiteX11" fmla="*/ 280035 w 830580"/>
                <a:gd name="connsiteY11" fmla="*/ 4762 h 399097"/>
                <a:gd name="connsiteX12" fmla="*/ 277177 w 830580"/>
                <a:gd name="connsiteY12" fmla="*/ 952 h 399097"/>
                <a:gd name="connsiteX13" fmla="*/ 136207 w 830580"/>
                <a:gd name="connsiteY13" fmla="*/ 97155 h 399097"/>
                <a:gd name="connsiteX14" fmla="*/ 57150 w 830580"/>
                <a:gd name="connsiteY14" fmla="*/ 154305 h 399097"/>
                <a:gd name="connsiteX15" fmla="*/ 50482 w 830580"/>
                <a:gd name="connsiteY15" fmla="*/ 160972 h 399097"/>
                <a:gd name="connsiteX16" fmla="*/ 44767 w 830580"/>
                <a:gd name="connsiteY16" fmla="*/ 168592 h 399097"/>
                <a:gd name="connsiteX17" fmla="*/ 23812 w 830580"/>
                <a:gd name="connsiteY17" fmla="*/ 221932 h 399097"/>
                <a:gd name="connsiteX18" fmla="*/ 0 w 830580"/>
                <a:gd name="connsiteY18" fmla="*/ 399097 h 399097"/>
                <a:gd name="connsiteX19" fmla="*/ 830580 w 830580"/>
                <a:gd name="connsiteY19" fmla="*/ 399097 h 399097"/>
                <a:gd name="connsiteX20" fmla="*/ 806767 w 830580"/>
                <a:gd name="connsiteY20" fmla="*/ 221932 h 399097"/>
                <a:gd name="connsiteX21" fmla="*/ 794385 w 830580"/>
                <a:gd name="connsiteY21" fmla="*/ 183832 h 399097"/>
                <a:gd name="connsiteX22" fmla="*/ 785812 w 830580"/>
                <a:gd name="connsiteY22" fmla="*/ 167640 h 399097"/>
                <a:gd name="connsiteX23" fmla="*/ 780097 w 830580"/>
                <a:gd name="connsiteY23" fmla="*/ 160020 h 399097"/>
                <a:gd name="connsiteX24" fmla="*/ 773430 w 830580"/>
                <a:gd name="connsiteY24" fmla="*/ 153352 h 399097"/>
                <a:gd name="connsiteX25" fmla="*/ 694372 w 830580"/>
                <a:gd name="connsiteY25" fmla="*/ 96202 h 399097"/>
                <a:gd name="connsiteX26" fmla="*/ 624840 w 830580"/>
                <a:gd name="connsiteY26" fmla="*/ 48577 h 399097"/>
                <a:gd name="connsiteX27" fmla="*/ 554355 w 830580"/>
                <a:gd name="connsiteY27" fmla="*/ 0 h 399097"/>
                <a:gd name="connsiteX28" fmla="*/ 532447 w 830580"/>
                <a:gd name="connsiteY28" fmla="*/ 25717 h 399097"/>
                <a:gd name="connsiteX29" fmla="*/ 532447 w 830580"/>
                <a:gd name="connsiteY29" fmla="*/ 25717 h 399097"/>
                <a:gd name="connsiteX30" fmla="*/ 532447 w 830580"/>
                <a:gd name="connsiteY30" fmla="*/ 25717 h 399097"/>
                <a:gd name="connsiteX31" fmla="*/ 532447 w 830580"/>
                <a:gd name="connsiteY31" fmla="*/ 25717 h 399097"/>
                <a:gd name="connsiteX0" fmla="*/ 532447 w 830580"/>
                <a:gd name="connsiteY0" fmla="*/ 25717 h 399097"/>
                <a:gd name="connsiteX1" fmla="*/ 532447 w 830580"/>
                <a:gd name="connsiteY1" fmla="*/ 25717 h 399097"/>
                <a:gd name="connsiteX2" fmla="*/ 532447 w 830580"/>
                <a:gd name="connsiteY2" fmla="*/ 25717 h 399097"/>
                <a:gd name="connsiteX3" fmla="*/ 528637 w 830580"/>
                <a:gd name="connsiteY3" fmla="*/ 27622 h 399097"/>
                <a:gd name="connsiteX4" fmla="*/ 468630 w 830580"/>
                <a:gd name="connsiteY4" fmla="*/ 150495 h 399097"/>
                <a:gd name="connsiteX5" fmla="*/ 470535 w 830580"/>
                <a:gd name="connsiteY5" fmla="*/ 129540 h 399097"/>
                <a:gd name="connsiteX6" fmla="*/ 359092 w 830580"/>
                <a:gd name="connsiteY6" fmla="*/ 129540 h 399097"/>
                <a:gd name="connsiteX7" fmla="*/ 360997 w 830580"/>
                <a:gd name="connsiteY7" fmla="*/ 150495 h 399097"/>
                <a:gd name="connsiteX8" fmla="*/ 385762 w 830580"/>
                <a:gd name="connsiteY8" fmla="*/ 196215 h 399097"/>
                <a:gd name="connsiteX9" fmla="*/ 300990 w 830580"/>
                <a:gd name="connsiteY9" fmla="*/ 27622 h 399097"/>
                <a:gd name="connsiteX10" fmla="*/ 280035 w 830580"/>
                <a:gd name="connsiteY10" fmla="*/ 4762 h 399097"/>
                <a:gd name="connsiteX11" fmla="*/ 277177 w 830580"/>
                <a:gd name="connsiteY11" fmla="*/ 952 h 399097"/>
                <a:gd name="connsiteX12" fmla="*/ 136207 w 830580"/>
                <a:gd name="connsiteY12" fmla="*/ 97155 h 399097"/>
                <a:gd name="connsiteX13" fmla="*/ 57150 w 830580"/>
                <a:gd name="connsiteY13" fmla="*/ 154305 h 399097"/>
                <a:gd name="connsiteX14" fmla="*/ 50482 w 830580"/>
                <a:gd name="connsiteY14" fmla="*/ 160972 h 399097"/>
                <a:gd name="connsiteX15" fmla="*/ 44767 w 830580"/>
                <a:gd name="connsiteY15" fmla="*/ 168592 h 399097"/>
                <a:gd name="connsiteX16" fmla="*/ 23812 w 830580"/>
                <a:gd name="connsiteY16" fmla="*/ 221932 h 399097"/>
                <a:gd name="connsiteX17" fmla="*/ 0 w 830580"/>
                <a:gd name="connsiteY17" fmla="*/ 399097 h 399097"/>
                <a:gd name="connsiteX18" fmla="*/ 830580 w 830580"/>
                <a:gd name="connsiteY18" fmla="*/ 399097 h 399097"/>
                <a:gd name="connsiteX19" fmla="*/ 806767 w 830580"/>
                <a:gd name="connsiteY19" fmla="*/ 221932 h 399097"/>
                <a:gd name="connsiteX20" fmla="*/ 794385 w 830580"/>
                <a:gd name="connsiteY20" fmla="*/ 183832 h 399097"/>
                <a:gd name="connsiteX21" fmla="*/ 785812 w 830580"/>
                <a:gd name="connsiteY21" fmla="*/ 167640 h 399097"/>
                <a:gd name="connsiteX22" fmla="*/ 780097 w 830580"/>
                <a:gd name="connsiteY22" fmla="*/ 160020 h 399097"/>
                <a:gd name="connsiteX23" fmla="*/ 773430 w 830580"/>
                <a:gd name="connsiteY23" fmla="*/ 153352 h 399097"/>
                <a:gd name="connsiteX24" fmla="*/ 694372 w 830580"/>
                <a:gd name="connsiteY24" fmla="*/ 96202 h 399097"/>
                <a:gd name="connsiteX25" fmla="*/ 624840 w 830580"/>
                <a:gd name="connsiteY25" fmla="*/ 48577 h 399097"/>
                <a:gd name="connsiteX26" fmla="*/ 554355 w 830580"/>
                <a:gd name="connsiteY26" fmla="*/ 0 h 399097"/>
                <a:gd name="connsiteX27" fmla="*/ 532447 w 830580"/>
                <a:gd name="connsiteY27" fmla="*/ 25717 h 399097"/>
                <a:gd name="connsiteX28" fmla="*/ 532447 w 830580"/>
                <a:gd name="connsiteY28" fmla="*/ 25717 h 399097"/>
                <a:gd name="connsiteX29" fmla="*/ 532447 w 830580"/>
                <a:gd name="connsiteY29" fmla="*/ 25717 h 399097"/>
                <a:gd name="connsiteX30" fmla="*/ 532447 w 830580"/>
                <a:gd name="connsiteY30" fmla="*/ 25717 h 399097"/>
                <a:gd name="connsiteX0" fmla="*/ 532447 w 830580"/>
                <a:gd name="connsiteY0" fmla="*/ 25717 h 399097"/>
                <a:gd name="connsiteX1" fmla="*/ 532447 w 830580"/>
                <a:gd name="connsiteY1" fmla="*/ 25717 h 399097"/>
                <a:gd name="connsiteX2" fmla="*/ 532447 w 830580"/>
                <a:gd name="connsiteY2" fmla="*/ 25717 h 399097"/>
                <a:gd name="connsiteX3" fmla="*/ 528637 w 830580"/>
                <a:gd name="connsiteY3" fmla="*/ 27622 h 399097"/>
                <a:gd name="connsiteX4" fmla="*/ 468630 w 830580"/>
                <a:gd name="connsiteY4" fmla="*/ 150495 h 399097"/>
                <a:gd name="connsiteX5" fmla="*/ 470535 w 830580"/>
                <a:gd name="connsiteY5" fmla="*/ 129540 h 399097"/>
                <a:gd name="connsiteX6" fmla="*/ 359092 w 830580"/>
                <a:gd name="connsiteY6" fmla="*/ 129540 h 399097"/>
                <a:gd name="connsiteX7" fmla="*/ 360997 w 830580"/>
                <a:gd name="connsiteY7" fmla="*/ 150495 h 399097"/>
                <a:gd name="connsiteX8" fmla="*/ 300990 w 830580"/>
                <a:gd name="connsiteY8" fmla="*/ 27622 h 399097"/>
                <a:gd name="connsiteX9" fmla="*/ 280035 w 830580"/>
                <a:gd name="connsiteY9" fmla="*/ 4762 h 399097"/>
                <a:gd name="connsiteX10" fmla="*/ 277177 w 830580"/>
                <a:gd name="connsiteY10" fmla="*/ 952 h 399097"/>
                <a:gd name="connsiteX11" fmla="*/ 136207 w 830580"/>
                <a:gd name="connsiteY11" fmla="*/ 97155 h 399097"/>
                <a:gd name="connsiteX12" fmla="*/ 57150 w 830580"/>
                <a:gd name="connsiteY12" fmla="*/ 154305 h 399097"/>
                <a:gd name="connsiteX13" fmla="*/ 50482 w 830580"/>
                <a:gd name="connsiteY13" fmla="*/ 160972 h 399097"/>
                <a:gd name="connsiteX14" fmla="*/ 44767 w 830580"/>
                <a:gd name="connsiteY14" fmla="*/ 168592 h 399097"/>
                <a:gd name="connsiteX15" fmla="*/ 23812 w 830580"/>
                <a:gd name="connsiteY15" fmla="*/ 221932 h 399097"/>
                <a:gd name="connsiteX16" fmla="*/ 0 w 830580"/>
                <a:gd name="connsiteY16" fmla="*/ 399097 h 399097"/>
                <a:gd name="connsiteX17" fmla="*/ 830580 w 830580"/>
                <a:gd name="connsiteY17" fmla="*/ 399097 h 399097"/>
                <a:gd name="connsiteX18" fmla="*/ 806767 w 830580"/>
                <a:gd name="connsiteY18" fmla="*/ 221932 h 399097"/>
                <a:gd name="connsiteX19" fmla="*/ 794385 w 830580"/>
                <a:gd name="connsiteY19" fmla="*/ 183832 h 399097"/>
                <a:gd name="connsiteX20" fmla="*/ 785812 w 830580"/>
                <a:gd name="connsiteY20" fmla="*/ 167640 h 399097"/>
                <a:gd name="connsiteX21" fmla="*/ 780097 w 830580"/>
                <a:gd name="connsiteY21" fmla="*/ 160020 h 399097"/>
                <a:gd name="connsiteX22" fmla="*/ 773430 w 830580"/>
                <a:gd name="connsiteY22" fmla="*/ 153352 h 399097"/>
                <a:gd name="connsiteX23" fmla="*/ 694372 w 830580"/>
                <a:gd name="connsiteY23" fmla="*/ 96202 h 399097"/>
                <a:gd name="connsiteX24" fmla="*/ 624840 w 830580"/>
                <a:gd name="connsiteY24" fmla="*/ 48577 h 399097"/>
                <a:gd name="connsiteX25" fmla="*/ 554355 w 830580"/>
                <a:gd name="connsiteY25" fmla="*/ 0 h 399097"/>
                <a:gd name="connsiteX26" fmla="*/ 532447 w 830580"/>
                <a:gd name="connsiteY26" fmla="*/ 25717 h 399097"/>
                <a:gd name="connsiteX27" fmla="*/ 532447 w 830580"/>
                <a:gd name="connsiteY27" fmla="*/ 25717 h 399097"/>
                <a:gd name="connsiteX28" fmla="*/ 532447 w 830580"/>
                <a:gd name="connsiteY28" fmla="*/ 25717 h 399097"/>
                <a:gd name="connsiteX29" fmla="*/ 532447 w 830580"/>
                <a:gd name="connsiteY29" fmla="*/ 25717 h 399097"/>
                <a:gd name="connsiteX0" fmla="*/ 532447 w 830580"/>
                <a:gd name="connsiteY0" fmla="*/ 25717 h 399097"/>
                <a:gd name="connsiteX1" fmla="*/ 532447 w 830580"/>
                <a:gd name="connsiteY1" fmla="*/ 25717 h 399097"/>
                <a:gd name="connsiteX2" fmla="*/ 532447 w 830580"/>
                <a:gd name="connsiteY2" fmla="*/ 25717 h 399097"/>
                <a:gd name="connsiteX3" fmla="*/ 528637 w 830580"/>
                <a:gd name="connsiteY3" fmla="*/ 27622 h 399097"/>
                <a:gd name="connsiteX4" fmla="*/ 468630 w 830580"/>
                <a:gd name="connsiteY4" fmla="*/ 150495 h 399097"/>
                <a:gd name="connsiteX5" fmla="*/ 470535 w 830580"/>
                <a:gd name="connsiteY5" fmla="*/ 129540 h 399097"/>
                <a:gd name="connsiteX6" fmla="*/ 359092 w 830580"/>
                <a:gd name="connsiteY6" fmla="*/ 129540 h 399097"/>
                <a:gd name="connsiteX7" fmla="*/ 300990 w 830580"/>
                <a:gd name="connsiteY7" fmla="*/ 27622 h 399097"/>
                <a:gd name="connsiteX8" fmla="*/ 280035 w 830580"/>
                <a:gd name="connsiteY8" fmla="*/ 4762 h 399097"/>
                <a:gd name="connsiteX9" fmla="*/ 277177 w 830580"/>
                <a:gd name="connsiteY9" fmla="*/ 952 h 399097"/>
                <a:gd name="connsiteX10" fmla="*/ 136207 w 830580"/>
                <a:gd name="connsiteY10" fmla="*/ 97155 h 399097"/>
                <a:gd name="connsiteX11" fmla="*/ 57150 w 830580"/>
                <a:gd name="connsiteY11" fmla="*/ 154305 h 399097"/>
                <a:gd name="connsiteX12" fmla="*/ 50482 w 830580"/>
                <a:gd name="connsiteY12" fmla="*/ 160972 h 399097"/>
                <a:gd name="connsiteX13" fmla="*/ 44767 w 830580"/>
                <a:gd name="connsiteY13" fmla="*/ 168592 h 399097"/>
                <a:gd name="connsiteX14" fmla="*/ 23812 w 830580"/>
                <a:gd name="connsiteY14" fmla="*/ 221932 h 399097"/>
                <a:gd name="connsiteX15" fmla="*/ 0 w 830580"/>
                <a:gd name="connsiteY15" fmla="*/ 399097 h 399097"/>
                <a:gd name="connsiteX16" fmla="*/ 830580 w 830580"/>
                <a:gd name="connsiteY16" fmla="*/ 399097 h 399097"/>
                <a:gd name="connsiteX17" fmla="*/ 806767 w 830580"/>
                <a:gd name="connsiteY17" fmla="*/ 221932 h 399097"/>
                <a:gd name="connsiteX18" fmla="*/ 794385 w 830580"/>
                <a:gd name="connsiteY18" fmla="*/ 183832 h 399097"/>
                <a:gd name="connsiteX19" fmla="*/ 785812 w 830580"/>
                <a:gd name="connsiteY19" fmla="*/ 167640 h 399097"/>
                <a:gd name="connsiteX20" fmla="*/ 780097 w 830580"/>
                <a:gd name="connsiteY20" fmla="*/ 160020 h 399097"/>
                <a:gd name="connsiteX21" fmla="*/ 773430 w 830580"/>
                <a:gd name="connsiteY21" fmla="*/ 153352 h 399097"/>
                <a:gd name="connsiteX22" fmla="*/ 694372 w 830580"/>
                <a:gd name="connsiteY22" fmla="*/ 96202 h 399097"/>
                <a:gd name="connsiteX23" fmla="*/ 624840 w 830580"/>
                <a:gd name="connsiteY23" fmla="*/ 48577 h 399097"/>
                <a:gd name="connsiteX24" fmla="*/ 554355 w 830580"/>
                <a:gd name="connsiteY24" fmla="*/ 0 h 399097"/>
                <a:gd name="connsiteX25" fmla="*/ 532447 w 830580"/>
                <a:gd name="connsiteY25" fmla="*/ 25717 h 399097"/>
                <a:gd name="connsiteX26" fmla="*/ 532447 w 830580"/>
                <a:gd name="connsiteY26" fmla="*/ 25717 h 399097"/>
                <a:gd name="connsiteX27" fmla="*/ 532447 w 830580"/>
                <a:gd name="connsiteY27" fmla="*/ 25717 h 399097"/>
                <a:gd name="connsiteX28" fmla="*/ 532447 w 830580"/>
                <a:gd name="connsiteY28" fmla="*/ 25717 h 399097"/>
                <a:gd name="connsiteX0" fmla="*/ 532447 w 830580"/>
                <a:gd name="connsiteY0" fmla="*/ 25717 h 399097"/>
                <a:gd name="connsiteX1" fmla="*/ 532447 w 830580"/>
                <a:gd name="connsiteY1" fmla="*/ 25717 h 399097"/>
                <a:gd name="connsiteX2" fmla="*/ 532447 w 830580"/>
                <a:gd name="connsiteY2" fmla="*/ 25717 h 399097"/>
                <a:gd name="connsiteX3" fmla="*/ 528637 w 830580"/>
                <a:gd name="connsiteY3" fmla="*/ 27622 h 399097"/>
                <a:gd name="connsiteX4" fmla="*/ 468630 w 830580"/>
                <a:gd name="connsiteY4" fmla="*/ 150495 h 399097"/>
                <a:gd name="connsiteX5" fmla="*/ 470535 w 830580"/>
                <a:gd name="connsiteY5" fmla="*/ 129540 h 399097"/>
                <a:gd name="connsiteX6" fmla="*/ 300990 w 830580"/>
                <a:gd name="connsiteY6" fmla="*/ 27622 h 399097"/>
                <a:gd name="connsiteX7" fmla="*/ 280035 w 830580"/>
                <a:gd name="connsiteY7" fmla="*/ 4762 h 399097"/>
                <a:gd name="connsiteX8" fmla="*/ 277177 w 830580"/>
                <a:gd name="connsiteY8" fmla="*/ 952 h 399097"/>
                <a:gd name="connsiteX9" fmla="*/ 136207 w 830580"/>
                <a:gd name="connsiteY9" fmla="*/ 97155 h 399097"/>
                <a:gd name="connsiteX10" fmla="*/ 57150 w 830580"/>
                <a:gd name="connsiteY10" fmla="*/ 154305 h 399097"/>
                <a:gd name="connsiteX11" fmla="*/ 50482 w 830580"/>
                <a:gd name="connsiteY11" fmla="*/ 160972 h 399097"/>
                <a:gd name="connsiteX12" fmla="*/ 44767 w 830580"/>
                <a:gd name="connsiteY12" fmla="*/ 168592 h 399097"/>
                <a:gd name="connsiteX13" fmla="*/ 23812 w 830580"/>
                <a:gd name="connsiteY13" fmla="*/ 221932 h 399097"/>
                <a:gd name="connsiteX14" fmla="*/ 0 w 830580"/>
                <a:gd name="connsiteY14" fmla="*/ 399097 h 399097"/>
                <a:gd name="connsiteX15" fmla="*/ 830580 w 830580"/>
                <a:gd name="connsiteY15" fmla="*/ 399097 h 399097"/>
                <a:gd name="connsiteX16" fmla="*/ 806767 w 830580"/>
                <a:gd name="connsiteY16" fmla="*/ 221932 h 399097"/>
                <a:gd name="connsiteX17" fmla="*/ 794385 w 830580"/>
                <a:gd name="connsiteY17" fmla="*/ 183832 h 399097"/>
                <a:gd name="connsiteX18" fmla="*/ 785812 w 830580"/>
                <a:gd name="connsiteY18" fmla="*/ 167640 h 399097"/>
                <a:gd name="connsiteX19" fmla="*/ 780097 w 830580"/>
                <a:gd name="connsiteY19" fmla="*/ 160020 h 399097"/>
                <a:gd name="connsiteX20" fmla="*/ 773430 w 830580"/>
                <a:gd name="connsiteY20" fmla="*/ 153352 h 399097"/>
                <a:gd name="connsiteX21" fmla="*/ 694372 w 830580"/>
                <a:gd name="connsiteY21" fmla="*/ 96202 h 399097"/>
                <a:gd name="connsiteX22" fmla="*/ 624840 w 830580"/>
                <a:gd name="connsiteY22" fmla="*/ 48577 h 399097"/>
                <a:gd name="connsiteX23" fmla="*/ 554355 w 830580"/>
                <a:gd name="connsiteY23" fmla="*/ 0 h 399097"/>
                <a:gd name="connsiteX24" fmla="*/ 532447 w 830580"/>
                <a:gd name="connsiteY24" fmla="*/ 25717 h 399097"/>
                <a:gd name="connsiteX25" fmla="*/ 532447 w 830580"/>
                <a:gd name="connsiteY25" fmla="*/ 25717 h 399097"/>
                <a:gd name="connsiteX26" fmla="*/ 532447 w 830580"/>
                <a:gd name="connsiteY26" fmla="*/ 25717 h 399097"/>
                <a:gd name="connsiteX27" fmla="*/ 532447 w 830580"/>
                <a:gd name="connsiteY27" fmla="*/ 25717 h 399097"/>
                <a:gd name="connsiteX0" fmla="*/ 532447 w 830580"/>
                <a:gd name="connsiteY0" fmla="*/ 25717 h 399097"/>
                <a:gd name="connsiteX1" fmla="*/ 532447 w 830580"/>
                <a:gd name="connsiteY1" fmla="*/ 25717 h 399097"/>
                <a:gd name="connsiteX2" fmla="*/ 532447 w 830580"/>
                <a:gd name="connsiteY2" fmla="*/ 25717 h 399097"/>
                <a:gd name="connsiteX3" fmla="*/ 528637 w 830580"/>
                <a:gd name="connsiteY3" fmla="*/ 27622 h 399097"/>
                <a:gd name="connsiteX4" fmla="*/ 468630 w 830580"/>
                <a:gd name="connsiteY4" fmla="*/ 150495 h 399097"/>
                <a:gd name="connsiteX5" fmla="*/ 300990 w 830580"/>
                <a:gd name="connsiteY5" fmla="*/ 27622 h 399097"/>
                <a:gd name="connsiteX6" fmla="*/ 280035 w 830580"/>
                <a:gd name="connsiteY6" fmla="*/ 4762 h 399097"/>
                <a:gd name="connsiteX7" fmla="*/ 277177 w 830580"/>
                <a:gd name="connsiteY7" fmla="*/ 952 h 399097"/>
                <a:gd name="connsiteX8" fmla="*/ 136207 w 830580"/>
                <a:gd name="connsiteY8" fmla="*/ 97155 h 399097"/>
                <a:gd name="connsiteX9" fmla="*/ 57150 w 830580"/>
                <a:gd name="connsiteY9" fmla="*/ 154305 h 399097"/>
                <a:gd name="connsiteX10" fmla="*/ 50482 w 830580"/>
                <a:gd name="connsiteY10" fmla="*/ 160972 h 399097"/>
                <a:gd name="connsiteX11" fmla="*/ 44767 w 830580"/>
                <a:gd name="connsiteY11" fmla="*/ 168592 h 399097"/>
                <a:gd name="connsiteX12" fmla="*/ 23812 w 830580"/>
                <a:gd name="connsiteY12" fmla="*/ 221932 h 399097"/>
                <a:gd name="connsiteX13" fmla="*/ 0 w 830580"/>
                <a:gd name="connsiteY13" fmla="*/ 399097 h 399097"/>
                <a:gd name="connsiteX14" fmla="*/ 830580 w 830580"/>
                <a:gd name="connsiteY14" fmla="*/ 399097 h 399097"/>
                <a:gd name="connsiteX15" fmla="*/ 806767 w 830580"/>
                <a:gd name="connsiteY15" fmla="*/ 221932 h 399097"/>
                <a:gd name="connsiteX16" fmla="*/ 794385 w 830580"/>
                <a:gd name="connsiteY16" fmla="*/ 183832 h 399097"/>
                <a:gd name="connsiteX17" fmla="*/ 785812 w 830580"/>
                <a:gd name="connsiteY17" fmla="*/ 167640 h 399097"/>
                <a:gd name="connsiteX18" fmla="*/ 780097 w 830580"/>
                <a:gd name="connsiteY18" fmla="*/ 160020 h 399097"/>
                <a:gd name="connsiteX19" fmla="*/ 773430 w 830580"/>
                <a:gd name="connsiteY19" fmla="*/ 153352 h 399097"/>
                <a:gd name="connsiteX20" fmla="*/ 694372 w 830580"/>
                <a:gd name="connsiteY20" fmla="*/ 96202 h 399097"/>
                <a:gd name="connsiteX21" fmla="*/ 624840 w 830580"/>
                <a:gd name="connsiteY21" fmla="*/ 48577 h 399097"/>
                <a:gd name="connsiteX22" fmla="*/ 554355 w 830580"/>
                <a:gd name="connsiteY22" fmla="*/ 0 h 399097"/>
                <a:gd name="connsiteX23" fmla="*/ 532447 w 830580"/>
                <a:gd name="connsiteY23" fmla="*/ 25717 h 399097"/>
                <a:gd name="connsiteX24" fmla="*/ 532447 w 830580"/>
                <a:gd name="connsiteY24" fmla="*/ 25717 h 399097"/>
                <a:gd name="connsiteX25" fmla="*/ 532447 w 830580"/>
                <a:gd name="connsiteY25" fmla="*/ 25717 h 399097"/>
                <a:gd name="connsiteX26" fmla="*/ 532447 w 830580"/>
                <a:gd name="connsiteY26" fmla="*/ 25717 h 399097"/>
                <a:gd name="connsiteX0" fmla="*/ 532447 w 830580"/>
                <a:gd name="connsiteY0" fmla="*/ 25717 h 399097"/>
                <a:gd name="connsiteX1" fmla="*/ 532447 w 830580"/>
                <a:gd name="connsiteY1" fmla="*/ 25717 h 399097"/>
                <a:gd name="connsiteX2" fmla="*/ 532447 w 830580"/>
                <a:gd name="connsiteY2" fmla="*/ 25717 h 399097"/>
                <a:gd name="connsiteX3" fmla="*/ 528637 w 830580"/>
                <a:gd name="connsiteY3" fmla="*/ 27622 h 399097"/>
                <a:gd name="connsiteX4" fmla="*/ 300990 w 830580"/>
                <a:gd name="connsiteY4" fmla="*/ 27622 h 399097"/>
                <a:gd name="connsiteX5" fmla="*/ 280035 w 830580"/>
                <a:gd name="connsiteY5" fmla="*/ 4762 h 399097"/>
                <a:gd name="connsiteX6" fmla="*/ 277177 w 830580"/>
                <a:gd name="connsiteY6" fmla="*/ 952 h 399097"/>
                <a:gd name="connsiteX7" fmla="*/ 136207 w 830580"/>
                <a:gd name="connsiteY7" fmla="*/ 97155 h 399097"/>
                <a:gd name="connsiteX8" fmla="*/ 57150 w 830580"/>
                <a:gd name="connsiteY8" fmla="*/ 154305 h 399097"/>
                <a:gd name="connsiteX9" fmla="*/ 50482 w 830580"/>
                <a:gd name="connsiteY9" fmla="*/ 160972 h 399097"/>
                <a:gd name="connsiteX10" fmla="*/ 44767 w 830580"/>
                <a:gd name="connsiteY10" fmla="*/ 168592 h 399097"/>
                <a:gd name="connsiteX11" fmla="*/ 23812 w 830580"/>
                <a:gd name="connsiteY11" fmla="*/ 221932 h 399097"/>
                <a:gd name="connsiteX12" fmla="*/ 0 w 830580"/>
                <a:gd name="connsiteY12" fmla="*/ 399097 h 399097"/>
                <a:gd name="connsiteX13" fmla="*/ 830580 w 830580"/>
                <a:gd name="connsiteY13" fmla="*/ 399097 h 399097"/>
                <a:gd name="connsiteX14" fmla="*/ 806767 w 830580"/>
                <a:gd name="connsiteY14" fmla="*/ 221932 h 399097"/>
                <a:gd name="connsiteX15" fmla="*/ 794385 w 830580"/>
                <a:gd name="connsiteY15" fmla="*/ 183832 h 399097"/>
                <a:gd name="connsiteX16" fmla="*/ 785812 w 830580"/>
                <a:gd name="connsiteY16" fmla="*/ 167640 h 399097"/>
                <a:gd name="connsiteX17" fmla="*/ 780097 w 830580"/>
                <a:gd name="connsiteY17" fmla="*/ 160020 h 399097"/>
                <a:gd name="connsiteX18" fmla="*/ 773430 w 830580"/>
                <a:gd name="connsiteY18" fmla="*/ 153352 h 399097"/>
                <a:gd name="connsiteX19" fmla="*/ 694372 w 830580"/>
                <a:gd name="connsiteY19" fmla="*/ 96202 h 399097"/>
                <a:gd name="connsiteX20" fmla="*/ 624840 w 830580"/>
                <a:gd name="connsiteY20" fmla="*/ 48577 h 399097"/>
                <a:gd name="connsiteX21" fmla="*/ 554355 w 830580"/>
                <a:gd name="connsiteY21" fmla="*/ 0 h 399097"/>
                <a:gd name="connsiteX22" fmla="*/ 532447 w 830580"/>
                <a:gd name="connsiteY22" fmla="*/ 25717 h 399097"/>
                <a:gd name="connsiteX23" fmla="*/ 532447 w 830580"/>
                <a:gd name="connsiteY23" fmla="*/ 25717 h 399097"/>
                <a:gd name="connsiteX24" fmla="*/ 532447 w 830580"/>
                <a:gd name="connsiteY24" fmla="*/ 25717 h 399097"/>
                <a:gd name="connsiteX25" fmla="*/ 532447 w 830580"/>
                <a:gd name="connsiteY25" fmla="*/ 25717 h 399097"/>
                <a:gd name="connsiteX0" fmla="*/ 532447 w 830580"/>
                <a:gd name="connsiteY0" fmla="*/ 25717 h 399097"/>
                <a:gd name="connsiteX1" fmla="*/ 532447 w 830580"/>
                <a:gd name="connsiteY1" fmla="*/ 25717 h 399097"/>
                <a:gd name="connsiteX2" fmla="*/ 532447 w 830580"/>
                <a:gd name="connsiteY2" fmla="*/ 25717 h 399097"/>
                <a:gd name="connsiteX3" fmla="*/ 528637 w 830580"/>
                <a:gd name="connsiteY3" fmla="*/ 27622 h 399097"/>
                <a:gd name="connsiteX4" fmla="*/ 300990 w 830580"/>
                <a:gd name="connsiteY4" fmla="*/ 27622 h 399097"/>
                <a:gd name="connsiteX5" fmla="*/ 280035 w 830580"/>
                <a:gd name="connsiteY5" fmla="*/ 4762 h 399097"/>
                <a:gd name="connsiteX6" fmla="*/ 277177 w 830580"/>
                <a:gd name="connsiteY6" fmla="*/ 952 h 399097"/>
                <a:gd name="connsiteX7" fmla="*/ 136207 w 830580"/>
                <a:gd name="connsiteY7" fmla="*/ 97155 h 399097"/>
                <a:gd name="connsiteX8" fmla="*/ 57150 w 830580"/>
                <a:gd name="connsiteY8" fmla="*/ 154305 h 399097"/>
                <a:gd name="connsiteX9" fmla="*/ 50482 w 830580"/>
                <a:gd name="connsiteY9" fmla="*/ 160972 h 399097"/>
                <a:gd name="connsiteX10" fmla="*/ 44767 w 830580"/>
                <a:gd name="connsiteY10" fmla="*/ 168592 h 399097"/>
                <a:gd name="connsiteX11" fmla="*/ 23812 w 830580"/>
                <a:gd name="connsiteY11" fmla="*/ 221932 h 399097"/>
                <a:gd name="connsiteX12" fmla="*/ 0 w 830580"/>
                <a:gd name="connsiteY12" fmla="*/ 399097 h 399097"/>
                <a:gd name="connsiteX13" fmla="*/ 830580 w 830580"/>
                <a:gd name="connsiteY13" fmla="*/ 399097 h 399097"/>
                <a:gd name="connsiteX14" fmla="*/ 806767 w 830580"/>
                <a:gd name="connsiteY14" fmla="*/ 221932 h 399097"/>
                <a:gd name="connsiteX15" fmla="*/ 794385 w 830580"/>
                <a:gd name="connsiteY15" fmla="*/ 183832 h 399097"/>
                <a:gd name="connsiteX16" fmla="*/ 785812 w 830580"/>
                <a:gd name="connsiteY16" fmla="*/ 167640 h 399097"/>
                <a:gd name="connsiteX17" fmla="*/ 780097 w 830580"/>
                <a:gd name="connsiteY17" fmla="*/ 160020 h 399097"/>
                <a:gd name="connsiteX18" fmla="*/ 773430 w 830580"/>
                <a:gd name="connsiteY18" fmla="*/ 153352 h 399097"/>
                <a:gd name="connsiteX19" fmla="*/ 694372 w 830580"/>
                <a:gd name="connsiteY19" fmla="*/ 96202 h 399097"/>
                <a:gd name="connsiteX20" fmla="*/ 624840 w 830580"/>
                <a:gd name="connsiteY20" fmla="*/ 48577 h 399097"/>
                <a:gd name="connsiteX21" fmla="*/ 554355 w 830580"/>
                <a:gd name="connsiteY21" fmla="*/ 0 h 399097"/>
                <a:gd name="connsiteX22" fmla="*/ 532447 w 830580"/>
                <a:gd name="connsiteY22" fmla="*/ 25717 h 399097"/>
                <a:gd name="connsiteX23" fmla="*/ 532447 w 830580"/>
                <a:gd name="connsiteY23" fmla="*/ 25717 h 399097"/>
                <a:gd name="connsiteX24" fmla="*/ 532447 w 830580"/>
                <a:gd name="connsiteY24" fmla="*/ 25717 h 399097"/>
                <a:gd name="connsiteX0" fmla="*/ 532447 w 830580"/>
                <a:gd name="connsiteY0" fmla="*/ 25717 h 399097"/>
                <a:gd name="connsiteX1" fmla="*/ 532447 w 830580"/>
                <a:gd name="connsiteY1" fmla="*/ 25717 h 399097"/>
                <a:gd name="connsiteX2" fmla="*/ 532447 w 830580"/>
                <a:gd name="connsiteY2" fmla="*/ 25717 h 399097"/>
                <a:gd name="connsiteX3" fmla="*/ 528637 w 830580"/>
                <a:gd name="connsiteY3" fmla="*/ 27622 h 399097"/>
                <a:gd name="connsiteX4" fmla="*/ 300990 w 830580"/>
                <a:gd name="connsiteY4" fmla="*/ 27622 h 399097"/>
                <a:gd name="connsiteX5" fmla="*/ 280035 w 830580"/>
                <a:gd name="connsiteY5" fmla="*/ 4762 h 399097"/>
                <a:gd name="connsiteX6" fmla="*/ 277177 w 830580"/>
                <a:gd name="connsiteY6" fmla="*/ 952 h 399097"/>
                <a:gd name="connsiteX7" fmla="*/ 136207 w 830580"/>
                <a:gd name="connsiteY7" fmla="*/ 97155 h 399097"/>
                <a:gd name="connsiteX8" fmla="*/ 57150 w 830580"/>
                <a:gd name="connsiteY8" fmla="*/ 154305 h 399097"/>
                <a:gd name="connsiteX9" fmla="*/ 50482 w 830580"/>
                <a:gd name="connsiteY9" fmla="*/ 160972 h 399097"/>
                <a:gd name="connsiteX10" fmla="*/ 44767 w 830580"/>
                <a:gd name="connsiteY10" fmla="*/ 168592 h 399097"/>
                <a:gd name="connsiteX11" fmla="*/ 23812 w 830580"/>
                <a:gd name="connsiteY11" fmla="*/ 221932 h 399097"/>
                <a:gd name="connsiteX12" fmla="*/ 0 w 830580"/>
                <a:gd name="connsiteY12" fmla="*/ 399097 h 399097"/>
                <a:gd name="connsiteX13" fmla="*/ 830580 w 830580"/>
                <a:gd name="connsiteY13" fmla="*/ 399097 h 399097"/>
                <a:gd name="connsiteX14" fmla="*/ 806767 w 830580"/>
                <a:gd name="connsiteY14" fmla="*/ 221932 h 399097"/>
                <a:gd name="connsiteX15" fmla="*/ 794385 w 830580"/>
                <a:gd name="connsiteY15" fmla="*/ 183832 h 399097"/>
                <a:gd name="connsiteX16" fmla="*/ 785812 w 830580"/>
                <a:gd name="connsiteY16" fmla="*/ 167640 h 399097"/>
                <a:gd name="connsiteX17" fmla="*/ 780097 w 830580"/>
                <a:gd name="connsiteY17" fmla="*/ 160020 h 399097"/>
                <a:gd name="connsiteX18" fmla="*/ 773430 w 830580"/>
                <a:gd name="connsiteY18" fmla="*/ 153352 h 399097"/>
                <a:gd name="connsiteX19" fmla="*/ 694372 w 830580"/>
                <a:gd name="connsiteY19" fmla="*/ 96202 h 399097"/>
                <a:gd name="connsiteX20" fmla="*/ 624840 w 830580"/>
                <a:gd name="connsiteY20" fmla="*/ 48577 h 399097"/>
                <a:gd name="connsiteX21" fmla="*/ 554355 w 830580"/>
                <a:gd name="connsiteY21" fmla="*/ 0 h 399097"/>
                <a:gd name="connsiteX22" fmla="*/ 532447 w 830580"/>
                <a:gd name="connsiteY22" fmla="*/ 25717 h 399097"/>
                <a:gd name="connsiteX23" fmla="*/ 532447 w 830580"/>
                <a:gd name="connsiteY23" fmla="*/ 25717 h 399097"/>
                <a:gd name="connsiteX0" fmla="*/ 532447 w 830580"/>
                <a:gd name="connsiteY0" fmla="*/ 25717 h 399097"/>
                <a:gd name="connsiteX1" fmla="*/ 532447 w 830580"/>
                <a:gd name="connsiteY1" fmla="*/ 25717 h 399097"/>
                <a:gd name="connsiteX2" fmla="*/ 532447 w 830580"/>
                <a:gd name="connsiteY2" fmla="*/ 25717 h 399097"/>
                <a:gd name="connsiteX3" fmla="*/ 528637 w 830580"/>
                <a:gd name="connsiteY3" fmla="*/ 27622 h 399097"/>
                <a:gd name="connsiteX4" fmla="*/ 300990 w 830580"/>
                <a:gd name="connsiteY4" fmla="*/ 27622 h 399097"/>
                <a:gd name="connsiteX5" fmla="*/ 280035 w 830580"/>
                <a:gd name="connsiteY5" fmla="*/ 4762 h 399097"/>
                <a:gd name="connsiteX6" fmla="*/ 277177 w 830580"/>
                <a:gd name="connsiteY6" fmla="*/ 952 h 399097"/>
                <a:gd name="connsiteX7" fmla="*/ 136207 w 830580"/>
                <a:gd name="connsiteY7" fmla="*/ 97155 h 399097"/>
                <a:gd name="connsiteX8" fmla="*/ 57150 w 830580"/>
                <a:gd name="connsiteY8" fmla="*/ 154305 h 399097"/>
                <a:gd name="connsiteX9" fmla="*/ 50482 w 830580"/>
                <a:gd name="connsiteY9" fmla="*/ 160972 h 399097"/>
                <a:gd name="connsiteX10" fmla="*/ 44767 w 830580"/>
                <a:gd name="connsiteY10" fmla="*/ 168592 h 399097"/>
                <a:gd name="connsiteX11" fmla="*/ 23812 w 830580"/>
                <a:gd name="connsiteY11" fmla="*/ 221932 h 399097"/>
                <a:gd name="connsiteX12" fmla="*/ 0 w 830580"/>
                <a:gd name="connsiteY12" fmla="*/ 399097 h 399097"/>
                <a:gd name="connsiteX13" fmla="*/ 830580 w 830580"/>
                <a:gd name="connsiteY13" fmla="*/ 399097 h 399097"/>
                <a:gd name="connsiteX14" fmla="*/ 806767 w 830580"/>
                <a:gd name="connsiteY14" fmla="*/ 221932 h 399097"/>
                <a:gd name="connsiteX15" fmla="*/ 794385 w 830580"/>
                <a:gd name="connsiteY15" fmla="*/ 183832 h 399097"/>
                <a:gd name="connsiteX16" fmla="*/ 785812 w 830580"/>
                <a:gd name="connsiteY16" fmla="*/ 167640 h 399097"/>
                <a:gd name="connsiteX17" fmla="*/ 780097 w 830580"/>
                <a:gd name="connsiteY17" fmla="*/ 160020 h 399097"/>
                <a:gd name="connsiteX18" fmla="*/ 773430 w 830580"/>
                <a:gd name="connsiteY18" fmla="*/ 153352 h 399097"/>
                <a:gd name="connsiteX19" fmla="*/ 694372 w 830580"/>
                <a:gd name="connsiteY19" fmla="*/ 96202 h 399097"/>
                <a:gd name="connsiteX20" fmla="*/ 624840 w 830580"/>
                <a:gd name="connsiteY20" fmla="*/ 48577 h 399097"/>
                <a:gd name="connsiteX21" fmla="*/ 554355 w 830580"/>
                <a:gd name="connsiteY21" fmla="*/ 0 h 399097"/>
                <a:gd name="connsiteX22" fmla="*/ 532447 w 830580"/>
                <a:gd name="connsiteY22" fmla="*/ 25717 h 399097"/>
                <a:gd name="connsiteX0" fmla="*/ 554355 w 830580"/>
                <a:gd name="connsiteY0" fmla="*/ 390 h 399487"/>
                <a:gd name="connsiteX1" fmla="*/ 532447 w 830580"/>
                <a:gd name="connsiteY1" fmla="*/ 26107 h 399487"/>
                <a:gd name="connsiteX2" fmla="*/ 532447 w 830580"/>
                <a:gd name="connsiteY2" fmla="*/ 26107 h 399487"/>
                <a:gd name="connsiteX3" fmla="*/ 528637 w 830580"/>
                <a:gd name="connsiteY3" fmla="*/ 28012 h 399487"/>
                <a:gd name="connsiteX4" fmla="*/ 300990 w 830580"/>
                <a:gd name="connsiteY4" fmla="*/ 28012 h 399487"/>
                <a:gd name="connsiteX5" fmla="*/ 280035 w 830580"/>
                <a:gd name="connsiteY5" fmla="*/ 5152 h 399487"/>
                <a:gd name="connsiteX6" fmla="*/ 277177 w 830580"/>
                <a:gd name="connsiteY6" fmla="*/ 1342 h 399487"/>
                <a:gd name="connsiteX7" fmla="*/ 136207 w 830580"/>
                <a:gd name="connsiteY7" fmla="*/ 97545 h 399487"/>
                <a:gd name="connsiteX8" fmla="*/ 57150 w 830580"/>
                <a:gd name="connsiteY8" fmla="*/ 154695 h 399487"/>
                <a:gd name="connsiteX9" fmla="*/ 50482 w 830580"/>
                <a:gd name="connsiteY9" fmla="*/ 161362 h 399487"/>
                <a:gd name="connsiteX10" fmla="*/ 44767 w 830580"/>
                <a:gd name="connsiteY10" fmla="*/ 168982 h 399487"/>
                <a:gd name="connsiteX11" fmla="*/ 23812 w 830580"/>
                <a:gd name="connsiteY11" fmla="*/ 222322 h 399487"/>
                <a:gd name="connsiteX12" fmla="*/ 0 w 830580"/>
                <a:gd name="connsiteY12" fmla="*/ 399487 h 399487"/>
                <a:gd name="connsiteX13" fmla="*/ 830580 w 830580"/>
                <a:gd name="connsiteY13" fmla="*/ 399487 h 399487"/>
                <a:gd name="connsiteX14" fmla="*/ 806767 w 830580"/>
                <a:gd name="connsiteY14" fmla="*/ 222322 h 399487"/>
                <a:gd name="connsiteX15" fmla="*/ 794385 w 830580"/>
                <a:gd name="connsiteY15" fmla="*/ 184222 h 399487"/>
                <a:gd name="connsiteX16" fmla="*/ 785812 w 830580"/>
                <a:gd name="connsiteY16" fmla="*/ 168030 h 399487"/>
                <a:gd name="connsiteX17" fmla="*/ 780097 w 830580"/>
                <a:gd name="connsiteY17" fmla="*/ 160410 h 399487"/>
                <a:gd name="connsiteX18" fmla="*/ 773430 w 830580"/>
                <a:gd name="connsiteY18" fmla="*/ 153742 h 399487"/>
                <a:gd name="connsiteX19" fmla="*/ 694372 w 830580"/>
                <a:gd name="connsiteY19" fmla="*/ 96592 h 399487"/>
                <a:gd name="connsiteX20" fmla="*/ 624840 w 830580"/>
                <a:gd name="connsiteY20" fmla="*/ 48967 h 399487"/>
                <a:gd name="connsiteX21" fmla="*/ 554355 w 830580"/>
                <a:gd name="connsiteY21" fmla="*/ 390 h 399487"/>
                <a:gd name="connsiteX0" fmla="*/ 554355 w 830580"/>
                <a:gd name="connsiteY0" fmla="*/ 390 h 399487"/>
                <a:gd name="connsiteX1" fmla="*/ 532447 w 830580"/>
                <a:gd name="connsiteY1" fmla="*/ 26107 h 399487"/>
                <a:gd name="connsiteX2" fmla="*/ 532447 w 830580"/>
                <a:gd name="connsiteY2" fmla="*/ 26107 h 399487"/>
                <a:gd name="connsiteX3" fmla="*/ 300990 w 830580"/>
                <a:gd name="connsiteY3" fmla="*/ 28012 h 399487"/>
                <a:gd name="connsiteX4" fmla="*/ 280035 w 830580"/>
                <a:gd name="connsiteY4" fmla="*/ 5152 h 399487"/>
                <a:gd name="connsiteX5" fmla="*/ 277177 w 830580"/>
                <a:gd name="connsiteY5" fmla="*/ 1342 h 399487"/>
                <a:gd name="connsiteX6" fmla="*/ 136207 w 830580"/>
                <a:gd name="connsiteY6" fmla="*/ 97545 h 399487"/>
                <a:gd name="connsiteX7" fmla="*/ 57150 w 830580"/>
                <a:gd name="connsiteY7" fmla="*/ 154695 h 399487"/>
                <a:gd name="connsiteX8" fmla="*/ 50482 w 830580"/>
                <a:gd name="connsiteY8" fmla="*/ 161362 h 399487"/>
                <a:gd name="connsiteX9" fmla="*/ 44767 w 830580"/>
                <a:gd name="connsiteY9" fmla="*/ 168982 h 399487"/>
                <a:gd name="connsiteX10" fmla="*/ 23812 w 830580"/>
                <a:gd name="connsiteY10" fmla="*/ 222322 h 399487"/>
                <a:gd name="connsiteX11" fmla="*/ 0 w 830580"/>
                <a:gd name="connsiteY11" fmla="*/ 399487 h 399487"/>
                <a:gd name="connsiteX12" fmla="*/ 830580 w 830580"/>
                <a:gd name="connsiteY12" fmla="*/ 399487 h 399487"/>
                <a:gd name="connsiteX13" fmla="*/ 806767 w 830580"/>
                <a:gd name="connsiteY13" fmla="*/ 222322 h 399487"/>
                <a:gd name="connsiteX14" fmla="*/ 794385 w 830580"/>
                <a:gd name="connsiteY14" fmla="*/ 184222 h 399487"/>
                <a:gd name="connsiteX15" fmla="*/ 785812 w 830580"/>
                <a:gd name="connsiteY15" fmla="*/ 168030 h 399487"/>
                <a:gd name="connsiteX16" fmla="*/ 780097 w 830580"/>
                <a:gd name="connsiteY16" fmla="*/ 160410 h 399487"/>
                <a:gd name="connsiteX17" fmla="*/ 773430 w 830580"/>
                <a:gd name="connsiteY17" fmla="*/ 153742 h 399487"/>
                <a:gd name="connsiteX18" fmla="*/ 694372 w 830580"/>
                <a:gd name="connsiteY18" fmla="*/ 96592 h 399487"/>
                <a:gd name="connsiteX19" fmla="*/ 624840 w 830580"/>
                <a:gd name="connsiteY19" fmla="*/ 48967 h 399487"/>
                <a:gd name="connsiteX20" fmla="*/ 554355 w 830580"/>
                <a:gd name="connsiteY20" fmla="*/ 390 h 399487"/>
                <a:gd name="connsiteX0" fmla="*/ 554355 w 830580"/>
                <a:gd name="connsiteY0" fmla="*/ 390 h 399487"/>
                <a:gd name="connsiteX1" fmla="*/ 532447 w 830580"/>
                <a:gd name="connsiteY1" fmla="*/ 26107 h 399487"/>
                <a:gd name="connsiteX2" fmla="*/ 300990 w 830580"/>
                <a:gd name="connsiteY2" fmla="*/ 28012 h 399487"/>
                <a:gd name="connsiteX3" fmla="*/ 280035 w 830580"/>
                <a:gd name="connsiteY3" fmla="*/ 5152 h 399487"/>
                <a:gd name="connsiteX4" fmla="*/ 277177 w 830580"/>
                <a:gd name="connsiteY4" fmla="*/ 1342 h 399487"/>
                <a:gd name="connsiteX5" fmla="*/ 136207 w 830580"/>
                <a:gd name="connsiteY5" fmla="*/ 97545 h 399487"/>
                <a:gd name="connsiteX6" fmla="*/ 57150 w 830580"/>
                <a:gd name="connsiteY6" fmla="*/ 154695 h 399487"/>
                <a:gd name="connsiteX7" fmla="*/ 50482 w 830580"/>
                <a:gd name="connsiteY7" fmla="*/ 161362 h 399487"/>
                <a:gd name="connsiteX8" fmla="*/ 44767 w 830580"/>
                <a:gd name="connsiteY8" fmla="*/ 168982 h 399487"/>
                <a:gd name="connsiteX9" fmla="*/ 23812 w 830580"/>
                <a:gd name="connsiteY9" fmla="*/ 222322 h 399487"/>
                <a:gd name="connsiteX10" fmla="*/ 0 w 830580"/>
                <a:gd name="connsiteY10" fmla="*/ 399487 h 399487"/>
                <a:gd name="connsiteX11" fmla="*/ 830580 w 830580"/>
                <a:gd name="connsiteY11" fmla="*/ 399487 h 399487"/>
                <a:gd name="connsiteX12" fmla="*/ 806767 w 830580"/>
                <a:gd name="connsiteY12" fmla="*/ 222322 h 399487"/>
                <a:gd name="connsiteX13" fmla="*/ 794385 w 830580"/>
                <a:gd name="connsiteY13" fmla="*/ 184222 h 399487"/>
                <a:gd name="connsiteX14" fmla="*/ 785812 w 830580"/>
                <a:gd name="connsiteY14" fmla="*/ 168030 h 399487"/>
                <a:gd name="connsiteX15" fmla="*/ 780097 w 830580"/>
                <a:gd name="connsiteY15" fmla="*/ 160410 h 399487"/>
                <a:gd name="connsiteX16" fmla="*/ 773430 w 830580"/>
                <a:gd name="connsiteY16" fmla="*/ 153742 h 399487"/>
                <a:gd name="connsiteX17" fmla="*/ 694372 w 830580"/>
                <a:gd name="connsiteY17" fmla="*/ 96592 h 399487"/>
                <a:gd name="connsiteX18" fmla="*/ 624840 w 830580"/>
                <a:gd name="connsiteY18" fmla="*/ 48967 h 399487"/>
                <a:gd name="connsiteX19" fmla="*/ 554355 w 830580"/>
                <a:gd name="connsiteY19" fmla="*/ 390 h 399487"/>
                <a:gd name="connsiteX0" fmla="*/ 554355 w 830580"/>
                <a:gd name="connsiteY0" fmla="*/ 280 h 399377"/>
                <a:gd name="connsiteX1" fmla="*/ 300990 w 830580"/>
                <a:gd name="connsiteY1" fmla="*/ 27902 h 399377"/>
                <a:gd name="connsiteX2" fmla="*/ 280035 w 830580"/>
                <a:gd name="connsiteY2" fmla="*/ 5042 h 399377"/>
                <a:gd name="connsiteX3" fmla="*/ 277177 w 830580"/>
                <a:gd name="connsiteY3" fmla="*/ 1232 h 399377"/>
                <a:gd name="connsiteX4" fmla="*/ 136207 w 830580"/>
                <a:gd name="connsiteY4" fmla="*/ 97435 h 399377"/>
                <a:gd name="connsiteX5" fmla="*/ 57150 w 830580"/>
                <a:gd name="connsiteY5" fmla="*/ 154585 h 399377"/>
                <a:gd name="connsiteX6" fmla="*/ 50482 w 830580"/>
                <a:gd name="connsiteY6" fmla="*/ 161252 h 399377"/>
                <a:gd name="connsiteX7" fmla="*/ 44767 w 830580"/>
                <a:gd name="connsiteY7" fmla="*/ 168872 h 399377"/>
                <a:gd name="connsiteX8" fmla="*/ 23812 w 830580"/>
                <a:gd name="connsiteY8" fmla="*/ 222212 h 399377"/>
                <a:gd name="connsiteX9" fmla="*/ 0 w 830580"/>
                <a:gd name="connsiteY9" fmla="*/ 399377 h 399377"/>
                <a:gd name="connsiteX10" fmla="*/ 830580 w 830580"/>
                <a:gd name="connsiteY10" fmla="*/ 399377 h 399377"/>
                <a:gd name="connsiteX11" fmla="*/ 806767 w 830580"/>
                <a:gd name="connsiteY11" fmla="*/ 222212 h 399377"/>
                <a:gd name="connsiteX12" fmla="*/ 794385 w 830580"/>
                <a:gd name="connsiteY12" fmla="*/ 184112 h 399377"/>
                <a:gd name="connsiteX13" fmla="*/ 785812 w 830580"/>
                <a:gd name="connsiteY13" fmla="*/ 167920 h 399377"/>
                <a:gd name="connsiteX14" fmla="*/ 780097 w 830580"/>
                <a:gd name="connsiteY14" fmla="*/ 160300 h 399377"/>
                <a:gd name="connsiteX15" fmla="*/ 773430 w 830580"/>
                <a:gd name="connsiteY15" fmla="*/ 153632 h 399377"/>
                <a:gd name="connsiteX16" fmla="*/ 694372 w 830580"/>
                <a:gd name="connsiteY16" fmla="*/ 96482 h 399377"/>
                <a:gd name="connsiteX17" fmla="*/ 624840 w 830580"/>
                <a:gd name="connsiteY17" fmla="*/ 48857 h 399377"/>
                <a:gd name="connsiteX18" fmla="*/ 554355 w 830580"/>
                <a:gd name="connsiteY18" fmla="*/ 280 h 399377"/>
                <a:gd name="connsiteX0" fmla="*/ 554355 w 830580"/>
                <a:gd name="connsiteY0" fmla="*/ 2367 h 401464"/>
                <a:gd name="connsiteX1" fmla="*/ 280035 w 830580"/>
                <a:gd name="connsiteY1" fmla="*/ 7129 h 401464"/>
                <a:gd name="connsiteX2" fmla="*/ 277177 w 830580"/>
                <a:gd name="connsiteY2" fmla="*/ 3319 h 401464"/>
                <a:gd name="connsiteX3" fmla="*/ 136207 w 830580"/>
                <a:gd name="connsiteY3" fmla="*/ 99522 h 401464"/>
                <a:gd name="connsiteX4" fmla="*/ 57150 w 830580"/>
                <a:gd name="connsiteY4" fmla="*/ 156672 h 401464"/>
                <a:gd name="connsiteX5" fmla="*/ 50482 w 830580"/>
                <a:gd name="connsiteY5" fmla="*/ 163339 h 401464"/>
                <a:gd name="connsiteX6" fmla="*/ 44767 w 830580"/>
                <a:gd name="connsiteY6" fmla="*/ 170959 h 401464"/>
                <a:gd name="connsiteX7" fmla="*/ 23812 w 830580"/>
                <a:gd name="connsiteY7" fmla="*/ 224299 h 401464"/>
                <a:gd name="connsiteX8" fmla="*/ 0 w 830580"/>
                <a:gd name="connsiteY8" fmla="*/ 401464 h 401464"/>
                <a:gd name="connsiteX9" fmla="*/ 830580 w 830580"/>
                <a:gd name="connsiteY9" fmla="*/ 401464 h 401464"/>
                <a:gd name="connsiteX10" fmla="*/ 806767 w 830580"/>
                <a:gd name="connsiteY10" fmla="*/ 224299 h 401464"/>
                <a:gd name="connsiteX11" fmla="*/ 794385 w 830580"/>
                <a:gd name="connsiteY11" fmla="*/ 186199 h 401464"/>
                <a:gd name="connsiteX12" fmla="*/ 785812 w 830580"/>
                <a:gd name="connsiteY12" fmla="*/ 170007 h 401464"/>
                <a:gd name="connsiteX13" fmla="*/ 780097 w 830580"/>
                <a:gd name="connsiteY13" fmla="*/ 162387 h 401464"/>
                <a:gd name="connsiteX14" fmla="*/ 773430 w 830580"/>
                <a:gd name="connsiteY14" fmla="*/ 155719 h 401464"/>
                <a:gd name="connsiteX15" fmla="*/ 694372 w 830580"/>
                <a:gd name="connsiteY15" fmla="*/ 98569 h 401464"/>
                <a:gd name="connsiteX16" fmla="*/ 624840 w 830580"/>
                <a:gd name="connsiteY16" fmla="*/ 50944 h 401464"/>
                <a:gd name="connsiteX17" fmla="*/ 554355 w 830580"/>
                <a:gd name="connsiteY17" fmla="*/ 2367 h 401464"/>
                <a:gd name="connsiteX0" fmla="*/ 554355 w 830580"/>
                <a:gd name="connsiteY0" fmla="*/ 8723 h 407820"/>
                <a:gd name="connsiteX1" fmla="*/ 277177 w 830580"/>
                <a:gd name="connsiteY1" fmla="*/ 9675 h 407820"/>
                <a:gd name="connsiteX2" fmla="*/ 136207 w 830580"/>
                <a:gd name="connsiteY2" fmla="*/ 105878 h 407820"/>
                <a:gd name="connsiteX3" fmla="*/ 57150 w 830580"/>
                <a:gd name="connsiteY3" fmla="*/ 163028 h 407820"/>
                <a:gd name="connsiteX4" fmla="*/ 50482 w 830580"/>
                <a:gd name="connsiteY4" fmla="*/ 169695 h 407820"/>
                <a:gd name="connsiteX5" fmla="*/ 44767 w 830580"/>
                <a:gd name="connsiteY5" fmla="*/ 177315 h 407820"/>
                <a:gd name="connsiteX6" fmla="*/ 23812 w 830580"/>
                <a:gd name="connsiteY6" fmla="*/ 230655 h 407820"/>
                <a:gd name="connsiteX7" fmla="*/ 0 w 830580"/>
                <a:gd name="connsiteY7" fmla="*/ 407820 h 407820"/>
                <a:gd name="connsiteX8" fmla="*/ 830580 w 830580"/>
                <a:gd name="connsiteY8" fmla="*/ 407820 h 407820"/>
                <a:gd name="connsiteX9" fmla="*/ 806767 w 830580"/>
                <a:gd name="connsiteY9" fmla="*/ 230655 h 407820"/>
                <a:gd name="connsiteX10" fmla="*/ 794385 w 830580"/>
                <a:gd name="connsiteY10" fmla="*/ 192555 h 407820"/>
                <a:gd name="connsiteX11" fmla="*/ 785812 w 830580"/>
                <a:gd name="connsiteY11" fmla="*/ 176363 h 407820"/>
                <a:gd name="connsiteX12" fmla="*/ 780097 w 830580"/>
                <a:gd name="connsiteY12" fmla="*/ 168743 h 407820"/>
                <a:gd name="connsiteX13" fmla="*/ 773430 w 830580"/>
                <a:gd name="connsiteY13" fmla="*/ 162075 h 407820"/>
                <a:gd name="connsiteX14" fmla="*/ 694372 w 830580"/>
                <a:gd name="connsiteY14" fmla="*/ 104925 h 407820"/>
                <a:gd name="connsiteX15" fmla="*/ 624840 w 830580"/>
                <a:gd name="connsiteY15" fmla="*/ 57300 h 407820"/>
                <a:gd name="connsiteX16" fmla="*/ 554355 w 830580"/>
                <a:gd name="connsiteY16" fmla="*/ 8723 h 407820"/>
                <a:gd name="connsiteX0" fmla="*/ 554355 w 830580"/>
                <a:gd name="connsiteY0" fmla="*/ 3295 h 402392"/>
                <a:gd name="connsiteX1" fmla="*/ 277177 w 830580"/>
                <a:gd name="connsiteY1" fmla="*/ 4247 h 402392"/>
                <a:gd name="connsiteX2" fmla="*/ 136207 w 830580"/>
                <a:gd name="connsiteY2" fmla="*/ 100450 h 402392"/>
                <a:gd name="connsiteX3" fmla="*/ 57150 w 830580"/>
                <a:gd name="connsiteY3" fmla="*/ 157600 h 402392"/>
                <a:gd name="connsiteX4" fmla="*/ 50482 w 830580"/>
                <a:gd name="connsiteY4" fmla="*/ 164267 h 402392"/>
                <a:gd name="connsiteX5" fmla="*/ 44767 w 830580"/>
                <a:gd name="connsiteY5" fmla="*/ 171887 h 402392"/>
                <a:gd name="connsiteX6" fmla="*/ 23812 w 830580"/>
                <a:gd name="connsiteY6" fmla="*/ 225227 h 402392"/>
                <a:gd name="connsiteX7" fmla="*/ 0 w 830580"/>
                <a:gd name="connsiteY7" fmla="*/ 402392 h 402392"/>
                <a:gd name="connsiteX8" fmla="*/ 830580 w 830580"/>
                <a:gd name="connsiteY8" fmla="*/ 402392 h 402392"/>
                <a:gd name="connsiteX9" fmla="*/ 806767 w 830580"/>
                <a:gd name="connsiteY9" fmla="*/ 225227 h 402392"/>
                <a:gd name="connsiteX10" fmla="*/ 794385 w 830580"/>
                <a:gd name="connsiteY10" fmla="*/ 187127 h 402392"/>
                <a:gd name="connsiteX11" fmla="*/ 785812 w 830580"/>
                <a:gd name="connsiteY11" fmla="*/ 170935 h 402392"/>
                <a:gd name="connsiteX12" fmla="*/ 780097 w 830580"/>
                <a:gd name="connsiteY12" fmla="*/ 163315 h 402392"/>
                <a:gd name="connsiteX13" fmla="*/ 773430 w 830580"/>
                <a:gd name="connsiteY13" fmla="*/ 156647 h 402392"/>
                <a:gd name="connsiteX14" fmla="*/ 694372 w 830580"/>
                <a:gd name="connsiteY14" fmla="*/ 99497 h 402392"/>
                <a:gd name="connsiteX15" fmla="*/ 624840 w 830580"/>
                <a:gd name="connsiteY15" fmla="*/ 51872 h 402392"/>
                <a:gd name="connsiteX16" fmla="*/ 554355 w 830580"/>
                <a:gd name="connsiteY16" fmla="*/ 3295 h 402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30580" h="402392">
                  <a:moveTo>
                    <a:pt x="554355" y="3295"/>
                  </a:moveTo>
                  <a:cubicBezTo>
                    <a:pt x="496411" y="-4642"/>
                    <a:pt x="330666" y="4256"/>
                    <a:pt x="277177" y="4247"/>
                  </a:cubicBezTo>
                  <a:cubicBezTo>
                    <a:pt x="230505" y="35680"/>
                    <a:pt x="182880" y="69970"/>
                    <a:pt x="136207" y="100450"/>
                  </a:cubicBezTo>
                  <a:cubicBezTo>
                    <a:pt x="109537" y="118547"/>
                    <a:pt x="80962" y="135692"/>
                    <a:pt x="57150" y="157600"/>
                  </a:cubicBezTo>
                  <a:cubicBezTo>
                    <a:pt x="55245" y="159505"/>
                    <a:pt x="52387" y="161410"/>
                    <a:pt x="50482" y="164267"/>
                  </a:cubicBezTo>
                  <a:cubicBezTo>
                    <a:pt x="48577" y="166172"/>
                    <a:pt x="46672" y="169030"/>
                    <a:pt x="44767" y="171887"/>
                  </a:cubicBezTo>
                  <a:cubicBezTo>
                    <a:pt x="34290" y="188080"/>
                    <a:pt x="28575" y="207130"/>
                    <a:pt x="23812" y="225227"/>
                  </a:cubicBezTo>
                  <a:cubicBezTo>
                    <a:pt x="22860" y="229990"/>
                    <a:pt x="0" y="402392"/>
                    <a:pt x="0" y="402392"/>
                  </a:cubicBezTo>
                  <a:lnTo>
                    <a:pt x="830580" y="402392"/>
                  </a:lnTo>
                  <a:cubicBezTo>
                    <a:pt x="830580" y="402392"/>
                    <a:pt x="807720" y="229990"/>
                    <a:pt x="806767" y="225227"/>
                  </a:cubicBezTo>
                  <a:cubicBezTo>
                    <a:pt x="802957" y="212845"/>
                    <a:pt x="800100" y="199510"/>
                    <a:pt x="794385" y="187127"/>
                  </a:cubicBezTo>
                  <a:cubicBezTo>
                    <a:pt x="791527" y="181412"/>
                    <a:pt x="788670" y="175697"/>
                    <a:pt x="785812" y="170935"/>
                  </a:cubicBezTo>
                  <a:cubicBezTo>
                    <a:pt x="784860" y="168077"/>
                    <a:pt x="782002" y="166172"/>
                    <a:pt x="780097" y="163315"/>
                  </a:cubicBezTo>
                  <a:cubicBezTo>
                    <a:pt x="778192" y="161410"/>
                    <a:pt x="776287" y="158552"/>
                    <a:pt x="773430" y="156647"/>
                  </a:cubicBezTo>
                  <a:cubicBezTo>
                    <a:pt x="748665" y="135692"/>
                    <a:pt x="721042" y="117595"/>
                    <a:pt x="694372" y="99497"/>
                  </a:cubicBezTo>
                  <a:cubicBezTo>
                    <a:pt x="671512" y="84257"/>
                    <a:pt x="647700" y="68065"/>
                    <a:pt x="624840" y="51872"/>
                  </a:cubicBezTo>
                  <a:cubicBezTo>
                    <a:pt x="601027" y="35680"/>
                    <a:pt x="577215" y="18535"/>
                    <a:pt x="554355" y="3295"/>
                  </a:cubicBezTo>
                  <a:close/>
                </a:path>
              </a:pathLst>
            </a:custGeom>
            <a:solidFill>
              <a:schemeClr val="bg1"/>
            </a:solidFill>
            <a:ln w="9525" cap="flat">
              <a:noFill/>
              <a:prstDash val="solid"/>
              <a:miter/>
            </a:ln>
          </p:spPr>
          <p:txBody>
            <a:bodyPr rtlCol="0" anchor="ctr"/>
            <a:lstStyle/>
            <a:p>
              <a:endParaRPr lang="en-US" dirty="0"/>
            </a:p>
          </p:txBody>
        </p:sp>
        <p:sp>
          <p:nvSpPr>
            <p:cNvPr id="46" name="Freeform: Shape 45">
              <a:extLst>
                <a:ext uri="{FF2B5EF4-FFF2-40B4-BE49-F238E27FC236}">
                  <a16:creationId xmlns:a16="http://schemas.microsoft.com/office/drawing/2014/main" id="{1F14A1B3-5C29-3D52-66D5-11ADD552B638}"/>
                </a:ext>
              </a:extLst>
            </p:cNvPr>
            <p:cNvSpPr/>
            <p:nvPr/>
          </p:nvSpPr>
          <p:spPr>
            <a:xfrm>
              <a:off x="5512230" y="3377825"/>
              <a:ext cx="2197287" cy="1055805"/>
            </a:xfrm>
            <a:custGeom>
              <a:avLst/>
              <a:gdLst>
                <a:gd name="connsiteX0" fmla="*/ 1466538 w 2197287"/>
                <a:gd name="connsiteY0" fmla="*/ 0 h 1055805"/>
                <a:gd name="connsiteX1" fmla="*/ 1653005 w 2197287"/>
                <a:gd name="connsiteY1" fmla="*/ 128510 h 1055805"/>
                <a:gd name="connsiteX2" fmla="*/ 1836951 w 2197287"/>
                <a:gd name="connsiteY2" fmla="*/ 254501 h 1055805"/>
                <a:gd name="connsiteX3" fmla="*/ 2046097 w 2197287"/>
                <a:gd name="connsiteY3" fmla="*/ 405691 h 1055805"/>
                <a:gd name="connsiteX4" fmla="*/ 2063735 w 2197287"/>
                <a:gd name="connsiteY4" fmla="*/ 423331 h 1055805"/>
                <a:gd name="connsiteX5" fmla="*/ 2078854 w 2197287"/>
                <a:gd name="connsiteY5" fmla="*/ 443489 h 1055805"/>
                <a:gd name="connsiteX6" fmla="*/ 2101534 w 2197287"/>
                <a:gd name="connsiteY6" fmla="*/ 486325 h 1055805"/>
                <a:gd name="connsiteX7" fmla="*/ 2134290 w 2197287"/>
                <a:gd name="connsiteY7" fmla="*/ 587118 h 1055805"/>
                <a:gd name="connsiteX8" fmla="*/ 2197287 w 2197287"/>
                <a:gd name="connsiteY8" fmla="*/ 1055805 h 1055805"/>
                <a:gd name="connsiteX9" fmla="*/ 0 w 2197287"/>
                <a:gd name="connsiteY9" fmla="*/ 1055805 h 1055805"/>
                <a:gd name="connsiteX10" fmla="*/ 62994 w 2197287"/>
                <a:gd name="connsiteY10" fmla="*/ 587118 h 1055805"/>
                <a:gd name="connsiteX11" fmla="*/ 118430 w 2197287"/>
                <a:gd name="connsiteY11" fmla="*/ 446008 h 1055805"/>
                <a:gd name="connsiteX12" fmla="*/ 133549 w 2197287"/>
                <a:gd name="connsiteY12" fmla="*/ 425849 h 1055805"/>
                <a:gd name="connsiteX13" fmla="*/ 151189 w 2197287"/>
                <a:gd name="connsiteY13" fmla="*/ 408212 h 1055805"/>
                <a:gd name="connsiteX14" fmla="*/ 360333 w 2197287"/>
                <a:gd name="connsiteY14" fmla="*/ 257022 h 1055805"/>
                <a:gd name="connsiteX15" fmla="*/ 733267 w 2197287"/>
                <a:gd name="connsiteY15" fmla="*/ 2519 h 1055805"/>
                <a:gd name="connsiteX16" fmla="*/ 740828 w 2197287"/>
                <a:gd name="connsiteY16" fmla="*/ 12598 h 1055805"/>
                <a:gd name="connsiteX17" fmla="*/ 796264 w 2197287"/>
                <a:gd name="connsiteY17" fmla="*/ 73074 h 1055805"/>
                <a:gd name="connsiteX18" fmla="*/ 942414 w 2197287"/>
                <a:gd name="connsiteY18" fmla="*/ 811384 h 1055805"/>
                <a:gd name="connsiteX19" fmla="*/ 1033128 w 2197287"/>
                <a:gd name="connsiteY19" fmla="*/ 587118 h 1055805"/>
                <a:gd name="connsiteX20" fmla="*/ 1038167 w 2197287"/>
                <a:gd name="connsiteY20" fmla="*/ 546801 h 1055805"/>
                <a:gd name="connsiteX21" fmla="*/ 1020527 w 2197287"/>
                <a:gd name="connsiteY21" fmla="*/ 519084 h 1055805"/>
                <a:gd name="connsiteX22" fmla="*/ 955012 w 2197287"/>
                <a:gd name="connsiteY22" fmla="*/ 398133 h 1055805"/>
                <a:gd name="connsiteX23" fmla="*/ 949972 w 2197287"/>
                <a:gd name="connsiteY23" fmla="*/ 342696 h 1055805"/>
                <a:gd name="connsiteX24" fmla="*/ 1244793 w 2197287"/>
                <a:gd name="connsiteY24" fmla="*/ 342696 h 1055805"/>
                <a:gd name="connsiteX25" fmla="*/ 1239753 w 2197287"/>
                <a:gd name="connsiteY25" fmla="*/ 398133 h 1055805"/>
                <a:gd name="connsiteX26" fmla="*/ 1174238 w 2197287"/>
                <a:gd name="connsiteY26" fmla="*/ 519084 h 1055805"/>
                <a:gd name="connsiteX27" fmla="*/ 1156598 w 2197287"/>
                <a:gd name="connsiteY27" fmla="*/ 546801 h 1055805"/>
                <a:gd name="connsiteX28" fmla="*/ 1161638 w 2197287"/>
                <a:gd name="connsiteY28" fmla="*/ 587118 h 1055805"/>
                <a:gd name="connsiteX29" fmla="*/ 1252351 w 2197287"/>
                <a:gd name="connsiteY29" fmla="*/ 811384 h 1055805"/>
                <a:gd name="connsiteX30" fmla="*/ 1398501 w 2197287"/>
                <a:gd name="connsiteY30" fmla="*/ 73074 h 1055805"/>
                <a:gd name="connsiteX31" fmla="*/ 1408580 w 2197287"/>
                <a:gd name="connsiteY31" fmla="*/ 68034 h 1055805"/>
                <a:gd name="connsiteX32" fmla="*/ 1466538 w 2197287"/>
                <a:gd name="connsiteY32" fmla="*/ 0 h 1055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197287" h="1055805">
                  <a:moveTo>
                    <a:pt x="1466538" y="0"/>
                  </a:moveTo>
                  <a:cubicBezTo>
                    <a:pt x="1527013" y="40318"/>
                    <a:pt x="1590008" y="85674"/>
                    <a:pt x="1653005" y="128510"/>
                  </a:cubicBezTo>
                  <a:cubicBezTo>
                    <a:pt x="1713481" y="171348"/>
                    <a:pt x="1776475" y="214184"/>
                    <a:pt x="1836951" y="254501"/>
                  </a:cubicBezTo>
                  <a:cubicBezTo>
                    <a:pt x="1907506" y="302379"/>
                    <a:pt x="1980582" y="350255"/>
                    <a:pt x="2046097" y="405691"/>
                  </a:cubicBezTo>
                  <a:cubicBezTo>
                    <a:pt x="2053656" y="410730"/>
                    <a:pt x="2058695" y="418291"/>
                    <a:pt x="2063735" y="423331"/>
                  </a:cubicBezTo>
                  <a:cubicBezTo>
                    <a:pt x="2068775" y="430889"/>
                    <a:pt x="2076335" y="435929"/>
                    <a:pt x="2078854" y="443489"/>
                  </a:cubicBezTo>
                  <a:cubicBezTo>
                    <a:pt x="2086415" y="456087"/>
                    <a:pt x="2093973" y="471206"/>
                    <a:pt x="2101534" y="486325"/>
                  </a:cubicBezTo>
                  <a:cubicBezTo>
                    <a:pt x="2116652" y="519084"/>
                    <a:pt x="2124211" y="554362"/>
                    <a:pt x="2134290" y="587118"/>
                  </a:cubicBezTo>
                  <a:cubicBezTo>
                    <a:pt x="2136811" y="599718"/>
                    <a:pt x="2197287" y="1055805"/>
                    <a:pt x="2197287" y="1055805"/>
                  </a:cubicBezTo>
                  <a:lnTo>
                    <a:pt x="0" y="1055805"/>
                  </a:lnTo>
                  <a:cubicBezTo>
                    <a:pt x="0" y="1055805"/>
                    <a:pt x="60475" y="599718"/>
                    <a:pt x="62994" y="587118"/>
                  </a:cubicBezTo>
                  <a:cubicBezTo>
                    <a:pt x="75594" y="539243"/>
                    <a:pt x="90713" y="488846"/>
                    <a:pt x="118430" y="446008"/>
                  </a:cubicBezTo>
                  <a:cubicBezTo>
                    <a:pt x="123470" y="438450"/>
                    <a:pt x="128509" y="430889"/>
                    <a:pt x="133549" y="425849"/>
                  </a:cubicBezTo>
                  <a:cubicBezTo>
                    <a:pt x="138589" y="418291"/>
                    <a:pt x="146149" y="413251"/>
                    <a:pt x="151189" y="408212"/>
                  </a:cubicBezTo>
                  <a:cubicBezTo>
                    <a:pt x="214183" y="350255"/>
                    <a:pt x="289778" y="304898"/>
                    <a:pt x="360333" y="257022"/>
                  </a:cubicBezTo>
                  <a:cubicBezTo>
                    <a:pt x="483806" y="176388"/>
                    <a:pt x="609797" y="85674"/>
                    <a:pt x="733267" y="2519"/>
                  </a:cubicBezTo>
                  <a:lnTo>
                    <a:pt x="740828" y="12598"/>
                  </a:lnTo>
                  <a:cubicBezTo>
                    <a:pt x="758466" y="35278"/>
                    <a:pt x="776106" y="55437"/>
                    <a:pt x="796264" y="73074"/>
                  </a:cubicBezTo>
                  <a:cubicBezTo>
                    <a:pt x="849179" y="317498"/>
                    <a:pt x="889496" y="566959"/>
                    <a:pt x="942414" y="811384"/>
                  </a:cubicBezTo>
                  <a:cubicBezTo>
                    <a:pt x="970131" y="733268"/>
                    <a:pt x="1005408" y="665234"/>
                    <a:pt x="1033128" y="587118"/>
                  </a:cubicBezTo>
                  <a:cubicBezTo>
                    <a:pt x="1035646" y="574520"/>
                    <a:pt x="1040686" y="559401"/>
                    <a:pt x="1038167" y="546801"/>
                  </a:cubicBezTo>
                  <a:cubicBezTo>
                    <a:pt x="1035646" y="534203"/>
                    <a:pt x="1028088" y="529163"/>
                    <a:pt x="1020527" y="519084"/>
                  </a:cubicBezTo>
                  <a:cubicBezTo>
                    <a:pt x="990289" y="486325"/>
                    <a:pt x="967612" y="443489"/>
                    <a:pt x="955012" y="398133"/>
                  </a:cubicBezTo>
                  <a:cubicBezTo>
                    <a:pt x="949972" y="377974"/>
                    <a:pt x="947454" y="360334"/>
                    <a:pt x="949972" y="342696"/>
                  </a:cubicBezTo>
                  <a:cubicBezTo>
                    <a:pt x="972652" y="241904"/>
                    <a:pt x="1222113" y="239382"/>
                    <a:pt x="1244793" y="342696"/>
                  </a:cubicBezTo>
                  <a:cubicBezTo>
                    <a:pt x="1249833" y="362855"/>
                    <a:pt x="1244793" y="380492"/>
                    <a:pt x="1239753" y="398133"/>
                  </a:cubicBezTo>
                  <a:cubicBezTo>
                    <a:pt x="1227153" y="440968"/>
                    <a:pt x="1204476" y="483807"/>
                    <a:pt x="1174238" y="519084"/>
                  </a:cubicBezTo>
                  <a:cubicBezTo>
                    <a:pt x="1166677" y="529163"/>
                    <a:pt x="1159119" y="536722"/>
                    <a:pt x="1156598" y="546801"/>
                  </a:cubicBezTo>
                  <a:cubicBezTo>
                    <a:pt x="1151558" y="561920"/>
                    <a:pt x="1159119" y="574520"/>
                    <a:pt x="1161638" y="587118"/>
                  </a:cubicBezTo>
                  <a:cubicBezTo>
                    <a:pt x="1189357" y="665234"/>
                    <a:pt x="1224634" y="733268"/>
                    <a:pt x="1252351" y="811384"/>
                  </a:cubicBezTo>
                  <a:cubicBezTo>
                    <a:pt x="1305269" y="564441"/>
                    <a:pt x="1350626" y="317498"/>
                    <a:pt x="1398501" y="73074"/>
                  </a:cubicBezTo>
                  <a:cubicBezTo>
                    <a:pt x="1401022" y="70556"/>
                    <a:pt x="1406062" y="70556"/>
                    <a:pt x="1408580" y="68034"/>
                  </a:cubicBezTo>
                  <a:cubicBezTo>
                    <a:pt x="1426220" y="55437"/>
                    <a:pt x="1446379" y="30238"/>
                    <a:pt x="1466538" y="0"/>
                  </a:cubicBezTo>
                  <a:close/>
                </a:path>
              </a:pathLst>
            </a:custGeom>
            <a:solidFill>
              <a:srgbClr val="596673"/>
            </a:solidFill>
            <a:ln w="9525" cap="flat">
              <a:noFill/>
              <a:prstDash val="solid"/>
              <a:miter/>
            </a:ln>
          </p:spPr>
          <p:txBody>
            <a:bodyPr wrap="square" rtlCol="0" anchor="ctr">
              <a:noAutofit/>
            </a:bodyPr>
            <a:lstStyle/>
            <a:p>
              <a:endParaRPr lang="en-US" dirty="0"/>
            </a:p>
          </p:txBody>
        </p:sp>
        <p:sp>
          <p:nvSpPr>
            <p:cNvPr id="47" name="Freeform: Shape 46">
              <a:extLst>
                <a:ext uri="{FF2B5EF4-FFF2-40B4-BE49-F238E27FC236}">
                  <a16:creationId xmlns:a16="http://schemas.microsoft.com/office/drawing/2014/main" id="{A316B8E3-843D-8EF3-FEE2-05E4B25C1274}"/>
                </a:ext>
              </a:extLst>
            </p:cNvPr>
            <p:cNvSpPr/>
            <p:nvPr/>
          </p:nvSpPr>
          <p:spPr>
            <a:xfrm>
              <a:off x="6072517" y="2039676"/>
              <a:ext cx="1139108" cy="1456131"/>
            </a:xfrm>
            <a:custGeom>
              <a:avLst/>
              <a:gdLst>
                <a:gd name="connsiteX0" fmla="*/ 568591 w 1139108"/>
                <a:gd name="connsiteY0" fmla="*/ 125 h 1456131"/>
                <a:gd name="connsiteX1" fmla="*/ 1037278 w 1139108"/>
                <a:gd name="connsiteY1" fmla="*/ 257147 h 1456131"/>
                <a:gd name="connsiteX2" fmla="*/ 1107833 w 1139108"/>
                <a:gd name="connsiteY2" fmla="*/ 584724 h 1456131"/>
                <a:gd name="connsiteX3" fmla="*/ 1059958 w 1139108"/>
                <a:gd name="connsiteY3" fmla="*/ 710715 h 1456131"/>
                <a:gd name="connsiteX4" fmla="*/ 1092715 w 1139108"/>
                <a:gd name="connsiteY4" fmla="*/ 786310 h 1456131"/>
                <a:gd name="connsiteX5" fmla="*/ 1042318 w 1139108"/>
                <a:gd name="connsiteY5" fmla="*/ 997975 h 1456131"/>
                <a:gd name="connsiteX6" fmla="*/ 944046 w 1139108"/>
                <a:gd name="connsiteY6" fmla="*/ 1129006 h 1456131"/>
                <a:gd name="connsiteX7" fmla="*/ 863412 w 1139108"/>
                <a:gd name="connsiteY7" fmla="*/ 1282714 h 1456131"/>
                <a:gd name="connsiteX8" fmla="*/ 576152 w 1139108"/>
                <a:gd name="connsiteY8" fmla="*/ 1454062 h 1456131"/>
                <a:gd name="connsiteX9" fmla="*/ 102424 w 1139108"/>
                <a:gd name="connsiteY9" fmla="*/ 1055930 h 1456131"/>
                <a:gd name="connsiteX10" fmla="*/ 34388 w 1139108"/>
                <a:gd name="connsiteY10" fmla="*/ 718273 h 1456131"/>
                <a:gd name="connsiteX11" fmla="*/ 6671 w 1139108"/>
                <a:gd name="connsiteY11" fmla="*/ 383138 h 1456131"/>
                <a:gd name="connsiteX12" fmla="*/ 568591 w 1139108"/>
                <a:gd name="connsiteY12" fmla="*/ 125 h 1456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9108" h="1456131">
                  <a:moveTo>
                    <a:pt x="568591" y="125"/>
                  </a:moveTo>
                  <a:cubicBezTo>
                    <a:pt x="833174" y="-4915"/>
                    <a:pt x="1014601" y="143753"/>
                    <a:pt x="1037278" y="257147"/>
                  </a:cubicBezTo>
                  <a:cubicBezTo>
                    <a:pt x="1112873" y="226909"/>
                    <a:pt x="1180910" y="441093"/>
                    <a:pt x="1107833" y="584724"/>
                  </a:cubicBezTo>
                  <a:cubicBezTo>
                    <a:pt x="1085156" y="630081"/>
                    <a:pt x="1070037" y="672916"/>
                    <a:pt x="1059958" y="710715"/>
                  </a:cubicBezTo>
                  <a:cubicBezTo>
                    <a:pt x="1080117" y="725834"/>
                    <a:pt x="1090196" y="751032"/>
                    <a:pt x="1092715" y="786310"/>
                  </a:cubicBezTo>
                  <a:cubicBezTo>
                    <a:pt x="1095236" y="851825"/>
                    <a:pt x="1072556" y="940018"/>
                    <a:pt x="1042318" y="997975"/>
                  </a:cubicBezTo>
                  <a:cubicBezTo>
                    <a:pt x="1012080" y="1058451"/>
                    <a:pt x="966723" y="1063490"/>
                    <a:pt x="944046" y="1129006"/>
                  </a:cubicBezTo>
                  <a:cubicBezTo>
                    <a:pt x="921366" y="1181921"/>
                    <a:pt x="898689" y="1234838"/>
                    <a:pt x="863412" y="1282714"/>
                  </a:cubicBezTo>
                  <a:cubicBezTo>
                    <a:pt x="795375" y="1378467"/>
                    <a:pt x="694582" y="1443983"/>
                    <a:pt x="576152" y="1454062"/>
                  </a:cubicBezTo>
                  <a:cubicBezTo>
                    <a:pt x="331727" y="1479260"/>
                    <a:pt x="170458" y="1270116"/>
                    <a:pt x="102424" y="1055930"/>
                  </a:cubicBezTo>
                  <a:cubicBezTo>
                    <a:pt x="19269" y="1055930"/>
                    <a:pt x="-38686" y="786310"/>
                    <a:pt x="34388" y="718273"/>
                  </a:cubicBezTo>
                  <a:cubicBezTo>
                    <a:pt x="9189" y="632599"/>
                    <a:pt x="-10969" y="506608"/>
                    <a:pt x="6671" y="383138"/>
                  </a:cubicBezTo>
                  <a:cubicBezTo>
                    <a:pt x="41948" y="153833"/>
                    <a:pt x="301489" y="2643"/>
                    <a:pt x="568591" y="125"/>
                  </a:cubicBezTo>
                  <a:close/>
                </a:path>
              </a:pathLst>
            </a:custGeom>
            <a:solidFill>
              <a:srgbClr val="FFC39E"/>
            </a:solidFill>
            <a:ln w="9525" cap="flat">
              <a:noFill/>
              <a:prstDash val="solid"/>
              <a:miter/>
            </a:ln>
          </p:spPr>
          <p:txBody>
            <a:bodyPr wrap="square" rtlCol="0" anchor="ctr">
              <a:noAutofit/>
            </a:bodyPr>
            <a:lstStyle/>
            <a:p>
              <a:endParaRPr lang="en-US" dirty="0"/>
            </a:p>
          </p:txBody>
        </p:sp>
        <p:sp>
          <p:nvSpPr>
            <p:cNvPr id="48" name="Freeform: Shape 47">
              <a:extLst>
                <a:ext uri="{FF2B5EF4-FFF2-40B4-BE49-F238E27FC236}">
                  <a16:creationId xmlns:a16="http://schemas.microsoft.com/office/drawing/2014/main" id="{35A3A025-C3A2-DD4B-7098-251B0BA96082}"/>
                </a:ext>
              </a:extLst>
            </p:cNvPr>
            <p:cNvSpPr/>
            <p:nvPr/>
          </p:nvSpPr>
          <p:spPr>
            <a:xfrm>
              <a:off x="4156972" y="2039676"/>
              <a:ext cx="3904862" cy="3400811"/>
            </a:xfrm>
            <a:custGeom>
              <a:avLst/>
              <a:gdLst>
                <a:gd name="connsiteX0" fmla="*/ 3507187 w 3904862"/>
                <a:gd name="connsiteY0" fmla="*/ 2676176 h 3400811"/>
                <a:gd name="connsiteX1" fmla="*/ 3804526 w 3904862"/>
                <a:gd name="connsiteY1" fmla="*/ 2986113 h 3400811"/>
                <a:gd name="connsiteX2" fmla="*/ 3902798 w 3904862"/>
                <a:gd name="connsiteY2" fmla="*/ 3303610 h 3400811"/>
                <a:gd name="connsiteX3" fmla="*/ 3111573 w 3904862"/>
                <a:gd name="connsiteY3" fmla="*/ 3303610 h 3400811"/>
                <a:gd name="connsiteX4" fmla="*/ 3209848 w 3904862"/>
                <a:gd name="connsiteY4" fmla="*/ 2986113 h 3400811"/>
                <a:gd name="connsiteX5" fmla="*/ 3507187 w 3904862"/>
                <a:gd name="connsiteY5" fmla="*/ 2676176 h 3400811"/>
                <a:gd name="connsiteX6" fmla="*/ 397723 w 3904862"/>
                <a:gd name="connsiteY6" fmla="*/ 2676176 h 3400811"/>
                <a:gd name="connsiteX7" fmla="*/ 695062 w 3904862"/>
                <a:gd name="connsiteY7" fmla="*/ 2986113 h 3400811"/>
                <a:gd name="connsiteX8" fmla="*/ 793334 w 3904862"/>
                <a:gd name="connsiteY8" fmla="*/ 3303610 h 3400811"/>
                <a:gd name="connsiteX9" fmla="*/ 2109 w 3904862"/>
                <a:gd name="connsiteY9" fmla="*/ 3303610 h 3400811"/>
                <a:gd name="connsiteX10" fmla="*/ 100384 w 3904862"/>
                <a:gd name="connsiteY10" fmla="*/ 2986113 h 3400811"/>
                <a:gd name="connsiteX11" fmla="*/ 397723 w 3904862"/>
                <a:gd name="connsiteY11" fmla="*/ 2676176 h 3400811"/>
                <a:gd name="connsiteX12" fmla="*/ 1945213 w 3904862"/>
                <a:gd name="connsiteY12" fmla="*/ 2648295 h 3400811"/>
                <a:gd name="connsiteX13" fmla="*/ 2187449 w 3904862"/>
                <a:gd name="connsiteY13" fmla="*/ 2781134 h 3400811"/>
                <a:gd name="connsiteX14" fmla="*/ 2223914 w 3904862"/>
                <a:gd name="connsiteY14" fmla="*/ 2950437 h 3400811"/>
                <a:gd name="connsiteX15" fmla="*/ 2199171 w 3904862"/>
                <a:gd name="connsiteY15" fmla="*/ 3015554 h 3400811"/>
                <a:gd name="connsiteX16" fmla="*/ 2216100 w 3904862"/>
                <a:gd name="connsiteY16" fmla="*/ 3054624 h 3400811"/>
                <a:gd name="connsiteX17" fmla="*/ 2190054 w 3904862"/>
                <a:gd name="connsiteY17" fmla="*/ 3164020 h 3400811"/>
                <a:gd name="connsiteX18" fmla="*/ 2139263 w 3904862"/>
                <a:gd name="connsiteY18" fmla="*/ 3231742 h 3400811"/>
                <a:gd name="connsiteX19" fmla="*/ 2097588 w 3904862"/>
                <a:gd name="connsiteY19" fmla="*/ 3311183 h 3400811"/>
                <a:gd name="connsiteX20" fmla="*/ 1949121 w 3904862"/>
                <a:gd name="connsiteY20" fmla="*/ 3399742 h 3400811"/>
                <a:gd name="connsiteX21" fmla="*/ 1704280 w 3904862"/>
                <a:gd name="connsiteY21" fmla="*/ 3193973 h 3400811"/>
                <a:gd name="connsiteX22" fmla="*/ 1669116 w 3904862"/>
                <a:gd name="connsiteY22" fmla="*/ 3019460 h 3400811"/>
                <a:gd name="connsiteX23" fmla="*/ 1654791 w 3904862"/>
                <a:gd name="connsiteY23" fmla="*/ 2846250 h 3400811"/>
                <a:gd name="connsiteX24" fmla="*/ 1945213 w 3904862"/>
                <a:gd name="connsiteY24" fmla="*/ 2648295 h 3400811"/>
                <a:gd name="connsiteX25" fmla="*/ 2484136 w 3904862"/>
                <a:gd name="connsiteY25" fmla="*/ 124 h 3400811"/>
                <a:gd name="connsiteX26" fmla="*/ 2952823 w 3904862"/>
                <a:gd name="connsiteY26" fmla="*/ 257146 h 3400811"/>
                <a:gd name="connsiteX27" fmla="*/ 3023378 w 3904862"/>
                <a:gd name="connsiteY27" fmla="*/ 584723 h 3400811"/>
                <a:gd name="connsiteX28" fmla="*/ 2975503 w 3904862"/>
                <a:gd name="connsiteY28" fmla="*/ 710714 h 3400811"/>
                <a:gd name="connsiteX29" fmla="*/ 2615167 w 3904862"/>
                <a:gd name="connsiteY29" fmla="*/ 365497 h 3400811"/>
                <a:gd name="connsiteX30" fmla="*/ 1949933 w 3904862"/>
                <a:gd name="connsiteY30" fmla="*/ 718272 h 3400811"/>
                <a:gd name="connsiteX31" fmla="*/ 1922216 w 3904862"/>
                <a:gd name="connsiteY31" fmla="*/ 383137 h 3400811"/>
                <a:gd name="connsiteX32" fmla="*/ 2484136 w 3904862"/>
                <a:gd name="connsiteY32" fmla="*/ 124 h 3400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04862" h="3400811">
                  <a:moveTo>
                    <a:pt x="3507187" y="2676176"/>
                  </a:moveTo>
                  <a:cubicBezTo>
                    <a:pt x="3718852" y="2693813"/>
                    <a:pt x="3791926" y="2839963"/>
                    <a:pt x="3804526" y="2986113"/>
                  </a:cubicBezTo>
                  <a:cubicBezTo>
                    <a:pt x="3819645" y="3187699"/>
                    <a:pt x="3920438" y="3306132"/>
                    <a:pt x="3902798" y="3303610"/>
                  </a:cubicBezTo>
                  <a:cubicBezTo>
                    <a:pt x="3882639" y="3376687"/>
                    <a:pt x="3204808" y="3429602"/>
                    <a:pt x="3111573" y="3303610"/>
                  </a:cubicBezTo>
                  <a:cubicBezTo>
                    <a:pt x="3093936" y="3306132"/>
                    <a:pt x="3192207" y="3187699"/>
                    <a:pt x="3209848" y="2986113"/>
                  </a:cubicBezTo>
                  <a:cubicBezTo>
                    <a:pt x="3222445" y="2839963"/>
                    <a:pt x="3295522" y="2693813"/>
                    <a:pt x="3507187" y="2676176"/>
                  </a:cubicBezTo>
                  <a:close/>
                  <a:moveTo>
                    <a:pt x="397723" y="2676176"/>
                  </a:moveTo>
                  <a:cubicBezTo>
                    <a:pt x="609388" y="2693813"/>
                    <a:pt x="682462" y="2839963"/>
                    <a:pt x="695062" y="2986113"/>
                  </a:cubicBezTo>
                  <a:cubicBezTo>
                    <a:pt x="710181" y="3187699"/>
                    <a:pt x="810974" y="3306132"/>
                    <a:pt x="793334" y="3303610"/>
                  </a:cubicBezTo>
                  <a:cubicBezTo>
                    <a:pt x="773175" y="3376687"/>
                    <a:pt x="95344" y="3429602"/>
                    <a:pt x="2109" y="3303610"/>
                  </a:cubicBezTo>
                  <a:cubicBezTo>
                    <a:pt x="-15529" y="3306132"/>
                    <a:pt x="82743" y="3187699"/>
                    <a:pt x="100384" y="2986113"/>
                  </a:cubicBezTo>
                  <a:cubicBezTo>
                    <a:pt x="112981" y="2839963"/>
                    <a:pt x="186058" y="2693813"/>
                    <a:pt x="397723" y="2676176"/>
                  </a:cubicBezTo>
                  <a:close/>
                  <a:moveTo>
                    <a:pt x="1945213" y="2648295"/>
                  </a:moveTo>
                  <a:cubicBezTo>
                    <a:pt x="2081960" y="2645691"/>
                    <a:pt x="2175728" y="2722528"/>
                    <a:pt x="2187449" y="2781134"/>
                  </a:cubicBezTo>
                  <a:cubicBezTo>
                    <a:pt x="2226519" y="2765506"/>
                    <a:pt x="2261683" y="2876203"/>
                    <a:pt x="2223914" y="2950437"/>
                  </a:cubicBezTo>
                  <a:cubicBezTo>
                    <a:pt x="2212194" y="2973879"/>
                    <a:pt x="2204380" y="2996018"/>
                    <a:pt x="2199171" y="3015554"/>
                  </a:cubicBezTo>
                  <a:cubicBezTo>
                    <a:pt x="2209589" y="3023368"/>
                    <a:pt x="2214799" y="3036391"/>
                    <a:pt x="2216100" y="3054624"/>
                  </a:cubicBezTo>
                  <a:cubicBezTo>
                    <a:pt x="2217403" y="3088485"/>
                    <a:pt x="2205682" y="3134066"/>
                    <a:pt x="2190054" y="3164020"/>
                  </a:cubicBezTo>
                  <a:cubicBezTo>
                    <a:pt x="2174425" y="3195276"/>
                    <a:pt x="2150983" y="3197881"/>
                    <a:pt x="2139263" y="3231742"/>
                  </a:cubicBezTo>
                  <a:cubicBezTo>
                    <a:pt x="2127541" y="3259090"/>
                    <a:pt x="2115821" y="3286440"/>
                    <a:pt x="2097588" y="3311183"/>
                  </a:cubicBezTo>
                  <a:cubicBezTo>
                    <a:pt x="2062424" y="3360672"/>
                    <a:pt x="2010330" y="3394533"/>
                    <a:pt x="1949121" y="3399742"/>
                  </a:cubicBezTo>
                  <a:cubicBezTo>
                    <a:pt x="1822793" y="3412766"/>
                    <a:pt x="1739443" y="3304672"/>
                    <a:pt x="1704280" y="3193973"/>
                  </a:cubicBezTo>
                  <a:cubicBezTo>
                    <a:pt x="1661302" y="3193973"/>
                    <a:pt x="1631349" y="3054624"/>
                    <a:pt x="1669116" y="3019460"/>
                  </a:cubicBezTo>
                  <a:cubicBezTo>
                    <a:pt x="1656093" y="2975181"/>
                    <a:pt x="1645674" y="2910064"/>
                    <a:pt x="1654791" y="2846250"/>
                  </a:cubicBezTo>
                  <a:cubicBezTo>
                    <a:pt x="1673024" y="2727737"/>
                    <a:pt x="1807165" y="2649597"/>
                    <a:pt x="1945213" y="2648295"/>
                  </a:cubicBezTo>
                  <a:close/>
                  <a:moveTo>
                    <a:pt x="2484136" y="124"/>
                  </a:moveTo>
                  <a:cubicBezTo>
                    <a:pt x="2748719" y="-4916"/>
                    <a:pt x="2930146" y="143752"/>
                    <a:pt x="2952823" y="257146"/>
                  </a:cubicBezTo>
                  <a:cubicBezTo>
                    <a:pt x="3028418" y="226908"/>
                    <a:pt x="3096455" y="441091"/>
                    <a:pt x="3023378" y="584723"/>
                  </a:cubicBezTo>
                  <a:cubicBezTo>
                    <a:pt x="3000701" y="630079"/>
                    <a:pt x="2985582" y="672915"/>
                    <a:pt x="2975503" y="710714"/>
                  </a:cubicBezTo>
                  <a:cubicBezTo>
                    <a:pt x="2889829" y="738430"/>
                    <a:pt x="2670603" y="448652"/>
                    <a:pt x="2615167" y="365497"/>
                  </a:cubicBezTo>
                  <a:cubicBezTo>
                    <a:pt x="2552172" y="476369"/>
                    <a:pt x="2048207" y="778748"/>
                    <a:pt x="1949933" y="718272"/>
                  </a:cubicBezTo>
                  <a:cubicBezTo>
                    <a:pt x="1924734" y="632598"/>
                    <a:pt x="1904576" y="506607"/>
                    <a:pt x="1922216" y="383137"/>
                  </a:cubicBezTo>
                  <a:cubicBezTo>
                    <a:pt x="1957493" y="153831"/>
                    <a:pt x="2217034" y="2642"/>
                    <a:pt x="2484136" y="124"/>
                  </a:cubicBezTo>
                  <a:close/>
                </a:path>
              </a:pathLst>
            </a:custGeom>
            <a:solidFill>
              <a:srgbClr val="595959"/>
            </a:solidFill>
            <a:ln w="9525" cap="flat">
              <a:noFill/>
              <a:prstDash val="solid"/>
              <a:miter/>
            </a:ln>
          </p:spPr>
          <p:txBody>
            <a:bodyPr wrap="square" rtlCol="0" anchor="ctr">
              <a:noAutofit/>
            </a:bodyPr>
            <a:lstStyle/>
            <a:p>
              <a:endParaRPr lang="en-US" dirty="0"/>
            </a:p>
          </p:txBody>
        </p:sp>
        <p:sp>
          <p:nvSpPr>
            <p:cNvPr id="49" name="Freeform: Shape 48">
              <a:extLst>
                <a:ext uri="{FF2B5EF4-FFF2-40B4-BE49-F238E27FC236}">
                  <a16:creationId xmlns:a16="http://schemas.microsoft.com/office/drawing/2014/main" id="{7D8D57DC-A657-197A-1A57-9B75D82B7A24}"/>
                </a:ext>
              </a:extLst>
            </p:cNvPr>
            <p:cNvSpPr/>
            <p:nvPr/>
          </p:nvSpPr>
          <p:spPr>
            <a:xfrm>
              <a:off x="6152894" y="4850030"/>
              <a:ext cx="25198" cy="25198"/>
            </a:xfrm>
            <a:custGeom>
              <a:avLst/>
              <a:gdLst>
                <a:gd name="connsiteX0" fmla="*/ 5477 w 0"/>
                <a:gd name="connsiteY0" fmla="*/ 8334 h 9525"/>
                <a:gd name="connsiteX1" fmla="*/ 3572 w 0"/>
                <a:gd name="connsiteY1" fmla="*/ 8334 h 9525"/>
                <a:gd name="connsiteX2" fmla="*/ 3572 w 0"/>
                <a:gd name="connsiteY2" fmla="*/ 3572 h 9525"/>
                <a:gd name="connsiteX3" fmla="*/ 5477 w 0"/>
                <a:gd name="connsiteY3" fmla="*/ 3572 h 9525"/>
                <a:gd name="connsiteX4" fmla="*/ 5477 w 0"/>
                <a:gd name="connsiteY4" fmla="*/ 8334 h 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h="9525">
                  <a:moveTo>
                    <a:pt x="5477" y="8334"/>
                  </a:moveTo>
                  <a:lnTo>
                    <a:pt x="3572" y="8334"/>
                  </a:lnTo>
                  <a:lnTo>
                    <a:pt x="3572" y="3572"/>
                  </a:lnTo>
                  <a:lnTo>
                    <a:pt x="5477" y="3572"/>
                  </a:lnTo>
                  <a:lnTo>
                    <a:pt x="5477" y="8334"/>
                  </a:lnTo>
                  <a:close/>
                </a:path>
              </a:pathLst>
            </a:custGeom>
            <a:noFill/>
            <a:ln w="4763" cap="flat">
              <a:solidFill>
                <a:srgbClr val="000000"/>
              </a:solid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408C3008-ABAF-AA7C-3A79-9B63C553B007}"/>
                </a:ext>
              </a:extLst>
            </p:cNvPr>
            <p:cNvSpPr/>
            <p:nvPr/>
          </p:nvSpPr>
          <p:spPr>
            <a:xfrm>
              <a:off x="3968008" y="5485839"/>
              <a:ext cx="4277788" cy="694029"/>
            </a:xfrm>
            <a:custGeom>
              <a:avLst/>
              <a:gdLst>
                <a:gd name="connsiteX0" fmla="*/ 3730483 w 4277788"/>
                <a:gd name="connsiteY0" fmla="*/ 1076 h 694029"/>
                <a:gd name="connsiteX1" fmla="*/ 4152238 w 4277788"/>
                <a:gd name="connsiteY1" fmla="*/ 99350 h 694029"/>
                <a:gd name="connsiteX2" fmla="*/ 4225315 w 4277788"/>
                <a:gd name="connsiteY2" fmla="*/ 235421 h 694029"/>
                <a:gd name="connsiteX3" fmla="*/ 4275711 w 4277788"/>
                <a:gd name="connsiteY3" fmla="*/ 562998 h 694029"/>
                <a:gd name="connsiteX4" fmla="*/ 4157278 w 4277788"/>
                <a:gd name="connsiteY4" fmla="*/ 694029 h 694029"/>
                <a:gd name="connsiteX5" fmla="*/ 3222424 w 4277788"/>
                <a:gd name="connsiteY5" fmla="*/ 694029 h 694029"/>
                <a:gd name="connsiteX6" fmla="*/ 3111552 w 4277788"/>
                <a:gd name="connsiteY6" fmla="*/ 562998 h 694029"/>
                <a:gd name="connsiteX7" fmla="*/ 3161948 w 4277788"/>
                <a:gd name="connsiteY7" fmla="*/ 235421 h 694029"/>
                <a:gd name="connsiteX8" fmla="*/ 3235022 w 4277788"/>
                <a:gd name="connsiteY8" fmla="*/ 99350 h 694029"/>
                <a:gd name="connsiteX9" fmla="*/ 3730483 w 4277788"/>
                <a:gd name="connsiteY9" fmla="*/ 1076 h 694029"/>
                <a:gd name="connsiteX10" fmla="*/ 621019 w 4277788"/>
                <a:gd name="connsiteY10" fmla="*/ 1076 h 694029"/>
                <a:gd name="connsiteX11" fmla="*/ 1042774 w 4277788"/>
                <a:gd name="connsiteY11" fmla="*/ 99350 h 694029"/>
                <a:gd name="connsiteX12" fmla="*/ 1115851 w 4277788"/>
                <a:gd name="connsiteY12" fmla="*/ 235421 h 694029"/>
                <a:gd name="connsiteX13" fmla="*/ 1166247 w 4277788"/>
                <a:gd name="connsiteY13" fmla="*/ 562998 h 694029"/>
                <a:gd name="connsiteX14" fmla="*/ 1047814 w 4277788"/>
                <a:gd name="connsiteY14" fmla="*/ 694029 h 694029"/>
                <a:gd name="connsiteX15" fmla="*/ 112960 w 4277788"/>
                <a:gd name="connsiteY15" fmla="*/ 694029 h 694029"/>
                <a:gd name="connsiteX16" fmla="*/ 2088 w 4277788"/>
                <a:gd name="connsiteY16" fmla="*/ 562998 h 694029"/>
                <a:gd name="connsiteX17" fmla="*/ 52484 w 4277788"/>
                <a:gd name="connsiteY17" fmla="*/ 235421 h 694029"/>
                <a:gd name="connsiteX18" fmla="*/ 125558 w 4277788"/>
                <a:gd name="connsiteY18" fmla="*/ 99350 h 694029"/>
                <a:gd name="connsiteX19" fmla="*/ 621019 w 4277788"/>
                <a:gd name="connsiteY19" fmla="*/ 1076 h 694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277788" h="694029">
                  <a:moveTo>
                    <a:pt x="3730483" y="1076"/>
                  </a:moveTo>
                  <a:cubicBezTo>
                    <a:pt x="3881988" y="8006"/>
                    <a:pt x="4021208" y="47693"/>
                    <a:pt x="4152238" y="99350"/>
                  </a:cubicBezTo>
                  <a:cubicBezTo>
                    <a:pt x="4202635" y="119509"/>
                    <a:pt x="4212714" y="154786"/>
                    <a:pt x="4225315" y="235421"/>
                  </a:cubicBezTo>
                  <a:cubicBezTo>
                    <a:pt x="4242952" y="343772"/>
                    <a:pt x="4258071" y="454647"/>
                    <a:pt x="4275711" y="562998"/>
                  </a:cubicBezTo>
                  <a:cubicBezTo>
                    <a:pt x="4288309" y="643632"/>
                    <a:pt x="4242952" y="694029"/>
                    <a:pt x="4157278" y="694029"/>
                  </a:cubicBezTo>
                  <a:lnTo>
                    <a:pt x="3222424" y="694029"/>
                  </a:lnTo>
                  <a:cubicBezTo>
                    <a:pt x="3144308" y="694029"/>
                    <a:pt x="3098951" y="641114"/>
                    <a:pt x="3111552" y="562998"/>
                  </a:cubicBezTo>
                  <a:cubicBezTo>
                    <a:pt x="3129189" y="454647"/>
                    <a:pt x="3144308" y="343772"/>
                    <a:pt x="3161948" y="235421"/>
                  </a:cubicBezTo>
                  <a:cubicBezTo>
                    <a:pt x="3174546" y="154786"/>
                    <a:pt x="3187147" y="119509"/>
                    <a:pt x="3235022" y="99350"/>
                  </a:cubicBezTo>
                  <a:cubicBezTo>
                    <a:pt x="3415190" y="19975"/>
                    <a:pt x="3578979" y="-5853"/>
                    <a:pt x="3730483" y="1076"/>
                  </a:cubicBezTo>
                  <a:close/>
                  <a:moveTo>
                    <a:pt x="621019" y="1076"/>
                  </a:moveTo>
                  <a:cubicBezTo>
                    <a:pt x="772524" y="8006"/>
                    <a:pt x="911744" y="47693"/>
                    <a:pt x="1042774" y="99350"/>
                  </a:cubicBezTo>
                  <a:cubicBezTo>
                    <a:pt x="1093171" y="119509"/>
                    <a:pt x="1103250" y="154786"/>
                    <a:pt x="1115851" y="235421"/>
                  </a:cubicBezTo>
                  <a:cubicBezTo>
                    <a:pt x="1133488" y="343772"/>
                    <a:pt x="1148607" y="454647"/>
                    <a:pt x="1166247" y="562998"/>
                  </a:cubicBezTo>
                  <a:cubicBezTo>
                    <a:pt x="1178845" y="643632"/>
                    <a:pt x="1133488" y="694029"/>
                    <a:pt x="1047814" y="694029"/>
                  </a:cubicBezTo>
                  <a:lnTo>
                    <a:pt x="112960" y="694029"/>
                  </a:lnTo>
                  <a:cubicBezTo>
                    <a:pt x="34844" y="694029"/>
                    <a:pt x="-10513" y="641114"/>
                    <a:pt x="2088" y="562998"/>
                  </a:cubicBezTo>
                  <a:cubicBezTo>
                    <a:pt x="19725" y="454647"/>
                    <a:pt x="34844" y="343772"/>
                    <a:pt x="52484" y="235421"/>
                  </a:cubicBezTo>
                  <a:cubicBezTo>
                    <a:pt x="65082" y="154786"/>
                    <a:pt x="77683" y="119509"/>
                    <a:pt x="125558" y="99350"/>
                  </a:cubicBezTo>
                  <a:cubicBezTo>
                    <a:pt x="305726" y="19975"/>
                    <a:pt x="469515" y="-5853"/>
                    <a:pt x="621019" y="1076"/>
                  </a:cubicBezTo>
                  <a:close/>
                </a:path>
              </a:pathLst>
            </a:custGeom>
            <a:solidFill>
              <a:srgbClr val="9E01BF"/>
            </a:solidFill>
            <a:ln w="9525" cap="flat">
              <a:noFill/>
              <a:prstDash val="solid"/>
              <a:miter/>
            </a:ln>
          </p:spPr>
          <p:txBody>
            <a:bodyPr wrap="square" rtlCol="0" anchor="ctr">
              <a:noAutofit/>
            </a:bodyPr>
            <a:lstStyle/>
            <a:p>
              <a:endParaRPr lang="en-US" dirty="0"/>
            </a:p>
          </p:txBody>
        </p:sp>
        <p:sp>
          <p:nvSpPr>
            <p:cNvPr id="51" name="Freeform: Shape 50">
              <a:extLst>
                <a:ext uri="{FF2B5EF4-FFF2-40B4-BE49-F238E27FC236}">
                  <a16:creationId xmlns:a16="http://schemas.microsoft.com/office/drawing/2014/main" id="{F742DF6C-3A71-43A4-AABF-B8AB9266C1C4}"/>
                </a:ext>
              </a:extLst>
            </p:cNvPr>
            <p:cNvSpPr/>
            <p:nvPr/>
          </p:nvSpPr>
          <p:spPr>
            <a:xfrm>
              <a:off x="5531127" y="5517398"/>
              <a:ext cx="1168325" cy="662469"/>
            </a:xfrm>
            <a:custGeom>
              <a:avLst/>
              <a:gdLst>
                <a:gd name="connsiteX0" fmla="*/ 628164 w 1168325"/>
                <a:gd name="connsiteY0" fmla="*/ 771 h 662469"/>
                <a:gd name="connsiteX1" fmla="*/ 1042776 w 1168325"/>
                <a:gd name="connsiteY1" fmla="*/ 67791 h 662469"/>
                <a:gd name="connsiteX2" fmla="*/ 1115852 w 1168325"/>
                <a:gd name="connsiteY2" fmla="*/ 203862 h 662469"/>
                <a:gd name="connsiteX3" fmla="*/ 1166248 w 1168325"/>
                <a:gd name="connsiteY3" fmla="*/ 531438 h 662469"/>
                <a:gd name="connsiteX4" fmla="*/ 1047815 w 1168325"/>
                <a:gd name="connsiteY4" fmla="*/ 662469 h 662469"/>
                <a:gd name="connsiteX5" fmla="*/ 112962 w 1168325"/>
                <a:gd name="connsiteY5" fmla="*/ 662469 h 662469"/>
                <a:gd name="connsiteX6" fmla="*/ 2089 w 1168325"/>
                <a:gd name="connsiteY6" fmla="*/ 531438 h 662469"/>
                <a:gd name="connsiteX7" fmla="*/ 52486 w 1168325"/>
                <a:gd name="connsiteY7" fmla="*/ 203862 h 662469"/>
                <a:gd name="connsiteX8" fmla="*/ 125559 w 1168325"/>
                <a:gd name="connsiteY8" fmla="*/ 67791 h 662469"/>
                <a:gd name="connsiteX9" fmla="*/ 628164 w 1168325"/>
                <a:gd name="connsiteY9" fmla="*/ 771 h 662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68325" h="662469">
                  <a:moveTo>
                    <a:pt x="628164" y="771"/>
                  </a:moveTo>
                  <a:cubicBezTo>
                    <a:pt x="777288" y="5617"/>
                    <a:pt x="911745" y="32804"/>
                    <a:pt x="1042776" y="67791"/>
                  </a:cubicBezTo>
                  <a:cubicBezTo>
                    <a:pt x="1095217" y="81794"/>
                    <a:pt x="1103252" y="123227"/>
                    <a:pt x="1115852" y="203862"/>
                  </a:cubicBezTo>
                  <a:cubicBezTo>
                    <a:pt x="1133489" y="312213"/>
                    <a:pt x="1148608" y="423088"/>
                    <a:pt x="1166248" y="531438"/>
                  </a:cubicBezTo>
                  <a:cubicBezTo>
                    <a:pt x="1178846" y="612073"/>
                    <a:pt x="1133489" y="662469"/>
                    <a:pt x="1047815" y="662469"/>
                  </a:cubicBezTo>
                  <a:lnTo>
                    <a:pt x="112962" y="662469"/>
                  </a:lnTo>
                  <a:cubicBezTo>
                    <a:pt x="34846" y="662469"/>
                    <a:pt x="-10511" y="609554"/>
                    <a:pt x="2089" y="531438"/>
                  </a:cubicBezTo>
                  <a:cubicBezTo>
                    <a:pt x="19727" y="423088"/>
                    <a:pt x="34846" y="312213"/>
                    <a:pt x="52486" y="203862"/>
                  </a:cubicBezTo>
                  <a:cubicBezTo>
                    <a:pt x="65083" y="123227"/>
                    <a:pt x="77684" y="87950"/>
                    <a:pt x="125559" y="67791"/>
                  </a:cubicBezTo>
                  <a:cubicBezTo>
                    <a:pt x="315253" y="13419"/>
                    <a:pt x="479041" y="-4075"/>
                    <a:pt x="628164" y="771"/>
                  </a:cubicBezTo>
                  <a:close/>
                </a:path>
              </a:pathLst>
            </a:custGeom>
            <a:solidFill>
              <a:srgbClr val="FF671F"/>
            </a:solidFill>
            <a:ln w="9525" cap="flat">
              <a:noFill/>
              <a:prstDash val="solid"/>
              <a:miter/>
            </a:ln>
          </p:spPr>
          <p:txBody>
            <a:bodyPr wrap="square" rtlCol="0" anchor="ctr">
              <a:noAutofit/>
            </a:bodyPr>
            <a:lstStyle/>
            <a:p>
              <a:endParaRPr lang="en-US" dirty="0"/>
            </a:p>
          </p:txBody>
        </p:sp>
      </p:grpSp>
      <p:sp>
        <p:nvSpPr>
          <p:cNvPr id="52" name="TextBox 51">
            <a:extLst>
              <a:ext uri="{FF2B5EF4-FFF2-40B4-BE49-F238E27FC236}">
                <a16:creationId xmlns:a16="http://schemas.microsoft.com/office/drawing/2014/main" id="{876E23D6-4639-AF4D-A61E-156ECA40986C}"/>
              </a:ext>
            </a:extLst>
          </p:cNvPr>
          <p:cNvSpPr txBox="1"/>
          <p:nvPr/>
        </p:nvSpPr>
        <p:spPr>
          <a:xfrm>
            <a:off x="5670487" y="3179864"/>
            <a:ext cx="827471" cy="461665"/>
          </a:xfrm>
          <a:prstGeom prst="rect">
            <a:avLst/>
          </a:prstGeom>
          <a:noFill/>
        </p:spPr>
        <p:txBody>
          <a:bodyPr wrap="none" rtlCol="0">
            <a:spAutoFit/>
          </a:bodyPr>
          <a:lstStyle/>
          <a:p>
            <a:pPr algn="ctr"/>
            <a:r>
              <a:rPr lang="en-US" sz="2400" b="1" dirty="0"/>
              <a:t>ISMS</a:t>
            </a:r>
          </a:p>
        </p:txBody>
      </p:sp>
      <p:sp>
        <p:nvSpPr>
          <p:cNvPr id="53" name="TextBox 52">
            <a:extLst>
              <a:ext uri="{FF2B5EF4-FFF2-40B4-BE49-F238E27FC236}">
                <a16:creationId xmlns:a16="http://schemas.microsoft.com/office/drawing/2014/main" id="{AE00FD05-B96B-113D-CEAD-0C0FDDD37743}"/>
              </a:ext>
            </a:extLst>
          </p:cNvPr>
          <p:cNvSpPr txBox="1"/>
          <p:nvPr/>
        </p:nvSpPr>
        <p:spPr>
          <a:xfrm rot="18463196">
            <a:off x="4994166" y="2831992"/>
            <a:ext cx="1228798" cy="523220"/>
          </a:xfrm>
          <a:prstGeom prst="rect">
            <a:avLst/>
          </a:prstGeom>
          <a:noFill/>
        </p:spPr>
        <p:txBody>
          <a:bodyPr wrap="none" rtlCol="0">
            <a:spAutoFit/>
          </a:bodyPr>
          <a:lstStyle/>
          <a:p>
            <a:pPr algn="ctr"/>
            <a:r>
              <a:rPr lang="en-US" sz="1400" b="1" dirty="0">
                <a:solidFill>
                  <a:schemeClr val="bg1"/>
                </a:solidFill>
              </a:rPr>
              <a:t>Management</a:t>
            </a:r>
          </a:p>
          <a:p>
            <a:pPr algn="ctr"/>
            <a:r>
              <a:rPr lang="en-US" sz="1400" b="1" dirty="0">
                <a:solidFill>
                  <a:schemeClr val="bg1"/>
                </a:solidFill>
              </a:rPr>
              <a:t>Responsibility</a:t>
            </a:r>
          </a:p>
        </p:txBody>
      </p:sp>
      <p:sp>
        <p:nvSpPr>
          <p:cNvPr id="54" name="TextBox 53">
            <a:extLst>
              <a:ext uri="{FF2B5EF4-FFF2-40B4-BE49-F238E27FC236}">
                <a16:creationId xmlns:a16="http://schemas.microsoft.com/office/drawing/2014/main" id="{3ECC59BE-E0CD-2FAA-B48A-4EDF7DEB11E5}"/>
              </a:ext>
            </a:extLst>
          </p:cNvPr>
          <p:cNvSpPr txBox="1"/>
          <p:nvPr/>
        </p:nvSpPr>
        <p:spPr>
          <a:xfrm>
            <a:off x="5405190" y="3686186"/>
            <a:ext cx="1343380" cy="523220"/>
          </a:xfrm>
          <a:prstGeom prst="rect">
            <a:avLst/>
          </a:prstGeom>
          <a:noFill/>
        </p:spPr>
        <p:txBody>
          <a:bodyPr wrap="none" rtlCol="0">
            <a:spAutoFit/>
          </a:bodyPr>
          <a:lstStyle/>
          <a:p>
            <a:pPr algn="ctr"/>
            <a:r>
              <a:rPr lang="en-US" sz="1400" b="1" dirty="0">
                <a:solidFill>
                  <a:schemeClr val="bg1"/>
                </a:solidFill>
              </a:rPr>
              <a:t>Requirement</a:t>
            </a:r>
          </a:p>
          <a:p>
            <a:pPr algn="ctr"/>
            <a:r>
              <a:rPr lang="en-US" sz="1400" b="1" dirty="0">
                <a:solidFill>
                  <a:schemeClr val="bg1"/>
                </a:solidFill>
              </a:rPr>
              <a:t>Documentation</a:t>
            </a:r>
          </a:p>
        </p:txBody>
      </p:sp>
      <p:sp>
        <p:nvSpPr>
          <p:cNvPr id="55" name="TextBox 54">
            <a:extLst>
              <a:ext uri="{FF2B5EF4-FFF2-40B4-BE49-F238E27FC236}">
                <a16:creationId xmlns:a16="http://schemas.microsoft.com/office/drawing/2014/main" id="{AC93C8A3-862E-F8A4-E551-B563D72EA582}"/>
              </a:ext>
            </a:extLst>
          </p:cNvPr>
          <p:cNvSpPr txBox="1"/>
          <p:nvPr/>
        </p:nvSpPr>
        <p:spPr>
          <a:xfrm rot="3122327">
            <a:off x="5891390" y="2843925"/>
            <a:ext cx="1407437" cy="523220"/>
          </a:xfrm>
          <a:prstGeom prst="rect">
            <a:avLst/>
          </a:prstGeom>
          <a:noFill/>
        </p:spPr>
        <p:txBody>
          <a:bodyPr wrap="none" rtlCol="0">
            <a:spAutoFit/>
          </a:bodyPr>
          <a:lstStyle/>
          <a:p>
            <a:pPr algn="ctr"/>
            <a:r>
              <a:rPr lang="en-US" sz="1400" b="1" dirty="0">
                <a:solidFill>
                  <a:schemeClr val="bg1"/>
                </a:solidFill>
              </a:rPr>
              <a:t>Competence</a:t>
            </a:r>
          </a:p>
          <a:p>
            <a:pPr algn="ctr"/>
            <a:r>
              <a:rPr lang="en-US" sz="1400" b="1" dirty="0">
                <a:solidFill>
                  <a:schemeClr val="bg1"/>
                </a:solidFill>
              </a:rPr>
              <a:t>Awareness Trng.</a:t>
            </a:r>
          </a:p>
        </p:txBody>
      </p:sp>
      <p:sp>
        <p:nvSpPr>
          <p:cNvPr id="56" name="TextBox 55">
            <a:extLst>
              <a:ext uri="{FF2B5EF4-FFF2-40B4-BE49-F238E27FC236}">
                <a16:creationId xmlns:a16="http://schemas.microsoft.com/office/drawing/2014/main" id="{31488F3C-0B9B-5F4B-825D-6396C26FB6A1}"/>
              </a:ext>
            </a:extLst>
          </p:cNvPr>
          <p:cNvSpPr txBox="1"/>
          <p:nvPr/>
        </p:nvSpPr>
        <p:spPr>
          <a:xfrm>
            <a:off x="6439079" y="1959372"/>
            <a:ext cx="966868" cy="738664"/>
          </a:xfrm>
          <a:prstGeom prst="rect">
            <a:avLst/>
          </a:prstGeom>
          <a:noFill/>
        </p:spPr>
        <p:txBody>
          <a:bodyPr wrap="none" rtlCol="0">
            <a:spAutoFit/>
          </a:bodyPr>
          <a:lstStyle/>
          <a:p>
            <a:pPr algn="ctr"/>
            <a:r>
              <a:rPr lang="en-US" sz="1400" b="1" dirty="0"/>
              <a:t>Security &amp;</a:t>
            </a:r>
          </a:p>
          <a:p>
            <a:pPr algn="ctr"/>
            <a:r>
              <a:rPr lang="en-US" sz="1400" b="1" dirty="0"/>
              <a:t>Policy </a:t>
            </a:r>
          </a:p>
          <a:p>
            <a:pPr algn="ctr"/>
            <a:r>
              <a:rPr lang="en-US" sz="1400" b="1" dirty="0"/>
              <a:t>Objectives</a:t>
            </a:r>
          </a:p>
        </p:txBody>
      </p:sp>
      <p:sp>
        <p:nvSpPr>
          <p:cNvPr id="57" name="TextBox 56">
            <a:extLst>
              <a:ext uri="{FF2B5EF4-FFF2-40B4-BE49-F238E27FC236}">
                <a16:creationId xmlns:a16="http://schemas.microsoft.com/office/drawing/2014/main" id="{03B5629C-528E-E630-B94F-B93D8735D891}"/>
              </a:ext>
            </a:extLst>
          </p:cNvPr>
          <p:cNvSpPr txBox="1"/>
          <p:nvPr/>
        </p:nvSpPr>
        <p:spPr>
          <a:xfrm>
            <a:off x="6839073" y="3557512"/>
            <a:ext cx="1064650" cy="738664"/>
          </a:xfrm>
          <a:prstGeom prst="rect">
            <a:avLst/>
          </a:prstGeom>
          <a:noFill/>
        </p:spPr>
        <p:txBody>
          <a:bodyPr wrap="none" rtlCol="0">
            <a:spAutoFit/>
          </a:bodyPr>
          <a:lstStyle/>
          <a:p>
            <a:pPr algn="ctr"/>
            <a:r>
              <a:rPr lang="en-US" sz="1400" b="1" dirty="0"/>
              <a:t>Risk </a:t>
            </a:r>
          </a:p>
          <a:p>
            <a:pPr algn="ctr"/>
            <a:r>
              <a:rPr lang="en-US" sz="1400" b="1" dirty="0"/>
              <a:t>Assessment</a:t>
            </a:r>
          </a:p>
          <a:p>
            <a:pPr algn="ctr"/>
            <a:r>
              <a:rPr lang="en-US" sz="1400" b="1" dirty="0"/>
              <a:t>&amp; Controls</a:t>
            </a:r>
          </a:p>
        </p:txBody>
      </p:sp>
      <p:sp>
        <p:nvSpPr>
          <p:cNvPr id="58" name="TextBox 57">
            <a:extLst>
              <a:ext uri="{FF2B5EF4-FFF2-40B4-BE49-F238E27FC236}">
                <a16:creationId xmlns:a16="http://schemas.microsoft.com/office/drawing/2014/main" id="{F9A180F8-770D-5C4D-071D-C7D6E86D07C6}"/>
              </a:ext>
            </a:extLst>
          </p:cNvPr>
          <p:cNvSpPr txBox="1"/>
          <p:nvPr/>
        </p:nvSpPr>
        <p:spPr>
          <a:xfrm>
            <a:off x="5522217" y="4323212"/>
            <a:ext cx="1002133" cy="954107"/>
          </a:xfrm>
          <a:prstGeom prst="rect">
            <a:avLst/>
          </a:prstGeom>
          <a:noFill/>
        </p:spPr>
        <p:txBody>
          <a:bodyPr wrap="none" rtlCol="0">
            <a:spAutoFit/>
          </a:bodyPr>
          <a:lstStyle/>
          <a:p>
            <a:pPr algn="ctr"/>
            <a:r>
              <a:rPr lang="en-US" sz="1400" b="1" dirty="0"/>
              <a:t>Implement</a:t>
            </a:r>
          </a:p>
          <a:p>
            <a:pPr algn="ctr"/>
            <a:r>
              <a:rPr lang="en-US" sz="1400" b="1" dirty="0"/>
              <a:t>Risk</a:t>
            </a:r>
          </a:p>
          <a:p>
            <a:pPr algn="ctr"/>
            <a:r>
              <a:rPr lang="en-US" sz="1400" b="1" dirty="0"/>
              <a:t>Treatment</a:t>
            </a:r>
          </a:p>
          <a:p>
            <a:pPr algn="ctr"/>
            <a:r>
              <a:rPr lang="en-US" sz="1400" b="1" dirty="0"/>
              <a:t>Plan</a:t>
            </a:r>
          </a:p>
        </p:txBody>
      </p:sp>
      <p:sp>
        <p:nvSpPr>
          <p:cNvPr id="59" name="TextBox 58">
            <a:extLst>
              <a:ext uri="{FF2B5EF4-FFF2-40B4-BE49-F238E27FC236}">
                <a16:creationId xmlns:a16="http://schemas.microsoft.com/office/drawing/2014/main" id="{41AF07BF-C0ED-35E8-0D98-E9A50C8BA3C5}"/>
              </a:ext>
            </a:extLst>
          </p:cNvPr>
          <p:cNvSpPr txBox="1"/>
          <p:nvPr/>
        </p:nvSpPr>
        <p:spPr>
          <a:xfrm>
            <a:off x="4322516" y="3408921"/>
            <a:ext cx="926728" cy="738664"/>
          </a:xfrm>
          <a:prstGeom prst="rect">
            <a:avLst/>
          </a:prstGeom>
          <a:noFill/>
        </p:spPr>
        <p:txBody>
          <a:bodyPr wrap="none" rtlCol="0">
            <a:spAutoFit/>
          </a:bodyPr>
          <a:lstStyle/>
          <a:p>
            <a:pPr algn="ctr"/>
            <a:r>
              <a:rPr lang="en-US" sz="1400" b="1" dirty="0"/>
              <a:t>Monitor&amp;</a:t>
            </a:r>
          </a:p>
          <a:p>
            <a:pPr algn="ctr"/>
            <a:r>
              <a:rPr lang="en-US" sz="1400" b="1" dirty="0"/>
              <a:t>Review</a:t>
            </a:r>
          </a:p>
          <a:p>
            <a:pPr algn="ctr"/>
            <a:r>
              <a:rPr lang="en-US" sz="1400" b="1" dirty="0"/>
              <a:t>ISMS</a:t>
            </a:r>
          </a:p>
        </p:txBody>
      </p:sp>
      <p:sp>
        <p:nvSpPr>
          <p:cNvPr id="60" name="TextBox 59">
            <a:extLst>
              <a:ext uri="{FF2B5EF4-FFF2-40B4-BE49-F238E27FC236}">
                <a16:creationId xmlns:a16="http://schemas.microsoft.com/office/drawing/2014/main" id="{3488CF38-3F81-70A0-2DEF-AF6073B74287}"/>
              </a:ext>
            </a:extLst>
          </p:cNvPr>
          <p:cNvSpPr txBox="1"/>
          <p:nvPr/>
        </p:nvSpPr>
        <p:spPr>
          <a:xfrm>
            <a:off x="4809422" y="2044865"/>
            <a:ext cx="1026050" cy="523220"/>
          </a:xfrm>
          <a:prstGeom prst="rect">
            <a:avLst/>
          </a:prstGeom>
          <a:noFill/>
        </p:spPr>
        <p:txBody>
          <a:bodyPr wrap="none" rtlCol="0">
            <a:spAutoFit/>
          </a:bodyPr>
          <a:lstStyle/>
          <a:p>
            <a:pPr algn="ctr"/>
            <a:r>
              <a:rPr lang="en-US" sz="1400" b="1" dirty="0"/>
              <a:t>Maintain &amp;</a:t>
            </a:r>
          </a:p>
          <a:p>
            <a:pPr algn="ctr"/>
            <a:r>
              <a:rPr lang="en-US" sz="1400" b="1" dirty="0"/>
              <a:t>Improve</a:t>
            </a:r>
          </a:p>
        </p:txBody>
      </p:sp>
      <p:sp>
        <p:nvSpPr>
          <p:cNvPr id="61" name="TextBox 60">
            <a:extLst>
              <a:ext uri="{FF2B5EF4-FFF2-40B4-BE49-F238E27FC236}">
                <a16:creationId xmlns:a16="http://schemas.microsoft.com/office/drawing/2014/main" id="{6747FFC3-3A1D-AC55-9E6F-7BDC461ED839}"/>
              </a:ext>
            </a:extLst>
          </p:cNvPr>
          <p:cNvSpPr txBox="1"/>
          <p:nvPr/>
        </p:nvSpPr>
        <p:spPr>
          <a:xfrm>
            <a:off x="5654592" y="719870"/>
            <a:ext cx="955711" cy="646331"/>
          </a:xfrm>
          <a:prstGeom prst="rect">
            <a:avLst/>
          </a:prstGeom>
          <a:noFill/>
        </p:spPr>
        <p:txBody>
          <a:bodyPr wrap="none" rtlCol="0">
            <a:spAutoFit/>
          </a:bodyPr>
          <a:lstStyle>
            <a:defPPr>
              <a:defRPr lang="en-US"/>
            </a:defPPr>
            <a:lvl1pPr algn="ctr">
              <a:defRPr sz="1400" b="1">
                <a:solidFill>
                  <a:schemeClr val="bg1"/>
                </a:solidFill>
              </a:defRPr>
            </a:lvl1pPr>
          </a:lstStyle>
          <a:p>
            <a:r>
              <a:rPr lang="en-US" dirty="0"/>
              <a:t>Security</a:t>
            </a:r>
          </a:p>
          <a:p>
            <a:r>
              <a:rPr lang="en-US" dirty="0"/>
              <a:t>Policies</a:t>
            </a:r>
          </a:p>
        </p:txBody>
      </p:sp>
      <p:sp>
        <p:nvSpPr>
          <p:cNvPr id="62" name="TextBox 61">
            <a:extLst>
              <a:ext uri="{FF2B5EF4-FFF2-40B4-BE49-F238E27FC236}">
                <a16:creationId xmlns:a16="http://schemas.microsoft.com/office/drawing/2014/main" id="{5E3030BF-02C2-A606-CE5E-1AC6EBB19236}"/>
              </a:ext>
            </a:extLst>
          </p:cNvPr>
          <p:cNvSpPr txBox="1"/>
          <p:nvPr/>
        </p:nvSpPr>
        <p:spPr>
          <a:xfrm>
            <a:off x="6740056" y="1110375"/>
            <a:ext cx="1328056" cy="738664"/>
          </a:xfrm>
          <a:prstGeom prst="rect">
            <a:avLst/>
          </a:prstGeom>
          <a:noFill/>
        </p:spPr>
        <p:txBody>
          <a:bodyPr wrap="none" rtlCol="0">
            <a:spAutoFit/>
          </a:bodyPr>
          <a:lstStyle/>
          <a:p>
            <a:pPr algn="ctr"/>
            <a:r>
              <a:rPr lang="en-US" sz="1400" b="1" dirty="0">
                <a:solidFill>
                  <a:schemeClr val="bg1"/>
                </a:solidFill>
              </a:rPr>
              <a:t>Organization of</a:t>
            </a:r>
          </a:p>
          <a:p>
            <a:pPr algn="ctr"/>
            <a:r>
              <a:rPr lang="en-US" sz="1400" b="1" dirty="0">
                <a:solidFill>
                  <a:schemeClr val="bg1"/>
                </a:solidFill>
              </a:rPr>
              <a:t>Information</a:t>
            </a:r>
          </a:p>
          <a:p>
            <a:pPr algn="ctr"/>
            <a:r>
              <a:rPr lang="en-US" sz="1400" b="1" dirty="0">
                <a:solidFill>
                  <a:schemeClr val="bg1"/>
                </a:solidFill>
              </a:rPr>
              <a:t>Security</a:t>
            </a:r>
          </a:p>
        </p:txBody>
      </p:sp>
      <p:pic>
        <p:nvPicPr>
          <p:cNvPr id="63" name="Picture 62">
            <a:extLst>
              <a:ext uri="{FF2B5EF4-FFF2-40B4-BE49-F238E27FC236}">
                <a16:creationId xmlns:a16="http://schemas.microsoft.com/office/drawing/2014/main" id="{B10C81B8-BB0D-E432-AE5C-6E90AFEE81D1}"/>
              </a:ext>
            </a:extLst>
          </p:cNvPr>
          <p:cNvPicPr>
            <a:picLocks noChangeAspect="1"/>
          </p:cNvPicPr>
          <p:nvPr/>
        </p:nvPicPr>
        <p:blipFill rotWithShape="1">
          <a:blip r:embed="rId3">
            <a:extLst>
              <a:ext uri="{28A0092B-C50C-407E-A947-70E740481C1C}">
                <a14:useLocalDpi xmlns:a14="http://schemas.microsoft.com/office/drawing/2010/main" val="0"/>
              </a:ext>
            </a:extLst>
          </a:blip>
          <a:srcRect l="4667" t="22632" r="4999" b="32105"/>
          <a:stretch/>
        </p:blipFill>
        <p:spPr>
          <a:xfrm>
            <a:off x="2870268" y="6184795"/>
            <a:ext cx="6401774" cy="634887"/>
          </a:xfrm>
          <a:prstGeom prst="rect">
            <a:avLst/>
          </a:prstGeom>
        </p:spPr>
      </p:pic>
      <p:sp>
        <p:nvSpPr>
          <p:cNvPr id="7175" name="TextBox 7174">
            <a:extLst>
              <a:ext uri="{FF2B5EF4-FFF2-40B4-BE49-F238E27FC236}">
                <a16:creationId xmlns:a16="http://schemas.microsoft.com/office/drawing/2014/main" id="{985D4D58-5E1F-2B78-72CD-603CF69BD4A1}"/>
              </a:ext>
            </a:extLst>
          </p:cNvPr>
          <p:cNvSpPr txBox="1"/>
          <p:nvPr/>
        </p:nvSpPr>
        <p:spPr>
          <a:xfrm>
            <a:off x="7494765" y="1793173"/>
            <a:ext cx="1179747" cy="523220"/>
          </a:xfrm>
          <a:prstGeom prst="rect">
            <a:avLst/>
          </a:prstGeom>
          <a:noFill/>
        </p:spPr>
        <p:txBody>
          <a:bodyPr wrap="none" rtlCol="0">
            <a:spAutoFit/>
          </a:bodyPr>
          <a:lstStyle/>
          <a:p>
            <a:pPr algn="ctr"/>
            <a:r>
              <a:rPr lang="en-US" sz="1400" b="1" dirty="0">
                <a:solidFill>
                  <a:schemeClr val="bg1"/>
                </a:solidFill>
              </a:rPr>
              <a:t>Asset</a:t>
            </a:r>
          </a:p>
          <a:p>
            <a:pPr algn="ctr"/>
            <a:r>
              <a:rPr lang="en-US" sz="1400" b="1" dirty="0">
                <a:solidFill>
                  <a:schemeClr val="bg1"/>
                </a:solidFill>
              </a:rPr>
              <a:t>Management</a:t>
            </a:r>
          </a:p>
        </p:txBody>
      </p:sp>
      <p:sp>
        <p:nvSpPr>
          <p:cNvPr id="7176" name="TextBox 7175">
            <a:extLst>
              <a:ext uri="{FF2B5EF4-FFF2-40B4-BE49-F238E27FC236}">
                <a16:creationId xmlns:a16="http://schemas.microsoft.com/office/drawing/2014/main" id="{C28C019B-D2A7-89B8-F98C-4F22E7AF47D3}"/>
              </a:ext>
            </a:extLst>
          </p:cNvPr>
          <p:cNvSpPr txBox="1"/>
          <p:nvPr/>
        </p:nvSpPr>
        <p:spPr>
          <a:xfrm>
            <a:off x="7857581" y="2723142"/>
            <a:ext cx="1179747" cy="523220"/>
          </a:xfrm>
          <a:prstGeom prst="rect">
            <a:avLst/>
          </a:prstGeom>
          <a:noFill/>
        </p:spPr>
        <p:txBody>
          <a:bodyPr wrap="none" rtlCol="0">
            <a:spAutoFit/>
          </a:bodyPr>
          <a:lstStyle/>
          <a:p>
            <a:pPr algn="ctr"/>
            <a:r>
              <a:rPr lang="en-US" sz="1400" b="1" dirty="0">
                <a:solidFill>
                  <a:schemeClr val="bg1"/>
                </a:solidFill>
              </a:rPr>
              <a:t>Access</a:t>
            </a:r>
          </a:p>
          <a:p>
            <a:pPr algn="ctr"/>
            <a:r>
              <a:rPr lang="en-US" sz="1400" b="1" dirty="0">
                <a:solidFill>
                  <a:schemeClr val="bg1"/>
                </a:solidFill>
              </a:rPr>
              <a:t>Management</a:t>
            </a:r>
          </a:p>
        </p:txBody>
      </p:sp>
      <p:sp>
        <p:nvSpPr>
          <p:cNvPr id="7178" name="TextBox 7177">
            <a:extLst>
              <a:ext uri="{FF2B5EF4-FFF2-40B4-BE49-F238E27FC236}">
                <a16:creationId xmlns:a16="http://schemas.microsoft.com/office/drawing/2014/main" id="{FA4126CB-54C6-809D-9E02-99C81276FA54}"/>
              </a:ext>
            </a:extLst>
          </p:cNvPr>
          <p:cNvSpPr txBox="1"/>
          <p:nvPr/>
        </p:nvSpPr>
        <p:spPr>
          <a:xfrm>
            <a:off x="7794278" y="3593166"/>
            <a:ext cx="1364989" cy="523220"/>
          </a:xfrm>
          <a:prstGeom prst="rect">
            <a:avLst/>
          </a:prstGeom>
          <a:noFill/>
        </p:spPr>
        <p:txBody>
          <a:bodyPr wrap="none" rtlCol="0">
            <a:spAutoFit/>
          </a:bodyPr>
          <a:lstStyle/>
          <a:p>
            <a:pPr algn="ctr"/>
            <a:r>
              <a:rPr lang="en-US" sz="1350" b="1" dirty="0">
                <a:solidFill>
                  <a:schemeClr val="bg1"/>
                </a:solidFill>
              </a:rPr>
              <a:t>Communication</a:t>
            </a:r>
          </a:p>
          <a:p>
            <a:pPr algn="ctr"/>
            <a:r>
              <a:rPr lang="en-US" sz="1350" b="1" dirty="0">
                <a:solidFill>
                  <a:schemeClr val="bg1"/>
                </a:solidFill>
              </a:rPr>
              <a:t>Security</a:t>
            </a:r>
          </a:p>
        </p:txBody>
      </p:sp>
      <p:sp>
        <p:nvSpPr>
          <p:cNvPr id="7179" name="TextBox 7178">
            <a:extLst>
              <a:ext uri="{FF2B5EF4-FFF2-40B4-BE49-F238E27FC236}">
                <a16:creationId xmlns:a16="http://schemas.microsoft.com/office/drawing/2014/main" id="{49438DA8-2683-FD4C-54EB-44F278401C08}"/>
              </a:ext>
            </a:extLst>
          </p:cNvPr>
          <p:cNvSpPr txBox="1"/>
          <p:nvPr/>
        </p:nvSpPr>
        <p:spPr>
          <a:xfrm>
            <a:off x="7464324" y="4305785"/>
            <a:ext cx="1274580" cy="738664"/>
          </a:xfrm>
          <a:prstGeom prst="rect">
            <a:avLst/>
          </a:prstGeom>
          <a:noFill/>
        </p:spPr>
        <p:txBody>
          <a:bodyPr wrap="none" rtlCol="0">
            <a:spAutoFit/>
          </a:bodyPr>
          <a:lstStyle/>
          <a:p>
            <a:pPr algn="ctr"/>
            <a:r>
              <a:rPr lang="en-US" sz="1400" b="1" dirty="0">
                <a:solidFill>
                  <a:schemeClr val="bg1"/>
                </a:solidFill>
              </a:rPr>
              <a:t>Physical &amp;</a:t>
            </a:r>
          </a:p>
          <a:p>
            <a:pPr algn="ctr"/>
            <a:r>
              <a:rPr lang="en-US" sz="1400" b="1" dirty="0">
                <a:solidFill>
                  <a:schemeClr val="bg1"/>
                </a:solidFill>
              </a:rPr>
              <a:t>Environmental</a:t>
            </a:r>
          </a:p>
          <a:p>
            <a:pPr algn="ctr"/>
            <a:r>
              <a:rPr lang="en-US" sz="1400" b="1" dirty="0">
                <a:solidFill>
                  <a:schemeClr val="bg1"/>
                </a:solidFill>
              </a:rPr>
              <a:t>Security</a:t>
            </a:r>
          </a:p>
        </p:txBody>
      </p:sp>
      <p:sp>
        <p:nvSpPr>
          <p:cNvPr id="7180" name="TextBox 7179">
            <a:extLst>
              <a:ext uri="{FF2B5EF4-FFF2-40B4-BE49-F238E27FC236}">
                <a16:creationId xmlns:a16="http://schemas.microsoft.com/office/drawing/2014/main" id="{8FB1ABA2-7CB9-8316-B7D0-91FBC44CC32E}"/>
              </a:ext>
            </a:extLst>
          </p:cNvPr>
          <p:cNvSpPr txBox="1"/>
          <p:nvPr/>
        </p:nvSpPr>
        <p:spPr>
          <a:xfrm>
            <a:off x="6728755" y="5308841"/>
            <a:ext cx="1010982" cy="523220"/>
          </a:xfrm>
          <a:prstGeom prst="rect">
            <a:avLst/>
          </a:prstGeom>
          <a:noFill/>
        </p:spPr>
        <p:txBody>
          <a:bodyPr wrap="none" rtlCol="0">
            <a:spAutoFit/>
          </a:bodyPr>
          <a:lstStyle/>
          <a:p>
            <a:pPr algn="ctr"/>
            <a:r>
              <a:rPr lang="en-US" sz="1400" b="1" dirty="0">
                <a:solidFill>
                  <a:schemeClr val="bg1"/>
                </a:solidFill>
              </a:rPr>
              <a:t>Operations</a:t>
            </a:r>
          </a:p>
          <a:p>
            <a:pPr algn="ctr"/>
            <a:r>
              <a:rPr lang="en-US" sz="1400" b="1" dirty="0">
                <a:solidFill>
                  <a:schemeClr val="bg1"/>
                </a:solidFill>
              </a:rPr>
              <a:t>Security</a:t>
            </a:r>
          </a:p>
        </p:txBody>
      </p:sp>
      <p:sp>
        <p:nvSpPr>
          <p:cNvPr id="7181" name="TextBox 7180">
            <a:extLst>
              <a:ext uri="{FF2B5EF4-FFF2-40B4-BE49-F238E27FC236}">
                <a16:creationId xmlns:a16="http://schemas.microsoft.com/office/drawing/2014/main" id="{AB64EEFD-4F5B-A12E-657A-35421BE7327D}"/>
              </a:ext>
            </a:extLst>
          </p:cNvPr>
          <p:cNvSpPr txBox="1"/>
          <p:nvPr/>
        </p:nvSpPr>
        <p:spPr>
          <a:xfrm>
            <a:off x="5428857" y="5627190"/>
            <a:ext cx="1188852" cy="307777"/>
          </a:xfrm>
          <a:prstGeom prst="rect">
            <a:avLst/>
          </a:prstGeom>
          <a:noFill/>
        </p:spPr>
        <p:txBody>
          <a:bodyPr wrap="none" rtlCol="0">
            <a:spAutoFit/>
          </a:bodyPr>
          <a:lstStyle/>
          <a:p>
            <a:pPr algn="ctr"/>
            <a:r>
              <a:rPr lang="en-US" sz="1400" b="1" dirty="0">
                <a:solidFill>
                  <a:schemeClr val="bg1"/>
                </a:solidFill>
              </a:rPr>
              <a:t>Cryptography</a:t>
            </a:r>
          </a:p>
        </p:txBody>
      </p:sp>
      <p:sp>
        <p:nvSpPr>
          <p:cNvPr id="7182" name="TextBox 7181">
            <a:extLst>
              <a:ext uri="{FF2B5EF4-FFF2-40B4-BE49-F238E27FC236}">
                <a16:creationId xmlns:a16="http://schemas.microsoft.com/office/drawing/2014/main" id="{A437680B-F01F-3CFC-78C5-4B49D10B2A30}"/>
              </a:ext>
            </a:extLst>
          </p:cNvPr>
          <p:cNvSpPr txBox="1"/>
          <p:nvPr/>
        </p:nvSpPr>
        <p:spPr>
          <a:xfrm>
            <a:off x="4220933" y="5250925"/>
            <a:ext cx="1113318" cy="523220"/>
          </a:xfrm>
          <a:prstGeom prst="rect">
            <a:avLst/>
          </a:prstGeom>
          <a:noFill/>
        </p:spPr>
        <p:txBody>
          <a:bodyPr wrap="none" rtlCol="0">
            <a:spAutoFit/>
          </a:bodyPr>
          <a:lstStyle/>
          <a:p>
            <a:pPr algn="ctr"/>
            <a:r>
              <a:rPr lang="en-US" sz="1400" b="1" dirty="0">
                <a:solidFill>
                  <a:schemeClr val="bg1"/>
                </a:solidFill>
              </a:rPr>
              <a:t>Supplier</a:t>
            </a:r>
          </a:p>
          <a:p>
            <a:pPr algn="ctr"/>
            <a:r>
              <a:rPr lang="en-US" sz="1400" b="1" dirty="0">
                <a:solidFill>
                  <a:schemeClr val="bg1"/>
                </a:solidFill>
              </a:rPr>
              <a:t>Relationship</a:t>
            </a:r>
          </a:p>
        </p:txBody>
      </p:sp>
      <p:sp>
        <p:nvSpPr>
          <p:cNvPr id="7183" name="TextBox 7182">
            <a:extLst>
              <a:ext uri="{FF2B5EF4-FFF2-40B4-BE49-F238E27FC236}">
                <a16:creationId xmlns:a16="http://schemas.microsoft.com/office/drawing/2014/main" id="{D30A720B-81EB-F0CF-231E-742DE5AD93F0}"/>
              </a:ext>
            </a:extLst>
          </p:cNvPr>
          <p:cNvSpPr txBox="1"/>
          <p:nvPr/>
        </p:nvSpPr>
        <p:spPr>
          <a:xfrm>
            <a:off x="3556112" y="4626463"/>
            <a:ext cx="1056700" cy="307777"/>
          </a:xfrm>
          <a:prstGeom prst="rect">
            <a:avLst/>
          </a:prstGeom>
          <a:noFill/>
        </p:spPr>
        <p:txBody>
          <a:bodyPr wrap="none" rtlCol="0">
            <a:spAutoFit/>
          </a:bodyPr>
          <a:lstStyle/>
          <a:p>
            <a:pPr algn="ctr"/>
            <a:r>
              <a:rPr lang="en-US" sz="1400" b="1" dirty="0">
                <a:solidFill>
                  <a:schemeClr val="bg1"/>
                </a:solidFill>
              </a:rPr>
              <a:t>Compliance</a:t>
            </a:r>
          </a:p>
        </p:txBody>
      </p:sp>
      <p:sp>
        <p:nvSpPr>
          <p:cNvPr id="7184" name="TextBox 7183">
            <a:extLst>
              <a:ext uri="{FF2B5EF4-FFF2-40B4-BE49-F238E27FC236}">
                <a16:creationId xmlns:a16="http://schemas.microsoft.com/office/drawing/2014/main" id="{24472369-A577-B2AD-5FF1-13F2D4A9422E}"/>
              </a:ext>
            </a:extLst>
          </p:cNvPr>
          <p:cNvSpPr txBox="1"/>
          <p:nvPr/>
        </p:nvSpPr>
        <p:spPr>
          <a:xfrm>
            <a:off x="3094058" y="3376784"/>
            <a:ext cx="1316963" cy="954107"/>
          </a:xfrm>
          <a:prstGeom prst="rect">
            <a:avLst/>
          </a:prstGeom>
          <a:noFill/>
        </p:spPr>
        <p:txBody>
          <a:bodyPr wrap="none" rtlCol="0">
            <a:spAutoFit/>
          </a:bodyPr>
          <a:lstStyle/>
          <a:p>
            <a:pPr algn="ctr"/>
            <a:r>
              <a:rPr lang="en-US" sz="1350" b="1" dirty="0">
                <a:solidFill>
                  <a:schemeClr val="bg1"/>
                </a:solidFill>
              </a:rPr>
              <a:t>System</a:t>
            </a:r>
          </a:p>
          <a:p>
            <a:pPr algn="ctr"/>
            <a:r>
              <a:rPr lang="en-US" sz="1350" b="1" dirty="0">
                <a:solidFill>
                  <a:schemeClr val="bg1"/>
                </a:solidFill>
              </a:rPr>
              <a:t>Acquisition,</a:t>
            </a:r>
          </a:p>
          <a:p>
            <a:pPr algn="ctr"/>
            <a:r>
              <a:rPr lang="en-US" sz="1350" b="1" dirty="0">
                <a:solidFill>
                  <a:schemeClr val="bg1"/>
                </a:solidFill>
              </a:rPr>
              <a:t>Development &amp;</a:t>
            </a:r>
          </a:p>
          <a:p>
            <a:pPr algn="ctr"/>
            <a:r>
              <a:rPr lang="en-US" sz="1350" b="1" dirty="0">
                <a:solidFill>
                  <a:schemeClr val="bg1"/>
                </a:solidFill>
              </a:rPr>
              <a:t>Maintenance</a:t>
            </a:r>
          </a:p>
        </p:txBody>
      </p:sp>
      <p:sp>
        <p:nvSpPr>
          <p:cNvPr id="7185" name="TextBox 7184">
            <a:extLst>
              <a:ext uri="{FF2B5EF4-FFF2-40B4-BE49-F238E27FC236}">
                <a16:creationId xmlns:a16="http://schemas.microsoft.com/office/drawing/2014/main" id="{C65D2038-0B3D-04A5-495B-E9EE78DA0A26}"/>
              </a:ext>
            </a:extLst>
          </p:cNvPr>
          <p:cNvSpPr txBox="1"/>
          <p:nvPr/>
        </p:nvSpPr>
        <p:spPr>
          <a:xfrm>
            <a:off x="3017884" y="2624589"/>
            <a:ext cx="1372492" cy="738664"/>
          </a:xfrm>
          <a:prstGeom prst="rect">
            <a:avLst/>
          </a:prstGeom>
          <a:noFill/>
        </p:spPr>
        <p:txBody>
          <a:bodyPr wrap="none" rtlCol="0">
            <a:spAutoFit/>
          </a:bodyPr>
          <a:lstStyle/>
          <a:p>
            <a:pPr algn="ctr"/>
            <a:r>
              <a:rPr lang="en-US" sz="1350" b="1" dirty="0">
                <a:solidFill>
                  <a:schemeClr val="bg1"/>
                </a:solidFill>
              </a:rPr>
              <a:t>Information</a:t>
            </a:r>
          </a:p>
          <a:p>
            <a:pPr algn="ctr"/>
            <a:r>
              <a:rPr lang="en-US" sz="1350" b="1" dirty="0">
                <a:solidFill>
                  <a:schemeClr val="bg1"/>
                </a:solidFill>
              </a:rPr>
              <a:t>Security </a:t>
            </a:r>
          </a:p>
          <a:p>
            <a:pPr algn="ctr"/>
            <a:r>
              <a:rPr lang="en-US" sz="1350" b="1" dirty="0">
                <a:solidFill>
                  <a:schemeClr val="bg1"/>
                </a:solidFill>
              </a:rPr>
              <a:t>Aspects Of BCM</a:t>
            </a:r>
          </a:p>
        </p:txBody>
      </p:sp>
      <p:sp>
        <p:nvSpPr>
          <p:cNvPr id="7186" name="TextBox 7185">
            <a:extLst>
              <a:ext uri="{FF2B5EF4-FFF2-40B4-BE49-F238E27FC236}">
                <a16:creationId xmlns:a16="http://schemas.microsoft.com/office/drawing/2014/main" id="{609ED7C7-AE55-F870-FC48-5464031D5E15}"/>
              </a:ext>
            </a:extLst>
          </p:cNvPr>
          <p:cNvSpPr txBox="1"/>
          <p:nvPr/>
        </p:nvSpPr>
        <p:spPr>
          <a:xfrm>
            <a:off x="3359521" y="1771468"/>
            <a:ext cx="1386918" cy="715581"/>
          </a:xfrm>
          <a:prstGeom prst="rect">
            <a:avLst/>
          </a:prstGeom>
          <a:noFill/>
        </p:spPr>
        <p:txBody>
          <a:bodyPr wrap="none" rtlCol="0">
            <a:spAutoFit/>
          </a:bodyPr>
          <a:lstStyle/>
          <a:p>
            <a:pPr algn="ctr"/>
            <a:r>
              <a:rPr lang="en-US" sz="1350" b="1" dirty="0">
                <a:solidFill>
                  <a:schemeClr val="bg1"/>
                </a:solidFill>
              </a:rPr>
              <a:t>Information</a:t>
            </a:r>
          </a:p>
          <a:p>
            <a:pPr algn="ctr"/>
            <a:r>
              <a:rPr lang="en-US" sz="1350" b="1" dirty="0">
                <a:solidFill>
                  <a:schemeClr val="bg1"/>
                </a:solidFill>
              </a:rPr>
              <a:t>Security Incident</a:t>
            </a:r>
          </a:p>
          <a:p>
            <a:pPr algn="ctr"/>
            <a:r>
              <a:rPr lang="en-US" sz="1350" b="1" dirty="0">
                <a:solidFill>
                  <a:schemeClr val="bg1"/>
                </a:solidFill>
              </a:rPr>
              <a:t>Management</a:t>
            </a:r>
          </a:p>
        </p:txBody>
      </p:sp>
      <p:sp>
        <p:nvSpPr>
          <p:cNvPr id="7187" name="TextBox 7186">
            <a:extLst>
              <a:ext uri="{FF2B5EF4-FFF2-40B4-BE49-F238E27FC236}">
                <a16:creationId xmlns:a16="http://schemas.microsoft.com/office/drawing/2014/main" id="{BFB95713-B5F7-5E2C-F15B-8A2A359057AE}"/>
              </a:ext>
            </a:extLst>
          </p:cNvPr>
          <p:cNvSpPr txBox="1"/>
          <p:nvPr/>
        </p:nvSpPr>
        <p:spPr>
          <a:xfrm>
            <a:off x="4481906" y="930001"/>
            <a:ext cx="838498" cy="715581"/>
          </a:xfrm>
          <a:prstGeom prst="rect">
            <a:avLst/>
          </a:prstGeom>
          <a:noFill/>
        </p:spPr>
        <p:txBody>
          <a:bodyPr wrap="none" rtlCol="0">
            <a:spAutoFit/>
          </a:bodyPr>
          <a:lstStyle/>
          <a:p>
            <a:pPr algn="ctr"/>
            <a:r>
              <a:rPr lang="en-US" sz="1350" b="1" dirty="0">
                <a:solidFill>
                  <a:schemeClr val="bg1"/>
                </a:solidFill>
              </a:rPr>
              <a:t>Human</a:t>
            </a:r>
          </a:p>
          <a:p>
            <a:pPr algn="ctr"/>
            <a:r>
              <a:rPr lang="en-US" sz="1350" b="1" dirty="0">
                <a:solidFill>
                  <a:schemeClr val="bg1"/>
                </a:solidFill>
              </a:rPr>
              <a:t>Resource</a:t>
            </a:r>
          </a:p>
          <a:p>
            <a:pPr algn="ctr"/>
            <a:r>
              <a:rPr lang="en-US" sz="1350" b="1" dirty="0">
                <a:solidFill>
                  <a:schemeClr val="bg1"/>
                </a:solidFill>
              </a:rPr>
              <a:t>Security</a:t>
            </a:r>
          </a:p>
        </p:txBody>
      </p:sp>
      <p:sp>
        <p:nvSpPr>
          <p:cNvPr id="7198" name="TextBox 72">
            <a:extLst>
              <a:ext uri="{FF2B5EF4-FFF2-40B4-BE49-F238E27FC236}">
                <a16:creationId xmlns:a16="http://schemas.microsoft.com/office/drawing/2014/main" id="{6F866521-751E-E24A-DBEF-9B795E74B007}"/>
              </a:ext>
            </a:extLst>
          </p:cNvPr>
          <p:cNvSpPr txBox="1">
            <a:spLocks noChangeArrowheads="1"/>
          </p:cNvSpPr>
          <p:nvPr/>
        </p:nvSpPr>
        <p:spPr bwMode="auto">
          <a:xfrm>
            <a:off x="9219596" y="4998890"/>
            <a:ext cx="2460625"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n-GB" altLang="en-US" sz="4400" b="1" dirty="0">
                <a:solidFill>
                  <a:srgbClr val="FF671F"/>
                </a:solidFill>
              </a:rPr>
              <a:t>360</a:t>
            </a:r>
            <a:r>
              <a:rPr lang="en-GB" altLang="en-US" sz="4400" b="1" dirty="0">
                <a:solidFill>
                  <a:srgbClr val="FF671F"/>
                </a:solidFill>
                <a:sym typeface="Symbol" panose="05050102010706020507" pitchFamily="18" charset="2"/>
              </a:rPr>
              <a:t></a:t>
            </a:r>
            <a:r>
              <a:rPr lang="en-GB" altLang="en-US" sz="4400" b="1" dirty="0">
                <a:solidFill>
                  <a:srgbClr val="FF671F"/>
                </a:solidFill>
              </a:rPr>
              <a:t> Overview</a:t>
            </a:r>
          </a:p>
        </p:txBody>
      </p:sp>
    </p:spTree>
    <p:extLst>
      <p:ext uri="{BB962C8B-B14F-4D97-AF65-F5344CB8AC3E}">
        <p14:creationId xmlns:p14="http://schemas.microsoft.com/office/powerpoint/2010/main" val="324774675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3DDB0B-C957-5A60-0400-9EE0321424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D1C461-A53C-DC90-C8BE-CA04ABC49D8E}"/>
              </a:ext>
            </a:extLst>
          </p:cNvPr>
          <p:cNvSpPr txBox="1">
            <a:spLocks/>
          </p:cNvSpPr>
          <p:nvPr/>
        </p:nvSpPr>
        <p:spPr>
          <a:xfrm>
            <a:off x="0" y="47465"/>
            <a:ext cx="7696200" cy="654479"/>
          </a:xfrm>
          <a:prstGeom prst="rect">
            <a:avLst/>
          </a:prstGeom>
        </p:spPr>
        <p:txBody>
          <a:bodyPr/>
          <a:lst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a:lstStyle>
          <a:p>
            <a:r>
              <a:rPr lang="en-GB" sz="3200" dirty="0">
                <a:solidFill>
                  <a:schemeClr val="bg1"/>
                </a:solidFill>
                <a:latin typeface="Arial" panose="020B0604020202020204" pitchFamily="34" charset="0"/>
              </a:rPr>
              <a:t>ISMS Process Interactions</a:t>
            </a:r>
          </a:p>
        </p:txBody>
      </p:sp>
      <p:pic>
        <p:nvPicPr>
          <p:cNvPr id="21" name="Picture 20">
            <a:extLst>
              <a:ext uri="{FF2B5EF4-FFF2-40B4-BE49-F238E27FC236}">
                <a16:creationId xmlns:a16="http://schemas.microsoft.com/office/drawing/2014/main" id="{31227802-8ADF-4D5D-BF6F-4F6393BA6104}"/>
              </a:ext>
            </a:extLst>
          </p:cNvPr>
          <p:cNvPicPr>
            <a:picLocks noChangeAspect="1"/>
          </p:cNvPicPr>
          <p:nvPr/>
        </p:nvPicPr>
        <p:blipFill>
          <a:blip r:embed="rId3"/>
          <a:stretch>
            <a:fillRect/>
          </a:stretch>
        </p:blipFill>
        <p:spPr>
          <a:xfrm>
            <a:off x="313929" y="609600"/>
            <a:ext cx="11573271" cy="6096000"/>
          </a:xfrm>
          <a:prstGeom prst="rect">
            <a:avLst/>
          </a:prstGeom>
        </p:spPr>
      </p:pic>
    </p:spTree>
    <p:extLst>
      <p:ext uri="{BB962C8B-B14F-4D97-AF65-F5344CB8AC3E}">
        <p14:creationId xmlns:p14="http://schemas.microsoft.com/office/powerpoint/2010/main" val="278611030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8">
            <a:extLst>
              <a:ext uri="{FF2B5EF4-FFF2-40B4-BE49-F238E27FC236}">
                <a16:creationId xmlns:a16="http://schemas.microsoft.com/office/drawing/2014/main" id="{80534283-2EFE-4E69-834A-8192503489AF}"/>
              </a:ext>
            </a:extLst>
          </p:cNvPr>
          <p:cNvSpPr txBox="1"/>
          <p:nvPr/>
        </p:nvSpPr>
        <p:spPr>
          <a:xfrm>
            <a:off x="3598863" y="6688138"/>
            <a:ext cx="4994275"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latin typeface="Calibri"/>
                <a:cs typeface="Calibri"/>
              </a:rPr>
              <a:t>“</a:t>
            </a:r>
            <a:r>
              <a:rPr sz="650" spc="-5" dirty="0">
                <a:solidFill>
                  <a:schemeClr val="bg1"/>
                </a:solidFill>
                <a:latin typeface="Calibri"/>
                <a:cs typeface="Calibri"/>
              </a:rPr>
              <a:t>C</a:t>
            </a:r>
            <a:r>
              <a:rPr sz="650" spc="-15" dirty="0">
                <a:solidFill>
                  <a:schemeClr val="bg1"/>
                </a:solidFill>
                <a:latin typeface="Calibri"/>
                <a:cs typeface="Calibri"/>
              </a:rPr>
              <a:t>o</a:t>
            </a:r>
            <a:r>
              <a:rPr sz="650" spc="-10" dirty="0">
                <a:solidFill>
                  <a:schemeClr val="bg1"/>
                </a:solidFill>
                <a:latin typeface="Calibri"/>
                <a:cs typeface="Calibri"/>
              </a:rPr>
              <a:t>p</a:t>
            </a:r>
            <a:r>
              <a:rPr sz="650" spc="-15" dirty="0">
                <a:solidFill>
                  <a:schemeClr val="bg1"/>
                </a:solidFill>
                <a:latin typeface="Calibri"/>
                <a:cs typeface="Calibri"/>
              </a:rPr>
              <a:t>y</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a:t>
            </a:r>
            <a:r>
              <a:rPr sz="650" spc="-10" dirty="0">
                <a:solidFill>
                  <a:schemeClr val="bg1"/>
                </a:solidFill>
                <a:latin typeface="Calibri"/>
                <a:cs typeface="Calibri"/>
              </a:rPr>
              <a:t>s</a:t>
            </a:r>
            <a:r>
              <a:rPr sz="650" spc="-5" dirty="0">
                <a:solidFill>
                  <a:schemeClr val="bg1"/>
                </a:solidFill>
                <a:latin typeface="Calibri"/>
                <a:cs typeface="Calibri"/>
              </a:rPr>
              <a:t>:</a:t>
            </a:r>
            <a:r>
              <a:rPr sz="650" spc="-10" dirty="0">
                <a:solidFill>
                  <a:schemeClr val="bg1"/>
                </a:solidFill>
                <a:latin typeface="Calibri"/>
                <a:cs typeface="Calibri"/>
              </a:rPr>
              <a:t> Al</a:t>
            </a:r>
            <a:r>
              <a:rPr sz="650" spc="-5" dirty="0">
                <a:solidFill>
                  <a:schemeClr val="bg1"/>
                </a:solidFill>
                <a:latin typeface="Calibri"/>
                <a:cs typeface="Calibri"/>
              </a:rPr>
              <a:t>l</a:t>
            </a:r>
            <a:r>
              <a:rPr sz="650" spc="15" dirty="0">
                <a:solidFill>
                  <a:schemeClr val="bg1"/>
                </a:solidFill>
                <a:latin typeface="Calibri"/>
                <a:cs typeface="Calibri"/>
              </a:rPr>
              <a:t> </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ts</a:t>
            </a:r>
            <a:r>
              <a:rPr sz="650" spc="-10" dirty="0">
                <a:solidFill>
                  <a:schemeClr val="bg1"/>
                </a:solidFill>
                <a:latin typeface="Calibri"/>
                <a:cs typeface="Calibri"/>
              </a:rPr>
              <a:t> </a:t>
            </a:r>
            <a:r>
              <a:rPr sz="650" spc="-5" dirty="0">
                <a:solidFill>
                  <a:schemeClr val="bg1"/>
                </a:solidFill>
                <a:latin typeface="Calibri"/>
                <a:cs typeface="Calibri"/>
              </a:rPr>
              <a:t>are</a:t>
            </a:r>
            <a:r>
              <a:rPr sz="650" spc="10" dirty="0">
                <a:solidFill>
                  <a:schemeClr val="bg1"/>
                </a:solidFill>
                <a:latin typeface="Calibri"/>
                <a:cs typeface="Calibri"/>
              </a:rPr>
              <a:t> </a:t>
            </a:r>
            <a:r>
              <a:rPr sz="650" spc="-5" dirty="0">
                <a:solidFill>
                  <a:schemeClr val="bg1"/>
                </a:solidFill>
                <a:latin typeface="Calibri"/>
                <a:cs typeface="Calibri"/>
              </a:rPr>
              <a:t>reser</a:t>
            </a:r>
            <a:r>
              <a:rPr sz="650" spc="-10" dirty="0">
                <a:solidFill>
                  <a:schemeClr val="bg1"/>
                </a:solidFill>
                <a:latin typeface="Calibri"/>
                <a:cs typeface="Calibri"/>
              </a:rPr>
              <a:t>v</a:t>
            </a:r>
            <a:r>
              <a:rPr sz="650" spc="-5" dirty="0">
                <a:solidFill>
                  <a:schemeClr val="bg1"/>
                </a:solidFill>
                <a:latin typeface="Calibri"/>
                <a:cs typeface="Calibri"/>
              </a:rPr>
              <a:t>e</a:t>
            </a:r>
            <a:r>
              <a:rPr sz="650" spc="-10" dirty="0">
                <a:solidFill>
                  <a:schemeClr val="bg1"/>
                </a:solidFill>
                <a:latin typeface="Calibri"/>
                <a:cs typeface="Calibri"/>
              </a:rPr>
              <a:t>d</a:t>
            </a:r>
            <a:r>
              <a:rPr sz="650" spc="-5" dirty="0">
                <a:solidFill>
                  <a:schemeClr val="bg1"/>
                </a:solidFill>
                <a:latin typeface="Calibri"/>
                <a:cs typeface="Calibri"/>
              </a:rPr>
              <a:t>,</a:t>
            </a:r>
            <a:r>
              <a:rPr sz="650" spc="-10" dirty="0">
                <a:solidFill>
                  <a:schemeClr val="bg1"/>
                </a:solidFill>
                <a:latin typeface="Calibri"/>
                <a:cs typeface="Calibri"/>
              </a:rPr>
              <a:t> n</a:t>
            </a:r>
            <a:r>
              <a:rPr sz="650" spc="-5" dirty="0">
                <a:solidFill>
                  <a:schemeClr val="bg1"/>
                </a:solidFill>
                <a:latin typeface="Calibri"/>
                <a:cs typeface="Calibri"/>
              </a:rPr>
              <a:t>o</a:t>
            </a:r>
            <a:r>
              <a:rPr sz="650" dirty="0">
                <a:solidFill>
                  <a:schemeClr val="bg1"/>
                </a:solidFill>
                <a:latin typeface="Calibri"/>
                <a:cs typeface="Calibri"/>
              </a:rPr>
              <a:t> </a:t>
            </a:r>
            <a:r>
              <a:rPr sz="650" spc="-10" dirty="0">
                <a:solidFill>
                  <a:schemeClr val="bg1"/>
                </a:solidFill>
                <a:latin typeface="Calibri"/>
                <a:cs typeface="Calibri"/>
              </a:rPr>
              <a:t>p</a:t>
            </a:r>
            <a:r>
              <a:rPr sz="650" spc="-5" dirty="0">
                <a:solidFill>
                  <a:schemeClr val="bg1"/>
                </a:solidFill>
                <a:latin typeface="Calibri"/>
                <a:cs typeface="Calibri"/>
              </a:rPr>
              <a:t>art </a:t>
            </a:r>
            <a:r>
              <a:rPr sz="650" spc="-15" dirty="0">
                <a:solidFill>
                  <a:schemeClr val="bg1"/>
                </a:solidFill>
                <a:latin typeface="Calibri"/>
                <a:cs typeface="Calibri"/>
              </a:rPr>
              <a:t>o</a:t>
            </a:r>
            <a:r>
              <a:rPr sz="650" spc="-5" dirty="0">
                <a:solidFill>
                  <a:schemeClr val="bg1"/>
                </a:solidFill>
                <a:latin typeface="Calibri"/>
                <a:cs typeface="Calibri"/>
              </a:rPr>
              <a:t>f</a:t>
            </a:r>
            <a:r>
              <a:rPr sz="650" spc="10" dirty="0">
                <a:solidFill>
                  <a:schemeClr val="bg1"/>
                </a:solidFill>
                <a:latin typeface="Calibri"/>
                <a:cs typeface="Calibri"/>
              </a:rPr>
              <a:t> </a:t>
            </a:r>
            <a:r>
              <a:rPr sz="650" spc="-5" dirty="0">
                <a:solidFill>
                  <a:schemeClr val="bg1"/>
                </a:solidFill>
                <a:latin typeface="Calibri"/>
                <a:cs typeface="Calibri"/>
              </a:rPr>
              <a:t>t</a:t>
            </a:r>
            <a:r>
              <a:rPr sz="650" spc="-15" dirty="0">
                <a:solidFill>
                  <a:schemeClr val="bg1"/>
                </a:solidFill>
                <a:latin typeface="Calibri"/>
                <a:cs typeface="Calibri"/>
              </a:rPr>
              <a:t>h</a:t>
            </a:r>
            <a:r>
              <a:rPr sz="650" spc="-10" dirty="0">
                <a:solidFill>
                  <a:schemeClr val="bg1"/>
                </a:solidFill>
                <a:latin typeface="Calibri"/>
                <a:cs typeface="Calibri"/>
              </a:rPr>
              <a:t>i</a:t>
            </a:r>
            <a:r>
              <a:rPr sz="650" spc="-5" dirty="0">
                <a:solidFill>
                  <a:schemeClr val="bg1"/>
                </a:solidFill>
                <a:latin typeface="Calibri"/>
                <a:cs typeface="Calibri"/>
              </a:rPr>
              <a:t>s </a:t>
            </a:r>
            <a:r>
              <a:rPr sz="650" spc="-10" dirty="0">
                <a:solidFill>
                  <a:schemeClr val="bg1"/>
                </a:solidFill>
                <a:latin typeface="Calibri"/>
                <a:cs typeface="Calibri"/>
              </a:rPr>
              <a:t>p</a:t>
            </a:r>
            <a:r>
              <a:rPr sz="650" spc="-5" dirty="0">
                <a:solidFill>
                  <a:schemeClr val="bg1"/>
                </a:solidFill>
                <a:latin typeface="Calibri"/>
                <a:cs typeface="Calibri"/>
              </a:rPr>
              <a:t>rese</a:t>
            </a:r>
            <a:r>
              <a:rPr sz="650" spc="-10" dirty="0">
                <a:solidFill>
                  <a:schemeClr val="bg1"/>
                </a:solidFill>
                <a:latin typeface="Calibri"/>
                <a:cs typeface="Calibri"/>
              </a:rPr>
              <a:t>n</a:t>
            </a:r>
            <a:r>
              <a:rPr sz="650" spc="-5" dirty="0">
                <a:solidFill>
                  <a:schemeClr val="bg1"/>
                </a:solidFill>
                <a:latin typeface="Calibri"/>
                <a:cs typeface="Calibri"/>
              </a:rPr>
              <a:t>tat</a:t>
            </a:r>
            <a:r>
              <a:rPr sz="650" spc="-15" dirty="0">
                <a:solidFill>
                  <a:schemeClr val="bg1"/>
                </a:solidFill>
                <a:latin typeface="Calibri"/>
                <a:cs typeface="Calibri"/>
              </a:rPr>
              <a:t>io</a:t>
            </a:r>
            <a:r>
              <a:rPr sz="650" spc="-5" dirty="0">
                <a:solidFill>
                  <a:schemeClr val="bg1"/>
                </a:solidFill>
                <a:latin typeface="Calibri"/>
                <a:cs typeface="Calibri"/>
              </a:rPr>
              <a:t>n</a:t>
            </a:r>
            <a:r>
              <a:rPr sz="650" dirty="0">
                <a:solidFill>
                  <a:schemeClr val="bg1"/>
                </a:solidFill>
                <a:latin typeface="Calibri"/>
                <a:cs typeface="Calibri"/>
              </a:rPr>
              <a:t> </a:t>
            </a:r>
            <a:r>
              <a:rPr sz="650" spc="-5" dirty="0">
                <a:solidFill>
                  <a:schemeClr val="bg1"/>
                </a:solidFill>
                <a:latin typeface="Calibri"/>
                <a:cs typeface="Calibri"/>
              </a:rPr>
              <a:t>can</a:t>
            </a:r>
            <a:r>
              <a:rPr sz="650"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e re</a:t>
            </a:r>
            <a:r>
              <a:rPr sz="650" spc="-10" dirty="0">
                <a:solidFill>
                  <a:schemeClr val="bg1"/>
                </a:solidFill>
                <a:latin typeface="Calibri"/>
                <a:cs typeface="Calibri"/>
              </a:rPr>
              <a:t>p</a:t>
            </a:r>
            <a:r>
              <a:rPr sz="650" spc="-5" dirty="0">
                <a:solidFill>
                  <a:schemeClr val="bg1"/>
                </a:solidFill>
                <a:latin typeface="Calibri"/>
                <a:cs typeface="Calibri"/>
              </a:rPr>
              <a:t>r</a:t>
            </a:r>
            <a:r>
              <a:rPr sz="650" spc="-10" dirty="0">
                <a:solidFill>
                  <a:schemeClr val="bg1"/>
                </a:solidFill>
                <a:latin typeface="Calibri"/>
                <a:cs typeface="Calibri"/>
              </a:rPr>
              <a:t>odu</a:t>
            </a:r>
            <a:r>
              <a:rPr sz="650" spc="-5" dirty="0">
                <a:solidFill>
                  <a:schemeClr val="bg1"/>
                </a:solidFill>
                <a:latin typeface="Calibri"/>
                <a:cs typeface="Calibri"/>
              </a:rPr>
              <a:t>ced</a:t>
            </a:r>
            <a:r>
              <a:rPr sz="650" dirty="0">
                <a:solidFill>
                  <a:schemeClr val="bg1"/>
                </a:solidFill>
                <a:latin typeface="Calibri"/>
                <a:cs typeface="Calibri"/>
              </a:rPr>
              <a:t> </a:t>
            </a:r>
            <a:r>
              <a:rPr sz="650" spc="-15" dirty="0">
                <a:solidFill>
                  <a:schemeClr val="bg1"/>
                </a:solidFill>
                <a:latin typeface="Calibri"/>
                <a:cs typeface="Calibri"/>
              </a:rPr>
              <a:t>o</a:t>
            </a:r>
            <a:r>
              <a:rPr sz="650" spc="-5" dirty="0">
                <a:solidFill>
                  <a:schemeClr val="bg1"/>
                </a:solidFill>
                <a:latin typeface="Calibri"/>
                <a:cs typeface="Calibri"/>
              </a:rPr>
              <a:t>r c</a:t>
            </a:r>
            <a:r>
              <a:rPr sz="650" spc="-10" dirty="0">
                <a:solidFill>
                  <a:schemeClr val="bg1"/>
                </a:solidFill>
                <a:latin typeface="Calibri"/>
                <a:cs typeface="Calibri"/>
              </a:rPr>
              <a:t>opi</a:t>
            </a:r>
            <a:r>
              <a:rPr sz="650" spc="-5" dirty="0">
                <a:solidFill>
                  <a:schemeClr val="bg1"/>
                </a:solidFill>
                <a:latin typeface="Calibri"/>
                <a:cs typeface="Calibri"/>
              </a:rPr>
              <a:t>ed</a:t>
            </a:r>
            <a:r>
              <a:rPr sz="650" spc="15"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y</a:t>
            </a:r>
            <a:r>
              <a:rPr sz="650" spc="-10" dirty="0">
                <a:solidFill>
                  <a:schemeClr val="bg1"/>
                </a:solidFill>
                <a:latin typeface="Calibri"/>
                <a:cs typeface="Calibri"/>
              </a:rPr>
              <a:t> </a:t>
            </a:r>
            <a:r>
              <a:rPr sz="650" spc="-5" dirty="0">
                <a:solidFill>
                  <a:schemeClr val="bg1"/>
                </a:solidFill>
                <a:latin typeface="Calibri"/>
                <a:cs typeface="Calibri"/>
              </a:rPr>
              <a:t>a</a:t>
            </a:r>
            <a:r>
              <a:rPr sz="650" spc="-10" dirty="0">
                <a:solidFill>
                  <a:schemeClr val="bg1"/>
                </a:solidFill>
                <a:latin typeface="Calibri"/>
                <a:cs typeface="Calibri"/>
              </a:rPr>
              <a:t>n</a:t>
            </a:r>
            <a:r>
              <a:rPr sz="650" spc="-5" dirty="0">
                <a:solidFill>
                  <a:schemeClr val="bg1"/>
                </a:solidFill>
                <a:latin typeface="Calibri"/>
                <a:cs typeface="Calibri"/>
              </a:rPr>
              <a:t>y</a:t>
            </a:r>
            <a:r>
              <a:rPr sz="650" dirty="0">
                <a:solidFill>
                  <a:schemeClr val="bg1"/>
                </a:solidFill>
                <a:latin typeface="Calibri"/>
                <a:cs typeface="Calibri"/>
              </a:rPr>
              <a:t> </a:t>
            </a:r>
            <a:r>
              <a:rPr sz="650" spc="-5" dirty="0">
                <a:solidFill>
                  <a:schemeClr val="bg1"/>
                </a:solidFill>
                <a:latin typeface="Calibri"/>
                <a:cs typeface="Calibri"/>
              </a:rPr>
              <a:t>mea</a:t>
            </a:r>
            <a:r>
              <a:rPr sz="650" spc="-10" dirty="0">
                <a:solidFill>
                  <a:schemeClr val="bg1"/>
                </a:solidFill>
                <a:latin typeface="Calibri"/>
                <a:cs typeface="Calibri"/>
              </a:rPr>
              <a:t>n</a:t>
            </a:r>
            <a:r>
              <a:rPr sz="650" spc="-5" dirty="0">
                <a:solidFill>
                  <a:schemeClr val="bg1"/>
                </a:solidFill>
                <a:latin typeface="Calibri"/>
                <a:cs typeface="Calibri"/>
              </a:rPr>
              <a:t>s e</a:t>
            </a:r>
            <a:r>
              <a:rPr sz="650" spc="-10" dirty="0">
                <a:solidFill>
                  <a:schemeClr val="bg1"/>
                </a:solidFill>
                <a:latin typeface="Calibri"/>
                <a:cs typeface="Calibri"/>
              </a:rPr>
              <a:t>x</a:t>
            </a:r>
            <a:r>
              <a:rPr sz="650" spc="-5" dirty="0">
                <a:solidFill>
                  <a:schemeClr val="bg1"/>
                </a:solidFill>
                <a:latin typeface="Calibri"/>
                <a:cs typeface="Calibri"/>
              </a:rPr>
              <a:t>ce</a:t>
            </a:r>
            <a:r>
              <a:rPr sz="650" spc="-10" dirty="0">
                <a:solidFill>
                  <a:schemeClr val="bg1"/>
                </a:solidFill>
                <a:latin typeface="Calibri"/>
                <a:cs typeface="Calibri"/>
              </a:rPr>
              <a:t>p</a:t>
            </a:r>
            <a:r>
              <a:rPr sz="650" spc="-5" dirty="0">
                <a:solidFill>
                  <a:schemeClr val="bg1"/>
                </a:solidFill>
                <a:latin typeface="Calibri"/>
                <a:cs typeface="Calibri"/>
              </a:rPr>
              <a:t>t</a:t>
            </a:r>
            <a:r>
              <a:rPr sz="650" spc="5" dirty="0">
                <a:solidFill>
                  <a:schemeClr val="bg1"/>
                </a:solidFill>
                <a:latin typeface="Calibri"/>
                <a:cs typeface="Calibri"/>
              </a:rPr>
              <a:t> </a:t>
            </a:r>
            <a:r>
              <a:rPr sz="650" spc="-5" dirty="0">
                <a:solidFill>
                  <a:schemeClr val="bg1"/>
                </a:solidFill>
                <a:latin typeface="Calibri"/>
                <a:cs typeface="Calibri"/>
              </a:rPr>
              <a:t>w</a:t>
            </a:r>
            <a:r>
              <a:rPr sz="650" spc="-10" dirty="0">
                <a:solidFill>
                  <a:schemeClr val="bg1"/>
                </a:solidFill>
                <a:latin typeface="Calibri"/>
                <a:cs typeface="Calibri"/>
              </a:rPr>
              <a:t>i</a:t>
            </a:r>
            <a:r>
              <a:rPr sz="650" spc="-5" dirty="0">
                <a:solidFill>
                  <a:schemeClr val="bg1"/>
                </a:solidFill>
                <a:latin typeface="Calibri"/>
                <a:cs typeface="Calibri"/>
              </a:rPr>
              <a:t>th</a:t>
            </a:r>
            <a:r>
              <a:rPr sz="650" spc="-10" dirty="0">
                <a:solidFill>
                  <a:schemeClr val="bg1"/>
                </a:solidFill>
                <a:latin typeface="Calibri"/>
                <a:cs typeface="Calibri"/>
              </a:rPr>
              <a:t> </a:t>
            </a:r>
            <a:r>
              <a:rPr sz="650" spc="-5" dirty="0">
                <a:solidFill>
                  <a:schemeClr val="bg1"/>
                </a:solidFill>
                <a:latin typeface="Calibri"/>
                <a:cs typeface="Calibri"/>
              </a:rPr>
              <a:t>wr</a:t>
            </a:r>
            <a:r>
              <a:rPr sz="650" spc="-10" dirty="0">
                <a:solidFill>
                  <a:schemeClr val="bg1"/>
                </a:solidFill>
                <a:latin typeface="Calibri"/>
                <a:cs typeface="Calibri"/>
              </a:rPr>
              <a:t>i</a:t>
            </a:r>
            <a:r>
              <a:rPr sz="650" spc="-5" dirty="0">
                <a:solidFill>
                  <a:schemeClr val="bg1"/>
                </a:solidFill>
                <a:latin typeface="Calibri"/>
                <a:cs typeface="Calibri"/>
              </a:rPr>
              <a:t>t</a:t>
            </a:r>
            <a:r>
              <a:rPr sz="650" spc="-10" dirty="0">
                <a:solidFill>
                  <a:schemeClr val="bg1"/>
                </a:solidFill>
                <a:latin typeface="Calibri"/>
                <a:cs typeface="Calibri"/>
              </a:rPr>
              <a:t>t</a:t>
            </a:r>
            <a:r>
              <a:rPr sz="650" spc="5" dirty="0">
                <a:solidFill>
                  <a:schemeClr val="bg1"/>
                </a:solidFill>
                <a:latin typeface="Calibri"/>
                <a:cs typeface="Calibri"/>
              </a:rPr>
              <a:t>e</a:t>
            </a:r>
            <a:r>
              <a:rPr sz="650" spc="-5" dirty="0">
                <a:solidFill>
                  <a:schemeClr val="bg1"/>
                </a:solidFill>
                <a:latin typeface="Calibri"/>
                <a:cs typeface="Calibri"/>
              </a:rPr>
              <a:t>n</a:t>
            </a:r>
            <a:r>
              <a:rPr sz="650" spc="-10" dirty="0">
                <a:solidFill>
                  <a:schemeClr val="bg1"/>
                </a:solidFill>
                <a:latin typeface="Calibri"/>
                <a:cs typeface="Calibri"/>
              </a:rPr>
              <a:t> p</a:t>
            </a:r>
            <a:r>
              <a:rPr sz="650" spc="-5" dirty="0">
                <a:solidFill>
                  <a:schemeClr val="bg1"/>
                </a:solidFill>
                <a:latin typeface="Calibri"/>
                <a:cs typeface="Calibri"/>
              </a:rPr>
              <a:t>erm</a:t>
            </a:r>
            <a:r>
              <a:rPr sz="650" spc="-15" dirty="0">
                <a:solidFill>
                  <a:schemeClr val="bg1"/>
                </a:solidFill>
                <a:latin typeface="Calibri"/>
                <a:cs typeface="Calibri"/>
              </a:rPr>
              <a:t>i</a:t>
            </a:r>
            <a:r>
              <a:rPr sz="650" spc="-5" dirty="0">
                <a:solidFill>
                  <a:schemeClr val="bg1"/>
                </a:solidFill>
                <a:latin typeface="Calibri"/>
                <a:cs typeface="Calibri"/>
              </a:rPr>
              <a:t>s</a:t>
            </a:r>
            <a:r>
              <a:rPr sz="650" spc="-10" dirty="0">
                <a:solidFill>
                  <a:schemeClr val="bg1"/>
                </a:solidFill>
                <a:latin typeface="Calibri"/>
                <a:cs typeface="Calibri"/>
              </a:rPr>
              <a:t>si</a:t>
            </a:r>
            <a:r>
              <a:rPr sz="650" spc="-15" dirty="0">
                <a:solidFill>
                  <a:schemeClr val="bg1"/>
                </a:solidFill>
                <a:latin typeface="Calibri"/>
                <a:cs typeface="Calibri"/>
              </a:rPr>
              <a:t>o</a:t>
            </a:r>
            <a:r>
              <a:rPr sz="650" spc="-5" dirty="0">
                <a:solidFill>
                  <a:schemeClr val="bg1"/>
                </a:solidFill>
                <a:latin typeface="Calibri"/>
                <a:cs typeface="Calibri"/>
              </a:rPr>
              <a:t>n</a:t>
            </a:r>
            <a:r>
              <a:rPr sz="650" dirty="0">
                <a:solidFill>
                  <a:schemeClr val="bg1"/>
                </a:solidFill>
                <a:latin typeface="Calibri"/>
                <a:cs typeface="Calibri"/>
              </a:rPr>
              <a:t> </a:t>
            </a:r>
            <a:r>
              <a:rPr sz="650" spc="-15" dirty="0">
                <a:solidFill>
                  <a:schemeClr val="bg1"/>
                </a:solidFill>
                <a:latin typeface="Calibri"/>
                <a:cs typeface="Calibri"/>
              </a:rPr>
              <a:t>f</a:t>
            </a:r>
            <a:r>
              <a:rPr sz="650" spc="-5" dirty="0">
                <a:solidFill>
                  <a:schemeClr val="bg1"/>
                </a:solidFill>
                <a:latin typeface="Calibri"/>
                <a:cs typeface="Calibri"/>
              </a:rPr>
              <a:t>r</a:t>
            </a:r>
            <a:r>
              <a:rPr sz="650" spc="-10" dirty="0">
                <a:solidFill>
                  <a:schemeClr val="bg1"/>
                </a:solidFill>
                <a:latin typeface="Calibri"/>
                <a:cs typeface="Calibri"/>
              </a:rPr>
              <a:t>om</a:t>
            </a:r>
            <a:r>
              <a:rPr sz="650" spc="5" dirty="0">
                <a:solidFill>
                  <a:schemeClr val="bg1"/>
                </a:solidFill>
                <a:latin typeface="Calibri"/>
                <a:cs typeface="Calibri"/>
              </a:rPr>
              <a:t> </a:t>
            </a:r>
            <a:r>
              <a:rPr sz="650" spc="-5" dirty="0">
                <a:solidFill>
                  <a:schemeClr val="bg1"/>
                </a:solidFill>
                <a:latin typeface="Calibri"/>
                <a:cs typeface="Calibri"/>
              </a:rPr>
              <a:t>S</a:t>
            </a:r>
            <a:r>
              <a:rPr sz="650" spc="-15" dirty="0">
                <a:solidFill>
                  <a:schemeClr val="bg1"/>
                </a:solidFill>
                <a:latin typeface="Calibri"/>
                <a:cs typeface="Calibri"/>
              </a:rPr>
              <a:t>M</a:t>
            </a:r>
            <a:r>
              <a:rPr sz="650" spc="-5" dirty="0">
                <a:solidFill>
                  <a:schemeClr val="bg1"/>
                </a:solidFill>
                <a:latin typeface="Calibri"/>
                <a:cs typeface="Calibri"/>
              </a:rPr>
              <a:t>SA</a:t>
            </a:r>
            <a:r>
              <a:rPr sz="650" dirty="0">
                <a:solidFill>
                  <a:schemeClr val="bg1"/>
                </a:solidFill>
                <a:latin typeface="Calibri"/>
                <a:cs typeface="Calibri"/>
              </a:rPr>
              <a:t>.</a:t>
            </a:r>
            <a:r>
              <a:rPr sz="650" spc="-5" dirty="0">
                <a:solidFill>
                  <a:schemeClr val="bg1"/>
                </a:solidFill>
                <a:latin typeface="Calibri"/>
                <a:cs typeface="Calibri"/>
              </a:rPr>
              <a:t>“</a:t>
            </a:r>
            <a:endParaRPr sz="650" dirty="0">
              <a:solidFill>
                <a:schemeClr val="bg1"/>
              </a:solidFill>
              <a:latin typeface="Calibri"/>
              <a:cs typeface="Calibri"/>
            </a:endParaRPr>
          </a:p>
        </p:txBody>
      </p:sp>
      <p:cxnSp>
        <p:nvCxnSpPr>
          <p:cNvPr id="3" name="Straight Connector 2">
            <a:extLst>
              <a:ext uri="{FF2B5EF4-FFF2-40B4-BE49-F238E27FC236}">
                <a16:creationId xmlns:a16="http://schemas.microsoft.com/office/drawing/2014/main" id="{55D1A01A-A40B-4DC6-ADDE-5F33B460BF7F}"/>
              </a:ext>
            </a:extLst>
          </p:cNvPr>
          <p:cNvCxnSpPr>
            <a:cxnSpLocks/>
          </p:cNvCxnSpPr>
          <p:nvPr/>
        </p:nvCxnSpPr>
        <p:spPr>
          <a:xfrm>
            <a:off x="228600" y="6825009"/>
            <a:ext cx="11731052" cy="0"/>
          </a:xfrm>
          <a:prstGeom prst="line">
            <a:avLst/>
          </a:prstGeom>
          <a:ln w="57150">
            <a:solidFill>
              <a:srgbClr val="FF671F"/>
            </a:solidFill>
          </a:ln>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09CB304E-93F5-4E14-A3AE-BB104899D00A}"/>
              </a:ext>
            </a:extLst>
          </p:cNvPr>
          <p:cNvSpPr txBox="1"/>
          <p:nvPr/>
        </p:nvSpPr>
        <p:spPr>
          <a:xfrm>
            <a:off x="228600" y="1539791"/>
            <a:ext cx="11731052" cy="4447371"/>
          </a:xfrm>
          <a:prstGeom prst="rect">
            <a:avLst/>
          </a:prstGeom>
        </p:spPr>
        <p:txBody>
          <a:bodyPr vert="horz" wrap="square" lIns="0" tIns="0" rIns="0" bIns="0" rtlCol="0">
            <a:spAutoFit/>
          </a:bodyPr>
          <a:lstStyle/>
          <a:p>
            <a:pPr>
              <a:spcBef>
                <a:spcPts val="0"/>
              </a:spcBef>
            </a:pPr>
            <a:r>
              <a:rPr lang="en-GB" sz="1700" b="1" dirty="0">
                <a:solidFill>
                  <a:srgbClr val="FF671F"/>
                </a:solidFill>
                <a:latin typeface="+mj-lt"/>
              </a:rPr>
              <a:t>1.	Organization of Information Security: </a:t>
            </a:r>
            <a:r>
              <a:rPr lang="en-GB" sz="1700" b="1" dirty="0">
                <a:solidFill>
                  <a:schemeClr val="bg1"/>
                </a:solidFill>
                <a:latin typeface="+mj-lt"/>
              </a:rPr>
              <a:t>Defines roles and responsibilities to protect company data.</a:t>
            </a:r>
          </a:p>
          <a:p>
            <a:pPr>
              <a:spcBef>
                <a:spcPts val="0"/>
              </a:spcBef>
            </a:pPr>
            <a:r>
              <a:rPr lang="en-GB" sz="1700" b="1" dirty="0">
                <a:solidFill>
                  <a:srgbClr val="FF671F"/>
                </a:solidFill>
                <a:latin typeface="+mj-lt"/>
              </a:rPr>
              <a:t>2.	Human Resource Security: </a:t>
            </a:r>
            <a:r>
              <a:rPr lang="en-GB" sz="1700" b="1" dirty="0">
                <a:solidFill>
                  <a:schemeClr val="bg1"/>
                </a:solidFill>
                <a:latin typeface="+mj-lt"/>
              </a:rPr>
              <a:t>Ensures employees are trained and screened for security risks</a:t>
            </a:r>
            <a:r>
              <a:rPr lang="en-GB" sz="1700" b="1" dirty="0">
                <a:solidFill>
                  <a:srgbClr val="FF671F"/>
                </a:solidFill>
                <a:latin typeface="+mj-lt"/>
              </a:rPr>
              <a:t>.</a:t>
            </a:r>
          </a:p>
          <a:p>
            <a:pPr>
              <a:spcBef>
                <a:spcPts val="0"/>
              </a:spcBef>
            </a:pPr>
            <a:r>
              <a:rPr lang="en-GB" sz="1700" b="1" dirty="0">
                <a:solidFill>
                  <a:srgbClr val="FF671F"/>
                </a:solidFill>
                <a:latin typeface="+mj-lt"/>
              </a:rPr>
              <a:t>3.	Asset Management: </a:t>
            </a:r>
            <a:r>
              <a:rPr lang="en-GB" sz="1700" b="1" dirty="0">
                <a:solidFill>
                  <a:schemeClr val="bg1"/>
                </a:solidFill>
                <a:latin typeface="+mj-lt"/>
              </a:rPr>
              <a:t>Keeps track of company assets (data, devices) to ensure they are protected.</a:t>
            </a:r>
          </a:p>
          <a:p>
            <a:pPr>
              <a:spcBef>
                <a:spcPts val="0"/>
              </a:spcBef>
            </a:pPr>
            <a:r>
              <a:rPr lang="en-GB" sz="1700" b="1" dirty="0">
                <a:solidFill>
                  <a:srgbClr val="FF671F"/>
                </a:solidFill>
                <a:latin typeface="+mj-lt"/>
              </a:rPr>
              <a:t>4.	Access Control: </a:t>
            </a:r>
            <a:r>
              <a:rPr lang="en-GB" sz="1700" b="1" dirty="0">
                <a:solidFill>
                  <a:schemeClr val="bg1"/>
                </a:solidFill>
                <a:latin typeface="+mj-lt"/>
              </a:rPr>
              <a:t>Limits who can access sensitive information and systems.</a:t>
            </a:r>
          </a:p>
          <a:p>
            <a:pPr>
              <a:spcBef>
                <a:spcPts val="0"/>
              </a:spcBef>
            </a:pPr>
            <a:r>
              <a:rPr lang="en-GB" sz="1700" b="1" dirty="0">
                <a:solidFill>
                  <a:srgbClr val="FF671F"/>
                </a:solidFill>
                <a:latin typeface="+mj-lt"/>
              </a:rPr>
              <a:t>5.	Physical and Environmental Security: </a:t>
            </a:r>
            <a:r>
              <a:rPr lang="en-GB" sz="1700" b="1" dirty="0">
                <a:solidFill>
                  <a:schemeClr val="bg1"/>
                </a:solidFill>
                <a:latin typeface="+mj-lt"/>
              </a:rPr>
              <a:t>Protects buildings and hardware from unauthorized access or damage.</a:t>
            </a:r>
          </a:p>
          <a:p>
            <a:pPr>
              <a:spcBef>
                <a:spcPts val="0"/>
              </a:spcBef>
            </a:pPr>
            <a:r>
              <a:rPr lang="en-GB" sz="1700" b="1" dirty="0">
                <a:solidFill>
                  <a:srgbClr val="FF671F"/>
                </a:solidFill>
                <a:latin typeface="+mj-lt"/>
              </a:rPr>
              <a:t>6.	Operations Security: </a:t>
            </a:r>
            <a:r>
              <a:rPr lang="en-GB" sz="1700" b="1" dirty="0">
                <a:solidFill>
                  <a:schemeClr val="bg1"/>
                </a:solidFill>
                <a:latin typeface="+mj-lt"/>
              </a:rPr>
              <a:t>Ensures SMSA’s operations are secure through processes and monitoring.</a:t>
            </a:r>
          </a:p>
          <a:p>
            <a:pPr>
              <a:spcBef>
                <a:spcPts val="0"/>
              </a:spcBef>
            </a:pPr>
            <a:r>
              <a:rPr lang="en-GB" sz="1700" b="1" dirty="0">
                <a:solidFill>
                  <a:srgbClr val="FF671F"/>
                </a:solidFill>
                <a:latin typeface="+mj-lt"/>
              </a:rPr>
              <a:t>7.	Communications Security: </a:t>
            </a:r>
            <a:r>
              <a:rPr lang="en-GB" sz="1700" b="1" dirty="0">
                <a:solidFill>
                  <a:schemeClr val="bg1"/>
                </a:solidFill>
                <a:latin typeface="+mj-lt"/>
              </a:rPr>
              <a:t>Protects data while it is being transmitted (emails, messages).</a:t>
            </a:r>
          </a:p>
          <a:p>
            <a:pPr>
              <a:spcBef>
                <a:spcPts val="0"/>
              </a:spcBef>
            </a:pPr>
            <a:r>
              <a:rPr lang="en-GB" sz="1700" b="1" dirty="0">
                <a:solidFill>
                  <a:srgbClr val="FF671F"/>
                </a:solidFill>
                <a:latin typeface="+mj-lt"/>
              </a:rPr>
              <a:t>8.	System Acquisition, Development &amp; Maintenance</a:t>
            </a:r>
            <a:r>
              <a:rPr lang="en-GB" sz="1700" b="1" dirty="0">
                <a:solidFill>
                  <a:schemeClr val="bg1"/>
                </a:solidFill>
                <a:latin typeface="+mj-lt"/>
              </a:rPr>
              <a:t>: Ensures new systems are built and maintained with security in mind.</a:t>
            </a:r>
          </a:p>
          <a:p>
            <a:pPr>
              <a:spcBef>
                <a:spcPts val="0"/>
              </a:spcBef>
            </a:pPr>
            <a:r>
              <a:rPr lang="en-GB" sz="1700" b="1" dirty="0">
                <a:solidFill>
                  <a:srgbClr val="FF671F"/>
                </a:solidFill>
                <a:latin typeface="+mj-lt"/>
              </a:rPr>
              <a:t>9.	Supplier Relationships: </a:t>
            </a:r>
            <a:r>
              <a:rPr lang="en-GB" sz="1700" b="1" dirty="0">
                <a:solidFill>
                  <a:schemeClr val="bg1"/>
                </a:solidFill>
                <a:latin typeface="+mj-lt"/>
              </a:rPr>
              <a:t>Makes sure third-party suppliers follow SMSA’s security standards.</a:t>
            </a:r>
          </a:p>
          <a:p>
            <a:pPr>
              <a:spcBef>
                <a:spcPts val="0"/>
              </a:spcBef>
            </a:pPr>
            <a:r>
              <a:rPr lang="en-GB" sz="1700" b="1" dirty="0">
                <a:solidFill>
                  <a:srgbClr val="FF671F"/>
                </a:solidFill>
                <a:latin typeface="+mj-lt"/>
              </a:rPr>
              <a:t>10.	Information Security Incident Management: </a:t>
            </a:r>
            <a:r>
              <a:rPr lang="en-GB" sz="1700" b="1" dirty="0">
                <a:solidFill>
                  <a:schemeClr val="bg1"/>
                </a:solidFill>
                <a:latin typeface="+mj-lt"/>
              </a:rPr>
              <a:t>Procedures for dealing with security incidents (like data breaches).</a:t>
            </a:r>
          </a:p>
          <a:p>
            <a:pPr>
              <a:spcBef>
                <a:spcPts val="0"/>
              </a:spcBef>
            </a:pPr>
            <a:r>
              <a:rPr lang="en-GB" sz="1700" b="1" dirty="0">
                <a:solidFill>
                  <a:srgbClr val="FF671F"/>
                </a:solidFill>
                <a:latin typeface="+mj-lt"/>
              </a:rPr>
              <a:t>11.	Business Continuity:</a:t>
            </a:r>
            <a:r>
              <a:rPr lang="en-GB" sz="1700" b="1" dirty="0">
                <a:solidFill>
                  <a:schemeClr val="bg1"/>
                </a:solidFill>
                <a:latin typeface="+mj-lt"/>
              </a:rPr>
              <a:t> Plans to keep SMSA running smoothly during disruptions or attacks.</a:t>
            </a:r>
          </a:p>
          <a:p>
            <a:pPr>
              <a:spcBef>
                <a:spcPts val="0"/>
              </a:spcBef>
            </a:pPr>
            <a:r>
              <a:rPr lang="en-GB" sz="1700" b="1" dirty="0">
                <a:solidFill>
                  <a:srgbClr val="FF671F"/>
                </a:solidFill>
                <a:latin typeface="+mj-lt"/>
              </a:rPr>
              <a:t>12.	Compliance: </a:t>
            </a:r>
            <a:r>
              <a:rPr lang="en-GB" sz="1700" b="1" dirty="0">
                <a:solidFill>
                  <a:schemeClr val="bg1"/>
                </a:solidFill>
                <a:latin typeface="+mj-lt"/>
              </a:rPr>
              <a:t>Ensures we follow all laws and regulations related to information security.</a:t>
            </a:r>
          </a:p>
          <a:p>
            <a:pPr>
              <a:spcBef>
                <a:spcPts val="0"/>
              </a:spcBef>
            </a:pPr>
            <a:r>
              <a:rPr lang="en-GB" sz="1700" b="1" dirty="0">
                <a:solidFill>
                  <a:srgbClr val="FF671F"/>
                </a:solidFill>
                <a:latin typeface="+mj-lt"/>
              </a:rPr>
              <a:t>13.	IT Data Masking Policy: </a:t>
            </a:r>
            <a:r>
              <a:rPr lang="en-GB" sz="1700" b="1" dirty="0">
                <a:solidFill>
                  <a:schemeClr val="bg1"/>
                </a:solidFill>
                <a:latin typeface="+mj-lt"/>
              </a:rPr>
              <a:t>Hides sensitive data so it can’t be easily accessed or misused.</a:t>
            </a:r>
          </a:p>
          <a:p>
            <a:pPr>
              <a:spcBef>
                <a:spcPts val="0"/>
              </a:spcBef>
            </a:pPr>
            <a:r>
              <a:rPr lang="en-GB" sz="1700" b="1" dirty="0">
                <a:solidFill>
                  <a:srgbClr val="FF671F"/>
                </a:solidFill>
                <a:latin typeface="+mj-lt"/>
              </a:rPr>
              <a:t>14.	Vulnerability &amp; Patch Management Policy: </a:t>
            </a:r>
            <a:r>
              <a:rPr lang="en-GB" sz="1700" b="1" dirty="0">
                <a:solidFill>
                  <a:schemeClr val="bg1"/>
                </a:solidFill>
                <a:latin typeface="+mj-lt"/>
              </a:rPr>
              <a:t>Identifies system weaknesses and applies patches to fix them.</a:t>
            </a:r>
          </a:p>
          <a:p>
            <a:pPr>
              <a:spcBef>
                <a:spcPts val="0"/>
              </a:spcBef>
            </a:pPr>
            <a:r>
              <a:rPr lang="en-GB" sz="1700" b="1" dirty="0">
                <a:solidFill>
                  <a:srgbClr val="FF671F"/>
                </a:solidFill>
                <a:latin typeface="+mj-lt"/>
              </a:rPr>
              <a:t>15.	Threat Intelligence: </a:t>
            </a:r>
            <a:r>
              <a:rPr lang="en-GB" sz="1700" b="1" dirty="0">
                <a:solidFill>
                  <a:schemeClr val="bg1"/>
                </a:solidFill>
                <a:latin typeface="+mj-lt"/>
              </a:rPr>
              <a:t>Keeps track of security threats to stay ahead of potential attacks.</a:t>
            </a:r>
          </a:p>
          <a:p>
            <a:pPr>
              <a:spcBef>
                <a:spcPts val="0"/>
              </a:spcBef>
            </a:pPr>
            <a:r>
              <a:rPr lang="en-GB" sz="1700" b="1" dirty="0">
                <a:solidFill>
                  <a:srgbClr val="FF671F"/>
                </a:solidFill>
                <a:latin typeface="+mj-lt"/>
              </a:rPr>
              <a:t>16.	Use of Cloud Service:</a:t>
            </a:r>
            <a:r>
              <a:rPr lang="en-GB" sz="1700" b="1" dirty="0">
                <a:solidFill>
                  <a:schemeClr val="bg1"/>
                </a:solidFill>
                <a:latin typeface="+mj-lt"/>
              </a:rPr>
              <a:t> Ensures cloud services used by SMSA follow secure practices.</a:t>
            </a:r>
          </a:p>
          <a:p>
            <a:pPr>
              <a:spcBef>
                <a:spcPts val="0"/>
              </a:spcBef>
            </a:pPr>
            <a:r>
              <a:rPr lang="en-GB" sz="1700" b="1" dirty="0">
                <a:solidFill>
                  <a:srgbClr val="FF671F"/>
                </a:solidFill>
                <a:latin typeface="+mj-lt"/>
              </a:rPr>
              <a:t>17.	Configuration Management: </a:t>
            </a:r>
            <a:r>
              <a:rPr lang="en-GB" sz="1700" b="1" dirty="0">
                <a:solidFill>
                  <a:schemeClr val="bg1"/>
                </a:solidFill>
                <a:latin typeface="+mj-lt"/>
              </a:rPr>
              <a:t>Controls changes to IT systems to ensure security and reliability.</a:t>
            </a:r>
          </a:p>
        </p:txBody>
      </p:sp>
      <p:sp>
        <p:nvSpPr>
          <p:cNvPr id="8" name="Title 1">
            <a:extLst>
              <a:ext uri="{FF2B5EF4-FFF2-40B4-BE49-F238E27FC236}">
                <a16:creationId xmlns:a16="http://schemas.microsoft.com/office/drawing/2014/main" id="{D8E2B46B-AC9A-450C-A2A3-DAF79CE32B8B}"/>
              </a:ext>
            </a:extLst>
          </p:cNvPr>
          <p:cNvSpPr txBox="1">
            <a:spLocks/>
          </p:cNvSpPr>
          <p:nvPr/>
        </p:nvSpPr>
        <p:spPr>
          <a:xfrm>
            <a:off x="0" y="47465"/>
            <a:ext cx="7696200" cy="654479"/>
          </a:xfrm>
          <a:prstGeom prst="rect">
            <a:avLst/>
          </a:prstGeom>
        </p:spPr>
        <p:txBody>
          <a:bodyPr/>
          <a:lst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a:lstStyle>
          <a:p>
            <a:r>
              <a:rPr lang="en-GB" sz="3200">
                <a:solidFill>
                  <a:schemeClr val="bg1"/>
                </a:solidFill>
                <a:latin typeface="Arial" panose="020B0604020202020204" pitchFamily="34" charset="0"/>
              </a:rPr>
              <a:t>ISMS Requirements </a:t>
            </a:r>
            <a:endParaRPr lang="en-GB" sz="3200" dirty="0">
              <a:solidFill>
                <a:schemeClr val="bg1"/>
              </a:solidFill>
              <a:latin typeface="Arial" panose="020B0604020202020204" pitchFamily="34" charset="0"/>
            </a:endParaRPr>
          </a:p>
        </p:txBody>
      </p:sp>
      <p:sp>
        <p:nvSpPr>
          <p:cNvPr id="7" name="TextBox 6">
            <a:extLst>
              <a:ext uri="{FF2B5EF4-FFF2-40B4-BE49-F238E27FC236}">
                <a16:creationId xmlns:a16="http://schemas.microsoft.com/office/drawing/2014/main" id="{8E029E2A-CECC-442A-A8F2-BC08EDE3B60E}"/>
              </a:ext>
            </a:extLst>
          </p:cNvPr>
          <p:cNvSpPr txBox="1"/>
          <p:nvPr/>
        </p:nvSpPr>
        <p:spPr>
          <a:xfrm>
            <a:off x="990600" y="695676"/>
            <a:ext cx="9677400" cy="671915"/>
          </a:xfrm>
          <a:prstGeom prst="rect">
            <a:avLst/>
          </a:prstGeom>
          <a:noFill/>
        </p:spPr>
        <p:txBody>
          <a:bodyPr wrap="square">
            <a:spAutoFit/>
          </a:bodyPr>
          <a:lstStyle/>
          <a:p>
            <a:pPr marL="0" marR="0" algn="ctr">
              <a:lnSpc>
                <a:spcPct val="107000"/>
              </a:lnSpc>
              <a:spcBef>
                <a:spcPts val="0"/>
              </a:spcBef>
              <a:spcAft>
                <a:spcPts val="800"/>
              </a:spcAft>
            </a:pPr>
            <a:r>
              <a:rPr lang="en-GB" sz="1800" b="1"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These policies and procedures, when implemented together with the ones mentioned in above slides, form a strong and unified information security management system in SMSA</a:t>
            </a:r>
            <a:endParaRPr lang="en-US" sz="1600" b="1" kern="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0770536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7">
            <a:extLst>
              <a:ext uri="{FF2B5EF4-FFF2-40B4-BE49-F238E27FC236}">
                <a16:creationId xmlns:a16="http://schemas.microsoft.com/office/drawing/2014/main" id="{28E96821-E9CC-2581-1ACA-330A098F7381}"/>
              </a:ext>
            </a:extLst>
          </p:cNvPr>
          <p:cNvPicPr>
            <a:picLocks noChangeAspect="1"/>
          </p:cNvPicPr>
          <p:nvPr/>
        </p:nvPicPr>
        <p:blipFill>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t="6508" b="6508"/>
          <a:stretch>
            <a:fillRect/>
          </a:stretch>
        </p:blipFill>
        <p:spPr>
          <a:xfrm>
            <a:off x="844550" y="952500"/>
            <a:ext cx="10509250" cy="5368787"/>
          </a:xfrm>
          <a:prstGeom prst="rect">
            <a:avLst/>
          </a:prstGeom>
        </p:spPr>
      </p:pic>
      <p:grpSp>
        <p:nvGrpSpPr>
          <p:cNvPr id="7" name="Group 6">
            <a:extLst>
              <a:ext uri="{FF2B5EF4-FFF2-40B4-BE49-F238E27FC236}">
                <a16:creationId xmlns:a16="http://schemas.microsoft.com/office/drawing/2014/main" id="{79FA07FF-FD2D-0836-6052-C415E6EB859F}"/>
              </a:ext>
            </a:extLst>
          </p:cNvPr>
          <p:cNvGrpSpPr/>
          <p:nvPr/>
        </p:nvGrpSpPr>
        <p:grpSpPr>
          <a:xfrm>
            <a:off x="0" y="-4711"/>
            <a:ext cx="12192000" cy="6885909"/>
            <a:chOff x="0" y="-4711"/>
            <a:chExt cx="12192000" cy="6885909"/>
          </a:xfrm>
        </p:grpSpPr>
        <p:sp>
          <p:nvSpPr>
            <p:cNvPr id="8" name="Freeform 16">
              <a:extLst>
                <a:ext uri="{FF2B5EF4-FFF2-40B4-BE49-F238E27FC236}">
                  <a16:creationId xmlns:a16="http://schemas.microsoft.com/office/drawing/2014/main" id="{385BC29C-13BB-18AA-CA25-FE597287BC42}"/>
                </a:ext>
              </a:extLst>
            </p:cNvPr>
            <p:cNvSpPr/>
            <p:nvPr/>
          </p:nvSpPr>
          <p:spPr>
            <a:xfrm>
              <a:off x="0" y="184838"/>
              <a:ext cx="4953000" cy="6696360"/>
            </a:xfrm>
            <a:custGeom>
              <a:avLst/>
              <a:gdLst>
                <a:gd name="connsiteX0" fmla="*/ 0 w 4002717"/>
                <a:gd name="connsiteY0" fmla="*/ 0 h 6696360"/>
                <a:gd name="connsiteX1" fmla="*/ 4002717 w 4002717"/>
                <a:gd name="connsiteY1" fmla="*/ 1378246 h 6696360"/>
                <a:gd name="connsiteX2" fmla="*/ 4002717 w 4002717"/>
                <a:gd name="connsiteY2" fmla="*/ 6696360 h 6696360"/>
                <a:gd name="connsiteX3" fmla="*/ 0 w 4002717"/>
                <a:gd name="connsiteY3" fmla="*/ 6696360 h 6696360"/>
                <a:gd name="connsiteX4" fmla="*/ 0 w 4002717"/>
                <a:gd name="connsiteY4" fmla="*/ 0 h 6696360"/>
                <a:gd name="connsiteX0" fmla="*/ 0 w 4002717"/>
                <a:gd name="connsiteY0" fmla="*/ 0 h 6696360"/>
                <a:gd name="connsiteX1" fmla="*/ 4002717 w 4002717"/>
                <a:gd name="connsiteY1" fmla="*/ 1368721 h 6696360"/>
                <a:gd name="connsiteX2" fmla="*/ 4002717 w 4002717"/>
                <a:gd name="connsiteY2" fmla="*/ 6696360 h 6696360"/>
                <a:gd name="connsiteX3" fmla="*/ 0 w 4002717"/>
                <a:gd name="connsiteY3" fmla="*/ 6696360 h 6696360"/>
                <a:gd name="connsiteX4" fmla="*/ 0 w 4002717"/>
                <a:gd name="connsiteY4" fmla="*/ 0 h 6696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2717" h="6696360">
                  <a:moveTo>
                    <a:pt x="0" y="0"/>
                  </a:moveTo>
                  <a:lnTo>
                    <a:pt x="4002717" y="1368721"/>
                  </a:lnTo>
                  <a:lnTo>
                    <a:pt x="4002717" y="6696360"/>
                  </a:lnTo>
                  <a:lnTo>
                    <a:pt x="0" y="6696360"/>
                  </a:lnTo>
                  <a:lnTo>
                    <a:pt x="0" y="0"/>
                  </a:lnTo>
                  <a:close/>
                </a:path>
              </a:pathLst>
            </a:custGeom>
            <a:solidFill>
              <a:schemeClr val="tx2">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 name="Group 8">
              <a:extLst>
                <a:ext uri="{FF2B5EF4-FFF2-40B4-BE49-F238E27FC236}">
                  <a16:creationId xmlns:a16="http://schemas.microsoft.com/office/drawing/2014/main" id="{6C4DB56A-21A0-51A2-7359-7976DE750FE7}"/>
                </a:ext>
              </a:extLst>
            </p:cNvPr>
            <p:cNvGrpSpPr/>
            <p:nvPr/>
          </p:nvGrpSpPr>
          <p:grpSpPr>
            <a:xfrm>
              <a:off x="0" y="-4711"/>
              <a:ext cx="12192000" cy="4320540"/>
              <a:chOff x="0" y="-4711"/>
              <a:chExt cx="12192000" cy="4320540"/>
            </a:xfrm>
          </p:grpSpPr>
          <p:sp>
            <p:nvSpPr>
              <p:cNvPr id="10" name="Freeform 18">
                <a:extLst>
                  <a:ext uri="{FF2B5EF4-FFF2-40B4-BE49-F238E27FC236}">
                    <a16:creationId xmlns:a16="http://schemas.microsoft.com/office/drawing/2014/main" id="{9D15ADC9-B692-3150-6FAB-BEAFD7221173}"/>
                  </a:ext>
                </a:extLst>
              </p:cNvPr>
              <p:cNvSpPr/>
              <p:nvPr/>
            </p:nvSpPr>
            <p:spPr>
              <a:xfrm>
                <a:off x="0" y="-4711"/>
                <a:ext cx="12192000" cy="4320540"/>
              </a:xfrm>
              <a:custGeom>
                <a:avLst/>
                <a:gdLst>
                  <a:gd name="connsiteX0" fmla="*/ 0 w 12192000"/>
                  <a:gd name="connsiteY0" fmla="*/ 0 h 4320540"/>
                  <a:gd name="connsiteX1" fmla="*/ 12192000 w 12192000"/>
                  <a:gd name="connsiteY1" fmla="*/ 0 h 4320540"/>
                  <a:gd name="connsiteX2" fmla="*/ 12192000 w 12192000"/>
                  <a:gd name="connsiteY2" fmla="*/ 4320540 h 4320540"/>
                  <a:gd name="connsiteX3" fmla="*/ 0 w 12192000"/>
                  <a:gd name="connsiteY3" fmla="*/ 205740 h 4320540"/>
                </a:gdLst>
                <a:ahLst/>
                <a:cxnLst>
                  <a:cxn ang="0">
                    <a:pos x="connsiteX0" y="connsiteY0"/>
                  </a:cxn>
                  <a:cxn ang="0">
                    <a:pos x="connsiteX1" y="connsiteY1"/>
                  </a:cxn>
                  <a:cxn ang="0">
                    <a:pos x="connsiteX2" y="connsiteY2"/>
                  </a:cxn>
                  <a:cxn ang="0">
                    <a:pos x="connsiteX3" y="connsiteY3"/>
                  </a:cxn>
                </a:cxnLst>
                <a:rect l="l" t="t" r="r" b="b"/>
                <a:pathLst>
                  <a:path w="12192000" h="4320540">
                    <a:moveTo>
                      <a:pt x="0" y="0"/>
                    </a:moveTo>
                    <a:lnTo>
                      <a:pt x="12192000" y="0"/>
                    </a:lnTo>
                    <a:lnTo>
                      <a:pt x="12192000" y="4320540"/>
                    </a:lnTo>
                    <a:lnTo>
                      <a:pt x="0" y="205740"/>
                    </a:lnTo>
                    <a:close/>
                  </a:path>
                </a:pathLst>
              </a:custGeom>
              <a:solidFill>
                <a:srgbClr val="374A9C"/>
              </a:solidFill>
              <a:ln>
                <a:noFill/>
              </a:ln>
              <a:effectLst>
                <a:outerShdw blurRad="50800" dist="254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58324176-8DCC-9A96-AF8B-719CA9AE74E5}"/>
                  </a:ext>
                </a:extLst>
              </p:cNvPr>
              <p:cNvSpPr/>
              <p:nvPr/>
            </p:nvSpPr>
            <p:spPr>
              <a:xfrm>
                <a:off x="0" y="0"/>
                <a:ext cx="12192000" cy="4114800"/>
              </a:xfrm>
              <a:custGeom>
                <a:avLst/>
                <a:gdLst>
                  <a:gd name="connsiteX0" fmla="*/ 0 w 12192000"/>
                  <a:gd name="connsiteY0" fmla="*/ 0 h 4114800"/>
                  <a:gd name="connsiteX1" fmla="*/ 12192000 w 12192000"/>
                  <a:gd name="connsiteY1" fmla="*/ 0 h 4114800"/>
                  <a:gd name="connsiteX2" fmla="*/ 12192000 w 12192000"/>
                  <a:gd name="connsiteY2" fmla="*/ 4114800 h 4114800"/>
                  <a:gd name="connsiteX3" fmla="*/ 0 w 12192000"/>
                  <a:gd name="connsiteY3" fmla="*/ 4114800 h 4114800"/>
                  <a:gd name="connsiteX4" fmla="*/ 0 w 12192000"/>
                  <a:gd name="connsiteY4" fmla="*/ 0 h 4114800"/>
                  <a:gd name="connsiteX0" fmla="*/ 0 w 12192000"/>
                  <a:gd name="connsiteY0" fmla="*/ 0 h 4114800"/>
                  <a:gd name="connsiteX1" fmla="*/ 12192000 w 12192000"/>
                  <a:gd name="connsiteY1" fmla="*/ 0 h 4114800"/>
                  <a:gd name="connsiteX2" fmla="*/ 12192000 w 12192000"/>
                  <a:gd name="connsiteY2" fmla="*/ 4114800 h 4114800"/>
                  <a:gd name="connsiteX3" fmla="*/ 0 w 12192000"/>
                  <a:gd name="connsiteY3" fmla="*/ 0 h 4114800"/>
                </a:gdLst>
                <a:ahLst/>
                <a:cxnLst>
                  <a:cxn ang="0">
                    <a:pos x="connsiteX0" y="connsiteY0"/>
                  </a:cxn>
                  <a:cxn ang="0">
                    <a:pos x="connsiteX1" y="connsiteY1"/>
                  </a:cxn>
                  <a:cxn ang="0">
                    <a:pos x="connsiteX2" y="connsiteY2"/>
                  </a:cxn>
                  <a:cxn ang="0">
                    <a:pos x="connsiteX3" y="connsiteY3"/>
                  </a:cxn>
                </a:cxnLst>
                <a:rect l="l" t="t" r="r" b="b"/>
                <a:pathLst>
                  <a:path w="12192000" h="4114800">
                    <a:moveTo>
                      <a:pt x="0" y="0"/>
                    </a:moveTo>
                    <a:lnTo>
                      <a:pt x="12192000" y="0"/>
                    </a:lnTo>
                    <a:lnTo>
                      <a:pt x="12192000" y="4114800"/>
                    </a:lnTo>
                    <a:lnTo>
                      <a:pt x="0" y="0"/>
                    </a:lnTo>
                    <a:close/>
                  </a:path>
                </a:pathLst>
              </a:custGeom>
              <a:solidFill>
                <a:srgbClr val="FF671F"/>
              </a:solidFill>
              <a:ln>
                <a:noFill/>
              </a:ln>
              <a:effectLst>
                <a:outerShdw blurRad="50800" dist="254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12" name="Rectangle 10">
            <a:extLst>
              <a:ext uri="{FF2B5EF4-FFF2-40B4-BE49-F238E27FC236}">
                <a16:creationId xmlns:a16="http://schemas.microsoft.com/office/drawing/2014/main" id="{BBC83ECF-2855-3B9A-89C6-B8442E2C7D40}"/>
              </a:ext>
            </a:extLst>
          </p:cNvPr>
          <p:cNvSpPr/>
          <p:nvPr/>
        </p:nvSpPr>
        <p:spPr>
          <a:xfrm flipH="1" flipV="1">
            <a:off x="0" y="4221022"/>
            <a:ext cx="9157648" cy="2660176"/>
          </a:xfrm>
          <a:custGeom>
            <a:avLst/>
            <a:gdLst>
              <a:gd name="connsiteX0" fmla="*/ 0 w 12192000"/>
              <a:gd name="connsiteY0" fmla="*/ 0 h 4114800"/>
              <a:gd name="connsiteX1" fmla="*/ 12192000 w 12192000"/>
              <a:gd name="connsiteY1" fmla="*/ 0 h 4114800"/>
              <a:gd name="connsiteX2" fmla="*/ 12192000 w 12192000"/>
              <a:gd name="connsiteY2" fmla="*/ 4114800 h 4114800"/>
              <a:gd name="connsiteX3" fmla="*/ 0 w 12192000"/>
              <a:gd name="connsiteY3" fmla="*/ 4114800 h 4114800"/>
              <a:gd name="connsiteX4" fmla="*/ 0 w 12192000"/>
              <a:gd name="connsiteY4" fmla="*/ 0 h 4114800"/>
              <a:gd name="connsiteX0" fmla="*/ 0 w 12192000"/>
              <a:gd name="connsiteY0" fmla="*/ 0 h 4114800"/>
              <a:gd name="connsiteX1" fmla="*/ 12192000 w 12192000"/>
              <a:gd name="connsiteY1" fmla="*/ 0 h 4114800"/>
              <a:gd name="connsiteX2" fmla="*/ 12192000 w 12192000"/>
              <a:gd name="connsiteY2" fmla="*/ 4114800 h 4114800"/>
              <a:gd name="connsiteX3" fmla="*/ 0 w 12192000"/>
              <a:gd name="connsiteY3" fmla="*/ 0 h 4114800"/>
              <a:gd name="connsiteX0" fmla="*/ 0 w 9144000"/>
              <a:gd name="connsiteY0" fmla="*/ 57150 h 4114800"/>
              <a:gd name="connsiteX1" fmla="*/ 9144000 w 9144000"/>
              <a:gd name="connsiteY1" fmla="*/ 0 h 4114800"/>
              <a:gd name="connsiteX2" fmla="*/ 9144000 w 9144000"/>
              <a:gd name="connsiteY2" fmla="*/ 4114800 h 4114800"/>
              <a:gd name="connsiteX3" fmla="*/ 0 w 9144000"/>
              <a:gd name="connsiteY3" fmla="*/ 57150 h 4114800"/>
              <a:gd name="connsiteX0" fmla="*/ 0 w 9144000"/>
              <a:gd name="connsiteY0" fmla="*/ 57150 h 3390900"/>
              <a:gd name="connsiteX1" fmla="*/ 9144000 w 9144000"/>
              <a:gd name="connsiteY1" fmla="*/ 0 h 3390900"/>
              <a:gd name="connsiteX2" fmla="*/ 9144000 w 9144000"/>
              <a:gd name="connsiteY2" fmla="*/ 3390900 h 3390900"/>
              <a:gd name="connsiteX3" fmla="*/ 0 w 9144000"/>
              <a:gd name="connsiteY3" fmla="*/ 57150 h 3390900"/>
              <a:gd name="connsiteX0" fmla="*/ 0 w 9144000"/>
              <a:gd name="connsiteY0" fmla="*/ 0 h 3390900"/>
              <a:gd name="connsiteX1" fmla="*/ 9144000 w 9144000"/>
              <a:gd name="connsiteY1" fmla="*/ 0 h 3390900"/>
              <a:gd name="connsiteX2" fmla="*/ 9144000 w 9144000"/>
              <a:gd name="connsiteY2" fmla="*/ 3390900 h 3390900"/>
              <a:gd name="connsiteX3" fmla="*/ 0 w 9144000"/>
              <a:gd name="connsiteY3" fmla="*/ 0 h 3390900"/>
              <a:gd name="connsiteX0" fmla="*/ 0 w 9163050"/>
              <a:gd name="connsiteY0" fmla="*/ 0 h 1847850"/>
              <a:gd name="connsiteX1" fmla="*/ 9144000 w 9163050"/>
              <a:gd name="connsiteY1" fmla="*/ 0 h 1847850"/>
              <a:gd name="connsiteX2" fmla="*/ 9163050 w 9163050"/>
              <a:gd name="connsiteY2" fmla="*/ 1847850 h 1847850"/>
              <a:gd name="connsiteX3" fmla="*/ 0 w 9163050"/>
              <a:gd name="connsiteY3" fmla="*/ 0 h 1847850"/>
              <a:gd name="connsiteX0" fmla="*/ 0 w 9144000"/>
              <a:gd name="connsiteY0" fmla="*/ 0 h 2209800"/>
              <a:gd name="connsiteX1" fmla="*/ 9144000 w 9144000"/>
              <a:gd name="connsiteY1" fmla="*/ 0 h 2209800"/>
              <a:gd name="connsiteX2" fmla="*/ 9144000 w 9144000"/>
              <a:gd name="connsiteY2" fmla="*/ 2209800 h 2209800"/>
              <a:gd name="connsiteX3" fmla="*/ 0 w 9144000"/>
              <a:gd name="connsiteY3" fmla="*/ 0 h 2209800"/>
              <a:gd name="connsiteX0" fmla="*/ 0 w 9157648"/>
              <a:gd name="connsiteY0" fmla="*/ 0 h 2660176"/>
              <a:gd name="connsiteX1" fmla="*/ 9144000 w 9157648"/>
              <a:gd name="connsiteY1" fmla="*/ 0 h 2660176"/>
              <a:gd name="connsiteX2" fmla="*/ 9157648 w 9157648"/>
              <a:gd name="connsiteY2" fmla="*/ 2660176 h 2660176"/>
              <a:gd name="connsiteX3" fmla="*/ 0 w 9157648"/>
              <a:gd name="connsiteY3" fmla="*/ 0 h 2660176"/>
            </a:gdLst>
            <a:ahLst/>
            <a:cxnLst>
              <a:cxn ang="0">
                <a:pos x="connsiteX0" y="connsiteY0"/>
              </a:cxn>
              <a:cxn ang="0">
                <a:pos x="connsiteX1" y="connsiteY1"/>
              </a:cxn>
              <a:cxn ang="0">
                <a:pos x="connsiteX2" y="connsiteY2"/>
              </a:cxn>
              <a:cxn ang="0">
                <a:pos x="connsiteX3" y="connsiteY3"/>
              </a:cxn>
            </a:cxnLst>
            <a:rect l="l" t="t" r="r" b="b"/>
            <a:pathLst>
              <a:path w="9157648" h="2660176">
                <a:moveTo>
                  <a:pt x="0" y="0"/>
                </a:moveTo>
                <a:lnTo>
                  <a:pt x="9144000" y="0"/>
                </a:lnTo>
                <a:cubicBezTo>
                  <a:pt x="9148549" y="886725"/>
                  <a:pt x="9153099" y="1773451"/>
                  <a:pt x="9157648" y="2660176"/>
                </a:cubicBezTo>
                <a:lnTo>
                  <a:pt x="0" y="0"/>
                </a:lnTo>
                <a:close/>
              </a:path>
            </a:pathLst>
          </a:custGeom>
          <a:solidFill>
            <a:srgbClr val="374A9C">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88E2146B-5070-28B5-970D-F3CEE9D2470F}"/>
              </a:ext>
            </a:extLst>
          </p:cNvPr>
          <p:cNvGrpSpPr/>
          <p:nvPr/>
        </p:nvGrpSpPr>
        <p:grpSpPr>
          <a:xfrm>
            <a:off x="311048" y="1521642"/>
            <a:ext cx="4746287" cy="3659958"/>
            <a:chOff x="311048" y="1521642"/>
            <a:chExt cx="4746287" cy="3659958"/>
          </a:xfrm>
        </p:grpSpPr>
        <p:grpSp>
          <p:nvGrpSpPr>
            <p:cNvPr id="14" name="Group 13">
              <a:extLst>
                <a:ext uri="{FF2B5EF4-FFF2-40B4-BE49-F238E27FC236}">
                  <a16:creationId xmlns:a16="http://schemas.microsoft.com/office/drawing/2014/main" id="{AB51AF71-1E7B-2A8C-DE1F-81FE38765AAE}"/>
                </a:ext>
              </a:extLst>
            </p:cNvPr>
            <p:cNvGrpSpPr/>
            <p:nvPr/>
          </p:nvGrpSpPr>
          <p:grpSpPr>
            <a:xfrm>
              <a:off x="311048" y="3071336"/>
              <a:ext cx="4413351" cy="1015663"/>
              <a:chOff x="8021938" y="2666566"/>
              <a:chExt cx="4413351" cy="1015663"/>
            </a:xfrm>
          </p:grpSpPr>
          <p:sp>
            <p:nvSpPr>
              <p:cNvPr id="25" name="Rectangle 24">
                <a:extLst>
                  <a:ext uri="{FF2B5EF4-FFF2-40B4-BE49-F238E27FC236}">
                    <a16:creationId xmlns:a16="http://schemas.microsoft.com/office/drawing/2014/main" id="{A2ED6FCF-6F1F-3E9D-A0E4-E3ACEEFF232C}"/>
                  </a:ext>
                </a:extLst>
              </p:cNvPr>
              <p:cNvSpPr/>
              <p:nvPr/>
            </p:nvSpPr>
            <p:spPr>
              <a:xfrm>
                <a:off x="8765508" y="2666566"/>
                <a:ext cx="3669781" cy="1015663"/>
              </a:xfrm>
              <a:prstGeom prst="rect">
                <a:avLst/>
              </a:prstGeom>
            </p:spPr>
            <p:txBody>
              <a:bodyPr wrap="square">
                <a:spAutoFit/>
              </a:bodyPr>
              <a:lstStyle/>
              <a:p>
                <a:r>
                  <a:rPr lang="en-US" sz="2400" dirty="0">
                    <a:solidFill>
                      <a:schemeClr val="bg1"/>
                    </a:solidFill>
                    <a:latin typeface="Arial" panose="020B0604020202020204" pitchFamily="34" charset="0"/>
                    <a:cs typeface="Arial" panose="020B0604020202020204" pitchFamily="34" charset="0"/>
                  </a:rPr>
                  <a:t>Contact Number</a:t>
                </a:r>
                <a:r>
                  <a:rPr lang="en-US" sz="2000" dirty="0">
                    <a:solidFill>
                      <a:schemeClr val="bg1"/>
                    </a:solidFill>
                    <a:latin typeface="Arial" panose="020B0604020202020204" pitchFamily="34" charset="0"/>
                    <a:cs typeface="Arial" panose="020B0604020202020204" pitchFamily="34" charset="0"/>
                  </a:rPr>
                  <a:t>:</a:t>
                </a:r>
              </a:p>
              <a:p>
                <a:r>
                  <a:rPr lang="en-US" dirty="0">
                    <a:solidFill>
                      <a:schemeClr val="bg1"/>
                    </a:solidFill>
                    <a:latin typeface="Arial" panose="020B0604020202020204" pitchFamily="34" charset="0"/>
                    <a:cs typeface="Arial" panose="020B0604020202020204" pitchFamily="34" charset="0"/>
                  </a:rPr>
                  <a:t>+966 56 731 2568</a:t>
                </a:r>
              </a:p>
              <a:p>
                <a:r>
                  <a:rPr lang="en-US" dirty="0">
                    <a:solidFill>
                      <a:schemeClr val="bg1"/>
                    </a:solidFill>
                    <a:latin typeface="Arial" panose="020B0604020202020204" pitchFamily="34" charset="0"/>
                    <a:cs typeface="Arial" panose="020B0604020202020204" pitchFamily="34" charset="0"/>
                  </a:rPr>
                  <a:t>+966 11 463 3999 EXT:8906</a:t>
                </a:r>
              </a:p>
            </p:txBody>
          </p:sp>
          <p:grpSp>
            <p:nvGrpSpPr>
              <p:cNvPr id="26" name="Group 25">
                <a:extLst>
                  <a:ext uri="{FF2B5EF4-FFF2-40B4-BE49-F238E27FC236}">
                    <a16:creationId xmlns:a16="http://schemas.microsoft.com/office/drawing/2014/main" id="{BC3472D4-FE86-9DF1-7DF6-F2B65738C723}"/>
                  </a:ext>
                </a:extLst>
              </p:cNvPr>
              <p:cNvGrpSpPr/>
              <p:nvPr/>
            </p:nvGrpSpPr>
            <p:grpSpPr>
              <a:xfrm>
                <a:off x="8021938" y="2690163"/>
                <a:ext cx="691472" cy="691471"/>
                <a:chOff x="8021938" y="2690163"/>
                <a:chExt cx="691472" cy="691471"/>
              </a:xfrm>
            </p:grpSpPr>
            <p:sp>
              <p:nvSpPr>
                <p:cNvPr id="27" name="Flowchart: Connector 26">
                  <a:extLst>
                    <a:ext uri="{FF2B5EF4-FFF2-40B4-BE49-F238E27FC236}">
                      <a16:creationId xmlns:a16="http://schemas.microsoft.com/office/drawing/2014/main" id="{BDDB9A0E-4C18-2F83-46FF-7B1E80083DB5}"/>
                    </a:ext>
                  </a:extLst>
                </p:cNvPr>
                <p:cNvSpPr/>
                <p:nvPr/>
              </p:nvSpPr>
              <p:spPr>
                <a:xfrm>
                  <a:off x="8021938" y="2690163"/>
                  <a:ext cx="691472" cy="691471"/>
                </a:xfrm>
                <a:prstGeom prst="flowChartConnector">
                  <a:avLst/>
                </a:prstGeom>
                <a:solidFill>
                  <a:srgbClr val="FF671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Arial" panose="020B0604020202020204" pitchFamily="34" charset="0"/>
                    <a:cs typeface="Arial" panose="020B0604020202020204" pitchFamily="34" charset="0"/>
                  </a:endParaRPr>
                </a:p>
              </p:txBody>
            </p:sp>
            <p:sp>
              <p:nvSpPr>
                <p:cNvPr id="28" name="Freeform 36">
                  <a:extLst>
                    <a:ext uri="{FF2B5EF4-FFF2-40B4-BE49-F238E27FC236}">
                      <a16:creationId xmlns:a16="http://schemas.microsoft.com/office/drawing/2014/main" id="{68AF990D-B383-7DB7-B90B-9BD2FD4DE11B}"/>
                    </a:ext>
                  </a:extLst>
                </p:cNvPr>
                <p:cNvSpPr>
                  <a:spLocks/>
                </p:cNvSpPr>
                <p:nvPr/>
              </p:nvSpPr>
              <p:spPr bwMode="auto">
                <a:xfrm>
                  <a:off x="8198158" y="2868833"/>
                  <a:ext cx="305183" cy="323508"/>
                </a:xfrm>
                <a:custGeom>
                  <a:avLst/>
                  <a:gdLst>
                    <a:gd name="connsiteX0" fmla="*/ 635731 w 2840325"/>
                    <a:gd name="connsiteY0" fmla="*/ 0 h 2761002"/>
                    <a:gd name="connsiteX1" fmla="*/ 729847 w 2840325"/>
                    <a:gd name="connsiteY1" fmla="*/ 3774 h 2761002"/>
                    <a:gd name="connsiteX2" fmla="*/ 1173306 w 2840325"/>
                    <a:gd name="connsiteY2" fmla="*/ 727041 h 2761002"/>
                    <a:gd name="connsiteX3" fmla="*/ 1154081 w 2840325"/>
                    <a:gd name="connsiteY3" fmla="*/ 759764 h 2761002"/>
                    <a:gd name="connsiteX4" fmla="*/ 697279 w 2840325"/>
                    <a:gd name="connsiteY4" fmla="*/ 987452 h 2761002"/>
                    <a:gd name="connsiteX5" fmla="*/ 1805584 w 2840325"/>
                    <a:gd name="connsiteY5" fmla="*/ 2170143 h 2761002"/>
                    <a:gd name="connsiteX6" fmla="*/ 2031669 w 2840325"/>
                    <a:gd name="connsiteY6" fmla="*/ 1788252 h 2761002"/>
                    <a:gd name="connsiteX7" fmla="*/ 2815144 w 2840325"/>
                    <a:gd name="connsiteY7" fmla="*/ 2141835 h 2761002"/>
                    <a:gd name="connsiteX8" fmla="*/ 2259643 w 2840325"/>
                    <a:gd name="connsiteY8" fmla="*/ 2681871 h 2761002"/>
                    <a:gd name="connsiteX9" fmla="*/ 185214 w 2840325"/>
                    <a:gd name="connsiteY9" fmla="*/ 538873 h 2761002"/>
                    <a:gd name="connsiteX10" fmla="*/ 635731 w 2840325"/>
                    <a:gd name="connsiteY10" fmla="*/ 0 h 2761002"/>
                    <a:gd name="connsiteX0" fmla="*/ 634951 w 2840042"/>
                    <a:gd name="connsiteY0" fmla="*/ 0 h 2779288"/>
                    <a:gd name="connsiteX1" fmla="*/ 729067 w 2840042"/>
                    <a:gd name="connsiteY1" fmla="*/ 3774 h 2779288"/>
                    <a:gd name="connsiteX2" fmla="*/ 1172526 w 2840042"/>
                    <a:gd name="connsiteY2" fmla="*/ 727041 h 2779288"/>
                    <a:gd name="connsiteX3" fmla="*/ 1153301 w 2840042"/>
                    <a:gd name="connsiteY3" fmla="*/ 759764 h 2779288"/>
                    <a:gd name="connsiteX4" fmla="*/ 696499 w 2840042"/>
                    <a:gd name="connsiteY4" fmla="*/ 987452 h 2779288"/>
                    <a:gd name="connsiteX5" fmla="*/ 1804804 w 2840042"/>
                    <a:gd name="connsiteY5" fmla="*/ 2170143 h 2779288"/>
                    <a:gd name="connsiteX6" fmla="*/ 2030889 w 2840042"/>
                    <a:gd name="connsiteY6" fmla="*/ 1788252 h 2779288"/>
                    <a:gd name="connsiteX7" fmla="*/ 2814364 w 2840042"/>
                    <a:gd name="connsiteY7" fmla="*/ 2141835 h 2779288"/>
                    <a:gd name="connsiteX8" fmla="*/ 2268388 w 2840042"/>
                    <a:gd name="connsiteY8" fmla="*/ 2700921 h 2779288"/>
                    <a:gd name="connsiteX9" fmla="*/ 184434 w 2840042"/>
                    <a:gd name="connsiteY9" fmla="*/ 538873 h 2779288"/>
                    <a:gd name="connsiteX10" fmla="*/ 634951 w 2840042"/>
                    <a:gd name="connsiteY10" fmla="*/ 0 h 2779288"/>
                    <a:gd name="connsiteX0" fmla="*/ 634951 w 2841036"/>
                    <a:gd name="connsiteY0" fmla="*/ 0 h 2779288"/>
                    <a:gd name="connsiteX1" fmla="*/ 729067 w 2841036"/>
                    <a:gd name="connsiteY1" fmla="*/ 3774 h 2779288"/>
                    <a:gd name="connsiteX2" fmla="*/ 1172526 w 2841036"/>
                    <a:gd name="connsiteY2" fmla="*/ 727041 h 2779288"/>
                    <a:gd name="connsiteX3" fmla="*/ 1153301 w 2841036"/>
                    <a:gd name="connsiteY3" fmla="*/ 759764 h 2779288"/>
                    <a:gd name="connsiteX4" fmla="*/ 696499 w 2841036"/>
                    <a:gd name="connsiteY4" fmla="*/ 987452 h 2779288"/>
                    <a:gd name="connsiteX5" fmla="*/ 1804804 w 2841036"/>
                    <a:gd name="connsiteY5" fmla="*/ 2170143 h 2779288"/>
                    <a:gd name="connsiteX6" fmla="*/ 2030889 w 2841036"/>
                    <a:gd name="connsiteY6" fmla="*/ 1788252 h 2779288"/>
                    <a:gd name="connsiteX7" fmla="*/ 2814364 w 2841036"/>
                    <a:gd name="connsiteY7" fmla="*/ 2141835 h 2779288"/>
                    <a:gd name="connsiteX8" fmla="*/ 2268388 w 2841036"/>
                    <a:gd name="connsiteY8" fmla="*/ 2700921 h 2779288"/>
                    <a:gd name="connsiteX9" fmla="*/ 184434 w 2841036"/>
                    <a:gd name="connsiteY9" fmla="*/ 538873 h 2779288"/>
                    <a:gd name="connsiteX10" fmla="*/ 634951 w 2841036"/>
                    <a:gd name="connsiteY10" fmla="*/ 0 h 2779288"/>
                    <a:gd name="connsiteX0" fmla="*/ 634951 w 2839113"/>
                    <a:gd name="connsiteY0" fmla="*/ 0 h 2779288"/>
                    <a:gd name="connsiteX1" fmla="*/ 729067 w 2839113"/>
                    <a:gd name="connsiteY1" fmla="*/ 3774 h 2779288"/>
                    <a:gd name="connsiteX2" fmla="*/ 1172526 w 2839113"/>
                    <a:gd name="connsiteY2" fmla="*/ 727041 h 2779288"/>
                    <a:gd name="connsiteX3" fmla="*/ 1153301 w 2839113"/>
                    <a:gd name="connsiteY3" fmla="*/ 759764 h 2779288"/>
                    <a:gd name="connsiteX4" fmla="*/ 696499 w 2839113"/>
                    <a:gd name="connsiteY4" fmla="*/ 987452 h 2779288"/>
                    <a:gd name="connsiteX5" fmla="*/ 1804804 w 2839113"/>
                    <a:gd name="connsiteY5" fmla="*/ 2170143 h 2779288"/>
                    <a:gd name="connsiteX6" fmla="*/ 2030889 w 2839113"/>
                    <a:gd name="connsiteY6" fmla="*/ 1788252 h 2779288"/>
                    <a:gd name="connsiteX7" fmla="*/ 2814364 w 2839113"/>
                    <a:gd name="connsiteY7" fmla="*/ 2141835 h 2779288"/>
                    <a:gd name="connsiteX8" fmla="*/ 2268388 w 2839113"/>
                    <a:gd name="connsiteY8" fmla="*/ 2700921 h 2779288"/>
                    <a:gd name="connsiteX9" fmla="*/ 184434 w 2839113"/>
                    <a:gd name="connsiteY9" fmla="*/ 538873 h 2779288"/>
                    <a:gd name="connsiteX10" fmla="*/ 634951 w 2839113"/>
                    <a:gd name="connsiteY10" fmla="*/ 0 h 2779288"/>
                    <a:gd name="connsiteX0" fmla="*/ 634951 w 2839113"/>
                    <a:gd name="connsiteY0" fmla="*/ 0 h 2779288"/>
                    <a:gd name="connsiteX1" fmla="*/ 729067 w 2839113"/>
                    <a:gd name="connsiteY1" fmla="*/ 3774 h 2779288"/>
                    <a:gd name="connsiteX2" fmla="*/ 1172526 w 2839113"/>
                    <a:gd name="connsiteY2" fmla="*/ 727041 h 2779288"/>
                    <a:gd name="connsiteX3" fmla="*/ 696499 w 2839113"/>
                    <a:gd name="connsiteY3" fmla="*/ 987452 h 2779288"/>
                    <a:gd name="connsiteX4" fmla="*/ 1804804 w 2839113"/>
                    <a:gd name="connsiteY4" fmla="*/ 2170143 h 2779288"/>
                    <a:gd name="connsiteX5" fmla="*/ 2030889 w 2839113"/>
                    <a:gd name="connsiteY5" fmla="*/ 1788252 h 2779288"/>
                    <a:gd name="connsiteX6" fmla="*/ 2814364 w 2839113"/>
                    <a:gd name="connsiteY6" fmla="*/ 2141835 h 2779288"/>
                    <a:gd name="connsiteX7" fmla="*/ 2268388 w 2839113"/>
                    <a:gd name="connsiteY7" fmla="*/ 2700921 h 2779288"/>
                    <a:gd name="connsiteX8" fmla="*/ 184434 w 2839113"/>
                    <a:gd name="connsiteY8" fmla="*/ 538873 h 2779288"/>
                    <a:gd name="connsiteX9" fmla="*/ 634951 w 2839113"/>
                    <a:gd name="connsiteY9" fmla="*/ 0 h 2779288"/>
                    <a:gd name="connsiteX0" fmla="*/ 634951 w 2839113"/>
                    <a:gd name="connsiteY0" fmla="*/ 0 h 2779288"/>
                    <a:gd name="connsiteX1" fmla="*/ 729067 w 2839113"/>
                    <a:gd name="connsiteY1" fmla="*/ 3774 h 2779288"/>
                    <a:gd name="connsiteX2" fmla="*/ 1172526 w 2839113"/>
                    <a:gd name="connsiteY2" fmla="*/ 727041 h 2779288"/>
                    <a:gd name="connsiteX3" fmla="*/ 696499 w 2839113"/>
                    <a:gd name="connsiteY3" fmla="*/ 987452 h 2779288"/>
                    <a:gd name="connsiteX4" fmla="*/ 1804804 w 2839113"/>
                    <a:gd name="connsiteY4" fmla="*/ 2170143 h 2779288"/>
                    <a:gd name="connsiteX5" fmla="*/ 2030889 w 2839113"/>
                    <a:gd name="connsiteY5" fmla="*/ 1788252 h 2779288"/>
                    <a:gd name="connsiteX6" fmla="*/ 2814364 w 2839113"/>
                    <a:gd name="connsiteY6" fmla="*/ 2141835 h 2779288"/>
                    <a:gd name="connsiteX7" fmla="*/ 2268388 w 2839113"/>
                    <a:gd name="connsiteY7" fmla="*/ 2700921 h 2779288"/>
                    <a:gd name="connsiteX8" fmla="*/ 184434 w 2839113"/>
                    <a:gd name="connsiteY8" fmla="*/ 538873 h 2779288"/>
                    <a:gd name="connsiteX9" fmla="*/ 634951 w 2839113"/>
                    <a:gd name="connsiteY9" fmla="*/ 0 h 2779288"/>
                    <a:gd name="connsiteX0" fmla="*/ 634951 w 2839113"/>
                    <a:gd name="connsiteY0" fmla="*/ 0 h 2779288"/>
                    <a:gd name="connsiteX1" fmla="*/ 729067 w 2839113"/>
                    <a:gd name="connsiteY1" fmla="*/ 3774 h 2779288"/>
                    <a:gd name="connsiteX2" fmla="*/ 1172526 w 2839113"/>
                    <a:gd name="connsiteY2" fmla="*/ 727041 h 2779288"/>
                    <a:gd name="connsiteX3" fmla="*/ 696499 w 2839113"/>
                    <a:gd name="connsiteY3" fmla="*/ 987452 h 2779288"/>
                    <a:gd name="connsiteX4" fmla="*/ 1804804 w 2839113"/>
                    <a:gd name="connsiteY4" fmla="*/ 2170143 h 2779288"/>
                    <a:gd name="connsiteX5" fmla="*/ 2030889 w 2839113"/>
                    <a:gd name="connsiteY5" fmla="*/ 1788252 h 2779288"/>
                    <a:gd name="connsiteX6" fmla="*/ 2814364 w 2839113"/>
                    <a:gd name="connsiteY6" fmla="*/ 2141835 h 2779288"/>
                    <a:gd name="connsiteX7" fmla="*/ 2268388 w 2839113"/>
                    <a:gd name="connsiteY7" fmla="*/ 2700921 h 2779288"/>
                    <a:gd name="connsiteX8" fmla="*/ 184434 w 2839113"/>
                    <a:gd name="connsiteY8" fmla="*/ 538873 h 2779288"/>
                    <a:gd name="connsiteX9" fmla="*/ 634951 w 2839113"/>
                    <a:gd name="connsiteY9" fmla="*/ 0 h 2779288"/>
                    <a:gd name="connsiteX0" fmla="*/ 634951 w 2839113"/>
                    <a:gd name="connsiteY0" fmla="*/ 0 h 2779288"/>
                    <a:gd name="connsiteX1" fmla="*/ 729067 w 2839113"/>
                    <a:gd name="connsiteY1" fmla="*/ 3774 h 2779288"/>
                    <a:gd name="connsiteX2" fmla="*/ 1172526 w 2839113"/>
                    <a:gd name="connsiteY2" fmla="*/ 727041 h 2779288"/>
                    <a:gd name="connsiteX3" fmla="*/ 696499 w 2839113"/>
                    <a:gd name="connsiteY3" fmla="*/ 987452 h 2779288"/>
                    <a:gd name="connsiteX4" fmla="*/ 1804804 w 2839113"/>
                    <a:gd name="connsiteY4" fmla="*/ 2170143 h 2779288"/>
                    <a:gd name="connsiteX5" fmla="*/ 2030889 w 2839113"/>
                    <a:gd name="connsiteY5" fmla="*/ 1788252 h 2779288"/>
                    <a:gd name="connsiteX6" fmla="*/ 2814364 w 2839113"/>
                    <a:gd name="connsiteY6" fmla="*/ 2141835 h 2779288"/>
                    <a:gd name="connsiteX7" fmla="*/ 2268388 w 2839113"/>
                    <a:gd name="connsiteY7" fmla="*/ 2700921 h 2779288"/>
                    <a:gd name="connsiteX8" fmla="*/ 184434 w 2839113"/>
                    <a:gd name="connsiteY8" fmla="*/ 538873 h 2779288"/>
                    <a:gd name="connsiteX9" fmla="*/ 634951 w 2839113"/>
                    <a:gd name="connsiteY9" fmla="*/ 0 h 2779288"/>
                    <a:gd name="connsiteX0" fmla="*/ 634951 w 2839113"/>
                    <a:gd name="connsiteY0" fmla="*/ 0 h 2779288"/>
                    <a:gd name="connsiteX1" fmla="*/ 1172526 w 2839113"/>
                    <a:gd name="connsiteY1" fmla="*/ 727041 h 2779288"/>
                    <a:gd name="connsiteX2" fmla="*/ 696499 w 2839113"/>
                    <a:gd name="connsiteY2" fmla="*/ 987452 h 2779288"/>
                    <a:gd name="connsiteX3" fmla="*/ 1804804 w 2839113"/>
                    <a:gd name="connsiteY3" fmla="*/ 2170143 h 2779288"/>
                    <a:gd name="connsiteX4" fmla="*/ 2030889 w 2839113"/>
                    <a:gd name="connsiteY4" fmla="*/ 1788252 h 2779288"/>
                    <a:gd name="connsiteX5" fmla="*/ 2814364 w 2839113"/>
                    <a:gd name="connsiteY5" fmla="*/ 2141835 h 2779288"/>
                    <a:gd name="connsiteX6" fmla="*/ 2268388 w 2839113"/>
                    <a:gd name="connsiteY6" fmla="*/ 2700921 h 2779288"/>
                    <a:gd name="connsiteX7" fmla="*/ 184434 w 2839113"/>
                    <a:gd name="connsiteY7" fmla="*/ 538873 h 2779288"/>
                    <a:gd name="connsiteX8" fmla="*/ 634951 w 2839113"/>
                    <a:gd name="connsiteY8" fmla="*/ 0 h 2779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39113" h="2779288">
                      <a:moveTo>
                        <a:pt x="634951" y="0"/>
                      </a:moveTo>
                      <a:lnTo>
                        <a:pt x="1172526" y="727041"/>
                      </a:lnTo>
                      <a:cubicBezTo>
                        <a:pt x="1061475" y="975770"/>
                        <a:pt x="874225" y="1005423"/>
                        <a:pt x="696499" y="987452"/>
                      </a:cubicBezTo>
                      <a:cubicBezTo>
                        <a:pt x="251073" y="1846230"/>
                        <a:pt x="1559023" y="2431995"/>
                        <a:pt x="1804804" y="2170143"/>
                      </a:cubicBezTo>
                      <a:cubicBezTo>
                        <a:pt x="1811009" y="1988316"/>
                        <a:pt x="1835290" y="1864195"/>
                        <a:pt x="2030889" y="1788252"/>
                      </a:cubicBezTo>
                      <a:lnTo>
                        <a:pt x="2814364" y="2141835"/>
                      </a:lnTo>
                      <a:cubicBezTo>
                        <a:pt x="2940357" y="2610284"/>
                        <a:pt x="2558789" y="2740386"/>
                        <a:pt x="2268388" y="2700921"/>
                      </a:cubicBezTo>
                      <a:cubicBezTo>
                        <a:pt x="1034091" y="3148684"/>
                        <a:pt x="-543194" y="1577028"/>
                        <a:pt x="184434" y="538873"/>
                      </a:cubicBezTo>
                      <a:cubicBezTo>
                        <a:pt x="195816" y="545508"/>
                        <a:pt x="49512" y="10994"/>
                        <a:pt x="634951" y="0"/>
                      </a:cubicBezTo>
                      <a:close/>
                    </a:path>
                  </a:pathLst>
                </a:custGeom>
                <a:solidFill>
                  <a:schemeClr val="bg1"/>
                </a:solidFill>
                <a:ln w="19050">
                  <a:noFill/>
                  <a:prstDash val="solid"/>
                  <a:round/>
                  <a:headEnd/>
                  <a:tailEnd/>
                </a:ln>
                <a:effectLst/>
              </p:spPr>
              <p:txBody>
                <a:bodyPr vert="horz" wrap="square" lIns="91440" tIns="45720" rIns="91440" bIns="45720" numCol="1" anchor="t" anchorCtr="0" compatLnSpc="1">
                  <a:prstTxWarp prst="textNoShape">
                    <a:avLst/>
                  </a:prstTxWarp>
                  <a:noAutofit/>
                </a:bodyPr>
                <a:lstStyle/>
                <a:p>
                  <a:pPr>
                    <a:defRPr/>
                  </a:pPr>
                  <a:endParaRPr lang="en-US" kern="0" dirty="0">
                    <a:solidFill>
                      <a:schemeClr val="bg1"/>
                    </a:solidFill>
                    <a:latin typeface="Arial" panose="020B0604020202020204" pitchFamily="34" charset="0"/>
                    <a:cs typeface="Arial" panose="020B0604020202020204" pitchFamily="34" charset="0"/>
                  </a:endParaRPr>
                </a:p>
              </p:txBody>
            </p:sp>
          </p:grpSp>
        </p:grpSp>
        <p:grpSp>
          <p:nvGrpSpPr>
            <p:cNvPr id="15" name="Group 14">
              <a:extLst>
                <a:ext uri="{FF2B5EF4-FFF2-40B4-BE49-F238E27FC236}">
                  <a16:creationId xmlns:a16="http://schemas.microsoft.com/office/drawing/2014/main" id="{726E8E25-83BE-D0A0-1D15-FC2696FD08CC}"/>
                </a:ext>
              </a:extLst>
            </p:cNvPr>
            <p:cNvGrpSpPr/>
            <p:nvPr/>
          </p:nvGrpSpPr>
          <p:grpSpPr>
            <a:xfrm>
              <a:off x="311048" y="1521642"/>
              <a:ext cx="3670785" cy="1292662"/>
              <a:chOff x="8021938" y="1205325"/>
              <a:chExt cx="3670785" cy="1292662"/>
            </a:xfrm>
          </p:grpSpPr>
          <p:sp>
            <p:nvSpPr>
              <p:cNvPr id="21" name="TextBox 20">
                <a:extLst>
                  <a:ext uri="{FF2B5EF4-FFF2-40B4-BE49-F238E27FC236}">
                    <a16:creationId xmlns:a16="http://schemas.microsoft.com/office/drawing/2014/main" id="{235F2535-4808-4A09-5843-74DF94526C8A}"/>
                  </a:ext>
                </a:extLst>
              </p:cNvPr>
              <p:cNvSpPr txBox="1"/>
              <p:nvPr/>
            </p:nvSpPr>
            <p:spPr>
              <a:xfrm>
                <a:off x="8765509" y="1205325"/>
                <a:ext cx="2927214" cy="1292662"/>
              </a:xfrm>
              <a:prstGeom prst="rect">
                <a:avLst/>
              </a:prstGeom>
              <a:noFill/>
            </p:spPr>
            <p:txBody>
              <a:bodyPr wrap="square" rtlCol="0">
                <a:spAutoFit/>
              </a:bodyPr>
              <a:lstStyle/>
              <a:p>
                <a:r>
                  <a:rPr lang="en-US" sz="2400" dirty="0">
                    <a:solidFill>
                      <a:schemeClr val="bg1"/>
                    </a:solidFill>
                    <a:latin typeface="Arial" panose="020B0604020202020204" pitchFamily="34" charset="0"/>
                    <a:cs typeface="Arial" panose="020B0604020202020204" pitchFamily="34" charset="0"/>
                  </a:rPr>
                  <a:t>Address:</a:t>
                </a:r>
              </a:p>
              <a:p>
                <a:r>
                  <a:rPr lang="en-US" dirty="0">
                    <a:solidFill>
                      <a:schemeClr val="bg1"/>
                    </a:solidFill>
                    <a:latin typeface="Arial" panose="020B0604020202020204" pitchFamily="34" charset="0"/>
                    <a:cs typeface="Arial" panose="020B0604020202020204" pitchFamily="34" charset="0"/>
                  </a:rPr>
                  <a:t>Sulaymaniyah, Prince Abdulaziz Ibn </a:t>
                </a:r>
                <a:r>
                  <a:rPr lang="en-US" dirty="0" err="1">
                    <a:solidFill>
                      <a:schemeClr val="bg1"/>
                    </a:solidFill>
                    <a:latin typeface="Arial" panose="020B0604020202020204" pitchFamily="34" charset="0"/>
                    <a:cs typeface="Arial" panose="020B0604020202020204" pitchFamily="34" charset="0"/>
                  </a:rPr>
                  <a:t>Masa'ad</a:t>
                </a:r>
                <a:r>
                  <a:rPr lang="en-US" dirty="0">
                    <a:solidFill>
                      <a:schemeClr val="bg1"/>
                    </a:solidFill>
                    <a:latin typeface="Arial" panose="020B0604020202020204" pitchFamily="34" charset="0"/>
                    <a:cs typeface="Arial" panose="020B0604020202020204" pitchFamily="34" charset="0"/>
                  </a:rPr>
                  <a:t> Ibn </a:t>
                </a:r>
                <a:r>
                  <a:rPr lang="en-US" dirty="0" err="1">
                    <a:solidFill>
                      <a:schemeClr val="bg1"/>
                    </a:solidFill>
                    <a:latin typeface="Arial" panose="020B0604020202020204" pitchFamily="34" charset="0"/>
                    <a:cs typeface="Arial" panose="020B0604020202020204" pitchFamily="34" charset="0"/>
                  </a:rPr>
                  <a:t>Jalawi</a:t>
                </a:r>
                <a:r>
                  <a:rPr lang="en-US" dirty="0">
                    <a:solidFill>
                      <a:schemeClr val="bg1"/>
                    </a:solidFill>
                    <a:latin typeface="Arial" panose="020B0604020202020204" pitchFamily="34" charset="0"/>
                    <a:cs typeface="Arial" panose="020B0604020202020204" pitchFamily="34" charset="0"/>
                  </a:rPr>
                  <a:t> St, </a:t>
                </a:r>
                <a:r>
                  <a:rPr lang="en-US" dirty="0" err="1">
                    <a:solidFill>
                      <a:schemeClr val="bg1"/>
                    </a:solidFill>
                    <a:latin typeface="Arial" panose="020B0604020202020204" pitchFamily="34" charset="0"/>
                    <a:cs typeface="Arial" panose="020B0604020202020204" pitchFamily="34" charset="0"/>
                  </a:rPr>
                  <a:t>Dhabab</a:t>
                </a:r>
                <a:r>
                  <a:rPr lang="en-US" dirty="0">
                    <a:solidFill>
                      <a:schemeClr val="bg1"/>
                    </a:solidFill>
                    <a:latin typeface="Arial" panose="020B0604020202020204" pitchFamily="34" charset="0"/>
                    <a:cs typeface="Arial" panose="020B0604020202020204" pitchFamily="34" charset="0"/>
                  </a:rPr>
                  <a:t>, Riyadh.</a:t>
                </a:r>
              </a:p>
            </p:txBody>
          </p:sp>
          <p:grpSp>
            <p:nvGrpSpPr>
              <p:cNvPr id="22" name="Group 21">
                <a:extLst>
                  <a:ext uri="{FF2B5EF4-FFF2-40B4-BE49-F238E27FC236}">
                    <a16:creationId xmlns:a16="http://schemas.microsoft.com/office/drawing/2014/main" id="{2A2946AC-E189-C7AB-9549-88D7AD033BFA}"/>
                  </a:ext>
                </a:extLst>
              </p:cNvPr>
              <p:cNvGrpSpPr/>
              <p:nvPr/>
            </p:nvGrpSpPr>
            <p:grpSpPr>
              <a:xfrm>
                <a:off x="8021938" y="1228922"/>
                <a:ext cx="691472" cy="691471"/>
                <a:chOff x="8021938" y="1228922"/>
                <a:chExt cx="691472" cy="691471"/>
              </a:xfrm>
            </p:grpSpPr>
            <p:sp>
              <p:nvSpPr>
                <p:cNvPr id="23" name="Flowchart: Connector 22">
                  <a:extLst>
                    <a:ext uri="{FF2B5EF4-FFF2-40B4-BE49-F238E27FC236}">
                      <a16:creationId xmlns:a16="http://schemas.microsoft.com/office/drawing/2014/main" id="{1F2E53DB-7E34-0DB6-8501-1A8494D216FD}"/>
                    </a:ext>
                  </a:extLst>
                </p:cNvPr>
                <p:cNvSpPr/>
                <p:nvPr/>
              </p:nvSpPr>
              <p:spPr>
                <a:xfrm>
                  <a:off x="8021938" y="1228922"/>
                  <a:ext cx="691472" cy="691471"/>
                </a:xfrm>
                <a:prstGeom prst="flowChartConnector">
                  <a:avLst/>
                </a:prstGeom>
                <a:solidFill>
                  <a:srgbClr val="44009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Arial" panose="020B0604020202020204" pitchFamily="34" charset="0"/>
                    <a:cs typeface="Arial" panose="020B0604020202020204" pitchFamily="34" charset="0"/>
                  </a:endParaRPr>
                </a:p>
              </p:txBody>
            </p:sp>
            <p:sp>
              <p:nvSpPr>
                <p:cNvPr id="24" name="Freeform 32">
                  <a:extLst>
                    <a:ext uri="{FF2B5EF4-FFF2-40B4-BE49-F238E27FC236}">
                      <a16:creationId xmlns:a16="http://schemas.microsoft.com/office/drawing/2014/main" id="{9BAA2C54-3E8A-4E21-0E28-8E4A44967C2D}"/>
                    </a:ext>
                  </a:extLst>
                </p:cNvPr>
                <p:cNvSpPr/>
                <p:nvPr/>
              </p:nvSpPr>
              <p:spPr>
                <a:xfrm>
                  <a:off x="8183447" y="1397547"/>
                  <a:ext cx="368454" cy="354220"/>
                </a:xfrm>
                <a:custGeom>
                  <a:avLst/>
                  <a:gdLst>
                    <a:gd name="connsiteX0" fmla="*/ 190096 w 368454"/>
                    <a:gd name="connsiteY0" fmla="*/ 99784 h 354220"/>
                    <a:gd name="connsiteX1" fmla="*/ 315376 w 368454"/>
                    <a:gd name="connsiteY1" fmla="*/ 190496 h 354220"/>
                    <a:gd name="connsiteX2" fmla="*/ 313440 w 368454"/>
                    <a:gd name="connsiteY2" fmla="*/ 354220 h 354220"/>
                    <a:gd name="connsiteX3" fmla="*/ 236972 w 368454"/>
                    <a:gd name="connsiteY3" fmla="*/ 354220 h 354220"/>
                    <a:gd name="connsiteX4" fmla="*/ 236973 w 368454"/>
                    <a:gd name="connsiteY4" fmla="*/ 231427 h 354220"/>
                    <a:gd name="connsiteX5" fmla="*/ 141558 w 368454"/>
                    <a:gd name="connsiteY5" fmla="*/ 231427 h 354220"/>
                    <a:gd name="connsiteX6" fmla="*/ 141559 w 368454"/>
                    <a:gd name="connsiteY6" fmla="*/ 354218 h 354220"/>
                    <a:gd name="connsiteX7" fmla="*/ 63156 w 368454"/>
                    <a:gd name="connsiteY7" fmla="*/ 354218 h 354220"/>
                    <a:gd name="connsiteX8" fmla="*/ 63155 w 368454"/>
                    <a:gd name="connsiteY8" fmla="*/ 190496 h 354220"/>
                    <a:gd name="connsiteX9" fmla="*/ 190096 w 368454"/>
                    <a:gd name="connsiteY9" fmla="*/ 99784 h 354220"/>
                    <a:gd name="connsiteX10" fmla="*/ 183563 w 368454"/>
                    <a:gd name="connsiteY10" fmla="*/ 137 h 354220"/>
                    <a:gd name="connsiteX11" fmla="*/ 206149 w 368454"/>
                    <a:gd name="connsiteY11" fmla="*/ 7494 h 354220"/>
                    <a:gd name="connsiteX12" fmla="*/ 358207 w 368454"/>
                    <a:gd name="connsiteY12" fmla="*/ 112091 h 354220"/>
                    <a:gd name="connsiteX13" fmla="*/ 364288 w 368454"/>
                    <a:gd name="connsiteY13" fmla="*/ 144973 h 354220"/>
                    <a:gd name="connsiteX14" fmla="*/ 331405 w 368454"/>
                    <a:gd name="connsiteY14" fmla="*/ 151054 h 354220"/>
                    <a:gd name="connsiteX15" fmla="*/ 186652 w 368454"/>
                    <a:gd name="connsiteY15" fmla="*/ 51481 h 354220"/>
                    <a:gd name="connsiteX16" fmla="*/ 37335 w 368454"/>
                    <a:gd name="connsiteY16" fmla="*/ 157453 h 354220"/>
                    <a:gd name="connsiteX17" fmla="*/ 4365 w 368454"/>
                    <a:gd name="connsiteY17" fmla="*/ 151856 h 354220"/>
                    <a:gd name="connsiteX18" fmla="*/ 9964 w 368454"/>
                    <a:gd name="connsiteY18" fmla="*/ 118888 h 354220"/>
                    <a:gd name="connsiteX19" fmla="*/ 165652 w 368454"/>
                    <a:gd name="connsiteY19" fmla="*/ 8393 h 354220"/>
                    <a:gd name="connsiteX20" fmla="*/ 165672 w 368454"/>
                    <a:gd name="connsiteY20" fmla="*/ 8351 h 354220"/>
                    <a:gd name="connsiteX21" fmla="*/ 183563 w 368454"/>
                    <a:gd name="connsiteY21" fmla="*/ 137 h 354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68454" h="354220">
                      <a:moveTo>
                        <a:pt x="190096" y="99784"/>
                      </a:moveTo>
                      <a:lnTo>
                        <a:pt x="315376" y="190496"/>
                      </a:lnTo>
                      <a:lnTo>
                        <a:pt x="313440" y="354220"/>
                      </a:lnTo>
                      <a:lnTo>
                        <a:pt x="236972" y="354220"/>
                      </a:lnTo>
                      <a:lnTo>
                        <a:pt x="236973" y="231427"/>
                      </a:lnTo>
                      <a:lnTo>
                        <a:pt x="141558" y="231427"/>
                      </a:lnTo>
                      <a:lnTo>
                        <a:pt x="141559" y="354218"/>
                      </a:lnTo>
                      <a:lnTo>
                        <a:pt x="63156" y="354218"/>
                      </a:lnTo>
                      <a:lnTo>
                        <a:pt x="63155" y="190496"/>
                      </a:lnTo>
                      <a:cubicBezTo>
                        <a:pt x="106850" y="156757"/>
                        <a:pt x="156908" y="124121"/>
                        <a:pt x="190096" y="99784"/>
                      </a:cubicBezTo>
                      <a:close/>
                      <a:moveTo>
                        <a:pt x="183563" y="137"/>
                      </a:moveTo>
                      <a:cubicBezTo>
                        <a:pt x="189761" y="-560"/>
                        <a:pt x="196742" y="1337"/>
                        <a:pt x="206149" y="7494"/>
                      </a:cubicBezTo>
                      <a:lnTo>
                        <a:pt x="358207" y="112091"/>
                      </a:lnTo>
                      <a:cubicBezTo>
                        <a:pt x="368967" y="119491"/>
                        <a:pt x="371690" y="134213"/>
                        <a:pt x="364288" y="144973"/>
                      </a:cubicBezTo>
                      <a:cubicBezTo>
                        <a:pt x="356887" y="155733"/>
                        <a:pt x="342165" y="158455"/>
                        <a:pt x="331405" y="151054"/>
                      </a:cubicBezTo>
                      <a:lnTo>
                        <a:pt x="186652" y="51481"/>
                      </a:lnTo>
                      <a:lnTo>
                        <a:pt x="37335" y="157453"/>
                      </a:lnTo>
                      <a:cubicBezTo>
                        <a:pt x="26685" y="165012"/>
                        <a:pt x="11924" y="162505"/>
                        <a:pt x="4365" y="151856"/>
                      </a:cubicBezTo>
                      <a:cubicBezTo>
                        <a:pt x="-3193" y="141206"/>
                        <a:pt x="-686" y="126445"/>
                        <a:pt x="9964" y="118888"/>
                      </a:cubicBezTo>
                      <a:lnTo>
                        <a:pt x="165652" y="8393"/>
                      </a:lnTo>
                      <a:cubicBezTo>
                        <a:pt x="165658" y="8379"/>
                        <a:pt x="165664" y="8365"/>
                        <a:pt x="165672" y="8351"/>
                      </a:cubicBezTo>
                      <a:cubicBezTo>
                        <a:pt x="171950" y="4127"/>
                        <a:pt x="177365" y="834"/>
                        <a:pt x="183563" y="137"/>
                      </a:cubicBezTo>
                      <a:close/>
                    </a:path>
                  </a:pathLst>
                </a:custGeom>
                <a:solidFill>
                  <a:schemeClr val="bg1"/>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grpSp>
        <p:grpSp>
          <p:nvGrpSpPr>
            <p:cNvPr id="16" name="Group 15">
              <a:extLst>
                <a:ext uri="{FF2B5EF4-FFF2-40B4-BE49-F238E27FC236}">
                  <a16:creationId xmlns:a16="http://schemas.microsoft.com/office/drawing/2014/main" id="{477181A8-C3D9-CD8E-ADC9-E35BDDFA9DB9}"/>
                </a:ext>
              </a:extLst>
            </p:cNvPr>
            <p:cNvGrpSpPr/>
            <p:nvPr/>
          </p:nvGrpSpPr>
          <p:grpSpPr>
            <a:xfrm>
              <a:off x="311048" y="4442936"/>
              <a:ext cx="4746287" cy="738664"/>
              <a:chOff x="8021938" y="3949711"/>
              <a:chExt cx="4746287" cy="738664"/>
            </a:xfrm>
          </p:grpSpPr>
          <p:sp>
            <p:nvSpPr>
              <p:cNvPr id="17" name="Rectangle 16">
                <a:extLst>
                  <a:ext uri="{FF2B5EF4-FFF2-40B4-BE49-F238E27FC236}">
                    <a16:creationId xmlns:a16="http://schemas.microsoft.com/office/drawing/2014/main" id="{4F1F93B2-F8F4-0ED5-CF5B-E9B84D01FF90}"/>
                  </a:ext>
                </a:extLst>
              </p:cNvPr>
              <p:cNvSpPr/>
              <p:nvPr/>
            </p:nvSpPr>
            <p:spPr>
              <a:xfrm>
                <a:off x="8765508" y="3949711"/>
                <a:ext cx="4002717" cy="738664"/>
              </a:xfrm>
              <a:prstGeom prst="rect">
                <a:avLst/>
              </a:prstGeom>
            </p:spPr>
            <p:txBody>
              <a:bodyPr wrap="square">
                <a:spAutoFit/>
              </a:bodyPr>
              <a:lstStyle/>
              <a:p>
                <a:r>
                  <a:rPr lang="en-US" sz="2400" dirty="0">
                    <a:solidFill>
                      <a:schemeClr val="bg1"/>
                    </a:solidFill>
                    <a:latin typeface="Arial" panose="020B0604020202020204" pitchFamily="34" charset="0"/>
                    <a:cs typeface="Arial" panose="020B0604020202020204" pitchFamily="34" charset="0"/>
                  </a:rPr>
                  <a:t>Email Address:</a:t>
                </a:r>
              </a:p>
              <a:p>
                <a:r>
                  <a:rPr lang="en-US" dirty="0">
                    <a:solidFill>
                      <a:schemeClr val="bg1"/>
                    </a:solidFill>
                    <a:latin typeface="Arial" panose="020B0604020202020204" pitchFamily="34" charset="0"/>
                    <a:cs typeface="Arial" panose="020B0604020202020204" pitchFamily="34" charset="0"/>
                  </a:rPr>
                  <a:t>maltamush@smsaexpress.com</a:t>
                </a:r>
              </a:p>
            </p:txBody>
          </p:sp>
          <p:grpSp>
            <p:nvGrpSpPr>
              <p:cNvPr id="18" name="Group 17">
                <a:extLst>
                  <a:ext uri="{FF2B5EF4-FFF2-40B4-BE49-F238E27FC236}">
                    <a16:creationId xmlns:a16="http://schemas.microsoft.com/office/drawing/2014/main" id="{90143BDE-3C13-9F4A-6D42-D997A4C7B887}"/>
                  </a:ext>
                </a:extLst>
              </p:cNvPr>
              <p:cNvGrpSpPr/>
              <p:nvPr/>
            </p:nvGrpSpPr>
            <p:grpSpPr>
              <a:xfrm>
                <a:off x="8021938" y="3973308"/>
                <a:ext cx="691472" cy="691471"/>
                <a:chOff x="8021938" y="3973308"/>
                <a:chExt cx="691472" cy="691471"/>
              </a:xfrm>
            </p:grpSpPr>
            <p:sp>
              <p:nvSpPr>
                <p:cNvPr id="19" name="Flowchart: Connector 18">
                  <a:extLst>
                    <a:ext uri="{FF2B5EF4-FFF2-40B4-BE49-F238E27FC236}">
                      <a16:creationId xmlns:a16="http://schemas.microsoft.com/office/drawing/2014/main" id="{BB2236CF-D426-D5E4-65E2-4F135ABDF243}"/>
                    </a:ext>
                  </a:extLst>
                </p:cNvPr>
                <p:cNvSpPr/>
                <p:nvPr/>
              </p:nvSpPr>
              <p:spPr>
                <a:xfrm>
                  <a:off x="8021938" y="3973308"/>
                  <a:ext cx="691472" cy="691471"/>
                </a:xfrm>
                <a:prstGeom prst="flowChartConnector">
                  <a:avLst/>
                </a:prstGeom>
                <a:solidFill>
                  <a:srgbClr val="374A9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Arial" panose="020B0604020202020204" pitchFamily="34" charset="0"/>
                    <a:cs typeface="Arial" panose="020B0604020202020204" pitchFamily="34" charset="0"/>
                  </a:endParaRPr>
                </a:p>
              </p:txBody>
            </p:sp>
            <p:sp>
              <p:nvSpPr>
                <p:cNvPr id="20" name="Shape 2856">
                  <a:extLst>
                    <a:ext uri="{FF2B5EF4-FFF2-40B4-BE49-F238E27FC236}">
                      <a16:creationId xmlns:a16="http://schemas.microsoft.com/office/drawing/2014/main" id="{C8D9F97A-AC45-B9C9-8325-C69EBEB5E0FE}"/>
                    </a:ext>
                  </a:extLst>
                </p:cNvPr>
                <p:cNvSpPr/>
                <p:nvPr/>
              </p:nvSpPr>
              <p:spPr>
                <a:xfrm>
                  <a:off x="8204698" y="4164324"/>
                  <a:ext cx="330832" cy="330698"/>
                </a:xfrm>
                <a:custGeom>
                  <a:avLst/>
                  <a:gdLst/>
                  <a:ahLst/>
                  <a:cxnLst>
                    <a:cxn ang="0">
                      <a:pos x="wd2" y="hd2"/>
                    </a:cxn>
                    <a:cxn ang="5400000">
                      <a:pos x="wd2" y="hd2"/>
                    </a:cxn>
                    <a:cxn ang="10800000">
                      <a:pos x="wd2" y="hd2"/>
                    </a:cxn>
                    <a:cxn ang="16200000">
                      <a:pos x="wd2" y="hd2"/>
                    </a:cxn>
                  </a:cxnLst>
                  <a:rect l="0" t="0" r="r" b="b"/>
                  <a:pathLst>
                    <a:path w="21600" h="21600" extrusionOk="0">
                      <a:moveTo>
                        <a:pt x="12375" y="14735"/>
                      </a:moveTo>
                      <a:cubicBezTo>
                        <a:pt x="12008" y="15178"/>
                        <a:pt x="11621" y="15531"/>
                        <a:pt x="11226" y="15783"/>
                      </a:cubicBezTo>
                      <a:cubicBezTo>
                        <a:pt x="10834" y="16035"/>
                        <a:pt x="10421" y="16209"/>
                        <a:pt x="10002" y="16302"/>
                      </a:cubicBezTo>
                      <a:cubicBezTo>
                        <a:pt x="9027" y="16517"/>
                        <a:pt x="8105" y="16493"/>
                        <a:pt x="7342" y="16179"/>
                      </a:cubicBezTo>
                      <a:cubicBezTo>
                        <a:pt x="6912" y="16003"/>
                        <a:pt x="6537" y="15755"/>
                        <a:pt x="6227" y="15442"/>
                      </a:cubicBezTo>
                      <a:cubicBezTo>
                        <a:pt x="5915" y="15129"/>
                        <a:pt x="5669" y="14758"/>
                        <a:pt x="5493" y="14340"/>
                      </a:cubicBezTo>
                      <a:cubicBezTo>
                        <a:pt x="5317" y="13924"/>
                        <a:pt x="5228" y="13459"/>
                        <a:pt x="5228" y="12958"/>
                      </a:cubicBezTo>
                      <a:cubicBezTo>
                        <a:pt x="5228" y="12161"/>
                        <a:pt x="5386" y="11302"/>
                        <a:pt x="5698" y="10406"/>
                      </a:cubicBezTo>
                      <a:cubicBezTo>
                        <a:pt x="6010" y="9509"/>
                        <a:pt x="6454" y="8665"/>
                        <a:pt x="7018" y="7900"/>
                      </a:cubicBezTo>
                      <a:cubicBezTo>
                        <a:pt x="7579" y="7140"/>
                        <a:pt x="8265" y="6498"/>
                        <a:pt x="9058" y="5993"/>
                      </a:cubicBezTo>
                      <a:cubicBezTo>
                        <a:pt x="9839" y="5496"/>
                        <a:pt x="10706" y="5245"/>
                        <a:pt x="11636" y="5245"/>
                      </a:cubicBezTo>
                      <a:cubicBezTo>
                        <a:pt x="12014" y="5245"/>
                        <a:pt x="12413" y="5288"/>
                        <a:pt x="12821" y="5373"/>
                      </a:cubicBezTo>
                      <a:cubicBezTo>
                        <a:pt x="13224" y="5457"/>
                        <a:pt x="13613" y="5599"/>
                        <a:pt x="13978" y="5795"/>
                      </a:cubicBezTo>
                      <a:cubicBezTo>
                        <a:pt x="14337" y="5989"/>
                        <a:pt x="14658" y="6246"/>
                        <a:pt x="14931" y="6561"/>
                      </a:cubicBezTo>
                      <a:cubicBezTo>
                        <a:pt x="15189" y="6858"/>
                        <a:pt x="15389" y="7238"/>
                        <a:pt x="15526" y="7692"/>
                      </a:cubicBezTo>
                      <a:lnTo>
                        <a:pt x="13353" y="13035"/>
                      </a:lnTo>
                      <a:cubicBezTo>
                        <a:pt x="13072" y="13720"/>
                        <a:pt x="12743" y="14292"/>
                        <a:pt x="12375" y="14735"/>
                      </a:cubicBezTo>
                      <a:moveTo>
                        <a:pt x="20215" y="16108"/>
                      </a:moveTo>
                      <a:cubicBezTo>
                        <a:pt x="19749" y="16741"/>
                        <a:pt x="19196" y="17344"/>
                        <a:pt x="18569" y="17900"/>
                      </a:cubicBezTo>
                      <a:cubicBezTo>
                        <a:pt x="17943" y="18456"/>
                        <a:pt x="17242" y="18946"/>
                        <a:pt x="16484" y="19359"/>
                      </a:cubicBezTo>
                      <a:cubicBezTo>
                        <a:pt x="15729" y="19770"/>
                        <a:pt x="14914" y="20096"/>
                        <a:pt x="14064" y="20327"/>
                      </a:cubicBezTo>
                      <a:cubicBezTo>
                        <a:pt x="13217" y="20556"/>
                        <a:pt x="12316" y="20673"/>
                        <a:pt x="11388" y="20673"/>
                      </a:cubicBezTo>
                      <a:cubicBezTo>
                        <a:pt x="9991" y="20673"/>
                        <a:pt x="8647" y="20458"/>
                        <a:pt x="7393" y="20036"/>
                      </a:cubicBezTo>
                      <a:cubicBezTo>
                        <a:pt x="6143" y="19615"/>
                        <a:pt x="5029" y="18981"/>
                        <a:pt x="4083" y="18149"/>
                      </a:cubicBezTo>
                      <a:cubicBezTo>
                        <a:pt x="3138" y="17320"/>
                        <a:pt x="2378" y="16274"/>
                        <a:pt x="1823" y="15041"/>
                      </a:cubicBezTo>
                      <a:cubicBezTo>
                        <a:pt x="1269" y="13809"/>
                        <a:pt x="989" y="12357"/>
                        <a:pt x="989" y="10727"/>
                      </a:cubicBezTo>
                      <a:cubicBezTo>
                        <a:pt x="989" y="9370"/>
                        <a:pt x="1254" y="8086"/>
                        <a:pt x="1777" y="6911"/>
                      </a:cubicBezTo>
                      <a:cubicBezTo>
                        <a:pt x="2301" y="5736"/>
                        <a:pt x="3037" y="4693"/>
                        <a:pt x="3964" y="3814"/>
                      </a:cubicBezTo>
                      <a:cubicBezTo>
                        <a:pt x="4892" y="2933"/>
                        <a:pt x="6002" y="2230"/>
                        <a:pt x="7264" y="1722"/>
                      </a:cubicBezTo>
                      <a:cubicBezTo>
                        <a:pt x="8526" y="1215"/>
                        <a:pt x="9914" y="958"/>
                        <a:pt x="11388" y="958"/>
                      </a:cubicBezTo>
                      <a:cubicBezTo>
                        <a:pt x="12700" y="958"/>
                        <a:pt x="13940" y="1156"/>
                        <a:pt x="15072" y="1549"/>
                      </a:cubicBezTo>
                      <a:cubicBezTo>
                        <a:pt x="16200" y="1942"/>
                        <a:pt x="17185" y="2497"/>
                        <a:pt x="17998" y="3203"/>
                      </a:cubicBezTo>
                      <a:cubicBezTo>
                        <a:pt x="18809" y="3906"/>
                        <a:pt x="19455" y="4765"/>
                        <a:pt x="19917" y="5754"/>
                      </a:cubicBezTo>
                      <a:cubicBezTo>
                        <a:pt x="20377" y="6743"/>
                        <a:pt x="20611" y="7843"/>
                        <a:pt x="20611" y="9023"/>
                      </a:cubicBezTo>
                      <a:cubicBezTo>
                        <a:pt x="20611" y="10070"/>
                        <a:pt x="20418" y="11059"/>
                        <a:pt x="20038" y="11962"/>
                      </a:cubicBezTo>
                      <a:cubicBezTo>
                        <a:pt x="19656" y="12869"/>
                        <a:pt x="19171" y="13663"/>
                        <a:pt x="18598" y="14320"/>
                      </a:cubicBezTo>
                      <a:cubicBezTo>
                        <a:pt x="18028" y="14976"/>
                        <a:pt x="17393" y="15502"/>
                        <a:pt x="16714" y="15880"/>
                      </a:cubicBezTo>
                      <a:cubicBezTo>
                        <a:pt x="16044" y="16255"/>
                        <a:pt x="15398" y="16444"/>
                        <a:pt x="14792" y="16444"/>
                      </a:cubicBezTo>
                      <a:cubicBezTo>
                        <a:pt x="14424" y="16444"/>
                        <a:pt x="14151" y="16374"/>
                        <a:pt x="13980" y="16235"/>
                      </a:cubicBezTo>
                      <a:cubicBezTo>
                        <a:pt x="13810" y="16098"/>
                        <a:pt x="13710" y="15916"/>
                        <a:pt x="13675" y="15677"/>
                      </a:cubicBezTo>
                      <a:cubicBezTo>
                        <a:pt x="13638" y="15420"/>
                        <a:pt x="13667" y="15109"/>
                        <a:pt x="13764" y="14754"/>
                      </a:cubicBezTo>
                      <a:cubicBezTo>
                        <a:pt x="13864" y="14385"/>
                        <a:pt x="14007" y="13983"/>
                        <a:pt x="14190" y="13556"/>
                      </a:cubicBezTo>
                      <a:lnTo>
                        <a:pt x="17729" y="4845"/>
                      </a:lnTo>
                      <a:lnTo>
                        <a:pt x="16677" y="4845"/>
                      </a:lnTo>
                      <a:lnTo>
                        <a:pt x="16026" y="6544"/>
                      </a:lnTo>
                      <a:cubicBezTo>
                        <a:pt x="15715" y="5890"/>
                        <a:pt x="15207" y="5363"/>
                        <a:pt x="14512" y="4972"/>
                      </a:cubicBezTo>
                      <a:cubicBezTo>
                        <a:pt x="13703" y="4517"/>
                        <a:pt x="12777" y="4287"/>
                        <a:pt x="11759" y="4287"/>
                      </a:cubicBezTo>
                      <a:cubicBezTo>
                        <a:pt x="10637" y="4287"/>
                        <a:pt x="9596" y="4568"/>
                        <a:pt x="8663" y="5121"/>
                      </a:cubicBezTo>
                      <a:cubicBezTo>
                        <a:pt x="7739" y="5669"/>
                        <a:pt x="6940" y="6381"/>
                        <a:pt x="6289" y="7238"/>
                      </a:cubicBezTo>
                      <a:cubicBezTo>
                        <a:pt x="5641" y="8091"/>
                        <a:pt x="5132" y="9032"/>
                        <a:pt x="4777" y="10034"/>
                      </a:cubicBezTo>
                      <a:cubicBezTo>
                        <a:pt x="4420" y="11037"/>
                        <a:pt x="4240" y="12021"/>
                        <a:pt x="4240" y="12958"/>
                      </a:cubicBezTo>
                      <a:cubicBezTo>
                        <a:pt x="4240" y="13568"/>
                        <a:pt x="4354" y="14151"/>
                        <a:pt x="4579" y="14689"/>
                      </a:cubicBezTo>
                      <a:cubicBezTo>
                        <a:pt x="4804" y="15227"/>
                        <a:pt x="5113" y="15701"/>
                        <a:pt x="5499" y="16097"/>
                      </a:cubicBezTo>
                      <a:cubicBezTo>
                        <a:pt x="5887" y="16495"/>
                        <a:pt x="6354" y="16815"/>
                        <a:pt x="6889" y="17048"/>
                      </a:cubicBezTo>
                      <a:cubicBezTo>
                        <a:pt x="8063" y="17561"/>
                        <a:pt x="9489" y="17484"/>
                        <a:pt x="10904" y="17025"/>
                      </a:cubicBezTo>
                      <a:cubicBezTo>
                        <a:pt x="11562" y="16811"/>
                        <a:pt x="12160" y="16412"/>
                        <a:pt x="12689" y="15835"/>
                      </a:cubicBezTo>
                      <a:cubicBezTo>
                        <a:pt x="12715" y="16226"/>
                        <a:pt x="12874" y="16561"/>
                        <a:pt x="13164" y="16837"/>
                      </a:cubicBezTo>
                      <a:cubicBezTo>
                        <a:pt x="13559" y="17211"/>
                        <a:pt x="14086" y="17402"/>
                        <a:pt x="14731" y="17402"/>
                      </a:cubicBezTo>
                      <a:cubicBezTo>
                        <a:pt x="15501" y="17402"/>
                        <a:pt x="16307" y="17176"/>
                        <a:pt x="17124" y="16733"/>
                      </a:cubicBezTo>
                      <a:cubicBezTo>
                        <a:pt x="17934" y="16294"/>
                        <a:pt x="18680" y="15687"/>
                        <a:pt x="19342" y="14930"/>
                      </a:cubicBezTo>
                      <a:cubicBezTo>
                        <a:pt x="20001" y="14176"/>
                        <a:pt x="20548" y="13284"/>
                        <a:pt x="20967" y="12281"/>
                      </a:cubicBezTo>
                      <a:cubicBezTo>
                        <a:pt x="21387" y="11274"/>
                        <a:pt x="21600" y="10178"/>
                        <a:pt x="21600" y="9023"/>
                      </a:cubicBezTo>
                      <a:cubicBezTo>
                        <a:pt x="21600" y="7651"/>
                        <a:pt x="21328" y="6389"/>
                        <a:pt x="20793" y="5274"/>
                      </a:cubicBezTo>
                      <a:cubicBezTo>
                        <a:pt x="20258" y="4158"/>
                        <a:pt x="19518" y="3199"/>
                        <a:pt x="18594" y="2422"/>
                      </a:cubicBezTo>
                      <a:cubicBezTo>
                        <a:pt x="17672" y="1647"/>
                        <a:pt x="16579" y="1043"/>
                        <a:pt x="15346" y="627"/>
                      </a:cubicBezTo>
                      <a:cubicBezTo>
                        <a:pt x="14116" y="211"/>
                        <a:pt x="12784" y="0"/>
                        <a:pt x="11388" y="0"/>
                      </a:cubicBezTo>
                      <a:cubicBezTo>
                        <a:pt x="9845" y="0"/>
                        <a:pt x="8365" y="271"/>
                        <a:pt x="6989" y="805"/>
                      </a:cubicBezTo>
                      <a:cubicBezTo>
                        <a:pt x="5612" y="1340"/>
                        <a:pt x="4389" y="2093"/>
                        <a:pt x="3356" y="3045"/>
                      </a:cubicBezTo>
                      <a:cubicBezTo>
                        <a:pt x="2321" y="3996"/>
                        <a:pt x="1495" y="5137"/>
                        <a:pt x="899" y="6436"/>
                      </a:cubicBezTo>
                      <a:cubicBezTo>
                        <a:pt x="302" y="7737"/>
                        <a:pt x="0" y="9181"/>
                        <a:pt x="0" y="10727"/>
                      </a:cubicBezTo>
                      <a:cubicBezTo>
                        <a:pt x="0" y="12605"/>
                        <a:pt x="334" y="14252"/>
                        <a:pt x="993" y="15622"/>
                      </a:cubicBezTo>
                      <a:cubicBezTo>
                        <a:pt x="1652" y="16992"/>
                        <a:pt x="2528" y="18134"/>
                        <a:pt x="3595" y="19018"/>
                      </a:cubicBezTo>
                      <a:cubicBezTo>
                        <a:pt x="4661" y="19900"/>
                        <a:pt x="5890" y="20559"/>
                        <a:pt x="7249" y="20975"/>
                      </a:cubicBezTo>
                      <a:cubicBezTo>
                        <a:pt x="8601" y="21390"/>
                        <a:pt x="9994" y="21600"/>
                        <a:pt x="11388" y="21600"/>
                      </a:cubicBezTo>
                      <a:cubicBezTo>
                        <a:pt x="12348" y="21600"/>
                        <a:pt x="13317" y="21474"/>
                        <a:pt x="14267" y="21228"/>
                      </a:cubicBezTo>
                      <a:cubicBezTo>
                        <a:pt x="15214" y="20981"/>
                        <a:pt x="16128" y="20624"/>
                        <a:pt x="16983" y="20169"/>
                      </a:cubicBezTo>
                      <a:cubicBezTo>
                        <a:pt x="17839" y="19713"/>
                        <a:pt x="18642" y="19152"/>
                        <a:pt x="19372" y="18499"/>
                      </a:cubicBezTo>
                      <a:cubicBezTo>
                        <a:pt x="20104" y="17845"/>
                        <a:pt x="20729" y="17110"/>
                        <a:pt x="21232" y="16316"/>
                      </a:cubicBezTo>
                      <a:lnTo>
                        <a:pt x="21411" y="16033"/>
                      </a:lnTo>
                      <a:lnTo>
                        <a:pt x="20270" y="16033"/>
                      </a:lnTo>
                      <a:cubicBezTo>
                        <a:pt x="20270" y="16033"/>
                        <a:pt x="20215" y="16108"/>
                        <a:pt x="20215" y="16108"/>
                      </a:cubicBezTo>
                      <a:close/>
                    </a:path>
                  </a:pathLst>
                </a:custGeom>
                <a:solidFill>
                  <a:schemeClr val="bg1"/>
                </a:solidFill>
                <a:ln w="12700">
                  <a:noFill/>
                  <a:miter lim="400000"/>
                </a:ln>
              </p:spPr>
              <p:txBody>
                <a:bodyPr lIns="38090" tIns="38090" rIns="38090" bIns="38090" anchor="ctr"/>
                <a:lstStyle/>
                <a:p>
                  <a:pPr marL="0" marR="0" lvl="0" indent="0" defTabSz="457063"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2999" b="0" i="0" u="none" strike="noStrike" kern="0" cap="none" spc="0" normalizeH="0" baseline="0" noProof="0" dirty="0">
                    <a:ln>
                      <a:noFill/>
                    </a:ln>
                    <a:solidFill>
                      <a:schemeClr val="bg1"/>
                    </a:solidFill>
                    <a:effectLst>
                      <a:outerShdw blurRad="38100" dist="12700" dir="5400000" rotWithShape="0">
                        <a:srgbClr val="000000">
                          <a:alpha val="50000"/>
                        </a:srgbClr>
                      </a:outerShdw>
                    </a:effectLst>
                    <a:uLnTx/>
                    <a:uFillTx/>
                    <a:latin typeface="Arial" panose="020B0604020202020204" pitchFamily="34" charset="0"/>
                    <a:ea typeface="Poppins Light" charset="0"/>
                    <a:cs typeface="Arial" panose="020B0604020202020204" pitchFamily="34" charset="0"/>
                    <a:sym typeface="Gill Sans"/>
                  </a:endParaRPr>
                </a:p>
              </p:txBody>
            </p:sp>
          </p:grpSp>
        </p:grpSp>
      </p:grpSp>
      <p:grpSp>
        <p:nvGrpSpPr>
          <p:cNvPr id="29" name="Group 28">
            <a:extLst>
              <a:ext uri="{FF2B5EF4-FFF2-40B4-BE49-F238E27FC236}">
                <a16:creationId xmlns:a16="http://schemas.microsoft.com/office/drawing/2014/main" id="{6E570348-4DE9-2F28-3887-090D4829353A}"/>
              </a:ext>
            </a:extLst>
          </p:cNvPr>
          <p:cNvGrpSpPr/>
          <p:nvPr/>
        </p:nvGrpSpPr>
        <p:grpSpPr>
          <a:xfrm>
            <a:off x="5433242" y="393029"/>
            <a:ext cx="6168956" cy="1652300"/>
            <a:chOff x="5433242" y="393029"/>
            <a:chExt cx="6168956" cy="1652300"/>
          </a:xfrm>
        </p:grpSpPr>
        <p:sp>
          <p:nvSpPr>
            <p:cNvPr id="30" name="Rectangle 29">
              <a:extLst>
                <a:ext uri="{FF2B5EF4-FFF2-40B4-BE49-F238E27FC236}">
                  <a16:creationId xmlns:a16="http://schemas.microsoft.com/office/drawing/2014/main" id="{15AD1D5B-8072-A43D-64A5-BFC34E52524F}"/>
                </a:ext>
              </a:extLst>
            </p:cNvPr>
            <p:cNvSpPr/>
            <p:nvPr/>
          </p:nvSpPr>
          <p:spPr>
            <a:xfrm>
              <a:off x="5433242" y="393029"/>
              <a:ext cx="6168956" cy="1569660"/>
            </a:xfrm>
            <a:prstGeom prst="rect">
              <a:avLst/>
            </a:prstGeom>
          </p:spPr>
          <p:txBody>
            <a:bodyPr wrap="square">
              <a:spAutoFit/>
            </a:bodyPr>
            <a:lstStyle/>
            <a:p>
              <a:pPr algn="r"/>
              <a:r>
                <a:rPr lang="en-US" sz="9600" dirty="0">
                  <a:solidFill>
                    <a:schemeClr val="bg1"/>
                  </a:solidFill>
                  <a:latin typeface="Georgia" panose="02040502050405020303" pitchFamily="18" charset="0"/>
                  <a:cs typeface="Arial" panose="020B0604020202020204" pitchFamily="34" charset="0"/>
                </a:rPr>
                <a:t>Thank You</a:t>
              </a:r>
            </a:p>
          </p:txBody>
        </p:sp>
        <p:grpSp>
          <p:nvGrpSpPr>
            <p:cNvPr id="31" name="Group 30">
              <a:extLst>
                <a:ext uri="{FF2B5EF4-FFF2-40B4-BE49-F238E27FC236}">
                  <a16:creationId xmlns:a16="http://schemas.microsoft.com/office/drawing/2014/main" id="{4B1D8341-BBA6-0E56-55F7-36E14E7F135E}"/>
                </a:ext>
              </a:extLst>
            </p:cNvPr>
            <p:cNvGrpSpPr/>
            <p:nvPr/>
          </p:nvGrpSpPr>
          <p:grpSpPr>
            <a:xfrm>
              <a:off x="8113157" y="1990560"/>
              <a:ext cx="2061686" cy="54769"/>
              <a:chOff x="8146589" y="1715782"/>
              <a:chExt cx="2061686" cy="54769"/>
            </a:xfrm>
          </p:grpSpPr>
          <p:cxnSp>
            <p:nvCxnSpPr>
              <p:cNvPr id="32" name="Straight Connector 31">
                <a:extLst>
                  <a:ext uri="{FF2B5EF4-FFF2-40B4-BE49-F238E27FC236}">
                    <a16:creationId xmlns:a16="http://schemas.microsoft.com/office/drawing/2014/main" id="{476D77A0-E1C3-3E3D-183C-2D88D3A0A363}"/>
                  </a:ext>
                </a:extLst>
              </p:cNvPr>
              <p:cNvCxnSpPr/>
              <p:nvPr/>
            </p:nvCxnSpPr>
            <p:spPr>
              <a:xfrm flipH="1">
                <a:off x="8146589" y="1715782"/>
                <a:ext cx="2061686"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8F9EEC39-1664-32FA-46B6-EB38554B6CD6}"/>
                  </a:ext>
                </a:extLst>
              </p:cNvPr>
              <p:cNvCxnSpPr/>
              <p:nvPr/>
            </p:nvCxnSpPr>
            <p:spPr>
              <a:xfrm flipH="1">
                <a:off x="8146589" y="1770551"/>
                <a:ext cx="1639952"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grpSp>
      </p:grpSp>
      <p:pic>
        <p:nvPicPr>
          <p:cNvPr id="34" name="Picture 33">
            <a:extLst>
              <a:ext uri="{FF2B5EF4-FFF2-40B4-BE49-F238E27FC236}">
                <a16:creationId xmlns:a16="http://schemas.microsoft.com/office/drawing/2014/main" id="{1CCFEAF9-4737-E2E7-A3BD-A959594AC6A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42702"/>
          <a:stretch/>
        </p:blipFill>
        <p:spPr>
          <a:xfrm>
            <a:off x="10204580" y="6362730"/>
            <a:ext cx="1905004" cy="434868"/>
          </a:xfrm>
          <a:prstGeom prst="rect">
            <a:avLst/>
          </a:prstGeom>
        </p:spPr>
      </p:pic>
      <p:pic>
        <p:nvPicPr>
          <p:cNvPr id="3" name="Picture 2">
            <a:extLst>
              <a:ext uri="{FF2B5EF4-FFF2-40B4-BE49-F238E27FC236}">
                <a16:creationId xmlns:a16="http://schemas.microsoft.com/office/drawing/2014/main" id="{68EA7C13-84A3-63DC-DD1E-96B66B33D6C8}"/>
              </a:ext>
            </a:extLst>
          </p:cNvPr>
          <p:cNvPicPr>
            <a:picLocks noChangeAspect="1"/>
          </p:cNvPicPr>
          <p:nvPr/>
        </p:nvPicPr>
        <p:blipFill>
          <a:blip r:embed="rId5"/>
          <a:stretch>
            <a:fillRect/>
          </a:stretch>
        </p:blipFill>
        <p:spPr>
          <a:xfrm>
            <a:off x="956225" y="5289626"/>
            <a:ext cx="945209" cy="945209"/>
          </a:xfrm>
          <a:prstGeom prst="rect">
            <a:avLst/>
          </a:prstGeom>
        </p:spPr>
      </p:pic>
    </p:spTree>
    <p:extLst>
      <p:ext uri="{BB962C8B-B14F-4D97-AF65-F5344CB8AC3E}">
        <p14:creationId xmlns:p14="http://schemas.microsoft.com/office/powerpoint/2010/main" val="7406462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48C4D-6C53-0707-91BB-D48D9E400DC7}"/>
            </a:ext>
          </a:extLst>
        </p:cNvPr>
        <p:cNvGrpSpPr/>
        <p:nvPr/>
      </p:nvGrpSpPr>
      <p:grpSpPr>
        <a:xfrm>
          <a:off x="0" y="0"/>
          <a:ext cx="0" cy="0"/>
          <a:chOff x="0" y="0"/>
          <a:chExt cx="0" cy="0"/>
        </a:xfrm>
      </p:grpSpPr>
      <p:sp>
        <p:nvSpPr>
          <p:cNvPr id="2" name="object 18">
            <a:extLst>
              <a:ext uri="{FF2B5EF4-FFF2-40B4-BE49-F238E27FC236}">
                <a16:creationId xmlns:a16="http://schemas.microsoft.com/office/drawing/2014/main" id="{386BF6D1-8B53-FB0B-2996-A09A23C07EA1}"/>
              </a:ext>
            </a:extLst>
          </p:cNvPr>
          <p:cNvSpPr txBox="1"/>
          <p:nvPr/>
        </p:nvSpPr>
        <p:spPr>
          <a:xfrm>
            <a:off x="3603625" y="6686664"/>
            <a:ext cx="4984750" cy="100012"/>
          </a:xfrm>
          <a:prstGeom prst="rect">
            <a:avLst/>
          </a:prstGeom>
        </p:spPr>
        <p:txBody>
          <a:bodyPr lIns="0" tIns="0" rIns="0" bIns="0">
            <a:spAutoFit/>
          </a:bodyPr>
          <a:lstStyle/>
          <a:p>
            <a:pPr marL="12700" eaLnBrk="1" fontAlgn="auto" hangingPunct="1">
              <a:spcBef>
                <a:spcPts val="0"/>
              </a:spcBef>
              <a:spcAft>
                <a:spcPts val="0"/>
              </a:spcAft>
              <a:defRPr/>
            </a:pPr>
            <a:r>
              <a:rPr sz="650" dirty="0">
                <a:latin typeface="Calibri"/>
                <a:cs typeface="Calibri"/>
              </a:rPr>
              <a:t>“</a:t>
            </a:r>
            <a:r>
              <a:rPr sz="650" spc="-5" dirty="0">
                <a:latin typeface="Calibri"/>
                <a:cs typeface="Calibri"/>
              </a:rPr>
              <a:t>C</a:t>
            </a:r>
            <a:r>
              <a:rPr sz="650" spc="-15" dirty="0">
                <a:latin typeface="Calibri"/>
                <a:cs typeface="Calibri"/>
              </a:rPr>
              <a:t>o</a:t>
            </a:r>
            <a:r>
              <a:rPr sz="650" spc="-10" dirty="0">
                <a:latin typeface="Calibri"/>
                <a:cs typeface="Calibri"/>
              </a:rPr>
              <a:t>p</a:t>
            </a:r>
            <a:r>
              <a:rPr sz="650" spc="-15" dirty="0">
                <a:latin typeface="Calibri"/>
                <a:cs typeface="Calibri"/>
              </a:rPr>
              <a:t>y</a:t>
            </a:r>
            <a:r>
              <a:rPr sz="650" spc="-5" dirty="0">
                <a:latin typeface="Calibri"/>
                <a:cs typeface="Calibri"/>
              </a:rPr>
              <a:t>r</a:t>
            </a:r>
            <a:r>
              <a:rPr sz="650" spc="-10" dirty="0">
                <a:latin typeface="Calibri"/>
                <a:cs typeface="Calibri"/>
              </a:rPr>
              <a:t>igh</a:t>
            </a:r>
            <a:r>
              <a:rPr sz="650" spc="-5" dirty="0">
                <a:latin typeface="Calibri"/>
                <a:cs typeface="Calibri"/>
              </a:rPr>
              <a:t>t</a:t>
            </a:r>
            <a:r>
              <a:rPr sz="650" spc="-10" dirty="0">
                <a:latin typeface="Calibri"/>
                <a:cs typeface="Calibri"/>
              </a:rPr>
              <a:t>s</a:t>
            </a:r>
            <a:r>
              <a:rPr sz="650" spc="-5" dirty="0">
                <a:latin typeface="Calibri"/>
                <a:cs typeface="Calibri"/>
              </a:rPr>
              <a:t>:</a:t>
            </a:r>
            <a:r>
              <a:rPr sz="650" spc="-10" dirty="0">
                <a:latin typeface="Calibri"/>
                <a:cs typeface="Calibri"/>
              </a:rPr>
              <a:t> Al</a:t>
            </a:r>
            <a:r>
              <a:rPr sz="650" spc="-5" dirty="0">
                <a:latin typeface="Calibri"/>
                <a:cs typeface="Calibri"/>
              </a:rPr>
              <a:t>l</a:t>
            </a:r>
            <a:r>
              <a:rPr sz="650" spc="15" dirty="0">
                <a:latin typeface="Calibri"/>
                <a:cs typeface="Calibri"/>
              </a:rPr>
              <a:t> </a:t>
            </a:r>
            <a:r>
              <a:rPr sz="650" spc="-5" dirty="0">
                <a:latin typeface="Calibri"/>
                <a:cs typeface="Calibri"/>
              </a:rPr>
              <a:t>r</a:t>
            </a:r>
            <a:r>
              <a:rPr sz="650" spc="-10" dirty="0">
                <a:latin typeface="Calibri"/>
                <a:cs typeface="Calibri"/>
              </a:rPr>
              <a:t>igh</a:t>
            </a:r>
            <a:r>
              <a:rPr sz="650" spc="-5" dirty="0">
                <a:latin typeface="Calibri"/>
                <a:cs typeface="Calibri"/>
              </a:rPr>
              <a:t>ts</a:t>
            </a:r>
            <a:r>
              <a:rPr sz="650" spc="-10" dirty="0">
                <a:latin typeface="Calibri"/>
                <a:cs typeface="Calibri"/>
              </a:rPr>
              <a:t> </a:t>
            </a:r>
            <a:r>
              <a:rPr sz="650" spc="-5" dirty="0">
                <a:latin typeface="Calibri"/>
                <a:cs typeface="Calibri"/>
              </a:rPr>
              <a:t>are</a:t>
            </a:r>
            <a:r>
              <a:rPr sz="650" spc="10" dirty="0">
                <a:latin typeface="Calibri"/>
                <a:cs typeface="Calibri"/>
              </a:rPr>
              <a:t> </a:t>
            </a:r>
            <a:r>
              <a:rPr sz="650" spc="-5" dirty="0">
                <a:latin typeface="Calibri"/>
                <a:cs typeface="Calibri"/>
              </a:rPr>
              <a:t>reser</a:t>
            </a:r>
            <a:r>
              <a:rPr sz="650" spc="-10" dirty="0">
                <a:latin typeface="Calibri"/>
                <a:cs typeface="Calibri"/>
              </a:rPr>
              <a:t>v</a:t>
            </a:r>
            <a:r>
              <a:rPr sz="650" spc="-5" dirty="0">
                <a:latin typeface="Calibri"/>
                <a:cs typeface="Calibri"/>
              </a:rPr>
              <a:t>e</a:t>
            </a:r>
            <a:r>
              <a:rPr sz="650" spc="-10" dirty="0">
                <a:latin typeface="Calibri"/>
                <a:cs typeface="Calibri"/>
              </a:rPr>
              <a:t>d</a:t>
            </a:r>
            <a:r>
              <a:rPr sz="650" spc="-5" dirty="0">
                <a:latin typeface="Calibri"/>
                <a:cs typeface="Calibri"/>
              </a:rPr>
              <a:t>,</a:t>
            </a:r>
            <a:r>
              <a:rPr sz="650" spc="-10" dirty="0">
                <a:latin typeface="Calibri"/>
                <a:cs typeface="Calibri"/>
              </a:rPr>
              <a:t> n</a:t>
            </a:r>
            <a:r>
              <a:rPr sz="650" spc="-5" dirty="0">
                <a:latin typeface="Calibri"/>
                <a:cs typeface="Calibri"/>
              </a:rPr>
              <a:t>o</a:t>
            </a:r>
            <a:r>
              <a:rPr sz="650" dirty="0">
                <a:latin typeface="Calibri"/>
                <a:cs typeface="Calibri"/>
              </a:rPr>
              <a:t> </a:t>
            </a:r>
            <a:r>
              <a:rPr sz="650" spc="-10" dirty="0">
                <a:latin typeface="Calibri"/>
                <a:cs typeface="Calibri"/>
              </a:rPr>
              <a:t>p</a:t>
            </a:r>
            <a:r>
              <a:rPr sz="650" spc="-5" dirty="0">
                <a:latin typeface="Calibri"/>
                <a:cs typeface="Calibri"/>
              </a:rPr>
              <a:t>art </a:t>
            </a:r>
            <a:r>
              <a:rPr sz="650" spc="-15" dirty="0">
                <a:latin typeface="Calibri"/>
                <a:cs typeface="Calibri"/>
              </a:rPr>
              <a:t>o</a:t>
            </a:r>
            <a:r>
              <a:rPr sz="650" spc="-5" dirty="0">
                <a:latin typeface="Calibri"/>
                <a:cs typeface="Calibri"/>
              </a:rPr>
              <a:t>f</a:t>
            </a:r>
            <a:r>
              <a:rPr sz="650" spc="10" dirty="0">
                <a:latin typeface="Calibri"/>
                <a:cs typeface="Calibri"/>
              </a:rPr>
              <a:t> </a:t>
            </a:r>
            <a:r>
              <a:rPr sz="650" spc="-5" dirty="0">
                <a:latin typeface="Calibri"/>
                <a:cs typeface="Calibri"/>
              </a:rPr>
              <a:t>t</a:t>
            </a:r>
            <a:r>
              <a:rPr sz="650" spc="-15" dirty="0">
                <a:latin typeface="Calibri"/>
                <a:cs typeface="Calibri"/>
              </a:rPr>
              <a:t>h</a:t>
            </a:r>
            <a:r>
              <a:rPr sz="650" spc="-10" dirty="0">
                <a:latin typeface="Calibri"/>
                <a:cs typeface="Calibri"/>
              </a:rPr>
              <a:t>i</a:t>
            </a:r>
            <a:r>
              <a:rPr sz="650" spc="-5" dirty="0">
                <a:latin typeface="Calibri"/>
                <a:cs typeface="Calibri"/>
              </a:rPr>
              <a:t>s </a:t>
            </a:r>
            <a:r>
              <a:rPr sz="650" spc="-10" dirty="0">
                <a:latin typeface="Calibri"/>
                <a:cs typeface="Calibri"/>
              </a:rPr>
              <a:t>p</a:t>
            </a:r>
            <a:r>
              <a:rPr sz="650" spc="-5" dirty="0">
                <a:latin typeface="Calibri"/>
                <a:cs typeface="Calibri"/>
              </a:rPr>
              <a:t>rese</a:t>
            </a:r>
            <a:r>
              <a:rPr sz="650" spc="-10" dirty="0">
                <a:latin typeface="Calibri"/>
                <a:cs typeface="Calibri"/>
              </a:rPr>
              <a:t>n</a:t>
            </a:r>
            <a:r>
              <a:rPr sz="650" spc="-5" dirty="0">
                <a:latin typeface="Calibri"/>
                <a:cs typeface="Calibri"/>
              </a:rPr>
              <a:t>tat</a:t>
            </a:r>
            <a:r>
              <a:rPr sz="650" spc="-15" dirty="0">
                <a:latin typeface="Calibri"/>
                <a:cs typeface="Calibri"/>
              </a:rPr>
              <a:t>io</a:t>
            </a:r>
            <a:r>
              <a:rPr sz="650" spc="-5" dirty="0">
                <a:latin typeface="Calibri"/>
                <a:cs typeface="Calibri"/>
              </a:rPr>
              <a:t>n</a:t>
            </a:r>
            <a:r>
              <a:rPr sz="650" dirty="0">
                <a:latin typeface="Calibri"/>
                <a:cs typeface="Calibri"/>
              </a:rPr>
              <a:t> </a:t>
            </a:r>
            <a:r>
              <a:rPr sz="650" spc="-5" dirty="0">
                <a:latin typeface="Calibri"/>
                <a:cs typeface="Calibri"/>
              </a:rPr>
              <a:t>can</a:t>
            </a:r>
            <a:r>
              <a:rPr sz="650" dirty="0">
                <a:latin typeface="Calibri"/>
                <a:cs typeface="Calibri"/>
              </a:rPr>
              <a:t> </a:t>
            </a:r>
            <a:r>
              <a:rPr sz="650" spc="-10" dirty="0">
                <a:latin typeface="Calibri"/>
                <a:cs typeface="Calibri"/>
              </a:rPr>
              <a:t>b</a:t>
            </a:r>
            <a:r>
              <a:rPr sz="650" spc="-5" dirty="0">
                <a:latin typeface="Calibri"/>
                <a:cs typeface="Calibri"/>
              </a:rPr>
              <a:t>e re</a:t>
            </a:r>
            <a:r>
              <a:rPr sz="650" spc="-10" dirty="0">
                <a:latin typeface="Calibri"/>
                <a:cs typeface="Calibri"/>
              </a:rPr>
              <a:t>p</a:t>
            </a:r>
            <a:r>
              <a:rPr sz="650" spc="-5" dirty="0">
                <a:latin typeface="Calibri"/>
                <a:cs typeface="Calibri"/>
              </a:rPr>
              <a:t>r</a:t>
            </a:r>
            <a:r>
              <a:rPr sz="650" spc="-10" dirty="0">
                <a:latin typeface="Calibri"/>
                <a:cs typeface="Calibri"/>
              </a:rPr>
              <a:t>odu</a:t>
            </a:r>
            <a:r>
              <a:rPr sz="650" spc="-5" dirty="0">
                <a:latin typeface="Calibri"/>
                <a:cs typeface="Calibri"/>
              </a:rPr>
              <a:t>ced</a:t>
            </a:r>
            <a:r>
              <a:rPr sz="650" dirty="0">
                <a:latin typeface="Calibri"/>
                <a:cs typeface="Calibri"/>
              </a:rPr>
              <a:t> </a:t>
            </a:r>
            <a:r>
              <a:rPr sz="650" spc="-15" dirty="0">
                <a:latin typeface="Calibri"/>
                <a:cs typeface="Calibri"/>
              </a:rPr>
              <a:t>o</a:t>
            </a:r>
            <a:r>
              <a:rPr sz="650" spc="-5" dirty="0">
                <a:latin typeface="Calibri"/>
                <a:cs typeface="Calibri"/>
              </a:rPr>
              <a:t>r c</a:t>
            </a:r>
            <a:r>
              <a:rPr sz="650" spc="-10" dirty="0">
                <a:latin typeface="Calibri"/>
                <a:cs typeface="Calibri"/>
              </a:rPr>
              <a:t>opi</a:t>
            </a:r>
            <a:r>
              <a:rPr sz="650" spc="-5" dirty="0">
                <a:latin typeface="Calibri"/>
                <a:cs typeface="Calibri"/>
              </a:rPr>
              <a:t>ed</a:t>
            </a:r>
            <a:r>
              <a:rPr sz="650" spc="15" dirty="0">
                <a:latin typeface="Calibri"/>
                <a:cs typeface="Calibri"/>
              </a:rPr>
              <a:t> </a:t>
            </a:r>
            <a:r>
              <a:rPr sz="650" spc="-10" dirty="0">
                <a:latin typeface="Calibri"/>
                <a:cs typeface="Calibri"/>
              </a:rPr>
              <a:t>b</a:t>
            </a:r>
            <a:r>
              <a:rPr sz="650" spc="-5" dirty="0">
                <a:latin typeface="Calibri"/>
                <a:cs typeface="Calibri"/>
              </a:rPr>
              <a:t>y</a:t>
            </a:r>
            <a:r>
              <a:rPr sz="650" spc="-10" dirty="0">
                <a:latin typeface="Calibri"/>
                <a:cs typeface="Calibri"/>
              </a:rPr>
              <a:t> </a:t>
            </a:r>
            <a:r>
              <a:rPr sz="650" spc="-5" dirty="0">
                <a:latin typeface="Calibri"/>
                <a:cs typeface="Calibri"/>
              </a:rPr>
              <a:t>a</a:t>
            </a:r>
            <a:r>
              <a:rPr sz="650" spc="-10" dirty="0">
                <a:latin typeface="Calibri"/>
                <a:cs typeface="Calibri"/>
              </a:rPr>
              <a:t>n</a:t>
            </a:r>
            <a:r>
              <a:rPr sz="650" spc="-5" dirty="0">
                <a:latin typeface="Calibri"/>
                <a:cs typeface="Calibri"/>
              </a:rPr>
              <a:t>y</a:t>
            </a:r>
            <a:r>
              <a:rPr sz="650" dirty="0">
                <a:latin typeface="Calibri"/>
                <a:cs typeface="Calibri"/>
              </a:rPr>
              <a:t> </a:t>
            </a:r>
            <a:r>
              <a:rPr sz="650" spc="-5" dirty="0">
                <a:latin typeface="Calibri"/>
                <a:cs typeface="Calibri"/>
              </a:rPr>
              <a:t>mea</a:t>
            </a:r>
            <a:r>
              <a:rPr sz="650" spc="-10" dirty="0">
                <a:latin typeface="Calibri"/>
                <a:cs typeface="Calibri"/>
              </a:rPr>
              <a:t>n</a:t>
            </a:r>
            <a:r>
              <a:rPr sz="650" spc="-5" dirty="0">
                <a:latin typeface="Calibri"/>
                <a:cs typeface="Calibri"/>
              </a:rPr>
              <a:t>s e</a:t>
            </a:r>
            <a:r>
              <a:rPr sz="650" spc="-10" dirty="0">
                <a:latin typeface="Calibri"/>
                <a:cs typeface="Calibri"/>
              </a:rPr>
              <a:t>x</a:t>
            </a:r>
            <a:r>
              <a:rPr sz="650" spc="-5" dirty="0">
                <a:latin typeface="Calibri"/>
                <a:cs typeface="Calibri"/>
              </a:rPr>
              <a:t>ce</a:t>
            </a:r>
            <a:r>
              <a:rPr sz="650" spc="-10" dirty="0">
                <a:latin typeface="Calibri"/>
                <a:cs typeface="Calibri"/>
              </a:rPr>
              <a:t>p</a:t>
            </a:r>
            <a:r>
              <a:rPr sz="650" spc="-5" dirty="0">
                <a:latin typeface="Calibri"/>
                <a:cs typeface="Calibri"/>
              </a:rPr>
              <a:t>t</a:t>
            </a:r>
            <a:r>
              <a:rPr sz="650" spc="5" dirty="0">
                <a:latin typeface="Calibri"/>
                <a:cs typeface="Calibri"/>
              </a:rPr>
              <a:t> </a:t>
            </a:r>
            <a:r>
              <a:rPr sz="650" spc="-5" dirty="0">
                <a:latin typeface="Calibri"/>
                <a:cs typeface="Calibri"/>
              </a:rPr>
              <a:t>w</a:t>
            </a:r>
            <a:r>
              <a:rPr sz="650" spc="-10" dirty="0">
                <a:latin typeface="Calibri"/>
                <a:cs typeface="Calibri"/>
              </a:rPr>
              <a:t>i</a:t>
            </a:r>
            <a:r>
              <a:rPr sz="650" spc="-5" dirty="0">
                <a:latin typeface="Calibri"/>
                <a:cs typeface="Calibri"/>
              </a:rPr>
              <a:t>th</a:t>
            </a:r>
            <a:r>
              <a:rPr sz="650" spc="-10" dirty="0">
                <a:latin typeface="Calibri"/>
                <a:cs typeface="Calibri"/>
              </a:rPr>
              <a:t> </a:t>
            </a:r>
            <a:r>
              <a:rPr sz="650" spc="-5" dirty="0">
                <a:latin typeface="Calibri"/>
                <a:cs typeface="Calibri"/>
              </a:rPr>
              <a:t>wr</a:t>
            </a:r>
            <a:r>
              <a:rPr sz="650" spc="-10" dirty="0">
                <a:latin typeface="Calibri"/>
                <a:cs typeface="Calibri"/>
              </a:rPr>
              <a:t>i</a:t>
            </a:r>
            <a:r>
              <a:rPr sz="650" spc="-5" dirty="0">
                <a:latin typeface="Calibri"/>
                <a:cs typeface="Calibri"/>
              </a:rPr>
              <a:t>t</a:t>
            </a:r>
            <a:r>
              <a:rPr sz="650" spc="-10" dirty="0">
                <a:latin typeface="Calibri"/>
                <a:cs typeface="Calibri"/>
              </a:rPr>
              <a:t>t</a:t>
            </a:r>
            <a:r>
              <a:rPr sz="650" spc="5" dirty="0">
                <a:latin typeface="Calibri"/>
                <a:cs typeface="Calibri"/>
              </a:rPr>
              <a:t>e</a:t>
            </a:r>
            <a:r>
              <a:rPr sz="650" spc="-5" dirty="0">
                <a:latin typeface="Calibri"/>
                <a:cs typeface="Calibri"/>
              </a:rPr>
              <a:t>n</a:t>
            </a:r>
            <a:r>
              <a:rPr sz="650" spc="-10" dirty="0">
                <a:latin typeface="Calibri"/>
                <a:cs typeface="Calibri"/>
              </a:rPr>
              <a:t> p</a:t>
            </a:r>
            <a:r>
              <a:rPr sz="650" spc="-5" dirty="0">
                <a:latin typeface="Calibri"/>
                <a:cs typeface="Calibri"/>
              </a:rPr>
              <a:t>erm</a:t>
            </a:r>
            <a:r>
              <a:rPr sz="650" spc="-15" dirty="0">
                <a:latin typeface="Calibri"/>
                <a:cs typeface="Calibri"/>
              </a:rPr>
              <a:t>i</a:t>
            </a:r>
            <a:r>
              <a:rPr sz="650" spc="-5" dirty="0">
                <a:latin typeface="Calibri"/>
                <a:cs typeface="Calibri"/>
              </a:rPr>
              <a:t>s</a:t>
            </a:r>
            <a:r>
              <a:rPr sz="650" spc="-10" dirty="0">
                <a:latin typeface="Calibri"/>
                <a:cs typeface="Calibri"/>
              </a:rPr>
              <a:t>si</a:t>
            </a:r>
            <a:r>
              <a:rPr sz="650" spc="-15" dirty="0">
                <a:latin typeface="Calibri"/>
                <a:cs typeface="Calibri"/>
              </a:rPr>
              <a:t>o</a:t>
            </a:r>
            <a:r>
              <a:rPr sz="650" spc="-5" dirty="0">
                <a:latin typeface="Calibri"/>
                <a:cs typeface="Calibri"/>
              </a:rPr>
              <a:t>n</a:t>
            </a:r>
            <a:r>
              <a:rPr sz="650" dirty="0">
                <a:latin typeface="Calibri"/>
                <a:cs typeface="Calibri"/>
              </a:rPr>
              <a:t> </a:t>
            </a:r>
            <a:r>
              <a:rPr sz="650" spc="-15" dirty="0">
                <a:latin typeface="Calibri"/>
                <a:cs typeface="Calibri"/>
              </a:rPr>
              <a:t>f</a:t>
            </a:r>
            <a:r>
              <a:rPr sz="650" spc="-5" dirty="0">
                <a:latin typeface="Calibri"/>
                <a:cs typeface="Calibri"/>
              </a:rPr>
              <a:t>r</a:t>
            </a:r>
            <a:r>
              <a:rPr sz="650" spc="-10" dirty="0">
                <a:latin typeface="Calibri"/>
                <a:cs typeface="Calibri"/>
              </a:rPr>
              <a:t>om</a:t>
            </a:r>
            <a:r>
              <a:rPr lang="en-GB" sz="650" spc="5" dirty="0">
                <a:latin typeface="Calibri"/>
                <a:cs typeface="Calibri"/>
              </a:rPr>
              <a:t> </a:t>
            </a:r>
            <a:r>
              <a:rPr lang="en-GB" sz="650" spc="-5" dirty="0">
                <a:latin typeface="Calibri"/>
                <a:cs typeface="Calibri"/>
              </a:rPr>
              <a:t>S</a:t>
            </a:r>
            <a:r>
              <a:rPr lang="en-GB" sz="650" spc="-15" dirty="0">
                <a:latin typeface="Calibri"/>
                <a:cs typeface="Calibri"/>
              </a:rPr>
              <a:t>M</a:t>
            </a:r>
            <a:r>
              <a:rPr lang="en-GB" sz="650" spc="-5" dirty="0">
                <a:latin typeface="Calibri"/>
                <a:cs typeface="Calibri"/>
              </a:rPr>
              <a:t>SA</a:t>
            </a:r>
            <a:r>
              <a:rPr sz="650" spc="-5" dirty="0">
                <a:latin typeface="Calibri"/>
                <a:cs typeface="Calibri"/>
              </a:rPr>
              <a:t>“</a:t>
            </a:r>
            <a:endParaRPr sz="650" dirty="0">
              <a:latin typeface="Calibri"/>
              <a:cs typeface="Calibri"/>
            </a:endParaRPr>
          </a:p>
        </p:txBody>
      </p:sp>
      <p:sp>
        <p:nvSpPr>
          <p:cNvPr id="46" name="Oval 45">
            <a:extLst>
              <a:ext uri="{FF2B5EF4-FFF2-40B4-BE49-F238E27FC236}">
                <a16:creationId xmlns:a16="http://schemas.microsoft.com/office/drawing/2014/main" id="{F0784D68-5356-52D1-BCA8-AF0C3D160CB8}"/>
              </a:ext>
            </a:extLst>
          </p:cNvPr>
          <p:cNvSpPr/>
          <p:nvPr/>
        </p:nvSpPr>
        <p:spPr>
          <a:xfrm>
            <a:off x="6622840" y="1191146"/>
            <a:ext cx="5205046" cy="5205046"/>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Slide Number Placeholder 8">
            <a:extLst>
              <a:ext uri="{FF2B5EF4-FFF2-40B4-BE49-F238E27FC236}">
                <a16:creationId xmlns:a16="http://schemas.microsoft.com/office/drawing/2014/main" id="{3AFFD6AD-2849-C0CB-AB2F-FF10DB7A9EBB}"/>
              </a:ext>
            </a:extLst>
          </p:cNvPr>
          <p:cNvSpPr txBox="1">
            <a:spLocks/>
          </p:cNvSpPr>
          <p:nvPr/>
        </p:nvSpPr>
        <p:spPr>
          <a:xfrm>
            <a:off x="11698785" y="329077"/>
            <a:ext cx="393192" cy="14432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481E0E-8148-446F-86F1-6B3613DA19C8}" type="slidenum">
              <a:rPr lang="en-US" smtClean="0"/>
              <a:pPr/>
              <a:t>6</a:t>
            </a:fld>
            <a:endParaRPr lang="en-US" dirty="0"/>
          </a:p>
        </p:txBody>
      </p:sp>
      <p:grpSp>
        <p:nvGrpSpPr>
          <p:cNvPr id="50" name="Group 49">
            <a:extLst>
              <a:ext uri="{FF2B5EF4-FFF2-40B4-BE49-F238E27FC236}">
                <a16:creationId xmlns:a16="http://schemas.microsoft.com/office/drawing/2014/main" id="{886E4E6F-A474-0F6E-B3C6-0C63F4C54226}"/>
              </a:ext>
            </a:extLst>
          </p:cNvPr>
          <p:cNvGrpSpPr/>
          <p:nvPr/>
        </p:nvGrpSpPr>
        <p:grpSpPr>
          <a:xfrm>
            <a:off x="152400" y="3953048"/>
            <a:ext cx="12292965" cy="2842176"/>
            <a:chOff x="-53698" y="185380"/>
            <a:chExt cx="12292965" cy="8142273"/>
          </a:xfrm>
        </p:grpSpPr>
        <p:sp>
          <p:nvSpPr>
            <p:cNvPr id="51" name="Freeform: Shape 50">
              <a:extLst>
                <a:ext uri="{FF2B5EF4-FFF2-40B4-BE49-F238E27FC236}">
                  <a16:creationId xmlns:a16="http://schemas.microsoft.com/office/drawing/2014/main" id="{C0E786A0-C060-ACE0-01F8-46F4507B822D}"/>
                </a:ext>
              </a:extLst>
            </p:cNvPr>
            <p:cNvSpPr/>
            <p:nvPr/>
          </p:nvSpPr>
          <p:spPr>
            <a:xfrm>
              <a:off x="-53698" y="2712665"/>
              <a:ext cx="12292965" cy="5614988"/>
            </a:xfrm>
            <a:custGeom>
              <a:avLst/>
              <a:gdLst>
                <a:gd name="connsiteX0" fmla="*/ 54650 w 12292965"/>
                <a:gd name="connsiteY0" fmla="*/ 5568370 h 5614987"/>
                <a:gd name="connsiteX1" fmla="*/ 6149697 w 12292965"/>
                <a:gd name="connsiteY1" fmla="*/ 716335 h 5614987"/>
                <a:gd name="connsiteX2" fmla="*/ 12244745 w 12292965"/>
                <a:gd name="connsiteY2" fmla="*/ 5568370 h 5614987"/>
              </a:gdLst>
              <a:ahLst/>
              <a:cxnLst>
                <a:cxn ang="0">
                  <a:pos x="connsiteX0" y="connsiteY0"/>
                </a:cxn>
                <a:cxn ang="0">
                  <a:pos x="connsiteX1" y="connsiteY1"/>
                </a:cxn>
                <a:cxn ang="0">
                  <a:pos x="connsiteX2" y="connsiteY2"/>
                </a:cxn>
              </a:cxnLst>
              <a:rect l="l" t="t" r="r" b="b"/>
              <a:pathLst>
                <a:path w="12292965" h="5614987">
                  <a:moveTo>
                    <a:pt x="54650" y="5568370"/>
                  </a:moveTo>
                  <a:cubicBezTo>
                    <a:pt x="2086332" y="619180"/>
                    <a:pt x="4118015" y="-998165"/>
                    <a:pt x="6149697" y="716335"/>
                  </a:cubicBezTo>
                  <a:cubicBezTo>
                    <a:pt x="8181380" y="2430835"/>
                    <a:pt x="10213062" y="4048180"/>
                    <a:pt x="12244745" y="5568370"/>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Freeform: Shape 51">
              <a:extLst>
                <a:ext uri="{FF2B5EF4-FFF2-40B4-BE49-F238E27FC236}">
                  <a16:creationId xmlns:a16="http://schemas.microsoft.com/office/drawing/2014/main" id="{9492BC38-0ECD-A811-0011-9110CEADE05A}"/>
                </a:ext>
              </a:extLst>
            </p:cNvPr>
            <p:cNvSpPr/>
            <p:nvPr/>
          </p:nvSpPr>
          <p:spPr>
            <a:xfrm>
              <a:off x="-53698" y="2704624"/>
              <a:ext cx="12292965" cy="5503545"/>
            </a:xfrm>
            <a:custGeom>
              <a:avLst/>
              <a:gdLst>
                <a:gd name="connsiteX0" fmla="*/ 54650 w 12292965"/>
                <a:gd name="connsiteY0" fmla="*/ 5456396 h 5503545"/>
                <a:gd name="connsiteX1" fmla="*/ 6149697 w 12292965"/>
                <a:gd name="connsiteY1" fmla="*/ 724376 h 5503545"/>
                <a:gd name="connsiteX2" fmla="*/ 12244745 w 12292965"/>
                <a:gd name="connsiteY2" fmla="*/ 5456396 h 5503545"/>
              </a:gdLst>
              <a:ahLst/>
              <a:cxnLst>
                <a:cxn ang="0">
                  <a:pos x="connsiteX0" y="connsiteY0"/>
                </a:cxn>
                <a:cxn ang="0">
                  <a:pos x="connsiteX1" y="connsiteY1"/>
                </a:cxn>
                <a:cxn ang="0">
                  <a:pos x="connsiteX2" y="connsiteY2"/>
                </a:cxn>
              </a:cxnLst>
              <a:rect l="l" t="t" r="r" b="b"/>
              <a:pathLst>
                <a:path w="12292965" h="5503545">
                  <a:moveTo>
                    <a:pt x="54650" y="5456396"/>
                  </a:moveTo>
                  <a:cubicBezTo>
                    <a:pt x="2086332" y="587216"/>
                    <a:pt x="4118015" y="-990124"/>
                    <a:pt x="6149697" y="724376"/>
                  </a:cubicBezTo>
                  <a:cubicBezTo>
                    <a:pt x="8181380" y="2438876"/>
                    <a:pt x="10213062" y="4016216"/>
                    <a:pt x="12244745" y="5456396"/>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Freeform: Shape 52">
              <a:extLst>
                <a:ext uri="{FF2B5EF4-FFF2-40B4-BE49-F238E27FC236}">
                  <a16:creationId xmlns:a16="http://schemas.microsoft.com/office/drawing/2014/main" id="{11237B66-DCA1-CA15-DBE7-222202528354}"/>
                </a:ext>
              </a:extLst>
            </p:cNvPr>
            <p:cNvSpPr/>
            <p:nvPr/>
          </p:nvSpPr>
          <p:spPr>
            <a:xfrm>
              <a:off x="-53698" y="2696385"/>
              <a:ext cx="12292965" cy="5392103"/>
            </a:xfrm>
            <a:custGeom>
              <a:avLst/>
              <a:gdLst>
                <a:gd name="connsiteX0" fmla="*/ 54650 w 12292965"/>
                <a:gd name="connsiteY0" fmla="*/ 5344621 h 5392102"/>
                <a:gd name="connsiteX1" fmla="*/ 6149697 w 12292965"/>
                <a:gd name="connsiteY1" fmla="*/ 732615 h 5392102"/>
                <a:gd name="connsiteX2" fmla="*/ 12244745 w 12292965"/>
                <a:gd name="connsiteY2" fmla="*/ 5344621 h 5392102"/>
              </a:gdLst>
              <a:ahLst/>
              <a:cxnLst>
                <a:cxn ang="0">
                  <a:pos x="connsiteX0" y="connsiteY0"/>
                </a:cxn>
                <a:cxn ang="0">
                  <a:pos x="connsiteX1" y="connsiteY1"/>
                </a:cxn>
                <a:cxn ang="0">
                  <a:pos x="connsiteX2" y="connsiteY2"/>
                </a:cxn>
              </a:cxnLst>
              <a:rect l="l" t="t" r="r" b="b"/>
              <a:pathLst>
                <a:path w="12292965" h="5392102">
                  <a:moveTo>
                    <a:pt x="54650" y="5344621"/>
                  </a:moveTo>
                  <a:cubicBezTo>
                    <a:pt x="2086332" y="555451"/>
                    <a:pt x="4118015" y="-981885"/>
                    <a:pt x="6149697" y="732615"/>
                  </a:cubicBezTo>
                  <a:cubicBezTo>
                    <a:pt x="8181380" y="2447116"/>
                    <a:pt x="10213062" y="3984450"/>
                    <a:pt x="12244745" y="5344621"/>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Freeform: Shape 53">
              <a:extLst>
                <a:ext uri="{FF2B5EF4-FFF2-40B4-BE49-F238E27FC236}">
                  <a16:creationId xmlns:a16="http://schemas.microsoft.com/office/drawing/2014/main" id="{3FFE5B5C-4BDD-BB51-8E0F-5AEAD032CF1C}"/>
                </a:ext>
              </a:extLst>
            </p:cNvPr>
            <p:cNvSpPr/>
            <p:nvPr/>
          </p:nvSpPr>
          <p:spPr>
            <a:xfrm>
              <a:off x="-53698" y="2687940"/>
              <a:ext cx="12292965" cy="5280660"/>
            </a:xfrm>
            <a:custGeom>
              <a:avLst/>
              <a:gdLst>
                <a:gd name="connsiteX0" fmla="*/ 54650 w 12292965"/>
                <a:gd name="connsiteY0" fmla="*/ 5233050 h 5280660"/>
                <a:gd name="connsiteX1" fmla="*/ 6149697 w 12292965"/>
                <a:gd name="connsiteY1" fmla="*/ 741060 h 5280660"/>
                <a:gd name="connsiteX2" fmla="*/ 12244745 w 12292965"/>
                <a:gd name="connsiteY2" fmla="*/ 5233050 h 5280660"/>
              </a:gdLst>
              <a:ahLst/>
              <a:cxnLst>
                <a:cxn ang="0">
                  <a:pos x="connsiteX0" y="connsiteY0"/>
                </a:cxn>
                <a:cxn ang="0">
                  <a:pos x="connsiteX1" y="connsiteY1"/>
                </a:cxn>
                <a:cxn ang="0">
                  <a:pos x="connsiteX2" y="connsiteY2"/>
                </a:cxn>
              </a:cxnLst>
              <a:rect l="l" t="t" r="r" b="b"/>
              <a:pathLst>
                <a:path w="12292965" h="5280660">
                  <a:moveTo>
                    <a:pt x="54650" y="5233050"/>
                  </a:moveTo>
                  <a:cubicBezTo>
                    <a:pt x="2086332" y="523890"/>
                    <a:pt x="4118015" y="-973440"/>
                    <a:pt x="6149697" y="741060"/>
                  </a:cubicBezTo>
                  <a:cubicBezTo>
                    <a:pt x="8181380" y="2455560"/>
                    <a:pt x="10213062" y="3952890"/>
                    <a:pt x="12244745" y="5233050"/>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Shape 54">
              <a:extLst>
                <a:ext uri="{FF2B5EF4-FFF2-40B4-BE49-F238E27FC236}">
                  <a16:creationId xmlns:a16="http://schemas.microsoft.com/office/drawing/2014/main" id="{72A6D20F-9389-1497-FA59-D87DA7E2B579}"/>
                </a:ext>
              </a:extLst>
            </p:cNvPr>
            <p:cNvSpPr/>
            <p:nvPr/>
          </p:nvSpPr>
          <p:spPr>
            <a:xfrm>
              <a:off x="-53698" y="2679283"/>
              <a:ext cx="12292965" cy="5169218"/>
            </a:xfrm>
            <a:custGeom>
              <a:avLst/>
              <a:gdLst>
                <a:gd name="connsiteX0" fmla="*/ 54650 w 12292965"/>
                <a:gd name="connsiteY0" fmla="*/ 5121693 h 5169217"/>
                <a:gd name="connsiteX1" fmla="*/ 6149697 w 12292965"/>
                <a:gd name="connsiteY1" fmla="*/ 749717 h 5169217"/>
                <a:gd name="connsiteX2" fmla="*/ 12244745 w 12292965"/>
                <a:gd name="connsiteY2" fmla="*/ 5121693 h 5169217"/>
              </a:gdLst>
              <a:ahLst/>
              <a:cxnLst>
                <a:cxn ang="0">
                  <a:pos x="connsiteX0" y="connsiteY0"/>
                </a:cxn>
                <a:cxn ang="0">
                  <a:pos x="connsiteX1" y="connsiteY1"/>
                </a:cxn>
                <a:cxn ang="0">
                  <a:pos x="connsiteX2" y="connsiteY2"/>
                </a:cxn>
              </a:cxnLst>
              <a:rect l="l" t="t" r="r" b="b"/>
              <a:pathLst>
                <a:path w="12292965" h="5169217">
                  <a:moveTo>
                    <a:pt x="54650" y="5121693"/>
                  </a:moveTo>
                  <a:cubicBezTo>
                    <a:pt x="2086332" y="492542"/>
                    <a:pt x="4118015" y="-964783"/>
                    <a:pt x="6149697" y="749717"/>
                  </a:cubicBezTo>
                  <a:cubicBezTo>
                    <a:pt x="8181380" y="2464217"/>
                    <a:pt x="10213062" y="3921542"/>
                    <a:pt x="12244745" y="5121693"/>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Shape 55">
              <a:extLst>
                <a:ext uri="{FF2B5EF4-FFF2-40B4-BE49-F238E27FC236}">
                  <a16:creationId xmlns:a16="http://schemas.microsoft.com/office/drawing/2014/main" id="{A5C62285-D28A-0C63-1830-37D1194B112D}"/>
                </a:ext>
              </a:extLst>
            </p:cNvPr>
            <p:cNvSpPr/>
            <p:nvPr/>
          </p:nvSpPr>
          <p:spPr>
            <a:xfrm>
              <a:off x="-53698" y="2670404"/>
              <a:ext cx="12292965" cy="5057775"/>
            </a:xfrm>
            <a:custGeom>
              <a:avLst/>
              <a:gdLst>
                <a:gd name="connsiteX0" fmla="*/ 54650 w 12292965"/>
                <a:gd name="connsiteY0" fmla="*/ 5010556 h 5057775"/>
                <a:gd name="connsiteX1" fmla="*/ 6149697 w 12292965"/>
                <a:gd name="connsiteY1" fmla="*/ 758596 h 5057775"/>
                <a:gd name="connsiteX2" fmla="*/ 12244745 w 12292965"/>
                <a:gd name="connsiteY2" fmla="*/ 5010556 h 5057775"/>
              </a:gdLst>
              <a:ahLst/>
              <a:cxnLst>
                <a:cxn ang="0">
                  <a:pos x="connsiteX0" y="connsiteY0"/>
                </a:cxn>
                <a:cxn ang="0">
                  <a:pos x="connsiteX1" y="connsiteY1"/>
                </a:cxn>
                <a:cxn ang="0">
                  <a:pos x="connsiteX2" y="connsiteY2"/>
                </a:cxn>
              </a:cxnLst>
              <a:rect l="l" t="t" r="r" b="b"/>
              <a:pathLst>
                <a:path w="12292965" h="5057775">
                  <a:moveTo>
                    <a:pt x="54650" y="5010556"/>
                  </a:moveTo>
                  <a:cubicBezTo>
                    <a:pt x="2086332" y="461416"/>
                    <a:pt x="4118015" y="-955904"/>
                    <a:pt x="6149697" y="758596"/>
                  </a:cubicBezTo>
                  <a:cubicBezTo>
                    <a:pt x="8181380" y="2473096"/>
                    <a:pt x="10213062" y="3890416"/>
                    <a:pt x="12244745" y="5010556"/>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Freeform: Shape 56">
              <a:extLst>
                <a:ext uri="{FF2B5EF4-FFF2-40B4-BE49-F238E27FC236}">
                  <a16:creationId xmlns:a16="http://schemas.microsoft.com/office/drawing/2014/main" id="{449A002A-8DFB-8EF3-A427-07718707B80F}"/>
                </a:ext>
              </a:extLst>
            </p:cNvPr>
            <p:cNvSpPr/>
            <p:nvPr/>
          </p:nvSpPr>
          <p:spPr>
            <a:xfrm>
              <a:off x="-53698" y="2661296"/>
              <a:ext cx="12292965" cy="4946333"/>
            </a:xfrm>
            <a:custGeom>
              <a:avLst/>
              <a:gdLst>
                <a:gd name="connsiteX0" fmla="*/ 54650 w 12292965"/>
                <a:gd name="connsiteY0" fmla="*/ 4899649 h 4946332"/>
                <a:gd name="connsiteX1" fmla="*/ 6149697 w 12292965"/>
                <a:gd name="connsiteY1" fmla="*/ 767704 h 4946332"/>
                <a:gd name="connsiteX2" fmla="*/ 12244745 w 12292965"/>
                <a:gd name="connsiteY2" fmla="*/ 4899649 h 4946332"/>
              </a:gdLst>
              <a:ahLst/>
              <a:cxnLst>
                <a:cxn ang="0">
                  <a:pos x="connsiteX0" y="connsiteY0"/>
                </a:cxn>
                <a:cxn ang="0">
                  <a:pos x="connsiteX1" y="connsiteY1"/>
                </a:cxn>
                <a:cxn ang="0">
                  <a:pos x="connsiteX2" y="connsiteY2"/>
                </a:cxn>
              </a:cxnLst>
              <a:rect l="l" t="t" r="r" b="b"/>
              <a:pathLst>
                <a:path w="12292965" h="4946332">
                  <a:moveTo>
                    <a:pt x="54650" y="4899649"/>
                  </a:moveTo>
                  <a:cubicBezTo>
                    <a:pt x="2086332" y="430519"/>
                    <a:pt x="4118015" y="-946796"/>
                    <a:pt x="6149697" y="767704"/>
                  </a:cubicBezTo>
                  <a:cubicBezTo>
                    <a:pt x="8181380" y="2482204"/>
                    <a:pt x="10213062" y="3859520"/>
                    <a:pt x="12244745" y="4899649"/>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Freeform: Shape 57">
              <a:extLst>
                <a:ext uri="{FF2B5EF4-FFF2-40B4-BE49-F238E27FC236}">
                  <a16:creationId xmlns:a16="http://schemas.microsoft.com/office/drawing/2014/main" id="{C4FDD74E-ED25-0412-5EA1-7BE6B15117CF}"/>
                </a:ext>
              </a:extLst>
            </p:cNvPr>
            <p:cNvSpPr/>
            <p:nvPr/>
          </p:nvSpPr>
          <p:spPr>
            <a:xfrm>
              <a:off x="-53698" y="2651949"/>
              <a:ext cx="12292965" cy="4843463"/>
            </a:xfrm>
            <a:custGeom>
              <a:avLst/>
              <a:gdLst>
                <a:gd name="connsiteX0" fmla="*/ 54650 w 12292965"/>
                <a:gd name="connsiteY0" fmla="*/ 4788982 h 4843462"/>
                <a:gd name="connsiteX1" fmla="*/ 6149697 w 12292965"/>
                <a:gd name="connsiteY1" fmla="*/ 777051 h 4843462"/>
                <a:gd name="connsiteX2" fmla="*/ 12244745 w 12292965"/>
                <a:gd name="connsiteY2" fmla="*/ 4788982 h 4843462"/>
              </a:gdLst>
              <a:ahLst/>
              <a:cxnLst>
                <a:cxn ang="0">
                  <a:pos x="connsiteX0" y="connsiteY0"/>
                </a:cxn>
                <a:cxn ang="0">
                  <a:pos x="connsiteX1" y="connsiteY1"/>
                </a:cxn>
                <a:cxn ang="0">
                  <a:pos x="connsiteX2" y="connsiteY2"/>
                </a:cxn>
              </a:cxnLst>
              <a:rect l="l" t="t" r="r" b="b"/>
              <a:pathLst>
                <a:path w="12292965" h="4843462">
                  <a:moveTo>
                    <a:pt x="54650" y="4788982"/>
                  </a:moveTo>
                  <a:cubicBezTo>
                    <a:pt x="2086332" y="399861"/>
                    <a:pt x="4118015" y="-937449"/>
                    <a:pt x="6149697" y="777051"/>
                  </a:cubicBezTo>
                  <a:cubicBezTo>
                    <a:pt x="8181380" y="2491551"/>
                    <a:pt x="10213062" y="3828861"/>
                    <a:pt x="12244745" y="4788982"/>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Freeform: Shape 58">
              <a:extLst>
                <a:ext uri="{FF2B5EF4-FFF2-40B4-BE49-F238E27FC236}">
                  <a16:creationId xmlns:a16="http://schemas.microsoft.com/office/drawing/2014/main" id="{DA7DB5A1-BBE5-1E66-1D92-04E0572171E0}"/>
                </a:ext>
              </a:extLst>
            </p:cNvPr>
            <p:cNvSpPr/>
            <p:nvPr/>
          </p:nvSpPr>
          <p:spPr>
            <a:xfrm>
              <a:off x="-53698" y="2642353"/>
              <a:ext cx="12292965" cy="4732020"/>
            </a:xfrm>
            <a:custGeom>
              <a:avLst/>
              <a:gdLst>
                <a:gd name="connsiteX0" fmla="*/ 54650 w 12292965"/>
                <a:gd name="connsiteY0" fmla="*/ 4678562 h 4732020"/>
                <a:gd name="connsiteX1" fmla="*/ 6149697 w 12292965"/>
                <a:gd name="connsiteY1" fmla="*/ 786647 h 4732020"/>
                <a:gd name="connsiteX2" fmla="*/ 12244745 w 12292965"/>
                <a:gd name="connsiteY2" fmla="*/ 4678562 h 4732020"/>
              </a:gdLst>
              <a:ahLst/>
              <a:cxnLst>
                <a:cxn ang="0">
                  <a:pos x="connsiteX0" y="connsiteY0"/>
                </a:cxn>
                <a:cxn ang="0">
                  <a:pos x="connsiteX1" y="connsiteY1"/>
                </a:cxn>
                <a:cxn ang="0">
                  <a:pos x="connsiteX2" y="connsiteY2"/>
                </a:cxn>
              </a:cxnLst>
              <a:rect l="l" t="t" r="r" b="b"/>
              <a:pathLst>
                <a:path w="12292965" h="4732020">
                  <a:moveTo>
                    <a:pt x="54650" y="4678562"/>
                  </a:moveTo>
                  <a:cubicBezTo>
                    <a:pt x="2086332" y="369452"/>
                    <a:pt x="4118015" y="-927853"/>
                    <a:pt x="6149697" y="786647"/>
                  </a:cubicBezTo>
                  <a:cubicBezTo>
                    <a:pt x="8181380" y="2501147"/>
                    <a:pt x="10213062" y="3798452"/>
                    <a:pt x="12244745" y="4678562"/>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Freeform: Shape 59">
              <a:extLst>
                <a:ext uri="{FF2B5EF4-FFF2-40B4-BE49-F238E27FC236}">
                  <a16:creationId xmlns:a16="http://schemas.microsoft.com/office/drawing/2014/main" id="{1922F512-0B7C-C206-E21E-93A3318CE999}"/>
                </a:ext>
              </a:extLst>
            </p:cNvPr>
            <p:cNvSpPr/>
            <p:nvPr/>
          </p:nvSpPr>
          <p:spPr>
            <a:xfrm>
              <a:off x="-53698" y="2632499"/>
              <a:ext cx="12292965" cy="4620578"/>
            </a:xfrm>
            <a:custGeom>
              <a:avLst/>
              <a:gdLst>
                <a:gd name="connsiteX0" fmla="*/ 54650 w 12292965"/>
                <a:gd name="connsiteY0" fmla="*/ 4568401 h 4620577"/>
                <a:gd name="connsiteX1" fmla="*/ 6149697 w 12292965"/>
                <a:gd name="connsiteY1" fmla="*/ 796501 h 4620577"/>
                <a:gd name="connsiteX2" fmla="*/ 12244745 w 12292965"/>
                <a:gd name="connsiteY2" fmla="*/ 4568401 h 4620577"/>
              </a:gdLst>
              <a:ahLst/>
              <a:cxnLst>
                <a:cxn ang="0">
                  <a:pos x="connsiteX0" y="connsiteY0"/>
                </a:cxn>
                <a:cxn ang="0">
                  <a:pos x="connsiteX1" y="connsiteY1"/>
                </a:cxn>
                <a:cxn ang="0">
                  <a:pos x="connsiteX2" y="connsiteY2"/>
                </a:cxn>
              </a:cxnLst>
              <a:rect l="l" t="t" r="r" b="b"/>
              <a:pathLst>
                <a:path w="12292965" h="4620577">
                  <a:moveTo>
                    <a:pt x="54650" y="4568401"/>
                  </a:moveTo>
                  <a:cubicBezTo>
                    <a:pt x="2086332" y="339301"/>
                    <a:pt x="4118015" y="-917999"/>
                    <a:pt x="6149697" y="796501"/>
                  </a:cubicBezTo>
                  <a:cubicBezTo>
                    <a:pt x="8181380" y="2511001"/>
                    <a:pt x="10213062" y="3768301"/>
                    <a:pt x="12244745" y="4568401"/>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Freeform: Shape 60">
              <a:extLst>
                <a:ext uri="{FF2B5EF4-FFF2-40B4-BE49-F238E27FC236}">
                  <a16:creationId xmlns:a16="http://schemas.microsoft.com/office/drawing/2014/main" id="{AA222510-9EFF-83D2-B01D-3455EE924E98}"/>
                </a:ext>
              </a:extLst>
            </p:cNvPr>
            <p:cNvSpPr/>
            <p:nvPr/>
          </p:nvSpPr>
          <p:spPr>
            <a:xfrm>
              <a:off x="-53698" y="2622377"/>
              <a:ext cx="12292965" cy="4509135"/>
            </a:xfrm>
            <a:custGeom>
              <a:avLst/>
              <a:gdLst>
                <a:gd name="connsiteX0" fmla="*/ 54650 w 12292965"/>
                <a:gd name="connsiteY0" fmla="*/ 4458509 h 4509135"/>
                <a:gd name="connsiteX1" fmla="*/ 6149697 w 12292965"/>
                <a:gd name="connsiteY1" fmla="*/ 806623 h 4509135"/>
                <a:gd name="connsiteX2" fmla="*/ 12244745 w 12292965"/>
                <a:gd name="connsiteY2" fmla="*/ 4458509 h 4509135"/>
              </a:gdLst>
              <a:ahLst/>
              <a:cxnLst>
                <a:cxn ang="0">
                  <a:pos x="connsiteX0" y="connsiteY0"/>
                </a:cxn>
                <a:cxn ang="0">
                  <a:pos x="connsiteX1" y="connsiteY1"/>
                </a:cxn>
                <a:cxn ang="0">
                  <a:pos x="connsiteX2" y="connsiteY2"/>
                </a:cxn>
              </a:cxnLst>
              <a:rect l="l" t="t" r="r" b="b"/>
              <a:pathLst>
                <a:path w="12292965" h="4509135">
                  <a:moveTo>
                    <a:pt x="54650" y="4458509"/>
                  </a:moveTo>
                  <a:cubicBezTo>
                    <a:pt x="2086332" y="309418"/>
                    <a:pt x="4118015" y="-907877"/>
                    <a:pt x="6149697" y="806623"/>
                  </a:cubicBezTo>
                  <a:cubicBezTo>
                    <a:pt x="8181380" y="2521123"/>
                    <a:pt x="10213062" y="3738418"/>
                    <a:pt x="12244745" y="4458509"/>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Freeform: Shape 61">
              <a:extLst>
                <a:ext uri="{FF2B5EF4-FFF2-40B4-BE49-F238E27FC236}">
                  <a16:creationId xmlns:a16="http://schemas.microsoft.com/office/drawing/2014/main" id="{D724C781-06A5-0FB3-F6BC-A335E527D099}"/>
                </a:ext>
              </a:extLst>
            </p:cNvPr>
            <p:cNvSpPr/>
            <p:nvPr/>
          </p:nvSpPr>
          <p:spPr>
            <a:xfrm>
              <a:off x="-53698" y="2611974"/>
              <a:ext cx="12292965" cy="4397693"/>
            </a:xfrm>
            <a:custGeom>
              <a:avLst/>
              <a:gdLst>
                <a:gd name="connsiteX0" fmla="*/ 54650 w 12292965"/>
                <a:gd name="connsiteY0" fmla="*/ 4348896 h 4397692"/>
                <a:gd name="connsiteX1" fmla="*/ 6149697 w 12292965"/>
                <a:gd name="connsiteY1" fmla="*/ 817026 h 4397692"/>
                <a:gd name="connsiteX2" fmla="*/ 12244745 w 12292965"/>
                <a:gd name="connsiteY2" fmla="*/ 4348896 h 4397692"/>
              </a:gdLst>
              <a:ahLst/>
              <a:cxnLst>
                <a:cxn ang="0">
                  <a:pos x="connsiteX0" y="connsiteY0"/>
                </a:cxn>
                <a:cxn ang="0">
                  <a:pos x="connsiteX1" y="connsiteY1"/>
                </a:cxn>
                <a:cxn ang="0">
                  <a:pos x="connsiteX2" y="connsiteY2"/>
                </a:cxn>
              </a:cxnLst>
              <a:rect l="l" t="t" r="r" b="b"/>
              <a:pathLst>
                <a:path w="12292965" h="4397692">
                  <a:moveTo>
                    <a:pt x="54650" y="4348896"/>
                  </a:moveTo>
                  <a:cubicBezTo>
                    <a:pt x="2086332" y="279816"/>
                    <a:pt x="4118015" y="-897474"/>
                    <a:pt x="6149697" y="817026"/>
                  </a:cubicBezTo>
                  <a:cubicBezTo>
                    <a:pt x="8181380" y="2531526"/>
                    <a:pt x="10213062" y="3708816"/>
                    <a:pt x="12244745" y="4348896"/>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Freeform: Shape 62">
              <a:extLst>
                <a:ext uri="{FF2B5EF4-FFF2-40B4-BE49-F238E27FC236}">
                  <a16:creationId xmlns:a16="http://schemas.microsoft.com/office/drawing/2014/main" id="{811235A5-ADE6-E7B8-B173-0EC433D04E7A}"/>
                </a:ext>
              </a:extLst>
            </p:cNvPr>
            <p:cNvSpPr/>
            <p:nvPr/>
          </p:nvSpPr>
          <p:spPr>
            <a:xfrm>
              <a:off x="-53698" y="2601279"/>
              <a:ext cx="12292965" cy="4286250"/>
            </a:xfrm>
            <a:custGeom>
              <a:avLst/>
              <a:gdLst>
                <a:gd name="connsiteX0" fmla="*/ 54650 w 12292965"/>
                <a:gd name="connsiteY0" fmla="*/ 4239576 h 4286250"/>
                <a:gd name="connsiteX1" fmla="*/ 6149697 w 12292965"/>
                <a:gd name="connsiteY1" fmla="*/ 827721 h 4286250"/>
                <a:gd name="connsiteX2" fmla="*/ 12244745 w 12292965"/>
                <a:gd name="connsiteY2" fmla="*/ 4239576 h 4286250"/>
              </a:gdLst>
              <a:ahLst/>
              <a:cxnLst>
                <a:cxn ang="0">
                  <a:pos x="connsiteX0" y="connsiteY0"/>
                </a:cxn>
                <a:cxn ang="0">
                  <a:pos x="connsiteX1" y="connsiteY1"/>
                </a:cxn>
                <a:cxn ang="0">
                  <a:pos x="connsiteX2" y="connsiteY2"/>
                </a:cxn>
              </a:cxnLst>
              <a:rect l="l" t="t" r="r" b="b"/>
              <a:pathLst>
                <a:path w="12292965" h="4286250">
                  <a:moveTo>
                    <a:pt x="54650" y="4239576"/>
                  </a:moveTo>
                  <a:cubicBezTo>
                    <a:pt x="2086332" y="250506"/>
                    <a:pt x="4118015" y="-886779"/>
                    <a:pt x="6149697" y="827721"/>
                  </a:cubicBezTo>
                  <a:cubicBezTo>
                    <a:pt x="8181380" y="2542221"/>
                    <a:pt x="10213062" y="3679506"/>
                    <a:pt x="12244745" y="4239576"/>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Freeform: Shape 63">
              <a:extLst>
                <a:ext uri="{FF2B5EF4-FFF2-40B4-BE49-F238E27FC236}">
                  <a16:creationId xmlns:a16="http://schemas.microsoft.com/office/drawing/2014/main" id="{0C98D4D6-5DC9-0B70-A487-BB9A79E39234}"/>
                </a:ext>
              </a:extLst>
            </p:cNvPr>
            <p:cNvSpPr/>
            <p:nvPr/>
          </p:nvSpPr>
          <p:spPr>
            <a:xfrm>
              <a:off x="-53698" y="2590280"/>
              <a:ext cx="12292965" cy="4183380"/>
            </a:xfrm>
            <a:custGeom>
              <a:avLst/>
              <a:gdLst>
                <a:gd name="connsiteX0" fmla="*/ 54650 w 12292965"/>
                <a:gd name="connsiteY0" fmla="*/ 4130560 h 4183380"/>
                <a:gd name="connsiteX1" fmla="*/ 6149697 w 12292965"/>
                <a:gd name="connsiteY1" fmla="*/ 838720 h 4183380"/>
                <a:gd name="connsiteX2" fmla="*/ 12244745 w 12292965"/>
                <a:gd name="connsiteY2" fmla="*/ 4130560 h 4183380"/>
              </a:gdLst>
              <a:ahLst/>
              <a:cxnLst>
                <a:cxn ang="0">
                  <a:pos x="connsiteX0" y="connsiteY0"/>
                </a:cxn>
                <a:cxn ang="0">
                  <a:pos x="connsiteX1" y="connsiteY1"/>
                </a:cxn>
                <a:cxn ang="0">
                  <a:pos x="connsiteX2" y="connsiteY2"/>
                </a:cxn>
              </a:cxnLst>
              <a:rect l="l" t="t" r="r" b="b"/>
              <a:pathLst>
                <a:path w="12292965" h="4183380">
                  <a:moveTo>
                    <a:pt x="54650" y="4130560"/>
                  </a:moveTo>
                  <a:cubicBezTo>
                    <a:pt x="2086332" y="221500"/>
                    <a:pt x="4118015" y="-875780"/>
                    <a:pt x="6149697" y="838720"/>
                  </a:cubicBezTo>
                  <a:cubicBezTo>
                    <a:pt x="8181380" y="2553220"/>
                    <a:pt x="10213062" y="3650500"/>
                    <a:pt x="12244745" y="4130560"/>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Freeform: Shape 64">
              <a:extLst>
                <a:ext uri="{FF2B5EF4-FFF2-40B4-BE49-F238E27FC236}">
                  <a16:creationId xmlns:a16="http://schemas.microsoft.com/office/drawing/2014/main" id="{11B64368-5080-C8B2-E1CE-5DDC9B2F0C18}"/>
                </a:ext>
              </a:extLst>
            </p:cNvPr>
            <p:cNvSpPr/>
            <p:nvPr/>
          </p:nvSpPr>
          <p:spPr>
            <a:xfrm>
              <a:off x="-53698" y="2578964"/>
              <a:ext cx="12292965" cy="4071938"/>
            </a:xfrm>
            <a:custGeom>
              <a:avLst/>
              <a:gdLst>
                <a:gd name="connsiteX0" fmla="*/ 54650 w 12292965"/>
                <a:gd name="connsiteY0" fmla="*/ 4021861 h 4071937"/>
                <a:gd name="connsiteX1" fmla="*/ 6149697 w 12292965"/>
                <a:gd name="connsiteY1" fmla="*/ 850036 h 4071937"/>
                <a:gd name="connsiteX2" fmla="*/ 12244745 w 12292965"/>
                <a:gd name="connsiteY2" fmla="*/ 4021861 h 4071937"/>
              </a:gdLst>
              <a:ahLst/>
              <a:cxnLst>
                <a:cxn ang="0">
                  <a:pos x="connsiteX0" y="connsiteY0"/>
                </a:cxn>
                <a:cxn ang="0">
                  <a:pos x="connsiteX1" y="connsiteY1"/>
                </a:cxn>
                <a:cxn ang="0">
                  <a:pos x="connsiteX2" y="connsiteY2"/>
                </a:cxn>
              </a:cxnLst>
              <a:rect l="l" t="t" r="r" b="b"/>
              <a:pathLst>
                <a:path w="12292965" h="4071937">
                  <a:moveTo>
                    <a:pt x="54650" y="4021861"/>
                  </a:moveTo>
                  <a:cubicBezTo>
                    <a:pt x="2086332" y="192811"/>
                    <a:pt x="4118015" y="-864464"/>
                    <a:pt x="6149697" y="850036"/>
                  </a:cubicBezTo>
                  <a:cubicBezTo>
                    <a:pt x="8181380" y="2564536"/>
                    <a:pt x="10213062" y="3621811"/>
                    <a:pt x="12244745" y="4021861"/>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Freeform: Shape 65">
              <a:extLst>
                <a:ext uri="{FF2B5EF4-FFF2-40B4-BE49-F238E27FC236}">
                  <a16:creationId xmlns:a16="http://schemas.microsoft.com/office/drawing/2014/main" id="{52D2C600-CA44-D0AC-82FF-FF0DFD5D01D1}"/>
                </a:ext>
              </a:extLst>
            </p:cNvPr>
            <p:cNvSpPr/>
            <p:nvPr/>
          </p:nvSpPr>
          <p:spPr>
            <a:xfrm>
              <a:off x="-53698" y="2567316"/>
              <a:ext cx="12292965" cy="3960495"/>
            </a:xfrm>
            <a:custGeom>
              <a:avLst/>
              <a:gdLst>
                <a:gd name="connsiteX0" fmla="*/ 54650 w 12292965"/>
                <a:gd name="connsiteY0" fmla="*/ 3913494 h 3960495"/>
                <a:gd name="connsiteX1" fmla="*/ 6149697 w 12292965"/>
                <a:gd name="connsiteY1" fmla="*/ 861684 h 3960495"/>
                <a:gd name="connsiteX2" fmla="*/ 12244745 w 12292965"/>
                <a:gd name="connsiteY2" fmla="*/ 3913494 h 3960495"/>
              </a:gdLst>
              <a:ahLst/>
              <a:cxnLst>
                <a:cxn ang="0">
                  <a:pos x="connsiteX0" y="connsiteY0"/>
                </a:cxn>
                <a:cxn ang="0">
                  <a:pos x="connsiteX1" y="connsiteY1"/>
                </a:cxn>
                <a:cxn ang="0">
                  <a:pos x="connsiteX2" y="connsiteY2"/>
                </a:cxn>
              </a:cxnLst>
              <a:rect l="l" t="t" r="r" b="b"/>
              <a:pathLst>
                <a:path w="12292965" h="3960495">
                  <a:moveTo>
                    <a:pt x="54650" y="3913494"/>
                  </a:moveTo>
                  <a:cubicBezTo>
                    <a:pt x="2086332" y="164454"/>
                    <a:pt x="4118015" y="-852816"/>
                    <a:pt x="6149697" y="861684"/>
                  </a:cubicBezTo>
                  <a:cubicBezTo>
                    <a:pt x="8181380" y="2576184"/>
                    <a:pt x="10213062" y="3593455"/>
                    <a:pt x="12244745" y="3913494"/>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Freeform: Shape 66">
              <a:extLst>
                <a:ext uri="{FF2B5EF4-FFF2-40B4-BE49-F238E27FC236}">
                  <a16:creationId xmlns:a16="http://schemas.microsoft.com/office/drawing/2014/main" id="{FFD423FD-BF21-6265-EBD6-BBB366A94818}"/>
                </a:ext>
              </a:extLst>
            </p:cNvPr>
            <p:cNvSpPr/>
            <p:nvPr/>
          </p:nvSpPr>
          <p:spPr>
            <a:xfrm>
              <a:off x="-53698" y="2555322"/>
              <a:ext cx="12292965" cy="3857625"/>
            </a:xfrm>
            <a:custGeom>
              <a:avLst/>
              <a:gdLst>
                <a:gd name="connsiteX0" fmla="*/ 54650 w 12292965"/>
                <a:gd name="connsiteY0" fmla="*/ 3805473 h 3857625"/>
                <a:gd name="connsiteX1" fmla="*/ 6149697 w 12292965"/>
                <a:gd name="connsiteY1" fmla="*/ 873678 h 3857625"/>
                <a:gd name="connsiteX2" fmla="*/ 12244745 w 12292965"/>
                <a:gd name="connsiteY2" fmla="*/ 3805473 h 3857625"/>
              </a:gdLst>
              <a:ahLst/>
              <a:cxnLst>
                <a:cxn ang="0">
                  <a:pos x="connsiteX0" y="connsiteY0"/>
                </a:cxn>
                <a:cxn ang="0">
                  <a:pos x="connsiteX1" y="connsiteY1"/>
                </a:cxn>
                <a:cxn ang="0">
                  <a:pos x="connsiteX2" y="connsiteY2"/>
                </a:cxn>
              </a:cxnLst>
              <a:rect l="l" t="t" r="r" b="b"/>
              <a:pathLst>
                <a:path w="12292965" h="3857625">
                  <a:moveTo>
                    <a:pt x="54650" y="3805473"/>
                  </a:moveTo>
                  <a:cubicBezTo>
                    <a:pt x="2086332" y="136443"/>
                    <a:pt x="4118015" y="-840822"/>
                    <a:pt x="6149697" y="873678"/>
                  </a:cubicBezTo>
                  <a:cubicBezTo>
                    <a:pt x="8181380" y="2588178"/>
                    <a:pt x="10213062" y="3565443"/>
                    <a:pt x="12244745" y="3805473"/>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Freeform: Shape 67">
              <a:extLst>
                <a:ext uri="{FF2B5EF4-FFF2-40B4-BE49-F238E27FC236}">
                  <a16:creationId xmlns:a16="http://schemas.microsoft.com/office/drawing/2014/main" id="{E68B4D64-ACE6-DBD0-FB1B-97F80CC6E45E}"/>
                </a:ext>
              </a:extLst>
            </p:cNvPr>
            <p:cNvSpPr/>
            <p:nvPr/>
          </p:nvSpPr>
          <p:spPr>
            <a:xfrm>
              <a:off x="-53698" y="2542966"/>
              <a:ext cx="12292965" cy="3746183"/>
            </a:xfrm>
            <a:custGeom>
              <a:avLst/>
              <a:gdLst>
                <a:gd name="connsiteX0" fmla="*/ 54650 w 12292965"/>
                <a:gd name="connsiteY0" fmla="*/ 3697814 h 3746182"/>
                <a:gd name="connsiteX1" fmla="*/ 6149697 w 12292965"/>
                <a:gd name="connsiteY1" fmla="*/ 886034 h 3746182"/>
                <a:gd name="connsiteX2" fmla="*/ 12244745 w 12292965"/>
                <a:gd name="connsiteY2" fmla="*/ 3697814 h 3746182"/>
              </a:gdLst>
              <a:ahLst/>
              <a:cxnLst>
                <a:cxn ang="0">
                  <a:pos x="connsiteX0" y="connsiteY0"/>
                </a:cxn>
                <a:cxn ang="0">
                  <a:pos x="connsiteX1" y="connsiteY1"/>
                </a:cxn>
                <a:cxn ang="0">
                  <a:pos x="connsiteX2" y="connsiteY2"/>
                </a:cxn>
              </a:cxnLst>
              <a:rect l="l" t="t" r="r" b="b"/>
              <a:pathLst>
                <a:path w="12292965" h="3746182">
                  <a:moveTo>
                    <a:pt x="54650" y="3697814"/>
                  </a:moveTo>
                  <a:cubicBezTo>
                    <a:pt x="2086332" y="108794"/>
                    <a:pt x="4118015" y="-828466"/>
                    <a:pt x="6149697" y="886034"/>
                  </a:cubicBezTo>
                  <a:cubicBezTo>
                    <a:pt x="8181380" y="2600534"/>
                    <a:pt x="10213062" y="3537794"/>
                    <a:pt x="12244745" y="3697814"/>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Freeform: Shape 68">
              <a:extLst>
                <a:ext uri="{FF2B5EF4-FFF2-40B4-BE49-F238E27FC236}">
                  <a16:creationId xmlns:a16="http://schemas.microsoft.com/office/drawing/2014/main" id="{6167E3E0-01AD-8A71-659A-5507266A3A58}"/>
                </a:ext>
              </a:extLst>
            </p:cNvPr>
            <p:cNvSpPr/>
            <p:nvPr/>
          </p:nvSpPr>
          <p:spPr>
            <a:xfrm>
              <a:off x="-53698" y="2530231"/>
              <a:ext cx="12292965" cy="3643313"/>
            </a:xfrm>
            <a:custGeom>
              <a:avLst/>
              <a:gdLst>
                <a:gd name="connsiteX0" fmla="*/ 54650 w 12292965"/>
                <a:gd name="connsiteY0" fmla="*/ 3590534 h 3643312"/>
                <a:gd name="connsiteX1" fmla="*/ 6149697 w 12292965"/>
                <a:gd name="connsiteY1" fmla="*/ 898769 h 3643312"/>
                <a:gd name="connsiteX2" fmla="*/ 12244745 w 12292965"/>
                <a:gd name="connsiteY2" fmla="*/ 3590534 h 3643312"/>
              </a:gdLst>
              <a:ahLst/>
              <a:cxnLst>
                <a:cxn ang="0">
                  <a:pos x="connsiteX0" y="connsiteY0"/>
                </a:cxn>
                <a:cxn ang="0">
                  <a:pos x="connsiteX1" y="connsiteY1"/>
                </a:cxn>
                <a:cxn ang="0">
                  <a:pos x="connsiteX2" y="connsiteY2"/>
                </a:cxn>
              </a:cxnLst>
              <a:rect l="l" t="t" r="r" b="b"/>
              <a:pathLst>
                <a:path w="12292965" h="3643312">
                  <a:moveTo>
                    <a:pt x="54650" y="3590534"/>
                  </a:moveTo>
                  <a:cubicBezTo>
                    <a:pt x="2086332" y="81524"/>
                    <a:pt x="4118015" y="-815731"/>
                    <a:pt x="6149697" y="898769"/>
                  </a:cubicBezTo>
                  <a:cubicBezTo>
                    <a:pt x="8181380" y="2613269"/>
                    <a:pt x="10213062" y="3510524"/>
                    <a:pt x="12244745" y="3590534"/>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Freeform: Shape 69">
              <a:extLst>
                <a:ext uri="{FF2B5EF4-FFF2-40B4-BE49-F238E27FC236}">
                  <a16:creationId xmlns:a16="http://schemas.microsoft.com/office/drawing/2014/main" id="{3F884D57-FDE9-D05A-97CA-2F189F173C2C}"/>
                </a:ext>
              </a:extLst>
            </p:cNvPr>
            <p:cNvSpPr/>
            <p:nvPr/>
          </p:nvSpPr>
          <p:spPr>
            <a:xfrm>
              <a:off x="-53698" y="2517100"/>
              <a:ext cx="12292965" cy="3531870"/>
            </a:xfrm>
            <a:custGeom>
              <a:avLst/>
              <a:gdLst>
                <a:gd name="connsiteX0" fmla="*/ 54650 w 12292965"/>
                <a:gd name="connsiteY0" fmla="*/ 3483650 h 3531870"/>
                <a:gd name="connsiteX1" fmla="*/ 6149697 w 12292965"/>
                <a:gd name="connsiteY1" fmla="*/ 911900 h 3531870"/>
                <a:gd name="connsiteX2" fmla="*/ 12244745 w 12292965"/>
                <a:gd name="connsiteY2" fmla="*/ 3483650 h 3531870"/>
              </a:gdLst>
              <a:ahLst/>
              <a:cxnLst>
                <a:cxn ang="0">
                  <a:pos x="connsiteX0" y="connsiteY0"/>
                </a:cxn>
                <a:cxn ang="0">
                  <a:pos x="connsiteX1" y="connsiteY1"/>
                </a:cxn>
                <a:cxn ang="0">
                  <a:pos x="connsiteX2" y="connsiteY2"/>
                </a:cxn>
              </a:cxnLst>
              <a:rect l="l" t="t" r="r" b="b"/>
              <a:pathLst>
                <a:path w="12292965" h="3531870">
                  <a:moveTo>
                    <a:pt x="54650" y="3483650"/>
                  </a:moveTo>
                  <a:cubicBezTo>
                    <a:pt x="2086332" y="54650"/>
                    <a:pt x="4118015" y="-802600"/>
                    <a:pt x="6149697" y="911900"/>
                  </a:cubicBezTo>
                  <a:cubicBezTo>
                    <a:pt x="8181380" y="2626400"/>
                    <a:pt x="10213062" y="3483650"/>
                    <a:pt x="12244745" y="3483650"/>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Freeform: Shape 70">
              <a:extLst>
                <a:ext uri="{FF2B5EF4-FFF2-40B4-BE49-F238E27FC236}">
                  <a16:creationId xmlns:a16="http://schemas.microsoft.com/office/drawing/2014/main" id="{683A1E72-6FA3-68EA-E2A1-427F463582BC}"/>
                </a:ext>
              </a:extLst>
            </p:cNvPr>
            <p:cNvSpPr/>
            <p:nvPr/>
          </p:nvSpPr>
          <p:spPr>
            <a:xfrm>
              <a:off x="-53698" y="2503555"/>
              <a:ext cx="12292965" cy="3429000"/>
            </a:xfrm>
            <a:custGeom>
              <a:avLst/>
              <a:gdLst>
                <a:gd name="connsiteX0" fmla="*/ 54650 w 12292965"/>
                <a:gd name="connsiteY0" fmla="*/ 3377181 h 3429000"/>
                <a:gd name="connsiteX1" fmla="*/ 6149697 w 12292965"/>
                <a:gd name="connsiteY1" fmla="*/ 925445 h 3429000"/>
                <a:gd name="connsiteX2" fmla="*/ 12244745 w 12292965"/>
                <a:gd name="connsiteY2" fmla="*/ 3377181 h 3429000"/>
              </a:gdLst>
              <a:ahLst/>
              <a:cxnLst>
                <a:cxn ang="0">
                  <a:pos x="connsiteX0" y="connsiteY0"/>
                </a:cxn>
                <a:cxn ang="0">
                  <a:pos x="connsiteX1" y="connsiteY1"/>
                </a:cxn>
                <a:cxn ang="0">
                  <a:pos x="connsiteX2" y="connsiteY2"/>
                </a:cxn>
              </a:cxnLst>
              <a:rect l="l" t="t" r="r" b="b"/>
              <a:pathLst>
                <a:path w="12292965" h="3429000">
                  <a:moveTo>
                    <a:pt x="54650" y="3377181"/>
                  </a:moveTo>
                  <a:cubicBezTo>
                    <a:pt x="2086332" y="28190"/>
                    <a:pt x="4118015" y="-789055"/>
                    <a:pt x="6149697" y="925445"/>
                  </a:cubicBezTo>
                  <a:cubicBezTo>
                    <a:pt x="8181380" y="2639946"/>
                    <a:pt x="10213062" y="3457190"/>
                    <a:pt x="12244745" y="3377181"/>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Freeform: Shape 71">
              <a:extLst>
                <a:ext uri="{FF2B5EF4-FFF2-40B4-BE49-F238E27FC236}">
                  <a16:creationId xmlns:a16="http://schemas.microsoft.com/office/drawing/2014/main" id="{58916F48-0688-ED17-3D39-E932437DC313}"/>
                </a:ext>
              </a:extLst>
            </p:cNvPr>
            <p:cNvSpPr/>
            <p:nvPr/>
          </p:nvSpPr>
          <p:spPr>
            <a:xfrm>
              <a:off x="-53698" y="2489574"/>
              <a:ext cx="12292965" cy="3343275"/>
            </a:xfrm>
            <a:custGeom>
              <a:avLst/>
              <a:gdLst>
                <a:gd name="connsiteX0" fmla="*/ 54650 w 12292965"/>
                <a:gd name="connsiteY0" fmla="*/ 3271146 h 3343275"/>
                <a:gd name="connsiteX1" fmla="*/ 6149697 w 12292965"/>
                <a:gd name="connsiteY1" fmla="*/ 939426 h 3343275"/>
                <a:gd name="connsiteX2" fmla="*/ 12244745 w 12292965"/>
                <a:gd name="connsiteY2" fmla="*/ 3271146 h 3343275"/>
              </a:gdLst>
              <a:ahLst/>
              <a:cxnLst>
                <a:cxn ang="0">
                  <a:pos x="connsiteX0" y="connsiteY0"/>
                </a:cxn>
                <a:cxn ang="0">
                  <a:pos x="connsiteX1" y="connsiteY1"/>
                </a:cxn>
                <a:cxn ang="0">
                  <a:pos x="connsiteX2" y="connsiteY2"/>
                </a:cxn>
              </a:cxnLst>
              <a:rect l="l" t="t" r="r" b="b"/>
              <a:pathLst>
                <a:path w="12292965" h="3343275">
                  <a:moveTo>
                    <a:pt x="54650" y="3271146"/>
                  </a:moveTo>
                  <a:cubicBezTo>
                    <a:pt x="2086332" y="2166"/>
                    <a:pt x="4118015" y="-775074"/>
                    <a:pt x="6149697" y="939426"/>
                  </a:cubicBezTo>
                  <a:cubicBezTo>
                    <a:pt x="8181380" y="2653926"/>
                    <a:pt x="10213062" y="3431166"/>
                    <a:pt x="12244745" y="3271146"/>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Freeform: Shape 72">
              <a:extLst>
                <a:ext uri="{FF2B5EF4-FFF2-40B4-BE49-F238E27FC236}">
                  <a16:creationId xmlns:a16="http://schemas.microsoft.com/office/drawing/2014/main" id="{5082DC6F-E9CF-F8D9-DBE4-1ADECA6E9B6F}"/>
                </a:ext>
              </a:extLst>
            </p:cNvPr>
            <p:cNvSpPr/>
            <p:nvPr/>
          </p:nvSpPr>
          <p:spPr>
            <a:xfrm>
              <a:off x="-53698" y="2475137"/>
              <a:ext cx="12292965" cy="3257550"/>
            </a:xfrm>
            <a:custGeom>
              <a:avLst/>
              <a:gdLst>
                <a:gd name="connsiteX0" fmla="*/ 54650 w 12292965"/>
                <a:gd name="connsiteY0" fmla="*/ 3165568 h 3257550"/>
                <a:gd name="connsiteX1" fmla="*/ 6149697 w 12292965"/>
                <a:gd name="connsiteY1" fmla="*/ 953863 h 3257550"/>
                <a:gd name="connsiteX2" fmla="*/ 12244745 w 12292965"/>
                <a:gd name="connsiteY2" fmla="*/ 3165568 h 3257550"/>
              </a:gdLst>
              <a:ahLst/>
              <a:cxnLst>
                <a:cxn ang="0">
                  <a:pos x="connsiteX0" y="connsiteY0"/>
                </a:cxn>
                <a:cxn ang="0">
                  <a:pos x="connsiteX1" y="connsiteY1"/>
                </a:cxn>
                <a:cxn ang="0">
                  <a:pos x="connsiteX2" y="connsiteY2"/>
                </a:cxn>
              </a:cxnLst>
              <a:rect l="l" t="t" r="r" b="b"/>
              <a:pathLst>
                <a:path w="12292965" h="3257550">
                  <a:moveTo>
                    <a:pt x="54650" y="3165568"/>
                  </a:moveTo>
                  <a:cubicBezTo>
                    <a:pt x="2086332" y="-23402"/>
                    <a:pt x="4118015" y="-760637"/>
                    <a:pt x="6149697" y="953863"/>
                  </a:cubicBezTo>
                  <a:cubicBezTo>
                    <a:pt x="8181380" y="2668363"/>
                    <a:pt x="10213062" y="3405598"/>
                    <a:pt x="12244745" y="3165568"/>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Freeform: Shape 73">
              <a:extLst>
                <a:ext uri="{FF2B5EF4-FFF2-40B4-BE49-F238E27FC236}">
                  <a16:creationId xmlns:a16="http://schemas.microsoft.com/office/drawing/2014/main" id="{5B1FC91E-E25F-7DD1-B0C0-E5F683AC3DBE}"/>
                </a:ext>
              </a:extLst>
            </p:cNvPr>
            <p:cNvSpPr/>
            <p:nvPr/>
          </p:nvSpPr>
          <p:spPr>
            <a:xfrm>
              <a:off x="-53698" y="2460221"/>
              <a:ext cx="12292965" cy="3188970"/>
            </a:xfrm>
            <a:custGeom>
              <a:avLst/>
              <a:gdLst>
                <a:gd name="connsiteX0" fmla="*/ 54650 w 12292965"/>
                <a:gd name="connsiteY0" fmla="*/ 3060469 h 3188970"/>
                <a:gd name="connsiteX1" fmla="*/ 6149697 w 12292965"/>
                <a:gd name="connsiteY1" fmla="*/ 968779 h 3188970"/>
                <a:gd name="connsiteX2" fmla="*/ 12244745 w 12292965"/>
                <a:gd name="connsiteY2" fmla="*/ 3060469 h 3188970"/>
              </a:gdLst>
              <a:ahLst/>
              <a:cxnLst>
                <a:cxn ang="0">
                  <a:pos x="connsiteX0" y="connsiteY0"/>
                </a:cxn>
                <a:cxn ang="0">
                  <a:pos x="connsiteX1" y="connsiteY1"/>
                </a:cxn>
                <a:cxn ang="0">
                  <a:pos x="connsiteX2" y="connsiteY2"/>
                </a:cxn>
              </a:cxnLst>
              <a:rect l="l" t="t" r="r" b="b"/>
              <a:pathLst>
                <a:path w="12292965" h="3188970">
                  <a:moveTo>
                    <a:pt x="54650" y="3060469"/>
                  </a:moveTo>
                  <a:cubicBezTo>
                    <a:pt x="2086332" y="-48491"/>
                    <a:pt x="4118015" y="-745721"/>
                    <a:pt x="6149697" y="968779"/>
                  </a:cubicBezTo>
                  <a:cubicBezTo>
                    <a:pt x="8181380" y="2683279"/>
                    <a:pt x="10213062" y="3380509"/>
                    <a:pt x="12244745" y="3060469"/>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DA0146AD-5BFF-8219-C5A3-05349C984D0D}"/>
                </a:ext>
              </a:extLst>
            </p:cNvPr>
            <p:cNvSpPr/>
            <p:nvPr/>
          </p:nvSpPr>
          <p:spPr>
            <a:xfrm>
              <a:off x="-53698" y="2444802"/>
              <a:ext cx="12292965" cy="3120390"/>
            </a:xfrm>
            <a:custGeom>
              <a:avLst/>
              <a:gdLst>
                <a:gd name="connsiteX0" fmla="*/ 54650 w 12292965"/>
                <a:gd name="connsiteY0" fmla="*/ 2955873 h 3120390"/>
                <a:gd name="connsiteX1" fmla="*/ 6149697 w 12292965"/>
                <a:gd name="connsiteY1" fmla="*/ 984198 h 3120390"/>
                <a:gd name="connsiteX2" fmla="*/ 12244745 w 12292965"/>
                <a:gd name="connsiteY2" fmla="*/ 2955873 h 3120390"/>
              </a:gdLst>
              <a:ahLst/>
              <a:cxnLst>
                <a:cxn ang="0">
                  <a:pos x="connsiteX0" y="connsiteY0"/>
                </a:cxn>
                <a:cxn ang="0">
                  <a:pos x="connsiteX1" y="connsiteY1"/>
                </a:cxn>
                <a:cxn ang="0">
                  <a:pos x="connsiteX2" y="connsiteY2"/>
                </a:cxn>
              </a:cxnLst>
              <a:rect l="l" t="t" r="r" b="b"/>
              <a:pathLst>
                <a:path w="12292965" h="3120390">
                  <a:moveTo>
                    <a:pt x="54650" y="2955873"/>
                  </a:moveTo>
                  <a:cubicBezTo>
                    <a:pt x="2086332" y="-73077"/>
                    <a:pt x="4118015" y="-730302"/>
                    <a:pt x="6149697" y="984198"/>
                  </a:cubicBezTo>
                  <a:cubicBezTo>
                    <a:pt x="8181380" y="2698698"/>
                    <a:pt x="10213062" y="3355923"/>
                    <a:pt x="12244745" y="2955873"/>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Freeform: Shape 75">
              <a:extLst>
                <a:ext uri="{FF2B5EF4-FFF2-40B4-BE49-F238E27FC236}">
                  <a16:creationId xmlns:a16="http://schemas.microsoft.com/office/drawing/2014/main" id="{3D9D2410-DD98-14D8-3BBA-268FDDD98344}"/>
                </a:ext>
              </a:extLst>
            </p:cNvPr>
            <p:cNvSpPr/>
            <p:nvPr/>
          </p:nvSpPr>
          <p:spPr>
            <a:xfrm>
              <a:off x="-53698" y="2428854"/>
              <a:ext cx="12292965" cy="3060383"/>
            </a:xfrm>
            <a:custGeom>
              <a:avLst/>
              <a:gdLst>
                <a:gd name="connsiteX0" fmla="*/ 54650 w 12292965"/>
                <a:gd name="connsiteY0" fmla="*/ 2851806 h 3060382"/>
                <a:gd name="connsiteX1" fmla="*/ 6149697 w 12292965"/>
                <a:gd name="connsiteY1" fmla="*/ 1000146 h 3060382"/>
                <a:gd name="connsiteX2" fmla="*/ 12244745 w 12292965"/>
                <a:gd name="connsiteY2" fmla="*/ 2851806 h 3060382"/>
              </a:gdLst>
              <a:ahLst/>
              <a:cxnLst>
                <a:cxn ang="0">
                  <a:pos x="connsiteX0" y="connsiteY0"/>
                </a:cxn>
                <a:cxn ang="0">
                  <a:pos x="connsiteX1" y="connsiteY1"/>
                </a:cxn>
                <a:cxn ang="0">
                  <a:pos x="connsiteX2" y="connsiteY2"/>
                </a:cxn>
              </a:cxnLst>
              <a:rect l="l" t="t" r="r" b="b"/>
              <a:pathLst>
                <a:path w="12292965" h="3060382">
                  <a:moveTo>
                    <a:pt x="54650" y="2851806"/>
                  </a:moveTo>
                  <a:cubicBezTo>
                    <a:pt x="2086332" y="-97134"/>
                    <a:pt x="4118015" y="-714354"/>
                    <a:pt x="6149697" y="1000146"/>
                  </a:cubicBezTo>
                  <a:cubicBezTo>
                    <a:pt x="8181380" y="2714646"/>
                    <a:pt x="10213062" y="3331866"/>
                    <a:pt x="12244745" y="2851806"/>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Freeform: Shape 77">
              <a:extLst>
                <a:ext uri="{FF2B5EF4-FFF2-40B4-BE49-F238E27FC236}">
                  <a16:creationId xmlns:a16="http://schemas.microsoft.com/office/drawing/2014/main" id="{E69D3DCF-611F-96A5-B1E0-4314089E0D87}"/>
                </a:ext>
              </a:extLst>
            </p:cNvPr>
            <p:cNvSpPr/>
            <p:nvPr/>
          </p:nvSpPr>
          <p:spPr>
            <a:xfrm>
              <a:off x="-53698" y="2412349"/>
              <a:ext cx="12292965" cy="3008948"/>
            </a:xfrm>
            <a:custGeom>
              <a:avLst/>
              <a:gdLst>
                <a:gd name="connsiteX0" fmla="*/ 54650 w 12292965"/>
                <a:gd name="connsiteY0" fmla="*/ 2748296 h 3008947"/>
                <a:gd name="connsiteX1" fmla="*/ 6149697 w 12292965"/>
                <a:gd name="connsiteY1" fmla="*/ 1016651 h 3008947"/>
                <a:gd name="connsiteX2" fmla="*/ 12244745 w 12292965"/>
                <a:gd name="connsiteY2" fmla="*/ 2748296 h 3008947"/>
              </a:gdLst>
              <a:ahLst/>
              <a:cxnLst>
                <a:cxn ang="0">
                  <a:pos x="connsiteX0" y="connsiteY0"/>
                </a:cxn>
                <a:cxn ang="0">
                  <a:pos x="connsiteX1" y="connsiteY1"/>
                </a:cxn>
                <a:cxn ang="0">
                  <a:pos x="connsiteX2" y="connsiteY2"/>
                </a:cxn>
              </a:cxnLst>
              <a:rect l="l" t="t" r="r" b="b"/>
              <a:pathLst>
                <a:path w="12292965" h="3008947">
                  <a:moveTo>
                    <a:pt x="54650" y="2748296"/>
                  </a:moveTo>
                  <a:cubicBezTo>
                    <a:pt x="2086332" y="-120634"/>
                    <a:pt x="4118015" y="-697849"/>
                    <a:pt x="6149697" y="1016651"/>
                  </a:cubicBezTo>
                  <a:cubicBezTo>
                    <a:pt x="8181380" y="2731151"/>
                    <a:pt x="10213062" y="3308366"/>
                    <a:pt x="12244745" y="2748296"/>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 name="Freeform: Shape 78">
              <a:extLst>
                <a:ext uri="{FF2B5EF4-FFF2-40B4-BE49-F238E27FC236}">
                  <a16:creationId xmlns:a16="http://schemas.microsoft.com/office/drawing/2014/main" id="{1D013355-5A39-3DB8-C079-AE482ABDCBD7}"/>
                </a:ext>
              </a:extLst>
            </p:cNvPr>
            <p:cNvSpPr/>
            <p:nvPr/>
          </p:nvSpPr>
          <p:spPr>
            <a:xfrm>
              <a:off x="-53698" y="2395258"/>
              <a:ext cx="12292965" cy="2957513"/>
            </a:xfrm>
            <a:custGeom>
              <a:avLst/>
              <a:gdLst>
                <a:gd name="connsiteX0" fmla="*/ 54650 w 12292965"/>
                <a:gd name="connsiteY0" fmla="*/ 2645372 h 2957512"/>
                <a:gd name="connsiteX1" fmla="*/ 6149697 w 12292965"/>
                <a:gd name="connsiteY1" fmla="*/ 1033742 h 2957512"/>
                <a:gd name="connsiteX2" fmla="*/ 12244745 w 12292965"/>
                <a:gd name="connsiteY2" fmla="*/ 2645372 h 2957512"/>
              </a:gdLst>
              <a:ahLst/>
              <a:cxnLst>
                <a:cxn ang="0">
                  <a:pos x="connsiteX0" y="connsiteY0"/>
                </a:cxn>
                <a:cxn ang="0">
                  <a:pos x="connsiteX1" y="connsiteY1"/>
                </a:cxn>
                <a:cxn ang="0">
                  <a:pos x="connsiteX2" y="connsiteY2"/>
                </a:cxn>
              </a:cxnLst>
              <a:rect l="l" t="t" r="r" b="b"/>
              <a:pathLst>
                <a:path w="12292965" h="2957512">
                  <a:moveTo>
                    <a:pt x="54650" y="2645372"/>
                  </a:moveTo>
                  <a:cubicBezTo>
                    <a:pt x="2086332" y="-143548"/>
                    <a:pt x="4118015" y="-680758"/>
                    <a:pt x="6149697" y="1033742"/>
                  </a:cubicBezTo>
                  <a:cubicBezTo>
                    <a:pt x="8181380" y="2748242"/>
                    <a:pt x="10213062" y="3285453"/>
                    <a:pt x="12244745" y="2645372"/>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Freeform: Shape 79">
              <a:extLst>
                <a:ext uri="{FF2B5EF4-FFF2-40B4-BE49-F238E27FC236}">
                  <a16:creationId xmlns:a16="http://schemas.microsoft.com/office/drawing/2014/main" id="{AB3A50D6-B769-98C4-061A-360D56EF83CF}"/>
                </a:ext>
              </a:extLst>
            </p:cNvPr>
            <p:cNvSpPr/>
            <p:nvPr/>
          </p:nvSpPr>
          <p:spPr>
            <a:xfrm>
              <a:off x="-53698" y="2377548"/>
              <a:ext cx="12292965" cy="2914650"/>
            </a:xfrm>
            <a:custGeom>
              <a:avLst/>
              <a:gdLst>
                <a:gd name="connsiteX0" fmla="*/ 54650 w 12292965"/>
                <a:gd name="connsiteY0" fmla="*/ 2543067 h 2914650"/>
                <a:gd name="connsiteX1" fmla="*/ 6149697 w 12292965"/>
                <a:gd name="connsiteY1" fmla="*/ 1051452 h 2914650"/>
                <a:gd name="connsiteX2" fmla="*/ 12244745 w 12292965"/>
                <a:gd name="connsiteY2" fmla="*/ 2543067 h 2914650"/>
              </a:gdLst>
              <a:ahLst/>
              <a:cxnLst>
                <a:cxn ang="0">
                  <a:pos x="connsiteX0" y="connsiteY0"/>
                </a:cxn>
                <a:cxn ang="0">
                  <a:pos x="connsiteX1" y="connsiteY1"/>
                </a:cxn>
                <a:cxn ang="0">
                  <a:pos x="connsiteX2" y="connsiteY2"/>
                </a:cxn>
              </a:cxnLst>
              <a:rect l="l" t="t" r="r" b="b"/>
              <a:pathLst>
                <a:path w="12292965" h="2914650">
                  <a:moveTo>
                    <a:pt x="54650" y="2543067"/>
                  </a:moveTo>
                  <a:cubicBezTo>
                    <a:pt x="2086332" y="-165843"/>
                    <a:pt x="4118015" y="-663048"/>
                    <a:pt x="6149697" y="1051452"/>
                  </a:cubicBezTo>
                  <a:cubicBezTo>
                    <a:pt x="8181380" y="2765952"/>
                    <a:pt x="10213062" y="3263157"/>
                    <a:pt x="12244745" y="2543067"/>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Shape 80">
              <a:extLst>
                <a:ext uri="{FF2B5EF4-FFF2-40B4-BE49-F238E27FC236}">
                  <a16:creationId xmlns:a16="http://schemas.microsoft.com/office/drawing/2014/main" id="{50285F99-19B5-888C-6BE5-645A202A3BB8}"/>
                </a:ext>
              </a:extLst>
            </p:cNvPr>
            <p:cNvSpPr/>
            <p:nvPr/>
          </p:nvSpPr>
          <p:spPr>
            <a:xfrm>
              <a:off x="-53698" y="2359186"/>
              <a:ext cx="12292965" cy="2871788"/>
            </a:xfrm>
            <a:custGeom>
              <a:avLst/>
              <a:gdLst>
                <a:gd name="connsiteX0" fmla="*/ 54650 w 12292965"/>
                <a:gd name="connsiteY0" fmla="*/ 2441414 h 2871787"/>
                <a:gd name="connsiteX1" fmla="*/ 6149697 w 12292965"/>
                <a:gd name="connsiteY1" fmla="*/ 1069814 h 2871787"/>
                <a:gd name="connsiteX2" fmla="*/ 12244745 w 12292965"/>
                <a:gd name="connsiteY2" fmla="*/ 2441414 h 2871787"/>
              </a:gdLst>
              <a:ahLst/>
              <a:cxnLst>
                <a:cxn ang="0">
                  <a:pos x="connsiteX0" y="connsiteY0"/>
                </a:cxn>
                <a:cxn ang="0">
                  <a:pos x="connsiteX1" y="connsiteY1"/>
                </a:cxn>
                <a:cxn ang="0">
                  <a:pos x="connsiteX2" y="connsiteY2"/>
                </a:cxn>
              </a:cxnLst>
              <a:rect l="l" t="t" r="r" b="b"/>
              <a:pathLst>
                <a:path w="12292965" h="2871787">
                  <a:moveTo>
                    <a:pt x="54650" y="2441414"/>
                  </a:moveTo>
                  <a:cubicBezTo>
                    <a:pt x="2086332" y="-187486"/>
                    <a:pt x="4118015" y="-644686"/>
                    <a:pt x="6149697" y="1069814"/>
                  </a:cubicBezTo>
                  <a:cubicBezTo>
                    <a:pt x="8181380" y="2784314"/>
                    <a:pt x="10213062" y="3241514"/>
                    <a:pt x="12244745" y="2441414"/>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Freeform: Shape 81">
              <a:extLst>
                <a:ext uri="{FF2B5EF4-FFF2-40B4-BE49-F238E27FC236}">
                  <a16:creationId xmlns:a16="http://schemas.microsoft.com/office/drawing/2014/main" id="{6B20F3F8-6223-01BC-9316-87D217BE32C5}"/>
                </a:ext>
              </a:extLst>
            </p:cNvPr>
            <p:cNvSpPr/>
            <p:nvPr/>
          </p:nvSpPr>
          <p:spPr>
            <a:xfrm>
              <a:off x="-53698" y="2340135"/>
              <a:ext cx="12292965" cy="2837498"/>
            </a:xfrm>
            <a:custGeom>
              <a:avLst/>
              <a:gdLst>
                <a:gd name="connsiteX0" fmla="*/ 54650 w 12292965"/>
                <a:gd name="connsiteY0" fmla="*/ 2340451 h 2837497"/>
                <a:gd name="connsiteX1" fmla="*/ 6149697 w 12292965"/>
                <a:gd name="connsiteY1" fmla="*/ 1088866 h 2837497"/>
                <a:gd name="connsiteX2" fmla="*/ 12244745 w 12292965"/>
                <a:gd name="connsiteY2" fmla="*/ 2340451 h 2837497"/>
              </a:gdLst>
              <a:ahLst/>
              <a:cxnLst>
                <a:cxn ang="0">
                  <a:pos x="connsiteX0" y="connsiteY0"/>
                </a:cxn>
                <a:cxn ang="0">
                  <a:pos x="connsiteX1" y="connsiteY1"/>
                </a:cxn>
                <a:cxn ang="0">
                  <a:pos x="connsiteX2" y="connsiteY2"/>
                </a:cxn>
              </a:cxnLst>
              <a:rect l="l" t="t" r="r" b="b"/>
              <a:pathLst>
                <a:path w="12292965" h="2837497">
                  <a:moveTo>
                    <a:pt x="54650" y="2340451"/>
                  </a:moveTo>
                  <a:cubicBezTo>
                    <a:pt x="2086332" y="-208439"/>
                    <a:pt x="4118015" y="-625635"/>
                    <a:pt x="6149697" y="1088866"/>
                  </a:cubicBezTo>
                  <a:cubicBezTo>
                    <a:pt x="8181380" y="2803366"/>
                    <a:pt x="10213062" y="3220561"/>
                    <a:pt x="12244745" y="2340451"/>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Freeform: Shape 82">
              <a:extLst>
                <a:ext uri="{FF2B5EF4-FFF2-40B4-BE49-F238E27FC236}">
                  <a16:creationId xmlns:a16="http://schemas.microsoft.com/office/drawing/2014/main" id="{180B3BF3-9930-E87E-A08A-C033B7DBC411}"/>
                </a:ext>
              </a:extLst>
            </p:cNvPr>
            <p:cNvSpPr/>
            <p:nvPr/>
          </p:nvSpPr>
          <p:spPr>
            <a:xfrm>
              <a:off x="-53698" y="2320354"/>
              <a:ext cx="12292965" cy="2811780"/>
            </a:xfrm>
            <a:custGeom>
              <a:avLst/>
              <a:gdLst>
                <a:gd name="connsiteX0" fmla="*/ 54650 w 12292965"/>
                <a:gd name="connsiteY0" fmla="*/ 2240216 h 2811780"/>
                <a:gd name="connsiteX1" fmla="*/ 6149697 w 12292965"/>
                <a:gd name="connsiteY1" fmla="*/ 1108646 h 2811780"/>
                <a:gd name="connsiteX2" fmla="*/ 12244745 w 12292965"/>
                <a:gd name="connsiteY2" fmla="*/ 2240216 h 2811780"/>
              </a:gdLst>
              <a:ahLst/>
              <a:cxnLst>
                <a:cxn ang="0">
                  <a:pos x="connsiteX0" y="connsiteY0"/>
                </a:cxn>
                <a:cxn ang="0">
                  <a:pos x="connsiteX1" y="connsiteY1"/>
                </a:cxn>
                <a:cxn ang="0">
                  <a:pos x="connsiteX2" y="connsiteY2"/>
                </a:cxn>
              </a:cxnLst>
              <a:rect l="l" t="t" r="r" b="b"/>
              <a:pathLst>
                <a:path w="12292965" h="2811780">
                  <a:moveTo>
                    <a:pt x="54650" y="2240216"/>
                  </a:moveTo>
                  <a:cubicBezTo>
                    <a:pt x="2086332" y="-228664"/>
                    <a:pt x="4118015" y="-605854"/>
                    <a:pt x="6149697" y="1108646"/>
                  </a:cubicBezTo>
                  <a:cubicBezTo>
                    <a:pt x="8181380" y="2823146"/>
                    <a:pt x="10213062" y="3200336"/>
                    <a:pt x="12244745" y="2240216"/>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Freeform: Shape 83">
              <a:extLst>
                <a:ext uri="{FF2B5EF4-FFF2-40B4-BE49-F238E27FC236}">
                  <a16:creationId xmlns:a16="http://schemas.microsoft.com/office/drawing/2014/main" id="{DCCA06EF-7DC7-1951-1C42-4017F1F13550}"/>
                </a:ext>
              </a:extLst>
            </p:cNvPr>
            <p:cNvSpPr/>
            <p:nvPr/>
          </p:nvSpPr>
          <p:spPr>
            <a:xfrm>
              <a:off x="-53698" y="2299803"/>
              <a:ext cx="12292965" cy="2777490"/>
            </a:xfrm>
            <a:custGeom>
              <a:avLst/>
              <a:gdLst>
                <a:gd name="connsiteX0" fmla="*/ 54650 w 12292965"/>
                <a:gd name="connsiteY0" fmla="*/ 2140752 h 2777490"/>
                <a:gd name="connsiteX1" fmla="*/ 6149697 w 12292965"/>
                <a:gd name="connsiteY1" fmla="*/ 1129197 h 2777490"/>
                <a:gd name="connsiteX2" fmla="*/ 12244745 w 12292965"/>
                <a:gd name="connsiteY2" fmla="*/ 2140752 h 2777490"/>
              </a:gdLst>
              <a:ahLst/>
              <a:cxnLst>
                <a:cxn ang="0">
                  <a:pos x="connsiteX0" y="connsiteY0"/>
                </a:cxn>
                <a:cxn ang="0">
                  <a:pos x="connsiteX1" y="connsiteY1"/>
                </a:cxn>
                <a:cxn ang="0">
                  <a:pos x="connsiteX2" y="connsiteY2"/>
                </a:cxn>
              </a:cxnLst>
              <a:rect l="l" t="t" r="r" b="b"/>
              <a:pathLst>
                <a:path w="12292965" h="2777490">
                  <a:moveTo>
                    <a:pt x="54650" y="2140752"/>
                  </a:moveTo>
                  <a:cubicBezTo>
                    <a:pt x="2086332" y="-248118"/>
                    <a:pt x="4118015" y="-585303"/>
                    <a:pt x="6149697" y="1129197"/>
                  </a:cubicBezTo>
                  <a:cubicBezTo>
                    <a:pt x="8181380" y="2843697"/>
                    <a:pt x="10213062" y="3180882"/>
                    <a:pt x="12244745" y="2140752"/>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Freeform: Shape 84">
              <a:extLst>
                <a:ext uri="{FF2B5EF4-FFF2-40B4-BE49-F238E27FC236}">
                  <a16:creationId xmlns:a16="http://schemas.microsoft.com/office/drawing/2014/main" id="{7D5D4124-8147-6246-0EE0-EFACF53F6D45}"/>
                </a:ext>
              </a:extLst>
            </p:cNvPr>
            <p:cNvSpPr/>
            <p:nvPr/>
          </p:nvSpPr>
          <p:spPr>
            <a:xfrm>
              <a:off x="-53698" y="2278434"/>
              <a:ext cx="12292965" cy="2760345"/>
            </a:xfrm>
            <a:custGeom>
              <a:avLst/>
              <a:gdLst>
                <a:gd name="connsiteX0" fmla="*/ 54650 w 12292965"/>
                <a:gd name="connsiteY0" fmla="*/ 2042106 h 2760345"/>
                <a:gd name="connsiteX1" fmla="*/ 6149697 w 12292965"/>
                <a:gd name="connsiteY1" fmla="*/ 1150566 h 2760345"/>
                <a:gd name="connsiteX2" fmla="*/ 12244745 w 12292965"/>
                <a:gd name="connsiteY2" fmla="*/ 2042106 h 2760345"/>
              </a:gdLst>
              <a:ahLst/>
              <a:cxnLst>
                <a:cxn ang="0">
                  <a:pos x="connsiteX0" y="connsiteY0"/>
                </a:cxn>
                <a:cxn ang="0">
                  <a:pos x="connsiteX1" y="connsiteY1"/>
                </a:cxn>
                <a:cxn ang="0">
                  <a:pos x="connsiteX2" y="connsiteY2"/>
                </a:cxn>
              </a:cxnLst>
              <a:rect l="l" t="t" r="r" b="b"/>
              <a:pathLst>
                <a:path w="12292965" h="2760345">
                  <a:moveTo>
                    <a:pt x="54650" y="2042106"/>
                  </a:moveTo>
                  <a:cubicBezTo>
                    <a:pt x="2086332" y="-266754"/>
                    <a:pt x="4118015" y="-563934"/>
                    <a:pt x="6149697" y="1150566"/>
                  </a:cubicBezTo>
                  <a:cubicBezTo>
                    <a:pt x="8181380" y="2865066"/>
                    <a:pt x="10213062" y="3162246"/>
                    <a:pt x="12244745" y="2042106"/>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Freeform: Shape 85">
              <a:extLst>
                <a:ext uri="{FF2B5EF4-FFF2-40B4-BE49-F238E27FC236}">
                  <a16:creationId xmlns:a16="http://schemas.microsoft.com/office/drawing/2014/main" id="{75DC83B1-7E4D-9F47-9114-E93C0267600F}"/>
                </a:ext>
              </a:extLst>
            </p:cNvPr>
            <p:cNvSpPr/>
            <p:nvPr/>
          </p:nvSpPr>
          <p:spPr>
            <a:xfrm>
              <a:off x="-53698" y="2256198"/>
              <a:ext cx="12292965" cy="2734628"/>
            </a:xfrm>
            <a:custGeom>
              <a:avLst/>
              <a:gdLst>
                <a:gd name="connsiteX0" fmla="*/ 54650 w 12292965"/>
                <a:gd name="connsiteY0" fmla="*/ 1944327 h 2734627"/>
                <a:gd name="connsiteX1" fmla="*/ 6149697 w 12292965"/>
                <a:gd name="connsiteY1" fmla="*/ 1172802 h 2734627"/>
                <a:gd name="connsiteX2" fmla="*/ 12244745 w 12292965"/>
                <a:gd name="connsiteY2" fmla="*/ 1944327 h 2734627"/>
              </a:gdLst>
              <a:ahLst/>
              <a:cxnLst>
                <a:cxn ang="0">
                  <a:pos x="connsiteX0" y="connsiteY0"/>
                </a:cxn>
                <a:cxn ang="0">
                  <a:pos x="connsiteX1" y="connsiteY1"/>
                </a:cxn>
                <a:cxn ang="0">
                  <a:pos x="connsiteX2" y="connsiteY2"/>
                </a:cxn>
              </a:cxnLst>
              <a:rect l="l" t="t" r="r" b="b"/>
              <a:pathLst>
                <a:path w="12292965" h="2734627">
                  <a:moveTo>
                    <a:pt x="54650" y="1944327"/>
                  </a:moveTo>
                  <a:cubicBezTo>
                    <a:pt x="2086332" y="-284523"/>
                    <a:pt x="4118015" y="-541698"/>
                    <a:pt x="6149697" y="1172802"/>
                  </a:cubicBezTo>
                  <a:cubicBezTo>
                    <a:pt x="8181380" y="2887302"/>
                    <a:pt x="10213062" y="3144477"/>
                    <a:pt x="12244745" y="1944327"/>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Freeform: Shape 86">
              <a:extLst>
                <a:ext uri="{FF2B5EF4-FFF2-40B4-BE49-F238E27FC236}">
                  <a16:creationId xmlns:a16="http://schemas.microsoft.com/office/drawing/2014/main" id="{4ECD5B95-446E-B2A8-E73D-48471223134F}"/>
                </a:ext>
              </a:extLst>
            </p:cNvPr>
            <p:cNvSpPr/>
            <p:nvPr/>
          </p:nvSpPr>
          <p:spPr>
            <a:xfrm>
              <a:off x="-53698" y="2233041"/>
              <a:ext cx="12292965" cy="2717483"/>
            </a:xfrm>
            <a:custGeom>
              <a:avLst/>
              <a:gdLst>
                <a:gd name="connsiteX0" fmla="*/ 54650 w 12292965"/>
                <a:gd name="connsiteY0" fmla="*/ 1847469 h 2717482"/>
                <a:gd name="connsiteX1" fmla="*/ 6149697 w 12292965"/>
                <a:gd name="connsiteY1" fmla="*/ 1195959 h 2717482"/>
                <a:gd name="connsiteX2" fmla="*/ 12244745 w 12292965"/>
                <a:gd name="connsiteY2" fmla="*/ 1847469 h 2717482"/>
              </a:gdLst>
              <a:ahLst/>
              <a:cxnLst>
                <a:cxn ang="0">
                  <a:pos x="connsiteX0" y="connsiteY0"/>
                </a:cxn>
                <a:cxn ang="0">
                  <a:pos x="connsiteX1" y="connsiteY1"/>
                </a:cxn>
                <a:cxn ang="0">
                  <a:pos x="connsiteX2" y="connsiteY2"/>
                </a:cxn>
              </a:cxnLst>
              <a:rect l="l" t="t" r="r" b="b"/>
              <a:pathLst>
                <a:path w="12292965" h="2717482">
                  <a:moveTo>
                    <a:pt x="54650" y="1847469"/>
                  </a:moveTo>
                  <a:cubicBezTo>
                    <a:pt x="2086332" y="-301371"/>
                    <a:pt x="4118015" y="-518541"/>
                    <a:pt x="6149697" y="1195959"/>
                  </a:cubicBezTo>
                  <a:cubicBezTo>
                    <a:pt x="8181380" y="2910459"/>
                    <a:pt x="10213062" y="3127629"/>
                    <a:pt x="12244745" y="1847469"/>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Freeform: Shape 87">
              <a:extLst>
                <a:ext uri="{FF2B5EF4-FFF2-40B4-BE49-F238E27FC236}">
                  <a16:creationId xmlns:a16="http://schemas.microsoft.com/office/drawing/2014/main" id="{43F3754A-AD73-C0D7-F802-DC24304FE12F}"/>
                </a:ext>
              </a:extLst>
            </p:cNvPr>
            <p:cNvSpPr/>
            <p:nvPr/>
          </p:nvSpPr>
          <p:spPr>
            <a:xfrm>
              <a:off x="-53698" y="2208905"/>
              <a:ext cx="12292965" cy="2700338"/>
            </a:xfrm>
            <a:custGeom>
              <a:avLst/>
              <a:gdLst>
                <a:gd name="connsiteX0" fmla="*/ 54650 w 12292965"/>
                <a:gd name="connsiteY0" fmla="*/ 1751590 h 2700337"/>
                <a:gd name="connsiteX1" fmla="*/ 6149697 w 12292965"/>
                <a:gd name="connsiteY1" fmla="*/ 1220095 h 2700337"/>
                <a:gd name="connsiteX2" fmla="*/ 12244745 w 12292965"/>
                <a:gd name="connsiteY2" fmla="*/ 1751590 h 2700337"/>
              </a:gdLst>
              <a:ahLst/>
              <a:cxnLst>
                <a:cxn ang="0">
                  <a:pos x="connsiteX0" y="connsiteY0"/>
                </a:cxn>
                <a:cxn ang="0">
                  <a:pos x="connsiteX1" y="connsiteY1"/>
                </a:cxn>
                <a:cxn ang="0">
                  <a:pos x="connsiteX2" y="connsiteY2"/>
                </a:cxn>
              </a:cxnLst>
              <a:rect l="l" t="t" r="r" b="b"/>
              <a:pathLst>
                <a:path w="12292965" h="2700337">
                  <a:moveTo>
                    <a:pt x="54650" y="1751590"/>
                  </a:moveTo>
                  <a:cubicBezTo>
                    <a:pt x="2086332" y="-317240"/>
                    <a:pt x="4118015" y="-494405"/>
                    <a:pt x="6149697" y="1220095"/>
                  </a:cubicBezTo>
                  <a:cubicBezTo>
                    <a:pt x="8181380" y="2934595"/>
                    <a:pt x="10213062" y="3111761"/>
                    <a:pt x="12244745" y="1751590"/>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Freeform: Shape 88">
              <a:extLst>
                <a:ext uri="{FF2B5EF4-FFF2-40B4-BE49-F238E27FC236}">
                  <a16:creationId xmlns:a16="http://schemas.microsoft.com/office/drawing/2014/main" id="{BFD738A3-77E0-345D-E884-0BA448532AE6}"/>
                </a:ext>
              </a:extLst>
            </p:cNvPr>
            <p:cNvSpPr/>
            <p:nvPr/>
          </p:nvSpPr>
          <p:spPr>
            <a:xfrm>
              <a:off x="-53698" y="2183725"/>
              <a:ext cx="12292965" cy="2691765"/>
            </a:xfrm>
            <a:custGeom>
              <a:avLst/>
              <a:gdLst>
                <a:gd name="connsiteX0" fmla="*/ 54650 w 12292965"/>
                <a:gd name="connsiteY0" fmla="*/ 1656755 h 2691765"/>
                <a:gd name="connsiteX1" fmla="*/ 6149697 w 12292965"/>
                <a:gd name="connsiteY1" fmla="*/ 1245275 h 2691765"/>
                <a:gd name="connsiteX2" fmla="*/ 12244745 w 12292965"/>
                <a:gd name="connsiteY2" fmla="*/ 1656755 h 2691765"/>
              </a:gdLst>
              <a:ahLst/>
              <a:cxnLst>
                <a:cxn ang="0">
                  <a:pos x="connsiteX0" y="connsiteY0"/>
                </a:cxn>
                <a:cxn ang="0">
                  <a:pos x="connsiteX1" y="connsiteY1"/>
                </a:cxn>
                <a:cxn ang="0">
                  <a:pos x="connsiteX2" y="connsiteY2"/>
                </a:cxn>
              </a:cxnLst>
              <a:rect l="l" t="t" r="r" b="b"/>
              <a:pathLst>
                <a:path w="12292965" h="2691765">
                  <a:moveTo>
                    <a:pt x="54650" y="1656755"/>
                  </a:moveTo>
                  <a:cubicBezTo>
                    <a:pt x="2086332" y="-332065"/>
                    <a:pt x="4118015" y="-469225"/>
                    <a:pt x="6149697" y="1245275"/>
                  </a:cubicBezTo>
                  <a:cubicBezTo>
                    <a:pt x="8181380" y="2959775"/>
                    <a:pt x="10213062" y="3096935"/>
                    <a:pt x="12244745" y="1656755"/>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Freeform: Shape 89">
              <a:extLst>
                <a:ext uri="{FF2B5EF4-FFF2-40B4-BE49-F238E27FC236}">
                  <a16:creationId xmlns:a16="http://schemas.microsoft.com/office/drawing/2014/main" id="{3E518F25-F3BC-1B15-3A93-0A79B818329A}"/>
                </a:ext>
              </a:extLst>
            </p:cNvPr>
            <p:cNvSpPr/>
            <p:nvPr/>
          </p:nvSpPr>
          <p:spPr>
            <a:xfrm>
              <a:off x="-53698" y="2157434"/>
              <a:ext cx="12292965" cy="2683193"/>
            </a:xfrm>
            <a:custGeom>
              <a:avLst/>
              <a:gdLst>
                <a:gd name="connsiteX0" fmla="*/ 54650 w 12292965"/>
                <a:gd name="connsiteY0" fmla="*/ 1563031 h 2683192"/>
                <a:gd name="connsiteX1" fmla="*/ 6149697 w 12292965"/>
                <a:gd name="connsiteY1" fmla="*/ 1271566 h 2683192"/>
                <a:gd name="connsiteX2" fmla="*/ 12244745 w 12292965"/>
                <a:gd name="connsiteY2" fmla="*/ 1563031 h 2683192"/>
              </a:gdLst>
              <a:ahLst/>
              <a:cxnLst>
                <a:cxn ang="0">
                  <a:pos x="connsiteX0" y="connsiteY0"/>
                </a:cxn>
                <a:cxn ang="0">
                  <a:pos x="connsiteX1" y="connsiteY1"/>
                </a:cxn>
                <a:cxn ang="0">
                  <a:pos x="connsiteX2" y="connsiteY2"/>
                </a:cxn>
              </a:cxnLst>
              <a:rect l="l" t="t" r="r" b="b"/>
              <a:pathLst>
                <a:path w="12292965" h="2683192">
                  <a:moveTo>
                    <a:pt x="54650" y="1563031"/>
                  </a:moveTo>
                  <a:cubicBezTo>
                    <a:pt x="2086332" y="-345779"/>
                    <a:pt x="4118015" y="-442934"/>
                    <a:pt x="6149697" y="1271566"/>
                  </a:cubicBezTo>
                  <a:cubicBezTo>
                    <a:pt x="8181380" y="2986066"/>
                    <a:pt x="10213062" y="3083221"/>
                    <a:pt x="12244745" y="1563031"/>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Freeform: Shape 92">
              <a:extLst>
                <a:ext uri="{FF2B5EF4-FFF2-40B4-BE49-F238E27FC236}">
                  <a16:creationId xmlns:a16="http://schemas.microsoft.com/office/drawing/2014/main" id="{56BAF2C3-9B93-CF02-4952-D954BE5062B4}"/>
                </a:ext>
              </a:extLst>
            </p:cNvPr>
            <p:cNvSpPr/>
            <p:nvPr/>
          </p:nvSpPr>
          <p:spPr>
            <a:xfrm>
              <a:off x="-53698" y="2129955"/>
              <a:ext cx="12292965" cy="2683193"/>
            </a:xfrm>
            <a:custGeom>
              <a:avLst/>
              <a:gdLst>
                <a:gd name="connsiteX0" fmla="*/ 54650 w 12292965"/>
                <a:gd name="connsiteY0" fmla="*/ 1470495 h 2683192"/>
                <a:gd name="connsiteX1" fmla="*/ 6149697 w 12292965"/>
                <a:gd name="connsiteY1" fmla="*/ 1299045 h 2683192"/>
                <a:gd name="connsiteX2" fmla="*/ 12244745 w 12292965"/>
                <a:gd name="connsiteY2" fmla="*/ 1470495 h 2683192"/>
              </a:gdLst>
              <a:ahLst/>
              <a:cxnLst>
                <a:cxn ang="0">
                  <a:pos x="connsiteX0" y="connsiteY0"/>
                </a:cxn>
                <a:cxn ang="0">
                  <a:pos x="connsiteX1" y="connsiteY1"/>
                </a:cxn>
                <a:cxn ang="0">
                  <a:pos x="connsiteX2" y="connsiteY2"/>
                </a:cxn>
              </a:cxnLst>
              <a:rect l="l" t="t" r="r" b="b"/>
              <a:pathLst>
                <a:path w="12292965" h="2683192">
                  <a:moveTo>
                    <a:pt x="54650" y="1470495"/>
                  </a:moveTo>
                  <a:cubicBezTo>
                    <a:pt x="2086332" y="-358305"/>
                    <a:pt x="4118015" y="-415455"/>
                    <a:pt x="6149697" y="1299045"/>
                  </a:cubicBezTo>
                  <a:cubicBezTo>
                    <a:pt x="8181380" y="3013545"/>
                    <a:pt x="10213062" y="3070695"/>
                    <a:pt x="12244745" y="1470495"/>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Freeform: Shape 93">
              <a:extLst>
                <a:ext uri="{FF2B5EF4-FFF2-40B4-BE49-F238E27FC236}">
                  <a16:creationId xmlns:a16="http://schemas.microsoft.com/office/drawing/2014/main" id="{48CF8B69-E090-FFC4-56A0-C620986A52F8}"/>
                </a:ext>
              </a:extLst>
            </p:cNvPr>
            <p:cNvSpPr/>
            <p:nvPr/>
          </p:nvSpPr>
          <p:spPr>
            <a:xfrm>
              <a:off x="-53698" y="2101207"/>
              <a:ext cx="12292965" cy="2674620"/>
            </a:xfrm>
            <a:custGeom>
              <a:avLst/>
              <a:gdLst>
                <a:gd name="connsiteX0" fmla="*/ 54650 w 12292965"/>
                <a:gd name="connsiteY0" fmla="*/ 1379228 h 2674620"/>
                <a:gd name="connsiteX1" fmla="*/ 6149697 w 12292965"/>
                <a:gd name="connsiteY1" fmla="*/ 1327793 h 2674620"/>
                <a:gd name="connsiteX2" fmla="*/ 12244745 w 12292965"/>
                <a:gd name="connsiteY2" fmla="*/ 1379228 h 2674620"/>
              </a:gdLst>
              <a:ahLst/>
              <a:cxnLst>
                <a:cxn ang="0">
                  <a:pos x="connsiteX0" y="connsiteY0"/>
                </a:cxn>
                <a:cxn ang="0">
                  <a:pos x="connsiteX1" y="connsiteY1"/>
                </a:cxn>
                <a:cxn ang="0">
                  <a:pos x="connsiteX2" y="connsiteY2"/>
                </a:cxn>
              </a:cxnLst>
              <a:rect l="l" t="t" r="r" b="b"/>
              <a:pathLst>
                <a:path w="12292965" h="2674620">
                  <a:moveTo>
                    <a:pt x="54650" y="1379228"/>
                  </a:moveTo>
                  <a:cubicBezTo>
                    <a:pt x="2086332" y="-369562"/>
                    <a:pt x="4118015" y="-386707"/>
                    <a:pt x="6149697" y="1327793"/>
                  </a:cubicBezTo>
                  <a:cubicBezTo>
                    <a:pt x="8181380" y="3042293"/>
                    <a:pt x="10213062" y="3059438"/>
                    <a:pt x="12244745" y="1379228"/>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Freeform: Shape 94">
              <a:extLst>
                <a:ext uri="{FF2B5EF4-FFF2-40B4-BE49-F238E27FC236}">
                  <a16:creationId xmlns:a16="http://schemas.microsoft.com/office/drawing/2014/main" id="{CD71F710-AA8F-BBD7-D7E8-86D9A5F1A0F1}"/>
                </a:ext>
              </a:extLst>
            </p:cNvPr>
            <p:cNvSpPr/>
            <p:nvPr/>
          </p:nvSpPr>
          <p:spPr>
            <a:xfrm>
              <a:off x="-53698" y="2071099"/>
              <a:ext cx="12292965" cy="2674620"/>
            </a:xfrm>
            <a:custGeom>
              <a:avLst/>
              <a:gdLst>
                <a:gd name="connsiteX0" fmla="*/ 54650 w 12292965"/>
                <a:gd name="connsiteY0" fmla="*/ 1289321 h 2674620"/>
                <a:gd name="connsiteX1" fmla="*/ 6149697 w 12292965"/>
                <a:gd name="connsiteY1" fmla="*/ 1357901 h 2674620"/>
                <a:gd name="connsiteX2" fmla="*/ 12244745 w 12292965"/>
                <a:gd name="connsiteY2" fmla="*/ 1289321 h 2674620"/>
              </a:gdLst>
              <a:ahLst/>
              <a:cxnLst>
                <a:cxn ang="0">
                  <a:pos x="connsiteX0" y="connsiteY0"/>
                </a:cxn>
                <a:cxn ang="0">
                  <a:pos x="connsiteX1" y="connsiteY1"/>
                </a:cxn>
                <a:cxn ang="0">
                  <a:pos x="connsiteX2" y="connsiteY2"/>
                </a:cxn>
              </a:cxnLst>
              <a:rect l="l" t="t" r="r" b="b"/>
              <a:pathLst>
                <a:path w="12292965" h="2674620">
                  <a:moveTo>
                    <a:pt x="54650" y="1289321"/>
                  </a:moveTo>
                  <a:cubicBezTo>
                    <a:pt x="2086332" y="-379459"/>
                    <a:pt x="4118015" y="-356599"/>
                    <a:pt x="6149697" y="1357901"/>
                  </a:cubicBezTo>
                  <a:cubicBezTo>
                    <a:pt x="8181380" y="3072402"/>
                    <a:pt x="10213062" y="3049541"/>
                    <a:pt x="12244745" y="1289321"/>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Freeform: Shape 95">
              <a:extLst>
                <a:ext uri="{FF2B5EF4-FFF2-40B4-BE49-F238E27FC236}">
                  <a16:creationId xmlns:a16="http://schemas.microsoft.com/office/drawing/2014/main" id="{EF33ECEA-F223-FE3C-0416-C0B6A522E2BD}"/>
                </a:ext>
              </a:extLst>
            </p:cNvPr>
            <p:cNvSpPr/>
            <p:nvPr/>
          </p:nvSpPr>
          <p:spPr>
            <a:xfrm>
              <a:off x="-53698" y="2039532"/>
              <a:ext cx="12292965" cy="2683193"/>
            </a:xfrm>
            <a:custGeom>
              <a:avLst/>
              <a:gdLst>
                <a:gd name="connsiteX0" fmla="*/ 54650 w 12292965"/>
                <a:gd name="connsiteY0" fmla="*/ 1200873 h 2683192"/>
                <a:gd name="connsiteX1" fmla="*/ 6149697 w 12292965"/>
                <a:gd name="connsiteY1" fmla="*/ 1389468 h 2683192"/>
                <a:gd name="connsiteX2" fmla="*/ 12244745 w 12292965"/>
                <a:gd name="connsiteY2" fmla="*/ 1200873 h 2683192"/>
              </a:gdLst>
              <a:ahLst/>
              <a:cxnLst>
                <a:cxn ang="0">
                  <a:pos x="connsiteX0" y="connsiteY0"/>
                </a:cxn>
                <a:cxn ang="0">
                  <a:pos x="connsiteX1" y="connsiteY1"/>
                </a:cxn>
                <a:cxn ang="0">
                  <a:pos x="connsiteX2" y="connsiteY2"/>
                </a:cxn>
              </a:cxnLst>
              <a:rect l="l" t="t" r="r" b="b"/>
              <a:pathLst>
                <a:path w="12292965" h="2683192">
                  <a:moveTo>
                    <a:pt x="54650" y="1200873"/>
                  </a:moveTo>
                  <a:cubicBezTo>
                    <a:pt x="2086332" y="-387897"/>
                    <a:pt x="4118015" y="-325032"/>
                    <a:pt x="6149697" y="1389468"/>
                  </a:cubicBezTo>
                  <a:cubicBezTo>
                    <a:pt x="8181380" y="3103968"/>
                    <a:pt x="10213062" y="3041103"/>
                    <a:pt x="12244745" y="1200873"/>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Freeform: Shape 96">
              <a:extLst>
                <a:ext uri="{FF2B5EF4-FFF2-40B4-BE49-F238E27FC236}">
                  <a16:creationId xmlns:a16="http://schemas.microsoft.com/office/drawing/2014/main" id="{20251E4F-4F17-27BD-5103-32DA82D9AE91}"/>
                </a:ext>
              </a:extLst>
            </p:cNvPr>
            <p:cNvSpPr/>
            <p:nvPr/>
          </p:nvSpPr>
          <p:spPr>
            <a:xfrm>
              <a:off x="-53698" y="2006398"/>
              <a:ext cx="12292965" cy="2683193"/>
            </a:xfrm>
            <a:custGeom>
              <a:avLst/>
              <a:gdLst>
                <a:gd name="connsiteX0" fmla="*/ 54650 w 12292965"/>
                <a:gd name="connsiteY0" fmla="*/ 1113992 h 2683192"/>
                <a:gd name="connsiteX1" fmla="*/ 6149697 w 12292965"/>
                <a:gd name="connsiteY1" fmla="*/ 1422602 h 2683192"/>
                <a:gd name="connsiteX2" fmla="*/ 12244745 w 12292965"/>
                <a:gd name="connsiteY2" fmla="*/ 1113992 h 2683192"/>
              </a:gdLst>
              <a:ahLst/>
              <a:cxnLst>
                <a:cxn ang="0">
                  <a:pos x="connsiteX0" y="connsiteY0"/>
                </a:cxn>
                <a:cxn ang="0">
                  <a:pos x="connsiteX1" y="connsiteY1"/>
                </a:cxn>
                <a:cxn ang="0">
                  <a:pos x="connsiteX2" y="connsiteY2"/>
                </a:cxn>
              </a:cxnLst>
              <a:rect l="l" t="t" r="r" b="b"/>
              <a:pathLst>
                <a:path w="12292965" h="2683192">
                  <a:moveTo>
                    <a:pt x="54650" y="1113992"/>
                  </a:moveTo>
                  <a:cubicBezTo>
                    <a:pt x="2086332" y="-394768"/>
                    <a:pt x="4118015" y="-291898"/>
                    <a:pt x="6149697" y="1422602"/>
                  </a:cubicBezTo>
                  <a:cubicBezTo>
                    <a:pt x="8181380" y="3137102"/>
                    <a:pt x="10213062" y="3034232"/>
                    <a:pt x="12244745" y="1113992"/>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Freeform: Shape 97">
              <a:extLst>
                <a:ext uri="{FF2B5EF4-FFF2-40B4-BE49-F238E27FC236}">
                  <a16:creationId xmlns:a16="http://schemas.microsoft.com/office/drawing/2014/main" id="{E518D162-AE3D-033D-5D97-E9F657833E38}"/>
                </a:ext>
              </a:extLst>
            </p:cNvPr>
            <p:cNvSpPr/>
            <p:nvPr/>
          </p:nvSpPr>
          <p:spPr>
            <a:xfrm>
              <a:off x="-53698" y="1971578"/>
              <a:ext cx="12292965" cy="2691765"/>
            </a:xfrm>
            <a:custGeom>
              <a:avLst/>
              <a:gdLst>
                <a:gd name="connsiteX0" fmla="*/ 54650 w 12292965"/>
                <a:gd name="connsiteY0" fmla="*/ 1028797 h 2691765"/>
                <a:gd name="connsiteX1" fmla="*/ 6149697 w 12292965"/>
                <a:gd name="connsiteY1" fmla="*/ 1457422 h 2691765"/>
                <a:gd name="connsiteX2" fmla="*/ 12244745 w 12292965"/>
                <a:gd name="connsiteY2" fmla="*/ 1028797 h 2691765"/>
              </a:gdLst>
              <a:ahLst/>
              <a:cxnLst>
                <a:cxn ang="0">
                  <a:pos x="connsiteX0" y="connsiteY0"/>
                </a:cxn>
                <a:cxn ang="0">
                  <a:pos x="connsiteX1" y="connsiteY1"/>
                </a:cxn>
                <a:cxn ang="0">
                  <a:pos x="connsiteX2" y="connsiteY2"/>
                </a:cxn>
              </a:cxnLst>
              <a:rect l="l" t="t" r="r" b="b"/>
              <a:pathLst>
                <a:path w="12292965" h="2691765">
                  <a:moveTo>
                    <a:pt x="54650" y="1028797"/>
                  </a:moveTo>
                  <a:cubicBezTo>
                    <a:pt x="2086332" y="-399953"/>
                    <a:pt x="4118015" y="-257078"/>
                    <a:pt x="6149697" y="1457422"/>
                  </a:cubicBezTo>
                  <a:cubicBezTo>
                    <a:pt x="8181380" y="3171923"/>
                    <a:pt x="10213062" y="3029047"/>
                    <a:pt x="12244745" y="1028797"/>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9" name="Freeform: Shape 98">
              <a:extLst>
                <a:ext uri="{FF2B5EF4-FFF2-40B4-BE49-F238E27FC236}">
                  <a16:creationId xmlns:a16="http://schemas.microsoft.com/office/drawing/2014/main" id="{AEDCF6E4-E9C3-4065-00ED-AB3BD38F1919}"/>
                </a:ext>
              </a:extLst>
            </p:cNvPr>
            <p:cNvSpPr/>
            <p:nvPr/>
          </p:nvSpPr>
          <p:spPr>
            <a:xfrm>
              <a:off x="-53698" y="1934938"/>
              <a:ext cx="12292965" cy="2708910"/>
            </a:xfrm>
            <a:custGeom>
              <a:avLst/>
              <a:gdLst>
                <a:gd name="connsiteX0" fmla="*/ 54650 w 12292965"/>
                <a:gd name="connsiteY0" fmla="*/ 945422 h 2708910"/>
                <a:gd name="connsiteX1" fmla="*/ 6149697 w 12292965"/>
                <a:gd name="connsiteY1" fmla="*/ 1494062 h 2708910"/>
                <a:gd name="connsiteX2" fmla="*/ 12244745 w 12292965"/>
                <a:gd name="connsiteY2" fmla="*/ 945422 h 2708910"/>
              </a:gdLst>
              <a:ahLst/>
              <a:cxnLst>
                <a:cxn ang="0">
                  <a:pos x="connsiteX0" y="connsiteY0"/>
                </a:cxn>
                <a:cxn ang="0">
                  <a:pos x="connsiteX1" y="connsiteY1"/>
                </a:cxn>
                <a:cxn ang="0">
                  <a:pos x="connsiteX2" y="connsiteY2"/>
                </a:cxn>
              </a:cxnLst>
              <a:rect l="l" t="t" r="r" b="b"/>
              <a:pathLst>
                <a:path w="12292965" h="2708910">
                  <a:moveTo>
                    <a:pt x="54650" y="945422"/>
                  </a:moveTo>
                  <a:cubicBezTo>
                    <a:pt x="2086332" y="-403318"/>
                    <a:pt x="4118015" y="-220438"/>
                    <a:pt x="6149697" y="1494062"/>
                  </a:cubicBezTo>
                  <a:cubicBezTo>
                    <a:pt x="8181380" y="3208562"/>
                    <a:pt x="10213062" y="3025682"/>
                    <a:pt x="12244745" y="945422"/>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0" name="Freeform: Shape 99">
              <a:extLst>
                <a:ext uri="{FF2B5EF4-FFF2-40B4-BE49-F238E27FC236}">
                  <a16:creationId xmlns:a16="http://schemas.microsoft.com/office/drawing/2014/main" id="{36A368F0-BCFC-8CB0-22C2-76D72B71601B}"/>
                </a:ext>
              </a:extLst>
            </p:cNvPr>
            <p:cNvSpPr/>
            <p:nvPr/>
          </p:nvSpPr>
          <p:spPr>
            <a:xfrm>
              <a:off x="-53698" y="1896333"/>
              <a:ext cx="12292965" cy="2717483"/>
            </a:xfrm>
            <a:custGeom>
              <a:avLst/>
              <a:gdLst>
                <a:gd name="connsiteX0" fmla="*/ 54650 w 12292965"/>
                <a:gd name="connsiteY0" fmla="*/ 864012 h 2717482"/>
                <a:gd name="connsiteX1" fmla="*/ 6149697 w 12292965"/>
                <a:gd name="connsiteY1" fmla="*/ 1532667 h 2717482"/>
                <a:gd name="connsiteX2" fmla="*/ 12244745 w 12292965"/>
                <a:gd name="connsiteY2" fmla="*/ 864012 h 2717482"/>
              </a:gdLst>
              <a:ahLst/>
              <a:cxnLst>
                <a:cxn ang="0">
                  <a:pos x="connsiteX0" y="connsiteY0"/>
                </a:cxn>
                <a:cxn ang="0">
                  <a:pos x="connsiteX1" y="connsiteY1"/>
                </a:cxn>
                <a:cxn ang="0">
                  <a:pos x="connsiteX2" y="connsiteY2"/>
                </a:cxn>
              </a:cxnLst>
              <a:rect l="l" t="t" r="r" b="b"/>
              <a:pathLst>
                <a:path w="12292965" h="2717482">
                  <a:moveTo>
                    <a:pt x="54650" y="864012"/>
                  </a:moveTo>
                  <a:cubicBezTo>
                    <a:pt x="2086332" y="-404718"/>
                    <a:pt x="4118015" y="-181833"/>
                    <a:pt x="6149697" y="1532667"/>
                  </a:cubicBezTo>
                  <a:cubicBezTo>
                    <a:pt x="8181380" y="3247167"/>
                    <a:pt x="10213062" y="3024282"/>
                    <a:pt x="12244745" y="864012"/>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Freeform: Shape 100">
              <a:extLst>
                <a:ext uri="{FF2B5EF4-FFF2-40B4-BE49-F238E27FC236}">
                  <a16:creationId xmlns:a16="http://schemas.microsoft.com/office/drawing/2014/main" id="{7F095082-62DF-BAC7-A793-E5FC27EA19A8}"/>
                </a:ext>
              </a:extLst>
            </p:cNvPr>
            <p:cNvSpPr/>
            <p:nvPr/>
          </p:nvSpPr>
          <p:spPr>
            <a:xfrm>
              <a:off x="-53698" y="1855600"/>
              <a:ext cx="12292965" cy="2734628"/>
            </a:xfrm>
            <a:custGeom>
              <a:avLst/>
              <a:gdLst>
                <a:gd name="connsiteX0" fmla="*/ 54650 w 12292965"/>
                <a:gd name="connsiteY0" fmla="*/ 784730 h 2734627"/>
                <a:gd name="connsiteX1" fmla="*/ 6149697 w 12292965"/>
                <a:gd name="connsiteY1" fmla="*/ 1573400 h 2734627"/>
                <a:gd name="connsiteX2" fmla="*/ 12244745 w 12292965"/>
                <a:gd name="connsiteY2" fmla="*/ 784730 h 2734627"/>
              </a:gdLst>
              <a:ahLst/>
              <a:cxnLst>
                <a:cxn ang="0">
                  <a:pos x="connsiteX0" y="connsiteY0"/>
                </a:cxn>
                <a:cxn ang="0">
                  <a:pos x="connsiteX1" y="connsiteY1"/>
                </a:cxn>
                <a:cxn ang="0">
                  <a:pos x="connsiteX2" y="connsiteY2"/>
                </a:cxn>
              </a:cxnLst>
              <a:rect l="l" t="t" r="r" b="b"/>
              <a:pathLst>
                <a:path w="12292965" h="2734627">
                  <a:moveTo>
                    <a:pt x="54650" y="784730"/>
                  </a:moveTo>
                  <a:cubicBezTo>
                    <a:pt x="2086332" y="-403990"/>
                    <a:pt x="4118015" y="-141100"/>
                    <a:pt x="6149697" y="1573400"/>
                  </a:cubicBezTo>
                  <a:cubicBezTo>
                    <a:pt x="8181380" y="3287900"/>
                    <a:pt x="10213062" y="3025010"/>
                    <a:pt x="12244745" y="784730"/>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Freeform: Shape 101">
              <a:extLst>
                <a:ext uri="{FF2B5EF4-FFF2-40B4-BE49-F238E27FC236}">
                  <a16:creationId xmlns:a16="http://schemas.microsoft.com/office/drawing/2014/main" id="{621CA268-0772-3FFC-E6F0-C88C05CA745E}"/>
                </a:ext>
              </a:extLst>
            </p:cNvPr>
            <p:cNvSpPr/>
            <p:nvPr/>
          </p:nvSpPr>
          <p:spPr>
            <a:xfrm>
              <a:off x="-53698" y="1812559"/>
              <a:ext cx="12292965" cy="2760345"/>
            </a:xfrm>
            <a:custGeom>
              <a:avLst/>
              <a:gdLst>
                <a:gd name="connsiteX0" fmla="*/ 54650 w 12292965"/>
                <a:gd name="connsiteY0" fmla="*/ 707756 h 2760345"/>
                <a:gd name="connsiteX1" fmla="*/ 6149697 w 12292965"/>
                <a:gd name="connsiteY1" fmla="*/ 1616441 h 2760345"/>
                <a:gd name="connsiteX2" fmla="*/ 12244745 w 12292965"/>
                <a:gd name="connsiteY2" fmla="*/ 707756 h 2760345"/>
              </a:gdLst>
              <a:ahLst/>
              <a:cxnLst>
                <a:cxn ang="0">
                  <a:pos x="connsiteX0" y="connsiteY0"/>
                </a:cxn>
                <a:cxn ang="0">
                  <a:pos x="connsiteX1" y="connsiteY1"/>
                </a:cxn>
                <a:cxn ang="0">
                  <a:pos x="connsiteX2" y="connsiteY2"/>
                </a:cxn>
              </a:cxnLst>
              <a:rect l="l" t="t" r="r" b="b"/>
              <a:pathLst>
                <a:path w="12292965" h="2760345">
                  <a:moveTo>
                    <a:pt x="54650" y="707756"/>
                  </a:moveTo>
                  <a:cubicBezTo>
                    <a:pt x="2086332" y="-400954"/>
                    <a:pt x="4118015" y="-98059"/>
                    <a:pt x="6149697" y="1616441"/>
                  </a:cubicBezTo>
                  <a:cubicBezTo>
                    <a:pt x="8181380" y="3330941"/>
                    <a:pt x="10213062" y="3028046"/>
                    <a:pt x="12244745" y="707756"/>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Freeform: Shape 102">
              <a:extLst>
                <a:ext uri="{FF2B5EF4-FFF2-40B4-BE49-F238E27FC236}">
                  <a16:creationId xmlns:a16="http://schemas.microsoft.com/office/drawing/2014/main" id="{C38AA291-26E5-3B8A-79B1-FC9AE0B73A3B}"/>
                </a:ext>
              </a:extLst>
            </p:cNvPr>
            <p:cNvSpPr/>
            <p:nvPr/>
          </p:nvSpPr>
          <p:spPr>
            <a:xfrm>
              <a:off x="-53698" y="1767007"/>
              <a:ext cx="12292965" cy="2786063"/>
            </a:xfrm>
            <a:custGeom>
              <a:avLst/>
              <a:gdLst>
                <a:gd name="connsiteX0" fmla="*/ 54650 w 12292965"/>
                <a:gd name="connsiteY0" fmla="*/ 633293 h 2786062"/>
                <a:gd name="connsiteX1" fmla="*/ 6149697 w 12292965"/>
                <a:gd name="connsiteY1" fmla="*/ 1661994 h 2786062"/>
                <a:gd name="connsiteX2" fmla="*/ 12244745 w 12292965"/>
                <a:gd name="connsiteY2" fmla="*/ 633293 h 2786062"/>
              </a:gdLst>
              <a:ahLst/>
              <a:cxnLst>
                <a:cxn ang="0">
                  <a:pos x="connsiteX0" y="connsiteY0"/>
                </a:cxn>
                <a:cxn ang="0">
                  <a:pos x="connsiteX1" y="connsiteY1"/>
                </a:cxn>
                <a:cxn ang="0">
                  <a:pos x="connsiteX2" y="connsiteY2"/>
                </a:cxn>
              </a:cxnLst>
              <a:rect l="l" t="t" r="r" b="b"/>
              <a:pathLst>
                <a:path w="12292965" h="2786062">
                  <a:moveTo>
                    <a:pt x="54650" y="633293"/>
                  </a:moveTo>
                  <a:cubicBezTo>
                    <a:pt x="2086332" y="-395407"/>
                    <a:pt x="4118015" y="-52507"/>
                    <a:pt x="6149697" y="1661994"/>
                  </a:cubicBezTo>
                  <a:cubicBezTo>
                    <a:pt x="8181380" y="3376494"/>
                    <a:pt x="10213062" y="3033594"/>
                    <a:pt x="12244745" y="633293"/>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Freeform: Shape 103">
              <a:extLst>
                <a:ext uri="{FF2B5EF4-FFF2-40B4-BE49-F238E27FC236}">
                  <a16:creationId xmlns:a16="http://schemas.microsoft.com/office/drawing/2014/main" id="{5E45B6E7-1DDC-B888-0693-114A8CE649C3}"/>
                </a:ext>
              </a:extLst>
            </p:cNvPr>
            <p:cNvSpPr/>
            <p:nvPr/>
          </p:nvSpPr>
          <p:spPr>
            <a:xfrm>
              <a:off x="-53698" y="1718717"/>
              <a:ext cx="12292965" cy="2811780"/>
            </a:xfrm>
            <a:custGeom>
              <a:avLst/>
              <a:gdLst>
                <a:gd name="connsiteX0" fmla="*/ 54650 w 12292965"/>
                <a:gd name="connsiteY0" fmla="*/ 561568 h 2811780"/>
                <a:gd name="connsiteX1" fmla="*/ 6149697 w 12292965"/>
                <a:gd name="connsiteY1" fmla="*/ 1710283 h 2811780"/>
                <a:gd name="connsiteX2" fmla="*/ 12244745 w 12292965"/>
                <a:gd name="connsiteY2" fmla="*/ 561568 h 2811780"/>
              </a:gdLst>
              <a:ahLst/>
              <a:cxnLst>
                <a:cxn ang="0">
                  <a:pos x="connsiteX0" y="connsiteY0"/>
                </a:cxn>
                <a:cxn ang="0">
                  <a:pos x="connsiteX1" y="connsiteY1"/>
                </a:cxn>
                <a:cxn ang="0">
                  <a:pos x="connsiteX2" y="connsiteY2"/>
                </a:cxn>
              </a:cxnLst>
              <a:rect l="l" t="t" r="r" b="b"/>
              <a:pathLst>
                <a:path w="12292965" h="2811780">
                  <a:moveTo>
                    <a:pt x="54650" y="561568"/>
                  </a:moveTo>
                  <a:cubicBezTo>
                    <a:pt x="2086332" y="-387122"/>
                    <a:pt x="4118015" y="-4217"/>
                    <a:pt x="6149697" y="1710283"/>
                  </a:cubicBezTo>
                  <a:cubicBezTo>
                    <a:pt x="8181380" y="3424783"/>
                    <a:pt x="10213062" y="3041878"/>
                    <a:pt x="12244745" y="561568"/>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Freeform: Shape 104">
              <a:extLst>
                <a:ext uri="{FF2B5EF4-FFF2-40B4-BE49-F238E27FC236}">
                  <a16:creationId xmlns:a16="http://schemas.microsoft.com/office/drawing/2014/main" id="{65102662-972E-E482-7C36-D2551F8825F4}"/>
                </a:ext>
              </a:extLst>
            </p:cNvPr>
            <p:cNvSpPr/>
            <p:nvPr/>
          </p:nvSpPr>
          <p:spPr>
            <a:xfrm>
              <a:off x="-53698" y="1667437"/>
              <a:ext cx="12292965" cy="2846070"/>
            </a:xfrm>
            <a:custGeom>
              <a:avLst/>
              <a:gdLst>
                <a:gd name="connsiteX0" fmla="*/ 54650 w 12292965"/>
                <a:gd name="connsiteY0" fmla="*/ 492833 h 2846070"/>
                <a:gd name="connsiteX1" fmla="*/ 6149697 w 12292965"/>
                <a:gd name="connsiteY1" fmla="*/ 1761563 h 2846070"/>
                <a:gd name="connsiteX2" fmla="*/ 12244745 w 12292965"/>
                <a:gd name="connsiteY2" fmla="*/ 492833 h 2846070"/>
              </a:gdLst>
              <a:ahLst/>
              <a:cxnLst>
                <a:cxn ang="0">
                  <a:pos x="connsiteX0" y="connsiteY0"/>
                </a:cxn>
                <a:cxn ang="0">
                  <a:pos x="connsiteX1" y="connsiteY1"/>
                </a:cxn>
                <a:cxn ang="0">
                  <a:pos x="connsiteX2" y="connsiteY2"/>
                </a:cxn>
              </a:cxnLst>
              <a:rect l="l" t="t" r="r" b="b"/>
              <a:pathLst>
                <a:path w="12292965" h="2846070">
                  <a:moveTo>
                    <a:pt x="54650" y="492833"/>
                  </a:moveTo>
                  <a:cubicBezTo>
                    <a:pt x="2086332" y="-375847"/>
                    <a:pt x="4118015" y="47063"/>
                    <a:pt x="6149697" y="1761563"/>
                  </a:cubicBezTo>
                  <a:cubicBezTo>
                    <a:pt x="8181380" y="3476064"/>
                    <a:pt x="10213062" y="3053154"/>
                    <a:pt x="12244745" y="492833"/>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Freeform: Shape 105">
              <a:extLst>
                <a:ext uri="{FF2B5EF4-FFF2-40B4-BE49-F238E27FC236}">
                  <a16:creationId xmlns:a16="http://schemas.microsoft.com/office/drawing/2014/main" id="{565C89DB-4AA4-6433-D4FD-8E3CE587FFE3}"/>
                </a:ext>
              </a:extLst>
            </p:cNvPr>
            <p:cNvSpPr/>
            <p:nvPr/>
          </p:nvSpPr>
          <p:spPr>
            <a:xfrm>
              <a:off x="-53698" y="1612878"/>
              <a:ext cx="12292965" cy="2880360"/>
            </a:xfrm>
            <a:custGeom>
              <a:avLst/>
              <a:gdLst>
                <a:gd name="connsiteX0" fmla="*/ 54650 w 12292965"/>
                <a:gd name="connsiteY0" fmla="*/ 427377 h 2880360"/>
                <a:gd name="connsiteX1" fmla="*/ 6149697 w 12292965"/>
                <a:gd name="connsiteY1" fmla="*/ 1816122 h 2880360"/>
                <a:gd name="connsiteX2" fmla="*/ 12244745 w 12292965"/>
                <a:gd name="connsiteY2" fmla="*/ 427377 h 2880360"/>
              </a:gdLst>
              <a:ahLst/>
              <a:cxnLst>
                <a:cxn ang="0">
                  <a:pos x="connsiteX0" y="connsiteY0"/>
                </a:cxn>
                <a:cxn ang="0">
                  <a:pos x="connsiteX1" y="connsiteY1"/>
                </a:cxn>
                <a:cxn ang="0">
                  <a:pos x="connsiteX2" y="connsiteY2"/>
                </a:cxn>
              </a:cxnLst>
              <a:rect l="l" t="t" r="r" b="b"/>
              <a:pathLst>
                <a:path w="12292965" h="2880360">
                  <a:moveTo>
                    <a:pt x="54650" y="427377"/>
                  </a:moveTo>
                  <a:cubicBezTo>
                    <a:pt x="2086332" y="-361293"/>
                    <a:pt x="4118015" y="101622"/>
                    <a:pt x="6149697" y="1816122"/>
                  </a:cubicBezTo>
                  <a:cubicBezTo>
                    <a:pt x="8181380" y="3530622"/>
                    <a:pt x="10213062" y="3067707"/>
                    <a:pt x="12244745" y="427377"/>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Freeform: Shape 106">
              <a:extLst>
                <a:ext uri="{FF2B5EF4-FFF2-40B4-BE49-F238E27FC236}">
                  <a16:creationId xmlns:a16="http://schemas.microsoft.com/office/drawing/2014/main" id="{EC3E36E9-6B47-5993-17BA-5DC55EC3A6CE}"/>
                </a:ext>
              </a:extLst>
            </p:cNvPr>
            <p:cNvSpPr/>
            <p:nvPr/>
          </p:nvSpPr>
          <p:spPr>
            <a:xfrm>
              <a:off x="-53698" y="1554716"/>
              <a:ext cx="12292965" cy="2914650"/>
            </a:xfrm>
            <a:custGeom>
              <a:avLst/>
              <a:gdLst>
                <a:gd name="connsiteX0" fmla="*/ 54650 w 12292965"/>
                <a:gd name="connsiteY0" fmla="*/ 365524 h 2914650"/>
                <a:gd name="connsiteX1" fmla="*/ 6149697 w 12292965"/>
                <a:gd name="connsiteY1" fmla="*/ 1874284 h 2914650"/>
                <a:gd name="connsiteX2" fmla="*/ 12244745 w 12292965"/>
                <a:gd name="connsiteY2" fmla="*/ 365524 h 2914650"/>
              </a:gdLst>
              <a:ahLst/>
              <a:cxnLst>
                <a:cxn ang="0">
                  <a:pos x="connsiteX0" y="connsiteY0"/>
                </a:cxn>
                <a:cxn ang="0">
                  <a:pos x="connsiteX1" y="connsiteY1"/>
                </a:cxn>
                <a:cxn ang="0">
                  <a:pos x="connsiteX2" y="connsiteY2"/>
                </a:cxn>
              </a:cxnLst>
              <a:rect l="l" t="t" r="r" b="b"/>
              <a:pathLst>
                <a:path w="12292965" h="2914650">
                  <a:moveTo>
                    <a:pt x="54650" y="365524"/>
                  </a:moveTo>
                  <a:cubicBezTo>
                    <a:pt x="2086332" y="-343136"/>
                    <a:pt x="4118015" y="159784"/>
                    <a:pt x="6149697" y="1874284"/>
                  </a:cubicBezTo>
                  <a:cubicBezTo>
                    <a:pt x="8181380" y="3588784"/>
                    <a:pt x="10213062" y="3085864"/>
                    <a:pt x="12244745" y="365524"/>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Freeform: Shape 107">
              <a:extLst>
                <a:ext uri="{FF2B5EF4-FFF2-40B4-BE49-F238E27FC236}">
                  <a16:creationId xmlns:a16="http://schemas.microsoft.com/office/drawing/2014/main" id="{26354E25-E53B-8B93-95E5-E6ECC54CF0C6}"/>
                </a:ext>
              </a:extLst>
            </p:cNvPr>
            <p:cNvSpPr/>
            <p:nvPr/>
          </p:nvSpPr>
          <p:spPr>
            <a:xfrm>
              <a:off x="-53698" y="1492582"/>
              <a:ext cx="12292965" cy="2966085"/>
            </a:xfrm>
            <a:custGeom>
              <a:avLst/>
              <a:gdLst>
                <a:gd name="connsiteX0" fmla="*/ 54650 w 12292965"/>
                <a:gd name="connsiteY0" fmla="*/ 307643 h 2966085"/>
                <a:gd name="connsiteX1" fmla="*/ 6149697 w 12292965"/>
                <a:gd name="connsiteY1" fmla="*/ 1936418 h 2966085"/>
                <a:gd name="connsiteX2" fmla="*/ 12244745 w 12292965"/>
                <a:gd name="connsiteY2" fmla="*/ 307643 h 2966085"/>
              </a:gdLst>
              <a:ahLst/>
              <a:cxnLst>
                <a:cxn ang="0">
                  <a:pos x="connsiteX0" y="connsiteY0"/>
                </a:cxn>
                <a:cxn ang="0">
                  <a:pos x="connsiteX1" y="connsiteY1"/>
                </a:cxn>
                <a:cxn ang="0">
                  <a:pos x="connsiteX2" y="connsiteY2"/>
                </a:cxn>
              </a:cxnLst>
              <a:rect l="l" t="t" r="r" b="b"/>
              <a:pathLst>
                <a:path w="12292965" h="2966085">
                  <a:moveTo>
                    <a:pt x="54650" y="307643"/>
                  </a:moveTo>
                  <a:cubicBezTo>
                    <a:pt x="2086332" y="-321007"/>
                    <a:pt x="4118015" y="221918"/>
                    <a:pt x="6149697" y="1936418"/>
                  </a:cubicBezTo>
                  <a:cubicBezTo>
                    <a:pt x="8181380" y="3650918"/>
                    <a:pt x="10213062" y="3107993"/>
                    <a:pt x="12244745" y="307643"/>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Freeform: Shape 108">
              <a:extLst>
                <a:ext uri="{FF2B5EF4-FFF2-40B4-BE49-F238E27FC236}">
                  <a16:creationId xmlns:a16="http://schemas.microsoft.com/office/drawing/2014/main" id="{F9267FAD-131C-9650-3669-993FF87A20BD}"/>
                </a:ext>
              </a:extLst>
            </p:cNvPr>
            <p:cNvSpPr/>
            <p:nvPr/>
          </p:nvSpPr>
          <p:spPr>
            <a:xfrm>
              <a:off x="-53698" y="1426055"/>
              <a:ext cx="12292965" cy="3008948"/>
            </a:xfrm>
            <a:custGeom>
              <a:avLst/>
              <a:gdLst>
                <a:gd name="connsiteX0" fmla="*/ 54650 w 12292965"/>
                <a:gd name="connsiteY0" fmla="*/ 254155 h 3008947"/>
                <a:gd name="connsiteX1" fmla="*/ 6149697 w 12292965"/>
                <a:gd name="connsiteY1" fmla="*/ 2002945 h 3008947"/>
                <a:gd name="connsiteX2" fmla="*/ 12244745 w 12292965"/>
                <a:gd name="connsiteY2" fmla="*/ 254155 h 3008947"/>
              </a:gdLst>
              <a:ahLst/>
              <a:cxnLst>
                <a:cxn ang="0">
                  <a:pos x="connsiteX0" y="connsiteY0"/>
                </a:cxn>
                <a:cxn ang="0">
                  <a:pos x="connsiteX1" y="connsiteY1"/>
                </a:cxn>
                <a:cxn ang="0">
                  <a:pos x="connsiteX2" y="connsiteY2"/>
                </a:cxn>
              </a:cxnLst>
              <a:rect l="l" t="t" r="r" b="b"/>
              <a:pathLst>
                <a:path w="12292965" h="3008947">
                  <a:moveTo>
                    <a:pt x="54650" y="254155"/>
                  </a:moveTo>
                  <a:cubicBezTo>
                    <a:pt x="2086332" y="-294485"/>
                    <a:pt x="4118015" y="288445"/>
                    <a:pt x="6149697" y="2002945"/>
                  </a:cubicBezTo>
                  <a:cubicBezTo>
                    <a:pt x="8181380" y="3717445"/>
                    <a:pt x="10213062" y="3134515"/>
                    <a:pt x="12244745" y="254155"/>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Freeform: Shape 109">
              <a:extLst>
                <a:ext uri="{FF2B5EF4-FFF2-40B4-BE49-F238E27FC236}">
                  <a16:creationId xmlns:a16="http://schemas.microsoft.com/office/drawing/2014/main" id="{4392799A-909D-55ED-0E1E-B6D15E33F502}"/>
                </a:ext>
              </a:extLst>
            </p:cNvPr>
            <p:cNvSpPr/>
            <p:nvPr/>
          </p:nvSpPr>
          <p:spPr>
            <a:xfrm>
              <a:off x="-53698" y="1354651"/>
              <a:ext cx="12292965" cy="3068955"/>
            </a:xfrm>
            <a:custGeom>
              <a:avLst/>
              <a:gdLst>
                <a:gd name="connsiteX0" fmla="*/ 54650 w 12292965"/>
                <a:gd name="connsiteY0" fmla="*/ 205544 h 3068955"/>
                <a:gd name="connsiteX1" fmla="*/ 6149697 w 12292965"/>
                <a:gd name="connsiteY1" fmla="*/ 2074349 h 3068955"/>
                <a:gd name="connsiteX2" fmla="*/ 12244745 w 12292965"/>
                <a:gd name="connsiteY2" fmla="*/ 205544 h 3068955"/>
              </a:gdLst>
              <a:ahLst/>
              <a:cxnLst>
                <a:cxn ang="0">
                  <a:pos x="connsiteX0" y="connsiteY0"/>
                </a:cxn>
                <a:cxn ang="0">
                  <a:pos x="connsiteX1" y="connsiteY1"/>
                </a:cxn>
                <a:cxn ang="0">
                  <a:pos x="connsiteX2" y="connsiteY2"/>
                </a:cxn>
              </a:cxnLst>
              <a:rect l="l" t="t" r="r" b="b"/>
              <a:pathLst>
                <a:path w="12292965" h="3068955">
                  <a:moveTo>
                    <a:pt x="54650" y="205544"/>
                  </a:moveTo>
                  <a:cubicBezTo>
                    <a:pt x="2086332" y="-263086"/>
                    <a:pt x="4118015" y="359849"/>
                    <a:pt x="6149697" y="2074349"/>
                  </a:cubicBezTo>
                  <a:cubicBezTo>
                    <a:pt x="8181380" y="3788849"/>
                    <a:pt x="10213062" y="3165914"/>
                    <a:pt x="12244745" y="205544"/>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Freeform: Shape 110">
              <a:extLst>
                <a:ext uri="{FF2B5EF4-FFF2-40B4-BE49-F238E27FC236}">
                  <a16:creationId xmlns:a16="http://schemas.microsoft.com/office/drawing/2014/main" id="{4A62CC1C-F1D9-B3CF-CB89-318F2BE77A7C}"/>
                </a:ext>
              </a:extLst>
            </p:cNvPr>
            <p:cNvSpPr/>
            <p:nvPr/>
          </p:nvSpPr>
          <p:spPr>
            <a:xfrm>
              <a:off x="-53698" y="1277815"/>
              <a:ext cx="12292965" cy="3128963"/>
            </a:xfrm>
            <a:custGeom>
              <a:avLst/>
              <a:gdLst>
                <a:gd name="connsiteX0" fmla="*/ 54650 w 12292965"/>
                <a:gd name="connsiteY0" fmla="*/ 162365 h 3128962"/>
                <a:gd name="connsiteX1" fmla="*/ 6149697 w 12292965"/>
                <a:gd name="connsiteY1" fmla="*/ 2151185 h 3128962"/>
                <a:gd name="connsiteX2" fmla="*/ 12244745 w 12292965"/>
                <a:gd name="connsiteY2" fmla="*/ 162365 h 3128962"/>
              </a:gdLst>
              <a:ahLst/>
              <a:cxnLst>
                <a:cxn ang="0">
                  <a:pos x="connsiteX0" y="connsiteY0"/>
                </a:cxn>
                <a:cxn ang="0">
                  <a:pos x="connsiteX1" y="connsiteY1"/>
                </a:cxn>
                <a:cxn ang="0">
                  <a:pos x="connsiteX2" y="connsiteY2"/>
                </a:cxn>
              </a:cxnLst>
              <a:rect l="l" t="t" r="r" b="b"/>
              <a:pathLst>
                <a:path w="12292965" h="3128962">
                  <a:moveTo>
                    <a:pt x="54650" y="162365"/>
                  </a:moveTo>
                  <a:cubicBezTo>
                    <a:pt x="2086332" y="-226255"/>
                    <a:pt x="4118015" y="436685"/>
                    <a:pt x="6149697" y="2151185"/>
                  </a:cubicBezTo>
                  <a:cubicBezTo>
                    <a:pt x="8181380" y="3865685"/>
                    <a:pt x="10213062" y="3202745"/>
                    <a:pt x="12244745" y="162365"/>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Freeform: Shape 111">
              <a:extLst>
                <a:ext uri="{FF2B5EF4-FFF2-40B4-BE49-F238E27FC236}">
                  <a16:creationId xmlns:a16="http://schemas.microsoft.com/office/drawing/2014/main" id="{AA183501-9AAB-FACC-0BAD-3692ED78E143}"/>
                </a:ext>
              </a:extLst>
            </p:cNvPr>
            <p:cNvSpPr/>
            <p:nvPr/>
          </p:nvSpPr>
          <p:spPr>
            <a:xfrm>
              <a:off x="-53698" y="1194901"/>
              <a:ext cx="12292965" cy="3197543"/>
            </a:xfrm>
            <a:custGeom>
              <a:avLst/>
              <a:gdLst>
                <a:gd name="connsiteX0" fmla="*/ 54650 w 12292965"/>
                <a:gd name="connsiteY0" fmla="*/ 125264 h 3197542"/>
                <a:gd name="connsiteX1" fmla="*/ 6149697 w 12292965"/>
                <a:gd name="connsiteY1" fmla="*/ 2234099 h 3197542"/>
                <a:gd name="connsiteX2" fmla="*/ 12244745 w 12292965"/>
                <a:gd name="connsiteY2" fmla="*/ 125264 h 3197542"/>
              </a:gdLst>
              <a:ahLst/>
              <a:cxnLst>
                <a:cxn ang="0">
                  <a:pos x="connsiteX0" y="connsiteY0"/>
                </a:cxn>
                <a:cxn ang="0">
                  <a:pos x="connsiteX1" y="connsiteY1"/>
                </a:cxn>
                <a:cxn ang="0">
                  <a:pos x="connsiteX2" y="connsiteY2"/>
                </a:cxn>
              </a:cxnLst>
              <a:rect l="l" t="t" r="r" b="b"/>
              <a:pathLst>
                <a:path w="12292965" h="3197542">
                  <a:moveTo>
                    <a:pt x="54650" y="125264"/>
                  </a:moveTo>
                  <a:cubicBezTo>
                    <a:pt x="2086332" y="-183346"/>
                    <a:pt x="4118015" y="519599"/>
                    <a:pt x="6149697" y="2234099"/>
                  </a:cubicBezTo>
                  <a:cubicBezTo>
                    <a:pt x="8181380" y="3948599"/>
                    <a:pt x="10213062" y="3245654"/>
                    <a:pt x="12244745" y="125264"/>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Freeform: Shape 112">
              <a:extLst>
                <a:ext uri="{FF2B5EF4-FFF2-40B4-BE49-F238E27FC236}">
                  <a16:creationId xmlns:a16="http://schemas.microsoft.com/office/drawing/2014/main" id="{0A906629-59B6-0459-5067-531A191D1044}"/>
                </a:ext>
              </a:extLst>
            </p:cNvPr>
            <p:cNvSpPr/>
            <p:nvPr/>
          </p:nvSpPr>
          <p:spPr>
            <a:xfrm>
              <a:off x="-53698" y="1105159"/>
              <a:ext cx="12292965" cy="3274695"/>
            </a:xfrm>
            <a:custGeom>
              <a:avLst/>
              <a:gdLst>
                <a:gd name="connsiteX0" fmla="*/ 54650 w 12292965"/>
                <a:gd name="connsiteY0" fmla="*/ 94991 h 3274695"/>
                <a:gd name="connsiteX1" fmla="*/ 6149697 w 12292965"/>
                <a:gd name="connsiteY1" fmla="*/ 2323841 h 3274695"/>
                <a:gd name="connsiteX2" fmla="*/ 12244745 w 12292965"/>
                <a:gd name="connsiteY2" fmla="*/ 94991 h 3274695"/>
              </a:gdLst>
              <a:ahLst/>
              <a:cxnLst>
                <a:cxn ang="0">
                  <a:pos x="connsiteX0" y="connsiteY0"/>
                </a:cxn>
                <a:cxn ang="0">
                  <a:pos x="connsiteX1" y="connsiteY1"/>
                </a:cxn>
                <a:cxn ang="0">
                  <a:pos x="connsiteX2" y="connsiteY2"/>
                </a:cxn>
              </a:cxnLst>
              <a:rect l="l" t="t" r="r" b="b"/>
              <a:pathLst>
                <a:path w="12292965" h="3274695">
                  <a:moveTo>
                    <a:pt x="54650" y="94991"/>
                  </a:moveTo>
                  <a:cubicBezTo>
                    <a:pt x="2086332" y="-133609"/>
                    <a:pt x="4118015" y="609341"/>
                    <a:pt x="6149697" y="2323841"/>
                  </a:cubicBezTo>
                  <a:cubicBezTo>
                    <a:pt x="8181380" y="4038341"/>
                    <a:pt x="10213062" y="3295391"/>
                    <a:pt x="12244745" y="94991"/>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Freeform: Shape 113">
              <a:extLst>
                <a:ext uri="{FF2B5EF4-FFF2-40B4-BE49-F238E27FC236}">
                  <a16:creationId xmlns:a16="http://schemas.microsoft.com/office/drawing/2014/main" id="{2326E9D6-CDC2-BE01-1546-ADDBDD41E6BB}"/>
                </a:ext>
              </a:extLst>
            </p:cNvPr>
            <p:cNvSpPr/>
            <p:nvPr/>
          </p:nvSpPr>
          <p:spPr>
            <a:xfrm>
              <a:off x="-53698" y="1007709"/>
              <a:ext cx="12292965" cy="3351848"/>
            </a:xfrm>
            <a:custGeom>
              <a:avLst/>
              <a:gdLst>
                <a:gd name="connsiteX0" fmla="*/ 54650 w 12292965"/>
                <a:gd name="connsiteY0" fmla="*/ 72426 h 3351847"/>
                <a:gd name="connsiteX1" fmla="*/ 6149697 w 12292965"/>
                <a:gd name="connsiteY1" fmla="*/ 2421291 h 3351847"/>
                <a:gd name="connsiteX2" fmla="*/ 12244745 w 12292965"/>
                <a:gd name="connsiteY2" fmla="*/ 72426 h 3351847"/>
              </a:gdLst>
              <a:ahLst/>
              <a:cxnLst>
                <a:cxn ang="0">
                  <a:pos x="connsiteX0" y="connsiteY0"/>
                </a:cxn>
                <a:cxn ang="0">
                  <a:pos x="connsiteX1" y="connsiteY1"/>
                </a:cxn>
                <a:cxn ang="0">
                  <a:pos x="connsiteX2" y="connsiteY2"/>
                </a:cxn>
              </a:cxnLst>
              <a:rect l="l" t="t" r="r" b="b"/>
              <a:pathLst>
                <a:path w="12292965" h="3351847">
                  <a:moveTo>
                    <a:pt x="54650" y="72426"/>
                  </a:moveTo>
                  <a:cubicBezTo>
                    <a:pt x="2086332" y="-76164"/>
                    <a:pt x="4118015" y="706791"/>
                    <a:pt x="6149697" y="2421291"/>
                  </a:cubicBezTo>
                  <a:cubicBezTo>
                    <a:pt x="8181380" y="4135791"/>
                    <a:pt x="10213062" y="3352836"/>
                    <a:pt x="12244745" y="72426"/>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Freeform: Shape 114">
              <a:extLst>
                <a:ext uri="{FF2B5EF4-FFF2-40B4-BE49-F238E27FC236}">
                  <a16:creationId xmlns:a16="http://schemas.microsoft.com/office/drawing/2014/main" id="{DF8C787D-6239-35DE-FCF7-DE1DB0C439E0}"/>
                </a:ext>
              </a:extLst>
            </p:cNvPr>
            <p:cNvSpPr/>
            <p:nvPr/>
          </p:nvSpPr>
          <p:spPr>
            <a:xfrm>
              <a:off x="-53698" y="901515"/>
              <a:ext cx="12292965" cy="3446145"/>
            </a:xfrm>
            <a:custGeom>
              <a:avLst/>
              <a:gdLst>
                <a:gd name="connsiteX0" fmla="*/ 54650 w 12292965"/>
                <a:gd name="connsiteY0" fmla="*/ 58606 h 3446145"/>
                <a:gd name="connsiteX1" fmla="*/ 6149697 w 12292965"/>
                <a:gd name="connsiteY1" fmla="*/ 2527486 h 3446145"/>
                <a:gd name="connsiteX2" fmla="*/ 12244745 w 12292965"/>
                <a:gd name="connsiteY2" fmla="*/ 58606 h 3446145"/>
              </a:gdLst>
              <a:ahLst/>
              <a:cxnLst>
                <a:cxn ang="0">
                  <a:pos x="connsiteX0" y="connsiteY0"/>
                </a:cxn>
                <a:cxn ang="0">
                  <a:pos x="connsiteX1" y="connsiteY1"/>
                </a:cxn>
                <a:cxn ang="0">
                  <a:pos x="connsiteX2" y="connsiteY2"/>
                </a:cxn>
              </a:cxnLst>
              <a:rect l="l" t="t" r="r" b="b"/>
              <a:pathLst>
                <a:path w="12292965" h="3446145">
                  <a:moveTo>
                    <a:pt x="54650" y="58606"/>
                  </a:moveTo>
                  <a:cubicBezTo>
                    <a:pt x="2086332" y="-9974"/>
                    <a:pt x="4118015" y="812986"/>
                    <a:pt x="6149697" y="2527486"/>
                  </a:cubicBezTo>
                  <a:cubicBezTo>
                    <a:pt x="8181380" y="4241986"/>
                    <a:pt x="10213062" y="3419026"/>
                    <a:pt x="12244745" y="58606"/>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Freeform: Shape 115">
              <a:extLst>
                <a:ext uri="{FF2B5EF4-FFF2-40B4-BE49-F238E27FC236}">
                  <a16:creationId xmlns:a16="http://schemas.microsoft.com/office/drawing/2014/main" id="{402353D3-F9DB-D550-F19F-82F77BF6D0C7}"/>
                </a:ext>
              </a:extLst>
            </p:cNvPr>
            <p:cNvSpPr/>
            <p:nvPr/>
          </p:nvSpPr>
          <p:spPr>
            <a:xfrm>
              <a:off x="-53698" y="785455"/>
              <a:ext cx="12292965" cy="3549015"/>
            </a:xfrm>
            <a:custGeom>
              <a:avLst/>
              <a:gdLst>
                <a:gd name="connsiteX0" fmla="*/ 54650 w 12292965"/>
                <a:gd name="connsiteY0" fmla="*/ 54650 h 3549015"/>
                <a:gd name="connsiteX1" fmla="*/ 6149697 w 12292965"/>
                <a:gd name="connsiteY1" fmla="*/ 2643545 h 3549015"/>
                <a:gd name="connsiteX2" fmla="*/ 12244745 w 12292965"/>
                <a:gd name="connsiteY2" fmla="*/ 54650 h 3549015"/>
              </a:gdLst>
              <a:ahLst/>
              <a:cxnLst>
                <a:cxn ang="0">
                  <a:pos x="connsiteX0" y="connsiteY0"/>
                </a:cxn>
                <a:cxn ang="0">
                  <a:pos x="connsiteX1" y="connsiteY1"/>
                </a:cxn>
                <a:cxn ang="0">
                  <a:pos x="connsiteX2" y="connsiteY2"/>
                </a:cxn>
              </a:cxnLst>
              <a:rect l="l" t="t" r="r" b="b"/>
              <a:pathLst>
                <a:path w="12292965" h="3549015">
                  <a:moveTo>
                    <a:pt x="54650" y="54650"/>
                  </a:moveTo>
                  <a:cubicBezTo>
                    <a:pt x="2086332" y="66080"/>
                    <a:pt x="4118015" y="929045"/>
                    <a:pt x="6149697" y="2643545"/>
                  </a:cubicBezTo>
                  <a:cubicBezTo>
                    <a:pt x="8181380" y="4358045"/>
                    <a:pt x="10213062" y="3495080"/>
                    <a:pt x="12244745" y="54650"/>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Freeform: Shape 116">
              <a:extLst>
                <a:ext uri="{FF2B5EF4-FFF2-40B4-BE49-F238E27FC236}">
                  <a16:creationId xmlns:a16="http://schemas.microsoft.com/office/drawing/2014/main" id="{381724E2-AD93-DAAC-AA5D-2CE1A5502DEA}"/>
                </a:ext>
              </a:extLst>
            </p:cNvPr>
            <p:cNvSpPr/>
            <p:nvPr/>
          </p:nvSpPr>
          <p:spPr>
            <a:xfrm>
              <a:off x="-53698" y="665440"/>
              <a:ext cx="12292965" cy="3660458"/>
            </a:xfrm>
            <a:custGeom>
              <a:avLst/>
              <a:gdLst>
                <a:gd name="connsiteX0" fmla="*/ 54650 w 12292965"/>
                <a:gd name="connsiteY0" fmla="*/ 54650 h 3660457"/>
                <a:gd name="connsiteX1" fmla="*/ 6149697 w 12292965"/>
                <a:gd name="connsiteY1" fmla="*/ 2763560 h 3660457"/>
                <a:gd name="connsiteX2" fmla="*/ 12244745 w 12292965"/>
                <a:gd name="connsiteY2" fmla="*/ 54650 h 3660457"/>
              </a:gdLst>
              <a:ahLst/>
              <a:cxnLst>
                <a:cxn ang="0">
                  <a:pos x="connsiteX0" y="connsiteY0"/>
                </a:cxn>
                <a:cxn ang="0">
                  <a:pos x="connsiteX1" y="connsiteY1"/>
                </a:cxn>
                <a:cxn ang="0">
                  <a:pos x="connsiteX2" y="connsiteY2"/>
                </a:cxn>
              </a:cxnLst>
              <a:rect l="l" t="t" r="r" b="b"/>
              <a:pathLst>
                <a:path w="12292965" h="3660457">
                  <a:moveTo>
                    <a:pt x="54650" y="54650"/>
                  </a:moveTo>
                  <a:cubicBezTo>
                    <a:pt x="2086332" y="146090"/>
                    <a:pt x="4118015" y="1049060"/>
                    <a:pt x="6149697" y="2763560"/>
                  </a:cubicBezTo>
                  <a:cubicBezTo>
                    <a:pt x="8181380" y="4478060"/>
                    <a:pt x="10213062" y="3575090"/>
                    <a:pt x="12244745" y="54650"/>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Freeform: Shape 117">
              <a:extLst>
                <a:ext uri="{FF2B5EF4-FFF2-40B4-BE49-F238E27FC236}">
                  <a16:creationId xmlns:a16="http://schemas.microsoft.com/office/drawing/2014/main" id="{DD421A4C-1024-80CD-2A7F-6E148B7BC101}"/>
                </a:ext>
              </a:extLst>
            </p:cNvPr>
            <p:cNvSpPr/>
            <p:nvPr/>
          </p:nvSpPr>
          <p:spPr>
            <a:xfrm>
              <a:off x="-53698" y="545425"/>
              <a:ext cx="12292965" cy="3763328"/>
            </a:xfrm>
            <a:custGeom>
              <a:avLst/>
              <a:gdLst>
                <a:gd name="connsiteX0" fmla="*/ 54650 w 12292965"/>
                <a:gd name="connsiteY0" fmla="*/ 54650 h 3763327"/>
                <a:gd name="connsiteX1" fmla="*/ 6149697 w 12292965"/>
                <a:gd name="connsiteY1" fmla="*/ 2883575 h 3763327"/>
                <a:gd name="connsiteX2" fmla="*/ 12244745 w 12292965"/>
                <a:gd name="connsiteY2" fmla="*/ 54650 h 3763327"/>
              </a:gdLst>
              <a:ahLst/>
              <a:cxnLst>
                <a:cxn ang="0">
                  <a:pos x="connsiteX0" y="connsiteY0"/>
                </a:cxn>
                <a:cxn ang="0">
                  <a:pos x="connsiteX1" y="connsiteY1"/>
                </a:cxn>
                <a:cxn ang="0">
                  <a:pos x="connsiteX2" y="connsiteY2"/>
                </a:cxn>
              </a:cxnLst>
              <a:rect l="l" t="t" r="r" b="b"/>
              <a:pathLst>
                <a:path w="12292965" h="3763327">
                  <a:moveTo>
                    <a:pt x="54650" y="54650"/>
                  </a:moveTo>
                  <a:cubicBezTo>
                    <a:pt x="2086332" y="226100"/>
                    <a:pt x="4118015" y="1169075"/>
                    <a:pt x="6149697" y="2883575"/>
                  </a:cubicBezTo>
                  <a:cubicBezTo>
                    <a:pt x="8181380" y="4598075"/>
                    <a:pt x="10213062" y="3655100"/>
                    <a:pt x="12244745" y="54650"/>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Freeform: Shape 118">
              <a:extLst>
                <a:ext uri="{FF2B5EF4-FFF2-40B4-BE49-F238E27FC236}">
                  <a16:creationId xmlns:a16="http://schemas.microsoft.com/office/drawing/2014/main" id="{3428853E-DBD6-02F1-6894-21B096B24CA2}"/>
                </a:ext>
              </a:extLst>
            </p:cNvPr>
            <p:cNvSpPr/>
            <p:nvPr/>
          </p:nvSpPr>
          <p:spPr>
            <a:xfrm>
              <a:off x="-53698" y="425410"/>
              <a:ext cx="12292965" cy="3874770"/>
            </a:xfrm>
            <a:custGeom>
              <a:avLst/>
              <a:gdLst>
                <a:gd name="connsiteX0" fmla="*/ 54650 w 12292965"/>
                <a:gd name="connsiteY0" fmla="*/ 54650 h 3874770"/>
                <a:gd name="connsiteX1" fmla="*/ 6149697 w 12292965"/>
                <a:gd name="connsiteY1" fmla="*/ 3003590 h 3874770"/>
                <a:gd name="connsiteX2" fmla="*/ 12244745 w 12292965"/>
                <a:gd name="connsiteY2" fmla="*/ 54650 h 3874770"/>
              </a:gdLst>
              <a:ahLst/>
              <a:cxnLst>
                <a:cxn ang="0">
                  <a:pos x="connsiteX0" y="connsiteY0"/>
                </a:cxn>
                <a:cxn ang="0">
                  <a:pos x="connsiteX1" y="connsiteY1"/>
                </a:cxn>
                <a:cxn ang="0">
                  <a:pos x="connsiteX2" y="connsiteY2"/>
                </a:cxn>
              </a:cxnLst>
              <a:rect l="l" t="t" r="r" b="b"/>
              <a:pathLst>
                <a:path w="12292965" h="3874770">
                  <a:moveTo>
                    <a:pt x="54650" y="54650"/>
                  </a:moveTo>
                  <a:cubicBezTo>
                    <a:pt x="2086332" y="306110"/>
                    <a:pt x="4118015" y="1289090"/>
                    <a:pt x="6149697" y="3003590"/>
                  </a:cubicBezTo>
                  <a:cubicBezTo>
                    <a:pt x="8181380" y="4718090"/>
                    <a:pt x="10213062" y="3735110"/>
                    <a:pt x="12244745" y="54650"/>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Freeform: Shape 119">
              <a:extLst>
                <a:ext uri="{FF2B5EF4-FFF2-40B4-BE49-F238E27FC236}">
                  <a16:creationId xmlns:a16="http://schemas.microsoft.com/office/drawing/2014/main" id="{43D33AD4-4E76-0102-321E-89B595F6FC0B}"/>
                </a:ext>
              </a:extLst>
            </p:cNvPr>
            <p:cNvSpPr/>
            <p:nvPr/>
          </p:nvSpPr>
          <p:spPr>
            <a:xfrm>
              <a:off x="-53698" y="305395"/>
              <a:ext cx="12292965" cy="3977640"/>
            </a:xfrm>
            <a:custGeom>
              <a:avLst/>
              <a:gdLst>
                <a:gd name="connsiteX0" fmla="*/ 54650 w 12292965"/>
                <a:gd name="connsiteY0" fmla="*/ 54650 h 3977640"/>
                <a:gd name="connsiteX1" fmla="*/ 6149697 w 12292965"/>
                <a:gd name="connsiteY1" fmla="*/ 3123605 h 3977640"/>
                <a:gd name="connsiteX2" fmla="*/ 12244745 w 12292965"/>
                <a:gd name="connsiteY2" fmla="*/ 54650 h 3977640"/>
              </a:gdLst>
              <a:ahLst/>
              <a:cxnLst>
                <a:cxn ang="0">
                  <a:pos x="connsiteX0" y="connsiteY0"/>
                </a:cxn>
                <a:cxn ang="0">
                  <a:pos x="connsiteX1" y="connsiteY1"/>
                </a:cxn>
                <a:cxn ang="0">
                  <a:pos x="connsiteX2" y="connsiteY2"/>
                </a:cxn>
              </a:cxnLst>
              <a:rect l="l" t="t" r="r" b="b"/>
              <a:pathLst>
                <a:path w="12292965" h="3977640">
                  <a:moveTo>
                    <a:pt x="54650" y="54650"/>
                  </a:moveTo>
                  <a:cubicBezTo>
                    <a:pt x="2086332" y="386120"/>
                    <a:pt x="4118015" y="1409105"/>
                    <a:pt x="6149697" y="3123605"/>
                  </a:cubicBezTo>
                  <a:cubicBezTo>
                    <a:pt x="8181380" y="4838105"/>
                    <a:pt x="10213062" y="3815120"/>
                    <a:pt x="12244745" y="54650"/>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Freeform: Shape 120">
              <a:extLst>
                <a:ext uri="{FF2B5EF4-FFF2-40B4-BE49-F238E27FC236}">
                  <a16:creationId xmlns:a16="http://schemas.microsoft.com/office/drawing/2014/main" id="{9E13A3AB-FA4E-94AC-E684-1C1760878BB1}"/>
                </a:ext>
              </a:extLst>
            </p:cNvPr>
            <p:cNvSpPr/>
            <p:nvPr/>
          </p:nvSpPr>
          <p:spPr>
            <a:xfrm>
              <a:off x="-53698" y="185380"/>
              <a:ext cx="12292965" cy="4089083"/>
            </a:xfrm>
            <a:custGeom>
              <a:avLst/>
              <a:gdLst>
                <a:gd name="connsiteX0" fmla="*/ 54650 w 12292965"/>
                <a:gd name="connsiteY0" fmla="*/ 54650 h 4089082"/>
                <a:gd name="connsiteX1" fmla="*/ 6149697 w 12292965"/>
                <a:gd name="connsiteY1" fmla="*/ 3243620 h 4089082"/>
                <a:gd name="connsiteX2" fmla="*/ 12244745 w 12292965"/>
                <a:gd name="connsiteY2" fmla="*/ 54650 h 4089082"/>
              </a:gdLst>
              <a:ahLst/>
              <a:cxnLst>
                <a:cxn ang="0">
                  <a:pos x="connsiteX0" y="connsiteY0"/>
                </a:cxn>
                <a:cxn ang="0">
                  <a:pos x="connsiteX1" y="connsiteY1"/>
                </a:cxn>
                <a:cxn ang="0">
                  <a:pos x="connsiteX2" y="connsiteY2"/>
                </a:cxn>
              </a:cxnLst>
              <a:rect l="l" t="t" r="r" b="b"/>
              <a:pathLst>
                <a:path w="12292965" h="4089082">
                  <a:moveTo>
                    <a:pt x="54650" y="54650"/>
                  </a:moveTo>
                  <a:cubicBezTo>
                    <a:pt x="2086332" y="466130"/>
                    <a:pt x="4118015" y="1529120"/>
                    <a:pt x="6149697" y="3243620"/>
                  </a:cubicBezTo>
                  <a:cubicBezTo>
                    <a:pt x="8181380" y="4958120"/>
                    <a:pt x="10213062" y="3895130"/>
                    <a:pt x="12244745" y="54650"/>
                  </a:cubicBezTo>
                </a:path>
              </a:pathLst>
            </a:custGeom>
            <a:noFill/>
            <a:ln w="22225" cap="rnd">
              <a:gradFill>
                <a:gsLst>
                  <a:gs pos="0">
                    <a:schemeClr val="accent2">
                      <a:alpha val="7000"/>
                    </a:schemeClr>
                  </a:gs>
                  <a:gs pos="68000">
                    <a:schemeClr val="accent2">
                      <a:alpha val="0"/>
                    </a:schemeClr>
                  </a:gs>
                  <a:gs pos="100000">
                    <a:schemeClr val="accent2">
                      <a:alpha val="1000"/>
                    </a:schemeClr>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125" name="Picture 12">
            <a:extLst>
              <a:ext uri="{FF2B5EF4-FFF2-40B4-BE49-F238E27FC236}">
                <a16:creationId xmlns:a16="http://schemas.microsoft.com/office/drawing/2014/main" id="{2663E9C0-73CF-0FE3-4C43-1CB2BFB47F3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4008" t="-30621" r="4008" b="30621"/>
          <a:stretch>
            <a:fillRect/>
          </a:stretch>
        </p:blipFill>
        <p:spPr bwMode="auto">
          <a:xfrm>
            <a:off x="10753145" y="-20030"/>
            <a:ext cx="1230313"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 name="Title 1">
            <a:extLst>
              <a:ext uri="{FF2B5EF4-FFF2-40B4-BE49-F238E27FC236}">
                <a16:creationId xmlns:a16="http://schemas.microsoft.com/office/drawing/2014/main" id="{53334B17-5FE0-E27B-F98F-DCE1F55AD70B}"/>
              </a:ext>
            </a:extLst>
          </p:cNvPr>
          <p:cNvSpPr txBox="1">
            <a:spLocks/>
          </p:cNvSpPr>
          <p:nvPr/>
        </p:nvSpPr>
        <p:spPr>
          <a:xfrm>
            <a:off x="-1" y="58616"/>
            <a:ext cx="10679585" cy="654479"/>
          </a:xfrm>
          <a:prstGeom prst="rect">
            <a:avLst/>
          </a:prstGeom>
        </p:spPr>
        <p:txBody>
          <a:bodyPr/>
          <a:lst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a:lstStyle>
          <a:p>
            <a:r>
              <a:rPr lang="en-GB" sz="3600" dirty="0">
                <a:solidFill>
                  <a:schemeClr val="bg1"/>
                </a:solidFill>
                <a:latin typeface="Arial" panose="020B0604020202020204" pitchFamily="34" charset="0"/>
              </a:rPr>
              <a:t>The Difference in Understanding?</a:t>
            </a:r>
          </a:p>
        </p:txBody>
      </p:sp>
      <p:sp>
        <p:nvSpPr>
          <p:cNvPr id="122" name="object 18">
            <a:extLst>
              <a:ext uri="{FF2B5EF4-FFF2-40B4-BE49-F238E27FC236}">
                <a16:creationId xmlns:a16="http://schemas.microsoft.com/office/drawing/2014/main" id="{F8F7A10B-E8BF-C074-0A28-F76342216742}"/>
              </a:ext>
            </a:extLst>
          </p:cNvPr>
          <p:cNvSpPr txBox="1"/>
          <p:nvPr/>
        </p:nvSpPr>
        <p:spPr>
          <a:xfrm>
            <a:off x="3598863" y="6688138"/>
            <a:ext cx="4994275"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latin typeface="Calibri"/>
                <a:cs typeface="Calibri"/>
              </a:rPr>
              <a:t>“</a:t>
            </a:r>
            <a:r>
              <a:rPr sz="650" spc="-5" dirty="0">
                <a:solidFill>
                  <a:schemeClr val="bg1"/>
                </a:solidFill>
                <a:latin typeface="Calibri"/>
                <a:cs typeface="Calibri"/>
              </a:rPr>
              <a:t>C</a:t>
            </a:r>
            <a:r>
              <a:rPr sz="650" spc="-15" dirty="0">
                <a:solidFill>
                  <a:schemeClr val="bg1"/>
                </a:solidFill>
                <a:latin typeface="Calibri"/>
                <a:cs typeface="Calibri"/>
              </a:rPr>
              <a:t>o</a:t>
            </a:r>
            <a:r>
              <a:rPr sz="650" spc="-10" dirty="0">
                <a:solidFill>
                  <a:schemeClr val="bg1"/>
                </a:solidFill>
                <a:latin typeface="Calibri"/>
                <a:cs typeface="Calibri"/>
              </a:rPr>
              <a:t>p</a:t>
            </a:r>
            <a:r>
              <a:rPr sz="650" spc="-15" dirty="0">
                <a:solidFill>
                  <a:schemeClr val="bg1"/>
                </a:solidFill>
                <a:latin typeface="Calibri"/>
                <a:cs typeface="Calibri"/>
              </a:rPr>
              <a:t>y</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a:t>
            </a:r>
            <a:r>
              <a:rPr sz="650" spc="-10" dirty="0">
                <a:solidFill>
                  <a:schemeClr val="bg1"/>
                </a:solidFill>
                <a:latin typeface="Calibri"/>
                <a:cs typeface="Calibri"/>
              </a:rPr>
              <a:t>s</a:t>
            </a:r>
            <a:r>
              <a:rPr sz="650" spc="-5" dirty="0">
                <a:solidFill>
                  <a:schemeClr val="bg1"/>
                </a:solidFill>
                <a:latin typeface="Calibri"/>
                <a:cs typeface="Calibri"/>
              </a:rPr>
              <a:t>:</a:t>
            </a:r>
            <a:r>
              <a:rPr sz="650" spc="-10" dirty="0">
                <a:solidFill>
                  <a:schemeClr val="bg1"/>
                </a:solidFill>
                <a:latin typeface="Calibri"/>
                <a:cs typeface="Calibri"/>
              </a:rPr>
              <a:t> Al</a:t>
            </a:r>
            <a:r>
              <a:rPr sz="650" spc="-5" dirty="0">
                <a:solidFill>
                  <a:schemeClr val="bg1"/>
                </a:solidFill>
                <a:latin typeface="Calibri"/>
                <a:cs typeface="Calibri"/>
              </a:rPr>
              <a:t>l</a:t>
            </a:r>
            <a:r>
              <a:rPr sz="650" spc="15" dirty="0">
                <a:solidFill>
                  <a:schemeClr val="bg1"/>
                </a:solidFill>
                <a:latin typeface="Calibri"/>
                <a:cs typeface="Calibri"/>
              </a:rPr>
              <a:t> </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ts</a:t>
            </a:r>
            <a:r>
              <a:rPr sz="650" spc="-10" dirty="0">
                <a:solidFill>
                  <a:schemeClr val="bg1"/>
                </a:solidFill>
                <a:latin typeface="Calibri"/>
                <a:cs typeface="Calibri"/>
              </a:rPr>
              <a:t> </a:t>
            </a:r>
            <a:r>
              <a:rPr sz="650" spc="-5" dirty="0">
                <a:solidFill>
                  <a:schemeClr val="bg1"/>
                </a:solidFill>
                <a:latin typeface="Calibri"/>
                <a:cs typeface="Calibri"/>
              </a:rPr>
              <a:t>are</a:t>
            </a:r>
            <a:r>
              <a:rPr sz="650" spc="10" dirty="0">
                <a:solidFill>
                  <a:schemeClr val="bg1"/>
                </a:solidFill>
                <a:latin typeface="Calibri"/>
                <a:cs typeface="Calibri"/>
              </a:rPr>
              <a:t> </a:t>
            </a:r>
            <a:r>
              <a:rPr sz="650" spc="-5" dirty="0">
                <a:solidFill>
                  <a:schemeClr val="bg1"/>
                </a:solidFill>
                <a:latin typeface="Calibri"/>
                <a:cs typeface="Calibri"/>
              </a:rPr>
              <a:t>reser</a:t>
            </a:r>
            <a:r>
              <a:rPr sz="650" spc="-10" dirty="0">
                <a:solidFill>
                  <a:schemeClr val="bg1"/>
                </a:solidFill>
                <a:latin typeface="Calibri"/>
                <a:cs typeface="Calibri"/>
              </a:rPr>
              <a:t>v</a:t>
            </a:r>
            <a:r>
              <a:rPr sz="650" spc="-5" dirty="0">
                <a:solidFill>
                  <a:schemeClr val="bg1"/>
                </a:solidFill>
                <a:latin typeface="Calibri"/>
                <a:cs typeface="Calibri"/>
              </a:rPr>
              <a:t>e</a:t>
            </a:r>
            <a:r>
              <a:rPr sz="650" spc="-10" dirty="0">
                <a:solidFill>
                  <a:schemeClr val="bg1"/>
                </a:solidFill>
                <a:latin typeface="Calibri"/>
                <a:cs typeface="Calibri"/>
              </a:rPr>
              <a:t>d</a:t>
            </a:r>
            <a:r>
              <a:rPr sz="650" spc="-5" dirty="0">
                <a:solidFill>
                  <a:schemeClr val="bg1"/>
                </a:solidFill>
                <a:latin typeface="Calibri"/>
                <a:cs typeface="Calibri"/>
              </a:rPr>
              <a:t>,</a:t>
            </a:r>
            <a:r>
              <a:rPr sz="650" spc="-10" dirty="0">
                <a:solidFill>
                  <a:schemeClr val="bg1"/>
                </a:solidFill>
                <a:latin typeface="Calibri"/>
                <a:cs typeface="Calibri"/>
              </a:rPr>
              <a:t> n</a:t>
            </a:r>
            <a:r>
              <a:rPr sz="650" spc="-5" dirty="0">
                <a:solidFill>
                  <a:schemeClr val="bg1"/>
                </a:solidFill>
                <a:latin typeface="Calibri"/>
                <a:cs typeface="Calibri"/>
              </a:rPr>
              <a:t>o</a:t>
            </a:r>
            <a:r>
              <a:rPr sz="650" dirty="0">
                <a:solidFill>
                  <a:schemeClr val="bg1"/>
                </a:solidFill>
                <a:latin typeface="Calibri"/>
                <a:cs typeface="Calibri"/>
              </a:rPr>
              <a:t> </a:t>
            </a:r>
            <a:r>
              <a:rPr sz="650" spc="-10" dirty="0">
                <a:solidFill>
                  <a:schemeClr val="bg1"/>
                </a:solidFill>
                <a:latin typeface="Calibri"/>
                <a:cs typeface="Calibri"/>
              </a:rPr>
              <a:t>p</a:t>
            </a:r>
            <a:r>
              <a:rPr sz="650" spc="-5" dirty="0">
                <a:solidFill>
                  <a:schemeClr val="bg1"/>
                </a:solidFill>
                <a:latin typeface="Calibri"/>
                <a:cs typeface="Calibri"/>
              </a:rPr>
              <a:t>art </a:t>
            </a:r>
            <a:r>
              <a:rPr sz="650" spc="-15" dirty="0">
                <a:solidFill>
                  <a:schemeClr val="bg1"/>
                </a:solidFill>
                <a:latin typeface="Calibri"/>
                <a:cs typeface="Calibri"/>
              </a:rPr>
              <a:t>o</a:t>
            </a:r>
            <a:r>
              <a:rPr sz="650" spc="-5" dirty="0">
                <a:solidFill>
                  <a:schemeClr val="bg1"/>
                </a:solidFill>
                <a:latin typeface="Calibri"/>
                <a:cs typeface="Calibri"/>
              </a:rPr>
              <a:t>f</a:t>
            </a:r>
            <a:r>
              <a:rPr sz="650" spc="10" dirty="0">
                <a:solidFill>
                  <a:schemeClr val="bg1"/>
                </a:solidFill>
                <a:latin typeface="Calibri"/>
                <a:cs typeface="Calibri"/>
              </a:rPr>
              <a:t> </a:t>
            </a:r>
            <a:r>
              <a:rPr sz="650" spc="-5" dirty="0">
                <a:solidFill>
                  <a:schemeClr val="bg1"/>
                </a:solidFill>
                <a:latin typeface="Calibri"/>
                <a:cs typeface="Calibri"/>
              </a:rPr>
              <a:t>t</a:t>
            </a:r>
            <a:r>
              <a:rPr sz="650" spc="-15" dirty="0">
                <a:solidFill>
                  <a:schemeClr val="bg1"/>
                </a:solidFill>
                <a:latin typeface="Calibri"/>
                <a:cs typeface="Calibri"/>
              </a:rPr>
              <a:t>h</a:t>
            </a:r>
            <a:r>
              <a:rPr sz="650" spc="-10" dirty="0">
                <a:solidFill>
                  <a:schemeClr val="bg1"/>
                </a:solidFill>
                <a:latin typeface="Calibri"/>
                <a:cs typeface="Calibri"/>
              </a:rPr>
              <a:t>i</a:t>
            </a:r>
            <a:r>
              <a:rPr sz="650" spc="-5" dirty="0">
                <a:solidFill>
                  <a:schemeClr val="bg1"/>
                </a:solidFill>
                <a:latin typeface="Calibri"/>
                <a:cs typeface="Calibri"/>
              </a:rPr>
              <a:t>s </a:t>
            </a:r>
            <a:r>
              <a:rPr sz="650" spc="-10" dirty="0">
                <a:solidFill>
                  <a:schemeClr val="bg1"/>
                </a:solidFill>
                <a:latin typeface="Calibri"/>
                <a:cs typeface="Calibri"/>
              </a:rPr>
              <a:t>p</a:t>
            </a:r>
            <a:r>
              <a:rPr sz="650" spc="-5" dirty="0">
                <a:solidFill>
                  <a:schemeClr val="bg1"/>
                </a:solidFill>
                <a:latin typeface="Calibri"/>
                <a:cs typeface="Calibri"/>
              </a:rPr>
              <a:t>rese</a:t>
            </a:r>
            <a:r>
              <a:rPr sz="650" spc="-10" dirty="0">
                <a:solidFill>
                  <a:schemeClr val="bg1"/>
                </a:solidFill>
                <a:latin typeface="Calibri"/>
                <a:cs typeface="Calibri"/>
              </a:rPr>
              <a:t>n</a:t>
            </a:r>
            <a:r>
              <a:rPr sz="650" spc="-5" dirty="0">
                <a:solidFill>
                  <a:schemeClr val="bg1"/>
                </a:solidFill>
                <a:latin typeface="Calibri"/>
                <a:cs typeface="Calibri"/>
              </a:rPr>
              <a:t>tat</a:t>
            </a:r>
            <a:r>
              <a:rPr sz="650" spc="-15" dirty="0">
                <a:solidFill>
                  <a:schemeClr val="bg1"/>
                </a:solidFill>
                <a:latin typeface="Calibri"/>
                <a:cs typeface="Calibri"/>
              </a:rPr>
              <a:t>io</a:t>
            </a:r>
            <a:r>
              <a:rPr sz="650" spc="-5" dirty="0">
                <a:solidFill>
                  <a:schemeClr val="bg1"/>
                </a:solidFill>
                <a:latin typeface="Calibri"/>
                <a:cs typeface="Calibri"/>
              </a:rPr>
              <a:t>n</a:t>
            </a:r>
            <a:r>
              <a:rPr sz="650" dirty="0">
                <a:solidFill>
                  <a:schemeClr val="bg1"/>
                </a:solidFill>
                <a:latin typeface="Calibri"/>
                <a:cs typeface="Calibri"/>
              </a:rPr>
              <a:t> </a:t>
            </a:r>
            <a:r>
              <a:rPr sz="650" spc="-5" dirty="0">
                <a:solidFill>
                  <a:schemeClr val="bg1"/>
                </a:solidFill>
                <a:latin typeface="Calibri"/>
                <a:cs typeface="Calibri"/>
              </a:rPr>
              <a:t>can</a:t>
            </a:r>
            <a:r>
              <a:rPr sz="650"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e re</a:t>
            </a:r>
            <a:r>
              <a:rPr sz="650" spc="-10" dirty="0">
                <a:solidFill>
                  <a:schemeClr val="bg1"/>
                </a:solidFill>
                <a:latin typeface="Calibri"/>
                <a:cs typeface="Calibri"/>
              </a:rPr>
              <a:t>p</a:t>
            </a:r>
            <a:r>
              <a:rPr sz="650" spc="-5" dirty="0">
                <a:solidFill>
                  <a:schemeClr val="bg1"/>
                </a:solidFill>
                <a:latin typeface="Calibri"/>
                <a:cs typeface="Calibri"/>
              </a:rPr>
              <a:t>r</a:t>
            </a:r>
            <a:r>
              <a:rPr sz="650" spc="-10" dirty="0">
                <a:solidFill>
                  <a:schemeClr val="bg1"/>
                </a:solidFill>
                <a:latin typeface="Calibri"/>
                <a:cs typeface="Calibri"/>
              </a:rPr>
              <a:t>odu</a:t>
            </a:r>
            <a:r>
              <a:rPr sz="650" spc="-5" dirty="0">
                <a:solidFill>
                  <a:schemeClr val="bg1"/>
                </a:solidFill>
                <a:latin typeface="Calibri"/>
                <a:cs typeface="Calibri"/>
              </a:rPr>
              <a:t>ced</a:t>
            </a:r>
            <a:r>
              <a:rPr sz="650" dirty="0">
                <a:solidFill>
                  <a:schemeClr val="bg1"/>
                </a:solidFill>
                <a:latin typeface="Calibri"/>
                <a:cs typeface="Calibri"/>
              </a:rPr>
              <a:t> </a:t>
            </a:r>
            <a:r>
              <a:rPr sz="650" spc="-15" dirty="0">
                <a:solidFill>
                  <a:schemeClr val="bg1"/>
                </a:solidFill>
                <a:latin typeface="Calibri"/>
                <a:cs typeface="Calibri"/>
              </a:rPr>
              <a:t>o</a:t>
            </a:r>
            <a:r>
              <a:rPr sz="650" spc="-5" dirty="0">
                <a:solidFill>
                  <a:schemeClr val="bg1"/>
                </a:solidFill>
                <a:latin typeface="Calibri"/>
                <a:cs typeface="Calibri"/>
              </a:rPr>
              <a:t>r c</a:t>
            </a:r>
            <a:r>
              <a:rPr sz="650" spc="-10" dirty="0">
                <a:solidFill>
                  <a:schemeClr val="bg1"/>
                </a:solidFill>
                <a:latin typeface="Calibri"/>
                <a:cs typeface="Calibri"/>
              </a:rPr>
              <a:t>opi</a:t>
            </a:r>
            <a:r>
              <a:rPr sz="650" spc="-5" dirty="0">
                <a:solidFill>
                  <a:schemeClr val="bg1"/>
                </a:solidFill>
                <a:latin typeface="Calibri"/>
                <a:cs typeface="Calibri"/>
              </a:rPr>
              <a:t>ed</a:t>
            </a:r>
            <a:r>
              <a:rPr sz="650" spc="15"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y</a:t>
            </a:r>
            <a:r>
              <a:rPr sz="650" spc="-10" dirty="0">
                <a:solidFill>
                  <a:schemeClr val="bg1"/>
                </a:solidFill>
                <a:latin typeface="Calibri"/>
                <a:cs typeface="Calibri"/>
              </a:rPr>
              <a:t> </a:t>
            </a:r>
            <a:r>
              <a:rPr sz="650" spc="-5" dirty="0">
                <a:solidFill>
                  <a:schemeClr val="bg1"/>
                </a:solidFill>
                <a:latin typeface="Calibri"/>
                <a:cs typeface="Calibri"/>
              </a:rPr>
              <a:t>a</a:t>
            </a:r>
            <a:r>
              <a:rPr sz="650" spc="-10" dirty="0">
                <a:solidFill>
                  <a:schemeClr val="bg1"/>
                </a:solidFill>
                <a:latin typeface="Calibri"/>
                <a:cs typeface="Calibri"/>
              </a:rPr>
              <a:t>n</a:t>
            </a:r>
            <a:r>
              <a:rPr sz="650" spc="-5" dirty="0">
                <a:solidFill>
                  <a:schemeClr val="bg1"/>
                </a:solidFill>
                <a:latin typeface="Calibri"/>
                <a:cs typeface="Calibri"/>
              </a:rPr>
              <a:t>y</a:t>
            </a:r>
            <a:r>
              <a:rPr sz="650" dirty="0">
                <a:solidFill>
                  <a:schemeClr val="bg1"/>
                </a:solidFill>
                <a:latin typeface="Calibri"/>
                <a:cs typeface="Calibri"/>
              </a:rPr>
              <a:t> </a:t>
            </a:r>
            <a:r>
              <a:rPr sz="650" spc="-5" dirty="0">
                <a:solidFill>
                  <a:schemeClr val="bg1"/>
                </a:solidFill>
                <a:latin typeface="Calibri"/>
                <a:cs typeface="Calibri"/>
              </a:rPr>
              <a:t>mea</a:t>
            </a:r>
            <a:r>
              <a:rPr sz="650" spc="-10" dirty="0">
                <a:solidFill>
                  <a:schemeClr val="bg1"/>
                </a:solidFill>
                <a:latin typeface="Calibri"/>
                <a:cs typeface="Calibri"/>
              </a:rPr>
              <a:t>n</a:t>
            </a:r>
            <a:r>
              <a:rPr sz="650" spc="-5" dirty="0">
                <a:solidFill>
                  <a:schemeClr val="bg1"/>
                </a:solidFill>
                <a:latin typeface="Calibri"/>
                <a:cs typeface="Calibri"/>
              </a:rPr>
              <a:t>s e</a:t>
            </a:r>
            <a:r>
              <a:rPr sz="650" spc="-10" dirty="0">
                <a:solidFill>
                  <a:schemeClr val="bg1"/>
                </a:solidFill>
                <a:latin typeface="Calibri"/>
                <a:cs typeface="Calibri"/>
              </a:rPr>
              <a:t>x</a:t>
            </a:r>
            <a:r>
              <a:rPr sz="650" spc="-5" dirty="0">
                <a:solidFill>
                  <a:schemeClr val="bg1"/>
                </a:solidFill>
                <a:latin typeface="Calibri"/>
                <a:cs typeface="Calibri"/>
              </a:rPr>
              <a:t>ce</a:t>
            </a:r>
            <a:r>
              <a:rPr sz="650" spc="-10" dirty="0">
                <a:solidFill>
                  <a:schemeClr val="bg1"/>
                </a:solidFill>
                <a:latin typeface="Calibri"/>
                <a:cs typeface="Calibri"/>
              </a:rPr>
              <a:t>p</a:t>
            </a:r>
            <a:r>
              <a:rPr sz="650" spc="-5" dirty="0">
                <a:solidFill>
                  <a:schemeClr val="bg1"/>
                </a:solidFill>
                <a:latin typeface="Calibri"/>
                <a:cs typeface="Calibri"/>
              </a:rPr>
              <a:t>t</a:t>
            </a:r>
            <a:r>
              <a:rPr sz="650" spc="5" dirty="0">
                <a:solidFill>
                  <a:schemeClr val="bg1"/>
                </a:solidFill>
                <a:latin typeface="Calibri"/>
                <a:cs typeface="Calibri"/>
              </a:rPr>
              <a:t> </a:t>
            </a:r>
            <a:r>
              <a:rPr sz="650" spc="-5" dirty="0">
                <a:solidFill>
                  <a:schemeClr val="bg1"/>
                </a:solidFill>
                <a:latin typeface="Calibri"/>
                <a:cs typeface="Calibri"/>
              </a:rPr>
              <a:t>w</a:t>
            </a:r>
            <a:r>
              <a:rPr sz="650" spc="-10" dirty="0">
                <a:solidFill>
                  <a:schemeClr val="bg1"/>
                </a:solidFill>
                <a:latin typeface="Calibri"/>
                <a:cs typeface="Calibri"/>
              </a:rPr>
              <a:t>i</a:t>
            </a:r>
            <a:r>
              <a:rPr sz="650" spc="-5" dirty="0">
                <a:solidFill>
                  <a:schemeClr val="bg1"/>
                </a:solidFill>
                <a:latin typeface="Calibri"/>
                <a:cs typeface="Calibri"/>
              </a:rPr>
              <a:t>th</a:t>
            </a:r>
            <a:r>
              <a:rPr sz="650" spc="-10" dirty="0">
                <a:solidFill>
                  <a:schemeClr val="bg1"/>
                </a:solidFill>
                <a:latin typeface="Calibri"/>
                <a:cs typeface="Calibri"/>
              </a:rPr>
              <a:t> </a:t>
            </a:r>
            <a:r>
              <a:rPr sz="650" spc="-5" dirty="0">
                <a:solidFill>
                  <a:schemeClr val="bg1"/>
                </a:solidFill>
                <a:latin typeface="Calibri"/>
                <a:cs typeface="Calibri"/>
              </a:rPr>
              <a:t>wr</a:t>
            </a:r>
            <a:r>
              <a:rPr sz="650" spc="-10" dirty="0">
                <a:solidFill>
                  <a:schemeClr val="bg1"/>
                </a:solidFill>
                <a:latin typeface="Calibri"/>
                <a:cs typeface="Calibri"/>
              </a:rPr>
              <a:t>i</a:t>
            </a:r>
            <a:r>
              <a:rPr sz="650" spc="-5" dirty="0">
                <a:solidFill>
                  <a:schemeClr val="bg1"/>
                </a:solidFill>
                <a:latin typeface="Calibri"/>
                <a:cs typeface="Calibri"/>
              </a:rPr>
              <a:t>t</a:t>
            </a:r>
            <a:r>
              <a:rPr sz="650" spc="-10" dirty="0">
                <a:solidFill>
                  <a:schemeClr val="bg1"/>
                </a:solidFill>
                <a:latin typeface="Calibri"/>
                <a:cs typeface="Calibri"/>
              </a:rPr>
              <a:t>t</a:t>
            </a:r>
            <a:r>
              <a:rPr sz="650" spc="5" dirty="0">
                <a:solidFill>
                  <a:schemeClr val="bg1"/>
                </a:solidFill>
                <a:latin typeface="Calibri"/>
                <a:cs typeface="Calibri"/>
              </a:rPr>
              <a:t>e</a:t>
            </a:r>
            <a:r>
              <a:rPr sz="650" spc="-5" dirty="0">
                <a:solidFill>
                  <a:schemeClr val="bg1"/>
                </a:solidFill>
                <a:latin typeface="Calibri"/>
                <a:cs typeface="Calibri"/>
              </a:rPr>
              <a:t>n</a:t>
            </a:r>
            <a:r>
              <a:rPr sz="650" spc="-10" dirty="0">
                <a:solidFill>
                  <a:schemeClr val="bg1"/>
                </a:solidFill>
                <a:latin typeface="Calibri"/>
                <a:cs typeface="Calibri"/>
              </a:rPr>
              <a:t> p</a:t>
            </a:r>
            <a:r>
              <a:rPr sz="650" spc="-5" dirty="0">
                <a:solidFill>
                  <a:schemeClr val="bg1"/>
                </a:solidFill>
                <a:latin typeface="Calibri"/>
                <a:cs typeface="Calibri"/>
              </a:rPr>
              <a:t>erm</a:t>
            </a:r>
            <a:r>
              <a:rPr sz="650" spc="-15" dirty="0">
                <a:solidFill>
                  <a:schemeClr val="bg1"/>
                </a:solidFill>
                <a:latin typeface="Calibri"/>
                <a:cs typeface="Calibri"/>
              </a:rPr>
              <a:t>i</a:t>
            </a:r>
            <a:r>
              <a:rPr sz="650" spc="-5" dirty="0">
                <a:solidFill>
                  <a:schemeClr val="bg1"/>
                </a:solidFill>
                <a:latin typeface="Calibri"/>
                <a:cs typeface="Calibri"/>
              </a:rPr>
              <a:t>s</a:t>
            </a:r>
            <a:r>
              <a:rPr sz="650" spc="-10" dirty="0">
                <a:solidFill>
                  <a:schemeClr val="bg1"/>
                </a:solidFill>
                <a:latin typeface="Calibri"/>
                <a:cs typeface="Calibri"/>
              </a:rPr>
              <a:t>si</a:t>
            </a:r>
            <a:r>
              <a:rPr sz="650" spc="-15" dirty="0">
                <a:solidFill>
                  <a:schemeClr val="bg1"/>
                </a:solidFill>
                <a:latin typeface="Calibri"/>
                <a:cs typeface="Calibri"/>
              </a:rPr>
              <a:t>o</a:t>
            </a:r>
            <a:r>
              <a:rPr sz="650" spc="-5" dirty="0">
                <a:solidFill>
                  <a:schemeClr val="bg1"/>
                </a:solidFill>
                <a:latin typeface="Calibri"/>
                <a:cs typeface="Calibri"/>
              </a:rPr>
              <a:t>n</a:t>
            </a:r>
            <a:r>
              <a:rPr sz="650" dirty="0">
                <a:solidFill>
                  <a:schemeClr val="bg1"/>
                </a:solidFill>
                <a:latin typeface="Calibri"/>
                <a:cs typeface="Calibri"/>
              </a:rPr>
              <a:t> </a:t>
            </a:r>
            <a:r>
              <a:rPr sz="650" spc="-15" dirty="0">
                <a:solidFill>
                  <a:schemeClr val="bg1"/>
                </a:solidFill>
                <a:latin typeface="Calibri"/>
                <a:cs typeface="Calibri"/>
              </a:rPr>
              <a:t>f</a:t>
            </a:r>
            <a:r>
              <a:rPr sz="650" spc="-5" dirty="0">
                <a:solidFill>
                  <a:schemeClr val="bg1"/>
                </a:solidFill>
                <a:latin typeface="Calibri"/>
                <a:cs typeface="Calibri"/>
              </a:rPr>
              <a:t>r</a:t>
            </a:r>
            <a:r>
              <a:rPr sz="650" spc="-10" dirty="0">
                <a:solidFill>
                  <a:schemeClr val="bg1"/>
                </a:solidFill>
                <a:latin typeface="Calibri"/>
                <a:cs typeface="Calibri"/>
              </a:rPr>
              <a:t>om</a:t>
            </a:r>
            <a:r>
              <a:rPr sz="650" spc="5" dirty="0">
                <a:solidFill>
                  <a:schemeClr val="bg1"/>
                </a:solidFill>
                <a:latin typeface="Calibri"/>
                <a:cs typeface="Calibri"/>
              </a:rPr>
              <a:t> </a:t>
            </a:r>
            <a:r>
              <a:rPr sz="650" spc="-5" dirty="0">
                <a:solidFill>
                  <a:schemeClr val="bg1"/>
                </a:solidFill>
                <a:latin typeface="Calibri"/>
                <a:cs typeface="Calibri"/>
              </a:rPr>
              <a:t>S</a:t>
            </a:r>
            <a:r>
              <a:rPr sz="650" spc="-15" dirty="0">
                <a:solidFill>
                  <a:schemeClr val="bg1"/>
                </a:solidFill>
                <a:latin typeface="Calibri"/>
                <a:cs typeface="Calibri"/>
              </a:rPr>
              <a:t>M</a:t>
            </a:r>
            <a:r>
              <a:rPr sz="650" spc="-5" dirty="0">
                <a:solidFill>
                  <a:schemeClr val="bg1"/>
                </a:solidFill>
                <a:latin typeface="Calibri"/>
                <a:cs typeface="Calibri"/>
              </a:rPr>
              <a:t>SA</a:t>
            </a:r>
            <a:r>
              <a:rPr sz="650" dirty="0">
                <a:solidFill>
                  <a:schemeClr val="bg1"/>
                </a:solidFill>
                <a:latin typeface="Calibri"/>
                <a:cs typeface="Calibri"/>
              </a:rPr>
              <a:t>.</a:t>
            </a:r>
            <a:r>
              <a:rPr sz="650" spc="-5" dirty="0">
                <a:solidFill>
                  <a:schemeClr val="bg1"/>
                </a:solidFill>
                <a:latin typeface="Calibri"/>
                <a:cs typeface="Calibri"/>
              </a:rPr>
              <a:t>“</a:t>
            </a:r>
            <a:endParaRPr sz="650" dirty="0">
              <a:solidFill>
                <a:schemeClr val="bg1"/>
              </a:solidFill>
              <a:latin typeface="Calibri"/>
              <a:cs typeface="Calibri"/>
            </a:endParaRPr>
          </a:p>
        </p:txBody>
      </p:sp>
      <p:cxnSp>
        <p:nvCxnSpPr>
          <p:cNvPr id="123" name="Straight Connector 122">
            <a:extLst>
              <a:ext uri="{FF2B5EF4-FFF2-40B4-BE49-F238E27FC236}">
                <a16:creationId xmlns:a16="http://schemas.microsoft.com/office/drawing/2014/main" id="{EFB2527E-2B61-63F0-C819-3FBD8222BEE7}"/>
              </a:ext>
            </a:extLst>
          </p:cNvPr>
          <p:cNvCxnSpPr>
            <a:cxnSpLocks/>
          </p:cNvCxnSpPr>
          <p:nvPr/>
        </p:nvCxnSpPr>
        <p:spPr>
          <a:xfrm>
            <a:off x="228600" y="6825009"/>
            <a:ext cx="11731052" cy="0"/>
          </a:xfrm>
          <a:prstGeom prst="line">
            <a:avLst/>
          </a:prstGeom>
          <a:ln w="57150">
            <a:solidFill>
              <a:srgbClr val="FF671F"/>
            </a:solidFill>
          </a:ln>
        </p:spPr>
        <p:style>
          <a:lnRef idx="1">
            <a:schemeClr val="dk1"/>
          </a:lnRef>
          <a:fillRef idx="0">
            <a:schemeClr val="dk1"/>
          </a:fillRef>
          <a:effectRef idx="0">
            <a:schemeClr val="dk1"/>
          </a:effectRef>
          <a:fontRef idx="minor">
            <a:schemeClr val="tx1"/>
          </a:fontRef>
        </p:style>
      </p:cxnSp>
      <p:sp>
        <p:nvSpPr>
          <p:cNvPr id="3" name="Shape 2">
            <a:extLst>
              <a:ext uri="{FF2B5EF4-FFF2-40B4-BE49-F238E27FC236}">
                <a16:creationId xmlns:a16="http://schemas.microsoft.com/office/drawing/2014/main" id="{23CF9D0B-D4DF-CD9C-A4C9-D32A9DEAF7F7}"/>
              </a:ext>
            </a:extLst>
          </p:cNvPr>
          <p:cNvSpPr/>
          <p:nvPr/>
        </p:nvSpPr>
        <p:spPr>
          <a:xfrm>
            <a:off x="5376672" y="2971800"/>
            <a:ext cx="1426464" cy="0"/>
          </a:xfrm>
          <a:prstGeom prst="line">
            <a:avLst/>
          </a:prstGeom>
          <a:noFill/>
          <a:ln w="30480">
            <a:solidFill>
              <a:srgbClr val="F58220"/>
            </a:solidFill>
            <a:prstDash val="solid"/>
            <a:headEnd type="none"/>
            <a:tailEnd type="triangle"/>
          </a:ln>
        </p:spPr>
      </p:sp>
      <p:sp>
        <p:nvSpPr>
          <p:cNvPr id="4" name="Text 3">
            <a:extLst>
              <a:ext uri="{FF2B5EF4-FFF2-40B4-BE49-F238E27FC236}">
                <a16:creationId xmlns:a16="http://schemas.microsoft.com/office/drawing/2014/main" id="{6D2AC5F8-72B5-836F-D4E1-6BF114AF7942}"/>
              </a:ext>
            </a:extLst>
          </p:cNvPr>
          <p:cNvSpPr/>
          <p:nvPr/>
        </p:nvSpPr>
        <p:spPr>
          <a:xfrm>
            <a:off x="585216" y="1115568"/>
            <a:ext cx="4626864" cy="3968496"/>
          </a:xfrm>
          <a:prstGeom prst="rect">
            <a:avLst/>
          </a:prstGeom>
          <a:solidFill>
            <a:srgbClr val="ECEEFB"/>
          </a:solidFill>
          <a:ln w="17780">
            <a:solidFill>
              <a:srgbClr val="2E2B83"/>
            </a:solidFill>
          </a:ln>
        </p:spPr>
        <p:txBody>
          <a:bodyPr wrap="square" lIns="2794" tIns="2794" rIns="2794" bIns="2794" rtlCol="0" anchor="t">
            <a:normAutofit/>
          </a:bodyPr>
          <a:lstStyle/>
          <a:p>
            <a:pPr marL="0" indent="0">
              <a:buNone/>
            </a:pPr>
            <a:r>
              <a:rPr lang="en-US" b="1" dirty="0">
                <a:solidFill>
                  <a:srgbClr val="2E2B83"/>
                </a:solidFill>
                <a:ea typeface="Aptos" pitchFamily="34" charset="-122"/>
                <a:cs typeface="Aptos" pitchFamily="34" charset="-120"/>
              </a:rPr>
              <a:t> INFORMATION SECURITY</a:t>
            </a:r>
            <a:endParaRPr lang="en-US" dirty="0"/>
          </a:p>
        </p:txBody>
      </p:sp>
      <p:sp>
        <p:nvSpPr>
          <p:cNvPr id="5" name="Text 4">
            <a:extLst>
              <a:ext uri="{FF2B5EF4-FFF2-40B4-BE49-F238E27FC236}">
                <a16:creationId xmlns:a16="http://schemas.microsoft.com/office/drawing/2014/main" id="{759C8FFC-48C3-19B9-F50D-461DD2FF11D7}"/>
              </a:ext>
            </a:extLst>
          </p:cNvPr>
          <p:cNvSpPr/>
          <p:nvPr/>
        </p:nvSpPr>
        <p:spPr>
          <a:xfrm>
            <a:off x="859536" y="1755648"/>
            <a:ext cx="3977640" cy="566928"/>
          </a:xfrm>
          <a:prstGeom prst="rect">
            <a:avLst/>
          </a:prstGeom>
          <a:noFill/>
          <a:ln/>
        </p:spPr>
        <p:txBody>
          <a:bodyPr wrap="square" lIns="0" tIns="0" rIns="0" bIns="0" rtlCol="0" anchor="ctr">
            <a:normAutofit/>
          </a:bodyPr>
          <a:lstStyle/>
          <a:p>
            <a:pPr marL="0" indent="0">
              <a:buNone/>
            </a:pPr>
            <a:r>
              <a:rPr lang="en-US" b="1" dirty="0">
                <a:solidFill>
                  <a:srgbClr val="1F2433"/>
                </a:solidFill>
                <a:ea typeface="Aptos Display" pitchFamily="34" charset="-122"/>
                <a:cs typeface="Aptos Display" pitchFamily="34" charset="-120"/>
              </a:rPr>
              <a:t>Protects information in all forms</a:t>
            </a:r>
            <a:endParaRPr lang="en-US" dirty="0"/>
          </a:p>
        </p:txBody>
      </p:sp>
      <p:sp>
        <p:nvSpPr>
          <p:cNvPr id="6" name="Text 5">
            <a:extLst>
              <a:ext uri="{FF2B5EF4-FFF2-40B4-BE49-F238E27FC236}">
                <a16:creationId xmlns:a16="http://schemas.microsoft.com/office/drawing/2014/main" id="{7A719E13-530F-372B-4AFA-A7E9563B96E5}"/>
              </a:ext>
            </a:extLst>
          </p:cNvPr>
          <p:cNvSpPr/>
          <p:nvPr/>
        </p:nvSpPr>
        <p:spPr>
          <a:xfrm>
            <a:off x="877824" y="2615184"/>
            <a:ext cx="3822192" cy="1371600"/>
          </a:xfrm>
          <a:prstGeom prst="rect">
            <a:avLst/>
          </a:prstGeom>
          <a:noFill/>
          <a:ln/>
        </p:spPr>
        <p:txBody>
          <a:bodyPr wrap="square" lIns="381" tIns="381" rIns="381" bIns="381" rtlCol="0" anchor="ctr">
            <a:noAutofit/>
          </a:bodyPr>
          <a:lstStyle/>
          <a:p>
            <a:r>
              <a:rPr lang="en-US" dirty="0">
                <a:solidFill>
                  <a:srgbClr val="1F2433"/>
                </a:solidFill>
                <a:ea typeface="Aptos" pitchFamily="34" charset="-122"/>
                <a:cs typeface="Aptos" pitchFamily="34" charset="-120"/>
              </a:rPr>
              <a:t>Digital data, paper records, verbal information and physical files</a:t>
            </a:r>
            <a:endParaRPr lang="en-US" dirty="0"/>
          </a:p>
          <a:p>
            <a:r>
              <a:rPr lang="en-US" dirty="0">
                <a:solidFill>
                  <a:srgbClr val="1F2433"/>
                </a:solidFill>
                <a:ea typeface="Aptos" pitchFamily="34" charset="-122"/>
                <a:cs typeface="Aptos" pitchFamily="34" charset="-120"/>
              </a:rPr>
              <a:t>People, process, technology and suppliers</a:t>
            </a:r>
            <a:endParaRPr lang="en-US" dirty="0"/>
          </a:p>
          <a:p>
            <a:r>
              <a:rPr lang="en-US" dirty="0">
                <a:solidFill>
                  <a:srgbClr val="1F2433"/>
                </a:solidFill>
                <a:ea typeface="Aptos" pitchFamily="34" charset="-122"/>
                <a:cs typeface="Aptos" pitchFamily="34" charset="-120"/>
              </a:rPr>
              <a:t>Focus: Confidentiality, Integrity and Availability (CIA)</a:t>
            </a:r>
            <a:endParaRPr lang="en-US" dirty="0"/>
          </a:p>
        </p:txBody>
      </p:sp>
      <p:sp>
        <p:nvSpPr>
          <p:cNvPr id="7" name="Text 6">
            <a:extLst>
              <a:ext uri="{FF2B5EF4-FFF2-40B4-BE49-F238E27FC236}">
                <a16:creationId xmlns:a16="http://schemas.microsoft.com/office/drawing/2014/main" id="{D9FE6AFE-5285-5F56-F159-7C42CEAB7E37}"/>
              </a:ext>
            </a:extLst>
          </p:cNvPr>
          <p:cNvSpPr/>
          <p:nvPr/>
        </p:nvSpPr>
        <p:spPr>
          <a:xfrm>
            <a:off x="914400" y="4370832"/>
            <a:ext cx="1682496" cy="256032"/>
          </a:xfrm>
          <a:prstGeom prst="rect">
            <a:avLst/>
          </a:prstGeom>
          <a:solidFill>
            <a:srgbClr val="2E2B83"/>
          </a:solidFill>
          <a:ln>
            <a:solidFill>
              <a:srgbClr val="2E2B83"/>
            </a:solidFill>
          </a:ln>
        </p:spPr>
        <p:txBody>
          <a:bodyPr wrap="square" lIns="635" tIns="635" rIns="635" bIns="635" rtlCol="0" anchor="ctr"/>
          <a:lstStyle/>
          <a:p>
            <a:pPr marL="0" indent="0" algn="ctr">
              <a:buNone/>
            </a:pPr>
            <a:r>
              <a:rPr lang="en-US" b="1" dirty="0">
                <a:solidFill>
                  <a:srgbClr val="FFFFFF"/>
                </a:solidFill>
                <a:ea typeface="Aptos" pitchFamily="34" charset="-122"/>
                <a:cs typeface="Aptos" pitchFamily="34" charset="-120"/>
              </a:rPr>
              <a:t>Broader scope</a:t>
            </a:r>
            <a:endParaRPr lang="en-US" dirty="0"/>
          </a:p>
        </p:txBody>
      </p:sp>
      <p:sp>
        <p:nvSpPr>
          <p:cNvPr id="8" name="Text 7">
            <a:extLst>
              <a:ext uri="{FF2B5EF4-FFF2-40B4-BE49-F238E27FC236}">
                <a16:creationId xmlns:a16="http://schemas.microsoft.com/office/drawing/2014/main" id="{82AFCD57-72C7-1440-1DCE-60B20CF412AB}"/>
              </a:ext>
            </a:extLst>
          </p:cNvPr>
          <p:cNvSpPr/>
          <p:nvPr/>
        </p:nvSpPr>
        <p:spPr>
          <a:xfrm>
            <a:off x="7004304" y="1115568"/>
            <a:ext cx="4626864" cy="3968496"/>
          </a:xfrm>
          <a:prstGeom prst="rect">
            <a:avLst/>
          </a:prstGeom>
          <a:solidFill>
            <a:srgbClr val="FFF1E5"/>
          </a:solidFill>
          <a:ln w="17780">
            <a:solidFill>
              <a:srgbClr val="F58220"/>
            </a:solidFill>
          </a:ln>
        </p:spPr>
        <p:txBody>
          <a:bodyPr wrap="square" lIns="2794" tIns="2794" rIns="2794" bIns="2794" rtlCol="0" anchor="t">
            <a:normAutofit/>
          </a:bodyPr>
          <a:lstStyle/>
          <a:p>
            <a:pPr marL="0" indent="0">
              <a:buNone/>
            </a:pPr>
            <a:r>
              <a:rPr lang="en-US" b="1" dirty="0">
                <a:solidFill>
                  <a:srgbClr val="F58220"/>
                </a:solidFill>
                <a:ea typeface="Aptos" pitchFamily="34" charset="-122"/>
                <a:cs typeface="Aptos" pitchFamily="34" charset="-120"/>
              </a:rPr>
              <a:t> CYBERSECURITY</a:t>
            </a:r>
            <a:endParaRPr lang="en-US" dirty="0"/>
          </a:p>
        </p:txBody>
      </p:sp>
      <p:sp>
        <p:nvSpPr>
          <p:cNvPr id="9" name="Text 8">
            <a:extLst>
              <a:ext uri="{FF2B5EF4-FFF2-40B4-BE49-F238E27FC236}">
                <a16:creationId xmlns:a16="http://schemas.microsoft.com/office/drawing/2014/main" id="{19AE07B6-E93A-3D27-05B0-41CFF133849D}"/>
              </a:ext>
            </a:extLst>
          </p:cNvPr>
          <p:cNvSpPr/>
          <p:nvPr/>
        </p:nvSpPr>
        <p:spPr>
          <a:xfrm>
            <a:off x="7278624" y="1755648"/>
            <a:ext cx="4005072" cy="713232"/>
          </a:xfrm>
          <a:prstGeom prst="rect">
            <a:avLst/>
          </a:prstGeom>
          <a:noFill/>
          <a:ln/>
        </p:spPr>
        <p:txBody>
          <a:bodyPr wrap="square" lIns="0" tIns="0" rIns="0" bIns="0" rtlCol="0" anchor="ctr">
            <a:normAutofit/>
          </a:bodyPr>
          <a:lstStyle/>
          <a:p>
            <a:pPr marL="0" indent="0">
              <a:buNone/>
            </a:pPr>
            <a:r>
              <a:rPr lang="en-US" b="1" dirty="0">
                <a:solidFill>
                  <a:srgbClr val="1F2433"/>
                </a:solidFill>
                <a:ea typeface="Aptos Display" pitchFamily="34" charset="-122"/>
                <a:cs typeface="Aptos Display" pitchFamily="34" charset="-120"/>
              </a:rPr>
              <a:t>Protects digital systems from cyber threats</a:t>
            </a:r>
            <a:endParaRPr lang="en-US" dirty="0"/>
          </a:p>
        </p:txBody>
      </p:sp>
      <p:sp>
        <p:nvSpPr>
          <p:cNvPr id="10" name="Text 9">
            <a:extLst>
              <a:ext uri="{FF2B5EF4-FFF2-40B4-BE49-F238E27FC236}">
                <a16:creationId xmlns:a16="http://schemas.microsoft.com/office/drawing/2014/main" id="{6A10E330-06FC-951F-A065-E44BD605263B}"/>
              </a:ext>
            </a:extLst>
          </p:cNvPr>
          <p:cNvSpPr/>
          <p:nvPr/>
        </p:nvSpPr>
        <p:spPr>
          <a:xfrm>
            <a:off x="7296912" y="2633472"/>
            <a:ext cx="3785616" cy="1371600"/>
          </a:xfrm>
          <a:prstGeom prst="rect">
            <a:avLst/>
          </a:prstGeom>
          <a:noFill/>
          <a:ln/>
        </p:spPr>
        <p:txBody>
          <a:bodyPr wrap="square" lIns="381" tIns="381" rIns="381" bIns="381" rtlCol="0" anchor="ctr">
            <a:noAutofit/>
          </a:bodyPr>
          <a:lstStyle/>
          <a:p>
            <a:r>
              <a:rPr lang="en-US" dirty="0">
                <a:solidFill>
                  <a:srgbClr val="1F2433"/>
                </a:solidFill>
                <a:ea typeface="Aptos" pitchFamily="34" charset="-122"/>
                <a:cs typeface="Aptos" pitchFamily="34" charset="-120"/>
              </a:rPr>
              <a:t>Systems, networks, applications, devices and digital data</a:t>
            </a:r>
            <a:endParaRPr lang="en-US" dirty="0"/>
          </a:p>
          <a:p>
            <a:r>
              <a:rPr lang="en-US" dirty="0">
                <a:solidFill>
                  <a:srgbClr val="1F2433"/>
                </a:solidFill>
                <a:ea typeface="Aptos" pitchFamily="34" charset="-122"/>
                <a:cs typeface="Aptos" pitchFamily="34" charset="-120"/>
              </a:rPr>
              <a:t>Focus: hacking, malware, phishing and ransomware</a:t>
            </a:r>
            <a:endParaRPr lang="en-US" dirty="0"/>
          </a:p>
          <a:p>
            <a:r>
              <a:rPr lang="en-US" dirty="0">
                <a:solidFill>
                  <a:srgbClr val="1F2433"/>
                </a:solidFill>
                <a:ea typeface="Aptos" pitchFamily="34" charset="-122"/>
                <a:cs typeface="Aptos" pitchFamily="34" charset="-120"/>
              </a:rPr>
              <a:t>Unauthorized access and digital attacks</a:t>
            </a:r>
            <a:endParaRPr lang="en-US" dirty="0"/>
          </a:p>
        </p:txBody>
      </p:sp>
      <p:sp>
        <p:nvSpPr>
          <p:cNvPr id="11" name="Text 10">
            <a:extLst>
              <a:ext uri="{FF2B5EF4-FFF2-40B4-BE49-F238E27FC236}">
                <a16:creationId xmlns:a16="http://schemas.microsoft.com/office/drawing/2014/main" id="{3A4F0FA6-F6AD-D5A6-F8EF-B72A0BA0ECD9}"/>
              </a:ext>
            </a:extLst>
          </p:cNvPr>
          <p:cNvSpPr/>
          <p:nvPr/>
        </p:nvSpPr>
        <p:spPr>
          <a:xfrm>
            <a:off x="7333488" y="4370832"/>
            <a:ext cx="1993392" cy="256032"/>
          </a:xfrm>
          <a:prstGeom prst="rect">
            <a:avLst/>
          </a:prstGeom>
          <a:solidFill>
            <a:srgbClr val="F58220"/>
          </a:solidFill>
          <a:ln>
            <a:solidFill>
              <a:srgbClr val="F58220"/>
            </a:solidFill>
          </a:ln>
        </p:spPr>
        <p:txBody>
          <a:bodyPr wrap="square" lIns="635" tIns="635" rIns="635" bIns="635" rtlCol="0" anchor="ctr"/>
          <a:lstStyle/>
          <a:p>
            <a:pPr marL="0" indent="0" algn="ctr">
              <a:buNone/>
            </a:pPr>
            <a:r>
              <a:rPr lang="en-US" b="1" dirty="0">
                <a:solidFill>
                  <a:srgbClr val="FFFFFF"/>
                </a:solidFill>
                <a:ea typeface="Aptos" pitchFamily="34" charset="-122"/>
                <a:cs typeface="Aptos" pitchFamily="34" charset="-120"/>
              </a:rPr>
              <a:t>Focused digital part</a:t>
            </a:r>
            <a:endParaRPr lang="en-US" dirty="0"/>
          </a:p>
        </p:txBody>
      </p:sp>
      <p:sp>
        <p:nvSpPr>
          <p:cNvPr id="12" name="Text 11">
            <a:extLst>
              <a:ext uri="{FF2B5EF4-FFF2-40B4-BE49-F238E27FC236}">
                <a16:creationId xmlns:a16="http://schemas.microsoft.com/office/drawing/2014/main" id="{7424C825-86AB-7B91-AD4F-4D6B5CF700DA}"/>
              </a:ext>
            </a:extLst>
          </p:cNvPr>
          <p:cNvSpPr/>
          <p:nvPr/>
        </p:nvSpPr>
        <p:spPr>
          <a:xfrm>
            <a:off x="941832" y="5449824"/>
            <a:ext cx="10332720" cy="384048"/>
          </a:xfrm>
          <a:prstGeom prst="rect">
            <a:avLst/>
          </a:prstGeom>
          <a:noFill/>
          <a:ln/>
        </p:spPr>
        <p:txBody>
          <a:bodyPr wrap="square" lIns="0" tIns="0" rIns="0" bIns="0" rtlCol="0" anchor="ctr">
            <a:normAutofit fontScale="85000" lnSpcReduction="10000"/>
          </a:bodyPr>
          <a:lstStyle/>
          <a:p>
            <a:pPr marL="0" indent="0" algn="ctr">
              <a:buNone/>
            </a:pPr>
            <a:r>
              <a:rPr lang="en-US" sz="1850" b="1" dirty="0">
                <a:solidFill>
                  <a:schemeClr val="bg1"/>
                </a:solidFill>
                <a:latin typeface="Aptos Display" pitchFamily="34" charset="0"/>
                <a:ea typeface="Aptos Display" pitchFamily="34" charset="-122"/>
                <a:cs typeface="Aptos Display" pitchFamily="34" charset="-120"/>
              </a:rPr>
              <a:t>Simple difference: Cybersecurity is part of Information Security, but Information Security is bigger than Cybersecurity.</a:t>
            </a:r>
            <a:endParaRPr lang="en-US" sz="1850" dirty="0">
              <a:solidFill>
                <a:schemeClr val="bg1"/>
              </a:solidFill>
            </a:endParaRPr>
          </a:p>
        </p:txBody>
      </p:sp>
      <p:sp>
        <p:nvSpPr>
          <p:cNvPr id="13" name="Text 12">
            <a:extLst>
              <a:ext uri="{FF2B5EF4-FFF2-40B4-BE49-F238E27FC236}">
                <a16:creationId xmlns:a16="http://schemas.microsoft.com/office/drawing/2014/main" id="{6DEF7B4F-6A06-6FDC-3442-A71B02A0DB53}"/>
              </a:ext>
            </a:extLst>
          </p:cNvPr>
          <p:cNvSpPr/>
          <p:nvPr/>
        </p:nvSpPr>
        <p:spPr>
          <a:xfrm>
            <a:off x="804672" y="5998464"/>
            <a:ext cx="10607040" cy="274320"/>
          </a:xfrm>
          <a:prstGeom prst="rect">
            <a:avLst/>
          </a:prstGeom>
          <a:noFill/>
          <a:ln/>
        </p:spPr>
        <p:txBody>
          <a:bodyPr wrap="square" lIns="0" tIns="0" rIns="0" bIns="0" rtlCol="0" anchor="ctr">
            <a:normAutofit/>
          </a:bodyPr>
          <a:lstStyle/>
          <a:p>
            <a:pPr marL="0" indent="0" algn="ctr">
              <a:buNone/>
            </a:pPr>
            <a:r>
              <a:rPr lang="en-US" sz="1330" b="1" dirty="0">
                <a:solidFill>
                  <a:schemeClr val="bg1"/>
                </a:solidFill>
                <a:latin typeface="Aptos" pitchFamily="34" charset="0"/>
                <a:ea typeface="Aptos" pitchFamily="34" charset="-122"/>
                <a:cs typeface="Aptos" pitchFamily="34" charset="-120"/>
              </a:rPr>
              <a:t>This presentation refers to ISMS / Information Security ISO 27001, not only cybersecurity.</a:t>
            </a:r>
            <a:endParaRPr lang="en-US" sz="1330" dirty="0">
              <a:solidFill>
                <a:schemeClr val="bg1"/>
              </a:solidFill>
            </a:endParaRPr>
          </a:p>
        </p:txBody>
      </p:sp>
    </p:spTree>
    <p:extLst>
      <p:ext uri="{BB962C8B-B14F-4D97-AF65-F5344CB8AC3E}">
        <p14:creationId xmlns:p14="http://schemas.microsoft.com/office/powerpoint/2010/main" val="24031104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8" name="Straight Connector 17">
            <a:extLst>
              <a:ext uri="{FF2B5EF4-FFF2-40B4-BE49-F238E27FC236}">
                <a16:creationId xmlns:a16="http://schemas.microsoft.com/office/drawing/2014/main" id="{60499F43-82F7-E028-BB7E-B94205115AB9}"/>
              </a:ext>
            </a:extLst>
          </p:cNvPr>
          <p:cNvCxnSpPr>
            <a:cxnSpLocks/>
          </p:cNvCxnSpPr>
          <p:nvPr/>
        </p:nvCxnSpPr>
        <p:spPr>
          <a:xfrm>
            <a:off x="228600" y="6825009"/>
            <a:ext cx="11731052" cy="0"/>
          </a:xfrm>
          <a:prstGeom prst="line">
            <a:avLst/>
          </a:prstGeom>
          <a:ln w="57150">
            <a:solidFill>
              <a:srgbClr val="FF671F"/>
            </a:solidFill>
          </a:ln>
        </p:spPr>
        <p:style>
          <a:lnRef idx="1">
            <a:schemeClr val="dk1"/>
          </a:lnRef>
          <a:fillRef idx="0">
            <a:schemeClr val="dk1"/>
          </a:fillRef>
          <a:effectRef idx="0">
            <a:schemeClr val="dk1"/>
          </a:effectRef>
          <a:fontRef idx="minor">
            <a:schemeClr val="tx1"/>
          </a:fontRef>
        </p:style>
      </p:cxnSp>
      <p:sp>
        <p:nvSpPr>
          <p:cNvPr id="239" name="object 18">
            <a:extLst>
              <a:ext uri="{FF2B5EF4-FFF2-40B4-BE49-F238E27FC236}">
                <a16:creationId xmlns:a16="http://schemas.microsoft.com/office/drawing/2014/main" id="{C2EC8E56-76BC-4F74-CBAD-2B2219F3DB02}"/>
              </a:ext>
            </a:extLst>
          </p:cNvPr>
          <p:cNvSpPr txBox="1"/>
          <p:nvPr/>
        </p:nvSpPr>
        <p:spPr>
          <a:xfrm>
            <a:off x="3603625" y="6686664"/>
            <a:ext cx="4984750" cy="100012"/>
          </a:xfrm>
          <a:prstGeom prst="rect">
            <a:avLst/>
          </a:prstGeom>
        </p:spPr>
        <p:txBody>
          <a:bodyPr lIns="0" tIns="0" rIns="0" bIns="0">
            <a:spAutoFit/>
          </a:bodyPr>
          <a:lstStyle/>
          <a:p>
            <a:pPr marL="12700" eaLnBrk="1" fontAlgn="auto" hangingPunct="1">
              <a:spcBef>
                <a:spcPts val="0"/>
              </a:spcBef>
              <a:spcAft>
                <a:spcPts val="0"/>
              </a:spcAft>
              <a:defRPr/>
            </a:pPr>
            <a:r>
              <a:rPr sz="650" dirty="0">
                <a:cs typeface="Calibri"/>
              </a:rPr>
              <a:t>“</a:t>
            </a:r>
            <a:r>
              <a:rPr sz="650" spc="-5" dirty="0">
                <a:cs typeface="Calibri"/>
              </a:rPr>
              <a:t>C</a:t>
            </a:r>
            <a:r>
              <a:rPr sz="650" spc="-15" dirty="0">
                <a:cs typeface="Calibri"/>
              </a:rPr>
              <a:t>o</a:t>
            </a:r>
            <a:r>
              <a:rPr sz="650" spc="-10" dirty="0">
                <a:cs typeface="Calibri"/>
              </a:rPr>
              <a:t>p</a:t>
            </a:r>
            <a:r>
              <a:rPr sz="650" spc="-15" dirty="0">
                <a:cs typeface="Calibri"/>
              </a:rPr>
              <a:t>y</a:t>
            </a:r>
            <a:r>
              <a:rPr sz="650" spc="-5" dirty="0">
                <a:cs typeface="Calibri"/>
              </a:rPr>
              <a:t>r</a:t>
            </a:r>
            <a:r>
              <a:rPr sz="650" spc="-10" dirty="0">
                <a:cs typeface="Calibri"/>
              </a:rPr>
              <a:t>igh</a:t>
            </a:r>
            <a:r>
              <a:rPr sz="650" spc="-5" dirty="0">
                <a:cs typeface="Calibri"/>
              </a:rPr>
              <a:t>t</a:t>
            </a:r>
            <a:r>
              <a:rPr sz="650" spc="-10" dirty="0">
                <a:cs typeface="Calibri"/>
              </a:rPr>
              <a:t>s</a:t>
            </a:r>
            <a:r>
              <a:rPr sz="650" spc="-5" dirty="0">
                <a:cs typeface="Calibri"/>
              </a:rPr>
              <a:t>:</a:t>
            </a:r>
            <a:r>
              <a:rPr sz="650" spc="-10" dirty="0">
                <a:cs typeface="Calibri"/>
              </a:rPr>
              <a:t> Al</a:t>
            </a:r>
            <a:r>
              <a:rPr sz="650" spc="-5" dirty="0">
                <a:cs typeface="Calibri"/>
              </a:rPr>
              <a:t>l</a:t>
            </a:r>
            <a:r>
              <a:rPr sz="650" spc="15" dirty="0">
                <a:cs typeface="Calibri"/>
              </a:rPr>
              <a:t> </a:t>
            </a:r>
            <a:r>
              <a:rPr sz="650" spc="-5" dirty="0">
                <a:cs typeface="Calibri"/>
              </a:rPr>
              <a:t>r</a:t>
            </a:r>
            <a:r>
              <a:rPr sz="650" spc="-10" dirty="0">
                <a:cs typeface="Calibri"/>
              </a:rPr>
              <a:t>igh</a:t>
            </a:r>
            <a:r>
              <a:rPr sz="650" spc="-5" dirty="0">
                <a:cs typeface="Calibri"/>
              </a:rPr>
              <a:t>ts</a:t>
            </a:r>
            <a:r>
              <a:rPr sz="650" spc="-10" dirty="0">
                <a:cs typeface="Calibri"/>
              </a:rPr>
              <a:t> </a:t>
            </a:r>
            <a:r>
              <a:rPr sz="650" spc="-5" dirty="0">
                <a:cs typeface="Calibri"/>
              </a:rPr>
              <a:t>are</a:t>
            </a:r>
            <a:r>
              <a:rPr sz="650" spc="10" dirty="0">
                <a:cs typeface="Calibri"/>
              </a:rPr>
              <a:t> </a:t>
            </a:r>
            <a:r>
              <a:rPr sz="650" spc="-5" dirty="0">
                <a:cs typeface="Calibri"/>
              </a:rPr>
              <a:t>reser</a:t>
            </a:r>
            <a:r>
              <a:rPr sz="650" spc="-10" dirty="0">
                <a:cs typeface="Calibri"/>
              </a:rPr>
              <a:t>v</a:t>
            </a:r>
            <a:r>
              <a:rPr sz="650" spc="-5" dirty="0">
                <a:cs typeface="Calibri"/>
              </a:rPr>
              <a:t>e</a:t>
            </a:r>
            <a:r>
              <a:rPr sz="650" spc="-10" dirty="0">
                <a:cs typeface="Calibri"/>
              </a:rPr>
              <a:t>d</a:t>
            </a:r>
            <a:r>
              <a:rPr sz="650" spc="-5" dirty="0">
                <a:cs typeface="Calibri"/>
              </a:rPr>
              <a:t>,</a:t>
            </a:r>
            <a:r>
              <a:rPr sz="650" spc="-10" dirty="0">
                <a:cs typeface="Calibri"/>
              </a:rPr>
              <a:t> n</a:t>
            </a:r>
            <a:r>
              <a:rPr sz="650" spc="-5" dirty="0">
                <a:cs typeface="Calibri"/>
              </a:rPr>
              <a:t>o</a:t>
            </a:r>
            <a:r>
              <a:rPr sz="650" dirty="0">
                <a:cs typeface="Calibri"/>
              </a:rPr>
              <a:t> </a:t>
            </a:r>
            <a:r>
              <a:rPr sz="650" spc="-10" dirty="0">
                <a:cs typeface="Calibri"/>
              </a:rPr>
              <a:t>p</a:t>
            </a:r>
            <a:r>
              <a:rPr sz="650" spc="-5" dirty="0">
                <a:cs typeface="Calibri"/>
              </a:rPr>
              <a:t>art </a:t>
            </a:r>
            <a:r>
              <a:rPr sz="650" spc="-15" dirty="0">
                <a:cs typeface="Calibri"/>
              </a:rPr>
              <a:t>o</a:t>
            </a:r>
            <a:r>
              <a:rPr sz="650" spc="-5" dirty="0">
                <a:cs typeface="Calibri"/>
              </a:rPr>
              <a:t>f</a:t>
            </a:r>
            <a:r>
              <a:rPr sz="650" spc="10" dirty="0">
                <a:cs typeface="Calibri"/>
              </a:rPr>
              <a:t> </a:t>
            </a:r>
            <a:r>
              <a:rPr sz="650" spc="-5" dirty="0">
                <a:cs typeface="Calibri"/>
              </a:rPr>
              <a:t>t</a:t>
            </a:r>
            <a:r>
              <a:rPr sz="650" spc="-15" dirty="0">
                <a:cs typeface="Calibri"/>
              </a:rPr>
              <a:t>h</a:t>
            </a:r>
            <a:r>
              <a:rPr sz="650" spc="-10" dirty="0">
                <a:cs typeface="Calibri"/>
              </a:rPr>
              <a:t>i</a:t>
            </a:r>
            <a:r>
              <a:rPr sz="650" spc="-5" dirty="0">
                <a:cs typeface="Calibri"/>
              </a:rPr>
              <a:t>s </a:t>
            </a:r>
            <a:r>
              <a:rPr sz="650" spc="-10" dirty="0">
                <a:cs typeface="Calibri"/>
              </a:rPr>
              <a:t>p</a:t>
            </a:r>
            <a:r>
              <a:rPr sz="650" spc="-5" dirty="0">
                <a:cs typeface="Calibri"/>
              </a:rPr>
              <a:t>rese</a:t>
            </a:r>
            <a:r>
              <a:rPr sz="650" spc="-10" dirty="0">
                <a:cs typeface="Calibri"/>
              </a:rPr>
              <a:t>n</a:t>
            </a:r>
            <a:r>
              <a:rPr sz="650" spc="-5" dirty="0">
                <a:cs typeface="Calibri"/>
              </a:rPr>
              <a:t>tat</a:t>
            </a:r>
            <a:r>
              <a:rPr sz="650" spc="-15" dirty="0">
                <a:cs typeface="Calibri"/>
              </a:rPr>
              <a:t>io</a:t>
            </a:r>
            <a:r>
              <a:rPr sz="650" spc="-5" dirty="0">
                <a:cs typeface="Calibri"/>
              </a:rPr>
              <a:t>n</a:t>
            </a:r>
            <a:r>
              <a:rPr sz="650" dirty="0">
                <a:cs typeface="Calibri"/>
              </a:rPr>
              <a:t> </a:t>
            </a:r>
            <a:r>
              <a:rPr sz="650" spc="-5" dirty="0">
                <a:cs typeface="Calibri"/>
              </a:rPr>
              <a:t>can</a:t>
            </a:r>
            <a:r>
              <a:rPr sz="650" dirty="0">
                <a:cs typeface="Calibri"/>
              </a:rPr>
              <a:t> </a:t>
            </a:r>
            <a:r>
              <a:rPr sz="650" spc="-10" dirty="0">
                <a:cs typeface="Calibri"/>
              </a:rPr>
              <a:t>b</a:t>
            </a:r>
            <a:r>
              <a:rPr sz="650" spc="-5" dirty="0">
                <a:cs typeface="Calibri"/>
              </a:rPr>
              <a:t>e re</a:t>
            </a:r>
            <a:r>
              <a:rPr sz="650" spc="-10" dirty="0">
                <a:cs typeface="Calibri"/>
              </a:rPr>
              <a:t>p</a:t>
            </a:r>
            <a:r>
              <a:rPr sz="650" spc="-5" dirty="0">
                <a:cs typeface="Calibri"/>
              </a:rPr>
              <a:t>r</a:t>
            </a:r>
            <a:r>
              <a:rPr sz="650" spc="-10" dirty="0">
                <a:cs typeface="Calibri"/>
              </a:rPr>
              <a:t>odu</a:t>
            </a:r>
            <a:r>
              <a:rPr sz="650" spc="-5" dirty="0">
                <a:cs typeface="Calibri"/>
              </a:rPr>
              <a:t>ced</a:t>
            </a:r>
            <a:r>
              <a:rPr sz="650" dirty="0">
                <a:cs typeface="Calibri"/>
              </a:rPr>
              <a:t> </a:t>
            </a:r>
            <a:r>
              <a:rPr sz="650" spc="-15" dirty="0">
                <a:cs typeface="Calibri"/>
              </a:rPr>
              <a:t>o</a:t>
            </a:r>
            <a:r>
              <a:rPr sz="650" spc="-5" dirty="0">
                <a:cs typeface="Calibri"/>
              </a:rPr>
              <a:t>r c</a:t>
            </a:r>
            <a:r>
              <a:rPr sz="650" spc="-10" dirty="0">
                <a:cs typeface="Calibri"/>
              </a:rPr>
              <a:t>opi</a:t>
            </a:r>
            <a:r>
              <a:rPr sz="650" spc="-5" dirty="0">
                <a:cs typeface="Calibri"/>
              </a:rPr>
              <a:t>ed</a:t>
            </a:r>
            <a:r>
              <a:rPr sz="650" spc="15" dirty="0">
                <a:cs typeface="Calibri"/>
              </a:rPr>
              <a:t> </a:t>
            </a:r>
            <a:r>
              <a:rPr sz="650" spc="-10" dirty="0">
                <a:cs typeface="Calibri"/>
              </a:rPr>
              <a:t>b</a:t>
            </a:r>
            <a:r>
              <a:rPr sz="650" spc="-5" dirty="0">
                <a:cs typeface="Calibri"/>
              </a:rPr>
              <a:t>y</a:t>
            </a:r>
            <a:r>
              <a:rPr sz="650" spc="-10" dirty="0">
                <a:cs typeface="Calibri"/>
              </a:rPr>
              <a:t> </a:t>
            </a:r>
            <a:r>
              <a:rPr sz="650" spc="-5" dirty="0">
                <a:cs typeface="Calibri"/>
              </a:rPr>
              <a:t>a</a:t>
            </a:r>
            <a:r>
              <a:rPr sz="650" spc="-10" dirty="0">
                <a:cs typeface="Calibri"/>
              </a:rPr>
              <a:t>n</a:t>
            </a:r>
            <a:r>
              <a:rPr sz="650" spc="-5" dirty="0">
                <a:cs typeface="Calibri"/>
              </a:rPr>
              <a:t>y</a:t>
            </a:r>
            <a:r>
              <a:rPr sz="650" dirty="0">
                <a:cs typeface="Calibri"/>
              </a:rPr>
              <a:t> </a:t>
            </a:r>
            <a:r>
              <a:rPr sz="650" spc="-5" dirty="0">
                <a:cs typeface="Calibri"/>
              </a:rPr>
              <a:t>mea</a:t>
            </a:r>
            <a:r>
              <a:rPr sz="650" spc="-10" dirty="0">
                <a:cs typeface="Calibri"/>
              </a:rPr>
              <a:t>n</a:t>
            </a:r>
            <a:r>
              <a:rPr sz="650" spc="-5" dirty="0">
                <a:cs typeface="Calibri"/>
              </a:rPr>
              <a:t>s e</a:t>
            </a:r>
            <a:r>
              <a:rPr sz="650" spc="-10" dirty="0">
                <a:cs typeface="Calibri"/>
              </a:rPr>
              <a:t>x</a:t>
            </a:r>
            <a:r>
              <a:rPr sz="650" spc="-5" dirty="0">
                <a:cs typeface="Calibri"/>
              </a:rPr>
              <a:t>ce</a:t>
            </a:r>
            <a:r>
              <a:rPr sz="650" spc="-10" dirty="0">
                <a:cs typeface="Calibri"/>
              </a:rPr>
              <a:t>p</a:t>
            </a:r>
            <a:r>
              <a:rPr sz="650" spc="-5" dirty="0">
                <a:cs typeface="Calibri"/>
              </a:rPr>
              <a:t>t</a:t>
            </a:r>
            <a:r>
              <a:rPr sz="650" spc="5" dirty="0">
                <a:cs typeface="Calibri"/>
              </a:rPr>
              <a:t> </a:t>
            </a:r>
            <a:r>
              <a:rPr sz="650" spc="-5" dirty="0">
                <a:cs typeface="Calibri"/>
              </a:rPr>
              <a:t>w</a:t>
            </a:r>
            <a:r>
              <a:rPr sz="650" spc="-10" dirty="0">
                <a:cs typeface="Calibri"/>
              </a:rPr>
              <a:t>i</a:t>
            </a:r>
            <a:r>
              <a:rPr sz="650" spc="-5" dirty="0">
                <a:cs typeface="Calibri"/>
              </a:rPr>
              <a:t>th</a:t>
            </a:r>
            <a:r>
              <a:rPr sz="650" spc="-10" dirty="0">
                <a:cs typeface="Calibri"/>
              </a:rPr>
              <a:t> </a:t>
            </a:r>
            <a:r>
              <a:rPr sz="650" spc="-5" dirty="0">
                <a:cs typeface="Calibri"/>
              </a:rPr>
              <a:t>wr</a:t>
            </a:r>
            <a:r>
              <a:rPr sz="650" spc="-10" dirty="0">
                <a:cs typeface="Calibri"/>
              </a:rPr>
              <a:t>i</a:t>
            </a:r>
            <a:r>
              <a:rPr sz="650" spc="-5" dirty="0">
                <a:cs typeface="Calibri"/>
              </a:rPr>
              <a:t>t</a:t>
            </a:r>
            <a:r>
              <a:rPr sz="650" spc="-10" dirty="0">
                <a:cs typeface="Calibri"/>
              </a:rPr>
              <a:t>t</a:t>
            </a:r>
            <a:r>
              <a:rPr sz="650" spc="5" dirty="0">
                <a:cs typeface="Calibri"/>
              </a:rPr>
              <a:t>e</a:t>
            </a:r>
            <a:r>
              <a:rPr sz="650" spc="-5" dirty="0">
                <a:cs typeface="Calibri"/>
              </a:rPr>
              <a:t>n</a:t>
            </a:r>
            <a:r>
              <a:rPr sz="650" spc="-10" dirty="0">
                <a:cs typeface="Calibri"/>
              </a:rPr>
              <a:t> p</a:t>
            </a:r>
            <a:r>
              <a:rPr sz="650" spc="-5" dirty="0">
                <a:cs typeface="Calibri"/>
              </a:rPr>
              <a:t>erm</a:t>
            </a:r>
            <a:r>
              <a:rPr sz="650" spc="-15" dirty="0">
                <a:cs typeface="Calibri"/>
              </a:rPr>
              <a:t>i</a:t>
            </a:r>
            <a:r>
              <a:rPr sz="650" spc="-5" dirty="0">
                <a:cs typeface="Calibri"/>
              </a:rPr>
              <a:t>s</a:t>
            </a:r>
            <a:r>
              <a:rPr sz="650" spc="-10" dirty="0">
                <a:cs typeface="Calibri"/>
              </a:rPr>
              <a:t>si</a:t>
            </a:r>
            <a:r>
              <a:rPr sz="650" spc="-15" dirty="0">
                <a:cs typeface="Calibri"/>
              </a:rPr>
              <a:t>o</a:t>
            </a:r>
            <a:r>
              <a:rPr sz="650" spc="-5" dirty="0">
                <a:cs typeface="Calibri"/>
              </a:rPr>
              <a:t>n</a:t>
            </a:r>
            <a:r>
              <a:rPr sz="650" dirty="0">
                <a:cs typeface="Calibri"/>
              </a:rPr>
              <a:t> </a:t>
            </a:r>
            <a:r>
              <a:rPr sz="650" spc="-15" dirty="0">
                <a:cs typeface="Calibri"/>
              </a:rPr>
              <a:t>f</a:t>
            </a:r>
            <a:r>
              <a:rPr sz="650" spc="-5" dirty="0">
                <a:cs typeface="Calibri"/>
              </a:rPr>
              <a:t>r</a:t>
            </a:r>
            <a:r>
              <a:rPr sz="650" spc="-10" dirty="0">
                <a:cs typeface="Calibri"/>
              </a:rPr>
              <a:t>om</a:t>
            </a:r>
            <a:r>
              <a:rPr lang="en-GB" sz="650" spc="5" dirty="0">
                <a:cs typeface="Calibri"/>
              </a:rPr>
              <a:t> </a:t>
            </a:r>
            <a:r>
              <a:rPr lang="en-GB" sz="650" spc="-5" dirty="0">
                <a:cs typeface="Calibri"/>
              </a:rPr>
              <a:t>S</a:t>
            </a:r>
            <a:r>
              <a:rPr lang="en-GB" sz="650" spc="-15" dirty="0">
                <a:cs typeface="Calibri"/>
              </a:rPr>
              <a:t>M</a:t>
            </a:r>
            <a:r>
              <a:rPr lang="en-GB" sz="650" spc="-5" dirty="0">
                <a:cs typeface="Calibri"/>
              </a:rPr>
              <a:t>SA</a:t>
            </a:r>
            <a:r>
              <a:rPr sz="650" spc="-5" dirty="0">
                <a:cs typeface="Calibri"/>
              </a:rPr>
              <a:t>“</a:t>
            </a:r>
            <a:endParaRPr sz="650" dirty="0">
              <a:cs typeface="Calibri"/>
            </a:endParaRPr>
          </a:p>
        </p:txBody>
      </p:sp>
      <p:sp>
        <p:nvSpPr>
          <p:cNvPr id="2" name="Title 1">
            <a:extLst>
              <a:ext uri="{FF2B5EF4-FFF2-40B4-BE49-F238E27FC236}">
                <a16:creationId xmlns:a16="http://schemas.microsoft.com/office/drawing/2014/main" id="{AC473EFD-AD7B-A5E5-6B52-D954DF475603}"/>
              </a:ext>
            </a:extLst>
          </p:cNvPr>
          <p:cNvSpPr txBox="1">
            <a:spLocks/>
          </p:cNvSpPr>
          <p:nvPr/>
        </p:nvSpPr>
        <p:spPr>
          <a:xfrm>
            <a:off x="0" y="58616"/>
            <a:ext cx="5410200" cy="654479"/>
          </a:xfrm>
          <a:prstGeom prst="rect">
            <a:avLst/>
          </a:prstGeom>
        </p:spPr>
        <p:txBody>
          <a:bodyPr/>
          <a:lst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a:lstStyle>
          <a:p>
            <a:r>
              <a:rPr lang="en-GB" sz="3600" dirty="0">
                <a:solidFill>
                  <a:schemeClr val="bg1"/>
                </a:solidFill>
                <a:latin typeface="+mn-lt"/>
              </a:rPr>
              <a:t>Benefits of ISMS</a:t>
            </a:r>
          </a:p>
        </p:txBody>
      </p:sp>
      <p:sp>
        <p:nvSpPr>
          <p:cNvPr id="74" name="object 18">
            <a:extLst>
              <a:ext uri="{FF2B5EF4-FFF2-40B4-BE49-F238E27FC236}">
                <a16:creationId xmlns:a16="http://schemas.microsoft.com/office/drawing/2014/main" id="{534A3A19-4304-464C-B31F-39836B2373D0}"/>
              </a:ext>
            </a:extLst>
          </p:cNvPr>
          <p:cNvSpPr txBox="1"/>
          <p:nvPr/>
        </p:nvSpPr>
        <p:spPr>
          <a:xfrm>
            <a:off x="3598863" y="6688138"/>
            <a:ext cx="4994275"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cs typeface="Calibri"/>
              </a:rPr>
              <a:t>“</a:t>
            </a:r>
            <a:r>
              <a:rPr sz="650" spc="-5" dirty="0">
                <a:solidFill>
                  <a:schemeClr val="bg1"/>
                </a:solidFill>
                <a:cs typeface="Calibri"/>
              </a:rPr>
              <a:t>C</a:t>
            </a:r>
            <a:r>
              <a:rPr sz="650" spc="-15" dirty="0">
                <a:solidFill>
                  <a:schemeClr val="bg1"/>
                </a:solidFill>
                <a:cs typeface="Calibri"/>
              </a:rPr>
              <a:t>o</a:t>
            </a:r>
            <a:r>
              <a:rPr sz="650" spc="-10" dirty="0">
                <a:solidFill>
                  <a:schemeClr val="bg1"/>
                </a:solidFill>
                <a:cs typeface="Calibri"/>
              </a:rPr>
              <a:t>p</a:t>
            </a:r>
            <a:r>
              <a:rPr sz="650" spc="-15" dirty="0">
                <a:solidFill>
                  <a:schemeClr val="bg1"/>
                </a:solidFill>
                <a:cs typeface="Calibri"/>
              </a:rPr>
              <a:t>y</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a:t>
            </a:r>
            <a:r>
              <a:rPr sz="650" spc="-10" dirty="0">
                <a:solidFill>
                  <a:schemeClr val="bg1"/>
                </a:solidFill>
                <a:cs typeface="Calibri"/>
              </a:rPr>
              <a:t>s</a:t>
            </a:r>
            <a:r>
              <a:rPr sz="650" spc="-5" dirty="0">
                <a:solidFill>
                  <a:schemeClr val="bg1"/>
                </a:solidFill>
                <a:cs typeface="Calibri"/>
              </a:rPr>
              <a:t>:</a:t>
            </a:r>
            <a:r>
              <a:rPr sz="650" spc="-10" dirty="0">
                <a:solidFill>
                  <a:schemeClr val="bg1"/>
                </a:solidFill>
                <a:cs typeface="Calibri"/>
              </a:rPr>
              <a:t> Al</a:t>
            </a:r>
            <a:r>
              <a:rPr sz="650" spc="-5" dirty="0">
                <a:solidFill>
                  <a:schemeClr val="bg1"/>
                </a:solidFill>
                <a:cs typeface="Calibri"/>
              </a:rPr>
              <a:t>l</a:t>
            </a:r>
            <a:r>
              <a:rPr sz="650" spc="15" dirty="0">
                <a:solidFill>
                  <a:schemeClr val="bg1"/>
                </a:solidFill>
                <a:cs typeface="Calibri"/>
              </a:rPr>
              <a:t> </a:t>
            </a:r>
            <a:r>
              <a:rPr sz="650" spc="-5" dirty="0">
                <a:solidFill>
                  <a:schemeClr val="bg1"/>
                </a:solidFill>
                <a:cs typeface="Calibri"/>
              </a:rPr>
              <a:t>r</a:t>
            </a:r>
            <a:r>
              <a:rPr sz="650" spc="-10" dirty="0">
                <a:solidFill>
                  <a:schemeClr val="bg1"/>
                </a:solidFill>
                <a:cs typeface="Calibri"/>
              </a:rPr>
              <a:t>igh</a:t>
            </a:r>
            <a:r>
              <a:rPr sz="650" spc="-5" dirty="0">
                <a:solidFill>
                  <a:schemeClr val="bg1"/>
                </a:solidFill>
                <a:cs typeface="Calibri"/>
              </a:rPr>
              <a:t>ts</a:t>
            </a:r>
            <a:r>
              <a:rPr sz="650" spc="-10" dirty="0">
                <a:solidFill>
                  <a:schemeClr val="bg1"/>
                </a:solidFill>
                <a:cs typeface="Calibri"/>
              </a:rPr>
              <a:t> </a:t>
            </a:r>
            <a:r>
              <a:rPr sz="650" spc="-5" dirty="0">
                <a:solidFill>
                  <a:schemeClr val="bg1"/>
                </a:solidFill>
                <a:cs typeface="Calibri"/>
              </a:rPr>
              <a:t>are</a:t>
            </a:r>
            <a:r>
              <a:rPr sz="650" spc="10" dirty="0">
                <a:solidFill>
                  <a:schemeClr val="bg1"/>
                </a:solidFill>
                <a:cs typeface="Calibri"/>
              </a:rPr>
              <a:t> </a:t>
            </a:r>
            <a:r>
              <a:rPr sz="650" spc="-5" dirty="0">
                <a:solidFill>
                  <a:schemeClr val="bg1"/>
                </a:solidFill>
                <a:cs typeface="Calibri"/>
              </a:rPr>
              <a:t>reser</a:t>
            </a:r>
            <a:r>
              <a:rPr sz="650" spc="-10" dirty="0">
                <a:solidFill>
                  <a:schemeClr val="bg1"/>
                </a:solidFill>
                <a:cs typeface="Calibri"/>
              </a:rPr>
              <a:t>v</a:t>
            </a:r>
            <a:r>
              <a:rPr sz="650" spc="-5" dirty="0">
                <a:solidFill>
                  <a:schemeClr val="bg1"/>
                </a:solidFill>
                <a:cs typeface="Calibri"/>
              </a:rPr>
              <a:t>e</a:t>
            </a:r>
            <a:r>
              <a:rPr sz="650" spc="-10" dirty="0">
                <a:solidFill>
                  <a:schemeClr val="bg1"/>
                </a:solidFill>
                <a:cs typeface="Calibri"/>
              </a:rPr>
              <a:t>d</a:t>
            </a:r>
            <a:r>
              <a:rPr sz="650" spc="-5" dirty="0">
                <a:solidFill>
                  <a:schemeClr val="bg1"/>
                </a:solidFill>
                <a:cs typeface="Calibri"/>
              </a:rPr>
              <a:t>,</a:t>
            </a:r>
            <a:r>
              <a:rPr sz="650" spc="-10" dirty="0">
                <a:solidFill>
                  <a:schemeClr val="bg1"/>
                </a:solidFill>
                <a:cs typeface="Calibri"/>
              </a:rPr>
              <a:t> n</a:t>
            </a:r>
            <a:r>
              <a:rPr sz="650" spc="-5" dirty="0">
                <a:solidFill>
                  <a:schemeClr val="bg1"/>
                </a:solidFill>
                <a:cs typeface="Calibri"/>
              </a:rPr>
              <a:t>o</a:t>
            </a:r>
            <a:r>
              <a:rPr sz="650" dirty="0">
                <a:solidFill>
                  <a:schemeClr val="bg1"/>
                </a:solidFill>
                <a:cs typeface="Calibri"/>
              </a:rPr>
              <a:t> </a:t>
            </a:r>
            <a:r>
              <a:rPr sz="650" spc="-10" dirty="0">
                <a:solidFill>
                  <a:schemeClr val="bg1"/>
                </a:solidFill>
                <a:cs typeface="Calibri"/>
              </a:rPr>
              <a:t>p</a:t>
            </a:r>
            <a:r>
              <a:rPr sz="650" spc="-5" dirty="0">
                <a:solidFill>
                  <a:schemeClr val="bg1"/>
                </a:solidFill>
                <a:cs typeface="Calibri"/>
              </a:rPr>
              <a:t>art </a:t>
            </a:r>
            <a:r>
              <a:rPr sz="650" spc="-15" dirty="0">
                <a:solidFill>
                  <a:schemeClr val="bg1"/>
                </a:solidFill>
                <a:cs typeface="Calibri"/>
              </a:rPr>
              <a:t>o</a:t>
            </a:r>
            <a:r>
              <a:rPr sz="650" spc="-5" dirty="0">
                <a:solidFill>
                  <a:schemeClr val="bg1"/>
                </a:solidFill>
                <a:cs typeface="Calibri"/>
              </a:rPr>
              <a:t>f</a:t>
            </a:r>
            <a:r>
              <a:rPr sz="650" spc="10" dirty="0">
                <a:solidFill>
                  <a:schemeClr val="bg1"/>
                </a:solidFill>
                <a:cs typeface="Calibri"/>
              </a:rPr>
              <a:t> </a:t>
            </a:r>
            <a:r>
              <a:rPr sz="650" spc="-5" dirty="0">
                <a:solidFill>
                  <a:schemeClr val="bg1"/>
                </a:solidFill>
                <a:cs typeface="Calibri"/>
              </a:rPr>
              <a:t>t</a:t>
            </a:r>
            <a:r>
              <a:rPr sz="650" spc="-15" dirty="0">
                <a:solidFill>
                  <a:schemeClr val="bg1"/>
                </a:solidFill>
                <a:cs typeface="Calibri"/>
              </a:rPr>
              <a:t>h</a:t>
            </a:r>
            <a:r>
              <a:rPr sz="650" spc="-10" dirty="0">
                <a:solidFill>
                  <a:schemeClr val="bg1"/>
                </a:solidFill>
                <a:cs typeface="Calibri"/>
              </a:rPr>
              <a:t>i</a:t>
            </a:r>
            <a:r>
              <a:rPr sz="650" spc="-5" dirty="0">
                <a:solidFill>
                  <a:schemeClr val="bg1"/>
                </a:solidFill>
                <a:cs typeface="Calibri"/>
              </a:rPr>
              <a:t>s </a:t>
            </a:r>
            <a:r>
              <a:rPr sz="650" spc="-10" dirty="0">
                <a:solidFill>
                  <a:schemeClr val="bg1"/>
                </a:solidFill>
                <a:cs typeface="Calibri"/>
              </a:rPr>
              <a:t>p</a:t>
            </a:r>
            <a:r>
              <a:rPr sz="650" spc="-5" dirty="0">
                <a:solidFill>
                  <a:schemeClr val="bg1"/>
                </a:solidFill>
                <a:cs typeface="Calibri"/>
              </a:rPr>
              <a:t>rese</a:t>
            </a:r>
            <a:r>
              <a:rPr sz="650" spc="-10" dirty="0">
                <a:solidFill>
                  <a:schemeClr val="bg1"/>
                </a:solidFill>
                <a:cs typeface="Calibri"/>
              </a:rPr>
              <a:t>n</a:t>
            </a:r>
            <a:r>
              <a:rPr sz="650" spc="-5" dirty="0">
                <a:solidFill>
                  <a:schemeClr val="bg1"/>
                </a:solidFill>
                <a:cs typeface="Calibri"/>
              </a:rPr>
              <a:t>tat</a:t>
            </a:r>
            <a:r>
              <a:rPr sz="650" spc="-15" dirty="0">
                <a:solidFill>
                  <a:schemeClr val="bg1"/>
                </a:solidFill>
                <a:cs typeface="Calibri"/>
              </a:rPr>
              <a:t>io</a:t>
            </a:r>
            <a:r>
              <a:rPr sz="650" spc="-5" dirty="0">
                <a:solidFill>
                  <a:schemeClr val="bg1"/>
                </a:solidFill>
                <a:cs typeface="Calibri"/>
              </a:rPr>
              <a:t>n</a:t>
            </a:r>
            <a:r>
              <a:rPr sz="650" dirty="0">
                <a:solidFill>
                  <a:schemeClr val="bg1"/>
                </a:solidFill>
                <a:cs typeface="Calibri"/>
              </a:rPr>
              <a:t> </a:t>
            </a:r>
            <a:r>
              <a:rPr sz="650" spc="-5" dirty="0">
                <a:solidFill>
                  <a:schemeClr val="bg1"/>
                </a:solidFill>
                <a:cs typeface="Calibri"/>
              </a:rPr>
              <a:t>can</a:t>
            </a:r>
            <a:r>
              <a:rPr sz="650" dirty="0">
                <a:solidFill>
                  <a:schemeClr val="bg1"/>
                </a:solidFill>
                <a:cs typeface="Calibri"/>
              </a:rPr>
              <a:t> </a:t>
            </a:r>
            <a:r>
              <a:rPr sz="650" spc="-10" dirty="0">
                <a:solidFill>
                  <a:schemeClr val="bg1"/>
                </a:solidFill>
                <a:cs typeface="Calibri"/>
              </a:rPr>
              <a:t>b</a:t>
            </a:r>
            <a:r>
              <a:rPr sz="650" spc="-5" dirty="0">
                <a:solidFill>
                  <a:schemeClr val="bg1"/>
                </a:solidFill>
                <a:cs typeface="Calibri"/>
              </a:rPr>
              <a:t>e re</a:t>
            </a:r>
            <a:r>
              <a:rPr sz="650" spc="-10" dirty="0">
                <a:solidFill>
                  <a:schemeClr val="bg1"/>
                </a:solidFill>
                <a:cs typeface="Calibri"/>
              </a:rPr>
              <a:t>p</a:t>
            </a:r>
            <a:r>
              <a:rPr sz="650" spc="-5" dirty="0">
                <a:solidFill>
                  <a:schemeClr val="bg1"/>
                </a:solidFill>
                <a:cs typeface="Calibri"/>
              </a:rPr>
              <a:t>r</a:t>
            </a:r>
            <a:r>
              <a:rPr sz="650" spc="-10" dirty="0">
                <a:solidFill>
                  <a:schemeClr val="bg1"/>
                </a:solidFill>
                <a:cs typeface="Calibri"/>
              </a:rPr>
              <a:t>odu</a:t>
            </a:r>
            <a:r>
              <a:rPr sz="650" spc="-5" dirty="0">
                <a:solidFill>
                  <a:schemeClr val="bg1"/>
                </a:solidFill>
                <a:cs typeface="Calibri"/>
              </a:rPr>
              <a:t>ced</a:t>
            </a:r>
            <a:r>
              <a:rPr sz="650" dirty="0">
                <a:solidFill>
                  <a:schemeClr val="bg1"/>
                </a:solidFill>
                <a:cs typeface="Calibri"/>
              </a:rPr>
              <a:t> </a:t>
            </a:r>
            <a:r>
              <a:rPr sz="650" spc="-15" dirty="0">
                <a:solidFill>
                  <a:schemeClr val="bg1"/>
                </a:solidFill>
                <a:cs typeface="Calibri"/>
              </a:rPr>
              <a:t>o</a:t>
            </a:r>
            <a:r>
              <a:rPr sz="650" spc="-5" dirty="0">
                <a:solidFill>
                  <a:schemeClr val="bg1"/>
                </a:solidFill>
                <a:cs typeface="Calibri"/>
              </a:rPr>
              <a:t>r c</a:t>
            </a:r>
            <a:r>
              <a:rPr sz="650" spc="-10" dirty="0">
                <a:solidFill>
                  <a:schemeClr val="bg1"/>
                </a:solidFill>
                <a:cs typeface="Calibri"/>
              </a:rPr>
              <a:t>opi</a:t>
            </a:r>
            <a:r>
              <a:rPr sz="650" spc="-5" dirty="0">
                <a:solidFill>
                  <a:schemeClr val="bg1"/>
                </a:solidFill>
                <a:cs typeface="Calibri"/>
              </a:rPr>
              <a:t>ed</a:t>
            </a:r>
            <a:r>
              <a:rPr sz="650" spc="15" dirty="0">
                <a:solidFill>
                  <a:schemeClr val="bg1"/>
                </a:solidFill>
                <a:cs typeface="Calibri"/>
              </a:rPr>
              <a:t> </a:t>
            </a:r>
            <a:r>
              <a:rPr sz="650" spc="-10" dirty="0">
                <a:solidFill>
                  <a:schemeClr val="bg1"/>
                </a:solidFill>
                <a:cs typeface="Calibri"/>
              </a:rPr>
              <a:t>b</a:t>
            </a:r>
            <a:r>
              <a:rPr sz="650" spc="-5" dirty="0">
                <a:solidFill>
                  <a:schemeClr val="bg1"/>
                </a:solidFill>
                <a:cs typeface="Calibri"/>
              </a:rPr>
              <a:t>y</a:t>
            </a:r>
            <a:r>
              <a:rPr sz="650" spc="-10" dirty="0">
                <a:solidFill>
                  <a:schemeClr val="bg1"/>
                </a:solidFill>
                <a:cs typeface="Calibri"/>
              </a:rPr>
              <a:t> </a:t>
            </a:r>
            <a:r>
              <a:rPr sz="650" spc="-5" dirty="0">
                <a:solidFill>
                  <a:schemeClr val="bg1"/>
                </a:solidFill>
                <a:cs typeface="Calibri"/>
              </a:rPr>
              <a:t>a</a:t>
            </a:r>
            <a:r>
              <a:rPr sz="650" spc="-10" dirty="0">
                <a:solidFill>
                  <a:schemeClr val="bg1"/>
                </a:solidFill>
                <a:cs typeface="Calibri"/>
              </a:rPr>
              <a:t>n</a:t>
            </a:r>
            <a:r>
              <a:rPr sz="650" spc="-5" dirty="0">
                <a:solidFill>
                  <a:schemeClr val="bg1"/>
                </a:solidFill>
                <a:cs typeface="Calibri"/>
              </a:rPr>
              <a:t>y</a:t>
            </a:r>
            <a:r>
              <a:rPr sz="650" dirty="0">
                <a:solidFill>
                  <a:schemeClr val="bg1"/>
                </a:solidFill>
                <a:cs typeface="Calibri"/>
              </a:rPr>
              <a:t> </a:t>
            </a:r>
            <a:r>
              <a:rPr sz="650" spc="-5" dirty="0">
                <a:solidFill>
                  <a:schemeClr val="bg1"/>
                </a:solidFill>
                <a:cs typeface="Calibri"/>
              </a:rPr>
              <a:t>mea</a:t>
            </a:r>
            <a:r>
              <a:rPr sz="650" spc="-10" dirty="0">
                <a:solidFill>
                  <a:schemeClr val="bg1"/>
                </a:solidFill>
                <a:cs typeface="Calibri"/>
              </a:rPr>
              <a:t>n</a:t>
            </a:r>
            <a:r>
              <a:rPr sz="650" spc="-5" dirty="0">
                <a:solidFill>
                  <a:schemeClr val="bg1"/>
                </a:solidFill>
                <a:cs typeface="Calibri"/>
              </a:rPr>
              <a:t>s e</a:t>
            </a:r>
            <a:r>
              <a:rPr sz="650" spc="-10" dirty="0">
                <a:solidFill>
                  <a:schemeClr val="bg1"/>
                </a:solidFill>
                <a:cs typeface="Calibri"/>
              </a:rPr>
              <a:t>x</a:t>
            </a:r>
            <a:r>
              <a:rPr sz="650" spc="-5" dirty="0">
                <a:solidFill>
                  <a:schemeClr val="bg1"/>
                </a:solidFill>
                <a:cs typeface="Calibri"/>
              </a:rPr>
              <a:t>ce</a:t>
            </a:r>
            <a:r>
              <a:rPr sz="650" spc="-10" dirty="0">
                <a:solidFill>
                  <a:schemeClr val="bg1"/>
                </a:solidFill>
                <a:cs typeface="Calibri"/>
              </a:rPr>
              <a:t>p</a:t>
            </a:r>
            <a:r>
              <a:rPr sz="650" spc="-5" dirty="0">
                <a:solidFill>
                  <a:schemeClr val="bg1"/>
                </a:solidFill>
                <a:cs typeface="Calibri"/>
              </a:rPr>
              <a:t>t</a:t>
            </a:r>
            <a:r>
              <a:rPr sz="650" spc="5" dirty="0">
                <a:solidFill>
                  <a:schemeClr val="bg1"/>
                </a:solidFill>
                <a:cs typeface="Calibri"/>
              </a:rPr>
              <a:t> </a:t>
            </a:r>
            <a:r>
              <a:rPr sz="650" spc="-5" dirty="0">
                <a:solidFill>
                  <a:schemeClr val="bg1"/>
                </a:solidFill>
                <a:cs typeface="Calibri"/>
              </a:rPr>
              <a:t>w</a:t>
            </a:r>
            <a:r>
              <a:rPr sz="650" spc="-10" dirty="0">
                <a:solidFill>
                  <a:schemeClr val="bg1"/>
                </a:solidFill>
                <a:cs typeface="Calibri"/>
              </a:rPr>
              <a:t>i</a:t>
            </a:r>
            <a:r>
              <a:rPr sz="650" spc="-5" dirty="0">
                <a:solidFill>
                  <a:schemeClr val="bg1"/>
                </a:solidFill>
                <a:cs typeface="Calibri"/>
              </a:rPr>
              <a:t>th</a:t>
            </a:r>
            <a:r>
              <a:rPr sz="650" spc="-10" dirty="0">
                <a:solidFill>
                  <a:schemeClr val="bg1"/>
                </a:solidFill>
                <a:cs typeface="Calibri"/>
              </a:rPr>
              <a:t> </a:t>
            </a:r>
            <a:r>
              <a:rPr sz="650" spc="-5" dirty="0">
                <a:solidFill>
                  <a:schemeClr val="bg1"/>
                </a:solidFill>
                <a:cs typeface="Calibri"/>
              </a:rPr>
              <a:t>wr</a:t>
            </a:r>
            <a:r>
              <a:rPr sz="650" spc="-10" dirty="0">
                <a:solidFill>
                  <a:schemeClr val="bg1"/>
                </a:solidFill>
                <a:cs typeface="Calibri"/>
              </a:rPr>
              <a:t>i</a:t>
            </a:r>
            <a:r>
              <a:rPr sz="650" spc="-5" dirty="0">
                <a:solidFill>
                  <a:schemeClr val="bg1"/>
                </a:solidFill>
                <a:cs typeface="Calibri"/>
              </a:rPr>
              <a:t>t</a:t>
            </a:r>
            <a:r>
              <a:rPr sz="650" spc="-10" dirty="0">
                <a:solidFill>
                  <a:schemeClr val="bg1"/>
                </a:solidFill>
                <a:cs typeface="Calibri"/>
              </a:rPr>
              <a:t>t</a:t>
            </a:r>
            <a:r>
              <a:rPr sz="650" spc="5" dirty="0">
                <a:solidFill>
                  <a:schemeClr val="bg1"/>
                </a:solidFill>
                <a:cs typeface="Calibri"/>
              </a:rPr>
              <a:t>e</a:t>
            </a:r>
            <a:r>
              <a:rPr sz="650" spc="-5" dirty="0">
                <a:solidFill>
                  <a:schemeClr val="bg1"/>
                </a:solidFill>
                <a:cs typeface="Calibri"/>
              </a:rPr>
              <a:t>n</a:t>
            </a:r>
            <a:r>
              <a:rPr sz="650" spc="-10" dirty="0">
                <a:solidFill>
                  <a:schemeClr val="bg1"/>
                </a:solidFill>
                <a:cs typeface="Calibri"/>
              </a:rPr>
              <a:t> p</a:t>
            </a:r>
            <a:r>
              <a:rPr sz="650" spc="-5" dirty="0">
                <a:solidFill>
                  <a:schemeClr val="bg1"/>
                </a:solidFill>
                <a:cs typeface="Calibri"/>
              </a:rPr>
              <a:t>erm</a:t>
            </a:r>
            <a:r>
              <a:rPr sz="650" spc="-15" dirty="0">
                <a:solidFill>
                  <a:schemeClr val="bg1"/>
                </a:solidFill>
                <a:cs typeface="Calibri"/>
              </a:rPr>
              <a:t>i</a:t>
            </a:r>
            <a:r>
              <a:rPr sz="650" spc="-5" dirty="0">
                <a:solidFill>
                  <a:schemeClr val="bg1"/>
                </a:solidFill>
                <a:cs typeface="Calibri"/>
              </a:rPr>
              <a:t>s</a:t>
            </a:r>
            <a:r>
              <a:rPr sz="650" spc="-10" dirty="0">
                <a:solidFill>
                  <a:schemeClr val="bg1"/>
                </a:solidFill>
                <a:cs typeface="Calibri"/>
              </a:rPr>
              <a:t>si</a:t>
            </a:r>
            <a:r>
              <a:rPr sz="650" spc="-15" dirty="0">
                <a:solidFill>
                  <a:schemeClr val="bg1"/>
                </a:solidFill>
                <a:cs typeface="Calibri"/>
              </a:rPr>
              <a:t>o</a:t>
            </a:r>
            <a:r>
              <a:rPr sz="650" spc="-5" dirty="0">
                <a:solidFill>
                  <a:schemeClr val="bg1"/>
                </a:solidFill>
                <a:cs typeface="Calibri"/>
              </a:rPr>
              <a:t>n</a:t>
            </a:r>
            <a:r>
              <a:rPr sz="650" dirty="0">
                <a:solidFill>
                  <a:schemeClr val="bg1"/>
                </a:solidFill>
                <a:cs typeface="Calibri"/>
              </a:rPr>
              <a:t> </a:t>
            </a:r>
            <a:r>
              <a:rPr sz="650" spc="-15" dirty="0">
                <a:solidFill>
                  <a:schemeClr val="bg1"/>
                </a:solidFill>
                <a:cs typeface="Calibri"/>
              </a:rPr>
              <a:t>f</a:t>
            </a:r>
            <a:r>
              <a:rPr sz="650" spc="-5" dirty="0">
                <a:solidFill>
                  <a:schemeClr val="bg1"/>
                </a:solidFill>
                <a:cs typeface="Calibri"/>
              </a:rPr>
              <a:t>r</a:t>
            </a:r>
            <a:r>
              <a:rPr sz="650" spc="-10" dirty="0">
                <a:solidFill>
                  <a:schemeClr val="bg1"/>
                </a:solidFill>
                <a:cs typeface="Calibri"/>
              </a:rPr>
              <a:t>om</a:t>
            </a:r>
            <a:r>
              <a:rPr sz="650" spc="5" dirty="0">
                <a:solidFill>
                  <a:schemeClr val="bg1"/>
                </a:solidFill>
                <a:cs typeface="Calibri"/>
              </a:rPr>
              <a:t> </a:t>
            </a:r>
            <a:r>
              <a:rPr sz="650" spc="-5" dirty="0">
                <a:solidFill>
                  <a:schemeClr val="bg1"/>
                </a:solidFill>
                <a:cs typeface="Calibri"/>
              </a:rPr>
              <a:t>S</a:t>
            </a:r>
            <a:r>
              <a:rPr sz="650" spc="-15" dirty="0">
                <a:solidFill>
                  <a:schemeClr val="bg1"/>
                </a:solidFill>
                <a:cs typeface="Calibri"/>
              </a:rPr>
              <a:t>M</a:t>
            </a:r>
            <a:r>
              <a:rPr sz="650" spc="-5" dirty="0">
                <a:solidFill>
                  <a:schemeClr val="bg1"/>
                </a:solidFill>
                <a:cs typeface="Calibri"/>
              </a:rPr>
              <a:t>SA</a:t>
            </a:r>
            <a:r>
              <a:rPr sz="650" dirty="0">
                <a:solidFill>
                  <a:schemeClr val="bg1"/>
                </a:solidFill>
                <a:cs typeface="Calibri"/>
              </a:rPr>
              <a:t>.</a:t>
            </a:r>
            <a:r>
              <a:rPr sz="650" spc="-5" dirty="0">
                <a:solidFill>
                  <a:schemeClr val="bg1"/>
                </a:solidFill>
                <a:cs typeface="Calibri"/>
              </a:rPr>
              <a:t>“</a:t>
            </a:r>
            <a:endParaRPr sz="650" dirty="0">
              <a:solidFill>
                <a:schemeClr val="bg1"/>
              </a:solidFill>
              <a:cs typeface="Calibri"/>
            </a:endParaRPr>
          </a:p>
        </p:txBody>
      </p:sp>
      <p:pic>
        <p:nvPicPr>
          <p:cNvPr id="266" name="Picture Placeholder 53" descr="A hand holding a cellphone&#10;&#10;Description automatically generated with medium confidence">
            <a:extLst>
              <a:ext uri="{FF2B5EF4-FFF2-40B4-BE49-F238E27FC236}">
                <a16:creationId xmlns:a16="http://schemas.microsoft.com/office/drawing/2014/main" id="{E162A1C1-E1E6-432A-BA10-BC960008C07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1100250"/>
            <a:ext cx="12188952" cy="5376750"/>
          </a:xfrm>
          <a:custGeom>
            <a:avLst/>
            <a:gdLst>
              <a:gd name="connsiteX0" fmla="*/ 0 w 12188952"/>
              <a:gd name="connsiteY0" fmla="*/ 0 h 5376750"/>
              <a:gd name="connsiteX1" fmla="*/ 12188952 w 12188952"/>
              <a:gd name="connsiteY1" fmla="*/ 0 h 5376750"/>
              <a:gd name="connsiteX2" fmla="*/ 12188952 w 12188952"/>
              <a:gd name="connsiteY2" fmla="*/ 5376750 h 5376750"/>
              <a:gd name="connsiteX3" fmla="*/ 0 w 12188952"/>
              <a:gd name="connsiteY3" fmla="*/ 5376750 h 5376750"/>
            </a:gdLst>
            <a:ahLst/>
            <a:cxnLst>
              <a:cxn ang="0">
                <a:pos x="connsiteX0" y="connsiteY0"/>
              </a:cxn>
              <a:cxn ang="0">
                <a:pos x="connsiteX1" y="connsiteY1"/>
              </a:cxn>
              <a:cxn ang="0">
                <a:pos x="connsiteX2" y="connsiteY2"/>
              </a:cxn>
              <a:cxn ang="0">
                <a:pos x="connsiteX3" y="connsiteY3"/>
              </a:cxn>
            </a:cxnLst>
            <a:rect l="l" t="t" r="r" b="b"/>
            <a:pathLst>
              <a:path w="12188952" h="5376750">
                <a:moveTo>
                  <a:pt x="0" y="0"/>
                </a:moveTo>
                <a:lnTo>
                  <a:pt x="12188952" y="0"/>
                </a:lnTo>
                <a:lnTo>
                  <a:pt x="12188952" y="5376750"/>
                </a:lnTo>
                <a:lnTo>
                  <a:pt x="0" y="5376750"/>
                </a:lnTo>
                <a:close/>
              </a:path>
            </a:pathLst>
          </a:custGeom>
        </p:spPr>
      </p:pic>
      <p:sp>
        <p:nvSpPr>
          <p:cNvPr id="267" name="Rectangle 266">
            <a:extLst>
              <a:ext uri="{FF2B5EF4-FFF2-40B4-BE49-F238E27FC236}">
                <a16:creationId xmlns:a16="http://schemas.microsoft.com/office/drawing/2014/main" id="{3D12E916-1631-422D-B48B-A07B51EDA366}"/>
              </a:ext>
            </a:extLst>
          </p:cNvPr>
          <p:cNvSpPr/>
          <p:nvPr/>
        </p:nvSpPr>
        <p:spPr>
          <a:xfrm>
            <a:off x="-1" y="1468603"/>
            <a:ext cx="12192001" cy="5376752"/>
          </a:xfrm>
          <a:prstGeom prst="rect">
            <a:avLst/>
          </a:prstGeom>
          <a:gradFill>
            <a:gsLst>
              <a:gs pos="75000">
                <a:srgbClr val="000000">
                  <a:alpha val="65000"/>
                </a:srgbClr>
              </a:gs>
              <a:gs pos="36000">
                <a:srgbClr val="000000">
                  <a:alpha val="70000"/>
                </a:srgbClr>
              </a:gs>
              <a:gs pos="0">
                <a:srgbClr val="000000"/>
              </a:gs>
              <a:gs pos="100000">
                <a:srgbClr val="000000">
                  <a:alpha val="65000"/>
                </a:srgbClr>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a typeface="+mn-ea"/>
              <a:cs typeface="+mn-cs"/>
            </a:endParaRPr>
          </a:p>
        </p:txBody>
      </p:sp>
      <p:grpSp>
        <p:nvGrpSpPr>
          <p:cNvPr id="268" name="Group 267">
            <a:extLst>
              <a:ext uri="{FF2B5EF4-FFF2-40B4-BE49-F238E27FC236}">
                <a16:creationId xmlns:a16="http://schemas.microsoft.com/office/drawing/2014/main" id="{3E1E77E6-496D-41F9-96C4-29287A92A471}"/>
              </a:ext>
            </a:extLst>
          </p:cNvPr>
          <p:cNvGrpSpPr/>
          <p:nvPr/>
        </p:nvGrpSpPr>
        <p:grpSpPr>
          <a:xfrm>
            <a:off x="4589656" y="1689507"/>
            <a:ext cx="3012689" cy="3087452"/>
            <a:chOff x="4560459" y="1655641"/>
            <a:chExt cx="3012689" cy="3087452"/>
          </a:xfrm>
        </p:grpSpPr>
        <p:grpSp>
          <p:nvGrpSpPr>
            <p:cNvPr id="269" name="Group 268">
              <a:extLst>
                <a:ext uri="{FF2B5EF4-FFF2-40B4-BE49-F238E27FC236}">
                  <a16:creationId xmlns:a16="http://schemas.microsoft.com/office/drawing/2014/main" id="{AA7735CB-A925-4E44-9886-283C8FD719C1}"/>
                </a:ext>
              </a:extLst>
            </p:cNvPr>
            <p:cNvGrpSpPr/>
            <p:nvPr/>
          </p:nvGrpSpPr>
          <p:grpSpPr>
            <a:xfrm>
              <a:off x="4560459" y="1655641"/>
              <a:ext cx="3012689" cy="2845706"/>
              <a:chOff x="5679045" y="2353760"/>
              <a:chExt cx="2864948" cy="2679363"/>
            </a:xfrm>
          </p:grpSpPr>
          <p:grpSp>
            <p:nvGrpSpPr>
              <p:cNvPr id="381" name="Group 380">
                <a:extLst>
                  <a:ext uri="{FF2B5EF4-FFF2-40B4-BE49-F238E27FC236}">
                    <a16:creationId xmlns:a16="http://schemas.microsoft.com/office/drawing/2014/main" id="{5CB79232-3701-4672-9D1F-72B7074E9D26}"/>
                  </a:ext>
                </a:extLst>
              </p:cNvPr>
              <p:cNvGrpSpPr/>
              <p:nvPr/>
            </p:nvGrpSpPr>
            <p:grpSpPr>
              <a:xfrm>
                <a:off x="7283626" y="2559169"/>
                <a:ext cx="968654" cy="2473954"/>
                <a:chOff x="9234724" y="1683007"/>
                <a:chExt cx="1343023" cy="3430102"/>
              </a:xfrm>
            </p:grpSpPr>
            <p:grpSp>
              <p:nvGrpSpPr>
                <p:cNvPr id="420" name="Group 419">
                  <a:extLst>
                    <a:ext uri="{FF2B5EF4-FFF2-40B4-BE49-F238E27FC236}">
                      <a16:creationId xmlns:a16="http://schemas.microsoft.com/office/drawing/2014/main" id="{5C249BBB-5F71-4ED3-982E-B926E771037E}"/>
                    </a:ext>
                  </a:extLst>
                </p:cNvPr>
                <p:cNvGrpSpPr/>
                <p:nvPr/>
              </p:nvGrpSpPr>
              <p:grpSpPr>
                <a:xfrm>
                  <a:off x="9234724" y="1683007"/>
                  <a:ext cx="1332547" cy="1006942"/>
                  <a:chOff x="7196683" y="2276332"/>
                  <a:chExt cx="1332547" cy="1006942"/>
                </a:xfrm>
                <a:solidFill>
                  <a:srgbClr val="0656B3">
                    <a:alpha val="50000"/>
                  </a:srgbClr>
                </a:solidFill>
              </p:grpSpPr>
              <p:sp>
                <p:nvSpPr>
                  <p:cNvPr id="423" name="Freeform: Shape 422">
                    <a:extLst>
                      <a:ext uri="{FF2B5EF4-FFF2-40B4-BE49-F238E27FC236}">
                        <a16:creationId xmlns:a16="http://schemas.microsoft.com/office/drawing/2014/main" id="{813CBEBF-F9B7-4150-8580-DB4099A164E3}"/>
                      </a:ext>
                    </a:extLst>
                  </p:cNvPr>
                  <p:cNvSpPr/>
                  <p:nvPr/>
                </p:nvSpPr>
                <p:spPr>
                  <a:xfrm>
                    <a:off x="8234909" y="2276332"/>
                    <a:ext cx="205740" cy="205740"/>
                  </a:xfrm>
                  <a:custGeom>
                    <a:avLst/>
                    <a:gdLst>
                      <a:gd name="connsiteX0" fmla="*/ 0 w 205740"/>
                      <a:gd name="connsiteY0" fmla="*/ 102870 h 205740"/>
                      <a:gd name="connsiteX1" fmla="*/ 102870 w 205740"/>
                      <a:gd name="connsiteY1" fmla="*/ 0 h 205740"/>
                      <a:gd name="connsiteX2" fmla="*/ 205740 w 205740"/>
                      <a:gd name="connsiteY2" fmla="*/ 102870 h 205740"/>
                      <a:gd name="connsiteX3" fmla="*/ 102870 w 205740"/>
                      <a:gd name="connsiteY3" fmla="*/ 205740 h 205740"/>
                      <a:gd name="connsiteX4" fmla="*/ 0 w 205740"/>
                      <a:gd name="connsiteY4" fmla="*/ 102870 h 205740"/>
                      <a:gd name="connsiteX5" fmla="*/ 28575 w 205740"/>
                      <a:gd name="connsiteY5" fmla="*/ 102870 h 205740"/>
                      <a:gd name="connsiteX6" fmla="*/ 102870 w 205740"/>
                      <a:gd name="connsiteY6" fmla="*/ 177165 h 205740"/>
                      <a:gd name="connsiteX7" fmla="*/ 177165 w 205740"/>
                      <a:gd name="connsiteY7" fmla="*/ 102870 h 205740"/>
                      <a:gd name="connsiteX8" fmla="*/ 102870 w 205740"/>
                      <a:gd name="connsiteY8" fmla="*/ 28575 h 205740"/>
                      <a:gd name="connsiteX9" fmla="*/ 28575 w 205740"/>
                      <a:gd name="connsiteY9" fmla="*/ 102870 h 205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740" h="205740">
                        <a:moveTo>
                          <a:pt x="0" y="102870"/>
                        </a:moveTo>
                        <a:cubicBezTo>
                          <a:pt x="0" y="45720"/>
                          <a:pt x="46673" y="0"/>
                          <a:pt x="102870" y="0"/>
                        </a:cubicBezTo>
                        <a:cubicBezTo>
                          <a:pt x="160020" y="0"/>
                          <a:pt x="205740" y="46673"/>
                          <a:pt x="205740" y="102870"/>
                        </a:cubicBezTo>
                        <a:cubicBezTo>
                          <a:pt x="205740" y="160020"/>
                          <a:pt x="159068" y="205740"/>
                          <a:pt x="102870" y="205740"/>
                        </a:cubicBezTo>
                        <a:cubicBezTo>
                          <a:pt x="46673" y="205740"/>
                          <a:pt x="0" y="159068"/>
                          <a:pt x="0" y="102870"/>
                        </a:cubicBezTo>
                        <a:close/>
                        <a:moveTo>
                          <a:pt x="28575" y="102870"/>
                        </a:moveTo>
                        <a:cubicBezTo>
                          <a:pt x="28575" y="143828"/>
                          <a:pt x="61913" y="177165"/>
                          <a:pt x="102870" y="177165"/>
                        </a:cubicBezTo>
                        <a:cubicBezTo>
                          <a:pt x="143828" y="177165"/>
                          <a:pt x="177165" y="143828"/>
                          <a:pt x="177165" y="102870"/>
                        </a:cubicBezTo>
                        <a:cubicBezTo>
                          <a:pt x="177165" y="61913"/>
                          <a:pt x="143828" y="28575"/>
                          <a:pt x="102870" y="28575"/>
                        </a:cubicBezTo>
                        <a:cubicBezTo>
                          <a:pt x="61913" y="27623"/>
                          <a:pt x="28575" y="61913"/>
                          <a:pt x="28575" y="10287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24" name="Freeform: Shape 423">
                    <a:extLst>
                      <a:ext uri="{FF2B5EF4-FFF2-40B4-BE49-F238E27FC236}">
                        <a16:creationId xmlns:a16="http://schemas.microsoft.com/office/drawing/2014/main" id="{540A6311-50E1-4E51-BD23-6B00A7B7FB91}"/>
                      </a:ext>
                    </a:extLst>
                  </p:cNvPr>
                  <p:cNvSpPr/>
                  <p:nvPr/>
                </p:nvSpPr>
                <p:spPr>
                  <a:xfrm>
                    <a:off x="7865338" y="3032767"/>
                    <a:ext cx="205739" cy="205740"/>
                  </a:xfrm>
                  <a:custGeom>
                    <a:avLst/>
                    <a:gdLst>
                      <a:gd name="connsiteX0" fmla="*/ 0 w 205739"/>
                      <a:gd name="connsiteY0" fmla="*/ 102870 h 205740"/>
                      <a:gd name="connsiteX1" fmla="*/ 102870 w 205739"/>
                      <a:gd name="connsiteY1" fmla="*/ 0 h 205740"/>
                      <a:gd name="connsiteX2" fmla="*/ 205740 w 205739"/>
                      <a:gd name="connsiteY2" fmla="*/ 102870 h 205740"/>
                      <a:gd name="connsiteX3" fmla="*/ 102870 w 205739"/>
                      <a:gd name="connsiteY3" fmla="*/ 205740 h 205740"/>
                      <a:gd name="connsiteX4" fmla="*/ 0 w 205739"/>
                      <a:gd name="connsiteY4" fmla="*/ 102870 h 205740"/>
                      <a:gd name="connsiteX5" fmla="*/ 28575 w 205739"/>
                      <a:gd name="connsiteY5" fmla="*/ 102870 h 205740"/>
                      <a:gd name="connsiteX6" fmla="*/ 102870 w 205739"/>
                      <a:gd name="connsiteY6" fmla="*/ 177165 h 205740"/>
                      <a:gd name="connsiteX7" fmla="*/ 177165 w 205739"/>
                      <a:gd name="connsiteY7" fmla="*/ 102870 h 205740"/>
                      <a:gd name="connsiteX8" fmla="*/ 102870 w 205739"/>
                      <a:gd name="connsiteY8" fmla="*/ 28575 h 205740"/>
                      <a:gd name="connsiteX9" fmla="*/ 28575 w 205739"/>
                      <a:gd name="connsiteY9" fmla="*/ 102870 h 205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739" h="205740">
                        <a:moveTo>
                          <a:pt x="0" y="102870"/>
                        </a:moveTo>
                        <a:cubicBezTo>
                          <a:pt x="0" y="45720"/>
                          <a:pt x="46673" y="0"/>
                          <a:pt x="102870" y="0"/>
                        </a:cubicBezTo>
                        <a:cubicBezTo>
                          <a:pt x="160020" y="0"/>
                          <a:pt x="205740" y="46673"/>
                          <a:pt x="205740" y="102870"/>
                        </a:cubicBezTo>
                        <a:cubicBezTo>
                          <a:pt x="205740" y="160020"/>
                          <a:pt x="159068" y="205740"/>
                          <a:pt x="102870" y="205740"/>
                        </a:cubicBezTo>
                        <a:cubicBezTo>
                          <a:pt x="45720" y="205740"/>
                          <a:pt x="0" y="159068"/>
                          <a:pt x="0" y="102870"/>
                        </a:cubicBezTo>
                        <a:close/>
                        <a:moveTo>
                          <a:pt x="28575" y="102870"/>
                        </a:moveTo>
                        <a:cubicBezTo>
                          <a:pt x="28575" y="143828"/>
                          <a:pt x="61913" y="177165"/>
                          <a:pt x="102870" y="177165"/>
                        </a:cubicBezTo>
                        <a:cubicBezTo>
                          <a:pt x="143827" y="177165"/>
                          <a:pt x="177165" y="143828"/>
                          <a:pt x="177165" y="102870"/>
                        </a:cubicBezTo>
                        <a:cubicBezTo>
                          <a:pt x="177165" y="61913"/>
                          <a:pt x="143827" y="28575"/>
                          <a:pt x="102870" y="28575"/>
                        </a:cubicBezTo>
                        <a:cubicBezTo>
                          <a:pt x="61913" y="27623"/>
                          <a:pt x="28575" y="61913"/>
                          <a:pt x="28575" y="10287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25" name="Freeform: Shape 424">
                    <a:extLst>
                      <a:ext uri="{FF2B5EF4-FFF2-40B4-BE49-F238E27FC236}">
                        <a16:creationId xmlns:a16="http://schemas.microsoft.com/office/drawing/2014/main" id="{938E6021-4ECA-4FC0-BFD3-44FEA8CD8892}"/>
                      </a:ext>
                    </a:extLst>
                  </p:cNvPr>
                  <p:cNvSpPr/>
                  <p:nvPr/>
                </p:nvSpPr>
                <p:spPr>
                  <a:xfrm>
                    <a:off x="8098701" y="2793690"/>
                    <a:ext cx="36194" cy="36194"/>
                  </a:xfrm>
                  <a:custGeom>
                    <a:avLst/>
                    <a:gdLst>
                      <a:gd name="connsiteX0" fmla="*/ 0 w 36194"/>
                      <a:gd name="connsiteY0" fmla="*/ 18097 h 36194"/>
                      <a:gd name="connsiteX1" fmla="*/ 18098 w 36194"/>
                      <a:gd name="connsiteY1" fmla="*/ 0 h 36194"/>
                      <a:gd name="connsiteX2" fmla="*/ 36195 w 36194"/>
                      <a:gd name="connsiteY2" fmla="*/ 18097 h 36194"/>
                      <a:gd name="connsiteX3" fmla="*/ 18098 w 36194"/>
                      <a:gd name="connsiteY3" fmla="*/ 36195 h 36194"/>
                      <a:gd name="connsiteX4" fmla="*/ 0 w 36194"/>
                      <a:gd name="connsiteY4" fmla="*/ 18097 h 36194"/>
                      <a:gd name="connsiteX5" fmla="*/ 9525 w 36194"/>
                      <a:gd name="connsiteY5" fmla="*/ 18097 h 36194"/>
                      <a:gd name="connsiteX6" fmla="*/ 18098 w 36194"/>
                      <a:gd name="connsiteY6" fmla="*/ 26670 h 36194"/>
                      <a:gd name="connsiteX7" fmla="*/ 26670 w 36194"/>
                      <a:gd name="connsiteY7" fmla="*/ 18097 h 36194"/>
                      <a:gd name="connsiteX8" fmla="*/ 18098 w 36194"/>
                      <a:gd name="connsiteY8" fmla="*/ 9525 h 36194"/>
                      <a:gd name="connsiteX9" fmla="*/ 9525 w 36194"/>
                      <a:gd name="connsiteY9" fmla="*/ 18097 h 36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94" h="36194">
                        <a:moveTo>
                          <a:pt x="0" y="18097"/>
                        </a:moveTo>
                        <a:cubicBezTo>
                          <a:pt x="0" y="7620"/>
                          <a:pt x="8573" y="0"/>
                          <a:pt x="18098" y="0"/>
                        </a:cubicBezTo>
                        <a:cubicBezTo>
                          <a:pt x="28575" y="0"/>
                          <a:pt x="36195" y="8572"/>
                          <a:pt x="36195" y="18097"/>
                        </a:cubicBezTo>
                        <a:cubicBezTo>
                          <a:pt x="36195" y="27622"/>
                          <a:pt x="27623" y="36195"/>
                          <a:pt x="18098" y="36195"/>
                        </a:cubicBezTo>
                        <a:cubicBezTo>
                          <a:pt x="8573" y="36195"/>
                          <a:pt x="0" y="28575"/>
                          <a:pt x="0" y="18097"/>
                        </a:cubicBezTo>
                        <a:close/>
                        <a:moveTo>
                          <a:pt x="9525" y="18097"/>
                        </a:moveTo>
                        <a:cubicBezTo>
                          <a:pt x="9525" y="22860"/>
                          <a:pt x="13335" y="26670"/>
                          <a:pt x="18098" y="26670"/>
                        </a:cubicBezTo>
                        <a:cubicBezTo>
                          <a:pt x="22860" y="26670"/>
                          <a:pt x="26670" y="22860"/>
                          <a:pt x="26670" y="18097"/>
                        </a:cubicBezTo>
                        <a:cubicBezTo>
                          <a:pt x="26670" y="13335"/>
                          <a:pt x="22860" y="9525"/>
                          <a:pt x="18098" y="9525"/>
                        </a:cubicBezTo>
                        <a:cubicBezTo>
                          <a:pt x="14288" y="8572"/>
                          <a:pt x="9525" y="13335"/>
                          <a:pt x="9525" y="18097"/>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26" name="Freeform: Shape 425">
                    <a:extLst>
                      <a:ext uri="{FF2B5EF4-FFF2-40B4-BE49-F238E27FC236}">
                        <a16:creationId xmlns:a16="http://schemas.microsoft.com/office/drawing/2014/main" id="{10C9B6E7-D70B-4DB4-9D56-170ABE8BB2E2}"/>
                      </a:ext>
                    </a:extLst>
                  </p:cNvPr>
                  <p:cNvSpPr/>
                  <p:nvPr/>
                </p:nvSpPr>
                <p:spPr>
                  <a:xfrm>
                    <a:off x="8493036" y="3023242"/>
                    <a:ext cx="36194" cy="36267"/>
                  </a:xfrm>
                  <a:custGeom>
                    <a:avLst/>
                    <a:gdLst>
                      <a:gd name="connsiteX0" fmla="*/ 0 w 36194"/>
                      <a:gd name="connsiteY0" fmla="*/ 18098 h 36267"/>
                      <a:gd name="connsiteX1" fmla="*/ 18097 w 36194"/>
                      <a:gd name="connsiteY1" fmla="*/ 0 h 36267"/>
                      <a:gd name="connsiteX2" fmla="*/ 36195 w 36194"/>
                      <a:gd name="connsiteY2" fmla="*/ 18098 h 36267"/>
                      <a:gd name="connsiteX3" fmla="*/ 18097 w 36194"/>
                      <a:gd name="connsiteY3" fmla="*/ 36195 h 36267"/>
                      <a:gd name="connsiteX4" fmla="*/ 0 w 36194"/>
                      <a:gd name="connsiteY4" fmla="*/ 18098 h 36267"/>
                      <a:gd name="connsiteX5" fmla="*/ 9525 w 36194"/>
                      <a:gd name="connsiteY5" fmla="*/ 18098 h 36267"/>
                      <a:gd name="connsiteX6" fmla="*/ 18097 w 36194"/>
                      <a:gd name="connsiteY6" fmla="*/ 26670 h 36267"/>
                      <a:gd name="connsiteX7" fmla="*/ 26670 w 36194"/>
                      <a:gd name="connsiteY7" fmla="*/ 18098 h 36267"/>
                      <a:gd name="connsiteX8" fmla="*/ 18097 w 36194"/>
                      <a:gd name="connsiteY8" fmla="*/ 9525 h 36267"/>
                      <a:gd name="connsiteX9" fmla="*/ 9525 w 36194"/>
                      <a:gd name="connsiteY9" fmla="*/ 18098 h 36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94" h="36267">
                        <a:moveTo>
                          <a:pt x="0" y="18098"/>
                        </a:moveTo>
                        <a:cubicBezTo>
                          <a:pt x="0" y="7620"/>
                          <a:pt x="8572" y="0"/>
                          <a:pt x="18097" y="0"/>
                        </a:cubicBezTo>
                        <a:cubicBezTo>
                          <a:pt x="28575" y="0"/>
                          <a:pt x="36195" y="8573"/>
                          <a:pt x="36195" y="18098"/>
                        </a:cubicBezTo>
                        <a:cubicBezTo>
                          <a:pt x="36195" y="28575"/>
                          <a:pt x="27622" y="36195"/>
                          <a:pt x="18097" y="36195"/>
                        </a:cubicBezTo>
                        <a:cubicBezTo>
                          <a:pt x="8572" y="37148"/>
                          <a:pt x="0" y="28575"/>
                          <a:pt x="0" y="18098"/>
                        </a:cubicBezTo>
                        <a:close/>
                        <a:moveTo>
                          <a:pt x="9525" y="18098"/>
                        </a:moveTo>
                        <a:cubicBezTo>
                          <a:pt x="9525" y="22860"/>
                          <a:pt x="13335" y="26670"/>
                          <a:pt x="18097" y="26670"/>
                        </a:cubicBezTo>
                        <a:cubicBezTo>
                          <a:pt x="22860" y="26670"/>
                          <a:pt x="26670" y="22860"/>
                          <a:pt x="26670" y="18098"/>
                        </a:cubicBezTo>
                        <a:cubicBezTo>
                          <a:pt x="26670" y="13335"/>
                          <a:pt x="22860" y="9525"/>
                          <a:pt x="18097" y="9525"/>
                        </a:cubicBezTo>
                        <a:cubicBezTo>
                          <a:pt x="14288" y="9525"/>
                          <a:pt x="9525" y="13335"/>
                          <a:pt x="9525" y="18098"/>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27" name="Freeform: Shape 426">
                    <a:extLst>
                      <a:ext uri="{FF2B5EF4-FFF2-40B4-BE49-F238E27FC236}">
                        <a16:creationId xmlns:a16="http://schemas.microsoft.com/office/drawing/2014/main" id="{296C5C9B-8FB1-4698-AC1E-BD1803B365A8}"/>
                      </a:ext>
                    </a:extLst>
                  </p:cNvPr>
                  <p:cNvSpPr/>
                  <p:nvPr/>
                </p:nvSpPr>
                <p:spPr>
                  <a:xfrm>
                    <a:off x="7674838" y="3009907"/>
                    <a:ext cx="36194" cy="36195"/>
                  </a:xfrm>
                  <a:custGeom>
                    <a:avLst/>
                    <a:gdLst>
                      <a:gd name="connsiteX0" fmla="*/ 0 w 36194"/>
                      <a:gd name="connsiteY0" fmla="*/ 18097 h 36195"/>
                      <a:gd name="connsiteX1" fmla="*/ 18098 w 36194"/>
                      <a:gd name="connsiteY1" fmla="*/ 0 h 36195"/>
                      <a:gd name="connsiteX2" fmla="*/ 36195 w 36194"/>
                      <a:gd name="connsiteY2" fmla="*/ 18097 h 36195"/>
                      <a:gd name="connsiteX3" fmla="*/ 18098 w 36194"/>
                      <a:gd name="connsiteY3" fmla="*/ 36195 h 36195"/>
                      <a:gd name="connsiteX4" fmla="*/ 0 w 36194"/>
                      <a:gd name="connsiteY4" fmla="*/ 18097 h 36195"/>
                      <a:gd name="connsiteX5" fmla="*/ 9525 w 36194"/>
                      <a:gd name="connsiteY5" fmla="*/ 18097 h 36195"/>
                      <a:gd name="connsiteX6" fmla="*/ 18098 w 36194"/>
                      <a:gd name="connsiteY6" fmla="*/ 26670 h 36195"/>
                      <a:gd name="connsiteX7" fmla="*/ 26670 w 36194"/>
                      <a:gd name="connsiteY7" fmla="*/ 18097 h 36195"/>
                      <a:gd name="connsiteX8" fmla="*/ 18098 w 36194"/>
                      <a:gd name="connsiteY8" fmla="*/ 9525 h 36195"/>
                      <a:gd name="connsiteX9" fmla="*/ 9525 w 36194"/>
                      <a:gd name="connsiteY9" fmla="*/ 18097 h 36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94" h="36195">
                        <a:moveTo>
                          <a:pt x="0" y="18097"/>
                        </a:moveTo>
                        <a:cubicBezTo>
                          <a:pt x="0" y="7620"/>
                          <a:pt x="8573" y="0"/>
                          <a:pt x="18098" y="0"/>
                        </a:cubicBezTo>
                        <a:cubicBezTo>
                          <a:pt x="28575" y="0"/>
                          <a:pt x="36195" y="8572"/>
                          <a:pt x="36195" y="18097"/>
                        </a:cubicBezTo>
                        <a:cubicBezTo>
                          <a:pt x="36195" y="28575"/>
                          <a:pt x="27623" y="36195"/>
                          <a:pt x="18098" y="36195"/>
                        </a:cubicBezTo>
                        <a:cubicBezTo>
                          <a:pt x="8573" y="36195"/>
                          <a:pt x="0" y="27622"/>
                          <a:pt x="0" y="18097"/>
                        </a:cubicBezTo>
                        <a:close/>
                        <a:moveTo>
                          <a:pt x="9525" y="18097"/>
                        </a:moveTo>
                        <a:cubicBezTo>
                          <a:pt x="9525" y="22860"/>
                          <a:pt x="13335" y="26670"/>
                          <a:pt x="18098" y="26670"/>
                        </a:cubicBezTo>
                        <a:cubicBezTo>
                          <a:pt x="22860" y="26670"/>
                          <a:pt x="26670" y="22860"/>
                          <a:pt x="26670" y="18097"/>
                        </a:cubicBezTo>
                        <a:cubicBezTo>
                          <a:pt x="26670" y="13335"/>
                          <a:pt x="22860" y="9525"/>
                          <a:pt x="18098" y="9525"/>
                        </a:cubicBezTo>
                        <a:cubicBezTo>
                          <a:pt x="14288" y="8572"/>
                          <a:pt x="9525" y="13335"/>
                          <a:pt x="9525" y="18097"/>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28" name="Freeform: Shape 427">
                    <a:extLst>
                      <a:ext uri="{FF2B5EF4-FFF2-40B4-BE49-F238E27FC236}">
                        <a16:creationId xmlns:a16="http://schemas.microsoft.com/office/drawing/2014/main" id="{04198C80-A753-4176-8CA7-5EE67520A521}"/>
                      </a:ext>
                    </a:extLst>
                  </p:cNvPr>
                  <p:cNvSpPr/>
                  <p:nvPr/>
                </p:nvSpPr>
                <p:spPr>
                  <a:xfrm>
                    <a:off x="7251928" y="2841315"/>
                    <a:ext cx="36195" cy="36267"/>
                  </a:xfrm>
                  <a:custGeom>
                    <a:avLst/>
                    <a:gdLst>
                      <a:gd name="connsiteX0" fmla="*/ 0 w 36195"/>
                      <a:gd name="connsiteY0" fmla="*/ 18097 h 36267"/>
                      <a:gd name="connsiteX1" fmla="*/ 18098 w 36195"/>
                      <a:gd name="connsiteY1" fmla="*/ 0 h 36267"/>
                      <a:gd name="connsiteX2" fmla="*/ 36195 w 36195"/>
                      <a:gd name="connsiteY2" fmla="*/ 18097 h 36267"/>
                      <a:gd name="connsiteX3" fmla="*/ 18098 w 36195"/>
                      <a:gd name="connsiteY3" fmla="*/ 36195 h 36267"/>
                      <a:gd name="connsiteX4" fmla="*/ 0 w 36195"/>
                      <a:gd name="connsiteY4" fmla="*/ 18097 h 36267"/>
                      <a:gd name="connsiteX5" fmla="*/ 9525 w 36195"/>
                      <a:gd name="connsiteY5" fmla="*/ 18097 h 36267"/>
                      <a:gd name="connsiteX6" fmla="*/ 18098 w 36195"/>
                      <a:gd name="connsiteY6" fmla="*/ 26670 h 36267"/>
                      <a:gd name="connsiteX7" fmla="*/ 26670 w 36195"/>
                      <a:gd name="connsiteY7" fmla="*/ 18097 h 36267"/>
                      <a:gd name="connsiteX8" fmla="*/ 18098 w 36195"/>
                      <a:gd name="connsiteY8" fmla="*/ 9525 h 36267"/>
                      <a:gd name="connsiteX9" fmla="*/ 9525 w 36195"/>
                      <a:gd name="connsiteY9" fmla="*/ 18097 h 36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95" h="36267">
                        <a:moveTo>
                          <a:pt x="0" y="18097"/>
                        </a:moveTo>
                        <a:cubicBezTo>
                          <a:pt x="0" y="7620"/>
                          <a:pt x="8573" y="0"/>
                          <a:pt x="18098" y="0"/>
                        </a:cubicBezTo>
                        <a:cubicBezTo>
                          <a:pt x="28575" y="0"/>
                          <a:pt x="36195" y="8572"/>
                          <a:pt x="36195" y="18097"/>
                        </a:cubicBezTo>
                        <a:cubicBezTo>
                          <a:pt x="36195" y="28575"/>
                          <a:pt x="27623" y="36195"/>
                          <a:pt x="18098" y="36195"/>
                        </a:cubicBezTo>
                        <a:cubicBezTo>
                          <a:pt x="8573" y="37147"/>
                          <a:pt x="0" y="28575"/>
                          <a:pt x="0" y="18097"/>
                        </a:cubicBezTo>
                        <a:close/>
                        <a:moveTo>
                          <a:pt x="9525" y="18097"/>
                        </a:moveTo>
                        <a:cubicBezTo>
                          <a:pt x="9525" y="22860"/>
                          <a:pt x="13335" y="26670"/>
                          <a:pt x="18098" y="26670"/>
                        </a:cubicBezTo>
                        <a:cubicBezTo>
                          <a:pt x="22860" y="26670"/>
                          <a:pt x="26670" y="22860"/>
                          <a:pt x="26670" y="18097"/>
                        </a:cubicBezTo>
                        <a:cubicBezTo>
                          <a:pt x="26670" y="13335"/>
                          <a:pt x="22860" y="9525"/>
                          <a:pt x="18098" y="9525"/>
                        </a:cubicBezTo>
                        <a:cubicBezTo>
                          <a:pt x="13335" y="9525"/>
                          <a:pt x="9525" y="13335"/>
                          <a:pt x="9525" y="18097"/>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29" name="Freeform: Shape 428">
                    <a:extLst>
                      <a:ext uri="{FF2B5EF4-FFF2-40B4-BE49-F238E27FC236}">
                        <a16:creationId xmlns:a16="http://schemas.microsoft.com/office/drawing/2014/main" id="{9F48856C-E737-4414-83F7-449C02DEE03A}"/>
                      </a:ext>
                    </a:extLst>
                  </p:cNvPr>
                  <p:cNvSpPr/>
                  <p:nvPr/>
                </p:nvSpPr>
                <p:spPr>
                  <a:xfrm>
                    <a:off x="7405281" y="3130874"/>
                    <a:ext cx="36194" cy="36267"/>
                  </a:xfrm>
                  <a:custGeom>
                    <a:avLst/>
                    <a:gdLst>
                      <a:gd name="connsiteX0" fmla="*/ 0 w 36194"/>
                      <a:gd name="connsiteY0" fmla="*/ 18098 h 36267"/>
                      <a:gd name="connsiteX1" fmla="*/ 18097 w 36194"/>
                      <a:gd name="connsiteY1" fmla="*/ 0 h 36267"/>
                      <a:gd name="connsiteX2" fmla="*/ 36195 w 36194"/>
                      <a:gd name="connsiteY2" fmla="*/ 18098 h 36267"/>
                      <a:gd name="connsiteX3" fmla="*/ 18097 w 36194"/>
                      <a:gd name="connsiteY3" fmla="*/ 36195 h 36267"/>
                      <a:gd name="connsiteX4" fmla="*/ 0 w 36194"/>
                      <a:gd name="connsiteY4" fmla="*/ 18098 h 36267"/>
                      <a:gd name="connsiteX5" fmla="*/ 9525 w 36194"/>
                      <a:gd name="connsiteY5" fmla="*/ 18098 h 36267"/>
                      <a:gd name="connsiteX6" fmla="*/ 18097 w 36194"/>
                      <a:gd name="connsiteY6" fmla="*/ 26670 h 36267"/>
                      <a:gd name="connsiteX7" fmla="*/ 26670 w 36194"/>
                      <a:gd name="connsiteY7" fmla="*/ 18098 h 36267"/>
                      <a:gd name="connsiteX8" fmla="*/ 18097 w 36194"/>
                      <a:gd name="connsiteY8" fmla="*/ 9525 h 36267"/>
                      <a:gd name="connsiteX9" fmla="*/ 9525 w 36194"/>
                      <a:gd name="connsiteY9" fmla="*/ 18098 h 36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94" h="36267">
                        <a:moveTo>
                          <a:pt x="0" y="18098"/>
                        </a:moveTo>
                        <a:cubicBezTo>
                          <a:pt x="0" y="7620"/>
                          <a:pt x="8572" y="0"/>
                          <a:pt x="18097" y="0"/>
                        </a:cubicBezTo>
                        <a:cubicBezTo>
                          <a:pt x="28575" y="0"/>
                          <a:pt x="36195" y="8573"/>
                          <a:pt x="36195" y="18098"/>
                        </a:cubicBezTo>
                        <a:cubicBezTo>
                          <a:pt x="36195" y="28575"/>
                          <a:pt x="27622" y="36195"/>
                          <a:pt x="18097" y="36195"/>
                        </a:cubicBezTo>
                        <a:cubicBezTo>
                          <a:pt x="8572" y="37148"/>
                          <a:pt x="0" y="28575"/>
                          <a:pt x="0" y="18098"/>
                        </a:cubicBezTo>
                        <a:close/>
                        <a:moveTo>
                          <a:pt x="9525" y="18098"/>
                        </a:moveTo>
                        <a:cubicBezTo>
                          <a:pt x="9525" y="22860"/>
                          <a:pt x="13335" y="26670"/>
                          <a:pt x="18097" y="26670"/>
                        </a:cubicBezTo>
                        <a:cubicBezTo>
                          <a:pt x="22860" y="26670"/>
                          <a:pt x="26670" y="22860"/>
                          <a:pt x="26670" y="18098"/>
                        </a:cubicBezTo>
                        <a:cubicBezTo>
                          <a:pt x="26670" y="13335"/>
                          <a:pt x="22860" y="9525"/>
                          <a:pt x="18097" y="9525"/>
                        </a:cubicBezTo>
                        <a:cubicBezTo>
                          <a:pt x="13335" y="9525"/>
                          <a:pt x="9525" y="13335"/>
                          <a:pt x="9525" y="18098"/>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30" name="Freeform: Shape 429">
                    <a:extLst>
                      <a:ext uri="{FF2B5EF4-FFF2-40B4-BE49-F238E27FC236}">
                        <a16:creationId xmlns:a16="http://schemas.microsoft.com/office/drawing/2014/main" id="{0E946157-172F-431D-A35F-51A2E546C2FE}"/>
                      </a:ext>
                    </a:extLst>
                  </p:cNvPr>
                  <p:cNvSpPr/>
                  <p:nvPr/>
                </p:nvSpPr>
                <p:spPr>
                  <a:xfrm>
                    <a:off x="8452078" y="2935612"/>
                    <a:ext cx="64770" cy="64770"/>
                  </a:xfrm>
                  <a:custGeom>
                    <a:avLst/>
                    <a:gdLst>
                      <a:gd name="connsiteX0" fmla="*/ 0 w 64770"/>
                      <a:gd name="connsiteY0" fmla="*/ 32385 h 64770"/>
                      <a:gd name="connsiteX1" fmla="*/ 32385 w 64770"/>
                      <a:gd name="connsiteY1" fmla="*/ 0 h 64770"/>
                      <a:gd name="connsiteX2" fmla="*/ 64770 w 64770"/>
                      <a:gd name="connsiteY2" fmla="*/ 32385 h 64770"/>
                      <a:gd name="connsiteX3" fmla="*/ 32385 w 64770"/>
                      <a:gd name="connsiteY3" fmla="*/ 64770 h 64770"/>
                      <a:gd name="connsiteX4" fmla="*/ 0 w 64770"/>
                      <a:gd name="connsiteY4" fmla="*/ 32385 h 64770"/>
                      <a:gd name="connsiteX5" fmla="*/ 9525 w 64770"/>
                      <a:gd name="connsiteY5" fmla="*/ 32385 h 64770"/>
                      <a:gd name="connsiteX6" fmla="*/ 32385 w 64770"/>
                      <a:gd name="connsiteY6" fmla="*/ 55245 h 64770"/>
                      <a:gd name="connsiteX7" fmla="*/ 55245 w 64770"/>
                      <a:gd name="connsiteY7" fmla="*/ 32385 h 64770"/>
                      <a:gd name="connsiteX8" fmla="*/ 32385 w 64770"/>
                      <a:gd name="connsiteY8" fmla="*/ 9525 h 64770"/>
                      <a:gd name="connsiteX9" fmla="*/ 9525 w 64770"/>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70" h="64770">
                        <a:moveTo>
                          <a:pt x="0" y="32385"/>
                        </a:moveTo>
                        <a:cubicBezTo>
                          <a:pt x="0" y="14288"/>
                          <a:pt x="14288" y="0"/>
                          <a:pt x="32385" y="0"/>
                        </a:cubicBezTo>
                        <a:cubicBezTo>
                          <a:pt x="50483" y="0"/>
                          <a:pt x="64770" y="14288"/>
                          <a:pt x="64770" y="32385"/>
                        </a:cubicBezTo>
                        <a:cubicBezTo>
                          <a:pt x="64770" y="50483"/>
                          <a:pt x="50483" y="64770"/>
                          <a:pt x="32385" y="64770"/>
                        </a:cubicBezTo>
                        <a:cubicBezTo>
                          <a:pt x="14288" y="64770"/>
                          <a:pt x="0" y="50483"/>
                          <a:pt x="0" y="32385"/>
                        </a:cubicBezTo>
                        <a:close/>
                        <a:moveTo>
                          <a:pt x="9525" y="32385"/>
                        </a:moveTo>
                        <a:cubicBezTo>
                          <a:pt x="9525" y="44768"/>
                          <a:pt x="20003" y="55245"/>
                          <a:pt x="32385" y="55245"/>
                        </a:cubicBezTo>
                        <a:cubicBezTo>
                          <a:pt x="44768" y="55245"/>
                          <a:pt x="55245" y="44768"/>
                          <a:pt x="55245" y="32385"/>
                        </a:cubicBezTo>
                        <a:cubicBezTo>
                          <a:pt x="55245" y="20003"/>
                          <a:pt x="44768" y="9525"/>
                          <a:pt x="32385" y="9525"/>
                        </a:cubicBezTo>
                        <a:cubicBezTo>
                          <a:pt x="20003" y="9525"/>
                          <a:pt x="9525" y="20003"/>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31" name="Freeform: Shape 430">
                    <a:extLst>
                      <a:ext uri="{FF2B5EF4-FFF2-40B4-BE49-F238E27FC236}">
                        <a16:creationId xmlns:a16="http://schemas.microsoft.com/office/drawing/2014/main" id="{6C4F27FD-1AE6-40B6-80D9-610AB272BAD7}"/>
                      </a:ext>
                    </a:extLst>
                  </p:cNvPr>
                  <p:cNvSpPr/>
                  <p:nvPr/>
                </p:nvSpPr>
                <p:spPr>
                  <a:xfrm>
                    <a:off x="8165376" y="3218504"/>
                    <a:ext cx="64769" cy="64770"/>
                  </a:xfrm>
                  <a:custGeom>
                    <a:avLst/>
                    <a:gdLst>
                      <a:gd name="connsiteX0" fmla="*/ 0 w 64769"/>
                      <a:gd name="connsiteY0" fmla="*/ 32385 h 64770"/>
                      <a:gd name="connsiteX1" fmla="*/ 32385 w 64769"/>
                      <a:gd name="connsiteY1" fmla="*/ 0 h 64770"/>
                      <a:gd name="connsiteX2" fmla="*/ 64770 w 64769"/>
                      <a:gd name="connsiteY2" fmla="*/ 32385 h 64770"/>
                      <a:gd name="connsiteX3" fmla="*/ 32385 w 64769"/>
                      <a:gd name="connsiteY3" fmla="*/ 64770 h 64770"/>
                      <a:gd name="connsiteX4" fmla="*/ 0 w 64769"/>
                      <a:gd name="connsiteY4" fmla="*/ 32385 h 64770"/>
                      <a:gd name="connsiteX5" fmla="*/ 9525 w 64769"/>
                      <a:gd name="connsiteY5" fmla="*/ 32385 h 64770"/>
                      <a:gd name="connsiteX6" fmla="*/ 32385 w 64769"/>
                      <a:gd name="connsiteY6" fmla="*/ 55245 h 64770"/>
                      <a:gd name="connsiteX7" fmla="*/ 55245 w 64769"/>
                      <a:gd name="connsiteY7" fmla="*/ 32385 h 64770"/>
                      <a:gd name="connsiteX8" fmla="*/ 32385 w 64769"/>
                      <a:gd name="connsiteY8" fmla="*/ 9525 h 64770"/>
                      <a:gd name="connsiteX9" fmla="*/ 9525 w 64769"/>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70">
                        <a:moveTo>
                          <a:pt x="0" y="32385"/>
                        </a:moveTo>
                        <a:cubicBezTo>
                          <a:pt x="0" y="14288"/>
                          <a:pt x="14288" y="0"/>
                          <a:pt x="32385" y="0"/>
                        </a:cubicBezTo>
                        <a:cubicBezTo>
                          <a:pt x="50482" y="0"/>
                          <a:pt x="64770" y="14288"/>
                          <a:pt x="64770" y="32385"/>
                        </a:cubicBezTo>
                        <a:cubicBezTo>
                          <a:pt x="64770" y="50483"/>
                          <a:pt x="50482" y="64770"/>
                          <a:pt x="32385" y="64770"/>
                        </a:cubicBezTo>
                        <a:cubicBezTo>
                          <a:pt x="14288" y="63818"/>
                          <a:pt x="0" y="49530"/>
                          <a:pt x="0" y="32385"/>
                        </a:cubicBezTo>
                        <a:close/>
                        <a:moveTo>
                          <a:pt x="9525" y="32385"/>
                        </a:moveTo>
                        <a:cubicBezTo>
                          <a:pt x="9525" y="44768"/>
                          <a:pt x="20002" y="55245"/>
                          <a:pt x="32385" y="55245"/>
                        </a:cubicBezTo>
                        <a:cubicBezTo>
                          <a:pt x="44768" y="55245"/>
                          <a:pt x="55245" y="44768"/>
                          <a:pt x="55245" y="32385"/>
                        </a:cubicBezTo>
                        <a:cubicBezTo>
                          <a:pt x="55245" y="20003"/>
                          <a:pt x="44768" y="9525"/>
                          <a:pt x="32385" y="9525"/>
                        </a:cubicBezTo>
                        <a:cubicBezTo>
                          <a:pt x="20002" y="9525"/>
                          <a:pt x="9525" y="19050"/>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32" name="Freeform: Shape 431">
                    <a:extLst>
                      <a:ext uri="{FF2B5EF4-FFF2-40B4-BE49-F238E27FC236}">
                        <a16:creationId xmlns:a16="http://schemas.microsoft.com/office/drawing/2014/main" id="{D8BD0A94-3C69-4FFA-9DBB-1D2CD67251A2}"/>
                      </a:ext>
                    </a:extLst>
                  </p:cNvPr>
                  <p:cNvSpPr/>
                  <p:nvPr/>
                </p:nvSpPr>
                <p:spPr>
                  <a:xfrm>
                    <a:off x="7730083" y="2528895"/>
                    <a:ext cx="64769" cy="64770"/>
                  </a:xfrm>
                  <a:custGeom>
                    <a:avLst/>
                    <a:gdLst>
                      <a:gd name="connsiteX0" fmla="*/ 0 w 64769"/>
                      <a:gd name="connsiteY0" fmla="*/ 32385 h 64770"/>
                      <a:gd name="connsiteX1" fmla="*/ 32385 w 64769"/>
                      <a:gd name="connsiteY1" fmla="*/ 0 h 64770"/>
                      <a:gd name="connsiteX2" fmla="*/ 64770 w 64769"/>
                      <a:gd name="connsiteY2" fmla="*/ 32385 h 64770"/>
                      <a:gd name="connsiteX3" fmla="*/ 32385 w 64769"/>
                      <a:gd name="connsiteY3" fmla="*/ 64770 h 64770"/>
                      <a:gd name="connsiteX4" fmla="*/ 0 w 64769"/>
                      <a:gd name="connsiteY4" fmla="*/ 32385 h 64770"/>
                      <a:gd name="connsiteX5" fmla="*/ 9525 w 64769"/>
                      <a:gd name="connsiteY5" fmla="*/ 32385 h 64770"/>
                      <a:gd name="connsiteX6" fmla="*/ 32385 w 64769"/>
                      <a:gd name="connsiteY6" fmla="*/ 55245 h 64770"/>
                      <a:gd name="connsiteX7" fmla="*/ 55245 w 64769"/>
                      <a:gd name="connsiteY7" fmla="*/ 32385 h 64770"/>
                      <a:gd name="connsiteX8" fmla="*/ 32385 w 64769"/>
                      <a:gd name="connsiteY8" fmla="*/ 9525 h 64770"/>
                      <a:gd name="connsiteX9" fmla="*/ 9525 w 64769"/>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70">
                        <a:moveTo>
                          <a:pt x="0" y="32385"/>
                        </a:moveTo>
                        <a:cubicBezTo>
                          <a:pt x="0" y="14288"/>
                          <a:pt x="14288" y="0"/>
                          <a:pt x="32385" y="0"/>
                        </a:cubicBezTo>
                        <a:cubicBezTo>
                          <a:pt x="50482" y="0"/>
                          <a:pt x="64770" y="14288"/>
                          <a:pt x="64770" y="32385"/>
                        </a:cubicBezTo>
                        <a:cubicBezTo>
                          <a:pt x="64770" y="50483"/>
                          <a:pt x="50482" y="64770"/>
                          <a:pt x="32385" y="64770"/>
                        </a:cubicBezTo>
                        <a:cubicBezTo>
                          <a:pt x="15240" y="64770"/>
                          <a:pt x="0" y="50483"/>
                          <a:pt x="0" y="32385"/>
                        </a:cubicBezTo>
                        <a:close/>
                        <a:moveTo>
                          <a:pt x="9525" y="32385"/>
                        </a:moveTo>
                        <a:cubicBezTo>
                          <a:pt x="9525" y="44767"/>
                          <a:pt x="20003" y="55245"/>
                          <a:pt x="32385" y="55245"/>
                        </a:cubicBezTo>
                        <a:cubicBezTo>
                          <a:pt x="44768" y="55245"/>
                          <a:pt x="55245" y="44767"/>
                          <a:pt x="55245" y="32385"/>
                        </a:cubicBezTo>
                        <a:cubicBezTo>
                          <a:pt x="55245" y="20002"/>
                          <a:pt x="44768" y="9525"/>
                          <a:pt x="32385" y="9525"/>
                        </a:cubicBezTo>
                        <a:cubicBezTo>
                          <a:pt x="20003" y="9525"/>
                          <a:pt x="9525" y="20002"/>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33" name="Freeform: Shape 432">
                    <a:extLst>
                      <a:ext uri="{FF2B5EF4-FFF2-40B4-BE49-F238E27FC236}">
                        <a16:creationId xmlns:a16="http://schemas.microsoft.com/office/drawing/2014/main" id="{E159110C-7CF8-41D7-A0EC-F946F0276E02}"/>
                      </a:ext>
                    </a:extLst>
                  </p:cNvPr>
                  <p:cNvSpPr/>
                  <p:nvPr/>
                </p:nvSpPr>
                <p:spPr>
                  <a:xfrm>
                    <a:off x="7312888" y="2978474"/>
                    <a:ext cx="64769" cy="64770"/>
                  </a:xfrm>
                  <a:custGeom>
                    <a:avLst/>
                    <a:gdLst>
                      <a:gd name="connsiteX0" fmla="*/ 0 w 64769"/>
                      <a:gd name="connsiteY0" fmla="*/ 32385 h 64770"/>
                      <a:gd name="connsiteX1" fmla="*/ 32385 w 64769"/>
                      <a:gd name="connsiteY1" fmla="*/ 0 h 64770"/>
                      <a:gd name="connsiteX2" fmla="*/ 64770 w 64769"/>
                      <a:gd name="connsiteY2" fmla="*/ 32385 h 64770"/>
                      <a:gd name="connsiteX3" fmla="*/ 32385 w 64769"/>
                      <a:gd name="connsiteY3" fmla="*/ 64770 h 64770"/>
                      <a:gd name="connsiteX4" fmla="*/ 0 w 64769"/>
                      <a:gd name="connsiteY4" fmla="*/ 32385 h 64770"/>
                      <a:gd name="connsiteX5" fmla="*/ 9525 w 64769"/>
                      <a:gd name="connsiteY5" fmla="*/ 32385 h 64770"/>
                      <a:gd name="connsiteX6" fmla="*/ 32385 w 64769"/>
                      <a:gd name="connsiteY6" fmla="*/ 55245 h 64770"/>
                      <a:gd name="connsiteX7" fmla="*/ 55245 w 64769"/>
                      <a:gd name="connsiteY7" fmla="*/ 32385 h 64770"/>
                      <a:gd name="connsiteX8" fmla="*/ 32385 w 64769"/>
                      <a:gd name="connsiteY8" fmla="*/ 9525 h 64770"/>
                      <a:gd name="connsiteX9" fmla="*/ 9525 w 64769"/>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70">
                        <a:moveTo>
                          <a:pt x="0" y="32385"/>
                        </a:moveTo>
                        <a:cubicBezTo>
                          <a:pt x="0" y="14288"/>
                          <a:pt x="14288" y="0"/>
                          <a:pt x="32385" y="0"/>
                        </a:cubicBezTo>
                        <a:cubicBezTo>
                          <a:pt x="50482" y="0"/>
                          <a:pt x="64770" y="14288"/>
                          <a:pt x="64770" y="32385"/>
                        </a:cubicBezTo>
                        <a:cubicBezTo>
                          <a:pt x="64770" y="50483"/>
                          <a:pt x="50482" y="64770"/>
                          <a:pt x="32385" y="64770"/>
                        </a:cubicBezTo>
                        <a:cubicBezTo>
                          <a:pt x="14288" y="64770"/>
                          <a:pt x="0" y="50483"/>
                          <a:pt x="0" y="32385"/>
                        </a:cubicBezTo>
                        <a:close/>
                        <a:moveTo>
                          <a:pt x="9525" y="32385"/>
                        </a:moveTo>
                        <a:cubicBezTo>
                          <a:pt x="9525" y="44767"/>
                          <a:pt x="20002" y="55245"/>
                          <a:pt x="32385" y="55245"/>
                        </a:cubicBezTo>
                        <a:cubicBezTo>
                          <a:pt x="44768" y="55245"/>
                          <a:pt x="55245" y="44767"/>
                          <a:pt x="55245" y="32385"/>
                        </a:cubicBezTo>
                        <a:cubicBezTo>
                          <a:pt x="55245" y="20003"/>
                          <a:pt x="44768" y="9525"/>
                          <a:pt x="32385" y="9525"/>
                        </a:cubicBezTo>
                        <a:cubicBezTo>
                          <a:pt x="20002" y="9525"/>
                          <a:pt x="9525" y="20003"/>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34" name="Freeform: Shape 433">
                    <a:extLst>
                      <a:ext uri="{FF2B5EF4-FFF2-40B4-BE49-F238E27FC236}">
                        <a16:creationId xmlns:a16="http://schemas.microsoft.com/office/drawing/2014/main" id="{7DD5C8DF-2D87-41BE-959F-125199362CA0}"/>
                      </a:ext>
                    </a:extLst>
                  </p:cNvPr>
                  <p:cNvSpPr/>
                  <p:nvPr/>
                </p:nvSpPr>
                <p:spPr>
                  <a:xfrm>
                    <a:off x="7196683" y="2607952"/>
                    <a:ext cx="64769" cy="64769"/>
                  </a:xfrm>
                  <a:custGeom>
                    <a:avLst/>
                    <a:gdLst>
                      <a:gd name="connsiteX0" fmla="*/ 0 w 64769"/>
                      <a:gd name="connsiteY0" fmla="*/ 32385 h 64769"/>
                      <a:gd name="connsiteX1" fmla="*/ 32385 w 64769"/>
                      <a:gd name="connsiteY1" fmla="*/ 0 h 64769"/>
                      <a:gd name="connsiteX2" fmla="*/ 64770 w 64769"/>
                      <a:gd name="connsiteY2" fmla="*/ 32385 h 64769"/>
                      <a:gd name="connsiteX3" fmla="*/ 32385 w 64769"/>
                      <a:gd name="connsiteY3" fmla="*/ 64770 h 64769"/>
                      <a:gd name="connsiteX4" fmla="*/ 0 w 64769"/>
                      <a:gd name="connsiteY4" fmla="*/ 32385 h 64769"/>
                      <a:gd name="connsiteX5" fmla="*/ 9525 w 64769"/>
                      <a:gd name="connsiteY5" fmla="*/ 32385 h 64769"/>
                      <a:gd name="connsiteX6" fmla="*/ 32385 w 64769"/>
                      <a:gd name="connsiteY6" fmla="*/ 55245 h 64769"/>
                      <a:gd name="connsiteX7" fmla="*/ 55245 w 64769"/>
                      <a:gd name="connsiteY7" fmla="*/ 32385 h 64769"/>
                      <a:gd name="connsiteX8" fmla="*/ 32385 w 64769"/>
                      <a:gd name="connsiteY8" fmla="*/ 9525 h 64769"/>
                      <a:gd name="connsiteX9" fmla="*/ 9525 w 64769"/>
                      <a:gd name="connsiteY9" fmla="*/ 32385 h 64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69">
                        <a:moveTo>
                          <a:pt x="0" y="32385"/>
                        </a:moveTo>
                        <a:cubicBezTo>
                          <a:pt x="0" y="14288"/>
                          <a:pt x="14288" y="0"/>
                          <a:pt x="32385" y="0"/>
                        </a:cubicBezTo>
                        <a:cubicBezTo>
                          <a:pt x="50482" y="0"/>
                          <a:pt x="64770" y="14288"/>
                          <a:pt x="64770" y="32385"/>
                        </a:cubicBezTo>
                        <a:cubicBezTo>
                          <a:pt x="64770" y="50482"/>
                          <a:pt x="50482" y="64770"/>
                          <a:pt x="32385" y="64770"/>
                        </a:cubicBezTo>
                        <a:cubicBezTo>
                          <a:pt x="14288" y="64770"/>
                          <a:pt x="0" y="50482"/>
                          <a:pt x="0" y="32385"/>
                        </a:cubicBezTo>
                        <a:close/>
                        <a:moveTo>
                          <a:pt x="9525" y="32385"/>
                        </a:moveTo>
                        <a:cubicBezTo>
                          <a:pt x="9525" y="44767"/>
                          <a:pt x="20003" y="55245"/>
                          <a:pt x="32385" y="55245"/>
                        </a:cubicBezTo>
                        <a:cubicBezTo>
                          <a:pt x="44768" y="55245"/>
                          <a:pt x="55245" y="44767"/>
                          <a:pt x="55245" y="32385"/>
                        </a:cubicBezTo>
                        <a:cubicBezTo>
                          <a:pt x="55245" y="20002"/>
                          <a:pt x="44768" y="9525"/>
                          <a:pt x="32385" y="9525"/>
                        </a:cubicBezTo>
                        <a:cubicBezTo>
                          <a:pt x="20003" y="9525"/>
                          <a:pt x="9525" y="20002"/>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35" name="Freeform: Shape 434">
                    <a:extLst>
                      <a:ext uri="{FF2B5EF4-FFF2-40B4-BE49-F238E27FC236}">
                        <a16:creationId xmlns:a16="http://schemas.microsoft.com/office/drawing/2014/main" id="{0AB1D8E0-0686-4C04-8B8C-09EEBCEDC01C}"/>
                      </a:ext>
                    </a:extLst>
                  </p:cNvPr>
                  <p:cNvSpPr/>
                  <p:nvPr/>
                </p:nvSpPr>
                <p:spPr>
                  <a:xfrm>
                    <a:off x="8068221" y="2593665"/>
                    <a:ext cx="64769" cy="64769"/>
                  </a:xfrm>
                  <a:custGeom>
                    <a:avLst/>
                    <a:gdLst>
                      <a:gd name="connsiteX0" fmla="*/ 0 w 64769"/>
                      <a:gd name="connsiteY0" fmla="*/ 32385 h 64769"/>
                      <a:gd name="connsiteX1" fmla="*/ 32385 w 64769"/>
                      <a:gd name="connsiteY1" fmla="*/ 0 h 64769"/>
                      <a:gd name="connsiteX2" fmla="*/ 64770 w 64769"/>
                      <a:gd name="connsiteY2" fmla="*/ 32385 h 64769"/>
                      <a:gd name="connsiteX3" fmla="*/ 32385 w 64769"/>
                      <a:gd name="connsiteY3" fmla="*/ 64770 h 64769"/>
                      <a:gd name="connsiteX4" fmla="*/ 0 w 64769"/>
                      <a:gd name="connsiteY4" fmla="*/ 32385 h 64769"/>
                      <a:gd name="connsiteX5" fmla="*/ 9525 w 64769"/>
                      <a:gd name="connsiteY5" fmla="*/ 32385 h 64769"/>
                      <a:gd name="connsiteX6" fmla="*/ 32385 w 64769"/>
                      <a:gd name="connsiteY6" fmla="*/ 55245 h 64769"/>
                      <a:gd name="connsiteX7" fmla="*/ 55245 w 64769"/>
                      <a:gd name="connsiteY7" fmla="*/ 32385 h 64769"/>
                      <a:gd name="connsiteX8" fmla="*/ 32385 w 64769"/>
                      <a:gd name="connsiteY8" fmla="*/ 9525 h 64769"/>
                      <a:gd name="connsiteX9" fmla="*/ 9525 w 64769"/>
                      <a:gd name="connsiteY9" fmla="*/ 32385 h 64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69">
                        <a:moveTo>
                          <a:pt x="0" y="32385"/>
                        </a:moveTo>
                        <a:cubicBezTo>
                          <a:pt x="0" y="14288"/>
                          <a:pt x="14288" y="0"/>
                          <a:pt x="32385" y="0"/>
                        </a:cubicBezTo>
                        <a:cubicBezTo>
                          <a:pt x="50482" y="0"/>
                          <a:pt x="64770" y="14288"/>
                          <a:pt x="64770" y="32385"/>
                        </a:cubicBezTo>
                        <a:cubicBezTo>
                          <a:pt x="64770" y="50482"/>
                          <a:pt x="50482" y="64770"/>
                          <a:pt x="32385" y="64770"/>
                        </a:cubicBezTo>
                        <a:cubicBezTo>
                          <a:pt x="14288" y="64770"/>
                          <a:pt x="0" y="50482"/>
                          <a:pt x="0" y="32385"/>
                        </a:cubicBezTo>
                        <a:close/>
                        <a:moveTo>
                          <a:pt x="9525" y="32385"/>
                        </a:moveTo>
                        <a:cubicBezTo>
                          <a:pt x="9525" y="44767"/>
                          <a:pt x="20003" y="55245"/>
                          <a:pt x="32385" y="55245"/>
                        </a:cubicBezTo>
                        <a:cubicBezTo>
                          <a:pt x="44768" y="55245"/>
                          <a:pt x="55245" y="44767"/>
                          <a:pt x="55245" y="32385"/>
                        </a:cubicBezTo>
                        <a:cubicBezTo>
                          <a:pt x="55245" y="20002"/>
                          <a:pt x="44768" y="9525"/>
                          <a:pt x="32385" y="9525"/>
                        </a:cubicBezTo>
                        <a:cubicBezTo>
                          <a:pt x="19050" y="9525"/>
                          <a:pt x="9525" y="20002"/>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36" name="Freeform: Shape 435">
                    <a:extLst>
                      <a:ext uri="{FF2B5EF4-FFF2-40B4-BE49-F238E27FC236}">
                        <a16:creationId xmlns:a16="http://schemas.microsoft.com/office/drawing/2014/main" id="{E7D1747E-95CF-4225-BE55-6A79FCAE6535}"/>
                      </a:ext>
                    </a:extLst>
                  </p:cNvPr>
                  <p:cNvSpPr/>
                  <p:nvPr/>
                </p:nvSpPr>
                <p:spPr>
                  <a:xfrm>
                    <a:off x="7455763" y="2682247"/>
                    <a:ext cx="205739" cy="205739"/>
                  </a:xfrm>
                  <a:custGeom>
                    <a:avLst/>
                    <a:gdLst>
                      <a:gd name="connsiteX0" fmla="*/ 0 w 205739"/>
                      <a:gd name="connsiteY0" fmla="*/ 102870 h 205739"/>
                      <a:gd name="connsiteX1" fmla="*/ 102870 w 205739"/>
                      <a:gd name="connsiteY1" fmla="*/ 0 h 205739"/>
                      <a:gd name="connsiteX2" fmla="*/ 205740 w 205739"/>
                      <a:gd name="connsiteY2" fmla="*/ 102870 h 205739"/>
                      <a:gd name="connsiteX3" fmla="*/ 102870 w 205739"/>
                      <a:gd name="connsiteY3" fmla="*/ 205740 h 205739"/>
                      <a:gd name="connsiteX4" fmla="*/ 0 w 205739"/>
                      <a:gd name="connsiteY4" fmla="*/ 102870 h 205739"/>
                      <a:gd name="connsiteX5" fmla="*/ 28575 w 205739"/>
                      <a:gd name="connsiteY5" fmla="*/ 102870 h 205739"/>
                      <a:gd name="connsiteX6" fmla="*/ 102870 w 205739"/>
                      <a:gd name="connsiteY6" fmla="*/ 177165 h 205739"/>
                      <a:gd name="connsiteX7" fmla="*/ 177165 w 205739"/>
                      <a:gd name="connsiteY7" fmla="*/ 102870 h 205739"/>
                      <a:gd name="connsiteX8" fmla="*/ 102870 w 205739"/>
                      <a:gd name="connsiteY8" fmla="*/ 28575 h 205739"/>
                      <a:gd name="connsiteX9" fmla="*/ 28575 w 205739"/>
                      <a:gd name="connsiteY9" fmla="*/ 102870 h 20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739" h="205739">
                        <a:moveTo>
                          <a:pt x="0" y="102870"/>
                        </a:moveTo>
                        <a:cubicBezTo>
                          <a:pt x="0" y="45720"/>
                          <a:pt x="46673" y="0"/>
                          <a:pt x="102870" y="0"/>
                        </a:cubicBezTo>
                        <a:cubicBezTo>
                          <a:pt x="160020" y="0"/>
                          <a:pt x="205740" y="46673"/>
                          <a:pt x="205740" y="102870"/>
                        </a:cubicBezTo>
                        <a:cubicBezTo>
                          <a:pt x="205740" y="160020"/>
                          <a:pt x="159068" y="205740"/>
                          <a:pt x="102870" y="205740"/>
                        </a:cubicBezTo>
                        <a:cubicBezTo>
                          <a:pt x="45720" y="205740"/>
                          <a:pt x="0" y="159068"/>
                          <a:pt x="0" y="102870"/>
                        </a:cubicBezTo>
                        <a:close/>
                        <a:moveTo>
                          <a:pt x="28575" y="102870"/>
                        </a:moveTo>
                        <a:cubicBezTo>
                          <a:pt x="28575" y="143827"/>
                          <a:pt x="61913" y="177165"/>
                          <a:pt x="102870" y="177165"/>
                        </a:cubicBezTo>
                        <a:cubicBezTo>
                          <a:pt x="143827" y="177165"/>
                          <a:pt x="177165" y="143827"/>
                          <a:pt x="177165" y="102870"/>
                        </a:cubicBezTo>
                        <a:cubicBezTo>
                          <a:pt x="177165" y="61913"/>
                          <a:pt x="143827" y="28575"/>
                          <a:pt x="102870" y="28575"/>
                        </a:cubicBezTo>
                        <a:cubicBezTo>
                          <a:pt x="61913" y="27623"/>
                          <a:pt x="28575" y="60960"/>
                          <a:pt x="28575" y="10287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sp>
              <p:nvSpPr>
                <p:cNvPr id="421" name="Freeform: Shape 420">
                  <a:extLst>
                    <a:ext uri="{FF2B5EF4-FFF2-40B4-BE49-F238E27FC236}">
                      <a16:creationId xmlns:a16="http://schemas.microsoft.com/office/drawing/2014/main" id="{2E304875-9885-49B0-BCCE-66089C9F9601}"/>
                    </a:ext>
                  </a:extLst>
                </p:cNvPr>
                <p:cNvSpPr/>
                <p:nvPr/>
              </p:nvSpPr>
              <p:spPr>
                <a:xfrm>
                  <a:off x="10362484" y="1874462"/>
                  <a:ext cx="215263" cy="2174582"/>
                </a:xfrm>
                <a:custGeom>
                  <a:avLst/>
                  <a:gdLst>
                    <a:gd name="connsiteX0" fmla="*/ 28575 w 215264"/>
                    <a:gd name="connsiteY0" fmla="*/ 0 h 2079307"/>
                    <a:gd name="connsiteX1" fmla="*/ 28575 w 215264"/>
                    <a:gd name="connsiteY1" fmla="*/ 620077 h 2079307"/>
                    <a:gd name="connsiteX2" fmla="*/ 215265 w 215264"/>
                    <a:gd name="connsiteY2" fmla="*/ 620077 h 2079307"/>
                    <a:gd name="connsiteX3" fmla="*/ 215265 w 215264"/>
                    <a:gd name="connsiteY3" fmla="*/ 1730693 h 2079307"/>
                    <a:gd name="connsiteX4" fmla="*/ 186690 w 215264"/>
                    <a:gd name="connsiteY4" fmla="*/ 1730693 h 2079307"/>
                    <a:gd name="connsiteX5" fmla="*/ 186690 w 215264"/>
                    <a:gd name="connsiteY5" fmla="*/ 648652 h 2079307"/>
                    <a:gd name="connsiteX6" fmla="*/ 28575 w 215264"/>
                    <a:gd name="connsiteY6" fmla="*/ 648652 h 2079307"/>
                    <a:gd name="connsiteX7" fmla="*/ 28575 w 215264"/>
                    <a:gd name="connsiteY7" fmla="*/ 2079308 h 2079307"/>
                    <a:gd name="connsiteX8" fmla="*/ 0 w 215264"/>
                    <a:gd name="connsiteY8" fmla="*/ 2079308 h 2079307"/>
                    <a:gd name="connsiteX9" fmla="*/ 0 w 215264"/>
                    <a:gd name="connsiteY9" fmla="*/ 0 h 2079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5264" h="2079307">
                      <a:moveTo>
                        <a:pt x="28575" y="0"/>
                      </a:moveTo>
                      <a:lnTo>
                        <a:pt x="28575" y="620077"/>
                      </a:lnTo>
                      <a:lnTo>
                        <a:pt x="215265" y="620077"/>
                      </a:lnTo>
                      <a:lnTo>
                        <a:pt x="215265" y="1730693"/>
                      </a:lnTo>
                      <a:lnTo>
                        <a:pt x="186690" y="1730693"/>
                      </a:lnTo>
                      <a:lnTo>
                        <a:pt x="186690" y="648652"/>
                      </a:lnTo>
                      <a:lnTo>
                        <a:pt x="28575" y="648652"/>
                      </a:lnTo>
                      <a:lnTo>
                        <a:pt x="28575" y="2079308"/>
                      </a:lnTo>
                      <a:lnTo>
                        <a:pt x="0" y="2079308"/>
                      </a:lnTo>
                      <a:lnTo>
                        <a:pt x="0" y="0"/>
                      </a:lnTo>
                      <a:close/>
                    </a:path>
                  </a:pathLst>
                </a:custGeom>
                <a:gradFill>
                  <a:gsLst>
                    <a:gs pos="0">
                      <a:srgbClr val="0656B3">
                        <a:alpha val="50000"/>
                      </a:srgbClr>
                    </a:gs>
                    <a:gs pos="88230">
                      <a:srgbClr val="000000">
                        <a:alpha val="0"/>
                      </a:srgbClr>
                    </a:gs>
                  </a:gsLst>
                  <a:lin ang="5400000" scaled="1"/>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sp>
              <p:nvSpPr>
                <p:cNvPr id="422" name="Freeform: Shape 421">
                  <a:extLst>
                    <a:ext uri="{FF2B5EF4-FFF2-40B4-BE49-F238E27FC236}">
                      <a16:creationId xmlns:a16="http://schemas.microsoft.com/office/drawing/2014/main" id="{6593E8F5-D927-4525-B8E7-FA83285C4808}"/>
                    </a:ext>
                  </a:extLst>
                </p:cNvPr>
                <p:cNvSpPr/>
                <p:nvPr/>
              </p:nvSpPr>
              <p:spPr>
                <a:xfrm>
                  <a:off x="9357597" y="2280374"/>
                  <a:ext cx="253364" cy="2832735"/>
                </a:xfrm>
                <a:custGeom>
                  <a:avLst/>
                  <a:gdLst>
                    <a:gd name="connsiteX0" fmla="*/ 224790 w 253364"/>
                    <a:gd name="connsiteY0" fmla="*/ 479108 h 2832735"/>
                    <a:gd name="connsiteX1" fmla="*/ 224790 w 253364"/>
                    <a:gd name="connsiteY1" fmla="*/ 0 h 2832735"/>
                    <a:gd name="connsiteX2" fmla="*/ 253365 w 253364"/>
                    <a:gd name="connsiteY2" fmla="*/ 0 h 2832735"/>
                    <a:gd name="connsiteX3" fmla="*/ 253365 w 253364"/>
                    <a:gd name="connsiteY3" fmla="*/ 2832735 h 2832735"/>
                    <a:gd name="connsiteX4" fmla="*/ 224790 w 253364"/>
                    <a:gd name="connsiteY4" fmla="*/ 2832735 h 2832735"/>
                    <a:gd name="connsiteX5" fmla="*/ 224790 w 253364"/>
                    <a:gd name="connsiteY5" fmla="*/ 507683 h 2832735"/>
                    <a:gd name="connsiteX6" fmla="*/ 28575 w 253364"/>
                    <a:gd name="connsiteY6" fmla="*/ 507683 h 2832735"/>
                    <a:gd name="connsiteX7" fmla="*/ 28575 w 253364"/>
                    <a:gd name="connsiteY7" fmla="*/ 1651635 h 2832735"/>
                    <a:gd name="connsiteX8" fmla="*/ 0 w 253364"/>
                    <a:gd name="connsiteY8" fmla="*/ 1651635 h 2832735"/>
                    <a:gd name="connsiteX9" fmla="*/ 0 w 253364"/>
                    <a:gd name="connsiteY9" fmla="*/ 479108 h 2832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3364" h="2832735">
                      <a:moveTo>
                        <a:pt x="224790" y="479108"/>
                      </a:moveTo>
                      <a:lnTo>
                        <a:pt x="224790" y="0"/>
                      </a:lnTo>
                      <a:lnTo>
                        <a:pt x="253365" y="0"/>
                      </a:lnTo>
                      <a:lnTo>
                        <a:pt x="253365" y="2832735"/>
                      </a:lnTo>
                      <a:lnTo>
                        <a:pt x="224790" y="2832735"/>
                      </a:lnTo>
                      <a:lnTo>
                        <a:pt x="224790" y="507683"/>
                      </a:lnTo>
                      <a:lnTo>
                        <a:pt x="28575" y="507683"/>
                      </a:lnTo>
                      <a:lnTo>
                        <a:pt x="28575" y="1651635"/>
                      </a:lnTo>
                      <a:lnTo>
                        <a:pt x="0" y="1651635"/>
                      </a:lnTo>
                      <a:lnTo>
                        <a:pt x="0" y="479108"/>
                      </a:lnTo>
                      <a:close/>
                    </a:path>
                  </a:pathLst>
                </a:custGeom>
                <a:gradFill>
                  <a:gsLst>
                    <a:gs pos="0">
                      <a:srgbClr val="0656B3">
                        <a:alpha val="50000"/>
                      </a:srgbClr>
                    </a:gs>
                    <a:gs pos="88230">
                      <a:srgbClr val="000000">
                        <a:alpha val="0"/>
                      </a:srgb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grpSp>
            <p:nvGrpSpPr>
              <p:cNvPr id="382" name="Group 381">
                <a:extLst>
                  <a:ext uri="{FF2B5EF4-FFF2-40B4-BE49-F238E27FC236}">
                    <a16:creationId xmlns:a16="http://schemas.microsoft.com/office/drawing/2014/main" id="{55D2F0F0-90AB-4C4B-830E-5EEF2AA932DB}"/>
                  </a:ext>
                </a:extLst>
              </p:cNvPr>
              <p:cNvGrpSpPr/>
              <p:nvPr/>
            </p:nvGrpSpPr>
            <p:grpSpPr>
              <a:xfrm>
                <a:off x="6239624" y="2353760"/>
                <a:ext cx="968655" cy="2386599"/>
                <a:chOff x="9234724" y="1804124"/>
                <a:chExt cx="1343025" cy="3308985"/>
              </a:xfrm>
            </p:grpSpPr>
            <p:grpSp>
              <p:nvGrpSpPr>
                <p:cNvPr id="403" name="Group 402">
                  <a:extLst>
                    <a:ext uri="{FF2B5EF4-FFF2-40B4-BE49-F238E27FC236}">
                      <a16:creationId xmlns:a16="http://schemas.microsoft.com/office/drawing/2014/main" id="{737A60FB-D35E-4D8C-824E-2177C7A909BE}"/>
                    </a:ext>
                  </a:extLst>
                </p:cNvPr>
                <p:cNvGrpSpPr/>
                <p:nvPr/>
              </p:nvGrpSpPr>
              <p:grpSpPr>
                <a:xfrm>
                  <a:off x="9234724" y="1804124"/>
                  <a:ext cx="1332547" cy="885825"/>
                  <a:chOff x="7196683" y="2397449"/>
                  <a:chExt cx="1332547" cy="885825"/>
                </a:xfrm>
                <a:solidFill>
                  <a:srgbClr val="0656B3">
                    <a:alpha val="50000"/>
                  </a:srgbClr>
                </a:solidFill>
              </p:grpSpPr>
              <p:sp>
                <p:nvSpPr>
                  <p:cNvPr id="406" name="Freeform: Shape 405">
                    <a:extLst>
                      <a:ext uri="{FF2B5EF4-FFF2-40B4-BE49-F238E27FC236}">
                        <a16:creationId xmlns:a16="http://schemas.microsoft.com/office/drawing/2014/main" id="{297A1387-0B6E-4564-9B41-07C281F68825}"/>
                      </a:ext>
                    </a:extLst>
                  </p:cNvPr>
                  <p:cNvSpPr/>
                  <p:nvPr/>
                </p:nvSpPr>
                <p:spPr>
                  <a:xfrm>
                    <a:off x="8234908" y="2397449"/>
                    <a:ext cx="205740" cy="205740"/>
                  </a:xfrm>
                  <a:custGeom>
                    <a:avLst/>
                    <a:gdLst>
                      <a:gd name="connsiteX0" fmla="*/ 0 w 205740"/>
                      <a:gd name="connsiteY0" fmla="*/ 102870 h 205740"/>
                      <a:gd name="connsiteX1" fmla="*/ 102870 w 205740"/>
                      <a:gd name="connsiteY1" fmla="*/ 0 h 205740"/>
                      <a:gd name="connsiteX2" fmla="*/ 205740 w 205740"/>
                      <a:gd name="connsiteY2" fmla="*/ 102870 h 205740"/>
                      <a:gd name="connsiteX3" fmla="*/ 102870 w 205740"/>
                      <a:gd name="connsiteY3" fmla="*/ 205740 h 205740"/>
                      <a:gd name="connsiteX4" fmla="*/ 0 w 205740"/>
                      <a:gd name="connsiteY4" fmla="*/ 102870 h 205740"/>
                      <a:gd name="connsiteX5" fmla="*/ 28575 w 205740"/>
                      <a:gd name="connsiteY5" fmla="*/ 102870 h 205740"/>
                      <a:gd name="connsiteX6" fmla="*/ 102870 w 205740"/>
                      <a:gd name="connsiteY6" fmla="*/ 177165 h 205740"/>
                      <a:gd name="connsiteX7" fmla="*/ 177165 w 205740"/>
                      <a:gd name="connsiteY7" fmla="*/ 102870 h 205740"/>
                      <a:gd name="connsiteX8" fmla="*/ 102870 w 205740"/>
                      <a:gd name="connsiteY8" fmla="*/ 28575 h 205740"/>
                      <a:gd name="connsiteX9" fmla="*/ 28575 w 205740"/>
                      <a:gd name="connsiteY9" fmla="*/ 102870 h 205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740" h="205740">
                        <a:moveTo>
                          <a:pt x="0" y="102870"/>
                        </a:moveTo>
                        <a:cubicBezTo>
                          <a:pt x="0" y="45720"/>
                          <a:pt x="46673" y="0"/>
                          <a:pt x="102870" y="0"/>
                        </a:cubicBezTo>
                        <a:cubicBezTo>
                          <a:pt x="160020" y="0"/>
                          <a:pt x="205740" y="46673"/>
                          <a:pt x="205740" y="102870"/>
                        </a:cubicBezTo>
                        <a:cubicBezTo>
                          <a:pt x="205740" y="160020"/>
                          <a:pt x="159068" y="205740"/>
                          <a:pt x="102870" y="205740"/>
                        </a:cubicBezTo>
                        <a:cubicBezTo>
                          <a:pt x="46673" y="205740"/>
                          <a:pt x="0" y="159068"/>
                          <a:pt x="0" y="102870"/>
                        </a:cubicBezTo>
                        <a:close/>
                        <a:moveTo>
                          <a:pt x="28575" y="102870"/>
                        </a:moveTo>
                        <a:cubicBezTo>
                          <a:pt x="28575" y="143828"/>
                          <a:pt x="61913" y="177165"/>
                          <a:pt x="102870" y="177165"/>
                        </a:cubicBezTo>
                        <a:cubicBezTo>
                          <a:pt x="143828" y="177165"/>
                          <a:pt x="177165" y="143828"/>
                          <a:pt x="177165" y="102870"/>
                        </a:cubicBezTo>
                        <a:cubicBezTo>
                          <a:pt x="177165" y="61913"/>
                          <a:pt x="143828" y="28575"/>
                          <a:pt x="102870" y="28575"/>
                        </a:cubicBezTo>
                        <a:cubicBezTo>
                          <a:pt x="61913" y="27623"/>
                          <a:pt x="28575" y="61913"/>
                          <a:pt x="28575" y="10287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07" name="Freeform: Shape 406">
                    <a:extLst>
                      <a:ext uri="{FF2B5EF4-FFF2-40B4-BE49-F238E27FC236}">
                        <a16:creationId xmlns:a16="http://schemas.microsoft.com/office/drawing/2014/main" id="{A06FFD5E-4795-4FA9-99EF-6327F6C65DA5}"/>
                      </a:ext>
                    </a:extLst>
                  </p:cNvPr>
                  <p:cNvSpPr/>
                  <p:nvPr/>
                </p:nvSpPr>
                <p:spPr>
                  <a:xfrm>
                    <a:off x="7865338" y="3032767"/>
                    <a:ext cx="205739" cy="205740"/>
                  </a:xfrm>
                  <a:custGeom>
                    <a:avLst/>
                    <a:gdLst>
                      <a:gd name="connsiteX0" fmla="*/ 0 w 205739"/>
                      <a:gd name="connsiteY0" fmla="*/ 102870 h 205740"/>
                      <a:gd name="connsiteX1" fmla="*/ 102870 w 205739"/>
                      <a:gd name="connsiteY1" fmla="*/ 0 h 205740"/>
                      <a:gd name="connsiteX2" fmla="*/ 205740 w 205739"/>
                      <a:gd name="connsiteY2" fmla="*/ 102870 h 205740"/>
                      <a:gd name="connsiteX3" fmla="*/ 102870 w 205739"/>
                      <a:gd name="connsiteY3" fmla="*/ 205740 h 205740"/>
                      <a:gd name="connsiteX4" fmla="*/ 0 w 205739"/>
                      <a:gd name="connsiteY4" fmla="*/ 102870 h 205740"/>
                      <a:gd name="connsiteX5" fmla="*/ 28575 w 205739"/>
                      <a:gd name="connsiteY5" fmla="*/ 102870 h 205740"/>
                      <a:gd name="connsiteX6" fmla="*/ 102870 w 205739"/>
                      <a:gd name="connsiteY6" fmla="*/ 177165 h 205740"/>
                      <a:gd name="connsiteX7" fmla="*/ 177165 w 205739"/>
                      <a:gd name="connsiteY7" fmla="*/ 102870 h 205740"/>
                      <a:gd name="connsiteX8" fmla="*/ 102870 w 205739"/>
                      <a:gd name="connsiteY8" fmla="*/ 28575 h 205740"/>
                      <a:gd name="connsiteX9" fmla="*/ 28575 w 205739"/>
                      <a:gd name="connsiteY9" fmla="*/ 102870 h 205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739" h="205740">
                        <a:moveTo>
                          <a:pt x="0" y="102870"/>
                        </a:moveTo>
                        <a:cubicBezTo>
                          <a:pt x="0" y="45720"/>
                          <a:pt x="46673" y="0"/>
                          <a:pt x="102870" y="0"/>
                        </a:cubicBezTo>
                        <a:cubicBezTo>
                          <a:pt x="160020" y="0"/>
                          <a:pt x="205740" y="46673"/>
                          <a:pt x="205740" y="102870"/>
                        </a:cubicBezTo>
                        <a:cubicBezTo>
                          <a:pt x="205740" y="160020"/>
                          <a:pt x="159068" y="205740"/>
                          <a:pt x="102870" y="205740"/>
                        </a:cubicBezTo>
                        <a:cubicBezTo>
                          <a:pt x="45720" y="205740"/>
                          <a:pt x="0" y="159068"/>
                          <a:pt x="0" y="102870"/>
                        </a:cubicBezTo>
                        <a:close/>
                        <a:moveTo>
                          <a:pt x="28575" y="102870"/>
                        </a:moveTo>
                        <a:cubicBezTo>
                          <a:pt x="28575" y="143828"/>
                          <a:pt x="61913" y="177165"/>
                          <a:pt x="102870" y="177165"/>
                        </a:cubicBezTo>
                        <a:cubicBezTo>
                          <a:pt x="143827" y="177165"/>
                          <a:pt x="177165" y="143828"/>
                          <a:pt x="177165" y="102870"/>
                        </a:cubicBezTo>
                        <a:cubicBezTo>
                          <a:pt x="177165" y="61913"/>
                          <a:pt x="143827" y="28575"/>
                          <a:pt x="102870" y="28575"/>
                        </a:cubicBezTo>
                        <a:cubicBezTo>
                          <a:pt x="61913" y="27623"/>
                          <a:pt x="28575" y="61913"/>
                          <a:pt x="28575" y="10287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08" name="Freeform: Shape 407">
                    <a:extLst>
                      <a:ext uri="{FF2B5EF4-FFF2-40B4-BE49-F238E27FC236}">
                        <a16:creationId xmlns:a16="http://schemas.microsoft.com/office/drawing/2014/main" id="{DCE3D054-6EA4-40C3-8C77-6AD2947C764F}"/>
                      </a:ext>
                    </a:extLst>
                  </p:cNvPr>
                  <p:cNvSpPr/>
                  <p:nvPr/>
                </p:nvSpPr>
                <p:spPr>
                  <a:xfrm>
                    <a:off x="8098701" y="2793690"/>
                    <a:ext cx="36194" cy="36194"/>
                  </a:xfrm>
                  <a:custGeom>
                    <a:avLst/>
                    <a:gdLst>
                      <a:gd name="connsiteX0" fmla="*/ 0 w 36194"/>
                      <a:gd name="connsiteY0" fmla="*/ 18097 h 36194"/>
                      <a:gd name="connsiteX1" fmla="*/ 18098 w 36194"/>
                      <a:gd name="connsiteY1" fmla="*/ 0 h 36194"/>
                      <a:gd name="connsiteX2" fmla="*/ 36195 w 36194"/>
                      <a:gd name="connsiteY2" fmla="*/ 18097 h 36194"/>
                      <a:gd name="connsiteX3" fmla="*/ 18098 w 36194"/>
                      <a:gd name="connsiteY3" fmla="*/ 36195 h 36194"/>
                      <a:gd name="connsiteX4" fmla="*/ 0 w 36194"/>
                      <a:gd name="connsiteY4" fmla="*/ 18097 h 36194"/>
                      <a:gd name="connsiteX5" fmla="*/ 9525 w 36194"/>
                      <a:gd name="connsiteY5" fmla="*/ 18097 h 36194"/>
                      <a:gd name="connsiteX6" fmla="*/ 18098 w 36194"/>
                      <a:gd name="connsiteY6" fmla="*/ 26670 h 36194"/>
                      <a:gd name="connsiteX7" fmla="*/ 26670 w 36194"/>
                      <a:gd name="connsiteY7" fmla="*/ 18097 h 36194"/>
                      <a:gd name="connsiteX8" fmla="*/ 18098 w 36194"/>
                      <a:gd name="connsiteY8" fmla="*/ 9525 h 36194"/>
                      <a:gd name="connsiteX9" fmla="*/ 9525 w 36194"/>
                      <a:gd name="connsiteY9" fmla="*/ 18097 h 36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94" h="36194">
                        <a:moveTo>
                          <a:pt x="0" y="18097"/>
                        </a:moveTo>
                        <a:cubicBezTo>
                          <a:pt x="0" y="7620"/>
                          <a:pt x="8573" y="0"/>
                          <a:pt x="18098" y="0"/>
                        </a:cubicBezTo>
                        <a:cubicBezTo>
                          <a:pt x="28575" y="0"/>
                          <a:pt x="36195" y="8572"/>
                          <a:pt x="36195" y="18097"/>
                        </a:cubicBezTo>
                        <a:cubicBezTo>
                          <a:pt x="36195" y="27622"/>
                          <a:pt x="27623" y="36195"/>
                          <a:pt x="18098" y="36195"/>
                        </a:cubicBezTo>
                        <a:cubicBezTo>
                          <a:pt x="8573" y="36195"/>
                          <a:pt x="0" y="28575"/>
                          <a:pt x="0" y="18097"/>
                        </a:cubicBezTo>
                        <a:close/>
                        <a:moveTo>
                          <a:pt x="9525" y="18097"/>
                        </a:moveTo>
                        <a:cubicBezTo>
                          <a:pt x="9525" y="22860"/>
                          <a:pt x="13335" y="26670"/>
                          <a:pt x="18098" y="26670"/>
                        </a:cubicBezTo>
                        <a:cubicBezTo>
                          <a:pt x="22860" y="26670"/>
                          <a:pt x="26670" y="22860"/>
                          <a:pt x="26670" y="18097"/>
                        </a:cubicBezTo>
                        <a:cubicBezTo>
                          <a:pt x="26670" y="13335"/>
                          <a:pt x="22860" y="9525"/>
                          <a:pt x="18098" y="9525"/>
                        </a:cubicBezTo>
                        <a:cubicBezTo>
                          <a:pt x="14288" y="8572"/>
                          <a:pt x="9525" y="13335"/>
                          <a:pt x="9525" y="18097"/>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09" name="Freeform: Shape 408">
                    <a:extLst>
                      <a:ext uri="{FF2B5EF4-FFF2-40B4-BE49-F238E27FC236}">
                        <a16:creationId xmlns:a16="http://schemas.microsoft.com/office/drawing/2014/main" id="{A33B342C-430D-48D5-BB3D-353EE4D0DF06}"/>
                      </a:ext>
                    </a:extLst>
                  </p:cNvPr>
                  <p:cNvSpPr/>
                  <p:nvPr/>
                </p:nvSpPr>
                <p:spPr>
                  <a:xfrm>
                    <a:off x="8493036" y="3023242"/>
                    <a:ext cx="36194" cy="36267"/>
                  </a:xfrm>
                  <a:custGeom>
                    <a:avLst/>
                    <a:gdLst>
                      <a:gd name="connsiteX0" fmla="*/ 0 w 36194"/>
                      <a:gd name="connsiteY0" fmla="*/ 18098 h 36267"/>
                      <a:gd name="connsiteX1" fmla="*/ 18097 w 36194"/>
                      <a:gd name="connsiteY1" fmla="*/ 0 h 36267"/>
                      <a:gd name="connsiteX2" fmla="*/ 36195 w 36194"/>
                      <a:gd name="connsiteY2" fmla="*/ 18098 h 36267"/>
                      <a:gd name="connsiteX3" fmla="*/ 18097 w 36194"/>
                      <a:gd name="connsiteY3" fmla="*/ 36195 h 36267"/>
                      <a:gd name="connsiteX4" fmla="*/ 0 w 36194"/>
                      <a:gd name="connsiteY4" fmla="*/ 18098 h 36267"/>
                      <a:gd name="connsiteX5" fmla="*/ 9525 w 36194"/>
                      <a:gd name="connsiteY5" fmla="*/ 18098 h 36267"/>
                      <a:gd name="connsiteX6" fmla="*/ 18097 w 36194"/>
                      <a:gd name="connsiteY6" fmla="*/ 26670 h 36267"/>
                      <a:gd name="connsiteX7" fmla="*/ 26670 w 36194"/>
                      <a:gd name="connsiteY7" fmla="*/ 18098 h 36267"/>
                      <a:gd name="connsiteX8" fmla="*/ 18097 w 36194"/>
                      <a:gd name="connsiteY8" fmla="*/ 9525 h 36267"/>
                      <a:gd name="connsiteX9" fmla="*/ 9525 w 36194"/>
                      <a:gd name="connsiteY9" fmla="*/ 18098 h 36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94" h="36267">
                        <a:moveTo>
                          <a:pt x="0" y="18098"/>
                        </a:moveTo>
                        <a:cubicBezTo>
                          <a:pt x="0" y="7620"/>
                          <a:pt x="8572" y="0"/>
                          <a:pt x="18097" y="0"/>
                        </a:cubicBezTo>
                        <a:cubicBezTo>
                          <a:pt x="28575" y="0"/>
                          <a:pt x="36195" y="8573"/>
                          <a:pt x="36195" y="18098"/>
                        </a:cubicBezTo>
                        <a:cubicBezTo>
                          <a:pt x="36195" y="28575"/>
                          <a:pt x="27622" y="36195"/>
                          <a:pt x="18097" y="36195"/>
                        </a:cubicBezTo>
                        <a:cubicBezTo>
                          <a:pt x="8572" y="37148"/>
                          <a:pt x="0" y="28575"/>
                          <a:pt x="0" y="18098"/>
                        </a:cubicBezTo>
                        <a:close/>
                        <a:moveTo>
                          <a:pt x="9525" y="18098"/>
                        </a:moveTo>
                        <a:cubicBezTo>
                          <a:pt x="9525" y="22860"/>
                          <a:pt x="13335" y="26670"/>
                          <a:pt x="18097" y="26670"/>
                        </a:cubicBezTo>
                        <a:cubicBezTo>
                          <a:pt x="22860" y="26670"/>
                          <a:pt x="26670" y="22860"/>
                          <a:pt x="26670" y="18098"/>
                        </a:cubicBezTo>
                        <a:cubicBezTo>
                          <a:pt x="26670" y="13335"/>
                          <a:pt x="22860" y="9525"/>
                          <a:pt x="18097" y="9525"/>
                        </a:cubicBezTo>
                        <a:cubicBezTo>
                          <a:pt x="14288" y="9525"/>
                          <a:pt x="9525" y="13335"/>
                          <a:pt x="9525" y="18098"/>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10" name="Freeform: Shape 409">
                    <a:extLst>
                      <a:ext uri="{FF2B5EF4-FFF2-40B4-BE49-F238E27FC236}">
                        <a16:creationId xmlns:a16="http://schemas.microsoft.com/office/drawing/2014/main" id="{A5D774E9-F9C8-41DB-8C5E-1CB5B35A6A5A}"/>
                      </a:ext>
                    </a:extLst>
                  </p:cNvPr>
                  <p:cNvSpPr/>
                  <p:nvPr/>
                </p:nvSpPr>
                <p:spPr>
                  <a:xfrm>
                    <a:off x="7674838" y="3009907"/>
                    <a:ext cx="36194" cy="36195"/>
                  </a:xfrm>
                  <a:custGeom>
                    <a:avLst/>
                    <a:gdLst>
                      <a:gd name="connsiteX0" fmla="*/ 0 w 36194"/>
                      <a:gd name="connsiteY0" fmla="*/ 18097 h 36195"/>
                      <a:gd name="connsiteX1" fmla="*/ 18098 w 36194"/>
                      <a:gd name="connsiteY1" fmla="*/ 0 h 36195"/>
                      <a:gd name="connsiteX2" fmla="*/ 36195 w 36194"/>
                      <a:gd name="connsiteY2" fmla="*/ 18097 h 36195"/>
                      <a:gd name="connsiteX3" fmla="*/ 18098 w 36194"/>
                      <a:gd name="connsiteY3" fmla="*/ 36195 h 36195"/>
                      <a:gd name="connsiteX4" fmla="*/ 0 w 36194"/>
                      <a:gd name="connsiteY4" fmla="*/ 18097 h 36195"/>
                      <a:gd name="connsiteX5" fmla="*/ 9525 w 36194"/>
                      <a:gd name="connsiteY5" fmla="*/ 18097 h 36195"/>
                      <a:gd name="connsiteX6" fmla="*/ 18098 w 36194"/>
                      <a:gd name="connsiteY6" fmla="*/ 26670 h 36195"/>
                      <a:gd name="connsiteX7" fmla="*/ 26670 w 36194"/>
                      <a:gd name="connsiteY7" fmla="*/ 18097 h 36195"/>
                      <a:gd name="connsiteX8" fmla="*/ 18098 w 36194"/>
                      <a:gd name="connsiteY8" fmla="*/ 9525 h 36195"/>
                      <a:gd name="connsiteX9" fmla="*/ 9525 w 36194"/>
                      <a:gd name="connsiteY9" fmla="*/ 18097 h 36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94" h="36195">
                        <a:moveTo>
                          <a:pt x="0" y="18097"/>
                        </a:moveTo>
                        <a:cubicBezTo>
                          <a:pt x="0" y="7620"/>
                          <a:pt x="8573" y="0"/>
                          <a:pt x="18098" y="0"/>
                        </a:cubicBezTo>
                        <a:cubicBezTo>
                          <a:pt x="28575" y="0"/>
                          <a:pt x="36195" y="8572"/>
                          <a:pt x="36195" y="18097"/>
                        </a:cubicBezTo>
                        <a:cubicBezTo>
                          <a:pt x="36195" y="28575"/>
                          <a:pt x="27623" y="36195"/>
                          <a:pt x="18098" y="36195"/>
                        </a:cubicBezTo>
                        <a:cubicBezTo>
                          <a:pt x="8573" y="36195"/>
                          <a:pt x="0" y="27622"/>
                          <a:pt x="0" y="18097"/>
                        </a:cubicBezTo>
                        <a:close/>
                        <a:moveTo>
                          <a:pt x="9525" y="18097"/>
                        </a:moveTo>
                        <a:cubicBezTo>
                          <a:pt x="9525" y="22860"/>
                          <a:pt x="13335" y="26670"/>
                          <a:pt x="18098" y="26670"/>
                        </a:cubicBezTo>
                        <a:cubicBezTo>
                          <a:pt x="22860" y="26670"/>
                          <a:pt x="26670" y="22860"/>
                          <a:pt x="26670" y="18097"/>
                        </a:cubicBezTo>
                        <a:cubicBezTo>
                          <a:pt x="26670" y="13335"/>
                          <a:pt x="22860" y="9525"/>
                          <a:pt x="18098" y="9525"/>
                        </a:cubicBezTo>
                        <a:cubicBezTo>
                          <a:pt x="14288" y="8572"/>
                          <a:pt x="9525" y="13335"/>
                          <a:pt x="9525" y="18097"/>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11" name="Freeform: Shape 410">
                    <a:extLst>
                      <a:ext uri="{FF2B5EF4-FFF2-40B4-BE49-F238E27FC236}">
                        <a16:creationId xmlns:a16="http://schemas.microsoft.com/office/drawing/2014/main" id="{3F9D2AAE-27C6-4B83-9967-3145CC4FE7AC}"/>
                      </a:ext>
                    </a:extLst>
                  </p:cNvPr>
                  <p:cNvSpPr/>
                  <p:nvPr/>
                </p:nvSpPr>
                <p:spPr>
                  <a:xfrm>
                    <a:off x="7251928" y="2841315"/>
                    <a:ext cx="36195" cy="36267"/>
                  </a:xfrm>
                  <a:custGeom>
                    <a:avLst/>
                    <a:gdLst>
                      <a:gd name="connsiteX0" fmla="*/ 0 w 36195"/>
                      <a:gd name="connsiteY0" fmla="*/ 18097 h 36267"/>
                      <a:gd name="connsiteX1" fmla="*/ 18098 w 36195"/>
                      <a:gd name="connsiteY1" fmla="*/ 0 h 36267"/>
                      <a:gd name="connsiteX2" fmla="*/ 36195 w 36195"/>
                      <a:gd name="connsiteY2" fmla="*/ 18097 h 36267"/>
                      <a:gd name="connsiteX3" fmla="*/ 18098 w 36195"/>
                      <a:gd name="connsiteY3" fmla="*/ 36195 h 36267"/>
                      <a:gd name="connsiteX4" fmla="*/ 0 w 36195"/>
                      <a:gd name="connsiteY4" fmla="*/ 18097 h 36267"/>
                      <a:gd name="connsiteX5" fmla="*/ 9525 w 36195"/>
                      <a:gd name="connsiteY5" fmla="*/ 18097 h 36267"/>
                      <a:gd name="connsiteX6" fmla="*/ 18098 w 36195"/>
                      <a:gd name="connsiteY6" fmla="*/ 26670 h 36267"/>
                      <a:gd name="connsiteX7" fmla="*/ 26670 w 36195"/>
                      <a:gd name="connsiteY7" fmla="*/ 18097 h 36267"/>
                      <a:gd name="connsiteX8" fmla="*/ 18098 w 36195"/>
                      <a:gd name="connsiteY8" fmla="*/ 9525 h 36267"/>
                      <a:gd name="connsiteX9" fmla="*/ 9525 w 36195"/>
                      <a:gd name="connsiteY9" fmla="*/ 18097 h 36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95" h="36267">
                        <a:moveTo>
                          <a:pt x="0" y="18097"/>
                        </a:moveTo>
                        <a:cubicBezTo>
                          <a:pt x="0" y="7620"/>
                          <a:pt x="8573" y="0"/>
                          <a:pt x="18098" y="0"/>
                        </a:cubicBezTo>
                        <a:cubicBezTo>
                          <a:pt x="28575" y="0"/>
                          <a:pt x="36195" y="8572"/>
                          <a:pt x="36195" y="18097"/>
                        </a:cubicBezTo>
                        <a:cubicBezTo>
                          <a:pt x="36195" y="28575"/>
                          <a:pt x="27623" y="36195"/>
                          <a:pt x="18098" y="36195"/>
                        </a:cubicBezTo>
                        <a:cubicBezTo>
                          <a:pt x="8573" y="37147"/>
                          <a:pt x="0" y="28575"/>
                          <a:pt x="0" y="18097"/>
                        </a:cubicBezTo>
                        <a:close/>
                        <a:moveTo>
                          <a:pt x="9525" y="18097"/>
                        </a:moveTo>
                        <a:cubicBezTo>
                          <a:pt x="9525" y="22860"/>
                          <a:pt x="13335" y="26670"/>
                          <a:pt x="18098" y="26670"/>
                        </a:cubicBezTo>
                        <a:cubicBezTo>
                          <a:pt x="22860" y="26670"/>
                          <a:pt x="26670" y="22860"/>
                          <a:pt x="26670" y="18097"/>
                        </a:cubicBezTo>
                        <a:cubicBezTo>
                          <a:pt x="26670" y="13335"/>
                          <a:pt x="22860" y="9525"/>
                          <a:pt x="18098" y="9525"/>
                        </a:cubicBezTo>
                        <a:cubicBezTo>
                          <a:pt x="13335" y="9525"/>
                          <a:pt x="9525" y="13335"/>
                          <a:pt x="9525" y="18097"/>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12" name="Freeform: Shape 411">
                    <a:extLst>
                      <a:ext uri="{FF2B5EF4-FFF2-40B4-BE49-F238E27FC236}">
                        <a16:creationId xmlns:a16="http://schemas.microsoft.com/office/drawing/2014/main" id="{B0F1A717-9607-4974-9F3B-C48E40F51BDF}"/>
                      </a:ext>
                    </a:extLst>
                  </p:cNvPr>
                  <p:cNvSpPr/>
                  <p:nvPr/>
                </p:nvSpPr>
                <p:spPr>
                  <a:xfrm>
                    <a:off x="7405281" y="3130874"/>
                    <a:ext cx="36194" cy="36267"/>
                  </a:xfrm>
                  <a:custGeom>
                    <a:avLst/>
                    <a:gdLst>
                      <a:gd name="connsiteX0" fmla="*/ 0 w 36194"/>
                      <a:gd name="connsiteY0" fmla="*/ 18098 h 36267"/>
                      <a:gd name="connsiteX1" fmla="*/ 18097 w 36194"/>
                      <a:gd name="connsiteY1" fmla="*/ 0 h 36267"/>
                      <a:gd name="connsiteX2" fmla="*/ 36195 w 36194"/>
                      <a:gd name="connsiteY2" fmla="*/ 18098 h 36267"/>
                      <a:gd name="connsiteX3" fmla="*/ 18097 w 36194"/>
                      <a:gd name="connsiteY3" fmla="*/ 36195 h 36267"/>
                      <a:gd name="connsiteX4" fmla="*/ 0 w 36194"/>
                      <a:gd name="connsiteY4" fmla="*/ 18098 h 36267"/>
                      <a:gd name="connsiteX5" fmla="*/ 9525 w 36194"/>
                      <a:gd name="connsiteY5" fmla="*/ 18098 h 36267"/>
                      <a:gd name="connsiteX6" fmla="*/ 18097 w 36194"/>
                      <a:gd name="connsiteY6" fmla="*/ 26670 h 36267"/>
                      <a:gd name="connsiteX7" fmla="*/ 26670 w 36194"/>
                      <a:gd name="connsiteY7" fmla="*/ 18098 h 36267"/>
                      <a:gd name="connsiteX8" fmla="*/ 18097 w 36194"/>
                      <a:gd name="connsiteY8" fmla="*/ 9525 h 36267"/>
                      <a:gd name="connsiteX9" fmla="*/ 9525 w 36194"/>
                      <a:gd name="connsiteY9" fmla="*/ 18098 h 36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94" h="36267">
                        <a:moveTo>
                          <a:pt x="0" y="18098"/>
                        </a:moveTo>
                        <a:cubicBezTo>
                          <a:pt x="0" y="7620"/>
                          <a:pt x="8572" y="0"/>
                          <a:pt x="18097" y="0"/>
                        </a:cubicBezTo>
                        <a:cubicBezTo>
                          <a:pt x="28575" y="0"/>
                          <a:pt x="36195" y="8573"/>
                          <a:pt x="36195" y="18098"/>
                        </a:cubicBezTo>
                        <a:cubicBezTo>
                          <a:pt x="36195" y="28575"/>
                          <a:pt x="27622" y="36195"/>
                          <a:pt x="18097" y="36195"/>
                        </a:cubicBezTo>
                        <a:cubicBezTo>
                          <a:pt x="8572" y="37148"/>
                          <a:pt x="0" y="28575"/>
                          <a:pt x="0" y="18098"/>
                        </a:cubicBezTo>
                        <a:close/>
                        <a:moveTo>
                          <a:pt x="9525" y="18098"/>
                        </a:moveTo>
                        <a:cubicBezTo>
                          <a:pt x="9525" y="22860"/>
                          <a:pt x="13335" y="26670"/>
                          <a:pt x="18097" y="26670"/>
                        </a:cubicBezTo>
                        <a:cubicBezTo>
                          <a:pt x="22860" y="26670"/>
                          <a:pt x="26670" y="22860"/>
                          <a:pt x="26670" y="18098"/>
                        </a:cubicBezTo>
                        <a:cubicBezTo>
                          <a:pt x="26670" y="13335"/>
                          <a:pt x="22860" y="9525"/>
                          <a:pt x="18097" y="9525"/>
                        </a:cubicBezTo>
                        <a:cubicBezTo>
                          <a:pt x="13335" y="9525"/>
                          <a:pt x="9525" y="13335"/>
                          <a:pt x="9525" y="18098"/>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13" name="Freeform: Shape 412">
                    <a:extLst>
                      <a:ext uri="{FF2B5EF4-FFF2-40B4-BE49-F238E27FC236}">
                        <a16:creationId xmlns:a16="http://schemas.microsoft.com/office/drawing/2014/main" id="{C59EC589-D599-4D22-B9F0-D7E129476680}"/>
                      </a:ext>
                    </a:extLst>
                  </p:cNvPr>
                  <p:cNvSpPr/>
                  <p:nvPr/>
                </p:nvSpPr>
                <p:spPr>
                  <a:xfrm>
                    <a:off x="8452078" y="2935612"/>
                    <a:ext cx="64770" cy="64770"/>
                  </a:xfrm>
                  <a:custGeom>
                    <a:avLst/>
                    <a:gdLst>
                      <a:gd name="connsiteX0" fmla="*/ 0 w 64770"/>
                      <a:gd name="connsiteY0" fmla="*/ 32385 h 64770"/>
                      <a:gd name="connsiteX1" fmla="*/ 32385 w 64770"/>
                      <a:gd name="connsiteY1" fmla="*/ 0 h 64770"/>
                      <a:gd name="connsiteX2" fmla="*/ 64770 w 64770"/>
                      <a:gd name="connsiteY2" fmla="*/ 32385 h 64770"/>
                      <a:gd name="connsiteX3" fmla="*/ 32385 w 64770"/>
                      <a:gd name="connsiteY3" fmla="*/ 64770 h 64770"/>
                      <a:gd name="connsiteX4" fmla="*/ 0 w 64770"/>
                      <a:gd name="connsiteY4" fmla="*/ 32385 h 64770"/>
                      <a:gd name="connsiteX5" fmla="*/ 9525 w 64770"/>
                      <a:gd name="connsiteY5" fmla="*/ 32385 h 64770"/>
                      <a:gd name="connsiteX6" fmla="*/ 32385 w 64770"/>
                      <a:gd name="connsiteY6" fmla="*/ 55245 h 64770"/>
                      <a:gd name="connsiteX7" fmla="*/ 55245 w 64770"/>
                      <a:gd name="connsiteY7" fmla="*/ 32385 h 64770"/>
                      <a:gd name="connsiteX8" fmla="*/ 32385 w 64770"/>
                      <a:gd name="connsiteY8" fmla="*/ 9525 h 64770"/>
                      <a:gd name="connsiteX9" fmla="*/ 9525 w 64770"/>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70" h="64770">
                        <a:moveTo>
                          <a:pt x="0" y="32385"/>
                        </a:moveTo>
                        <a:cubicBezTo>
                          <a:pt x="0" y="14288"/>
                          <a:pt x="14288" y="0"/>
                          <a:pt x="32385" y="0"/>
                        </a:cubicBezTo>
                        <a:cubicBezTo>
                          <a:pt x="50483" y="0"/>
                          <a:pt x="64770" y="14288"/>
                          <a:pt x="64770" y="32385"/>
                        </a:cubicBezTo>
                        <a:cubicBezTo>
                          <a:pt x="64770" y="50483"/>
                          <a:pt x="50483" y="64770"/>
                          <a:pt x="32385" y="64770"/>
                        </a:cubicBezTo>
                        <a:cubicBezTo>
                          <a:pt x="14288" y="64770"/>
                          <a:pt x="0" y="50483"/>
                          <a:pt x="0" y="32385"/>
                        </a:cubicBezTo>
                        <a:close/>
                        <a:moveTo>
                          <a:pt x="9525" y="32385"/>
                        </a:moveTo>
                        <a:cubicBezTo>
                          <a:pt x="9525" y="44768"/>
                          <a:pt x="20003" y="55245"/>
                          <a:pt x="32385" y="55245"/>
                        </a:cubicBezTo>
                        <a:cubicBezTo>
                          <a:pt x="44768" y="55245"/>
                          <a:pt x="55245" y="44768"/>
                          <a:pt x="55245" y="32385"/>
                        </a:cubicBezTo>
                        <a:cubicBezTo>
                          <a:pt x="55245" y="20003"/>
                          <a:pt x="44768" y="9525"/>
                          <a:pt x="32385" y="9525"/>
                        </a:cubicBezTo>
                        <a:cubicBezTo>
                          <a:pt x="20003" y="9525"/>
                          <a:pt x="9525" y="20003"/>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14" name="Freeform: Shape 413">
                    <a:extLst>
                      <a:ext uri="{FF2B5EF4-FFF2-40B4-BE49-F238E27FC236}">
                        <a16:creationId xmlns:a16="http://schemas.microsoft.com/office/drawing/2014/main" id="{9AA5E1E0-B0C6-4FE5-9092-3A8E4A79EE41}"/>
                      </a:ext>
                    </a:extLst>
                  </p:cNvPr>
                  <p:cNvSpPr/>
                  <p:nvPr/>
                </p:nvSpPr>
                <p:spPr>
                  <a:xfrm>
                    <a:off x="8165376" y="3218504"/>
                    <a:ext cx="64769" cy="64770"/>
                  </a:xfrm>
                  <a:custGeom>
                    <a:avLst/>
                    <a:gdLst>
                      <a:gd name="connsiteX0" fmla="*/ 0 w 64769"/>
                      <a:gd name="connsiteY0" fmla="*/ 32385 h 64770"/>
                      <a:gd name="connsiteX1" fmla="*/ 32385 w 64769"/>
                      <a:gd name="connsiteY1" fmla="*/ 0 h 64770"/>
                      <a:gd name="connsiteX2" fmla="*/ 64770 w 64769"/>
                      <a:gd name="connsiteY2" fmla="*/ 32385 h 64770"/>
                      <a:gd name="connsiteX3" fmla="*/ 32385 w 64769"/>
                      <a:gd name="connsiteY3" fmla="*/ 64770 h 64770"/>
                      <a:gd name="connsiteX4" fmla="*/ 0 w 64769"/>
                      <a:gd name="connsiteY4" fmla="*/ 32385 h 64770"/>
                      <a:gd name="connsiteX5" fmla="*/ 9525 w 64769"/>
                      <a:gd name="connsiteY5" fmla="*/ 32385 h 64770"/>
                      <a:gd name="connsiteX6" fmla="*/ 32385 w 64769"/>
                      <a:gd name="connsiteY6" fmla="*/ 55245 h 64770"/>
                      <a:gd name="connsiteX7" fmla="*/ 55245 w 64769"/>
                      <a:gd name="connsiteY7" fmla="*/ 32385 h 64770"/>
                      <a:gd name="connsiteX8" fmla="*/ 32385 w 64769"/>
                      <a:gd name="connsiteY8" fmla="*/ 9525 h 64770"/>
                      <a:gd name="connsiteX9" fmla="*/ 9525 w 64769"/>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70">
                        <a:moveTo>
                          <a:pt x="0" y="32385"/>
                        </a:moveTo>
                        <a:cubicBezTo>
                          <a:pt x="0" y="14288"/>
                          <a:pt x="14288" y="0"/>
                          <a:pt x="32385" y="0"/>
                        </a:cubicBezTo>
                        <a:cubicBezTo>
                          <a:pt x="50482" y="0"/>
                          <a:pt x="64770" y="14288"/>
                          <a:pt x="64770" y="32385"/>
                        </a:cubicBezTo>
                        <a:cubicBezTo>
                          <a:pt x="64770" y="50483"/>
                          <a:pt x="50482" y="64770"/>
                          <a:pt x="32385" y="64770"/>
                        </a:cubicBezTo>
                        <a:cubicBezTo>
                          <a:pt x="14288" y="63818"/>
                          <a:pt x="0" y="49530"/>
                          <a:pt x="0" y="32385"/>
                        </a:cubicBezTo>
                        <a:close/>
                        <a:moveTo>
                          <a:pt x="9525" y="32385"/>
                        </a:moveTo>
                        <a:cubicBezTo>
                          <a:pt x="9525" y="44768"/>
                          <a:pt x="20002" y="55245"/>
                          <a:pt x="32385" y="55245"/>
                        </a:cubicBezTo>
                        <a:cubicBezTo>
                          <a:pt x="44768" y="55245"/>
                          <a:pt x="55245" y="44768"/>
                          <a:pt x="55245" y="32385"/>
                        </a:cubicBezTo>
                        <a:cubicBezTo>
                          <a:pt x="55245" y="20003"/>
                          <a:pt x="44768" y="9525"/>
                          <a:pt x="32385" y="9525"/>
                        </a:cubicBezTo>
                        <a:cubicBezTo>
                          <a:pt x="20002" y="9525"/>
                          <a:pt x="9525" y="19050"/>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15" name="Freeform: Shape 414">
                    <a:extLst>
                      <a:ext uri="{FF2B5EF4-FFF2-40B4-BE49-F238E27FC236}">
                        <a16:creationId xmlns:a16="http://schemas.microsoft.com/office/drawing/2014/main" id="{8DF05F94-05E9-408D-BB26-8AFAE19C6594}"/>
                      </a:ext>
                    </a:extLst>
                  </p:cNvPr>
                  <p:cNvSpPr/>
                  <p:nvPr/>
                </p:nvSpPr>
                <p:spPr>
                  <a:xfrm>
                    <a:off x="7730083" y="2528895"/>
                    <a:ext cx="64769" cy="64770"/>
                  </a:xfrm>
                  <a:custGeom>
                    <a:avLst/>
                    <a:gdLst>
                      <a:gd name="connsiteX0" fmla="*/ 0 w 64769"/>
                      <a:gd name="connsiteY0" fmla="*/ 32385 h 64770"/>
                      <a:gd name="connsiteX1" fmla="*/ 32385 w 64769"/>
                      <a:gd name="connsiteY1" fmla="*/ 0 h 64770"/>
                      <a:gd name="connsiteX2" fmla="*/ 64770 w 64769"/>
                      <a:gd name="connsiteY2" fmla="*/ 32385 h 64770"/>
                      <a:gd name="connsiteX3" fmla="*/ 32385 w 64769"/>
                      <a:gd name="connsiteY3" fmla="*/ 64770 h 64770"/>
                      <a:gd name="connsiteX4" fmla="*/ 0 w 64769"/>
                      <a:gd name="connsiteY4" fmla="*/ 32385 h 64770"/>
                      <a:gd name="connsiteX5" fmla="*/ 9525 w 64769"/>
                      <a:gd name="connsiteY5" fmla="*/ 32385 h 64770"/>
                      <a:gd name="connsiteX6" fmla="*/ 32385 w 64769"/>
                      <a:gd name="connsiteY6" fmla="*/ 55245 h 64770"/>
                      <a:gd name="connsiteX7" fmla="*/ 55245 w 64769"/>
                      <a:gd name="connsiteY7" fmla="*/ 32385 h 64770"/>
                      <a:gd name="connsiteX8" fmla="*/ 32385 w 64769"/>
                      <a:gd name="connsiteY8" fmla="*/ 9525 h 64770"/>
                      <a:gd name="connsiteX9" fmla="*/ 9525 w 64769"/>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70">
                        <a:moveTo>
                          <a:pt x="0" y="32385"/>
                        </a:moveTo>
                        <a:cubicBezTo>
                          <a:pt x="0" y="14288"/>
                          <a:pt x="14288" y="0"/>
                          <a:pt x="32385" y="0"/>
                        </a:cubicBezTo>
                        <a:cubicBezTo>
                          <a:pt x="50482" y="0"/>
                          <a:pt x="64770" y="14288"/>
                          <a:pt x="64770" y="32385"/>
                        </a:cubicBezTo>
                        <a:cubicBezTo>
                          <a:pt x="64770" y="50483"/>
                          <a:pt x="50482" y="64770"/>
                          <a:pt x="32385" y="64770"/>
                        </a:cubicBezTo>
                        <a:cubicBezTo>
                          <a:pt x="15240" y="64770"/>
                          <a:pt x="0" y="50483"/>
                          <a:pt x="0" y="32385"/>
                        </a:cubicBezTo>
                        <a:close/>
                        <a:moveTo>
                          <a:pt x="9525" y="32385"/>
                        </a:moveTo>
                        <a:cubicBezTo>
                          <a:pt x="9525" y="44767"/>
                          <a:pt x="20003" y="55245"/>
                          <a:pt x="32385" y="55245"/>
                        </a:cubicBezTo>
                        <a:cubicBezTo>
                          <a:pt x="44768" y="55245"/>
                          <a:pt x="55245" y="44767"/>
                          <a:pt x="55245" y="32385"/>
                        </a:cubicBezTo>
                        <a:cubicBezTo>
                          <a:pt x="55245" y="20002"/>
                          <a:pt x="44768" y="9525"/>
                          <a:pt x="32385" y="9525"/>
                        </a:cubicBezTo>
                        <a:cubicBezTo>
                          <a:pt x="20003" y="9525"/>
                          <a:pt x="9525" y="20002"/>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16" name="Freeform: Shape 415">
                    <a:extLst>
                      <a:ext uri="{FF2B5EF4-FFF2-40B4-BE49-F238E27FC236}">
                        <a16:creationId xmlns:a16="http://schemas.microsoft.com/office/drawing/2014/main" id="{F1949CCF-2FFE-4E82-B311-35BBF4D90EB9}"/>
                      </a:ext>
                    </a:extLst>
                  </p:cNvPr>
                  <p:cNvSpPr/>
                  <p:nvPr/>
                </p:nvSpPr>
                <p:spPr>
                  <a:xfrm>
                    <a:off x="7312888" y="2978474"/>
                    <a:ext cx="64769" cy="64770"/>
                  </a:xfrm>
                  <a:custGeom>
                    <a:avLst/>
                    <a:gdLst>
                      <a:gd name="connsiteX0" fmla="*/ 0 w 64769"/>
                      <a:gd name="connsiteY0" fmla="*/ 32385 h 64770"/>
                      <a:gd name="connsiteX1" fmla="*/ 32385 w 64769"/>
                      <a:gd name="connsiteY1" fmla="*/ 0 h 64770"/>
                      <a:gd name="connsiteX2" fmla="*/ 64770 w 64769"/>
                      <a:gd name="connsiteY2" fmla="*/ 32385 h 64770"/>
                      <a:gd name="connsiteX3" fmla="*/ 32385 w 64769"/>
                      <a:gd name="connsiteY3" fmla="*/ 64770 h 64770"/>
                      <a:gd name="connsiteX4" fmla="*/ 0 w 64769"/>
                      <a:gd name="connsiteY4" fmla="*/ 32385 h 64770"/>
                      <a:gd name="connsiteX5" fmla="*/ 9525 w 64769"/>
                      <a:gd name="connsiteY5" fmla="*/ 32385 h 64770"/>
                      <a:gd name="connsiteX6" fmla="*/ 32385 w 64769"/>
                      <a:gd name="connsiteY6" fmla="*/ 55245 h 64770"/>
                      <a:gd name="connsiteX7" fmla="*/ 55245 w 64769"/>
                      <a:gd name="connsiteY7" fmla="*/ 32385 h 64770"/>
                      <a:gd name="connsiteX8" fmla="*/ 32385 w 64769"/>
                      <a:gd name="connsiteY8" fmla="*/ 9525 h 64770"/>
                      <a:gd name="connsiteX9" fmla="*/ 9525 w 64769"/>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70">
                        <a:moveTo>
                          <a:pt x="0" y="32385"/>
                        </a:moveTo>
                        <a:cubicBezTo>
                          <a:pt x="0" y="14288"/>
                          <a:pt x="14288" y="0"/>
                          <a:pt x="32385" y="0"/>
                        </a:cubicBezTo>
                        <a:cubicBezTo>
                          <a:pt x="50482" y="0"/>
                          <a:pt x="64770" y="14288"/>
                          <a:pt x="64770" y="32385"/>
                        </a:cubicBezTo>
                        <a:cubicBezTo>
                          <a:pt x="64770" y="50483"/>
                          <a:pt x="50482" y="64770"/>
                          <a:pt x="32385" y="64770"/>
                        </a:cubicBezTo>
                        <a:cubicBezTo>
                          <a:pt x="14288" y="64770"/>
                          <a:pt x="0" y="50483"/>
                          <a:pt x="0" y="32385"/>
                        </a:cubicBezTo>
                        <a:close/>
                        <a:moveTo>
                          <a:pt x="9525" y="32385"/>
                        </a:moveTo>
                        <a:cubicBezTo>
                          <a:pt x="9525" y="44767"/>
                          <a:pt x="20002" y="55245"/>
                          <a:pt x="32385" y="55245"/>
                        </a:cubicBezTo>
                        <a:cubicBezTo>
                          <a:pt x="44768" y="55245"/>
                          <a:pt x="55245" y="44767"/>
                          <a:pt x="55245" y="32385"/>
                        </a:cubicBezTo>
                        <a:cubicBezTo>
                          <a:pt x="55245" y="20003"/>
                          <a:pt x="44768" y="9525"/>
                          <a:pt x="32385" y="9525"/>
                        </a:cubicBezTo>
                        <a:cubicBezTo>
                          <a:pt x="20002" y="9525"/>
                          <a:pt x="9525" y="20003"/>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17" name="Freeform: Shape 416">
                    <a:extLst>
                      <a:ext uri="{FF2B5EF4-FFF2-40B4-BE49-F238E27FC236}">
                        <a16:creationId xmlns:a16="http://schemas.microsoft.com/office/drawing/2014/main" id="{A809FDE7-0639-4A27-9C67-349AFDF75F21}"/>
                      </a:ext>
                    </a:extLst>
                  </p:cNvPr>
                  <p:cNvSpPr/>
                  <p:nvPr/>
                </p:nvSpPr>
                <p:spPr>
                  <a:xfrm>
                    <a:off x="7196683" y="2607952"/>
                    <a:ext cx="64769" cy="64769"/>
                  </a:xfrm>
                  <a:custGeom>
                    <a:avLst/>
                    <a:gdLst>
                      <a:gd name="connsiteX0" fmla="*/ 0 w 64769"/>
                      <a:gd name="connsiteY0" fmla="*/ 32385 h 64769"/>
                      <a:gd name="connsiteX1" fmla="*/ 32385 w 64769"/>
                      <a:gd name="connsiteY1" fmla="*/ 0 h 64769"/>
                      <a:gd name="connsiteX2" fmla="*/ 64770 w 64769"/>
                      <a:gd name="connsiteY2" fmla="*/ 32385 h 64769"/>
                      <a:gd name="connsiteX3" fmla="*/ 32385 w 64769"/>
                      <a:gd name="connsiteY3" fmla="*/ 64770 h 64769"/>
                      <a:gd name="connsiteX4" fmla="*/ 0 w 64769"/>
                      <a:gd name="connsiteY4" fmla="*/ 32385 h 64769"/>
                      <a:gd name="connsiteX5" fmla="*/ 9525 w 64769"/>
                      <a:gd name="connsiteY5" fmla="*/ 32385 h 64769"/>
                      <a:gd name="connsiteX6" fmla="*/ 32385 w 64769"/>
                      <a:gd name="connsiteY6" fmla="*/ 55245 h 64769"/>
                      <a:gd name="connsiteX7" fmla="*/ 55245 w 64769"/>
                      <a:gd name="connsiteY7" fmla="*/ 32385 h 64769"/>
                      <a:gd name="connsiteX8" fmla="*/ 32385 w 64769"/>
                      <a:gd name="connsiteY8" fmla="*/ 9525 h 64769"/>
                      <a:gd name="connsiteX9" fmla="*/ 9525 w 64769"/>
                      <a:gd name="connsiteY9" fmla="*/ 32385 h 64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69">
                        <a:moveTo>
                          <a:pt x="0" y="32385"/>
                        </a:moveTo>
                        <a:cubicBezTo>
                          <a:pt x="0" y="14288"/>
                          <a:pt x="14288" y="0"/>
                          <a:pt x="32385" y="0"/>
                        </a:cubicBezTo>
                        <a:cubicBezTo>
                          <a:pt x="50482" y="0"/>
                          <a:pt x="64770" y="14288"/>
                          <a:pt x="64770" y="32385"/>
                        </a:cubicBezTo>
                        <a:cubicBezTo>
                          <a:pt x="64770" y="50482"/>
                          <a:pt x="50482" y="64770"/>
                          <a:pt x="32385" y="64770"/>
                        </a:cubicBezTo>
                        <a:cubicBezTo>
                          <a:pt x="14288" y="64770"/>
                          <a:pt x="0" y="50482"/>
                          <a:pt x="0" y="32385"/>
                        </a:cubicBezTo>
                        <a:close/>
                        <a:moveTo>
                          <a:pt x="9525" y="32385"/>
                        </a:moveTo>
                        <a:cubicBezTo>
                          <a:pt x="9525" y="44767"/>
                          <a:pt x="20003" y="55245"/>
                          <a:pt x="32385" y="55245"/>
                        </a:cubicBezTo>
                        <a:cubicBezTo>
                          <a:pt x="44768" y="55245"/>
                          <a:pt x="55245" y="44767"/>
                          <a:pt x="55245" y="32385"/>
                        </a:cubicBezTo>
                        <a:cubicBezTo>
                          <a:pt x="55245" y="20002"/>
                          <a:pt x="44768" y="9525"/>
                          <a:pt x="32385" y="9525"/>
                        </a:cubicBezTo>
                        <a:cubicBezTo>
                          <a:pt x="20003" y="9525"/>
                          <a:pt x="9525" y="20002"/>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18" name="Freeform: Shape 417">
                    <a:extLst>
                      <a:ext uri="{FF2B5EF4-FFF2-40B4-BE49-F238E27FC236}">
                        <a16:creationId xmlns:a16="http://schemas.microsoft.com/office/drawing/2014/main" id="{AF0DDFE4-B7AC-4065-9A09-4A93DB0A74A1}"/>
                      </a:ext>
                    </a:extLst>
                  </p:cNvPr>
                  <p:cNvSpPr/>
                  <p:nvPr/>
                </p:nvSpPr>
                <p:spPr>
                  <a:xfrm>
                    <a:off x="8068221" y="2593665"/>
                    <a:ext cx="64769" cy="64769"/>
                  </a:xfrm>
                  <a:custGeom>
                    <a:avLst/>
                    <a:gdLst>
                      <a:gd name="connsiteX0" fmla="*/ 0 w 64769"/>
                      <a:gd name="connsiteY0" fmla="*/ 32385 h 64769"/>
                      <a:gd name="connsiteX1" fmla="*/ 32385 w 64769"/>
                      <a:gd name="connsiteY1" fmla="*/ 0 h 64769"/>
                      <a:gd name="connsiteX2" fmla="*/ 64770 w 64769"/>
                      <a:gd name="connsiteY2" fmla="*/ 32385 h 64769"/>
                      <a:gd name="connsiteX3" fmla="*/ 32385 w 64769"/>
                      <a:gd name="connsiteY3" fmla="*/ 64770 h 64769"/>
                      <a:gd name="connsiteX4" fmla="*/ 0 w 64769"/>
                      <a:gd name="connsiteY4" fmla="*/ 32385 h 64769"/>
                      <a:gd name="connsiteX5" fmla="*/ 9525 w 64769"/>
                      <a:gd name="connsiteY5" fmla="*/ 32385 h 64769"/>
                      <a:gd name="connsiteX6" fmla="*/ 32385 w 64769"/>
                      <a:gd name="connsiteY6" fmla="*/ 55245 h 64769"/>
                      <a:gd name="connsiteX7" fmla="*/ 55245 w 64769"/>
                      <a:gd name="connsiteY7" fmla="*/ 32385 h 64769"/>
                      <a:gd name="connsiteX8" fmla="*/ 32385 w 64769"/>
                      <a:gd name="connsiteY8" fmla="*/ 9525 h 64769"/>
                      <a:gd name="connsiteX9" fmla="*/ 9525 w 64769"/>
                      <a:gd name="connsiteY9" fmla="*/ 32385 h 64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69">
                        <a:moveTo>
                          <a:pt x="0" y="32385"/>
                        </a:moveTo>
                        <a:cubicBezTo>
                          <a:pt x="0" y="14288"/>
                          <a:pt x="14288" y="0"/>
                          <a:pt x="32385" y="0"/>
                        </a:cubicBezTo>
                        <a:cubicBezTo>
                          <a:pt x="50482" y="0"/>
                          <a:pt x="64770" y="14288"/>
                          <a:pt x="64770" y="32385"/>
                        </a:cubicBezTo>
                        <a:cubicBezTo>
                          <a:pt x="64770" y="50482"/>
                          <a:pt x="50482" y="64770"/>
                          <a:pt x="32385" y="64770"/>
                        </a:cubicBezTo>
                        <a:cubicBezTo>
                          <a:pt x="14288" y="64770"/>
                          <a:pt x="0" y="50482"/>
                          <a:pt x="0" y="32385"/>
                        </a:cubicBezTo>
                        <a:close/>
                        <a:moveTo>
                          <a:pt x="9525" y="32385"/>
                        </a:moveTo>
                        <a:cubicBezTo>
                          <a:pt x="9525" y="44767"/>
                          <a:pt x="20003" y="55245"/>
                          <a:pt x="32385" y="55245"/>
                        </a:cubicBezTo>
                        <a:cubicBezTo>
                          <a:pt x="44768" y="55245"/>
                          <a:pt x="55245" y="44767"/>
                          <a:pt x="55245" y="32385"/>
                        </a:cubicBezTo>
                        <a:cubicBezTo>
                          <a:pt x="55245" y="20002"/>
                          <a:pt x="44768" y="9525"/>
                          <a:pt x="32385" y="9525"/>
                        </a:cubicBezTo>
                        <a:cubicBezTo>
                          <a:pt x="19050" y="9525"/>
                          <a:pt x="9525" y="20002"/>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19" name="Freeform: Shape 418">
                    <a:extLst>
                      <a:ext uri="{FF2B5EF4-FFF2-40B4-BE49-F238E27FC236}">
                        <a16:creationId xmlns:a16="http://schemas.microsoft.com/office/drawing/2014/main" id="{019D8CBC-C924-4181-BF58-1B2AADE96DCD}"/>
                      </a:ext>
                    </a:extLst>
                  </p:cNvPr>
                  <p:cNvSpPr/>
                  <p:nvPr/>
                </p:nvSpPr>
                <p:spPr>
                  <a:xfrm>
                    <a:off x="7455763" y="2682247"/>
                    <a:ext cx="205739" cy="205739"/>
                  </a:xfrm>
                  <a:custGeom>
                    <a:avLst/>
                    <a:gdLst>
                      <a:gd name="connsiteX0" fmla="*/ 0 w 205739"/>
                      <a:gd name="connsiteY0" fmla="*/ 102870 h 205739"/>
                      <a:gd name="connsiteX1" fmla="*/ 102870 w 205739"/>
                      <a:gd name="connsiteY1" fmla="*/ 0 h 205739"/>
                      <a:gd name="connsiteX2" fmla="*/ 205740 w 205739"/>
                      <a:gd name="connsiteY2" fmla="*/ 102870 h 205739"/>
                      <a:gd name="connsiteX3" fmla="*/ 102870 w 205739"/>
                      <a:gd name="connsiteY3" fmla="*/ 205740 h 205739"/>
                      <a:gd name="connsiteX4" fmla="*/ 0 w 205739"/>
                      <a:gd name="connsiteY4" fmla="*/ 102870 h 205739"/>
                      <a:gd name="connsiteX5" fmla="*/ 28575 w 205739"/>
                      <a:gd name="connsiteY5" fmla="*/ 102870 h 205739"/>
                      <a:gd name="connsiteX6" fmla="*/ 102870 w 205739"/>
                      <a:gd name="connsiteY6" fmla="*/ 177165 h 205739"/>
                      <a:gd name="connsiteX7" fmla="*/ 177165 w 205739"/>
                      <a:gd name="connsiteY7" fmla="*/ 102870 h 205739"/>
                      <a:gd name="connsiteX8" fmla="*/ 102870 w 205739"/>
                      <a:gd name="connsiteY8" fmla="*/ 28575 h 205739"/>
                      <a:gd name="connsiteX9" fmla="*/ 28575 w 205739"/>
                      <a:gd name="connsiteY9" fmla="*/ 102870 h 20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739" h="205739">
                        <a:moveTo>
                          <a:pt x="0" y="102870"/>
                        </a:moveTo>
                        <a:cubicBezTo>
                          <a:pt x="0" y="45720"/>
                          <a:pt x="46673" y="0"/>
                          <a:pt x="102870" y="0"/>
                        </a:cubicBezTo>
                        <a:cubicBezTo>
                          <a:pt x="160020" y="0"/>
                          <a:pt x="205740" y="46673"/>
                          <a:pt x="205740" y="102870"/>
                        </a:cubicBezTo>
                        <a:cubicBezTo>
                          <a:pt x="205740" y="160020"/>
                          <a:pt x="159068" y="205740"/>
                          <a:pt x="102870" y="205740"/>
                        </a:cubicBezTo>
                        <a:cubicBezTo>
                          <a:pt x="45720" y="205740"/>
                          <a:pt x="0" y="159068"/>
                          <a:pt x="0" y="102870"/>
                        </a:cubicBezTo>
                        <a:close/>
                        <a:moveTo>
                          <a:pt x="28575" y="102870"/>
                        </a:moveTo>
                        <a:cubicBezTo>
                          <a:pt x="28575" y="143827"/>
                          <a:pt x="61913" y="177165"/>
                          <a:pt x="102870" y="177165"/>
                        </a:cubicBezTo>
                        <a:cubicBezTo>
                          <a:pt x="143827" y="177165"/>
                          <a:pt x="177165" y="143827"/>
                          <a:pt x="177165" y="102870"/>
                        </a:cubicBezTo>
                        <a:cubicBezTo>
                          <a:pt x="177165" y="61913"/>
                          <a:pt x="143827" y="28575"/>
                          <a:pt x="102870" y="28575"/>
                        </a:cubicBezTo>
                        <a:cubicBezTo>
                          <a:pt x="61913" y="27623"/>
                          <a:pt x="28575" y="60960"/>
                          <a:pt x="28575" y="10287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sp>
              <p:nvSpPr>
                <p:cNvPr id="404" name="Freeform: Shape 403">
                  <a:extLst>
                    <a:ext uri="{FF2B5EF4-FFF2-40B4-BE49-F238E27FC236}">
                      <a16:creationId xmlns:a16="http://schemas.microsoft.com/office/drawing/2014/main" id="{116E2AC1-9CCC-4DE1-9F08-A6D58FAA4CEC}"/>
                    </a:ext>
                  </a:extLst>
                </p:cNvPr>
                <p:cNvSpPr/>
                <p:nvPr/>
              </p:nvSpPr>
              <p:spPr>
                <a:xfrm>
                  <a:off x="10362485" y="1995577"/>
                  <a:ext cx="215264" cy="2079307"/>
                </a:xfrm>
                <a:custGeom>
                  <a:avLst/>
                  <a:gdLst>
                    <a:gd name="connsiteX0" fmla="*/ 28575 w 215264"/>
                    <a:gd name="connsiteY0" fmla="*/ 0 h 2079307"/>
                    <a:gd name="connsiteX1" fmla="*/ 28575 w 215264"/>
                    <a:gd name="connsiteY1" fmla="*/ 620077 h 2079307"/>
                    <a:gd name="connsiteX2" fmla="*/ 215265 w 215264"/>
                    <a:gd name="connsiteY2" fmla="*/ 620077 h 2079307"/>
                    <a:gd name="connsiteX3" fmla="*/ 215265 w 215264"/>
                    <a:gd name="connsiteY3" fmla="*/ 1730693 h 2079307"/>
                    <a:gd name="connsiteX4" fmla="*/ 186690 w 215264"/>
                    <a:gd name="connsiteY4" fmla="*/ 1730693 h 2079307"/>
                    <a:gd name="connsiteX5" fmla="*/ 186690 w 215264"/>
                    <a:gd name="connsiteY5" fmla="*/ 648652 h 2079307"/>
                    <a:gd name="connsiteX6" fmla="*/ 28575 w 215264"/>
                    <a:gd name="connsiteY6" fmla="*/ 648652 h 2079307"/>
                    <a:gd name="connsiteX7" fmla="*/ 28575 w 215264"/>
                    <a:gd name="connsiteY7" fmla="*/ 2079308 h 2079307"/>
                    <a:gd name="connsiteX8" fmla="*/ 0 w 215264"/>
                    <a:gd name="connsiteY8" fmla="*/ 2079308 h 2079307"/>
                    <a:gd name="connsiteX9" fmla="*/ 0 w 215264"/>
                    <a:gd name="connsiteY9" fmla="*/ 0 h 2079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5264" h="2079307">
                      <a:moveTo>
                        <a:pt x="28575" y="0"/>
                      </a:moveTo>
                      <a:lnTo>
                        <a:pt x="28575" y="620077"/>
                      </a:lnTo>
                      <a:lnTo>
                        <a:pt x="215265" y="620077"/>
                      </a:lnTo>
                      <a:lnTo>
                        <a:pt x="215265" y="1730693"/>
                      </a:lnTo>
                      <a:lnTo>
                        <a:pt x="186690" y="1730693"/>
                      </a:lnTo>
                      <a:lnTo>
                        <a:pt x="186690" y="648652"/>
                      </a:lnTo>
                      <a:lnTo>
                        <a:pt x="28575" y="648652"/>
                      </a:lnTo>
                      <a:lnTo>
                        <a:pt x="28575" y="2079308"/>
                      </a:lnTo>
                      <a:lnTo>
                        <a:pt x="0" y="2079308"/>
                      </a:lnTo>
                      <a:lnTo>
                        <a:pt x="0" y="0"/>
                      </a:lnTo>
                      <a:close/>
                    </a:path>
                  </a:pathLst>
                </a:custGeom>
                <a:gradFill>
                  <a:gsLst>
                    <a:gs pos="0">
                      <a:srgbClr val="0656B3">
                        <a:alpha val="50000"/>
                      </a:srgbClr>
                    </a:gs>
                    <a:gs pos="88230">
                      <a:srgbClr val="000000">
                        <a:alpha val="0"/>
                      </a:srgbClr>
                    </a:gs>
                  </a:gsLst>
                  <a:lin ang="5400000" scaled="1"/>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sp>
              <p:nvSpPr>
                <p:cNvPr id="405" name="Freeform: Shape 404">
                  <a:extLst>
                    <a:ext uri="{FF2B5EF4-FFF2-40B4-BE49-F238E27FC236}">
                      <a16:creationId xmlns:a16="http://schemas.microsoft.com/office/drawing/2014/main" id="{58C7362B-E1B8-4603-A379-A33A1AA09E39}"/>
                    </a:ext>
                  </a:extLst>
                </p:cNvPr>
                <p:cNvSpPr/>
                <p:nvPr/>
              </p:nvSpPr>
              <p:spPr>
                <a:xfrm>
                  <a:off x="9357597" y="2280375"/>
                  <a:ext cx="253364" cy="2832734"/>
                </a:xfrm>
                <a:custGeom>
                  <a:avLst/>
                  <a:gdLst>
                    <a:gd name="connsiteX0" fmla="*/ 224790 w 253364"/>
                    <a:gd name="connsiteY0" fmla="*/ 479108 h 2832735"/>
                    <a:gd name="connsiteX1" fmla="*/ 224790 w 253364"/>
                    <a:gd name="connsiteY1" fmla="*/ 0 h 2832735"/>
                    <a:gd name="connsiteX2" fmla="*/ 253365 w 253364"/>
                    <a:gd name="connsiteY2" fmla="*/ 0 h 2832735"/>
                    <a:gd name="connsiteX3" fmla="*/ 253365 w 253364"/>
                    <a:gd name="connsiteY3" fmla="*/ 2832735 h 2832735"/>
                    <a:gd name="connsiteX4" fmla="*/ 224790 w 253364"/>
                    <a:gd name="connsiteY4" fmla="*/ 2832735 h 2832735"/>
                    <a:gd name="connsiteX5" fmla="*/ 224790 w 253364"/>
                    <a:gd name="connsiteY5" fmla="*/ 507683 h 2832735"/>
                    <a:gd name="connsiteX6" fmla="*/ 28575 w 253364"/>
                    <a:gd name="connsiteY6" fmla="*/ 507683 h 2832735"/>
                    <a:gd name="connsiteX7" fmla="*/ 28575 w 253364"/>
                    <a:gd name="connsiteY7" fmla="*/ 1651635 h 2832735"/>
                    <a:gd name="connsiteX8" fmla="*/ 0 w 253364"/>
                    <a:gd name="connsiteY8" fmla="*/ 1651635 h 2832735"/>
                    <a:gd name="connsiteX9" fmla="*/ 0 w 253364"/>
                    <a:gd name="connsiteY9" fmla="*/ 479108 h 2832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3364" h="2832735">
                      <a:moveTo>
                        <a:pt x="224790" y="479108"/>
                      </a:moveTo>
                      <a:lnTo>
                        <a:pt x="224790" y="0"/>
                      </a:lnTo>
                      <a:lnTo>
                        <a:pt x="253365" y="0"/>
                      </a:lnTo>
                      <a:lnTo>
                        <a:pt x="253365" y="2832735"/>
                      </a:lnTo>
                      <a:lnTo>
                        <a:pt x="224790" y="2832735"/>
                      </a:lnTo>
                      <a:lnTo>
                        <a:pt x="224790" y="507683"/>
                      </a:lnTo>
                      <a:lnTo>
                        <a:pt x="28575" y="507683"/>
                      </a:lnTo>
                      <a:lnTo>
                        <a:pt x="28575" y="1651635"/>
                      </a:lnTo>
                      <a:lnTo>
                        <a:pt x="0" y="1651635"/>
                      </a:lnTo>
                      <a:lnTo>
                        <a:pt x="0" y="479108"/>
                      </a:lnTo>
                      <a:close/>
                    </a:path>
                  </a:pathLst>
                </a:custGeom>
                <a:gradFill>
                  <a:gsLst>
                    <a:gs pos="0">
                      <a:srgbClr val="0656B3">
                        <a:alpha val="50000"/>
                      </a:srgbClr>
                    </a:gs>
                    <a:gs pos="88230">
                      <a:srgbClr val="000000">
                        <a:alpha val="0"/>
                      </a:srgb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grpSp>
          <p:grpSp>
            <p:nvGrpSpPr>
              <p:cNvPr id="383" name="Group 382">
                <a:extLst>
                  <a:ext uri="{FF2B5EF4-FFF2-40B4-BE49-F238E27FC236}">
                    <a16:creationId xmlns:a16="http://schemas.microsoft.com/office/drawing/2014/main" id="{B182EFD6-EC60-4E80-8AC6-8CD1F6F84070}"/>
                  </a:ext>
                </a:extLst>
              </p:cNvPr>
              <p:cNvGrpSpPr/>
              <p:nvPr/>
            </p:nvGrpSpPr>
            <p:grpSpPr>
              <a:xfrm>
                <a:off x="5679045" y="3269781"/>
                <a:ext cx="583940" cy="1637781"/>
                <a:chOff x="7162766" y="2403823"/>
                <a:chExt cx="809624" cy="2270759"/>
              </a:xfrm>
            </p:grpSpPr>
            <p:grpSp>
              <p:nvGrpSpPr>
                <p:cNvPr id="394" name="Group 393">
                  <a:extLst>
                    <a:ext uri="{FF2B5EF4-FFF2-40B4-BE49-F238E27FC236}">
                      <a16:creationId xmlns:a16="http://schemas.microsoft.com/office/drawing/2014/main" id="{A0923E6E-A7B5-482E-9ED0-AD92244F8EDB}"/>
                    </a:ext>
                  </a:extLst>
                </p:cNvPr>
                <p:cNvGrpSpPr/>
                <p:nvPr/>
              </p:nvGrpSpPr>
              <p:grpSpPr>
                <a:xfrm>
                  <a:off x="7162766" y="2403823"/>
                  <a:ext cx="799147" cy="885825"/>
                  <a:chOff x="7162766" y="2403823"/>
                  <a:chExt cx="799147" cy="885825"/>
                </a:xfrm>
              </p:grpSpPr>
              <p:sp>
                <p:nvSpPr>
                  <p:cNvPr id="396" name="Freeform: Shape 395">
                    <a:extLst>
                      <a:ext uri="{FF2B5EF4-FFF2-40B4-BE49-F238E27FC236}">
                        <a16:creationId xmlns:a16="http://schemas.microsoft.com/office/drawing/2014/main" id="{C40F14D9-3BDA-4410-8F81-12503D4072C1}"/>
                      </a:ext>
                    </a:extLst>
                  </p:cNvPr>
                  <p:cNvSpPr/>
                  <p:nvPr/>
                </p:nvSpPr>
                <p:spPr>
                  <a:xfrm>
                    <a:off x="7667591" y="2403823"/>
                    <a:ext cx="205740" cy="205740"/>
                  </a:xfrm>
                  <a:custGeom>
                    <a:avLst/>
                    <a:gdLst>
                      <a:gd name="connsiteX0" fmla="*/ 0 w 205740"/>
                      <a:gd name="connsiteY0" fmla="*/ 102870 h 205740"/>
                      <a:gd name="connsiteX1" fmla="*/ 102870 w 205740"/>
                      <a:gd name="connsiteY1" fmla="*/ 0 h 205740"/>
                      <a:gd name="connsiteX2" fmla="*/ 205740 w 205740"/>
                      <a:gd name="connsiteY2" fmla="*/ 102870 h 205740"/>
                      <a:gd name="connsiteX3" fmla="*/ 102870 w 205740"/>
                      <a:gd name="connsiteY3" fmla="*/ 205740 h 205740"/>
                      <a:gd name="connsiteX4" fmla="*/ 0 w 205740"/>
                      <a:gd name="connsiteY4" fmla="*/ 102870 h 205740"/>
                      <a:gd name="connsiteX5" fmla="*/ 28575 w 205740"/>
                      <a:gd name="connsiteY5" fmla="*/ 102870 h 205740"/>
                      <a:gd name="connsiteX6" fmla="*/ 102870 w 205740"/>
                      <a:gd name="connsiteY6" fmla="*/ 177165 h 205740"/>
                      <a:gd name="connsiteX7" fmla="*/ 177165 w 205740"/>
                      <a:gd name="connsiteY7" fmla="*/ 102870 h 205740"/>
                      <a:gd name="connsiteX8" fmla="*/ 102870 w 205740"/>
                      <a:gd name="connsiteY8" fmla="*/ 28575 h 205740"/>
                      <a:gd name="connsiteX9" fmla="*/ 28575 w 205740"/>
                      <a:gd name="connsiteY9" fmla="*/ 102870 h 205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740" h="205740">
                        <a:moveTo>
                          <a:pt x="0" y="102870"/>
                        </a:moveTo>
                        <a:cubicBezTo>
                          <a:pt x="0" y="45720"/>
                          <a:pt x="46673" y="0"/>
                          <a:pt x="102870" y="0"/>
                        </a:cubicBezTo>
                        <a:cubicBezTo>
                          <a:pt x="160020" y="0"/>
                          <a:pt x="205740" y="46673"/>
                          <a:pt x="205740" y="102870"/>
                        </a:cubicBezTo>
                        <a:cubicBezTo>
                          <a:pt x="205740" y="160020"/>
                          <a:pt x="159068" y="205740"/>
                          <a:pt x="102870" y="205740"/>
                        </a:cubicBezTo>
                        <a:cubicBezTo>
                          <a:pt x="46673" y="205740"/>
                          <a:pt x="0" y="159068"/>
                          <a:pt x="0" y="102870"/>
                        </a:cubicBezTo>
                        <a:close/>
                        <a:moveTo>
                          <a:pt x="28575" y="102870"/>
                        </a:moveTo>
                        <a:cubicBezTo>
                          <a:pt x="28575" y="143828"/>
                          <a:pt x="61913" y="177165"/>
                          <a:pt x="102870" y="177165"/>
                        </a:cubicBezTo>
                        <a:cubicBezTo>
                          <a:pt x="143828" y="177165"/>
                          <a:pt x="177165" y="143828"/>
                          <a:pt x="177165" y="102870"/>
                        </a:cubicBezTo>
                        <a:cubicBezTo>
                          <a:pt x="177165" y="61913"/>
                          <a:pt x="143828" y="28575"/>
                          <a:pt x="102870" y="28575"/>
                        </a:cubicBezTo>
                        <a:cubicBezTo>
                          <a:pt x="61913" y="27623"/>
                          <a:pt x="28575" y="61913"/>
                          <a:pt x="28575" y="102870"/>
                        </a:cubicBezTo>
                        <a:close/>
                      </a:path>
                    </a:pathLst>
                  </a:custGeom>
                  <a:solidFill>
                    <a:srgbClr val="0656B3">
                      <a:alpha val="50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97" name="Freeform: Shape 396">
                    <a:extLst>
                      <a:ext uri="{FF2B5EF4-FFF2-40B4-BE49-F238E27FC236}">
                        <a16:creationId xmlns:a16="http://schemas.microsoft.com/office/drawing/2014/main" id="{C8582569-2013-4D0F-9BC7-A4EA48A3EBFC}"/>
                      </a:ext>
                    </a:extLst>
                  </p:cNvPr>
                  <p:cNvSpPr/>
                  <p:nvPr/>
                </p:nvSpPr>
                <p:spPr>
                  <a:xfrm>
                    <a:off x="7531384" y="2800064"/>
                    <a:ext cx="36194" cy="36194"/>
                  </a:xfrm>
                  <a:custGeom>
                    <a:avLst/>
                    <a:gdLst>
                      <a:gd name="connsiteX0" fmla="*/ 0 w 36194"/>
                      <a:gd name="connsiteY0" fmla="*/ 18097 h 36194"/>
                      <a:gd name="connsiteX1" fmla="*/ 18098 w 36194"/>
                      <a:gd name="connsiteY1" fmla="*/ 0 h 36194"/>
                      <a:gd name="connsiteX2" fmla="*/ 36195 w 36194"/>
                      <a:gd name="connsiteY2" fmla="*/ 18097 h 36194"/>
                      <a:gd name="connsiteX3" fmla="*/ 18098 w 36194"/>
                      <a:gd name="connsiteY3" fmla="*/ 36195 h 36194"/>
                      <a:gd name="connsiteX4" fmla="*/ 0 w 36194"/>
                      <a:gd name="connsiteY4" fmla="*/ 18097 h 36194"/>
                      <a:gd name="connsiteX5" fmla="*/ 9525 w 36194"/>
                      <a:gd name="connsiteY5" fmla="*/ 18097 h 36194"/>
                      <a:gd name="connsiteX6" fmla="*/ 18098 w 36194"/>
                      <a:gd name="connsiteY6" fmla="*/ 26670 h 36194"/>
                      <a:gd name="connsiteX7" fmla="*/ 26670 w 36194"/>
                      <a:gd name="connsiteY7" fmla="*/ 18097 h 36194"/>
                      <a:gd name="connsiteX8" fmla="*/ 18098 w 36194"/>
                      <a:gd name="connsiteY8" fmla="*/ 9525 h 36194"/>
                      <a:gd name="connsiteX9" fmla="*/ 9525 w 36194"/>
                      <a:gd name="connsiteY9" fmla="*/ 18097 h 36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94" h="36194">
                        <a:moveTo>
                          <a:pt x="0" y="18097"/>
                        </a:moveTo>
                        <a:cubicBezTo>
                          <a:pt x="0" y="7620"/>
                          <a:pt x="8573" y="0"/>
                          <a:pt x="18098" y="0"/>
                        </a:cubicBezTo>
                        <a:cubicBezTo>
                          <a:pt x="28575" y="0"/>
                          <a:pt x="36195" y="8572"/>
                          <a:pt x="36195" y="18097"/>
                        </a:cubicBezTo>
                        <a:cubicBezTo>
                          <a:pt x="36195" y="27622"/>
                          <a:pt x="27623" y="36195"/>
                          <a:pt x="18098" y="36195"/>
                        </a:cubicBezTo>
                        <a:cubicBezTo>
                          <a:pt x="8573" y="36195"/>
                          <a:pt x="0" y="28575"/>
                          <a:pt x="0" y="18097"/>
                        </a:cubicBezTo>
                        <a:close/>
                        <a:moveTo>
                          <a:pt x="9525" y="18097"/>
                        </a:moveTo>
                        <a:cubicBezTo>
                          <a:pt x="9525" y="22860"/>
                          <a:pt x="13335" y="26670"/>
                          <a:pt x="18098" y="26670"/>
                        </a:cubicBezTo>
                        <a:cubicBezTo>
                          <a:pt x="22860" y="26670"/>
                          <a:pt x="26670" y="22860"/>
                          <a:pt x="26670" y="18097"/>
                        </a:cubicBezTo>
                        <a:cubicBezTo>
                          <a:pt x="26670" y="13335"/>
                          <a:pt x="22860" y="9525"/>
                          <a:pt x="18098" y="9525"/>
                        </a:cubicBezTo>
                        <a:cubicBezTo>
                          <a:pt x="14288" y="8572"/>
                          <a:pt x="9525" y="13335"/>
                          <a:pt x="9525" y="18097"/>
                        </a:cubicBezTo>
                        <a:close/>
                      </a:path>
                    </a:pathLst>
                  </a:custGeom>
                  <a:solidFill>
                    <a:srgbClr val="0656B3">
                      <a:alpha val="50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98" name="Freeform: Shape 397">
                    <a:extLst>
                      <a:ext uri="{FF2B5EF4-FFF2-40B4-BE49-F238E27FC236}">
                        <a16:creationId xmlns:a16="http://schemas.microsoft.com/office/drawing/2014/main" id="{477D18D7-C583-4654-B1E7-39BF3F61FB9D}"/>
                      </a:ext>
                    </a:extLst>
                  </p:cNvPr>
                  <p:cNvSpPr/>
                  <p:nvPr/>
                </p:nvSpPr>
                <p:spPr>
                  <a:xfrm>
                    <a:off x="7925719" y="3029616"/>
                    <a:ext cx="36194" cy="36267"/>
                  </a:xfrm>
                  <a:custGeom>
                    <a:avLst/>
                    <a:gdLst>
                      <a:gd name="connsiteX0" fmla="*/ 0 w 36194"/>
                      <a:gd name="connsiteY0" fmla="*/ 18098 h 36267"/>
                      <a:gd name="connsiteX1" fmla="*/ 18097 w 36194"/>
                      <a:gd name="connsiteY1" fmla="*/ 0 h 36267"/>
                      <a:gd name="connsiteX2" fmla="*/ 36195 w 36194"/>
                      <a:gd name="connsiteY2" fmla="*/ 18098 h 36267"/>
                      <a:gd name="connsiteX3" fmla="*/ 18097 w 36194"/>
                      <a:gd name="connsiteY3" fmla="*/ 36195 h 36267"/>
                      <a:gd name="connsiteX4" fmla="*/ 0 w 36194"/>
                      <a:gd name="connsiteY4" fmla="*/ 18098 h 36267"/>
                      <a:gd name="connsiteX5" fmla="*/ 9525 w 36194"/>
                      <a:gd name="connsiteY5" fmla="*/ 18098 h 36267"/>
                      <a:gd name="connsiteX6" fmla="*/ 18097 w 36194"/>
                      <a:gd name="connsiteY6" fmla="*/ 26670 h 36267"/>
                      <a:gd name="connsiteX7" fmla="*/ 26670 w 36194"/>
                      <a:gd name="connsiteY7" fmla="*/ 18098 h 36267"/>
                      <a:gd name="connsiteX8" fmla="*/ 18097 w 36194"/>
                      <a:gd name="connsiteY8" fmla="*/ 9525 h 36267"/>
                      <a:gd name="connsiteX9" fmla="*/ 9525 w 36194"/>
                      <a:gd name="connsiteY9" fmla="*/ 18098 h 36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94" h="36267">
                        <a:moveTo>
                          <a:pt x="0" y="18098"/>
                        </a:moveTo>
                        <a:cubicBezTo>
                          <a:pt x="0" y="7620"/>
                          <a:pt x="8572" y="0"/>
                          <a:pt x="18097" y="0"/>
                        </a:cubicBezTo>
                        <a:cubicBezTo>
                          <a:pt x="28575" y="0"/>
                          <a:pt x="36195" y="8573"/>
                          <a:pt x="36195" y="18098"/>
                        </a:cubicBezTo>
                        <a:cubicBezTo>
                          <a:pt x="36195" y="28575"/>
                          <a:pt x="27622" y="36195"/>
                          <a:pt x="18097" y="36195"/>
                        </a:cubicBezTo>
                        <a:cubicBezTo>
                          <a:pt x="8572" y="37148"/>
                          <a:pt x="0" y="28575"/>
                          <a:pt x="0" y="18098"/>
                        </a:cubicBezTo>
                        <a:close/>
                        <a:moveTo>
                          <a:pt x="9525" y="18098"/>
                        </a:moveTo>
                        <a:cubicBezTo>
                          <a:pt x="9525" y="22860"/>
                          <a:pt x="13335" y="26670"/>
                          <a:pt x="18097" y="26670"/>
                        </a:cubicBezTo>
                        <a:cubicBezTo>
                          <a:pt x="22860" y="26670"/>
                          <a:pt x="26670" y="22860"/>
                          <a:pt x="26670" y="18098"/>
                        </a:cubicBezTo>
                        <a:cubicBezTo>
                          <a:pt x="26670" y="13335"/>
                          <a:pt x="22860" y="9525"/>
                          <a:pt x="18097" y="9525"/>
                        </a:cubicBezTo>
                        <a:cubicBezTo>
                          <a:pt x="14288" y="9525"/>
                          <a:pt x="9525" y="13335"/>
                          <a:pt x="9525" y="18098"/>
                        </a:cubicBezTo>
                        <a:close/>
                      </a:path>
                    </a:pathLst>
                  </a:custGeom>
                  <a:solidFill>
                    <a:srgbClr val="0656B3">
                      <a:alpha val="50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99" name="Freeform: Shape 398">
                    <a:extLst>
                      <a:ext uri="{FF2B5EF4-FFF2-40B4-BE49-F238E27FC236}">
                        <a16:creationId xmlns:a16="http://schemas.microsoft.com/office/drawing/2014/main" id="{35AFE4C7-F9F4-4ACC-A9B9-825733BBC8B0}"/>
                      </a:ext>
                    </a:extLst>
                  </p:cNvPr>
                  <p:cNvSpPr/>
                  <p:nvPr/>
                </p:nvSpPr>
                <p:spPr>
                  <a:xfrm>
                    <a:off x="7884761" y="2941986"/>
                    <a:ext cx="64770" cy="64770"/>
                  </a:xfrm>
                  <a:custGeom>
                    <a:avLst/>
                    <a:gdLst>
                      <a:gd name="connsiteX0" fmla="*/ 0 w 64770"/>
                      <a:gd name="connsiteY0" fmla="*/ 32385 h 64770"/>
                      <a:gd name="connsiteX1" fmla="*/ 32385 w 64770"/>
                      <a:gd name="connsiteY1" fmla="*/ 0 h 64770"/>
                      <a:gd name="connsiteX2" fmla="*/ 64770 w 64770"/>
                      <a:gd name="connsiteY2" fmla="*/ 32385 h 64770"/>
                      <a:gd name="connsiteX3" fmla="*/ 32385 w 64770"/>
                      <a:gd name="connsiteY3" fmla="*/ 64770 h 64770"/>
                      <a:gd name="connsiteX4" fmla="*/ 0 w 64770"/>
                      <a:gd name="connsiteY4" fmla="*/ 32385 h 64770"/>
                      <a:gd name="connsiteX5" fmla="*/ 9525 w 64770"/>
                      <a:gd name="connsiteY5" fmla="*/ 32385 h 64770"/>
                      <a:gd name="connsiteX6" fmla="*/ 32385 w 64770"/>
                      <a:gd name="connsiteY6" fmla="*/ 55245 h 64770"/>
                      <a:gd name="connsiteX7" fmla="*/ 55245 w 64770"/>
                      <a:gd name="connsiteY7" fmla="*/ 32385 h 64770"/>
                      <a:gd name="connsiteX8" fmla="*/ 32385 w 64770"/>
                      <a:gd name="connsiteY8" fmla="*/ 9525 h 64770"/>
                      <a:gd name="connsiteX9" fmla="*/ 9525 w 64770"/>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70" h="64770">
                        <a:moveTo>
                          <a:pt x="0" y="32385"/>
                        </a:moveTo>
                        <a:cubicBezTo>
                          <a:pt x="0" y="14288"/>
                          <a:pt x="14288" y="0"/>
                          <a:pt x="32385" y="0"/>
                        </a:cubicBezTo>
                        <a:cubicBezTo>
                          <a:pt x="50483" y="0"/>
                          <a:pt x="64770" y="14288"/>
                          <a:pt x="64770" y="32385"/>
                        </a:cubicBezTo>
                        <a:cubicBezTo>
                          <a:pt x="64770" y="50483"/>
                          <a:pt x="50483" y="64770"/>
                          <a:pt x="32385" y="64770"/>
                        </a:cubicBezTo>
                        <a:cubicBezTo>
                          <a:pt x="14288" y="64770"/>
                          <a:pt x="0" y="50483"/>
                          <a:pt x="0" y="32385"/>
                        </a:cubicBezTo>
                        <a:close/>
                        <a:moveTo>
                          <a:pt x="9525" y="32385"/>
                        </a:moveTo>
                        <a:cubicBezTo>
                          <a:pt x="9525" y="44768"/>
                          <a:pt x="20003" y="55245"/>
                          <a:pt x="32385" y="55245"/>
                        </a:cubicBezTo>
                        <a:cubicBezTo>
                          <a:pt x="44768" y="55245"/>
                          <a:pt x="55245" y="44768"/>
                          <a:pt x="55245" y="32385"/>
                        </a:cubicBezTo>
                        <a:cubicBezTo>
                          <a:pt x="55245" y="20003"/>
                          <a:pt x="44768" y="9525"/>
                          <a:pt x="32385" y="9525"/>
                        </a:cubicBezTo>
                        <a:cubicBezTo>
                          <a:pt x="20003" y="9525"/>
                          <a:pt x="9525" y="20003"/>
                          <a:pt x="9525" y="32385"/>
                        </a:cubicBezTo>
                        <a:close/>
                      </a:path>
                    </a:pathLst>
                  </a:custGeom>
                  <a:solidFill>
                    <a:srgbClr val="0656B3">
                      <a:alpha val="50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00" name="Freeform: Shape 399">
                    <a:extLst>
                      <a:ext uri="{FF2B5EF4-FFF2-40B4-BE49-F238E27FC236}">
                        <a16:creationId xmlns:a16="http://schemas.microsoft.com/office/drawing/2014/main" id="{4752AF3D-F679-4C8C-B477-C01852B085FD}"/>
                      </a:ext>
                    </a:extLst>
                  </p:cNvPr>
                  <p:cNvSpPr/>
                  <p:nvPr/>
                </p:nvSpPr>
                <p:spPr>
                  <a:xfrm>
                    <a:off x="7598059" y="3224878"/>
                    <a:ext cx="64769" cy="64770"/>
                  </a:xfrm>
                  <a:custGeom>
                    <a:avLst/>
                    <a:gdLst>
                      <a:gd name="connsiteX0" fmla="*/ 0 w 64769"/>
                      <a:gd name="connsiteY0" fmla="*/ 32385 h 64770"/>
                      <a:gd name="connsiteX1" fmla="*/ 32385 w 64769"/>
                      <a:gd name="connsiteY1" fmla="*/ 0 h 64770"/>
                      <a:gd name="connsiteX2" fmla="*/ 64770 w 64769"/>
                      <a:gd name="connsiteY2" fmla="*/ 32385 h 64770"/>
                      <a:gd name="connsiteX3" fmla="*/ 32385 w 64769"/>
                      <a:gd name="connsiteY3" fmla="*/ 64770 h 64770"/>
                      <a:gd name="connsiteX4" fmla="*/ 0 w 64769"/>
                      <a:gd name="connsiteY4" fmla="*/ 32385 h 64770"/>
                      <a:gd name="connsiteX5" fmla="*/ 9525 w 64769"/>
                      <a:gd name="connsiteY5" fmla="*/ 32385 h 64770"/>
                      <a:gd name="connsiteX6" fmla="*/ 32385 w 64769"/>
                      <a:gd name="connsiteY6" fmla="*/ 55245 h 64770"/>
                      <a:gd name="connsiteX7" fmla="*/ 55245 w 64769"/>
                      <a:gd name="connsiteY7" fmla="*/ 32385 h 64770"/>
                      <a:gd name="connsiteX8" fmla="*/ 32385 w 64769"/>
                      <a:gd name="connsiteY8" fmla="*/ 9525 h 64770"/>
                      <a:gd name="connsiteX9" fmla="*/ 9525 w 64769"/>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70">
                        <a:moveTo>
                          <a:pt x="0" y="32385"/>
                        </a:moveTo>
                        <a:cubicBezTo>
                          <a:pt x="0" y="14288"/>
                          <a:pt x="14288" y="0"/>
                          <a:pt x="32385" y="0"/>
                        </a:cubicBezTo>
                        <a:cubicBezTo>
                          <a:pt x="50482" y="0"/>
                          <a:pt x="64770" y="14288"/>
                          <a:pt x="64770" y="32385"/>
                        </a:cubicBezTo>
                        <a:cubicBezTo>
                          <a:pt x="64770" y="50483"/>
                          <a:pt x="50482" y="64770"/>
                          <a:pt x="32385" y="64770"/>
                        </a:cubicBezTo>
                        <a:cubicBezTo>
                          <a:pt x="14288" y="63818"/>
                          <a:pt x="0" y="49530"/>
                          <a:pt x="0" y="32385"/>
                        </a:cubicBezTo>
                        <a:close/>
                        <a:moveTo>
                          <a:pt x="9525" y="32385"/>
                        </a:moveTo>
                        <a:cubicBezTo>
                          <a:pt x="9525" y="44768"/>
                          <a:pt x="20002" y="55245"/>
                          <a:pt x="32385" y="55245"/>
                        </a:cubicBezTo>
                        <a:cubicBezTo>
                          <a:pt x="44768" y="55245"/>
                          <a:pt x="55245" y="44768"/>
                          <a:pt x="55245" y="32385"/>
                        </a:cubicBezTo>
                        <a:cubicBezTo>
                          <a:pt x="55245" y="20003"/>
                          <a:pt x="44768" y="9525"/>
                          <a:pt x="32385" y="9525"/>
                        </a:cubicBezTo>
                        <a:cubicBezTo>
                          <a:pt x="20002" y="9525"/>
                          <a:pt x="9525" y="19050"/>
                          <a:pt x="9525" y="32385"/>
                        </a:cubicBezTo>
                        <a:close/>
                      </a:path>
                    </a:pathLst>
                  </a:custGeom>
                  <a:solidFill>
                    <a:srgbClr val="0656B3">
                      <a:alpha val="50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01" name="Freeform: Shape 400">
                    <a:extLst>
                      <a:ext uri="{FF2B5EF4-FFF2-40B4-BE49-F238E27FC236}">
                        <a16:creationId xmlns:a16="http://schemas.microsoft.com/office/drawing/2014/main" id="{B1B18690-3DD3-41B5-9329-20C37D1C05EB}"/>
                      </a:ext>
                    </a:extLst>
                  </p:cNvPr>
                  <p:cNvSpPr/>
                  <p:nvPr/>
                </p:nvSpPr>
                <p:spPr>
                  <a:xfrm>
                    <a:off x="7162766" y="2535269"/>
                    <a:ext cx="64769" cy="64770"/>
                  </a:xfrm>
                  <a:custGeom>
                    <a:avLst/>
                    <a:gdLst>
                      <a:gd name="connsiteX0" fmla="*/ 0 w 64769"/>
                      <a:gd name="connsiteY0" fmla="*/ 32385 h 64770"/>
                      <a:gd name="connsiteX1" fmla="*/ 32385 w 64769"/>
                      <a:gd name="connsiteY1" fmla="*/ 0 h 64770"/>
                      <a:gd name="connsiteX2" fmla="*/ 64770 w 64769"/>
                      <a:gd name="connsiteY2" fmla="*/ 32385 h 64770"/>
                      <a:gd name="connsiteX3" fmla="*/ 32385 w 64769"/>
                      <a:gd name="connsiteY3" fmla="*/ 64770 h 64770"/>
                      <a:gd name="connsiteX4" fmla="*/ 0 w 64769"/>
                      <a:gd name="connsiteY4" fmla="*/ 32385 h 64770"/>
                      <a:gd name="connsiteX5" fmla="*/ 9525 w 64769"/>
                      <a:gd name="connsiteY5" fmla="*/ 32385 h 64770"/>
                      <a:gd name="connsiteX6" fmla="*/ 32385 w 64769"/>
                      <a:gd name="connsiteY6" fmla="*/ 55245 h 64770"/>
                      <a:gd name="connsiteX7" fmla="*/ 55245 w 64769"/>
                      <a:gd name="connsiteY7" fmla="*/ 32385 h 64770"/>
                      <a:gd name="connsiteX8" fmla="*/ 32385 w 64769"/>
                      <a:gd name="connsiteY8" fmla="*/ 9525 h 64770"/>
                      <a:gd name="connsiteX9" fmla="*/ 9525 w 64769"/>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70">
                        <a:moveTo>
                          <a:pt x="0" y="32385"/>
                        </a:moveTo>
                        <a:cubicBezTo>
                          <a:pt x="0" y="14288"/>
                          <a:pt x="14288" y="0"/>
                          <a:pt x="32385" y="0"/>
                        </a:cubicBezTo>
                        <a:cubicBezTo>
                          <a:pt x="50482" y="0"/>
                          <a:pt x="64770" y="14288"/>
                          <a:pt x="64770" y="32385"/>
                        </a:cubicBezTo>
                        <a:cubicBezTo>
                          <a:pt x="64770" y="50483"/>
                          <a:pt x="50482" y="64770"/>
                          <a:pt x="32385" y="64770"/>
                        </a:cubicBezTo>
                        <a:cubicBezTo>
                          <a:pt x="15240" y="64770"/>
                          <a:pt x="0" y="50483"/>
                          <a:pt x="0" y="32385"/>
                        </a:cubicBezTo>
                        <a:close/>
                        <a:moveTo>
                          <a:pt x="9525" y="32385"/>
                        </a:moveTo>
                        <a:cubicBezTo>
                          <a:pt x="9525" y="44767"/>
                          <a:pt x="20003" y="55245"/>
                          <a:pt x="32385" y="55245"/>
                        </a:cubicBezTo>
                        <a:cubicBezTo>
                          <a:pt x="44768" y="55245"/>
                          <a:pt x="55245" y="44767"/>
                          <a:pt x="55245" y="32385"/>
                        </a:cubicBezTo>
                        <a:cubicBezTo>
                          <a:pt x="55245" y="20002"/>
                          <a:pt x="44768" y="9525"/>
                          <a:pt x="32385" y="9525"/>
                        </a:cubicBezTo>
                        <a:cubicBezTo>
                          <a:pt x="20003" y="9525"/>
                          <a:pt x="9525" y="20002"/>
                          <a:pt x="9525" y="32385"/>
                        </a:cubicBezTo>
                        <a:close/>
                      </a:path>
                    </a:pathLst>
                  </a:custGeom>
                  <a:solidFill>
                    <a:srgbClr val="0656B3">
                      <a:alpha val="50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02" name="Freeform: Shape 401">
                    <a:extLst>
                      <a:ext uri="{FF2B5EF4-FFF2-40B4-BE49-F238E27FC236}">
                        <a16:creationId xmlns:a16="http://schemas.microsoft.com/office/drawing/2014/main" id="{8097C032-C74A-4D56-99E5-E583FBA1EE2A}"/>
                      </a:ext>
                    </a:extLst>
                  </p:cNvPr>
                  <p:cNvSpPr/>
                  <p:nvPr/>
                </p:nvSpPr>
                <p:spPr>
                  <a:xfrm>
                    <a:off x="7500904" y="2600039"/>
                    <a:ext cx="64769" cy="64769"/>
                  </a:xfrm>
                  <a:custGeom>
                    <a:avLst/>
                    <a:gdLst>
                      <a:gd name="connsiteX0" fmla="*/ 0 w 64769"/>
                      <a:gd name="connsiteY0" fmla="*/ 32385 h 64769"/>
                      <a:gd name="connsiteX1" fmla="*/ 32385 w 64769"/>
                      <a:gd name="connsiteY1" fmla="*/ 0 h 64769"/>
                      <a:gd name="connsiteX2" fmla="*/ 64770 w 64769"/>
                      <a:gd name="connsiteY2" fmla="*/ 32385 h 64769"/>
                      <a:gd name="connsiteX3" fmla="*/ 32385 w 64769"/>
                      <a:gd name="connsiteY3" fmla="*/ 64770 h 64769"/>
                      <a:gd name="connsiteX4" fmla="*/ 0 w 64769"/>
                      <a:gd name="connsiteY4" fmla="*/ 32385 h 64769"/>
                      <a:gd name="connsiteX5" fmla="*/ 9525 w 64769"/>
                      <a:gd name="connsiteY5" fmla="*/ 32385 h 64769"/>
                      <a:gd name="connsiteX6" fmla="*/ 32385 w 64769"/>
                      <a:gd name="connsiteY6" fmla="*/ 55245 h 64769"/>
                      <a:gd name="connsiteX7" fmla="*/ 55245 w 64769"/>
                      <a:gd name="connsiteY7" fmla="*/ 32385 h 64769"/>
                      <a:gd name="connsiteX8" fmla="*/ 32385 w 64769"/>
                      <a:gd name="connsiteY8" fmla="*/ 9525 h 64769"/>
                      <a:gd name="connsiteX9" fmla="*/ 9525 w 64769"/>
                      <a:gd name="connsiteY9" fmla="*/ 32385 h 64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69">
                        <a:moveTo>
                          <a:pt x="0" y="32385"/>
                        </a:moveTo>
                        <a:cubicBezTo>
                          <a:pt x="0" y="14288"/>
                          <a:pt x="14288" y="0"/>
                          <a:pt x="32385" y="0"/>
                        </a:cubicBezTo>
                        <a:cubicBezTo>
                          <a:pt x="50482" y="0"/>
                          <a:pt x="64770" y="14288"/>
                          <a:pt x="64770" y="32385"/>
                        </a:cubicBezTo>
                        <a:cubicBezTo>
                          <a:pt x="64770" y="50482"/>
                          <a:pt x="50482" y="64770"/>
                          <a:pt x="32385" y="64770"/>
                        </a:cubicBezTo>
                        <a:cubicBezTo>
                          <a:pt x="14288" y="64770"/>
                          <a:pt x="0" y="50482"/>
                          <a:pt x="0" y="32385"/>
                        </a:cubicBezTo>
                        <a:close/>
                        <a:moveTo>
                          <a:pt x="9525" y="32385"/>
                        </a:moveTo>
                        <a:cubicBezTo>
                          <a:pt x="9525" y="44767"/>
                          <a:pt x="20003" y="55245"/>
                          <a:pt x="32385" y="55245"/>
                        </a:cubicBezTo>
                        <a:cubicBezTo>
                          <a:pt x="44768" y="55245"/>
                          <a:pt x="55245" y="44767"/>
                          <a:pt x="55245" y="32385"/>
                        </a:cubicBezTo>
                        <a:cubicBezTo>
                          <a:pt x="55245" y="20002"/>
                          <a:pt x="44768" y="9525"/>
                          <a:pt x="32385" y="9525"/>
                        </a:cubicBezTo>
                        <a:cubicBezTo>
                          <a:pt x="19050" y="9525"/>
                          <a:pt x="9525" y="20002"/>
                          <a:pt x="9525" y="32385"/>
                        </a:cubicBezTo>
                        <a:close/>
                      </a:path>
                    </a:pathLst>
                  </a:custGeom>
                  <a:solidFill>
                    <a:srgbClr val="0656B3">
                      <a:alpha val="50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sp>
              <p:nvSpPr>
                <p:cNvPr id="395" name="Freeform: Shape 394">
                  <a:extLst>
                    <a:ext uri="{FF2B5EF4-FFF2-40B4-BE49-F238E27FC236}">
                      <a16:creationId xmlns:a16="http://schemas.microsoft.com/office/drawing/2014/main" id="{BF9621C7-4112-4C97-A15C-41BCDD79BB13}"/>
                    </a:ext>
                  </a:extLst>
                </p:cNvPr>
                <p:cNvSpPr/>
                <p:nvPr/>
              </p:nvSpPr>
              <p:spPr>
                <a:xfrm>
                  <a:off x="7757126" y="2595275"/>
                  <a:ext cx="215264" cy="2079307"/>
                </a:xfrm>
                <a:custGeom>
                  <a:avLst/>
                  <a:gdLst>
                    <a:gd name="connsiteX0" fmla="*/ 28575 w 215264"/>
                    <a:gd name="connsiteY0" fmla="*/ 0 h 2079307"/>
                    <a:gd name="connsiteX1" fmla="*/ 28575 w 215264"/>
                    <a:gd name="connsiteY1" fmla="*/ 620077 h 2079307"/>
                    <a:gd name="connsiteX2" fmla="*/ 215265 w 215264"/>
                    <a:gd name="connsiteY2" fmla="*/ 620077 h 2079307"/>
                    <a:gd name="connsiteX3" fmla="*/ 215265 w 215264"/>
                    <a:gd name="connsiteY3" fmla="*/ 1730693 h 2079307"/>
                    <a:gd name="connsiteX4" fmla="*/ 186690 w 215264"/>
                    <a:gd name="connsiteY4" fmla="*/ 1730693 h 2079307"/>
                    <a:gd name="connsiteX5" fmla="*/ 186690 w 215264"/>
                    <a:gd name="connsiteY5" fmla="*/ 648652 h 2079307"/>
                    <a:gd name="connsiteX6" fmla="*/ 28575 w 215264"/>
                    <a:gd name="connsiteY6" fmla="*/ 648652 h 2079307"/>
                    <a:gd name="connsiteX7" fmla="*/ 28575 w 215264"/>
                    <a:gd name="connsiteY7" fmla="*/ 2079308 h 2079307"/>
                    <a:gd name="connsiteX8" fmla="*/ 0 w 215264"/>
                    <a:gd name="connsiteY8" fmla="*/ 2079308 h 2079307"/>
                    <a:gd name="connsiteX9" fmla="*/ 0 w 215264"/>
                    <a:gd name="connsiteY9" fmla="*/ 0 h 2079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5264" h="2079307">
                      <a:moveTo>
                        <a:pt x="28575" y="0"/>
                      </a:moveTo>
                      <a:lnTo>
                        <a:pt x="28575" y="620077"/>
                      </a:lnTo>
                      <a:lnTo>
                        <a:pt x="215265" y="620077"/>
                      </a:lnTo>
                      <a:lnTo>
                        <a:pt x="215265" y="1730693"/>
                      </a:lnTo>
                      <a:lnTo>
                        <a:pt x="186690" y="1730693"/>
                      </a:lnTo>
                      <a:lnTo>
                        <a:pt x="186690" y="648652"/>
                      </a:lnTo>
                      <a:lnTo>
                        <a:pt x="28575" y="648652"/>
                      </a:lnTo>
                      <a:lnTo>
                        <a:pt x="28575" y="2079308"/>
                      </a:lnTo>
                      <a:lnTo>
                        <a:pt x="0" y="2079308"/>
                      </a:lnTo>
                      <a:lnTo>
                        <a:pt x="0" y="0"/>
                      </a:lnTo>
                      <a:close/>
                    </a:path>
                  </a:pathLst>
                </a:custGeom>
                <a:gradFill>
                  <a:gsLst>
                    <a:gs pos="0">
                      <a:srgbClr val="0656B3">
                        <a:alpha val="50000"/>
                      </a:srgbClr>
                    </a:gs>
                    <a:gs pos="88230">
                      <a:srgbClr val="000000">
                        <a:alpha val="0"/>
                      </a:srgbClr>
                    </a:gs>
                  </a:gsLst>
                  <a:lin ang="5400000" scaled="1"/>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grpSp>
          <p:grpSp>
            <p:nvGrpSpPr>
              <p:cNvPr id="384" name="Group 383">
                <a:extLst>
                  <a:ext uri="{FF2B5EF4-FFF2-40B4-BE49-F238E27FC236}">
                    <a16:creationId xmlns:a16="http://schemas.microsoft.com/office/drawing/2014/main" id="{8279A3C7-50FE-4E5A-87F2-5A1A8426CD2B}"/>
                  </a:ext>
                </a:extLst>
              </p:cNvPr>
              <p:cNvGrpSpPr/>
              <p:nvPr/>
            </p:nvGrpSpPr>
            <p:grpSpPr>
              <a:xfrm>
                <a:off x="7960052" y="3269780"/>
                <a:ext cx="583941" cy="1637781"/>
                <a:chOff x="7162766" y="2403823"/>
                <a:chExt cx="809625" cy="2270760"/>
              </a:xfrm>
            </p:grpSpPr>
            <p:grpSp>
              <p:nvGrpSpPr>
                <p:cNvPr id="385" name="Group 384">
                  <a:extLst>
                    <a:ext uri="{FF2B5EF4-FFF2-40B4-BE49-F238E27FC236}">
                      <a16:creationId xmlns:a16="http://schemas.microsoft.com/office/drawing/2014/main" id="{229D606B-6350-49A3-AEBA-32463F824892}"/>
                    </a:ext>
                  </a:extLst>
                </p:cNvPr>
                <p:cNvGrpSpPr/>
                <p:nvPr/>
              </p:nvGrpSpPr>
              <p:grpSpPr>
                <a:xfrm>
                  <a:off x="7162766" y="2403823"/>
                  <a:ext cx="799147" cy="885825"/>
                  <a:chOff x="7162766" y="2403823"/>
                  <a:chExt cx="799147" cy="885825"/>
                </a:xfrm>
              </p:grpSpPr>
              <p:sp>
                <p:nvSpPr>
                  <p:cNvPr id="387" name="Freeform: Shape 386">
                    <a:extLst>
                      <a:ext uri="{FF2B5EF4-FFF2-40B4-BE49-F238E27FC236}">
                        <a16:creationId xmlns:a16="http://schemas.microsoft.com/office/drawing/2014/main" id="{A2F4DD33-9B85-415F-A887-956BC7DFB03D}"/>
                      </a:ext>
                    </a:extLst>
                  </p:cNvPr>
                  <p:cNvSpPr/>
                  <p:nvPr/>
                </p:nvSpPr>
                <p:spPr>
                  <a:xfrm>
                    <a:off x="7667591" y="2403823"/>
                    <a:ext cx="205740" cy="205740"/>
                  </a:xfrm>
                  <a:custGeom>
                    <a:avLst/>
                    <a:gdLst>
                      <a:gd name="connsiteX0" fmla="*/ 0 w 205740"/>
                      <a:gd name="connsiteY0" fmla="*/ 102870 h 205740"/>
                      <a:gd name="connsiteX1" fmla="*/ 102870 w 205740"/>
                      <a:gd name="connsiteY1" fmla="*/ 0 h 205740"/>
                      <a:gd name="connsiteX2" fmla="*/ 205740 w 205740"/>
                      <a:gd name="connsiteY2" fmla="*/ 102870 h 205740"/>
                      <a:gd name="connsiteX3" fmla="*/ 102870 w 205740"/>
                      <a:gd name="connsiteY3" fmla="*/ 205740 h 205740"/>
                      <a:gd name="connsiteX4" fmla="*/ 0 w 205740"/>
                      <a:gd name="connsiteY4" fmla="*/ 102870 h 205740"/>
                      <a:gd name="connsiteX5" fmla="*/ 28575 w 205740"/>
                      <a:gd name="connsiteY5" fmla="*/ 102870 h 205740"/>
                      <a:gd name="connsiteX6" fmla="*/ 102870 w 205740"/>
                      <a:gd name="connsiteY6" fmla="*/ 177165 h 205740"/>
                      <a:gd name="connsiteX7" fmla="*/ 177165 w 205740"/>
                      <a:gd name="connsiteY7" fmla="*/ 102870 h 205740"/>
                      <a:gd name="connsiteX8" fmla="*/ 102870 w 205740"/>
                      <a:gd name="connsiteY8" fmla="*/ 28575 h 205740"/>
                      <a:gd name="connsiteX9" fmla="*/ 28575 w 205740"/>
                      <a:gd name="connsiteY9" fmla="*/ 102870 h 205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740" h="205740">
                        <a:moveTo>
                          <a:pt x="0" y="102870"/>
                        </a:moveTo>
                        <a:cubicBezTo>
                          <a:pt x="0" y="45720"/>
                          <a:pt x="46673" y="0"/>
                          <a:pt x="102870" y="0"/>
                        </a:cubicBezTo>
                        <a:cubicBezTo>
                          <a:pt x="160020" y="0"/>
                          <a:pt x="205740" y="46673"/>
                          <a:pt x="205740" y="102870"/>
                        </a:cubicBezTo>
                        <a:cubicBezTo>
                          <a:pt x="205740" y="160020"/>
                          <a:pt x="159068" y="205740"/>
                          <a:pt x="102870" y="205740"/>
                        </a:cubicBezTo>
                        <a:cubicBezTo>
                          <a:pt x="46673" y="205740"/>
                          <a:pt x="0" y="159068"/>
                          <a:pt x="0" y="102870"/>
                        </a:cubicBezTo>
                        <a:close/>
                        <a:moveTo>
                          <a:pt x="28575" y="102870"/>
                        </a:moveTo>
                        <a:cubicBezTo>
                          <a:pt x="28575" y="143828"/>
                          <a:pt x="61913" y="177165"/>
                          <a:pt x="102870" y="177165"/>
                        </a:cubicBezTo>
                        <a:cubicBezTo>
                          <a:pt x="143828" y="177165"/>
                          <a:pt x="177165" y="143828"/>
                          <a:pt x="177165" y="102870"/>
                        </a:cubicBezTo>
                        <a:cubicBezTo>
                          <a:pt x="177165" y="61913"/>
                          <a:pt x="143828" y="28575"/>
                          <a:pt x="102870" y="28575"/>
                        </a:cubicBezTo>
                        <a:cubicBezTo>
                          <a:pt x="61913" y="27623"/>
                          <a:pt x="28575" y="61913"/>
                          <a:pt x="28575" y="102870"/>
                        </a:cubicBezTo>
                        <a:close/>
                      </a:path>
                    </a:pathLst>
                  </a:custGeom>
                  <a:solidFill>
                    <a:srgbClr val="0656B3">
                      <a:alpha val="50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88" name="Freeform: Shape 387">
                    <a:extLst>
                      <a:ext uri="{FF2B5EF4-FFF2-40B4-BE49-F238E27FC236}">
                        <a16:creationId xmlns:a16="http://schemas.microsoft.com/office/drawing/2014/main" id="{7D69E098-7BA4-49A3-8B33-AB69E30A561A}"/>
                      </a:ext>
                    </a:extLst>
                  </p:cNvPr>
                  <p:cNvSpPr/>
                  <p:nvPr/>
                </p:nvSpPr>
                <p:spPr>
                  <a:xfrm>
                    <a:off x="7531384" y="2800064"/>
                    <a:ext cx="36194" cy="36194"/>
                  </a:xfrm>
                  <a:custGeom>
                    <a:avLst/>
                    <a:gdLst>
                      <a:gd name="connsiteX0" fmla="*/ 0 w 36194"/>
                      <a:gd name="connsiteY0" fmla="*/ 18097 h 36194"/>
                      <a:gd name="connsiteX1" fmla="*/ 18098 w 36194"/>
                      <a:gd name="connsiteY1" fmla="*/ 0 h 36194"/>
                      <a:gd name="connsiteX2" fmla="*/ 36195 w 36194"/>
                      <a:gd name="connsiteY2" fmla="*/ 18097 h 36194"/>
                      <a:gd name="connsiteX3" fmla="*/ 18098 w 36194"/>
                      <a:gd name="connsiteY3" fmla="*/ 36195 h 36194"/>
                      <a:gd name="connsiteX4" fmla="*/ 0 w 36194"/>
                      <a:gd name="connsiteY4" fmla="*/ 18097 h 36194"/>
                      <a:gd name="connsiteX5" fmla="*/ 9525 w 36194"/>
                      <a:gd name="connsiteY5" fmla="*/ 18097 h 36194"/>
                      <a:gd name="connsiteX6" fmla="*/ 18098 w 36194"/>
                      <a:gd name="connsiteY6" fmla="*/ 26670 h 36194"/>
                      <a:gd name="connsiteX7" fmla="*/ 26670 w 36194"/>
                      <a:gd name="connsiteY7" fmla="*/ 18097 h 36194"/>
                      <a:gd name="connsiteX8" fmla="*/ 18098 w 36194"/>
                      <a:gd name="connsiteY8" fmla="*/ 9525 h 36194"/>
                      <a:gd name="connsiteX9" fmla="*/ 9525 w 36194"/>
                      <a:gd name="connsiteY9" fmla="*/ 18097 h 36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94" h="36194">
                        <a:moveTo>
                          <a:pt x="0" y="18097"/>
                        </a:moveTo>
                        <a:cubicBezTo>
                          <a:pt x="0" y="7620"/>
                          <a:pt x="8573" y="0"/>
                          <a:pt x="18098" y="0"/>
                        </a:cubicBezTo>
                        <a:cubicBezTo>
                          <a:pt x="28575" y="0"/>
                          <a:pt x="36195" y="8572"/>
                          <a:pt x="36195" y="18097"/>
                        </a:cubicBezTo>
                        <a:cubicBezTo>
                          <a:pt x="36195" y="27622"/>
                          <a:pt x="27623" y="36195"/>
                          <a:pt x="18098" y="36195"/>
                        </a:cubicBezTo>
                        <a:cubicBezTo>
                          <a:pt x="8573" y="36195"/>
                          <a:pt x="0" y="28575"/>
                          <a:pt x="0" y="18097"/>
                        </a:cubicBezTo>
                        <a:close/>
                        <a:moveTo>
                          <a:pt x="9525" y="18097"/>
                        </a:moveTo>
                        <a:cubicBezTo>
                          <a:pt x="9525" y="22860"/>
                          <a:pt x="13335" y="26670"/>
                          <a:pt x="18098" y="26670"/>
                        </a:cubicBezTo>
                        <a:cubicBezTo>
                          <a:pt x="22860" y="26670"/>
                          <a:pt x="26670" y="22860"/>
                          <a:pt x="26670" y="18097"/>
                        </a:cubicBezTo>
                        <a:cubicBezTo>
                          <a:pt x="26670" y="13335"/>
                          <a:pt x="22860" y="9525"/>
                          <a:pt x="18098" y="9525"/>
                        </a:cubicBezTo>
                        <a:cubicBezTo>
                          <a:pt x="14288" y="8572"/>
                          <a:pt x="9525" y="13335"/>
                          <a:pt x="9525" y="18097"/>
                        </a:cubicBezTo>
                        <a:close/>
                      </a:path>
                    </a:pathLst>
                  </a:custGeom>
                  <a:solidFill>
                    <a:srgbClr val="0656B3">
                      <a:alpha val="50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89" name="Freeform: Shape 388">
                    <a:extLst>
                      <a:ext uri="{FF2B5EF4-FFF2-40B4-BE49-F238E27FC236}">
                        <a16:creationId xmlns:a16="http://schemas.microsoft.com/office/drawing/2014/main" id="{BD3F9E4A-7C01-44BB-9441-02149D53B12E}"/>
                      </a:ext>
                    </a:extLst>
                  </p:cNvPr>
                  <p:cNvSpPr/>
                  <p:nvPr/>
                </p:nvSpPr>
                <p:spPr>
                  <a:xfrm>
                    <a:off x="7925719" y="3029616"/>
                    <a:ext cx="36194" cy="36267"/>
                  </a:xfrm>
                  <a:custGeom>
                    <a:avLst/>
                    <a:gdLst>
                      <a:gd name="connsiteX0" fmla="*/ 0 w 36194"/>
                      <a:gd name="connsiteY0" fmla="*/ 18098 h 36267"/>
                      <a:gd name="connsiteX1" fmla="*/ 18097 w 36194"/>
                      <a:gd name="connsiteY1" fmla="*/ 0 h 36267"/>
                      <a:gd name="connsiteX2" fmla="*/ 36195 w 36194"/>
                      <a:gd name="connsiteY2" fmla="*/ 18098 h 36267"/>
                      <a:gd name="connsiteX3" fmla="*/ 18097 w 36194"/>
                      <a:gd name="connsiteY3" fmla="*/ 36195 h 36267"/>
                      <a:gd name="connsiteX4" fmla="*/ 0 w 36194"/>
                      <a:gd name="connsiteY4" fmla="*/ 18098 h 36267"/>
                      <a:gd name="connsiteX5" fmla="*/ 9525 w 36194"/>
                      <a:gd name="connsiteY5" fmla="*/ 18098 h 36267"/>
                      <a:gd name="connsiteX6" fmla="*/ 18097 w 36194"/>
                      <a:gd name="connsiteY6" fmla="*/ 26670 h 36267"/>
                      <a:gd name="connsiteX7" fmla="*/ 26670 w 36194"/>
                      <a:gd name="connsiteY7" fmla="*/ 18098 h 36267"/>
                      <a:gd name="connsiteX8" fmla="*/ 18097 w 36194"/>
                      <a:gd name="connsiteY8" fmla="*/ 9525 h 36267"/>
                      <a:gd name="connsiteX9" fmla="*/ 9525 w 36194"/>
                      <a:gd name="connsiteY9" fmla="*/ 18098 h 36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94" h="36267">
                        <a:moveTo>
                          <a:pt x="0" y="18098"/>
                        </a:moveTo>
                        <a:cubicBezTo>
                          <a:pt x="0" y="7620"/>
                          <a:pt x="8572" y="0"/>
                          <a:pt x="18097" y="0"/>
                        </a:cubicBezTo>
                        <a:cubicBezTo>
                          <a:pt x="28575" y="0"/>
                          <a:pt x="36195" y="8573"/>
                          <a:pt x="36195" y="18098"/>
                        </a:cubicBezTo>
                        <a:cubicBezTo>
                          <a:pt x="36195" y="28575"/>
                          <a:pt x="27622" y="36195"/>
                          <a:pt x="18097" y="36195"/>
                        </a:cubicBezTo>
                        <a:cubicBezTo>
                          <a:pt x="8572" y="37148"/>
                          <a:pt x="0" y="28575"/>
                          <a:pt x="0" y="18098"/>
                        </a:cubicBezTo>
                        <a:close/>
                        <a:moveTo>
                          <a:pt x="9525" y="18098"/>
                        </a:moveTo>
                        <a:cubicBezTo>
                          <a:pt x="9525" y="22860"/>
                          <a:pt x="13335" y="26670"/>
                          <a:pt x="18097" y="26670"/>
                        </a:cubicBezTo>
                        <a:cubicBezTo>
                          <a:pt x="22860" y="26670"/>
                          <a:pt x="26670" y="22860"/>
                          <a:pt x="26670" y="18098"/>
                        </a:cubicBezTo>
                        <a:cubicBezTo>
                          <a:pt x="26670" y="13335"/>
                          <a:pt x="22860" y="9525"/>
                          <a:pt x="18097" y="9525"/>
                        </a:cubicBezTo>
                        <a:cubicBezTo>
                          <a:pt x="14288" y="9525"/>
                          <a:pt x="9525" y="13335"/>
                          <a:pt x="9525" y="18098"/>
                        </a:cubicBezTo>
                        <a:close/>
                      </a:path>
                    </a:pathLst>
                  </a:custGeom>
                  <a:solidFill>
                    <a:srgbClr val="0656B3">
                      <a:alpha val="50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90" name="Freeform: Shape 389">
                    <a:extLst>
                      <a:ext uri="{FF2B5EF4-FFF2-40B4-BE49-F238E27FC236}">
                        <a16:creationId xmlns:a16="http://schemas.microsoft.com/office/drawing/2014/main" id="{9AEFCE86-5B26-401C-B78E-309C794405AF}"/>
                      </a:ext>
                    </a:extLst>
                  </p:cNvPr>
                  <p:cNvSpPr/>
                  <p:nvPr/>
                </p:nvSpPr>
                <p:spPr>
                  <a:xfrm>
                    <a:off x="7884761" y="2941986"/>
                    <a:ext cx="64770" cy="64770"/>
                  </a:xfrm>
                  <a:custGeom>
                    <a:avLst/>
                    <a:gdLst>
                      <a:gd name="connsiteX0" fmla="*/ 0 w 64770"/>
                      <a:gd name="connsiteY0" fmla="*/ 32385 h 64770"/>
                      <a:gd name="connsiteX1" fmla="*/ 32385 w 64770"/>
                      <a:gd name="connsiteY1" fmla="*/ 0 h 64770"/>
                      <a:gd name="connsiteX2" fmla="*/ 64770 w 64770"/>
                      <a:gd name="connsiteY2" fmla="*/ 32385 h 64770"/>
                      <a:gd name="connsiteX3" fmla="*/ 32385 w 64770"/>
                      <a:gd name="connsiteY3" fmla="*/ 64770 h 64770"/>
                      <a:gd name="connsiteX4" fmla="*/ 0 w 64770"/>
                      <a:gd name="connsiteY4" fmla="*/ 32385 h 64770"/>
                      <a:gd name="connsiteX5" fmla="*/ 9525 w 64770"/>
                      <a:gd name="connsiteY5" fmla="*/ 32385 h 64770"/>
                      <a:gd name="connsiteX6" fmla="*/ 32385 w 64770"/>
                      <a:gd name="connsiteY6" fmla="*/ 55245 h 64770"/>
                      <a:gd name="connsiteX7" fmla="*/ 55245 w 64770"/>
                      <a:gd name="connsiteY7" fmla="*/ 32385 h 64770"/>
                      <a:gd name="connsiteX8" fmla="*/ 32385 w 64770"/>
                      <a:gd name="connsiteY8" fmla="*/ 9525 h 64770"/>
                      <a:gd name="connsiteX9" fmla="*/ 9525 w 64770"/>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70" h="64770">
                        <a:moveTo>
                          <a:pt x="0" y="32385"/>
                        </a:moveTo>
                        <a:cubicBezTo>
                          <a:pt x="0" y="14288"/>
                          <a:pt x="14288" y="0"/>
                          <a:pt x="32385" y="0"/>
                        </a:cubicBezTo>
                        <a:cubicBezTo>
                          <a:pt x="50483" y="0"/>
                          <a:pt x="64770" y="14288"/>
                          <a:pt x="64770" y="32385"/>
                        </a:cubicBezTo>
                        <a:cubicBezTo>
                          <a:pt x="64770" y="50483"/>
                          <a:pt x="50483" y="64770"/>
                          <a:pt x="32385" y="64770"/>
                        </a:cubicBezTo>
                        <a:cubicBezTo>
                          <a:pt x="14288" y="64770"/>
                          <a:pt x="0" y="50483"/>
                          <a:pt x="0" y="32385"/>
                        </a:cubicBezTo>
                        <a:close/>
                        <a:moveTo>
                          <a:pt x="9525" y="32385"/>
                        </a:moveTo>
                        <a:cubicBezTo>
                          <a:pt x="9525" y="44768"/>
                          <a:pt x="20003" y="55245"/>
                          <a:pt x="32385" y="55245"/>
                        </a:cubicBezTo>
                        <a:cubicBezTo>
                          <a:pt x="44768" y="55245"/>
                          <a:pt x="55245" y="44768"/>
                          <a:pt x="55245" y="32385"/>
                        </a:cubicBezTo>
                        <a:cubicBezTo>
                          <a:pt x="55245" y="20003"/>
                          <a:pt x="44768" y="9525"/>
                          <a:pt x="32385" y="9525"/>
                        </a:cubicBezTo>
                        <a:cubicBezTo>
                          <a:pt x="20003" y="9525"/>
                          <a:pt x="9525" y="20003"/>
                          <a:pt x="9525" y="32385"/>
                        </a:cubicBezTo>
                        <a:close/>
                      </a:path>
                    </a:pathLst>
                  </a:custGeom>
                  <a:solidFill>
                    <a:srgbClr val="0656B3">
                      <a:alpha val="50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91" name="Freeform: Shape 390">
                    <a:extLst>
                      <a:ext uri="{FF2B5EF4-FFF2-40B4-BE49-F238E27FC236}">
                        <a16:creationId xmlns:a16="http://schemas.microsoft.com/office/drawing/2014/main" id="{6A69D8C6-F4AD-464D-B575-449949307D30}"/>
                      </a:ext>
                    </a:extLst>
                  </p:cNvPr>
                  <p:cNvSpPr/>
                  <p:nvPr/>
                </p:nvSpPr>
                <p:spPr>
                  <a:xfrm>
                    <a:off x="7598059" y="3224878"/>
                    <a:ext cx="64769" cy="64770"/>
                  </a:xfrm>
                  <a:custGeom>
                    <a:avLst/>
                    <a:gdLst>
                      <a:gd name="connsiteX0" fmla="*/ 0 w 64769"/>
                      <a:gd name="connsiteY0" fmla="*/ 32385 h 64770"/>
                      <a:gd name="connsiteX1" fmla="*/ 32385 w 64769"/>
                      <a:gd name="connsiteY1" fmla="*/ 0 h 64770"/>
                      <a:gd name="connsiteX2" fmla="*/ 64770 w 64769"/>
                      <a:gd name="connsiteY2" fmla="*/ 32385 h 64770"/>
                      <a:gd name="connsiteX3" fmla="*/ 32385 w 64769"/>
                      <a:gd name="connsiteY3" fmla="*/ 64770 h 64770"/>
                      <a:gd name="connsiteX4" fmla="*/ 0 w 64769"/>
                      <a:gd name="connsiteY4" fmla="*/ 32385 h 64770"/>
                      <a:gd name="connsiteX5" fmla="*/ 9525 w 64769"/>
                      <a:gd name="connsiteY5" fmla="*/ 32385 h 64770"/>
                      <a:gd name="connsiteX6" fmla="*/ 32385 w 64769"/>
                      <a:gd name="connsiteY6" fmla="*/ 55245 h 64770"/>
                      <a:gd name="connsiteX7" fmla="*/ 55245 w 64769"/>
                      <a:gd name="connsiteY7" fmla="*/ 32385 h 64770"/>
                      <a:gd name="connsiteX8" fmla="*/ 32385 w 64769"/>
                      <a:gd name="connsiteY8" fmla="*/ 9525 h 64770"/>
                      <a:gd name="connsiteX9" fmla="*/ 9525 w 64769"/>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70">
                        <a:moveTo>
                          <a:pt x="0" y="32385"/>
                        </a:moveTo>
                        <a:cubicBezTo>
                          <a:pt x="0" y="14288"/>
                          <a:pt x="14288" y="0"/>
                          <a:pt x="32385" y="0"/>
                        </a:cubicBezTo>
                        <a:cubicBezTo>
                          <a:pt x="50482" y="0"/>
                          <a:pt x="64770" y="14288"/>
                          <a:pt x="64770" y="32385"/>
                        </a:cubicBezTo>
                        <a:cubicBezTo>
                          <a:pt x="64770" y="50483"/>
                          <a:pt x="50482" y="64770"/>
                          <a:pt x="32385" y="64770"/>
                        </a:cubicBezTo>
                        <a:cubicBezTo>
                          <a:pt x="14288" y="63818"/>
                          <a:pt x="0" y="49530"/>
                          <a:pt x="0" y="32385"/>
                        </a:cubicBezTo>
                        <a:close/>
                        <a:moveTo>
                          <a:pt x="9525" y="32385"/>
                        </a:moveTo>
                        <a:cubicBezTo>
                          <a:pt x="9525" y="44768"/>
                          <a:pt x="20002" y="55245"/>
                          <a:pt x="32385" y="55245"/>
                        </a:cubicBezTo>
                        <a:cubicBezTo>
                          <a:pt x="44768" y="55245"/>
                          <a:pt x="55245" y="44768"/>
                          <a:pt x="55245" y="32385"/>
                        </a:cubicBezTo>
                        <a:cubicBezTo>
                          <a:pt x="55245" y="20003"/>
                          <a:pt x="44768" y="9525"/>
                          <a:pt x="32385" y="9525"/>
                        </a:cubicBezTo>
                        <a:cubicBezTo>
                          <a:pt x="20002" y="9525"/>
                          <a:pt x="9525" y="19050"/>
                          <a:pt x="9525" y="32385"/>
                        </a:cubicBezTo>
                        <a:close/>
                      </a:path>
                    </a:pathLst>
                  </a:custGeom>
                  <a:solidFill>
                    <a:srgbClr val="0656B3">
                      <a:alpha val="50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92" name="Freeform: Shape 391">
                    <a:extLst>
                      <a:ext uri="{FF2B5EF4-FFF2-40B4-BE49-F238E27FC236}">
                        <a16:creationId xmlns:a16="http://schemas.microsoft.com/office/drawing/2014/main" id="{80B8B2AE-C2E2-4A74-8881-39932448B4D5}"/>
                      </a:ext>
                    </a:extLst>
                  </p:cNvPr>
                  <p:cNvSpPr/>
                  <p:nvPr/>
                </p:nvSpPr>
                <p:spPr>
                  <a:xfrm>
                    <a:off x="7162766" y="2535269"/>
                    <a:ext cx="64769" cy="64770"/>
                  </a:xfrm>
                  <a:custGeom>
                    <a:avLst/>
                    <a:gdLst>
                      <a:gd name="connsiteX0" fmla="*/ 0 w 64769"/>
                      <a:gd name="connsiteY0" fmla="*/ 32385 h 64770"/>
                      <a:gd name="connsiteX1" fmla="*/ 32385 w 64769"/>
                      <a:gd name="connsiteY1" fmla="*/ 0 h 64770"/>
                      <a:gd name="connsiteX2" fmla="*/ 64770 w 64769"/>
                      <a:gd name="connsiteY2" fmla="*/ 32385 h 64770"/>
                      <a:gd name="connsiteX3" fmla="*/ 32385 w 64769"/>
                      <a:gd name="connsiteY3" fmla="*/ 64770 h 64770"/>
                      <a:gd name="connsiteX4" fmla="*/ 0 w 64769"/>
                      <a:gd name="connsiteY4" fmla="*/ 32385 h 64770"/>
                      <a:gd name="connsiteX5" fmla="*/ 9525 w 64769"/>
                      <a:gd name="connsiteY5" fmla="*/ 32385 h 64770"/>
                      <a:gd name="connsiteX6" fmla="*/ 32385 w 64769"/>
                      <a:gd name="connsiteY6" fmla="*/ 55245 h 64770"/>
                      <a:gd name="connsiteX7" fmla="*/ 55245 w 64769"/>
                      <a:gd name="connsiteY7" fmla="*/ 32385 h 64770"/>
                      <a:gd name="connsiteX8" fmla="*/ 32385 w 64769"/>
                      <a:gd name="connsiteY8" fmla="*/ 9525 h 64770"/>
                      <a:gd name="connsiteX9" fmla="*/ 9525 w 64769"/>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70">
                        <a:moveTo>
                          <a:pt x="0" y="32385"/>
                        </a:moveTo>
                        <a:cubicBezTo>
                          <a:pt x="0" y="14288"/>
                          <a:pt x="14288" y="0"/>
                          <a:pt x="32385" y="0"/>
                        </a:cubicBezTo>
                        <a:cubicBezTo>
                          <a:pt x="50482" y="0"/>
                          <a:pt x="64770" y="14288"/>
                          <a:pt x="64770" y="32385"/>
                        </a:cubicBezTo>
                        <a:cubicBezTo>
                          <a:pt x="64770" y="50483"/>
                          <a:pt x="50482" y="64770"/>
                          <a:pt x="32385" y="64770"/>
                        </a:cubicBezTo>
                        <a:cubicBezTo>
                          <a:pt x="15240" y="64770"/>
                          <a:pt x="0" y="50483"/>
                          <a:pt x="0" y="32385"/>
                        </a:cubicBezTo>
                        <a:close/>
                        <a:moveTo>
                          <a:pt x="9525" y="32385"/>
                        </a:moveTo>
                        <a:cubicBezTo>
                          <a:pt x="9525" y="44767"/>
                          <a:pt x="20003" y="55245"/>
                          <a:pt x="32385" y="55245"/>
                        </a:cubicBezTo>
                        <a:cubicBezTo>
                          <a:pt x="44768" y="55245"/>
                          <a:pt x="55245" y="44767"/>
                          <a:pt x="55245" y="32385"/>
                        </a:cubicBezTo>
                        <a:cubicBezTo>
                          <a:pt x="55245" y="20002"/>
                          <a:pt x="44768" y="9525"/>
                          <a:pt x="32385" y="9525"/>
                        </a:cubicBezTo>
                        <a:cubicBezTo>
                          <a:pt x="20003" y="9525"/>
                          <a:pt x="9525" y="20002"/>
                          <a:pt x="9525" y="32385"/>
                        </a:cubicBezTo>
                        <a:close/>
                      </a:path>
                    </a:pathLst>
                  </a:custGeom>
                  <a:solidFill>
                    <a:srgbClr val="0656B3">
                      <a:alpha val="50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93" name="Freeform: Shape 392">
                    <a:extLst>
                      <a:ext uri="{FF2B5EF4-FFF2-40B4-BE49-F238E27FC236}">
                        <a16:creationId xmlns:a16="http://schemas.microsoft.com/office/drawing/2014/main" id="{67935A86-CEE5-4B1B-8E0A-5C2FBC20C832}"/>
                      </a:ext>
                    </a:extLst>
                  </p:cNvPr>
                  <p:cNvSpPr/>
                  <p:nvPr/>
                </p:nvSpPr>
                <p:spPr>
                  <a:xfrm>
                    <a:off x="7500904" y="2600039"/>
                    <a:ext cx="64769" cy="64769"/>
                  </a:xfrm>
                  <a:custGeom>
                    <a:avLst/>
                    <a:gdLst>
                      <a:gd name="connsiteX0" fmla="*/ 0 w 64769"/>
                      <a:gd name="connsiteY0" fmla="*/ 32385 h 64769"/>
                      <a:gd name="connsiteX1" fmla="*/ 32385 w 64769"/>
                      <a:gd name="connsiteY1" fmla="*/ 0 h 64769"/>
                      <a:gd name="connsiteX2" fmla="*/ 64770 w 64769"/>
                      <a:gd name="connsiteY2" fmla="*/ 32385 h 64769"/>
                      <a:gd name="connsiteX3" fmla="*/ 32385 w 64769"/>
                      <a:gd name="connsiteY3" fmla="*/ 64770 h 64769"/>
                      <a:gd name="connsiteX4" fmla="*/ 0 w 64769"/>
                      <a:gd name="connsiteY4" fmla="*/ 32385 h 64769"/>
                      <a:gd name="connsiteX5" fmla="*/ 9525 w 64769"/>
                      <a:gd name="connsiteY5" fmla="*/ 32385 h 64769"/>
                      <a:gd name="connsiteX6" fmla="*/ 32385 w 64769"/>
                      <a:gd name="connsiteY6" fmla="*/ 55245 h 64769"/>
                      <a:gd name="connsiteX7" fmla="*/ 55245 w 64769"/>
                      <a:gd name="connsiteY7" fmla="*/ 32385 h 64769"/>
                      <a:gd name="connsiteX8" fmla="*/ 32385 w 64769"/>
                      <a:gd name="connsiteY8" fmla="*/ 9525 h 64769"/>
                      <a:gd name="connsiteX9" fmla="*/ 9525 w 64769"/>
                      <a:gd name="connsiteY9" fmla="*/ 32385 h 64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69">
                        <a:moveTo>
                          <a:pt x="0" y="32385"/>
                        </a:moveTo>
                        <a:cubicBezTo>
                          <a:pt x="0" y="14288"/>
                          <a:pt x="14288" y="0"/>
                          <a:pt x="32385" y="0"/>
                        </a:cubicBezTo>
                        <a:cubicBezTo>
                          <a:pt x="50482" y="0"/>
                          <a:pt x="64770" y="14288"/>
                          <a:pt x="64770" y="32385"/>
                        </a:cubicBezTo>
                        <a:cubicBezTo>
                          <a:pt x="64770" y="50482"/>
                          <a:pt x="50482" y="64770"/>
                          <a:pt x="32385" y="64770"/>
                        </a:cubicBezTo>
                        <a:cubicBezTo>
                          <a:pt x="14288" y="64770"/>
                          <a:pt x="0" y="50482"/>
                          <a:pt x="0" y="32385"/>
                        </a:cubicBezTo>
                        <a:close/>
                        <a:moveTo>
                          <a:pt x="9525" y="32385"/>
                        </a:moveTo>
                        <a:cubicBezTo>
                          <a:pt x="9525" y="44767"/>
                          <a:pt x="20003" y="55245"/>
                          <a:pt x="32385" y="55245"/>
                        </a:cubicBezTo>
                        <a:cubicBezTo>
                          <a:pt x="44768" y="55245"/>
                          <a:pt x="55245" y="44767"/>
                          <a:pt x="55245" y="32385"/>
                        </a:cubicBezTo>
                        <a:cubicBezTo>
                          <a:pt x="55245" y="20002"/>
                          <a:pt x="44768" y="9525"/>
                          <a:pt x="32385" y="9525"/>
                        </a:cubicBezTo>
                        <a:cubicBezTo>
                          <a:pt x="19050" y="9525"/>
                          <a:pt x="9525" y="20002"/>
                          <a:pt x="9525" y="32385"/>
                        </a:cubicBezTo>
                        <a:close/>
                      </a:path>
                    </a:pathLst>
                  </a:custGeom>
                  <a:solidFill>
                    <a:srgbClr val="0656B3">
                      <a:alpha val="50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sp>
              <p:nvSpPr>
                <p:cNvPr id="386" name="Freeform: Shape 385">
                  <a:extLst>
                    <a:ext uri="{FF2B5EF4-FFF2-40B4-BE49-F238E27FC236}">
                      <a16:creationId xmlns:a16="http://schemas.microsoft.com/office/drawing/2014/main" id="{509EF587-CB70-415A-8C17-74B27D7EEF17}"/>
                    </a:ext>
                  </a:extLst>
                </p:cNvPr>
                <p:cNvSpPr/>
                <p:nvPr/>
              </p:nvSpPr>
              <p:spPr>
                <a:xfrm>
                  <a:off x="7757127" y="2595276"/>
                  <a:ext cx="215264" cy="2079307"/>
                </a:xfrm>
                <a:custGeom>
                  <a:avLst/>
                  <a:gdLst>
                    <a:gd name="connsiteX0" fmla="*/ 28575 w 215264"/>
                    <a:gd name="connsiteY0" fmla="*/ 0 h 2079307"/>
                    <a:gd name="connsiteX1" fmla="*/ 28575 w 215264"/>
                    <a:gd name="connsiteY1" fmla="*/ 620077 h 2079307"/>
                    <a:gd name="connsiteX2" fmla="*/ 215265 w 215264"/>
                    <a:gd name="connsiteY2" fmla="*/ 620077 h 2079307"/>
                    <a:gd name="connsiteX3" fmla="*/ 215265 w 215264"/>
                    <a:gd name="connsiteY3" fmla="*/ 1730693 h 2079307"/>
                    <a:gd name="connsiteX4" fmla="*/ 186690 w 215264"/>
                    <a:gd name="connsiteY4" fmla="*/ 1730693 h 2079307"/>
                    <a:gd name="connsiteX5" fmla="*/ 186690 w 215264"/>
                    <a:gd name="connsiteY5" fmla="*/ 648652 h 2079307"/>
                    <a:gd name="connsiteX6" fmla="*/ 28575 w 215264"/>
                    <a:gd name="connsiteY6" fmla="*/ 648652 h 2079307"/>
                    <a:gd name="connsiteX7" fmla="*/ 28575 w 215264"/>
                    <a:gd name="connsiteY7" fmla="*/ 2079308 h 2079307"/>
                    <a:gd name="connsiteX8" fmla="*/ 0 w 215264"/>
                    <a:gd name="connsiteY8" fmla="*/ 2079308 h 2079307"/>
                    <a:gd name="connsiteX9" fmla="*/ 0 w 215264"/>
                    <a:gd name="connsiteY9" fmla="*/ 0 h 2079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5264" h="2079307">
                      <a:moveTo>
                        <a:pt x="28575" y="0"/>
                      </a:moveTo>
                      <a:lnTo>
                        <a:pt x="28575" y="620077"/>
                      </a:lnTo>
                      <a:lnTo>
                        <a:pt x="215265" y="620077"/>
                      </a:lnTo>
                      <a:lnTo>
                        <a:pt x="215265" y="1730693"/>
                      </a:lnTo>
                      <a:lnTo>
                        <a:pt x="186690" y="1730693"/>
                      </a:lnTo>
                      <a:lnTo>
                        <a:pt x="186690" y="648652"/>
                      </a:lnTo>
                      <a:lnTo>
                        <a:pt x="28575" y="648652"/>
                      </a:lnTo>
                      <a:lnTo>
                        <a:pt x="28575" y="2079308"/>
                      </a:lnTo>
                      <a:lnTo>
                        <a:pt x="0" y="2079308"/>
                      </a:lnTo>
                      <a:lnTo>
                        <a:pt x="0" y="0"/>
                      </a:lnTo>
                      <a:close/>
                    </a:path>
                  </a:pathLst>
                </a:custGeom>
                <a:gradFill>
                  <a:gsLst>
                    <a:gs pos="0">
                      <a:srgbClr val="0656B3">
                        <a:alpha val="50000"/>
                      </a:srgbClr>
                    </a:gs>
                    <a:gs pos="88230">
                      <a:srgbClr val="000000">
                        <a:alpha val="0"/>
                      </a:srgbClr>
                    </a:gs>
                  </a:gsLst>
                  <a:lin ang="5400000" scaled="1"/>
                </a:gra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grpSp>
        </p:grpSp>
        <p:grpSp>
          <p:nvGrpSpPr>
            <p:cNvPr id="270" name="Group 269">
              <a:extLst>
                <a:ext uri="{FF2B5EF4-FFF2-40B4-BE49-F238E27FC236}">
                  <a16:creationId xmlns:a16="http://schemas.microsoft.com/office/drawing/2014/main" id="{1A6262D9-A1FF-41B2-B848-C3A5B4C0A281}"/>
                </a:ext>
              </a:extLst>
            </p:cNvPr>
            <p:cNvGrpSpPr/>
            <p:nvPr/>
          </p:nvGrpSpPr>
          <p:grpSpPr>
            <a:xfrm>
              <a:off x="4752709" y="2114905"/>
              <a:ext cx="2628188" cy="2628188"/>
              <a:chOff x="4950484" y="2114905"/>
              <a:chExt cx="2628188" cy="2628188"/>
            </a:xfrm>
          </p:grpSpPr>
          <p:grpSp>
            <p:nvGrpSpPr>
              <p:cNvPr id="271" name="Group 270">
                <a:extLst>
                  <a:ext uri="{FF2B5EF4-FFF2-40B4-BE49-F238E27FC236}">
                    <a16:creationId xmlns:a16="http://schemas.microsoft.com/office/drawing/2014/main" id="{E0818A25-F241-40FF-BA85-FAC8F2716F45}"/>
                  </a:ext>
                </a:extLst>
              </p:cNvPr>
              <p:cNvGrpSpPr/>
              <p:nvPr/>
            </p:nvGrpSpPr>
            <p:grpSpPr>
              <a:xfrm>
                <a:off x="4950484" y="2114905"/>
                <a:ext cx="2628188" cy="2628188"/>
                <a:chOff x="4950484" y="2114905"/>
                <a:chExt cx="2628188" cy="2628188"/>
              </a:xfrm>
            </p:grpSpPr>
            <p:sp>
              <p:nvSpPr>
                <p:cNvPr id="279" name="Oval 278">
                  <a:extLst>
                    <a:ext uri="{FF2B5EF4-FFF2-40B4-BE49-F238E27FC236}">
                      <a16:creationId xmlns:a16="http://schemas.microsoft.com/office/drawing/2014/main" id="{6EEE7D38-B7A5-4844-B117-E9025508BB9E}"/>
                    </a:ext>
                  </a:extLst>
                </p:cNvPr>
                <p:cNvSpPr/>
                <p:nvPr/>
              </p:nvSpPr>
              <p:spPr>
                <a:xfrm>
                  <a:off x="5299844" y="2465295"/>
                  <a:ext cx="1929468" cy="1927408"/>
                </a:xfrm>
                <a:prstGeom prst="ellipse">
                  <a:avLst/>
                </a:prstGeom>
                <a:gradFill flip="none" rotWithShape="1">
                  <a:gsLst>
                    <a:gs pos="0">
                      <a:srgbClr val="0656B3">
                        <a:alpha val="71000"/>
                      </a:srgbClr>
                    </a:gs>
                    <a:gs pos="100000">
                      <a:srgbClr val="000000">
                        <a:alpha val="0"/>
                      </a:srgbClr>
                    </a:gs>
                  </a:gsLst>
                  <a:path path="shape">
                    <a:fillToRect l="50000" t="50000" r="50000" b="50000"/>
                  </a:path>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a typeface="+mn-ea"/>
                    <a:cs typeface="+mn-cs"/>
                  </a:endParaRPr>
                </a:p>
              </p:txBody>
            </p:sp>
            <p:grpSp>
              <p:nvGrpSpPr>
                <p:cNvPr id="280" name="Group 279">
                  <a:extLst>
                    <a:ext uri="{FF2B5EF4-FFF2-40B4-BE49-F238E27FC236}">
                      <a16:creationId xmlns:a16="http://schemas.microsoft.com/office/drawing/2014/main" id="{F6CF7B7F-7055-4ED0-B10E-4EBE753995DE}"/>
                    </a:ext>
                  </a:extLst>
                </p:cNvPr>
                <p:cNvGrpSpPr/>
                <p:nvPr/>
              </p:nvGrpSpPr>
              <p:grpSpPr>
                <a:xfrm>
                  <a:off x="4950484" y="2114905"/>
                  <a:ext cx="2628188" cy="2628188"/>
                  <a:chOff x="4950484" y="2114905"/>
                  <a:chExt cx="2628188" cy="2628188"/>
                </a:xfrm>
              </p:grpSpPr>
              <p:grpSp>
                <p:nvGrpSpPr>
                  <p:cNvPr id="281" name="Group 280">
                    <a:extLst>
                      <a:ext uri="{FF2B5EF4-FFF2-40B4-BE49-F238E27FC236}">
                        <a16:creationId xmlns:a16="http://schemas.microsoft.com/office/drawing/2014/main" id="{B0F53D17-47F6-4C1E-ADBC-783DB06A222A}"/>
                      </a:ext>
                    </a:extLst>
                  </p:cNvPr>
                  <p:cNvGrpSpPr/>
                  <p:nvPr/>
                </p:nvGrpSpPr>
                <p:grpSpPr>
                  <a:xfrm>
                    <a:off x="4950484" y="2114905"/>
                    <a:ext cx="2628188" cy="2628188"/>
                    <a:chOff x="4950484" y="2114905"/>
                    <a:chExt cx="2628188" cy="2628188"/>
                  </a:xfrm>
                </p:grpSpPr>
                <p:sp>
                  <p:nvSpPr>
                    <p:cNvPr id="373" name="Freeform: Shape 372">
                      <a:extLst>
                        <a:ext uri="{FF2B5EF4-FFF2-40B4-BE49-F238E27FC236}">
                          <a16:creationId xmlns:a16="http://schemas.microsoft.com/office/drawing/2014/main" id="{EC2EEED4-2588-4954-A2DA-0DA6F114EE78}"/>
                        </a:ext>
                      </a:extLst>
                    </p:cNvPr>
                    <p:cNvSpPr/>
                    <p:nvPr/>
                  </p:nvSpPr>
                  <p:spPr>
                    <a:xfrm>
                      <a:off x="5192981" y="2357402"/>
                      <a:ext cx="2143194" cy="2143195"/>
                    </a:xfrm>
                    <a:custGeom>
                      <a:avLst/>
                      <a:gdLst>
                        <a:gd name="connsiteX0" fmla="*/ 3891878 w 3891877"/>
                        <a:gd name="connsiteY0" fmla="*/ 1945939 h 3891877"/>
                        <a:gd name="connsiteX1" fmla="*/ 1945939 w 3891877"/>
                        <a:gd name="connsiteY1" fmla="*/ 3891878 h 3891877"/>
                        <a:gd name="connsiteX2" fmla="*/ 0 w 3891877"/>
                        <a:gd name="connsiteY2" fmla="*/ 1945939 h 3891877"/>
                        <a:gd name="connsiteX3" fmla="*/ 1945939 w 3891877"/>
                        <a:gd name="connsiteY3" fmla="*/ 0 h 3891877"/>
                        <a:gd name="connsiteX4" fmla="*/ 3891878 w 3891877"/>
                        <a:gd name="connsiteY4" fmla="*/ 1945939 h 38918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1877" h="3891877">
                          <a:moveTo>
                            <a:pt x="3891878" y="1945939"/>
                          </a:moveTo>
                          <a:cubicBezTo>
                            <a:pt x="3891878" y="3020651"/>
                            <a:pt x="3020651" y="3891878"/>
                            <a:pt x="1945939" y="3891878"/>
                          </a:cubicBezTo>
                          <a:cubicBezTo>
                            <a:pt x="871226" y="3891878"/>
                            <a:pt x="0" y="3020651"/>
                            <a:pt x="0" y="1945939"/>
                          </a:cubicBezTo>
                          <a:cubicBezTo>
                            <a:pt x="0" y="871226"/>
                            <a:pt x="871226" y="0"/>
                            <a:pt x="1945939" y="0"/>
                          </a:cubicBezTo>
                          <a:cubicBezTo>
                            <a:pt x="3020651" y="0"/>
                            <a:pt x="3891878" y="871226"/>
                            <a:pt x="3891878" y="1945939"/>
                          </a:cubicBezTo>
                          <a:close/>
                        </a:path>
                      </a:pathLst>
                    </a:custGeom>
                    <a:no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nvGrpSpPr>
                    <p:cNvPr id="374" name="Group 373">
                      <a:extLst>
                        <a:ext uri="{FF2B5EF4-FFF2-40B4-BE49-F238E27FC236}">
                          <a16:creationId xmlns:a16="http://schemas.microsoft.com/office/drawing/2014/main" id="{61E2BB30-BF28-4256-A696-190AF60248B5}"/>
                        </a:ext>
                      </a:extLst>
                    </p:cNvPr>
                    <p:cNvGrpSpPr/>
                    <p:nvPr/>
                  </p:nvGrpSpPr>
                  <p:grpSpPr>
                    <a:xfrm>
                      <a:off x="4950484" y="2114905"/>
                      <a:ext cx="2628188" cy="2628188"/>
                      <a:chOff x="4950484" y="2114905"/>
                      <a:chExt cx="2628188" cy="2628188"/>
                    </a:xfrm>
                  </p:grpSpPr>
                  <p:sp>
                    <p:nvSpPr>
                      <p:cNvPr id="375" name="Block Arc 374">
                        <a:extLst>
                          <a:ext uri="{FF2B5EF4-FFF2-40B4-BE49-F238E27FC236}">
                            <a16:creationId xmlns:a16="http://schemas.microsoft.com/office/drawing/2014/main" id="{32E8F2FA-999B-489B-91C7-018C6FA0434F}"/>
                          </a:ext>
                        </a:extLst>
                      </p:cNvPr>
                      <p:cNvSpPr/>
                      <p:nvPr/>
                    </p:nvSpPr>
                    <p:spPr>
                      <a:xfrm>
                        <a:off x="5061894" y="2226315"/>
                        <a:ext cx="2405367" cy="2405367"/>
                      </a:xfrm>
                      <a:prstGeom prst="blockArc">
                        <a:avLst>
                          <a:gd name="adj1" fmla="val 10967368"/>
                          <a:gd name="adj2" fmla="val 17144677"/>
                          <a:gd name="adj3" fmla="val 3977"/>
                        </a:avLst>
                      </a:prstGeom>
                      <a:solidFill>
                        <a:srgbClr val="FFFFFF">
                          <a:alpha val="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a typeface="+mn-ea"/>
                          <a:cs typeface="+mn-cs"/>
                        </a:endParaRPr>
                      </a:p>
                    </p:txBody>
                  </p:sp>
                  <p:sp>
                    <p:nvSpPr>
                      <p:cNvPr id="376" name="Block Arc 375">
                        <a:extLst>
                          <a:ext uri="{FF2B5EF4-FFF2-40B4-BE49-F238E27FC236}">
                            <a16:creationId xmlns:a16="http://schemas.microsoft.com/office/drawing/2014/main" id="{4325BFE1-19E7-4FE6-9B9D-3EA11C6CBC8E}"/>
                          </a:ext>
                        </a:extLst>
                      </p:cNvPr>
                      <p:cNvSpPr/>
                      <p:nvPr/>
                    </p:nvSpPr>
                    <p:spPr>
                      <a:xfrm>
                        <a:off x="4950484" y="2114905"/>
                        <a:ext cx="2628188" cy="2628188"/>
                      </a:xfrm>
                      <a:prstGeom prst="blockArc">
                        <a:avLst>
                          <a:gd name="adj1" fmla="val 17315963"/>
                          <a:gd name="adj2" fmla="val 17796517"/>
                          <a:gd name="adj3" fmla="val 7868"/>
                        </a:avLst>
                      </a:prstGeom>
                      <a:solidFill>
                        <a:srgbClr val="FFFFFF">
                          <a:alpha val="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a typeface="+mn-ea"/>
                          <a:cs typeface="+mn-cs"/>
                        </a:endParaRPr>
                      </a:p>
                    </p:txBody>
                  </p:sp>
                  <p:sp>
                    <p:nvSpPr>
                      <p:cNvPr id="377" name="Block Arc 376">
                        <a:extLst>
                          <a:ext uri="{FF2B5EF4-FFF2-40B4-BE49-F238E27FC236}">
                            <a16:creationId xmlns:a16="http://schemas.microsoft.com/office/drawing/2014/main" id="{71C73305-1A32-4E77-8F8A-04F55A449662}"/>
                          </a:ext>
                        </a:extLst>
                      </p:cNvPr>
                      <p:cNvSpPr/>
                      <p:nvPr/>
                    </p:nvSpPr>
                    <p:spPr>
                      <a:xfrm>
                        <a:off x="5061894" y="2226315"/>
                        <a:ext cx="2405367" cy="2405367"/>
                      </a:xfrm>
                      <a:prstGeom prst="blockArc">
                        <a:avLst>
                          <a:gd name="adj1" fmla="val 17935978"/>
                          <a:gd name="adj2" fmla="val 20719298"/>
                          <a:gd name="adj3" fmla="val 4025"/>
                        </a:avLst>
                      </a:prstGeom>
                      <a:solidFill>
                        <a:srgbClr val="FFFFFF">
                          <a:alpha val="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a typeface="+mn-ea"/>
                          <a:cs typeface="+mn-cs"/>
                        </a:endParaRPr>
                      </a:p>
                    </p:txBody>
                  </p:sp>
                  <p:sp>
                    <p:nvSpPr>
                      <p:cNvPr id="378" name="Block Arc 377">
                        <a:extLst>
                          <a:ext uri="{FF2B5EF4-FFF2-40B4-BE49-F238E27FC236}">
                            <a16:creationId xmlns:a16="http://schemas.microsoft.com/office/drawing/2014/main" id="{D302DAD1-6591-4F9B-991D-E6347D927175}"/>
                          </a:ext>
                        </a:extLst>
                      </p:cNvPr>
                      <p:cNvSpPr/>
                      <p:nvPr/>
                    </p:nvSpPr>
                    <p:spPr>
                      <a:xfrm>
                        <a:off x="4950484" y="2114905"/>
                        <a:ext cx="2628188" cy="2628188"/>
                      </a:xfrm>
                      <a:prstGeom prst="blockArc">
                        <a:avLst>
                          <a:gd name="adj1" fmla="val 10088798"/>
                          <a:gd name="adj2" fmla="val 10824299"/>
                          <a:gd name="adj3" fmla="val 7918"/>
                        </a:avLst>
                      </a:prstGeom>
                      <a:solidFill>
                        <a:srgbClr val="FFFFFF">
                          <a:alpha val="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a typeface="+mn-ea"/>
                          <a:cs typeface="+mn-cs"/>
                        </a:endParaRPr>
                      </a:p>
                    </p:txBody>
                  </p:sp>
                  <p:sp>
                    <p:nvSpPr>
                      <p:cNvPr id="379" name="Block Arc 378">
                        <a:extLst>
                          <a:ext uri="{FF2B5EF4-FFF2-40B4-BE49-F238E27FC236}">
                            <a16:creationId xmlns:a16="http://schemas.microsoft.com/office/drawing/2014/main" id="{FEB4ECFB-6978-494D-A25C-6E44EB4A3A9F}"/>
                          </a:ext>
                        </a:extLst>
                      </p:cNvPr>
                      <p:cNvSpPr/>
                      <p:nvPr/>
                    </p:nvSpPr>
                    <p:spPr>
                      <a:xfrm>
                        <a:off x="5061894" y="2226315"/>
                        <a:ext cx="2405367" cy="2405367"/>
                      </a:xfrm>
                      <a:prstGeom prst="blockArc">
                        <a:avLst>
                          <a:gd name="adj1" fmla="val 3502062"/>
                          <a:gd name="adj2" fmla="val 9885943"/>
                          <a:gd name="adj3" fmla="val 3890"/>
                        </a:avLst>
                      </a:prstGeom>
                      <a:solidFill>
                        <a:srgbClr val="FFFFFF">
                          <a:alpha val="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a typeface="+mn-ea"/>
                          <a:cs typeface="+mn-cs"/>
                        </a:endParaRPr>
                      </a:p>
                    </p:txBody>
                  </p:sp>
                  <p:sp>
                    <p:nvSpPr>
                      <p:cNvPr id="380" name="Block Arc 379">
                        <a:extLst>
                          <a:ext uri="{FF2B5EF4-FFF2-40B4-BE49-F238E27FC236}">
                            <a16:creationId xmlns:a16="http://schemas.microsoft.com/office/drawing/2014/main" id="{EC5A4A58-69A5-4C83-9A5A-0B3396404011}"/>
                          </a:ext>
                        </a:extLst>
                      </p:cNvPr>
                      <p:cNvSpPr/>
                      <p:nvPr/>
                    </p:nvSpPr>
                    <p:spPr>
                      <a:xfrm>
                        <a:off x="4950484" y="2114905"/>
                        <a:ext cx="2628188" cy="2628188"/>
                      </a:xfrm>
                      <a:prstGeom prst="blockArc">
                        <a:avLst>
                          <a:gd name="adj1" fmla="val 20864151"/>
                          <a:gd name="adj2" fmla="val 3344520"/>
                          <a:gd name="adj3" fmla="val 7939"/>
                        </a:avLst>
                      </a:prstGeom>
                      <a:solidFill>
                        <a:srgbClr val="FFFFFF">
                          <a:alpha val="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a typeface="+mn-ea"/>
                          <a:cs typeface="+mn-cs"/>
                        </a:endParaRPr>
                      </a:p>
                    </p:txBody>
                  </p:sp>
                </p:grpSp>
              </p:grpSp>
              <p:grpSp>
                <p:nvGrpSpPr>
                  <p:cNvPr id="282" name="Group 281">
                    <a:extLst>
                      <a:ext uri="{FF2B5EF4-FFF2-40B4-BE49-F238E27FC236}">
                        <a16:creationId xmlns:a16="http://schemas.microsoft.com/office/drawing/2014/main" id="{CBC67E51-6D26-4FE7-B2E8-8C0DD1E5CF6D}"/>
                      </a:ext>
                    </a:extLst>
                  </p:cNvPr>
                  <p:cNvGrpSpPr/>
                  <p:nvPr/>
                </p:nvGrpSpPr>
                <p:grpSpPr>
                  <a:xfrm>
                    <a:off x="5264670" y="2428352"/>
                    <a:ext cx="1999817" cy="2001294"/>
                    <a:chOff x="4283957" y="2099915"/>
                    <a:chExt cx="3631515" cy="3634196"/>
                  </a:xfrm>
                </p:grpSpPr>
                <p:sp>
                  <p:nvSpPr>
                    <p:cNvPr id="283" name="Freeform: Shape 282">
                      <a:extLst>
                        <a:ext uri="{FF2B5EF4-FFF2-40B4-BE49-F238E27FC236}">
                          <a16:creationId xmlns:a16="http://schemas.microsoft.com/office/drawing/2014/main" id="{3B74DD34-3219-458C-A44C-3F0B02FD90AC}"/>
                        </a:ext>
                      </a:extLst>
                    </p:cNvPr>
                    <p:cNvSpPr/>
                    <p:nvPr/>
                  </p:nvSpPr>
                  <p:spPr>
                    <a:xfrm>
                      <a:off x="5972598" y="2105267"/>
                      <a:ext cx="12042" cy="169932"/>
                    </a:xfrm>
                    <a:custGeom>
                      <a:avLst/>
                      <a:gdLst>
                        <a:gd name="connsiteX0" fmla="*/ 0 w 7715"/>
                        <a:gd name="connsiteY0" fmla="*/ 0 h 108870"/>
                        <a:gd name="connsiteX1" fmla="*/ 7715 w 7715"/>
                        <a:gd name="connsiteY1" fmla="*/ 108871 h 108870"/>
                      </a:gdLst>
                      <a:ahLst/>
                      <a:cxnLst>
                        <a:cxn ang="0">
                          <a:pos x="connsiteX0" y="connsiteY0"/>
                        </a:cxn>
                        <a:cxn ang="0">
                          <a:pos x="connsiteX1" y="connsiteY1"/>
                        </a:cxn>
                      </a:cxnLst>
                      <a:rect l="l" t="t" r="r" b="b"/>
                      <a:pathLst>
                        <a:path w="7715" h="108870">
                          <a:moveTo>
                            <a:pt x="0" y="0"/>
                          </a:moveTo>
                          <a:lnTo>
                            <a:pt x="7715" y="108871"/>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84" name="Freeform: Shape 283">
                      <a:extLst>
                        <a:ext uri="{FF2B5EF4-FFF2-40B4-BE49-F238E27FC236}">
                          <a16:creationId xmlns:a16="http://schemas.microsoft.com/office/drawing/2014/main" id="{9B560A02-2570-4C95-A500-48694C4AD43C}"/>
                        </a:ext>
                      </a:extLst>
                    </p:cNvPr>
                    <p:cNvSpPr/>
                    <p:nvPr/>
                  </p:nvSpPr>
                  <p:spPr>
                    <a:xfrm>
                      <a:off x="5846819" y="2118647"/>
                      <a:ext cx="24084" cy="168596"/>
                    </a:xfrm>
                    <a:custGeom>
                      <a:avLst/>
                      <a:gdLst>
                        <a:gd name="connsiteX0" fmla="*/ 0 w 15430"/>
                        <a:gd name="connsiteY0" fmla="*/ 0 h 108013"/>
                        <a:gd name="connsiteX1" fmla="*/ 15431 w 15430"/>
                        <a:gd name="connsiteY1" fmla="*/ 108014 h 108013"/>
                      </a:gdLst>
                      <a:ahLst/>
                      <a:cxnLst>
                        <a:cxn ang="0">
                          <a:pos x="connsiteX0" y="connsiteY0"/>
                        </a:cxn>
                        <a:cxn ang="0">
                          <a:pos x="connsiteX1" y="connsiteY1"/>
                        </a:cxn>
                      </a:cxnLst>
                      <a:rect l="l" t="t" r="r" b="b"/>
                      <a:pathLst>
                        <a:path w="15430" h="108013">
                          <a:moveTo>
                            <a:pt x="0" y="0"/>
                          </a:moveTo>
                          <a:lnTo>
                            <a:pt x="15431" y="108014"/>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85" name="Freeform: Shape 284">
                      <a:extLst>
                        <a:ext uri="{FF2B5EF4-FFF2-40B4-BE49-F238E27FC236}">
                          <a16:creationId xmlns:a16="http://schemas.microsoft.com/office/drawing/2014/main" id="{734F5F9D-1841-4B5A-B070-987B712CBBA0}"/>
                        </a:ext>
                      </a:extLst>
                    </p:cNvPr>
                    <p:cNvSpPr/>
                    <p:nvPr/>
                  </p:nvSpPr>
                  <p:spPr>
                    <a:xfrm>
                      <a:off x="5722380" y="2140056"/>
                      <a:ext cx="34789" cy="167259"/>
                    </a:xfrm>
                    <a:custGeom>
                      <a:avLst/>
                      <a:gdLst>
                        <a:gd name="connsiteX0" fmla="*/ 0 w 22288"/>
                        <a:gd name="connsiteY0" fmla="*/ 0 h 107156"/>
                        <a:gd name="connsiteX1" fmla="*/ 22289 w 22288"/>
                        <a:gd name="connsiteY1" fmla="*/ 107156 h 107156"/>
                      </a:gdLst>
                      <a:ahLst/>
                      <a:cxnLst>
                        <a:cxn ang="0">
                          <a:pos x="connsiteX0" y="connsiteY0"/>
                        </a:cxn>
                        <a:cxn ang="0">
                          <a:pos x="connsiteX1" y="connsiteY1"/>
                        </a:cxn>
                      </a:cxnLst>
                      <a:rect l="l" t="t" r="r" b="b"/>
                      <a:pathLst>
                        <a:path w="22288" h="107156">
                          <a:moveTo>
                            <a:pt x="0" y="0"/>
                          </a:moveTo>
                          <a:lnTo>
                            <a:pt x="22289" y="107156"/>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86" name="Freeform: Shape 285">
                      <a:extLst>
                        <a:ext uri="{FF2B5EF4-FFF2-40B4-BE49-F238E27FC236}">
                          <a16:creationId xmlns:a16="http://schemas.microsoft.com/office/drawing/2014/main" id="{A6C4ADEE-42D5-4E88-9053-7A4D5CAA8E79}"/>
                        </a:ext>
                      </a:extLst>
                    </p:cNvPr>
                    <p:cNvSpPr/>
                    <p:nvPr/>
                  </p:nvSpPr>
                  <p:spPr>
                    <a:xfrm>
                      <a:off x="5599277" y="2170834"/>
                      <a:ext cx="46831" cy="164582"/>
                    </a:xfrm>
                    <a:custGeom>
                      <a:avLst/>
                      <a:gdLst>
                        <a:gd name="connsiteX0" fmla="*/ 0 w 30003"/>
                        <a:gd name="connsiteY0" fmla="*/ 0 h 105441"/>
                        <a:gd name="connsiteX1" fmla="*/ 30004 w 30003"/>
                        <a:gd name="connsiteY1" fmla="*/ 105442 h 105441"/>
                      </a:gdLst>
                      <a:ahLst/>
                      <a:cxnLst>
                        <a:cxn ang="0">
                          <a:pos x="connsiteX0" y="connsiteY0"/>
                        </a:cxn>
                        <a:cxn ang="0">
                          <a:pos x="connsiteX1" y="connsiteY1"/>
                        </a:cxn>
                      </a:cxnLst>
                      <a:rect l="l" t="t" r="r" b="b"/>
                      <a:pathLst>
                        <a:path w="30003" h="105441">
                          <a:moveTo>
                            <a:pt x="0" y="0"/>
                          </a:moveTo>
                          <a:lnTo>
                            <a:pt x="30004" y="105442"/>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87" name="Freeform: Shape 286">
                      <a:extLst>
                        <a:ext uri="{FF2B5EF4-FFF2-40B4-BE49-F238E27FC236}">
                          <a16:creationId xmlns:a16="http://schemas.microsoft.com/office/drawing/2014/main" id="{B671D2E8-41E2-43F5-BDDD-99AC2E22CF4F}"/>
                        </a:ext>
                      </a:extLst>
                    </p:cNvPr>
                    <p:cNvSpPr/>
                    <p:nvPr/>
                  </p:nvSpPr>
                  <p:spPr>
                    <a:xfrm>
                      <a:off x="5478849" y="2209637"/>
                      <a:ext cx="57536" cy="161906"/>
                    </a:xfrm>
                    <a:custGeom>
                      <a:avLst/>
                      <a:gdLst>
                        <a:gd name="connsiteX0" fmla="*/ 0 w 36861"/>
                        <a:gd name="connsiteY0" fmla="*/ 0 h 103727"/>
                        <a:gd name="connsiteX1" fmla="*/ 36862 w 36861"/>
                        <a:gd name="connsiteY1" fmla="*/ 103727 h 103727"/>
                      </a:gdLst>
                      <a:ahLst/>
                      <a:cxnLst>
                        <a:cxn ang="0">
                          <a:pos x="connsiteX0" y="connsiteY0"/>
                        </a:cxn>
                        <a:cxn ang="0">
                          <a:pos x="connsiteX1" y="connsiteY1"/>
                        </a:cxn>
                      </a:cxnLst>
                      <a:rect l="l" t="t" r="r" b="b"/>
                      <a:pathLst>
                        <a:path w="36861" h="103727">
                          <a:moveTo>
                            <a:pt x="0" y="0"/>
                          </a:moveTo>
                          <a:lnTo>
                            <a:pt x="36862" y="103727"/>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88" name="Freeform: Shape 287">
                      <a:extLst>
                        <a:ext uri="{FF2B5EF4-FFF2-40B4-BE49-F238E27FC236}">
                          <a16:creationId xmlns:a16="http://schemas.microsoft.com/office/drawing/2014/main" id="{9577C827-D520-4883-9A44-156B50C5DA86}"/>
                        </a:ext>
                      </a:extLst>
                    </p:cNvPr>
                    <p:cNvSpPr/>
                    <p:nvPr/>
                  </p:nvSpPr>
                  <p:spPr>
                    <a:xfrm>
                      <a:off x="5361099" y="2257808"/>
                      <a:ext cx="69580" cy="156552"/>
                    </a:xfrm>
                    <a:custGeom>
                      <a:avLst/>
                      <a:gdLst>
                        <a:gd name="connsiteX0" fmla="*/ 0 w 44577"/>
                        <a:gd name="connsiteY0" fmla="*/ 0 h 100298"/>
                        <a:gd name="connsiteX1" fmla="*/ 44577 w 44577"/>
                        <a:gd name="connsiteY1" fmla="*/ 100298 h 100298"/>
                      </a:gdLst>
                      <a:ahLst/>
                      <a:cxnLst>
                        <a:cxn ang="0">
                          <a:pos x="connsiteX0" y="connsiteY0"/>
                        </a:cxn>
                        <a:cxn ang="0">
                          <a:pos x="connsiteX1" y="connsiteY1"/>
                        </a:cxn>
                      </a:cxnLst>
                      <a:rect l="l" t="t" r="r" b="b"/>
                      <a:pathLst>
                        <a:path w="44577" h="100298">
                          <a:moveTo>
                            <a:pt x="0" y="0"/>
                          </a:moveTo>
                          <a:lnTo>
                            <a:pt x="44577" y="100298"/>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89" name="Freeform: Shape 288">
                      <a:extLst>
                        <a:ext uri="{FF2B5EF4-FFF2-40B4-BE49-F238E27FC236}">
                          <a16:creationId xmlns:a16="http://schemas.microsoft.com/office/drawing/2014/main" id="{89CA510F-368F-48BA-8C53-FC6C85907CA3}"/>
                        </a:ext>
                      </a:extLst>
                    </p:cNvPr>
                    <p:cNvSpPr/>
                    <p:nvPr/>
                  </p:nvSpPr>
                  <p:spPr>
                    <a:xfrm>
                      <a:off x="5247365" y="2312667"/>
                      <a:ext cx="80284" cy="151202"/>
                    </a:xfrm>
                    <a:custGeom>
                      <a:avLst/>
                      <a:gdLst>
                        <a:gd name="connsiteX0" fmla="*/ 0 w 51435"/>
                        <a:gd name="connsiteY0" fmla="*/ 0 h 96869"/>
                        <a:gd name="connsiteX1" fmla="*/ 51435 w 51435"/>
                        <a:gd name="connsiteY1" fmla="*/ 96869 h 96869"/>
                      </a:gdLst>
                      <a:ahLst/>
                      <a:cxnLst>
                        <a:cxn ang="0">
                          <a:pos x="connsiteX0" y="connsiteY0"/>
                        </a:cxn>
                        <a:cxn ang="0">
                          <a:pos x="connsiteX1" y="connsiteY1"/>
                        </a:cxn>
                      </a:cxnLst>
                      <a:rect l="l" t="t" r="r" b="b"/>
                      <a:pathLst>
                        <a:path w="51435" h="96869">
                          <a:moveTo>
                            <a:pt x="0" y="0"/>
                          </a:moveTo>
                          <a:lnTo>
                            <a:pt x="51435" y="96869"/>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90" name="Freeform: Shape 289">
                      <a:extLst>
                        <a:ext uri="{FF2B5EF4-FFF2-40B4-BE49-F238E27FC236}">
                          <a16:creationId xmlns:a16="http://schemas.microsoft.com/office/drawing/2014/main" id="{F9FAE616-69B3-4D1E-8A0A-585F18D97B3E}"/>
                        </a:ext>
                      </a:extLst>
                    </p:cNvPr>
                    <p:cNvSpPr/>
                    <p:nvPr/>
                  </p:nvSpPr>
                  <p:spPr>
                    <a:xfrm>
                      <a:off x="5136305" y="2376894"/>
                      <a:ext cx="90987" cy="144512"/>
                    </a:xfrm>
                    <a:custGeom>
                      <a:avLst/>
                      <a:gdLst>
                        <a:gd name="connsiteX0" fmla="*/ 0 w 58292"/>
                        <a:gd name="connsiteY0" fmla="*/ 0 h 92583"/>
                        <a:gd name="connsiteX1" fmla="*/ 58293 w 58292"/>
                        <a:gd name="connsiteY1" fmla="*/ 92583 h 92583"/>
                      </a:gdLst>
                      <a:ahLst/>
                      <a:cxnLst>
                        <a:cxn ang="0">
                          <a:pos x="connsiteX0" y="connsiteY0"/>
                        </a:cxn>
                        <a:cxn ang="0">
                          <a:pos x="connsiteX1" y="connsiteY1"/>
                        </a:cxn>
                      </a:cxnLst>
                      <a:rect l="l" t="t" r="r" b="b"/>
                      <a:pathLst>
                        <a:path w="58292" h="92583">
                          <a:moveTo>
                            <a:pt x="0" y="0"/>
                          </a:moveTo>
                          <a:lnTo>
                            <a:pt x="58293" y="92583"/>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91" name="Freeform: Shape 290">
                      <a:extLst>
                        <a:ext uri="{FF2B5EF4-FFF2-40B4-BE49-F238E27FC236}">
                          <a16:creationId xmlns:a16="http://schemas.microsoft.com/office/drawing/2014/main" id="{F9D9287B-C721-49C4-922D-D50AF7ACA769}"/>
                        </a:ext>
                      </a:extLst>
                    </p:cNvPr>
                    <p:cNvSpPr/>
                    <p:nvPr/>
                  </p:nvSpPr>
                  <p:spPr>
                    <a:xfrm>
                      <a:off x="5031937" y="2447812"/>
                      <a:ext cx="100354" cy="137820"/>
                    </a:xfrm>
                    <a:custGeom>
                      <a:avLst/>
                      <a:gdLst>
                        <a:gd name="connsiteX0" fmla="*/ 0 w 64293"/>
                        <a:gd name="connsiteY0" fmla="*/ 0 h 88296"/>
                        <a:gd name="connsiteX1" fmla="*/ 64294 w 64293"/>
                        <a:gd name="connsiteY1" fmla="*/ 88297 h 88296"/>
                      </a:gdLst>
                      <a:ahLst/>
                      <a:cxnLst>
                        <a:cxn ang="0">
                          <a:pos x="connsiteX0" y="connsiteY0"/>
                        </a:cxn>
                        <a:cxn ang="0">
                          <a:pos x="connsiteX1" y="connsiteY1"/>
                        </a:cxn>
                      </a:cxnLst>
                      <a:rect l="l" t="t" r="r" b="b"/>
                      <a:pathLst>
                        <a:path w="64293" h="88296">
                          <a:moveTo>
                            <a:pt x="0" y="0"/>
                          </a:moveTo>
                          <a:lnTo>
                            <a:pt x="64294" y="88297"/>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92" name="Freeform: Shape 291">
                      <a:extLst>
                        <a:ext uri="{FF2B5EF4-FFF2-40B4-BE49-F238E27FC236}">
                          <a16:creationId xmlns:a16="http://schemas.microsoft.com/office/drawing/2014/main" id="{238CA4AF-F93C-492C-B1EC-1A832FDBEDEA}"/>
                        </a:ext>
                      </a:extLst>
                    </p:cNvPr>
                    <p:cNvSpPr/>
                    <p:nvPr/>
                  </p:nvSpPr>
                  <p:spPr>
                    <a:xfrm>
                      <a:off x="4931581" y="2525419"/>
                      <a:ext cx="111059" cy="131130"/>
                    </a:xfrm>
                    <a:custGeom>
                      <a:avLst/>
                      <a:gdLst>
                        <a:gd name="connsiteX0" fmla="*/ 0 w 71151"/>
                        <a:gd name="connsiteY0" fmla="*/ 0 h 84010"/>
                        <a:gd name="connsiteX1" fmla="*/ 71152 w 71151"/>
                        <a:gd name="connsiteY1" fmla="*/ 84011 h 84010"/>
                      </a:gdLst>
                      <a:ahLst/>
                      <a:cxnLst>
                        <a:cxn ang="0">
                          <a:pos x="connsiteX0" y="connsiteY0"/>
                        </a:cxn>
                        <a:cxn ang="0">
                          <a:pos x="connsiteX1" y="connsiteY1"/>
                        </a:cxn>
                      </a:cxnLst>
                      <a:rect l="l" t="t" r="r" b="b"/>
                      <a:pathLst>
                        <a:path w="71151" h="84010">
                          <a:moveTo>
                            <a:pt x="0" y="0"/>
                          </a:moveTo>
                          <a:lnTo>
                            <a:pt x="71152" y="84011"/>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93" name="Freeform: Shape 292">
                      <a:extLst>
                        <a:ext uri="{FF2B5EF4-FFF2-40B4-BE49-F238E27FC236}">
                          <a16:creationId xmlns:a16="http://schemas.microsoft.com/office/drawing/2014/main" id="{5C0D6A4A-28A3-4C81-BFB8-1FB22E05157F}"/>
                        </a:ext>
                      </a:extLst>
                    </p:cNvPr>
                    <p:cNvSpPr/>
                    <p:nvPr/>
                  </p:nvSpPr>
                  <p:spPr>
                    <a:xfrm>
                      <a:off x="4837917" y="2609718"/>
                      <a:ext cx="119088" cy="124440"/>
                    </a:xfrm>
                    <a:custGeom>
                      <a:avLst/>
                      <a:gdLst>
                        <a:gd name="connsiteX0" fmla="*/ 0 w 76295"/>
                        <a:gd name="connsiteY0" fmla="*/ 0 h 79724"/>
                        <a:gd name="connsiteX1" fmla="*/ 76295 w 76295"/>
                        <a:gd name="connsiteY1" fmla="*/ 79724 h 79724"/>
                      </a:gdLst>
                      <a:ahLst/>
                      <a:cxnLst>
                        <a:cxn ang="0">
                          <a:pos x="connsiteX0" y="connsiteY0"/>
                        </a:cxn>
                        <a:cxn ang="0">
                          <a:pos x="connsiteX1" y="connsiteY1"/>
                        </a:cxn>
                      </a:cxnLst>
                      <a:rect l="l" t="t" r="r" b="b"/>
                      <a:pathLst>
                        <a:path w="76295" h="79724">
                          <a:moveTo>
                            <a:pt x="0" y="0"/>
                          </a:moveTo>
                          <a:lnTo>
                            <a:pt x="76295" y="79724"/>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94" name="Freeform: Shape 293">
                      <a:extLst>
                        <a:ext uri="{FF2B5EF4-FFF2-40B4-BE49-F238E27FC236}">
                          <a16:creationId xmlns:a16="http://schemas.microsoft.com/office/drawing/2014/main" id="{02AF5B95-A947-4450-A054-EC8E15BD93D9}"/>
                        </a:ext>
                      </a:extLst>
                    </p:cNvPr>
                    <p:cNvSpPr/>
                    <p:nvPr/>
                  </p:nvSpPr>
                  <p:spPr>
                    <a:xfrm>
                      <a:off x="4749604" y="2702045"/>
                      <a:ext cx="127115" cy="113736"/>
                    </a:xfrm>
                    <a:custGeom>
                      <a:avLst/>
                      <a:gdLst>
                        <a:gd name="connsiteX0" fmla="*/ 0 w 81438"/>
                        <a:gd name="connsiteY0" fmla="*/ 0 h 72866"/>
                        <a:gd name="connsiteX1" fmla="*/ 81439 w 81438"/>
                        <a:gd name="connsiteY1" fmla="*/ 72866 h 72866"/>
                      </a:gdLst>
                      <a:ahLst/>
                      <a:cxnLst>
                        <a:cxn ang="0">
                          <a:pos x="connsiteX0" y="connsiteY0"/>
                        </a:cxn>
                        <a:cxn ang="0">
                          <a:pos x="connsiteX1" y="connsiteY1"/>
                        </a:cxn>
                      </a:cxnLst>
                      <a:rect l="l" t="t" r="r" b="b"/>
                      <a:pathLst>
                        <a:path w="81438" h="72866">
                          <a:moveTo>
                            <a:pt x="0" y="0"/>
                          </a:moveTo>
                          <a:lnTo>
                            <a:pt x="81439" y="72866"/>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95" name="Freeform: Shape 294">
                      <a:extLst>
                        <a:ext uri="{FF2B5EF4-FFF2-40B4-BE49-F238E27FC236}">
                          <a16:creationId xmlns:a16="http://schemas.microsoft.com/office/drawing/2014/main" id="{1B7A2E2E-056A-48FA-9F0E-D73F597B38E3}"/>
                        </a:ext>
                      </a:extLst>
                    </p:cNvPr>
                    <p:cNvSpPr/>
                    <p:nvPr/>
                  </p:nvSpPr>
                  <p:spPr>
                    <a:xfrm>
                      <a:off x="4667982" y="2798386"/>
                      <a:ext cx="135145" cy="105706"/>
                    </a:xfrm>
                    <a:custGeom>
                      <a:avLst/>
                      <a:gdLst>
                        <a:gd name="connsiteX0" fmla="*/ 0 w 86582"/>
                        <a:gd name="connsiteY0" fmla="*/ 0 h 67722"/>
                        <a:gd name="connsiteX1" fmla="*/ 86582 w 86582"/>
                        <a:gd name="connsiteY1" fmla="*/ 67723 h 67722"/>
                      </a:gdLst>
                      <a:ahLst/>
                      <a:cxnLst>
                        <a:cxn ang="0">
                          <a:pos x="connsiteX0" y="connsiteY0"/>
                        </a:cxn>
                        <a:cxn ang="0">
                          <a:pos x="connsiteX1" y="connsiteY1"/>
                        </a:cxn>
                      </a:cxnLst>
                      <a:rect l="l" t="t" r="r" b="b"/>
                      <a:pathLst>
                        <a:path w="86582" h="67722">
                          <a:moveTo>
                            <a:pt x="0" y="0"/>
                          </a:moveTo>
                          <a:lnTo>
                            <a:pt x="86582" y="67723"/>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96" name="Freeform: Shape 295">
                      <a:extLst>
                        <a:ext uri="{FF2B5EF4-FFF2-40B4-BE49-F238E27FC236}">
                          <a16:creationId xmlns:a16="http://schemas.microsoft.com/office/drawing/2014/main" id="{54782862-E17F-4EB2-887B-2A6AD1622902}"/>
                        </a:ext>
                      </a:extLst>
                    </p:cNvPr>
                    <p:cNvSpPr/>
                    <p:nvPr/>
                  </p:nvSpPr>
                  <p:spPr>
                    <a:xfrm>
                      <a:off x="4593050" y="2901417"/>
                      <a:ext cx="143172" cy="96341"/>
                    </a:xfrm>
                    <a:custGeom>
                      <a:avLst/>
                      <a:gdLst>
                        <a:gd name="connsiteX0" fmla="*/ 0 w 91725"/>
                        <a:gd name="connsiteY0" fmla="*/ 0 h 61722"/>
                        <a:gd name="connsiteX1" fmla="*/ 91726 w 91725"/>
                        <a:gd name="connsiteY1" fmla="*/ 61722 h 61722"/>
                      </a:gdLst>
                      <a:ahLst/>
                      <a:cxnLst>
                        <a:cxn ang="0">
                          <a:pos x="connsiteX0" y="connsiteY0"/>
                        </a:cxn>
                        <a:cxn ang="0">
                          <a:pos x="connsiteX1" y="connsiteY1"/>
                        </a:cxn>
                      </a:cxnLst>
                      <a:rect l="l" t="t" r="r" b="b"/>
                      <a:pathLst>
                        <a:path w="91725" h="61722">
                          <a:moveTo>
                            <a:pt x="0" y="0"/>
                          </a:moveTo>
                          <a:lnTo>
                            <a:pt x="91726" y="61722"/>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97" name="Freeform: Shape 296">
                      <a:extLst>
                        <a:ext uri="{FF2B5EF4-FFF2-40B4-BE49-F238E27FC236}">
                          <a16:creationId xmlns:a16="http://schemas.microsoft.com/office/drawing/2014/main" id="{21047FE2-698E-457E-9A6E-9B78FB48627C}"/>
                        </a:ext>
                      </a:extLst>
                    </p:cNvPr>
                    <p:cNvSpPr/>
                    <p:nvPr/>
                  </p:nvSpPr>
                  <p:spPr>
                    <a:xfrm>
                      <a:off x="4526146" y="3008463"/>
                      <a:ext cx="148525" cy="85637"/>
                    </a:xfrm>
                    <a:custGeom>
                      <a:avLst/>
                      <a:gdLst>
                        <a:gd name="connsiteX0" fmla="*/ 0 w 95154"/>
                        <a:gd name="connsiteY0" fmla="*/ 0 h 54864"/>
                        <a:gd name="connsiteX1" fmla="*/ 95155 w 95154"/>
                        <a:gd name="connsiteY1" fmla="*/ 54864 h 54864"/>
                      </a:gdLst>
                      <a:ahLst/>
                      <a:cxnLst>
                        <a:cxn ang="0">
                          <a:pos x="connsiteX0" y="connsiteY0"/>
                        </a:cxn>
                        <a:cxn ang="0">
                          <a:pos x="connsiteX1" y="connsiteY1"/>
                        </a:cxn>
                      </a:cxnLst>
                      <a:rect l="l" t="t" r="r" b="b"/>
                      <a:pathLst>
                        <a:path w="95154" h="54864">
                          <a:moveTo>
                            <a:pt x="0" y="0"/>
                          </a:moveTo>
                          <a:lnTo>
                            <a:pt x="95155" y="54864"/>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98" name="Freeform: Shape 297">
                      <a:extLst>
                        <a:ext uri="{FF2B5EF4-FFF2-40B4-BE49-F238E27FC236}">
                          <a16:creationId xmlns:a16="http://schemas.microsoft.com/office/drawing/2014/main" id="{BE1266FC-3AA0-4BD8-897B-3524C324B090}"/>
                        </a:ext>
                      </a:extLst>
                    </p:cNvPr>
                    <p:cNvSpPr/>
                    <p:nvPr/>
                  </p:nvSpPr>
                  <p:spPr>
                    <a:xfrm>
                      <a:off x="4467271" y="3120861"/>
                      <a:ext cx="153877" cy="74930"/>
                    </a:xfrm>
                    <a:custGeom>
                      <a:avLst/>
                      <a:gdLst>
                        <a:gd name="connsiteX0" fmla="*/ 0 w 98583"/>
                        <a:gd name="connsiteY0" fmla="*/ 0 h 48005"/>
                        <a:gd name="connsiteX1" fmla="*/ 98584 w 98583"/>
                        <a:gd name="connsiteY1" fmla="*/ 48006 h 48005"/>
                      </a:gdLst>
                      <a:ahLst/>
                      <a:cxnLst>
                        <a:cxn ang="0">
                          <a:pos x="connsiteX0" y="connsiteY0"/>
                        </a:cxn>
                        <a:cxn ang="0">
                          <a:pos x="connsiteX1" y="connsiteY1"/>
                        </a:cxn>
                      </a:cxnLst>
                      <a:rect l="l" t="t" r="r" b="b"/>
                      <a:pathLst>
                        <a:path w="98583" h="48005">
                          <a:moveTo>
                            <a:pt x="0" y="0"/>
                          </a:moveTo>
                          <a:lnTo>
                            <a:pt x="98584" y="48006"/>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99" name="Freeform: Shape 298">
                      <a:extLst>
                        <a:ext uri="{FF2B5EF4-FFF2-40B4-BE49-F238E27FC236}">
                          <a16:creationId xmlns:a16="http://schemas.microsoft.com/office/drawing/2014/main" id="{208D5682-167F-45D9-99CB-5D50718A7B94}"/>
                        </a:ext>
                      </a:extLst>
                    </p:cNvPr>
                    <p:cNvSpPr/>
                    <p:nvPr/>
                  </p:nvSpPr>
                  <p:spPr>
                    <a:xfrm>
                      <a:off x="4415087" y="3237273"/>
                      <a:ext cx="159229" cy="64227"/>
                    </a:xfrm>
                    <a:custGeom>
                      <a:avLst/>
                      <a:gdLst>
                        <a:gd name="connsiteX0" fmla="*/ 0 w 102012"/>
                        <a:gd name="connsiteY0" fmla="*/ 0 h 41148"/>
                        <a:gd name="connsiteX1" fmla="*/ 102013 w 102012"/>
                        <a:gd name="connsiteY1" fmla="*/ 41148 h 41148"/>
                      </a:gdLst>
                      <a:ahLst/>
                      <a:cxnLst>
                        <a:cxn ang="0">
                          <a:pos x="connsiteX0" y="connsiteY0"/>
                        </a:cxn>
                        <a:cxn ang="0">
                          <a:pos x="connsiteX1" y="connsiteY1"/>
                        </a:cxn>
                      </a:cxnLst>
                      <a:rect l="l" t="t" r="r" b="b"/>
                      <a:pathLst>
                        <a:path w="102012" h="41148">
                          <a:moveTo>
                            <a:pt x="0" y="0"/>
                          </a:moveTo>
                          <a:lnTo>
                            <a:pt x="102013" y="41148"/>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00" name="Freeform: Shape 299">
                      <a:extLst>
                        <a:ext uri="{FF2B5EF4-FFF2-40B4-BE49-F238E27FC236}">
                          <a16:creationId xmlns:a16="http://schemas.microsoft.com/office/drawing/2014/main" id="{87BF1422-D910-4013-A404-7595DAF93814}"/>
                        </a:ext>
                      </a:extLst>
                    </p:cNvPr>
                    <p:cNvSpPr/>
                    <p:nvPr/>
                  </p:nvSpPr>
                  <p:spPr>
                    <a:xfrm>
                      <a:off x="4372269" y="3356361"/>
                      <a:ext cx="161906" cy="52184"/>
                    </a:xfrm>
                    <a:custGeom>
                      <a:avLst/>
                      <a:gdLst>
                        <a:gd name="connsiteX0" fmla="*/ 0 w 103727"/>
                        <a:gd name="connsiteY0" fmla="*/ 0 h 33432"/>
                        <a:gd name="connsiteX1" fmla="*/ 103727 w 103727"/>
                        <a:gd name="connsiteY1" fmla="*/ 33433 h 33432"/>
                      </a:gdLst>
                      <a:ahLst/>
                      <a:cxnLst>
                        <a:cxn ang="0">
                          <a:pos x="connsiteX0" y="connsiteY0"/>
                        </a:cxn>
                        <a:cxn ang="0">
                          <a:pos x="connsiteX1" y="connsiteY1"/>
                        </a:cxn>
                      </a:cxnLst>
                      <a:rect l="l" t="t" r="r" b="b"/>
                      <a:pathLst>
                        <a:path w="103727" h="33432">
                          <a:moveTo>
                            <a:pt x="0" y="0"/>
                          </a:moveTo>
                          <a:lnTo>
                            <a:pt x="103727" y="33433"/>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01" name="Freeform: Shape 300">
                      <a:extLst>
                        <a:ext uri="{FF2B5EF4-FFF2-40B4-BE49-F238E27FC236}">
                          <a16:creationId xmlns:a16="http://schemas.microsoft.com/office/drawing/2014/main" id="{FB650CF7-320A-46D0-9848-D717D6D4E638}"/>
                        </a:ext>
                      </a:extLst>
                    </p:cNvPr>
                    <p:cNvSpPr/>
                    <p:nvPr/>
                  </p:nvSpPr>
                  <p:spPr>
                    <a:xfrm>
                      <a:off x="4337480" y="3478125"/>
                      <a:ext cx="165921" cy="41479"/>
                    </a:xfrm>
                    <a:custGeom>
                      <a:avLst/>
                      <a:gdLst>
                        <a:gd name="connsiteX0" fmla="*/ 0 w 106299"/>
                        <a:gd name="connsiteY0" fmla="*/ 0 h 26574"/>
                        <a:gd name="connsiteX1" fmla="*/ 106299 w 106299"/>
                        <a:gd name="connsiteY1" fmla="*/ 26575 h 26574"/>
                      </a:gdLst>
                      <a:ahLst/>
                      <a:cxnLst>
                        <a:cxn ang="0">
                          <a:pos x="connsiteX0" y="connsiteY0"/>
                        </a:cxn>
                        <a:cxn ang="0">
                          <a:pos x="connsiteX1" y="connsiteY1"/>
                        </a:cxn>
                      </a:cxnLst>
                      <a:rect l="l" t="t" r="r" b="b"/>
                      <a:pathLst>
                        <a:path w="106299" h="26574">
                          <a:moveTo>
                            <a:pt x="0" y="0"/>
                          </a:moveTo>
                          <a:lnTo>
                            <a:pt x="106299" y="26575"/>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02" name="Freeform: Shape 301">
                      <a:extLst>
                        <a:ext uri="{FF2B5EF4-FFF2-40B4-BE49-F238E27FC236}">
                          <a16:creationId xmlns:a16="http://schemas.microsoft.com/office/drawing/2014/main" id="{C68D43AA-2008-427E-96A6-04DB4BDDEEC4}"/>
                        </a:ext>
                      </a:extLst>
                    </p:cNvPr>
                    <p:cNvSpPr/>
                    <p:nvPr/>
                  </p:nvSpPr>
                  <p:spPr>
                    <a:xfrm>
                      <a:off x="4310717" y="3601227"/>
                      <a:ext cx="168596" cy="30774"/>
                    </a:xfrm>
                    <a:custGeom>
                      <a:avLst/>
                      <a:gdLst>
                        <a:gd name="connsiteX0" fmla="*/ 0 w 108013"/>
                        <a:gd name="connsiteY0" fmla="*/ 0 h 19716"/>
                        <a:gd name="connsiteX1" fmla="*/ 108014 w 108013"/>
                        <a:gd name="connsiteY1" fmla="*/ 19717 h 19716"/>
                      </a:gdLst>
                      <a:ahLst/>
                      <a:cxnLst>
                        <a:cxn ang="0">
                          <a:pos x="connsiteX0" y="connsiteY0"/>
                        </a:cxn>
                        <a:cxn ang="0">
                          <a:pos x="connsiteX1" y="connsiteY1"/>
                        </a:cxn>
                      </a:cxnLst>
                      <a:rect l="l" t="t" r="r" b="b"/>
                      <a:pathLst>
                        <a:path w="108013" h="19716">
                          <a:moveTo>
                            <a:pt x="0" y="0"/>
                          </a:moveTo>
                          <a:lnTo>
                            <a:pt x="108014" y="19717"/>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03" name="Freeform: Shape 302">
                      <a:extLst>
                        <a:ext uri="{FF2B5EF4-FFF2-40B4-BE49-F238E27FC236}">
                          <a16:creationId xmlns:a16="http://schemas.microsoft.com/office/drawing/2014/main" id="{6652E8A1-3680-4D37-8712-825A87668DBD}"/>
                        </a:ext>
                      </a:extLst>
                    </p:cNvPr>
                    <p:cNvSpPr/>
                    <p:nvPr/>
                  </p:nvSpPr>
                  <p:spPr>
                    <a:xfrm>
                      <a:off x="4293322" y="3727005"/>
                      <a:ext cx="169934" cy="18732"/>
                    </a:xfrm>
                    <a:custGeom>
                      <a:avLst/>
                      <a:gdLst>
                        <a:gd name="connsiteX0" fmla="*/ 0 w 108870"/>
                        <a:gd name="connsiteY0" fmla="*/ 0 h 12001"/>
                        <a:gd name="connsiteX1" fmla="*/ 108871 w 108870"/>
                        <a:gd name="connsiteY1" fmla="*/ 12002 h 12001"/>
                      </a:gdLst>
                      <a:ahLst/>
                      <a:cxnLst>
                        <a:cxn ang="0">
                          <a:pos x="connsiteX0" y="connsiteY0"/>
                        </a:cxn>
                        <a:cxn ang="0">
                          <a:pos x="connsiteX1" y="connsiteY1"/>
                        </a:cxn>
                      </a:cxnLst>
                      <a:rect l="l" t="t" r="r" b="b"/>
                      <a:pathLst>
                        <a:path w="108870" h="12001">
                          <a:moveTo>
                            <a:pt x="0" y="0"/>
                          </a:moveTo>
                          <a:lnTo>
                            <a:pt x="108871" y="12002"/>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04" name="Freeform: Shape 303">
                      <a:extLst>
                        <a:ext uri="{FF2B5EF4-FFF2-40B4-BE49-F238E27FC236}">
                          <a16:creationId xmlns:a16="http://schemas.microsoft.com/office/drawing/2014/main" id="{3A1A8037-82DA-4DB2-B281-F6E4E50AC5EE}"/>
                        </a:ext>
                      </a:extLst>
                    </p:cNvPr>
                    <p:cNvSpPr/>
                    <p:nvPr/>
                  </p:nvSpPr>
                  <p:spPr>
                    <a:xfrm>
                      <a:off x="4283957" y="3854122"/>
                      <a:ext cx="171273" cy="5351"/>
                    </a:xfrm>
                    <a:custGeom>
                      <a:avLst/>
                      <a:gdLst>
                        <a:gd name="connsiteX0" fmla="*/ 0 w 109728"/>
                        <a:gd name="connsiteY0" fmla="*/ 0 h 3428"/>
                        <a:gd name="connsiteX1" fmla="*/ 109728 w 109728"/>
                        <a:gd name="connsiteY1" fmla="*/ 3429 h 3428"/>
                      </a:gdLst>
                      <a:ahLst/>
                      <a:cxnLst>
                        <a:cxn ang="0">
                          <a:pos x="connsiteX0" y="connsiteY0"/>
                        </a:cxn>
                        <a:cxn ang="0">
                          <a:pos x="connsiteX1" y="connsiteY1"/>
                        </a:cxn>
                      </a:cxnLst>
                      <a:rect l="l" t="t" r="r" b="b"/>
                      <a:pathLst>
                        <a:path w="109728" h="3428">
                          <a:moveTo>
                            <a:pt x="0" y="0"/>
                          </a:moveTo>
                          <a:lnTo>
                            <a:pt x="109728" y="3429"/>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05" name="Freeform: Shape 304">
                      <a:extLst>
                        <a:ext uri="{FF2B5EF4-FFF2-40B4-BE49-F238E27FC236}">
                          <a16:creationId xmlns:a16="http://schemas.microsoft.com/office/drawing/2014/main" id="{208C2534-4A69-49B1-8C80-939CAEBD79B7}"/>
                        </a:ext>
                      </a:extLst>
                    </p:cNvPr>
                    <p:cNvSpPr/>
                    <p:nvPr/>
                  </p:nvSpPr>
                  <p:spPr>
                    <a:xfrm>
                      <a:off x="4283959" y="3974548"/>
                      <a:ext cx="171273" cy="6690"/>
                    </a:xfrm>
                    <a:custGeom>
                      <a:avLst/>
                      <a:gdLst>
                        <a:gd name="connsiteX0" fmla="*/ 0 w 109728"/>
                        <a:gd name="connsiteY0" fmla="*/ 4286 h 4286"/>
                        <a:gd name="connsiteX1" fmla="*/ 109728 w 109728"/>
                        <a:gd name="connsiteY1" fmla="*/ 0 h 4286"/>
                      </a:gdLst>
                      <a:ahLst/>
                      <a:cxnLst>
                        <a:cxn ang="0">
                          <a:pos x="connsiteX0" y="connsiteY0"/>
                        </a:cxn>
                        <a:cxn ang="0">
                          <a:pos x="connsiteX1" y="connsiteY1"/>
                        </a:cxn>
                      </a:cxnLst>
                      <a:rect l="l" t="t" r="r" b="b"/>
                      <a:pathLst>
                        <a:path w="109728" h="4286">
                          <a:moveTo>
                            <a:pt x="0" y="4286"/>
                          </a:moveTo>
                          <a:lnTo>
                            <a:pt x="109728" y="0"/>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06" name="Freeform: Shape 305">
                      <a:extLst>
                        <a:ext uri="{FF2B5EF4-FFF2-40B4-BE49-F238E27FC236}">
                          <a16:creationId xmlns:a16="http://schemas.microsoft.com/office/drawing/2014/main" id="{81C4207B-24DD-4FB8-AC33-439B9D43A1B8}"/>
                        </a:ext>
                      </a:extLst>
                    </p:cNvPr>
                    <p:cNvSpPr/>
                    <p:nvPr/>
                  </p:nvSpPr>
                  <p:spPr>
                    <a:xfrm>
                      <a:off x="4293325" y="4089621"/>
                      <a:ext cx="169934" cy="17395"/>
                    </a:xfrm>
                    <a:custGeom>
                      <a:avLst/>
                      <a:gdLst>
                        <a:gd name="connsiteX0" fmla="*/ 0 w 108870"/>
                        <a:gd name="connsiteY0" fmla="*/ 11144 h 11144"/>
                        <a:gd name="connsiteX1" fmla="*/ 108871 w 108870"/>
                        <a:gd name="connsiteY1" fmla="*/ 0 h 11144"/>
                      </a:gdLst>
                      <a:ahLst/>
                      <a:cxnLst>
                        <a:cxn ang="0">
                          <a:pos x="connsiteX0" y="connsiteY0"/>
                        </a:cxn>
                        <a:cxn ang="0">
                          <a:pos x="connsiteX1" y="connsiteY1"/>
                        </a:cxn>
                      </a:cxnLst>
                      <a:rect l="l" t="t" r="r" b="b"/>
                      <a:pathLst>
                        <a:path w="108870" h="11144">
                          <a:moveTo>
                            <a:pt x="0" y="11144"/>
                          </a:moveTo>
                          <a:lnTo>
                            <a:pt x="108871" y="0"/>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07" name="Freeform: Shape 306">
                      <a:extLst>
                        <a:ext uri="{FF2B5EF4-FFF2-40B4-BE49-F238E27FC236}">
                          <a16:creationId xmlns:a16="http://schemas.microsoft.com/office/drawing/2014/main" id="{767F1EE3-FD5A-47A8-A1DB-C8DC3605079C}"/>
                        </a:ext>
                      </a:extLst>
                    </p:cNvPr>
                    <p:cNvSpPr/>
                    <p:nvPr/>
                  </p:nvSpPr>
                  <p:spPr>
                    <a:xfrm>
                      <a:off x="4310718" y="4203360"/>
                      <a:ext cx="168596" cy="29437"/>
                    </a:xfrm>
                    <a:custGeom>
                      <a:avLst/>
                      <a:gdLst>
                        <a:gd name="connsiteX0" fmla="*/ 0 w 108013"/>
                        <a:gd name="connsiteY0" fmla="*/ 18859 h 18859"/>
                        <a:gd name="connsiteX1" fmla="*/ 108014 w 108013"/>
                        <a:gd name="connsiteY1" fmla="*/ 0 h 18859"/>
                      </a:gdLst>
                      <a:ahLst/>
                      <a:cxnLst>
                        <a:cxn ang="0">
                          <a:pos x="connsiteX0" y="connsiteY0"/>
                        </a:cxn>
                        <a:cxn ang="0">
                          <a:pos x="connsiteX1" y="connsiteY1"/>
                        </a:cxn>
                      </a:cxnLst>
                      <a:rect l="l" t="t" r="r" b="b"/>
                      <a:pathLst>
                        <a:path w="108013" h="18859">
                          <a:moveTo>
                            <a:pt x="0" y="18859"/>
                          </a:moveTo>
                          <a:lnTo>
                            <a:pt x="108014" y="0"/>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08" name="Freeform: Shape 307">
                      <a:extLst>
                        <a:ext uri="{FF2B5EF4-FFF2-40B4-BE49-F238E27FC236}">
                          <a16:creationId xmlns:a16="http://schemas.microsoft.com/office/drawing/2014/main" id="{85370D48-2784-45E1-BBA5-38C20AA4896C}"/>
                        </a:ext>
                      </a:extLst>
                    </p:cNvPr>
                    <p:cNvSpPr/>
                    <p:nvPr/>
                  </p:nvSpPr>
                  <p:spPr>
                    <a:xfrm>
                      <a:off x="4337480" y="4315755"/>
                      <a:ext cx="165921" cy="41479"/>
                    </a:xfrm>
                    <a:custGeom>
                      <a:avLst/>
                      <a:gdLst>
                        <a:gd name="connsiteX0" fmla="*/ 0 w 106299"/>
                        <a:gd name="connsiteY0" fmla="*/ 26575 h 26574"/>
                        <a:gd name="connsiteX1" fmla="*/ 106299 w 106299"/>
                        <a:gd name="connsiteY1" fmla="*/ 0 h 26574"/>
                      </a:gdLst>
                      <a:ahLst/>
                      <a:cxnLst>
                        <a:cxn ang="0">
                          <a:pos x="connsiteX0" y="connsiteY0"/>
                        </a:cxn>
                        <a:cxn ang="0">
                          <a:pos x="connsiteX1" y="connsiteY1"/>
                        </a:cxn>
                      </a:cxnLst>
                      <a:rect l="l" t="t" r="r" b="b"/>
                      <a:pathLst>
                        <a:path w="106299" h="26574">
                          <a:moveTo>
                            <a:pt x="0" y="26575"/>
                          </a:moveTo>
                          <a:lnTo>
                            <a:pt x="106299" y="0"/>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09" name="Freeform: Shape 308">
                      <a:extLst>
                        <a:ext uri="{FF2B5EF4-FFF2-40B4-BE49-F238E27FC236}">
                          <a16:creationId xmlns:a16="http://schemas.microsoft.com/office/drawing/2014/main" id="{51579CFF-42B0-44BE-B03A-B861EF6CD028}"/>
                        </a:ext>
                      </a:extLst>
                    </p:cNvPr>
                    <p:cNvSpPr/>
                    <p:nvPr/>
                  </p:nvSpPr>
                  <p:spPr>
                    <a:xfrm>
                      <a:off x="4372269" y="4425475"/>
                      <a:ext cx="161906" cy="53523"/>
                    </a:xfrm>
                    <a:custGeom>
                      <a:avLst/>
                      <a:gdLst>
                        <a:gd name="connsiteX0" fmla="*/ 0 w 103727"/>
                        <a:gd name="connsiteY0" fmla="*/ 34290 h 34290"/>
                        <a:gd name="connsiteX1" fmla="*/ 103727 w 103727"/>
                        <a:gd name="connsiteY1" fmla="*/ 0 h 34290"/>
                      </a:gdLst>
                      <a:ahLst/>
                      <a:cxnLst>
                        <a:cxn ang="0">
                          <a:pos x="connsiteX0" y="connsiteY0"/>
                        </a:cxn>
                        <a:cxn ang="0">
                          <a:pos x="connsiteX1" y="connsiteY1"/>
                        </a:cxn>
                      </a:cxnLst>
                      <a:rect l="l" t="t" r="r" b="b"/>
                      <a:pathLst>
                        <a:path w="103727" h="34290">
                          <a:moveTo>
                            <a:pt x="0" y="34290"/>
                          </a:moveTo>
                          <a:lnTo>
                            <a:pt x="103727" y="0"/>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10" name="Freeform: Shape 309">
                      <a:extLst>
                        <a:ext uri="{FF2B5EF4-FFF2-40B4-BE49-F238E27FC236}">
                          <a16:creationId xmlns:a16="http://schemas.microsoft.com/office/drawing/2014/main" id="{8069B178-DF9D-4B1A-9395-EA46303982A8}"/>
                        </a:ext>
                      </a:extLst>
                    </p:cNvPr>
                    <p:cNvSpPr/>
                    <p:nvPr/>
                  </p:nvSpPr>
                  <p:spPr>
                    <a:xfrm>
                      <a:off x="4415087" y="4533858"/>
                      <a:ext cx="159229" cy="64227"/>
                    </a:xfrm>
                    <a:custGeom>
                      <a:avLst/>
                      <a:gdLst>
                        <a:gd name="connsiteX0" fmla="*/ 0 w 102012"/>
                        <a:gd name="connsiteY0" fmla="*/ 41148 h 41148"/>
                        <a:gd name="connsiteX1" fmla="*/ 102013 w 102012"/>
                        <a:gd name="connsiteY1" fmla="*/ 0 h 41148"/>
                      </a:gdLst>
                      <a:ahLst/>
                      <a:cxnLst>
                        <a:cxn ang="0">
                          <a:pos x="connsiteX0" y="connsiteY0"/>
                        </a:cxn>
                        <a:cxn ang="0">
                          <a:pos x="connsiteX1" y="connsiteY1"/>
                        </a:cxn>
                      </a:cxnLst>
                      <a:rect l="l" t="t" r="r" b="b"/>
                      <a:pathLst>
                        <a:path w="102012" h="41148">
                          <a:moveTo>
                            <a:pt x="0" y="41148"/>
                          </a:moveTo>
                          <a:lnTo>
                            <a:pt x="102013" y="0"/>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11" name="Freeform: Shape 310">
                      <a:extLst>
                        <a:ext uri="{FF2B5EF4-FFF2-40B4-BE49-F238E27FC236}">
                          <a16:creationId xmlns:a16="http://schemas.microsoft.com/office/drawing/2014/main" id="{C2D9237D-4D78-4EB8-9721-EDC1D72ACE6D}"/>
                        </a:ext>
                      </a:extLst>
                    </p:cNvPr>
                    <p:cNvSpPr/>
                    <p:nvPr/>
                  </p:nvSpPr>
                  <p:spPr>
                    <a:xfrm>
                      <a:off x="4467272" y="4638230"/>
                      <a:ext cx="153877" cy="74932"/>
                    </a:xfrm>
                    <a:custGeom>
                      <a:avLst/>
                      <a:gdLst>
                        <a:gd name="connsiteX0" fmla="*/ 0 w 98583"/>
                        <a:gd name="connsiteY0" fmla="*/ 48006 h 48006"/>
                        <a:gd name="connsiteX1" fmla="*/ 98584 w 98583"/>
                        <a:gd name="connsiteY1" fmla="*/ 0 h 48006"/>
                      </a:gdLst>
                      <a:ahLst/>
                      <a:cxnLst>
                        <a:cxn ang="0">
                          <a:pos x="connsiteX0" y="connsiteY0"/>
                        </a:cxn>
                        <a:cxn ang="0">
                          <a:pos x="connsiteX1" y="connsiteY1"/>
                        </a:cxn>
                      </a:cxnLst>
                      <a:rect l="l" t="t" r="r" b="b"/>
                      <a:pathLst>
                        <a:path w="98583" h="48006">
                          <a:moveTo>
                            <a:pt x="0" y="48006"/>
                          </a:moveTo>
                          <a:lnTo>
                            <a:pt x="98584" y="0"/>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12" name="Freeform: Shape 311">
                      <a:extLst>
                        <a:ext uri="{FF2B5EF4-FFF2-40B4-BE49-F238E27FC236}">
                          <a16:creationId xmlns:a16="http://schemas.microsoft.com/office/drawing/2014/main" id="{0CE7E8CB-1E92-480C-AEB0-0CC9FB45ED68}"/>
                        </a:ext>
                      </a:extLst>
                    </p:cNvPr>
                    <p:cNvSpPr/>
                    <p:nvPr/>
                  </p:nvSpPr>
                  <p:spPr>
                    <a:xfrm>
                      <a:off x="4526149" y="4739927"/>
                      <a:ext cx="148525" cy="85635"/>
                    </a:xfrm>
                    <a:custGeom>
                      <a:avLst/>
                      <a:gdLst>
                        <a:gd name="connsiteX0" fmla="*/ 0 w 95154"/>
                        <a:gd name="connsiteY0" fmla="*/ 54864 h 54863"/>
                        <a:gd name="connsiteX1" fmla="*/ 95155 w 95154"/>
                        <a:gd name="connsiteY1" fmla="*/ 0 h 54863"/>
                      </a:gdLst>
                      <a:ahLst/>
                      <a:cxnLst>
                        <a:cxn ang="0">
                          <a:pos x="connsiteX0" y="connsiteY0"/>
                        </a:cxn>
                        <a:cxn ang="0">
                          <a:pos x="connsiteX1" y="connsiteY1"/>
                        </a:cxn>
                      </a:cxnLst>
                      <a:rect l="l" t="t" r="r" b="b"/>
                      <a:pathLst>
                        <a:path w="95154" h="54863">
                          <a:moveTo>
                            <a:pt x="0" y="54864"/>
                          </a:moveTo>
                          <a:lnTo>
                            <a:pt x="95155" y="0"/>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13" name="Freeform: Shape 312">
                      <a:extLst>
                        <a:ext uri="{FF2B5EF4-FFF2-40B4-BE49-F238E27FC236}">
                          <a16:creationId xmlns:a16="http://schemas.microsoft.com/office/drawing/2014/main" id="{7AF2786E-C36F-4DA9-91C8-1CEDF47396D4}"/>
                        </a:ext>
                      </a:extLst>
                    </p:cNvPr>
                    <p:cNvSpPr/>
                    <p:nvPr/>
                  </p:nvSpPr>
                  <p:spPr>
                    <a:xfrm>
                      <a:off x="4593051" y="4837602"/>
                      <a:ext cx="143172" cy="96340"/>
                    </a:xfrm>
                    <a:custGeom>
                      <a:avLst/>
                      <a:gdLst>
                        <a:gd name="connsiteX0" fmla="*/ 0 w 91725"/>
                        <a:gd name="connsiteY0" fmla="*/ 61722 h 61721"/>
                        <a:gd name="connsiteX1" fmla="*/ 91726 w 91725"/>
                        <a:gd name="connsiteY1" fmla="*/ 0 h 61721"/>
                      </a:gdLst>
                      <a:ahLst/>
                      <a:cxnLst>
                        <a:cxn ang="0">
                          <a:pos x="connsiteX0" y="connsiteY0"/>
                        </a:cxn>
                        <a:cxn ang="0">
                          <a:pos x="connsiteX1" y="connsiteY1"/>
                        </a:cxn>
                      </a:cxnLst>
                      <a:rect l="l" t="t" r="r" b="b"/>
                      <a:pathLst>
                        <a:path w="91725" h="61721">
                          <a:moveTo>
                            <a:pt x="0" y="61722"/>
                          </a:moveTo>
                          <a:lnTo>
                            <a:pt x="91726" y="0"/>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14" name="Freeform: Shape 313">
                      <a:extLst>
                        <a:ext uri="{FF2B5EF4-FFF2-40B4-BE49-F238E27FC236}">
                          <a16:creationId xmlns:a16="http://schemas.microsoft.com/office/drawing/2014/main" id="{29D9FF73-86FF-4C5C-A9EF-19B51F55B0BF}"/>
                        </a:ext>
                      </a:extLst>
                    </p:cNvPr>
                    <p:cNvSpPr/>
                    <p:nvPr/>
                  </p:nvSpPr>
                  <p:spPr>
                    <a:xfrm>
                      <a:off x="4667985" y="4929926"/>
                      <a:ext cx="135145" cy="105706"/>
                    </a:xfrm>
                    <a:custGeom>
                      <a:avLst/>
                      <a:gdLst>
                        <a:gd name="connsiteX0" fmla="*/ 0 w 86582"/>
                        <a:gd name="connsiteY0" fmla="*/ 67723 h 67722"/>
                        <a:gd name="connsiteX1" fmla="*/ 86582 w 86582"/>
                        <a:gd name="connsiteY1" fmla="*/ 0 h 67722"/>
                      </a:gdLst>
                      <a:ahLst/>
                      <a:cxnLst>
                        <a:cxn ang="0">
                          <a:pos x="connsiteX0" y="connsiteY0"/>
                        </a:cxn>
                        <a:cxn ang="0">
                          <a:pos x="connsiteX1" y="connsiteY1"/>
                        </a:cxn>
                      </a:cxnLst>
                      <a:rect l="l" t="t" r="r" b="b"/>
                      <a:pathLst>
                        <a:path w="86582" h="67722">
                          <a:moveTo>
                            <a:pt x="0" y="67723"/>
                          </a:moveTo>
                          <a:lnTo>
                            <a:pt x="86582" y="0"/>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15" name="Freeform: Shape 314">
                      <a:extLst>
                        <a:ext uri="{FF2B5EF4-FFF2-40B4-BE49-F238E27FC236}">
                          <a16:creationId xmlns:a16="http://schemas.microsoft.com/office/drawing/2014/main" id="{EA434949-862C-45F3-A81D-6003D1B196D9}"/>
                        </a:ext>
                      </a:extLst>
                    </p:cNvPr>
                    <p:cNvSpPr/>
                    <p:nvPr/>
                  </p:nvSpPr>
                  <p:spPr>
                    <a:xfrm>
                      <a:off x="4749604" y="5018236"/>
                      <a:ext cx="127115" cy="115073"/>
                    </a:xfrm>
                    <a:custGeom>
                      <a:avLst/>
                      <a:gdLst>
                        <a:gd name="connsiteX0" fmla="*/ 0 w 81438"/>
                        <a:gd name="connsiteY0" fmla="*/ 73724 h 73723"/>
                        <a:gd name="connsiteX1" fmla="*/ 81439 w 81438"/>
                        <a:gd name="connsiteY1" fmla="*/ 0 h 73723"/>
                      </a:gdLst>
                      <a:ahLst/>
                      <a:cxnLst>
                        <a:cxn ang="0">
                          <a:pos x="connsiteX0" y="connsiteY0"/>
                        </a:cxn>
                        <a:cxn ang="0">
                          <a:pos x="connsiteX1" y="connsiteY1"/>
                        </a:cxn>
                      </a:cxnLst>
                      <a:rect l="l" t="t" r="r" b="b"/>
                      <a:pathLst>
                        <a:path w="81438" h="73723">
                          <a:moveTo>
                            <a:pt x="0" y="73724"/>
                          </a:moveTo>
                          <a:lnTo>
                            <a:pt x="81439" y="0"/>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16" name="Freeform: Shape 315">
                      <a:extLst>
                        <a:ext uri="{FF2B5EF4-FFF2-40B4-BE49-F238E27FC236}">
                          <a16:creationId xmlns:a16="http://schemas.microsoft.com/office/drawing/2014/main" id="{46C3CCF9-C70F-41BE-9E15-A63D62CE8ACE}"/>
                        </a:ext>
                      </a:extLst>
                    </p:cNvPr>
                    <p:cNvSpPr/>
                    <p:nvPr/>
                  </p:nvSpPr>
                  <p:spPr>
                    <a:xfrm>
                      <a:off x="4837920" y="5101197"/>
                      <a:ext cx="119088" cy="123101"/>
                    </a:xfrm>
                    <a:custGeom>
                      <a:avLst/>
                      <a:gdLst>
                        <a:gd name="connsiteX0" fmla="*/ 0 w 76295"/>
                        <a:gd name="connsiteY0" fmla="*/ 78867 h 78866"/>
                        <a:gd name="connsiteX1" fmla="*/ 76295 w 76295"/>
                        <a:gd name="connsiteY1" fmla="*/ 0 h 78866"/>
                      </a:gdLst>
                      <a:ahLst/>
                      <a:cxnLst>
                        <a:cxn ang="0">
                          <a:pos x="connsiteX0" y="connsiteY0"/>
                        </a:cxn>
                        <a:cxn ang="0">
                          <a:pos x="connsiteX1" y="connsiteY1"/>
                        </a:cxn>
                      </a:cxnLst>
                      <a:rect l="l" t="t" r="r" b="b"/>
                      <a:pathLst>
                        <a:path w="76295" h="78866">
                          <a:moveTo>
                            <a:pt x="0" y="78867"/>
                          </a:moveTo>
                          <a:lnTo>
                            <a:pt x="76295" y="0"/>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17" name="Freeform: Shape 316">
                      <a:extLst>
                        <a:ext uri="{FF2B5EF4-FFF2-40B4-BE49-F238E27FC236}">
                          <a16:creationId xmlns:a16="http://schemas.microsoft.com/office/drawing/2014/main" id="{4782C8C4-F656-4135-8D9B-DC2A24C1B474}"/>
                        </a:ext>
                      </a:extLst>
                    </p:cNvPr>
                    <p:cNvSpPr/>
                    <p:nvPr/>
                  </p:nvSpPr>
                  <p:spPr>
                    <a:xfrm>
                      <a:off x="4931583" y="5177470"/>
                      <a:ext cx="111059" cy="131130"/>
                    </a:xfrm>
                    <a:custGeom>
                      <a:avLst/>
                      <a:gdLst>
                        <a:gd name="connsiteX0" fmla="*/ 0 w 71151"/>
                        <a:gd name="connsiteY0" fmla="*/ 84010 h 84010"/>
                        <a:gd name="connsiteX1" fmla="*/ 71152 w 71151"/>
                        <a:gd name="connsiteY1" fmla="*/ 0 h 84010"/>
                      </a:gdLst>
                      <a:ahLst/>
                      <a:cxnLst>
                        <a:cxn ang="0">
                          <a:pos x="connsiteX0" y="connsiteY0"/>
                        </a:cxn>
                        <a:cxn ang="0">
                          <a:pos x="connsiteX1" y="connsiteY1"/>
                        </a:cxn>
                      </a:cxnLst>
                      <a:rect l="l" t="t" r="r" b="b"/>
                      <a:pathLst>
                        <a:path w="71151" h="84010">
                          <a:moveTo>
                            <a:pt x="0" y="84010"/>
                          </a:moveTo>
                          <a:lnTo>
                            <a:pt x="71152" y="0"/>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18" name="Freeform: Shape 317">
                      <a:extLst>
                        <a:ext uri="{FF2B5EF4-FFF2-40B4-BE49-F238E27FC236}">
                          <a16:creationId xmlns:a16="http://schemas.microsoft.com/office/drawing/2014/main" id="{355E275C-B0F6-4D62-BC78-C03896BB523C}"/>
                        </a:ext>
                      </a:extLst>
                    </p:cNvPr>
                    <p:cNvSpPr/>
                    <p:nvPr/>
                  </p:nvSpPr>
                  <p:spPr>
                    <a:xfrm>
                      <a:off x="5031940" y="5248387"/>
                      <a:ext cx="100354" cy="139156"/>
                    </a:xfrm>
                    <a:custGeom>
                      <a:avLst/>
                      <a:gdLst>
                        <a:gd name="connsiteX0" fmla="*/ 0 w 64293"/>
                        <a:gd name="connsiteY0" fmla="*/ 89154 h 89153"/>
                        <a:gd name="connsiteX1" fmla="*/ 64294 w 64293"/>
                        <a:gd name="connsiteY1" fmla="*/ 0 h 89153"/>
                      </a:gdLst>
                      <a:ahLst/>
                      <a:cxnLst>
                        <a:cxn ang="0">
                          <a:pos x="connsiteX0" y="connsiteY0"/>
                        </a:cxn>
                        <a:cxn ang="0">
                          <a:pos x="connsiteX1" y="connsiteY1"/>
                        </a:cxn>
                      </a:cxnLst>
                      <a:rect l="l" t="t" r="r" b="b"/>
                      <a:pathLst>
                        <a:path w="64293" h="89153">
                          <a:moveTo>
                            <a:pt x="0" y="89154"/>
                          </a:moveTo>
                          <a:lnTo>
                            <a:pt x="64294" y="0"/>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19" name="Freeform: Shape 318">
                      <a:extLst>
                        <a:ext uri="{FF2B5EF4-FFF2-40B4-BE49-F238E27FC236}">
                          <a16:creationId xmlns:a16="http://schemas.microsoft.com/office/drawing/2014/main" id="{32A3B18C-8364-49D7-925F-D7D85CAB1CC3}"/>
                        </a:ext>
                      </a:extLst>
                    </p:cNvPr>
                    <p:cNvSpPr/>
                    <p:nvPr/>
                  </p:nvSpPr>
                  <p:spPr>
                    <a:xfrm>
                      <a:off x="5136312" y="5312615"/>
                      <a:ext cx="90987" cy="145849"/>
                    </a:xfrm>
                    <a:custGeom>
                      <a:avLst/>
                      <a:gdLst>
                        <a:gd name="connsiteX0" fmla="*/ 0 w 58292"/>
                        <a:gd name="connsiteY0" fmla="*/ 93440 h 93440"/>
                        <a:gd name="connsiteX1" fmla="*/ 58293 w 58292"/>
                        <a:gd name="connsiteY1" fmla="*/ 0 h 93440"/>
                      </a:gdLst>
                      <a:ahLst/>
                      <a:cxnLst>
                        <a:cxn ang="0">
                          <a:pos x="connsiteX0" y="connsiteY0"/>
                        </a:cxn>
                        <a:cxn ang="0">
                          <a:pos x="connsiteX1" y="connsiteY1"/>
                        </a:cxn>
                      </a:cxnLst>
                      <a:rect l="l" t="t" r="r" b="b"/>
                      <a:pathLst>
                        <a:path w="58292" h="93440">
                          <a:moveTo>
                            <a:pt x="0" y="93440"/>
                          </a:moveTo>
                          <a:lnTo>
                            <a:pt x="58293" y="0"/>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20" name="Freeform: Shape 319">
                      <a:extLst>
                        <a:ext uri="{FF2B5EF4-FFF2-40B4-BE49-F238E27FC236}">
                          <a16:creationId xmlns:a16="http://schemas.microsoft.com/office/drawing/2014/main" id="{46F57376-7F42-47FA-99B3-E09B590C0631}"/>
                        </a:ext>
                      </a:extLst>
                    </p:cNvPr>
                    <p:cNvSpPr/>
                    <p:nvPr/>
                  </p:nvSpPr>
                  <p:spPr>
                    <a:xfrm>
                      <a:off x="5247370" y="5370152"/>
                      <a:ext cx="80284" cy="151202"/>
                    </a:xfrm>
                    <a:custGeom>
                      <a:avLst/>
                      <a:gdLst>
                        <a:gd name="connsiteX0" fmla="*/ 0 w 51435"/>
                        <a:gd name="connsiteY0" fmla="*/ 96869 h 96869"/>
                        <a:gd name="connsiteX1" fmla="*/ 51435 w 51435"/>
                        <a:gd name="connsiteY1" fmla="*/ 0 h 96869"/>
                      </a:gdLst>
                      <a:ahLst/>
                      <a:cxnLst>
                        <a:cxn ang="0">
                          <a:pos x="connsiteX0" y="connsiteY0"/>
                        </a:cxn>
                        <a:cxn ang="0">
                          <a:pos x="connsiteX1" y="connsiteY1"/>
                        </a:cxn>
                      </a:cxnLst>
                      <a:rect l="l" t="t" r="r" b="b"/>
                      <a:pathLst>
                        <a:path w="51435" h="96869">
                          <a:moveTo>
                            <a:pt x="0" y="96869"/>
                          </a:moveTo>
                          <a:lnTo>
                            <a:pt x="51435" y="0"/>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21" name="Freeform: Shape 320">
                      <a:extLst>
                        <a:ext uri="{FF2B5EF4-FFF2-40B4-BE49-F238E27FC236}">
                          <a16:creationId xmlns:a16="http://schemas.microsoft.com/office/drawing/2014/main" id="{22FE206D-9EF1-4D2E-8247-B3F9BCEC8463}"/>
                        </a:ext>
                      </a:extLst>
                    </p:cNvPr>
                    <p:cNvSpPr/>
                    <p:nvPr/>
                  </p:nvSpPr>
                  <p:spPr>
                    <a:xfrm>
                      <a:off x="5361103" y="5420998"/>
                      <a:ext cx="69580" cy="156552"/>
                    </a:xfrm>
                    <a:custGeom>
                      <a:avLst/>
                      <a:gdLst>
                        <a:gd name="connsiteX0" fmla="*/ 0 w 44577"/>
                        <a:gd name="connsiteY0" fmla="*/ 100298 h 100298"/>
                        <a:gd name="connsiteX1" fmla="*/ 44577 w 44577"/>
                        <a:gd name="connsiteY1" fmla="*/ 0 h 100298"/>
                      </a:gdLst>
                      <a:ahLst/>
                      <a:cxnLst>
                        <a:cxn ang="0">
                          <a:pos x="connsiteX0" y="connsiteY0"/>
                        </a:cxn>
                        <a:cxn ang="0">
                          <a:pos x="connsiteX1" y="connsiteY1"/>
                        </a:cxn>
                      </a:cxnLst>
                      <a:rect l="l" t="t" r="r" b="b"/>
                      <a:pathLst>
                        <a:path w="44577" h="100298">
                          <a:moveTo>
                            <a:pt x="0" y="100298"/>
                          </a:moveTo>
                          <a:lnTo>
                            <a:pt x="44577" y="0"/>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22" name="Freeform: Shape 321">
                      <a:extLst>
                        <a:ext uri="{FF2B5EF4-FFF2-40B4-BE49-F238E27FC236}">
                          <a16:creationId xmlns:a16="http://schemas.microsoft.com/office/drawing/2014/main" id="{41603CA3-8491-4B5F-819A-18648EA41131}"/>
                        </a:ext>
                      </a:extLst>
                    </p:cNvPr>
                    <p:cNvSpPr/>
                    <p:nvPr/>
                  </p:nvSpPr>
                  <p:spPr>
                    <a:xfrm>
                      <a:off x="5478856" y="5463817"/>
                      <a:ext cx="57536" cy="160569"/>
                    </a:xfrm>
                    <a:custGeom>
                      <a:avLst/>
                      <a:gdLst>
                        <a:gd name="connsiteX0" fmla="*/ 0 w 36861"/>
                        <a:gd name="connsiteY0" fmla="*/ 102870 h 102870"/>
                        <a:gd name="connsiteX1" fmla="*/ 36862 w 36861"/>
                        <a:gd name="connsiteY1" fmla="*/ 0 h 102870"/>
                      </a:gdLst>
                      <a:ahLst/>
                      <a:cxnLst>
                        <a:cxn ang="0">
                          <a:pos x="connsiteX0" y="connsiteY0"/>
                        </a:cxn>
                        <a:cxn ang="0">
                          <a:pos x="connsiteX1" y="connsiteY1"/>
                        </a:cxn>
                      </a:cxnLst>
                      <a:rect l="l" t="t" r="r" b="b"/>
                      <a:pathLst>
                        <a:path w="36861" h="102870">
                          <a:moveTo>
                            <a:pt x="0" y="102870"/>
                          </a:moveTo>
                          <a:lnTo>
                            <a:pt x="36862" y="0"/>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23" name="Freeform: Shape 322">
                      <a:extLst>
                        <a:ext uri="{FF2B5EF4-FFF2-40B4-BE49-F238E27FC236}">
                          <a16:creationId xmlns:a16="http://schemas.microsoft.com/office/drawing/2014/main" id="{66AF047C-20BB-4C30-B31E-54F836CF6F5E}"/>
                        </a:ext>
                      </a:extLst>
                    </p:cNvPr>
                    <p:cNvSpPr/>
                    <p:nvPr/>
                  </p:nvSpPr>
                  <p:spPr>
                    <a:xfrm>
                      <a:off x="5599284" y="5498607"/>
                      <a:ext cx="46831" cy="164582"/>
                    </a:xfrm>
                    <a:custGeom>
                      <a:avLst/>
                      <a:gdLst>
                        <a:gd name="connsiteX0" fmla="*/ 0 w 30003"/>
                        <a:gd name="connsiteY0" fmla="*/ 105442 h 105441"/>
                        <a:gd name="connsiteX1" fmla="*/ 30004 w 30003"/>
                        <a:gd name="connsiteY1" fmla="*/ 0 h 105441"/>
                      </a:gdLst>
                      <a:ahLst/>
                      <a:cxnLst>
                        <a:cxn ang="0">
                          <a:pos x="connsiteX0" y="connsiteY0"/>
                        </a:cxn>
                        <a:cxn ang="0">
                          <a:pos x="connsiteX1" y="connsiteY1"/>
                        </a:cxn>
                      </a:cxnLst>
                      <a:rect l="l" t="t" r="r" b="b"/>
                      <a:pathLst>
                        <a:path w="30003" h="105441">
                          <a:moveTo>
                            <a:pt x="0" y="105442"/>
                          </a:moveTo>
                          <a:lnTo>
                            <a:pt x="30004" y="0"/>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24" name="Freeform: Shape 323">
                      <a:extLst>
                        <a:ext uri="{FF2B5EF4-FFF2-40B4-BE49-F238E27FC236}">
                          <a16:creationId xmlns:a16="http://schemas.microsoft.com/office/drawing/2014/main" id="{2FEE1521-CA4F-46AA-AB76-DB125E7B8C16}"/>
                        </a:ext>
                      </a:extLst>
                    </p:cNvPr>
                    <p:cNvSpPr/>
                    <p:nvPr/>
                  </p:nvSpPr>
                  <p:spPr>
                    <a:xfrm>
                      <a:off x="5722385" y="5526706"/>
                      <a:ext cx="34789" cy="167259"/>
                    </a:xfrm>
                    <a:custGeom>
                      <a:avLst/>
                      <a:gdLst>
                        <a:gd name="connsiteX0" fmla="*/ 0 w 22288"/>
                        <a:gd name="connsiteY0" fmla="*/ 107156 h 107156"/>
                        <a:gd name="connsiteX1" fmla="*/ 22289 w 22288"/>
                        <a:gd name="connsiteY1" fmla="*/ 0 h 107156"/>
                      </a:gdLst>
                      <a:ahLst/>
                      <a:cxnLst>
                        <a:cxn ang="0">
                          <a:pos x="connsiteX0" y="connsiteY0"/>
                        </a:cxn>
                        <a:cxn ang="0">
                          <a:pos x="connsiteX1" y="connsiteY1"/>
                        </a:cxn>
                      </a:cxnLst>
                      <a:rect l="l" t="t" r="r" b="b"/>
                      <a:pathLst>
                        <a:path w="22288" h="107156">
                          <a:moveTo>
                            <a:pt x="0" y="107156"/>
                          </a:moveTo>
                          <a:lnTo>
                            <a:pt x="22289" y="0"/>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25" name="Freeform: Shape 324">
                      <a:extLst>
                        <a:ext uri="{FF2B5EF4-FFF2-40B4-BE49-F238E27FC236}">
                          <a16:creationId xmlns:a16="http://schemas.microsoft.com/office/drawing/2014/main" id="{C6A4D563-5E4E-4602-B76D-470A5BF8A847}"/>
                        </a:ext>
                      </a:extLst>
                    </p:cNvPr>
                    <p:cNvSpPr/>
                    <p:nvPr/>
                  </p:nvSpPr>
                  <p:spPr>
                    <a:xfrm>
                      <a:off x="5846821" y="5546778"/>
                      <a:ext cx="24084" cy="169932"/>
                    </a:xfrm>
                    <a:custGeom>
                      <a:avLst/>
                      <a:gdLst>
                        <a:gd name="connsiteX0" fmla="*/ 0 w 15430"/>
                        <a:gd name="connsiteY0" fmla="*/ 108871 h 108870"/>
                        <a:gd name="connsiteX1" fmla="*/ 15431 w 15430"/>
                        <a:gd name="connsiteY1" fmla="*/ 0 h 108870"/>
                      </a:gdLst>
                      <a:ahLst/>
                      <a:cxnLst>
                        <a:cxn ang="0">
                          <a:pos x="connsiteX0" y="connsiteY0"/>
                        </a:cxn>
                        <a:cxn ang="0">
                          <a:pos x="connsiteX1" y="connsiteY1"/>
                        </a:cxn>
                      </a:cxnLst>
                      <a:rect l="l" t="t" r="r" b="b"/>
                      <a:pathLst>
                        <a:path w="15430" h="108870">
                          <a:moveTo>
                            <a:pt x="0" y="108871"/>
                          </a:moveTo>
                          <a:lnTo>
                            <a:pt x="15431" y="0"/>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26" name="Freeform: Shape 325">
                      <a:extLst>
                        <a:ext uri="{FF2B5EF4-FFF2-40B4-BE49-F238E27FC236}">
                          <a16:creationId xmlns:a16="http://schemas.microsoft.com/office/drawing/2014/main" id="{FD456B35-2C18-4B4F-A75E-5BBCFF282C18}"/>
                        </a:ext>
                      </a:extLst>
                    </p:cNvPr>
                    <p:cNvSpPr/>
                    <p:nvPr/>
                  </p:nvSpPr>
                  <p:spPr>
                    <a:xfrm>
                      <a:off x="5972603" y="5558820"/>
                      <a:ext cx="12042" cy="171272"/>
                    </a:xfrm>
                    <a:custGeom>
                      <a:avLst/>
                      <a:gdLst>
                        <a:gd name="connsiteX0" fmla="*/ 0 w 7715"/>
                        <a:gd name="connsiteY0" fmla="*/ 109728 h 109727"/>
                        <a:gd name="connsiteX1" fmla="*/ 7715 w 7715"/>
                        <a:gd name="connsiteY1" fmla="*/ 0 h 109727"/>
                      </a:gdLst>
                      <a:ahLst/>
                      <a:cxnLst>
                        <a:cxn ang="0">
                          <a:pos x="connsiteX0" y="connsiteY0"/>
                        </a:cxn>
                        <a:cxn ang="0">
                          <a:pos x="connsiteX1" y="connsiteY1"/>
                        </a:cxn>
                      </a:cxnLst>
                      <a:rect l="l" t="t" r="r" b="b"/>
                      <a:pathLst>
                        <a:path w="7715" h="109727">
                          <a:moveTo>
                            <a:pt x="0" y="109728"/>
                          </a:moveTo>
                          <a:lnTo>
                            <a:pt x="7715" y="0"/>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27" name="Freeform: Shape 326">
                      <a:extLst>
                        <a:ext uri="{FF2B5EF4-FFF2-40B4-BE49-F238E27FC236}">
                          <a16:creationId xmlns:a16="http://schemas.microsoft.com/office/drawing/2014/main" id="{3EA22AF1-0906-40EA-8527-50D07A0F41D6}"/>
                        </a:ext>
                      </a:extLst>
                    </p:cNvPr>
                    <p:cNvSpPr/>
                    <p:nvPr/>
                  </p:nvSpPr>
                  <p:spPr>
                    <a:xfrm>
                      <a:off x="6099714" y="5562838"/>
                      <a:ext cx="13380" cy="171273"/>
                    </a:xfrm>
                    <a:custGeom>
                      <a:avLst/>
                      <a:gdLst>
                        <a:gd name="connsiteX0" fmla="*/ 0 w 8572"/>
                        <a:gd name="connsiteY0" fmla="*/ 109728 h 109728"/>
                        <a:gd name="connsiteX1" fmla="*/ 0 w 8572"/>
                        <a:gd name="connsiteY1" fmla="*/ 0 h 109728"/>
                      </a:gdLst>
                      <a:ahLst/>
                      <a:cxnLst>
                        <a:cxn ang="0">
                          <a:pos x="connsiteX0" y="connsiteY0"/>
                        </a:cxn>
                        <a:cxn ang="0">
                          <a:pos x="connsiteX1" y="connsiteY1"/>
                        </a:cxn>
                      </a:cxnLst>
                      <a:rect l="l" t="t" r="r" b="b"/>
                      <a:pathLst>
                        <a:path w="8572" h="109728">
                          <a:moveTo>
                            <a:pt x="0" y="109728"/>
                          </a:moveTo>
                          <a:lnTo>
                            <a:pt x="0" y="0"/>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28" name="Freeform: Shape 327">
                      <a:extLst>
                        <a:ext uri="{FF2B5EF4-FFF2-40B4-BE49-F238E27FC236}">
                          <a16:creationId xmlns:a16="http://schemas.microsoft.com/office/drawing/2014/main" id="{5A66A77E-CAF5-44BA-A3ED-2BA188AA72D0}"/>
                        </a:ext>
                      </a:extLst>
                    </p:cNvPr>
                    <p:cNvSpPr/>
                    <p:nvPr/>
                  </p:nvSpPr>
                  <p:spPr>
                    <a:xfrm>
                      <a:off x="6214793" y="5558822"/>
                      <a:ext cx="12042" cy="171272"/>
                    </a:xfrm>
                    <a:custGeom>
                      <a:avLst/>
                      <a:gdLst>
                        <a:gd name="connsiteX0" fmla="*/ 7715 w 7715"/>
                        <a:gd name="connsiteY0" fmla="*/ 109728 h 109727"/>
                        <a:gd name="connsiteX1" fmla="*/ 0 w 7715"/>
                        <a:gd name="connsiteY1" fmla="*/ 0 h 109727"/>
                      </a:gdLst>
                      <a:ahLst/>
                      <a:cxnLst>
                        <a:cxn ang="0">
                          <a:pos x="connsiteX0" y="connsiteY0"/>
                        </a:cxn>
                        <a:cxn ang="0">
                          <a:pos x="connsiteX1" y="connsiteY1"/>
                        </a:cxn>
                      </a:cxnLst>
                      <a:rect l="l" t="t" r="r" b="b"/>
                      <a:pathLst>
                        <a:path w="7715" h="109727">
                          <a:moveTo>
                            <a:pt x="7715" y="109728"/>
                          </a:moveTo>
                          <a:lnTo>
                            <a:pt x="0" y="0"/>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29" name="Freeform: Shape 328">
                      <a:extLst>
                        <a:ext uri="{FF2B5EF4-FFF2-40B4-BE49-F238E27FC236}">
                          <a16:creationId xmlns:a16="http://schemas.microsoft.com/office/drawing/2014/main" id="{5377D8A9-1720-4801-AF01-7A11CA5667A4}"/>
                        </a:ext>
                      </a:extLst>
                    </p:cNvPr>
                    <p:cNvSpPr/>
                    <p:nvPr/>
                  </p:nvSpPr>
                  <p:spPr>
                    <a:xfrm>
                      <a:off x="6328532" y="5546778"/>
                      <a:ext cx="24084" cy="169932"/>
                    </a:xfrm>
                    <a:custGeom>
                      <a:avLst/>
                      <a:gdLst>
                        <a:gd name="connsiteX0" fmla="*/ 15431 w 15430"/>
                        <a:gd name="connsiteY0" fmla="*/ 108871 h 108870"/>
                        <a:gd name="connsiteX1" fmla="*/ 0 w 15430"/>
                        <a:gd name="connsiteY1" fmla="*/ 0 h 108870"/>
                      </a:gdLst>
                      <a:ahLst/>
                      <a:cxnLst>
                        <a:cxn ang="0">
                          <a:pos x="connsiteX0" y="connsiteY0"/>
                        </a:cxn>
                        <a:cxn ang="0">
                          <a:pos x="connsiteX1" y="connsiteY1"/>
                        </a:cxn>
                      </a:cxnLst>
                      <a:rect l="l" t="t" r="r" b="b"/>
                      <a:pathLst>
                        <a:path w="15430" h="108870">
                          <a:moveTo>
                            <a:pt x="15431" y="108871"/>
                          </a:moveTo>
                          <a:lnTo>
                            <a:pt x="0" y="0"/>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30" name="Freeform: Shape 329">
                      <a:extLst>
                        <a:ext uri="{FF2B5EF4-FFF2-40B4-BE49-F238E27FC236}">
                          <a16:creationId xmlns:a16="http://schemas.microsoft.com/office/drawing/2014/main" id="{EAAF99C3-8F26-461F-96E4-2F3597049D19}"/>
                        </a:ext>
                      </a:extLst>
                    </p:cNvPr>
                    <p:cNvSpPr/>
                    <p:nvPr/>
                  </p:nvSpPr>
                  <p:spPr>
                    <a:xfrm>
                      <a:off x="6442259" y="5526710"/>
                      <a:ext cx="34789" cy="167259"/>
                    </a:xfrm>
                    <a:custGeom>
                      <a:avLst/>
                      <a:gdLst>
                        <a:gd name="connsiteX0" fmla="*/ 22289 w 22288"/>
                        <a:gd name="connsiteY0" fmla="*/ 107156 h 107156"/>
                        <a:gd name="connsiteX1" fmla="*/ 0 w 22288"/>
                        <a:gd name="connsiteY1" fmla="*/ 0 h 107156"/>
                      </a:gdLst>
                      <a:ahLst/>
                      <a:cxnLst>
                        <a:cxn ang="0">
                          <a:pos x="connsiteX0" y="connsiteY0"/>
                        </a:cxn>
                        <a:cxn ang="0">
                          <a:pos x="connsiteX1" y="connsiteY1"/>
                        </a:cxn>
                      </a:cxnLst>
                      <a:rect l="l" t="t" r="r" b="b"/>
                      <a:pathLst>
                        <a:path w="22288" h="107156">
                          <a:moveTo>
                            <a:pt x="22289" y="107156"/>
                          </a:moveTo>
                          <a:lnTo>
                            <a:pt x="0" y="0"/>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31" name="Freeform: Shape 330">
                      <a:extLst>
                        <a:ext uri="{FF2B5EF4-FFF2-40B4-BE49-F238E27FC236}">
                          <a16:creationId xmlns:a16="http://schemas.microsoft.com/office/drawing/2014/main" id="{5B040242-0B4C-4BDC-872E-1CE5AAA8CDBD}"/>
                        </a:ext>
                      </a:extLst>
                    </p:cNvPr>
                    <p:cNvSpPr/>
                    <p:nvPr/>
                  </p:nvSpPr>
                  <p:spPr>
                    <a:xfrm>
                      <a:off x="6553315" y="5498606"/>
                      <a:ext cx="46831" cy="164582"/>
                    </a:xfrm>
                    <a:custGeom>
                      <a:avLst/>
                      <a:gdLst>
                        <a:gd name="connsiteX0" fmla="*/ 30004 w 30003"/>
                        <a:gd name="connsiteY0" fmla="*/ 105442 h 105441"/>
                        <a:gd name="connsiteX1" fmla="*/ 0 w 30003"/>
                        <a:gd name="connsiteY1" fmla="*/ 0 h 105441"/>
                      </a:gdLst>
                      <a:ahLst/>
                      <a:cxnLst>
                        <a:cxn ang="0">
                          <a:pos x="connsiteX0" y="connsiteY0"/>
                        </a:cxn>
                        <a:cxn ang="0">
                          <a:pos x="connsiteX1" y="connsiteY1"/>
                        </a:cxn>
                      </a:cxnLst>
                      <a:rect l="l" t="t" r="r" b="b"/>
                      <a:pathLst>
                        <a:path w="30003" h="105441">
                          <a:moveTo>
                            <a:pt x="30004" y="105442"/>
                          </a:moveTo>
                          <a:lnTo>
                            <a:pt x="0" y="0"/>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32" name="Freeform: Shape 331">
                      <a:extLst>
                        <a:ext uri="{FF2B5EF4-FFF2-40B4-BE49-F238E27FC236}">
                          <a16:creationId xmlns:a16="http://schemas.microsoft.com/office/drawing/2014/main" id="{CD2546DB-79F1-47F5-A463-138095A0E2A3}"/>
                        </a:ext>
                      </a:extLst>
                    </p:cNvPr>
                    <p:cNvSpPr/>
                    <p:nvPr/>
                  </p:nvSpPr>
                  <p:spPr>
                    <a:xfrm>
                      <a:off x="6663031" y="5463810"/>
                      <a:ext cx="57536" cy="160569"/>
                    </a:xfrm>
                    <a:custGeom>
                      <a:avLst/>
                      <a:gdLst>
                        <a:gd name="connsiteX0" fmla="*/ 36862 w 36861"/>
                        <a:gd name="connsiteY0" fmla="*/ 102870 h 102870"/>
                        <a:gd name="connsiteX1" fmla="*/ 0 w 36861"/>
                        <a:gd name="connsiteY1" fmla="*/ 0 h 102870"/>
                      </a:gdLst>
                      <a:ahLst/>
                      <a:cxnLst>
                        <a:cxn ang="0">
                          <a:pos x="connsiteX0" y="connsiteY0"/>
                        </a:cxn>
                        <a:cxn ang="0">
                          <a:pos x="connsiteX1" y="connsiteY1"/>
                        </a:cxn>
                      </a:cxnLst>
                      <a:rect l="l" t="t" r="r" b="b"/>
                      <a:pathLst>
                        <a:path w="36861" h="102870">
                          <a:moveTo>
                            <a:pt x="36862" y="102870"/>
                          </a:moveTo>
                          <a:lnTo>
                            <a:pt x="0" y="0"/>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33" name="Freeform: Shape 332">
                      <a:extLst>
                        <a:ext uri="{FF2B5EF4-FFF2-40B4-BE49-F238E27FC236}">
                          <a16:creationId xmlns:a16="http://schemas.microsoft.com/office/drawing/2014/main" id="{92080339-5CC5-4E72-B773-23E7AD626FDF}"/>
                        </a:ext>
                      </a:extLst>
                    </p:cNvPr>
                    <p:cNvSpPr/>
                    <p:nvPr/>
                  </p:nvSpPr>
                  <p:spPr>
                    <a:xfrm>
                      <a:off x="6768748" y="5420995"/>
                      <a:ext cx="69580" cy="156552"/>
                    </a:xfrm>
                    <a:custGeom>
                      <a:avLst/>
                      <a:gdLst>
                        <a:gd name="connsiteX0" fmla="*/ 44577 w 44577"/>
                        <a:gd name="connsiteY0" fmla="*/ 100298 h 100298"/>
                        <a:gd name="connsiteX1" fmla="*/ 0 w 44577"/>
                        <a:gd name="connsiteY1" fmla="*/ 0 h 100298"/>
                      </a:gdLst>
                      <a:ahLst/>
                      <a:cxnLst>
                        <a:cxn ang="0">
                          <a:pos x="connsiteX0" y="connsiteY0"/>
                        </a:cxn>
                        <a:cxn ang="0">
                          <a:pos x="connsiteX1" y="connsiteY1"/>
                        </a:cxn>
                      </a:cxnLst>
                      <a:rect l="l" t="t" r="r" b="b"/>
                      <a:pathLst>
                        <a:path w="44577" h="100298">
                          <a:moveTo>
                            <a:pt x="44577" y="100298"/>
                          </a:moveTo>
                          <a:lnTo>
                            <a:pt x="0" y="0"/>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34" name="Freeform: Shape 333">
                      <a:extLst>
                        <a:ext uri="{FF2B5EF4-FFF2-40B4-BE49-F238E27FC236}">
                          <a16:creationId xmlns:a16="http://schemas.microsoft.com/office/drawing/2014/main" id="{B9C61ADF-F175-4BA0-B518-36FA89E77CA8}"/>
                        </a:ext>
                      </a:extLst>
                    </p:cNvPr>
                    <p:cNvSpPr/>
                    <p:nvPr/>
                  </p:nvSpPr>
                  <p:spPr>
                    <a:xfrm>
                      <a:off x="6871795" y="5370157"/>
                      <a:ext cx="81622" cy="151202"/>
                    </a:xfrm>
                    <a:custGeom>
                      <a:avLst/>
                      <a:gdLst>
                        <a:gd name="connsiteX0" fmla="*/ 52292 w 52292"/>
                        <a:gd name="connsiteY0" fmla="*/ 96869 h 96869"/>
                        <a:gd name="connsiteX1" fmla="*/ 0 w 52292"/>
                        <a:gd name="connsiteY1" fmla="*/ 0 h 96869"/>
                      </a:gdLst>
                      <a:ahLst/>
                      <a:cxnLst>
                        <a:cxn ang="0">
                          <a:pos x="connsiteX0" y="connsiteY0"/>
                        </a:cxn>
                        <a:cxn ang="0">
                          <a:pos x="connsiteX1" y="connsiteY1"/>
                        </a:cxn>
                      </a:cxnLst>
                      <a:rect l="l" t="t" r="r" b="b"/>
                      <a:pathLst>
                        <a:path w="52292" h="96869">
                          <a:moveTo>
                            <a:pt x="52292" y="96869"/>
                          </a:moveTo>
                          <a:lnTo>
                            <a:pt x="0" y="0"/>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35" name="Freeform: Shape 334">
                      <a:extLst>
                        <a:ext uri="{FF2B5EF4-FFF2-40B4-BE49-F238E27FC236}">
                          <a16:creationId xmlns:a16="http://schemas.microsoft.com/office/drawing/2014/main" id="{28A8F6CB-65F7-4C53-9135-8A6AAF55C014}"/>
                        </a:ext>
                      </a:extLst>
                    </p:cNvPr>
                    <p:cNvSpPr/>
                    <p:nvPr/>
                  </p:nvSpPr>
                  <p:spPr>
                    <a:xfrm>
                      <a:off x="6972140" y="5312623"/>
                      <a:ext cx="90987" cy="145849"/>
                    </a:xfrm>
                    <a:custGeom>
                      <a:avLst/>
                      <a:gdLst>
                        <a:gd name="connsiteX0" fmla="*/ 58293 w 58292"/>
                        <a:gd name="connsiteY0" fmla="*/ 93440 h 93440"/>
                        <a:gd name="connsiteX1" fmla="*/ 0 w 58292"/>
                        <a:gd name="connsiteY1" fmla="*/ 0 h 93440"/>
                      </a:gdLst>
                      <a:ahLst/>
                      <a:cxnLst>
                        <a:cxn ang="0">
                          <a:pos x="connsiteX0" y="connsiteY0"/>
                        </a:cxn>
                        <a:cxn ang="0">
                          <a:pos x="connsiteX1" y="connsiteY1"/>
                        </a:cxn>
                      </a:cxnLst>
                      <a:rect l="l" t="t" r="r" b="b"/>
                      <a:pathLst>
                        <a:path w="58292" h="93440">
                          <a:moveTo>
                            <a:pt x="58293" y="93440"/>
                          </a:moveTo>
                          <a:lnTo>
                            <a:pt x="0" y="0"/>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36" name="Freeform: Shape 335">
                      <a:extLst>
                        <a:ext uri="{FF2B5EF4-FFF2-40B4-BE49-F238E27FC236}">
                          <a16:creationId xmlns:a16="http://schemas.microsoft.com/office/drawing/2014/main" id="{7009DBBA-6C63-41C6-8C10-DC6B1F1AFD09}"/>
                        </a:ext>
                      </a:extLst>
                    </p:cNvPr>
                    <p:cNvSpPr/>
                    <p:nvPr/>
                  </p:nvSpPr>
                  <p:spPr>
                    <a:xfrm>
                      <a:off x="7067129" y="5248395"/>
                      <a:ext cx="100354" cy="139158"/>
                    </a:xfrm>
                    <a:custGeom>
                      <a:avLst/>
                      <a:gdLst>
                        <a:gd name="connsiteX0" fmla="*/ 64294 w 64293"/>
                        <a:gd name="connsiteY0" fmla="*/ 89154 h 89153"/>
                        <a:gd name="connsiteX1" fmla="*/ 0 w 64293"/>
                        <a:gd name="connsiteY1" fmla="*/ 0 h 89153"/>
                      </a:gdLst>
                      <a:ahLst/>
                      <a:cxnLst>
                        <a:cxn ang="0">
                          <a:pos x="connsiteX0" y="connsiteY0"/>
                        </a:cxn>
                        <a:cxn ang="0">
                          <a:pos x="connsiteX1" y="connsiteY1"/>
                        </a:cxn>
                      </a:cxnLst>
                      <a:rect l="l" t="t" r="r" b="b"/>
                      <a:pathLst>
                        <a:path w="64293" h="89153">
                          <a:moveTo>
                            <a:pt x="64294" y="89154"/>
                          </a:moveTo>
                          <a:lnTo>
                            <a:pt x="0" y="0"/>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37" name="Freeform: Shape 336">
                      <a:extLst>
                        <a:ext uri="{FF2B5EF4-FFF2-40B4-BE49-F238E27FC236}">
                          <a16:creationId xmlns:a16="http://schemas.microsoft.com/office/drawing/2014/main" id="{8E7DBCCC-898C-49B2-A92D-719C17A7FE06}"/>
                        </a:ext>
                      </a:extLst>
                    </p:cNvPr>
                    <p:cNvSpPr/>
                    <p:nvPr/>
                  </p:nvSpPr>
                  <p:spPr>
                    <a:xfrm>
                      <a:off x="7158141" y="5177489"/>
                      <a:ext cx="109721" cy="131130"/>
                    </a:xfrm>
                    <a:custGeom>
                      <a:avLst/>
                      <a:gdLst>
                        <a:gd name="connsiteX0" fmla="*/ 70294 w 70294"/>
                        <a:gd name="connsiteY0" fmla="*/ 84010 h 84010"/>
                        <a:gd name="connsiteX1" fmla="*/ 0 w 70294"/>
                        <a:gd name="connsiteY1" fmla="*/ 0 h 84010"/>
                      </a:gdLst>
                      <a:ahLst/>
                      <a:cxnLst>
                        <a:cxn ang="0">
                          <a:pos x="connsiteX0" y="connsiteY0"/>
                        </a:cxn>
                        <a:cxn ang="0">
                          <a:pos x="connsiteX1" y="connsiteY1"/>
                        </a:cxn>
                      </a:cxnLst>
                      <a:rect l="l" t="t" r="r" b="b"/>
                      <a:pathLst>
                        <a:path w="70294" h="84010">
                          <a:moveTo>
                            <a:pt x="70294" y="84010"/>
                          </a:moveTo>
                          <a:lnTo>
                            <a:pt x="0" y="0"/>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38" name="Freeform: Shape 337">
                      <a:extLst>
                        <a:ext uri="{FF2B5EF4-FFF2-40B4-BE49-F238E27FC236}">
                          <a16:creationId xmlns:a16="http://schemas.microsoft.com/office/drawing/2014/main" id="{A0D3DDC1-4441-4A8B-AEAD-B19965EB9272}"/>
                        </a:ext>
                      </a:extLst>
                    </p:cNvPr>
                    <p:cNvSpPr/>
                    <p:nvPr/>
                  </p:nvSpPr>
                  <p:spPr>
                    <a:xfrm>
                      <a:off x="6099714" y="2099915"/>
                      <a:ext cx="13380" cy="171273"/>
                    </a:xfrm>
                    <a:custGeom>
                      <a:avLst/>
                      <a:gdLst>
                        <a:gd name="connsiteX0" fmla="*/ 0 w 8572"/>
                        <a:gd name="connsiteY0" fmla="*/ 0 h 109728"/>
                        <a:gd name="connsiteX1" fmla="*/ 0 w 8572"/>
                        <a:gd name="connsiteY1" fmla="*/ 109728 h 109728"/>
                      </a:gdLst>
                      <a:ahLst/>
                      <a:cxnLst>
                        <a:cxn ang="0">
                          <a:pos x="connsiteX0" y="connsiteY0"/>
                        </a:cxn>
                        <a:cxn ang="0">
                          <a:pos x="connsiteX1" y="connsiteY1"/>
                        </a:cxn>
                      </a:cxnLst>
                      <a:rect l="l" t="t" r="r" b="b"/>
                      <a:pathLst>
                        <a:path w="8572" h="109728">
                          <a:moveTo>
                            <a:pt x="0" y="0"/>
                          </a:moveTo>
                          <a:lnTo>
                            <a:pt x="0" y="109728"/>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39" name="Freeform: Shape 338">
                      <a:extLst>
                        <a:ext uri="{FF2B5EF4-FFF2-40B4-BE49-F238E27FC236}">
                          <a16:creationId xmlns:a16="http://schemas.microsoft.com/office/drawing/2014/main" id="{43EE91F1-1D8E-48F8-B473-E4B1AC16FAE8}"/>
                        </a:ext>
                      </a:extLst>
                    </p:cNvPr>
                    <p:cNvSpPr/>
                    <p:nvPr/>
                  </p:nvSpPr>
                  <p:spPr>
                    <a:xfrm>
                      <a:off x="7242426" y="5101199"/>
                      <a:ext cx="119088" cy="123101"/>
                    </a:xfrm>
                    <a:custGeom>
                      <a:avLst/>
                      <a:gdLst>
                        <a:gd name="connsiteX0" fmla="*/ 76295 w 76295"/>
                        <a:gd name="connsiteY0" fmla="*/ 78867 h 78866"/>
                        <a:gd name="connsiteX1" fmla="*/ 0 w 76295"/>
                        <a:gd name="connsiteY1" fmla="*/ 0 h 78866"/>
                      </a:gdLst>
                      <a:ahLst/>
                      <a:cxnLst>
                        <a:cxn ang="0">
                          <a:pos x="connsiteX0" y="connsiteY0"/>
                        </a:cxn>
                        <a:cxn ang="0">
                          <a:pos x="connsiteX1" y="connsiteY1"/>
                        </a:cxn>
                      </a:cxnLst>
                      <a:rect l="l" t="t" r="r" b="b"/>
                      <a:pathLst>
                        <a:path w="76295" h="78866">
                          <a:moveTo>
                            <a:pt x="76295" y="78867"/>
                          </a:moveTo>
                          <a:lnTo>
                            <a:pt x="0" y="0"/>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40" name="Freeform: Shape 339">
                      <a:extLst>
                        <a:ext uri="{FF2B5EF4-FFF2-40B4-BE49-F238E27FC236}">
                          <a16:creationId xmlns:a16="http://schemas.microsoft.com/office/drawing/2014/main" id="{DCA41A32-E68B-4F6B-B2F6-957814F03820}"/>
                        </a:ext>
                      </a:extLst>
                    </p:cNvPr>
                    <p:cNvSpPr/>
                    <p:nvPr/>
                  </p:nvSpPr>
                  <p:spPr>
                    <a:xfrm>
                      <a:off x="7322708" y="5018240"/>
                      <a:ext cx="127114" cy="115072"/>
                    </a:xfrm>
                    <a:custGeom>
                      <a:avLst/>
                      <a:gdLst>
                        <a:gd name="connsiteX0" fmla="*/ 81439 w 81438"/>
                        <a:gd name="connsiteY0" fmla="*/ 73724 h 73723"/>
                        <a:gd name="connsiteX1" fmla="*/ 0 w 81438"/>
                        <a:gd name="connsiteY1" fmla="*/ 0 h 73723"/>
                      </a:gdLst>
                      <a:ahLst/>
                      <a:cxnLst>
                        <a:cxn ang="0">
                          <a:pos x="connsiteX0" y="connsiteY0"/>
                        </a:cxn>
                        <a:cxn ang="0">
                          <a:pos x="connsiteX1" y="connsiteY1"/>
                        </a:cxn>
                      </a:cxnLst>
                      <a:rect l="l" t="t" r="r" b="b"/>
                      <a:pathLst>
                        <a:path w="81438" h="73723">
                          <a:moveTo>
                            <a:pt x="81439" y="73724"/>
                          </a:moveTo>
                          <a:lnTo>
                            <a:pt x="0" y="0"/>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41" name="Freeform: Shape 340">
                      <a:extLst>
                        <a:ext uri="{FF2B5EF4-FFF2-40B4-BE49-F238E27FC236}">
                          <a16:creationId xmlns:a16="http://schemas.microsoft.com/office/drawing/2014/main" id="{C16EC330-CCCA-46BD-9F66-879026B74E00}"/>
                        </a:ext>
                      </a:extLst>
                    </p:cNvPr>
                    <p:cNvSpPr/>
                    <p:nvPr/>
                  </p:nvSpPr>
                  <p:spPr>
                    <a:xfrm>
                      <a:off x="7396302" y="4929925"/>
                      <a:ext cx="135143" cy="105706"/>
                    </a:xfrm>
                    <a:custGeom>
                      <a:avLst/>
                      <a:gdLst>
                        <a:gd name="connsiteX0" fmla="*/ 86582 w 86582"/>
                        <a:gd name="connsiteY0" fmla="*/ 67723 h 67722"/>
                        <a:gd name="connsiteX1" fmla="*/ 0 w 86582"/>
                        <a:gd name="connsiteY1" fmla="*/ 0 h 67722"/>
                      </a:gdLst>
                      <a:ahLst/>
                      <a:cxnLst>
                        <a:cxn ang="0">
                          <a:pos x="connsiteX0" y="connsiteY0"/>
                        </a:cxn>
                        <a:cxn ang="0">
                          <a:pos x="connsiteX1" y="connsiteY1"/>
                        </a:cxn>
                      </a:cxnLst>
                      <a:rect l="l" t="t" r="r" b="b"/>
                      <a:pathLst>
                        <a:path w="86582" h="67722">
                          <a:moveTo>
                            <a:pt x="86582" y="67723"/>
                          </a:moveTo>
                          <a:lnTo>
                            <a:pt x="0" y="0"/>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42" name="Freeform: Shape 341">
                      <a:extLst>
                        <a:ext uri="{FF2B5EF4-FFF2-40B4-BE49-F238E27FC236}">
                          <a16:creationId xmlns:a16="http://schemas.microsoft.com/office/drawing/2014/main" id="{0DF05F91-1D09-4E4A-B425-321FF93F4CA3}"/>
                        </a:ext>
                      </a:extLst>
                    </p:cNvPr>
                    <p:cNvSpPr/>
                    <p:nvPr/>
                  </p:nvSpPr>
                  <p:spPr>
                    <a:xfrm>
                      <a:off x="7464543" y="4837598"/>
                      <a:ext cx="141835" cy="96339"/>
                    </a:xfrm>
                    <a:custGeom>
                      <a:avLst/>
                      <a:gdLst>
                        <a:gd name="connsiteX0" fmla="*/ 90868 w 90868"/>
                        <a:gd name="connsiteY0" fmla="*/ 61722 h 61721"/>
                        <a:gd name="connsiteX1" fmla="*/ 0 w 90868"/>
                        <a:gd name="connsiteY1" fmla="*/ 0 h 61721"/>
                      </a:gdLst>
                      <a:ahLst/>
                      <a:cxnLst>
                        <a:cxn ang="0">
                          <a:pos x="connsiteX0" y="connsiteY0"/>
                        </a:cxn>
                        <a:cxn ang="0">
                          <a:pos x="connsiteX1" y="connsiteY1"/>
                        </a:cxn>
                      </a:cxnLst>
                      <a:rect l="l" t="t" r="r" b="b"/>
                      <a:pathLst>
                        <a:path w="90868" h="61721">
                          <a:moveTo>
                            <a:pt x="90868" y="61722"/>
                          </a:moveTo>
                          <a:lnTo>
                            <a:pt x="0" y="0"/>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43" name="Freeform: Shape 342">
                      <a:extLst>
                        <a:ext uri="{FF2B5EF4-FFF2-40B4-BE49-F238E27FC236}">
                          <a16:creationId xmlns:a16="http://schemas.microsoft.com/office/drawing/2014/main" id="{E196983D-9810-4EEC-80D1-98C58DA52874}"/>
                        </a:ext>
                      </a:extLst>
                    </p:cNvPr>
                    <p:cNvSpPr/>
                    <p:nvPr/>
                  </p:nvSpPr>
                  <p:spPr>
                    <a:xfrm>
                      <a:off x="7524758" y="4739920"/>
                      <a:ext cx="148525" cy="85634"/>
                    </a:xfrm>
                    <a:custGeom>
                      <a:avLst/>
                      <a:gdLst>
                        <a:gd name="connsiteX0" fmla="*/ 95155 w 95154"/>
                        <a:gd name="connsiteY0" fmla="*/ 54864 h 54863"/>
                        <a:gd name="connsiteX1" fmla="*/ 0 w 95154"/>
                        <a:gd name="connsiteY1" fmla="*/ 0 h 54863"/>
                      </a:gdLst>
                      <a:ahLst/>
                      <a:cxnLst>
                        <a:cxn ang="0">
                          <a:pos x="connsiteX0" y="connsiteY0"/>
                        </a:cxn>
                        <a:cxn ang="0">
                          <a:pos x="connsiteX1" y="connsiteY1"/>
                        </a:cxn>
                      </a:cxnLst>
                      <a:rect l="l" t="t" r="r" b="b"/>
                      <a:pathLst>
                        <a:path w="95154" h="54863">
                          <a:moveTo>
                            <a:pt x="95155" y="54864"/>
                          </a:moveTo>
                          <a:lnTo>
                            <a:pt x="0" y="0"/>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44" name="Freeform: Shape 343">
                      <a:extLst>
                        <a:ext uri="{FF2B5EF4-FFF2-40B4-BE49-F238E27FC236}">
                          <a16:creationId xmlns:a16="http://schemas.microsoft.com/office/drawing/2014/main" id="{4A44A34F-3929-44CE-BCC1-74864B39E5B1}"/>
                        </a:ext>
                      </a:extLst>
                    </p:cNvPr>
                    <p:cNvSpPr/>
                    <p:nvPr/>
                  </p:nvSpPr>
                  <p:spPr>
                    <a:xfrm>
                      <a:off x="7578279" y="4638226"/>
                      <a:ext cx="155216" cy="74931"/>
                    </a:xfrm>
                    <a:custGeom>
                      <a:avLst/>
                      <a:gdLst>
                        <a:gd name="connsiteX0" fmla="*/ 99441 w 99441"/>
                        <a:gd name="connsiteY0" fmla="*/ 48006 h 48006"/>
                        <a:gd name="connsiteX1" fmla="*/ 0 w 99441"/>
                        <a:gd name="connsiteY1" fmla="*/ 0 h 48006"/>
                      </a:gdLst>
                      <a:ahLst/>
                      <a:cxnLst>
                        <a:cxn ang="0">
                          <a:pos x="connsiteX0" y="connsiteY0"/>
                        </a:cxn>
                        <a:cxn ang="0">
                          <a:pos x="connsiteX1" y="connsiteY1"/>
                        </a:cxn>
                      </a:cxnLst>
                      <a:rect l="l" t="t" r="r" b="b"/>
                      <a:pathLst>
                        <a:path w="99441" h="48006">
                          <a:moveTo>
                            <a:pt x="99441" y="48006"/>
                          </a:moveTo>
                          <a:lnTo>
                            <a:pt x="0" y="0"/>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45" name="Freeform: Shape 344">
                      <a:extLst>
                        <a:ext uri="{FF2B5EF4-FFF2-40B4-BE49-F238E27FC236}">
                          <a16:creationId xmlns:a16="http://schemas.microsoft.com/office/drawing/2014/main" id="{21DFE57C-852B-4D99-9CFF-1C028D806A0A}"/>
                        </a:ext>
                      </a:extLst>
                    </p:cNvPr>
                    <p:cNvSpPr/>
                    <p:nvPr/>
                  </p:nvSpPr>
                  <p:spPr>
                    <a:xfrm>
                      <a:off x="7625113" y="4533857"/>
                      <a:ext cx="159229" cy="64227"/>
                    </a:xfrm>
                    <a:custGeom>
                      <a:avLst/>
                      <a:gdLst>
                        <a:gd name="connsiteX0" fmla="*/ 102013 w 102012"/>
                        <a:gd name="connsiteY0" fmla="*/ 41148 h 41148"/>
                        <a:gd name="connsiteX1" fmla="*/ 0 w 102012"/>
                        <a:gd name="connsiteY1" fmla="*/ 0 h 41148"/>
                      </a:gdLst>
                      <a:ahLst/>
                      <a:cxnLst>
                        <a:cxn ang="0">
                          <a:pos x="connsiteX0" y="connsiteY0"/>
                        </a:cxn>
                        <a:cxn ang="0">
                          <a:pos x="connsiteX1" y="connsiteY1"/>
                        </a:cxn>
                      </a:cxnLst>
                      <a:rect l="l" t="t" r="r" b="b"/>
                      <a:pathLst>
                        <a:path w="102012" h="41148">
                          <a:moveTo>
                            <a:pt x="102013" y="41148"/>
                          </a:moveTo>
                          <a:lnTo>
                            <a:pt x="0" y="0"/>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46" name="Freeform: Shape 345">
                      <a:extLst>
                        <a:ext uri="{FF2B5EF4-FFF2-40B4-BE49-F238E27FC236}">
                          <a16:creationId xmlns:a16="http://schemas.microsoft.com/office/drawing/2014/main" id="{60EA60FB-D5B5-4178-BA2A-6E24AA73D057}"/>
                        </a:ext>
                      </a:extLst>
                    </p:cNvPr>
                    <p:cNvSpPr/>
                    <p:nvPr/>
                  </p:nvSpPr>
                  <p:spPr>
                    <a:xfrm>
                      <a:off x="7665255" y="4425474"/>
                      <a:ext cx="161906" cy="53522"/>
                    </a:xfrm>
                    <a:custGeom>
                      <a:avLst/>
                      <a:gdLst>
                        <a:gd name="connsiteX0" fmla="*/ 103727 w 103727"/>
                        <a:gd name="connsiteY0" fmla="*/ 34290 h 34290"/>
                        <a:gd name="connsiteX1" fmla="*/ 0 w 103727"/>
                        <a:gd name="connsiteY1" fmla="*/ 0 h 34290"/>
                      </a:gdLst>
                      <a:ahLst/>
                      <a:cxnLst>
                        <a:cxn ang="0">
                          <a:pos x="connsiteX0" y="connsiteY0"/>
                        </a:cxn>
                        <a:cxn ang="0">
                          <a:pos x="connsiteX1" y="connsiteY1"/>
                        </a:cxn>
                      </a:cxnLst>
                      <a:rect l="l" t="t" r="r" b="b"/>
                      <a:pathLst>
                        <a:path w="103727" h="34290">
                          <a:moveTo>
                            <a:pt x="103727" y="34290"/>
                          </a:moveTo>
                          <a:lnTo>
                            <a:pt x="0" y="0"/>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47" name="Freeform: Shape 346">
                      <a:extLst>
                        <a:ext uri="{FF2B5EF4-FFF2-40B4-BE49-F238E27FC236}">
                          <a16:creationId xmlns:a16="http://schemas.microsoft.com/office/drawing/2014/main" id="{B2D2AF62-58FE-4A34-80A9-2BFB604F2AFC}"/>
                        </a:ext>
                      </a:extLst>
                    </p:cNvPr>
                    <p:cNvSpPr/>
                    <p:nvPr/>
                  </p:nvSpPr>
                  <p:spPr>
                    <a:xfrm>
                      <a:off x="7696030" y="4315754"/>
                      <a:ext cx="167258" cy="41479"/>
                    </a:xfrm>
                    <a:custGeom>
                      <a:avLst/>
                      <a:gdLst>
                        <a:gd name="connsiteX0" fmla="*/ 107156 w 107156"/>
                        <a:gd name="connsiteY0" fmla="*/ 26575 h 26574"/>
                        <a:gd name="connsiteX1" fmla="*/ 0 w 107156"/>
                        <a:gd name="connsiteY1" fmla="*/ 0 h 26574"/>
                      </a:gdLst>
                      <a:ahLst/>
                      <a:cxnLst>
                        <a:cxn ang="0">
                          <a:pos x="connsiteX0" y="connsiteY0"/>
                        </a:cxn>
                        <a:cxn ang="0">
                          <a:pos x="connsiteX1" y="connsiteY1"/>
                        </a:cxn>
                      </a:cxnLst>
                      <a:rect l="l" t="t" r="r" b="b"/>
                      <a:pathLst>
                        <a:path w="107156" h="26574">
                          <a:moveTo>
                            <a:pt x="107156" y="26575"/>
                          </a:moveTo>
                          <a:lnTo>
                            <a:pt x="0" y="0"/>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48" name="Freeform: Shape 347">
                      <a:extLst>
                        <a:ext uri="{FF2B5EF4-FFF2-40B4-BE49-F238E27FC236}">
                          <a16:creationId xmlns:a16="http://schemas.microsoft.com/office/drawing/2014/main" id="{AC424A87-018B-4AD1-8AF2-307C4B31AB24}"/>
                        </a:ext>
                      </a:extLst>
                    </p:cNvPr>
                    <p:cNvSpPr/>
                    <p:nvPr/>
                  </p:nvSpPr>
                  <p:spPr>
                    <a:xfrm>
                      <a:off x="7720116" y="4203354"/>
                      <a:ext cx="168596" cy="29437"/>
                    </a:xfrm>
                    <a:custGeom>
                      <a:avLst/>
                      <a:gdLst>
                        <a:gd name="connsiteX0" fmla="*/ 108014 w 108013"/>
                        <a:gd name="connsiteY0" fmla="*/ 18859 h 18859"/>
                        <a:gd name="connsiteX1" fmla="*/ 0 w 108013"/>
                        <a:gd name="connsiteY1" fmla="*/ 0 h 18859"/>
                      </a:gdLst>
                      <a:ahLst/>
                      <a:cxnLst>
                        <a:cxn ang="0">
                          <a:pos x="connsiteX0" y="connsiteY0"/>
                        </a:cxn>
                        <a:cxn ang="0">
                          <a:pos x="connsiteX1" y="connsiteY1"/>
                        </a:cxn>
                      </a:cxnLst>
                      <a:rect l="l" t="t" r="r" b="b"/>
                      <a:pathLst>
                        <a:path w="108013" h="18859">
                          <a:moveTo>
                            <a:pt x="108014" y="18859"/>
                          </a:moveTo>
                          <a:lnTo>
                            <a:pt x="0" y="0"/>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49" name="Freeform: Shape 348">
                      <a:extLst>
                        <a:ext uri="{FF2B5EF4-FFF2-40B4-BE49-F238E27FC236}">
                          <a16:creationId xmlns:a16="http://schemas.microsoft.com/office/drawing/2014/main" id="{17ECBA98-B59E-49AF-9534-89A1F4D7D716}"/>
                        </a:ext>
                      </a:extLst>
                    </p:cNvPr>
                    <p:cNvSpPr/>
                    <p:nvPr/>
                  </p:nvSpPr>
                  <p:spPr>
                    <a:xfrm>
                      <a:off x="7736172" y="4089618"/>
                      <a:ext cx="171272" cy="17394"/>
                    </a:xfrm>
                    <a:custGeom>
                      <a:avLst/>
                      <a:gdLst>
                        <a:gd name="connsiteX0" fmla="*/ 109728 w 109728"/>
                        <a:gd name="connsiteY0" fmla="*/ 11144 h 11144"/>
                        <a:gd name="connsiteX1" fmla="*/ 0 w 109728"/>
                        <a:gd name="connsiteY1" fmla="*/ 0 h 11144"/>
                      </a:gdLst>
                      <a:ahLst/>
                      <a:cxnLst>
                        <a:cxn ang="0">
                          <a:pos x="connsiteX0" y="connsiteY0"/>
                        </a:cxn>
                        <a:cxn ang="0">
                          <a:pos x="connsiteX1" y="connsiteY1"/>
                        </a:cxn>
                      </a:cxnLst>
                      <a:rect l="l" t="t" r="r" b="b"/>
                      <a:pathLst>
                        <a:path w="109728" h="11144">
                          <a:moveTo>
                            <a:pt x="109728" y="11144"/>
                          </a:moveTo>
                          <a:lnTo>
                            <a:pt x="0" y="0"/>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50" name="Freeform: Shape 349">
                      <a:extLst>
                        <a:ext uri="{FF2B5EF4-FFF2-40B4-BE49-F238E27FC236}">
                          <a16:creationId xmlns:a16="http://schemas.microsoft.com/office/drawing/2014/main" id="{7B000A1A-AFF7-4842-B2D5-526248A04414}"/>
                        </a:ext>
                      </a:extLst>
                    </p:cNvPr>
                    <p:cNvSpPr/>
                    <p:nvPr/>
                  </p:nvSpPr>
                  <p:spPr>
                    <a:xfrm>
                      <a:off x="7744200" y="3974542"/>
                      <a:ext cx="171272" cy="6690"/>
                    </a:xfrm>
                    <a:custGeom>
                      <a:avLst/>
                      <a:gdLst>
                        <a:gd name="connsiteX0" fmla="*/ 109728 w 109728"/>
                        <a:gd name="connsiteY0" fmla="*/ 4286 h 4286"/>
                        <a:gd name="connsiteX1" fmla="*/ 0 w 109728"/>
                        <a:gd name="connsiteY1" fmla="*/ 0 h 4286"/>
                      </a:gdLst>
                      <a:ahLst/>
                      <a:cxnLst>
                        <a:cxn ang="0">
                          <a:pos x="connsiteX0" y="connsiteY0"/>
                        </a:cxn>
                        <a:cxn ang="0">
                          <a:pos x="connsiteX1" y="connsiteY1"/>
                        </a:cxn>
                      </a:cxnLst>
                      <a:rect l="l" t="t" r="r" b="b"/>
                      <a:pathLst>
                        <a:path w="109728" h="4286">
                          <a:moveTo>
                            <a:pt x="109728" y="4286"/>
                          </a:moveTo>
                          <a:lnTo>
                            <a:pt x="0" y="0"/>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51" name="Freeform: Shape 350">
                      <a:extLst>
                        <a:ext uri="{FF2B5EF4-FFF2-40B4-BE49-F238E27FC236}">
                          <a16:creationId xmlns:a16="http://schemas.microsoft.com/office/drawing/2014/main" id="{D3563563-92AF-4768-99FA-3944BB9E21C9}"/>
                        </a:ext>
                      </a:extLst>
                    </p:cNvPr>
                    <p:cNvSpPr/>
                    <p:nvPr/>
                  </p:nvSpPr>
                  <p:spPr>
                    <a:xfrm>
                      <a:off x="7744196" y="3854116"/>
                      <a:ext cx="171272" cy="5351"/>
                    </a:xfrm>
                    <a:custGeom>
                      <a:avLst/>
                      <a:gdLst>
                        <a:gd name="connsiteX0" fmla="*/ 109728 w 109728"/>
                        <a:gd name="connsiteY0" fmla="*/ 0 h 3428"/>
                        <a:gd name="connsiteX1" fmla="*/ 0 w 109728"/>
                        <a:gd name="connsiteY1" fmla="*/ 3429 h 3428"/>
                      </a:gdLst>
                      <a:ahLst/>
                      <a:cxnLst>
                        <a:cxn ang="0">
                          <a:pos x="connsiteX0" y="connsiteY0"/>
                        </a:cxn>
                        <a:cxn ang="0">
                          <a:pos x="connsiteX1" y="connsiteY1"/>
                        </a:cxn>
                      </a:cxnLst>
                      <a:rect l="l" t="t" r="r" b="b"/>
                      <a:pathLst>
                        <a:path w="109728" h="3428">
                          <a:moveTo>
                            <a:pt x="109728" y="0"/>
                          </a:moveTo>
                          <a:lnTo>
                            <a:pt x="0" y="3429"/>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52" name="Freeform: Shape 351">
                      <a:extLst>
                        <a:ext uri="{FF2B5EF4-FFF2-40B4-BE49-F238E27FC236}">
                          <a16:creationId xmlns:a16="http://schemas.microsoft.com/office/drawing/2014/main" id="{CA855692-9EBD-420D-A037-1E4CCF16A0D1}"/>
                        </a:ext>
                      </a:extLst>
                    </p:cNvPr>
                    <p:cNvSpPr/>
                    <p:nvPr/>
                  </p:nvSpPr>
                  <p:spPr>
                    <a:xfrm>
                      <a:off x="7736169" y="3727002"/>
                      <a:ext cx="171272" cy="18732"/>
                    </a:xfrm>
                    <a:custGeom>
                      <a:avLst/>
                      <a:gdLst>
                        <a:gd name="connsiteX0" fmla="*/ 109728 w 109728"/>
                        <a:gd name="connsiteY0" fmla="*/ 0 h 12001"/>
                        <a:gd name="connsiteX1" fmla="*/ 0 w 109728"/>
                        <a:gd name="connsiteY1" fmla="*/ 12002 h 12001"/>
                      </a:gdLst>
                      <a:ahLst/>
                      <a:cxnLst>
                        <a:cxn ang="0">
                          <a:pos x="connsiteX0" y="connsiteY0"/>
                        </a:cxn>
                        <a:cxn ang="0">
                          <a:pos x="connsiteX1" y="connsiteY1"/>
                        </a:cxn>
                      </a:cxnLst>
                      <a:rect l="l" t="t" r="r" b="b"/>
                      <a:pathLst>
                        <a:path w="109728" h="12001">
                          <a:moveTo>
                            <a:pt x="109728" y="0"/>
                          </a:moveTo>
                          <a:lnTo>
                            <a:pt x="0" y="12002"/>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53" name="Freeform: Shape 352">
                      <a:extLst>
                        <a:ext uri="{FF2B5EF4-FFF2-40B4-BE49-F238E27FC236}">
                          <a16:creationId xmlns:a16="http://schemas.microsoft.com/office/drawing/2014/main" id="{C3648FAE-35B5-4AAD-BBB0-ACA943A0161E}"/>
                        </a:ext>
                      </a:extLst>
                    </p:cNvPr>
                    <p:cNvSpPr/>
                    <p:nvPr/>
                  </p:nvSpPr>
                  <p:spPr>
                    <a:xfrm>
                      <a:off x="7720111" y="3601222"/>
                      <a:ext cx="168596" cy="30774"/>
                    </a:xfrm>
                    <a:custGeom>
                      <a:avLst/>
                      <a:gdLst>
                        <a:gd name="connsiteX0" fmla="*/ 108014 w 108013"/>
                        <a:gd name="connsiteY0" fmla="*/ 0 h 19716"/>
                        <a:gd name="connsiteX1" fmla="*/ 0 w 108013"/>
                        <a:gd name="connsiteY1" fmla="*/ 19717 h 19716"/>
                      </a:gdLst>
                      <a:ahLst/>
                      <a:cxnLst>
                        <a:cxn ang="0">
                          <a:pos x="connsiteX0" y="connsiteY0"/>
                        </a:cxn>
                        <a:cxn ang="0">
                          <a:pos x="connsiteX1" y="connsiteY1"/>
                        </a:cxn>
                      </a:cxnLst>
                      <a:rect l="l" t="t" r="r" b="b"/>
                      <a:pathLst>
                        <a:path w="108013" h="19716">
                          <a:moveTo>
                            <a:pt x="108014" y="0"/>
                          </a:moveTo>
                          <a:lnTo>
                            <a:pt x="0" y="19717"/>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54" name="Freeform: Shape 353">
                      <a:extLst>
                        <a:ext uri="{FF2B5EF4-FFF2-40B4-BE49-F238E27FC236}">
                          <a16:creationId xmlns:a16="http://schemas.microsoft.com/office/drawing/2014/main" id="{6CCD5CD5-6FCD-4B00-9B55-5A538B745708}"/>
                        </a:ext>
                      </a:extLst>
                    </p:cNvPr>
                    <p:cNvSpPr/>
                    <p:nvPr/>
                  </p:nvSpPr>
                  <p:spPr>
                    <a:xfrm>
                      <a:off x="7696025" y="3478120"/>
                      <a:ext cx="167258" cy="41479"/>
                    </a:xfrm>
                    <a:custGeom>
                      <a:avLst/>
                      <a:gdLst>
                        <a:gd name="connsiteX0" fmla="*/ 107156 w 107156"/>
                        <a:gd name="connsiteY0" fmla="*/ 0 h 26574"/>
                        <a:gd name="connsiteX1" fmla="*/ 0 w 107156"/>
                        <a:gd name="connsiteY1" fmla="*/ 26575 h 26574"/>
                      </a:gdLst>
                      <a:ahLst/>
                      <a:cxnLst>
                        <a:cxn ang="0">
                          <a:pos x="connsiteX0" y="connsiteY0"/>
                        </a:cxn>
                        <a:cxn ang="0">
                          <a:pos x="connsiteX1" y="connsiteY1"/>
                        </a:cxn>
                      </a:cxnLst>
                      <a:rect l="l" t="t" r="r" b="b"/>
                      <a:pathLst>
                        <a:path w="107156" h="26574">
                          <a:moveTo>
                            <a:pt x="107156" y="0"/>
                          </a:moveTo>
                          <a:lnTo>
                            <a:pt x="0" y="26575"/>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55" name="Freeform: Shape 354">
                      <a:extLst>
                        <a:ext uri="{FF2B5EF4-FFF2-40B4-BE49-F238E27FC236}">
                          <a16:creationId xmlns:a16="http://schemas.microsoft.com/office/drawing/2014/main" id="{F00F4DBD-05EF-4963-8229-3D4FDFEF2379}"/>
                        </a:ext>
                      </a:extLst>
                    </p:cNvPr>
                    <p:cNvSpPr/>
                    <p:nvPr/>
                  </p:nvSpPr>
                  <p:spPr>
                    <a:xfrm>
                      <a:off x="7665252" y="3356355"/>
                      <a:ext cx="161906" cy="52183"/>
                    </a:xfrm>
                    <a:custGeom>
                      <a:avLst/>
                      <a:gdLst>
                        <a:gd name="connsiteX0" fmla="*/ 103727 w 103727"/>
                        <a:gd name="connsiteY0" fmla="*/ 0 h 33432"/>
                        <a:gd name="connsiteX1" fmla="*/ 0 w 103727"/>
                        <a:gd name="connsiteY1" fmla="*/ 33433 h 33432"/>
                      </a:gdLst>
                      <a:ahLst/>
                      <a:cxnLst>
                        <a:cxn ang="0">
                          <a:pos x="connsiteX0" y="connsiteY0"/>
                        </a:cxn>
                        <a:cxn ang="0">
                          <a:pos x="connsiteX1" y="connsiteY1"/>
                        </a:cxn>
                      </a:cxnLst>
                      <a:rect l="l" t="t" r="r" b="b"/>
                      <a:pathLst>
                        <a:path w="103727" h="33432">
                          <a:moveTo>
                            <a:pt x="103727" y="0"/>
                          </a:moveTo>
                          <a:lnTo>
                            <a:pt x="0" y="33433"/>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56" name="Freeform: Shape 355">
                      <a:extLst>
                        <a:ext uri="{FF2B5EF4-FFF2-40B4-BE49-F238E27FC236}">
                          <a16:creationId xmlns:a16="http://schemas.microsoft.com/office/drawing/2014/main" id="{69B4AC1F-F9A5-4809-9084-CC9C525AEEAF}"/>
                        </a:ext>
                      </a:extLst>
                    </p:cNvPr>
                    <p:cNvSpPr/>
                    <p:nvPr/>
                  </p:nvSpPr>
                  <p:spPr>
                    <a:xfrm>
                      <a:off x="7625113" y="3237265"/>
                      <a:ext cx="159229" cy="64227"/>
                    </a:xfrm>
                    <a:custGeom>
                      <a:avLst/>
                      <a:gdLst>
                        <a:gd name="connsiteX0" fmla="*/ 102013 w 102012"/>
                        <a:gd name="connsiteY0" fmla="*/ 0 h 41148"/>
                        <a:gd name="connsiteX1" fmla="*/ 0 w 102012"/>
                        <a:gd name="connsiteY1" fmla="*/ 41148 h 41148"/>
                      </a:gdLst>
                      <a:ahLst/>
                      <a:cxnLst>
                        <a:cxn ang="0">
                          <a:pos x="connsiteX0" y="connsiteY0"/>
                        </a:cxn>
                        <a:cxn ang="0">
                          <a:pos x="connsiteX1" y="connsiteY1"/>
                        </a:cxn>
                      </a:cxnLst>
                      <a:rect l="l" t="t" r="r" b="b"/>
                      <a:pathLst>
                        <a:path w="102012" h="41148">
                          <a:moveTo>
                            <a:pt x="102013" y="0"/>
                          </a:moveTo>
                          <a:lnTo>
                            <a:pt x="0" y="41148"/>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57" name="Freeform: Shape 356">
                      <a:extLst>
                        <a:ext uri="{FF2B5EF4-FFF2-40B4-BE49-F238E27FC236}">
                          <a16:creationId xmlns:a16="http://schemas.microsoft.com/office/drawing/2014/main" id="{93234E67-1CCB-4A40-A9CD-57A74BEE342B}"/>
                        </a:ext>
                      </a:extLst>
                    </p:cNvPr>
                    <p:cNvSpPr/>
                    <p:nvPr/>
                  </p:nvSpPr>
                  <p:spPr>
                    <a:xfrm>
                      <a:off x="7578284" y="3120855"/>
                      <a:ext cx="155216" cy="74930"/>
                    </a:xfrm>
                    <a:custGeom>
                      <a:avLst/>
                      <a:gdLst>
                        <a:gd name="connsiteX0" fmla="*/ 99441 w 99441"/>
                        <a:gd name="connsiteY0" fmla="*/ 0 h 48005"/>
                        <a:gd name="connsiteX1" fmla="*/ 0 w 99441"/>
                        <a:gd name="connsiteY1" fmla="*/ 48006 h 48005"/>
                      </a:gdLst>
                      <a:ahLst/>
                      <a:cxnLst>
                        <a:cxn ang="0">
                          <a:pos x="connsiteX0" y="connsiteY0"/>
                        </a:cxn>
                        <a:cxn ang="0">
                          <a:pos x="connsiteX1" y="connsiteY1"/>
                        </a:cxn>
                      </a:cxnLst>
                      <a:rect l="l" t="t" r="r" b="b"/>
                      <a:pathLst>
                        <a:path w="99441" h="48005">
                          <a:moveTo>
                            <a:pt x="99441" y="0"/>
                          </a:moveTo>
                          <a:lnTo>
                            <a:pt x="0" y="48006"/>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58" name="Freeform: Shape 357">
                      <a:extLst>
                        <a:ext uri="{FF2B5EF4-FFF2-40B4-BE49-F238E27FC236}">
                          <a16:creationId xmlns:a16="http://schemas.microsoft.com/office/drawing/2014/main" id="{1EA6F739-79D5-43AB-B111-C9AAE73D4EBD}"/>
                        </a:ext>
                      </a:extLst>
                    </p:cNvPr>
                    <p:cNvSpPr/>
                    <p:nvPr/>
                  </p:nvSpPr>
                  <p:spPr>
                    <a:xfrm>
                      <a:off x="7524761" y="3008456"/>
                      <a:ext cx="148525" cy="85636"/>
                    </a:xfrm>
                    <a:custGeom>
                      <a:avLst/>
                      <a:gdLst>
                        <a:gd name="connsiteX0" fmla="*/ 95155 w 95154"/>
                        <a:gd name="connsiteY0" fmla="*/ 0 h 54864"/>
                        <a:gd name="connsiteX1" fmla="*/ 0 w 95154"/>
                        <a:gd name="connsiteY1" fmla="*/ 54864 h 54864"/>
                      </a:gdLst>
                      <a:ahLst/>
                      <a:cxnLst>
                        <a:cxn ang="0">
                          <a:pos x="connsiteX0" y="connsiteY0"/>
                        </a:cxn>
                        <a:cxn ang="0">
                          <a:pos x="connsiteX1" y="connsiteY1"/>
                        </a:cxn>
                      </a:cxnLst>
                      <a:rect l="l" t="t" r="r" b="b"/>
                      <a:pathLst>
                        <a:path w="95154" h="54864">
                          <a:moveTo>
                            <a:pt x="95155" y="0"/>
                          </a:moveTo>
                          <a:lnTo>
                            <a:pt x="0" y="54864"/>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59" name="Freeform: Shape 358">
                      <a:extLst>
                        <a:ext uri="{FF2B5EF4-FFF2-40B4-BE49-F238E27FC236}">
                          <a16:creationId xmlns:a16="http://schemas.microsoft.com/office/drawing/2014/main" id="{A3595BC0-F491-4C9E-AABA-D85D4B9D1878}"/>
                        </a:ext>
                      </a:extLst>
                    </p:cNvPr>
                    <p:cNvSpPr/>
                    <p:nvPr/>
                  </p:nvSpPr>
                  <p:spPr>
                    <a:xfrm>
                      <a:off x="7464541" y="2901411"/>
                      <a:ext cx="141835" cy="96340"/>
                    </a:xfrm>
                    <a:custGeom>
                      <a:avLst/>
                      <a:gdLst>
                        <a:gd name="connsiteX0" fmla="*/ 90868 w 90868"/>
                        <a:gd name="connsiteY0" fmla="*/ 0 h 61722"/>
                        <a:gd name="connsiteX1" fmla="*/ 0 w 90868"/>
                        <a:gd name="connsiteY1" fmla="*/ 61722 h 61722"/>
                      </a:gdLst>
                      <a:ahLst/>
                      <a:cxnLst>
                        <a:cxn ang="0">
                          <a:pos x="connsiteX0" y="connsiteY0"/>
                        </a:cxn>
                        <a:cxn ang="0">
                          <a:pos x="connsiteX1" y="connsiteY1"/>
                        </a:cxn>
                      </a:cxnLst>
                      <a:rect l="l" t="t" r="r" b="b"/>
                      <a:pathLst>
                        <a:path w="90868" h="61722">
                          <a:moveTo>
                            <a:pt x="90868" y="0"/>
                          </a:moveTo>
                          <a:lnTo>
                            <a:pt x="0" y="61722"/>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60" name="Freeform: Shape 359">
                      <a:extLst>
                        <a:ext uri="{FF2B5EF4-FFF2-40B4-BE49-F238E27FC236}">
                          <a16:creationId xmlns:a16="http://schemas.microsoft.com/office/drawing/2014/main" id="{24429A66-121F-482F-9E32-556BEF629189}"/>
                        </a:ext>
                      </a:extLst>
                    </p:cNvPr>
                    <p:cNvSpPr/>
                    <p:nvPr/>
                  </p:nvSpPr>
                  <p:spPr>
                    <a:xfrm>
                      <a:off x="7396302" y="2798381"/>
                      <a:ext cx="135143" cy="105706"/>
                    </a:xfrm>
                    <a:custGeom>
                      <a:avLst/>
                      <a:gdLst>
                        <a:gd name="connsiteX0" fmla="*/ 86582 w 86582"/>
                        <a:gd name="connsiteY0" fmla="*/ 0 h 67722"/>
                        <a:gd name="connsiteX1" fmla="*/ 0 w 86582"/>
                        <a:gd name="connsiteY1" fmla="*/ 67723 h 67722"/>
                      </a:gdLst>
                      <a:ahLst/>
                      <a:cxnLst>
                        <a:cxn ang="0">
                          <a:pos x="connsiteX0" y="connsiteY0"/>
                        </a:cxn>
                        <a:cxn ang="0">
                          <a:pos x="connsiteX1" y="connsiteY1"/>
                        </a:cxn>
                      </a:cxnLst>
                      <a:rect l="l" t="t" r="r" b="b"/>
                      <a:pathLst>
                        <a:path w="86582" h="67722">
                          <a:moveTo>
                            <a:pt x="86582" y="0"/>
                          </a:moveTo>
                          <a:lnTo>
                            <a:pt x="0" y="67723"/>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61" name="Freeform: Shape 360">
                      <a:extLst>
                        <a:ext uri="{FF2B5EF4-FFF2-40B4-BE49-F238E27FC236}">
                          <a16:creationId xmlns:a16="http://schemas.microsoft.com/office/drawing/2014/main" id="{E9C34FC9-323B-416A-979D-91A2F6D5B6F1}"/>
                        </a:ext>
                      </a:extLst>
                    </p:cNvPr>
                    <p:cNvSpPr/>
                    <p:nvPr/>
                  </p:nvSpPr>
                  <p:spPr>
                    <a:xfrm>
                      <a:off x="7322704" y="2702039"/>
                      <a:ext cx="127114" cy="113735"/>
                    </a:xfrm>
                    <a:custGeom>
                      <a:avLst/>
                      <a:gdLst>
                        <a:gd name="connsiteX0" fmla="*/ 81439 w 81438"/>
                        <a:gd name="connsiteY0" fmla="*/ 0 h 72866"/>
                        <a:gd name="connsiteX1" fmla="*/ 0 w 81438"/>
                        <a:gd name="connsiteY1" fmla="*/ 72866 h 72866"/>
                      </a:gdLst>
                      <a:ahLst/>
                      <a:cxnLst>
                        <a:cxn ang="0">
                          <a:pos x="connsiteX0" y="connsiteY0"/>
                        </a:cxn>
                        <a:cxn ang="0">
                          <a:pos x="connsiteX1" y="connsiteY1"/>
                        </a:cxn>
                      </a:cxnLst>
                      <a:rect l="l" t="t" r="r" b="b"/>
                      <a:pathLst>
                        <a:path w="81438" h="72866">
                          <a:moveTo>
                            <a:pt x="81439" y="0"/>
                          </a:moveTo>
                          <a:lnTo>
                            <a:pt x="0" y="72866"/>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62" name="Freeform: Shape 361">
                      <a:extLst>
                        <a:ext uri="{FF2B5EF4-FFF2-40B4-BE49-F238E27FC236}">
                          <a16:creationId xmlns:a16="http://schemas.microsoft.com/office/drawing/2014/main" id="{B7582C27-A915-4DE1-980C-05ADCE5F2730}"/>
                        </a:ext>
                      </a:extLst>
                    </p:cNvPr>
                    <p:cNvSpPr/>
                    <p:nvPr/>
                  </p:nvSpPr>
                  <p:spPr>
                    <a:xfrm>
                      <a:off x="7242421" y="2609715"/>
                      <a:ext cx="119088" cy="124441"/>
                    </a:xfrm>
                    <a:custGeom>
                      <a:avLst/>
                      <a:gdLst>
                        <a:gd name="connsiteX0" fmla="*/ 76295 w 76295"/>
                        <a:gd name="connsiteY0" fmla="*/ 0 h 79724"/>
                        <a:gd name="connsiteX1" fmla="*/ 0 w 76295"/>
                        <a:gd name="connsiteY1" fmla="*/ 79724 h 79724"/>
                      </a:gdLst>
                      <a:ahLst/>
                      <a:cxnLst>
                        <a:cxn ang="0">
                          <a:pos x="connsiteX0" y="connsiteY0"/>
                        </a:cxn>
                        <a:cxn ang="0">
                          <a:pos x="connsiteX1" y="connsiteY1"/>
                        </a:cxn>
                      </a:cxnLst>
                      <a:rect l="l" t="t" r="r" b="b"/>
                      <a:pathLst>
                        <a:path w="76295" h="79724">
                          <a:moveTo>
                            <a:pt x="76295" y="0"/>
                          </a:moveTo>
                          <a:lnTo>
                            <a:pt x="0" y="79724"/>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63" name="Freeform: Shape 362">
                      <a:extLst>
                        <a:ext uri="{FF2B5EF4-FFF2-40B4-BE49-F238E27FC236}">
                          <a16:creationId xmlns:a16="http://schemas.microsoft.com/office/drawing/2014/main" id="{4993FD59-B665-4DD5-B6B7-1BD2C89C34F8}"/>
                        </a:ext>
                      </a:extLst>
                    </p:cNvPr>
                    <p:cNvSpPr/>
                    <p:nvPr/>
                  </p:nvSpPr>
                  <p:spPr>
                    <a:xfrm>
                      <a:off x="7158122" y="2525419"/>
                      <a:ext cx="109720" cy="131131"/>
                    </a:xfrm>
                    <a:custGeom>
                      <a:avLst/>
                      <a:gdLst>
                        <a:gd name="connsiteX0" fmla="*/ 70294 w 70294"/>
                        <a:gd name="connsiteY0" fmla="*/ 0 h 84010"/>
                        <a:gd name="connsiteX1" fmla="*/ 0 w 70294"/>
                        <a:gd name="connsiteY1" fmla="*/ 84011 h 84010"/>
                      </a:gdLst>
                      <a:ahLst/>
                      <a:cxnLst>
                        <a:cxn ang="0">
                          <a:pos x="connsiteX0" y="connsiteY0"/>
                        </a:cxn>
                        <a:cxn ang="0">
                          <a:pos x="connsiteX1" y="connsiteY1"/>
                        </a:cxn>
                      </a:cxnLst>
                      <a:rect l="l" t="t" r="r" b="b"/>
                      <a:pathLst>
                        <a:path w="70294" h="84010">
                          <a:moveTo>
                            <a:pt x="70294" y="0"/>
                          </a:moveTo>
                          <a:lnTo>
                            <a:pt x="0" y="84011"/>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64" name="Freeform: Shape 363">
                      <a:extLst>
                        <a:ext uri="{FF2B5EF4-FFF2-40B4-BE49-F238E27FC236}">
                          <a16:creationId xmlns:a16="http://schemas.microsoft.com/office/drawing/2014/main" id="{01A80B32-2C11-43EE-93BD-CEAC7B8BFF50}"/>
                        </a:ext>
                      </a:extLst>
                    </p:cNvPr>
                    <p:cNvSpPr/>
                    <p:nvPr/>
                  </p:nvSpPr>
                  <p:spPr>
                    <a:xfrm>
                      <a:off x="7067137" y="2447812"/>
                      <a:ext cx="100354" cy="137821"/>
                    </a:xfrm>
                    <a:custGeom>
                      <a:avLst/>
                      <a:gdLst>
                        <a:gd name="connsiteX0" fmla="*/ 64294 w 64293"/>
                        <a:gd name="connsiteY0" fmla="*/ 0 h 88296"/>
                        <a:gd name="connsiteX1" fmla="*/ 0 w 64293"/>
                        <a:gd name="connsiteY1" fmla="*/ 88297 h 88296"/>
                      </a:gdLst>
                      <a:ahLst/>
                      <a:cxnLst>
                        <a:cxn ang="0">
                          <a:pos x="connsiteX0" y="connsiteY0"/>
                        </a:cxn>
                        <a:cxn ang="0">
                          <a:pos x="connsiteX1" y="connsiteY1"/>
                        </a:cxn>
                      </a:cxnLst>
                      <a:rect l="l" t="t" r="r" b="b"/>
                      <a:pathLst>
                        <a:path w="64293" h="88296">
                          <a:moveTo>
                            <a:pt x="64294" y="0"/>
                          </a:moveTo>
                          <a:lnTo>
                            <a:pt x="0" y="88297"/>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65" name="Freeform: Shape 364">
                      <a:extLst>
                        <a:ext uri="{FF2B5EF4-FFF2-40B4-BE49-F238E27FC236}">
                          <a16:creationId xmlns:a16="http://schemas.microsoft.com/office/drawing/2014/main" id="{91EAF687-01F0-4677-8368-87FEA1B3642C}"/>
                        </a:ext>
                      </a:extLst>
                    </p:cNvPr>
                    <p:cNvSpPr/>
                    <p:nvPr/>
                  </p:nvSpPr>
                  <p:spPr>
                    <a:xfrm>
                      <a:off x="6972128" y="2376892"/>
                      <a:ext cx="90987" cy="144510"/>
                    </a:xfrm>
                    <a:custGeom>
                      <a:avLst/>
                      <a:gdLst>
                        <a:gd name="connsiteX0" fmla="*/ 58293 w 58292"/>
                        <a:gd name="connsiteY0" fmla="*/ 0 h 92583"/>
                        <a:gd name="connsiteX1" fmla="*/ 0 w 58292"/>
                        <a:gd name="connsiteY1" fmla="*/ 92583 h 92583"/>
                      </a:gdLst>
                      <a:ahLst/>
                      <a:cxnLst>
                        <a:cxn ang="0">
                          <a:pos x="connsiteX0" y="connsiteY0"/>
                        </a:cxn>
                        <a:cxn ang="0">
                          <a:pos x="connsiteX1" y="connsiteY1"/>
                        </a:cxn>
                      </a:cxnLst>
                      <a:rect l="l" t="t" r="r" b="b"/>
                      <a:pathLst>
                        <a:path w="58292" h="92583">
                          <a:moveTo>
                            <a:pt x="58293" y="0"/>
                          </a:moveTo>
                          <a:lnTo>
                            <a:pt x="0" y="92583"/>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66" name="Freeform: Shape 365">
                      <a:extLst>
                        <a:ext uri="{FF2B5EF4-FFF2-40B4-BE49-F238E27FC236}">
                          <a16:creationId xmlns:a16="http://schemas.microsoft.com/office/drawing/2014/main" id="{95A8F614-643C-4074-9BD2-2C3877B2F928}"/>
                        </a:ext>
                      </a:extLst>
                    </p:cNvPr>
                    <p:cNvSpPr/>
                    <p:nvPr/>
                  </p:nvSpPr>
                  <p:spPr>
                    <a:xfrm>
                      <a:off x="6871770" y="2312659"/>
                      <a:ext cx="81622" cy="151200"/>
                    </a:xfrm>
                    <a:custGeom>
                      <a:avLst/>
                      <a:gdLst>
                        <a:gd name="connsiteX0" fmla="*/ 52292 w 52292"/>
                        <a:gd name="connsiteY0" fmla="*/ 0 h 96869"/>
                        <a:gd name="connsiteX1" fmla="*/ 0 w 52292"/>
                        <a:gd name="connsiteY1" fmla="*/ 96869 h 96869"/>
                      </a:gdLst>
                      <a:ahLst/>
                      <a:cxnLst>
                        <a:cxn ang="0">
                          <a:pos x="connsiteX0" y="connsiteY0"/>
                        </a:cxn>
                        <a:cxn ang="0">
                          <a:pos x="connsiteX1" y="connsiteY1"/>
                        </a:cxn>
                      </a:cxnLst>
                      <a:rect l="l" t="t" r="r" b="b"/>
                      <a:pathLst>
                        <a:path w="52292" h="96869">
                          <a:moveTo>
                            <a:pt x="52292" y="0"/>
                          </a:moveTo>
                          <a:lnTo>
                            <a:pt x="0" y="96869"/>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67" name="Freeform: Shape 366">
                      <a:extLst>
                        <a:ext uri="{FF2B5EF4-FFF2-40B4-BE49-F238E27FC236}">
                          <a16:creationId xmlns:a16="http://schemas.microsoft.com/office/drawing/2014/main" id="{F3F2317F-E847-47AF-8036-FF7AC8873F32}"/>
                        </a:ext>
                      </a:extLst>
                    </p:cNvPr>
                    <p:cNvSpPr/>
                    <p:nvPr/>
                  </p:nvSpPr>
                  <p:spPr>
                    <a:xfrm>
                      <a:off x="6768732" y="2257797"/>
                      <a:ext cx="69580" cy="156553"/>
                    </a:xfrm>
                    <a:custGeom>
                      <a:avLst/>
                      <a:gdLst>
                        <a:gd name="connsiteX0" fmla="*/ 44577 w 44577"/>
                        <a:gd name="connsiteY0" fmla="*/ 0 h 100298"/>
                        <a:gd name="connsiteX1" fmla="*/ 0 w 44577"/>
                        <a:gd name="connsiteY1" fmla="*/ 100298 h 100298"/>
                      </a:gdLst>
                      <a:ahLst/>
                      <a:cxnLst>
                        <a:cxn ang="0">
                          <a:pos x="connsiteX0" y="connsiteY0"/>
                        </a:cxn>
                        <a:cxn ang="0">
                          <a:pos x="connsiteX1" y="connsiteY1"/>
                        </a:cxn>
                      </a:cxnLst>
                      <a:rect l="l" t="t" r="r" b="b"/>
                      <a:pathLst>
                        <a:path w="44577" h="100298">
                          <a:moveTo>
                            <a:pt x="44577" y="0"/>
                          </a:moveTo>
                          <a:lnTo>
                            <a:pt x="0" y="100298"/>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68" name="Freeform: Shape 367">
                      <a:extLst>
                        <a:ext uri="{FF2B5EF4-FFF2-40B4-BE49-F238E27FC236}">
                          <a16:creationId xmlns:a16="http://schemas.microsoft.com/office/drawing/2014/main" id="{7910D418-9FBB-4ABC-9F6F-79317C0747C6}"/>
                        </a:ext>
                      </a:extLst>
                    </p:cNvPr>
                    <p:cNvSpPr/>
                    <p:nvPr/>
                  </p:nvSpPr>
                  <p:spPr>
                    <a:xfrm>
                      <a:off x="6663015" y="2209634"/>
                      <a:ext cx="57536" cy="161906"/>
                    </a:xfrm>
                    <a:custGeom>
                      <a:avLst/>
                      <a:gdLst>
                        <a:gd name="connsiteX0" fmla="*/ 36862 w 36861"/>
                        <a:gd name="connsiteY0" fmla="*/ 0 h 103727"/>
                        <a:gd name="connsiteX1" fmla="*/ 0 w 36861"/>
                        <a:gd name="connsiteY1" fmla="*/ 103727 h 103727"/>
                      </a:gdLst>
                      <a:ahLst/>
                      <a:cxnLst>
                        <a:cxn ang="0">
                          <a:pos x="connsiteX0" y="connsiteY0"/>
                        </a:cxn>
                        <a:cxn ang="0">
                          <a:pos x="connsiteX1" y="connsiteY1"/>
                        </a:cxn>
                      </a:cxnLst>
                      <a:rect l="l" t="t" r="r" b="b"/>
                      <a:pathLst>
                        <a:path w="36861" h="103727">
                          <a:moveTo>
                            <a:pt x="36862" y="0"/>
                          </a:moveTo>
                          <a:lnTo>
                            <a:pt x="0" y="103727"/>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69" name="Freeform: Shape 368">
                      <a:extLst>
                        <a:ext uri="{FF2B5EF4-FFF2-40B4-BE49-F238E27FC236}">
                          <a16:creationId xmlns:a16="http://schemas.microsoft.com/office/drawing/2014/main" id="{39421F39-2148-48D4-A446-726896656CE8}"/>
                        </a:ext>
                      </a:extLst>
                    </p:cNvPr>
                    <p:cNvSpPr/>
                    <p:nvPr/>
                  </p:nvSpPr>
                  <p:spPr>
                    <a:xfrm>
                      <a:off x="6553281" y="2170830"/>
                      <a:ext cx="46830" cy="164580"/>
                    </a:xfrm>
                    <a:custGeom>
                      <a:avLst/>
                      <a:gdLst>
                        <a:gd name="connsiteX0" fmla="*/ 30004 w 30003"/>
                        <a:gd name="connsiteY0" fmla="*/ 0 h 105441"/>
                        <a:gd name="connsiteX1" fmla="*/ 0 w 30003"/>
                        <a:gd name="connsiteY1" fmla="*/ 105442 h 105441"/>
                      </a:gdLst>
                      <a:ahLst/>
                      <a:cxnLst>
                        <a:cxn ang="0">
                          <a:pos x="connsiteX0" y="connsiteY0"/>
                        </a:cxn>
                        <a:cxn ang="0">
                          <a:pos x="connsiteX1" y="connsiteY1"/>
                        </a:cxn>
                      </a:cxnLst>
                      <a:rect l="l" t="t" r="r" b="b"/>
                      <a:pathLst>
                        <a:path w="30003" h="105441">
                          <a:moveTo>
                            <a:pt x="30004" y="0"/>
                          </a:moveTo>
                          <a:lnTo>
                            <a:pt x="0" y="105442"/>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70" name="Freeform: Shape 369">
                      <a:extLst>
                        <a:ext uri="{FF2B5EF4-FFF2-40B4-BE49-F238E27FC236}">
                          <a16:creationId xmlns:a16="http://schemas.microsoft.com/office/drawing/2014/main" id="{255AF92D-83BA-4C2D-8A77-F9813EA8D261}"/>
                        </a:ext>
                      </a:extLst>
                    </p:cNvPr>
                    <p:cNvSpPr/>
                    <p:nvPr/>
                  </p:nvSpPr>
                  <p:spPr>
                    <a:xfrm>
                      <a:off x="6442220" y="2140051"/>
                      <a:ext cx="34788" cy="167257"/>
                    </a:xfrm>
                    <a:custGeom>
                      <a:avLst/>
                      <a:gdLst>
                        <a:gd name="connsiteX0" fmla="*/ 22289 w 22288"/>
                        <a:gd name="connsiteY0" fmla="*/ 0 h 107156"/>
                        <a:gd name="connsiteX1" fmla="*/ 0 w 22288"/>
                        <a:gd name="connsiteY1" fmla="*/ 107156 h 107156"/>
                      </a:gdLst>
                      <a:ahLst/>
                      <a:cxnLst>
                        <a:cxn ang="0">
                          <a:pos x="connsiteX0" y="connsiteY0"/>
                        </a:cxn>
                        <a:cxn ang="0">
                          <a:pos x="connsiteX1" y="connsiteY1"/>
                        </a:cxn>
                      </a:cxnLst>
                      <a:rect l="l" t="t" r="r" b="b"/>
                      <a:pathLst>
                        <a:path w="22288" h="107156">
                          <a:moveTo>
                            <a:pt x="22289" y="0"/>
                          </a:moveTo>
                          <a:lnTo>
                            <a:pt x="0" y="107156"/>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71" name="Freeform: Shape 370">
                      <a:extLst>
                        <a:ext uri="{FF2B5EF4-FFF2-40B4-BE49-F238E27FC236}">
                          <a16:creationId xmlns:a16="http://schemas.microsoft.com/office/drawing/2014/main" id="{2CEFA65C-D208-4A47-86CA-18BD938AB005}"/>
                        </a:ext>
                      </a:extLst>
                    </p:cNvPr>
                    <p:cNvSpPr/>
                    <p:nvPr/>
                  </p:nvSpPr>
                  <p:spPr>
                    <a:xfrm>
                      <a:off x="6328509" y="2118635"/>
                      <a:ext cx="24084" cy="168595"/>
                    </a:xfrm>
                    <a:custGeom>
                      <a:avLst/>
                      <a:gdLst>
                        <a:gd name="connsiteX0" fmla="*/ 15431 w 15430"/>
                        <a:gd name="connsiteY0" fmla="*/ 0 h 108013"/>
                        <a:gd name="connsiteX1" fmla="*/ 0 w 15430"/>
                        <a:gd name="connsiteY1" fmla="*/ 108014 h 108013"/>
                      </a:gdLst>
                      <a:ahLst/>
                      <a:cxnLst>
                        <a:cxn ang="0">
                          <a:pos x="connsiteX0" y="connsiteY0"/>
                        </a:cxn>
                        <a:cxn ang="0">
                          <a:pos x="connsiteX1" y="connsiteY1"/>
                        </a:cxn>
                      </a:cxnLst>
                      <a:rect l="l" t="t" r="r" b="b"/>
                      <a:pathLst>
                        <a:path w="15430" h="108013">
                          <a:moveTo>
                            <a:pt x="15431" y="0"/>
                          </a:moveTo>
                          <a:lnTo>
                            <a:pt x="0" y="108014"/>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72" name="Freeform: Shape 371">
                      <a:extLst>
                        <a:ext uri="{FF2B5EF4-FFF2-40B4-BE49-F238E27FC236}">
                          <a16:creationId xmlns:a16="http://schemas.microsoft.com/office/drawing/2014/main" id="{EEB014AF-E177-4B41-AAD0-DF5D1DF9DE5E}"/>
                        </a:ext>
                      </a:extLst>
                    </p:cNvPr>
                    <p:cNvSpPr/>
                    <p:nvPr/>
                  </p:nvSpPr>
                  <p:spPr>
                    <a:xfrm>
                      <a:off x="6214546" y="2105249"/>
                      <a:ext cx="12042" cy="169932"/>
                    </a:xfrm>
                    <a:custGeom>
                      <a:avLst/>
                      <a:gdLst>
                        <a:gd name="connsiteX0" fmla="*/ 7715 w 7715"/>
                        <a:gd name="connsiteY0" fmla="*/ 0 h 108870"/>
                        <a:gd name="connsiteX1" fmla="*/ 0 w 7715"/>
                        <a:gd name="connsiteY1" fmla="*/ 108871 h 108870"/>
                      </a:gdLst>
                      <a:ahLst/>
                      <a:cxnLst>
                        <a:cxn ang="0">
                          <a:pos x="connsiteX0" y="connsiteY0"/>
                        </a:cxn>
                        <a:cxn ang="0">
                          <a:pos x="connsiteX1" y="connsiteY1"/>
                        </a:cxn>
                      </a:cxnLst>
                      <a:rect l="l" t="t" r="r" b="b"/>
                      <a:pathLst>
                        <a:path w="7715" h="108870">
                          <a:moveTo>
                            <a:pt x="7715" y="0"/>
                          </a:moveTo>
                          <a:lnTo>
                            <a:pt x="0" y="108871"/>
                          </a:lnTo>
                        </a:path>
                      </a:pathLst>
                    </a:custGeom>
                    <a:solidFill>
                      <a:srgbClr val="0656B3"/>
                    </a:solidFill>
                    <a:ln w="6350" cap="flat">
                      <a:solidFill>
                        <a:srgbClr val="FFFFFF">
                          <a:alpha val="14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grpSp>
          </p:grpSp>
          <p:grpSp>
            <p:nvGrpSpPr>
              <p:cNvPr id="272" name="Group 271">
                <a:extLst>
                  <a:ext uri="{FF2B5EF4-FFF2-40B4-BE49-F238E27FC236}">
                    <a16:creationId xmlns:a16="http://schemas.microsoft.com/office/drawing/2014/main" id="{26045858-211B-48BD-ACDE-21FE940C804D}"/>
                  </a:ext>
                </a:extLst>
              </p:cNvPr>
              <p:cNvGrpSpPr/>
              <p:nvPr/>
            </p:nvGrpSpPr>
            <p:grpSpPr>
              <a:xfrm flipH="1">
                <a:off x="5853433" y="2771383"/>
                <a:ext cx="822290" cy="1315233"/>
                <a:chOff x="9148348" y="2987232"/>
                <a:chExt cx="970470" cy="1552245"/>
              </a:xfrm>
            </p:grpSpPr>
            <p:grpSp>
              <p:nvGrpSpPr>
                <p:cNvPr id="273" name="Group 272">
                  <a:extLst>
                    <a:ext uri="{FF2B5EF4-FFF2-40B4-BE49-F238E27FC236}">
                      <a16:creationId xmlns:a16="http://schemas.microsoft.com/office/drawing/2014/main" id="{4E32E739-4357-444D-97BE-90A735276C52}"/>
                    </a:ext>
                  </a:extLst>
                </p:cNvPr>
                <p:cNvGrpSpPr/>
                <p:nvPr/>
              </p:nvGrpSpPr>
              <p:grpSpPr>
                <a:xfrm>
                  <a:off x="9235381" y="2987232"/>
                  <a:ext cx="796404" cy="1059309"/>
                  <a:chOff x="9224665" y="2987232"/>
                  <a:chExt cx="796404" cy="1059309"/>
                </a:xfrm>
              </p:grpSpPr>
              <p:sp>
                <p:nvSpPr>
                  <p:cNvPr id="277" name="Freeform: Shape 276">
                    <a:extLst>
                      <a:ext uri="{FF2B5EF4-FFF2-40B4-BE49-F238E27FC236}">
                        <a16:creationId xmlns:a16="http://schemas.microsoft.com/office/drawing/2014/main" id="{4088FF1B-B85F-45F8-A38F-9E0BB40D4BE9}"/>
                      </a:ext>
                    </a:extLst>
                  </p:cNvPr>
                  <p:cNvSpPr/>
                  <p:nvPr/>
                </p:nvSpPr>
                <p:spPr>
                  <a:xfrm>
                    <a:off x="9224665" y="3004127"/>
                    <a:ext cx="774972" cy="1042414"/>
                  </a:xfrm>
                  <a:custGeom>
                    <a:avLst/>
                    <a:gdLst>
                      <a:gd name="connsiteX0" fmla="*/ 992264 w 1984528"/>
                      <a:gd name="connsiteY0" fmla="*/ 0 h 2642952"/>
                      <a:gd name="connsiteX1" fmla="*/ 1984528 w 1984528"/>
                      <a:gd name="connsiteY1" fmla="*/ 992264 h 2642952"/>
                      <a:gd name="connsiteX2" fmla="*/ 1984528 w 1984528"/>
                      <a:gd name="connsiteY2" fmla="*/ 1650688 h 2642952"/>
                      <a:gd name="connsiteX3" fmla="*/ 992264 w 1984528"/>
                      <a:gd name="connsiteY3" fmla="*/ 2642952 h 2642952"/>
                      <a:gd name="connsiteX4" fmla="*/ 0 w 1984528"/>
                      <a:gd name="connsiteY4" fmla="*/ 1650688 h 2642952"/>
                      <a:gd name="connsiteX5" fmla="*/ 0 w 1984528"/>
                      <a:gd name="connsiteY5" fmla="*/ 992264 h 2642952"/>
                      <a:gd name="connsiteX6" fmla="*/ 992264 w 1984528"/>
                      <a:gd name="connsiteY6" fmla="*/ 0 h 2642952"/>
                      <a:gd name="connsiteX7" fmla="*/ 992265 w 1984528"/>
                      <a:gd name="connsiteY7" fmla="*/ 243467 h 2642952"/>
                      <a:gd name="connsiteX8" fmla="*/ 266171 w 1984528"/>
                      <a:gd name="connsiteY8" fmla="*/ 969561 h 2642952"/>
                      <a:gd name="connsiteX9" fmla="*/ 266171 w 1984528"/>
                      <a:gd name="connsiteY9" fmla="*/ 1529893 h 2642952"/>
                      <a:gd name="connsiteX10" fmla="*/ 992265 w 1984528"/>
                      <a:gd name="connsiteY10" fmla="*/ 2255987 h 2642952"/>
                      <a:gd name="connsiteX11" fmla="*/ 992264 w 1984528"/>
                      <a:gd name="connsiteY11" fmla="*/ 2255988 h 2642952"/>
                      <a:gd name="connsiteX12" fmla="*/ 1718358 w 1984528"/>
                      <a:gd name="connsiteY12" fmla="*/ 1529894 h 2642952"/>
                      <a:gd name="connsiteX13" fmla="*/ 1718359 w 1984528"/>
                      <a:gd name="connsiteY13" fmla="*/ 969561 h 2642952"/>
                      <a:gd name="connsiteX14" fmla="*/ 992265 w 1984528"/>
                      <a:gd name="connsiteY14" fmla="*/ 243467 h 2642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84528" h="2642952">
                        <a:moveTo>
                          <a:pt x="992264" y="0"/>
                        </a:moveTo>
                        <a:cubicBezTo>
                          <a:pt x="1540276" y="0"/>
                          <a:pt x="1984528" y="444252"/>
                          <a:pt x="1984528" y="992264"/>
                        </a:cubicBezTo>
                        <a:lnTo>
                          <a:pt x="1984528" y="1650688"/>
                        </a:lnTo>
                        <a:cubicBezTo>
                          <a:pt x="1984528" y="2198700"/>
                          <a:pt x="1540276" y="2642952"/>
                          <a:pt x="992264" y="2642952"/>
                        </a:cubicBezTo>
                        <a:cubicBezTo>
                          <a:pt x="444252" y="2642952"/>
                          <a:pt x="0" y="2198700"/>
                          <a:pt x="0" y="1650688"/>
                        </a:cubicBezTo>
                        <a:lnTo>
                          <a:pt x="0" y="992264"/>
                        </a:lnTo>
                        <a:cubicBezTo>
                          <a:pt x="0" y="444252"/>
                          <a:pt x="444252" y="0"/>
                          <a:pt x="992264" y="0"/>
                        </a:cubicBezTo>
                        <a:close/>
                        <a:moveTo>
                          <a:pt x="992265" y="243467"/>
                        </a:moveTo>
                        <a:cubicBezTo>
                          <a:pt x="591254" y="243467"/>
                          <a:pt x="266171" y="568550"/>
                          <a:pt x="266171" y="969561"/>
                        </a:cubicBezTo>
                        <a:lnTo>
                          <a:pt x="266171" y="1529893"/>
                        </a:lnTo>
                        <a:cubicBezTo>
                          <a:pt x="266171" y="1930904"/>
                          <a:pt x="591254" y="2255987"/>
                          <a:pt x="992265" y="2255987"/>
                        </a:cubicBezTo>
                        <a:lnTo>
                          <a:pt x="992264" y="2255988"/>
                        </a:lnTo>
                        <a:cubicBezTo>
                          <a:pt x="1393275" y="2255988"/>
                          <a:pt x="1718358" y="1930905"/>
                          <a:pt x="1718358" y="1529894"/>
                        </a:cubicBezTo>
                        <a:cubicBezTo>
                          <a:pt x="1718358" y="1343116"/>
                          <a:pt x="1718359" y="1156339"/>
                          <a:pt x="1718359" y="969561"/>
                        </a:cubicBezTo>
                        <a:cubicBezTo>
                          <a:pt x="1718359" y="568550"/>
                          <a:pt x="1393276" y="243467"/>
                          <a:pt x="992265" y="243467"/>
                        </a:cubicBezTo>
                        <a:close/>
                      </a:path>
                    </a:pathLst>
                  </a:custGeom>
                  <a:solidFill>
                    <a:srgbClr val="000000">
                      <a:lumMod val="50000"/>
                      <a:lumOff val="50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0">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FFFF"/>
                      </a:solidFill>
                      <a:effectLst/>
                      <a:uLnTx/>
                      <a:uFillTx/>
                      <a:ea typeface="+mn-ea"/>
                      <a:cs typeface="+mn-cs"/>
                      <a:sym typeface="Calibri"/>
                    </a:endParaRPr>
                  </a:p>
                </p:txBody>
              </p:sp>
              <p:sp>
                <p:nvSpPr>
                  <p:cNvPr id="278" name="Freeform: Shape 277">
                    <a:extLst>
                      <a:ext uri="{FF2B5EF4-FFF2-40B4-BE49-F238E27FC236}">
                        <a16:creationId xmlns:a16="http://schemas.microsoft.com/office/drawing/2014/main" id="{7B2DABF9-EC74-4B91-A216-E3837C1C3FC9}"/>
                      </a:ext>
                    </a:extLst>
                  </p:cNvPr>
                  <p:cNvSpPr/>
                  <p:nvPr/>
                </p:nvSpPr>
                <p:spPr>
                  <a:xfrm>
                    <a:off x="9246097" y="2987232"/>
                    <a:ext cx="774972" cy="1042414"/>
                  </a:xfrm>
                  <a:custGeom>
                    <a:avLst/>
                    <a:gdLst>
                      <a:gd name="connsiteX0" fmla="*/ 992264 w 1984528"/>
                      <a:gd name="connsiteY0" fmla="*/ 0 h 2642952"/>
                      <a:gd name="connsiteX1" fmla="*/ 1984528 w 1984528"/>
                      <a:gd name="connsiteY1" fmla="*/ 992264 h 2642952"/>
                      <a:gd name="connsiteX2" fmla="*/ 1984528 w 1984528"/>
                      <a:gd name="connsiteY2" fmla="*/ 1650688 h 2642952"/>
                      <a:gd name="connsiteX3" fmla="*/ 992264 w 1984528"/>
                      <a:gd name="connsiteY3" fmla="*/ 2642952 h 2642952"/>
                      <a:gd name="connsiteX4" fmla="*/ 0 w 1984528"/>
                      <a:gd name="connsiteY4" fmla="*/ 1650688 h 2642952"/>
                      <a:gd name="connsiteX5" fmla="*/ 0 w 1984528"/>
                      <a:gd name="connsiteY5" fmla="*/ 992264 h 2642952"/>
                      <a:gd name="connsiteX6" fmla="*/ 992264 w 1984528"/>
                      <a:gd name="connsiteY6" fmla="*/ 0 h 2642952"/>
                      <a:gd name="connsiteX7" fmla="*/ 992265 w 1984528"/>
                      <a:gd name="connsiteY7" fmla="*/ 243467 h 2642952"/>
                      <a:gd name="connsiteX8" fmla="*/ 266171 w 1984528"/>
                      <a:gd name="connsiteY8" fmla="*/ 969561 h 2642952"/>
                      <a:gd name="connsiteX9" fmla="*/ 266171 w 1984528"/>
                      <a:gd name="connsiteY9" fmla="*/ 1529893 h 2642952"/>
                      <a:gd name="connsiteX10" fmla="*/ 992265 w 1984528"/>
                      <a:gd name="connsiteY10" fmla="*/ 2255987 h 2642952"/>
                      <a:gd name="connsiteX11" fmla="*/ 992264 w 1984528"/>
                      <a:gd name="connsiteY11" fmla="*/ 2255988 h 2642952"/>
                      <a:gd name="connsiteX12" fmla="*/ 1718358 w 1984528"/>
                      <a:gd name="connsiteY12" fmla="*/ 1529894 h 2642952"/>
                      <a:gd name="connsiteX13" fmla="*/ 1718359 w 1984528"/>
                      <a:gd name="connsiteY13" fmla="*/ 969561 h 2642952"/>
                      <a:gd name="connsiteX14" fmla="*/ 992265 w 1984528"/>
                      <a:gd name="connsiteY14" fmla="*/ 243467 h 2642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84528" h="2642952">
                        <a:moveTo>
                          <a:pt x="992264" y="0"/>
                        </a:moveTo>
                        <a:cubicBezTo>
                          <a:pt x="1540276" y="0"/>
                          <a:pt x="1984528" y="444252"/>
                          <a:pt x="1984528" y="992264"/>
                        </a:cubicBezTo>
                        <a:lnTo>
                          <a:pt x="1984528" y="1650688"/>
                        </a:lnTo>
                        <a:cubicBezTo>
                          <a:pt x="1984528" y="2198700"/>
                          <a:pt x="1540276" y="2642952"/>
                          <a:pt x="992264" y="2642952"/>
                        </a:cubicBezTo>
                        <a:cubicBezTo>
                          <a:pt x="444252" y="2642952"/>
                          <a:pt x="0" y="2198700"/>
                          <a:pt x="0" y="1650688"/>
                        </a:cubicBezTo>
                        <a:lnTo>
                          <a:pt x="0" y="992264"/>
                        </a:lnTo>
                        <a:cubicBezTo>
                          <a:pt x="0" y="444252"/>
                          <a:pt x="444252" y="0"/>
                          <a:pt x="992264" y="0"/>
                        </a:cubicBezTo>
                        <a:close/>
                        <a:moveTo>
                          <a:pt x="992265" y="243467"/>
                        </a:moveTo>
                        <a:cubicBezTo>
                          <a:pt x="591254" y="243467"/>
                          <a:pt x="266171" y="568550"/>
                          <a:pt x="266171" y="969561"/>
                        </a:cubicBezTo>
                        <a:lnTo>
                          <a:pt x="266171" y="1529893"/>
                        </a:lnTo>
                        <a:cubicBezTo>
                          <a:pt x="266171" y="1930904"/>
                          <a:pt x="591254" y="2255987"/>
                          <a:pt x="992265" y="2255987"/>
                        </a:cubicBezTo>
                        <a:lnTo>
                          <a:pt x="992264" y="2255988"/>
                        </a:lnTo>
                        <a:cubicBezTo>
                          <a:pt x="1393275" y="2255988"/>
                          <a:pt x="1718358" y="1930905"/>
                          <a:pt x="1718358" y="1529894"/>
                        </a:cubicBezTo>
                        <a:cubicBezTo>
                          <a:pt x="1718358" y="1343116"/>
                          <a:pt x="1718359" y="1156339"/>
                          <a:pt x="1718359" y="969561"/>
                        </a:cubicBezTo>
                        <a:cubicBezTo>
                          <a:pt x="1718359" y="568550"/>
                          <a:pt x="1393276" y="243467"/>
                          <a:pt x="992265" y="243467"/>
                        </a:cubicBezTo>
                        <a:close/>
                      </a:path>
                    </a:pathLst>
                  </a:custGeom>
                  <a:solidFill>
                    <a:srgbClr val="000000">
                      <a:lumMod val="65000"/>
                      <a:lumOff val="35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0">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FFFF"/>
                      </a:solidFill>
                      <a:effectLst/>
                      <a:uLnTx/>
                      <a:uFillTx/>
                      <a:ea typeface="+mn-ea"/>
                      <a:cs typeface="+mn-cs"/>
                      <a:sym typeface="Calibri"/>
                    </a:endParaRPr>
                  </a:p>
                </p:txBody>
              </p:sp>
            </p:grpSp>
            <p:grpSp>
              <p:nvGrpSpPr>
                <p:cNvPr id="274" name="Group 273">
                  <a:extLst>
                    <a:ext uri="{FF2B5EF4-FFF2-40B4-BE49-F238E27FC236}">
                      <a16:creationId xmlns:a16="http://schemas.microsoft.com/office/drawing/2014/main" id="{13BEA270-BCEA-476F-B811-89CC263C8C74}"/>
                    </a:ext>
                  </a:extLst>
                </p:cNvPr>
                <p:cNvGrpSpPr/>
                <p:nvPr/>
              </p:nvGrpSpPr>
              <p:grpSpPr>
                <a:xfrm>
                  <a:off x="9148348" y="3578308"/>
                  <a:ext cx="970470" cy="961169"/>
                  <a:chOff x="5343987" y="6077923"/>
                  <a:chExt cx="998464" cy="988902"/>
                </a:xfrm>
              </p:grpSpPr>
              <p:sp>
                <p:nvSpPr>
                  <p:cNvPr id="275" name="Freeform: Shape 274">
                    <a:extLst>
                      <a:ext uri="{FF2B5EF4-FFF2-40B4-BE49-F238E27FC236}">
                        <a16:creationId xmlns:a16="http://schemas.microsoft.com/office/drawing/2014/main" id="{1EEF2C21-F109-49CC-BBBB-8DB06FD24CF3}"/>
                      </a:ext>
                    </a:extLst>
                  </p:cNvPr>
                  <p:cNvSpPr/>
                  <p:nvPr/>
                </p:nvSpPr>
                <p:spPr>
                  <a:xfrm>
                    <a:off x="5343987" y="6077923"/>
                    <a:ext cx="998464" cy="988902"/>
                  </a:xfrm>
                  <a:custGeom>
                    <a:avLst/>
                    <a:gdLst>
                      <a:gd name="connsiteX0" fmla="*/ 64044 w 998464"/>
                      <a:gd name="connsiteY0" fmla="*/ 0 h 988902"/>
                      <a:gd name="connsiteX1" fmla="*/ 934430 w 998464"/>
                      <a:gd name="connsiteY1" fmla="*/ 0 h 988902"/>
                      <a:gd name="connsiteX2" fmla="*/ 966962 w 998464"/>
                      <a:gd name="connsiteY2" fmla="*/ 21971 h 988902"/>
                      <a:gd name="connsiteX3" fmla="*/ 998464 w 998464"/>
                      <a:gd name="connsiteY3" fmla="*/ 97818 h 988902"/>
                      <a:gd name="connsiteX4" fmla="*/ 998464 w 998464"/>
                      <a:gd name="connsiteY4" fmla="*/ 489687 h 988902"/>
                      <a:gd name="connsiteX5" fmla="*/ 499250 w 998464"/>
                      <a:gd name="connsiteY5" fmla="*/ 988902 h 988902"/>
                      <a:gd name="connsiteX6" fmla="*/ 0 w 998464"/>
                      <a:gd name="connsiteY6" fmla="*/ 489687 h 988902"/>
                      <a:gd name="connsiteX7" fmla="*/ 0 w 998464"/>
                      <a:gd name="connsiteY7" fmla="*/ 97818 h 988902"/>
                      <a:gd name="connsiteX8" fmla="*/ 31509 w 998464"/>
                      <a:gd name="connsiteY8" fmla="*/ 21966 h 988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8464" h="988902">
                        <a:moveTo>
                          <a:pt x="64044" y="0"/>
                        </a:moveTo>
                        <a:lnTo>
                          <a:pt x="934430" y="0"/>
                        </a:lnTo>
                        <a:lnTo>
                          <a:pt x="966962" y="21971"/>
                        </a:lnTo>
                        <a:cubicBezTo>
                          <a:pt x="986408" y="41420"/>
                          <a:pt x="998464" y="68259"/>
                          <a:pt x="998464" y="97818"/>
                        </a:cubicBezTo>
                        <a:lnTo>
                          <a:pt x="998464" y="489687"/>
                        </a:lnTo>
                        <a:cubicBezTo>
                          <a:pt x="998464" y="764914"/>
                          <a:pt x="774499" y="988902"/>
                          <a:pt x="499250" y="988902"/>
                        </a:cubicBezTo>
                        <a:cubicBezTo>
                          <a:pt x="224002" y="988902"/>
                          <a:pt x="15" y="764911"/>
                          <a:pt x="0" y="489687"/>
                        </a:cubicBezTo>
                        <a:lnTo>
                          <a:pt x="0" y="97818"/>
                        </a:lnTo>
                        <a:cubicBezTo>
                          <a:pt x="0" y="68252"/>
                          <a:pt x="12060" y="41413"/>
                          <a:pt x="31509" y="21966"/>
                        </a:cubicBezTo>
                        <a:close/>
                      </a:path>
                    </a:pathLst>
                  </a:custGeom>
                  <a:gradFill>
                    <a:gsLst>
                      <a:gs pos="0">
                        <a:srgbClr val="0656B3"/>
                      </a:gs>
                      <a:gs pos="60000">
                        <a:srgbClr val="0656B3">
                          <a:lumMod val="50000"/>
                        </a:srgbClr>
                      </a:gs>
                      <a:gs pos="100000">
                        <a:srgbClr val="FF671F"/>
                      </a:gs>
                    </a:gsLst>
                    <a:lin ang="5400000" scaled="1"/>
                  </a:gradFill>
                  <a:ln w="6350" cap="flat">
                    <a:solidFill>
                      <a:srgbClr val="FFFFFF">
                        <a:alpha val="30000"/>
                      </a:srgbClr>
                    </a:solid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cs typeface="Arial"/>
                      <a:sym typeface="Arial"/>
                    </a:endParaRPr>
                  </a:p>
                </p:txBody>
              </p:sp>
              <p:sp>
                <p:nvSpPr>
                  <p:cNvPr id="276" name="Freeform: Shape 275">
                    <a:extLst>
                      <a:ext uri="{FF2B5EF4-FFF2-40B4-BE49-F238E27FC236}">
                        <a16:creationId xmlns:a16="http://schemas.microsoft.com/office/drawing/2014/main" id="{B85560C8-C09B-4224-838A-A9BC8D7DD80C}"/>
                      </a:ext>
                    </a:extLst>
                  </p:cNvPr>
                  <p:cNvSpPr/>
                  <p:nvPr/>
                </p:nvSpPr>
                <p:spPr>
                  <a:xfrm>
                    <a:off x="5738698" y="6378821"/>
                    <a:ext cx="208661" cy="307924"/>
                  </a:xfrm>
                  <a:custGeom>
                    <a:avLst/>
                    <a:gdLst>
                      <a:gd name="connsiteX0" fmla="*/ 141462 w 282924"/>
                      <a:gd name="connsiteY0" fmla="*/ 0 h 417518"/>
                      <a:gd name="connsiteX1" fmla="*/ 282924 w 282924"/>
                      <a:gd name="connsiteY1" fmla="*/ 141462 h 417518"/>
                      <a:gd name="connsiteX2" fmla="*/ 185254 w 282924"/>
                      <a:gd name="connsiteY2" fmla="*/ 275451 h 417518"/>
                      <a:gd name="connsiteX3" fmla="*/ 185254 w 282924"/>
                      <a:gd name="connsiteY3" fmla="*/ 373924 h 417518"/>
                      <a:gd name="connsiteX4" fmla="*/ 141661 w 282924"/>
                      <a:gd name="connsiteY4" fmla="*/ 417518 h 417518"/>
                      <a:gd name="connsiteX5" fmla="*/ 98067 w 282924"/>
                      <a:gd name="connsiteY5" fmla="*/ 373924 h 417518"/>
                      <a:gd name="connsiteX6" fmla="*/ 98067 w 282924"/>
                      <a:gd name="connsiteY6" fmla="*/ 275451 h 417518"/>
                      <a:gd name="connsiteX7" fmla="*/ 0 w 282924"/>
                      <a:gd name="connsiteY7" fmla="*/ 141462 h 417518"/>
                      <a:gd name="connsiteX8" fmla="*/ 141462 w 282924"/>
                      <a:gd name="connsiteY8" fmla="*/ 0 h 417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2924" h="417518">
                        <a:moveTo>
                          <a:pt x="141462" y="0"/>
                        </a:moveTo>
                        <a:cubicBezTo>
                          <a:pt x="219555" y="0"/>
                          <a:pt x="282924" y="63568"/>
                          <a:pt x="282924" y="141462"/>
                        </a:cubicBezTo>
                        <a:cubicBezTo>
                          <a:pt x="283122" y="204212"/>
                          <a:pt x="241950" y="257081"/>
                          <a:pt x="185254" y="275451"/>
                        </a:cubicBezTo>
                        <a:lnTo>
                          <a:pt x="185254" y="373924"/>
                        </a:lnTo>
                        <a:cubicBezTo>
                          <a:pt x="185254" y="397937"/>
                          <a:pt x="165674" y="417518"/>
                          <a:pt x="141661" y="417518"/>
                        </a:cubicBezTo>
                        <a:cubicBezTo>
                          <a:pt x="117648" y="417518"/>
                          <a:pt x="98067" y="397937"/>
                          <a:pt x="98067" y="373924"/>
                        </a:cubicBezTo>
                        <a:lnTo>
                          <a:pt x="98067" y="275451"/>
                        </a:lnTo>
                        <a:cubicBezTo>
                          <a:pt x="41371" y="256886"/>
                          <a:pt x="0" y="204212"/>
                          <a:pt x="0" y="141462"/>
                        </a:cubicBezTo>
                        <a:cubicBezTo>
                          <a:pt x="0" y="63369"/>
                          <a:pt x="63568" y="0"/>
                          <a:pt x="141462" y="0"/>
                        </a:cubicBezTo>
                        <a:close/>
                      </a:path>
                    </a:pathLst>
                  </a:custGeom>
                  <a:solidFill>
                    <a:srgbClr val="FFFFFF">
                      <a:lumMod val="95000"/>
                    </a:srgbClr>
                  </a:solidFill>
                  <a:ln w="9797"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cs typeface="Arial"/>
                      <a:sym typeface="Arial"/>
                    </a:endParaRPr>
                  </a:p>
                </p:txBody>
              </p:sp>
            </p:grpSp>
          </p:grpSp>
        </p:grpSp>
      </p:grpSp>
      <p:grpSp>
        <p:nvGrpSpPr>
          <p:cNvPr id="437" name="Group 436">
            <a:extLst>
              <a:ext uri="{FF2B5EF4-FFF2-40B4-BE49-F238E27FC236}">
                <a16:creationId xmlns:a16="http://schemas.microsoft.com/office/drawing/2014/main" id="{74636E8F-7AD2-46EF-B578-0E503D7A0737}"/>
              </a:ext>
            </a:extLst>
          </p:cNvPr>
          <p:cNvGrpSpPr/>
          <p:nvPr/>
        </p:nvGrpSpPr>
        <p:grpSpPr>
          <a:xfrm>
            <a:off x="-14289" y="1126907"/>
            <a:ext cx="12192001" cy="3526309"/>
            <a:chOff x="-1" y="1507907"/>
            <a:chExt cx="12192001" cy="3526309"/>
          </a:xfrm>
        </p:grpSpPr>
        <p:grpSp>
          <p:nvGrpSpPr>
            <p:cNvPr id="438" name="Group 437">
              <a:extLst>
                <a:ext uri="{FF2B5EF4-FFF2-40B4-BE49-F238E27FC236}">
                  <a16:creationId xmlns:a16="http://schemas.microsoft.com/office/drawing/2014/main" id="{6D3E5C56-E4FF-42E1-9D72-794BB8EA677F}"/>
                </a:ext>
              </a:extLst>
            </p:cNvPr>
            <p:cNvGrpSpPr/>
            <p:nvPr/>
          </p:nvGrpSpPr>
          <p:grpSpPr>
            <a:xfrm>
              <a:off x="-1" y="1507907"/>
              <a:ext cx="11864454" cy="3526309"/>
              <a:chOff x="-1" y="1507907"/>
              <a:chExt cx="11864454" cy="3526309"/>
            </a:xfrm>
          </p:grpSpPr>
          <p:cxnSp>
            <p:nvCxnSpPr>
              <p:cNvPr id="446" name="Straight Connector 445">
                <a:extLst>
                  <a:ext uri="{FF2B5EF4-FFF2-40B4-BE49-F238E27FC236}">
                    <a16:creationId xmlns:a16="http://schemas.microsoft.com/office/drawing/2014/main" id="{D7E2C503-2EC4-4B01-AB3A-793F621C4460}"/>
                  </a:ext>
                </a:extLst>
              </p:cNvPr>
              <p:cNvCxnSpPr>
                <a:cxnSpLocks/>
              </p:cNvCxnSpPr>
              <p:nvPr/>
            </p:nvCxnSpPr>
            <p:spPr>
              <a:xfrm flipH="1">
                <a:off x="-1" y="1970777"/>
                <a:ext cx="5369397" cy="0"/>
              </a:xfrm>
              <a:prstGeom prst="line">
                <a:avLst/>
              </a:prstGeom>
              <a:noFill/>
              <a:ln w="6350" cap="flat" cmpd="sng" algn="ctr">
                <a:solidFill>
                  <a:srgbClr val="0656B3">
                    <a:lumMod val="75000"/>
                  </a:srgbClr>
                </a:solidFill>
                <a:prstDash val="solid"/>
                <a:miter lim="800000"/>
              </a:ln>
              <a:effectLst/>
            </p:spPr>
          </p:cxnSp>
          <p:grpSp>
            <p:nvGrpSpPr>
              <p:cNvPr id="447" name="Group 446">
                <a:extLst>
                  <a:ext uri="{FF2B5EF4-FFF2-40B4-BE49-F238E27FC236}">
                    <a16:creationId xmlns:a16="http://schemas.microsoft.com/office/drawing/2014/main" id="{1F766992-1F61-4B18-B235-E978A983D520}"/>
                  </a:ext>
                </a:extLst>
              </p:cNvPr>
              <p:cNvGrpSpPr/>
              <p:nvPr/>
            </p:nvGrpSpPr>
            <p:grpSpPr>
              <a:xfrm>
                <a:off x="262775" y="1507907"/>
                <a:ext cx="11601678" cy="3526309"/>
                <a:chOff x="338975" y="1507907"/>
                <a:chExt cx="11601678" cy="3526309"/>
              </a:xfrm>
            </p:grpSpPr>
            <p:grpSp>
              <p:nvGrpSpPr>
                <p:cNvPr id="448" name="Group 447">
                  <a:extLst>
                    <a:ext uri="{FF2B5EF4-FFF2-40B4-BE49-F238E27FC236}">
                      <a16:creationId xmlns:a16="http://schemas.microsoft.com/office/drawing/2014/main" id="{66E8BD1B-3A3E-4DBC-B4E1-75E2F35D4A8F}"/>
                    </a:ext>
                  </a:extLst>
                </p:cNvPr>
                <p:cNvGrpSpPr/>
                <p:nvPr/>
              </p:nvGrpSpPr>
              <p:grpSpPr>
                <a:xfrm>
                  <a:off x="338975" y="1970777"/>
                  <a:ext cx="11601678" cy="3063439"/>
                  <a:chOff x="338975" y="1970777"/>
                  <a:chExt cx="11601678" cy="3063439"/>
                </a:xfrm>
              </p:grpSpPr>
              <p:sp>
                <p:nvSpPr>
                  <p:cNvPr id="450" name="TextBox 449">
                    <a:extLst>
                      <a:ext uri="{FF2B5EF4-FFF2-40B4-BE49-F238E27FC236}">
                        <a16:creationId xmlns:a16="http://schemas.microsoft.com/office/drawing/2014/main" id="{9A59A860-0C5A-4FCB-9D02-FACD395502F9}"/>
                      </a:ext>
                    </a:extLst>
                  </p:cNvPr>
                  <p:cNvSpPr txBox="1"/>
                  <p:nvPr/>
                </p:nvSpPr>
                <p:spPr>
                  <a:xfrm>
                    <a:off x="338975" y="2057400"/>
                    <a:ext cx="4218834" cy="584775"/>
                  </a:xfrm>
                  <a:prstGeom prst="rect">
                    <a:avLst/>
                  </a:prstGeom>
                  <a:noFill/>
                </p:spPr>
                <p:txBody>
                  <a:bodyPr wrap="square" rtlCol="0" anchor="ctr">
                    <a:spAutoFit/>
                  </a:bodyPr>
                  <a:lstStyle/>
                  <a:p>
                    <a:pPr marL="0" marR="0" lvl="0" indent="0" algn="ctr" defTabSz="914400" eaLnBrk="1" fontAlgn="auto" latinLnBrk="0" hangingPunct="1">
                      <a:lnSpc>
                        <a:spcPct val="100000"/>
                      </a:lnSpc>
                      <a:spcBef>
                        <a:spcPts val="0"/>
                      </a:spcBef>
                      <a:spcAft>
                        <a:spcPts val="0"/>
                      </a:spcAft>
                      <a:buClr>
                        <a:srgbClr val="000000">
                          <a:lumMod val="65000"/>
                          <a:lumOff val="35000"/>
                        </a:srgbClr>
                      </a:buClr>
                      <a:buSzPct val="95000"/>
                      <a:buFontTx/>
                      <a:buNone/>
                      <a:tabLst/>
                      <a:defRPr/>
                    </a:pPr>
                    <a:r>
                      <a:rPr kumimoji="0" lang="en-GB" sz="1600" b="0" i="0" u="none" strike="noStrike" kern="0" cap="none" spc="0" normalizeH="0" baseline="0" noProof="0" dirty="0">
                        <a:ln>
                          <a:noFill/>
                        </a:ln>
                        <a:solidFill>
                          <a:srgbClr val="FFFFFF">
                            <a:lumMod val="95000"/>
                          </a:srgbClr>
                        </a:solidFill>
                        <a:effectLst/>
                        <a:uLnTx/>
                        <a:uFillTx/>
                        <a:cs typeface="Arial" panose="020B0604020202020204" pitchFamily="34" charset="0"/>
                      </a:rPr>
                      <a:t>Protects SMSA data from loss, theft, or misuse. - Ensures confidentiality</a:t>
                    </a:r>
                    <a:endParaRPr kumimoji="0" lang="en-US" sz="1600" b="0" i="0" u="none" strike="noStrike" kern="0" cap="none" spc="0" normalizeH="0" baseline="0" noProof="0" dirty="0">
                      <a:ln>
                        <a:noFill/>
                      </a:ln>
                      <a:solidFill>
                        <a:srgbClr val="FFFFFF">
                          <a:lumMod val="95000"/>
                        </a:srgbClr>
                      </a:solidFill>
                      <a:effectLst/>
                      <a:uLnTx/>
                      <a:uFillTx/>
                      <a:cs typeface="Arial" panose="020B0604020202020204" pitchFamily="34" charset="0"/>
                    </a:endParaRPr>
                  </a:p>
                </p:txBody>
              </p:sp>
              <p:cxnSp>
                <p:nvCxnSpPr>
                  <p:cNvPr id="451" name="Straight Connector 450">
                    <a:extLst>
                      <a:ext uri="{FF2B5EF4-FFF2-40B4-BE49-F238E27FC236}">
                        <a16:creationId xmlns:a16="http://schemas.microsoft.com/office/drawing/2014/main" id="{530E7ADF-2928-420B-89D8-BA3E88C22DA8}"/>
                      </a:ext>
                    </a:extLst>
                  </p:cNvPr>
                  <p:cNvCxnSpPr>
                    <a:cxnSpLocks/>
                  </p:cNvCxnSpPr>
                  <p:nvPr/>
                </p:nvCxnSpPr>
                <p:spPr>
                  <a:xfrm>
                    <a:off x="2038552" y="1970777"/>
                    <a:ext cx="819681" cy="0"/>
                  </a:xfrm>
                  <a:prstGeom prst="line">
                    <a:avLst/>
                  </a:prstGeom>
                  <a:noFill/>
                  <a:ln w="57150" cap="flat" cmpd="sng" algn="ctr">
                    <a:solidFill>
                      <a:srgbClr val="FF671F"/>
                    </a:solidFill>
                    <a:prstDash val="solid"/>
                    <a:miter lim="800000"/>
                  </a:ln>
                  <a:effectLst/>
                </p:spPr>
              </p:cxnSp>
              <p:sp>
                <p:nvSpPr>
                  <p:cNvPr id="483" name="TextBox 482">
                    <a:extLst>
                      <a:ext uri="{FF2B5EF4-FFF2-40B4-BE49-F238E27FC236}">
                        <a16:creationId xmlns:a16="http://schemas.microsoft.com/office/drawing/2014/main" id="{A3CE2DD5-DE8C-40A1-B844-95B703D98C84}"/>
                      </a:ext>
                    </a:extLst>
                  </p:cNvPr>
                  <p:cNvSpPr txBox="1"/>
                  <p:nvPr/>
                </p:nvSpPr>
                <p:spPr>
                  <a:xfrm>
                    <a:off x="7721819" y="4695662"/>
                    <a:ext cx="4218834" cy="338554"/>
                  </a:xfrm>
                  <a:prstGeom prst="rect">
                    <a:avLst/>
                  </a:prstGeom>
                  <a:noFill/>
                </p:spPr>
                <p:txBody>
                  <a:bodyPr wrap="square" rtlCol="0" anchor="ctr">
                    <a:spAutoFit/>
                  </a:bodyPr>
                  <a:lstStyle/>
                  <a:p>
                    <a:pPr marL="0" marR="0" lvl="0" indent="0" algn="ctr" defTabSz="914400" eaLnBrk="1" fontAlgn="auto" latinLnBrk="0" hangingPunct="1">
                      <a:lnSpc>
                        <a:spcPct val="100000"/>
                      </a:lnSpc>
                      <a:spcBef>
                        <a:spcPts val="0"/>
                      </a:spcBef>
                      <a:spcAft>
                        <a:spcPts val="0"/>
                      </a:spcAft>
                      <a:buClr>
                        <a:srgbClr val="000000">
                          <a:lumMod val="65000"/>
                          <a:lumOff val="35000"/>
                        </a:srgbClr>
                      </a:buClr>
                      <a:buSzPct val="95000"/>
                      <a:buFontTx/>
                      <a:buNone/>
                      <a:tabLst/>
                      <a:defRPr/>
                    </a:pPr>
                    <a:r>
                      <a:rPr kumimoji="0" lang="en-GB" sz="1600" b="0" i="0" u="none" strike="noStrike" kern="0" cap="none" spc="0" normalizeH="0" baseline="0" noProof="0" dirty="0">
                        <a:ln>
                          <a:noFill/>
                        </a:ln>
                        <a:solidFill>
                          <a:srgbClr val="FFFFFF">
                            <a:lumMod val="95000"/>
                          </a:srgbClr>
                        </a:solidFill>
                        <a:effectLst/>
                        <a:uLnTx/>
                        <a:uFillTx/>
                        <a:cs typeface="Arial" panose="020B0604020202020204" pitchFamily="34" charset="0"/>
                      </a:rPr>
                      <a:t>Reduces financial losses from security incidents</a:t>
                    </a:r>
                    <a:endParaRPr kumimoji="0" lang="en-US" sz="1600" b="0" i="0" u="none" strike="noStrike" kern="0" cap="none" spc="0" normalizeH="0" baseline="0" noProof="0" dirty="0">
                      <a:ln>
                        <a:noFill/>
                      </a:ln>
                      <a:solidFill>
                        <a:srgbClr val="FFFFFF">
                          <a:lumMod val="95000"/>
                        </a:srgbClr>
                      </a:solidFill>
                      <a:effectLst/>
                      <a:uLnTx/>
                      <a:uFillTx/>
                      <a:cs typeface="Arial" panose="020B0604020202020204" pitchFamily="34" charset="0"/>
                    </a:endParaRPr>
                  </a:p>
                </p:txBody>
              </p:sp>
            </p:grpSp>
            <p:sp>
              <p:nvSpPr>
                <p:cNvPr id="449" name="TextBox 448">
                  <a:extLst>
                    <a:ext uri="{FF2B5EF4-FFF2-40B4-BE49-F238E27FC236}">
                      <a16:creationId xmlns:a16="http://schemas.microsoft.com/office/drawing/2014/main" id="{9BACF321-C708-40BF-84E3-17184AE6E598}"/>
                    </a:ext>
                  </a:extLst>
                </p:cNvPr>
                <p:cNvSpPr txBox="1"/>
                <p:nvPr/>
              </p:nvSpPr>
              <p:spPr>
                <a:xfrm>
                  <a:off x="2115086" y="1507907"/>
                  <a:ext cx="666612" cy="369332"/>
                </a:xfrm>
                <a:prstGeom prst="rect">
                  <a:avLst/>
                </a:prstGeom>
                <a:noFill/>
              </p:spPr>
              <p:txBody>
                <a:bodyPr wrap="square" rtlCol="0" anchor="ctr">
                  <a:spAutoFit/>
                </a:bodyPr>
                <a:lstStyle/>
                <a:p>
                  <a:pPr marL="0" marR="0" lvl="0" indent="0" algn="ctr" defTabSz="914400" eaLnBrk="1" fontAlgn="auto" latinLnBrk="0" hangingPunct="1">
                    <a:lnSpc>
                      <a:spcPct val="100000"/>
                    </a:lnSpc>
                    <a:spcBef>
                      <a:spcPts val="0"/>
                    </a:spcBef>
                    <a:spcAft>
                      <a:spcPts val="0"/>
                    </a:spcAft>
                    <a:buClr>
                      <a:srgbClr val="000000">
                        <a:lumMod val="65000"/>
                        <a:lumOff val="35000"/>
                      </a:srgbClr>
                    </a:buClr>
                    <a:buSzPct val="95000"/>
                    <a:buFontTx/>
                    <a:buNone/>
                    <a:tabLst/>
                    <a:defRPr/>
                  </a:pPr>
                  <a:r>
                    <a:rPr kumimoji="0" lang="en-US" sz="1800" b="1" i="0" u="none" strike="noStrike" kern="0" cap="none" spc="0" normalizeH="0" baseline="0" noProof="0" dirty="0">
                      <a:ln>
                        <a:noFill/>
                      </a:ln>
                      <a:solidFill>
                        <a:srgbClr val="FFFFFF">
                          <a:lumMod val="95000"/>
                        </a:srgbClr>
                      </a:solidFill>
                      <a:effectLst/>
                      <a:uLnTx/>
                      <a:uFillTx/>
                      <a:cs typeface="Arial" panose="020B0604020202020204" pitchFamily="34" charset="0"/>
                    </a:rPr>
                    <a:t>01</a:t>
                  </a:r>
                </a:p>
              </p:txBody>
            </p:sp>
          </p:grpSp>
        </p:grpSp>
        <p:grpSp>
          <p:nvGrpSpPr>
            <p:cNvPr id="439" name="Group 438">
              <a:extLst>
                <a:ext uri="{FF2B5EF4-FFF2-40B4-BE49-F238E27FC236}">
                  <a16:creationId xmlns:a16="http://schemas.microsoft.com/office/drawing/2014/main" id="{D5FA9461-02F5-4D74-8685-0225F7787AC5}"/>
                </a:ext>
              </a:extLst>
            </p:cNvPr>
            <p:cNvGrpSpPr/>
            <p:nvPr/>
          </p:nvGrpSpPr>
          <p:grpSpPr>
            <a:xfrm>
              <a:off x="7207013" y="1507907"/>
              <a:ext cx="4984987" cy="462870"/>
              <a:chOff x="7207013" y="1507907"/>
              <a:chExt cx="4984987" cy="462870"/>
            </a:xfrm>
          </p:grpSpPr>
          <p:cxnSp>
            <p:nvCxnSpPr>
              <p:cNvPr id="440" name="Straight Connector 439">
                <a:extLst>
                  <a:ext uri="{FF2B5EF4-FFF2-40B4-BE49-F238E27FC236}">
                    <a16:creationId xmlns:a16="http://schemas.microsoft.com/office/drawing/2014/main" id="{F02DAB29-2F8E-4288-832F-3EBCC39780CF}"/>
                  </a:ext>
                </a:extLst>
              </p:cNvPr>
              <p:cNvCxnSpPr>
                <a:cxnSpLocks/>
              </p:cNvCxnSpPr>
              <p:nvPr/>
            </p:nvCxnSpPr>
            <p:spPr>
              <a:xfrm flipH="1">
                <a:off x="7207013" y="1970777"/>
                <a:ext cx="4984987" cy="0"/>
              </a:xfrm>
              <a:prstGeom prst="line">
                <a:avLst/>
              </a:prstGeom>
              <a:noFill/>
              <a:ln w="6350" cap="flat" cmpd="sng" algn="ctr">
                <a:solidFill>
                  <a:srgbClr val="0656B3">
                    <a:lumMod val="75000"/>
                  </a:srgbClr>
                </a:solidFill>
                <a:prstDash val="solid"/>
                <a:miter lim="800000"/>
              </a:ln>
              <a:effectLst/>
            </p:spPr>
          </p:cxnSp>
          <p:grpSp>
            <p:nvGrpSpPr>
              <p:cNvPr id="441" name="Group 440">
                <a:extLst>
                  <a:ext uri="{FF2B5EF4-FFF2-40B4-BE49-F238E27FC236}">
                    <a16:creationId xmlns:a16="http://schemas.microsoft.com/office/drawing/2014/main" id="{79625616-6F95-47CE-BE60-697640CD4D6D}"/>
                  </a:ext>
                </a:extLst>
              </p:cNvPr>
              <p:cNvGrpSpPr/>
              <p:nvPr/>
            </p:nvGrpSpPr>
            <p:grpSpPr>
              <a:xfrm>
                <a:off x="9414274" y="1507907"/>
                <a:ext cx="819681" cy="462870"/>
                <a:chOff x="2038552" y="1507907"/>
                <a:chExt cx="819681" cy="462870"/>
              </a:xfrm>
            </p:grpSpPr>
            <p:cxnSp>
              <p:nvCxnSpPr>
                <p:cNvPr id="445" name="Straight Connector 444">
                  <a:extLst>
                    <a:ext uri="{FF2B5EF4-FFF2-40B4-BE49-F238E27FC236}">
                      <a16:creationId xmlns:a16="http://schemas.microsoft.com/office/drawing/2014/main" id="{22D38098-10ED-4E5C-81EB-CA1B01E2664E}"/>
                    </a:ext>
                  </a:extLst>
                </p:cNvPr>
                <p:cNvCxnSpPr>
                  <a:cxnSpLocks/>
                </p:cNvCxnSpPr>
                <p:nvPr/>
              </p:nvCxnSpPr>
              <p:spPr>
                <a:xfrm>
                  <a:off x="2038552" y="1970777"/>
                  <a:ext cx="819681" cy="0"/>
                </a:xfrm>
                <a:prstGeom prst="line">
                  <a:avLst/>
                </a:prstGeom>
                <a:noFill/>
                <a:ln w="57150" cap="flat" cmpd="sng" algn="ctr">
                  <a:solidFill>
                    <a:srgbClr val="FF671F"/>
                  </a:solidFill>
                  <a:prstDash val="solid"/>
                  <a:miter lim="800000"/>
                </a:ln>
                <a:effectLst/>
              </p:spPr>
            </p:cxnSp>
            <p:sp>
              <p:nvSpPr>
                <p:cNvPr id="443" name="TextBox 442">
                  <a:extLst>
                    <a:ext uri="{FF2B5EF4-FFF2-40B4-BE49-F238E27FC236}">
                      <a16:creationId xmlns:a16="http://schemas.microsoft.com/office/drawing/2014/main" id="{A0E2FEE8-ED74-40CE-90C7-2AC31AE08695}"/>
                    </a:ext>
                  </a:extLst>
                </p:cNvPr>
                <p:cNvSpPr txBox="1"/>
                <p:nvPr/>
              </p:nvSpPr>
              <p:spPr>
                <a:xfrm>
                  <a:off x="2115086" y="1507907"/>
                  <a:ext cx="666612" cy="369332"/>
                </a:xfrm>
                <a:prstGeom prst="rect">
                  <a:avLst/>
                </a:prstGeom>
                <a:noFill/>
              </p:spPr>
              <p:txBody>
                <a:bodyPr wrap="square" rtlCol="0" anchor="ctr">
                  <a:spAutoFit/>
                </a:bodyPr>
                <a:lstStyle/>
                <a:p>
                  <a:pPr marL="0" marR="0" lvl="0" indent="0" algn="ctr" defTabSz="914400" eaLnBrk="1" fontAlgn="auto" latinLnBrk="0" hangingPunct="1">
                    <a:lnSpc>
                      <a:spcPct val="100000"/>
                    </a:lnSpc>
                    <a:spcBef>
                      <a:spcPts val="0"/>
                    </a:spcBef>
                    <a:spcAft>
                      <a:spcPts val="0"/>
                    </a:spcAft>
                    <a:buClr>
                      <a:srgbClr val="000000">
                        <a:lumMod val="65000"/>
                        <a:lumOff val="35000"/>
                      </a:srgbClr>
                    </a:buClr>
                    <a:buSzPct val="95000"/>
                    <a:buFontTx/>
                    <a:buNone/>
                    <a:tabLst/>
                    <a:defRPr/>
                  </a:pPr>
                  <a:r>
                    <a:rPr kumimoji="0" lang="en-US" sz="1800" b="1" i="0" u="none" strike="noStrike" kern="0" cap="none" spc="0" normalizeH="0" baseline="0" noProof="0" dirty="0">
                      <a:ln>
                        <a:noFill/>
                      </a:ln>
                      <a:solidFill>
                        <a:srgbClr val="FFFFFF">
                          <a:lumMod val="95000"/>
                        </a:srgbClr>
                      </a:solidFill>
                      <a:effectLst/>
                      <a:uLnTx/>
                      <a:uFillTx/>
                      <a:cs typeface="Arial" panose="020B0604020202020204" pitchFamily="34" charset="0"/>
                    </a:rPr>
                    <a:t>05</a:t>
                  </a:r>
                </a:p>
              </p:txBody>
            </p:sp>
          </p:grpSp>
        </p:grpSp>
      </p:grpSp>
      <p:sp>
        <p:nvSpPr>
          <p:cNvPr id="452" name="Slide Number Placeholder 6">
            <a:extLst>
              <a:ext uri="{FF2B5EF4-FFF2-40B4-BE49-F238E27FC236}">
                <a16:creationId xmlns:a16="http://schemas.microsoft.com/office/drawing/2014/main" id="{55AC8135-4E21-4232-9E8F-F00FEDB7A5BB}"/>
              </a:ext>
            </a:extLst>
          </p:cNvPr>
          <p:cNvSpPr txBox="1">
            <a:spLocks/>
          </p:cNvSpPr>
          <p:nvPr/>
        </p:nvSpPr>
        <p:spPr>
          <a:xfrm>
            <a:off x="11698785" y="-51923"/>
            <a:ext cx="393192" cy="144327"/>
          </a:xfrm>
          <a:prstGeom prst="rect">
            <a:avLst/>
          </a:prstGeom>
        </p:spPr>
        <p:txBody>
          <a:bodyPr vert="horz" lIns="91440" tIns="45720" rIns="91440" bIns="45720" rtlCol="0" anchor="ctr"/>
          <a:lstStyle>
            <a:defPPr>
              <a:defRPr lang="en-US"/>
            </a:defPPr>
            <a:lvl1pPr marL="0" algn="ctr" defTabSz="914400" rtl="0" eaLnBrk="1" latinLnBrk="0" hangingPunct="1">
              <a:defRPr sz="1000" kern="1200">
                <a:solidFill>
                  <a:schemeClr val="bg2">
                    <a:lumMod val="85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481E0E-8148-446F-86F1-6B3613DA19C8}" type="slidenum">
              <a:rPr lang="en-US" smtClean="0">
                <a:solidFill>
                  <a:srgbClr val="FFFFFF">
                    <a:lumMod val="85000"/>
                  </a:srgbClr>
                </a:solidFill>
                <a:latin typeface="+mn-lt"/>
              </a:rPr>
              <a:pPr/>
              <a:t>7</a:t>
            </a:fld>
            <a:endParaRPr lang="en-US" dirty="0">
              <a:solidFill>
                <a:srgbClr val="FFFFFF">
                  <a:lumMod val="85000"/>
                </a:srgbClr>
              </a:solidFill>
              <a:latin typeface="+mn-lt"/>
            </a:endParaRPr>
          </a:p>
        </p:txBody>
      </p:sp>
      <p:grpSp>
        <p:nvGrpSpPr>
          <p:cNvPr id="526" name="Group 525">
            <a:extLst>
              <a:ext uri="{FF2B5EF4-FFF2-40B4-BE49-F238E27FC236}">
                <a16:creationId xmlns:a16="http://schemas.microsoft.com/office/drawing/2014/main" id="{F7423ECF-353A-4852-997E-C4CE0CE33F6D}"/>
              </a:ext>
            </a:extLst>
          </p:cNvPr>
          <p:cNvGrpSpPr/>
          <p:nvPr/>
        </p:nvGrpSpPr>
        <p:grpSpPr>
          <a:xfrm>
            <a:off x="-22748" y="2441535"/>
            <a:ext cx="12192001" cy="1163771"/>
            <a:chOff x="-1" y="1507907"/>
            <a:chExt cx="12192001" cy="1163771"/>
          </a:xfrm>
        </p:grpSpPr>
        <p:grpSp>
          <p:nvGrpSpPr>
            <p:cNvPr id="527" name="Group 526">
              <a:extLst>
                <a:ext uri="{FF2B5EF4-FFF2-40B4-BE49-F238E27FC236}">
                  <a16:creationId xmlns:a16="http://schemas.microsoft.com/office/drawing/2014/main" id="{CC94FBED-0B77-4A39-9B19-D75FF219EB18}"/>
                </a:ext>
              </a:extLst>
            </p:cNvPr>
            <p:cNvGrpSpPr/>
            <p:nvPr/>
          </p:nvGrpSpPr>
          <p:grpSpPr>
            <a:xfrm>
              <a:off x="-1" y="1507907"/>
              <a:ext cx="11754718" cy="1163771"/>
              <a:chOff x="-1" y="1507907"/>
              <a:chExt cx="11754718" cy="1163771"/>
            </a:xfrm>
          </p:grpSpPr>
          <p:cxnSp>
            <p:nvCxnSpPr>
              <p:cNvPr id="533" name="Straight Connector 532">
                <a:extLst>
                  <a:ext uri="{FF2B5EF4-FFF2-40B4-BE49-F238E27FC236}">
                    <a16:creationId xmlns:a16="http://schemas.microsoft.com/office/drawing/2014/main" id="{8FC7F6AF-9011-471F-899F-DC451E5DAD6A}"/>
                  </a:ext>
                </a:extLst>
              </p:cNvPr>
              <p:cNvCxnSpPr>
                <a:cxnSpLocks/>
              </p:cNvCxnSpPr>
              <p:nvPr/>
            </p:nvCxnSpPr>
            <p:spPr>
              <a:xfrm flipH="1">
                <a:off x="-1" y="1970777"/>
                <a:ext cx="5369397" cy="0"/>
              </a:xfrm>
              <a:prstGeom prst="line">
                <a:avLst/>
              </a:prstGeom>
              <a:noFill/>
              <a:ln w="6350" cap="flat" cmpd="sng" algn="ctr">
                <a:solidFill>
                  <a:srgbClr val="0656B3">
                    <a:lumMod val="75000"/>
                  </a:srgbClr>
                </a:solidFill>
                <a:prstDash val="solid"/>
                <a:miter lim="800000"/>
              </a:ln>
              <a:effectLst/>
            </p:spPr>
          </p:cxnSp>
          <p:grpSp>
            <p:nvGrpSpPr>
              <p:cNvPr id="534" name="Group 533">
                <a:extLst>
                  <a:ext uri="{FF2B5EF4-FFF2-40B4-BE49-F238E27FC236}">
                    <a16:creationId xmlns:a16="http://schemas.microsoft.com/office/drawing/2014/main" id="{89AE55C7-EE06-4ECA-87AA-C87C8C8A602B}"/>
                  </a:ext>
                </a:extLst>
              </p:cNvPr>
              <p:cNvGrpSpPr/>
              <p:nvPr/>
            </p:nvGrpSpPr>
            <p:grpSpPr>
              <a:xfrm>
                <a:off x="262775" y="1507907"/>
                <a:ext cx="11491942" cy="1163771"/>
                <a:chOff x="338975" y="1507907"/>
                <a:chExt cx="11491942" cy="1163771"/>
              </a:xfrm>
            </p:grpSpPr>
            <p:grpSp>
              <p:nvGrpSpPr>
                <p:cNvPr id="535" name="Group 534">
                  <a:extLst>
                    <a:ext uri="{FF2B5EF4-FFF2-40B4-BE49-F238E27FC236}">
                      <a16:creationId xmlns:a16="http://schemas.microsoft.com/office/drawing/2014/main" id="{6578C501-1633-4325-B1F6-D2ED161AD186}"/>
                    </a:ext>
                  </a:extLst>
                </p:cNvPr>
                <p:cNvGrpSpPr/>
                <p:nvPr/>
              </p:nvGrpSpPr>
              <p:grpSpPr>
                <a:xfrm>
                  <a:off x="338975" y="1970777"/>
                  <a:ext cx="11491942" cy="700901"/>
                  <a:chOff x="338975" y="1970777"/>
                  <a:chExt cx="11491942" cy="700901"/>
                </a:xfrm>
              </p:grpSpPr>
              <p:sp>
                <p:nvSpPr>
                  <p:cNvPr id="537" name="TextBox 536">
                    <a:extLst>
                      <a:ext uri="{FF2B5EF4-FFF2-40B4-BE49-F238E27FC236}">
                        <a16:creationId xmlns:a16="http://schemas.microsoft.com/office/drawing/2014/main" id="{49916D43-6192-42F9-B82F-7C34DC1F0B56}"/>
                      </a:ext>
                    </a:extLst>
                  </p:cNvPr>
                  <p:cNvSpPr txBox="1"/>
                  <p:nvPr/>
                </p:nvSpPr>
                <p:spPr>
                  <a:xfrm>
                    <a:off x="338975" y="2057400"/>
                    <a:ext cx="4218834" cy="584775"/>
                  </a:xfrm>
                  <a:prstGeom prst="rect">
                    <a:avLst/>
                  </a:prstGeom>
                  <a:noFill/>
                </p:spPr>
                <p:txBody>
                  <a:bodyPr wrap="square" rtlCol="0" anchor="ctr">
                    <a:spAutoFit/>
                  </a:bodyPr>
                  <a:lstStyle/>
                  <a:p>
                    <a:pPr marL="0" marR="0" lvl="0" indent="0" algn="ctr" defTabSz="914400" eaLnBrk="1" fontAlgn="auto" latinLnBrk="0" hangingPunct="1">
                      <a:lnSpc>
                        <a:spcPct val="100000"/>
                      </a:lnSpc>
                      <a:spcBef>
                        <a:spcPts val="0"/>
                      </a:spcBef>
                      <a:spcAft>
                        <a:spcPts val="0"/>
                      </a:spcAft>
                      <a:buClr>
                        <a:srgbClr val="000000">
                          <a:lumMod val="65000"/>
                          <a:lumOff val="35000"/>
                        </a:srgbClr>
                      </a:buClr>
                      <a:buSzPct val="95000"/>
                      <a:buFontTx/>
                      <a:buNone/>
                      <a:tabLst/>
                      <a:defRPr/>
                    </a:pPr>
                    <a:r>
                      <a:rPr kumimoji="0" lang="en-GB" sz="1600" b="0" i="0" u="none" strike="noStrike" kern="0" cap="none" spc="0" normalizeH="0" baseline="0" noProof="0" dirty="0">
                        <a:ln>
                          <a:noFill/>
                        </a:ln>
                        <a:solidFill>
                          <a:srgbClr val="FFFFFF">
                            <a:lumMod val="95000"/>
                          </a:srgbClr>
                        </a:solidFill>
                        <a:effectLst/>
                        <a:uLnTx/>
                        <a:uFillTx/>
                        <a:cs typeface="Arial" panose="020B0604020202020204" pitchFamily="34" charset="0"/>
                      </a:rPr>
                      <a:t>Builds customer trust by securing sensitive information</a:t>
                    </a:r>
                    <a:endParaRPr kumimoji="0" lang="en-US" sz="1600" b="0" i="0" u="none" strike="noStrike" kern="0" cap="none" spc="0" normalizeH="0" baseline="0" noProof="0" dirty="0">
                      <a:ln>
                        <a:noFill/>
                      </a:ln>
                      <a:solidFill>
                        <a:srgbClr val="FFFFFF">
                          <a:lumMod val="95000"/>
                        </a:srgbClr>
                      </a:solidFill>
                      <a:effectLst/>
                      <a:uLnTx/>
                      <a:uFillTx/>
                      <a:cs typeface="Arial" panose="020B0604020202020204" pitchFamily="34" charset="0"/>
                    </a:endParaRPr>
                  </a:p>
                </p:txBody>
              </p:sp>
              <p:cxnSp>
                <p:nvCxnSpPr>
                  <p:cNvPr id="538" name="Straight Connector 537">
                    <a:extLst>
                      <a:ext uri="{FF2B5EF4-FFF2-40B4-BE49-F238E27FC236}">
                        <a16:creationId xmlns:a16="http://schemas.microsoft.com/office/drawing/2014/main" id="{7D44F008-0338-4D9C-9C4D-82983390A97A}"/>
                      </a:ext>
                    </a:extLst>
                  </p:cNvPr>
                  <p:cNvCxnSpPr>
                    <a:cxnSpLocks/>
                  </p:cNvCxnSpPr>
                  <p:nvPr/>
                </p:nvCxnSpPr>
                <p:spPr>
                  <a:xfrm>
                    <a:off x="2038552" y="1970777"/>
                    <a:ext cx="819681" cy="0"/>
                  </a:xfrm>
                  <a:prstGeom prst="line">
                    <a:avLst/>
                  </a:prstGeom>
                  <a:noFill/>
                  <a:ln w="57150" cap="flat" cmpd="sng" algn="ctr">
                    <a:solidFill>
                      <a:srgbClr val="FF671F"/>
                    </a:solidFill>
                    <a:prstDash val="solid"/>
                    <a:miter lim="800000"/>
                  </a:ln>
                  <a:effectLst/>
                </p:spPr>
              </p:cxnSp>
              <p:sp>
                <p:nvSpPr>
                  <p:cNvPr id="539" name="TextBox 538">
                    <a:extLst>
                      <a:ext uri="{FF2B5EF4-FFF2-40B4-BE49-F238E27FC236}">
                        <a16:creationId xmlns:a16="http://schemas.microsoft.com/office/drawing/2014/main" id="{2D021C2D-0528-4BF5-BAC3-3B0EEB13F28D}"/>
                      </a:ext>
                    </a:extLst>
                  </p:cNvPr>
                  <p:cNvSpPr txBox="1"/>
                  <p:nvPr/>
                </p:nvSpPr>
                <p:spPr>
                  <a:xfrm>
                    <a:off x="7612083" y="2086903"/>
                    <a:ext cx="4218834" cy="584775"/>
                  </a:xfrm>
                  <a:prstGeom prst="rect">
                    <a:avLst/>
                  </a:prstGeom>
                  <a:noFill/>
                </p:spPr>
                <p:txBody>
                  <a:bodyPr wrap="square" rtlCol="0" anchor="ctr">
                    <a:spAutoFit/>
                  </a:bodyPr>
                  <a:lstStyle/>
                  <a:p>
                    <a:pPr marL="0" marR="0" lvl="0" indent="0" algn="ctr" defTabSz="914400" eaLnBrk="1" fontAlgn="auto" latinLnBrk="0" hangingPunct="1">
                      <a:lnSpc>
                        <a:spcPct val="100000"/>
                      </a:lnSpc>
                      <a:spcBef>
                        <a:spcPts val="0"/>
                      </a:spcBef>
                      <a:spcAft>
                        <a:spcPts val="0"/>
                      </a:spcAft>
                      <a:buClr>
                        <a:srgbClr val="000000">
                          <a:lumMod val="65000"/>
                          <a:lumOff val="35000"/>
                        </a:srgbClr>
                      </a:buClr>
                      <a:buSzPct val="95000"/>
                      <a:buFontTx/>
                      <a:buNone/>
                      <a:tabLst/>
                      <a:defRPr/>
                    </a:pPr>
                    <a:r>
                      <a:rPr kumimoji="0" lang="en-GB" sz="1600" b="0" i="0" u="none" strike="noStrike" kern="0" cap="none" spc="0" normalizeH="0" baseline="0" noProof="0" dirty="0">
                        <a:ln>
                          <a:noFill/>
                        </a:ln>
                        <a:solidFill>
                          <a:srgbClr val="FFFFFF">
                            <a:lumMod val="95000"/>
                          </a:srgbClr>
                        </a:solidFill>
                        <a:effectLst/>
                        <a:uLnTx/>
                        <a:uFillTx/>
                        <a:cs typeface="Arial" panose="020B0604020202020204" pitchFamily="34" charset="0"/>
                      </a:rPr>
                      <a:t>Improves operational efficiency by managing risks</a:t>
                    </a:r>
                    <a:endParaRPr kumimoji="0" lang="en-US" sz="1600" b="0" i="0" u="none" strike="noStrike" kern="0" cap="none" spc="0" normalizeH="0" baseline="0" noProof="0" dirty="0">
                      <a:ln>
                        <a:noFill/>
                      </a:ln>
                      <a:solidFill>
                        <a:srgbClr val="FFFFFF">
                          <a:lumMod val="95000"/>
                        </a:srgbClr>
                      </a:solidFill>
                      <a:effectLst/>
                      <a:uLnTx/>
                      <a:uFillTx/>
                      <a:cs typeface="Arial" panose="020B0604020202020204" pitchFamily="34" charset="0"/>
                    </a:endParaRPr>
                  </a:p>
                </p:txBody>
              </p:sp>
            </p:grpSp>
            <p:sp>
              <p:nvSpPr>
                <p:cNvPr id="536" name="TextBox 535">
                  <a:extLst>
                    <a:ext uri="{FF2B5EF4-FFF2-40B4-BE49-F238E27FC236}">
                      <a16:creationId xmlns:a16="http://schemas.microsoft.com/office/drawing/2014/main" id="{0327E20D-40FB-429D-993F-A2F57AFC3C6A}"/>
                    </a:ext>
                  </a:extLst>
                </p:cNvPr>
                <p:cNvSpPr txBox="1"/>
                <p:nvPr/>
              </p:nvSpPr>
              <p:spPr>
                <a:xfrm>
                  <a:off x="2115086" y="1507907"/>
                  <a:ext cx="666612" cy="369332"/>
                </a:xfrm>
                <a:prstGeom prst="rect">
                  <a:avLst/>
                </a:prstGeom>
                <a:noFill/>
              </p:spPr>
              <p:txBody>
                <a:bodyPr wrap="square" rtlCol="0" anchor="ctr">
                  <a:spAutoFit/>
                </a:bodyPr>
                <a:lstStyle/>
                <a:p>
                  <a:pPr marL="0" marR="0" lvl="0" indent="0" algn="ctr" defTabSz="914400" eaLnBrk="1" fontAlgn="auto" latinLnBrk="0" hangingPunct="1">
                    <a:lnSpc>
                      <a:spcPct val="100000"/>
                    </a:lnSpc>
                    <a:spcBef>
                      <a:spcPts val="0"/>
                    </a:spcBef>
                    <a:spcAft>
                      <a:spcPts val="0"/>
                    </a:spcAft>
                    <a:buClr>
                      <a:srgbClr val="000000">
                        <a:lumMod val="65000"/>
                        <a:lumOff val="35000"/>
                      </a:srgbClr>
                    </a:buClr>
                    <a:buSzPct val="95000"/>
                    <a:buFontTx/>
                    <a:buNone/>
                    <a:tabLst/>
                    <a:defRPr/>
                  </a:pPr>
                  <a:r>
                    <a:rPr kumimoji="0" lang="en-US" sz="1800" b="1" i="0" u="none" strike="noStrike" kern="0" cap="none" spc="0" normalizeH="0" baseline="0" noProof="0" dirty="0">
                      <a:ln>
                        <a:noFill/>
                      </a:ln>
                      <a:solidFill>
                        <a:srgbClr val="FFFFFF">
                          <a:lumMod val="95000"/>
                        </a:srgbClr>
                      </a:solidFill>
                      <a:effectLst/>
                      <a:uLnTx/>
                      <a:uFillTx/>
                      <a:cs typeface="Arial" panose="020B0604020202020204" pitchFamily="34" charset="0"/>
                    </a:rPr>
                    <a:t>02</a:t>
                  </a:r>
                </a:p>
              </p:txBody>
            </p:sp>
          </p:grpSp>
        </p:grpSp>
        <p:grpSp>
          <p:nvGrpSpPr>
            <p:cNvPr id="528" name="Group 527">
              <a:extLst>
                <a:ext uri="{FF2B5EF4-FFF2-40B4-BE49-F238E27FC236}">
                  <a16:creationId xmlns:a16="http://schemas.microsoft.com/office/drawing/2014/main" id="{4359D077-97A7-42FC-B876-3DEF5D8D52A3}"/>
                </a:ext>
              </a:extLst>
            </p:cNvPr>
            <p:cNvGrpSpPr/>
            <p:nvPr/>
          </p:nvGrpSpPr>
          <p:grpSpPr>
            <a:xfrm>
              <a:off x="7207013" y="1507907"/>
              <a:ext cx="4984987" cy="462870"/>
              <a:chOff x="7207013" y="1507907"/>
              <a:chExt cx="4984987" cy="462870"/>
            </a:xfrm>
          </p:grpSpPr>
          <p:cxnSp>
            <p:nvCxnSpPr>
              <p:cNvPr id="529" name="Straight Connector 528">
                <a:extLst>
                  <a:ext uri="{FF2B5EF4-FFF2-40B4-BE49-F238E27FC236}">
                    <a16:creationId xmlns:a16="http://schemas.microsoft.com/office/drawing/2014/main" id="{B3CB9D29-EF94-47EB-94CC-C6177A839B89}"/>
                  </a:ext>
                </a:extLst>
              </p:cNvPr>
              <p:cNvCxnSpPr>
                <a:cxnSpLocks/>
              </p:cNvCxnSpPr>
              <p:nvPr/>
            </p:nvCxnSpPr>
            <p:spPr>
              <a:xfrm flipH="1">
                <a:off x="7207013" y="1970777"/>
                <a:ext cx="4984987" cy="0"/>
              </a:xfrm>
              <a:prstGeom prst="line">
                <a:avLst/>
              </a:prstGeom>
              <a:noFill/>
              <a:ln w="6350" cap="flat" cmpd="sng" algn="ctr">
                <a:solidFill>
                  <a:srgbClr val="0656B3">
                    <a:lumMod val="75000"/>
                  </a:srgbClr>
                </a:solidFill>
                <a:prstDash val="solid"/>
                <a:miter lim="800000"/>
              </a:ln>
              <a:effectLst/>
            </p:spPr>
          </p:cxnSp>
          <p:grpSp>
            <p:nvGrpSpPr>
              <p:cNvPr id="530" name="Group 529">
                <a:extLst>
                  <a:ext uri="{FF2B5EF4-FFF2-40B4-BE49-F238E27FC236}">
                    <a16:creationId xmlns:a16="http://schemas.microsoft.com/office/drawing/2014/main" id="{65A477F5-2C66-422A-BE33-D94B81103108}"/>
                  </a:ext>
                </a:extLst>
              </p:cNvPr>
              <p:cNvGrpSpPr/>
              <p:nvPr/>
            </p:nvGrpSpPr>
            <p:grpSpPr>
              <a:xfrm>
                <a:off x="9414274" y="1507907"/>
                <a:ext cx="819681" cy="462870"/>
                <a:chOff x="2038552" y="1507907"/>
                <a:chExt cx="819681" cy="462870"/>
              </a:xfrm>
            </p:grpSpPr>
            <p:cxnSp>
              <p:nvCxnSpPr>
                <p:cNvPr id="531" name="Straight Connector 530">
                  <a:extLst>
                    <a:ext uri="{FF2B5EF4-FFF2-40B4-BE49-F238E27FC236}">
                      <a16:creationId xmlns:a16="http://schemas.microsoft.com/office/drawing/2014/main" id="{404550CD-3CBD-459B-8F1F-F95B4EC8E545}"/>
                    </a:ext>
                  </a:extLst>
                </p:cNvPr>
                <p:cNvCxnSpPr>
                  <a:cxnSpLocks/>
                </p:cNvCxnSpPr>
                <p:nvPr/>
              </p:nvCxnSpPr>
              <p:spPr>
                <a:xfrm>
                  <a:off x="2038552" y="1970777"/>
                  <a:ext cx="819681" cy="0"/>
                </a:xfrm>
                <a:prstGeom prst="line">
                  <a:avLst/>
                </a:prstGeom>
                <a:noFill/>
                <a:ln w="57150" cap="flat" cmpd="sng" algn="ctr">
                  <a:solidFill>
                    <a:srgbClr val="FF671F"/>
                  </a:solidFill>
                  <a:prstDash val="solid"/>
                  <a:miter lim="800000"/>
                </a:ln>
                <a:effectLst/>
              </p:spPr>
            </p:cxnSp>
            <p:sp>
              <p:nvSpPr>
                <p:cNvPr id="532" name="TextBox 531">
                  <a:extLst>
                    <a:ext uri="{FF2B5EF4-FFF2-40B4-BE49-F238E27FC236}">
                      <a16:creationId xmlns:a16="http://schemas.microsoft.com/office/drawing/2014/main" id="{D9D849EE-D276-47FF-8124-32F9C3F1B9EE}"/>
                    </a:ext>
                  </a:extLst>
                </p:cNvPr>
                <p:cNvSpPr txBox="1"/>
                <p:nvPr/>
              </p:nvSpPr>
              <p:spPr>
                <a:xfrm>
                  <a:off x="2115086" y="1507907"/>
                  <a:ext cx="666612" cy="369332"/>
                </a:xfrm>
                <a:prstGeom prst="rect">
                  <a:avLst/>
                </a:prstGeom>
                <a:noFill/>
              </p:spPr>
              <p:txBody>
                <a:bodyPr wrap="square" rtlCol="0" anchor="ctr">
                  <a:spAutoFit/>
                </a:bodyPr>
                <a:lstStyle/>
                <a:p>
                  <a:pPr marL="0" marR="0" lvl="0" indent="0" algn="ctr" defTabSz="914400" eaLnBrk="1" fontAlgn="auto" latinLnBrk="0" hangingPunct="1">
                    <a:lnSpc>
                      <a:spcPct val="100000"/>
                    </a:lnSpc>
                    <a:spcBef>
                      <a:spcPts val="0"/>
                    </a:spcBef>
                    <a:spcAft>
                      <a:spcPts val="0"/>
                    </a:spcAft>
                    <a:buClr>
                      <a:srgbClr val="000000">
                        <a:lumMod val="65000"/>
                        <a:lumOff val="35000"/>
                      </a:srgbClr>
                    </a:buClr>
                    <a:buSzPct val="95000"/>
                    <a:buFontTx/>
                    <a:buNone/>
                    <a:tabLst/>
                    <a:defRPr/>
                  </a:pPr>
                  <a:r>
                    <a:rPr kumimoji="0" lang="en-US" sz="1800" b="1" i="0" u="none" strike="noStrike" kern="0" cap="none" spc="0" normalizeH="0" baseline="0" noProof="0" dirty="0">
                      <a:ln>
                        <a:noFill/>
                      </a:ln>
                      <a:solidFill>
                        <a:srgbClr val="FFFFFF">
                          <a:lumMod val="95000"/>
                        </a:srgbClr>
                      </a:solidFill>
                      <a:effectLst/>
                      <a:uLnTx/>
                      <a:uFillTx/>
                      <a:cs typeface="Arial" panose="020B0604020202020204" pitchFamily="34" charset="0"/>
                    </a:rPr>
                    <a:t>06</a:t>
                  </a:r>
                </a:p>
              </p:txBody>
            </p:sp>
          </p:grpSp>
        </p:grpSp>
      </p:grpSp>
      <p:grpSp>
        <p:nvGrpSpPr>
          <p:cNvPr id="540" name="Group 539">
            <a:extLst>
              <a:ext uri="{FF2B5EF4-FFF2-40B4-BE49-F238E27FC236}">
                <a16:creationId xmlns:a16="http://schemas.microsoft.com/office/drawing/2014/main" id="{9F6BF764-A5EA-43BE-AA59-B7F17BE3EED6}"/>
              </a:ext>
            </a:extLst>
          </p:cNvPr>
          <p:cNvGrpSpPr/>
          <p:nvPr/>
        </p:nvGrpSpPr>
        <p:grpSpPr>
          <a:xfrm>
            <a:off x="-25879" y="1730373"/>
            <a:ext cx="12192001" cy="2977783"/>
            <a:chOff x="-1" y="-458719"/>
            <a:chExt cx="12192001" cy="2977783"/>
          </a:xfrm>
        </p:grpSpPr>
        <p:grpSp>
          <p:nvGrpSpPr>
            <p:cNvPr id="541" name="Group 540">
              <a:extLst>
                <a:ext uri="{FF2B5EF4-FFF2-40B4-BE49-F238E27FC236}">
                  <a16:creationId xmlns:a16="http://schemas.microsoft.com/office/drawing/2014/main" id="{1362C592-363F-4FC7-909E-F4156FD3314E}"/>
                </a:ext>
              </a:extLst>
            </p:cNvPr>
            <p:cNvGrpSpPr/>
            <p:nvPr/>
          </p:nvGrpSpPr>
          <p:grpSpPr>
            <a:xfrm>
              <a:off x="-1" y="-458719"/>
              <a:ext cx="11862141" cy="2977783"/>
              <a:chOff x="-1" y="-458719"/>
              <a:chExt cx="11862141" cy="2977783"/>
            </a:xfrm>
          </p:grpSpPr>
          <p:cxnSp>
            <p:nvCxnSpPr>
              <p:cNvPr id="547" name="Straight Connector 546">
                <a:extLst>
                  <a:ext uri="{FF2B5EF4-FFF2-40B4-BE49-F238E27FC236}">
                    <a16:creationId xmlns:a16="http://schemas.microsoft.com/office/drawing/2014/main" id="{EA1DE9E3-E673-47FB-A8D2-56575FBB3AD9}"/>
                  </a:ext>
                </a:extLst>
              </p:cNvPr>
              <p:cNvCxnSpPr>
                <a:cxnSpLocks/>
              </p:cNvCxnSpPr>
              <p:nvPr/>
            </p:nvCxnSpPr>
            <p:spPr>
              <a:xfrm flipH="1">
                <a:off x="-1" y="1970777"/>
                <a:ext cx="5369397" cy="0"/>
              </a:xfrm>
              <a:prstGeom prst="line">
                <a:avLst/>
              </a:prstGeom>
              <a:noFill/>
              <a:ln w="6350" cap="flat" cmpd="sng" algn="ctr">
                <a:solidFill>
                  <a:srgbClr val="0656B3">
                    <a:lumMod val="75000"/>
                  </a:srgbClr>
                </a:solidFill>
                <a:prstDash val="solid"/>
                <a:miter lim="800000"/>
              </a:ln>
              <a:effectLst/>
            </p:spPr>
          </p:cxnSp>
          <p:grpSp>
            <p:nvGrpSpPr>
              <p:cNvPr id="548" name="Group 547">
                <a:extLst>
                  <a:ext uri="{FF2B5EF4-FFF2-40B4-BE49-F238E27FC236}">
                    <a16:creationId xmlns:a16="http://schemas.microsoft.com/office/drawing/2014/main" id="{9FB483F9-F965-4158-AC3B-28C9161134E9}"/>
                  </a:ext>
                </a:extLst>
              </p:cNvPr>
              <p:cNvGrpSpPr/>
              <p:nvPr/>
            </p:nvGrpSpPr>
            <p:grpSpPr>
              <a:xfrm>
                <a:off x="262775" y="-458719"/>
                <a:ext cx="11599365" cy="2977783"/>
                <a:chOff x="338975" y="-458719"/>
                <a:chExt cx="11599365" cy="2977783"/>
              </a:xfrm>
            </p:grpSpPr>
            <p:grpSp>
              <p:nvGrpSpPr>
                <p:cNvPr id="549" name="Group 548">
                  <a:extLst>
                    <a:ext uri="{FF2B5EF4-FFF2-40B4-BE49-F238E27FC236}">
                      <a16:creationId xmlns:a16="http://schemas.microsoft.com/office/drawing/2014/main" id="{78ADE2CA-4318-46F6-B3B9-9605E2332A7B}"/>
                    </a:ext>
                  </a:extLst>
                </p:cNvPr>
                <p:cNvGrpSpPr/>
                <p:nvPr/>
              </p:nvGrpSpPr>
              <p:grpSpPr>
                <a:xfrm>
                  <a:off x="338975" y="-458719"/>
                  <a:ext cx="11599365" cy="2977783"/>
                  <a:chOff x="338975" y="-458719"/>
                  <a:chExt cx="11599365" cy="2977783"/>
                </a:xfrm>
              </p:grpSpPr>
              <p:sp>
                <p:nvSpPr>
                  <p:cNvPr id="551" name="TextBox 550">
                    <a:extLst>
                      <a:ext uri="{FF2B5EF4-FFF2-40B4-BE49-F238E27FC236}">
                        <a16:creationId xmlns:a16="http://schemas.microsoft.com/office/drawing/2014/main" id="{90B1CE1F-9BF6-464C-B8E2-CFC56FA2AAD2}"/>
                      </a:ext>
                    </a:extLst>
                  </p:cNvPr>
                  <p:cNvSpPr txBox="1"/>
                  <p:nvPr/>
                </p:nvSpPr>
                <p:spPr>
                  <a:xfrm>
                    <a:off x="338975" y="2180510"/>
                    <a:ext cx="4218834" cy="338554"/>
                  </a:xfrm>
                  <a:prstGeom prst="rect">
                    <a:avLst/>
                  </a:prstGeom>
                  <a:noFill/>
                </p:spPr>
                <p:txBody>
                  <a:bodyPr wrap="square" rtlCol="0" anchor="ctr">
                    <a:spAutoFit/>
                  </a:bodyPr>
                  <a:lstStyle/>
                  <a:p>
                    <a:pPr marL="0" marR="0" lvl="0" indent="0" algn="ctr" defTabSz="914400" eaLnBrk="1" fontAlgn="auto" latinLnBrk="0" hangingPunct="1">
                      <a:lnSpc>
                        <a:spcPct val="100000"/>
                      </a:lnSpc>
                      <a:spcBef>
                        <a:spcPts val="0"/>
                      </a:spcBef>
                      <a:spcAft>
                        <a:spcPts val="0"/>
                      </a:spcAft>
                      <a:buClr>
                        <a:srgbClr val="000000">
                          <a:lumMod val="65000"/>
                          <a:lumOff val="35000"/>
                        </a:srgbClr>
                      </a:buClr>
                      <a:buSzPct val="95000"/>
                      <a:buFontTx/>
                      <a:buNone/>
                      <a:tabLst/>
                      <a:defRPr/>
                    </a:pPr>
                    <a:r>
                      <a:rPr kumimoji="0" lang="en-GB" sz="1600" b="0" i="0" u="none" strike="noStrike" kern="0" cap="none" spc="0" normalizeH="0" baseline="0" noProof="0" dirty="0">
                        <a:ln>
                          <a:noFill/>
                        </a:ln>
                        <a:solidFill>
                          <a:srgbClr val="FFFFFF">
                            <a:lumMod val="95000"/>
                          </a:srgbClr>
                        </a:solidFill>
                        <a:effectLst/>
                        <a:uLnTx/>
                        <a:uFillTx/>
                        <a:cs typeface="Arial" panose="020B0604020202020204" pitchFamily="34" charset="0"/>
                      </a:rPr>
                      <a:t>Prevents cyberattacks and data breaches</a:t>
                    </a:r>
                    <a:endParaRPr kumimoji="0" lang="en-US" sz="1600" b="0" i="0" u="none" strike="noStrike" kern="0" cap="none" spc="0" normalizeH="0" baseline="0" noProof="0" dirty="0">
                      <a:ln>
                        <a:noFill/>
                      </a:ln>
                      <a:solidFill>
                        <a:srgbClr val="FFFFFF">
                          <a:lumMod val="95000"/>
                        </a:srgbClr>
                      </a:solidFill>
                      <a:effectLst/>
                      <a:uLnTx/>
                      <a:uFillTx/>
                      <a:cs typeface="Arial" panose="020B0604020202020204" pitchFamily="34" charset="0"/>
                    </a:endParaRPr>
                  </a:p>
                </p:txBody>
              </p:sp>
              <p:cxnSp>
                <p:nvCxnSpPr>
                  <p:cNvPr id="552" name="Straight Connector 551">
                    <a:extLst>
                      <a:ext uri="{FF2B5EF4-FFF2-40B4-BE49-F238E27FC236}">
                        <a16:creationId xmlns:a16="http://schemas.microsoft.com/office/drawing/2014/main" id="{4B00C65F-739D-40C9-8991-23E13261CA11}"/>
                      </a:ext>
                    </a:extLst>
                  </p:cNvPr>
                  <p:cNvCxnSpPr>
                    <a:cxnSpLocks/>
                  </p:cNvCxnSpPr>
                  <p:nvPr/>
                </p:nvCxnSpPr>
                <p:spPr>
                  <a:xfrm>
                    <a:off x="2038552" y="1970777"/>
                    <a:ext cx="819681" cy="0"/>
                  </a:xfrm>
                  <a:prstGeom prst="line">
                    <a:avLst/>
                  </a:prstGeom>
                  <a:noFill/>
                  <a:ln w="57150" cap="flat" cmpd="sng" algn="ctr">
                    <a:solidFill>
                      <a:srgbClr val="FF671F"/>
                    </a:solidFill>
                    <a:prstDash val="solid"/>
                    <a:miter lim="800000"/>
                  </a:ln>
                  <a:effectLst/>
                </p:spPr>
              </p:cxnSp>
              <p:sp>
                <p:nvSpPr>
                  <p:cNvPr id="553" name="TextBox 552">
                    <a:extLst>
                      <a:ext uri="{FF2B5EF4-FFF2-40B4-BE49-F238E27FC236}">
                        <a16:creationId xmlns:a16="http://schemas.microsoft.com/office/drawing/2014/main" id="{A4D70007-F9D0-4B91-BDA5-A4B360560A01}"/>
                      </a:ext>
                    </a:extLst>
                  </p:cNvPr>
                  <p:cNvSpPr txBox="1"/>
                  <p:nvPr/>
                </p:nvSpPr>
                <p:spPr>
                  <a:xfrm>
                    <a:off x="7719506" y="-458719"/>
                    <a:ext cx="4218834" cy="584775"/>
                  </a:xfrm>
                  <a:prstGeom prst="rect">
                    <a:avLst/>
                  </a:prstGeom>
                  <a:noFill/>
                </p:spPr>
                <p:txBody>
                  <a:bodyPr wrap="square" rtlCol="0" anchor="ctr">
                    <a:spAutoFit/>
                  </a:bodyPr>
                  <a:lstStyle/>
                  <a:p>
                    <a:pPr marL="0" marR="0" lvl="0" indent="0" algn="ctr" defTabSz="914400" eaLnBrk="1" fontAlgn="auto" latinLnBrk="0" hangingPunct="1">
                      <a:lnSpc>
                        <a:spcPct val="100000"/>
                      </a:lnSpc>
                      <a:spcBef>
                        <a:spcPts val="0"/>
                      </a:spcBef>
                      <a:spcAft>
                        <a:spcPts val="0"/>
                      </a:spcAft>
                      <a:buClr>
                        <a:srgbClr val="000000">
                          <a:lumMod val="65000"/>
                          <a:lumOff val="35000"/>
                        </a:srgbClr>
                      </a:buClr>
                      <a:buSzPct val="95000"/>
                      <a:buFontTx/>
                      <a:buNone/>
                      <a:tabLst/>
                      <a:defRPr/>
                    </a:pPr>
                    <a:r>
                      <a:rPr kumimoji="0" lang="en-GB" sz="1600" b="0" i="0" u="none" strike="noStrike" kern="0" cap="none" spc="0" normalizeH="0" baseline="0" noProof="0" dirty="0">
                        <a:ln>
                          <a:noFill/>
                        </a:ln>
                        <a:solidFill>
                          <a:srgbClr val="FFFFFF">
                            <a:lumMod val="95000"/>
                          </a:srgbClr>
                        </a:solidFill>
                        <a:effectLst/>
                        <a:uLnTx/>
                        <a:uFillTx/>
                        <a:cs typeface="Arial" panose="020B0604020202020204" pitchFamily="34" charset="0"/>
                      </a:rPr>
                      <a:t>Enhances company reputation by demonstrating a commitment to security</a:t>
                    </a:r>
                    <a:endParaRPr kumimoji="0" lang="en-US" sz="1600" b="0" i="0" u="none" strike="noStrike" kern="0" cap="none" spc="0" normalizeH="0" baseline="0" noProof="0" dirty="0">
                      <a:ln>
                        <a:noFill/>
                      </a:ln>
                      <a:solidFill>
                        <a:srgbClr val="FFFFFF">
                          <a:lumMod val="95000"/>
                        </a:srgbClr>
                      </a:solidFill>
                      <a:effectLst/>
                      <a:uLnTx/>
                      <a:uFillTx/>
                      <a:cs typeface="Arial" panose="020B0604020202020204" pitchFamily="34" charset="0"/>
                    </a:endParaRPr>
                  </a:p>
                </p:txBody>
              </p:sp>
            </p:grpSp>
            <p:sp>
              <p:nvSpPr>
                <p:cNvPr id="550" name="TextBox 549">
                  <a:extLst>
                    <a:ext uri="{FF2B5EF4-FFF2-40B4-BE49-F238E27FC236}">
                      <a16:creationId xmlns:a16="http://schemas.microsoft.com/office/drawing/2014/main" id="{2C4EE825-884A-451F-9516-F6A223D6CD6E}"/>
                    </a:ext>
                  </a:extLst>
                </p:cNvPr>
                <p:cNvSpPr txBox="1"/>
                <p:nvPr/>
              </p:nvSpPr>
              <p:spPr>
                <a:xfrm>
                  <a:off x="2115086" y="1507907"/>
                  <a:ext cx="666612" cy="369332"/>
                </a:xfrm>
                <a:prstGeom prst="rect">
                  <a:avLst/>
                </a:prstGeom>
                <a:noFill/>
              </p:spPr>
              <p:txBody>
                <a:bodyPr wrap="square" rtlCol="0" anchor="ctr">
                  <a:spAutoFit/>
                </a:bodyPr>
                <a:lstStyle/>
                <a:p>
                  <a:pPr marL="0" marR="0" lvl="0" indent="0" algn="ctr" defTabSz="914400" eaLnBrk="1" fontAlgn="auto" latinLnBrk="0" hangingPunct="1">
                    <a:lnSpc>
                      <a:spcPct val="100000"/>
                    </a:lnSpc>
                    <a:spcBef>
                      <a:spcPts val="0"/>
                    </a:spcBef>
                    <a:spcAft>
                      <a:spcPts val="0"/>
                    </a:spcAft>
                    <a:buClr>
                      <a:srgbClr val="000000">
                        <a:lumMod val="65000"/>
                        <a:lumOff val="35000"/>
                      </a:srgbClr>
                    </a:buClr>
                    <a:buSzPct val="95000"/>
                    <a:buFontTx/>
                    <a:buNone/>
                    <a:tabLst/>
                    <a:defRPr/>
                  </a:pPr>
                  <a:r>
                    <a:rPr kumimoji="0" lang="en-US" sz="1800" b="1" i="0" u="none" strike="noStrike" kern="0" cap="none" spc="0" normalizeH="0" baseline="0" noProof="0" dirty="0">
                      <a:ln>
                        <a:noFill/>
                      </a:ln>
                      <a:solidFill>
                        <a:srgbClr val="FFFFFF">
                          <a:lumMod val="95000"/>
                        </a:srgbClr>
                      </a:solidFill>
                      <a:effectLst/>
                      <a:uLnTx/>
                      <a:uFillTx/>
                      <a:cs typeface="Arial" panose="020B0604020202020204" pitchFamily="34" charset="0"/>
                    </a:rPr>
                    <a:t>03</a:t>
                  </a:r>
                </a:p>
              </p:txBody>
            </p:sp>
          </p:grpSp>
        </p:grpSp>
        <p:grpSp>
          <p:nvGrpSpPr>
            <p:cNvPr id="542" name="Group 541">
              <a:extLst>
                <a:ext uri="{FF2B5EF4-FFF2-40B4-BE49-F238E27FC236}">
                  <a16:creationId xmlns:a16="http://schemas.microsoft.com/office/drawing/2014/main" id="{244CE7B3-F162-4B99-878C-C2AD109D2BAF}"/>
                </a:ext>
              </a:extLst>
            </p:cNvPr>
            <p:cNvGrpSpPr/>
            <p:nvPr/>
          </p:nvGrpSpPr>
          <p:grpSpPr>
            <a:xfrm>
              <a:off x="7207013" y="1507907"/>
              <a:ext cx="4984987" cy="462870"/>
              <a:chOff x="7207013" y="1507907"/>
              <a:chExt cx="4984987" cy="462870"/>
            </a:xfrm>
          </p:grpSpPr>
          <p:cxnSp>
            <p:nvCxnSpPr>
              <p:cNvPr id="543" name="Straight Connector 542">
                <a:extLst>
                  <a:ext uri="{FF2B5EF4-FFF2-40B4-BE49-F238E27FC236}">
                    <a16:creationId xmlns:a16="http://schemas.microsoft.com/office/drawing/2014/main" id="{A734F1C2-A098-43A6-8C71-5F0EA101820C}"/>
                  </a:ext>
                </a:extLst>
              </p:cNvPr>
              <p:cNvCxnSpPr>
                <a:cxnSpLocks/>
              </p:cNvCxnSpPr>
              <p:nvPr/>
            </p:nvCxnSpPr>
            <p:spPr>
              <a:xfrm flipH="1">
                <a:off x="7207013" y="1970777"/>
                <a:ext cx="4984987" cy="0"/>
              </a:xfrm>
              <a:prstGeom prst="line">
                <a:avLst/>
              </a:prstGeom>
              <a:noFill/>
              <a:ln w="6350" cap="flat" cmpd="sng" algn="ctr">
                <a:solidFill>
                  <a:srgbClr val="0656B3">
                    <a:lumMod val="75000"/>
                  </a:srgbClr>
                </a:solidFill>
                <a:prstDash val="solid"/>
                <a:miter lim="800000"/>
              </a:ln>
              <a:effectLst/>
            </p:spPr>
          </p:cxnSp>
          <p:grpSp>
            <p:nvGrpSpPr>
              <p:cNvPr id="544" name="Group 543">
                <a:extLst>
                  <a:ext uri="{FF2B5EF4-FFF2-40B4-BE49-F238E27FC236}">
                    <a16:creationId xmlns:a16="http://schemas.microsoft.com/office/drawing/2014/main" id="{67E28280-C58E-413D-9D36-138980677BDD}"/>
                  </a:ext>
                </a:extLst>
              </p:cNvPr>
              <p:cNvGrpSpPr/>
              <p:nvPr/>
            </p:nvGrpSpPr>
            <p:grpSpPr>
              <a:xfrm>
                <a:off x="9414274" y="1507907"/>
                <a:ext cx="819681" cy="462870"/>
                <a:chOff x="2038552" y="1507907"/>
                <a:chExt cx="819681" cy="462870"/>
              </a:xfrm>
            </p:grpSpPr>
            <p:cxnSp>
              <p:nvCxnSpPr>
                <p:cNvPr id="545" name="Straight Connector 544">
                  <a:extLst>
                    <a:ext uri="{FF2B5EF4-FFF2-40B4-BE49-F238E27FC236}">
                      <a16:creationId xmlns:a16="http://schemas.microsoft.com/office/drawing/2014/main" id="{6D8BA856-0B43-47A6-906C-9F18A3DCA006}"/>
                    </a:ext>
                  </a:extLst>
                </p:cNvPr>
                <p:cNvCxnSpPr>
                  <a:cxnSpLocks/>
                </p:cNvCxnSpPr>
                <p:nvPr/>
              </p:nvCxnSpPr>
              <p:spPr>
                <a:xfrm>
                  <a:off x="2038552" y="1970777"/>
                  <a:ext cx="819681" cy="0"/>
                </a:xfrm>
                <a:prstGeom prst="line">
                  <a:avLst/>
                </a:prstGeom>
                <a:noFill/>
                <a:ln w="57150" cap="flat" cmpd="sng" algn="ctr">
                  <a:solidFill>
                    <a:srgbClr val="FF671F"/>
                  </a:solidFill>
                  <a:prstDash val="solid"/>
                  <a:miter lim="800000"/>
                </a:ln>
                <a:effectLst/>
              </p:spPr>
            </p:cxnSp>
            <p:sp>
              <p:nvSpPr>
                <p:cNvPr id="546" name="TextBox 545">
                  <a:extLst>
                    <a:ext uri="{FF2B5EF4-FFF2-40B4-BE49-F238E27FC236}">
                      <a16:creationId xmlns:a16="http://schemas.microsoft.com/office/drawing/2014/main" id="{79CEE1C5-DD53-4554-B587-777F08430DDF}"/>
                    </a:ext>
                  </a:extLst>
                </p:cNvPr>
                <p:cNvSpPr txBox="1"/>
                <p:nvPr/>
              </p:nvSpPr>
              <p:spPr>
                <a:xfrm>
                  <a:off x="2115086" y="1507907"/>
                  <a:ext cx="666612" cy="369332"/>
                </a:xfrm>
                <a:prstGeom prst="rect">
                  <a:avLst/>
                </a:prstGeom>
                <a:noFill/>
              </p:spPr>
              <p:txBody>
                <a:bodyPr wrap="square" rtlCol="0" anchor="ctr">
                  <a:spAutoFit/>
                </a:bodyPr>
                <a:lstStyle/>
                <a:p>
                  <a:pPr marL="0" marR="0" lvl="0" indent="0" algn="ctr" defTabSz="914400" eaLnBrk="1" fontAlgn="auto" latinLnBrk="0" hangingPunct="1">
                    <a:lnSpc>
                      <a:spcPct val="100000"/>
                    </a:lnSpc>
                    <a:spcBef>
                      <a:spcPts val="0"/>
                    </a:spcBef>
                    <a:spcAft>
                      <a:spcPts val="0"/>
                    </a:spcAft>
                    <a:buClr>
                      <a:srgbClr val="000000">
                        <a:lumMod val="65000"/>
                        <a:lumOff val="35000"/>
                      </a:srgbClr>
                    </a:buClr>
                    <a:buSzPct val="95000"/>
                    <a:buFontTx/>
                    <a:buNone/>
                    <a:tabLst/>
                    <a:defRPr/>
                  </a:pPr>
                  <a:r>
                    <a:rPr kumimoji="0" lang="en-US" sz="1800" b="1" i="0" u="none" strike="noStrike" kern="0" cap="none" spc="0" normalizeH="0" baseline="0" noProof="0" dirty="0">
                      <a:ln>
                        <a:noFill/>
                      </a:ln>
                      <a:solidFill>
                        <a:srgbClr val="FFFFFF">
                          <a:lumMod val="95000"/>
                        </a:srgbClr>
                      </a:solidFill>
                      <a:effectLst/>
                      <a:uLnTx/>
                      <a:uFillTx/>
                      <a:cs typeface="Arial" panose="020B0604020202020204" pitchFamily="34" charset="0"/>
                    </a:rPr>
                    <a:t>07</a:t>
                  </a:r>
                </a:p>
              </p:txBody>
            </p:sp>
          </p:grpSp>
        </p:grpSp>
      </p:grpSp>
      <p:grpSp>
        <p:nvGrpSpPr>
          <p:cNvPr id="554" name="Group 553">
            <a:extLst>
              <a:ext uri="{FF2B5EF4-FFF2-40B4-BE49-F238E27FC236}">
                <a16:creationId xmlns:a16="http://schemas.microsoft.com/office/drawing/2014/main" id="{FEE2D9C4-F358-47ED-BFE5-00AE80077F85}"/>
              </a:ext>
            </a:extLst>
          </p:cNvPr>
          <p:cNvGrpSpPr/>
          <p:nvPr/>
        </p:nvGrpSpPr>
        <p:grpSpPr>
          <a:xfrm>
            <a:off x="0" y="4854919"/>
            <a:ext cx="12192001" cy="1163771"/>
            <a:chOff x="-1" y="1507907"/>
            <a:chExt cx="12192001" cy="1163771"/>
          </a:xfrm>
        </p:grpSpPr>
        <p:grpSp>
          <p:nvGrpSpPr>
            <p:cNvPr id="555" name="Group 554">
              <a:extLst>
                <a:ext uri="{FF2B5EF4-FFF2-40B4-BE49-F238E27FC236}">
                  <a16:creationId xmlns:a16="http://schemas.microsoft.com/office/drawing/2014/main" id="{9B120360-50CB-4EEE-AD1A-E9D4647D3990}"/>
                </a:ext>
              </a:extLst>
            </p:cNvPr>
            <p:cNvGrpSpPr/>
            <p:nvPr/>
          </p:nvGrpSpPr>
          <p:grpSpPr>
            <a:xfrm>
              <a:off x="-1" y="1507907"/>
              <a:ext cx="11754718" cy="1163771"/>
              <a:chOff x="-1" y="1507907"/>
              <a:chExt cx="11754718" cy="1163771"/>
            </a:xfrm>
          </p:grpSpPr>
          <p:cxnSp>
            <p:nvCxnSpPr>
              <p:cNvPr id="561" name="Straight Connector 560">
                <a:extLst>
                  <a:ext uri="{FF2B5EF4-FFF2-40B4-BE49-F238E27FC236}">
                    <a16:creationId xmlns:a16="http://schemas.microsoft.com/office/drawing/2014/main" id="{6E33C922-1856-496D-B73D-5664CBC62A36}"/>
                  </a:ext>
                </a:extLst>
              </p:cNvPr>
              <p:cNvCxnSpPr>
                <a:cxnSpLocks/>
              </p:cNvCxnSpPr>
              <p:nvPr/>
            </p:nvCxnSpPr>
            <p:spPr>
              <a:xfrm flipH="1">
                <a:off x="-1" y="1970777"/>
                <a:ext cx="5369397" cy="0"/>
              </a:xfrm>
              <a:prstGeom prst="line">
                <a:avLst/>
              </a:prstGeom>
              <a:noFill/>
              <a:ln w="6350" cap="flat" cmpd="sng" algn="ctr">
                <a:solidFill>
                  <a:srgbClr val="0656B3">
                    <a:lumMod val="75000"/>
                  </a:srgbClr>
                </a:solidFill>
                <a:prstDash val="solid"/>
                <a:miter lim="800000"/>
              </a:ln>
              <a:effectLst/>
            </p:spPr>
          </p:cxnSp>
          <p:grpSp>
            <p:nvGrpSpPr>
              <p:cNvPr id="562" name="Group 561">
                <a:extLst>
                  <a:ext uri="{FF2B5EF4-FFF2-40B4-BE49-F238E27FC236}">
                    <a16:creationId xmlns:a16="http://schemas.microsoft.com/office/drawing/2014/main" id="{CB8B4F75-F3EB-49F3-8AA8-48EA8227B358}"/>
                  </a:ext>
                </a:extLst>
              </p:cNvPr>
              <p:cNvGrpSpPr/>
              <p:nvPr/>
            </p:nvGrpSpPr>
            <p:grpSpPr>
              <a:xfrm>
                <a:off x="262775" y="1507907"/>
                <a:ext cx="11491942" cy="1163771"/>
                <a:chOff x="338975" y="1507907"/>
                <a:chExt cx="11491942" cy="1163771"/>
              </a:xfrm>
            </p:grpSpPr>
            <p:grpSp>
              <p:nvGrpSpPr>
                <p:cNvPr id="563" name="Group 562">
                  <a:extLst>
                    <a:ext uri="{FF2B5EF4-FFF2-40B4-BE49-F238E27FC236}">
                      <a16:creationId xmlns:a16="http://schemas.microsoft.com/office/drawing/2014/main" id="{B0A3B7B8-6E86-4AE1-8943-553DAD253839}"/>
                    </a:ext>
                  </a:extLst>
                </p:cNvPr>
                <p:cNvGrpSpPr/>
                <p:nvPr/>
              </p:nvGrpSpPr>
              <p:grpSpPr>
                <a:xfrm>
                  <a:off x="338975" y="1970777"/>
                  <a:ext cx="11491942" cy="700901"/>
                  <a:chOff x="338975" y="1970777"/>
                  <a:chExt cx="11491942" cy="700901"/>
                </a:xfrm>
              </p:grpSpPr>
              <p:sp>
                <p:nvSpPr>
                  <p:cNvPr id="565" name="TextBox 564">
                    <a:extLst>
                      <a:ext uri="{FF2B5EF4-FFF2-40B4-BE49-F238E27FC236}">
                        <a16:creationId xmlns:a16="http://schemas.microsoft.com/office/drawing/2014/main" id="{B11E0112-0127-4C4A-83A8-A4150BF218E5}"/>
                      </a:ext>
                    </a:extLst>
                  </p:cNvPr>
                  <p:cNvSpPr txBox="1"/>
                  <p:nvPr/>
                </p:nvSpPr>
                <p:spPr>
                  <a:xfrm>
                    <a:off x="338975" y="2057400"/>
                    <a:ext cx="4218834" cy="584775"/>
                  </a:xfrm>
                  <a:prstGeom prst="rect">
                    <a:avLst/>
                  </a:prstGeom>
                  <a:noFill/>
                </p:spPr>
                <p:txBody>
                  <a:bodyPr wrap="square" rtlCol="0" anchor="ctr">
                    <a:spAutoFit/>
                  </a:bodyPr>
                  <a:lstStyle/>
                  <a:p>
                    <a:pPr marL="0" marR="0" lvl="0" indent="0" algn="ctr" defTabSz="914400" eaLnBrk="1" fontAlgn="auto" latinLnBrk="0" hangingPunct="1">
                      <a:lnSpc>
                        <a:spcPct val="100000"/>
                      </a:lnSpc>
                      <a:spcBef>
                        <a:spcPts val="0"/>
                      </a:spcBef>
                      <a:spcAft>
                        <a:spcPts val="0"/>
                      </a:spcAft>
                      <a:buClr>
                        <a:srgbClr val="000000">
                          <a:lumMod val="65000"/>
                          <a:lumOff val="35000"/>
                        </a:srgbClr>
                      </a:buClr>
                      <a:buSzPct val="95000"/>
                      <a:buFontTx/>
                      <a:buNone/>
                      <a:tabLst/>
                      <a:defRPr/>
                    </a:pPr>
                    <a:r>
                      <a:rPr kumimoji="0" lang="en-GB" sz="1600" b="0" i="0" u="none" strike="noStrike" kern="0" cap="none" spc="0" normalizeH="0" baseline="0" noProof="0" dirty="0">
                        <a:ln>
                          <a:noFill/>
                        </a:ln>
                        <a:solidFill>
                          <a:srgbClr val="FFFFFF">
                            <a:lumMod val="95000"/>
                          </a:srgbClr>
                        </a:solidFill>
                        <a:effectLst/>
                        <a:uLnTx/>
                        <a:uFillTx/>
                        <a:cs typeface="Arial" panose="020B0604020202020204" pitchFamily="34" charset="0"/>
                      </a:rPr>
                      <a:t>Ensures compliance with legal and regulatory requirements</a:t>
                    </a:r>
                    <a:endParaRPr kumimoji="0" lang="en-US" sz="1600" b="0" i="0" u="none" strike="noStrike" kern="0" cap="none" spc="0" normalizeH="0" baseline="0" noProof="0" dirty="0">
                      <a:ln>
                        <a:noFill/>
                      </a:ln>
                      <a:solidFill>
                        <a:srgbClr val="FFFFFF">
                          <a:lumMod val="95000"/>
                        </a:srgbClr>
                      </a:solidFill>
                      <a:effectLst/>
                      <a:uLnTx/>
                      <a:uFillTx/>
                      <a:cs typeface="Arial" panose="020B0604020202020204" pitchFamily="34" charset="0"/>
                    </a:endParaRPr>
                  </a:p>
                </p:txBody>
              </p:sp>
              <p:cxnSp>
                <p:nvCxnSpPr>
                  <p:cNvPr id="566" name="Straight Connector 565">
                    <a:extLst>
                      <a:ext uri="{FF2B5EF4-FFF2-40B4-BE49-F238E27FC236}">
                        <a16:creationId xmlns:a16="http://schemas.microsoft.com/office/drawing/2014/main" id="{D0F979E7-15BC-42BD-851D-DA164256DD16}"/>
                      </a:ext>
                    </a:extLst>
                  </p:cNvPr>
                  <p:cNvCxnSpPr>
                    <a:cxnSpLocks/>
                  </p:cNvCxnSpPr>
                  <p:nvPr/>
                </p:nvCxnSpPr>
                <p:spPr>
                  <a:xfrm>
                    <a:off x="2038552" y="1970777"/>
                    <a:ext cx="819681" cy="0"/>
                  </a:xfrm>
                  <a:prstGeom prst="line">
                    <a:avLst/>
                  </a:prstGeom>
                  <a:noFill/>
                  <a:ln w="57150" cap="flat" cmpd="sng" algn="ctr">
                    <a:solidFill>
                      <a:srgbClr val="FF671F"/>
                    </a:solidFill>
                    <a:prstDash val="solid"/>
                    <a:miter lim="800000"/>
                  </a:ln>
                  <a:effectLst/>
                </p:spPr>
              </p:cxnSp>
              <p:sp>
                <p:nvSpPr>
                  <p:cNvPr id="567" name="TextBox 566">
                    <a:extLst>
                      <a:ext uri="{FF2B5EF4-FFF2-40B4-BE49-F238E27FC236}">
                        <a16:creationId xmlns:a16="http://schemas.microsoft.com/office/drawing/2014/main" id="{93BC03BB-D94A-472C-8EE5-C60FE9A80A41}"/>
                      </a:ext>
                    </a:extLst>
                  </p:cNvPr>
                  <p:cNvSpPr txBox="1"/>
                  <p:nvPr/>
                </p:nvSpPr>
                <p:spPr>
                  <a:xfrm>
                    <a:off x="7612083" y="2086903"/>
                    <a:ext cx="4218834" cy="584775"/>
                  </a:xfrm>
                  <a:prstGeom prst="rect">
                    <a:avLst/>
                  </a:prstGeom>
                  <a:noFill/>
                </p:spPr>
                <p:txBody>
                  <a:bodyPr wrap="square" rtlCol="0" anchor="ctr">
                    <a:spAutoFit/>
                  </a:bodyPr>
                  <a:lstStyle/>
                  <a:p>
                    <a:pPr marL="0" marR="0" lvl="0" indent="0" algn="ctr" defTabSz="914400" eaLnBrk="1" fontAlgn="auto" latinLnBrk="0" hangingPunct="1">
                      <a:lnSpc>
                        <a:spcPct val="100000"/>
                      </a:lnSpc>
                      <a:spcBef>
                        <a:spcPts val="0"/>
                      </a:spcBef>
                      <a:spcAft>
                        <a:spcPts val="0"/>
                      </a:spcAft>
                      <a:buClr>
                        <a:srgbClr val="000000">
                          <a:lumMod val="65000"/>
                          <a:lumOff val="35000"/>
                        </a:srgbClr>
                      </a:buClr>
                      <a:buSzPct val="95000"/>
                      <a:buFontTx/>
                      <a:buNone/>
                      <a:tabLst/>
                      <a:defRPr/>
                    </a:pPr>
                    <a:r>
                      <a:rPr kumimoji="0" lang="en-GB" sz="1600" b="0" i="0" u="none" strike="noStrike" kern="0" cap="none" spc="0" normalizeH="0" baseline="0" noProof="0" dirty="0">
                        <a:ln>
                          <a:noFill/>
                        </a:ln>
                        <a:solidFill>
                          <a:srgbClr val="FFFFFF">
                            <a:lumMod val="95000"/>
                          </a:srgbClr>
                        </a:solidFill>
                        <a:effectLst/>
                        <a:uLnTx/>
                        <a:uFillTx/>
                        <a:cs typeface="Arial" panose="020B0604020202020204" pitchFamily="34" charset="0"/>
                      </a:rPr>
                      <a:t>Supports business continuity by minimizing disruptions from security threats</a:t>
                    </a:r>
                    <a:endParaRPr kumimoji="0" lang="en-US" sz="1600" b="0" i="0" u="none" strike="noStrike" kern="0" cap="none" spc="0" normalizeH="0" baseline="0" noProof="0" dirty="0">
                      <a:ln>
                        <a:noFill/>
                      </a:ln>
                      <a:solidFill>
                        <a:srgbClr val="FFFFFF">
                          <a:lumMod val="95000"/>
                        </a:srgbClr>
                      </a:solidFill>
                      <a:effectLst/>
                      <a:uLnTx/>
                      <a:uFillTx/>
                      <a:cs typeface="Arial" panose="020B0604020202020204" pitchFamily="34" charset="0"/>
                    </a:endParaRPr>
                  </a:p>
                </p:txBody>
              </p:sp>
            </p:grpSp>
            <p:sp>
              <p:nvSpPr>
                <p:cNvPr id="564" name="TextBox 563">
                  <a:extLst>
                    <a:ext uri="{FF2B5EF4-FFF2-40B4-BE49-F238E27FC236}">
                      <a16:creationId xmlns:a16="http://schemas.microsoft.com/office/drawing/2014/main" id="{639C20A5-F808-40AD-AAEC-99DAC44B1C8E}"/>
                    </a:ext>
                  </a:extLst>
                </p:cNvPr>
                <p:cNvSpPr txBox="1"/>
                <p:nvPr/>
              </p:nvSpPr>
              <p:spPr>
                <a:xfrm>
                  <a:off x="2115086" y="1507907"/>
                  <a:ext cx="666612" cy="369332"/>
                </a:xfrm>
                <a:prstGeom prst="rect">
                  <a:avLst/>
                </a:prstGeom>
                <a:noFill/>
              </p:spPr>
              <p:txBody>
                <a:bodyPr wrap="square" rtlCol="0" anchor="ctr">
                  <a:spAutoFit/>
                </a:bodyPr>
                <a:lstStyle/>
                <a:p>
                  <a:pPr marL="0" marR="0" lvl="0" indent="0" algn="ctr" defTabSz="914400" eaLnBrk="1" fontAlgn="auto" latinLnBrk="0" hangingPunct="1">
                    <a:lnSpc>
                      <a:spcPct val="100000"/>
                    </a:lnSpc>
                    <a:spcBef>
                      <a:spcPts val="0"/>
                    </a:spcBef>
                    <a:spcAft>
                      <a:spcPts val="0"/>
                    </a:spcAft>
                    <a:buClr>
                      <a:srgbClr val="000000">
                        <a:lumMod val="65000"/>
                        <a:lumOff val="35000"/>
                      </a:srgbClr>
                    </a:buClr>
                    <a:buSzPct val="95000"/>
                    <a:buFontTx/>
                    <a:buNone/>
                    <a:tabLst/>
                    <a:defRPr/>
                  </a:pPr>
                  <a:r>
                    <a:rPr kumimoji="0" lang="en-US" sz="1800" b="1" i="0" u="none" strike="noStrike" kern="0" cap="none" spc="0" normalizeH="0" baseline="0" noProof="0" dirty="0">
                      <a:ln>
                        <a:noFill/>
                      </a:ln>
                      <a:solidFill>
                        <a:srgbClr val="FFFFFF">
                          <a:lumMod val="95000"/>
                        </a:srgbClr>
                      </a:solidFill>
                      <a:effectLst/>
                      <a:uLnTx/>
                      <a:uFillTx/>
                      <a:cs typeface="Arial" panose="020B0604020202020204" pitchFamily="34" charset="0"/>
                    </a:rPr>
                    <a:t>04</a:t>
                  </a:r>
                </a:p>
              </p:txBody>
            </p:sp>
          </p:grpSp>
        </p:grpSp>
        <p:grpSp>
          <p:nvGrpSpPr>
            <p:cNvPr id="556" name="Group 555">
              <a:extLst>
                <a:ext uri="{FF2B5EF4-FFF2-40B4-BE49-F238E27FC236}">
                  <a16:creationId xmlns:a16="http://schemas.microsoft.com/office/drawing/2014/main" id="{E36FF0E8-A548-48C1-887F-3CB6CE0E1C8B}"/>
                </a:ext>
              </a:extLst>
            </p:cNvPr>
            <p:cNvGrpSpPr/>
            <p:nvPr/>
          </p:nvGrpSpPr>
          <p:grpSpPr>
            <a:xfrm>
              <a:off x="7207013" y="1507907"/>
              <a:ext cx="4984987" cy="462870"/>
              <a:chOff x="7207013" y="1507907"/>
              <a:chExt cx="4984987" cy="462870"/>
            </a:xfrm>
          </p:grpSpPr>
          <p:cxnSp>
            <p:nvCxnSpPr>
              <p:cNvPr id="557" name="Straight Connector 556">
                <a:extLst>
                  <a:ext uri="{FF2B5EF4-FFF2-40B4-BE49-F238E27FC236}">
                    <a16:creationId xmlns:a16="http://schemas.microsoft.com/office/drawing/2014/main" id="{201AB948-BF07-41C3-BE5C-FB4E3D944CC3}"/>
                  </a:ext>
                </a:extLst>
              </p:cNvPr>
              <p:cNvCxnSpPr>
                <a:cxnSpLocks/>
              </p:cNvCxnSpPr>
              <p:nvPr/>
            </p:nvCxnSpPr>
            <p:spPr>
              <a:xfrm flipH="1">
                <a:off x="7207013" y="1970777"/>
                <a:ext cx="4984987" cy="0"/>
              </a:xfrm>
              <a:prstGeom prst="line">
                <a:avLst/>
              </a:prstGeom>
              <a:noFill/>
              <a:ln w="6350" cap="flat" cmpd="sng" algn="ctr">
                <a:solidFill>
                  <a:srgbClr val="0656B3">
                    <a:lumMod val="75000"/>
                  </a:srgbClr>
                </a:solidFill>
                <a:prstDash val="solid"/>
                <a:miter lim="800000"/>
              </a:ln>
              <a:effectLst/>
            </p:spPr>
          </p:cxnSp>
          <p:grpSp>
            <p:nvGrpSpPr>
              <p:cNvPr id="558" name="Group 557">
                <a:extLst>
                  <a:ext uri="{FF2B5EF4-FFF2-40B4-BE49-F238E27FC236}">
                    <a16:creationId xmlns:a16="http://schemas.microsoft.com/office/drawing/2014/main" id="{3662AEF1-8A59-4869-BBB5-886AC1F24D6A}"/>
                  </a:ext>
                </a:extLst>
              </p:cNvPr>
              <p:cNvGrpSpPr/>
              <p:nvPr/>
            </p:nvGrpSpPr>
            <p:grpSpPr>
              <a:xfrm>
                <a:off x="9414274" y="1507907"/>
                <a:ext cx="819681" cy="462870"/>
                <a:chOff x="2038552" y="1507907"/>
                <a:chExt cx="819681" cy="462870"/>
              </a:xfrm>
            </p:grpSpPr>
            <p:cxnSp>
              <p:nvCxnSpPr>
                <p:cNvPr id="559" name="Straight Connector 558">
                  <a:extLst>
                    <a:ext uri="{FF2B5EF4-FFF2-40B4-BE49-F238E27FC236}">
                      <a16:creationId xmlns:a16="http://schemas.microsoft.com/office/drawing/2014/main" id="{F468D313-E476-4AEC-9006-15AE2201E917}"/>
                    </a:ext>
                  </a:extLst>
                </p:cNvPr>
                <p:cNvCxnSpPr>
                  <a:cxnSpLocks/>
                </p:cNvCxnSpPr>
                <p:nvPr/>
              </p:nvCxnSpPr>
              <p:spPr>
                <a:xfrm>
                  <a:off x="2038552" y="1970777"/>
                  <a:ext cx="819681" cy="0"/>
                </a:xfrm>
                <a:prstGeom prst="line">
                  <a:avLst/>
                </a:prstGeom>
                <a:noFill/>
                <a:ln w="57150" cap="flat" cmpd="sng" algn="ctr">
                  <a:solidFill>
                    <a:srgbClr val="FF671F"/>
                  </a:solidFill>
                  <a:prstDash val="solid"/>
                  <a:miter lim="800000"/>
                </a:ln>
                <a:effectLst/>
              </p:spPr>
            </p:cxnSp>
            <p:sp>
              <p:nvSpPr>
                <p:cNvPr id="560" name="TextBox 559">
                  <a:extLst>
                    <a:ext uri="{FF2B5EF4-FFF2-40B4-BE49-F238E27FC236}">
                      <a16:creationId xmlns:a16="http://schemas.microsoft.com/office/drawing/2014/main" id="{B172EFB5-8FE2-4FC3-BA7E-31A02C24058E}"/>
                    </a:ext>
                  </a:extLst>
                </p:cNvPr>
                <p:cNvSpPr txBox="1"/>
                <p:nvPr/>
              </p:nvSpPr>
              <p:spPr>
                <a:xfrm>
                  <a:off x="2115086" y="1507907"/>
                  <a:ext cx="666612" cy="369332"/>
                </a:xfrm>
                <a:prstGeom prst="rect">
                  <a:avLst/>
                </a:prstGeom>
                <a:noFill/>
              </p:spPr>
              <p:txBody>
                <a:bodyPr wrap="square" rtlCol="0" anchor="ctr">
                  <a:spAutoFit/>
                </a:bodyPr>
                <a:lstStyle/>
                <a:p>
                  <a:pPr marL="0" marR="0" lvl="0" indent="0" algn="ctr" defTabSz="914400" eaLnBrk="1" fontAlgn="auto" latinLnBrk="0" hangingPunct="1">
                    <a:lnSpc>
                      <a:spcPct val="100000"/>
                    </a:lnSpc>
                    <a:spcBef>
                      <a:spcPts val="0"/>
                    </a:spcBef>
                    <a:spcAft>
                      <a:spcPts val="0"/>
                    </a:spcAft>
                    <a:buClr>
                      <a:srgbClr val="000000">
                        <a:lumMod val="65000"/>
                        <a:lumOff val="35000"/>
                      </a:srgbClr>
                    </a:buClr>
                    <a:buSzPct val="95000"/>
                    <a:buFontTx/>
                    <a:buNone/>
                    <a:tabLst/>
                    <a:defRPr/>
                  </a:pPr>
                  <a:r>
                    <a:rPr kumimoji="0" lang="en-US" sz="1800" b="1" i="0" u="none" strike="noStrike" kern="0" cap="none" spc="0" normalizeH="0" baseline="0" noProof="0" dirty="0">
                      <a:ln>
                        <a:noFill/>
                      </a:ln>
                      <a:solidFill>
                        <a:srgbClr val="FFFFFF">
                          <a:lumMod val="95000"/>
                        </a:srgbClr>
                      </a:solidFill>
                      <a:effectLst/>
                      <a:uLnTx/>
                      <a:uFillTx/>
                      <a:cs typeface="Arial" panose="020B0604020202020204" pitchFamily="34" charset="0"/>
                    </a:rPr>
                    <a:t>08</a:t>
                  </a:r>
                </a:p>
              </p:txBody>
            </p:sp>
          </p:grpSp>
        </p:grpSp>
      </p:grpSp>
    </p:spTree>
    <p:extLst>
      <p:ext uri="{BB962C8B-B14F-4D97-AF65-F5344CB8AC3E}">
        <p14:creationId xmlns:p14="http://schemas.microsoft.com/office/powerpoint/2010/main" val="20280035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Title 1">
            <a:extLst>
              <a:ext uri="{FF2B5EF4-FFF2-40B4-BE49-F238E27FC236}">
                <a16:creationId xmlns:a16="http://schemas.microsoft.com/office/drawing/2014/main" id="{35B3592C-737D-FEC3-F8B0-7FC46617498E}"/>
              </a:ext>
            </a:extLst>
          </p:cNvPr>
          <p:cNvSpPr txBox="1">
            <a:spLocks/>
          </p:cNvSpPr>
          <p:nvPr/>
        </p:nvSpPr>
        <p:spPr>
          <a:xfrm>
            <a:off x="0" y="58616"/>
            <a:ext cx="5410200" cy="654479"/>
          </a:xfrm>
          <a:prstGeom prst="rect">
            <a:avLst/>
          </a:prstGeom>
        </p:spPr>
        <p:txBody>
          <a:bodyPr/>
          <a:lst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a:lstStyle>
          <a:p>
            <a:r>
              <a:rPr lang="en-GB" sz="3600" dirty="0">
                <a:solidFill>
                  <a:schemeClr val="bg1"/>
                </a:solidFill>
                <a:latin typeface="+mn-lt"/>
              </a:rPr>
              <a:t>ISMS Main Components</a:t>
            </a:r>
          </a:p>
        </p:txBody>
      </p:sp>
      <p:sp>
        <p:nvSpPr>
          <p:cNvPr id="39" name="object 18">
            <a:extLst>
              <a:ext uri="{FF2B5EF4-FFF2-40B4-BE49-F238E27FC236}">
                <a16:creationId xmlns:a16="http://schemas.microsoft.com/office/drawing/2014/main" id="{B27B281E-1749-4B83-B88D-A8B4A516A588}"/>
              </a:ext>
            </a:extLst>
          </p:cNvPr>
          <p:cNvSpPr txBox="1"/>
          <p:nvPr/>
        </p:nvSpPr>
        <p:spPr>
          <a:xfrm>
            <a:off x="3598863" y="6688138"/>
            <a:ext cx="4994275"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latin typeface="Calibri"/>
                <a:cs typeface="Calibri"/>
              </a:rPr>
              <a:t>“</a:t>
            </a:r>
            <a:r>
              <a:rPr sz="650" spc="-5" dirty="0">
                <a:solidFill>
                  <a:schemeClr val="bg1"/>
                </a:solidFill>
                <a:latin typeface="Calibri"/>
                <a:cs typeface="Calibri"/>
              </a:rPr>
              <a:t>C</a:t>
            </a:r>
            <a:r>
              <a:rPr sz="650" spc="-15" dirty="0">
                <a:solidFill>
                  <a:schemeClr val="bg1"/>
                </a:solidFill>
                <a:latin typeface="Calibri"/>
                <a:cs typeface="Calibri"/>
              </a:rPr>
              <a:t>o</a:t>
            </a:r>
            <a:r>
              <a:rPr sz="650" spc="-10" dirty="0">
                <a:solidFill>
                  <a:schemeClr val="bg1"/>
                </a:solidFill>
                <a:latin typeface="Calibri"/>
                <a:cs typeface="Calibri"/>
              </a:rPr>
              <a:t>p</a:t>
            </a:r>
            <a:r>
              <a:rPr sz="650" spc="-15" dirty="0">
                <a:solidFill>
                  <a:schemeClr val="bg1"/>
                </a:solidFill>
                <a:latin typeface="Calibri"/>
                <a:cs typeface="Calibri"/>
              </a:rPr>
              <a:t>y</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a:t>
            </a:r>
            <a:r>
              <a:rPr sz="650" spc="-10" dirty="0">
                <a:solidFill>
                  <a:schemeClr val="bg1"/>
                </a:solidFill>
                <a:latin typeface="Calibri"/>
                <a:cs typeface="Calibri"/>
              </a:rPr>
              <a:t>s</a:t>
            </a:r>
            <a:r>
              <a:rPr sz="650" spc="-5" dirty="0">
                <a:solidFill>
                  <a:schemeClr val="bg1"/>
                </a:solidFill>
                <a:latin typeface="Calibri"/>
                <a:cs typeface="Calibri"/>
              </a:rPr>
              <a:t>:</a:t>
            </a:r>
            <a:r>
              <a:rPr sz="650" spc="-10" dirty="0">
                <a:solidFill>
                  <a:schemeClr val="bg1"/>
                </a:solidFill>
                <a:latin typeface="Calibri"/>
                <a:cs typeface="Calibri"/>
              </a:rPr>
              <a:t> Al</a:t>
            </a:r>
            <a:r>
              <a:rPr sz="650" spc="-5" dirty="0">
                <a:solidFill>
                  <a:schemeClr val="bg1"/>
                </a:solidFill>
                <a:latin typeface="Calibri"/>
                <a:cs typeface="Calibri"/>
              </a:rPr>
              <a:t>l</a:t>
            </a:r>
            <a:r>
              <a:rPr sz="650" spc="15" dirty="0">
                <a:solidFill>
                  <a:schemeClr val="bg1"/>
                </a:solidFill>
                <a:latin typeface="Calibri"/>
                <a:cs typeface="Calibri"/>
              </a:rPr>
              <a:t> </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ts</a:t>
            </a:r>
            <a:r>
              <a:rPr sz="650" spc="-10" dirty="0">
                <a:solidFill>
                  <a:schemeClr val="bg1"/>
                </a:solidFill>
                <a:latin typeface="Calibri"/>
                <a:cs typeface="Calibri"/>
              </a:rPr>
              <a:t> </a:t>
            </a:r>
            <a:r>
              <a:rPr sz="650" spc="-5" dirty="0">
                <a:solidFill>
                  <a:schemeClr val="bg1"/>
                </a:solidFill>
                <a:latin typeface="Calibri"/>
                <a:cs typeface="Calibri"/>
              </a:rPr>
              <a:t>are</a:t>
            </a:r>
            <a:r>
              <a:rPr sz="650" spc="10" dirty="0">
                <a:solidFill>
                  <a:schemeClr val="bg1"/>
                </a:solidFill>
                <a:latin typeface="Calibri"/>
                <a:cs typeface="Calibri"/>
              </a:rPr>
              <a:t> </a:t>
            </a:r>
            <a:r>
              <a:rPr sz="650" spc="-5" dirty="0">
                <a:solidFill>
                  <a:schemeClr val="bg1"/>
                </a:solidFill>
                <a:latin typeface="Calibri"/>
                <a:cs typeface="Calibri"/>
              </a:rPr>
              <a:t>reser</a:t>
            </a:r>
            <a:r>
              <a:rPr sz="650" spc="-10" dirty="0">
                <a:solidFill>
                  <a:schemeClr val="bg1"/>
                </a:solidFill>
                <a:latin typeface="Calibri"/>
                <a:cs typeface="Calibri"/>
              </a:rPr>
              <a:t>v</a:t>
            </a:r>
            <a:r>
              <a:rPr sz="650" spc="-5" dirty="0">
                <a:solidFill>
                  <a:schemeClr val="bg1"/>
                </a:solidFill>
                <a:latin typeface="Calibri"/>
                <a:cs typeface="Calibri"/>
              </a:rPr>
              <a:t>e</a:t>
            </a:r>
            <a:r>
              <a:rPr sz="650" spc="-10" dirty="0">
                <a:solidFill>
                  <a:schemeClr val="bg1"/>
                </a:solidFill>
                <a:latin typeface="Calibri"/>
                <a:cs typeface="Calibri"/>
              </a:rPr>
              <a:t>d</a:t>
            </a:r>
            <a:r>
              <a:rPr sz="650" spc="-5" dirty="0">
                <a:solidFill>
                  <a:schemeClr val="bg1"/>
                </a:solidFill>
                <a:latin typeface="Calibri"/>
                <a:cs typeface="Calibri"/>
              </a:rPr>
              <a:t>,</a:t>
            </a:r>
            <a:r>
              <a:rPr sz="650" spc="-10" dirty="0">
                <a:solidFill>
                  <a:schemeClr val="bg1"/>
                </a:solidFill>
                <a:latin typeface="Calibri"/>
                <a:cs typeface="Calibri"/>
              </a:rPr>
              <a:t> n</a:t>
            </a:r>
            <a:r>
              <a:rPr sz="650" spc="-5" dirty="0">
                <a:solidFill>
                  <a:schemeClr val="bg1"/>
                </a:solidFill>
                <a:latin typeface="Calibri"/>
                <a:cs typeface="Calibri"/>
              </a:rPr>
              <a:t>o</a:t>
            </a:r>
            <a:r>
              <a:rPr sz="650" dirty="0">
                <a:solidFill>
                  <a:schemeClr val="bg1"/>
                </a:solidFill>
                <a:latin typeface="Calibri"/>
                <a:cs typeface="Calibri"/>
              </a:rPr>
              <a:t> </a:t>
            </a:r>
            <a:r>
              <a:rPr sz="650" spc="-10" dirty="0">
                <a:solidFill>
                  <a:schemeClr val="bg1"/>
                </a:solidFill>
                <a:latin typeface="Calibri"/>
                <a:cs typeface="Calibri"/>
              </a:rPr>
              <a:t>p</a:t>
            </a:r>
            <a:r>
              <a:rPr sz="650" spc="-5" dirty="0">
                <a:solidFill>
                  <a:schemeClr val="bg1"/>
                </a:solidFill>
                <a:latin typeface="Calibri"/>
                <a:cs typeface="Calibri"/>
              </a:rPr>
              <a:t>art </a:t>
            </a:r>
            <a:r>
              <a:rPr sz="650" spc="-15" dirty="0">
                <a:solidFill>
                  <a:schemeClr val="bg1"/>
                </a:solidFill>
                <a:latin typeface="Calibri"/>
                <a:cs typeface="Calibri"/>
              </a:rPr>
              <a:t>o</a:t>
            </a:r>
            <a:r>
              <a:rPr sz="650" spc="-5" dirty="0">
                <a:solidFill>
                  <a:schemeClr val="bg1"/>
                </a:solidFill>
                <a:latin typeface="Calibri"/>
                <a:cs typeface="Calibri"/>
              </a:rPr>
              <a:t>f</a:t>
            </a:r>
            <a:r>
              <a:rPr sz="650" spc="10" dirty="0">
                <a:solidFill>
                  <a:schemeClr val="bg1"/>
                </a:solidFill>
                <a:latin typeface="Calibri"/>
                <a:cs typeface="Calibri"/>
              </a:rPr>
              <a:t> </a:t>
            </a:r>
            <a:r>
              <a:rPr sz="650" spc="-5" dirty="0">
                <a:solidFill>
                  <a:schemeClr val="bg1"/>
                </a:solidFill>
                <a:latin typeface="Calibri"/>
                <a:cs typeface="Calibri"/>
              </a:rPr>
              <a:t>t</a:t>
            </a:r>
            <a:r>
              <a:rPr sz="650" spc="-15" dirty="0">
                <a:solidFill>
                  <a:schemeClr val="bg1"/>
                </a:solidFill>
                <a:latin typeface="Calibri"/>
                <a:cs typeface="Calibri"/>
              </a:rPr>
              <a:t>h</a:t>
            </a:r>
            <a:r>
              <a:rPr sz="650" spc="-10" dirty="0">
                <a:solidFill>
                  <a:schemeClr val="bg1"/>
                </a:solidFill>
                <a:latin typeface="Calibri"/>
                <a:cs typeface="Calibri"/>
              </a:rPr>
              <a:t>i</a:t>
            </a:r>
            <a:r>
              <a:rPr sz="650" spc="-5" dirty="0">
                <a:solidFill>
                  <a:schemeClr val="bg1"/>
                </a:solidFill>
                <a:latin typeface="Calibri"/>
                <a:cs typeface="Calibri"/>
              </a:rPr>
              <a:t>s </a:t>
            </a:r>
            <a:r>
              <a:rPr sz="650" spc="-10" dirty="0">
                <a:solidFill>
                  <a:schemeClr val="bg1"/>
                </a:solidFill>
                <a:latin typeface="Calibri"/>
                <a:cs typeface="Calibri"/>
              </a:rPr>
              <a:t>p</a:t>
            </a:r>
            <a:r>
              <a:rPr sz="650" spc="-5" dirty="0">
                <a:solidFill>
                  <a:schemeClr val="bg1"/>
                </a:solidFill>
                <a:latin typeface="Calibri"/>
                <a:cs typeface="Calibri"/>
              </a:rPr>
              <a:t>rese</a:t>
            </a:r>
            <a:r>
              <a:rPr sz="650" spc="-10" dirty="0">
                <a:solidFill>
                  <a:schemeClr val="bg1"/>
                </a:solidFill>
                <a:latin typeface="Calibri"/>
                <a:cs typeface="Calibri"/>
              </a:rPr>
              <a:t>n</a:t>
            </a:r>
            <a:r>
              <a:rPr sz="650" spc="-5" dirty="0">
                <a:solidFill>
                  <a:schemeClr val="bg1"/>
                </a:solidFill>
                <a:latin typeface="Calibri"/>
                <a:cs typeface="Calibri"/>
              </a:rPr>
              <a:t>tat</a:t>
            </a:r>
            <a:r>
              <a:rPr sz="650" spc="-15" dirty="0">
                <a:solidFill>
                  <a:schemeClr val="bg1"/>
                </a:solidFill>
                <a:latin typeface="Calibri"/>
                <a:cs typeface="Calibri"/>
              </a:rPr>
              <a:t>io</a:t>
            </a:r>
            <a:r>
              <a:rPr sz="650" spc="-5" dirty="0">
                <a:solidFill>
                  <a:schemeClr val="bg1"/>
                </a:solidFill>
                <a:latin typeface="Calibri"/>
                <a:cs typeface="Calibri"/>
              </a:rPr>
              <a:t>n</a:t>
            </a:r>
            <a:r>
              <a:rPr sz="650" dirty="0">
                <a:solidFill>
                  <a:schemeClr val="bg1"/>
                </a:solidFill>
                <a:latin typeface="Calibri"/>
                <a:cs typeface="Calibri"/>
              </a:rPr>
              <a:t> </a:t>
            </a:r>
            <a:r>
              <a:rPr sz="650" spc="-5" dirty="0">
                <a:solidFill>
                  <a:schemeClr val="bg1"/>
                </a:solidFill>
                <a:latin typeface="Calibri"/>
                <a:cs typeface="Calibri"/>
              </a:rPr>
              <a:t>can</a:t>
            </a:r>
            <a:r>
              <a:rPr sz="650"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e re</a:t>
            </a:r>
            <a:r>
              <a:rPr sz="650" spc="-10" dirty="0">
                <a:solidFill>
                  <a:schemeClr val="bg1"/>
                </a:solidFill>
                <a:latin typeface="Calibri"/>
                <a:cs typeface="Calibri"/>
              </a:rPr>
              <a:t>p</a:t>
            </a:r>
            <a:r>
              <a:rPr sz="650" spc="-5" dirty="0">
                <a:solidFill>
                  <a:schemeClr val="bg1"/>
                </a:solidFill>
                <a:latin typeface="Calibri"/>
                <a:cs typeface="Calibri"/>
              </a:rPr>
              <a:t>r</a:t>
            </a:r>
            <a:r>
              <a:rPr sz="650" spc="-10" dirty="0">
                <a:solidFill>
                  <a:schemeClr val="bg1"/>
                </a:solidFill>
                <a:latin typeface="Calibri"/>
                <a:cs typeface="Calibri"/>
              </a:rPr>
              <a:t>odu</a:t>
            </a:r>
            <a:r>
              <a:rPr sz="650" spc="-5" dirty="0">
                <a:solidFill>
                  <a:schemeClr val="bg1"/>
                </a:solidFill>
                <a:latin typeface="Calibri"/>
                <a:cs typeface="Calibri"/>
              </a:rPr>
              <a:t>ced</a:t>
            </a:r>
            <a:r>
              <a:rPr sz="650" dirty="0">
                <a:solidFill>
                  <a:schemeClr val="bg1"/>
                </a:solidFill>
                <a:latin typeface="Calibri"/>
                <a:cs typeface="Calibri"/>
              </a:rPr>
              <a:t> </a:t>
            </a:r>
            <a:r>
              <a:rPr sz="650" spc="-15" dirty="0">
                <a:solidFill>
                  <a:schemeClr val="bg1"/>
                </a:solidFill>
                <a:latin typeface="Calibri"/>
                <a:cs typeface="Calibri"/>
              </a:rPr>
              <a:t>o</a:t>
            </a:r>
            <a:r>
              <a:rPr sz="650" spc="-5" dirty="0">
                <a:solidFill>
                  <a:schemeClr val="bg1"/>
                </a:solidFill>
                <a:latin typeface="Calibri"/>
                <a:cs typeface="Calibri"/>
              </a:rPr>
              <a:t>r c</a:t>
            </a:r>
            <a:r>
              <a:rPr sz="650" spc="-10" dirty="0">
                <a:solidFill>
                  <a:schemeClr val="bg1"/>
                </a:solidFill>
                <a:latin typeface="Calibri"/>
                <a:cs typeface="Calibri"/>
              </a:rPr>
              <a:t>opi</a:t>
            </a:r>
            <a:r>
              <a:rPr sz="650" spc="-5" dirty="0">
                <a:solidFill>
                  <a:schemeClr val="bg1"/>
                </a:solidFill>
                <a:latin typeface="Calibri"/>
                <a:cs typeface="Calibri"/>
              </a:rPr>
              <a:t>ed</a:t>
            </a:r>
            <a:r>
              <a:rPr sz="650" spc="15"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y</a:t>
            </a:r>
            <a:r>
              <a:rPr sz="650" spc="-10" dirty="0">
                <a:solidFill>
                  <a:schemeClr val="bg1"/>
                </a:solidFill>
                <a:latin typeface="Calibri"/>
                <a:cs typeface="Calibri"/>
              </a:rPr>
              <a:t> </a:t>
            </a:r>
            <a:r>
              <a:rPr sz="650" spc="-5" dirty="0">
                <a:solidFill>
                  <a:schemeClr val="bg1"/>
                </a:solidFill>
                <a:latin typeface="Calibri"/>
                <a:cs typeface="Calibri"/>
              </a:rPr>
              <a:t>a</a:t>
            </a:r>
            <a:r>
              <a:rPr sz="650" spc="-10" dirty="0">
                <a:solidFill>
                  <a:schemeClr val="bg1"/>
                </a:solidFill>
                <a:latin typeface="Calibri"/>
                <a:cs typeface="Calibri"/>
              </a:rPr>
              <a:t>n</a:t>
            </a:r>
            <a:r>
              <a:rPr sz="650" spc="-5" dirty="0">
                <a:solidFill>
                  <a:schemeClr val="bg1"/>
                </a:solidFill>
                <a:latin typeface="Calibri"/>
                <a:cs typeface="Calibri"/>
              </a:rPr>
              <a:t>y</a:t>
            </a:r>
            <a:r>
              <a:rPr sz="650" dirty="0">
                <a:solidFill>
                  <a:schemeClr val="bg1"/>
                </a:solidFill>
                <a:latin typeface="Calibri"/>
                <a:cs typeface="Calibri"/>
              </a:rPr>
              <a:t> </a:t>
            </a:r>
            <a:r>
              <a:rPr sz="650" spc="-5" dirty="0">
                <a:solidFill>
                  <a:schemeClr val="bg1"/>
                </a:solidFill>
                <a:latin typeface="Calibri"/>
                <a:cs typeface="Calibri"/>
              </a:rPr>
              <a:t>mea</a:t>
            </a:r>
            <a:r>
              <a:rPr sz="650" spc="-10" dirty="0">
                <a:solidFill>
                  <a:schemeClr val="bg1"/>
                </a:solidFill>
                <a:latin typeface="Calibri"/>
                <a:cs typeface="Calibri"/>
              </a:rPr>
              <a:t>n</a:t>
            </a:r>
            <a:r>
              <a:rPr sz="650" spc="-5" dirty="0">
                <a:solidFill>
                  <a:schemeClr val="bg1"/>
                </a:solidFill>
                <a:latin typeface="Calibri"/>
                <a:cs typeface="Calibri"/>
              </a:rPr>
              <a:t>s e</a:t>
            </a:r>
            <a:r>
              <a:rPr sz="650" spc="-10" dirty="0">
                <a:solidFill>
                  <a:schemeClr val="bg1"/>
                </a:solidFill>
                <a:latin typeface="Calibri"/>
                <a:cs typeface="Calibri"/>
              </a:rPr>
              <a:t>x</a:t>
            </a:r>
            <a:r>
              <a:rPr sz="650" spc="-5" dirty="0">
                <a:solidFill>
                  <a:schemeClr val="bg1"/>
                </a:solidFill>
                <a:latin typeface="Calibri"/>
                <a:cs typeface="Calibri"/>
              </a:rPr>
              <a:t>ce</a:t>
            </a:r>
            <a:r>
              <a:rPr sz="650" spc="-10" dirty="0">
                <a:solidFill>
                  <a:schemeClr val="bg1"/>
                </a:solidFill>
                <a:latin typeface="Calibri"/>
                <a:cs typeface="Calibri"/>
              </a:rPr>
              <a:t>p</a:t>
            </a:r>
            <a:r>
              <a:rPr sz="650" spc="-5" dirty="0">
                <a:solidFill>
                  <a:schemeClr val="bg1"/>
                </a:solidFill>
                <a:latin typeface="Calibri"/>
                <a:cs typeface="Calibri"/>
              </a:rPr>
              <a:t>t</a:t>
            </a:r>
            <a:r>
              <a:rPr sz="650" spc="5" dirty="0">
                <a:solidFill>
                  <a:schemeClr val="bg1"/>
                </a:solidFill>
                <a:latin typeface="Calibri"/>
                <a:cs typeface="Calibri"/>
              </a:rPr>
              <a:t> </a:t>
            </a:r>
            <a:r>
              <a:rPr sz="650" spc="-5" dirty="0">
                <a:solidFill>
                  <a:schemeClr val="bg1"/>
                </a:solidFill>
                <a:latin typeface="Calibri"/>
                <a:cs typeface="Calibri"/>
              </a:rPr>
              <a:t>w</a:t>
            </a:r>
            <a:r>
              <a:rPr sz="650" spc="-10" dirty="0">
                <a:solidFill>
                  <a:schemeClr val="bg1"/>
                </a:solidFill>
                <a:latin typeface="Calibri"/>
                <a:cs typeface="Calibri"/>
              </a:rPr>
              <a:t>i</a:t>
            </a:r>
            <a:r>
              <a:rPr sz="650" spc="-5" dirty="0">
                <a:solidFill>
                  <a:schemeClr val="bg1"/>
                </a:solidFill>
                <a:latin typeface="Calibri"/>
                <a:cs typeface="Calibri"/>
              </a:rPr>
              <a:t>th</a:t>
            </a:r>
            <a:r>
              <a:rPr sz="650" spc="-10" dirty="0">
                <a:solidFill>
                  <a:schemeClr val="bg1"/>
                </a:solidFill>
                <a:latin typeface="Calibri"/>
                <a:cs typeface="Calibri"/>
              </a:rPr>
              <a:t> </a:t>
            </a:r>
            <a:r>
              <a:rPr sz="650" spc="-5" dirty="0">
                <a:solidFill>
                  <a:schemeClr val="bg1"/>
                </a:solidFill>
                <a:latin typeface="Calibri"/>
                <a:cs typeface="Calibri"/>
              </a:rPr>
              <a:t>wr</a:t>
            </a:r>
            <a:r>
              <a:rPr sz="650" spc="-10" dirty="0">
                <a:solidFill>
                  <a:schemeClr val="bg1"/>
                </a:solidFill>
                <a:latin typeface="Calibri"/>
                <a:cs typeface="Calibri"/>
              </a:rPr>
              <a:t>i</a:t>
            </a:r>
            <a:r>
              <a:rPr sz="650" spc="-5" dirty="0">
                <a:solidFill>
                  <a:schemeClr val="bg1"/>
                </a:solidFill>
                <a:latin typeface="Calibri"/>
                <a:cs typeface="Calibri"/>
              </a:rPr>
              <a:t>t</a:t>
            </a:r>
            <a:r>
              <a:rPr sz="650" spc="-10" dirty="0">
                <a:solidFill>
                  <a:schemeClr val="bg1"/>
                </a:solidFill>
                <a:latin typeface="Calibri"/>
                <a:cs typeface="Calibri"/>
              </a:rPr>
              <a:t>t</a:t>
            </a:r>
            <a:r>
              <a:rPr sz="650" spc="5" dirty="0">
                <a:solidFill>
                  <a:schemeClr val="bg1"/>
                </a:solidFill>
                <a:latin typeface="Calibri"/>
                <a:cs typeface="Calibri"/>
              </a:rPr>
              <a:t>e</a:t>
            </a:r>
            <a:r>
              <a:rPr sz="650" spc="-5" dirty="0">
                <a:solidFill>
                  <a:schemeClr val="bg1"/>
                </a:solidFill>
                <a:latin typeface="Calibri"/>
                <a:cs typeface="Calibri"/>
              </a:rPr>
              <a:t>n</a:t>
            </a:r>
            <a:r>
              <a:rPr sz="650" spc="-10" dirty="0">
                <a:solidFill>
                  <a:schemeClr val="bg1"/>
                </a:solidFill>
                <a:latin typeface="Calibri"/>
                <a:cs typeface="Calibri"/>
              </a:rPr>
              <a:t> p</a:t>
            </a:r>
            <a:r>
              <a:rPr sz="650" spc="-5" dirty="0">
                <a:solidFill>
                  <a:schemeClr val="bg1"/>
                </a:solidFill>
                <a:latin typeface="Calibri"/>
                <a:cs typeface="Calibri"/>
              </a:rPr>
              <a:t>erm</a:t>
            </a:r>
            <a:r>
              <a:rPr sz="650" spc="-15" dirty="0">
                <a:solidFill>
                  <a:schemeClr val="bg1"/>
                </a:solidFill>
                <a:latin typeface="Calibri"/>
                <a:cs typeface="Calibri"/>
              </a:rPr>
              <a:t>i</a:t>
            </a:r>
            <a:r>
              <a:rPr sz="650" spc="-5" dirty="0">
                <a:solidFill>
                  <a:schemeClr val="bg1"/>
                </a:solidFill>
                <a:latin typeface="Calibri"/>
                <a:cs typeface="Calibri"/>
              </a:rPr>
              <a:t>s</a:t>
            </a:r>
            <a:r>
              <a:rPr sz="650" spc="-10" dirty="0">
                <a:solidFill>
                  <a:schemeClr val="bg1"/>
                </a:solidFill>
                <a:latin typeface="Calibri"/>
                <a:cs typeface="Calibri"/>
              </a:rPr>
              <a:t>si</a:t>
            </a:r>
            <a:r>
              <a:rPr sz="650" spc="-15" dirty="0">
                <a:solidFill>
                  <a:schemeClr val="bg1"/>
                </a:solidFill>
                <a:latin typeface="Calibri"/>
                <a:cs typeface="Calibri"/>
              </a:rPr>
              <a:t>o</a:t>
            </a:r>
            <a:r>
              <a:rPr sz="650" spc="-5" dirty="0">
                <a:solidFill>
                  <a:schemeClr val="bg1"/>
                </a:solidFill>
                <a:latin typeface="Calibri"/>
                <a:cs typeface="Calibri"/>
              </a:rPr>
              <a:t>n</a:t>
            </a:r>
            <a:r>
              <a:rPr sz="650" dirty="0">
                <a:solidFill>
                  <a:schemeClr val="bg1"/>
                </a:solidFill>
                <a:latin typeface="Calibri"/>
                <a:cs typeface="Calibri"/>
              </a:rPr>
              <a:t> </a:t>
            </a:r>
            <a:r>
              <a:rPr sz="650" spc="-15" dirty="0">
                <a:solidFill>
                  <a:schemeClr val="bg1"/>
                </a:solidFill>
                <a:latin typeface="Calibri"/>
                <a:cs typeface="Calibri"/>
              </a:rPr>
              <a:t>f</a:t>
            </a:r>
            <a:r>
              <a:rPr sz="650" spc="-5" dirty="0">
                <a:solidFill>
                  <a:schemeClr val="bg1"/>
                </a:solidFill>
                <a:latin typeface="Calibri"/>
                <a:cs typeface="Calibri"/>
              </a:rPr>
              <a:t>r</a:t>
            </a:r>
            <a:r>
              <a:rPr sz="650" spc="-10" dirty="0">
                <a:solidFill>
                  <a:schemeClr val="bg1"/>
                </a:solidFill>
                <a:latin typeface="Calibri"/>
                <a:cs typeface="Calibri"/>
              </a:rPr>
              <a:t>om</a:t>
            </a:r>
            <a:r>
              <a:rPr sz="650" spc="5" dirty="0">
                <a:solidFill>
                  <a:schemeClr val="bg1"/>
                </a:solidFill>
                <a:latin typeface="Calibri"/>
                <a:cs typeface="Calibri"/>
              </a:rPr>
              <a:t> </a:t>
            </a:r>
            <a:r>
              <a:rPr sz="650" spc="-5" dirty="0">
                <a:solidFill>
                  <a:schemeClr val="bg1"/>
                </a:solidFill>
                <a:latin typeface="Calibri"/>
                <a:cs typeface="Calibri"/>
              </a:rPr>
              <a:t>S</a:t>
            </a:r>
            <a:r>
              <a:rPr sz="650" spc="-15" dirty="0">
                <a:solidFill>
                  <a:schemeClr val="bg1"/>
                </a:solidFill>
                <a:latin typeface="Calibri"/>
                <a:cs typeface="Calibri"/>
              </a:rPr>
              <a:t>M</a:t>
            </a:r>
            <a:r>
              <a:rPr sz="650" spc="-5" dirty="0">
                <a:solidFill>
                  <a:schemeClr val="bg1"/>
                </a:solidFill>
                <a:latin typeface="Calibri"/>
                <a:cs typeface="Calibri"/>
              </a:rPr>
              <a:t>SA</a:t>
            </a:r>
            <a:r>
              <a:rPr sz="650" dirty="0">
                <a:solidFill>
                  <a:schemeClr val="bg1"/>
                </a:solidFill>
                <a:latin typeface="Calibri"/>
                <a:cs typeface="Calibri"/>
              </a:rPr>
              <a:t>.</a:t>
            </a:r>
            <a:r>
              <a:rPr sz="650" spc="-5" dirty="0">
                <a:solidFill>
                  <a:schemeClr val="bg1"/>
                </a:solidFill>
                <a:latin typeface="Calibri"/>
                <a:cs typeface="Calibri"/>
              </a:rPr>
              <a:t>“</a:t>
            </a:r>
            <a:endParaRPr sz="650" dirty="0">
              <a:solidFill>
                <a:schemeClr val="bg1"/>
              </a:solidFill>
              <a:latin typeface="Calibri"/>
              <a:cs typeface="Calibri"/>
            </a:endParaRPr>
          </a:p>
        </p:txBody>
      </p:sp>
      <p:pic>
        <p:nvPicPr>
          <p:cNvPr id="182" name="Picture Placeholder 13" descr="A picture containing screenshot, light, darkness, night&#10;&#10;Description automatically generated">
            <a:extLst>
              <a:ext uri="{FF2B5EF4-FFF2-40B4-BE49-F238E27FC236}">
                <a16:creationId xmlns:a16="http://schemas.microsoft.com/office/drawing/2014/main" id="{47CA1BBD-0A83-4CB8-8FC1-98259B2C0BB3}"/>
              </a:ext>
            </a:extLst>
          </p:cNvPr>
          <p:cNvPicPr>
            <a:picLocks noChangeAspect="1"/>
          </p:cNvPicPr>
          <p:nvPr/>
        </p:nvPicPr>
        <p:blipFill rotWithShape="1">
          <a:blip r:embed="rId2" cstate="print">
            <a:alphaModFix/>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rcRect/>
          <a:stretch/>
        </p:blipFill>
        <p:spPr>
          <a:xfrm>
            <a:off x="0" y="0"/>
            <a:ext cx="12188825" cy="6858000"/>
          </a:xfrm>
          <a:prstGeom prst="rect">
            <a:avLst/>
          </a:prstGeom>
        </p:spPr>
      </p:pic>
      <p:sp>
        <p:nvSpPr>
          <p:cNvPr id="183" name="Rectangle 182">
            <a:extLst>
              <a:ext uri="{FF2B5EF4-FFF2-40B4-BE49-F238E27FC236}">
                <a16:creationId xmlns:a16="http://schemas.microsoft.com/office/drawing/2014/main" id="{415BC591-0E05-4175-882C-1D32BA1FAC99}"/>
              </a:ext>
            </a:extLst>
          </p:cNvPr>
          <p:cNvSpPr/>
          <p:nvPr/>
        </p:nvSpPr>
        <p:spPr>
          <a:xfrm flipH="1">
            <a:off x="3048" y="0"/>
            <a:ext cx="12188952" cy="6858000"/>
          </a:xfrm>
          <a:prstGeom prst="rect">
            <a:avLst/>
          </a:prstGeom>
          <a:gradFill flip="none" rotWithShape="1">
            <a:gsLst>
              <a:gs pos="82000">
                <a:srgbClr val="000000">
                  <a:alpha val="65000"/>
                </a:srgbClr>
              </a:gs>
              <a:gs pos="51000">
                <a:srgbClr val="000000">
                  <a:alpha val="37000"/>
                </a:srgbClr>
              </a:gs>
              <a:gs pos="21000">
                <a:srgbClr val="000000">
                  <a:alpha val="65000"/>
                </a:srgbClr>
              </a:gs>
              <a:gs pos="100000">
                <a:srgbClr val="000000"/>
              </a:gs>
              <a:gs pos="0">
                <a:srgbClr val="000000">
                  <a:alpha val="95000"/>
                </a:srgbClr>
              </a:gs>
            </a:gsLst>
            <a:lin ang="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gradFill>
                <a:gsLst>
                  <a:gs pos="100000">
                    <a:srgbClr val="404040">
                      <a:alpha val="31000"/>
                    </a:srgbClr>
                  </a:gs>
                  <a:gs pos="0">
                    <a:srgbClr val="000000"/>
                  </a:gs>
                </a:gsLst>
                <a:lin ang="10800000" scaled="1"/>
              </a:gradFill>
              <a:effectLst/>
              <a:uLnTx/>
              <a:uFillTx/>
              <a:latin typeface="Calibri" panose="020F0502020204030204"/>
              <a:ea typeface="+mn-ea"/>
              <a:cs typeface="+mn-cs"/>
            </a:endParaRPr>
          </a:p>
        </p:txBody>
      </p:sp>
      <p:cxnSp>
        <p:nvCxnSpPr>
          <p:cNvPr id="301" name="Straight Connector 300">
            <a:extLst>
              <a:ext uri="{FF2B5EF4-FFF2-40B4-BE49-F238E27FC236}">
                <a16:creationId xmlns:a16="http://schemas.microsoft.com/office/drawing/2014/main" id="{43DB98A2-F04B-4267-96EE-16D8FA9243B3}"/>
              </a:ext>
            </a:extLst>
          </p:cNvPr>
          <p:cNvCxnSpPr>
            <a:cxnSpLocks/>
            <a:stCxn id="296" idx="18"/>
          </p:cNvCxnSpPr>
          <p:nvPr/>
        </p:nvCxnSpPr>
        <p:spPr>
          <a:xfrm flipV="1">
            <a:off x="6615965" y="3456869"/>
            <a:ext cx="1676096" cy="933798"/>
          </a:xfrm>
          <a:prstGeom prst="line">
            <a:avLst/>
          </a:prstGeom>
          <a:noFill/>
          <a:ln w="6350" cap="flat" cmpd="sng" algn="ctr">
            <a:solidFill>
              <a:schemeClr val="bg1"/>
            </a:solidFill>
            <a:prstDash val="solid"/>
            <a:miter lim="800000"/>
          </a:ln>
          <a:effectLst/>
        </p:spPr>
      </p:cxnSp>
      <p:sp>
        <p:nvSpPr>
          <p:cNvPr id="184" name="Rectangle 183">
            <a:extLst>
              <a:ext uri="{FF2B5EF4-FFF2-40B4-BE49-F238E27FC236}">
                <a16:creationId xmlns:a16="http://schemas.microsoft.com/office/drawing/2014/main" id="{673BCBBD-B366-412F-8F88-A31A68F6B86E}"/>
              </a:ext>
            </a:extLst>
          </p:cNvPr>
          <p:cNvSpPr/>
          <p:nvPr/>
        </p:nvSpPr>
        <p:spPr>
          <a:xfrm>
            <a:off x="1524" y="0"/>
            <a:ext cx="12188952" cy="828363"/>
          </a:xfrm>
          <a:prstGeom prst="rect">
            <a:avLst/>
          </a:prstGeom>
          <a:solidFill>
            <a:srgbClr val="9E01B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nvGrpSpPr>
          <p:cNvPr id="186" name="Group 185">
            <a:extLst>
              <a:ext uri="{FF2B5EF4-FFF2-40B4-BE49-F238E27FC236}">
                <a16:creationId xmlns:a16="http://schemas.microsoft.com/office/drawing/2014/main" id="{F43862BA-2965-4C1E-8048-88558ECFB868}"/>
              </a:ext>
            </a:extLst>
          </p:cNvPr>
          <p:cNvGrpSpPr/>
          <p:nvPr/>
        </p:nvGrpSpPr>
        <p:grpSpPr>
          <a:xfrm rot="16200000">
            <a:off x="2564964" y="3508516"/>
            <a:ext cx="1572736" cy="3694623"/>
            <a:chOff x="3299359" y="1515443"/>
            <a:chExt cx="1572736" cy="3694623"/>
          </a:xfrm>
          <a:solidFill>
            <a:srgbClr val="FFFFFF">
              <a:alpha val="25000"/>
            </a:srgbClr>
          </a:solidFill>
        </p:grpSpPr>
        <p:grpSp>
          <p:nvGrpSpPr>
            <p:cNvPr id="187" name="Group 186">
              <a:extLst>
                <a:ext uri="{FF2B5EF4-FFF2-40B4-BE49-F238E27FC236}">
                  <a16:creationId xmlns:a16="http://schemas.microsoft.com/office/drawing/2014/main" id="{E97F12D4-2D43-4BE1-858A-D651D8A71378}"/>
                </a:ext>
              </a:extLst>
            </p:cNvPr>
            <p:cNvGrpSpPr/>
            <p:nvPr/>
          </p:nvGrpSpPr>
          <p:grpSpPr>
            <a:xfrm>
              <a:off x="3497846" y="4012836"/>
              <a:ext cx="1064580" cy="1197230"/>
              <a:chOff x="3497846" y="4012836"/>
              <a:chExt cx="1064580" cy="1197230"/>
            </a:xfrm>
            <a:grpFill/>
          </p:grpSpPr>
          <p:grpSp>
            <p:nvGrpSpPr>
              <p:cNvPr id="222" name="Group 221">
                <a:extLst>
                  <a:ext uri="{FF2B5EF4-FFF2-40B4-BE49-F238E27FC236}">
                    <a16:creationId xmlns:a16="http://schemas.microsoft.com/office/drawing/2014/main" id="{3E32E710-73AC-44E6-B040-466BAD73FC4E}"/>
                  </a:ext>
                </a:extLst>
              </p:cNvPr>
              <p:cNvGrpSpPr/>
              <p:nvPr/>
            </p:nvGrpSpPr>
            <p:grpSpPr>
              <a:xfrm>
                <a:off x="3872619" y="4012836"/>
                <a:ext cx="689807" cy="764623"/>
                <a:chOff x="7162766" y="2403823"/>
                <a:chExt cx="799147" cy="885825"/>
              </a:xfrm>
              <a:grpFill/>
            </p:grpSpPr>
            <p:sp>
              <p:nvSpPr>
                <p:cNvPr id="231" name="Freeform: Shape 230">
                  <a:extLst>
                    <a:ext uri="{FF2B5EF4-FFF2-40B4-BE49-F238E27FC236}">
                      <a16:creationId xmlns:a16="http://schemas.microsoft.com/office/drawing/2014/main" id="{791F4BEF-AB9E-4877-A901-ACA91DB94D2A}"/>
                    </a:ext>
                  </a:extLst>
                </p:cNvPr>
                <p:cNvSpPr/>
                <p:nvPr/>
              </p:nvSpPr>
              <p:spPr>
                <a:xfrm>
                  <a:off x="7667591" y="2403823"/>
                  <a:ext cx="205740" cy="205740"/>
                </a:xfrm>
                <a:custGeom>
                  <a:avLst/>
                  <a:gdLst>
                    <a:gd name="connsiteX0" fmla="*/ 0 w 205740"/>
                    <a:gd name="connsiteY0" fmla="*/ 102870 h 205740"/>
                    <a:gd name="connsiteX1" fmla="*/ 102870 w 205740"/>
                    <a:gd name="connsiteY1" fmla="*/ 0 h 205740"/>
                    <a:gd name="connsiteX2" fmla="*/ 205740 w 205740"/>
                    <a:gd name="connsiteY2" fmla="*/ 102870 h 205740"/>
                    <a:gd name="connsiteX3" fmla="*/ 102870 w 205740"/>
                    <a:gd name="connsiteY3" fmla="*/ 205740 h 205740"/>
                    <a:gd name="connsiteX4" fmla="*/ 0 w 205740"/>
                    <a:gd name="connsiteY4" fmla="*/ 102870 h 205740"/>
                    <a:gd name="connsiteX5" fmla="*/ 28575 w 205740"/>
                    <a:gd name="connsiteY5" fmla="*/ 102870 h 205740"/>
                    <a:gd name="connsiteX6" fmla="*/ 102870 w 205740"/>
                    <a:gd name="connsiteY6" fmla="*/ 177165 h 205740"/>
                    <a:gd name="connsiteX7" fmla="*/ 177165 w 205740"/>
                    <a:gd name="connsiteY7" fmla="*/ 102870 h 205740"/>
                    <a:gd name="connsiteX8" fmla="*/ 102870 w 205740"/>
                    <a:gd name="connsiteY8" fmla="*/ 28575 h 205740"/>
                    <a:gd name="connsiteX9" fmla="*/ 28575 w 205740"/>
                    <a:gd name="connsiteY9" fmla="*/ 102870 h 205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740" h="205740">
                      <a:moveTo>
                        <a:pt x="0" y="102870"/>
                      </a:moveTo>
                      <a:cubicBezTo>
                        <a:pt x="0" y="45720"/>
                        <a:pt x="46673" y="0"/>
                        <a:pt x="102870" y="0"/>
                      </a:cubicBezTo>
                      <a:cubicBezTo>
                        <a:pt x="160020" y="0"/>
                        <a:pt x="205740" y="46673"/>
                        <a:pt x="205740" y="102870"/>
                      </a:cubicBezTo>
                      <a:cubicBezTo>
                        <a:pt x="205740" y="160020"/>
                        <a:pt x="159068" y="205740"/>
                        <a:pt x="102870" y="205740"/>
                      </a:cubicBezTo>
                      <a:cubicBezTo>
                        <a:pt x="46673" y="205740"/>
                        <a:pt x="0" y="159068"/>
                        <a:pt x="0" y="102870"/>
                      </a:cubicBezTo>
                      <a:close/>
                      <a:moveTo>
                        <a:pt x="28575" y="102870"/>
                      </a:moveTo>
                      <a:cubicBezTo>
                        <a:pt x="28575" y="143828"/>
                        <a:pt x="61913" y="177165"/>
                        <a:pt x="102870" y="177165"/>
                      </a:cubicBezTo>
                      <a:cubicBezTo>
                        <a:pt x="143828" y="177165"/>
                        <a:pt x="177165" y="143828"/>
                        <a:pt x="177165" y="102870"/>
                      </a:cubicBezTo>
                      <a:cubicBezTo>
                        <a:pt x="177165" y="61913"/>
                        <a:pt x="143828" y="28575"/>
                        <a:pt x="102870" y="28575"/>
                      </a:cubicBezTo>
                      <a:cubicBezTo>
                        <a:pt x="61913" y="27623"/>
                        <a:pt x="28575" y="61913"/>
                        <a:pt x="28575" y="10287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32" name="Freeform: Shape 231">
                  <a:extLst>
                    <a:ext uri="{FF2B5EF4-FFF2-40B4-BE49-F238E27FC236}">
                      <a16:creationId xmlns:a16="http://schemas.microsoft.com/office/drawing/2014/main" id="{B578CE6D-8441-4600-A932-64375100B4AF}"/>
                    </a:ext>
                  </a:extLst>
                </p:cNvPr>
                <p:cNvSpPr/>
                <p:nvPr/>
              </p:nvSpPr>
              <p:spPr>
                <a:xfrm>
                  <a:off x="7531384" y="2800064"/>
                  <a:ext cx="36194" cy="36194"/>
                </a:xfrm>
                <a:custGeom>
                  <a:avLst/>
                  <a:gdLst>
                    <a:gd name="connsiteX0" fmla="*/ 0 w 36194"/>
                    <a:gd name="connsiteY0" fmla="*/ 18097 h 36194"/>
                    <a:gd name="connsiteX1" fmla="*/ 18098 w 36194"/>
                    <a:gd name="connsiteY1" fmla="*/ 0 h 36194"/>
                    <a:gd name="connsiteX2" fmla="*/ 36195 w 36194"/>
                    <a:gd name="connsiteY2" fmla="*/ 18097 h 36194"/>
                    <a:gd name="connsiteX3" fmla="*/ 18098 w 36194"/>
                    <a:gd name="connsiteY3" fmla="*/ 36195 h 36194"/>
                    <a:gd name="connsiteX4" fmla="*/ 0 w 36194"/>
                    <a:gd name="connsiteY4" fmla="*/ 18097 h 36194"/>
                    <a:gd name="connsiteX5" fmla="*/ 9525 w 36194"/>
                    <a:gd name="connsiteY5" fmla="*/ 18097 h 36194"/>
                    <a:gd name="connsiteX6" fmla="*/ 18098 w 36194"/>
                    <a:gd name="connsiteY6" fmla="*/ 26670 h 36194"/>
                    <a:gd name="connsiteX7" fmla="*/ 26670 w 36194"/>
                    <a:gd name="connsiteY7" fmla="*/ 18097 h 36194"/>
                    <a:gd name="connsiteX8" fmla="*/ 18098 w 36194"/>
                    <a:gd name="connsiteY8" fmla="*/ 9525 h 36194"/>
                    <a:gd name="connsiteX9" fmla="*/ 9525 w 36194"/>
                    <a:gd name="connsiteY9" fmla="*/ 18097 h 36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94" h="36194">
                      <a:moveTo>
                        <a:pt x="0" y="18097"/>
                      </a:moveTo>
                      <a:cubicBezTo>
                        <a:pt x="0" y="7620"/>
                        <a:pt x="8573" y="0"/>
                        <a:pt x="18098" y="0"/>
                      </a:cubicBezTo>
                      <a:cubicBezTo>
                        <a:pt x="28575" y="0"/>
                        <a:pt x="36195" y="8572"/>
                        <a:pt x="36195" y="18097"/>
                      </a:cubicBezTo>
                      <a:cubicBezTo>
                        <a:pt x="36195" y="27622"/>
                        <a:pt x="27623" y="36195"/>
                        <a:pt x="18098" y="36195"/>
                      </a:cubicBezTo>
                      <a:cubicBezTo>
                        <a:pt x="8573" y="36195"/>
                        <a:pt x="0" y="28575"/>
                        <a:pt x="0" y="18097"/>
                      </a:cubicBezTo>
                      <a:close/>
                      <a:moveTo>
                        <a:pt x="9525" y="18097"/>
                      </a:moveTo>
                      <a:cubicBezTo>
                        <a:pt x="9525" y="22860"/>
                        <a:pt x="13335" y="26670"/>
                        <a:pt x="18098" y="26670"/>
                      </a:cubicBezTo>
                      <a:cubicBezTo>
                        <a:pt x="22860" y="26670"/>
                        <a:pt x="26670" y="22860"/>
                        <a:pt x="26670" y="18097"/>
                      </a:cubicBezTo>
                      <a:cubicBezTo>
                        <a:pt x="26670" y="13335"/>
                        <a:pt x="22860" y="9525"/>
                        <a:pt x="18098" y="9525"/>
                      </a:cubicBezTo>
                      <a:cubicBezTo>
                        <a:pt x="14288" y="8572"/>
                        <a:pt x="9525" y="13335"/>
                        <a:pt x="9525" y="18097"/>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33" name="Freeform: Shape 232">
                  <a:extLst>
                    <a:ext uri="{FF2B5EF4-FFF2-40B4-BE49-F238E27FC236}">
                      <a16:creationId xmlns:a16="http://schemas.microsoft.com/office/drawing/2014/main" id="{0A4E0B07-5C2E-4B83-BA1C-17A4EE9E8CE9}"/>
                    </a:ext>
                  </a:extLst>
                </p:cNvPr>
                <p:cNvSpPr/>
                <p:nvPr/>
              </p:nvSpPr>
              <p:spPr>
                <a:xfrm>
                  <a:off x="7925719" y="3029616"/>
                  <a:ext cx="36194" cy="36267"/>
                </a:xfrm>
                <a:custGeom>
                  <a:avLst/>
                  <a:gdLst>
                    <a:gd name="connsiteX0" fmla="*/ 0 w 36194"/>
                    <a:gd name="connsiteY0" fmla="*/ 18098 h 36267"/>
                    <a:gd name="connsiteX1" fmla="*/ 18097 w 36194"/>
                    <a:gd name="connsiteY1" fmla="*/ 0 h 36267"/>
                    <a:gd name="connsiteX2" fmla="*/ 36195 w 36194"/>
                    <a:gd name="connsiteY2" fmla="*/ 18098 h 36267"/>
                    <a:gd name="connsiteX3" fmla="*/ 18097 w 36194"/>
                    <a:gd name="connsiteY3" fmla="*/ 36195 h 36267"/>
                    <a:gd name="connsiteX4" fmla="*/ 0 w 36194"/>
                    <a:gd name="connsiteY4" fmla="*/ 18098 h 36267"/>
                    <a:gd name="connsiteX5" fmla="*/ 9525 w 36194"/>
                    <a:gd name="connsiteY5" fmla="*/ 18098 h 36267"/>
                    <a:gd name="connsiteX6" fmla="*/ 18097 w 36194"/>
                    <a:gd name="connsiteY6" fmla="*/ 26670 h 36267"/>
                    <a:gd name="connsiteX7" fmla="*/ 26670 w 36194"/>
                    <a:gd name="connsiteY7" fmla="*/ 18098 h 36267"/>
                    <a:gd name="connsiteX8" fmla="*/ 18097 w 36194"/>
                    <a:gd name="connsiteY8" fmla="*/ 9525 h 36267"/>
                    <a:gd name="connsiteX9" fmla="*/ 9525 w 36194"/>
                    <a:gd name="connsiteY9" fmla="*/ 18098 h 36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94" h="36267">
                      <a:moveTo>
                        <a:pt x="0" y="18098"/>
                      </a:moveTo>
                      <a:cubicBezTo>
                        <a:pt x="0" y="7620"/>
                        <a:pt x="8572" y="0"/>
                        <a:pt x="18097" y="0"/>
                      </a:cubicBezTo>
                      <a:cubicBezTo>
                        <a:pt x="28575" y="0"/>
                        <a:pt x="36195" y="8573"/>
                        <a:pt x="36195" y="18098"/>
                      </a:cubicBezTo>
                      <a:cubicBezTo>
                        <a:pt x="36195" y="28575"/>
                        <a:pt x="27622" y="36195"/>
                        <a:pt x="18097" y="36195"/>
                      </a:cubicBezTo>
                      <a:cubicBezTo>
                        <a:pt x="8572" y="37148"/>
                        <a:pt x="0" y="28575"/>
                        <a:pt x="0" y="18098"/>
                      </a:cubicBezTo>
                      <a:close/>
                      <a:moveTo>
                        <a:pt x="9525" y="18098"/>
                      </a:moveTo>
                      <a:cubicBezTo>
                        <a:pt x="9525" y="22860"/>
                        <a:pt x="13335" y="26670"/>
                        <a:pt x="18097" y="26670"/>
                      </a:cubicBezTo>
                      <a:cubicBezTo>
                        <a:pt x="22860" y="26670"/>
                        <a:pt x="26670" y="22860"/>
                        <a:pt x="26670" y="18098"/>
                      </a:cubicBezTo>
                      <a:cubicBezTo>
                        <a:pt x="26670" y="13335"/>
                        <a:pt x="22860" y="9525"/>
                        <a:pt x="18097" y="9525"/>
                      </a:cubicBezTo>
                      <a:cubicBezTo>
                        <a:pt x="14288" y="9525"/>
                        <a:pt x="9525" y="13335"/>
                        <a:pt x="9525" y="18098"/>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34" name="Freeform: Shape 233">
                  <a:extLst>
                    <a:ext uri="{FF2B5EF4-FFF2-40B4-BE49-F238E27FC236}">
                      <a16:creationId xmlns:a16="http://schemas.microsoft.com/office/drawing/2014/main" id="{2059CBAC-11DB-451D-82E6-33C1982689C0}"/>
                    </a:ext>
                  </a:extLst>
                </p:cNvPr>
                <p:cNvSpPr/>
                <p:nvPr/>
              </p:nvSpPr>
              <p:spPr>
                <a:xfrm>
                  <a:off x="7884761" y="2941986"/>
                  <a:ext cx="64770" cy="64770"/>
                </a:xfrm>
                <a:custGeom>
                  <a:avLst/>
                  <a:gdLst>
                    <a:gd name="connsiteX0" fmla="*/ 0 w 64770"/>
                    <a:gd name="connsiteY0" fmla="*/ 32385 h 64770"/>
                    <a:gd name="connsiteX1" fmla="*/ 32385 w 64770"/>
                    <a:gd name="connsiteY1" fmla="*/ 0 h 64770"/>
                    <a:gd name="connsiteX2" fmla="*/ 64770 w 64770"/>
                    <a:gd name="connsiteY2" fmla="*/ 32385 h 64770"/>
                    <a:gd name="connsiteX3" fmla="*/ 32385 w 64770"/>
                    <a:gd name="connsiteY3" fmla="*/ 64770 h 64770"/>
                    <a:gd name="connsiteX4" fmla="*/ 0 w 64770"/>
                    <a:gd name="connsiteY4" fmla="*/ 32385 h 64770"/>
                    <a:gd name="connsiteX5" fmla="*/ 9525 w 64770"/>
                    <a:gd name="connsiteY5" fmla="*/ 32385 h 64770"/>
                    <a:gd name="connsiteX6" fmla="*/ 32385 w 64770"/>
                    <a:gd name="connsiteY6" fmla="*/ 55245 h 64770"/>
                    <a:gd name="connsiteX7" fmla="*/ 55245 w 64770"/>
                    <a:gd name="connsiteY7" fmla="*/ 32385 h 64770"/>
                    <a:gd name="connsiteX8" fmla="*/ 32385 w 64770"/>
                    <a:gd name="connsiteY8" fmla="*/ 9525 h 64770"/>
                    <a:gd name="connsiteX9" fmla="*/ 9525 w 64770"/>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70" h="64770">
                      <a:moveTo>
                        <a:pt x="0" y="32385"/>
                      </a:moveTo>
                      <a:cubicBezTo>
                        <a:pt x="0" y="14288"/>
                        <a:pt x="14288" y="0"/>
                        <a:pt x="32385" y="0"/>
                      </a:cubicBezTo>
                      <a:cubicBezTo>
                        <a:pt x="50483" y="0"/>
                        <a:pt x="64770" y="14288"/>
                        <a:pt x="64770" y="32385"/>
                      </a:cubicBezTo>
                      <a:cubicBezTo>
                        <a:pt x="64770" y="50483"/>
                        <a:pt x="50483" y="64770"/>
                        <a:pt x="32385" y="64770"/>
                      </a:cubicBezTo>
                      <a:cubicBezTo>
                        <a:pt x="14288" y="64770"/>
                        <a:pt x="0" y="50483"/>
                        <a:pt x="0" y="32385"/>
                      </a:cubicBezTo>
                      <a:close/>
                      <a:moveTo>
                        <a:pt x="9525" y="32385"/>
                      </a:moveTo>
                      <a:cubicBezTo>
                        <a:pt x="9525" y="44768"/>
                        <a:pt x="20003" y="55245"/>
                        <a:pt x="32385" y="55245"/>
                      </a:cubicBezTo>
                      <a:cubicBezTo>
                        <a:pt x="44768" y="55245"/>
                        <a:pt x="55245" y="44768"/>
                        <a:pt x="55245" y="32385"/>
                      </a:cubicBezTo>
                      <a:cubicBezTo>
                        <a:pt x="55245" y="20003"/>
                        <a:pt x="44768" y="9525"/>
                        <a:pt x="32385" y="9525"/>
                      </a:cubicBezTo>
                      <a:cubicBezTo>
                        <a:pt x="20003" y="9525"/>
                        <a:pt x="9525" y="20003"/>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35" name="Freeform: Shape 234">
                  <a:extLst>
                    <a:ext uri="{FF2B5EF4-FFF2-40B4-BE49-F238E27FC236}">
                      <a16:creationId xmlns:a16="http://schemas.microsoft.com/office/drawing/2014/main" id="{7F4A2F13-4BBA-46FD-92CC-1CAC7BC875B2}"/>
                    </a:ext>
                  </a:extLst>
                </p:cNvPr>
                <p:cNvSpPr/>
                <p:nvPr/>
              </p:nvSpPr>
              <p:spPr>
                <a:xfrm>
                  <a:off x="7598059" y="3224878"/>
                  <a:ext cx="64769" cy="64770"/>
                </a:xfrm>
                <a:custGeom>
                  <a:avLst/>
                  <a:gdLst>
                    <a:gd name="connsiteX0" fmla="*/ 0 w 64769"/>
                    <a:gd name="connsiteY0" fmla="*/ 32385 h 64770"/>
                    <a:gd name="connsiteX1" fmla="*/ 32385 w 64769"/>
                    <a:gd name="connsiteY1" fmla="*/ 0 h 64770"/>
                    <a:gd name="connsiteX2" fmla="*/ 64770 w 64769"/>
                    <a:gd name="connsiteY2" fmla="*/ 32385 h 64770"/>
                    <a:gd name="connsiteX3" fmla="*/ 32385 w 64769"/>
                    <a:gd name="connsiteY3" fmla="*/ 64770 h 64770"/>
                    <a:gd name="connsiteX4" fmla="*/ 0 w 64769"/>
                    <a:gd name="connsiteY4" fmla="*/ 32385 h 64770"/>
                    <a:gd name="connsiteX5" fmla="*/ 9525 w 64769"/>
                    <a:gd name="connsiteY5" fmla="*/ 32385 h 64770"/>
                    <a:gd name="connsiteX6" fmla="*/ 32385 w 64769"/>
                    <a:gd name="connsiteY6" fmla="*/ 55245 h 64770"/>
                    <a:gd name="connsiteX7" fmla="*/ 55245 w 64769"/>
                    <a:gd name="connsiteY7" fmla="*/ 32385 h 64770"/>
                    <a:gd name="connsiteX8" fmla="*/ 32385 w 64769"/>
                    <a:gd name="connsiteY8" fmla="*/ 9525 h 64770"/>
                    <a:gd name="connsiteX9" fmla="*/ 9525 w 64769"/>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70">
                      <a:moveTo>
                        <a:pt x="0" y="32385"/>
                      </a:moveTo>
                      <a:cubicBezTo>
                        <a:pt x="0" y="14288"/>
                        <a:pt x="14288" y="0"/>
                        <a:pt x="32385" y="0"/>
                      </a:cubicBezTo>
                      <a:cubicBezTo>
                        <a:pt x="50482" y="0"/>
                        <a:pt x="64770" y="14288"/>
                        <a:pt x="64770" y="32385"/>
                      </a:cubicBezTo>
                      <a:cubicBezTo>
                        <a:pt x="64770" y="50483"/>
                        <a:pt x="50482" y="64770"/>
                        <a:pt x="32385" y="64770"/>
                      </a:cubicBezTo>
                      <a:cubicBezTo>
                        <a:pt x="14288" y="63818"/>
                        <a:pt x="0" y="49530"/>
                        <a:pt x="0" y="32385"/>
                      </a:cubicBezTo>
                      <a:close/>
                      <a:moveTo>
                        <a:pt x="9525" y="32385"/>
                      </a:moveTo>
                      <a:cubicBezTo>
                        <a:pt x="9525" y="44768"/>
                        <a:pt x="20002" y="55245"/>
                        <a:pt x="32385" y="55245"/>
                      </a:cubicBezTo>
                      <a:cubicBezTo>
                        <a:pt x="44768" y="55245"/>
                        <a:pt x="55245" y="44768"/>
                        <a:pt x="55245" y="32385"/>
                      </a:cubicBezTo>
                      <a:cubicBezTo>
                        <a:pt x="55245" y="20003"/>
                        <a:pt x="44768" y="9525"/>
                        <a:pt x="32385" y="9525"/>
                      </a:cubicBezTo>
                      <a:cubicBezTo>
                        <a:pt x="20002" y="9525"/>
                        <a:pt x="9525" y="19050"/>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36" name="Freeform: Shape 235">
                  <a:extLst>
                    <a:ext uri="{FF2B5EF4-FFF2-40B4-BE49-F238E27FC236}">
                      <a16:creationId xmlns:a16="http://schemas.microsoft.com/office/drawing/2014/main" id="{70A70424-A508-4B40-B01C-B45976EA2E41}"/>
                    </a:ext>
                  </a:extLst>
                </p:cNvPr>
                <p:cNvSpPr/>
                <p:nvPr/>
              </p:nvSpPr>
              <p:spPr>
                <a:xfrm>
                  <a:off x="7162766" y="2535269"/>
                  <a:ext cx="64769" cy="64770"/>
                </a:xfrm>
                <a:custGeom>
                  <a:avLst/>
                  <a:gdLst>
                    <a:gd name="connsiteX0" fmla="*/ 0 w 64769"/>
                    <a:gd name="connsiteY0" fmla="*/ 32385 h 64770"/>
                    <a:gd name="connsiteX1" fmla="*/ 32385 w 64769"/>
                    <a:gd name="connsiteY1" fmla="*/ 0 h 64770"/>
                    <a:gd name="connsiteX2" fmla="*/ 64770 w 64769"/>
                    <a:gd name="connsiteY2" fmla="*/ 32385 h 64770"/>
                    <a:gd name="connsiteX3" fmla="*/ 32385 w 64769"/>
                    <a:gd name="connsiteY3" fmla="*/ 64770 h 64770"/>
                    <a:gd name="connsiteX4" fmla="*/ 0 w 64769"/>
                    <a:gd name="connsiteY4" fmla="*/ 32385 h 64770"/>
                    <a:gd name="connsiteX5" fmla="*/ 9525 w 64769"/>
                    <a:gd name="connsiteY5" fmla="*/ 32385 h 64770"/>
                    <a:gd name="connsiteX6" fmla="*/ 32385 w 64769"/>
                    <a:gd name="connsiteY6" fmla="*/ 55245 h 64770"/>
                    <a:gd name="connsiteX7" fmla="*/ 55245 w 64769"/>
                    <a:gd name="connsiteY7" fmla="*/ 32385 h 64770"/>
                    <a:gd name="connsiteX8" fmla="*/ 32385 w 64769"/>
                    <a:gd name="connsiteY8" fmla="*/ 9525 h 64770"/>
                    <a:gd name="connsiteX9" fmla="*/ 9525 w 64769"/>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70">
                      <a:moveTo>
                        <a:pt x="0" y="32385"/>
                      </a:moveTo>
                      <a:cubicBezTo>
                        <a:pt x="0" y="14288"/>
                        <a:pt x="14288" y="0"/>
                        <a:pt x="32385" y="0"/>
                      </a:cubicBezTo>
                      <a:cubicBezTo>
                        <a:pt x="50482" y="0"/>
                        <a:pt x="64770" y="14288"/>
                        <a:pt x="64770" y="32385"/>
                      </a:cubicBezTo>
                      <a:cubicBezTo>
                        <a:pt x="64770" y="50483"/>
                        <a:pt x="50482" y="64770"/>
                        <a:pt x="32385" y="64770"/>
                      </a:cubicBezTo>
                      <a:cubicBezTo>
                        <a:pt x="15240" y="64770"/>
                        <a:pt x="0" y="50483"/>
                        <a:pt x="0" y="32385"/>
                      </a:cubicBezTo>
                      <a:close/>
                      <a:moveTo>
                        <a:pt x="9525" y="32385"/>
                      </a:moveTo>
                      <a:cubicBezTo>
                        <a:pt x="9525" y="44767"/>
                        <a:pt x="20003" y="55245"/>
                        <a:pt x="32385" y="55245"/>
                      </a:cubicBezTo>
                      <a:cubicBezTo>
                        <a:pt x="44768" y="55245"/>
                        <a:pt x="55245" y="44767"/>
                        <a:pt x="55245" y="32385"/>
                      </a:cubicBezTo>
                      <a:cubicBezTo>
                        <a:pt x="55245" y="20002"/>
                        <a:pt x="44768" y="9525"/>
                        <a:pt x="32385" y="9525"/>
                      </a:cubicBezTo>
                      <a:cubicBezTo>
                        <a:pt x="20003" y="9525"/>
                        <a:pt x="9525" y="20002"/>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37" name="Freeform: Shape 236">
                  <a:extLst>
                    <a:ext uri="{FF2B5EF4-FFF2-40B4-BE49-F238E27FC236}">
                      <a16:creationId xmlns:a16="http://schemas.microsoft.com/office/drawing/2014/main" id="{CF8CB09B-CA40-4F35-A2DB-6D2695730F9D}"/>
                    </a:ext>
                  </a:extLst>
                </p:cNvPr>
                <p:cNvSpPr/>
                <p:nvPr/>
              </p:nvSpPr>
              <p:spPr>
                <a:xfrm>
                  <a:off x="7500904" y="2600039"/>
                  <a:ext cx="64769" cy="64769"/>
                </a:xfrm>
                <a:custGeom>
                  <a:avLst/>
                  <a:gdLst>
                    <a:gd name="connsiteX0" fmla="*/ 0 w 64769"/>
                    <a:gd name="connsiteY0" fmla="*/ 32385 h 64769"/>
                    <a:gd name="connsiteX1" fmla="*/ 32385 w 64769"/>
                    <a:gd name="connsiteY1" fmla="*/ 0 h 64769"/>
                    <a:gd name="connsiteX2" fmla="*/ 64770 w 64769"/>
                    <a:gd name="connsiteY2" fmla="*/ 32385 h 64769"/>
                    <a:gd name="connsiteX3" fmla="*/ 32385 w 64769"/>
                    <a:gd name="connsiteY3" fmla="*/ 64770 h 64769"/>
                    <a:gd name="connsiteX4" fmla="*/ 0 w 64769"/>
                    <a:gd name="connsiteY4" fmla="*/ 32385 h 64769"/>
                    <a:gd name="connsiteX5" fmla="*/ 9525 w 64769"/>
                    <a:gd name="connsiteY5" fmla="*/ 32385 h 64769"/>
                    <a:gd name="connsiteX6" fmla="*/ 32385 w 64769"/>
                    <a:gd name="connsiteY6" fmla="*/ 55245 h 64769"/>
                    <a:gd name="connsiteX7" fmla="*/ 55245 w 64769"/>
                    <a:gd name="connsiteY7" fmla="*/ 32385 h 64769"/>
                    <a:gd name="connsiteX8" fmla="*/ 32385 w 64769"/>
                    <a:gd name="connsiteY8" fmla="*/ 9525 h 64769"/>
                    <a:gd name="connsiteX9" fmla="*/ 9525 w 64769"/>
                    <a:gd name="connsiteY9" fmla="*/ 32385 h 64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69">
                      <a:moveTo>
                        <a:pt x="0" y="32385"/>
                      </a:moveTo>
                      <a:cubicBezTo>
                        <a:pt x="0" y="14288"/>
                        <a:pt x="14288" y="0"/>
                        <a:pt x="32385" y="0"/>
                      </a:cubicBezTo>
                      <a:cubicBezTo>
                        <a:pt x="50482" y="0"/>
                        <a:pt x="64770" y="14288"/>
                        <a:pt x="64770" y="32385"/>
                      </a:cubicBezTo>
                      <a:cubicBezTo>
                        <a:pt x="64770" y="50482"/>
                        <a:pt x="50482" y="64770"/>
                        <a:pt x="32385" y="64770"/>
                      </a:cubicBezTo>
                      <a:cubicBezTo>
                        <a:pt x="14288" y="64770"/>
                        <a:pt x="0" y="50482"/>
                        <a:pt x="0" y="32385"/>
                      </a:cubicBezTo>
                      <a:close/>
                      <a:moveTo>
                        <a:pt x="9525" y="32385"/>
                      </a:moveTo>
                      <a:cubicBezTo>
                        <a:pt x="9525" y="44767"/>
                        <a:pt x="20003" y="55245"/>
                        <a:pt x="32385" y="55245"/>
                      </a:cubicBezTo>
                      <a:cubicBezTo>
                        <a:pt x="44768" y="55245"/>
                        <a:pt x="55245" y="44767"/>
                        <a:pt x="55245" y="32385"/>
                      </a:cubicBezTo>
                      <a:cubicBezTo>
                        <a:pt x="55245" y="20002"/>
                        <a:pt x="44768" y="9525"/>
                        <a:pt x="32385" y="9525"/>
                      </a:cubicBezTo>
                      <a:cubicBezTo>
                        <a:pt x="19050" y="9525"/>
                        <a:pt x="9525" y="20002"/>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grpSp>
            <p:nvGrpSpPr>
              <p:cNvPr id="223" name="Group 222">
                <a:extLst>
                  <a:ext uri="{FF2B5EF4-FFF2-40B4-BE49-F238E27FC236}">
                    <a16:creationId xmlns:a16="http://schemas.microsoft.com/office/drawing/2014/main" id="{832D1C14-D420-45C6-BAA4-55E1390E346A}"/>
                  </a:ext>
                </a:extLst>
              </p:cNvPr>
              <p:cNvGrpSpPr/>
              <p:nvPr/>
            </p:nvGrpSpPr>
            <p:grpSpPr>
              <a:xfrm>
                <a:off x="3497846" y="4445443"/>
                <a:ext cx="689807" cy="764623"/>
                <a:chOff x="7162766" y="2403823"/>
                <a:chExt cx="799147" cy="885825"/>
              </a:xfrm>
              <a:grpFill/>
            </p:grpSpPr>
            <p:sp>
              <p:nvSpPr>
                <p:cNvPr id="224" name="Freeform: Shape 223">
                  <a:extLst>
                    <a:ext uri="{FF2B5EF4-FFF2-40B4-BE49-F238E27FC236}">
                      <a16:creationId xmlns:a16="http://schemas.microsoft.com/office/drawing/2014/main" id="{A788C9BD-F5B3-4847-9E9E-CCADDD9AC54C}"/>
                    </a:ext>
                  </a:extLst>
                </p:cNvPr>
                <p:cNvSpPr/>
                <p:nvPr/>
              </p:nvSpPr>
              <p:spPr>
                <a:xfrm>
                  <a:off x="7667591" y="2403823"/>
                  <a:ext cx="205740" cy="205740"/>
                </a:xfrm>
                <a:custGeom>
                  <a:avLst/>
                  <a:gdLst>
                    <a:gd name="connsiteX0" fmla="*/ 0 w 205740"/>
                    <a:gd name="connsiteY0" fmla="*/ 102870 h 205740"/>
                    <a:gd name="connsiteX1" fmla="*/ 102870 w 205740"/>
                    <a:gd name="connsiteY1" fmla="*/ 0 h 205740"/>
                    <a:gd name="connsiteX2" fmla="*/ 205740 w 205740"/>
                    <a:gd name="connsiteY2" fmla="*/ 102870 h 205740"/>
                    <a:gd name="connsiteX3" fmla="*/ 102870 w 205740"/>
                    <a:gd name="connsiteY3" fmla="*/ 205740 h 205740"/>
                    <a:gd name="connsiteX4" fmla="*/ 0 w 205740"/>
                    <a:gd name="connsiteY4" fmla="*/ 102870 h 205740"/>
                    <a:gd name="connsiteX5" fmla="*/ 28575 w 205740"/>
                    <a:gd name="connsiteY5" fmla="*/ 102870 h 205740"/>
                    <a:gd name="connsiteX6" fmla="*/ 102870 w 205740"/>
                    <a:gd name="connsiteY6" fmla="*/ 177165 h 205740"/>
                    <a:gd name="connsiteX7" fmla="*/ 177165 w 205740"/>
                    <a:gd name="connsiteY7" fmla="*/ 102870 h 205740"/>
                    <a:gd name="connsiteX8" fmla="*/ 102870 w 205740"/>
                    <a:gd name="connsiteY8" fmla="*/ 28575 h 205740"/>
                    <a:gd name="connsiteX9" fmla="*/ 28575 w 205740"/>
                    <a:gd name="connsiteY9" fmla="*/ 102870 h 205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740" h="205740">
                      <a:moveTo>
                        <a:pt x="0" y="102870"/>
                      </a:moveTo>
                      <a:cubicBezTo>
                        <a:pt x="0" y="45720"/>
                        <a:pt x="46673" y="0"/>
                        <a:pt x="102870" y="0"/>
                      </a:cubicBezTo>
                      <a:cubicBezTo>
                        <a:pt x="160020" y="0"/>
                        <a:pt x="205740" y="46673"/>
                        <a:pt x="205740" y="102870"/>
                      </a:cubicBezTo>
                      <a:cubicBezTo>
                        <a:pt x="205740" y="160020"/>
                        <a:pt x="159068" y="205740"/>
                        <a:pt x="102870" y="205740"/>
                      </a:cubicBezTo>
                      <a:cubicBezTo>
                        <a:pt x="46673" y="205740"/>
                        <a:pt x="0" y="159068"/>
                        <a:pt x="0" y="102870"/>
                      </a:cubicBezTo>
                      <a:close/>
                      <a:moveTo>
                        <a:pt x="28575" y="102870"/>
                      </a:moveTo>
                      <a:cubicBezTo>
                        <a:pt x="28575" y="143828"/>
                        <a:pt x="61913" y="177165"/>
                        <a:pt x="102870" y="177165"/>
                      </a:cubicBezTo>
                      <a:cubicBezTo>
                        <a:pt x="143828" y="177165"/>
                        <a:pt x="177165" y="143828"/>
                        <a:pt x="177165" y="102870"/>
                      </a:cubicBezTo>
                      <a:cubicBezTo>
                        <a:pt x="177165" y="61913"/>
                        <a:pt x="143828" y="28575"/>
                        <a:pt x="102870" y="28575"/>
                      </a:cubicBezTo>
                      <a:cubicBezTo>
                        <a:pt x="61913" y="27623"/>
                        <a:pt x="28575" y="61913"/>
                        <a:pt x="28575" y="10287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25" name="Freeform: Shape 224">
                  <a:extLst>
                    <a:ext uri="{FF2B5EF4-FFF2-40B4-BE49-F238E27FC236}">
                      <a16:creationId xmlns:a16="http://schemas.microsoft.com/office/drawing/2014/main" id="{88F7DB60-7F4F-4948-80D5-DDB02874CCE1}"/>
                    </a:ext>
                  </a:extLst>
                </p:cNvPr>
                <p:cNvSpPr/>
                <p:nvPr/>
              </p:nvSpPr>
              <p:spPr>
                <a:xfrm>
                  <a:off x="7531384" y="2800064"/>
                  <a:ext cx="36194" cy="36194"/>
                </a:xfrm>
                <a:custGeom>
                  <a:avLst/>
                  <a:gdLst>
                    <a:gd name="connsiteX0" fmla="*/ 0 w 36194"/>
                    <a:gd name="connsiteY0" fmla="*/ 18097 h 36194"/>
                    <a:gd name="connsiteX1" fmla="*/ 18098 w 36194"/>
                    <a:gd name="connsiteY1" fmla="*/ 0 h 36194"/>
                    <a:gd name="connsiteX2" fmla="*/ 36195 w 36194"/>
                    <a:gd name="connsiteY2" fmla="*/ 18097 h 36194"/>
                    <a:gd name="connsiteX3" fmla="*/ 18098 w 36194"/>
                    <a:gd name="connsiteY3" fmla="*/ 36195 h 36194"/>
                    <a:gd name="connsiteX4" fmla="*/ 0 w 36194"/>
                    <a:gd name="connsiteY4" fmla="*/ 18097 h 36194"/>
                    <a:gd name="connsiteX5" fmla="*/ 9525 w 36194"/>
                    <a:gd name="connsiteY5" fmla="*/ 18097 h 36194"/>
                    <a:gd name="connsiteX6" fmla="*/ 18098 w 36194"/>
                    <a:gd name="connsiteY6" fmla="*/ 26670 h 36194"/>
                    <a:gd name="connsiteX7" fmla="*/ 26670 w 36194"/>
                    <a:gd name="connsiteY7" fmla="*/ 18097 h 36194"/>
                    <a:gd name="connsiteX8" fmla="*/ 18098 w 36194"/>
                    <a:gd name="connsiteY8" fmla="*/ 9525 h 36194"/>
                    <a:gd name="connsiteX9" fmla="*/ 9525 w 36194"/>
                    <a:gd name="connsiteY9" fmla="*/ 18097 h 36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94" h="36194">
                      <a:moveTo>
                        <a:pt x="0" y="18097"/>
                      </a:moveTo>
                      <a:cubicBezTo>
                        <a:pt x="0" y="7620"/>
                        <a:pt x="8573" y="0"/>
                        <a:pt x="18098" y="0"/>
                      </a:cubicBezTo>
                      <a:cubicBezTo>
                        <a:pt x="28575" y="0"/>
                        <a:pt x="36195" y="8572"/>
                        <a:pt x="36195" y="18097"/>
                      </a:cubicBezTo>
                      <a:cubicBezTo>
                        <a:pt x="36195" y="27622"/>
                        <a:pt x="27623" y="36195"/>
                        <a:pt x="18098" y="36195"/>
                      </a:cubicBezTo>
                      <a:cubicBezTo>
                        <a:pt x="8573" y="36195"/>
                        <a:pt x="0" y="28575"/>
                        <a:pt x="0" y="18097"/>
                      </a:cubicBezTo>
                      <a:close/>
                      <a:moveTo>
                        <a:pt x="9525" y="18097"/>
                      </a:moveTo>
                      <a:cubicBezTo>
                        <a:pt x="9525" y="22860"/>
                        <a:pt x="13335" y="26670"/>
                        <a:pt x="18098" y="26670"/>
                      </a:cubicBezTo>
                      <a:cubicBezTo>
                        <a:pt x="22860" y="26670"/>
                        <a:pt x="26670" y="22860"/>
                        <a:pt x="26670" y="18097"/>
                      </a:cubicBezTo>
                      <a:cubicBezTo>
                        <a:pt x="26670" y="13335"/>
                        <a:pt x="22860" y="9525"/>
                        <a:pt x="18098" y="9525"/>
                      </a:cubicBezTo>
                      <a:cubicBezTo>
                        <a:pt x="14288" y="8572"/>
                        <a:pt x="9525" y="13335"/>
                        <a:pt x="9525" y="18097"/>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26" name="Freeform: Shape 225">
                  <a:extLst>
                    <a:ext uri="{FF2B5EF4-FFF2-40B4-BE49-F238E27FC236}">
                      <a16:creationId xmlns:a16="http://schemas.microsoft.com/office/drawing/2014/main" id="{D68447F0-8388-42D2-9701-AEF6B26936F9}"/>
                    </a:ext>
                  </a:extLst>
                </p:cNvPr>
                <p:cNvSpPr/>
                <p:nvPr/>
              </p:nvSpPr>
              <p:spPr>
                <a:xfrm>
                  <a:off x="7925719" y="3029616"/>
                  <a:ext cx="36194" cy="36267"/>
                </a:xfrm>
                <a:custGeom>
                  <a:avLst/>
                  <a:gdLst>
                    <a:gd name="connsiteX0" fmla="*/ 0 w 36194"/>
                    <a:gd name="connsiteY0" fmla="*/ 18098 h 36267"/>
                    <a:gd name="connsiteX1" fmla="*/ 18097 w 36194"/>
                    <a:gd name="connsiteY1" fmla="*/ 0 h 36267"/>
                    <a:gd name="connsiteX2" fmla="*/ 36195 w 36194"/>
                    <a:gd name="connsiteY2" fmla="*/ 18098 h 36267"/>
                    <a:gd name="connsiteX3" fmla="*/ 18097 w 36194"/>
                    <a:gd name="connsiteY3" fmla="*/ 36195 h 36267"/>
                    <a:gd name="connsiteX4" fmla="*/ 0 w 36194"/>
                    <a:gd name="connsiteY4" fmla="*/ 18098 h 36267"/>
                    <a:gd name="connsiteX5" fmla="*/ 9525 w 36194"/>
                    <a:gd name="connsiteY5" fmla="*/ 18098 h 36267"/>
                    <a:gd name="connsiteX6" fmla="*/ 18097 w 36194"/>
                    <a:gd name="connsiteY6" fmla="*/ 26670 h 36267"/>
                    <a:gd name="connsiteX7" fmla="*/ 26670 w 36194"/>
                    <a:gd name="connsiteY7" fmla="*/ 18098 h 36267"/>
                    <a:gd name="connsiteX8" fmla="*/ 18097 w 36194"/>
                    <a:gd name="connsiteY8" fmla="*/ 9525 h 36267"/>
                    <a:gd name="connsiteX9" fmla="*/ 9525 w 36194"/>
                    <a:gd name="connsiteY9" fmla="*/ 18098 h 36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94" h="36267">
                      <a:moveTo>
                        <a:pt x="0" y="18098"/>
                      </a:moveTo>
                      <a:cubicBezTo>
                        <a:pt x="0" y="7620"/>
                        <a:pt x="8572" y="0"/>
                        <a:pt x="18097" y="0"/>
                      </a:cubicBezTo>
                      <a:cubicBezTo>
                        <a:pt x="28575" y="0"/>
                        <a:pt x="36195" y="8573"/>
                        <a:pt x="36195" y="18098"/>
                      </a:cubicBezTo>
                      <a:cubicBezTo>
                        <a:pt x="36195" y="28575"/>
                        <a:pt x="27622" y="36195"/>
                        <a:pt x="18097" y="36195"/>
                      </a:cubicBezTo>
                      <a:cubicBezTo>
                        <a:pt x="8572" y="37148"/>
                        <a:pt x="0" y="28575"/>
                        <a:pt x="0" y="18098"/>
                      </a:cubicBezTo>
                      <a:close/>
                      <a:moveTo>
                        <a:pt x="9525" y="18098"/>
                      </a:moveTo>
                      <a:cubicBezTo>
                        <a:pt x="9525" y="22860"/>
                        <a:pt x="13335" y="26670"/>
                        <a:pt x="18097" y="26670"/>
                      </a:cubicBezTo>
                      <a:cubicBezTo>
                        <a:pt x="22860" y="26670"/>
                        <a:pt x="26670" y="22860"/>
                        <a:pt x="26670" y="18098"/>
                      </a:cubicBezTo>
                      <a:cubicBezTo>
                        <a:pt x="26670" y="13335"/>
                        <a:pt x="22860" y="9525"/>
                        <a:pt x="18097" y="9525"/>
                      </a:cubicBezTo>
                      <a:cubicBezTo>
                        <a:pt x="14288" y="9525"/>
                        <a:pt x="9525" y="13335"/>
                        <a:pt x="9525" y="18098"/>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27" name="Freeform: Shape 226">
                  <a:extLst>
                    <a:ext uri="{FF2B5EF4-FFF2-40B4-BE49-F238E27FC236}">
                      <a16:creationId xmlns:a16="http://schemas.microsoft.com/office/drawing/2014/main" id="{D8D810D0-C4DB-486D-8F8D-AD141E14A927}"/>
                    </a:ext>
                  </a:extLst>
                </p:cNvPr>
                <p:cNvSpPr/>
                <p:nvPr/>
              </p:nvSpPr>
              <p:spPr>
                <a:xfrm>
                  <a:off x="7884761" y="2941986"/>
                  <a:ext cx="64770" cy="64770"/>
                </a:xfrm>
                <a:custGeom>
                  <a:avLst/>
                  <a:gdLst>
                    <a:gd name="connsiteX0" fmla="*/ 0 w 64770"/>
                    <a:gd name="connsiteY0" fmla="*/ 32385 h 64770"/>
                    <a:gd name="connsiteX1" fmla="*/ 32385 w 64770"/>
                    <a:gd name="connsiteY1" fmla="*/ 0 h 64770"/>
                    <a:gd name="connsiteX2" fmla="*/ 64770 w 64770"/>
                    <a:gd name="connsiteY2" fmla="*/ 32385 h 64770"/>
                    <a:gd name="connsiteX3" fmla="*/ 32385 w 64770"/>
                    <a:gd name="connsiteY3" fmla="*/ 64770 h 64770"/>
                    <a:gd name="connsiteX4" fmla="*/ 0 w 64770"/>
                    <a:gd name="connsiteY4" fmla="*/ 32385 h 64770"/>
                    <a:gd name="connsiteX5" fmla="*/ 9525 w 64770"/>
                    <a:gd name="connsiteY5" fmla="*/ 32385 h 64770"/>
                    <a:gd name="connsiteX6" fmla="*/ 32385 w 64770"/>
                    <a:gd name="connsiteY6" fmla="*/ 55245 h 64770"/>
                    <a:gd name="connsiteX7" fmla="*/ 55245 w 64770"/>
                    <a:gd name="connsiteY7" fmla="*/ 32385 h 64770"/>
                    <a:gd name="connsiteX8" fmla="*/ 32385 w 64770"/>
                    <a:gd name="connsiteY8" fmla="*/ 9525 h 64770"/>
                    <a:gd name="connsiteX9" fmla="*/ 9525 w 64770"/>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70" h="64770">
                      <a:moveTo>
                        <a:pt x="0" y="32385"/>
                      </a:moveTo>
                      <a:cubicBezTo>
                        <a:pt x="0" y="14288"/>
                        <a:pt x="14288" y="0"/>
                        <a:pt x="32385" y="0"/>
                      </a:cubicBezTo>
                      <a:cubicBezTo>
                        <a:pt x="50483" y="0"/>
                        <a:pt x="64770" y="14288"/>
                        <a:pt x="64770" y="32385"/>
                      </a:cubicBezTo>
                      <a:cubicBezTo>
                        <a:pt x="64770" y="50483"/>
                        <a:pt x="50483" y="64770"/>
                        <a:pt x="32385" y="64770"/>
                      </a:cubicBezTo>
                      <a:cubicBezTo>
                        <a:pt x="14288" y="64770"/>
                        <a:pt x="0" y="50483"/>
                        <a:pt x="0" y="32385"/>
                      </a:cubicBezTo>
                      <a:close/>
                      <a:moveTo>
                        <a:pt x="9525" y="32385"/>
                      </a:moveTo>
                      <a:cubicBezTo>
                        <a:pt x="9525" y="44768"/>
                        <a:pt x="20003" y="55245"/>
                        <a:pt x="32385" y="55245"/>
                      </a:cubicBezTo>
                      <a:cubicBezTo>
                        <a:pt x="44768" y="55245"/>
                        <a:pt x="55245" y="44768"/>
                        <a:pt x="55245" y="32385"/>
                      </a:cubicBezTo>
                      <a:cubicBezTo>
                        <a:pt x="55245" y="20003"/>
                        <a:pt x="44768" y="9525"/>
                        <a:pt x="32385" y="9525"/>
                      </a:cubicBezTo>
                      <a:cubicBezTo>
                        <a:pt x="20003" y="9525"/>
                        <a:pt x="9525" y="20003"/>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28" name="Freeform: Shape 227">
                  <a:extLst>
                    <a:ext uri="{FF2B5EF4-FFF2-40B4-BE49-F238E27FC236}">
                      <a16:creationId xmlns:a16="http://schemas.microsoft.com/office/drawing/2014/main" id="{6026BFA4-3E99-4E30-A98C-0EAC6B48AD79}"/>
                    </a:ext>
                  </a:extLst>
                </p:cNvPr>
                <p:cNvSpPr/>
                <p:nvPr/>
              </p:nvSpPr>
              <p:spPr>
                <a:xfrm>
                  <a:off x="7598059" y="3224878"/>
                  <a:ext cx="64769" cy="64770"/>
                </a:xfrm>
                <a:custGeom>
                  <a:avLst/>
                  <a:gdLst>
                    <a:gd name="connsiteX0" fmla="*/ 0 w 64769"/>
                    <a:gd name="connsiteY0" fmla="*/ 32385 h 64770"/>
                    <a:gd name="connsiteX1" fmla="*/ 32385 w 64769"/>
                    <a:gd name="connsiteY1" fmla="*/ 0 h 64770"/>
                    <a:gd name="connsiteX2" fmla="*/ 64770 w 64769"/>
                    <a:gd name="connsiteY2" fmla="*/ 32385 h 64770"/>
                    <a:gd name="connsiteX3" fmla="*/ 32385 w 64769"/>
                    <a:gd name="connsiteY3" fmla="*/ 64770 h 64770"/>
                    <a:gd name="connsiteX4" fmla="*/ 0 w 64769"/>
                    <a:gd name="connsiteY4" fmla="*/ 32385 h 64770"/>
                    <a:gd name="connsiteX5" fmla="*/ 9525 w 64769"/>
                    <a:gd name="connsiteY5" fmla="*/ 32385 h 64770"/>
                    <a:gd name="connsiteX6" fmla="*/ 32385 w 64769"/>
                    <a:gd name="connsiteY6" fmla="*/ 55245 h 64770"/>
                    <a:gd name="connsiteX7" fmla="*/ 55245 w 64769"/>
                    <a:gd name="connsiteY7" fmla="*/ 32385 h 64770"/>
                    <a:gd name="connsiteX8" fmla="*/ 32385 w 64769"/>
                    <a:gd name="connsiteY8" fmla="*/ 9525 h 64770"/>
                    <a:gd name="connsiteX9" fmla="*/ 9525 w 64769"/>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70">
                      <a:moveTo>
                        <a:pt x="0" y="32385"/>
                      </a:moveTo>
                      <a:cubicBezTo>
                        <a:pt x="0" y="14288"/>
                        <a:pt x="14288" y="0"/>
                        <a:pt x="32385" y="0"/>
                      </a:cubicBezTo>
                      <a:cubicBezTo>
                        <a:pt x="50482" y="0"/>
                        <a:pt x="64770" y="14288"/>
                        <a:pt x="64770" y="32385"/>
                      </a:cubicBezTo>
                      <a:cubicBezTo>
                        <a:pt x="64770" y="50483"/>
                        <a:pt x="50482" y="64770"/>
                        <a:pt x="32385" y="64770"/>
                      </a:cubicBezTo>
                      <a:cubicBezTo>
                        <a:pt x="14288" y="63818"/>
                        <a:pt x="0" y="49530"/>
                        <a:pt x="0" y="32385"/>
                      </a:cubicBezTo>
                      <a:close/>
                      <a:moveTo>
                        <a:pt x="9525" y="32385"/>
                      </a:moveTo>
                      <a:cubicBezTo>
                        <a:pt x="9525" y="44768"/>
                        <a:pt x="20002" y="55245"/>
                        <a:pt x="32385" y="55245"/>
                      </a:cubicBezTo>
                      <a:cubicBezTo>
                        <a:pt x="44768" y="55245"/>
                        <a:pt x="55245" y="44768"/>
                        <a:pt x="55245" y="32385"/>
                      </a:cubicBezTo>
                      <a:cubicBezTo>
                        <a:pt x="55245" y="20003"/>
                        <a:pt x="44768" y="9525"/>
                        <a:pt x="32385" y="9525"/>
                      </a:cubicBezTo>
                      <a:cubicBezTo>
                        <a:pt x="20002" y="9525"/>
                        <a:pt x="9525" y="19050"/>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29" name="Freeform: Shape 228">
                  <a:extLst>
                    <a:ext uri="{FF2B5EF4-FFF2-40B4-BE49-F238E27FC236}">
                      <a16:creationId xmlns:a16="http://schemas.microsoft.com/office/drawing/2014/main" id="{16C79333-30AF-452F-87DF-925E01FD97EA}"/>
                    </a:ext>
                  </a:extLst>
                </p:cNvPr>
                <p:cNvSpPr/>
                <p:nvPr/>
              </p:nvSpPr>
              <p:spPr>
                <a:xfrm>
                  <a:off x="7162766" y="2535269"/>
                  <a:ext cx="64769" cy="64770"/>
                </a:xfrm>
                <a:custGeom>
                  <a:avLst/>
                  <a:gdLst>
                    <a:gd name="connsiteX0" fmla="*/ 0 w 64769"/>
                    <a:gd name="connsiteY0" fmla="*/ 32385 h 64770"/>
                    <a:gd name="connsiteX1" fmla="*/ 32385 w 64769"/>
                    <a:gd name="connsiteY1" fmla="*/ 0 h 64770"/>
                    <a:gd name="connsiteX2" fmla="*/ 64770 w 64769"/>
                    <a:gd name="connsiteY2" fmla="*/ 32385 h 64770"/>
                    <a:gd name="connsiteX3" fmla="*/ 32385 w 64769"/>
                    <a:gd name="connsiteY3" fmla="*/ 64770 h 64770"/>
                    <a:gd name="connsiteX4" fmla="*/ 0 w 64769"/>
                    <a:gd name="connsiteY4" fmla="*/ 32385 h 64770"/>
                    <a:gd name="connsiteX5" fmla="*/ 9525 w 64769"/>
                    <a:gd name="connsiteY5" fmla="*/ 32385 h 64770"/>
                    <a:gd name="connsiteX6" fmla="*/ 32385 w 64769"/>
                    <a:gd name="connsiteY6" fmla="*/ 55245 h 64770"/>
                    <a:gd name="connsiteX7" fmla="*/ 55245 w 64769"/>
                    <a:gd name="connsiteY7" fmla="*/ 32385 h 64770"/>
                    <a:gd name="connsiteX8" fmla="*/ 32385 w 64769"/>
                    <a:gd name="connsiteY8" fmla="*/ 9525 h 64770"/>
                    <a:gd name="connsiteX9" fmla="*/ 9525 w 64769"/>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70">
                      <a:moveTo>
                        <a:pt x="0" y="32385"/>
                      </a:moveTo>
                      <a:cubicBezTo>
                        <a:pt x="0" y="14288"/>
                        <a:pt x="14288" y="0"/>
                        <a:pt x="32385" y="0"/>
                      </a:cubicBezTo>
                      <a:cubicBezTo>
                        <a:pt x="50482" y="0"/>
                        <a:pt x="64770" y="14288"/>
                        <a:pt x="64770" y="32385"/>
                      </a:cubicBezTo>
                      <a:cubicBezTo>
                        <a:pt x="64770" y="50483"/>
                        <a:pt x="50482" y="64770"/>
                        <a:pt x="32385" y="64770"/>
                      </a:cubicBezTo>
                      <a:cubicBezTo>
                        <a:pt x="15240" y="64770"/>
                        <a:pt x="0" y="50483"/>
                        <a:pt x="0" y="32385"/>
                      </a:cubicBezTo>
                      <a:close/>
                      <a:moveTo>
                        <a:pt x="9525" y="32385"/>
                      </a:moveTo>
                      <a:cubicBezTo>
                        <a:pt x="9525" y="44767"/>
                        <a:pt x="20003" y="55245"/>
                        <a:pt x="32385" y="55245"/>
                      </a:cubicBezTo>
                      <a:cubicBezTo>
                        <a:pt x="44768" y="55245"/>
                        <a:pt x="55245" y="44767"/>
                        <a:pt x="55245" y="32385"/>
                      </a:cubicBezTo>
                      <a:cubicBezTo>
                        <a:pt x="55245" y="20002"/>
                        <a:pt x="44768" y="9525"/>
                        <a:pt x="32385" y="9525"/>
                      </a:cubicBezTo>
                      <a:cubicBezTo>
                        <a:pt x="20003" y="9525"/>
                        <a:pt x="9525" y="20002"/>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30" name="Freeform: Shape 229">
                  <a:extLst>
                    <a:ext uri="{FF2B5EF4-FFF2-40B4-BE49-F238E27FC236}">
                      <a16:creationId xmlns:a16="http://schemas.microsoft.com/office/drawing/2014/main" id="{AF0837D6-B105-4971-B748-0F33D12F204F}"/>
                    </a:ext>
                  </a:extLst>
                </p:cNvPr>
                <p:cNvSpPr/>
                <p:nvPr/>
              </p:nvSpPr>
              <p:spPr>
                <a:xfrm>
                  <a:off x="7500904" y="2600039"/>
                  <a:ext cx="64769" cy="64769"/>
                </a:xfrm>
                <a:custGeom>
                  <a:avLst/>
                  <a:gdLst>
                    <a:gd name="connsiteX0" fmla="*/ 0 w 64769"/>
                    <a:gd name="connsiteY0" fmla="*/ 32385 h 64769"/>
                    <a:gd name="connsiteX1" fmla="*/ 32385 w 64769"/>
                    <a:gd name="connsiteY1" fmla="*/ 0 h 64769"/>
                    <a:gd name="connsiteX2" fmla="*/ 64770 w 64769"/>
                    <a:gd name="connsiteY2" fmla="*/ 32385 h 64769"/>
                    <a:gd name="connsiteX3" fmla="*/ 32385 w 64769"/>
                    <a:gd name="connsiteY3" fmla="*/ 64770 h 64769"/>
                    <a:gd name="connsiteX4" fmla="*/ 0 w 64769"/>
                    <a:gd name="connsiteY4" fmla="*/ 32385 h 64769"/>
                    <a:gd name="connsiteX5" fmla="*/ 9525 w 64769"/>
                    <a:gd name="connsiteY5" fmla="*/ 32385 h 64769"/>
                    <a:gd name="connsiteX6" fmla="*/ 32385 w 64769"/>
                    <a:gd name="connsiteY6" fmla="*/ 55245 h 64769"/>
                    <a:gd name="connsiteX7" fmla="*/ 55245 w 64769"/>
                    <a:gd name="connsiteY7" fmla="*/ 32385 h 64769"/>
                    <a:gd name="connsiteX8" fmla="*/ 32385 w 64769"/>
                    <a:gd name="connsiteY8" fmla="*/ 9525 h 64769"/>
                    <a:gd name="connsiteX9" fmla="*/ 9525 w 64769"/>
                    <a:gd name="connsiteY9" fmla="*/ 32385 h 64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69">
                      <a:moveTo>
                        <a:pt x="0" y="32385"/>
                      </a:moveTo>
                      <a:cubicBezTo>
                        <a:pt x="0" y="14288"/>
                        <a:pt x="14288" y="0"/>
                        <a:pt x="32385" y="0"/>
                      </a:cubicBezTo>
                      <a:cubicBezTo>
                        <a:pt x="50482" y="0"/>
                        <a:pt x="64770" y="14288"/>
                        <a:pt x="64770" y="32385"/>
                      </a:cubicBezTo>
                      <a:cubicBezTo>
                        <a:pt x="64770" y="50482"/>
                        <a:pt x="50482" y="64770"/>
                        <a:pt x="32385" y="64770"/>
                      </a:cubicBezTo>
                      <a:cubicBezTo>
                        <a:pt x="14288" y="64770"/>
                        <a:pt x="0" y="50482"/>
                        <a:pt x="0" y="32385"/>
                      </a:cubicBezTo>
                      <a:close/>
                      <a:moveTo>
                        <a:pt x="9525" y="32385"/>
                      </a:moveTo>
                      <a:cubicBezTo>
                        <a:pt x="9525" y="44767"/>
                        <a:pt x="20003" y="55245"/>
                        <a:pt x="32385" y="55245"/>
                      </a:cubicBezTo>
                      <a:cubicBezTo>
                        <a:pt x="44768" y="55245"/>
                        <a:pt x="55245" y="44767"/>
                        <a:pt x="55245" y="32385"/>
                      </a:cubicBezTo>
                      <a:cubicBezTo>
                        <a:pt x="55245" y="20002"/>
                        <a:pt x="44768" y="9525"/>
                        <a:pt x="32385" y="9525"/>
                      </a:cubicBezTo>
                      <a:cubicBezTo>
                        <a:pt x="19050" y="9525"/>
                        <a:pt x="9525" y="20002"/>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grpSp>
        <p:grpSp>
          <p:nvGrpSpPr>
            <p:cNvPr id="188" name="Group 187">
              <a:extLst>
                <a:ext uri="{FF2B5EF4-FFF2-40B4-BE49-F238E27FC236}">
                  <a16:creationId xmlns:a16="http://schemas.microsoft.com/office/drawing/2014/main" id="{E9CB219E-65BC-4A64-86D3-8F5A05083B4A}"/>
                </a:ext>
              </a:extLst>
            </p:cNvPr>
            <p:cNvGrpSpPr/>
            <p:nvPr/>
          </p:nvGrpSpPr>
          <p:grpSpPr>
            <a:xfrm rot="2657269">
              <a:off x="3299359" y="2701107"/>
              <a:ext cx="1064580" cy="1197230"/>
              <a:chOff x="3497846" y="4012836"/>
              <a:chExt cx="1064580" cy="1197230"/>
            </a:xfrm>
            <a:grpFill/>
          </p:grpSpPr>
          <p:grpSp>
            <p:nvGrpSpPr>
              <p:cNvPr id="206" name="Group 205">
                <a:extLst>
                  <a:ext uri="{FF2B5EF4-FFF2-40B4-BE49-F238E27FC236}">
                    <a16:creationId xmlns:a16="http://schemas.microsoft.com/office/drawing/2014/main" id="{3FB59450-137B-4434-A370-000309D34B5C}"/>
                  </a:ext>
                </a:extLst>
              </p:cNvPr>
              <p:cNvGrpSpPr/>
              <p:nvPr/>
            </p:nvGrpSpPr>
            <p:grpSpPr>
              <a:xfrm>
                <a:off x="3872619" y="4012836"/>
                <a:ext cx="689807" cy="764623"/>
                <a:chOff x="7162766" y="2403823"/>
                <a:chExt cx="799147" cy="885825"/>
              </a:xfrm>
              <a:grpFill/>
            </p:grpSpPr>
            <p:sp>
              <p:nvSpPr>
                <p:cNvPr id="215" name="Freeform: Shape 214">
                  <a:extLst>
                    <a:ext uri="{FF2B5EF4-FFF2-40B4-BE49-F238E27FC236}">
                      <a16:creationId xmlns:a16="http://schemas.microsoft.com/office/drawing/2014/main" id="{11115D0D-6FFC-45E6-AD39-D5066EA3A4CD}"/>
                    </a:ext>
                  </a:extLst>
                </p:cNvPr>
                <p:cNvSpPr/>
                <p:nvPr/>
              </p:nvSpPr>
              <p:spPr>
                <a:xfrm>
                  <a:off x="7667591" y="2403823"/>
                  <a:ext cx="205740" cy="205740"/>
                </a:xfrm>
                <a:custGeom>
                  <a:avLst/>
                  <a:gdLst>
                    <a:gd name="connsiteX0" fmla="*/ 0 w 205740"/>
                    <a:gd name="connsiteY0" fmla="*/ 102870 h 205740"/>
                    <a:gd name="connsiteX1" fmla="*/ 102870 w 205740"/>
                    <a:gd name="connsiteY1" fmla="*/ 0 h 205740"/>
                    <a:gd name="connsiteX2" fmla="*/ 205740 w 205740"/>
                    <a:gd name="connsiteY2" fmla="*/ 102870 h 205740"/>
                    <a:gd name="connsiteX3" fmla="*/ 102870 w 205740"/>
                    <a:gd name="connsiteY3" fmla="*/ 205740 h 205740"/>
                    <a:gd name="connsiteX4" fmla="*/ 0 w 205740"/>
                    <a:gd name="connsiteY4" fmla="*/ 102870 h 205740"/>
                    <a:gd name="connsiteX5" fmla="*/ 28575 w 205740"/>
                    <a:gd name="connsiteY5" fmla="*/ 102870 h 205740"/>
                    <a:gd name="connsiteX6" fmla="*/ 102870 w 205740"/>
                    <a:gd name="connsiteY6" fmla="*/ 177165 h 205740"/>
                    <a:gd name="connsiteX7" fmla="*/ 177165 w 205740"/>
                    <a:gd name="connsiteY7" fmla="*/ 102870 h 205740"/>
                    <a:gd name="connsiteX8" fmla="*/ 102870 w 205740"/>
                    <a:gd name="connsiteY8" fmla="*/ 28575 h 205740"/>
                    <a:gd name="connsiteX9" fmla="*/ 28575 w 205740"/>
                    <a:gd name="connsiteY9" fmla="*/ 102870 h 205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740" h="205740">
                      <a:moveTo>
                        <a:pt x="0" y="102870"/>
                      </a:moveTo>
                      <a:cubicBezTo>
                        <a:pt x="0" y="45720"/>
                        <a:pt x="46673" y="0"/>
                        <a:pt x="102870" y="0"/>
                      </a:cubicBezTo>
                      <a:cubicBezTo>
                        <a:pt x="160020" y="0"/>
                        <a:pt x="205740" y="46673"/>
                        <a:pt x="205740" y="102870"/>
                      </a:cubicBezTo>
                      <a:cubicBezTo>
                        <a:pt x="205740" y="160020"/>
                        <a:pt x="159068" y="205740"/>
                        <a:pt x="102870" y="205740"/>
                      </a:cubicBezTo>
                      <a:cubicBezTo>
                        <a:pt x="46673" y="205740"/>
                        <a:pt x="0" y="159068"/>
                        <a:pt x="0" y="102870"/>
                      </a:cubicBezTo>
                      <a:close/>
                      <a:moveTo>
                        <a:pt x="28575" y="102870"/>
                      </a:moveTo>
                      <a:cubicBezTo>
                        <a:pt x="28575" y="143828"/>
                        <a:pt x="61913" y="177165"/>
                        <a:pt x="102870" y="177165"/>
                      </a:cubicBezTo>
                      <a:cubicBezTo>
                        <a:pt x="143828" y="177165"/>
                        <a:pt x="177165" y="143828"/>
                        <a:pt x="177165" y="102870"/>
                      </a:cubicBezTo>
                      <a:cubicBezTo>
                        <a:pt x="177165" y="61913"/>
                        <a:pt x="143828" y="28575"/>
                        <a:pt x="102870" y="28575"/>
                      </a:cubicBezTo>
                      <a:cubicBezTo>
                        <a:pt x="61913" y="27623"/>
                        <a:pt x="28575" y="61913"/>
                        <a:pt x="28575" y="10287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16" name="Freeform: Shape 215">
                  <a:extLst>
                    <a:ext uri="{FF2B5EF4-FFF2-40B4-BE49-F238E27FC236}">
                      <a16:creationId xmlns:a16="http://schemas.microsoft.com/office/drawing/2014/main" id="{BF11C16B-D9FC-4424-8C48-7CA3FC48FB1A}"/>
                    </a:ext>
                  </a:extLst>
                </p:cNvPr>
                <p:cNvSpPr/>
                <p:nvPr/>
              </p:nvSpPr>
              <p:spPr>
                <a:xfrm>
                  <a:off x="7531384" y="2800064"/>
                  <a:ext cx="36194" cy="36194"/>
                </a:xfrm>
                <a:custGeom>
                  <a:avLst/>
                  <a:gdLst>
                    <a:gd name="connsiteX0" fmla="*/ 0 w 36194"/>
                    <a:gd name="connsiteY0" fmla="*/ 18097 h 36194"/>
                    <a:gd name="connsiteX1" fmla="*/ 18098 w 36194"/>
                    <a:gd name="connsiteY1" fmla="*/ 0 h 36194"/>
                    <a:gd name="connsiteX2" fmla="*/ 36195 w 36194"/>
                    <a:gd name="connsiteY2" fmla="*/ 18097 h 36194"/>
                    <a:gd name="connsiteX3" fmla="*/ 18098 w 36194"/>
                    <a:gd name="connsiteY3" fmla="*/ 36195 h 36194"/>
                    <a:gd name="connsiteX4" fmla="*/ 0 w 36194"/>
                    <a:gd name="connsiteY4" fmla="*/ 18097 h 36194"/>
                    <a:gd name="connsiteX5" fmla="*/ 9525 w 36194"/>
                    <a:gd name="connsiteY5" fmla="*/ 18097 h 36194"/>
                    <a:gd name="connsiteX6" fmla="*/ 18098 w 36194"/>
                    <a:gd name="connsiteY6" fmla="*/ 26670 h 36194"/>
                    <a:gd name="connsiteX7" fmla="*/ 26670 w 36194"/>
                    <a:gd name="connsiteY7" fmla="*/ 18097 h 36194"/>
                    <a:gd name="connsiteX8" fmla="*/ 18098 w 36194"/>
                    <a:gd name="connsiteY8" fmla="*/ 9525 h 36194"/>
                    <a:gd name="connsiteX9" fmla="*/ 9525 w 36194"/>
                    <a:gd name="connsiteY9" fmla="*/ 18097 h 36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94" h="36194">
                      <a:moveTo>
                        <a:pt x="0" y="18097"/>
                      </a:moveTo>
                      <a:cubicBezTo>
                        <a:pt x="0" y="7620"/>
                        <a:pt x="8573" y="0"/>
                        <a:pt x="18098" y="0"/>
                      </a:cubicBezTo>
                      <a:cubicBezTo>
                        <a:pt x="28575" y="0"/>
                        <a:pt x="36195" y="8572"/>
                        <a:pt x="36195" y="18097"/>
                      </a:cubicBezTo>
                      <a:cubicBezTo>
                        <a:pt x="36195" y="27622"/>
                        <a:pt x="27623" y="36195"/>
                        <a:pt x="18098" y="36195"/>
                      </a:cubicBezTo>
                      <a:cubicBezTo>
                        <a:pt x="8573" y="36195"/>
                        <a:pt x="0" y="28575"/>
                        <a:pt x="0" y="18097"/>
                      </a:cubicBezTo>
                      <a:close/>
                      <a:moveTo>
                        <a:pt x="9525" y="18097"/>
                      </a:moveTo>
                      <a:cubicBezTo>
                        <a:pt x="9525" y="22860"/>
                        <a:pt x="13335" y="26670"/>
                        <a:pt x="18098" y="26670"/>
                      </a:cubicBezTo>
                      <a:cubicBezTo>
                        <a:pt x="22860" y="26670"/>
                        <a:pt x="26670" y="22860"/>
                        <a:pt x="26670" y="18097"/>
                      </a:cubicBezTo>
                      <a:cubicBezTo>
                        <a:pt x="26670" y="13335"/>
                        <a:pt x="22860" y="9525"/>
                        <a:pt x="18098" y="9525"/>
                      </a:cubicBezTo>
                      <a:cubicBezTo>
                        <a:pt x="14288" y="8572"/>
                        <a:pt x="9525" y="13335"/>
                        <a:pt x="9525" y="18097"/>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17" name="Freeform: Shape 216">
                  <a:extLst>
                    <a:ext uri="{FF2B5EF4-FFF2-40B4-BE49-F238E27FC236}">
                      <a16:creationId xmlns:a16="http://schemas.microsoft.com/office/drawing/2014/main" id="{C13E961A-B0BA-4E8D-A742-4EEA11A97D00}"/>
                    </a:ext>
                  </a:extLst>
                </p:cNvPr>
                <p:cNvSpPr/>
                <p:nvPr/>
              </p:nvSpPr>
              <p:spPr>
                <a:xfrm>
                  <a:off x="7925719" y="3029616"/>
                  <a:ext cx="36194" cy="36267"/>
                </a:xfrm>
                <a:custGeom>
                  <a:avLst/>
                  <a:gdLst>
                    <a:gd name="connsiteX0" fmla="*/ 0 w 36194"/>
                    <a:gd name="connsiteY0" fmla="*/ 18098 h 36267"/>
                    <a:gd name="connsiteX1" fmla="*/ 18097 w 36194"/>
                    <a:gd name="connsiteY1" fmla="*/ 0 h 36267"/>
                    <a:gd name="connsiteX2" fmla="*/ 36195 w 36194"/>
                    <a:gd name="connsiteY2" fmla="*/ 18098 h 36267"/>
                    <a:gd name="connsiteX3" fmla="*/ 18097 w 36194"/>
                    <a:gd name="connsiteY3" fmla="*/ 36195 h 36267"/>
                    <a:gd name="connsiteX4" fmla="*/ 0 w 36194"/>
                    <a:gd name="connsiteY4" fmla="*/ 18098 h 36267"/>
                    <a:gd name="connsiteX5" fmla="*/ 9525 w 36194"/>
                    <a:gd name="connsiteY5" fmla="*/ 18098 h 36267"/>
                    <a:gd name="connsiteX6" fmla="*/ 18097 w 36194"/>
                    <a:gd name="connsiteY6" fmla="*/ 26670 h 36267"/>
                    <a:gd name="connsiteX7" fmla="*/ 26670 w 36194"/>
                    <a:gd name="connsiteY7" fmla="*/ 18098 h 36267"/>
                    <a:gd name="connsiteX8" fmla="*/ 18097 w 36194"/>
                    <a:gd name="connsiteY8" fmla="*/ 9525 h 36267"/>
                    <a:gd name="connsiteX9" fmla="*/ 9525 w 36194"/>
                    <a:gd name="connsiteY9" fmla="*/ 18098 h 36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94" h="36267">
                      <a:moveTo>
                        <a:pt x="0" y="18098"/>
                      </a:moveTo>
                      <a:cubicBezTo>
                        <a:pt x="0" y="7620"/>
                        <a:pt x="8572" y="0"/>
                        <a:pt x="18097" y="0"/>
                      </a:cubicBezTo>
                      <a:cubicBezTo>
                        <a:pt x="28575" y="0"/>
                        <a:pt x="36195" y="8573"/>
                        <a:pt x="36195" y="18098"/>
                      </a:cubicBezTo>
                      <a:cubicBezTo>
                        <a:pt x="36195" y="28575"/>
                        <a:pt x="27622" y="36195"/>
                        <a:pt x="18097" y="36195"/>
                      </a:cubicBezTo>
                      <a:cubicBezTo>
                        <a:pt x="8572" y="37148"/>
                        <a:pt x="0" y="28575"/>
                        <a:pt x="0" y="18098"/>
                      </a:cubicBezTo>
                      <a:close/>
                      <a:moveTo>
                        <a:pt x="9525" y="18098"/>
                      </a:moveTo>
                      <a:cubicBezTo>
                        <a:pt x="9525" y="22860"/>
                        <a:pt x="13335" y="26670"/>
                        <a:pt x="18097" y="26670"/>
                      </a:cubicBezTo>
                      <a:cubicBezTo>
                        <a:pt x="22860" y="26670"/>
                        <a:pt x="26670" y="22860"/>
                        <a:pt x="26670" y="18098"/>
                      </a:cubicBezTo>
                      <a:cubicBezTo>
                        <a:pt x="26670" y="13335"/>
                        <a:pt x="22860" y="9525"/>
                        <a:pt x="18097" y="9525"/>
                      </a:cubicBezTo>
                      <a:cubicBezTo>
                        <a:pt x="14288" y="9525"/>
                        <a:pt x="9525" y="13335"/>
                        <a:pt x="9525" y="18098"/>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18" name="Freeform: Shape 217">
                  <a:extLst>
                    <a:ext uri="{FF2B5EF4-FFF2-40B4-BE49-F238E27FC236}">
                      <a16:creationId xmlns:a16="http://schemas.microsoft.com/office/drawing/2014/main" id="{744F0204-2152-41FF-88EE-C76D892AB9BE}"/>
                    </a:ext>
                  </a:extLst>
                </p:cNvPr>
                <p:cNvSpPr/>
                <p:nvPr/>
              </p:nvSpPr>
              <p:spPr>
                <a:xfrm>
                  <a:off x="7884761" y="2941986"/>
                  <a:ext cx="64770" cy="64770"/>
                </a:xfrm>
                <a:custGeom>
                  <a:avLst/>
                  <a:gdLst>
                    <a:gd name="connsiteX0" fmla="*/ 0 w 64770"/>
                    <a:gd name="connsiteY0" fmla="*/ 32385 h 64770"/>
                    <a:gd name="connsiteX1" fmla="*/ 32385 w 64770"/>
                    <a:gd name="connsiteY1" fmla="*/ 0 h 64770"/>
                    <a:gd name="connsiteX2" fmla="*/ 64770 w 64770"/>
                    <a:gd name="connsiteY2" fmla="*/ 32385 h 64770"/>
                    <a:gd name="connsiteX3" fmla="*/ 32385 w 64770"/>
                    <a:gd name="connsiteY3" fmla="*/ 64770 h 64770"/>
                    <a:gd name="connsiteX4" fmla="*/ 0 w 64770"/>
                    <a:gd name="connsiteY4" fmla="*/ 32385 h 64770"/>
                    <a:gd name="connsiteX5" fmla="*/ 9525 w 64770"/>
                    <a:gd name="connsiteY5" fmla="*/ 32385 h 64770"/>
                    <a:gd name="connsiteX6" fmla="*/ 32385 w 64770"/>
                    <a:gd name="connsiteY6" fmla="*/ 55245 h 64770"/>
                    <a:gd name="connsiteX7" fmla="*/ 55245 w 64770"/>
                    <a:gd name="connsiteY7" fmla="*/ 32385 h 64770"/>
                    <a:gd name="connsiteX8" fmla="*/ 32385 w 64770"/>
                    <a:gd name="connsiteY8" fmla="*/ 9525 h 64770"/>
                    <a:gd name="connsiteX9" fmla="*/ 9525 w 64770"/>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70" h="64770">
                      <a:moveTo>
                        <a:pt x="0" y="32385"/>
                      </a:moveTo>
                      <a:cubicBezTo>
                        <a:pt x="0" y="14288"/>
                        <a:pt x="14288" y="0"/>
                        <a:pt x="32385" y="0"/>
                      </a:cubicBezTo>
                      <a:cubicBezTo>
                        <a:pt x="50483" y="0"/>
                        <a:pt x="64770" y="14288"/>
                        <a:pt x="64770" y="32385"/>
                      </a:cubicBezTo>
                      <a:cubicBezTo>
                        <a:pt x="64770" y="50483"/>
                        <a:pt x="50483" y="64770"/>
                        <a:pt x="32385" y="64770"/>
                      </a:cubicBezTo>
                      <a:cubicBezTo>
                        <a:pt x="14288" y="64770"/>
                        <a:pt x="0" y="50483"/>
                        <a:pt x="0" y="32385"/>
                      </a:cubicBezTo>
                      <a:close/>
                      <a:moveTo>
                        <a:pt x="9525" y="32385"/>
                      </a:moveTo>
                      <a:cubicBezTo>
                        <a:pt x="9525" y="44768"/>
                        <a:pt x="20003" y="55245"/>
                        <a:pt x="32385" y="55245"/>
                      </a:cubicBezTo>
                      <a:cubicBezTo>
                        <a:pt x="44768" y="55245"/>
                        <a:pt x="55245" y="44768"/>
                        <a:pt x="55245" y="32385"/>
                      </a:cubicBezTo>
                      <a:cubicBezTo>
                        <a:pt x="55245" y="20003"/>
                        <a:pt x="44768" y="9525"/>
                        <a:pt x="32385" y="9525"/>
                      </a:cubicBezTo>
                      <a:cubicBezTo>
                        <a:pt x="20003" y="9525"/>
                        <a:pt x="9525" y="20003"/>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19" name="Freeform: Shape 218">
                  <a:extLst>
                    <a:ext uri="{FF2B5EF4-FFF2-40B4-BE49-F238E27FC236}">
                      <a16:creationId xmlns:a16="http://schemas.microsoft.com/office/drawing/2014/main" id="{AB149688-0B4A-48E8-818A-5276A132654E}"/>
                    </a:ext>
                  </a:extLst>
                </p:cNvPr>
                <p:cNvSpPr/>
                <p:nvPr/>
              </p:nvSpPr>
              <p:spPr>
                <a:xfrm>
                  <a:off x="7598059" y="3224878"/>
                  <a:ext cx="64769" cy="64770"/>
                </a:xfrm>
                <a:custGeom>
                  <a:avLst/>
                  <a:gdLst>
                    <a:gd name="connsiteX0" fmla="*/ 0 w 64769"/>
                    <a:gd name="connsiteY0" fmla="*/ 32385 h 64770"/>
                    <a:gd name="connsiteX1" fmla="*/ 32385 w 64769"/>
                    <a:gd name="connsiteY1" fmla="*/ 0 h 64770"/>
                    <a:gd name="connsiteX2" fmla="*/ 64770 w 64769"/>
                    <a:gd name="connsiteY2" fmla="*/ 32385 h 64770"/>
                    <a:gd name="connsiteX3" fmla="*/ 32385 w 64769"/>
                    <a:gd name="connsiteY3" fmla="*/ 64770 h 64770"/>
                    <a:gd name="connsiteX4" fmla="*/ 0 w 64769"/>
                    <a:gd name="connsiteY4" fmla="*/ 32385 h 64770"/>
                    <a:gd name="connsiteX5" fmla="*/ 9525 w 64769"/>
                    <a:gd name="connsiteY5" fmla="*/ 32385 h 64770"/>
                    <a:gd name="connsiteX6" fmla="*/ 32385 w 64769"/>
                    <a:gd name="connsiteY6" fmla="*/ 55245 h 64770"/>
                    <a:gd name="connsiteX7" fmla="*/ 55245 w 64769"/>
                    <a:gd name="connsiteY7" fmla="*/ 32385 h 64770"/>
                    <a:gd name="connsiteX8" fmla="*/ 32385 w 64769"/>
                    <a:gd name="connsiteY8" fmla="*/ 9525 h 64770"/>
                    <a:gd name="connsiteX9" fmla="*/ 9525 w 64769"/>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70">
                      <a:moveTo>
                        <a:pt x="0" y="32385"/>
                      </a:moveTo>
                      <a:cubicBezTo>
                        <a:pt x="0" y="14288"/>
                        <a:pt x="14288" y="0"/>
                        <a:pt x="32385" y="0"/>
                      </a:cubicBezTo>
                      <a:cubicBezTo>
                        <a:pt x="50482" y="0"/>
                        <a:pt x="64770" y="14288"/>
                        <a:pt x="64770" y="32385"/>
                      </a:cubicBezTo>
                      <a:cubicBezTo>
                        <a:pt x="64770" y="50483"/>
                        <a:pt x="50482" y="64770"/>
                        <a:pt x="32385" y="64770"/>
                      </a:cubicBezTo>
                      <a:cubicBezTo>
                        <a:pt x="14288" y="63818"/>
                        <a:pt x="0" y="49530"/>
                        <a:pt x="0" y="32385"/>
                      </a:cubicBezTo>
                      <a:close/>
                      <a:moveTo>
                        <a:pt x="9525" y="32385"/>
                      </a:moveTo>
                      <a:cubicBezTo>
                        <a:pt x="9525" y="44768"/>
                        <a:pt x="20002" y="55245"/>
                        <a:pt x="32385" y="55245"/>
                      </a:cubicBezTo>
                      <a:cubicBezTo>
                        <a:pt x="44768" y="55245"/>
                        <a:pt x="55245" y="44768"/>
                        <a:pt x="55245" y="32385"/>
                      </a:cubicBezTo>
                      <a:cubicBezTo>
                        <a:pt x="55245" y="20003"/>
                        <a:pt x="44768" y="9525"/>
                        <a:pt x="32385" y="9525"/>
                      </a:cubicBezTo>
                      <a:cubicBezTo>
                        <a:pt x="20002" y="9525"/>
                        <a:pt x="9525" y="19050"/>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20" name="Freeform: Shape 219">
                  <a:extLst>
                    <a:ext uri="{FF2B5EF4-FFF2-40B4-BE49-F238E27FC236}">
                      <a16:creationId xmlns:a16="http://schemas.microsoft.com/office/drawing/2014/main" id="{46C4ED46-6F2E-4F05-955E-B0BC319BBEA2}"/>
                    </a:ext>
                  </a:extLst>
                </p:cNvPr>
                <p:cNvSpPr/>
                <p:nvPr/>
              </p:nvSpPr>
              <p:spPr>
                <a:xfrm>
                  <a:off x="7162766" y="2535269"/>
                  <a:ext cx="64769" cy="64770"/>
                </a:xfrm>
                <a:custGeom>
                  <a:avLst/>
                  <a:gdLst>
                    <a:gd name="connsiteX0" fmla="*/ 0 w 64769"/>
                    <a:gd name="connsiteY0" fmla="*/ 32385 h 64770"/>
                    <a:gd name="connsiteX1" fmla="*/ 32385 w 64769"/>
                    <a:gd name="connsiteY1" fmla="*/ 0 h 64770"/>
                    <a:gd name="connsiteX2" fmla="*/ 64770 w 64769"/>
                    <a:gd name="connsiteY2" fmla="*/ 32385 h 64770"/>
                    <a:gd name="connsiteX3" fmla="*/ 32385 w 64769"/>
                    <a:gd name="connsiteY3" fmla="*/ 64770 h 64770"/>
                    <a:gd name="connsiteX4" fmla="*/ 0 w 64769"/>
                    <a:gd name="connsiteY4" fmla="*/ 32385 h 64770"/>
                    <a:gd name="connsiteX5" fmla="*/ 9525 w 64769"/>
                    <a:gd name="connsiteY5" fmla="*/ 32385 h 64770"/>
                    <a:gd name="connsiteX6" fmla="*/ 32385 w 64769"/>
                    <a:gd name="connsiteY6" fmla="*/ 55245 h 64770"/>
                    <a:gd name="connsiteX7" fmla="*/ 55245 w 64769"/>
                    <a:gd name="connsiteY7" fmla="*/ 32385 h 64770"/>
                    <a:gd name="connsiteX8" fmla="*/ 32385 w 64769"/>
                    <a:gd name="connsiteY8" fmla="*/ 9525 h 64770"/>
                    <a:gd name="connsiteX9" fmla="*/ 9525 w 64769"/>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70">
                      <a:moveTo>
                        <a:pt x="0" y="32385"/>
                      </a:moveTo>
                      <a:cubicBezTo>
                        <a:pt x="0" y="14288"/>
                        <a:pt x="14288" y="0"/>
                        <a:pt x="32385" y="0"/>
                      </a:cubicBezTo>
                      <a:cubicBezTo>
                        <a:pt x="50482" y="0"/>
                        <a:pt x="64770" y="14288"/>
                        <a:pt x="64770" y="32385"/>
                      </a:cubicBezTo>
                      <a:cubicBezTo>
                        <a:pt x="64770" y="50483"/>
                        <a:pt x="50482" y="64770"/>
                        <a:pt x="32385" y="64770"/>
                      </a:cubicBezTo>
                      <a:cubicBezTo>
                        <a:pt x="15240" y="64770"/>
                        <a:pt x="0" y="50483"/>
                        <a:pt x="0" y="32385"/>
                      </a:cubicBezTo>
                      <a:close/>
                      <a:moveTo>
                        <a:pt x="9525" y="32385"/>
                      </a:moveTo>
                      <a:cubicBezTo>
                        <a:pt x="9525" y="44767"/>
                        <a:pt x="20003" y="55245"/>
                        <a:pt x="32385" y="55245"/>
                      </a:cubicBezTo>
                      <a:cubicBezTo>
                        <a:pt x="44768" y="55245"/>
                        <a:pt x="55245" y="44767"/>
                        <a:pt x="55245" y="32385"/>
                      </a:cubicBezTo>
                      <a:cubicBezTo>
                        <a:pt x="55245" y="20002"/>
                        <a:pt x="44768" y="9525"/>
                        <a:pt x="32385" y="9525"/>
                      </a:cubicBezTo>
                      <a:cubicBezTo>
                        <a:pt x="20003" y="9525"/>
                        <a:pt x="9525" y="20002"/>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21" name="Freeform: Shape 220">
                  <a:extLst>
                    <a:ext uri="{FF2B5EF4-FFF2-40B4-BE49-F238E27FC236}">
                      <a16:creationId xmlns:a16="http://schemas.microsoft.com/office/drawing/2014/main" id="{62F473DB-F43B-493F-B34D-D4159FFCE2D5}"/>
                    </a:ext>
                  </a:extLst>
                </p:cNvPr>
                <p:cNvSpPr/>
                <p:nvPr/>
              </p:nvSpPr>
              <p:spPr>
                <a:xfrm>
                  <a:off x="7500904" y="2600039"/>
                  <a:ext cx="64769" cy="64769"/>
                </a:xfrm>
                <a:custGeom>
                  <a:avLst/>
                  <a:gdLst>
                    <a:gd name="connsiteX0" fmla="*/ 0 w 64769"/>
                    <a:gd name="connsiteY0" fmla="*/ 32385 h 64769"/>
                    <a:gd name="connsiteX1" fmla="*/ 32385 w 64769"/>
                    <a:gd name="connsiteY1" fmla="*/ 0 h 64769"/>
                    <a:gd name="connsiteX2" fmla="*/ 64770 w 64769"/>
                    <a:gd name="connsiteY2" fmla="*/ 32385 h 64769"/>
                    <a:gd name="connsiteX3" fmla="*/ 32385 w 64769"/>
                    <a:gd name="connsiteY3" fmla="*/ 64770 h 64769"/>
                    <a:gd name="connsiteX4" fmla="*/ 0 w 64769"/>
                    <a:gd name="connsiteY4" fmla="*/ 32385 h 64769"/>
                    <a:gd name="connsiteX5" fmla="*/ 9525 w 64769"/>
                    <a:gd name="connsiteY5" fmla="*/ 32385 h 64769"/>
                    <a:gd name="connsiteX6" fmla="*/ 32385 w 64769"/>
                    <a:gd name="connsiteY6" fmla="*/ 55245 h 64769"/>
                    <a:gd name="connsiteX7" fmla="*/ 55245 w 64769"/>
                    <a:gd name="connsiteY7" fmla="*/ 32385 h 64769"/>
                    <a:gd name="connsiteX8" fmla="*/ 32385 w 64769"/>
                    <a:gd name="connsiteY8" fmla="*/ 9525 h 64769"/>
                    <a:gd name="connsiteX9" fmla="*/ 9525 w 64769"/>
                    <a:gd name="connsiteY9" fmla="*/ 32385 h 64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69">
                      <a:moveTo>
                        <a:pt x="0" y="32385"/>
                      </a:moveTo>
                      <a:cubicBezTo>
                        <a:pt x="0" y="14288"/>
                        <a:pt x="14288" y="0"/>
                        <a:pt x="32385" y="0"/>
                      </a:cubicBezTo>
                      <a:cubicBezTo>
                        <a:pt x="50482" y="0"/>
                        <a:pt x="64770" y="14288"/>
                        <a:pt x="64770" y="32385"/>
                      </a:cubicBezTo>
                      <a:cubicBezTo>
                        <a:pt x="64770" y="50482"/>
                        <a:pt x="50482" y="64770"/>
                        <a:pt x="32385" y="64770"/>
                      </a:cubicBezTo>
                      <a:cubicBezTo>
                        <a:pt x="14288" y="64770"/>
                        <a:pt x="0" y="50482"/>
                        <a:pt x="0" y="32385"/>
                      </a:cubicBezTo>
                      <a:close/>
                      <a:moveTo>
                        <a:pt x="9525" y="32385"/>
                      </a:moveTo>
                      <a:cubicBezTo>
                        <a:pt x="9525" y="44767"/>
                        <a:pt x="20003" y="55245"/>
                        <a:pt x="32385" y="55245"/>
                      </a:cubicBezTo>
                      <a:cubicBezTo>
                        <a:pt x="44768" y="55245"/>
                        <a:pt x="55245" y="44767"/>
                        <a:pt x="55245" y="32385"/>
                      </a:cubicBezTo>
                      <a:cubicBezTo>
                        <a:pt x="55245" y="20002"/>
                        <a:pt x="44768" y="9525"/>
                        <a:pt x="32385" y="9525"/>
                      </a:cubicBezTo>
                      <a:cubicBezTo>
                        <a:pt x="19050" y="9525"/>
                        <a:pt x="9525" y="20002"/>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grpSp>
            <p:nvGrpSpPr>
              <p:cNvPr id="207" name="Group 206">
                <a:extLst>
                  <a:ext uri="{FF2B5EF4-FFF2-40B4-BE49-F238E27FC236}">
                    <a16:creationId xmlns:a16="http://schemas.microsoft.com/office/drawing/2014/main" id="{39F9FB0B-F585-44B8-BB94-16B10379DBD3}"/>
                  </a:ext>
                </a:extLst>
              </p:cNvPr>
              <p:cNvGrpSpPr/>
              <p:nvPr/>
            </p:nvGrpSpPr>
            <p:grpSpPr>
              <a:xfrm>
                <a:off x="3497846" y="4445443"/>
                <a:ext cx="689807" cy="764623"/>
                <a:chOff x="7162766" y="2403823"/>
                <a:chExt cx="799147" cy="885825"/>
              </a:xfrm>
              <a:grpFill/>
            </p:grpSpPr>
            <p:sp>
              <p:nvSpPr>
                <p:cNvPr id="208" name="Freeform: Shape 207">
                  <a:extLst>
                    <a:ext uri="{FF2B5EF4-FFF2-40B4-BE49-F238E27FC236}">
                      <a16:creationId xmlns:a16="http://schemas.microsoft.com/office/drawing/2014/main" id="{5AFFBAB1-1AE2-4F5D-9CFF-437D70FD4CF3}"/>
                    </a:ext>
                  </a:extLst>
                </p:cNvPr>
                <p:cNvSpPr/>
                <p:nvPr/>
              </p:nvSpPr>
              <p:spPr>
                <a:xfrm>
                  <a:off x="7667591" y="2403823"/>
                  <a:ext cx="205740" cy="205740"/>
                </a:xfrm>
                <a:custGeom>
                  <a:avLst/>
                  <a:gdLst>
                    <a:gd name="connsiteX0" fmla="*/ 0 w 205740"/>
                    <a:gd name="connsiteY0" fmla="*/ 102870 h 205740"/>
                    <a:gd name="connsiteX1" fmla="*/ 102870 w 205740"/>
                    <a:gd name="connsiteY1" fmla="*/ 0 h 205740"/>
                    <a:gd name="connsiteX2" fmla="*/ 205740 w 205740"/>
                    <a:gd name="connsiteY2" fmla="*/ 102870 h 205740"/>
                    <a:gd name="connsiteX3" fmla="*/ 102870 w 205740"/>
                    <a:gd name="connsiteY3" fmla="*/ 205740 h 205740"/>
                    <a:gd name="connsiteX4" fmla="*/ 0 w 205740"/>
                    <a:gd name="connsiteY4" fmla="*/ 102870 h 205740"/>
                    <a:gd name="connsiteX5" fmla="*/ 28575 w 205740"/>
                    <a:gd name="connsiteY5" fmla="*/ 102870 h 205740"/>
                    <a:gd name="connsiteX6" fmla="*/ 102870 w 205740"/>
                    <a:gd name="connsiteY6" fmla="*/ 177165 h 205740"/>
                    <a:gd name="connsiteX7" fmla="*/ 177165 w 205740"/>
                    <a:gd name="connsiteY7" fmla="*/ 102870 h 205740"/>
                    <a:gd name="connsiteX8" fmla="*/ 102870 w 205740"/>
                    <a:gd name="connsiteY8" fmla="*/ 28575 h 205740"/>
                    <a:gd name="connsiteX9" fmla="*/ 28575 w 205740"/>
                    <a:gd name="connsiteY9" fmla="*/ 102870 h 205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740" h="205740">
                      <a:moveTo>
                        <a:pt x="0" y="102870"/>
                      </a:moveTo>
                      <a:cubicBezTo>
                        <a:pt x="0" y="45720"/>
                        <a:pt x="46673" y="0"/>
                        <a:pt x="102870" y="0"/>
                      </a:cubicBezTo>
                      <a:cubicBezTo>
                        <a:pt x="160020" y="0"/>
                        <a:pt x="205740" y="46673"/>
                        <a:pt x="205740" y="102870"/>
                      </a:cubicBezTo>
                      <a:cubicBezTo>
                        <a:pt x="205740" y="160020"/>
                        <a:pt x="159068" y="205740"/>
                        <a:pt x="102870" y="205740"/>
                      </a:cubicBezTo>
                      <a:cubicBezTo>
                        <a:pt x="46673" y="205740"/>
                        <a:pt x="0" y="159068"/>
                        <a:pt x="0" y="102870"/>
                      </a:cubicBezTo>
                      <a:close/>
                      <a:moveTo>
                        <a:pt x="28575" y="102870"/>
                      </a:moveTo>
                      <a:cubicBezTo>
                        <a:pt x="28575" y="143828"/>
                        <a:pt x="61913" y="177165"/>
                        <a:pt x="102870" y="177165"/>
                      </a:cubicBezTo>
                      <a:cubicBezTo>
                        <a:pt x="143828" y="177165"/>
                        <a:pt x="177165" y="143828"/>
                        <a:pt x="177165" y="102870"/>
                      </a:cubicBezTo>
                      <a:cubicBezTo>
                        <a:pt x="177165" y="61913"/>
                        <a:pt x="143828" y="28575"/>
                        <a:pt x="102870" y="28575"/>
                      </a:cubicBezTo>
                      <a:cubicBezTo>
                        <a:pt x="61913" y="27623"/>
                        <a:pt x="28575" y="61913"/>
                        <a:pt x="28575" y="10287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09" name="Freeform: Shape 208">
                  <a:extLst>
                    <a:ext uri="{FF2B5EF4-FFF2-40B4-BE49-F238E27FC236}">
                      <a16:creationId xmlns:a16="http://schemas.microsoft.com/office/drawing/2014/main" id="{73A36CC9-C5B4-4148-8E87-286565852FD0}"/>
                    </a:ext>
                  </a:extLst>
                </p:cNvPr>
                <p:cNvSpPr/>
                <p:nvPr/>
              </p:nvSpPr>
              <p:spPr>
                <a:xfrm>
                  <a:off x="7531384" y="2800064"/>
                  <a:ext cx="36194" cy="36194"/>
                </a:xfrm>
                <a:custGeom>
                  <a:avLst/>
                  <a:gdLst>
                    <a:gd name="connsiteX0" fmla="*/ 0 w 36194"/>
                    <a:gd name="connsiteY0" fmla="*/ 18097 h 36194"/>
                    <a:gd name="connsiteX1" fmla="*/ 18098 w 36194"/>
                    <a:gd name="connsiteY1" fmla="*/ 0 h 36194"/>
                    <a:gd name="connsiteX2" fmla="*/ 36195 w 36194"/>
                    <a:gd name="connsiteY2" fmla="*/ 18097 h 36194"/>
                    <a:gd name="connsiteX3" fmla="*/ 18098 w 36194"/>
                    <a:gd name="connsiteY3" fmla="*/ 36195 h 36194"/>
                    <a:gd name="connsiteX4" fmla="*/ 0 w 36194"/>
                    <a:gd name="connsiteY4" fmla="*/ 18097 h 36194"/>
                    <a:gd name="connsiteX5" fmla="*/ 9525 w 36194"/>
                    <a:gd name="connsiteY5" fmla="*/ 18097 h 36194"/>
                    <a:gd name="connsiteX6" fmla="*/ 18098 w 36194"/>
                    <a:gd name="connsiteY6" fmla="*/ 26670 h 36194"/>
                    <a:gd name="connsiteX7" fmla="*/ 26670 w 36194"/>
                    <a:gd name="connsiteY7" fmla="*/ 18097 h 36194"/>
                    <a:gd name="connsiteX8" fmla="*/ 18098 w 36194"/>
                    <a:gd name="connsiteY8" fmla="*/ 9525 h 36194"/>
                    <a:gd name="connsiteX9" fmla="*/ 9525 w 36194"/>
                    <a:gd name="connsiteY9" fmla="*/ 18097 h 36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94" h="36194">
                      <a:moveTo>
                        <a:pt x="0" y="18097"/>
                      </a:moveTo>
                      <a:cubicBezTo>
                        <a:pt x="0" y="7620"/>
                        <a:pt x="8573" y="0"/>
                        <a:pt x="18098" y="0"/>
                      </a:cubicBezTo>
                      <a:cubicBezTo>
                        <a:pt x="28575" y="0"/>
                        <a:pt x="36195" y="8572"/>
                        <a:pt x="36195" y="18097"/>
                      </a:cubicBezTo>
                      <a:cubicBezTo>
                        <a:pt x="36195" y="27622"/>
                        <a:pt x="27623" y="36195"/>
                        <a:pt x="18098" y="36195"/>
                      </a:cubicBezTo>
                      <a:cubicBezTo>
                        <a:pt x="8573" y="36195"/>
                        <a:pt x="0" y="28575"/>
                        <a:pt x="0" y="18097"/>
                      </a:cubicBezTo>
                      <a:close/>
                      <a:moveTo>
                        <a:pt x="9525" y="18097"/>
                      </a:moveTo>
                      <a:cubicBezTo>
                        <a:pt x="9525" y="22860"/>
                        <a:pt x="13335" y="26670"/>
                        <a:pt x="18098" y="26670"/>
                      </a:cubicBezTo>
                      <a:cubicBezTo>
                        <a:pt x="22860" y="26670"/>
                        <a:pt x="26670" y="22860"/>
                        <a:pt x="26670" y="18097"/>
                      </a:cubicBezTo>
                      <a:cubicBezTo>
                        <a:pt x="26670" y="13335"/>
                        <a:pt x="22860" y="9525"/>
                        <a:pt x="18098" y="9525"/>
                      </a:cubicBezTo>
                      <a:cubicBezTo>
                        <a:pt x="14288" y="8572"/>
                        <a:pt x="9525" y="13335"/>
                        <a:pt x="9525" y="18097"/>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10" name="Freeform: Shape 209">
                  <a:extLst>
                    <a:ext uri="{FF2B5EF4-FFF2-40B4-BE49-F238E27FC236}">
                      <a16:creationId xmlns:a16="http://schemas.microsoft.com/office/drawing/2014/main" id="{9E384BCB-5FD4-4096-9410-24FCF3CA69AC}"/>
                    </a:ext>
                  </a:extLst>
                </p:cNvPr>
                <p:cNvSpPr/>
                <p:nvPr/>
              </p:nvSpPr>
              <p:spPr>
                <a:xfrm>
                  <a:off x="7925719" y="3029616"/>
                  <a:ext cx="36194" cy="36267"/>
                </a:xfrm>
                <a:custGeom>
                  <a:avLst/>
                  <a:gdLst>
                    <a:gd name="connsiteX0" fmla="*/ 0 w 36194"/>
                    <a:gd name="connsiteY0" fmla="*/ 18098 h 36267"/>
                    <a:gd name="connsiteX1" fmla="*/ 18097 w 36194"/>
                    <a:gd name="connsiteY1" fmla="*/ 0 h 36267"/>
                    <a:gd name="connsiteX2" fmla="*/ 36195 w 36194"/>
                    <a:gd name="connsiteY2" fmla="*/ 18098 h 36267"/>
                    <a:gd name="connsiteX3" fmla="*/ 18097 w 36194"/>
                    <a:gd name="connsiteY3" fmla="*/ 36195 h 36267"/>
                    <a:gd name="connsiteX4" fmla="*/ 0 w 36194"/>
                    <a:gd name="connsiteY4" fmla="*/ 18098 h 36267"/>
                    <a:gd name="connsiteX5" fmla="*/ 9525 w 36194"/>
                    <a:gd name="connsiteY5" fmla="*/ 18098 h 36267"/>
                    <a:gd name="connsiteX6" fmla="*/ 18097 w 36194"/>
                    <a:gd name="connsiteY6" fmla="*/ 26670 h 36267"/>
                    <a:gd name="connsiteX7" fmla="*/ 26670 w 36194"/>
                    <a:gd name="connsiteY7" fmla="*/ 18098 h 36267"/>
                    <a:gd name="connsiteX8" fmla="*/ 18097 w 36194"/>
                    <a:gd name="connsiteY8" fmla="*/ 9525 h 36267"/>
                    <a:gd name="connsiteX9" fmla="*/ 9525 w 36194"/>
                    <a:gd name="connsiteY9" fmla="*/ 18098 h 36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94" h="36267">
                      <a:moveTo>
                        <a:pt x="0" y="18098"/>
                      </a:moveTo>
                      <a:cubicBezTo>
                        <a:pt x="0" y="7620"/>
                        <a:pt x="8572" y="0"/>
                        <a:pt x="18097" y="0"/>
                      </a:cubicBezTo>
                      <a:cubicBezTo>
                        <a:pt x="28575" y="0"/>
                        <a:pt x="36195" y="8573"/>
                        <a:pt x="36195" y="18098"/>
                      </a:cubicBezTo>
                      <a:cubicBezTo>
                        <a:pt x="36195" y="28575"/>
                        <a:pt x="27622" y="36195"/>
                        <a:pt x="18097" y="36195"/>
                      </a:cubicBezTo>
                      <a:cubicBezTo>
                        <a:pt x="8572" y="37148"/>
                        <a:pt x="0" y="28575"/>
                        <a:pt x="0" y="18098"/>
                      </a:cubicBezTo>
                      <a:close/>
                      <a:moveTo>
                        <a:pt x="9525" y="18098"/>
                      </a:moveTo>
                      <a:cubicBezTo>
                        <a:pt x="9525" y="22860"/>
                        <a:pt x="13335" y="26670"/>
                        <a:pt x="18097" y="26670"/>
                      </a:cubicBezTo>
                      <a:cubicBezTo>
                        <a:pt x="22860" y="26670"/>
                        <a:pt x="26670" y="22860"/>
                        <a:pt x="26670" y="18098"/>
                      </a:cubicBezTo>
                      <a:cubicBezTo>
                        <a:pt x="26670" y="13335"/>
                        <a:pt x="22860" y="9525"/>
                        <a:pt x="18097" y="9525"/>
                      </a:cubicBezTo>
                      <a:cubicBezTo>
                        <a:pt x="14288" y="9525"/>
                        <a:pt x="9525" y="13335"/>
                        <a:pt x="9525" y="18098"/>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11" name="Freeform: Shape 210">
                  <a:extLst>
                    <a:ext uri="{FF2B5EF4-FFF2-40B4-BE49-F238E27FC236}">
                      <a16:creationId xmlns:a16="http://schemas.microsoft.com/office/drawing/2014/main" id="{8ABB184A-E5E6-44F8-A48A-4B83C12D838E}"/>
                    </a:ext>
                  </a:extLst>
                </p:cNvPr>
                <p:cNvSpPr/>
                <p:nvPr/>
              </p:nvSpPr>
              <p:spPr>
                <a:xfrm>
                  <a:off x="7884761" y="2941986"/>
                  <a:ext cx="64770" cy="64770"/>
                </a:xfrm>
                <a:custGeom>
                  <a:avLst/>
                  <a:gdLst>
                    <a:gd name="connsiteX0" fmla="*/ 0 w 64770"/>
                    <a:gd name="connsiteY0" fmla="*/ 32385 h 64770"/>
                    <a:gd name="connsiteX1" fmla="*/ 32385 w 64770"/>
                    <a:gd name="connsiteY1" fmla="*/ 0 h 64770"/>
                    <a:gd name="connsiteX2" fmla="*/ 64770 w 64770"/>
                    <a:gd name="connsiteY2" fmla="*/ 32385 h 64770"/>
                    <a:gd name="connsiteX3" fmla="*/ 32385 w 64770"/>
                    <a:gd name="connsiteY3" fmla="*/ 64770 h 64770"/>
                    <a:gd name="connsiteX4" fmla="*/ 0 w 64770"/>
                    <a:gd name="connsiteY4" fmla="*/ 32385 h 64770"/>
                    <a:gd name="connsiteX5" fmla="*/ 9525 w 64770"/>
                    <a:gd name="connsiteY5" fmla="*/ 32385 h 64770"/>
                    <a:gd name="connsiteX6" fmla="*/ 32385 w 64770"/>
                    <a:gd name="connsiteY6" fmla="*/ 55245 h 64770"/>
                    <a:gd name="connsiteX7" fmla="*/ 55245 w 64770"/>
                    <a:gd name="connsiteY7" fmla="*/ 32385 h 64770"/>
                    <a:gd name="connsiteX8" fmla="*/ 32385 w 64770"/>
                    <a:gd name="connsiteY8" fmla="*/ 9525 h 64770"/>
                    <a:gd name="connsiteX9" fmla="*/ 9525 w 64770"/>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70" h="64770">
                      <a:moveTo>
                        <a:pt x="0" y="32385"/>
                      </a:moveTo>
                      <a:cubicBezTo>
                        <a:pt x="0" y="14288"/>
                        <a:pt x="14288" y="0"/>
                        <a:pt x="32385" y="0"/>
                      </a:cubicBezTo>
                      <a:cubicBezTo>
                        <a:pt x="50483" y="0"/>
                        <a:pt x="64770" y="14288"/>
                        <a:pt x="64770" y="32385"/>
                      </a:cubicBezTo>
                      <a:cubicBezTo>
                        <a:pt x="64770" y="50483"/>
                        <a:pt x="50483" y="64770"/>
                        <a:pt x="32385" y="64770"/>
                      </a:cubicBezTo>
                      <a:cubicBezTo>
                        <a:pt x="14288" y="64770"/>
                        <a:pt x="0" y="50483"/>
                        <a:pt x="0" y="32385"/>
                      </a:cubicBezTo>
                      <a:close/>
                      <a:moveTo>
                        <a:pt x="9525" y="32385"/>
                      </a:moveTo>
                      <a:cubicBezTo>
                        <a:pt x="9525" y="44768"/>
                        <a:pt x="20003" y="55245"/>
                        <a:pt x="32385" y="55245"/>
                      </a:cubicBezTo>
                      <a:cubicBezTo>
                        <a:pt x="44768" y="55245"/>
                        <a:pt x="55245" y="44768"/>
                        <a:pt x="55245" y="32385"/>
                      </a:cubicBezTo>
                      <a:cubicBezTo>
                        <a:pt x="55245" y="20003"/>
                        <a:pt x="44768" y="9525"/>
                        <a:pt x="32385" y="9525"/>
                      </a:cubicBezTo>
                      <a:cubicBezTo>
                        <a:pt x="20003" y="9525"/>
                        <a:pt x="9525" y="20003"/>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12" name="Freeform: Shape 211">
                  <a:extLst>
                    <a:ext uri="{FF2B5EF4-FFF2-40B4-BE49-F238E27FC236}">
                      <a16:creationId xmlns:a16="http://schemas.microsoft.com/office/drawing/2014/main" id="{509E833C-465F-47CD-891D-84FB96816286}"/>
                    </a:ext>
                  </a:extLst>
                </p:cNvPr>
                <p:cNvSpPr/>
                <p:nvPr/>
              </p:nvSpPr>
              <p:spPr>
                <a:xfrm>
                  <a:off x="7598059" y="3224878"/>
                  <a:ext cx="64769" cy="64770"/>
                </a:xfrm>
                <a:custGeom>
                  <a:avLst/>
                  <a:gdLst>
                    <a:gd name="connsiteX0" fmla="*/ 0 w 64769"/>
                    <a:gd name="connsiteY0" fmla="*/ 32385 h 64770"/>
                    <a:gd name="connsiteX1" fmla="*/ 32385 w 64769"/>
                    <a:gd name="connsiteY1" fmla="*/ 0 h 64770"/>
                    <a:gd name="connsiteX2" fmla="*/ 64770 w 64769"/>
                    <a:gd name="connsiteY2" fmla="*/ 32385 h 64770"/>
                    <a:gd name="connsiteX3" fmla="*/ 32385 w 64769"/>
                    <a:gd name="connsiteY3" fmla="*/ 64770 h 64770"/>
                    <a:gd name="connsiteX4" fmla="*/ 0 w 64769"/>
                    <a:gd name="connsiteY4" fmla="*/ 32385 h 64770"/>
                    <a:gd name="connsiteX5" fmla="*/ 9525 w 64769"/>
                    <a:gd name="connsiteY5" fmla="*/ 32385 h 64770"/>
                    <a:gd name="connsiteX6" fmla="*/ 32385 w 64769"/>
                    <a:gd name="connsiteY6" fmla="*/ 55245 h 64770"/>
                    <a:gd name="connsiteX7" fmla="*/ 55245 w 64769"/>
                    <a:gd name="connsiteY7" fmla="*/ 32385 h 64770"/>
                    <a:gd name="connsiteX8" fmla="*/ 32385 w 64769"/>
                    <a:gd name="connsiteY8" fmla="*/ 9525 h 64770"/>
                    <a:gd name="connsiteX9" fmla="*/ 9525 w 64769"/>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70">
                      <a:moveTo>
                        <a:pt x="0" y="32385"/>
                      </a:moveTo>
                      <a:cubicBezTo>
                        <a:pt x="0" y="14288"/>
                        <a:pt x="14288" y="0"/>
                        <a:pt x="32385" y="0"/>
                      </a:cubicBezTo>
                      <a:cubicBezTo>
                        <a:pt x="50482" y="0"/>
                        <a:pt x="64770" y="14288"/>
                        <a:pt x="64770" y="32385"/>
                      </a:cubicBezTo>
                      <a:cubicBezTo>
                        <a:pt x="64770" y="50483"/>
                        <a:pt x="50482" y="64770"/>
                        <a:pt x="32385" y="64770"/>
                      </a:cubicBezTo>
                      <a:cubicBezTo>
                        <a:pt x="14288" y="63818"/>
                        <a:pt x="0" y="49530"/>
                        <a:pt x="0" y="32385"/>
                      </a:cubicBezTo>
                      <a:close/>
                      <a:moveTo>
                        <a:pt x="9525" y="32385"/>
                      </a:moveTo>
                      <a:cubicBezTo>
                        <a:pt x="9525" y="44768"/>
                        <a:pt x="20002" y="55245"/>
                        <a:pt x="32385" y="55245"/>
                      </a:cubicBezTo>
                      <a:cubicBezTo>
                        <a:pt x="44768" y="55245"/>
                        <a:pt x="55245" y="44768"/>
                        <a:pt x="55245" y="32385"/>
                      </a:cubicBezTo>
                      <a:cubicBezTo>
                        <a:pt x="55245" y="20003"/>
                        <a:pt x="44768" y="9525"/>
                        <a:pt x="32385" y="9525"/>
                      </a:cubicBezTo>
                      <a:cubicBezTo>
                        <a:pt x="20002" y="9525"/>
                        <a:pt x="9525" y="19050"/>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13" name="Freeform: Shape 212">
                  <a:extLst>
                    <a:ext uri="{FF2B5EF4-FFF2-40B4-BE49-F238E27FC236}">
                      <a16:creationId xmlns:a16="http://schemas.microsoft.com/office/drawing/2014/main" id="{393355AC-C298-436F-BDC4-0B7806628CFF}"/>
                    </a:ext>
                  </a:extLst>
                </p:cNvPr>
                <p:cNvSpPr/>
                <p:nvPr/>
              </p:nvSpPr>
              <p:spPr>
                <a:xfrm>
                  <a:off x="7162766" y="2535269"/>
                  <a:ext cx="64769" cy="64770"/>
                </a:xfrm>
                <a:custGeom>
                  <a:avLst/>
                  <a:gdLst>
                    <a:gd name="connsiteX0" fmla="*/ 0 w 64769"/>
                    <a:gd name="connsiteY0" fmla="*/ 32385 h 64770"/>
                    <a:gd name="connsiteX1" fmla="*/ 32385 w 64769"/>
                    <a:gd name="connsiteY1" fmla="*/ 0 h 64770"/>
                    <a:gd name="connsiteX2" fmla="*/ 64770 w 64769"/>
                    <a:gd name="connsiteY2" fmla="*/ 32385 h 64770"/>
                    <a:gd name="connsiteX3" fmla="*/ 32385 w 64769"/>
                    <a:gd name="connsiteY3" fmla="*/ 64770 h 64770"/>
                    <a:gd name="connsiteX4" fmla="*/ 0 w 64769"/>
                    <a:gd name="connsiteY4" fmla="*/ 32385 h 64770"/>
                    <a:gd name="connsiteX5" fmla="*/ 9525 w 64769"/>
                    <a:gd name="connsiteY5" fmla="*/ 32385 h 64770"/>
                    <a:gd name="connsiteX6" fmla="*/ 32385 w 64769"/>
                    <a:gd name="connsiteY6" fmla="*/ 55245 h 64770"/>
                    <a:gd name="connsiteX7" fmla="*/ 55245 w 64769"/>
                    <a:gd name="connsiteY7" fmla="*/ 32385 h 64770"/>
                    <a:gd name="connsiteX8" fmla="*/ 32385 w 64769"/>
                    <a:gd name="connsiteY8" fmla="*/ 9525 h 64770"/>
                    <a:gd name="connsiteX9" fmla="*/ 9525 w 64769"/>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70">
                      <a:moveTo>
                        <a:pt x="0" y="32385"/>
                      </a:moveTo>
                      <a:cubicBezTo>
                        <a:pt x="0" y="14288"/>
                        <a:pt x="14288" y="0"/>
                        <a:pt x="32385" y="0"/>
                      </a:cubicBezTo>
                      <a:cubicBezTo>
                        <a:pt x="50482" y="0"/>
                        <a:pt x="64770" y="14288"/>
                        <a:pt x="64770" y="32385"/>
                      </a:cubicBezTo>
                      <a:cubicBezTo>
                        <a:pt x="64770" y="50483"/>
                        <a:pt x="50482" y="64770"/>
                        <a:pt x="32385" y="64770"/>
                      </a:cubicBezTo>
                      <a:cubicBezTo>
                        <a:pt x="15240" y="64770"/>
                        <a:pt x="0" y="50483"/>
                        <a:pt x="0" y="32385"/>
                      </a:cubicBezTo>
                      <a:close/>
                      <a:moveTo>
                        <a:pt x="9525" y="32385"/>
                      </a:moveTo>
                      <a:cubicBezTo>
                        <a:pt x="9525" y="44767"/>
                        <a:pt x="20003" y="55245"/>
                        <a:pt x="32385" y="55245"/>
                      </a:cubicBezTo>
                      <a:cubicBezTo>
                        <a:pt x="44768" y="55245"/>
                        <a:pt x="55245" y="44767"/>
                        <a:pt x="55245" y="32385"/>
                      </a:cubicBezTo>
                      <a:cubicBezTo>
                        <a:pt x="55245" y="20002"/>
                        <a:pt x="44768" y="9525"/>
                        <a:pt x="32385" y="9525"/>
                      </a:cubicBezTo>
                      <a:cubicBezTo>
                        <a:pt x="20003" y="9525"/>
                        <a:pt x="9525" y="20002"/>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14" name="Freeform: Shape 213">
                  <a:extLst>
                    <a:ext uri="{FF2B5EF4-FFF2-40B4-BE49-F238E27FC236}">
                      <a16:creationId xmlns:a16="http://schemas.microsoft.com/office/drawing/2014/main" id="{5C0ECBF1-FA73-4E1A-B572-3A98AC476294}"/>
                    </a:ext>
                  </a:extLst>
                </p:cNvPr>
                <p:cNvSpPr/>
                <p:nvPr/>
              </p:nvSpPr>
              <p:spPr>
                <a:xfrm>
                  <a:off x="7500904" y="2600039"/>
                  <a:ext cx="64769" cy="64769"/>
                </a:xfrm>
                <a:custGeom>
                  <a:avLst/>
                  <a:gdLst>
                    <a:gd name="connsiteX0" fmla="*/ 0 w 64769"/>
                    <a:gd name="connsiteY0" fmla="*/ 32385 h 64769"/>
                    <a:gd name="connsiteX1" fmla="*/ 32385 w 64769"/>
                    <a:gd name="connsiteY1" fmla="*/ 0 h 64769"/>
                    <a:gd name="connsiteX2" fmla="*/ 64770 w 64769"/>
                    <a:gd name="connsiteY2" fmla="*/ 32385 h 64769"/>
                    <a:gd name="connsiteX3" fmla="*/ 32385 w 64769"/>
                    <a:gd name="connsiteY3" fmla="*/ 64770 h 64769"/>
                    <a:gd name="connsiteX4" fmla="*/ 0 w 64769"/>
                    <a:gd name="connsiteY4" fmla="*/ 32385 h 64769"/>
                    <a:gd name="connsiteX5" fmla="*/ 9525 w 64769"/>
                    <a:gd name="connsiteY5" fmla="*/ 32385 h 64769"/>
                    <a:gd name="connsiteX6" fmla="*/ 32385 w 64769"/>
                    <a:gd name="connsiteY6" fmla="*/ 55245 h 64769"/>
                    <a:gd name="connsiteX7" fmla="*/ 55245 w 64769"/>
                    <a:gd name="connsiteY7" fmla="*/ 32385 h 64769"/>
                    <a:gd name="connsiteX8" fmla="*/ 32385 w 64769"/>
                    <a:gd name="connsiteY8" fmla="*/ 9525 h 64769"/>
                    <a:gd name="connsiteX9" fmla="*/ 9525 w 64769"/>
                    <a:gd name="connsiteY9" fmla="*/ 32385 h 64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69">
                      <a:moveTo>
                        <a:pt x="0" y="32385"/>
                      </a:moveTo>
                      <a:cubicBezTo>
                        <a:pt x="0" y="14288"/>
                        <a:pt x="14288" y="0"/>
                        <a:pt x="32385" y="0"/>
                      </a:cubicBezTo>
                      <a:cubicBezTo>
                        <a:pt x="50482" y="0"/>
                        <a:pt x="64770" y="14288"/>
                        <a:pt x="64770" y="32385"/>
                      </a:cubicBezTo>
                      <a:cubicBezTo>
                        <a:pt x="64770" y="50482"/>
                        <a:pt x="50482" y="64770"/>
                        <a:pt x="32385" y="64770"/>
                      </a:cubicBezTo>
                      <a:cubicBezTo>
                        <a:pt x="14288" y="64770"/>
                        <a:pt x="0" y="50482"/>
                        <a:pt x="0" y="32385"/>
                      </a:cubicBezTo>
                      <a:close/>
                      <a:moveTo>
                        <a:pt x="9525" y="32385"/>
                      </a:moveTo>
                      <a:cubicBezTo>
                        <a:pt x="9525" y="44767"/>
                        <a:pt x="20003" y="55245"/>
                        <a:pt x="32385" y="55245"/>
                      </a:cubicBezTo>
                      <a:cubicBezTo>
                        <a:pt x="44768" y="55245"/>
                        <a:pt x="55245" y="44767"/>
                        <a:pt x="55245" y="32385"/>
                      </a:cubicBezTo>
                      <a:cubicBezTo>
                        <a:pt x="55245" y="20002"/>
                        <a:pt x="44768" y="9525"/>
                        <a:pt x="32385" y="9525"/>
                      </a:cubicBezTo>
                      <a:cubicBezTo>
                        <a:pt x="19050" y="9525"/>
                        <a:pt x="9525" y="20002"/>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grpSp>
        <p:grpSp>
          <p:nvGrpSpPr>
            <p:cNvPr id="189" name="Group 188">
              <a:extLst>
                <a:ext uri="{FF2B5EF4-FFF2-40B4-BE49-F238E27FC236}">
                  <a16:creationId xmlns:a16="http://schemas.microsoft.com/office/drawing/2014/main" id="{741BD6B8-2D58-44DD-8544-2741BF526668}"/>
                </a:ext>
              </a:extLst>
            </p:cNvPr>
            <p:cNvGrpSpPr/>
            <p:nvPr/>
          </p:nvGrpSpPr>
          <p:grpSpPr>
            <a:xfrm rot="4633561">
              <a:off x="3741190" y="1449118"/>
              <a:ext cx="1064580" cy="1197230"/>
              <a:chOff x="3497846" y="4012836"/>
              <a:chExt cx="1064580" cy="1197230"/>
            </a:xfrm>
            <a:grpFill/>
          </p:grpSpPr>
          <p:grpSp>
            <p:nvGrpSpPr>
              <p:cNvPr id="190" name="Group 189">
                <a:extLst>
                  <a:ext uri="{FF2B5EF4-FFF2-40B4-BE49-F238E27FC236}">
                    <a16:creationId xmlns:a16="http://schemas.microsoft.com/office/drawing/2014/main" id="{2735160A-6AF4-4580-9A39-0C5A5A530A14}"/>
                  </a:ext>
                </a:extLst>
              </p:cNvPr>
              <p:cNvGrpSpPr/>
              <p:nvPr/>
            </p:nvGrpSpPr>
            <p:grpSpPr>
              <a:xfrm>
                <a:off x="3872619" y="4012836"/>
                <a:ext cx="689807" cy="764623"/>
                <a:chOff x="7162766" y="2403823"/>
                <a:chExt cx="799147" cy="885825"/>
              </a:xfrm>
              <a:grpFill/>
            </p:grpSpPr>
            <p:sp>
              <p:nvSpPr>
                <p:cNvPr id="199" name="Freeform: Shape 198">
                  <a:extLst>
                    <a:ext uri="{FF2B5EF4-FFF2-40B4-BE49-F238E27FC236}">
                      <a16:creationId xmlns:a16="http://schemas.microsoft.com/office/drawing/2014/main" id="{AFE2C155-0150-465A-B782-87277A41DAE4}"/>
                    </a:ext>
                  </a:extLst>
                </p:cNvPr>
                <p:cNvSpPr/>
                <p:nvPr/>
              </p:nvSpPr>
              <p:spPr>
                <a:xfrm>
                  <a:off x="7667591" y="2403823"/>
                  <a:ext cx="205740" cy="205740"/>
                </a:xfrm>
                <a:custGeom>
                  <a:avLst/>
                  <a:gdLst>
                    <a:gd name="connsiteX0" fmla="*/ 0 w 205740"/>
                    <a:gd name="connsiteY0" fmla="*/ 102870 h 205740"/>
                    <a:gd name="connsiteX1" fmla="*/ 102870 w 205740"/>
                    <a:gd name="connsiteY1" fmla="*/ 0 h 205740"/>
                    <a:gd name="connsiteX2" fmla="*/ 205740 w 205740"/>
                    <a:gd name="connsiteY2" fmla="*/ 102870 h 205740"/>
                    <a:gd name="connsiteX3" fmla="*/ 102870 w 205740"/>
                    <a:gd name="connsiteY3" fmla="*/ 205740 h 205740"/>
                    <a:gd name="connsiteX4" fmla="*/ 0 w 205740"/>
                    <a:gd name="connsiteY4" fmla="*/ 102870 h 205740"/>
                    <a:gd name="connsiteX5" fmla="*/ 28575 w 205740"/>
                    <a:gd name="connsiteY5" fmla="*/ 102870 h 205740"/>
                    <a:gd name="connsiteX6" fmla="*/ 102870 w 205740"/>
                    <a:gd name="connsiteY6" fmla="*/ 177165 h 205740"/>
                    <a:gd name="connsiteX7" fmla="*/ 177165 w 205740"/>
                    <a:gd name="connsiteY7" fmla="*/ 102870 h 205740"/>
                    <a:gd name="connsiteX8" fmla="*/ 102870 w 205740"/>
                    <a:gd name="connsiteY8" fmla="*/ 28575 h 205740"/>
                    <a:gd name="connsiteX9" fmla="*/ 28575 w 205740"/>
                    <a:gd name="connsiteY9" fmla="*/ 102870 h 205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740" h="205740">
                      <a:moveTo>
                        <a:pt x="0" y="102870"/>
                      </a:moveTo>
                      <a:cubicBezTo>
                        <a:pt x="0" y="45720"/>
                        <a:pt x="46673" y="0"/>
                        <a:pt x="102870" y="0"/>
                      </a:cubicBezTo>
                      <a:cubicBezTo>
                        <a:pt x="160020" y="0"/>
                        <a:pt x="205740" y="46673"/>
                        <a:pt x="205740" y="102870"/>
                      </a:cubicBezTo>
                      <a:cubicBezTo>
                        <a:pt x="205740" y="160020"/>
                        <a:pt x="159068" y="205740"/>
                        <a:pt x="102870" y="205740"/>
                      </a:cubicBezTo>
                      <a:cubicBezTo>
                        <a:pt x="46673" y="205740"/>
                        <a:pt x="0" y="159068"/>
                        <a:pt x="0" y="102870"/>
                      </a:cubicBezTo>
                      <a:close/>
                      <a:moveTo>
                        <a:pt x="28575" y="102870"/>
                      </a:moveTo>
                      <a:cubicBezTo>
                        <a:pt x="28575" y="143828"/>
                        <a:pt x="61913" y="177165"/>
                        <a:pt x="102870" y="177165"/>
                      </a:cubicBezTo>
                      <a:cubicBezTo>
                        <a:pt x="143828" y="177165"/>
                        <a:pt x="177165" y="143828"/>
                        <a:pt x="177165" y="102870"/>
                      </a:cubicBezTo>
                      <a:cubicBezTo>
                        <a:pt x="177165" y="61913"/>
                        <a:pt x="143828" y="28575"/>
                        <a:pt x="102870" y="28575"/>
                      </a:cubicBezTo>
                      <a:cubicBezTo>
                        <a:pt x="61913" y="27623"/>
                        <a:pt x="28575" y="61913"/>
                        <a:pt x="28575" y="10287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00" name="Freeform: Shape 199">
                  <a:extLst>
                    <a:ext uri="{FF2B5EF4-FFF2-40B4-BE49-F238E27FC236}">
                      <a16:creationId xmlns:a16="http://schemas.microsoft.com/office/drawing/2014/main" id="{2EA2CD2C-464D-45B5-8DE5-41E2AC2ECF94}"/>
                    </a:ext>
                  </a:extLst>
                </p:cNvPr>
                <p:cNvSpPr/>
                <p:nvPr/>
              </p:nvSpPr>
              <p:spPr>
                <a:xfrm>
                  <a:off x="7531384" y="2800064"/>
                  <a:ext cx="36194" cy="36194"/>
                </a:xfrm>
                <a:custGeom>
                  <a:avLst/>
                  <a:gdLst>
                    <a:gd name="connsiteX0" fmla="*/ 0 w 36194"/>
                    <a:gd name="connsiteY0" fmla="*/ 18097 h 36194"/>
                    <a:gd name="connsiteX1" fmla="*/ 18098 w 36194"/>
                    <a:gd name="connsiteY1" fmla="*/ 0 h 36194"/>
                    <a:gd name="connsiteX2" fmla="*/ 36195 w 36194"/>
                    <a:gd name="connsiteY2" fmla="*/ 18097 h 36194"/>
                    <a:gd name="connsiteX3" fmla="*/ 18098 w 36194"/>
                    <a:gd name="connsiteY3" fmla="*/ 36195 h 36194"/>
                    <a:gd name="connsiteX4" fmla="*/ 0 w 36194"/>
                    <a:gd name="connsiteY4" fmla="*/ 18097 h 36194"/>
                    <a:gd name="connsiteX5" fmla="*/ 9525 w 36194"/>
                    <a:gd name="connsiteY5" fmla="*/ 18097 h 36194"/>
                    <a:gd name="connsiteX6" fmla="*/ 18098 w 36194"/>
                    <a:gd name="connsiteY6" fmla="*/ 26670 h 36194"/>
                    <a:gd name="connsiteX7" fmla="*/ 26670 w 36194"/>
                    <a:gd name="connsiteY7" fmla="*/ 18097 h 36194"/>
                    <a:gd name="connsiteX8" fmla="*/ 18098 w 36194"/>
                    <a:gd name="connsiteY8" fmla="*/ 9525 h 36194"/>
                    <a:gd name="connsiteX9" fmla="*/ 9525 w 36194"/>
                    <a:gd name="connsiteY9" fmla="*/ 18097 h 36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94" h="36194">
                      <a:moveTo>
                        <a:pt x="0" y="18097"/>
                      </a:moveTo>
                      <a:cubicBezTo>
                        <a:pt x="0" y="7620"/>
                        <a:pt x="8573" y="0"/>
                        <a:pt x="18098" y="0"/>
                      </a:cubicBezTo>
                      <a:cubicBezTo>
                        <a:pt x="28575" y="0"/>
                        <a:pt x="36195" y="8572"/>
                        <a:pt x="36195" y="18097"/>
                      </a:cubicBezTo>
                      <a:cubicBezTo>
                        <a:pt x="36195" y="27622"/>
                        <a:pt x="27623" y="36195"/>
                        <a:pt x="18098" y="36195"/>
                      </a:cubicBezTo>
                      <a:cubicBezTo>
                        <a:pt x="8573" y="36195"/>
                        <a:pt x="0" y="28575"/>
                        <a:pt x="0" y="18097"/>
                      </a:cubicBezTo>
                      <a:close/>
                      <a:moveTo>
                        <a:pt x="9525" y="18097"/>
                      </a:moveTo>
                      <a:cubicBezTo>
                        <a:pt x="9525" y="22860"/>
                        <a:pt x="13335" y="26670"/>
                        <a:pt x="18098" y="26670"/>
                      </a:cubicBezTo>
                      <a:cubicBezTo>
                        <a:pt x="22860" y="26670"/>
                        <a:pt x="26670" y="22860"/>
                        <a:pt x="26670" y="18097"/>
                      </a:cubicBezTo>
                      <a:cubicBezTo>
                        <a:pt x="26670" y="13335"/>
                        <a:pt x="22860" y="9525"/>
                        <a:pt x="18098" y="9525"/>
                      </a:cubicBezTo>
                      <a:cubicBezTo>
                        <a:pt x="14288" y="8572"/>
                        <a:pt x="9525" y="13335"/>
                        <a:pt x="9525" y="18097"/>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01" name="Freeform: Shape 200">
                  <a:extLst>
                    <a:ext uri="{FF2B5EF4-FFF2-40B4-BE49-F238E27FC236}">
                      <a16:creationId xmlns:a16="http://schemas.microsoft.com/office/drawing/2014/main" id="{3F4C0518-4EBE-49D7-A684-380E4341EC1B}"/>
                    </a:ext>
                  </a:extLst>
                </p:cNvPr>
                <p:cNvSpPr/>
                <p:nvPr/>
              </p:nvSpPr>
              <p:spPr>
                <a:xfrm>
                  <a:off x="7925719" y="3029616"/>
                  <a:ext cx="36194" cy="36267"/>
                </a:xfrm>
                <a:custGeom>
                  <a:avLst/>
                  <a:gdLst>
                    <a:gd name="connsiteX0" fmla="*/ 0 w 36194"/>
                    <a:gd name="connsiteY0" fmla="*/ 18098 h 36267"/>
                    <a:gd name="connsiteX1" fmla="*/ 18097 w 36194"/>
                    <a:gd name="connsiteY1" fmla="*/ 0 h 36267"/>
                    <a:gd name="connsiteX2" fmla="*/ 36195 w 36194"/>
                    <a:gd name="connsiteY2" fmla="*/ 18098 h 36267"/>
                    <a:gd name="connsiteX3" fmla="*/ 18097 w 36194"/>
                    <a:gd name="connsiteY3" fmla="*/ 36195 h 36267"/>
                    <a:gd name="connsiteX4" fmla="*/ 0 w 36194"/>
                    <a:gd name="connsiteY4" fmla="*/ 18098 h 36267"/>
                    <a:gd name="connsiteX5" fmla="*/ 9525 w 36194"/>
                    <a:gd name="connsiteY5" fmla="*/ 18098 h 36267"/>
                    <a:gd name="connsiteX6" fmla="*/ 18097 w 36194"/>
                    <a:gd name="connsiteY6" fmla="*/ 26670 h 36267"/>
                    <a:gd name="connsiteX7" fmla="*/ 26670 w 36194"/>
                    <a:gd name="connsiteY7" fmla="*/ 18098 h 36267"/>
                    <a:gd name="connsiteX8" fmla="*/ 18097 w 36194"/>
                    <a:gd name="connsiteY8" fmla="*/ 9525 h 36267"/>
                    <a:gd name="connsiteX9" fmla="*/ 9525 w 36194"/>
                    <a:gd name="connsiteY9" fmla="*/ 18098 h 36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94" h="36267">
                      <a:moveTo>
                        <a:pt x="0" y="18098"/>
                      </a:moveTo>
                      <a:cubicBezTo>
                        <a:pt x="0" y="7620"/>
                        <a:pt x="8572" y="0"/>
                        <a:pt x="18097" y="0"/>
                      </a:cubicBezTo>
                      <a:cubicBezTo>
                        <a:pt x="28575" y="0"/>
                        <a:pt x="36195" y="8573"/>
                        <a:pt x="36195" y="18098"/>
                      </a:cubicBezTo>
                      <a:cubicBezTo>
                        <a:pt x="36195" y="28575"/>
                        <a:pt x="27622" y="36195"/>
                        <a:pt x="18097" y="36195"/>
                      </a:cubicBezTo>
                      <a:cubicBezTo>
                        <a:pt x="8572" y="37148"/>
                        <a:pt x="0" y="28575"/>
                        <a:pt x="0" y="18098"/>
                      </a:cubicBezTo>
                      <a:close/>
                      <a:moveTo>
                        <a:pt x="9525" y="18098"/>
                      </a:moveTo>
                      <a:cubicBezTo>
                        <a:pt x="9525" y="22860"/>
                        <a:pt x="13335" y="26670"/>
                        <a:pt x="18097" y="26670"/>
                      </a:cubicBezTo>
                      <a:cubicBezTo>
                        <a:pt x="22860" y="26670"/>
                        <a:pt x="26670" y="22860"/>
                        <a:pt x="26670" y="18098"/>
                      </a:cubicBezTo>
                      <a:cubicBezTo>
                        <a:pt x="26670" y="13335"/>
                        <a:pt x="22860" y="9525"/>
                        <a:pt x="18097" y="9525"/>
                      </a:cubicBezTo>
                      <a:cubicBezTo>
                        <a:pt x="14288" y="9525"/>
                        <a:pt x="9525" y="13335"/>
                        <a:pt x="9525" y="18098"/>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02" name="Freeform: Shape 201">
                  <a:extLst>
                    <a:ext uri="{FF2B5EF4-FFF2-40B4-BE49-F238E27FC236}">
                      <a16:creationId xmlns:a16="http://schemas.microsoft.com/office/drawing/2014/main" id="{F383FCC6-D213-405E-9741-EF1A3FA6D1C5}"/>
                    </a:ext>
                  </a:extLst>
                </p:cNvPr>
                <p:cNvSpPr/>
                <p:nvPr/>
              </p:nvSpPr>
              <p:spPr>
                <a:xfrm>
                  <a:off x="7884761" y="2941986"/>
                  <a:ext cx="64770" cy="64770"/>
                </a:xfrm>
                <a:custGeom>
                  <a:avLst/>
                  <a:gdLst>
                    <a:gd name="connsiteX0" fmla="*/ 0 w 64770"/>
                    <a:gd name="connsiteY0" fmla="*/ 32385 h 64770"/>
                    <a:gd name="connsiteX1" fmla="*/ 32385 w 64770"/>
                    <a:gd name="connsiteY1" fmla="*/ 0 h 64770"/>
                    <a:gd name="connsiteX2" fmla="*/ 64770 w 64770"/>
                    <a:gd name="connsiteY2" fmla="*/ 32385 h 64770"/>
                    <a:gd name="connsiteX3" fmla="*/ 32385 w 64770"/>
                    <a:gd name="connsiteY3" fmla="*/ 64770 h 64770"/>
                    <a:gd name="connsiteX4" fmla="*/ 0 w 64770"/>
                    <a:gd name="connsiteY4" fmla="*/ 32385 h 64770"/>
                    <a:gd name="connsiteX5" fmla="*/ 9525 w 64770"/>
                    <a:gd name="connsiteY5" fmla="*/ 32385 h 64770"/>
                    <a:gd name="connsiteX6" fmla="*/ 32385 w 64770"/>
                    <a:gd name="connsiteY6" fmla="*/ 55245 h 64770"/>
                    <a:gd name="connsiteX7" fmla="*/ 55245 w 64770"/>
                    <a:gd name="connsiteY7" fmla="*/ 32385 h 64770"/>
                    <a:gd name="connsiteX8" fmla="*/ 32385 w 64770"/>
                    <a:gd name="connsiteY8" fmla="*/ 9525 h 64770"/>
                    <a:gd name="connsiteX9" fmla="*/ 9525 w 64770"/>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70" h="64770">
                      <a:moveTo>
                        <a:pt x="0" y="32385"/>
                      </a:moveTo>
                      <a:cubicBezTo>
                        <a:pt x="0" y="14288"/>
                        <a:pt x="14288" y="0"/>
                        <a:pt x="32385" y="0"/>
                      </a:cubicBezTo>
                      <a:cubicBezTo>
                        <a:pt x="50483" y="0"/>
                        <a:pt x="64770" y="14288"/>
                        <a:pt x="64770" y="32385"/>
                      </a:cubicBezTo>
                      <a:cubicBezTo>
                        <a:pt x="64770" y="50483"/>
                        <a:pt x="50483" y="64770"/>
                        <a:pt x="32385" y="64770"/>
                      </a:cubicBezTo>
                      <a:cubicBezTo>
                        <a:pt x="14288" y="64770"/>
                        <a:pt x="0" y="50483"/>
                        <a:pt x="0" y="32385"/>
                      </a:cubicBezTo>
                      <a:close/>
                      <a:moveTo>
                        <a:pt x="9525" y="32385"/>
                      </a:moveTo>
                      <a:cubicBezTo>
                        <a:pt x="9525" y="44768"/>
                        <a:pt x="20003" y="55245"/>
                        <a:pt x="32385" y="55245"/>
                      </a:cubicBezTo>
                      <a:cubicBezTo>
                        <a:pt x="44768" y="55245"/>
                        <a:pt x="55245" y="44768"/>
                        <a:pt x="55245" y="32385"/>
                      </a:cubicBezTo>
                      <a:cubicBezTo>
                        <a:pt x="55245" y="20003"/>
                        <a:pt x="44768" y="9525"/>
                        <a:pt x="32385" y="9525"/>
                      </a:cubicBezTo>
                      <a:cubicBezTo>
                        <a:pt x="20003" y="9525"/>
                        <a:pt x="9525" y="20003"/>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03" name="Freeform: Shape 202">
                  <a:extLst>
                    <a:ext uri="{FF2B5EF4-FFF2-40B4-BE49-F238E27FC236}">
                      <a16:creationId xmlns:a16="http://schemas.microsoft.com/office/drawing/2014/main" id="{730BA18C-8B18-401E-AF52-9957D35A54A0}"/>
                    </a:ext>
                  </a:extLst>
                </p:cNvPr>
                <p:cNvSpPr/>
                <p:nvPr/>
              </p:nvSpPr>
              <p:spPr>
                <a:xfrm>
                  <a:off x="7598059" y="3224878"/>
                  <a:ext cx="64769" cy="64770"/>
                </a:xfrm>
                <a:custGeom>
                  <a:avLst/>
                  <a:gdLst>
                    <a:gd name="connsiteX0" fmla="*/ 0 w 64769"/>
                    <a:gd name="connsiteY0" fmla="*/ 32385 h 64770"/>
                    <a:gd name="connsiteX1" fmla="*/ 32385 w 64769"/>
                    <a:gd name="connsiteY1" fmla="*/ 0 h 64770"/>
                    <a:gd name="connsiteX2" fmla="*/ 64770 w 64769"/>
                    <a:gd name="connsiteY2" fmla="*/ 32385 h 64770"/>
                    <a:gd name="connsiteX3" fmla="*/ 32385 w 64769"/>
                    <a:gd name="connsiteY3" fmla="*/ 64770 h 64770"/>
                    <a:gd name="connsiteX4" fmla="*/ 0 w 64769"/>
                    <a:gd name="connsiteY4" fmla="*/ 32385 h 64770"/>
                    <a:gd name="connsiteX5" fmla="*/ 9525 w 64769"/>
                    <a:gd name="connsiteY5" fmla="*/ 32385 h 64770"/>
                    <a:gd name="connsiteX6" fmla="*/ 32385 w 64769"/>
                    <a:gd name="connsiteY6" fmla="*/ 55245 h 64770"/>
                    <a:gd name="connsiteX7" fmla="*/ 55245 w 64769"/>
                    <a:gd name="connsiteY7" fmla="*/ 32385 h 64770"/>
                    <a:gd name="connsiteX8" fmla="*/ 32385 w 64769"/>
                    <a:gd name="connsiteY8" fmla="*/ 9525 h 64770"/>
                    <a:gd name="connsiteX9" fmla="*/ 9525 w 64769"/>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70">
                      <a:moveTo>
                        <a:pt x="0" y="32385"/>
                      </a:moveTo>
                      <a:cubicBezTo>
                        <a:pt x="0" y="14288"/>
                        <a:pt x="14288" y="0"/>
                        <a:pt x="32385" y="0"/>
                      </a:cubicBezTo>
                      <a:cubicBezTo>
                        <a:pt x="50482" y="0"/>
                        <a:pt x="64770" y="14288"/>
                        <a:pt x="64770" y="32385"/>
                      </a:cubicBezTo>
                      <a:cubicBezTo>
                        <a:pt x="64770" y="50483"/>
                        <a:pt x="50482" y="64770"/>
                        <a:pt x="32385" y="64770"/>
                      </a:cubicBezTo>
                      <a:cubicBezTo>
                        <a:pt x="14288" y="63818"/>
                        <a:pt x="0" y="49530"/>
                        <a:pt x="0" y="32385"/>
                      </a:cubicBezTo>
                      <a:close/>
                      <a:moveTo>
                        <a:pt x="9525" y="32385"/>
                      </a:moveTo>
                      <a:cubicBezTo>
                        <a:pt x="9525" y="44768"/>
                        <a:pt x="20002" y="55245"/>
                        <a:pt x="32385" y="55245"/>
                      </a:cubicBezTo>
                      <a:cubicBezTo>
                        <a:pt x="44768" y="55245"/>
                        <a:pt x="55245" y="44768"/>
                        <a:pt x="55245" y="32385"/>
                      </a:cubicBezTo>
                      <a:cubicBezTo>
                        <a:pt x="55245" y="20003"/>
                        <a:pt x="44768" y="9525"/>
                        <a:pt x="32385" y="9525"/>
                      </a:cubicBezTo>
                      <a:cubicBezTo>
                        <a:pt x="20002" y="9525"/>
                        <a:pt x="9525" y="19050"/>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04" name="Freeform: Shape 203">
                  <a:extLst>
                    <a:ext uri="{FF2B5EF4-FFF2-40B4-BE49-F238E27FC236}">
                      <a16:creationId xmlns:a16="http://schemas.microsoft.com/office/drawing/2014/main" id="{2EF95D9E-81DC-4B22-8207-9C2635A931AB}"/>
                    </a:ext>
                  </a:extLst>
                </p:cNvPr>
                <p:cNvSpPr/>
                <p:nvPr/>
              </p:nvSpPr>
              <p:spPr>
                <a:xfrm>
                  <a:off x="7162766" y="2535269"/>
                  <a:ext cx="64769" cy="64770"/>
                </a:xfrm>
                <a:custGeom>
                  <a:avLst/>
                  <a:gdLst>
                    <a:gd name="connsiteX0" fmla="*/ 0 w 64769"/>
                    <a:gd name="connsiteY0" fmla="*/ 32385 h 64770"/>
                    <a:gd name="connsiteX1" fmla="*/ 32385 w 64769"/>
                    <a:gd name="connsiteY1" fmla="*/ 0 h 64770"/>
                    <a:gd name="connsiteX2" fmla="*/ 64770 w 64769"/>
                    <a:gd name="connsiteY2" fmla="*/ 32385 h 64770"/>
                    <a:gd name="connsiteX3" fmla="*/ 32385 w 64769"/>
                    <a:gd name="connsiteY3" fmla="*/ 64770 h 64770"/>
                    <a:gd name="connsiteX4" fmla="*/ 0 w 64769"/>
                    <a:gd name="connsiteY4" fmla="*/ 32385 h 64770"/>
                    <a:gd name="connsiteX5" fmla="*/ 9525 w 64769"/>
                    <a:gd name="connsiteY5" fmla="*/ 32385 h 64770"/>
                    <a:gd name="connsiteX6" fmla="*/ 32385 w 64769"/>
                    <a:gd name="connsiteY6" fmla="*/ 55245 h 64770"/>
                    <a:gd name="connsiteX7" fmla="*/ 55245 w 64769"/>
                    <a:gd name="connsiteY7" fmla="*/ 32385 h 64770"/>
                    <a:gd name="connsiteX8" fmla="*/ 32385 w 64769"/>
                    <a:gd name="connsiteY8" fmla="*/ 9525 h 64770"/>
                    <a:gd name="connsiteX9" fmla="*/ 9525 w 64769"/>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70">
                      <a:moveTo>
                        <a:pt x="0" y="32385"/>
                      </a:moveTo>
                      <a:cubicBezTo>
                        <a:pt x="0" y="14288"/>
                        <a:pt x="14288" y="0"/>
                        <a:pt x="32385" y="0"/>
                      </a:cubicBezTo>
                      <a:cubicBezTo>
                        <a:pt x="50482" y="0"/>
                        <a:pt x="64770" y="14288"/>
                        <a:pt x="64770" y="32385"/>
                      </a:cubicBezTo>
                      <a:cubicBezTo>
                        <a:pt x="64770" y="50483"/>
                        <a:pt x="50482" y="64770"/>
                        <a:pt x="32385" y="64770"/>
                      </a:cubicBezTo>
                      <a:cubicBezTo>
                        <a:pt x="15240" y="64770"/>
                        <a:pt x="0" y="50483"/>
                        <a:pt x="0" y="32385"/>
                      </a:cubicBezTo>
                      <a:close/>
                      <a:moveTo>
                        <a:pt x="9525" y="32385"/>
                      </a:moveTo>
                      <a:cubicBezTo>
                        <a:pt x="9525" y="44767"/>
                        <a:pt x="20003" y="55245"/>
                        <a:pt x="32385" y="55245"/>
                      </a:cubicBezTo>
                      <a:cubicBezTo>
                        <a:pt x="44768" y="55245"/>
                        <a:pt x="55245" y="44767"/>
                        <a:pt x="55245" y="32385"/>
                      </a:cubicBezTo>
                      <a:cubicBezTo>
                        <a:pt x="55245" y="20002"/>
                        <a:pt x="44768" y="9525"/>
                        <a:pt x="32385" y="9525"/>
                      </a:cubicBezTo>
                      <a:cubicBezTo>
                        <a:pt x="20003" y="9525"/>
                        <a:pt x="9525" y="20002"/>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05" name="Freeform: Shape 204">
                  <a:extLst>
                    <a:ext uri="{FF2B5EF4-FFF2-40B4-BE49-F238E27FC236}">
                      <a16:creationId xmlns:a16="http://schemas.microsoft.com/office/drawing/2014/main" id="{96FF4D93-666C-42B4-AD19-524F7EE57E67}"/>
                    </a:ext>
                  </a:extLst>
                </p:cNvPr>
                <p:cNvSpPr/>
                <p:nvPr/>
              </p:nvSpPr>
              <p:spPr>
                <a:xfrm>
                  <a:off x="7500904" y="2600039"/>
                  <a:ext cx="64769" cy="64769"/>
                </a:xfrm>
                <a:custGeom>
                  <a:avLst/>
                  <a:gdLst>
                    <a:gd name="connsiteX0" fmla="*/ 0 w 64769"/>
                    <a:gd name="connsiteY0" fmla="*/ 32385 h 64769"/>
                    <a:gd name="connsiteX1" fmla="*/ 32385 w 64769"/>
                    <a:gd name="connsiteY1" fmla="*/ 0 h 64769"/>
                    <a:gd name="connsiteX2" fmla="*/ 64770 w 64769"/>
                    <a:gd name="connsiteY2" fmla="*/ 32385 h 64769"/>
                    <a:gd name="connsiteX3" fmla="*/ 32385 w 64769"/>
                    <a:gd name="connsiteY3" fmla="*/ 64770 h 64769"/>
                    <a:gd name="connsiteX4" fmla="*/ 0 w 64769"/>
                    <a:gd name="connsiteY4" fmla="*/ 32385 h 64769"/>
                    <a:gd name="connsiteX5" fmla="*/ 9525 w 64769"/>
                    <a:gd name="connsiteY5" fmla="*/ 32385 h 64769"/>
                    <a:gd name="connsiteX6" fmla="*/ 32385 w 64769"/>
                    <a:gd name="connsiteY6" fmla="*/ 55245 h 64769"/>
                    <a:gd name="connsiteX7" fmla="*/ 55245 w 64769"/>
                    <a:gd name="connsiteY7" fmla="*/ 32385 h 64769"/>
                    <a:gd name="connsiteX8" fmla="*/ 32385 w 64769"/>
                    <a:gd name="connsiteY8" fmla="*/ 9525 h 64769"/>
                    <a:gd name="connsiteX9" fmla="*/ 9525 w 64769"/>
                    <a:gd name="connsiteY9" fmla="*/ 32385 h 64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69">
                      <a:moveTo>
                        <a:pt x="0" y="32385"/>
                      </a:moveTo>
                      <a:cubicBezTo>
                        <a:pt x="0" y="14288"/>
                        <a:pt x="14288" y="0"/>
                        <a:pt x="32385" y="0"/>
                      </a:cubicBezTo>
                      <a:cubicBezTo>
                        <a:pt x="50482" y="0"/>
                        <a:pt x="64770" y="14288"/>
                        <a:pt x="64770" y="32385"/>
                      </a:cubicBezTo>
                      <a:cubicBezTo>
                        <a:pt x="64770" y="50482"/>
                        <a:pt x="50482" y="64770"/>
                        <a:pt x="32385" y="64770"/>
                      </a:cubicBezTo>
                      <a:cubicBezTo>
                        <a:pt x="14288" y="64770"/>
                        <a:pt x="0" y="50482"/>
                        <a:pt x="0" y="32385"/>
                      </a:cubicBezTo>
                      <a:close/>
                      <a:moveTo>
                        <a:pt x="9525" y="32385"/>
                      </a:moveTo>
                      <a:cubicBezTo>
                        <a:pt x="9525" y="44767"/>
                        <a:pt x="20003" y="55245"/>
                        <a:pt x="32385" y="55245"/>
                      </a:cubicBezTo>
                      <a:cubicBezTo>
                        <a:pt x="44768" y="55245"/>
                        <a:pt x="55245" y="44767"/>
                        <a:pt x="55245" y="32385"/>
                      </a:cubicBezTo>
                      <a:cubicBezTo>
                        <a:pt x="55245" y="20002"/>
                        <a:pt x="44768" y="9525"/>
                        <a:pt x="32385" y="9525"/>
                      </a:cubicBezTo>
                      <a:cubicBezTo>
                        <a:pt x="19050" y="9525"/>
                        <a:pt x="9525" y="20002"/>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grpSp>
            <p:nvGrpSpPr>
              <p:cNvPr id="191" name="Group 190">
                <a:extLst>
                  <a:ext uri="{FF2B5EF4-FFF2-40B4-BE49-F238E27FC236}">
                    <a16:creationId xmlns:a16="http://schemas.microsoft.com/office/drawing/2014/main" id="{D6E46C8F-5A4B-4830-AC71-ADB45BF971C3}"/>
                  </a:ext>
                </a:extLst>
              </p:cNvPr>
              <p:cNvGrpSpPr/>
              <p:nvPr/>
            </p:nvGrpSpPr>
            <p:grpSpPr>
              <a:xfrm>
                <a:off x="3497846" y="4445443"/>
                <a:ext cx="689807" cy="764623"/>
                <a:chOff x="7162766" y="2403823"/>
                <a:chExt cx="799147" cy="885825"/>
              </a:xfrm>
              <a:grpFill/>
            </p:grpSpPr>
            <p:sp>
              <p:nvSpPr>
                <p:cNvPr id="192" name="Freeform: Shape 191">
                  <a:extLst>
                    <a:ext uri="{FF2B5EF4-FFF2-40B4-BE49-F238E27FC236}">
                      <a16:creationId xmlns:a16="http://schemas.microsoft.com/office/drawing/2014/main" id="{19DE3D3F-98B8-484C-94FD-FCF7043BCDAD}"/>
                    </a:ext>
                  </a:extLst>
                </p:cNvPr>
                <p:cNvSpPr/>
                <p:nvPr/>
              </p:nvSpPr>
              <p:spPr>
                <a:xfrm>
                  <a:off x="7667591" y="2403823"/>
                  <a:ext cx="205740" cy="205740"/>
                </a:xfrm>
                <a:custGeom>
                  <a:avLst/>
                  <a:gdLst>
                    <a:gd name="connsiteX0" fmla="*/ 0 w 205740"/>
                    <a:gd name="connsiteY0" fmla="*/ 102870 h 205740"/>
                    <a:gd name="connsiteX1" fmla="*/ 102870 w 205740"/>
                    <a:gd name="connsiteY1" fmla="*/ 0 h 205740"/>
                    <a:gd name="connsiteX2" fmla="*/ 205740 w 205740"/>
                    <a:gd name="connsiteY2" fmla="*/ 102870 h 205740"/>
                    <a:gd name="connsiteX3" fmla="*/ 102870 w 205740"/>
                    <a:gd name="connsiteY3" fmla="*/ 205740 h 205740"/>
                    <a:gd name="connsiteX4" fmla="*/ 0 w 205740"/>
                    <a:gd name="connsiteY4" fmla="*/ 102870 h 205740"/>
                    <a:gd name="connsiteX5" fmla="*/ 28575 w 205740"/>
                    <a:gd name="connsiteY5" fmla="*/ 102870 h 205740"/>
                    <a:gd name="connsiteX6" fmla="*/ 102870 w 205740"/>
                    <a:gd name="connsiteY6" fmla="*/ 177165 h 205740"/>
                    <a:gd name="connsiteX7" fmla="*/ 177165 w 205740"/>
                    <a:gd name="connsiteY7" fmla="*/ 102870 h 205740"/>
                    <a:gd name="connsiteX8" fmla="*/ 102870 w 205740"/>
                    <a:gd name="connsiteY8" fmla="*/ 28575 h 205740"/>
                    <a:gd name="connsiteX9" fmla="*/ 28575 w 205740"/>
                    <a:gd name="connsiteY9" fmla="*/ 102870 h 205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740" h="205740">
                      <a:moveTo>
                        <a:pt x="0" y="102870"/>
                      </a:moveTo>
                      <a:cubicBezTo>
                        <a:pt x="0" y="45720"/>
                        <a:pt x="46673" y="0"/>
                        <a:pt x="102870" y="0"/>
                      </a:cubicBezTo>
                      <a:cubicBezTo>
                        <a:pt x="160020" y="0"/>
                        <a:pt x="205740" y="46673"/>
                        <a:pt x="205740" y="102870"/>
                      </a:cubicBezTo>
                      <a:cubicBezTo>
                        <a:pt x="205740" y="160020"/>
                        <a:pt x="159068" y="205740"/>
                        <a:pt x="102870" y="205740"/>
                      </a:cubicBezTo>
                      <a:cubicBezTo>
                        <a:pt x="46673" y="205740"/>
                        <a:pt x="0" y="159068"/>
                        <a:pt x="0" y="102870"/>
                      </a:cubicBezTo>
                      <a:close/>
                      <a:moveTo>
                        <a:pt x="28575" y="102870"/>
                      </a:moveTo>
                      <a:cubicBezTo>
                        <a:pt x="28575" y="143828"/>
                        <a:pt x="61913" y="177165"/>
                        <a:pt x="102870" y="177165"/>
                      </a:cubicBezTo>
                      <a:cubicBezTo>
                        <a:pt x="143828" y="177165"/>
                        <a:pt x="177165" y="143828"/>
                        <a:pt x="177165" y="102870"/>
                      </a:cubicBezTo>
                      <a:cubicBezTo>
                        <a:pt x="177165" y="61913"/>
                        <a:pt x="143828" y="28575"/>
                        <a:pt x="102870" y="28575"/>
                      </a:cubicBezTo>
                      <a:cubicBezTo>
                        <a:pt x="61913" y="27623"/>
                        <a:pt x="28575" y="61913"/>
                        <a:pt x="28575" y="10287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193" name="Freeform: Shape 192">
                  <a:extLst>
                    <a:ext uri="{FF2B5EF4-FFF2-40B4-BE49-F238E27FC236}">
                      <a16:creationId xmlns:a16="http://schemas.microsoft.com/office/drawing/2014/main" id="{2FE71688-3346-42DD-A948-4760395ED0B3}"/>
                    </a:ext>
                  </a:extLst>
                </p:cNvPr>
                <p:cNvSpPr/>
                <p:nvPr/>
              </p:nvSpPr>
              <p:spPr>
                <a:xfrm>
                  <a:off x="7531384" y="2800064"/>
                  <a:ext cx="36194" cy="36194"/>
                </a:xfrm>
                <a:custGeom>
                  <a:avLst/>
                  <a:gdLst>
                    <a:gd name="connsiteX0" fmla="*/ 0 w 36194"/>
                    <a:gd name="connsiteY0" fmla="*/ 18097 h 36194"/>
                    <a:gd name="connsiteX1" fmla="*/ 18098 w 36194"/>
                    <a:gd name="connsiteY1" fmla="*/ 0 h 36194"/>
                    <a:gd name="connsiteX2" fmla="*/ 36195 w 36194"/>
                    <a:gd name="connsiteY2" fmla="*/ 18097 h 36194"/>
                    <a:gd name="connsiteX3" fmla="*/ 18098 w 36194"/>
                    <a:gd name="connsiteY3" fmla="*/ 36195 h 36194"/>
                    <a:gd name="connsiteX4" fmla="*/ 0 w 36194"/>
                    <a:gd name="connsiteY4" fmla="*/ 18097 h 36194"/>
                    <a:gd name="connsiteX5" fmla="*/ 9525 w 36194"/>
                    <a:gd name="connsiteY5" fmla="*/ 18097 h 36194"/>
                    <a:gd name="connsiteX6" fmla="*/ 18098 w 36194"/>
                    <a:gd name="connsiteY6" fmla="*/ 26670 h 36194"/>
                    <a:gd name="connsiteX7" fmla="*/ 26670 w 36194"/>
                    <a:gd name="connsiteY7" fmla="*/ 18097 h 36194"/>
                    <a:gd name="connsiteX8" fmla="*/ 18098 w 36194"/>
                    <a:gd name="connsiteY8" fmla="*/ 9525 h 36194"/>
                    <a:gd name="connsiteX9" fmla="*/ 9525 w 36194"/>
                    <a:gd name="connsiteY9" fmla="*/ 18097 h 36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94" h="36194">
                      <a:moveTo>
                        <a:pt x="0" y="18097"/>
                      </a:moveTo>
                      <a:cubicBezTo>
                        <a:pt x="0" y="7620"/>
                        <a:pt x="8573" y="0"/>
                        <a:pt x="18098" y="0"/>
                      </a:cubicBezTo>
                      <a:cubicBezTo>
                        <a:pt x="28575" y="0"/>
                        <a:pt x="36195" y="8572"/>
                        <a:pt x="36195" y="18097"/>
                      </a:cubicBezTo>
                      <a:cubicBezTo>
                        <a:pt x="36195" y="27622"/>
                        <a:pt x="27623" y="36195"/>
                        <a:pt x="18098" y="36195"/>
                      </a:cubicBezTo>
                      <a:cubicBezTo>
                        <a:pt x="8573" y="36195"/>
                        <a:pt x="0" y="28575"/>
                        <a:pt x="0" y="18097"/>
                      </a:cubicBezTo>
                      <a:close/>
                      <a:moveTo>
                        <a:pt x="9525" y="18097"/>
                      </a:moveTo>
                      <a:cubicBezTo>
                        <a:pt x="9525" y="22860"/>
                        <a:pt x="13335" y="26670"/>
                        <a:pt x="18098" y="26670"/>
                      </a:cubicBezTo>
                      <a:cubicBezTo>
                        <a:pt x="22860" y="26670"/>
                        <a:pt x="26670" y="22860"/>
                        <a:pt x="26670" y="18097"/>
                      </a:cubicBezTo>
                      <a:cubicBezTo>
                        <a:pt x="26670" y="13335"/>
                        <a:pt x="22860" y="9525"/>
                        <a:pt x="18098" y="9525"/>
                      </a:cubicBezTo>
                      <a:cubicBezTo>
                        <a:pt x="14288" y="8572"/>
                        <a:pt x="9525" y="13335"/>
                        <a:pt x="9525" y="18097"/>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194" name="Freeform: Shape 193">
                  <a:extLst>
                    <a:ext uri="{FF2B5EF4-FFF2-40B4-BE49-F238E27FC236}">
                      <a16:creationId xmlns:a16="http://schemas.microsoft.com/office/drawing/2014/main" id="{14084D1C-D0C3-4B58-8E99-46B997603C40}"/>
                    </a:ext>
                  </a:extLst>
                </p:cNvPr>
                <p:cNvSpPr/>
                <p:nvPr/>
              </p:nvSpPr>
              <p:spPr>
                <a:xfrm>
                  <a:off x="7925719" y="3029616"/>
                  <a:ext cx="36194" cy="36267"/>
                </a:xfrm>
                <a:custGeom>
                  <a:avLst/>
                  <a:gdLst>
                    <a:gd name="connsiteX0" fmla="*/ 0 w 36194"/>
                    <a:gd name="connsiteY0" fmla="*/ 18098 h 36267"/>
                    <a:gd name="connsiteX1" fmla="*/ 18097 w 36194"/>
                    <a:gd name="connsiteY1" fmla="*/ 0 h 36267"/>
                    <a:gd name="connsiteX2" fmla="*/ 36195 w 36194"/>
                    <a:gd name="connsiteY2" fmla="*/ 18098 h 36267"/>
                    <a:gd name="connsiteX3" fmla="*/ 18097 w 36194"/>
                    <a:gd name="connsiteY3" fmla="*/ 36195 h 36267"/>
                    <a:gd name="connsiteX4" fmla="*/ 0 w 36194"/>
                    <a:gd name="connsiteY4" fmla="*/ 18098 h 36267"/>
                    <a:gd name="connsiteX5" fmla="*/ 9525 w 36194"/>
                    <a:gd name="connsiteY5" fmla="*/ 18098 h 36267"/>
                    <a:gd name="connsiteX6" fmla="*/ 18097 w 36194"/>
                    <a:gd name="connsiteY6" fmla="*/ 26670 h 36267"/>
                    <a:gd name="connsiteX7" fmla="*/ 26670 w 36194"/>
                    <a:gd name="connsiteY7" fmla="*/ 18098 h 36267"/>
                    <a:gd name="connsiteX8" fmla="*/ 18097 w 36194"/>
                    <a:gd name="connsiteY8" fmla="*/ 9525 h 36267"/>
                    <a:gd name="connsiteX9" fmla="*/ 9525 w 36194"/>
                    <a:gd name="connsiteY9" fmla="*/ 18098 h 36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94" h="36267">
                      <a:moveTo>
                        <a:pt x="0" y="18098"/>
                      </a:moveTo>
                      <a:cubicBezTo>
                        <a:pt x="0" y="7620"/>
                        <a:pt x="8572" y="0"/>
                        <a:pt x="18097" y="0"/>
                      </a:cubicBezTo>
                      <a:cubicBezTo>
                        <a:pt x="28575" y="0"/>
                        <a:pt x="36195" y="8573"/>
                        <a:pt x="36195" y="18098"/>
                      </a:cubicBezTo>
                      <a:cubicBezTo>
                        <a:pt x="36195" y="28575"/>
                        <a:pt x="27622" y="36195"/>
                        <a:pt x="18097" y="36195"/>
                      </a:cubicBezTo>
                      <a:cubicBezTo>
                        <a:pt x="8572" y="37148"/>
                        <a:pt x="0" y="28575"/>
                        <a:pt x="0" y="18098"/>
                      </a:cubicBezTo>
                      <a:close/>
                      <a:moveTo>
                        <a:pt x="9525" y="18098"/>
                      </a:moveTo>
                      <a:cubicBezTo>
                        <a:pt x="9525" y="22860"/>
                        <a:pt x="13335" y="26670"/>
                        <a:pt x="18097" y="26670"/>
                      </a:cubicBezTo>
                      <a:cubicBezTo>
                        <a:pt x="22860" y="26670"/>
                        <a:pt x="26670" y="22860"/>
                        <a:pt x="26670" y="18098"/>
                      </a:cubicBezTo>
                      <a:cubicBezTo>
                        <a:pt x="26670" y="13335"/>
                        <a:pt x="22860" y="9525"/>
                        <a:pt x="18097" y="9525"/>
                      </a:cubicBezTo>
                      <a:cubicBezTo>
                        <a:pt x="14288" y="9525"/>
                        <a:pt x="9525" y="13335"/>
                        <a:pt x="9525" y="18098"/>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195" name="Freeform: Shape 194">
                  <a:extLst>
                    <a:ext uri="{FF2B5EF4-FFF2-40B4-BE49-F238E27FC236}">
                      <a16:creationId xmlns:a16="http://schemas.microsoft.com/office/drawing/2014/main" id="{2DE26EE2-E60F-48CE-9306-FFB2BE977548}"/>
                    </a:ext>
                  </a:extLst>
                </p:cNvPr>
                <p:cNvSpPr/>
                <p:nvPr/>
              </p:nvSpPr>
              <p:spPr>
                <a:xfrm>
                  <a:off x="7884761" y="2941986"/>
                  <a:ext cx="64770" cy="64770"/>
                </a:xfrm>
                <a:custGeom>
                  <a:avLst/>
                  <a:gdLst>
                    <a:gd name="connsiteX0" fmla="*/ 0 w 64770"/>
                    <a:gd name="connsiteY0" fmla="*/ 32385 h 64770"/>
                    <a:gd name="connsiteX1" fmla="*/ 32385 w 64770"/>
                    <a:gd name="connsiteY1" fmla="*/ 0 h 64770"/>
                    <a:gd name="connsiteX2" fmla="*/ 64770 w 64770"/>
                    <a:gd name="connsiteY2" fmla="*/ 32385 h 64770"/>
                    <a:gd name="connsiteX3" fmla="*/ 32385 w 64770"/>
                    <a:gd name="connsiteY3" fmla="*/ 64770 h 64770"/>
                    <a:gd name="connsiteX4" fmla="*/ 0 w 64770"/>
                    <a:gd name="connsiteY4" fmla="*/ 32385 h 64770"/>
                    <a:gd name="connsiteX5" fmla="*/ 9525 w 64770"/>
                    <a:gd name="connsiteY5" fmla="*/ 32385 h 64770"/>
                    <a:gd name="connsiteX6" fmla="*/ 32385 w 64770"/>
                    <a:gd name="connsiteY6" fmla="*/ 55245 h 64770"/>
                    <a:gd name="connsiteX7" fmla="*/ 55245 w 64770"/>
                    <a:gd name="connsiteY7" fmla="*/ 32385 h 64770"/>
                    <a:gd name="connsiteX8" fmla="*/ 32385 w 64770"/>
                    <a:gd name="connsiteY8" fmla="*/ 9525 h 64770"/>
                    <a:gd name="connsiteX9" fmla="*/ 9525 w 64770"/>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70" h="64770">
                      <a:moveTo>
                        <a:pt x="0" y="32385"/>
                      </a:moveTo>
                      <a:cubicBezTo>
                        <a:pt x="0" y="14288"/>
                        <a:pt x="14288" y="0"/>
                        <a:pt x="32385" y="0"/>
                      </a:cubicBezTo>
                      <a:cubicBezTo>
                        <a:pt x="50483" y="0"/>
                        <a:pt x="64770" y="14288"/>
                        <a:pt x="64770" y="32385"/>
                      </a:cubicBezTo>
                      <a:cubicBezTo>
                        <a:pt x="64770" y="50483"/>
                        <a:pt x="50483" y="64770"/>
                        <a:pt x="32385" y="64770"/>
                      </a:cubicBezTo>
                      <a:cubicBezTo>
                        <a:pt x="14288" y="64770"/>
                        <a:pt x="0" y="50483"/>
                        <a:pt x="0" y="32385"/>
                      </a:cubicBezTo>
                      <a:close/>
                      <a:moveTo>
                        <a:pt x="9525" y="32385"/>
                      </a:moveTo>
                      <a:cubicBezTo>
                        <a:pt x="9525" y="44768"/>
                        <a:pt x="20003" y="55245"/>
                        <a:pt x="32385" y="55245"/>
                      </a:cubicBezTo>
                      <a:cubicBezTo>
                        <a:pt x="44768" y="55245"/>
                        <a:pt x="55245" y="44768"/>
                        <a:pt x="55245" y="32385"/>
                      </a:cubicBezTo>
                      <a:cubicBezTo>
                        <a:pt x="55245" y="20003"/>
                        <a:pt x="44768" y="9525"/>
                        <a:pt x="32385" y="9525"/>
                      </a:cubicBezTo>
                      <a:cubicBezTo>
                        <a:pt x="20003" y="9525"/>
                        <a:pt x="9525" y="20003"/>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196" name="Freeform: Shape 195">
                  <a:extLst>
                    <a:ext uri="{FF2B5EF4-FFF2-40B4-BE49-F238E27FC236}">
                      <a16:creationId xmlns:a16="http://schemas.microsoft.com/office/drawing/2014/main" id="{C8C80AFC-C1FE-4030-B169-3D79C2AFE4C1}"/>
                    </a:ext>
                  </a:extLst>
                </p:cNvPr>
                <p:cNvSpPr/>
                <p:nvPr/>
              </p:nvSpPr>
              <p:spPr>
                <a:xfrm>
                  <a:off x="7598059" y="3224878"/>
                  <a:ext cx="64769" cy="64770"/>
                </a:xfrm>
                <a:custGeom>
                  <a:avLst/>
                  <a:gdLst>
                    <a:gd name="connsiteX0" fmla="*/ 0 w 64769"/>
                    <a:gd name="connsiteY0" fmla="*/ 32385 h 64770"/>
                    <a:gd name="connsiteX1" fmla="*/ 32385 w 64769"/>
                    <a:gd name="connsiteY1" fmla="*/ 0 h 64770"/>
                    <a:gd name="connsiteX2" fmla="*/ 64770 w 64769"/>
                    <a:gd name="connsiteY2" fmla="*/ 32385 h 64770"/>
                    <a:gd name="connsiteX3" fmla="*/ 32385 w 64769"/>
                    <a:gd name="connsiteY3" fmla="*/ 64770 h 64770"/>
                    <a:gd name="connsiteX4" fmla="*/ 0 w 64769"/>
                    <a:gd name="connsiteY4" fmla="*/ 32385 h 64770"/>
                    <a:gd name="connsiteX5" fmla="*/ 9525 w 64769"/>
                    <a:gd name="connsiteY5" fmla="*/ 32385 h 64770"/>
                    <a:gd name="connsiteX6" fmla="*/ 32385 w 64769"/>
                    <a:gd name="connsiteY6" fmla="*/ 55245 h 64770"/>
                    <a:gd name="connsiteX7" fmla="*/ 55245 w 64769"/>
                    <a:gd name="connsiteY7" fmla="*/ 32385 h 64770"/>
                    <a:gd name="connsiteX8" fmla="*/ 32385 w 64769"/>
                    <a:gd name="connsiteY8" fmla="*/ 9525 h 64770"/>
                    <a:gd name="connsiteX9" fmla="*/ 9525 w 64769"/>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70">
                      <a:moveTo>
                        <a:pt x="0" y="32385"/>
                      </a:moveTo>
                      <a:cubicBezTo>
                        <a:pt x="0" y="14288"/>
                        <a:pt x="14288" y="0"/>
                        <a:pt x="32385" y="0"/>
                      </a:cubicBezTo>
                      <a:cubicBezTo>
                        <a:pt x="50482" y="0"/>
                        <a:pt x="64770" y="14288"/>
                        <a:pt x="64770" y="32385"/>
                      </a:cubicBezTo>
                      <a:cubicBezTo>
                        <a:pt x="64770" y="50483"/>
                        <a:pt x="50482" y="64770"/>
                        <a:pt x="32385" y="64770"/>
                      </a:cubicBezTo>
                      <a:cubicBezTo>
                        <a:pt x="14288" y="63818"/>
                        <a:pt x="0" y="49530"/>
                        <a:pt x="0" y="32385"/>
                      </a:cubicBezTo>
                      <a:close/>
                      <a:moveTo>
                        <a:pt x="9525" y="32385"/>
                      </a:moveTo>
                      <a:cubicBezTo>
                        <a:pt x="9525" y="44768"/>
                        <a:pt x="20002" y="55245"/>
                        <a:pt x="32385" y="55245"/>
                      </a:cubicBezTo>
                      <a:cubicBezTo>
                        <a:pt x="44768" y="55245"/>
                        <a:pt x="55245" y="44768"/>
                        <a:pt x="55245" y="32385"/>
                      </a:cubicBezTo>
                      <a:cubicBezTo>
                        <a:pt x="55245" y="20003"/>
                        <a:pt x="44768" y="9525"/>
                        <a:pt x="32385" y="9525"/>
                      </a:cubicBezTo>
                      <a:cubicBezTo>
                        <a:pt x="20002" y="9525"/>
                        <a:pt x="9525" y="19050"/>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197" name="Freeform: Shape 196">
                  <a:extLst>
                    <a:ext uri="{FF2B5EF4-FFF2-40B4-BE49-F238E27FC236}">
                      <a16:creationId xmlns:a16="http://schemas.microsoft.com/office/drawing/2014/main" id="{31CABAD8-4C95-4DB5-9A78-DF4A74E84880}"/>
                    </a:ext>
                  </a:extLst>
                </p:cNvPr>
                <p:cNvSpPr/>
                <p:nvPr/>
              </p:nvSpPr>
              <p:spPr>
                <a:xfrm>
                  <a:off x="7162766" y="2535269"/>
                  <a:ext cx="64769" cy="64770"/>
                </a:xfrm>
                <a:custGeom>
                  <a:avLst/>
                  <a:gdLst>
                    <a:gd name="connsiteX0" fmla="*/ 0 w 64769"/>
                    <a:gd name="connsiteY0" fmla="*/ 32385 h 64770"/>
                    <a:gd name="connsiteX1" fmla="*/ 32385 w 64769"/>
                    <a:gd name="connsiteY1" fmla="*/ 0 h 64770"/>
                    <a:gd name="connsiteX2" fmla="*/ 64770 w 64769"/>
                    <a:gd name="connsiteY2" fmla="*/ 32385 h 64770"/>
                    <a:gd name="connsiteX3" fmla="*/ 32385 w 64769"/>
                    <a:gd name="connsiteY3" fmla="*/ 64770 h 64770"/>
                    <a:gd name="connsiteX4" fmla="*/ 0 w 64769"/>
                    <a:gd name="connsiteY4" fmla="*/ 32385 h 64770"/>
                    <a:gd name="connsiteX5" fmla="*/ 9525 w 64769"/>
                    <a:gd name="connsiteY5" fmla="*/ 32385 h 64770"/>
                    <a:gd name="connsiteX6" fmla="*/ 32385 w 64769"/>
                    <a:gd name="connsiteY6" fmla="*/ 55245 h 64770"/>
                    <a:gd name="connsiteX7" fmla="*/ 55245 w 64769"/>
                    <a:gd name="connsiteY7" fmla="*/ 32385 h 64770"/>
                    <a:gd name="connsiteX8" fmla="*/ 32385 w 64769"/>
                    <a:gd name="connsiteY8" fmla="*/ 9525 h 64770"/>
                    <a:gd name="connsiteX9" fmla="*/ 9525 w 64769"/>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70">
                      <a:moveTo>
                        <a:pt x="0" y="32385"/>
                      </a:moveTo>
                      <a:cubicBezTo>
                        <a:pt x="0" y="14288"/>
                        <a:pt x="14288" y="0"/>
                        <a:pt x="32385" y="0"/>
                      </a:cubicBezTo>
                      <a:cubicBezTo>
                        <a:pt x="50482" y="0"/>
                        <a:pt x="64770" y="14288"/>
                        <a:pt x="64770" y="32385"/>
                      </a:cubicBezTo>
                      <a:cubicBezTo>
                        <a:pt x="64770" y="50483"/>
                        <a:pt x="50482" y="64770"/>
                        <a:pt x="32385" y="64770"/>
                      </a:cubicBezTo>
                      <a:cubicBezTo>
                        <a:pt x="15240" y="64770"/>
                        <a:pt x="0" y="50483"/>
                        <a:pt x="0" y="32385"/>
                      </a:cubicBezTo>
                      <a:close/>
                      <a:moveTo>
                        <a:pt x="9525" y="32385"/>
                      </a:moveTo>
                      <a:cubicBezTo>
                        <a:pt x="9525" y="44767"/>
                        <a:pt x="20003" y="55245"/>
                        <a:pt x="32385" y="55245"/>
                      </a:cubicBezTo>
                      <a:cubicBezTo>
                        <a:pt x="44768" y="55245"/>
                        <a:pt x="55245" y="44767"/>
                        <a:pt x="55245" y="32385"/>
                      </a:cubicBezTo>
                      <a:cubicBezTo>
                        <a:pt x="55245" y="20002"/>
                        <a:pt x="44768" y="9525"/>
                        <a:pt x="32385" y="9525"/>
                      </a:cubicBezTo>
                      <a:cubicBezTo>
                        <a:pt x="20003" y="9525"/>
                        <a:pt x="9525" y="20002"/>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198" name="Freeform: Shape 197">
                  <a:extLst>
                    <a:ext uri="{FF2B5EF4-FFF2-40B4-BE49-F238E27FC236}">
                      <a16:creationId xmlns:a16="http://schemas.microsoft.com/office/drawing/2014/main" id="{60670B8C-6736-428D-A1F4-E6194DA7926C}"/>
                    </a:ext>
                  </a:extLst>
                </p:cNvPr>
                <p:cNvSpPr/>
                <p:nvPr/>
              </p:nvSpPr>
              <p:spPr>
                <a:xfrm>
                  <a:off x="7500904" y="2600039"/>
                  <a:ext cx="64769" cy="64769"/>
                </a:xfrm>
                <a:custGeom>
                  <a:avLst/>
                  <a:gdLst>
                    <a:gd name="connsiteX0" fmla="*/ 0 w 64769"/>
                    <a:gd name="connsiteY0" fmla="*/ 32385 h 64769"/>
                    <a:gd name="connsiteX1" fmla="*/ 32385 w 64769"/>
                    <a:gd name="connsiteY1" fmla="*/ 0 h 64769"/>
                    <a:gd name="connsiteX2" fmla="*/ 64770 w 64769"/>
                    <a:gd name="connsiteY2" fmla="*/ 32385 h 64769"/>
                    <a:gd name="connsiteX3" fmla="*/ 32385 w 64769"/>
                    <a:gd name="connsiteY3" fmla="*/ 64770 h 64769"/>
                    <a:gd name="connsiteX4" fmla="*/ 0 w 64769"/>
                    <a:gd name="connsiteY4" fmla="*/ 32385 h 64769"/>
                    <a:gd name="connsiteX5" fmla="*/ 9525 w 64769"/>
                    <a:gd name="connsiteY5" fmla="*/ 32385 h 64769"/>
                    <a:gd name="connsiteX6" fmla="*/ 32385 w 64769"/>
                    <a:gd name="connsiteY6" fmla="*/ 55245 h 64769"/>
                    <a:gd name="connsiteX7" fmla="*/ 55245 w 64769"/>
                    <a:gd name="connsiteY7" fmla="*/ 32385 h 64769"/>
                    <a:gd name="connsiteX8" fmla="*/ 32385 w 64769"/>
                    <a:gd name="connsiteY8" fmla="*/ 9525 h 64769"/>
                    <a:gd name="connsiteX9" fmla="*/ 9525 w 64769"/>
                    <a:gd name="connsiteY9" fmla="*/ 32385 h 64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69">
                      <a:moveTo>
                        <a:pt x="0" y="32385"/>
                      </a:moveTo>
                      <a:cubicBezTo>
                        <a:pt x="0" y="14288"/>
                        <a:pt x="14288" y="0"/>
                        <a:pt x="32385" y="0"/>
                      </a:cubicBezTo>
                      <a:cubicBezTo>
                        <a:pt x="50482" y="0"/>
                        <a:pt x="64770" y="14288"/>
                        <a:pt x="64770" y="32385"/>
                      </a:cubicBezTo>
                      <a:cubicBezTo>
                        <a:pt x="64770" y="50482"/>
                        <a:pt x="50482" y="64770"/>
                        <a:pt x="32385" y="64770"/>
                      </a:cubicBezTo>
                      <a:cubicBezTo>
                        <a:pt x="14288" y="64770"/>
                        <a:pt x="0" y="50482"/>
                        <a:pt x="0" y="32385"/>
                      </a:cubicBezTo>
                      <a:close/>
                      <a:moveTo>
                        <a:pt x="9525" y="32385"/>
                      </a:moveTo>
                      <a:cubicBezTo>
                        <a:pt x="9525" y="44767"/>
                        <a:pt x="20003" y="55245"/>
                        <a:pt x="32385" y="55245"/>
                      </a:cubicBezTo>
                      <a:cubicBezTo>
                        <a:pt x="44768" y="55245"/>
                        <a:pt x="55245" y="44767"/>
                        <a:pt x="55245" y="32385"/>
                      </a:cubicBezTo>
                      <a:cubicBezTo>
                        <a:pt x="55245" y="20002"/>
                        <a:pt x="44768" y="9525"/>
                        <a:pt x="32385" y="9525"/>
                      </a:cubicBezTo>
                      <a:cubicBezTo>
                        <a:pt x="19050" y="9525"/>
                        <a:pt x="9525" y="20002"/>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grpSp>
      </p:grpSp>
      <p:grpSp>
        <p:nvGrpSpPr>
          <p:cNvPr id="238" name="Group 237">
            <a:extLst>
              <a:ext uri="{FF2B5EF4-FFF2-40B4-BE49-F238E27FC236}">
                <a16:creationId xmlns:a16="http://schemas.microsoft.com/office/drawing/2014/main" id="{684C8BAD-B40A-41A6-8205-43687E17629B}"/>
              </a:ext>
            </a:extLst>
          </p:cNvPr>
          <p:cNvGrpSpPr/>
          <p:nvPr/>
        </p:nvGrpSpPr>
        <p:grpSpPr>
          <a:xfrm rot="16200000">
            <a:off x="8085913" y="3053418"/>
            <a:ext cx="1572736" cy="3694623"/>
            <a:chOff x="3299359" y="1515443"/>
            <a:chExt cx="1572736" cy="3694623"/>
          </a:xfrm>
          <a:solidFill>
            <a:srgbClr val="FFFFFF">
              <a:alpha val="25000"/>
            </a:srgbClr>
          </a:solidFill>
        </p:grpSpPr>
        <p:grpSp>
          <p:nvGrpSpPr>
            <p:cNvPr id="239" name="Group 238">
              <a:extLst>
                <a:ext uri="{FF2B5EF4-FFF2-40B4-BE49-F238E27FC236}">
                  <a16:creationId xmlns:a16="http://schemas.microsoft.com/office/drawing/2014/main" id="{E39235C4-FC6E-4FEC-9D2C-3229EA27FA14}"/>
                </a:ext>
              </a:extLst>
            </p:cNvPr>
            <p:cNvGrpSpPr/>
            <p:nvPr/>
          </p:nvGrpSpPr>
          <p:grpSpPr>
            <a:xfrm>
              <a:off x="3497846" y="4012836"/>
              <a:ext cx="1064580" cy="1197230"/>
              <a:chOff x="3497846" y="4012836"/>
              <a:chExt cx="1064580" cy="1197230"/>
            </a:xfrm>
            <a:grpFill/>
          </p:grpSpPr>
          <p:grpSp>
            <p:nvGrpSpPr>
              <p:cNvPr id="274" name="Group 273">
                <a:extLst>
                  <a:ext uri="{FF2B5EF4-FFF2-40B4-BE49-F238E27FC236}">
                    <a16:creationId xmlns:a16="http://schemas.microsoft.com/office/drawing/2014/main" id="{0E8104D5-6F46-4A1A-BA0A-C19278A4C537}"/>
                  </a:ext>
                </a:extLst>
              </p:cNvPr>
              <p:cNvGrpSpPr/>
              <p:nvPr/>
            </p:nvGrpSpPr>
            <p:grpSpPr>
              <a:xfrm>
                <a:off x="3872619" y="4012836"/>
                <a:ext cx="689807" cy="764623"/>
                <a:chOff x="7162766" y="2403823"/>
                <a:chExt cx="799147" cy="885825"/>
              </a:xfrm>
              <a:grpFill/>
            </p:grpSpPr>
            <p:sp>
              <p:nvSpPr>
                <p:cNvPr id="283" name="Freeform: Shape 282">
                  <a:extLst>
                    <a:ext uri="{FF2B5EF4-FFF2-40B4-BE49-F238E27FC236}">
                      <a16:creationId xmlns:a16="http://schemas.microsoft.com/office/drawing/2014/main" id="{F339EAD7-9B3C-4F84-99F3-F1439F2067B6}"/>
                    </a:ext>
                  </a:extLst>
                </p:cNvPr>
                <p:cNvSpPr/>
                <p:nvPr/>
              </p:nvSpPr>
              <p:spPr>
                <a:xfrm>
                  <a:off x="7667591" y="2403823"/>
                  <a:ext cx="205740" cy="205740"/>
                </a:xfrm>
                <a:custGeom>
                  <a:avLst/>
                  <a:gdLst>
                    <a:gd name="connsiteX0" fmla="*/ 0 w 205740"/>
                    <a:gd name="connsiteY0" fmla="*/ 102870 h 205740"/>
                    <a:gd name="connsiteX1" fmla="*/ 102870 w 205740"/>
                    <a:gd name="connsiteY1" fmla="*/ 0 h 205740"/>
                    <a:gd name="connsiteX2" fmla="*/ 205740 w 205740"/>
                    <a:gd name="connsiteY2" fmla="*/ 102870 h 205740"/>
                    <a:gd name="connsiteX3" fmla="*/ 102870 w 205740"/>
                    <a:gd name="connsiteY3" fmla="*/ 205740 h 205740"/>
                    <a:gd name="connsiteX4" fmla="*/ 0 w 205740"/>
                    <a:gd name="connsiteY4" fmla="*/ 102870 h 205740"/>
                    <a:gd name="connsiteX5" fmla="*/ 28575 w 205740"/>
                    <a:gd name="connsiteY5" fmla="*/ 102870 h 205740"/>
                    <a:gd name="connsiteX6" fmla="*/ 102870 w 205740"/>
                    <a:gd name="connsiteY6" fmla="*/ 177165 h 205740"/>
                    <a:gd name="connsiteX7" fmla="*/ 177165 w 205740"/>
                    <a:gd name="connsiteY7" fmla="*/ 102870 h 205740"/>
                    <a:gd name="connsiteX8" fmla="*/ 102870 w 205740"/>
                    <a:gd name="connsiteY8" fmla="*/ 28575 h 205740"/>
                    <a:gd name="connsiteX9" fmla="*/ 28575 w 205740"/>
                    <a:gd name="connsiteY9" fmla="*/ 102870 h 205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740" h="205740">
                      <a:moveTo>
                        <a:pt x="0" y="102870"/>
                      </a:moveTo>
                      <a:cubicBezTo>
                        <a:pt x="0" y="45720"/>
                        <a:pt x="46673" y="0"/>
                        <a:pt x="102870" y="0"/>
                      </a:cubicBezTo>
                      <a:cubicBezTo>
                        <a:pt x="160020" y="0"/>
                        <a:pt x="205740" y="46673"/>
                        <a:pt x="205740" y="102870"/>
                      </a:cubicBezTo>
                      <a:cubicBezTo>
                        <a:pt x="205740" y="160020"/>
                        <a:pt x="159068" y="205740"/>
                        <a:pt x="102870" y="205740"/>
                      </a:cubicBezTo>
                      <a:cubicBezTo>
                        <a:pt x="46673" y="205740"/>
                        <a:pt x="0" y="159068"/>
                        <a:pt x="0" y="102870"/>
                      </a:cubicBezTo>
                      <a:close/>
                      <a:moveTo>
                        <a:pt x="28575" y="102870"/>
                      </a:moveTo>
                      <a:cubicBezTo>
                        <a:pt x="28575" y="143828"/>
                        <a:pt x="61913" y="177165"/>
                        <a:pt x="102870" y="177165"/>
                      </a:cubicBezTo>
                      <a:cubicBezTo>
                        <a:pt x="143828" y="177165"/>
                        <a:pt x="177165" y="143828"/>
                        <a:pt x="177165" y="102870"/>
                      </a:cubicBezTo>
                      <a:cubicBezTo>
                        <a:pt x="177165" y="61913"/>
                        <a:pt x="143828" y="28575"/>
                        <a:pt x="102870" y="28575"/>
                      </a:cubicBezTo>
                      <a:cubicBezTo>
                        <a:pt x="61913" y="27623"/>
                        <a:pt x="28575" y="61913"/>
                        <a:pt x="28575" y="10287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84" name="Freeform: Shape 283">
                  <a:extLst>
                    <a:ext uri="{FF2B5EF4-FFF2-40B4-BE49-F238E27FC236}">
                      <a16:creationId xmlns:a16="http://schemas.microsoft.com/office/drawing/2014/main" id="{469F69A8-2AD1-404E-B66E-ECA90581AF26}"/>
                    </a:ext>
                  </a:extLst>
                </p:cNvPr>
                <p:cNvSpPr/>
                <p:nvPr/>
              </p:nvSpPr>
              <p:spPr>
                <a:xfrm>
                  <a:off x="7531384" y="2800064"/>
                  <a:ext cx="36194" cy="36194"/>
                </a:xfrm>
                <a:custGeom>
                  <a:avLst/>
                  <a:gdLst>
                    <a:gd name="connsiteX0" fmla="*/ 0 w 36194"/>
                    <a:gd name="connsiteY0" fmla="*/ 18097 h 36194"/>
                    <a:gd name="connsiteX1" fmla="*/ 18098 w 36194"/>
                    <a:gd name="connsiteY1" fmla="*/ 0 h 36194"/>
                    <a:gd name="connsiteX2" fmla="*/ 36195 w 36194"/>
                    <a:gd name="connsiteY2" fmla="*/ 18097 h 36194"/>
                    <a:gd name="connsiteX3" fmla="*/ 18098 w 36194"/>
                    <a:gd name="connsiteY3" fmla="*/ 36195 h 36194"/>
                    <a:gd name="connsiteX4" fmla="*/ 0 w 36194"/>
                    <a:gd name="connsiteY4" fmla="*/ 18097 h 36194"/>
                    <a:gd name="connsiteX5" fmla="*/ 9525 w 36194"/>
                    <a:gd name="connsiteY5" fmla="*/ 18097 h 36194"/>
                    <a:gd name="connsiteX6" fmla="*/ 18098 w 36194"/>
                    <a:gd name="connsiteY6" fmla="*/ 26670 h 36194"/>
                    <a:gd name="connsiteX7" fmla="*/ 26670 w 36194"/>
                    <a:gd name="connsiteY7" fmla="*/ 18097 h 36194"/>
                    <a:gd name="connsiteX8" fmla="*/ 18098 w 36194"/>
                    <a:gd name="connsiteY8" fmla="*/ 9525 h 36194"/>
                    <a:gd name="connsiteX9" fmla="*/ 9525 w 36194"/>
                    <a:gd name="connsiteY9" fmla="*/ 18097 h 36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94" h="36194">
                      <a:moveTo>
                        <a:pt x="0" y="18097"/>
                      </a:moveTo>
                      <a:cubicBezTo>
                        <a:pt x="0" y="7620"/>
                        <a:pt x="8573" y="0"/>
                        <a:pt x="18098" y="0"/>
                      </a:cubicBezTo>
                      <a:cubicBezTo>
                        <a:pt x="28575" y="0"/>
                        <a:pt x="36195" y="8572"/>
                        <a:pt x="36195" y="18097"/>
                      </a:cubicBezTo>
                      <a:cubicBezTo>
                        <a:pt x="36195" y="27622"/>
                        <a:pt x="27623" y="36195"/>
                        <a:pt x="18098" y="36195"/>
                      </a:cubicBezTo>
                      <a:cubicBezTo>
                        <a:pt x="8573" y="36195"/>
                        <a:pt x="0" y="28575"/>
                        <a:pt x="0" y="18097"/>
                      </a:cubicBezTo>
                      <a:close/>
                      <a:moveTo>
                        <a:pt x="9525" y="18097"/>
                      </a:moveTo>
                      <a:cubicBezTo>
                        <a:pt x="9525" y="22860"/>
                        <a:pt x="13335" y="26670"/>
                        <a:pt x="18098" y="26670"/>
                      </a:cubicBezTo>
                      <a:cubicBezTo>
                        <a:pt x="22860" y="26670"/>
                        <a:pt x="26670" y="22860"/>
                        <a:pt x="26670" y="18097"/>
                      </a:cubicBezTo>
                      <a:cubicBezTo>
                        <a:pt x="26670" y="13335"/>
                        <a:pt x="22860" y="9525"/>
                        <a:pt x="18098" y="9525"/>
                      </a:cubicBezTo>
                      <a:cubicBezTo>
                        <a:pt x="14288" y="8572"/>
                        <a:pt x="9525" y="13335"/>
                        <a:pt x="9525" y="18097"/>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85" name="Freeform: Shape 284">
                  <a:extLst>
                    <a:ext uri="{FF2B5EF4-FFF2-40B4-BE49-F238E27FC236}">
                      <a16:creationId xmlns:a16="http://schemas.microsoft.com/office/drawing/2014/main" id="{CEC39EE5-D464-4C43-9C19-00880EB7D428}"/>
                    </a:ext>
                  </a:extLst>
                </p:cNvPr>
                <p:cNvSpPr/>
                <p:nvPr/>
              </p:nvSpPr>
              <p:spPr>
                <a:xfrm>
                  <a:off x="7925719" y="3029616"/>
                  <a:ext cx="36194" cy="36267"/>
                </a:xfrm>
                <a:custGeom>
                  <a:avLst/>
                  <a:gdLst>
                    <a:gd name="connsiteX0" fmla="*/ 0 w 36194"/>
                    <a:gd name="connsiteY0" fmla="*/ 18098 h 36267"/>
                    <a:gd name="connsiteX1" fmla="*/ 18097 w 36194"/>
                    <a:gd name="connsiteY1" fmla="*/ 0 h 36267"/>
                    <a:gd name="connsiteX2" fmla="*/ 36195 w 36194"/>
                    <a:gd name="connsiteY2" fmla="*/ 18098 h 36267"/>
                    <a:gd name="connsiteX3" fmla="*/ 18097 w 36194"/>
                    <a:gd name="connsiteY3" fmla="*/ 36195 h 36267"/>
                    <a:gd name="connsiteX4" fmla="*/ 0 w 36194"/>
                    <a:gd name="connsiteY4" fmla="*/ 18098 h 36267"/>
                    <a:gd name="connsiteX5" fmla="*/ 9525 w 36194"/>
                    <a:gd name="connsiteY5" fmla="*/ 18098 h 36267"/>
                    <a:gd name="connsiteX6" fmla="*/ 18097 w 36194"/>
                    <a:gd name="connsiteY6" fmla="*/ 26670 h 36267"/>
                    <a:gd name="connsiteX7" fmla="*/ 26670 w 36194"/>
                    <a:gd name="connsiteY7" fmla="*/ 18098 h 36267"/>
                    <a:gd name="connsiteX8" fmla="*/ 18097 w 36194"/>
                    <a:gd name="connsiteY8" fmla="*/ 9525 h 36267"/>
                    <a:gd name="connsiteX9" fmla="*/ 9525 w 36194"/>
                    <a:gd name="connsiteY9" fmla="*/ 18098 h 36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94" h="36267">
                      <a:moveTo>
                        <a:pt x="0" y="18098"/>
                      </a:moveTo>
                      <a:cubicBezTo>
                        <a:pt x="0" y="7620"/>
                        <a:pt x="8572" y="0"/>
                        <a:pt x="18097" y="0"/>
                      </a:cubicBezTo>
                      <a:cubicBezTo>
                        <a:pt x="28575" y="0"/>
                        <a:pt x="36195" y="8573"/>
                        <a:pt x="36195" y="18098"/>
                      </a:cubicBezTo>
                      <a:cubicBezTo>
                        <a:pt x="36195" y="28575"/>
                        <a:pt x="27622" y="36195"/>
                        <a:pt x="18097" y="36195"/>
                      </a:cubicBezTo>
                      <a:cubicBezTo>
                        <a:pt x="8572" y="37148"/>
                        <a:pt x="0" y="28575"/>
                        <a:pt x="0" y="18098"/>
                      </a:cubicBezTo>
                      <a:close/>
                      <a:moveTo>
                        <a:pt x="9525" y="18098"/>
                      </a:moveTo>
                      <a:cubicBezTo>
                        <a:pt x="9525" y="22860"/>
                        <a:pt x="13335" y="26670"/>
                        <a:pt x="18097" y="26670"/>
                      </a:cubicBezTo>
                      <a:cubicBezTo>
                        <a:pt x="22860" y="26670"/>
                        <a:pt x="26670" y="22860"/>
                        <a:pt x="26670" y="18098"/>
                      </a:cubicBezTo>
                      <a:cubicBezTo>
                        <a:pt x="26670" y="13335"/>
                        <a:pt x="22860" y="9525"/>
                        <a:pt x="18097" y="9525"/>
                      </a:cubicBezTo>
                      <a:cubicBezTo>
                        <a:pt x="14288" y="9525"/>
                        <a:pt x="9525" y="13335"/>
                        <a:pt x="9525" y="18098"/>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86" name="Freeform: Shape 285">
                  <a:extLst>
                    <a:ext uri="{FF2B5EF4-FFF2-40B4-BE49-F238E27FC236}">
                      <a16:creationId xmlns:a16="http://schemas.microsoft.com/office/drawing/2014/main" id="{041F0167-00C6-4084-A181-9FE3C0CF32A6}"/>
                    </a:ext>
                  </a:extLst>
                </p:cNvPr>
                <p:cNvSpPr/>
                <p:nvPr/>
              </p:nvSpPr>
              <p:spPr>
                <a:xfrm>
                  <a:off x="7884761" y="2941986"/>
                  <a:ext cx="64770" cy="64770"/>
                </a:xfrm>
                <a:custGeom>
                  <a:avLst/>
                  <a:gdLst>
                    <a:gd name="connsiteX0" fmla="*/ 0 w 64770"/>
                    <a:gd name="connsiteY0" fmla="*/ 32385 h 64770"/>
                    <a:gd name="connsiteX1" fmla="*/ 32385 w 64770"/>
                    <a:gd name="connsiteY1" fmla="*/ 0 h 64770"/>
                    <a:gd name="connsiteX2" fmla="*/ 64770 w 64770"/>
                    <a:gd name="connsiteY2" fmla="*/ 32385 h 64770"/>
                    <a:gd name="connsiteX3" fmla="*/ 32385 w 64770"/>
                    <a:gd name="connsiteY3" fmla="*/ 64770 h 64770"/>
                    <a:gd name="connsiteX4" fmla="*/ 0 w 64770"/>
                    <a:gd name="connsiteY4" fmla="*/ 32385 h 64770"/>
                    <a:gd name="connsiteX5" fmla="*/ 9525 w 64770"/>
                    <a:gd name="connsiteY5" fmla="*/ 32385 h 64770"/>
                    <a:gd name="connsiteX6" fmla="*/ 32385 w 64770"/>
                    <a:gd name="connsiteY6" fmla="*/ 55245 h 64770"/>
                    <a:gd name="connsiteX7" fmla="*/ 55245 w 64770"/>
                    <a:gd name="connsiteY7" fmla="*/ 32385 h 64770"/>
                    <a:gd name="connsiteX8" fmla="*/ 32385 w 64770"/>
                    <a:gd name="connsiteY8" fmla="*/ 9525 h 64770"/>
                    <a:gd name="connsiteX9" fmla="*/ 9525 w 64770"/>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70" h="64770">
                      <a:moveTo>
                        <a:pt x="0" y="32385"/>
                      </a:moveTo>
                      <a:cubicBezTo>
                        <a:pt x="0" y="14288"/>
                        <a:pt x="14288" y="0"/>
                        <a:pt x="32385" y="0"/>
                      </a:cubicBezTo>
                      <a:cubicBezTo>
                        <a:pt x="50483" y="0"/>
                        <a:pt x="64770" y="14288"/>
                        <a:pt x="64770" y="32385"/>
                      </a:cubicBezTo>
                      <a:cubicBezTo>
                        <a:pt x="64770" y="50483"/>
                        <a:pt x="50483" y="64770"/>
                        <a:pt x="32385" y="64770"/>
                      </a:cubicBezTo>
                      <a:cubicBezTo>
                        <a:pt x="14288" y="64770"/>
                        <a:pt x="0" y="50483"/>
                        <a:pt x="0" y="32385"/>
                      </a:cubicBezTo>
                      <a:close/>
                      <a:moveTo>
                        <a:pt x="9525" y="32385"/>
                      </a:moveTo>
                      <a:cubicBezTo>
                        <a:pt x="9525" y="44768"/>
                        <a:pt x="20003" y="55245"/>
                        <a:pt x="32385" y="55245"/>
                      </a:cubicBezTo>
                      <a:cubicBezTo>
                        <a:pt x="44768" y="55245"/>
                        <a:pt x="55245" y="44768"/>
                        <a:pt x="55245" y="32385"/>
                      </a:cubicBezTo>
                      <a:cubicBezTo>
                        <a:pt x="55245" y="20003"/>
                        <a:pt x="44768" y="9525"/>
                        <a:pt x="32385" y="9525"/>
                      </a:cubicBezTo>
                      <a:cubicBezTo>
                        <a:pt x="20003" y="9525"/>
                        <a:pt x="9525" y="20003"/>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87" name="Freeform: Shape 286">
                  <a:extLst>
                    <a:ext uri="{FF2B5EF4-FFF2-40B4-BE49-F238E27FC236}">
                      <a16:creationId xmlns:a16="http://schemas.microsoft.com/office/drawing/2014/main" id="{E239FC3D-43BD-400F-800A-18FF42901E76}"/>
                    </a:ext>
                  </a:extLst>
                </p:cNvPr>
                <p:cNvSpPr/>
                <p:nvPr/>
              </p:nvSpPr>
              <p:spPr>
                <a:xfrm>
                  <a:off x="7598059" y="3224878"/>
                  <a:ext cx="64769" cy="64770"/>
                </a:xfrm>
                <a:custGeom>
                  <a:avLst/>
                  <a:gdLst>
                    <a:gd name="connsiteX0" fmla="*/ 0 w 64769"/>
                    <a:gd name="connsiteY0" fmla="*/ 32385 h 64770"/>
                    <a:gd name="connsiteX1" fmla="*/ 32385 w 64769"/>
                    <a:gd name="connsiteY1" fmla="*/ 0 h 64770"/>
                    <a:gd name="connsiteX2" fmla="*/ 64770 w 64769"/>
                    <a:gd name="connsiteY2" fmla="*/ 32385 h 64770"/>
                    <a:gd name="connsiteX3" fmla="*/ 32385 w 64769"/>
                    <a:gd name="connsiteY3" fmla="*/ 64770 h 64770"/>
                    <a:gd name="connsiteX4" fmla="*/ 0 w 64769"/>
                    <a:gd name="connsiteY4" fmla="*/ 32385 h 64770"/>
                    <a:gd name="connsiteX5" fmla="*/ 9525 w 64769"/>
                    <a:gd name="connsiteY5" fmla="*/ 32385 h 64770"/>
                    <a:gd name="connsiteX6" fmla="*/ 32385 w 64769"/>
                    <a:gd name="connsiteY6" fmla="*/ 55245 h 64770"/>
                    <a:gd name="connsiteX7" fmla="*/ 55245 w 64769"/>
                    <a:gd name="connsiteY7" fmla="*/ 32385 h 64770"/>
                    <a:gd name="connsiteX8" fmla="*/ 32385 w 64769"/>
                    <a:gd name="connsiteY8" fmla="*/ 9525 h 64770"/>
                    <a:gd name="connsiteX9" fmla="*/ 9525 w 64769"/>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70">
                      <a:moveTo>
                        <a:pt x="0" y="32385"/>
                      </a:moveTo>
                      <a:cubicBezTo>
                        <a:pt x="0" y="14288"/>
                        <a:pt x="14288" y="0"/>
                        <a:pt x="32385" y="0"/>
                      </a:cubicBezTo>
                      <a:cubicBezTo>
                        <a:pt x="50482" y="0"/>
                        <a:pt x="64770" y="14288"/>
                        <a:pt x="64770" y="32385"/>
                      </a:cubicBezTo>
                      <a:cubicBezTo>
                        <a:pt x="64770" y="50483"/>
                        <a:pt x="50482" y="64770"/>
                        <a:pt x="32385" y="64770"/>
                      </a:cubicBezTo>
                      <a:cubicBezTo>
                        <a:pt x="14288" y="63818"/>
                        <a:pt x="0" y="49530"/>
                        <a:pt x="0" y="32385"/>
                      </a:cubicBezTo>
                      <a:close/>
                      <a:moveTo>
                        <a:pt x="9525" y="32385"/>
                      </a:moveTo>
                      <a:cubicBezTo>
                        <a:pt x="9525" y="44768"/>
                        <a:pt x="20002" y="55245"/>
                        <a:pt x="32385" y="55245"/>
                      </a:cubicBezTo>
                      <a:cubicBezTo>
                        <a:pt x="44768" y="55245"/>
                        <a:pt x="55245" y="44768"/>
                        <a:pt x="55245" y="32385"/>
                      </a:cubicBezTo>
                      <a:cubicBezTo>
                        <a:pt x="55245" y="20003"/>
                        <a:pt x="44768" y="9525"/>
                        <a:pt x="32385" y="9525"/>
                      </a:cubicBezTo>
                      <a:cubicBezTo>
                        <a:pt x="20002" y="9525"/>
                        <a:pt x="9525" y="19050"/>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88" name="Freeform: Shape 287">
                  <a:extLst>
                    <a:ext uri="{FF2B5EF4-FFF2-40B4-BE49-F238E27FC236}">
                      <a16:creationId xmlns:a16="http://schemas.microsoft.com/office/drawing/2014/main" id="{8F72D75E-CF48-405E-B936-7560892805BF}"/>
                    </a:ext>
                  </a:extLst>
                </p:cNvPr>
                <p:cNvSpPr/>
                <p:nvPr/>
              </p:nvSpPr>
              <p:spPr>
                <a:xfrm>
                  <a:off x="7162766" y="2535269"/>
                  <a:ext cx="64769" cy="64770"/>
                </a:xfrm>
                <a:custGeom>
                  <a:avLst/>
                  <a:gdLst>
                    <a:gd name="connsiteX0" fmla="*/ 0 w 64769"/>
                    <a:gd name="connsiteY0" fmla="*/ 32385 h 64770"/>
                    <a:gd name="connsiteX1" fmla="*/ 32385 w 64769"/>
                    <a:gd name="connsiteY1" fmla="*/ 0 h 64770"/>
                    <a:gd name="connsiteX2" fmla="*/ 64770 w 64769"/>
                    <a:gd name="connsiteY2" fmla="*/ 32385 h 64770"/>
                    <a:gd name="connsiteX3" fmla="*/ 32385 w 64769"/>
                    <a:gd name="connsiteY3" fmla="*/ 64770 h 64770"/>
                    <a:gd name="connsiteX4" fmla="*/ 0 w 64769"/>
                    <a:gd name="connsiteY4" fmla="*/ 32385 h 64770"/>
                    <a:gd name="connsiteX5" fmla="*/ 9525 w 64769"/>
                    <a:gd name="connsiteY5" fmla="*/ 32385 h 64770"/>
                    <a:gd name="connsiteX6" fmla="*/ 32385 w 64769"/>
                    <a:gd name="connsiteY6" fmla="*/ 55245 h 64770"/>
                    <a:gd name="connsiteX7" fmla="*/ 55245 w 64769"/>
                    <a:gd name="connsiteY7" fmla="*/ 32385 h 64770"/>
                    <a:gd name="connsiteX8" fmla="*/ 32385 w 64769"/>
                    <a:gd name="connsiteY8" fmla="*/ 9525 h 64770"/>
                    <a:gd name="connsiteX9" fmla="*/ 9525 w 64769"/>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70">
                      <a:moveTo>
                        <a:pt x="0" y="32385"/>
                      </a:moveTo>
                      <a:cubicBezTo>
                        <a:pt x="0" y="14288"/>
                        <a:pt x="14288" y="0"/>
                        <a:pt x="32385" y="0"/>
                      </a:cubicBezTo>
                      <a:cubicBezTo>
                        <a:pt x="50482" y="0"/>
                        <a:pt x="64770" y="14288"/>
                        <a:pt x="64770" y="32385"/>
                      </a:cubicBezTo>
                      <a:cubicBezTo>
                        <a:pt x="64770" y="50483"/>
                        <a:pt x="50482" y="64770"/>
                        <a:pt x="32385" y="64770"/>
                      </a:cubicBezTo>
                      <a:cubicBezTo>
                        <a:pt x="15240" y="64770"/>
                        <a:pt x="0" y="50483"/>
                        <a:pt x="0" y="32385"/>
                      </a:cubicBezTo>
                      <a:close/>
                      <a:moveTo>
                        <a:pt x="9525" y="32385"/>
                      </a:moveTo>
                      <a:cubicBezTo>
                        <a:pt x="9525" y="44767"/>
                        <a:pt x="20003" y="55245"/>
                        <a:pt x="32385" y="55245"/>
                      </a:cubicBezTo>
                      <a:cubicBezTo>
                        <a:pt x="44768" y="55245"/>
                        <a:pt x="55245" y="44767"/>
                        <a:pt x="55245" y="32385"/>
                      </a:cubicBezTo>
                      <a:cubicBezTo>
                        <a:pt x="55245" y="20002"/>
                        <a:pt x="44768" y="9525"/>
                        <a:pt x="32385" y="9525"/>
                      </a:cubicBezTo>
                      <a:cubicBezTo>
                        <a:pt x="20003" y="9525"/>
                        <a:pt x="9525" y="20002"/>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89" name="Freeform: Shape 288">
                  <a:extLst>
                    <a:ext uri="{FF2B5EF4-FFF2-40B4-BE49-F238E27FC236}">
                      <a16:creationId xmlns:a16="http://schemas.microsoft.com/office/drawing/2014/main" id="{78DE4F55-FAC8-44A3-B5DE-DCEF5B8FB54A}"/>
                    </a:ext>
                  </a:extLst>
                </p:cNvPr>
                <p:cNvSpPr/>
                <p:nvPr/>
              </p:nvSpPr>
              <p:spPr>
                <a:xfrm>
                  <a:off x="7500904" y="2600039"/>
                  <a:ext cx="64769" cy="64769"/>
                </a:xfrm>
                <a:custGeom>
                  <a:avLst/>
                  <a:gdLst>
                    <a:gd name="connsiteX0" fmla="*/ 0 w 64769"/>
                    <a:gd name="connsiteY0" fmla="*/ 32385 h 64769"/>
                    <a:gd name="connsiteX1" fmla="*/ 32385 w 64769"/>
                    <a:gd name="connsiteY1" fmla="*/ 0 h 64769"/>
                    <a:gd name="connsiteX2" fmla="*/ 64770 w 64769"/>
                    <a:gd name="connsiteY2" fmla="*/ 32385 h 64769"/>
                    <a:gd name="connsiteX3" fmla="*/ 32385 w 64769"/>
                    <a:gd name="connsiteY3" fmla="*/ 64770 h 64769"/>
                    <a:gd name="connsiteX4" fmla="*/ 0 w 64769"/>
                    <a:gd name="connsiteY4" fmla="*/ 32385 h 64769"/>
                    <a:gd name="connsiteX5" fmla="*/ 9525 w 64769"/>
                    <a:gd name="connsiteY5" fmla="*/ 32385 h 64769"/>
                    <a:gd name="connsiteX6" fmla="*/ 32385 w 64769"/>
                    <a:gd name="connsiteY6" fmla="*/ 55245 h 64769"/>
                    <a:gd name="connsiteX7" fmla="*/ 55245 w 64769"/>
                    <a:gd name="connsiteY7" fmla="*/ 32385 h 64769"/>
                    <a:gd name="connsiteX8" fmla="*/ 32385 w 64769"/>
                    <a:gd name="connsiteY8" fmla="*/ 9525 h 64769"/>
                    <a:gd name="connsiteX9" fmla="*/ 9525 w 64769"/>
                    <a:gd name="connsiteY9" fmla="*/ 32385 h 64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69">
                      <a:moveTo>
                        <a:pt x="0" y="32385"/>
                      </a:moveTo>
                      <a:cubicBezTo>
                        <a:pt x="0" y="14288"/>
                        <a:pt x="14288" y="0"/>
                        <a:pt x="32385" y="0"/>
                      </a:cubicBezTo>
                      <a:cubicBezTo>
                        <a:pt x="50482" y="0"/>
                        <a:pt x="64770" y="14288"/>
                        <a:pt x="64770" y="32385"/>
                      </a:cubicBezTo>
                      <a:cubicBezTo>
                        <a:pt x="64770" y="50482"/>
                        <a:pt x="50482" y="64770"/>
                        <a:pt x="32385" y="64770"/>
                      </a:cubicBezTo>
                      <a:cubicBezTo>
                        <a:pt x="14288" y="64770"/>
                        <a:pt x="0" y="50482"/>
                        <a:pt x="0" y="32385"/>
                      </a:cubicBezTo>
                      <a:close/>
                      <a:moveTo>
                        <a:pt x="9525" y="32385"/>
                      </a:moveTo>
                      <a:cubicBezTo>
                        <a:pt x="9525" y="44767"/>
                        <a:pt x="20003" y="55245"/>
                        <a:pt x="32385" y="55245"/>
                      </a:cubicBezTo>
                      <a:cubicBezTo>
                        <a:pt x="44768" y="55245"/>
                        <a:pt x="55245" y="44767"/>
                        <a:pt x="55245" y="32385"/>
                      </a:cubicBezTo>
                      <a:cubicBezTo>
                        <a:pt x="55245" y="20002"/>
                        <a:pt x="44768" y="9525"/>
                        <a:pt x="32385" y="9525"/>
                      </a:cubicBezTo>
                      <a:cubicBezTo>
                        <a:pt x="19050" y="9525"/>
                        <a:pt x="9525" y="20002"/>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grpSp>
            <p:nvGrpSpPr>
              <p:cNvPr id="275" name="Group 274">
                <a:extLst>
                  <a:ext uri="{FF2B5EF4-FFF2-40B4-BE49-F238E27FC236}">
                    <a16:creationId xmlns:a16="http://schemas.microsoft.com/office/drawing/2014/main" id="{7456357B-4A63-4BCF-94D8-91D3F1AF4451}"/>
                  </a:ext>
                </a:extLst>
              </p:cNvPr>
              <p:cNvGrpSpPr/>
              <p:nvPr/>
            </p:nvGrpSpPr>
            <p:grpSpPr>
              <a:xfrm>
                <a:off x="3497846" y="4445443"/>
                <a:ext cx="689807" cy="764623"/>
                <a:chOff x="7162766" y="2403823"/>
                <a:chExt cx="799147" cy="885825"/>
              </a:xfrm>
              <a:grpFill/>
            </p:grpSpPr>
            <p:sp>
              <p:nvSpPr>
                <p:cNvPr id="276" name="Freeform: Shape 275">
                  <a:extLst>
                    <a:ext uri="{FF2B5EF4-FFF2-40B4-BE49-F238E27FC236}">
                      <a16:creationId xmlns:a16="http://schemas.microsoft.com/office/drawing/2014/main" id="{86A67157-D628-466A-99EB-5B57C6DBC6D9}"/>
                    </a:ext>
                  </a:extLst>
                </p:cNvPr>
                <p:cNvSpPr/>
                <p:nvPr/>
              </p:nvSpPr>
              <p:spPr>
                <a:xfrm>
                  <a:off x="7667591" y="2403823"/>
                  <a:ext cx="205740" cy="205740"/>
                </a:xfrm>
                <a:custGeom>
                  <a:avLst/>
                  <a:gdLst>
                    <a:gd name="connsiteX0" fmla="*/ 0 w 205740"/>
                    <a:gd name="connsiteY0" fmla="*/ 102870 h 205740"/>
                    <a:gd name="connsiteX1" fmla="*/ 102870 w 205740"/>
                    <a:gd name="connsiteY1" fmla="*/ 0 h 205740"/>
                    <a:gd name="connsiteX2" fmla="*/ 205740 w 205740"/>
                    <a:gd name="connsiteY2" fmla="*/ 102870 h 205740"/>
                    <a:gd name="connsiteX3" fmla="*/ 102870 w 205740"/>
                    <a:gd name="connsiteY3" fmla="*/ 205740 h 205740"/>
                    <a:gd name="connsiteX4" fmla="*/ 0 w 205740"/>
                    <a:gd name="connsiteY4" fmla="*/ 102870 h 205740"/>
                    <a:gd name="connsiteX5" fmla="*/ 28575 w 205740"/>
                    <a:gd name="connsiteY5" fmla="*/ 102870 h 205740"/>
                    <a:gd name="connsiteX6" fmla="*/ 102870 w 205740"/>
                    <a:gd name="connsiteY6" fmla="*/ 177165 h 205740"/>
                    <a:gd name="connsiteX7" fmla="*/ 177165 w 205740"/>
                    <a:gd name="connsiteY7" fmla="*/ 102870 h 205740"/>
                    <a:gd name="connsiteX8" fmla="*/ 102870 w 205740"/>
                    <a:gd name="connsiteY8" fmla="*/ 28575 h 205740"/>
                    <a:gd name="connsiteX9" fmla="*/ 28575 w 205740"/>
                    <a:gd name="connsiteY9" fmla="*/ 102870 h 205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740" h="205740">
                      <a:moveTo>
                        <a:pt x="0" y="102870"/>
                      </a:moveTo>
                      <a:cubicBezTo>
                        <a:pt x="0" y="45720"/>
                        <a:pt x="46673" y="0"/>
                        <a:pt x="102870" y="0"/>
                      </a:cubicBezTo>
                      <a:cubicBezTo>
                        <a:pt x="160020" y="0"/>
                        <a:pt x="205740" y="46673"/>
                        <a:pt x="205740" y="102870"/>
                      </a:cubicBezTo>
                      <a:cubicBezTo>
                        <a:pt x="205740" y="160020"/>
                        <a:pt x="159068" y="205740"/>
                        <a:pt x="102870" y="205740"/>
                      </a:cubicBezTo>
                      <a:cubicBezTo>
                        <a:pt x="46673" y="205740"/>
                        <a:pt x="0" y="159068"/>
                        <a:pt x="0" y="102870"/>
                      </a:cubicBezTo>
                      <a:close/>
                      <a:moveTo>
                        <a:pt x="28575" y="102870"/>
                      </a:moveTo>
                      <a:cubicBezTo>
                        <a:pt x="28575" y="143828"/>
                        <a:pt x="61913" y="177165"/>
                        <a:pt x="102870" y="177165"/>
                      </a:cubicBezTo>
                      <a:cubicBezTo>
                        <a:pt x="143828" y="177165"/>
                        <a:pt x="177165" y="143828"/>
                        <a:pt x="177165" y="102870"/>
                      </a:cubicBezTo>
                      <a:cubicBezTo>
                        <a:pt x="177165" y="61913"/>
                        <a:pt x="143828" y="28575"/>
                        <a:pt x="102870" y="28575"/>
                      </a:cubicBezTo>
                      <a:cubicBezTo>
                        <a:pt x="61913" y="27623"/>
                        <a:pt x="28575" y="61913"/>
                        <a:pt x="28575" y="10287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77" name="Freeform: Shape 276">
                  <a:extLst>
                    <a:ext uri="{FF2B5EF4-FFF2-40B4-BE49-F238E27FC236}">
                      <a16:creationId xmlns:a16="http://schemas.microsoft.com/office/drawing/2014/main" id="{E0D1661F-997B-46FC-A94A-50D04D1489BD}"/>
                    </a:ext>
                  </a:extLst>
                </p:cNvPr>
                <p:cNvSpPr/>
                <p:nvPr/>
              </p:nvSpPr>
              <p:spPr>
                <a:xfrm>
                  <a:off x="7531384" y="2800064"/>
                  <a:ext cx="36194" cy="36194"/>
                </a:xfrm>
                <a:custGeom>
                  <a:avLst/>
                  <a:gdLst>
                    <a:gd name="connsiteX0" fmla="*/ 0 w 36194"/>
                    <a:gd name="connsiteY0" fmla="*/ 18097 h 36194"/>
                    <a:gd name="connsiteX1" fmla="*/ 18098 w 36194"/>
                    <a:gd name="connsiteY1" fmla="*/ 0 h 36194"/>
                    <a:gd name="connsiteX2" fmla="*/ 36195 w 36194"/>
                    <a:gd name="connsiteY2" fmla="*/ 18097 h 36194"/>
                    <a:gd name="connsiteX3" fmla="*/ 18098 w 36194"/>
                    <a:gd name="connsiteY3" fmla="*/ 36195 h 36194"/>
                    <a:gd name="connsiteX4" fmla="*/ 0 w 36194"/>
                    <a:gd name="connsiteY4" fmla="*/ 18097 h 36194"/>
                    <a:gd name="connsiteX5" fmla="*/ 9525 w 36194"/>
                    <a:gd name="connsiteY5" fmla="*/ 18097 h 36194"/>
                    <a:gd name="connsiteX6" fmla="*/ 18098 w 36194"/>
                    <a:gd name="connsiteY6" fmla="*/ 26670 h 36194"/>
                    <a:gd name="connsiteX7" fmla="*/ 26670 w 36194"/>
                    <a:gd name="connsiteY7" fmla="*/ 18097 h 36194"/>
                    <a:gd name="connsiteX8" fmla="*/ 18098 w 36194"/>
                    <a:gd name="connsiteY8" fmla="*/ 9525 h 36194"/>
                    <a:gd name="connsiteX9" fmla="*/ 9525 w 36194"/>
                    <a:gd name="connsiteY9" fmla="*/ 18097 h 36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94" h="36194">
                      <a:moveTo>
                        <a:pt x="0" y="18097"/>
                      </a:moveTo>
                      <a:cubicBezTo>
                        <a:pt x="0" y="7620"/>
                        <a:pt x="8573" y="0"/>
                        <a:pt x="18098" y="0"/>
                      </a:cubicBezTo>
                      <a:cubicBezTo>
                        <a:pt x="28575" y="0"/>
                        <a:pt x="36195" y="8572"/>
                        <a:pt x="36195" y="18097"/>
                      </a:cubicBezTo>
                      <a:cubicBezTo>
                        <a:pt x="36195" y="27622"/>
                        <a:pt x="27623" y="36195"/>
                        <a:pt x="18098" y="36195"/>
                      </a:cubicBezTo>
                      <a:cubicBezTo>
                        <a:pt x="8573" y="36195"/>
                        <a:pt x="0" y="28575"/>
                        <a:pt x="0" y="18097"/>
                      </a:cubicBezTo>
                      <a:close/>
                      <a:moveTo>
                        <a:pt x="9525" y="18097"/>
                      </a:moveTo>
                      <a:cubicBezTo>
                        <a:pt x="9525" y="22860"/>
                        <a:pt x="13335" y="26670"/>
                        <a:pt x="18098" y="26670"/>
                      </a:cubicBezTo>
                      <a:cubicBezTo>
                        <a:pt x="22860" y="26670"/>
                        <a:pt x="26670" y="22860"/>
                        <a:pt x="26670" y="18097"/>
                      </a:cubicBezTo>
                      <a:cubicBezTo>
                        <a:pt x="26670" y="13335"/>
                        <a:pt x="22860" y="9525"/>
                        <a:pt x="18098" y="9525"/>
                      </a:cubicBezTo>
                      <a:cubicBezTo>
                        <a:pt x="14288" y="8572"/>
                        <a:pt x="9525" y="13335"/>
                        <a:pt x="9525" y="18097"/>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78" name="Freeform: Shape 277">
                  <a:extLst>
                    <a:ext uri="{FF2B5EF4-FFF2-40B4-BE49-F238E27FC236}">
                      <a16:creationId xmlns:a16="http://schemas.microsoft.com/office/drawing/2014/main" id="{9E64AAA1-4FA8-497C-A85A-8E35FA08C2AD}"/>
                    </a:ext>
                  </a:extLst>
                </p:cNvPr>
                <p:cNvSpPr/>
                <p:nvPr/>
              </p:nvSpPr>
              <p:spPr>
                <a:xfrm>
                  <a:off x="7925719" y="3029616"/>
                  <a:ext cx="36194" cy="36267"/>
                </a:xfrm>
                <a:custGeom>
                  <a:avLst/>
                  <a:gdLst>
                    <a:gd name="connsiteX0" fmla="*/ 0 w 36194"/>
                    <a:gd name="connsiteY0" fmla="*/ 18098 h 36267"/>
                    <a:gd name="connsiteX1" fmla="*/ 18097 w 36194"/>
                    <a:gd name="connsiteY1" fmla="*/ 0 h 36267"/>
                    <a:gd name="connsiteX2" fmla="*/ 36195 w 36194"/>
                    <a:gd name="connsiteY2" fmla="*/ 18098 h 36267"/>
                    <a:gd name="connsiteX3" fmla="*/ 18097 w 36194"/>
                    <a:gd name="connsiteY3" fmla="*/ 36195 h 36267"/>
                    <a:gd name="connsiteX4" fmla="*/ 0 w 36194"/>
                    <a:gd name="connsiteY4" fmla="*/ 18098 h 36267"/>
                    <a:gd name="connsiteX5" fmla="*/ 9525 w 36194"/>
                    <a:gd name="connsiteY5" fmla="*/ 18098 h 36267"/>
                    <a:gd name="connsiteX6" fmla="*/ 18097 w 36194"/>
                    <a:gd name="connsiteY6" fmla="*/ 26670 h 36267"/>
                    <a:gd name="connsiteX7" fmla="*/ 26670 w 36194"/>
                    <a:gd name="connsiteY7" fmla="*/ 18098 h 36267"/>
                    <a:gd name="connsiteX8" fmla="*/ 18097 w 36194"/>
                    <a:gd name="connsiteY8" fmla="*/ 9525 h 36267"/>
                    <a:gd name="connsiteX9" fmla="*/ 9525 w 36194"/>
                    <a:gd name="connsiteY9" fmla="*/ 18098 h 36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94" h="36267">
                      <a:moveTo>
                        <a:pt x="0" y="18098"/>
                      </a:moveTo>
                      <a:cubicBezTo>
                        <a:pt x="0" y="7620"/>
                        <a:pt x="8572" y="0"/>
                        <a:pt x="18097" y="0"/>
                      </a:cubicBezTo>
                      <a:cubicBezTo>
                        <a:pt x="28575" y="0"/>
                        <a:pt x="36195" y="8573"/>
                        <a:pt x="36195" y="18098"/>
                      </a:cubicBezTo>
                      <a:cubicBezTo>
                        <a:pt x="36195" y="28575"/>
                        <a:pt x="27622" y="36195"/>
                        <a:pt x="18097" y="36195"/>
                      </a:cubicBezTo>
                      <a:cubicBezTo>
                        <a:pt x="8572" y="37148"/>
                        <a:pt x="0" y="28575"/>
                        <a:pt x="0" y="18098"/>
                      </a:cubicBezTo>
                      <a:close/>
                      <a:moveTo>
                        <a:pt x="9525" y="18098"/>
                      </a:moveTo>
                      <a:cubicBezTo>
                        <a:pt x="9525" y="22860"/>
                        <a:pt x="13335" y="26670"/>
                        <a:pt x="18097" y="26670"/>
                      </a:cubicBezTo>
                      <a:cubicBezTo>
                        <a:pt x="22860" y="26670"/>
                        <a:pt x="26670" y="22860"/>
                        <a:pt x="26670" y="18098"/>
                      </a:cubicBezTo>
                      <a:cubicBezTo>
                        <a:pt x="26670" y="13335"/>
                        <a:pt x="22860" y="9525"/>
                        <a:pt x="18097" y="9525"/>
                      </a:cubicBezTo>
                      <a:cubicBezTo>
                        <a:pt x="14288" y="9525"/>
                        <a:pt x="9525" y="13335"/>
                        <a:pt x="9525" y="18098"/>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79" name="Freeform: Shape 278">
                  <a:extLst>
                    <a:ext uri="{FF2B5EF4-FFF2-40B4-BE49-F238E27FC236}">
                      <a16:creationId xmlns:a16="http://schemas.microsoft.com/office/drawing/2014/main" id="{8F3FA3AA-C458-48D7-BC16-B68C526485C1}"/>
                    </a:ext>
                  </a:extLst>
                </p:cNvPr>
                <p:cNvSpPr/>
                <p:nvPr/>
              </p:nvSpPr>
              <p:spPr>
                <a:xfrm>
                  <a:off x="7884761" y="2941986"/>
                  <a:ext cx="64770" cy="64770"/>
                </a:xfrm>
                <a:custGeom>
                  <a:avLst/>
                  <a:gdLst>
                    <a:gd name="connsiteX0" fmla="*/ 0 w 64770"/>
                    <a:gd name="connsiteY0" fmla="*/ 32385 h 64770"/>
                    <a:gd name="connsiteX1" fmla="*/ 32385 w 64770"/>
                    <a:gd name="connsiteY1" fmla="*/ 0 h 64770"/>
                    <a:gd name="connsiteX2" fmla="*/ 64770 w 64770"/>
                    <a:gd name="connsiteY2" fmla="*/ 32385 h 64770"/>
                    <a:gd name="connsiteX3" fmla="*/ 32385 w 64770"/>
                    <a:gd name="connsiteY3" fmla="*/ 64770 h 64770"/>
                    <a:gd name="connsiteX4" fmla="*/ 0 w 64770"/>
                    <a:gd name="connsiteY4" fmla="*/ 32385 h 64770"/>
                    <a:gd name="connsiteX5" fmla="*/ 9525 w 64770"/>
                    <a:gd name="connsiteY5" fmla="*/ 32385 h 64770"/>
                    <a:gd name="connsiteX6" fmla="*/ 32385 w 64770"/>
                    <a:gd name="connsiteY6" fmla="*/ 55245 h 64770"/>
                    <a:gd name="connsiteX7" fmla="*/ 55245 w 64770"/>
                    <a:gd name="connsiteY7" fmla="*/ 32385 h 64770"/>
                    <a:gd name="connsiteX8" fmla="*/ 32385 w 64770"/>
                    <a:gd name="connsiteY8" fmla="*/ 9525 h 64770"/>
                    <a:gd name="connsiteX9" fmla="*/ 9525 w 64770"/>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70" h="64770">
                      <a:moveTo>
                        <a:pt x="0" y="32385"/>
                      </a:moveTo>
                      <a:cubicBezTo>
                        <a:pt x="0" y="14288"/>
                        <a:pt x="14288" y="0"/>
                        <a:pt x="32385" y="0"/>
                      </a:cubicBezTo>
                      <a:cubicBezTo>
                        <a:pt x="50483" y="0"/>
                        <a:pt x="64770" y="14288"/>
                        <a:pt x="64770" y="32385"/>
                      </a:cubicBezTo>
                      <a:cubicBezTo>
                        <a:pt x="64770" y="50483"/>
                        <a:pt x="50483" y="64770"/>
                        <a:pt x="32385" y="64770"/>
                      </a:cubicBezTo>
                      <a:cubicBezTo>
                        <a:pt x="14288" y="64770"/>
                        <a:pt x="0" y="50483"/>
                        <a:pt x="0" y="32385"/>
                      </a:cubicBezTo>
                      <a:close/>
                      <a:moveTo>
                        <a:pt x="9525" y="32385"/>
                      </a:moveTo>
                      <a:cubicBezTo>
                        <a:pt x="9525" y="44768"/>
                        <a:pt x="20003" y="55245"/>
                        <a:pt x="32385" y="55245"/>
                      </a:cubicBezTo>
                      <a:cubicBezTo>
                        <a:pt x="44768" y="55245"/>
                        <a:pt x="55245" y="44768"/>
                        <a:pt x="55245" y="32385"/>
                      </a:cubicBezTo>
                      <a:cubicBezTo>
                        <a:pt x="55245" y="20003"/>
                        <a:pt x="44768" y="9525"/>
                        <a:pt x="32385" y="9525"/>
                      </a:cubicBezTo>
                      <a:cubicBezTo>
                        <a:pt x="20003" y="9525"/>
                        <a:pt x="9525" y="20003"/>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80" name="Freeform: Shape 279">
                  <a:extLst>
                    <a:ext uri="{FF2B5EF4-FFF2-40B4-BE49-F238E27FC236}">
                      <a16:creationId xmlns:a16="http://schemas.microsoft.com/office/drawing/2014/main" id="{C33D88FA-B996-4585-8652-340AE7928E8E}"/>
                    </a:ext>
                  </a:extLst>
                </p:cNvPr>
                <p:cNvSpPr/>
                <p:nvPr/>
              </p:nvSpPr>
              <p:spPr>
                <a:xfrm>
                  <a:off x="7598059" y="3224878"/>
                  <a:ext cx="64769" cy="64770"/>
                </a:xfrm>
                <a:custGeom>
                  <a:avLst/>
                  <a:gdLst>
                    <a:gd name="connsiteX0" fmla="*/ 0 w 64769"/>
                    <a:gd name="connsiteY0" fmla="*/ 32385 h 64770"/>
                    <a:gd name="connsiteX1" fmla="*/ 32385 w 64769"/>
                    <a:gd name="connsiteY1" fmla="*/ 0 h 64770"/>
                    <a:gd name="connsiteX2" fmla="*/ 64770 w 64769"/>
                    <a:gd name="connsiteY2" fmla="*/ 32385 h 64770"/>
                    <a:gd name="connsiteX3" fmla="*/ 32385 w 64769"/>
                    <a:gd name="connsiteY3" fmla="*/ 64770 h 64770"/>
                    <a:gd name="connsiteX4" fmla="*/ 0 w 64769"/>
                    <a:gd name="connsiteY4" fmla="*/ 32385 h 64770"/>
                    <a:gd name="connsiteX5" fmla="*/ 9525 w 64769"/>
                    <a:gd name="connsiteY5" fmla="*/ 32385 h 64770"/>
                    <a:gd name="connsiteX6" fmla="*/ 32385 w 64769"/>
                    <a:gd name="connsiteY6" fmla="*/ 55245 h 64770"/>
                    <a:gd name="connsiteX7" fmla="*/ 55245 w 64769"/>
                    <a:gd name="connsiteY7" fmla="*/ 32385 h 64770"/>
                    <a:gd name="connsiteX8" fmla="*/ 32385 w 64769"/>
                    <a:gd name="connsiteY8" fmla="*/ 9525 h 64770"/>
                    <a:gd name="connsiteX9" fmla="*/ 9525 w 64769"/>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70">
                      <a:moveTo>
                        <a:pt x="0" y="32385"/>
                      </a:moveTo>
                      <a:cubicBezTo>
                        <a:pt x="0" y="14288"/>
                        <a:pt x="14288" y="0"/>
                        <a:pt x="32385" y="0"/>
                      </a:cubicBezTo>
                      <a:cubicBezTo>
                        <a:pt x="50482" y="0"/>
                        <a:pt x="64770" y="14288"/>
                        <a:pt x="64770" y="32385"/>
                      </a:cubicBezTo>
                      <a:cubicBezTo>
                        <a:pt x="64770" y="50483"/>
                        <a:pt x="50482" y="64770"/>
                        <a:pt x="32385" y="64770"/>
                      </a:cubicBezTo>
                      <a:cubicBezTo>
                        <a:pt x="14288" y="63818"/>
                        <a:pt x="0" y="49530"/>
                        <a:pt x="0" y="32385"/>
                      </a:cubicBezTo>
                      <a:close/>
                      <a:moveTo>
                        <a:pt x="9525" y="32385"/>
                      </a:moveTo>
                      <a:cubicBezTo>
                        <a:pt x="9525" y="44768"/>
                        <a:pt x="20002" y="55245"/>
                        <a:pt x="32385" y="55245"/>
                      </a:cubicBezTo>
                      <a:cubicBezTo>
                        <a:pt x="44768" y="55245"/>
                        <a:pt x="55245" y="44768"/>
                        <a:pt x="55245" y="32385"/>
                      </a:cubicBezTo>
                      <a:cubicBezTo>
                        <a:pt x="55245" y="20003"/>
                        <a:pt x="44768" y="9525"/>
                        <a:pt x="32385" y="9525"/>
                      </a:cubicBezTo>
                      <a:cubicBezTo>
                        <a:pt x="20002" y="9525"/>
                        <a:pt x="9525" y="19050"/>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81" name="Freeform: Shape 280">
                  <a:extLst>
                    <a:ext uri="{FF2B5EF4-FFF2-40B4-BE49-F238E27FC236}">
                      <a16:creationId xmlns:a16="http://schemas.microsoft.com/office/drawing/2014/main" id="{2D4A7547-A19A-4DE3-B1E7-FFE77B843E2B}"/>
                    </a:ext>
                  </a:extLst>
                </p:cNvPr>
                <p:cNvSpPr/>
                <p:nvPr/>
              </p:nvSpPr>
              <p:spPr>
                <a:xfrm>
                  <a:off x="7162766" y="2535269"/>
                  <a:ext cx="64769" cy="64770"/>
                </a:xfrm>
                <a:custGeom>
                  <a:avLst/>
                  <a:gdLst>
                    <a:gd name="connsiteX0" fmla="*/ 0 w 64769"/>
                    <a:gd name="connsiteY0" fmla="*/ 32385 h 64770"/>
                    <a:gd name="connsiteX1" fmla="*/ 32385 w 64769"/>
                    <a:gd name="connsiteY1" fmla="*/ 0 h 64770"/>
                    <a:gd name="connsiteX2" fmla="*/ 64770 w 64769"/>
                    <a:gd name="connsiteY2" fmla="*/ 32385 h 64770"/>
                    <a:gd name="connsiteX3" fmla="*/ 32385 w 64769"/>
                    <a:gd name="connsiteY3" fmla="*/ 64770 h 64770"/>
                    <a:gd name="connsiteX4" fmla="*/ 0 w 64769"/>
                    <a:gd name="connsiteY4" fmla="*/ 32385 h 64770"/>
                    <a:gd name="connsiteX5" fmla="*/ 9525 w 64769"/>
                    <a:gd name="connsiteY5" fmla="*/ 32385 h 64770"/>
                    <a:gd name="connsiteX6" fmla="*/ 32385 w 64769"/>
                    <a:gd name="connsiteY6" fmla="*/ 55245 h 64770"/>
                    <a:gd name="connsiteX7" fmla="*/ 55245 w 64769"/>
                    <a:gd name="connsiteY7" fmla="*/ 32385 h 64770"/>
                    <a:gd name="connsiteX8" fmla="*/ 32385 w 64769"/>
                    <a:gd name="connsiteY8" fmla="*/ 9525 h 64770"/>
                    <a:gd name="connsiteX9" fmla="*/ 9525 w 64769"/>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70">
                      <a:moveTo>
                        <a:pt x="0" y="32385"/>
                      </a:moveTo>
                      <a:cubicBezTo>
                        <a:pt x="0" y="14288"/>
                        <a:pt x="14288" y="0"/>
                        <a:pt x="32385" y="0"/>
                      </a:cubicBezTo>
                      <a:cubicBezTo>
                        <a:pt x="50482" y="0"/>
                        <a:pt x="64770" y="14288"/>
                        <a:pt x="64770" y="32385"/>
                      </a:cubicBezTo>
                      <a:cubicBezTo>
                        <a:pt x="64770" y="50483"/>
                        <a:pt x="50482" y="64770"/>
                        <a:pt x="32385" y="64770"/>
                      </a:cubicBezTo>
                      <a:cubicBezTo>
                        <a:pt x="15240" y="64770"/>
                        <a:pt x="0" y="50483"/>
                        <a:pt x="0" y="32385"/>
                      </a:cubicBezTo>
                      <a:close/>
                      <a:moveTo>
                        <a:pt x="9525" y="32385"/>
                      </a:moveTo>
                      <a:cubicBezTo>
                        <a:pt x="9525" y="44767"/>
                        <a:pt x="20003" y="55245"/>
                        <a:pt x="32385" y="55245"/>
                      </a:cubicBezTo>
                      <a:cubicBezTo>
                        <a:pt x="44768" y="55245"/>
                        <a:pt x="55245" y="44767"/>
                        <a:pt x="55245" y="32385"/>
                      </a:cubicBezTo>
                      <a:cubicBezTo>
                        <a:pt x="55245" y="20002"/>
                        <a:pt x="44768" y="9525"/>
                        <a:pt x="32385" y="9525"/>
                      </a:cubicBezTo>
                      <a:cubicBezTo>
                        <a:pt x="20003" y="9525"/>
                        <a:pt x="9525" y="20002"/>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82" name="Freeform: Shape 281">
                  <a:extLst>
                    <a:ext uri="{FF2B5EF4-FFF2-40B4-BE49-F238E27FC236}">
                      <a16:creationId xmlns:a16="http://schemas.microsoft.com/office/drawing/2014/main" id="{3FA0F607-FABB-4E5D-A1D7-750151AFBEA5}"/>
                    </a:ext>
                  </a:extLst>
                </p:cNvPr>
                <p:cNvSpPr/>
                <p:nvPr/>
              </p:nvSpPr>
              <p:spPr>
                <a:xfrm>
                  <a:off x="7500904" y="2600039"/>
                  <a:ext cx="64769" cy="64769"/>
                </a:xfrm>
                <a:custGeom>
                  <a:avLst/>
                  <a:gdLst>
                    <a:gd name="connsiteX0" fmla="*/ 0 w 64769"/>
                    <a:gd name="connsiteY0" fmla="*/ 32385 h 64769"/>
                    <a:gd name="connsiteX1" fmla="*/ 32385 w 64769"/>
                    <a:gd name="connsiteY1" fmla="*/ 0 h 64769"/>
                    <a:gd name="connsiteX2" fmla="*/ 64770 w 64769"/>
                    <a:gd name="connsiteY2" fmla="*/ 32385 h 64769"/>
                    <a:gd name="connsiteX3" fmla="*/ 32385 w 64769"/>
                    <a:gd name="connsiteY3" fmla="*/ 64770 h 64769"/>
                    <a:gd name="connsiteX4" fmla="*/ 0 w 64769"/>
                    <a:gd name="connsiteY4" fmla="*/ 32385 h 64769"/>
                    <a:gd name="connsiteX5" fmla="*/ 9525 w 64769"/>
                    <a:gd name="connsiteY5" fmla="*/ 32385 h 64769"/>
                    <a:gd name="connsiteX6" fmla="*/ 32385 w 64769"/>
                    <a:gd name="connsiteY6" fmla="*/ 55245 h 64769"/>
                    <a:gd name="connsiteX7" fmla="*/ 55245 w 64769"/>
                    <a:gd name="connsiteY7" fmla="*/ 32385 h 64769"/>
                    <a:gd name="connsiteX8" fmla="*/ 32385 w 64769"/>
                    <a:gd name="connsiteY8" fmla="*/ 9525 h 64769"/>
                    <a:gd name="connsiteX9" fmla="*/ 9525 w 64769"/>
                    <a:gd name="connsiteY9" fmla="*/ 32385 h 64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69">
                      <a:moveTo>
                        <a:pt x="0" y="32385"/>
                      </a:moveTo>
                      <a:cubicBezTo>
                        <a:pt x="0" y="14288"/>
                        <a:pt x="14288" y="0"/>
                        <a:pt x="32385" y="0"/>
                      </a:cubicBezTo>
                      <a:cubicBezTo>
                        <a:pt x="50482" y="0"/>
                        <a:pt x="64770" y="14288"/>
                        <a:pt x="64770" y="32385"/>
                      </a:cubicBezTo>
                      <a:cubicBezTo>
                        <a:pt x="64770" y="50482"/>
                        <a:pt x="50482" y="64770"/>
                        <a:pt x="32385" y="64770"/>
                      </a:cubicBezTo>
                      <a:cubicBezTo>
                        <a:pt x="14288" y="64770"/>
                        <a:pt x="0" y="50482"/>
                        <a:pt x="0" y="32385"/>
                      </a:cubicBezTo>
                      <a:close/>
                      <a:moveTo>
                        <a:pt x="9525" y="32385"/>
                      </a:moveTo>
                      <a:cubicBezTo>
                        <a:pt x="9525" y="44767"/>
                        <a:pt x="20003" y="55245"/>
                        <a:pt x="32385" y="55245"/>
                      </a:cubicBezTo>
                      <a:cubicBezTo>
                        <a:pt x="44768" y="55245"/>
                        <a:pt x="55245" y="44767"/>
                        <a:pt x="55245" y="32385"/>
                      </a:cubicBezTo>
                      <a:cubicBezTo>
                        <a:pt x="55245" y="20002"/>
                        <a:pt x="44768" y="9525"/>
                        <a:pt x="32385" y="9525"/>
                      </a:cubicBezTo>
                      <a:cubicBezTo>
                        <a:pt x="19050" y="9525"/>
                        <a:pt x="9525" y="20002"/>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grpSp>
        <p:grpSp>
          <p:nvGrpSpPr>
            <p:cNvPr id="240" name="Group 239">
              <a:extLst>
                <a:ext uri="{FF2B5EF4-FFF2-40B4-BE49-F238E27FC236}">
                  <a16:creationId xmlns:a16="http://schemas.microsoft.com/office/drawing/2014/main" id="{7FE7A8E5-07D6-4A30-BD11-1A4F22AC3845}"/>
                </a:ext>
              </a:extLst>
            </p:cNvPr>
            <p:cNvGrpSpPr/>
            <p:nvPr/>
          </p:nvGrpSpPr>
          <p:grpSpPr>
            <a:xfrm rot="2657269">
              <a:off x="3299359" y="2701107"/>
              <a:ext cx="1064580" cy="1197230"/>
              <a:chOff x="3497846" y="4012836"/>
              <a:chExt cx="1064580" cy="1197230"/>
            </a:xfrm>
            <a:grpFill/>
          </p:grpSpPr>
          <p:grpSp>
            <p:nvGrpSpPr>
              <p:cNvPr id="258" name="Group 257">
                <a:extLst>
                  <a:ext uri="{FF2B5EF4-FFF2-40B4-BE49-F238E27FC236}">
                    <a16:creationId xmlns:a16="http://schemas.microsoft.com/office/drawing/2014/main" id="{8846FDA8-EA3E-42B7-9FB1-D7917BEA338E}"/>
                  </a:ext>
                </a:extLst>
              </p:cNvPr>
              <p:cNvGrpSpPr/>
              <p:nvPr/>
            </p:nvGrpSpPr>
            <p:grpSpPr>
              <a:xfrm>
                <a:off x="3872619" y="4012836"/>
                <a:ext cx="689807" cy="764623"/>
                <a:chOff x="7162766" y="2403823"/>
                <a:chExt cx="799147" cy="885825"/>
              </a:xfrm>
              <a:grpFill/>
            </p:grpSpPr>
            <p:sp>
              <p:nvSpPr>
                <p:cNvPr id="267" name="Freeform: Shape 266">
                  <a:extLst>
                    <a:ext uri="{FF2B5EF4-FFF2-40B4-BE49-F238E27FC236}">
                      <a16:creationId xmlns:a16="http://schemas.microsoft.com/office/drawing/2014/main" id="{7B330EA7-4170-4DB9-B3CF-A939ACE51C5D}"/>
                    </a:ext>
                  </a:extLst>
                </p:cNvPr>
                <p:cNvSpPr/>
                <p:nvPr/>
              </p:nvSpPr>
              <p:spPr>
                <a:xfrm>
                  <a:off x="7667591" y="2403823"/>
                  <a:ext cx="205740" cy="205740"/>
                </a:xfrm>
                <a:custGeom>
                  <a:avLst/>
                  <a:gdLst>
                    <a:gd name="connsiteX0" fmla="*/ 0 w 205740"/>
                    <a:gd name="connsiteY0" fmla="*/ 102870 h 205740"/>
                    <a:gd name="connsiteX1" fmla="*/ 102870 w 205740"/>
                    <a:gd name="connsiteY1" fmla="*/ 0 h 205740"/>
                    <a:gd name="connsiteX2" fmla="*/ 205740 w 205740"/>
                    <a:gd name="connsiteY2" fmla="*/ 102870 h 205740"/>
                    <a:gd name="connsiteX3" fmla="*/ 102870 w 205740"/>
                    <a:gd name="connsiteY3" fmla="*/ 205740 h 205740"/>
                    <a:gd name="connsiteX4" fmla="*/ 0 w 205740"/>
                    <a:gd name="connsiteY4" fmla="*/ 102870 h 205740"/>
                    <a:gd name="connsiteX5" fmla="*/ 28575 w 205740"/>
                    <a:gd name="connsiteY5" fmla="*/ 102870 h 205740"/>
                    <a:gd name="connsiteX6" fmla="*/ 102870 w 205740"/>
                    <a:gd name="connsiteY6" fmla="*/ 177165 h 205740"/>
                    <a:gd name="connsiteX7" fmla="*/ 177165 w 205740"/>
                    <a:gd name="connsiteY7" fmla="*/ 102870 h 205740"/>
                    <a:gd name="connsiteX8" fmla="*/ 102870 w 205740"/>
                    <a:gd name="connsiteY8" fmla="*/ 28575 h 205740"/>
                    <a:gd name="connsiteX9" fmla="*/ 28575 w 205740"/>
                    <a:gd name="connsiteY9" fmla="*/ 102870 h 205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740" h="205740">
                      <a:moveTo>
                        <a:pt x="0" y="102870"/>
                      </a:moveTo>
                      <a:cubicBezTo>
                        <a:pt x="0" y="45720"/>
                        <a:pt x="46673" y="0"/>
                        <a:pt x="102870" y="0"/>
                      </a:cubicBezTo>
                      <a:cubicBezTo>
                        <a:pt x="160020" y="0"/>
                        <a:pt x="205740" y="46673"/>
                        <a:pt x="205740" y="102870"/>
                      </a:cubicBezTo>
                      <a:cubicBezTo>
                        <a:pt x="205740" y="160020"/>
                        <a:pt x="159068" y="205740"/>
                        <a:pt x="102870" y="205740"/>
                      </a:cubicBezTo>
                      <a:cubicBezTo>
                        <a:pt x="46673" y="205740"/>
                        <a:pt x="0" y="159068"/>
                        <a:pt x="0" y="102870"/>
                      </a:cubicBezTo>
                      <a:close/>
                      <a:moveTo>
                        <a:pt x="28575" y="102870"/>
                      </a:moveTo>
                      <a:cubicBezTo>
                        <a:pt x="28575" y="143828"/>
                        <a:pt x="61913" y="177165"/>
                        <a:pt x="102870" y="177165"/>
                      </a:cubicBezTo>
                      <a:cubicBezTo>
                        <a:pt x="143828" y="177165"/>
                        <a:pt x="177165" y="143828"/>
                        <a:pt x="177165" y="102870"/>
                      </a:cubicBezTo>
                      <a:cubicBezTo>
                        <a:pt x="177165" y="61913"/>
                        <a:pt x="143828" y="28575"/>
                        <a:pt x="102870" y="28575"/>
                      </a:cubicBezTo>
                      <a:cubicBezTo>
                        <a:pt x="61913" y="27623"/>
                        <a:pt x="28575" y="61913"/>
                        <a:pt x="28575" y="10287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68" name="Freeform: Shape 267">
                  <a:extLst>
                    <a:ext uri="{FF2B5EF4-FFF2-40B4-BE49-F238E27FC236}">
                      <a16:creationId xmlns:a16="http://schemas.microsoft.com/office/drawing/2014/main" id="{2309349F-9D12-4927-BA5D-7BAA0B556AF0}"/>
                    </a:ext>
                  </a:extLst>
                </p:cNvPr>
                <p:cNvSpPr/>
                <p:nvPr/>
              </p:nvSpPr>
              <p:spPr>
                <a:xfrm>
                  <a:off x="7531384" y="2800064"/>
                  <a:ext cx="36194" cy="36194"/>
                </a:xfrm>
                <a:custGeom>
                  <a:avLst/>
                  <a:gdLst>
                    <a:gd name="connsiteX0" fmla="*/ 0 w 36194"/>
                    <a:gd name="connsiteY0" fmla="*/ 18097 h 36194"/>
                    <a:gd name="connsiteX1" fmla="*/ 18098 w 36194"/>
                    <a:gd name="connsiteY1" fmla="*/ 0 h 36194"/>
                    <a:gd name="connsiteX2" fmla="*/ 36195 w 36194"/>
                    <a:gd name="connsiteY2" fmla="*/ 18097 h 36194"/>
                    <a:gd name="connsiteX3" fmla="*/ 18098 w 36194"/>
                    <a:gd name="connsiteY3" fmla="*/ 36195 h 36194"/>
                    <a:gd name="connsiteX4" fmla="*/ 0 w 36194"/>
                    <a:gd name="connsiteY4" fmla="*/ 18097 h 36194"/>
                    <a:gd name="connsiteX5" fmla="*/ 9525 w 36194"/>
                    <a:gd name="connsiteY5" fmla="*/ 18097 h 36194"/>
                    <a:gd name="connsiteX6" fmla="*/ 18098 w 36194"/>
                    <a:gd name="connsiteY6" fmla="*/ 26670 h 36194"/>
                    <a:gd name="connsiteX7" fmla="*/ 26670 w 36194"/>
                    <a:gd name="connsiteY7" fmla="*/ 18097 h 36194"/>
                    <a:gd name="connsiteX8" fmla="*/ 18098 w 36194"/>
                    <a:gd name="connsiteY8" fmla="*/ 9525 h 36194"/>
                    <a:gd name="connsiteX9" fmla="*/ 9525 w 36194"/>
                    <a:gd name="connsiteY9" fmla="*/ 18097 h 36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94" h="36194">
                      <a:moveTo>
                        <a:pt x="0" y="18097"/>
                      </a:moveTo>
                      <a:cubicBezTo>
                        <a:pt x="0" y="7620"/>
                        <a:pt x="8573" y="0"/>
                        <a:pt x="18098" y="0"/>
                      </a:cubicBezTo>
                      <a:cubicBezTo>
                        <a:pt x="28575" y="0"/>
                        <a:pt x="36195" y="8572"/>
                        <a:pt x="36195" y="18097"/>
                      </a:cubicBezTo>
                      <a:cubicBezTo>
                        <a:pt x="36195" y="27622"/>
                        <a:pt x="27623" y="36195"/>
                        <a:pt x="18098" y="36195"/>
                      </a:cubicBezTo>
                      <a:cubicBezTo>
                        <a:pt x="8573" y="36195"/>
                        <a:pt x="0" y="28575"/>
                        <a:pt x="0" y="18097"/>
                      </a:cubicBezTo>
                      <a:close/>
                      <a:moveTo>
                        <a:pt x="9525" y="18097"/>
                      </a:moveTo>
                      <a:cubicBezTo>
                        <a:pt x="9525" y="22860"/>
                        <a:pt x="13335" y="26670"/>
                        <a:pt x="18098" y="26670"/>
                      </a:cubicBezTo>
                      <a:cubicBezTo>
                        <a:pt x="22860" y="26670"/>
                        <a:pt x="26670" y="22860"/>
                        <a:pt x="26670" y="18097"/>
                      </a:cubicBezTo>
                      <a:cubicBezTo>
                        <a:pt x="26670" y="13335"/>
                        <a:pt x="22860" y="9525"/>
                        <a:pt x="18098" y="9525"/>
                      </a:cubicBezTo>
                      <a:cubicBezTo>
                        <a:pt x="14288" y="8572"/>
                        <a:pt x="9525" y="13335"/>
                        <a:pt x="9525" y="18097"/>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69" name="Freeform: Shape 268">
                  <a:extLst>
                    <a:ext uri="{FF2B5EF4-FFF2-40B4-BE49-F238E27FC236}">
                      <a16:creationId xmlns:a16="http://schemas.microsoft.com/office/drawing/2014/main" id="{014F4189-EAF7-475D-99A0-BCF6CAA36FA4}"/>
                    </a:ext>
                  </a:extLst>
                </p:cNvPr>
                <p:cNvSpPr/>
                <p:nvPr/>
              </p:nvSpPr>
              <p:spPr>
                <a:xfrm>
                  <a:off x="7925719" y="3029616"/>
                  <a:ext cx="36194" cy="36267"/>
                </a:xfrm>
                <a:custGeom>
                  <a:avLst/>
                  <a:gdLst>
                    <a:gd name="connsiteX0" fmla="*/ 0 w 36194"/>
                    <a:gd name="connsiteY0" fmla="*/ 18098 h 36267"/>
                    <a:gd name="connsiteX1" fmla="*/ 18097 w 36194"/>
                    <a:gd name="connsiteY1" fmla="*/ 0 h 36267"/>
                    <a:gd name="connsiteX2" fmla="*/ 36195 w 36194"/>
                    <a:gd name="connsiteY2" fmla="*/ 18098 h 36267"/>
                    <a:gd name="connsiteX3" fmla="*/ 18097 w 36194"/>
                    <a:gd name="connsiteY3" fmla="*/ 36195 h 36267"/>
                    <a:gd name="connsiteX4" fmla="*/ 0 w 36194"/>
                    <a:gd name="connsiteY4" fmla="*/ 18098 h 36267"/>
                    <a:gd name="connsiteX5" fmla="*/ 9525 w 36194"/>
                    <a:gd name="connsiteY5" fmla="*/ 18098 h 36267"/>
                    <a:gd name="connsiteX6" fmla="*/ 18097 w 36194"/>
                    <a:gd name="connsiteY6" fmla="*/ 26670 h 36267"/>
                    <a:gd name="connsiteX7" fmla="*/ 26670 w 36194"/>
                    <a:gd name="connsiteY7" fmla="*/ 18098 h 36267"/>
                    <a:gd name="connsiteX8" fmla="*/ 18097 w 36194"/>
                    <a:gd name="connsiteY8" fmla="*/ 9525 h 36267"/>
                    <a:gd name="connsiteX9" fmla="*/ 9525 w 36194"/>
                    <a:gd name="connsiteY9" fmla="*/ 18098 h 36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94" h="36267">
                      <a:moveTo>
                        <a:pt x="0" y="18098"/>
                      </a:moveTo>
                      <a:cubicBezTo>
                        <a:pt x="0" y="7620"/>
                        <a:pt x="8572" y="0"/>
                        <a:pt x="18097" y="0"/>
                      </a:cubicBezTo>
                      <a:cubicBezTo>
                        <a:pt x="28575" y="0"/>
                        <a:pt x="36195" y="8573"/>
                        <a:pt x="36195" y="18098"/>
                      </a:cubicBezTo>
                      <a:cubicBezTo>
                        <a:pt x="36195" y="28575"/>
                        <a:pt x="27622" y="36195"/>
                        <a:pt x="18097" y="36195"/>
                      </a:cubicBezTo>
                      <a:cubicBezTo>
                        <a:pt x="8572" y="37148"/>
                        <a:pt x="0" y="28575"/>
                        <a:pt x="0" y="18098"/>
                      </a:cubicBezTo>
                      <a:close/>
                      <a:moveTo>
                        <a:pt x="9525" y="18098"/>
                      </a:moveTo>
                      <a:cubicBezTo>
                        <a:pt x="9525" y="22860"/>
                        <a:pt x="13335" y="26670"/>
                        <a:pt x="18097" y="26670"/>
                      </a:cubicBezTo>
                      <a:cubicBezTo>
                        <a:pt x="22860" y="26670"/>
                        <a:pt x="26670" y="22860"/>
                        <a:pt x="26670" y="18098"/>
                      </a:cubicBezTo>
                      <a:cubicBezTo>
                        <a:pt x="26670" y="13335"/>
                        <a:pt x="22860" y="9525"/>
                        <a:pt x="18097" y="9525"/>
                      </a:cubicBezTo>
                      <a:cubicBezTo>
                        <a:pt x="14288" y="9525"/>
                        <a:pt x="9525" y="13335"/>
                        <a:pt x="9525" y="18098"/>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70" name="Freeform: Shape 269">
                  <a:extLst>
                    <a:ext uri="{FF2B5EF4-FFF2-40B4-BE49-F238E27FC236}">
                      <a16:creationId xmlns:a16="http://schemas.microsoft.com/office/drawing/2014/main" id="{91B2AE52-980E-4304-B1C4-D77A77B24B5C}"/>
                    </a:ext>
                  </a:extLst>
                </p:cNvPr>
                <p:cNvSpPr/>
                <p:nvPr/>
              </p:nvSpPr>
              <p:spPr>
                <a:xfrm>
                  <a:off x="7884761" y="2941986"/>
                  <a:ext cx="64770" cy="64770"/>
                </a:xfrm>
                <a:custGeom>
                  <a:avLst/>
                  <a:gdLst>
                    <a:gd name="connsiteX0" fmla="*/ 0 w 64770"/>
                    <a:gd name="connsiteY0" fmla="*/ 32385 h 64770"/>
                    <a:gd name="connsiteX1" fmla="*/ 32385 w 64770"/>
                    <a:gd name="connsiteY1" fmla="*/ 0 h 64770"/>
                    <a:gd name="connsiteX2" fmla="*/ 64770 w 64770"/>
                    <a:gd name="connsiteY2" fmla="*/ 32385 h 64770"/>
                    <a:gd name="connsiteX3" fmla="*/ 32385 w 64770"/>
                    <a:gd name="connsiteY3" fmla="*/ 64770 h 64770"/>
                    <a:gd name="connsiteX4" fmla="*/ 0 w 64770"/>
                    <a:gd name="connsiteY4" fmla="*/ 32385 h 64770"/>
                    <a:gd name="connsiteX5" fmla="*/ 9525 w 64770"/>
                    <a:gd name="connsiteY5" fmla="*/ 32385 h 64770"/>
                    <a:gd name="connsiteX6" fmla="*/ 32385 w 64770"/>
                    <a:gd name="connsiteY6" fmla="*/ 55245 h 64770"/>
                    <a:gd name="connsiteX7" fmla="*/ 55245 w 64770"/>
                    <a:gd name="connsiteY7" fmla="*/ 32385 h 64770"/>
                    <a:gd name="connsiteX8" fmla="*/ 32385 w 64770"/>
                    <a:gd name="connsiteY8" fmla="*/ 9525 h 64770"/>
                    <a:gd name="connsiteX9" fmla="*/ 9525 w 64770"/>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70" h="64770">
                      <a:moveTo>
                        <a:pt x="0" y="32385"/>
                      </a:moveTo>
                      <a:cubicBezTo>
                        <a:pt x="0" y="14288"/>
                        <a:pt x="14288" y="0"/>
                        <a:pt x="32385" y="0"/>
                      </a:cubicBezTo>
                      <a:cubicBezTo>
                        <a:pt x="50483" y="0"/>
                        <a:pt x="64770" y="14288"/>
                        <a:pt x="64770" y="32385"/>
                      </a:cubicBezTo>
                      <a:cubicBezTo>
                        <a:pt x="64770" y="50483"/>
                        <a:pt x="50483" y="64770"/>
                        <a:pt x="32385" y="64770"/>
                      </a:cubicBezTo>
                      <a:cubicBezTo>
                        <a:pt x="14288" y="64770"/>
                        <a:pt x="0" y="50483"/>
                        <a:pt x="0" y="32385"/>
                      </a:cubicBezTo>
                      <a:close/>
                      <a:moveTo>
                        <a:pt x="9525" y="32385"/>
                      </a:moveTo>
                      <a:cubicBezTo>
                        <a:pt x="9525" y="44768"/>
                        <a:pt x="20003" y="55245"/>
                        <a:pt x="32385" y="55245"/>
                      </a:cubicBezTo>
                      <a:cubicBezTo>
                        <a:pt x="44768" y="55245"/>
                        <a:pt x="55245" y="44768"/>
                        <a:pt x="55245" y="32385"/>
                      </a:cubicBezTo>
                      <a:cubicBezTo>
                        <a:pt x="55245" y="20003"/>
                        <a:pt x="44768" y="9525"/>
                        <a:pt x="32385" y="9525"/>
                      </a:cubicBezTo>
                      <a:cubicBezTo>
                        <a:pt x="20003" y="9525"/>
                        <a:pt x="9525" y="20003"/>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71" name="Freeform: Shape 270">
                  <a:extLst>
                    <a:ext uri="{FF2B5EF4-FFF2-40B4-BE49-F238E27FC236}">
                      <a16:creationId xmlns:a16="http://schemas.microsoft.com/office/drawing/2014/main" id="{4C1095DA-6D53-4ECD-AB12-46DFC28DD97A}"/>
                    </a:ext>
                  </a:extLst>
                </p:cNvPr>
                <p:cNvSpPr/>
                <p:nvPr/>
              </p:nvSpPr>
              <p:spPr>
                <a:xfrm>
                  <a:off x="7598059" y="3224878"/>
                  <a:ext cx="64769" cy="64770"/>
                </a:xfrm>
                <a:custGeom>
                  <a:avLst/>
                  <a:gdLst>
                    <a:gd name="connsiteX0" fmla="*/ 0 w 64769"/>
                    <a:gd name="connsiteY0" fmla="*/ 32385 h 64770"/>
                    <a:gd name="connsiteX1" fmla="*/ 32385 w 64769"/>
                    <a:gd name="connsiteY1" fmla="*/ 0 h 64770"/>
                    <a:gd name="connsiteX2" fmla="*/ 64770 w 64769"/>
                    <a:gd name="connsiteY2" fmla="*/ 32385 h 64770"/>
                    <a:gd name="connsiteX3" fmla="*/ 32385 w 64769"/>
                    <a:gd name="connsiteY3" fmla="*/ 64770 h 64770"/>
                    <a:gd name="connsiteX4" fmla="*/ 0 w 64769"/>
                    <a:gd name="connsiteY4" fmla="*/ 32385 h 64770"/>
                    <a:gd name="connsiteX5" fmla="*/ 9525 w 64769"/>
                    <a:gd name="connsiteY5" fmla="*/ 32385 h 64770"/>
                    <a:gd name="connsiteX6" fmla="*/ 32385 w 64769"/>
                    <a:gd name="connsiteY6" fmla="*/ 55245 h 64770"/>
                    <a:gd name="connsiteX7" fmla="*/ 55245 w 64769"/>
                    <a:gd name="connsiteY7" fmla="*/ 32385 h 64770"/>
                    <a:gd name="connsiteX8" fmla="*/ 32385 w 64769"/>
                    <a:gd name="connsiteY8" fmla="*/ 9525 h 64770"/>
                    <a:gd name="connsiteX9" fmla="*/ 9525 w 64769"/>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70">
                      <a:moveTo>
                        <a:pt x="0" y="32385"/>
                      </a:moveTo>
                      <a:cubicBezTo>
                        <a:pt x="0" y="14288"/>
                        <a:pt x="14288" y="0"/>
                        <a:pt x="32385" y="0"/>
                      </a:cubicBezTo>
                      <a:cubicBezTo>
                        <a:pt x="50482" y="0"/>
                        <a:pt x="64770" y="14288"/>
                        <a:pt x="64770" y="32385"/>
                      </a:cubicBezTo>
                      <a:cubicBezTo>
                        <a:pt x="64770" y="50483"/>
                        <a:pt x="50482" y="64770"/>
                        <a:pt x="32385" y="64770"/>
                      </a:cubicBezTo>
                      <a:cubicBezTo>
                        <a:pt x="14288" y="63818"/>
                        <a:pt x="0" y="49530"/>
                        <a:pt x="0" y="32385"/>
                      </a:cubicBezTo>
                      <a:close/>
                      <a:moveTo>
                        <a:pt x="9525" y="32385"/>
                      </a:moveTo>
                      <a:cubicBezTo>
                        <a:pt x="9525" y="44768"/>
                        <a:pt x="20002" y="55245"/>
                        <a:pt x="32385" y="55245"/>
                      </a:cubicBezTo>
                      <a:cubicBezTo>
                        <a:pt x="44768" y="55245"/>
                        <a:pt x="55245" y="44768"/>
                        <a:pt x="55245" y="32385"/>
                      </a:cubicBezTo>
                      <a:cubicBezTo>
                        <a:pt x="55245" y="20003"/>
                        <a:pt x="44768" y="9525"/>
                        <a:pt x="32385" y="9525"/>
                      </a:cubicBezTo>
                      <a:cubicBezTo>
                        <a:pt x="20002" y="9525"/>
                        <a:pt x="9525" y="19050"/>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72" name="Freeform: Shape 271">
                  <a:extLst>
                    <a:ext uri="{FF2B5EF4-FFF2-40B4-BE49-F238E27FC236}">
                      <a16:creationId xmlns:a16="http://schemas.microsoft.com/office/drawing/2014/main" id="{15F44455-C35D-48D2-B215-A19A70A9B775}"/>
                    </a:ext>
                  </a:extLst>
                </p:cNvPr>
                <p:cNvSpPr/>
                <p:nvPr/>
              </p:nvSpPr>
              <p:spPr>
                <a:xfrm>
                  <a:off x="7162766" y="2535269"/>
                  <a:ext cx="64769" cy="64770"/>
                </a:xfrm>
                <a:custGeom>
                  <a:avLst/>
                  <a:gdLst>
                    <a:gd name="connsiteX0" fmla="*/ 0 w 64769"/>
                    <a:gd name="connsiteY0" fmla="*/ 32385 h 64770"/>
                    <a:gd name="connsiteX1" fmla="*/ 32385 w 64769"/>
                    <a:gd name="connsiteY1" fmla="*/ 0 h 64770"/>
                    <a:gd name="connsiteX2" fmla="*/ 64770 w 64769"/>
                    <a:gd name="connsiteY2" fmla="*/ 32385 h 64770"/>
                    <a:gd name="connsiteX3" fmla="*/ 32385 w 64769"/>
                    <a:gd name="connsiteY3" fmla="*/ 64770 h 64770"/>
                    <a:gd name="connsiteX4" fmla="*/ 0 w 64769"/>
                    <a:gd name="connsiteY4" fmla="*/ 32385 h 64770"/>
                    <a:gd name="connsiteX5" fmla="*/ 9525 w 64769"/>
                    <a:gd name="connsiteY5" fmla="*/ 32385 h 64770"/>
                    <a:gd name="connsiteX6" fmla="*/ 32385 w 64769"/>
                    <a:gd name="connsiteY6" fmla="*/ 55245 h 64770"/>
                    <a:gd name="connsiteX7" fmla="*/ 55245 w 64769"/>
                    <a:gd name="connsiteY7" fmla="*/ 32385 h 64770"/>
                    <a:gd name="connsiteX8" fmla="*/ 32385 w 64769"/>
                    <a:gd name="connsiteY8" fmla="*/ 9525 h 64770"/>
                    <a:gd name="connsiteX9" fmla="*/ 9525 w 64769"/>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70">
                      <a:moveTo>
                        <a:pt x="0" y="32385"/>
                      </a:moveTo>
                      <a:cubicBezTo>
                        <a:pt x="0" y="14288"/>
                        <a:pt x="14288" y="0"/>
                        <a:pt x="32385" y="0"/>
                      </a:cubicBezTo>
                      <a:cubicBezTo>
                        <a:pt x="50482" y="0"/>
                        <a:pt x="64770" y="14288"/>
                        <a:pt x="64770" y="32385"/>
                      </a:cubicBezTo>
                      <a:cubicBezTo>
                        <a:pt x="64770" y="50483"/>
                        <a:pt x="50482" y="64770"/>
                        <a:pt x="32385" y="64770"/>
                      </a:cubicBezTo>
                      <a:cubicBezTo>
                        <a:pt x="15240" y="64770"/>
                        <a:pt x="0" y="50483"/>
                        <a:pt x="0" y="32385"/>
                      </a:cubicBezTo>
                      <a:close/>
                      <a:moveTo>
                        <a:pt x="9525" y="32385"/>
                      </a:moveTo>
                      <a:cubicBezTo>
                        <a:pt x="9525" y="44767"/>
                        <a:pt x="20003" y="55245"/>
                        <a:pt x="32385" y="55245"/>
                      </a:cubicBezTo>
                      <a:cubicBezTo>
                        <a:pt x="44768" y="55245"/>
                        <a:pt x="55245" y="44767"/>
                        <a:pt x="55245" y="32385"/>
                      </a:cubicBezTo>
                      <a:cubicBezTo>
                        <a:pt x="55245" y="20002"/>
                        <a:pt x="44768" y="9525"/>
                        <a:pt x="32385" y="9525"/>
                      </a:cubicBezTo>
                      <a:cubicBezTo>
                        <a:pt x="20003" y="9525"/>
                        <a:pt x="9525" y="20002"/>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73" name="Freeform: Shape 272">
                  <a:extLst>
                    <a:ext uri="{FF2B5EF4-FFF2-40B4-BE49-F238E27FC236}">
                      <a16:creationId xmlns:a16="http://schemas.microsoft.com/office/drawing/2014/main" id="{728A6543-2D76-4C0E-9D99-13B4F22FC318}"/>
                    </a:ext>
                  </a:extLst>
                </p:cNvPr>
                <p:cNvSpPr/>
                <p:nvPr/>
              </p:nvSpPr>
              <p:spPr>
                <a:xfrm>
                  <a:off x="7500904" y="2600039"/>
                  <a:ext cx="64769" cy="64769"/>
                </a:xfrm>
                <a:custGeom>
                  <a:avLst/>
                  <a:gdLst>
                    <a:gd name="connsiteX0" fmla="*/ 0 w 64769"/>
                    <a:gd name="connsiteY0" fmla="*/ 32385 h 64769"/>
                    <a:gd name="connsiteX1" fmla="*/ 32385 w 64769"/>
                    <a:gd name="connsiteY1" fmla="*/ 0 h 64769"/>
                    <a:gd name="connsiteX2" fmla="*/ 64770 w 64769"/>
                    <a:gd name="connsiteY2" fmla="*/ 32385 h 64769"/>
                    <a:gd name="connsiteX3" fmla="*/ 32385 w 64769"/>
                    <a:gd name="connsiteY3" fmla="*/ 64770 h 64769"/>
                    <a:gd name="connsiteX4" fmla="*/ 0 w 64769"/>
                    <a:gd name="connsiteY4" fmla="*/ 32385 h 64769"/>
                    <a:gd name="connsiteX5" fmla="*/ 9525 w 64769"/>
                    <a:gd name="connsiteY5" fmla="*/ 32385 h 64769"/>
                    <a:gd name="connsiteX6" fmla="*/ 32385 w 64769"/>
                    <a:gd name="connsiteY6" fmla="*/ 55245 h 64769"/>
                    <a:gd name="connsiteX7" fmla="*/ 55245 w 64769"/>
                    <a:gd name="connsiteY7" fmla="*/ 32385 h 64769"/>
                    <a:gd name="connsiteX8" fmla="*/ 32385 w 64769"/>
                    <a:gd name="connsiteY8" fmla="*/ 9525 h 64769"/>
                    <a:gd name="connsiteX9" fmla="*/ 9525 w 64769"/>
                    <a:gd name="connsiteY9" fmla="*/ 32385 h 64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69">
                      <a:moveTo>
                        <a:pt x="0" y="32385"/>
                      </a:moveTo>
                      <a:cubicBezTo>
                        <a:pt x="0" y="14288"/>
                        <a:pt x="14288" y="0"/>
                        <a:pt x="32385" y="0"/>
                      </a:cubicBezTo>
                      <a:cubicBezTo>
                        <a:pt x="50482" y="0"/>
                        <a:pt x="64770" y="14288"/>
                        <a:pt x="64770" y="32385"/>
                      </a:cubicBezTo>
                      <a:cubicBezTo>
                        <a:pt x="64770" y="50482"/>
                        <a:pt x="50482" y="64770"/>
                        <a:pt x="32385" y="64770"/>
                      </a:cubicBezTo>
                      <a:cubicBezTo>
                        <a:pt x="14288" y="64770"/>
                        <a:pt x="0" y="50482"/>
                        <a:pt x="0" y="32385"/>
                      </a:cubicBezTo>
                      <a:close/>
                      <a:moveTo>
                        <a:pt x="9525" y="32385"/>
                      </a:moveTo>
                      <a:cubicBezTo>
                        <a:pt x="9525" y="44767"/>
                        <a:pt x="20003" y="55245"/>
                        <a:pt x="32385" y="55245"/>
                      </a:cubicBezTo>
                      <a:cubicBezTo>
                        <a:pt x="44768" y="55245"/>
                        <a:pt x="55245" y="44767"/>
                        <a:pt x="55245" y="32385"/>
                      </a:cubicBezTo>
                      <a:cubicBezTo>
                        <a:pt x="55245" y="20002"/>
                        <a:pt x="44768" y="9525"/>
                        <a:pt x="32385" y="9525"/>
                      </a:cubicBezTo>
                      <a:cubicBezTo>
                        <a:pt x="19050" y="9525"/>
                        <a:pt x="9525" y="20002"/>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grpSp>
            <p:nvGrpSpPr>
              <p:cNvPr id="259" name="Group 258">
                <a:extLst>
                  <a:ext uri="{FF2B5EF4-FFF2-40B4-BE49-F238E27FC236}">
                    <a16:creationId xmlns:a16="http://schemas.microsoft.com/office/drawing/2014/main" id="{682A32CC-0663-4A9B-9F43-FF94AB790BD3}"/>
                  </a:ext>
                </a:extLst>
              </p:cNvPr>
              <p:cNvGrpSpPr/>
              <p:nvPr/>
            </p:nvGrpSpPr>
            <p:grpSpPr>
              <a:xfrm>
                <a:off x="3497846" y="4445443"/>
                <a:ext cx="689807" cy="764623"/>
                <a:chOff x="7162766" y="2403823"/>
                <a:chExt cx="799147" cy="885825"/>
              </a:xfrm>
              <a:grpFill/>
            </p:grpSpPr>
            <p:sp>
              <p:nvSpPr>
                <p:cNvPr id="260" name="Freeform: Shape 259">
                  <a:extLst>
                    <a:ext uri="{FF2B5EF4-FFF2-40B4-BE49-F238E27FC236}">
                      <a16:creationId xmlns:a16="http://schemas.microsoft.com/office/drawing/2014/main" id="{BBB2E793-E987-4E4E-B367-3362203CA8D8}"/>
                    </a:ext>
                  </a:extLst>
                </p:cNvPr>
                <p:cNvSpPr/>
                <p:nvPr/>
              </p:nvSpPr>
              <p:spPr>
                <a:xfrm>
                  <a:off x="7667591" y="2403823"/>
                  <a:ext cx="205740" cy="205740"/>
                </a:xfrm>
                <a:custGeom>
                  <a:avLst/>
                  <a:gdLst>
                    <a:gd name="connsiteX0" fmla="*/ 0 w 205740"/>
                    <a:gd name="connsiteY0" fmla="*/ 102870 h 205740"/>
                    <a:gd name="connsiteX1" fmla="*/ 102870 w 205740"/>
                    <a:gd name="connsiteY1" fmla="*/ 0 h 205740"/>
                    <a:gd name="connsiteX2" fmla="*/ 205740 w 205740"/>
                    <a:gd name="connsiteY2" fmla="*/ 102870 h 205740"/>
                    <a:gd name="connsiteX3" fmla="*/ 102870 w 205740"/>
                    <a:gd name="connsiteY3" fmla="*/ 205740 h 205740"/>
                    <a:gd name="connsiteX4" fmla="*/ 0 w 205740"/>
                    <a:gd name="connsiteY4" fmla="*/ 102870 h 205740"/>
                    <a:gd name="connsiteX5" fmla="*/ 28575 w 205740"/>
                    <a:gd name="connsiteY5" fmla="*/ 102870 h 205740"/>
                    <a:gd name="connsiteX6" fmla="*/ 102870 w 205740"/>
                    <a:gd name="connsiteY6" fmla="*/ 177165 h 205740"/>
                    <a:gd name="connsiteX7" fmla="*/ 177165 w 205740"/>
                    <a:gd name="connsiteY7" fmla="*/ 102870 h 205740"/>
                    <a:gd name="connsiteX8" fmla="*/ 102870 w 205740"/>
                    <a:gd name="connsiteY8" fmla="*/ 28575 h 205740"/>
                    <a:gd name="connsiteX9" fmla="*/ 28575 w 205740"/>
                    <a:gd name="connsiteY9" fmla="*/ 102870 h 205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740" h="205740">
                      <a:moveTo>
                        <a:pt x="0" y="102870"/>
                      </a:moveTo>
                      <a:cubicBezTo>
                        <a:pt x="0" y="45720"/>
                        <a:pt x="46673" y="0"/>
                        <a:pt x="102870" y="0"/>
                      </a:cubicBezTo>
                      <a:cubicBezTo>
                        <a:pt x="160020" y="0"/>
                        <a:pt x="205740" y="46673"/>
                        <a:pt x="205740" y="102870"/>
                      </a:cubicBezTo>
                      <a:cubicBezTo>
                        <a:pt x="205740" y="160020"/>
                        <a:pt x="159068" y="205740"/>
                        <a:pt x="102870" y="205740"/>
                      </a:cubicBezTo>
                      <a:cubicBezTo>
                        <a:pt x="46673" y="205740"/>
                        <a:pt x="0" y="159068"/>
                        <a:pt x="0" y="102870"/>
                      </a:cubicBezTo>
                      <a:close/>
                      <a:moveTo>
                        <a:pt x="28575" y="102870"/>
                      </a:moveTo>
                      <a:cubicBezTo>
                        <a:pt x="28575" y="143828"/>
                        <a:pt x="61913" y="177165"/>
                        <a:pt x="102870" y="177165"/>
                      </a:cubicBezTo>
                      <a:cubicBezTo>
                        <a:pt x="143828" y="177165"/>
                        <a:pt x="177165" y="143828"/>
                        <a:pt x="177165" y="102870"/>
                      </a:cubicBezTo>
                      <a:cubicBezTo>
                        <a:pt x="177165" y="61913"/>
                        <a:pt x="143828" y="28575"/>
                        <a:pt x="102870" y="28575"/>
                      </a:cubicBezTo>
                      <a:cubicBezTo>
                        <a:pt x="61913" y="27623"/>
                        <a:pt x="28575" y="61913"/>
                        <a:pt x="28575" y="10287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61" name="Freeform: Shape 260">
                  <a:extLst>
                    <a:ext uri="{FF2B5EF4-FFF2-40B4-BE49-F238E27FC236}">
                      <a16:creationId xmlns:a16="http://schemas.microsoft.com/office/drawing/2014/main" id="{BC38AEF5-A4DC-40A4-A418-4994C860A006}"/>
                    </a:ext>
                  </a:extLst>
                </p:cNvPr>
                <p:cNvSpPr/>
                <p:nvPr/>
              </p:nvSpPr>
              <p:spPr>
                <a:xfrm>
                  <a:off x="7531384" y="2800064"/>
                  <a:ext cx="36194" cy="36194"/>
                </a:xfrm>
                <a:custGeom>
                  <a:avLst/>
                  <a:gdLst>
                    <a:gd name="connsiteX0" fmla="*/ 0 w 36194"/>
                    <a:gd name="connsiteY0" fmla="*/ 18097 h 36194"/>
                    <a:gd name="connsiteX1" fmla="*/ 18098 w 36194"/>
                    <a:gd name="connsiteY1" fmla="*/ 0 h 36194"/>
                    <a:gd name="connsiteX2" fmla="*/ 36195 w 36194"/>
                    <a:gd name="connsiteY2" fmla="*/ 18097 h 36194"/>
                    <a:gd name="connsiteX3" fmla="*/ 18098 w 36194"/>
                    <a:gd name="connsiteY3" fmla="*/ 36195 h 36194"/>
                    <a:gd name="connsiteX4" fmla="*/ 0 w 36194"/>
                    <a:gd name="connsiteY4" fmla="*/ 18097 h 36194"/>
                    <a:gd name="connsiteX5" fmla="*/ 9525 w 36194"/>
                    <a:gd name="connsiteY5" fmla="*/ 18097 h 36194"/>
                    <a:gd name="connsiteX6" fmla="*/ 18098 w 36194"/>
                    <a:gd name="connsiteY6" fmla="*/ 26670 h 36194"/>
                    <a:gd name="connsiteX7" fmla="*/ 26670 w 36194"/>
                    <a:gd name="connsiteY7" fmla="*/ 18097 h 36194"/>
                    <a:gd name="connsiteX8" fmla="*/ 18098 w 36194"/>
                    <a:gd name="connsiteY8" fmla="*/ 9525 h 36194"/>
                    <a:gd name="connsiteX9" fmla="*/ 9525 w 36194"/>
                    <a:gd name="connsiteY9" fmla="*/ 18097 h 36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94" h="36194">
                      <a:moveTo>
                        <a:pt x="0" y="18097"/>
                      </a:moveTo>
                      <a:cubicBezTo>
                        <a:pt x="0" y="7620"/>
                        <a:pt x="8573" y="0"/>
                        <a:pt x="18098" y="0"/>
                      </a:cubicBezTo>
                      <a:cubicBezTo>
                        <a:pt x="28575" y="0"/>
                        <a:pt x="36195" y="8572"/>
                        <a:pt x="36195" y="18097"/>
                      </a:cubicBezTo>
                      <a:cubicBezTo>
                        <a:pt x="36195" y="27622"/>
                        <a:pt x="27623" y="36195"/>
                        <a:pt x="18098" y="36195"/>
                      </a:cubicBezTo>
                      <a:cubicBezTo>
                        <a:pt x="8573" y="36195"/>
                        <a:pt x="0" y="28575"/>
                        <a:pt x="0" y="18097"/>
                      </a:cubicBezTo>
                      <a:close/>
                      <a:moveTo>
                        <a:pt x="9525" y="18097"/>
                      </a:moveTo>
                      <a:cubicBezTo>
                        <a:pt x="9525" y="22860"/>
                        <a:pt x="13335" y="26670"/>
                        <a:pt x="18098" y="26670"/>
                      </a:cubicBezTo>
                      <a:cubicBezTo>
                        <a:pt x="22860" y="26670"/>
                        <a:pt x="26670" y="22860"/>
                        <a:pt x="26670" y="18097"/>
                      </a:cubicBezTo>
                      <a:cubicBezTo>
                        <a:pt x="26670" y="13335"/>
                        <a:pt x="22860" y="9525"/>
                        <a:pt x="18098" y="9525"/>
                      </a:cubicBezTo>
                      <a:cubicBezTo>
                        <a:pt x="14288" y="8572"/>
                        <a:pt x="9525" y="13335"/>
                        <a:pt x="9525" y="18097"/>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62" name="Freeform: Shape 261">
                  <a:extLst>
                    <a:ext uri="{FF2B5EF4-FFF2-40B4-BE49-F238E27FC236}">
                      <a16:creationId xmlns:a16="http://schemas.microsoft.com/office/drawing/2014/main" id="{101B10F5-2BD5-4D76-9684-50517FE8AA87}"/>
                    </a:ext>
                  </a:extLst>
                </p:cNvPr>
                <p:cNvSpPr/>
                <p:nvPr/>
              </p:nvSpPr>
              <p:spPr>
                <a:xfrm>
                  <a:off x="7925719" y="3029616"/>
                  <a:ext cx="36194" cy="36267"/>
                </a:xfrm>
                <a:custGeom>
                  <a:avLst/>
                  <a:gdLst>
                    <a:gd name="connsiteX0" fmla="*/ 0 w 36194"/>
                    <a:gd name="connsiteY0" fmla="*/ 18098 h 36267"/>
                    <a:gd name="connsiteX1" fmla="*/ 18097 w 36194"/>
                    <a:gd name="connsiteY1" fmla="*/ 0 h 36267"/>
                    <a:gd name="connsiteX2" fmla="*/ 36195 w 36194"/>
                    <a:gd name="connsiteY2" fmla="*/ 18098 h 36267"/>
                    <a:gd name="connsiteX3" fmla="*/ 18097 w 36194"/>
                    <a:gd name="connsiteY3" fmla="*/ 36195 h 36267"/>
                    <a:gd name="connsiteX4" fmla="*/ 0 w 36194"/>
                    <a:gd name="connsiteY4" fmla="*/ 18098 h 36267"/>
                    <a:gd name="connsiteX5" fmla="*/ 9525 w 36194"/>
                    <a:gd name="connsiteY5" fmla="*/ 18098 h 36267"/>
                    <a:gd name="connsiteX6" fmla="*/ 18097 w 36194"/>
                    <a:gd name="connsiteY6" fmla="*/ 26670 h 36267"/>
                    <a:gd name="connsiteX7" fmla="*/ 26670 w 36194"/>
                    <a:gd name="connsiteY7" fmla="*/ 18098 h 36267"/>
                    <a:gd name="connsiteX8" fmla="*/ 18097 w 36194"/>
                    <a:gd name="connsiteY8" fmla="*/ 9525 h 36267"/>
                    <a:gd name="connsiteX9" fmla="*/ 9525 w 36194"/>
                    <a:gd name="connsiteY9" fmla="*/ 18098 h 36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94" h="36267">
                      <a:moveTo>
                        <a:pt x="0" y="18098"/>
                      </a:moveTo>
                      <a:cubicBezTo>
                        <a:pt x="0" y="7620"/>
                        <a:pt x="8572" y="0"/>
                        <a:pt x="18097" y="0"/>
                      </a:cubicBezTo>
                      <a:cubicBezTo>
                        <a:pt x="28575" y="0"/>
                        <a:pt x="36195" y="8573"/>
                        <a:pt x="36195" y="18098"/>
                      </a:cubicBezTo>
                      <a:cubicBezTo>
                        <a:pt x="36195" y="28575"/>
                        <a:pt x="27622" y="36195"/>
                        <a:pt x="18097" y="36195"/>
                      </a:cubicBezTo>
                      <a:cubicBezTo>
                        <a:pt x="8572" y="37148"/>
                        <a:pt x="0" y="28575"/>
                        <a:pt x="0" y="18098"/>
                      </a:cubicBezTo>
                      <a:close/>
                      <a:moveTo>
                        <a:pt x="9525" y="18098"/>
                      </a:moveTo>
                      <a:cubicBezTo>
                        <a:pt x="9525" y="22860"/>
                        <a:pt x="13335" y="26670"/>
                        <a:pt x="18097" y="26670"/>
                      </a:cubicBezTo>
                      <a:cubicBezTo>
                        <a:pt x="22860" y="26670"/>
                        <a:pt x="26670" y="22860"/>
                        <a:pt x="26670" y="18098"/>
                      </a:cubicBezTo>
                      <a:cubicBezTo>
                        <a:pt x="26670" y="13335"/>
                        <a:pt x="22860" y="9525"/>
                        <a:pt x="18097" y="9525"/>
                      </a:cubicBezTo>
                      <a:cubicBezTo>
                        <a:pt x="14288" y="9525"/>
                        <a:pt x="9525" y="13335"/>
                        <a:pt x="9525" y="18098"/>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63" name="Freeform: Shape 262">
                  <a:extLst>
                    <a:ext uri="{FF2B5EF4-FFF2-40B4-BE49-F238E27FC236}">
                      <a16:creationId xmlns:a16="http://schemas.microsoft.com/office/drawing/2014/main" id="{07C7E7D8-2E23-4DC0-8BD7-C50FB29BDA04}"/>
                    </a:ext>
                  </a:extLst>
                </p:cNvPr>
                <p:cNvSpPr/>
                <p:nvPr/>
              </p:nvSpPr>
              <p:spPr>
                <a:xfrm>
                  <a:off x="7884761" y="2941986"/>
                  <a:ext cx="64770" cy="64770"/>
                </a:xfrm>
                <a:custGeom>
                  <a:avLst/>
                  <a:gdLst>
                    <a:gd name="connsiteX0" fmla="*/ 0 w 64770"/>
                    <a:gd name="connsiteY0" fmla="*/ 32385 h 64770"/>
                    <a:gd name="connsiteX1" fmla="*/ 32385 w 64770"/>
                    <a:gd name="connsiteY1" fmla="*/ 0 h 64770"/>
                    <a:gd name="connsiteX2" fmla="*/ 64770 w 64770"/>
                    <a:gd name="connsiteY2" fmla="*/ 32385 h 64770"/>
                    <a:gd name="connsiteX3" fmla="*/ 32385 w 64770"/>
                    <a:gd name="connsiteY3" fmla="*/ 64770 h 64770"/>
                    <a:gd name="connsiteX4" fmla="*/ 0 w 64770"/>
                    <a:gd name="connsiteY4" fmla="*/ 32385 h 64770"/>
                    <a:gd name="connsiteX5" fmla="*/ 9525 w 64770"/>
                    <a:gd name="connsiteY5" fmla="*/ 32385 h 64770"/>
                    <a:gd name="connsiteX6" fmla="*/ 32385 w 64770"/>
                    <a:gd name="connsiteY6" fmla="*/ 55245 h 64770"/>
                    <a:gd name="connsiteX7" fmla="*/ 55245 w 64770"/>
                    <a:gd name="connsiteY7" fmla="*/ 32385 h 64770"/>
                    <a:gd name="connsiteX8" fmla="*/ 32385 w 64770"/>
                    <a:gd name="connsiteY8" fmla="*/ 9525 h 64770"/>
                    <a:gd name="connsiteX9" fmla="*/ 9525 w 64770"/>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70" h="64770">
                      <a:moveTo>
                        <a:pt x="0" y="32385"/>
                      </a:moveTo>
                      <a:cubicBezTo>
                        <a:pt x="0" y="14288"/>
                        <a:pt x="14288" y="0"/>
                        <a:pt x="32385" y="0"/>
                      </a:cubicBezTo>
                      <a:cubicBezTo>
                        <a:pt x="50483" y="0"/>
                        <a:pt x="64770" y="14288"/>
                        <a:pt x="64770" y="32385"/>
                      </a:cubicBezTo>
                      <a:cubicBezTo>
                        <a:pt x="64770" y="50483"/>
                        <a:pt x="50483" y="64770"/>
                        <a:pt x="32385" y="64770"/>
                      </a:cubicBezTo>
                      <a:cubicBezTo>
                        <a:pt x="14288" y="64770"/>
                        <a:pt x="0" y="50483"/>
                        <a:pt x="0" y="32385"/>
                      </a:cubicBezTo>
                      <a:close/>
                      <a:moveTo>
                        <a:pt x="9525" y="32385"/>
                      </a:moveTo>
                      <a:cubicBezTo>
                        <a:pt x="9525" y="44768"/>
                        <a:pt x="20003" y="55245"/>
                        <a:pt x="32385" y="55245"/>
                      </a:cubicBezTo>
                      <a:cubicBezTo>
                        <a:pt x="44768" y="55245"/>
                        <a:pt x="55245" y="44768"/>
                        <a:pt x="55245" y="32385"/>
                      </a:cubicBezTo>
                      <a:cubicBezTo>
                        <a:pt x="55245" y="20003"/>
                        <a:pt x="44768" y="9525"/>
                        <a:pt x="32385" y="9525"/>
                      </a:cubicBezTo>
                      <a:cubicBezTo>
                        <a:pt x="20003" y="9525"/>
                        <a:pt x="9525" y="20003"/>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64" name="Freeform: Shape 263">
                  <a:extLst>
                    <a:ext uri="{FF2B5EF4-FFF2-40B4-BE49-F238E27FC236}">
                      <a16:creationId xmlns:a16="http://schemas.microsoft.com/office/drawing/2014/main" id="{376524D2-923E-4C3D-9DBE-A8596D476016}"/>
                    </a:ext>
                  </a:extLst>
                </p:cNvPr>
                <p:cNvSpPr/>
                <p:nvPr/>
              </p:nvSpPr>
              <p:spPr>
                <a:xfrm>
                  <a:off x="7598059" y="3224878"/>
                  <a:ext cx="64769" cy="64770"/>
                </a:xfrm>
                <a:custGeom>
                  <a:avLst/>
                  <a:gdLst>
                    <a:gd name="connsiteX0" fmla="*/ 0 w 64769"/>
                    <a:gd name="connsiteY0" fmla="*/ 32385 h 64770"/>
                    <a:gd name="connsiteX1" fmla="*/ 32385 w 64769"/>
                    <a:gd name="connsiteY1" fmla="*/ 0 h 64770"/>
                    <a:gd name="connsiteX2" fmla="*/ 64770 w 64769"/>
                    <a:gd name="connsiteY2" fmla="*/ 32385 h 64770"/>
                    <a:gd name="connsiteX3" fmla="*/ 32385 w 64769"/>
                    <a:gd name="connsiteY3" fmla="*/ 64770 h 64770"/>
                    <a:gd name="connsiteX4" fmla="*/ 0 w 64769"/>
                    <a:gd name="connsiteY4" fmla="*/ 32385 h 64770"/>
                    <a:gd name="connsiteX5" fmla="*/ 9525 w 64769"/>
                    <a:gd name="connsiteY5" fmla="*/ 32385 h 64770"/>
                    <a:gd name="connsiteX6" fmla="*/ 32385 w 64769"/>
                    <a:gd name="connsiteY6" fmla="*/ 55245 h 64770"/>
                    <a:gd name="connsiteX7" fmla="*/ 55245 w 64769"/>
                    <a:gd name="connsiteY7" fmla="*/ 32385 h 64770"/>
                    <a:gd name="connsiteX8" fmla="*/ 32385 w 64769"/>
                    <a:gd name="connsiteY8" fmla="*/ 9525 h 64770"/>
                    <a:gd name="connsiteX9" fmla="*/ 9525 w 64769"/>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70">
                      <a:moveTo>
                        <a:pt x="0" y="32385"/>
                      </a:moveTo>
                      <a:cubicBezTo>
                        <a:pt x="0" y="14288"/>
                        <a:pt x="14288" y="0"/>
                        <a:pt x="32385" y="0"/>
                      </a:cubicBezTo>
                      <a:cubicBezTo>
                        <a:pt x="50482" y="0"/>
                        <a:pt x="64770" y="14288"/>
                        <a:pt x="64770" y="32385"/>
                      </a:cubicBezTo>
                      <a:cubicBezTo>
                        <a:pt x="64770" y="50483"/>
                        <a:pt x="50482" y="64770"/>
                        <a:pt x="32385" y="64770"/>
                      </a:cubicBezTo>
                      <a:cubicBezTo>
                        <a:pt x="14288" y="63818"/>
                        <a:pt x="0" y="49530"/>
                        <a:pt x="0" y="32385"/>
                      </a:cubicBezTo>
                      <a:close/>
                      <a:moveTo>
                        <a:pt x="9525" y="32385"/>
                      </a:moveTo>
                      <a:cubicBezTo>
                        <a:pt x="9525" y="44768"/>
                        <a:pt x="20002" y="55245"/>
                        <a:pt x="32385" y="55245"/>
                      </a:cubicBezTo>
                      <a:cubicBezTo>
                        <a:pt x="44768" y="55245"/>
                        <a:pt x="55245" y="44768"/>
                        <a:pt x="55245" y="32385"/>
                      </a:cubicBezTo>
                      <a:cubicBezTo>
                        <a:pt x="55245" y="20003"/>
                        <a:pt x="44768" y="9525"/>
                        <a:pt x="32385" y="9525"/>
                      </a:cubicBezTo>
                      <a:cubicBezTo>
                        <a:pt x="20002" y="9525"/>
                        <a:pt x="9525" y="19050"/>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65" name="Freeform: Shape 264">
                  <a:extLst>
                    <a:ext uri="{FF2B5EF4-FFF2-40B4-BE49-F238E27FC236}">
                      <a16:creationId xmlns:a16="http://schemas.microsoft.com/office/drawing/2014/main" id="{55BF1BE9-7BFA-4269-A0BC-C385424AD44F}"/>
                    </a:ext>
                  </a:extLst>
                </p:cNvPr>
                <p:cNvSpPr/>
                <p:nvPr/>
              </p:nvSpPr>
              <p:spPr>
                <a:xfrm>
                  <a:off x="7162766" y="2535269"/>
                  <a:ext cx="64769" cy="64770"/>
                </a:xfrm>
                <a:custGeom>
                  <a:avLst/>
                  <a:gdLst>
                    <a:gd name="connsiteX0" fmla="*/ 0 w 64769"/>
                    <a:gd name="connsiteY0" fmla="*/ 32385 h 64770"/>
                    <a:gd name="connsiteX1" fmla="*/ 32385 w 64769"/>
                    <a:gd name="connsiteY1" fmla="*/ 0 h 64770"/>
                    <a:gd name="connsiteX2" fmla="*/ 64770 w 64769"/>
                    <a:gd name="connsiteY2" fmla="*/ 32385 h 64770"/>
                    <a:gd name="connsiteX3" fmla="*/ 32385 w 64769"/>
                    <a:gd name="connsiteY3" fmla="*/ 64770 h 64770"/>
                    <a:gd name="connsiteX4" fmla="*/ 0 w 64769"/>
                    <a:gd name="connsiteY4" fmla="*/ 32385 h 64770"/>
                    <a:gd name="connsiteX5" fmla="*/ 9525 w 64769"/>
                    <a:gd name="connsiteY5" fmla="*/ 32385 h 64770"/>
                    <a:gd name="connsiteX6" fmla="*/ 32385 w 64769"/>
                    <a:gd name="connsiteY6" fmla="*/ 55245 h 64770"/>
                    <a:gd name="connsiteX7" fmla="*/ 55245 w 64769"/>
                    <a:gd name="connsiteY7" fmla="*/ 32385 h 64770"/>
                    <a:gd name="connsiteX8" fmla="*/ 32385 w 64769"/>
                    <a:gd name="connsiteY8" fmla="*/ 9525 h 64770"/>
                    <a:gd name="connsiteX9" fmla="*/ 9525 w 64769"/>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70">
                      <a:moveTo>
                        <a:pt x="0" y="32385"/>
                      </a:moveTo>
                      <a:cubicBezTo>
                        <a:pt x="0" y="14288"/>
                        <a:pt x="14288" y="0"/>
                        <a:pt x="32385" y="0"/>
                      </a:cubicBezTo>
                      <a:cubicBezTo>
                        <a:pt x="50482" y="0"/>
                        <a:pt x="64770" y="14288"/>
                        <a:pt x="64770" y="32385"/>
                      </a:cubicBezTo>
                      <a:cubicBezTo>
                        <a:pt x="64770" y="50483"/>
                        <a:pt x="50482" y="64770"/>
                        <a:pt x="32385" y="64770"/>
                      </a:cubicBezTo>
                      <a:cubicBezTo>
                        <a:pt x="15240" y="64770"/>
                        <a:pt x="0" y="50483"/>
                        <a:pt x="0" y="32385"/>
                      </a:cubicBezTo>
                      <a:close/>
                      <a:moveTo>
                        <a:pt x="9525" y="32385"/>
                      </a:moveTo>
                      <a:cubicBezTo>
                        <a:pt x="9525" y="44767"/>
                        <a:pt x="20003" y="55245"/>
                        <a:pt x="32385" y="55245"/>
                      </a:cubicBezTo>
                      <a:cubicBezTo>
                        <a:pt x="44768" y="55245"/>
                        <a:pt x="55245" y="44767"/>
                        <a:pt x="55245" y="32385"/>
                      </a:cubicBezTo>
                      <a:cubicBezTo>
                        <a:pt x="55245" y="20002"/>
                        <a:pt x="44768" y="9525"/>
                        <a:pt x="32385" y="9525"/>
                      </a:cubicBezTo>
                      <a:cubicBezTo>
                        <a:pt x="20003" y="9525"/>
                        <a:pt x="9525" y="20002"/>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66" name="Freeform: Shape 265">
                  <a:extLst>
                    <a:ext uri="{FF2B5EF4-FFF2-40B4-BE49-F238E27FC236}">
                      <a16:creationId xmlns:a16="http://schemas.microsoft.com/office/drawing/2014/main" id="{CA91782C-7813-4CEB-A4C3-558130BBD247}"/>
                    </a:ext>
                  </a:extLst>
                </p:cNvPr>
                <p:cNvSpPr/>
                <p:nvPr/>
              </p:nvSpPr>
              <p:spPr>
                <a:xfrm>
                  <a:off x="7500904" y="2600039"/>
                  <a:ext cx="64769" cy="64769"/>
                </a:xfrm>
                <a:custGeom>
                  <a:avLst/>
                  <a:gdLst>
                    <a:gd name="connsiteX0" fmla="*/ 0 w 64769"/>
                    <a:gd name="connsiteY0" fmla="*/ 32385 h 64769"/>
                    <a:gd name="connsiteX1" fmla="*/ 32385 w 64769"/>
                    <a:gd name="connsiteY1" fmla="*/ 0 h 64769"/>
                    <a:gd name="connsiteX2" fmla="*/ 64770 w 64769"/>
                    <a:gd name="connsiteY2" fmla="*/ 32385 h 64769"/>
                    <a:gd name="connsiteX3" fmla="*/ 32385 w 64769"/>
                    <a:gd name="connsiteY3" fmla="*/ 64770 h 64769"/>
                    <a:gd name="connsiteX4" fmla="*/ 0 w 64769"/>
                    <a:gd name="connsiteY4" fmla="*/ 32385 h 64769"/>
                    <a:gd name="connsiteX5" fmla="*/ 9525 w 64769"/>
                    <a:gd name="connsiteY5" fmla="*/ 32385 h 64769"/>
                    <a:gd name="connsiteX6" fmla="*/ 32385 w 64769"/>
                    <a:gd name="connsiteY6" fmla="*/ 55245 h 64769"/>
                    <a:gd name="connsiteX7" fmla="*/ 55245 w 64769"/>
                    <a:gd name="connsiteY7" fmla="*/ 32385 h 64769"/>
                    <a:gd name="connsiteX8" fmla="*/ 32385 w 64769"/>
                    <a:gd name="connsiteY8" fmla="*/ 9525 h 64769"/>
                    <a:gd name="connsiteX9" fmla="*/ 9525 w 64769"/>
                    <a:gd name="connsiteY9" fmla="*/ 32385 h 64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69">
                      <a:moveTo>
                        <a:pt x="0" y="32385"/>
                      </a:moveTo>
                      <a:cubicBezTo>
                        <a:pt x="0" y="14288"/>
                        <a:pt x="14288" y="0"/>
                        <a:pt x="32385" y="0"/>
                      </a:cubicBezTo>
                      <a:cubicBezTo>
                        <a:pt x="50482" y="0"/>
                        <a:pt x="64770" y="14288"/>
                        <a:pt x="64770" y="32385"/>
                      </a:cubicBezTo>
                      <a:cubicBezTo>
                        <a:pt x="64770" y="50482"/>
                        <a:pt x="50482" y="64770"/>
                        <a:pt x="32385" y="64770"/>
                      </a:cubicBezTo>
                      <a:cubicBezTo>
                        <a:pt x="14288" y="64770"/>
                        <a:pt x="0" y="50482"/>
                        <a:pt x="0" y="32385"/>
                      </a:cubicBezTo>
                      <a:close/>
                      <a:moveTo>
                        <a:pt x="9525" y="32385"/>
                      </a:moveTo>
                      <a:cubicBezTo>
                        <a:pt x="9525" y="44767"/>
                        <a:pt x="20003" y="55245"/>
                        <a:pt x="32385" y="55245"/>
                      </a:cubicBezTo>
                      <a:cubicBezTo>
                        <a:pt x="44768" y="55245"/>
                        <a:pt x="55245" y="44767"/>
                        <a:pt x="55245" y="32385"/>
                      </a:cubicBezTo>
                      <a:cubicBezTo>
                        <a:pt x="55245" y="20002"/>
                        <a:pt x="44768" y="9525"/>
                        <a:pt x="32385" y="9525"/>
                      </a:cubicBezTo>
                      <a:cubicBezTo>
                        <a:pt x="19050" y="9525"/>
                        <a:pt x="9525" y="20002"/>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grpSp>
        <p:grpSp>
          <p:nvGrpSpPr>
            <p:cNvPr id="241" name="Group 240">
              <a:extLst>
                <a:ext uri="{FF2B5EF4-FFF2-40B4-BE49-F238E27FC236}">
                  <a16:creationId xmlns:a16="http://schemas.microsoft.com/office/drawing/2014/main" id="{38667AAC-C12E-40CD-B14D-6756F4F34B92}"/>
                </a:ext>
              </a:extLst>
            </p:cNvPr>
            <p:cNvGrpSpPr/>
            <p:nvPr/>
          </p:nvGrpSpPr>
          <p:grpSpPr>
            <a:xfrm rot="4633561">
              <a:off x="3741190" y="1449118"/>
              <a:ext cx="1064580" cy="1197230"/>
              <a:chOff x="3497846" y="4012836"/>
              <a:chExt cx="1064580" cy="1197230"/>
            </a:xfrm>
            <a:grpFill/>
          </p:grpSpPr>
          <p:grpSp>
            <p:nvGrpSpPr>
              <p:cNvPr id="242" name="Group 241">
                <a:extLst>
                  <a:ext uri="{FF2B5EF4-FFF2-40B4-BE49-F238E27FC236}">
                    <a16:creationId xmlns:a16="http://schemas.microsoft.com/office/drawing/2014/main" id="{08A73F5F-12C2-40A9-9BC6-0CAC91E394D9}"/>
                  </a:ext>
                </a:extLst>
              </p:cNvPr>
              <p:cNvGrpSpPr/>
              <p:nvPr/>
            </p:nvGrpSpPr>
            <p:grpSpPr>
              <a:xfrm>
                <a:off x="3872619" y="4012836"/>
                <a:ext cx="689807" cy="764623"/>
                <a:chOff x="7162766" y="2403823"/>
                <a:chExt cx="799147" cy="885825"/>
              </a:xfrm>
              <a:grpFill/>
            </p:grpSpPr>
            <p:sp>
              <p:nvSpPr>
                <p:cNvPr id="251" name="Freeform: Shape 250">
                  <a:extLst>
                    <a:ext uri="{FF2B5EF4-FFF2-40B4-BE49-F238E27FC236}">
                      <a16:creationId xmlns:a16="http://schemas.microsoft.com/office/drawing/2014/main" id="{A9B02E2E-0C40-4C43-9C6E-33B909F03FF7}"/>
                    </a:ext>
                  </a:extLst>
                </p:cNvPr>
                <p:cNvSpPr/>
                <p:nvPr/>
              </p:nvSpPr>
              <p:spPr>
                <a:xfrm>
                  <a:off x="7667591" y="2403823"/>
                  <a:ext cx="205740" cy="205740"/>
                </a:xfrm>
                <a:custGeom>
                  <a:avLst/>
                  <a:gdLst>
                    <a:gd name="connsiteX0" fmla="*/ 0 w 205740"/>
                    <a:gd name="connsiteY0" fmla="*/ 102870 h 205740"/>
                    <a:gd name="connsiteX1" fmla="*/ 102870 w 205740"/>
                    <a:gd name="connsiteY1" fmla="*/ 0 h 205740"/>
                    <a:gd name="connsiteX2" fmla="*/ 205740 w 205740"/>
                    <a:gd name="connsiteY2" fmla="*/ 102870 h 205740"/>
                    <a:gd name="connsiteX3" fmla="*/ 102870 w 205740"/>
                    <a:gd name="connsiteY3" fmla="*/ 205740 h 205740"/>
                    <a:gd name="connsiteX4" fmla="*/ 0 w 205740"/>
                    <a:gd name="connsiteY4" fmla="*/ 102870 h 205740"/>
                    <a:gd name="connsiteX5" fmla="*/ 28575 w 205740"/>
                    <a:gd name="connsiteY5" fmla="*/ 102870 h 205740"/>
                    <a:gd name="connsiteX6" fmla="*/ 102870 w 205740"/>
                    <a:gd name="connsiteY6" fmla="*/ 177165 h 205740"/>
                    <a:gd name="connsiteX7" fmla="*/ 177165 w 205740"/>
                    <a:gd name="connsiteY7" fmla="*/ 102870 h 205740"/>
                    <a:gd name="connsiteX8" fmla="*/ 102870 w 205740"/>
                    <a:gd name="connsiteY8" fmla="*/ 28575 h 205740"/>
                    <a:gd name="connsiteX9" fmla="*/ 28575 w 205740"/>
                    <a:gd name="connsiteY9" fmla="*/ 102870 h 205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740" h="205740">
                      <a:moveTo>
                        <a:pt x="0" y="102870"/>
                      </a:moveTo>
                      <a:cubicBezTo>
                        <a:pt x="0" y="45720"/>
                        <a:pt x="46673" y="0"/>
                        <a:pt x="102870" y="0"/>
                      </a:cubicBezTo>
                      <a:cubicBezTo>
                        <a:pt x="160020" y="0"/>
                        <a:pt x="205740" y="46673"/>
                        <a:pt x="205740" y="102870"/>
                      </a:cubicBezTo>
                      <a:cubicBezTo>
                        <a:pt x="205740" y="160020"/>
                        <a:pt x="159068" y="205740"/>
                        <a:pt x="102870" y="205740"/>
                      </a:cubicBezTo>
                      <a:cubicBezTo>
                        <a:pt x="46673" y="205740"/>
                        <a:pt x="0" y="159068"/>
                        <a:pt x="0" y="102870"/>
                      </a:cubicBezTo>
                      <a:close/>
                      <a:moveTo>
                        <a:pt x="28575" y="102870"/>
                      </a:moveTo>
                      <a:cubicBezTo>
                        <a:pt x="28575" y="143828"/>
                        <a:pt x="61913" y="177165"/>
                        <a:pt x="102870" y="177165"/>
                      </a:cubicBezTo>
                      <a:cubicBezTo>
                        <a:pt x="143828" y="177165"/>
                        <a:pt x="177165" y="143828"/>
                        <a:pt x="177165" y="102870"/>
                      </a:cubicBezTo>
                      <a:cubicBezTo>
                        <a:pt x="177165" y="61913"/>
                        <a:pt x="143828" y="28575"/>
                        <a:pt x="102870" y="28575"/>
                      </a:cubicBezTo>
                      <a:cubicBezTo>
                        <a:pt x="61913" y="27623"/>
                        <a:pt x="28575" y="61913"/>
                        <a:pt x="28575" y="10287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52" name="Freeform: Shape 251">
                  <a:extLst>
                    <a:ext uri="{FF2B5EF4-FFF2-40B4-BE49-F238E27FC236}">
                      <a16:creationId xmlns:a16="http://schemas.microsoft.com/office/drawing/2014/main" id="{CEF504C8-EA0F-4D09-8149-B1CC7FF3FD13}"/>
                    </a:ext>
                  </a:extLst>
                </p:cNvPr>
                <p:cNvSpPr/>
                <p:nvPr/>
              </p:nvSpPr>
              <p:spPr>
                <a:xfrm>
                  <a:off x="7531384" y="2800064"/>
                  <a:ext cx="36194" cy="36194"/>
                </a:xfrm>
                <a:custGeom>
                  <a:avLst/>
                  <a:gdLst>
                    <a:gd name="connsiteX0" fmla="*/ 0 w 36194"/>
                    <a:gd name="connsiteY0" fmla="*/ 18097 h 36194"/>
                    <a:gd name="connsiteX1" fmla="*/ 18098 w 36194"/>
                    <a:gd name="connsiteY1" fmla="*/ 0 h 36194"/>
                    <a:gd name="connsiteX2" fmla="*/ 36195 w 36194"/>
                    <a:gd name="connsiteY2" fmla="*/ 18097 h 36194"/>
                    <a:gd name="connsiteX3" fmla="*/ 18098 w 36194"/>
                    <a:gd name="connsiteY3" fmla="*/ 36195 h 36194"/>
                    <a:gd name="connsiteX4" fmla="*/ 0 w 36194"/>
                    <a:gd name="connsiteY4" fmla="*/ 18097 h 36194"/>
                    <a:gd name="connsiteX5" fmla="*/ 9525 w 36194"/>
                    <a:gd name="connsiteY5" fmla="*/ 18097 h 36194"/>
                    <a:gd name="connsiteX6" fmla="*/ 18098 w 36194"/>
                    <a:gd name="connsiteY6" fmla="*/ 26670 h 36194"/>
                    <a:gd name="connsiteX7" fmla="*/ 26670 w 36194"/>
                    <a:gd name="connsiteY7" fmla="*/ 18097 h 36194"/>
                    <a:gd name="connsiteX8" fmla="*/ 18098 w 36194"/>
                    <a:gd name="connsiteY8" fmla="*/ 9525 h 36194"/>
                    <a:gd name="connsiteX9" fmla="*/ 9525 w 36194"/>
                    <a:gd name="connsiteY9" fmla="*/ 18097 h 36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94" h="36194">
                      <a:moveTo>
                        <a:pt x="0" y="18097"/>
                      </a:moveTo>
                      <a:cubicBezTo>
                        <a:pt x="0" y="7620"/>
                        <a:pt x="8573" y="0"/>
                        <a:pt x="18098" y="0"/>
                      </a:cubicBezTo>
                      <a:cubicBezTo>
                        <a:pt x="28575" y="0"/>
                        <a:pt x="36195" y="8572"/>
                        <a:pt x="36195" y="18097"/>
                      </a:cubicBezTo>
                      <a:cubicBezTo>
                        <a:pt x="36195" y="27622"/>
                        <a:pt x="27623" y="36195"/>
                        <a:pt x="18098" y="36195"/>
                      </a:cubicBezTo>
                      <a:cubicBezTo>
                        <a:pt x="8573" y="36195"/>
                        <a:pt x="0" y="28575"/>
                        <a:pt x="0" y="18097"/>
                      </a:cubicBezTo>
                      <a:close/>
                      <a:moveTo>
                        <a:pt x="9525" y="18097"/>
                      </a:moveTo>
                      <a:cubicBezTo>
                        <a:pt x="9525" y="22860"/>
                        <a:pt x="13335" y="26670"/>
                        <a:pt x="18098" y="26670"/>
                      </a:cubicBezTo>
                      <a:cubicBezTo>
                        <a:pt x="22860" y="26670"/>
                        <a:pt x="26670" y="22860"/>
                        <a:pt x="26670" y="18097"/>
                      </a:cubicBezTo>
                      <a:cubicBezTo>
                        <a:pt x="26670" y="13335"/>
                        <a:pt x="22860" y="9525"/>
                        <a:pt x="18098" y="9525"/>
                      </a:cubicBezTo>
                      <a:cubicBezTo>
                        <a:pt x="14288" y="8572"/>
                        <a:pt x="9525" y="13335"/>
                        <a:pt x="9525" y="18097"/>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53" name="Freeform: Shape 252">
                  <a:extLst>
                    <a:ext uri="{FF2B5EF4-FFF2-40B4-BE49-F238E27FC236}">
                      <a16:creationId xmlns:a16="http://schemas.microsoft.com/office/drawing/2014/main" id="{695097C8-D474-47DF-9F65-AB3CCA4C567C}"/>
                    </a:ext>
                  </a:extLst>
                </p:cNvPr>
                <p:cNvSpPr/>
                <p:nvPr/>
              </p:nvSpPr>
              <p:spPr>
                <a:xfrm>
                  <a:off x="7925719" y="3029616"/>
                  <a:ext cx="36194" cy="36267"/>
                </a:xfrm>
                <a:custGeom>
                  <a:avLst/>
                  <a:gdLst>
                    <a:gd name="connsiteX0" fmla="*/ 0 w 36194"/>
                    <a:gd name="connsiteY0" fmla="*/ 18098 h 36267"/>
                    <a:gd name="connsiteX1" fmla="*/ 18097 w 36194"/>
                    <a:gd name="connsiteY1" fmla="*/ 0 h 36267"/>
                    <a:gd name="connsiteX2" fmla="*/ 36195 w 36194"/>
                    <a:gd name="connsiteY2" fmla="*/ 18098 h 36267"/>
                    <a:gd name="connsiteX3" fmla="*/ 18097 w 36194"/>
                    <a:gd name="connsiteY3" fmla="*/ 36195 h 36267"/>
                    <a:gd name="connsiteX4" fmla="*/ 0 w 36194"/>
                    <a:gd name="connsiteY4" fmla="*/ 18098 h 36267"/>
                    <a:gd name="connsiteX5" fmla="*/ 9525 w 36194"/>
                    <a:gd name="connsiteY5" fmla="*/ 18098 h 36267"/>
                    <a:gd name="connsiteX6" fmla="*/ 18097 w 36194"/>
                    <a:gd name="connsiteY6" fmla="*/ 26670 h 36267"/>
                    <a:gd name="connsiteX7" fmla="*/ 26670 w 36194"/>
                    <a:gd name="connsiteY7" fmla="*/ 18098 h 36267"/>
                    <a:gd name="connsiteX8" fmla="*/ 18097 w 36194"/>
                    <a:gd name="connsiteY8" fmla="*/ 9525 h 36267"/>
                    <a:gd name="connsiteX9" fmla="*/ 9525 w 36194"/>
                    <a:gd name="connsiteY9" fmla="*/ 18098 h 36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94" h="36267">
                      <a:moveTo>
                        <a:pt x="0" y="18098"/>
                      </a:moveTo>
                      <a:cubicBezTo>
                        <a:pt x="0" y="7620"/>
                        <a:pt x="8572" y="0"/>
                        <a:pt x="18097" y="0"/>
                      </a:cubicBezTo>
                      <a:cubicBezTo>
                        <a:pt x="28575" y="0"/>
                        <a:pt x="36195" y="8573"/>
                        <a:pt x="36195" y="18098"/>
                      </a:cubicBezTo>
                      <a:cubicBezTo>
                        <a:pt x="36195" y="28575"/>
                        <a:pt x="27622" y="36195"/>
                        <a:pt x="18097" y="36195"/>
                      </a:cubicBezTo>
                      <a:cubicBezTo>
                        <a:pt x="8572" y="37148"/>
                        <a:pt x="0" y="28575"/>
                        <a:pt x="0" y="18098"/>
                      </a:cubicBezTo>
                      <a:close/>
                      <a:moveTo>
                        <a:pt x="9525" y="18098"/>
                      </a:moveTo>
                      <a:cubicBezTo>
                        <a:pt x="9525" y="22860"/>
                        <a:pt x="13335" y="26670"/>
                        <a:pt x="18097" y="26670"/>
                      </a:cubicBezTo>
                      <a:cubicBezTo>
                        <a:pt x="22860" y="26670"/>
                        <a:pt x="26670" y="22860"/>
                        <a:pt x="26670" y="18098"/>
                      </a:cubicBezTo>
                      <a:cubicBezTo>
                        <a:pt x="26670" y="13335"/>
                        <a:pt x="22860" y="9525"/>
                        <a:pt x="18097" y="9525"/>
                      </a:cubicBezTo>
                      <a:cubicBezTo>
                        <a:pt x="14288" y="9525"/>
                        <a:pt x="9525" y="13335"/>
                        <a:pt x="9525" y="18098"/>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54" name="Freeform: Shape 253">
                  <a:extLst>
                    <a:ext uri="{FF2B5EF4-FFF2-40B4-BE49-F238E27FC236}">
                      <a16:creationId xmlns:a16="http://schemas.microsoft.com/office/drawing/2014/main" id="{0E794DCB-E900-42B3-ACC3-8A425DFB294D}"/>
                    </a:ext>
                  </a:extLst>
                </p:cNvPr>
                <p:cNvSpPr/>
                <p:nvPr/>
              </p:nvSpPr>
              <p:spPr>
                <a:xfrm>
                  <a:off x="7884761" y="2941986"/>
                  <a:ext cx="64770" cy="64770"/>
                </a:xfrm>
                <a:custGeom>
                  <a:avLst/>
                  <a:gdLst>
                    <a:gd name="connsiteX0" fmla="*/ 0 w 64770"/>
                    <a:gd name="connsiteY0" fmla="*/ 32385 h 64770"/>
                    <a:gd name="connsiteX1" fmla="*/ 32385 w 64770"/>
                    <a:gd name="connsiteY1" fmla="*/ 0 h 64770"/>
                    <a:gd name="connsiteX2" fmla="*/ 64770 w 64770"/>
                    <a:gd name="connsiteY2" fmla="*/ 32385 h 64770"/>
                    <a:gd name="connsiteX3" fmla="*/ 32385 w 64770"/>
                    <a:gd name="connsiteY3" fmla="*/ 64770 h 64770"/>
                    <a:gd name="connsiteX4" fmla="*/ 0 w 64770"/>
                    <a:gd name="connsiteY4" fmla="*/ 32385 h 64770"/>
                    <a:gd name="connsiteX5" fmla="*/ 9525 w 64770"/>
                    <a:gd name="connsiteY5" fmla="*/ 32385 h 64770"/>
                    <a:gd name="connsiteX6" fmla="*/ 32385 w 64770"/>
                    <a:gd name="connsiteY6" fmla="*/ 55245 h 64770"/>
                    <a:gd name="connsiteX7" fmla="*/ 55245 w 64770"/>
                    <a:gd name="connsiteY7" fmla="*/ 32385 h 64770"/>
                    <a:gd name="connsiteX8" fmla="*/ 32385 w 64770"/>
                    <a:gd name="connsiteY8" fmla="*/ 9525 h 64770"/>
                    <a:gd name="connsiteX9" fmla="*/ 9525 w 64770"/>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70" h="64770">
                      <a:moveTo>
                        <a:pt x="0" y="32385"/>
                      </a:moveTo>
                      <a:cubicBezTo>
                        <a:pt x="0" y="14288"/>
                        <a:pt x="14288" y="0"/>
                        <a:pt x="32385" y="0"/>
                      </a:cubicBezTo>
                      <a:cubicBezTo>
                        <a:pt x="50483" y="0"/>
                        <a:pt x="64770" y="14288"/>
                        <a:pt x="64770" y="32385"/>
                      </a:cubicBezTo>
                      <a:cubicBezTo>
                        <a:pt x="64770" y="50483"/>
                        <a:pt x="50483" y="64770"/>
                        <a:pt x="32385" y="64770"/>
                      </a:cubicBezTo>
                      <a:cubicBezTo>
                        <a:pt x="14288" y="64770"/>
                        <a:pt x="0" y="50483"/>
                        <a:pt x="0" y="32385"/>
                      </a:cubicBezTo>
                      <a:close/>
                      <a:moveTo>
                        <a:pt x="9525" y="32385"/>
                      </a:moveTo>
                      <a:cubicBezTo>
                        <a:pt x="9525" y="44768"/>
                        <a:pt x="20003" y="55245"/>
                        <a:pt x="32385" y="55245"/>
                      </a:cubicBezTo>
                      <a:cubicBezTo>
                        <a:pt x="44768" y="55245"/>
                        <a:pt x="55245" y="44768"/>
                        <a:pt x="55245" y="32385"/>
                      </a:cubicBezTo>
                      <a:cubicBezTo>
                        <a:pt x="55245" y="20003"/>
                        <a:pt x="44768" y="9525"/>
                        <a:pt x="32385" y="9525"/>
                      </a:cubicBezTo>
                      <a:cubicBezTo>
                        <a:pt x="20003" y="9525"/>
                        <a:pt x="9525" y="20003"/>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55" name="Freeform: Shape 254">
                  <a:extLst>
                    <a:ext uri="{FF2B5EF4-FFF2-40B4-BE49-F238E27FC236}">
                      <a16:creationId xmlns:a16="http://schemas.microsoft.com/office/drawing/2014/main" id="{0E563132-CC08-49D4-812B-D8C5FAAF6DD6}"/>
                    </a:ext>
                  </a:extLst>
                </p:cNvPr>
                <p:cNvSpPr/>
                <p:nvPr/>
              </p:nvSpPr>
              <p:spPr>
                <a:xfrm>
                  <a:off x="7598059" y="3224878"/>
                  <a:ext cx="64769" cy="64770"/>
                </a:xfrm>
                <a:custGeom>
                  <a:avLst/>
                  <a:gdLst>
                    <a:gd name="connsiteX0" fmla="*/ 0 w 64769"/>
                    <a:gd name="connsiteY0" fmla="*/ 32385 h 64770"/>
                    <a:gd name="connsiteX1" fmla="*/ 32385 w 64769"/>
                    <a:gd name="connsiteY1" fmla="*/ 0 h 64770"/>
                    <a:gd name="connsiteX2" fmla="*/ 64770 w 64769"/>
                    <a:gd name="connsiteY2" fmla="*/ 32385 h 64770"/>
                    <a:gd name="connsiteX3" fmla="*/ 32385 w 64769"/>
                    <a:gd name="connsiteY3" fmla="*/ 64770 h 64770"/>
                    <a:gd name="connsiteX4" fmla="*/ 0 w 64769"/>
                    <a:gd name="connsiteY4" fmla="*/ 32385 h 64770"/>
                    <a:gd name="connsiteX5" fmla="*/ 9525 w 64769"/>
                    <a:gd name="connsiteY5" fmla="*/ 32385 h 64770"/>
                    <a:gd name="connsiteX6" fmla="*/ 32385 w 64769"/>
                    <a:gd name="connsiteY6" fmla="*/ 55245 h 64770"/>
                    <a:gd name="connsiteX7" fmla="*/ 55245 w 64769"/>
                    <a:gd name="connsiteY7" fmla="*/ 32385 h 64770"/>
                    <a:gd name="connsiteX8" fmla="*/ 32385 w 64769"/>
                    <a:gd name="connsiteY8" fmla="*/ 9525 h 64770"/>
                    <a:gd name="connsiteX9" fmla="*/ 9525 w 64769"/>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70">
                      <a:moveTo>
                        <a:pt x="0" y="32385"/>
                      </a:moveTo>
                      <a:cubicBezTo>
                        <a:pt x="0" y="14288"/>
                        <a:pt x="14288" y="0"/>
                        <a:pt x="32385" y="0"/>
                      </a:cubicBezTo>
                      <a:cubicBezTo>
                        <a:pt x="50482" y="0"/>
                        <a:pt x="64770" y="14288"/>
                        <a:pt x="64770" y="32385"/>
                      </a:cubicBezTo>
                      <a:cubicBezTo>
                        <a:pt x="64770" y="50483"/>
                        <a:pt x="50482" y="64770"/>
                        <a:pt x="32385" y="64770"/>
                      </a:cubicBezTo>
                      <a:cubicBezTo>
                        <a:pt x="14288" y="63818"/>
                        <a:pt x="0" y="49530"/>
                        <a:pt x="0" y="32385"/>
                      </a:cubicBezTo>
                      <a:close/>
                      <a:moveTo>
                        <a:pt x="9525" y="32385"/>
                      </a:moveTo>
                      <a:cubicBezTo>
                        <a:pt x="9525" y="44768"/>
                        <a:pt x="20002" y="55245"/>
                        <a:pt x="32385" y="55245"/>
                      </a:cubicBezTo>
                      <a:cubicBezTo>
                        <a:pt x="44768" y="55245"/>
                        <a:pt x="55245" y="44768"/>
                        <a:pt x="55245" y="32385"/>
                      </a:cubicBezTo>
                      <a:cubicBezTo>
                        <a:pt x="55245" y="20003"/>
                        <a:pt x="44768" y="9525"/>
                        <a:pt x="32385" y="9525"/>
                      </a:cubicBezTo>
                      <a:cubicBezTo>
                        <a:pt x="20002" y="9525"/>
                        <a:pt x="9525" y="19050"/>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56" name="Freeform: Shape 255">
                  <a:extLst>
                    <a:ext uri="{FF2B5EF4-FFF2-40B4-BE49-F238E27FC236}">
                      <a16:creationId xmlns:a16="http://schemas.microsoft.com/office/drawing/2014/main" id="{87A6F5A6-C174-48A5-BDE3-133FA9911BE3}"/>
                    </a:ext>
                  </a:extLst>
                </p:cNvPr>
                <p:cNvSpPr/>
                <p:nvPr/>
              </p:nvSpPr>
              <p:spPr>
                <a:xfrm>
                  <a:off x="7162766" y="2535269"/>
                  <a:ext cx="64769" cy="64770"/>
                </a:xfrm>
                <a:custGeom>
                  <a:avLst/>
                  <a:gdLst>
                    <a:gd name="connsiteX0" fmla="*/ 0 w 64769"/>
                    <a:gd name="connsiteY0" fmla="*/ 32385 h 64770"/>
                    <a:gd name="connsiteX1" fmla="*/ 32385 w 64769"/>
                    <a:gd name="connsiteY1" fmla="*/ 0 h 64770"/>
                    <a:gd name="connsiteX2" fmla="*/ 64770 w 64769"/>
                    <a:gd name="connsiteY2" fmla="*/ 32385 h 64770"/>
                    <a:gd name="connsiteX3" fmla="*/ 32385 w 64769"/>
                    <a:gd name="connsiteY3" fmla="*/ 64770 h 64770"/>
                    <a:gd name="connsiteX4" fmla="*/ 0 w 64769"/>
                    <a:gd name="connsiteY4" fmla="*/ 32385 h 64770"/>
                    <a:gd name="connsiteX5" fmla="*/ 9525 w 64769"/>
                    <a:gd name="connsiteY5" fmla="*/ 32385 h 64770"/>
                    <a:gd name="connsiteX6" fmla="*/ 32385 w 64769"/>
                    <a:gd name="connsiteY6" fmla="*/ 55245 h 64770"/>
                    <a:gd name="connsiteX7" fmla="*/ 55245 w 64769"/>
                    <a:gd name="connsiteY7" fmla="*/ 32385 h 64770"/>
                    <a:gd name="connsiteX8" fmla="*/ 32385 w 64769"/>
                    <a:gd name="connsiteY8" fmla="*/ 9525 h 64770"/>
                    <a:gd name="connsiteX9" fmla="*/ 9525 w 64769"/>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70">
                      <a:moveTo>
                        <a:pt x="0" y="32385"/>
                      </a:moveTo>
                      <a:cubicBezTo>
                        <a:pt x="0" y="14288"/>
                        <a:pt x="14288" y="0"/>
                        <a:pt x="32385" y="0"/>
                      </a:cubicBezTo>
                      <a:cubicBezTo>
                        <a:pt x="50482" y="0"/>
                        <a:pt x="64770" y="14288"/>
                        <a:pt x="64770" y="32385"/>
                      </a:cubicBezTo>
                      <a:cubicBezTo>
                        <a:pt x="64770" y="50483"/>
                        <a:pt x="50482" y="64770"/>
                        <a:pt x="32385" y="64770"/>
                      </a:cubicBezTo>
                      <a:cubicBezTo>
                        <a:pt x="15240" y="64770"/>
                        <a:pt x="0" y="50483"/>
                        <a:pt x="0" y="32385"/>
                      </a:cubicBezTo>
                      <a:close/>
                      <a:moveTo>
                        <a:pt x="9525" y="32385"/>
                      </a:moveTo>
                      <a:cubicBezTo>
                        <a:pt x="9525" y="44767"/>
                        <a:pt x="20003" y="55245"/>
                        <a:pt x="32385" y="55245"/>
                      </a:cubicBezTo>
                      <a:cubicBezTo>
                        <a:pt x="44768" y="55245"/>
                        <a:pt x="55245" y="44767"/>
                        <a:pt x="55245" y="32385"/>
                      </a:cubicBezTo>
                      <a:cubicBezTo>
                        <a:pt x="55245" y="20002"/>
                        <a:pt x="44768" y="9525"/>
                        <a:pt x="32385" y="9525"/>
                      </a:cubicBezTo>
                      <a:cubicBezTo>
                        <a:pt x="20003" y="9525"/>
                        <a:pt x="9525" y="20002"/>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57" name="Freeform: Shape 256">
                  <a:extLst>
                    <a:ext uri="{FF2B5EF4-FFF2-40B4-BE49-F238E27FC236}">
                      <a16:creationId xmlns:a16="http://schemas.microsoft.com/office/drawing/2014/main" id="{1306D748-39EC-49BB-9387-0A1C6DD04A94}"/>
                    </a:ext>
                  </a:extLst>
                </p:cNvPr>
                <p:cNvSpPr/>
                <p:nvPr/>
              </p:nvSpPr>
              <p:spPr>
                <a:xfrm>
                  <a:off x="7500904" y="2600039"/>
                  <a:ext cx="64769" cy="64769"/>
                </a:xfrm>
                <a:custGeom>
                  <a:avLst/>
                  <a:gdLst>
                    <a:gd name="connsiteX0" fmla="*/ 0 w 64769"/>
                    <a:gd name="connsiteY0" fmla="*/ 32385 h 64769"/>
                    <a:gd name="connsiteX1" fmla="*/ 32385 w 64769"/>
                    <a:gd name="connsiteY1" fmla="*/ 0 h 64769"/>
                    <a:gd name="connsiteX2" fmla="*/ 64770 w 64769"/>
                    <a:gd name="connsiteY2" fmla="*/ 32385 h 64769"/>
                    <a:gd name="connsiteX3" fmla="*/ 32385 w 64769"/>
                    <a:gd name="connsiteY3" fmla="*/ 64770 h 64769"/>
                    <a:gd name="connsiteX4" fmla="*/ 0 w 64769"/>
                    <a:gd name="connsiteY4" fmla="*/ 32385 h 64769"/>
                    <a:gd name="connsiteX5" fmla="*/ 9525 w 64769"/>
                    <a:gd name="connsiteY5" fmla="*/ 32385 h 64769"/>
                    <a:gd name="connsiteX6" fmla="*/ 32385 w 64769"/>
                    <a:gd name="connsiteY6" fmla="*/ 55245 h 64769"/>
                    <a:gd name="connsiteX7" fmla="*/ 55245 w 64769"/>
                    <a:gd name="connsiteY7" fmla="*/ 32385 h 64769"/>
                    <a:gd name="connsiteX8" fmla="*/ 32385 w 64769"/>
                    <a:gd name="connsiteY8" fmla="*/ 9525 h 64769"/>
                    <a:gd name="connsiteX9" fmla="*/ 9525 w 64769"/>
                    <a:gd name="connsiteY9" fmla="*/ 32385 h 64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69">
                      <a:moveTo>
                        <a:pt x="0" y="32385"/>
                      </a:moveTo>
                      <a:cubicBezTo>
                        <a:pt x="0" y="14288"/>
                        <a:pt x="14288" y="0"/>
                        <a:pt x="32385" y="0"/>
                      </a:cubicBezTo>
                      <a:cubicBezTo>
                        <a:pt x="50482" y="0"/>
                        <a:pt x="64770" y="14288"/>
                        <a:pt x="64770" y="32385"/>
                      </a:cubicBezTo>
                      <a:cubicBezTo>
                        <a:pt x="64770" y="50482"/>
                        <a:pt x="50482" y="64770"/>
                        <a:pt x="32385" y="64770"/>
                      </a:cubicBezTo>
                      <a:cubicBezTo>
                        <a:pt x="14288" y="64770"/>
                        <a:pt x="0" y="50482"/>
                        <a:pt x="0" y="32385"/>
                      </a:cubicBezTo>
                      <a:close/>
                      <a:moveTo>
                        <a:pt x="9525" y="32385"/>
                      </a:moveTo>
                      <a:cubicBezTo>
                        <a:pt x="9525" y="44767"/>
                        <a:pt x="20003" y="55245"/>
                        <a:pt x="32385" y="55245"/>
                      </a:cubicBezTo>
                      <a:cubicBezTo>
                        <a:pt x="44768" y="55245"/>
                        <a:pt x="55245" y="44767"/>
                        <a:pt x="55245" y="32385"/>
                      </a:cubicBezTo>
                      <a:cubicBezTo>
                        <a:pt x="55245" y="20002"/>
                        <a:pt x="44768" y="9525"/>
                        <a:pt x="32385" y="9525"/>
                      </a:cubicBezTo>
                      <a:cubicBezTo>
                        <a:pt x="19050" y="9525"/>
                        <a:pt x="9525" y="20002"/>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grpSp>
            <p:nvGrpSpPr>
              <p:cNvPr id="243" name="Group 242">
                <a:extLst>
                  <a:ext uri="{FF2B5EF4-FFF2-40B4-BE49-F238E27FC236}">
                    <a16:creationId xmlns:a16="http://schemas.microsoft.com/office/drawing/2014/main" id="{86895EAD-B59A-4A01-90AD-ED33A38337C3}"/>
                  </a:ext>
                </a:extLst>
              </p:cNvPr>
              <p:cNvGrpSpPr/>
              <p:nvPr/>
            </p:nvGrpSpPr>
            <p:grpSpPr>
              <a:xfrm>
                <a:off x="3497846" y="4445443"/>
                <a:ext cx="689807" cy="764623"/>
                <a:chOff x="7162766" y="2403823"/>
                <a:chExt cx="799147" cy="885825"/>
              </a:xfrm>
              <a:grpFill/>
            </p:grpSpPr>
            <p:sp>
              <p:nvSpPr>
                <p:cNvPr id="244" name="Freeform: Shape 243">
                  <a:extLst>
                    <a:ext uri="{FF2B5EF4-FFF2-40B4-BE49-F238E27FC236}">
                      <a16:creationId xmlns:a16="http://schemas.microsoft.com/office/drawing/2014/main" id="{A2E6D3A0-D362-42C7-ADD9-9D027CAD29C7}"/>
                    </a:ext>
                  </a:extLst>
                </p:cNvPr>
                <p:cNvSpPr/>
                <p:nvPr/>
              </p:nvSpPr>
              <p:spPr>
                <a:xfrm>
                  <a:off x="7667591" y="2403823"/>
                  <a:ext cx="205740" cy="205740"/>
                </a:xfrm>
                <a:custGeom>
                  <a:avLst/>
                  <a:gdLst>
                    <a:gd name="connsiteX0" fmla="*/ 0 w 205740"/>
                    <a:gd name="connsiteY0" fmla="*/ 102870 h 205740"/>
                    <a:gd name="connsiteX1" fmla="*/ 102870 w 205740"/>
                    <a:gd name="connsiteY1" fmla="*/ 0 h 205740"/>
                    <a:gd name="connsiteX2" fmla="*/ 205740 w 205740"/>
                    <a:gd name="connsiteY2" fmla="*/ 102870 h 205740"/>
                    <a:gd name="connsiteX3" fmla="*/ 102870 w 205740"/>
                    <a:gd name="connsiteY3" fmla="*/ 205740 h 205740"/>
                    <a:gd name="connsiteX4" fmla="*/ 0 w 205740"/>
                    <a:gd name="connsiteY4" fmla="*/ 102870 h 205740"/>
                    <a:gd name="connsiteX5" fmla="*/ 28575 w 205740"/>
                    <a:gd name="connsiteY5" fmla="*/ 102870 h 205740"/>
                    <a:gd name="connsiteX6" fmla="*/ 102870 w 205740"/>
                    <a:gd name="connsiteY6" fmla="*/ 177165 h 205740"/>
                    <a:gd name="connsiteX7" fmla="*/ 177165 w 205740"/>
                    <a:gd name="connsiteY7" fmla="*/ 102870 h 205740"/>
                    <a:gd name="connsiteX8" fmla="*/ 102870 w 205740"/>
                    <a:gd name="connsiteY8" fmla="*/ 28575 h 205740"/>
                    <a:gd name="connsiteX9" fmla="*/ 28575 w 205740"/>
                    <a:gd name="connsiteY9" fmla="*/ 102870 h 205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740" h="205740">
                      <a:moveTo>
                        <a:pt x="0" y="102870"/>
                      </a:moveTo>
                      <a:cubicBezTo>
                        <a:pt x="0" y="45720"/>
                        <a:pt x="46673" y="0"/>
                        <a:pt x="102870" y="0"/>
                      </a:cubicBezTo>
                      <a:cubicBezTo>
                        <a:pt x="160020" y="0"/>
                        <a:pt x="205740" y="46673"/>
                        <a:pt x="205740" y="102870"/>
                      </a:cubicBezTo>
                      <a:cubicBezTo>
                        <a:pt x="205740" y="160020"/>
                        <a:pt x="159068" y="205740"/>
                        <a:pt x="102870" y="205740"/>
                      </a:cubicBezTo>
                      <a:cubicBezTo>
                        <a:pt x="46673" y="205740"/>
                        <a:pt x="0" y="159068"/>
                        <a:pt x="0" y="102870"/>
                      </a:cubicBezTo>
                      <a:close/>
                      <a:moveTo>
                        <a:pt x="28575" y="102870"/>
                      </a:moveTo>
                      <a:cubicBezTo>
                        <a:pt x="28575" y="143828"/>
                        <a:pt x="61913" y="177165"/>
                        <a:pt x="102870" y="177165"/>
                      </a:cubicBezTo>
                      <a:cubicBezTo>
                        <a:pt x="143828" y="177165"/>
                        <a:pt x="177165" y="143828"/>
                        <a:pt x="177165" y="102870"/>
                      </a:cubicBezTo>
                      <a:cubicBezTo>
                        <a:pt x="177165" y="61913"/>
                        <a:pt x="143828" y="28575"/>
                        <a:pt x="102870" y="28575"/>
                      </a:cubicBezTo>
                      <a:cubicBezTo>
                        <a:pt x="61913" y="27623"/>
                        <a:pt x="28575" y="61913"/>
                        <a:pt x="28575" y="10287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45" name="Freeform: Shape 244">
                  <a:extLst>
                    <a:ext uri="{FF2B5EF4-FFF2-40B4-BE49-F238E27FC236}">
                      <a16:creationId xmlns:a16="http://schemas.microsoft.com/office/drawing/2014/main" id="{73389C8C-9C87-4B56-A4B7-29B12A354CFE}"/>
                    </a:ext>
                  </a:extLst>
                </p:cNvPr>
                <p:cNvSpPr/>
                <p:nvPr/>
              </p:nvSpPr>
              <p:spPr>
                <a:xfrm>
                  <a:off x="7531384" y="2800064"/>
                  <a:ext cx="36194" cy="36194"/>
                </a:xfrm>
                <a:custGeom>
                  <a:avLst/>
                  <a:gdLst>
                    <a:gd name="connsiteX0" fmla="*/ 0 w 36194"/>
                    <a:gd name="connsiteY0" fmla="*/ 18097 h 36194"/>
                    <a:gd name="connsiteX1" fmla="*/ 18098 w 36194"/>
                    <a:gd name="connsiteY1" fmla="*/ 0 h 36194"/>
                    <a:gd name="connsiteX2" fmla="*/ 36195 w 36194"/>
                    <a:gd name="connsiteY2" fmla="*/ 18097 h 36194"/>
                    <a:gd name="connsiteX3" fmla="*/ 18098 w 36194"/>
                    <a:gd name="connsiteY3" fmla="*/ 36195 h 36194"/>
                    <a:gd name="connsiteX4" fmla="*/ 0 w 36194"/>
                    <a:gd name="connsiteY4" fmla="*/ 18097 h 36194"/>
                    <a:gd name="connsiteX5" fmla="*/ 9525 w 36194"/>
                    <a:gd name="connsiteY5" fmla="*/ 18097 h 36194"/>
                    <a:gd name="connsiteX6" fmla="*/ 18098 w 36194"/>
                    <a:gd name="connsiteY6" fmla="*/ 26670 h 36194"/>
                    <a:gd name="connsiteX7" fmla="*/ 26670 w 36194"/>
                    <a:gd name="connsiteY7" fmla="*/ 18097 h 36194"/>
                    <a:gd name="connsiteX8" fmla="*/ 18098 w 36194"/>
                    <a:gd name="connsiteY8" fmla="*/ 9525 h 36194"/>
                    <a:gd name="connsiteX9" fmla="*/ 9525 w 36194"/>
                    <a:gd name="connsiteY9" fmla="*/ 18097 h 36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94" h="36194">
                      <a:moveTo>
                        <a:pt x="0" y="18097"/>
                      </a:moveTo>
                      <a:cubicBezTo>
                        <a:pt x="0" y="7620"/>
                        <a:pt x="8573" y="0"/>
                        <a:pt x="18098" y="0"/>
                      </a:cubicBezTo>
                      <a:cubicBezTo>
                        <a:pt x="28575" y="0"/>
                        <a:pt x="36195" y="8572"/>
                        <a:pt x="36195" y="18097"/>
                      </a:cubicBezTo>
                      <a:cubicBezTo>
                        <a:pt x="36195" y="27622"/>
                        <a:pt x="27623" y="36195"/>
                        <a:pt x="18098" y="36195"/>
                      </a:cubicBezTo>
                      <a:cubicBezTo>
                        <a:pt x="8573" y="36195"/>
                        <a:pt x="0" y="28575"/>
                        <a:pt x="0" y="18097"/>
                      </a:cubicBezTo>
                      <a:close/>
                      <a:moveTo>
                        <a:pt x="9525" y="18097"/>
                      </a:moveTo>
                      <a:cubicBezTo>
                        <a:pt x="9525" y="22860"/>
                        <a:pt x="13335" y="26670"/>
                        <a:pt x="18098" y="26670"/>
                      </a:cubicBezTo>
                      <a:cubicBezTo>
                        <a:pt x="22860" y="26670"/>
                        <a:pt x="26670" y="22860"/>
                        <a:pt x="26670" y="18097"/>
                      </a:cubicBezTo>
                      <a:cubicBezTo>
                        <a:pt x="26670" y="13335"/>
                        <a:pt x="22860" y="9525"/>
                        <a:pt x="18098" y="9525"/>
                      </a:cubicBezTo>
                      <a:cubicBezTo>
                        <a:pt x="14288" y="8572"/>
                        <a:pt x="9525" y="13335"/>
                        <a:pt x="9525" y="18097"/>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46" name="Freeform: Shape 245">
                  <a:extLst>
                    <a:ext uri="{FF2B5EF4-FFF2-40B4-BE49-F238E27FC236}">
                      <a16:creationId xmlns:a16="http://schemas.microsoft.com/office/drawing/2014/main" id="{34DDE1F5-539D-4F18-9411-49B401D5675D}"/>
                    </a:ext>
                  </a:extLst>
                </p:cNvPr>
                <p:cNvSpPr/>
                <p:nvPr/>
              </p:nvSpPr>
              <p:spPr>
                <a:xfrm>
                  <a:off x="7925719" y="3029616"/>
                  <a:ext cx="36194" cy="36267"/>
                </a:xfrm>
                <a:custGeom>
                  <a:avLst/>
                  <a:gdLst>
                    <a:gd name="connsiteX0" fmla="*/ 0 w 36194"/>
                    <a:gd name="connsiteY0" fmla="*/ 18098 h 36267"/>
                    <a:gd name="connsiteX1" fmla="*/ 18097 w 36194"/>
                    <a:gd name="connsiteY1" fmla="*/ 0 h 36267"/>
                    <a:gd name="connsiteX2" fmla="*/ 36195 w 36194"/>
                    <a:gd name="connsiteY2" fmla="*/ 18098 h 36267"/>
                    <a:gd name="connsiteX3" fmla="*/ 18097 w 36194"/>
                    <a:gd name="connsiteY3" fmla="*/ 36195 h 36267"/>
                    <a:gd name="connsiteX4" fmla="*/ 0 w 36194"/>
                    <a:gd name="connsiteY4" fmla="*/ 18098 h 36267"/>
                    <a:gd name="connsiteX5" fmla="*/ 9525 w 36194"/>
                    <a:gd name="connsiteY5" fmla="*/ 18098 h 36267"/>
                    <a:gd name="connsiteX6" fmla="*/ 18097 w 36194"/>
                    <a:gd name="connsiteY6" fmla="*/ 26670 h 36267"/>
                    <a:gd name="connsiteX7" fmla="*/ 26670 w 36194"/>
                    <a:gd name="connsiteY7" fmla="*/ 18098 h 36267"/>
                    <a:gd name="connsiteX8" fmla="*/ 18097 w 36194"/>
                    <a:gd name="connsiteY8" fmla="*/ 9525 h 36267"/>
                    <a:gd name="connsiteX9" fmla="*/ 9525 w 36194"/>
                    <a:gd name="connsiteY9" fmla="*/ 18098 h 36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94" h="36267">
                      <a:moveTo>
                        <a:pt x="0" y="18098"/>
                      </a:moveTo>
                      <a:cubicBezTo>
                        <a:pt x="0" y="7620"/>
                        <a:pt x="8572" y="0"/>
                        <a:pt x="18097" y="0"/>
                      </a:cubicBezTo>
                      <a:cubicBezTo>
                        <a:pt x="28575" y="0"/>
                        <a:pt x="36195" y="8573"/>
                        <a:pt x="36195" y="18098"/>
                      </a:cubicBezTo>
                      <a:cubicBezTo>
                        <a:pt x="36195" y="28575"/>
                        <a:pt x="27622" y="36195"/>
                        <a:pt x="18097" y="36195"/>
                      </a:cubicBezTo>
                      <a:cubicBezTo>
                        <a:pt x="8572" y="37148"/>
                        <a:pt x="0" y="28575"/>
                        <a:pt x="0" y="18098"/>
                      </a:cubicBezTo>
                      <a:close/>
                      <a:moveTo>
                        <a:pt x="9525" y="18098"/>
                      </a:moveTo>
                      <a:cubicBezTo>
                        <a:pt x="9525" y="22860"/>
                        <a:pt x="13335" y="26670"/>
                        <a:pt x="18097" y="26670"/>
                      </a:cubicBezTo>
                      <a:cubicBezTo>
                        <a:pt x="22860" y="26670"/>
                        <a:pt x="26670" y="22860"/>
                        <a:pt x="26670" y="18098"/>
                      </a:cubicBezTo>
                      <a:cubicBezTo>
                        <a:pt x="26670" y="13335"/>
                        <a:pt x="22860" y="9525"/>
                        <a:pt x="18097" y="9525"/>
                      </a:cubicBezTo>
                      <a:cubicBezTo>
                        <a:pt x="14288" y="9525"/>
                        <a:pt x="9525" y="13335"/>
                        <a:pt x="9525" y="18098"/>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47" name="Freeform: Shape 246">
                  <a:extLst>
                    <a:ext uri="{FF2B5EF4-FFF2-40B4-BE49-F238E27FC236}">
                      <a16:creationId xmlns:a16="http://schemas.microsoft.com/office/drawing/2014/main" id="{98954562-6307-4118-A437-E0B4AD7BA8C1}"/>
                    </a:ext>
                  </a:extLst>
                </p:cNvPr>
                <p:cNvSpPr/>
                <p:nvPr/>
              </p:nvSpPr>
              <p:spPr>
                <a:xfrm>
                  <a:off x="7884761" y="2941986"/>
                  <a:ext cx="64770" cy="64770"/>
                </a:xfrm>
                <a:custGeom>
                  <a:avLst/>
                  <a:gdLst>
                    <a:gd name="connsiteX0" fmla="*/ 0 w 64770"/>
                    <a:gd name="connsiteY0" fmla="*/ 32385 h 64770"/>
                    <a:gd name="connsiteX1" fmla="*/ 32385 w 64770"/>
                    <a:gd name="connsiteY1" fmla="*/ 0 h 64770"/>
                    <a:gd name="connsiteX2" fmla="*/ 64770 w 64770"/>
                    <a:gd name="connsiteY2" fmla="*/ 32385 h 64770"/>
                    <a:gd name="connsiteX3" fmla="*/ 32385 w 64770"/>
                    <a:gd name="connsiteY3" fmla="*/ 64770 h 64770"/>
                    <a:gd name="connsiteX4" fmla="*/ 0 w 64770"/>
                    <a:gd name="connsiteY4" fmla="*/ 32385 h 64770"/>
                    <a:gd name="connsiteX5" fmla="*/ 9525 w 64770"/>
                    <a:gd name="connsiteY5" fmla="*/ 32385 h 64770"/>
                    <a:gd name="connsiteX6" fmla="*/ 32385 w 64770"/>
                    <a:gd name="connsiteY6" fmla="*/ 55245 h 64770"/>
                    <a:gd name="connsiteX7" fmla="*/ 55245 w 64770"/>
                    <a:gd name="connsiteY7" fmla="*/ 32385 h 64770"/>
                    <a:gd name="connsiteX8" fmla="*/ 32385 w 64770"/>
                    <a:gd name="connsiteY8" fmla="*/ 9525 h 64770"/>
                    <a:gd name="connsiteX9" fmla="*/ 9525 w 64770"/>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70" h="64770">
                      <a:moveTo>
                        <a:pt x="0" y="32385"/>
                      </a:moveTo>
                      <a:cubicBezTo>
                        <a:pt x="0" y="14288"/>
                        <a:pt x="14288" y="0"/>
                        <a:pt x="32385" y="0"/>
                      </a:cubicBezTo>
                      <a:cubicBezTo>
                        <a:pt x="50483" y="0"/>
                        <a:pt x="64770" y="14288"/>
                        <a:pt x="64770" y="32385"/>
                      </a:cubicBezTo>
                      <a:cubicBezTo>
                        <a:pt x="64770" y="50483"/>
                        <a:pt x="50483" y="64770"/>
                        <a:pt x="32385" y="64770"/>
                      </a:cubicBezTo>
                      <a:cubicBezTo>
                        <a:pt x="14288" y="64770"/>
                        <a:pt x="0" y="50483"/>
                        <a:pt x="0" y="32385"/>
                      </a:cubicBezTo>
                      <a:close/>
                      <a:moveTo>
                        <a:pt x="9525" y="32385"/>
                      </a:moveTo>
                      <a:cubicBezTo>
                        <a:pt x="9525" y="44768"/>
                        <a:pt x="20003" y="55245"/>
                        <a:pt x="32385" y="55245"/>
                      </a:cubicBezTo>
                      <a:cubicBezTo>
                        <a:pt x="44768" y="55245"/>
                        <a:pt x="55245" y="44768"/>
                        <a:pt x="55245" y="32385"/>
                      </a:cubicBezTo>
                      <a:cubicBezTo>
                        <a:pt x="55245" y="20003"/>
                        <a:pt x="44768" y="9525"/>
                        <a:pt x="32385" y="9525"/>
                      </a:cubicBezTo>
                      <a:cubicBezTo>
                        <a:pt x="20003" y="9525"/>
                        <a:pt x="9525" y="20003"/>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48" name="Freeform: Shape 247">
                  <a:extLst>
                    <a:ext uri="{FF2B5EF4-FFF2-40B4-BE49-F238E27FC236}">
                      <a16:creationId xmlns:a16="http://schemas.microsoft.com/office/drawing/2014/main" id="{07F5EFEA-C8AB-4445-A689-76AC6195257D}"/>
                    </a:ext>
                  </a:extLst>
                </p:cNvPr>
                <p:cNvSpPr/>
                <p:nvPr/>
              </p:nvSpPr>
              <p:spPr>
                <a:xfrm>
                  <a:off x="7598059" y="3224878"/>
                  <a:ext cx="64769" cy="64770"/>
                </a:xfrm>
                <a:custGeom>
                  <a:avLst/>
                  <a:gdLst>
                    <a:gd name="connsiteX0" fmla="*/ 0 w 64769"/>
                    <a:gd name="connsiteY0" fmla="*/ 32385 h 64770"/>
                    <a:gd name="connsiteX1" fmla="*/ 32385 w 64769"/>
                    <a:gd name="connsiteY1" fmla="*/ 0 h 64770"/>
                    <a:gd name="connsiteX2" fmla="*/ 64770 w 64769"/>
                    <a:gd name="connsiteY2" fmla="*/ 32385 h 64770"/>
                    <a:gd name="connsiteX3" fmla="*/ 32385 w 64769"/>
                    <a:gd name="connsiteY3" fmla="*/ 64770 h 64770"/>
                    <a:gd name="connsiteX4" fmla="*/ 0 w 64769"/>
                    <a:gd name="connsiteY4" fmla="*/ 32385 h 64770"/>
                    <a:gd name="connsiteX5" fmla="*/ 9525 w 64769"/>
                    <a:gd name="connsiteY5" fmla="*/ 32385 h 64770"/>
                    <a:gd name="connsiteX6" fmla="*/ 32385 w 64769"/>
                    <a:gd name="connsiteY6" fmla="*/ 55245 h 64770"/>
                    <a:gd name="connsiteX7" fmla="*/ 55245 w 64769"/>
                    <a:gd name="connsiteY7" fmla="*/ 32385 h 64770"/>
                    <a:gd name="connsiteX8" fmla="*/ 32385 w 64769"/>
                    <a:gd name="connsiteY8" fmla="*/ 9525 h 64770"/>
                    <a:gd name="connsiteX9" fmla="*/ 9525 w 64769"/>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70">
                      <a:moveTo>
                        <a:pt x="0" y="32385"/>
                      </a:moveTo>
                      <a:cubicBezTo>
                        <a:pt x="0" y="14288"/>
                        <a:pt x="14288" y="0"/>
                        <a:pt x="32385" y="0"/>
                      </a:cubicBezTo>
                      <a:cubicBezTo>
                        <a:pt x="50482" y="0"/>
                        <a:pt x="64770" y="14288"/>
                        <a:pt x="64770" y="32385"/>
                      </a:cubicBezTo>
                      <a:cubicBezTo>
                        <a:pt x="64770" y="50483"/>
                        <a:pt x="50482" y="64770"/>
                        <a:pt x="32385" y="64770"/>
                      </a:cubicBezTo>
                      <a:cubicBezTo>
                        <a:pt x="14288" y="63818"/>
                        <a:pt x="0" y="49530"/>
                        <a:pt x="0" y="32385"/>
                      </a:cubicBezTo>
                      <a:close/>
                      <a:moveTo>
                        <a:pt x="9525" y="32385"/>
                      </a:moveTo>
                      <a:cubicBezTo>
                        <a:pt x="9525" y="44768"/>
                        <a:pt x="20002" y="55245"/>
                        <a:pt x="32385" y="55245"/>
                      </a:cubicBezTo>
                      <a:cubicBezTo>
                        <a:pt x="44768" y="55245"/>
                        <a:pt x="55245" y="44768"/>
                        <a:pt x="55245" y="32385"/>
                      </a:cubicBezTo>
                      <a:cubicBezTo>
                        <a:pt x="55245" y="20003"/>
                        <a:pt x="44768" y="9525"/>
                        <a:pt x="32385" y="9525"/>
                      </a:cubicBezTo>
                      <a:cubicBezTo>
                        <a:pt x="20002" y="9525"/>
                        <a:pt x="9525" y="19050"/>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49" name="Freeform: Shape 248">
                  <a:extLst>
                    <a:ext uri="{FF2B5EF4-FFF2-40B4-BE49-F238E27FC236}">
                      <a16:creationId xmlns:a16="http://schemas.microsoft.com/office/drawing/2014/main" id="{F14B0D9A-1C2E-4F0F-AC17-7FB2001ABB1E}"/>
                    </a:ext>
                  </a:extLst>
                </p:cNvPr>
                <p:cNvSpPr/>
                <p:nvPr/>
              </p:nvSpPr>
              <p:spPr>
                <a:xfrm>
                  <a:off x="7162766" y="2535269"/>
                  <a:ext cx="64769" cy="64770"/>
                </a:xfrm>
                <a:custGeom>
                  <a:avLst/>
                  <a:gdLst>
                    <a:gd name="connsiteX0" fmla="*/ 0 w 64769"/>
                    <a:gd name="connsiteY0" fmla="*/ 32385 h 64770"/>
                    <a:gd name="connsiteX1" fmla="*/ 32385 w 64769"/>
                    <a:gd name="connsiteY1" fmla="*/ 0 h 64770"/>
                    <a:gd name="connsiteX2" fmla="*/ 64770 w 64769"/>
                    <a:gd name="connsiteY2" fmla="*/ 32385 h 64770"/>
                    <a:gd name="connsiteX3" fmla="*/ 32385 w 64769"/>
                    <a:gd name="connsiteY3" fmla="*/ 64770 h 64770"/>
                    <a:gd name="connsiteX4" fmla="*/ 0 w 64769"/>
                    <a:gd name="connsiteY4" fmla="*/ 32385 h 64770"/>
                    <a:gd name="connsiteX5" fmla="*/ 9525 w 64769"/>
                    <a:gd name="connsiteY5" fmla="*/ 32385 h 64770"/>
                    <a:gd name="connsiteX6" fmla="*/ 32385 w 64769"/>
                    <a:gd name="connsiteY6" fmla="*/ 55245 h 64770"/>
                    <a:gd name="connsiteX7" fmla="*/ 55245 w 64769"/>
                    <a:gd name="connsiteY7" fmla="*/ 32385 h 64770"/>
                    <a:gd name="connsiteX8" fmla="*/ 32385 w 64769"/>
                    <a:gd name="connsiteY8" fmla="*/ 9525 h 64770"/>
                    <a:gd name="connsiteX9" fmla="*/ 9525 w 64769"/>
                    <a:gd name="connsiteY9" fmla="*/ 3238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70">
                      <a:moveTo>
                        <a:pt x="0" y="32385"/>
                      </a:moveTo>
                      <a:cubicBezTo>
                        <a:pt x="0" y="14288"/>
                        <a:pt x="14288" y="0"/>
                        <a:pt x="32385" y="0"/>
                      </a:cubicBezTo>
                      <a:cubicBezTo>
                        <a:pt x="50482" y="0"/>
                        <a:pt x="64770" y="14288"/>
                        <a:pt x="64770" y="32385"/>
                      </a:cubicBezTo>
                      <a:cubicBezTo>
                        <a:pt x="64770" y="50483"/>
                        <a:pt x="50482" y="64770"/>
                        <a:pt x="32385" y="64770"/>
                      </a:cubicBezTo>
                      <a:cubicBezTo>
                        <a:pt x="15240" y="64770"/>
                        <a:pt x="0" y="50483"/>
                        <a:pt x="0" y="32385"/>
                      </a:cubicBezTo>
                      <a:close/>
                      <a:moveTo>
                        <a:pt x="9525" y="32385"/>
                      </a:moveTo>
                      <a:cubicBezTo>
                        <a:pt x="9525" y="44767"/>
                        <a:pt x="20003" y="55245"/>
                        <a:pt x="32385" y="55245"/>
                      </a:cubicBezTo>
                      <a:cubicBezTo>
                        <a:pt x="44768" y="55245"/>
                        <a:pt x="55245" y="44767"/>
                        <a:pt x="55245" y="32385"/>
                      </a:cubicBezTo>
                      <a:cubicBezTo>
                        <a:pt x="55245" y="20002"/>
                        <a:pt x="44768" y="9525"/>
                        <a:pt x="32385" y="9525"/>
                      </a:cubicBezTo>
                      <a:cubicBezTo>
                        <a:pt x="20003" y="9525"/>
                        <a:pt x="9525" y="20002"/>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50" name="Freeform: Shape 249">
                  <a:extLst>
                    <a:ext uri="{FF2B5EF4-FFF2-40B4-BE49-F238E27FC236}">
                      <a16:creationId xmlns:a16="http://schemas.microsoft.com/office/drawing/2014/main" id="{47C94A48-9DD7-4294-B6A1-F8CC21522D2F}"/>
                    </a:ext>
                  </a:extLst>
                </p:cNvPr>
                <p:cNvSpPr/>
                <p:nvPr/>
              </p:nvSpPr>
              <p:spPr>
                <a:xfrm>
                  <a:off x="7500904" y="2600039"/>
                  <a:ext cx="64769" cy="64769"/>
                </a:xfrm>
                <a:custGeom>
                  <a:avLst/>
                  <a:gdLst>
                    <a:gd name="connsiteX0" fmla="*/ 0 w 64769"/>
                    <a:gd name="connsiteY0" fmla="*/ 32385 h 64769"/>
                    <a:gd name="connsiteX1" fmla="*/ 32385 w 64769"/>
                    <a:gd name="connsiteY1" fmla="*/ 0 h 64769"/>
                    <a:gd name="connsiteX2" fmla="*/ 64770 w 64769"/>
                    <a:gd name="connsiteY2" fmla="*/ 32385 h 64769"/>
                    <a:gd name="connsiteX3" fmla="*/ 32385 w 64769"/>
                    <a:gd name="connsiteY3" fmla="*/ 64770 h 64769"/>
                    <a:gd name="connsiteX4" fmla="*/ 0 w 64769"/>
                    <a:gd name="connsiteY4" fmla="*/ 32385 h 64769"/>
                    <a:gd name="connsiteX5" fmla="*/ 9525 w 64769"/>
                    <a:gd name="connsiteY5" fmla="*/ 32385 h 64769"/>
                    <a:gd name="connsiteX6" fmla="*/ 32385 w 64769"/>
                    <a:gd name="connsiteY6" fmla="*/ 55245 h 64769"/>
                    <a:gd name="connsiteX7" fmla="*/ 55245 w 64769"/>
                    <a:gd name="connsiteY7" fmla="*/ 32385 h 64769"/>
                    <a:gd name="connsiteX8" fmla="*/ 32385 w 64769"/>
                    <a:gd name="connsiteY8" fmla="*/ 9525 h 64769"/>
                    <a:gd name="connsiteX9" fmla="*/ 9525 w 64769"/>
                    <a:gd name="connsiteY9" fmla="*/ 32385 h 64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69" h="64769">
                      <a:moveTo>
                        <a:pt x="0" y="32385"/>
                      </a:moveTo>
                      <a:cubicBezTo>
                        <a:pt x="0" y="14288"/>
                        <a:pt x="14288" y="0"/>
                        <a:pt x="32385" y="0"/>
                      </a:cubicBezTo>
                      <a:cubicBezTo>
                        <a:pt x="50482" y="0"/>
                        <a:pt x="64770" y="14288"/>
                        <a:pt x="64770" y="32385"/>
                      </a:cubicBezTo>
                      <a:cubicBezTo>
                        <a:pt x="64770" y="50482"/>
                        <a:pt x="50482" y="64770"/>
                        <a:pt x="32385" y="64770"/>
                      </a:cubicBezTo>
                      <a:cubicBezTo>
                        <a:pt x="14288" y="64770"/>
                        <a:pt x="0" y="50482"/>
                        <a:pt x="0" y="32385"/>
                      </a:cubicBezTo>
                      <a:close/>
                      <a:moveTo>
                        <a:pt x="9525" y="32385"/>
                      </a:moveTo>
                      <a:cubicBezTo>
                        <a:pt x="9525" y="44767"/>
                        <a:pt x="20003" y="55245"/>
                        <a:pt x="32385" y="55245"/>
                      </a:cubicBezTo>
                      <a:cubicBezTo>
                        <a:pt x="44768" y="55245"/>
                        <a:pt x="55245" y="44767"/>
                        <a:pt x="55245" y="32385"/>
                      </a:cubicBezTo>
                      <a:cubicBezTo>
                        <a:pt x="55245" y="20002"/>
                        <a:pt x="44768" y="9525"/>
                        <a:pt x="32385" y="9525"/>
                      </a:cubicBezTo>
                      <a:cubicBezTo>
                        <a:pt x="19050" y="9525"/>
                        <a:pt x="9525" y="20002"/>
                        <a:pt x="9525" y="323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grpSp>
      </p:grpSp>
      <p:cxnSp>
        <p:nvCxnSpPr>
          <p:cNvPr id="313" name="Straight Connector 312">
            <a:extLst>
              <a:ext uri="{FF2B5EF4-FFF2-40B4-BE49-F238E27FC236}">
                <a16:creationId xmlns:a16="http://schemas.microsoft.com/office/drawing/2014/main" id="{5ED33AC7-3BE8-4F10-AB83-ECE1D3182A0B}"/>
              </a:ext>
            </a:extLst>
          </p:cNvPr>
          <p:cNvCxnSpPr>
            <a:cxnSpLocks/>
          </p:cNvCxnSpPr>
          <p:nvPr/>
        </p:nvCxnSpPr>
        <p:spPr>
          <a:xfrm>
            <a:off x="6090691" y="2990850"/>
            <a:ext cx="0" cy="1028700"/>
          </a:xfrm>
          <a:prstGeom prst="line">
            <a:avLst/>
          </a:prstGeom>
          <a:noFill/>
          <a:ln w="6350" cap="flat" cmpd="sng" algn="ctr">
            <a:solidFill>
              <a:schemeClr val="bg1"/>
            </a:solidFill>
            <a:prstDash val="solid"/>
            <a:miter lim="800000"/>
          </a:ln>
          <a:effectLst/>
        </p:spPr>
      </p:cxnSp>
      <p:grpSp>
        <p:nvGrpSpPr>
          <p:cNvPr id="314" name="Group 313">
            <a:extLst>
              <a:ext uri="{FF2B5EF4-FFF2-40B4-BE49-F238E27FC236}">
                <a16:creationId xmlns:a16="http://schemas.microsoft.com/office/drawing/2014/main" id="{78D6F017-62CC-420D-9066-CC3C77527C36}"/>
              </a:ext>
            </a:extLst>
          </p:cNvPr>
          <p:cNvGrpSpPr/>
          <p:nvPr/>
        </p:nvGrpSpPr>
        <p:grpSpPr>
          <a:xfrm>
            <a:off x="4215183" y="987832"/>
            <a:ext cx="4679153" cy="2004190"/>
            <a:chOff x="-148768" y="1878784"/>
            <a:chExt cx="4679153" cy="2004190"/>
          </a:xfrm>
        </p:grpSpPr>
        <p:sp>
          <p:nvSpPr>
            <p:cNvPr id="315" name="TextBox 314">
              <a:extLst>
                <a:ext uri="{FF2B5EF4-FFF2-40B4-BE49-F238E27FC236}">
                  <a16:creationId xmlns:a16="http://schemas.microsoft.com/office/drawing/2014/main" id="{25FFB801-9F0E-4547-8CE8-145637EC4EC4}"/>
                </a:ext>
              </a:extLst>
            </p:cNvPr>
            <p:cNvSpPr txBox="1"/>
            <p:nvPr/>
          </p:nvSpPr>
          <p:spPr>
            <a:xfrm flipH="1">
              <a:off x="-148768" y="1878784"/>
              <a:ext cx="4679153" cy="1384995"/>
            </a:xfrm>
            <a:prstGeom prst="rect">
              <a:avLst/>
            </a:prstGeom>
            <a:noFill/>
          </p:spPr>
          <p:txBody>
            <a:bodyPr wrap="square" rtlCol="0" anchor="ctr">
              <a:spAutoFit/>
            </a:bodyPr>
            <a:lstStyle/>
            <a:p>
              <a:pPr marL="0" marR="0" lvl="0" indent="0" defTabSz="1219170" eaLnBrk="1" fontAlgn="auto" latinLnBrk="0" hangingPunct="1">
                <a:lnSpc>
                  <a:spcPct val="100000"/>
                </a:lnSpc>
                <a:spcBef>
                  <a:spcPts val="0"/>
                </a:spcBef>
                <a:spcAft>
                  <a:spcPts val="0"/>
                </a:spcAft>
                <a:buClr>
                  <a:srgbClr val="000000"/>
                </a:buClr>
                <a:buSzPts val="1400"/>
                <a:buFontTx/>
                <a:buNone/>
                <a:tabLst/>
                <a:defRPr/>
              </a:pPr>
              <a:r>
                <a:rPr kumimoji="0" lang="en-GB" sz="1400" b="1" i="0" u="none" strike="noStrike" kern="0" cap="none" spc="0" normalizeH="0" baseline="0" noProof="0" dirty="0">
                  <a:ln>
                    <a:noFill/>
                  </a:ln>
                  <a:solidFill>
                    <a:srgbClr val="FF671F"/>
                  </a:solidFill>
                  <a:effectLst/>
                  <a:uLnTx/>
                  <a:uFillTx/>
                  <a:latin typeface="Arial"/>
                  <a:cs typeface="Arial"/>
                  <a:sym typeface="Arial"/>
                </a:rPr>
                <a:t>Roles &amp; Responsibilities</a:t>
              </a:r>
            </a:p>
            <a:p>
              <a:pPr marL="0" marR="0" lvl="0" indent="0" defTabSz="1219170" eaLnBrk="1" fontAlgn="auto" latinLnBrk="0" hangingPunct="1">
                <a:lnSpc>
                  <a:spcPct val="100000"/>
                </a:lnSpc>
                <a:spcBef>
                  <a:spcPts val="0"/>
                </a:spcBef>
                <a:spcAft>
                  <a:spcPts val="0"/>
                </a:spcAft>
                <a:buClr>
                  <a:srgbClr val="000000"/>
                </a:buClr>
                <a:buSzPts val="1400"/>
                <a:buFontTx/>
                <a:buNone/>
                <a:tabLst/>
                <a:defRPr/>
              </a:pPr>
              <a:r>
                <a:rPr kumimoji="0" lang="en-GB" sz="1400" b="0" i="0" u="none" strike="noStrike" kern="0" cap="none" spc="0" normalizeH="0" baseline="0" noProof="0" dirty="0">
                  <a:ln>
                    <a:noFill/>
                  </a:ln>
                  <a:solidFill>
                    <a:srgbClr val="FFFFFF">
                      <a:lumMod val="95000"/>
                    </a:srgbClr>
                  </a:solidFill>
                  <a:effectLst/>
                  <a:uLnTx/>
                  <a:uFillTx/>
                  <a:latin typeface="Arial"/>
                  <a:cs typeface="Arial"/>
                  <a:sym typeface="Arial"/>
                </a:rPr>
                <a:t>•Who does what? Everyone has a part to play in security!</a:t>
              </a:r>
            </a:p>
            <a:p>
              <a:pPr marL="0" marR="0" lvl="0" indent="0" defTabSz="1219170" eaLnBrk="1" fontAlgn="auto" latinLnBrk="0" hangingPunct="1">
                <a:lnSpc>
                  <a:spcPct val="100000"/>
                </a:lnSpc>
                <a:spcBef>
                  <a:spcPts val="0"/>
                </a:spcBef>
                <a:spcAft>
                  <a:spcPts val="0"/>
                </a:spcAft>
                <a:buClr>
                  <a:srgbClr val="000000"/>
                </a:buClr>
                <a:buSzPts val="1400"/>
                <a:buFontTx/>
                <a:buNone/>
                <a:tabLst/>
                <a:defRPr/>
              </a:pPr>
              <a:r>
                <a:rPr kumimoji="0" lang="en-GB" sz="1400" b="0" i="0" u="none" strike="noStrike" kern="0" cap="none" spc="0" normalizeH="0" baseline="0" noProof="0" dirty="0">
                  <a:ln>
                    <a:noFill/>
                  </a:ln>
                  <a:solidFill>
                    <a:srgbClr val="FFFFFF">
                      <a:lumMod val="95000"/>
                    </a:srgbClr>
                  </a:solidFill>
                  <a:effectLst/>
                  <a:uLnTx/>
                  <a:uFillTx/>
                  <a:latin typeface="Arial"/>
                  <a:cs typeface="Arial"/>
                  <a:sym typeface="Arial"/>
                </a:rPr>
                <a:t>•Why it matters: Clear roles make sure no security tasks are missed. (JD)</a:t>
              </a:r>
            </a:p>
            <a:p>
              <a:pPr marL="0" marR="0" lvl="0" indent="0" defTabSz="1219170" eaLnBrk="1" fontAlgn="auto" latinLnBrk="0" hangingPunct="1">
                <a:lnSpc>
                  <a:spcPct val="100000"/>
                </a:lnSpc>
                <a:spcBef>
                  <a:spcPts val="0"/>
                </a:spcBef>
                <a:spcAft>
                  <a:spcPts val="0"/>
                </a:spcAft>
                <a:buClr>
                  <a:srgbClr val="000000"/>
                </a:buClr>
                <a:buSzPts val="1400"/>
                <a:buFontTx/>
                <a:buNone/>
                <a:tabLst/>
                <a:defRPr/>
              </a:pPr>
              <a:r>
                <a:rPr kumimoji="0" lang="en-GB" sz="1400" b="0" i="0" u="none" strike="noStrike" kern="0" cap="none" spc="0" normalizeH="0" baseline="0" noProof="0" dirty="0">
                  <a:ln>
                    <a:noFill/>
                  </a:ln>
                  <a:solidFill>
                    <a:srgbClr val="FF671F"/>
                  </a:solidFill>
                  <a:effectLst/>
                  <a:uLnTx/>
                  <a:uFillTx/>
                  <a:latin typeface="Arial"/>
                  <a:cs typeface="Arial"/>
                  <a:sym typeface="Arial"/>
                </a:rPr>
                <a:t>Example</a:t>
              </a:r>
              <a:r>
                <a:rPr kumimoji="0" lang="en-GB" sz="1400" b="0" i="0" u="none" strike="noStrike" kern="0" cap="none" spc="0" normalizeH="0" baseline="0" noProof="0" dirty="0">
                  <a:ln>
                    <a:noFill/>
                  </a:ln>
                  <a:solidFill>
                    <a:srgbClr val="FFFFFF">
                      <a:lumMod val="95000"/>
                    </a:srgbClr>
                  </a:solidFill>
                  <a:effectLst/>
                  <a:uLnTx/>
                  <a:uFillTx/>
                  <a:latin typeface="Arial"/>
                  <a:cs typeface="Arial"/>
                  <a:sym typeface="Arial"/>
                </a:rPr>
                <a:t>: IT staff handle system security, while warehouse staff ensure packages are secured.</a:t>
              </a:r>
            </a:p>
          </p:txBody>
        </p:sp>
        <p:grpSp>
          <p:nvGrpSpPr>
            <p:cNvPr id="316" name="Group 315">
              <a:extLst>
                <a:ext uri="{FF2B5EF4-FFF2-40B4-BE49-F238E27FC236}">
                  <a16:creationId xmlns:a16="http://schemas.microsoft.com/office/drawing/2014/main" id="{83E3D5D1-B041-478F-8008-C7F7FF834E14}"/>
                </a:ext>
              </a:extLst>
            </p:cNvPr>
            <p:cNvGrpSpPr/>
            <p:nvPr/>
          </p:nvGrpSpPr>
          <p:grpSpPr>
            <a:xfrm rot="5400000">
              <a:off x="1509849" y="3449187"/>
              <a:ext cx="433787" cy="433787"/>
              <a:chOff x="3679672" y="4362623"/>
              <a:chExt cx="433787" cy="433787"/>
            </a:xfrm>
          </p:grpSpPr>
          <p:sp>
            <p:nvSpPr>
              <p:cNvPr id="317" name="Oval 316">
                <a:extLst>
                  <a:ext uri="{FF2B5EF4-FFF2-40B4-BE49-F238E27FC236}">
                    <a16:creationId xmlns:a16="http://schemas.microsoft.com/office/drawing/2014/main" id="{1B0818F0-5FD7-457D-B744-BE7C20F9E098}"/>
                  </a:ext>
                </a:extLst>
              </p:cNvPr>
              <p:cNvSpPr/>
              <p:nvPr/>
            </p:nvSpPr>
            <p:spPr>
              <a:xfrm rot="16200000">
                <a:off x="3679672" y="4362623"/>
                <a:ext cx="433787" cy="433787"/>
              </a:xfrm>
              <a:prstGeom prst="ellipse">
                <a:avLst/>
              </a:prstGeom>
              <a:solidFill>
                <a:srgbClr val="FF671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318" name="TextBox 317">
                <a:extLst>
                  <a:ext uri="{FF2B5EF4-FFF2-40B4-BE49-F238E27FC236}">
                    <a16:creationId xmlns:a16="http://schemas.microsoft.com/office/drawing/2014/main" id="{A76C7D37-3C62-4672-AE40-CF2D70B16812}"/>
                  </a:ext>
                </a:extLst>
              </p:cNvPr>
              <p:cNvSpPr txBox="1"/>
              <p:nvPr/>
            </p:nvSpPr>
            <p:spPr>
              <a:xfrm rot="16200000" flipH="1">
                <a:off x="3702558" y="4448711"/>
                <a:ext cx="388012" cy="261610"/>
              </a:xfrm>
              <a:prstGeom prst="rect">
                <a:avLst/>
              </a:prstGeom>
              <a:noFill/>
            </p:spPr>
            <p:txBody>
              <a:bodyPr wrap="squar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srgbClr val="FFFFFF">
                        <a:lumMod val="95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03</a:t>
                </a:r>
              </a:p>
            </p:txBody>
          </p:sp>
        </p:grpSp>
      </p:grpSp>
      <p:cxnSp>
        <p:nvCxnSpPr>
          <p:cNvPr id="307" name="Straight Connector 306">
            <a:extLst>
              <a:ext uri="{FF2B5EF4-FFF2-40B4-BE49-F238E27FC236}">
                <a16:creationId xmlns:a16="http://schemas.microsoft.com/office/drawing/2014/main" id="{0A33C51E-75B2-4496-A2D5-A2911C19E1A4}"/>
              </a:ext>
            </a:extLst>
          </p:cNvPr>
          <p:cNvCxnSpPr>
            <a:cxnSpLocks/>
          </p:cNvCxnSpPr>
          <p:nvPr/>
        </p:nvCxnSpPr>
        <p:spPr>
          <a:xfrm flipH="1" flipV="1">
            <a:off x="3899941" y="3628571"/>
            <a:ext cx="1531179" cy="720571"/>
          </a:xfrm>
          <a:prstGeom prst="line">
            <a:avLst/>
          </a:prstGeom>
          <a:noFill/>
          <a:ln w="6350" cap="flat" cmpd="sng" algn="ctr">
            <a:solidFill>
              <a:schemeClr val="bg1"/>
            </a:solidFill>
            <a:prstDash val="solid"/>
            <a:miter lim="800000"/>
          </a:ln>
          <a:effectLst/>
        </p:spPr>
      </p:cxnSp>
      <p:sp>
        <p:nvSpPr>
          <p:cNvPr id="309" name="TextBox 308">
            <a:extLst>
              <a:ext uri="{FF2B5EF4-FFF2-40B4-BE49-F238E27FC236}">
                <a16:creationId xmlns:a16="http://schemas.microsoft.com/office/drawing/2014/main" id="{22B03574-C0DF-4E30-A41C-A1D220202E65}"/>
              </a:ext>
            </a:extLst>
          </p:cNvPr>
          <p:cNvSpPr txBox="1"/>
          <p:nvPr/>
        </p:nvSpPr>
        <p:spPr>
          <a:xfrm flipH="1">
            <a:off x="28445" y="2285893"/>
            <a:ext cx="4058049" cy="1815882"/>
          </a:xfrm>
          <a:prstGeom prst="rect">
            <a:avLst/>
          </a:prstGeom>
          <a:noFill/>
        </p:spPr>
        <p:txBody>
          <a:bodyPr wrap="square" rtlCol="0" anchor="ctr">
            <a:spAutoFit/>
          </a:bodyPr>
          <a:lstStyle/>
          <a:p>
            <a:pPr marL="0" marR="0" lvl="0" indent="0" defTabSz="1219170" eaLnBrk="1" fontAlgn="auto" latinLnBrk="0" hangingPunct="1">
              <a:lnSpc>
                <a:spcPct val="100000"/>
              </a:lnSpc>
              <a:spcBef>
                <a:spcPts val="0"/>
              </a:spcBef>
              <a:spcAft>
                <a:spcPts val="0"/>
              </a:spcAft>
              <a:buClr>
                <a:srgbClr val="000000"/>
              </a:buClr>
              <a:buSzPts val="1400"/>
              <a:buFontTx/>
              <a:buNone/>
              <a:tabLst/>
              <a:defRPr/>
            </a:pPr>
            <a:r>
              <a:rPr kumimoji="0" lang="en-GB" sz="1400" b="1" i="0" u="none" strike="noStrike" kern="0" cap="none" spc="0" normalizeH="0" baseline="0" noProof="0" dirty="0">
                <a:ln>
                  <a:noFill/>
                </a:ln>
                <a:solidFill>
                  <a:srgbClr val="FF671F"/>
                </a:solidFill>
                <a:effectLst/>
                <a:uLnTx/>
                <a:uFillTx/>
                <a:latin typeface="Arial"/>
                <a:cs typeface="Arial"/>
                <a:sym typeface="Arial"/>
              </a:rPr>
              <a:t>Policies &amp; Procedures</a:t>
            </a:r>
          </a:p>
          <a:p>
            <a:pPr marL="0" marR="0" lvl="0" indent="0" defTabSz="1219170" eaLnBrk="1" fontAlgn="auto" latinLnBrk="0" hangingPunct="1">
              <a:lnSpc>
                <a:spcPct val="100000"/>
              </a:lnSpc>
              <a:spcBef>
                <a:spcPts val="0"/>
              </a:spcBef>
              <a:spcAft>
                <a:spcPts val="0"/>
              </a:spcAft>
              <a:buClr>
                <a:srgbClr val="000000"/>
              </a:buClr>
              <a:buSzPts val="1400"/>
              <a:buFontTx/>
              <a:buNone/>
              <a:tabLst/>
              <a:defRPr/>
            </a:pPr>
            <a:r>
              <a:rPr kumimoji="0" lang="en-GB" sz="1400" b="0" i="0" u="none" strike="noStrike" kern="0" cap="none" spc="0" normalizeH="0" baseline="0" noProof="0" dirty="0">
                <a:ln>
                  <a:noFill/>
                </a:ln>
                <a:solidFill>
                  <a:srgbClr val="FFFFFF">
                    <a:lumMod val="95000"/>
                  </a:srgbClr>
                </a:solidFill>
                <a:effectLst/>
                <a:uLnTx/>
                <a:uFillTx/>
                <a:latin typeface="Arial"/>
                <a:cs typeface="Arial"/>
                <a:sym typeface="Arial"/>
              </a:rPr>
              <a:t>•Rules to follow: These are the security “do’s and don’ts.” (Documented policies and WI)</a:t>
            </a:r>
          </a:p>
          <a:p>
            <a:pPr marL="0" marR="0" lvl="0" indent="0" defTabSz="1219170" eaLnBrk="1" fontAlgn="auto" latinLnBrk="0" hangingPunct="1">
              <a:lnSpc>
                <a:spcPct val="100000"/>
              </a:lnSpc>
              <a:spcBef>
                <a:spcPts val="0"/>
              </a:spcBef>
              <a:spcAft>
                <a:spcPts val="0"/>
              </a:spcAft>
              <a:buClr>
                <a:srgbClr val="000000"/>
              </a:buClr>
              <a:buSzPts val="1400"/>
              <a:buFontTx/>
              <a:buNone/>
              <a:tabLst/>
              <a:defRPr/>
            </a:pPr>
            <a:r>
              <a:rPr kumimoji="0" lang="en-GB" sz="1400" b="0" i="0" u="none" strike="noStrike" kern="0" cap="none" spc="0" normalizeH="0" baseline="0" noProof="0" dirty="0">
                <a:ln>
                  <a:noFill/>
                </a:ln>
                <a:solidFill>
                  <a:srgbClr val="FFFFFF">
                    <a:lumMod val="95000"/>
                  </a:srgbClr>
                </a:solidFill>
                <a:effectLst/>
                <a:uLnTx/>
                <a:uFillTx/>
                <a:latin typeface="Arial"/>
                <a:cs typeface="Arial"/>
                <a:sym typeface="Arial"/>
              </a:rPr>
              <a:t>•Why it matters: Helps everyone know what to do to protect info.</a:t>
            </a:r>
          </a:p>
          <a:p>
            <a:pPr marL="0" marR="0" lvl="0" indent="0" defTabSz="1219170" eaLnBrk="1" fontAlgn="auto" latinLnBrk="0" hangingPunct="1">
              <a:lnSpc>
                <a:spcPct val="100000"/>
              </a:lnSpc>
              <a:spcBef>
                <a:spcPts val="0"/>
              </a:spcBef>
              <a:spcAft>
                <a:spcPts val="0"/>
              </a:spcAft>
              <a:buClr>
                <a:srgbClr val="000000"/>
              </a:buClr>
              <a:buSzPts val="1400"/>
              <a:buFontTx/>
              <a:buNone/>
              <a:tabLst/>
              <a:defRPr/>
            </a:pPr>
            <a:r>
              <a:rPr kumimoji="0" lang="en-GB" sz="1400" b="0" i="0" u="none" strike="noStrike" kern="0" cap="none" spc="0" normalizeH="0" baseline="0" noProof="0" dirty="0">
                <a:ln>
                  <a:noFill/>
                </a:ln>
                <a:solidFill>
                  <a:srgbClr val="FF671F"/>
                </a:solidFill>
                <a:effectLst/>
                <a:uLnTx/>
                <a:uFillTx/>
                <a:latin typeface="Arial"/>
                <a:cs typeface="Arial"/>
                <a:sym typeface="Arial"/>
              </a:rPr>
              <a:t>Example: </a:t>
            </a:r>
            <a:r>
              <a:rPr kumimoji="0" lang="en-GB" sz="1400" b="0" i="0" u="none" strike="noStrike" kern="0" cap="none" spc="0" normalizeH="0" baseline="0" noProof="0" dirty="0">
                <a:ln>
                  <a:noFill/>
                </a:ln>
                <a:solidFill>
                  <a:srgbClr val="FFFFFF">
                    <a:lumMod val="95000"/>
                  </a:srgbClr>
                </a:solidFill>
                <a:effectLst/>
                <a:uLnTx/>
                <a:uFillTx/>
                <a:latin typeface="Arial"/>
                <a:cs typeface="Arial"/>
                <a:sym typeface="Arial"/>
              </a:rPr>
              <a:t>SMSA staff are required to use </a:t>
            </a:r>
          </a:p>
          <a:p>
            <a:pPr marL="0" marR="0" lvl="0" indent="0" defTabSz="1219170" eaLnBrk="1" fontAlgn="auto" latinLnBrk="0" hangingPunct="1">
              <a:lnSpc>
                <a:spcPct val="100000"/>
              </a:lnSpc>
              <a:spcBef>
                <a:spcPts val="0"/>
              </a:spcBef>
              <a:spcAft>
                <a:spcPts val="0"/>
              </a:spcAft>
              <a:buClr>
                <a:srgbClr val="000000"/>
              </a:buClr>
              <a:buSzPts val="1400"/>
              <a:buFontTx/>
              <a:buNone/>
              <a:tabLst/>
              <a:defRPr/>
            </a:pPr>
            <a:r>
              <a:rPr kumimoji="0" lang="en-GB" sz="1400" b="0" i="0" u="none" strike="noStrike" kern="0" cap="none" spc="0" normalizeH="0" baseline="0" noProof="0" dirty="0">
                <a:ln>
                  <a:noFill/>
                </a:ln>
                <a:solidFill>
                  <a:srgbClr val="FFFFFF">
                    <a:lumMod val="95000"/>
                  </a:srgbClr>
                </a:solidFill>
                <a:effectLst/>
                <a:uLnTx/>
                <a:uFillTx/>
                <a:latin typeface="Arial"/>
                <a:cs typeface="Arial"/>
                <a:sym typeface="Arial"/>
              </a:rPr>
              <a:t>strong passwords and change them every </a:t>
            </a:r>
          </a:p>
          <a:p>
            <a:pPr marL="0" marR="0" lvl="0" indent="0" defTabSz="1219170" eaLnBrk="1" fontAlgn="auto" latinLnBrk="0" hangingPunct="1">
              <a:lnSpc>
                <a:spcPct val="100000"/>
              </a:lnSpc>
              <a:spcBef>
                <a:spcPts val="0"/>
              </a:spcBef>
              <a:spcAft>
                <a:spcPts val="0"/>
              </a:spcAft>
              <a:buClr>
                <a:srgbClr val="000000"/>
              </a:buClr>
              <a:buSzPts val="1400"/>
              <a:buFontTx/>
              <a:buNone/>
              <a:tabLst/>
              <a:defRPr/>
            </a:pPr>
            <a:r>
              <a:rPr kumimoji="0" lang="en-GB" sz="1400" b="0" i="0" u="none" strike="noStrike" kern="0" cap="none" spc="0" normalizeH="0" baseline="0" noProof="0" dirty="0">
                <a:ln>
                  <a:noFill/>
                </a:ln>
                <a:solidFill>
                  <a:srgbClr val="FFFFFF">
                    <a:lumMod val="95000"/>
                  </a:srgbClr>
                </a:solidFill>
                <a:effectLst/>
                <a:uLnTx/>
                <a:uFillTx/>
                <a:latin typeface="Arial"/>
                <a:cs typeface="Arial"/>
                <a:sym typeface="Arial"/>
              </a:rPr>
              <a:t>90 days.</a:t>
            </a:r>
          </a:p>
        </p:txBody>
      </p:sp>
      <p:grpSp>
        <p:nvGrpSpPr>
          <p:cNvPr id="310" name="Group 309">
            <a:extLst>
              <a:ext uri="{FF2B5EF4-FFF2-40B4-BE49-F238E27FC236}">
                <a16:creationId xmlns:a16="http://schemas.microsoft.com/office/drawing/2014/main" id="{0578C274-5591-4DFD-BCDC-C25A03A45E81}"/>
              </a:ext>
            </a:extLst>
          </p:cNvPr>
          <p:cNvGrpSpPr/>
          <p:nvPr/>
        </p:nvGrpSpPr>
        <p:grpSpPr>
          <a:xfrm rot="5400000">
            <a:off x="3544783" y="3305725"/>
            <a:ext cx="433787" cy="433787"/>
            <a:chOff x="3803497" y="4362623"/>
            <a:chExt cx="433787" cy="433787"/>
          </a:xfrm>
        </p:grpSpPr>
        <p:sp>
          <p:nvSpPr>
            <p:cNvPr id="311" name="Oval 310">
              <a:extLst>
                <a:ext uri="{FF2B5EF4-FFF2-40B4-BE49-F238E27FC236}">
                  <a16:creationId xmlns:a16="http://schemas.microsoft.com/office/drawing/2014/main" id="{738C7B55-C4DB-4536-BD50-EA3E27F55D21}"/>
                </a:ext>
              </a:extLst>
            </p:cNvPr>
            <p:cNvSpPr/>
            <p:nvPr/>
          </p:nvSpPr>
          <p:spPr>
            <a:xfrm rot="16200000">
              <a:off x="3803497" y="4362623"/>
              <a:ext cx="433787" cy="433787"/>
            </a:xfrm>
            <a:prstGeom prst="ellipse">
              <a:avLst/>
            </a:prstGeom>
            <a:solidFill>
              <a:srgbClr val="FF671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312" name="TextBox 311">
              <a:extLst>
                <a:ext uri="{FF2B5EF4-FFF2-40B4-BE49-F238E27FC236}">
                  <a16:creationId xmlns:a16="http://schemas.microsoft.com/office/drawing/2014/main" id="{83B27656-B17F-4DBA-8B91-A62CD3EB12E2}"/>
                </a:ext>
              </a:extLst>
            </p:cNvPr>
            <p:cNvSpPr txBox="1"/>
            <p:nvPr/>
          </p:nvSpPr>
          <p:spPr>
            <a:xfrm rot="16200000" flipH="1">
              <a:off x="3826383" y="4448711"/>
              <a:ext cx="388012" cy="261610"/>
            </a:xfrm>
            <a:prstGeom prst="rect">
              <a:avLst/>
            </a:prstGeom>
            <a:noFill/>
          </p:spPr>
          <p:txBody>
            <a:bodyPr wrap="squar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srgbClr val="FFFFFF">
                      <a:lumMod val="95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02</a:t>
              </a:r>
            </a:p>
          </p:txBody>
        </p:sp>
      </p:grpSp>
      <p:grpSp>
        <p:nvGrpSpPr>
          <p:cNvPr id="302" name="Group 301">
            <a:extLst>
              <a:ext uri="{FF2B5EF4-FFF2-40B4-BE49-F238E27FC236}">
                <a16:creationId xmlns:a16="http://schemas.microsoft.com/office/drawing/2014/main" id="{05661CF3-2443-4196-A052-323239073A03}"/>
              </a:ext>
            </a:extLst>
          </p:cNvPr>
          <p:cNvGrpSpPr/>
          <p:nvPr/>
        </p:nvGrpSpPr>
        <p:grpSpPr>
          <a:xfrm flipH="1">
            <a:off x="8213432" y="2442972"/>
            <a:ext cx="3950123" cy="1815882"/>
            <a:chOff x="56665" y="2461920"/>
            <a:chExt cx="3950123" cy="1815882"/>
          </a:xfrm>
        </p:grpSpPr>
        <p:sp>
          <p:nvSpPr>
            <p:cNvPr id="303" name="TextBox 302">
              <a:extLst>
                <a:ext uri="{FF2B5EF4-FFF2-40B4-BE49-F238E27FC236}">
                  <a16:creationId xmlns:a16="http://schemas.microsoft.com/office/drawing/2014/main" id="{F6BAFD2B-BF94-43B5-975E-D51C5D0590DE}"/>
                </a:ext>
              </a:extLst>
            </p:cNvPr>
            <p:cNvSpPr txBox="1"/>
            <p:nvPr/>
          </p:nvSpPr>
          <p:spPr>
            <a:xfrm flipH="1">
              <a:off x="56665" y="2461920"/>
              <a:ext cx="3493837" cy="1815882"/>
            </a:xfrm>
            <a:prstGeom prst="rect">
              <a:avLst/>
            </a:prstGeom>
            <a:noFill/>
          </p:spPr>
          <p:txBody>
            <a:bodyPr wrap="square" rtlCol="0" anchor="ctr">
              <a:spAutoFit/>
            </a:bodyPr>
            <a:lstStyle/>
            <a:p>
              <a:pPr marL="0" marR="0" lvl="0" indent="0" defTabSz="1219170" eaLnBrk="1" fontAlgn="auto" latinLnBrk="0" hangingPunct="1">
                <a:lnSpc>
                  <a:spcPct val="100000"/>
                </a:lnSpc>
                <a:spcBef>
                  <a:spcPts val="0"/>
                </a:spcBef>
                <a:spcAft>
                  <a:spcPts val="0"/>
                </a:spcAft>
                <a:buClr>
                  <a:srgbClr val="000000"/>
                </a:buClr>
                <a:buSzPts val="1400"/>
                <a:buFontTx/>
                <a:buNone/>
                <a:tabLst/>
                <a:defRPr/>
              </a:pPr>
              <a:r>
                <a:rPr kumimoji="0" lang="en-GB" sz="1400" b="1" i="0" u="none" strike="noStrike" kern="0" cap="none" spc="0" normalizeH="0" baseline="0" noProof="0" dirty="0">
                  <a:ln>
                    <a:noFill/>
                  </a:ln>
                  <a:solidFill>
                    <a:srgbClr val="FF671F"/>
                  </a:solidFill>
                  <a:effectLst/>
                  <a:uLnTx/>
                  <a:uFillTx/>
                  <a:latin typeface="Arial"/>
                  <a:cs typeface="Arial"/>
                  <a:sym typeface="Arial"/>
                </a:rPr>
                <a:t>Monitoring &amp; Auditing</a:t>
              </a:r>
            </a:p>
            <a:p>
              <a:pPr marL="0" marR="0" lvl="0" indent="0" defTabSz="1219170" eaLnBrk="1" fontAlgn="auto" latinLnBrk="0" hangingPunct="1">
                <a:lnSpc>
                  <a:spcPct val="100000"/>
                </a:lnSpc>
                <a:spcBef>
                  <a:spcPts val="0"/>
                </a:spcBef>
                <a:spcAft>
                  <a:spcPts val="0"/>
                </a:spcAft>
                <a:buClr>
                  <a:srgbClr val="000000"/>
                </a:buClr>
                <a:buSzPts val="1400"/>
                <a:buFontTx/>
                <a:buNone/>
                <a:tabLst/>
                <a:defRPr/>
              </a:pPr>
              <a:r>
                <a:rPr kumimoji="0" lang="en-GB" sz="1400" b="0" i="0" u="none" strike="noStrike" kern="0" cap="none" spc="0" normalizeH="0" baseline="0" noProof="0" dirty="0">
                  <a:ln>
                    <a:noFill/>
                  </a:ln>
                  <a:solidFill>
                    <a:srgbClr val="FFFFFF">
                      <a:lumMod val="95000"/>
                    </a:srgbClr>
                  </a:solidFill>
                  <a:effectLst/>
                  <a:uLnTx/>
                  <a:uFillTx/>
                  <a:latin typeface="Arial"/>
                  <a:cs typeface="Arial"/>
                  <a:sym typeface="Arial"/>
                </a:rPr>
                <a:t>•Check it’s working: Regular reviews to ensure the system is effective.</a:t>
              </a:r>
            </a:p>
            <a:p>
              <a:pPr marL="0" marR="0" lvl="0" indent="0" defTabSz="1219170" eaLnBrk="1" fontAlgn="auto" latinLnBrk="0" hangingPunct="1">
                <a:lnSpc>
                  <a:spcPct val="100000"/>
                </a:lnSpc>
                <a:spcBef>
                  <a:spcPts val="0"/>
                </a:spcBef>
                <a:spcAft>
                  <a:spcPts val="0"/>
                </a:spcAft>
                <a:buClr>
                  <a:srgbClr val="000000"/>
                </a:buClr>
                <a:buSzPts val="1400"/>
                <a:buFontTx/>
                <a:buNone/>
                <a:tabLst/>
                <a:defRPr/>
              </a:pPr>
              <a:r>
                <a:rPr kumimoji="0" lang="en-GB" sz="1400" b="0" i="0" u="none" strike="noStrike" kern="0" cap="none" spc="0" normalizeH="0" baseline="0" noProof="0" dirty="0">
                  <a:ln>
                    <a:noFill/>
                  </a:ln>
                  <a:solidFill>
                    <a:srgbClr val="FFFFFF">
                      <a:lumMod val="95000"/>
                    </a:srgbClr>
                  </a:solidFill>
                  <a:effectLst/>
                  <a:uLnTx/>
                  <a:uFillTx/>
                  <a:latin typeface="Arial"/>
                  <a:cs typeface="Arial"/>
                  <a:sym typeface="Arial"/>
                </a:rPr>
                <a:t>•Why it matters: Find and fix weaknesses before bad stuff happens.</a:t>
              </a:r>
            </a:p>
            <a:p>
              <a:pPr marL="0" marR="0" lvl="0" indent="0" defTabSz="1219170" eaLnBrk="1" fontAlgn="auto" latinLnBrk="0" hangingPunct="1">
                <a:lnSpc>
                  <a:spcPct val="100000"/>
                </a:lnSpc>
                <a:spcBef>
                  <a:spcPts val="0"/>
                </a:spcBef>
                <a:spcAft>
                  <a:spcPts val="0"/>
                </a:spcAft>
                <a:buClr>
                  <a:srgbClr val="000000"/>
                </a:buClr>
                <a:buSzPts val="1400"/>
                <a:buFontTx/>
                <a:buNone/>
                <a:tabLst/>
                <a:defRPr/>
              </a:pPr>
              <a:r>
                <a:rPr kumimoji="0" lang="en-GB" sz="1400" b="0" i="0" u="none" strike="noStrike" kern="0" cap="none" spc="0" normalizeH="0" baseline="0" noProof="0" dirty="0">
                  <a:ln>
                    <a:noFill/>
                  </a:ln>
                  <a:solidFill>
                    <a:srgbClr val="FF671F"/>
                  </a:solidFill>
                  <a:effectLst/>
                  <a:uLnTx/>
                  <a:uFillTx/>
                  <a:latin typeface="Arial"/>
                  <a:cs typeface="Arial"/>
                  <a:sym typeface="Arial"/>
                </a:rPr>
                <a:t>Example</a:t>
              </a:r>
              <a:r>
                <a:rPr kumimoji="0" lang="en-GB" sz="1400" b="0" i="0" u="none" strike="noStrike" kern="0" cap="none" spc="0" normalizeH="0" baseline="0" noProof="0" dirty="0">
                  <a:ln>
                    <a:noFill/>
                  </a:ln>
                  <a:solidFill>
                    <a:srgbClr val="FFFFFF">
                      <a:lumMod val="95000"/>
                    </a:srgbClr>
                  </a:solidFill>
                  <a:effectLst/>
                  <a:uLnTx/>
                  <a:uFillTx/>
                  <a:latin typeface="Arial"/>
                  <a:cs typeface="Arial"/>
                  <a:sym typeface="Arial"/>
                </a:rPr>
                <a:t>: SMSA conducts quarterly security audits to review access logs and identify potential breaches.</a:t>
              </a:r>
            </a:p>
          </p:txBody>
        </p:sp>
        <p:grpSp>
          <p:nvGrpSpPr>
            <p:cNvPr id="304" name="Group 303">
              <a:extLst>
                <a:ext uri="{FF2B5EF4-FFF2-40B4-BE49-F238E27FC236}">
                  <a16:creationId xmlns:a16="http://schemas.microsoft.com/office/drawing/2014/main" id="{CA1E7A08-29A2-4D31-9975-E9A61DF11992}"/>
                </a:ext>
              </a:extLst>
            </p:cNvPr>
            <p:cNvGrpSpPr/>
            <p:nvPr/>
          </p:nvGrpSpPr>
          <p:grpSpPr>
            <a:xfrm rot="5400000">
              <a:off x="3573001" y="3152970"/>
              <a:ext cx="433787" cy="433787"/>
              <a:chOff x="3803497" y="4362623"/>
              <a:chExt cx="433787" cy="433787"/>
            </a:xfrm>
          </p:grpSpPr>
          <p:sp>
            <p:nvSpPr>
              <p:cNvPr id="305" name="Oval 304">
                <a:extLst>
                  <a:ext uri="{FF2B5EF4-FFF2-40B4-BE49-F238E27FC236}">
                    <a16:creationId xmlns:a16="http://schemas.microsoft.com/office/drawing/2014/main" id="{8C9E24CE-BEDF-4AA8-83AC-18A8B4AD475F}"/>
                  </a:ext>
                </a:extLst>
              </p:cNvPr>
              <p:cNvSpPr/>
              <p:nvPr/>
            </p:nvSpPr>
            <p:spPr>
              <a:xfrm rot="16200000">
                <a:off x="3803497" y="4362623"/>
                <a:ext cx="433787" cy="433787"/>
              </a:xfrm>
              <a:prstGeom prst="ellipse">
                <a:avLst/>
              </a:prstGeom>
              <a:solidFill>
                <a:srgbClr val="FF671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306" name="TextBox 305">
                <a:extLst>
                  <a:ext uri="{FF2B5EF4-FFF2-40B4-BE49-F238E27FC236}">
                    <a16:creationId xmlns:a16="http://schemas.microsoft.com/office/drawing/2014/main" id="{E94EA6EA-D77B-4CE4-A928-DB2E9685CCA4}"/>
                  </a:ext>
                </a:extLst>
              </p:cNvPr>
              <p:cNvSpPr txBox="1"/>
              <p:nvPr/>
            </p:nvSpPr>
            <p:spPr>
              <a:xfrm rot="16200000" flipH="1">
                <a:off x="3826383" y="4448711"/>
                <a:ext cx="388012" cy="261610"/>
              </a:xfrm>
              <a:prstGeom prst="rect">
                <a:avLst/>
              </a:prstGeom>
              <a:noFill/>
            </p:spPr>
            <p:txBody>
              <a:bodyPr wrap="squar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srgbClr val="FFFFFF">
                        <a:lumMod val="95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04</a:t>
                </a:r>
              </a:p>
            </p:txBody>
          </p:sp>
        </p:grpSp>
      </p:grpSp>
      <p:grpSp>
        <p:nvGrpSpPr>
          <p:cNvPr id="292" name="Group 291">
            <a:extLst>
              <a:ext uri="{FF2B5EF4-FFF2-40B4-BE49-F238E27FC236}">
                <a16:creationId xmlns:a16="http://schemas.microsoft.com/office/drawing/2014/main" id="{238B74AA-945B-4709-956B-0369BEA802BF}"/>
              </a:ext>
            </a:extLst>
          </p:cNvPr>
          <p:cNvGrpSpPr/>
          <p:nvPr/>
        </p:nvGrpSpPr>
        <p:grpSpPr>
          <a:xfrm>
            <a:off x="4963886" y="3646235"/>
            <a:ext cx="2264228" cy="2259718"/>
            <a:chOff x="4861254" y="3127058"/>
            <a:chExt cx="2583896" cy="2578750"/>
          </a:xfrm>
        </p:grpSpPr>
        <p:sp>
          <p:nvSpPr>
            <p:cNvPr id="293" name="Oval 292">
              <a:extLst>
                <a:ext uri="{FF2B5EF4-FFF2-40B4-BE49-F238E27FC236}">
                  <a16:creationId xmlns:a16="http://schemas.microsoft.com/office/drawing/2014/main" id="{05D99CA7-3ABE-4CB3-90E8-D81A624E4889}"/>
                </a:ext>
              </a:extLst>
            </p:cNvPr>
            <p:cNvSpPr/>
            <p:nvPr/>
          </p:nvSpPr>
          <p:spPr>
            <a:xfrm flipH="1">
              <a:off x="4861254" y="3127058"/>
              <a:ext cx="2583896" cy="2578750"/>
            </a:xfrm>
            <a:prstGeom prst="ellipse">
              <a:avLst/>
            </a:prstGeom>
            <a:gradFill flip="none" rotWithShape="1">
              <a:gsLst>
                <a:gs pos="0">
                  <a:srgbClr val="FFFFFF">
                    <a:alpha val="32000"/>
                  </a:srgbClr>
                </a:gs>
                <a:gs pos="100000">
                  <a:srgbClr val="000000">
                    <a:alpha val="0"/>
                  </a:srgbClr>
                </a:gs>
              </a:gsLst>
              <a:path path="shape">
                <a:fillToRect l="50000" t="50000" r="50000" b="50000"/>
              </a:path>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nvGrpSpPr>
            <p:cNvPr id="294" name="Group 293">
              <a:extLst>
                <a:ext uri="{FF2B5EF4-FFF2-40B4-BE49-F238E27FC236}">
                  <a16:creationId xmlns:a16="http://schemas.microsoft.com/office/drawing/2014/main" id="{95CA38CF-2E1A-43AB-A1A0-009F3BC95F00}"/>
                </a:ext>
              </a:extLst>
            </p:cNvPr>
            <p:cNvGrpSpPr/>
            <p:nvPr/>
          </p:nvGrpSpPr>
          <p:grpSpPr>
            <a:xfrm>
              <a:off x="5385557" y="3542859"/>
              <a:ext cx="1535292" cy="1747149"/>
              <a:chOff x="5570760" y="3529102"/>
              <a:chExt cx="1535292" cy="1747149"/>
            </a:xfrm>
          </p:grpSpPr>
          <p:sp>
            <p:nvSpPr>
              <p:cNvPr id="295" name="Freeform: Shape 294">
                <a:extLst>
                  <a:ext uri="{FF2B5EF4-FFF2-40B4-BE49-F238E27FC236}">
                    <a16:creationId xmlns:a16="http://schemas.microsoft.com/office/drawing/2014/main" id="{FBB304AC-D80D-4222-9BC6-2F9E1A9DD791}"/>
                  </a:ext>
                </a:extLst>
              </p:cNvPr>
              <p:cNvSpPr/>
              <p:nvPr/>
            </p:nvSpPr>
            <p:spPr>
              <a:xfrm>
                <a:off x="6160353" y="3981906"/>
                <a:ext cx="356106" cy="721888"/>
              </a:xfrm>
              <a:custGeom>
                <a:avLst/>
                <a:gdLst>
                  <a:gd name="connsiteX0" fmla="*/ 137688 w 275376"/>
                  <a:gd name="connsiteY0" fmla="*/ 0 h 558235"/>
                  <a:gd name="connsiteX1" fmla="*/ 275376 w 275376"/>
                  <a:gd name="connsiteY1" fmla="*/ 137688 h 558235"/>
                  <a:gd name="connsiteX2" fmla="*/ 235048 w 275376"/>
                  <a:gd name="connsiteY2" fmla="*/ 235048 h 558235"/>
                  <a:gd name="connsiteX3" fmla="*/ 216148 w 275376"/>
                  <a:gd name="connsiteY3" fmla="*/ 247791 h 558235"/>
                  <a:gd name="connsiteX4" fmla="*/ 216147 w 275376"/>
                  <a:gd name="connsiteY4" fmla="*/ 479775 h 558235"/>
                  <a:gd name="connsiteX5" fmla="*/ 137687 w 275376"/>
                  <a:gd name="connsiteY5" fmla="*/ 558235 h 558235"/>
                  <a:gd name="connsiteX6" fmla="*/ 137688 w 275376"/>
                  <a:gd name="connsiteY6" fmla="*/ 558234 h 558235"/>
                  <a:gd name="connsiteX7" fmla="*/ 59228 w 275376"/>
                  <a:gd name="connsiteY7" fmla="*/ 479774 h 558235"/>
                  <a:gd name="connsiteX8" fmla="*/ 59228 w 275376"/>
                  <a:gd name="connsiteY8" fmla="*/ 247791 h 558235"/>
                  <a:gd name="connsiteX9" fmla="*/ 40328 w 275376"/>
                  <a:gd name="connsiteY9" fmla="*/ 235048 h 558235"/>
                  <a:gd name="connsiteX10" fmla="*/ 0 w 275376"/>
                  <a:gd name="connsiteY10" fmla="*/ 137688 h 558235"/>
                  <a:gd name="connsiteX11" fmla="*/ 137688 w 275376"/>
                  <a:gd name="connsiteY11" fmla="*/ 0 h 558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5376" h="558235">
                    <a:moveTo>
                      <a:pt x="137688" y="0"/>
                    </a:moveTo>
                    <a:cubicBezTo>
                      <a:pt x="213731" y="0"/>
                      <a:pt x="275376" y="61645"/>
                      <a:pt x="275376" y="137688"/>
                    </a:cubicBezTo>
                    <a:cubicBezTo>
                      <a:pt x="275376" y="175710"/>
                      <a:pt x="259965" y="210132"/>
                      <a:pt x="235048" y="235048"/>
                    </a:cubicBezTo>
                    <a:lnTo>
                      <a:pt x="216148" y="247791"/>
                    </a:lnTo>
                    <a:lnTo>
                      <a:pt x="216147" y="479775"/>
                    </a:lnTo>
                    <a:cubicBezTo>
                      <a:pt x="216147" y="523107"/>
                      <a:pt x="181019" y="558235"/>
                      <a:pt x="137687" y="558235"/>
                    </a:cubicBezTo>
                    <a:lnTo>
                      <a:pt x="137688" y="558234"/>
                    </a:lnTo>
                    <a:cubicBezTo>
                      <a:pt x="94356" y="558234"/>
                      <a:pt x="59228" y="523106"/>
                      <a:pt x="59228" y="479774"/>
                    </a:cubicBezTo>
                    <a:lnTo>
                      <a:pt x="59228" y="247791"/>
                    </a:lnTo>
                    <a:lnTo>
                      <a:pt x="40328" y="235048"/>
                    </a:lnTo>
                    <a:cubicBezTo>
                      <a:pt x="15411" y="210132"/>
                      <a:pt x="0" y="175710"/>
                      <a:pt x="0" y="137688"/>
                    </a:cubicBezTo>
                    <a:cubicBezTo>
                      <a:pt x="0" y="61645"/>
                      <a:pt x="61645" y="0"/>
                      <a:pt x="137688" y="0"/>
                    </a:cubicBezTo>
                    <a:close/>
                  </a:path>
                </a:pathLst>
              </a:custGeom>
              <a:solidFill>
                <a:schemeClr val="tx1">
                  <a:alpha val="64000"/>
                </a:schemeClr>
              </a:solidFill>
              <a:ln w="12700" cap="flat" cmpd="sng" algn="ctr">
                <a:solidFill>
                  <a:srgbClr val="FF671F"/>
                </a:solidFill>
                <a:prstDash val="solid"/>
                <a:miter lim="800000"/>
              </a:ln>
              <a:effectLst>
                <a:glow rad="228600">
                  <a:schemeClr val="accent2">
                    <a:satMod val="175000"/>
                    <a:alpha val="40000"/>
                  </a:schemeClr>
                </a:glow>
                <a:outerShdw blurRad="63500" sx="111000" sy="111000" algn="ctr" rotWithShape="0">
                  <a:srgbClr val="0656B3">
                    <a:alpha val="40000"/>
                  </a:srgbClr>
                </a:outerShdw>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96" name="Freeform: Shape 295">
                <a:extLst>
                  <a:ext uri="{FF2B5EF4-FFF2-40B4-BE49-F238E27FC236}">
                    <a16:creationId xmlns:a16="http://schemas.microsoft.com/office/drawing/2014/main" id="{95A7F64A-BFBA-4E86-B510-82FC6C0CA332}"/>
                  </a:ext>
                </a:extLst>
              </p:cNvPr>
              <p:cNvSpPr/>
              <p:nvPr/>
            </p:nvSpPr>
            <p:spPr>
              <a:xfrm>
                <a:off x="5570761" y="3529102"/>
                <a:ext cx="1535291" cy="1747149"/>
              </a:xfrm>
              <a:custGeom>
                <a:avLst/>
                <a:gdLst>
                  <a:gd name="connsiteX0" fmla="*/ 486351 w 972684"/>
                  <a:gd name="connsiteY0" fmla="*/ 0 h 1106909"/>
                  <a:gd name="connsiteX1" fmla="*/ 525993 w 972684"/>
                  <a:gd name="connsiteY1" fmla="*/ 8938 h 1106909"/>
                  <a:gd name="connsiteX2" fmla="*/ 917549 w 972684"/>
                  <a:gd name="connsiteY2" fmla="*/ 194920 h 1106909"/>
                  <a:gd name="connsiteX3" fmla="*/ 970098 w 972684"/>
                  <a:gd name="connsiteY3" fmla="*/ 272255 h 1106909"/>
                  <a:gd name="connsiteX4" fmla="*/ 523458 w 972684"/>
                  <a:gd name="connsiteY4" fmla="*/ 1099160 h 1106909"/>
                  <a:gd name="connsiteX5" fmla="*/ 449228 w 972684"/>
                  <a:gd name="connsiteY5" fmla="*/ 1099160 h 1106909"/>
                  <a:gd name="connsiteX6" fmla="*/ 2587 w 972684"/>
                  <a:gd name="connsiteY6" fmla="*/ 272318 h 1106909"/>
                  <a:gd name="connsiteX7" fmla="*/ 55137 w 972684"/>
                  <a:gd name="connsiteY7" fmla="*/ 194984 h 1106909"/>
                  <a:gd name="connsiteX8" fmla="*/ 446756 w 972684"/>
                  <a:gd name="connsiteY8" fmla="*/ 8938 h 1106909"/>
                  <a:gd name="connsiteX9" fmla="*/ 486351 w 972684"/>
                  <a:gd name="connsiteY9" fmla="*/ 0 h 1106909"/>
                  <a:gd name="connsiteX10" fmla="*/ 476423 w 972684"/>
                  <a:gd name="connsiteY10" fmla="*/ 100915 h 1106909"/>
                  <a:gd name="connsiteX11" fmla="*/ 110349 w 972684"/>
                  <a:gd name="connsiteY11" fmla="*/ 274791 h 1106909"/>
                  <a:gd name="connsiteX12" fmla="*/ 97228 w 972684"/>
                  <a:gd name="connsiteY12" fmla="*/ 294441 h 1106909"/>
                  <a:gd name="connsiteX13" fmla="*/ 242770 w 972684"/>
                  <a:gd name="connsiteY13" fmla="*/ 819870 h 1106909"/>
                  <a:gd name="connsiteX14" fmla="*/ 476613 w 972684"/>
                  <a:gd name="connsiteY14" fmla="*/ 1006360 h 1106909"/>
                  <a:gd name="connsiteX15" fmla="*/ 496073 w 972684"/>
                  <a:gd name="connsiteY15" fmla="*/ 1006360 h 1106909"/>
                  <a:gd name="connsiteX16" fmla="*/ 729917 w 972684"/>
                  <a:gd name="connsiteY16" fmla="*/ 819870 h 1106909"/>
                  <a:gd name="connsiteX17" fmla="*/ 875395 w 972684"/>
                  <a:gd name="connsiteY17" fmla="*/ 294441 h 1106909"/>
                  <a:gd name="connsiteX18" fmla="*/ 862274 w 972684"/>
                  <a:gd name="connsiteY18" fmla="*/ 274791 h 1106909"/>
                  <a:gd name="connsiteX19" fmla="*/ 496200 w 972684"/>
                  <a:gd name="connsiteY19" fmla="*/ 100915 h 1106909"/>
                  <a:gd name="connsiteX20" fmla="*/ 476423 w 972684"/>
                  <a:gd name="connsiteY20" fmla="*/ 100915 h 1106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72684" h="1106909">
                    <a:moveTo>
                      <a:pt x="486351" y="0"/>
                    </a:moveTo>
                    <a:cubicBezTo>
                      <a:pt x="499893" y="0"/>
                      <a:pt x="513442" y="2980"/>
                      <a:pt x="525993" y="8938"/>
                    </a:cubicBezTo>
                    <a:lnTo>
                      <a:pt x="917549" y="194920"/>
                    </a:lnTo>
                    <a:cubicBezTo>
                      <a:pt x="947786" y="209310"/>
                      <a:pt x="967943" y="238849"/>
                      <a:pt x="970098" y="272255"/>
                    </a:cubicBezTo>
                    <a:cubicBezTo>
                      <a:pt x="1006801" y="840027"/>
                      <a:pt x="642756" y="1046864"/>
                      <a:pt x="523458" y="1099160"/>
                    </a:cubicBezTo>
                    <a:cubicBezTo>
                      <a:pt x="499813" y="1109492"/>
                      <a:pt x="472873" y="1109492"/>
                      <a:pt x="449228" y="1099160"/>
                    </a:cubicBezTo>
                    <a:cubicBezTo>
                      <a:pt x="329866" y="1046928"/>
                      <a:pt x="-34115" y="840090"/>
                      <a:pt x="2587" y="272318"/>
                    </a:cubicBezTo>
                    <a:cubicBezTo>
                      <a:pt x="4743" y="238912"/>
                      <a:pt x="24900" y="209310"/>
                      <a:pt x="55137" y="194984"/>
                    </a:cubicBezTo>
                    <a:lnTo>
                      <a:pt x="446756" y="8938"/>
                    </a:lnTo>
                    <a:cubicBezTo>
                      <a:pt x="459276" y="2980"/>
                      <a:pt x="472809" y="0"/>
                      <a:pt x="486351" y="0"/>
                    </a:cubicBezTo>
                    <a:close/>
                    <a:moveTo>
                      <a:pt x="476423" y="100915"/>
                    </a:moveTo>
                    <a:lnTo>
                      <a:pt x="110349" y="274791"/>
                    </a:lnTo>
                    <a:cubicBezTo>
                      <a:pt x="102679" y="278404"/>
                      <a:pt x="97671" y="286011"/>
                      <a:pt x="97228" y="294441"/>
                    </a:cubicBezTo>
                    <a:cubicBezTo>
                      <a:pt x="86451" y="506223"/>
                      <a:pt x="135388" y="682951"/>
                      <a:pt x="242770" y="819870"/>
                    </a:cubicBezTo>
                    <a:cubicBezTo>
                      <a:pt x="324669" y="924272"/>
                      <a:pt x="420450" y="980244"/>
                      <a:pt x="476613" y="1006360"/>
                    </a:cubicBezTo>
                    <a:cubicBezTo>
                      <a:pt x="482825" y="1009212"/>
                      <a:pt x="489925" y="1009212"/>
                      <a:pt x="496073" y="1006360"/>
                    </a:cubicBezTo>
                    <a:cubicBezTo>
                      <a:pt x="552236" y="980244"/>
                      <a:pt x="648018" y="924272"/>
                      <a:pt x="729917" y="819870"/>
                    </a:cubicBezTo>
                    <a:cubicBezTo>
                      <a:pt x="837298" y="682951"/>
                      <a:pt x="886235" y="506223"/>
                      <a:pt x="875395" y="294441"/>
                    </a:cubicBezTo>
                    <a:cubicBezTo>
                      <a:pt x="874951" y="285947"/>
                      <a:pt x="869944" y="278404"/>
                      <a:pt x="862274" y="274791"/>
                    </a:cubicBezTo>
                    <a:lnTo>
                      <a:pt x="496200" y="100915"/>
                    </a:lnTo>
                    <a:cubicBezTo>
                      <a:pt x="489925" y="97936"/>
                      <a:pt x="482698" y="97936"/>
                      <a:pt x="476423" y="100915"/>
                    </a:cubicBezTo>
                    <a:close/>
                  </a:path>
                </a:pathLst>
              </a:custGeom>
              <a:solidFill>
                <a:srgbClr val="FF671F">
                  <a:alpha val="64000"/>
                </a:srgbClr>
              </a:solidFill>
              <a:ln w="6350" cap="flat" cmpd="sng" algn="ctr">
                <a:solidFill>
                  <a:srgbClr val="FF671F"/>
                </a:solidFill>
                <a:prstDash val="solid"/>
                <a:miter lim="800000"/>
              </a:ln>
              <a:effectLst>
                <a:glow rad="228600">
                  <a:schemeClr val="accent2">
                    <a:satMod val="175000"/>
                    <a:alpha val="40000"/>
                  </a:schemeClr>
                </a:glow>
                <a:outerShdw blurRad="63500" sx="111000" sy="111000" algn="ctr" rotWithShape="0">
                  <a:srgbClr val="0656B3">
                    <a:alpha val="40000"/>
                  </a:srgbClr>
                </a:outerShdw>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solidFill>
                      <a:srgbClr val="FF671F"/>
                    </a:solidFill>
                  </a:ln>
                  <a:solidFill>
                    <a:prstClr val="white"/>
                  </a:solidFill>
                  <a:effectLst>
                    <a:glow rad="101600">
                      <a:srgbClr val="FF671F">
                        <a:alpha val="60000"/>
                      </a:srgbClr>
                    </a:glow>
                  </a:effectLst>
                  <a:uLnTx/>
                  <a:uFillTx/>
                  <a:latin typeface="Calibri" panose="020F0502020204030204"/>
                  <a:ea typeface="+mn-ea"/>
                  <a:cs typeface="+mn-cs"/>
                  <a:sym typeface="Arial"/>
                </a:endParaRPr>
              </a:p>
            </p:txBody>
          </p:sp>
        </p:grpSp>
      </p:grpSp>
      <p:sp>
        <p:nvSpPr>
          <p:cNvPr id="320" name="Title 1">
            <a:extLst>
              <a:ext uri="{FF2B5EF4-FFF2-40B4-BE49-F238E27FC236}">
                <a16:creationId xmlns:a16="http://schemas.microsoft.com/office/drawing/2014/main" id="{18117BA6-FD4C-4EC2-BE9A-0862B4A02C95}"/>
              </a:ext>
            </a:extLst>
          </p:cNvPr>
          <p:cNvSpPr txBox="1">
            <a:spLocks/>
          </p:cNvSpPr>
          <p:nvPr/>
        </p:nvSpPr>
        <p:spPr>
          <a:xfrm>
            <a:off x="3415950" y="81362"/>
            <a:ext cx="5410200" cy="654479"/>
          </a:xfrm>
          <a:prstGeom prst="rect">
            <a:avLst/>
          </a:prstGeom>
        </p:spPr>
        <p:txBody>
          <a:bodyPr/>
          <a:lst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a:lstStyle>
          <a:p>
            <a:pPr algn="ctr"/>
            <a:r>
              <a:rPr lang="en-GB" sz="3600" dirty="0">
                <a:solidFill>
                  <a:schemeClr val="bg1"/>
                </a:solidFill>
                <a:latin typeface="+mn-lt"/>
              </a:rPr>
              <a:t>ISMS Main Components</a:t>
            </a:r>
          </a:p>
        </p:txBody>
      </p:sp>
      <p:pic>
        <p:nvPicPr>
          <p:cNvPr id="321" name="Picture 12">
            <a:extLst>
              <a:ext uri="{FF2B5EF4-FFF2-40B4-BE49-F238E27FC236}">
                <a16:creationId xmlns:a16="http://schemas.microsoft.com/office/drawing/2014/main" id="{5AAF8DD5-876E-4B26-BA08-7DAC17F08D0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l="-4008" t="-30621" r="4008" b="30621"/>
          <a:stretch>
            <a:fillRect/>
          </a:stretch>
        </p:blipFill>
        <p:spPr bwMode="auto">
          <a:xfrm>
            <a:off x="10753145" y="-20030"/>
            <a:ext cx="1230313"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24" name="Group 323">
            <a:extLst>
              <a:ext uri="{FF2B5EF4-FFF2-40B4-BE49-F238E27FC236}">
                <a16:creationId xmlns:a16="http://schemas.microsoft.com/office/drawing/2014/main" id="{8177DDB4-96DF-4C7E-BEE7-7484C69ABA2D}"/>
              </a:ext>
            </a:extLst>
          </p:cNvPr>
          <p:cNvGrpSpPr/>
          <p:nvPr/>
        </p:nvGrpSpPr>
        <p:grpSpPr>
          <a:xfrm>
            <a:off x="8004934" y="4886882"/>
            <a:ext cx="4197911" cy="1815882"/>
            <a:chOff x="-361778" y="2278306"/>
            <a:chExt cx="4197911" cy="1815882"/>
          </a:xfrm>
        </p:grpSpPr>
        <p:sp>
          <p:nvSpPr>
            <p:cNvPr id="325" name="TextBox 324">
              <a:extLst>
                <a:ext uri="{FF2B5EF4-FFF2-40B4-BE49-F238E27FC236}">
                  <a16:creationId xmlns:a16="http://schemas.microsoft.com/office/drawing/2014/main" id="{9A38938A-0238-4BC8-81D6-B5361C8879EE}"/>
                </a:ext>
              </a:extLst>
            </p:cNvPr>
            <p:cNvSpPr txBox="1"/>
            <p:nvPr/>
          </p:nvSpPr>
          <p:spPr>
            <a:xfrm flipH="1">
              <a:off x="85049" y="2278306"/>
              <a:ext cx="3751084" cy="1815882"/>
            </a:xfrm>
            <a:prstGeom prst="rect">
              <a:avLst/>
            </a:prstGeom>
            <a:noFill/>
          </p:spPr>
          <p:txBody>
            <a:bodyPr wrap="square" rtlCol="0" anchor="ctr">
              <a:spAutoFit/>
            </a:bodyPr>
            <a:lstStyle/>
            <a:p>
              <a:pPr marL="0" marR="0" lvl="0" indent="0" defTabSz="1219170" eaLnBrk="1" fontAlgn="auto" latinLnBrk="0" hangingPunct="1">
                <a:lnSpc>
                  <a:spcPct val="100000"/>
                </a:lnSpc>
                <a:spcBef>
                  <a:spcPts val="0"/>
                </a:spcBef>
                <a:spcAft>
                  <a:spcPts val="0"/>
                </a:spcAft>
                <a:buClr>
                  <a:srgbClr val="000000"/>
                </a:buClr>
                <a:buSzPts val="1400"/>
                <a:buFontTx/>
                <a:buNone/>
                <a:tabLst/>
                <a:defRPr/>
              </a:pPr>
              <a:r>
                <a:rPr kumimoji="0" lang="en-GB" sz="1400" b="1" i="0" u="none" strike="noStrike" kern="0" cap="none" spc="0" normalizeH="0" baseline="0" noProof="0" dirty="0">
                  <a:ln>
                    <a:noFill/>
                  </a:ln>
                  <a:solidFill>
                    <a:srgbClr val="FF671F"/>
                  </a:solidFill>
                  <a:effectLst/>
                  <a:uLnTx/>
                  <a:uFillTx/>
                  <a:latin typeface="Arial"/>
                  <a:cs typeface="Arial"/>
                  <a:sym typeface="Arial"/>
                </a:rPr>
                <a:t>Incident Response</a:t>
              </a:r>
            </a:p>
            <a:p>
              <a:pPr marL="0" marR="0" lvl="0" indent="0" defTabSz="1219170" eaLnBrk="1" fontAlgn="auto" latinLnBrk="0" hangingPunct="1">
                <a:lnSpc>
                  <a:spcPct val="100000"/>
                </a:lnSpc>
                <a:spcBef>
                  <a:spcPts val="0"/>
                </a:spcBef>
                <a:spcAft>
                  <a:spcPts val="0"/>
                </a:spcAft>
                <a:buClr>
                  <a:srgbClr val="000000"/>
                </a:buClr>
                <a:buSzPts val="1400"/>
                <a:buFontTx/>
                <a:buNone/>
                <a:tabLst/>
                <a:defRPr/>
              </a:pPr>
              <a:r>
                <a:rPr kumimoji="0" lang="en-GB" sz="1400" b="0" i="0" u="none" strike="noStrike" kern="0" cap="none" spc="0" normalizeH="0" baseline="0" noProof="0" dirty="0">
                  <a:ln>
                    <a:noFill/>
                  </a:ln>
                  <a:solidFill>
                    <a:srgbClr val="FFFFFF">
                      <a:lumMod val="95000"/>
                    </a:srgbClr>
                  </a:solidFill>
                  <a:effectLst/>
                  <a:uLnTx/>
                  <a:uFillTx/>
                  <a:latin typeface="Arial"/>
                  <a:cs typeface="Arial"/>
                  <a:sym typeface="Arial"/>
                </a:rPr>
                <a:t>•Be ready: Have a plan for when something goes wrong.</a:t>
              </a:r>
            </a:p>
            <a:p>
              <a:pPr marL="0" marR="0" lvl="0" indent="0" defTabSz="1219170" eaLnBrk="1" fontAlgn="auto" latinLnBrk="0" hangingPunct="1">
                <a:lnSpc>
                  <a:spcPct val="100000"/>
                </a:lnSpc>
                <a:spcBef>
                  <a:spcPts val="0"/>
                </a:spcBef>
                <a:spcAft>
                  <a:spcPts val="0"/>
                </a:spcAft>
                <a:buClr>
                  <a:srgbClr val="000000"/>
                </a:buClr>
                <a:buSzPts val="1400"/>
                <a:buFontTx/>
                <a:buNone/>
                <a:tabLst/>
                <a:defRPr/>
              </a:pPr>
              <a:r>
                <a:rPr kumimoji="0" lang="en-GB" sz="1400" b="0" i="0" u="none" strike="noStrike" kern="0" cap="none" spc="0" normalizeH="0" baseline="0" noProof="0" dirty="0">
                  <a:ln>
                    <a:noFill/>
                  </a:ln>
                  <a:solidFill>
                    <a:srgbClr val="FFFFFF">
                      <a:lumMod val="95000"/>
                    </a:srgbClr>
                  </a:solidFill>
                  <a:effectLst/>
                  <a:uLnTx/>
                  <a:uFillTx/>
                  <a:latin typeface="Arial"/>
                  <a:cs typeface="Arial"/>
                  <a:sym typeface="Arial"/>
                </a:rPr>
                <a:t>•Why it matters: Quickly respond to security threats and minimize damage.</a:t>
              </a:r>
            </a:p>
            <a:p>
              <a:pPr marL="0" marR="0" lvl="0" indent="0" defTabSz="1219170" eaLnBrk="1" fontAlgn="auto" latinLnBrk="0" hangingPunct="1">
                <a:lnSpc>
                  <a:spcPct val="100000"/>
                </a:lnSpc>
                <a:spcBef>
                  <a:spcPts val="0"/>
                </a:spcBef>
                <a:spcAft>
                  <a:spcPts val="0"/>
                </a:spcAft>
                <a:buClr>
                  <a:srgbClr val="000000"/>
                </a:buClr>
                <a:buSzPts val="1400"/>
                <a:buFontTx/>
                <a:buNone/>
                <a:tabLst/>
                <a:defRPr/>
              </a:pPr>
              <a:r>
                <a:rPr kumimoji="0" lang="en-GB" sz="1400" b="0" i="0" u="none" strike="noStrike" kern="0" cap="none" spc="0" normalizeH="0" baseline="0" noProof="0" dirty="0">
                  <a:ln>
                    <a:noFill/>
                  </a:ln>
                  <a:solidFill>
                    <a:srgbClr val="FF671F"/>
                  </a:solidFill>
                  <a:effectLst/>
                  <a:uLnTx/>
                  <a:uFillTx/>
                  <a:latin typeface="Arial"/>
                  <a:cs typeface="Arial"/>
                  <a:sym typeface="Arial"/>
                </a:rPr>
                <a:t>Example</a:t>
              </a:r>
              <a:r>
                <a:rPr kumimoji="0" lang="en-GB" sz="1400" b="0" i="0" u="none" strike="noStrike" kern="0" cap="none" spc="0" normalizeH="0" baseline="0" noProof="0" dirty="0">
                  <a:ln>
                    <a:noFill/>
                  </a:ln>
                  <a:solidFill>
                    <a:srgbClr val="FFFFFF">
                      <a:lumMod val="95000"/>
                    </a:srgbClr>
                  </a:solidFill>
                  <a:effectLst/>
                  <a:uLnTx/>
                  <a:uFillTx/>
                  <a:latin typeface="Arial"/>
                  <a:cs typeface="Arial"/>
                  <a:sym typeface="Arial"/>
                </a:rPr>
                <a:t>: SMSA has a response plan in place for cyberattacks, like immediately disabling compromised accounts.</a:t>
              </a:r>
            </a:p>
          </p:txBody>
        </p:sp>
        <p:grpSp>
          <p:nvGrpSpPr>
            <p:cNvPr id="326" name="Group 325">
              <a:extLst>
                <a:ext uri="{FF2B5EF4-FFF2-40B4-BE49-F238E27FC236}">
                  <a16:creationId xmlns:a16="http://schemas.microsoft.com/office/drawing/2014/main" id="{DDB4D835-477B-4BCC-B328-788869A06C42}"/>
                </a:ext>
              </a:extLst>
            </p:cNvPr>
            <p:cNvGrpSpPr/>
            <p:nvPr/>
          </p:nvGrpSpPr>
          <p:grpSpPr>
            <a:xfrm rot="5400000">
              <a:off x="-361778" y="2665085"/>
              <a:ext cx="433787" cy="433787"/>
              <a:chOff x="2895569" y="6234250"/>
              <a:chExt cx="433787" cy="433787"/>
            </a:xfrm>
          </p:grpSpPr>
          <p:sp>
            <p:nvSpPr>
              <p:cNvPr id="327" name="Oval 326">
                <a:extLst>
                  <a:ext uri="{FF2B5EF4-FFF2-40B4-BE49-F238E27FC236}">
                    <a16:creationId xmlns:a16="http://schemas.microsoft.com/office/drawing/2014/main" id="{AEE6DF65-B0D3-44BD-AAB9-35FA6BCCBE6E}"/>
                  </a:ext>
                </a:extLst>
              </p:cNvPr>
              <p:cNvSpPr/>
              <p:nvPr/>
            </p:nvSpPr>
            <p:spPr>
              <a:xfrm rot="16200000">
                <a:off x="2895569" y="6234250"/>
                <a:ext cx="433787" cy="433787"/>
              </a:xfrm>
              <a:prstGeom prst="ellipse">
                <a:avLst/>
              </a:prstGeom>
              <a:solidFill>
                <a:srgbClr val="FF671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328" name="TextBox 327">
                <a:extLst>
                  <a:ext uri="{FF2B5EF4-FFF2-40B4-BE49-F238E27FC236}">
                    <a16:creationId xmlns:a16="http://schemas.microsoft.com/office/drawing/2014/main" id="{21303372-C768-4DE5-9E05-04273657E20C}"/>
                  </a:ext>
                </a:extLst>
              </p:cNvPr>
              <p:cNvSpPr txBox="1"/>
              <p:nvPr/>
            </p:nvSpPr>
            <p:spPr>
              <a:xfrm rot="16200000" flipH="1">
                <a:off x="2902585" y="6305849"/>
                <a:ext cx="388012" cy="261610"/>
              </a:xfrm>
              <a:prstGeom prst="rect">
                <a:avLst/>
              </a:prstGeom>
              <a:noFill/>
            </p:spPr>
            <p:txBody>
              <a:bodyPr wrap="squar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srgbClr val="FFFFFF">
                        <a:lumMod val="95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05</a:t>
                </a:r>
              </a:p>
            </p:txBody>
          </p:sp>
        </p:grpSp>
      </p:grpSp>
      <p:cxnSp>
        <p:nvCxnSpPr>
          <p:cNvPr id="329" name="Straight Connector 328">
            <a:extLst>
              <a:ext uri="{FF2B5EF4-FFF2-40B4-BE49-F238E27FC236}">
                <a16:creationId xmlns:a16="http://schemas.microsoft.com/office/drawing/2014/main" id="{61B13798-7287-4E15-8C03-A9C0B9E07776}"/>
              </a:ext>
            </a:extLst>
          </p:cNvPr>
          <p:cNvCxnSpPr>
            <a:cxnSpLocks/>
          </p:cNvCxnSpPr>
          <p:nvPr/>
        </p:nvCxnSpPr>
        <p:spPr>
          <a:xfrm>
            <a:off x="6716454" y="4941675"/>
            <a:ext cx="1298427" cy="457182"/>
          </a:xfrm>
          <a:prstGeom prst="line">
            <a:avLst/>
          </a:prstGeom>
          <a:noFill/>
          <a:ln w="6350" cap="flat" cmpd="sng" algn="ctr">
            <a:solidFill>
              <a:schemeClr val="bg1"/>
            </a:solidFill>
            <a:prstDash val="solid"/>
            <a:miter lim="800000"/>
          </a:ln>
          <a:effectLst/>
        </p:spPr>
      </p:cxnSp>
      <p:sp>
        <p:nvSpPr>
          <p:cNvPr id="331" name="TextBox 330">
            <a:extLst>
              <a:ext uri="{FF2B5EF4-FFF2-40B4-BE49-F238E27FC236}">
                <a16:creationId xmlns:a16="http://schemas.microsoft.com/office/drawing/2014/main" id="{A315E1C4-38E6-40B4-A1DA-D1F66A6C5B5A}"/>
              </a:ext>
            </a:extLst>
          </p:cNvPr>
          <p:cNvSpPr txBox="1"/>
          <p:nvPr/>
        </p:nvSpPr>
        <p:spPr>
          <a:xfrm flipH="1">
            <a:off x="-14363" y="4824426"/>
            <a:ext cx="4058049" cy="1815882"/>
          </a:xfrm>
          <a:prstGeom prst="rect">
            <a:avLst/>
          </a:prstGeom>
          <a:noFill/>
        </p:spPr>
        <p:txBody>
          <a:bodyPr wrap="square" rtlCol="0" anchor="ctr">
            <a:spAutoFit/>
          </a:bodyPr>
          <a:lstStyle/>
          <a:p>
            <a:pPr marL="0" marR="0" lvl="0" indent="0" defTabSz="1219170" eaLnBrk="1" fontAlgn="auto" latinLnBrk="0" hangingPunct="1">
              <a:lnSpc>
                <a:spcPct val="100000"/>
              </a:lnSpc>
              <a:spcBef>
                <a:spcPts val="0"/>
              </a:spcBef>
              <a:spcAft>
                <a:spcPts val="0"/>
              </a:spcAft>
              <a:buClr>
                <a:srgbClr val="000000"/>
              </a:buClr>
              <a:buSzPts val="1400"/>
              <a:buFontTx/>
              <a:buNone/>
              <a:tabLst/>
              <a:defRPr/>
            </a:pPr>
            <a:r>
              <a:rPr kumimoji="0" lang="en-GB" sz="1400" b="1" i="0" u="none" strike="noStrike" kern="0" cap="none" spc="0" normalizeH="0" baseline="0" noProof="0" dirty="0">
                <a:ln>
                  <a:noFill/>
                </a:ln>
                <a:solidFill>
                  <a:srgbClr val="FF671F"/>
                </a:solidFill>
                <a:effectLst/>
                <a:uLnTx/>
                <a:uFillTx/>
                <a:latin typeface="Arial"/>
                <a:cs typeface="Arial"/>
                <a:sym typeface="Arial"/>
              </a:rPr>
              <a:t>Risk Management</a:t>
            </a:r>
          </a:p>
          <a:p>
            <a:pPr marL="0" marR="0" lvl="0" indent="0" defTabSz="1219170" eaLnBrk="1" fontAlgn="auto" latinLnBrk="0" hangingPunct="1">
              <a:lnSpc>
                <a:spcPct val="100000"/>
              </a:lnSpc>
              <a:spcBef>
                <a:spcPts val="0"/>
              </a:spcBef>
              <a:spcAft>
                <a:spcPts val="0"/>
              </a:spcAft>
              <a:buClr>
                <a:srgbClr val="000000"/>
              </a:buClr>
              <a:buSzPts val="1400"/>
              <a:buFontTx/>
              <a:buNone/>
              <a:tabLst/>
              <a:defRPr/>
            </a:pPr>
            <a:r>
              <a:rPr kumimoji="0" lang="en-GB" sz="1400" b="0" i="0" u="none" strike="noStrike" kern="0" cap="none" spc="0" normalizeH="0" baseline="0" noProof="0" dirty="0">
                <a:ln>
                  <a:noFill/>
                </a:ln>
                <a:solidFill>
                  <a:srgbClr val="FFFFFF">
                    <a:lumMod val="95000"/>
                  </a:srgbClr>
                </a:solidFill>
                <a:effectLst/>
                <a:uLnTx/>
                <a:uFillTx/>
                <a:latin typeface="Arial"/>
                <a:cs typeface="Arial"/>
                <a:sym typeface="Arial"/>
              </a:rPr>
              <a:t>•Spot the risks: Identify what can go wrong with our data.</a:t>
            </a:r>
          </a:p>
          <a:p>
            <a:pPr marL="0" marR="0" lvl="0" indent="0" defTabSz="1219170" eaLnBrk="1" fontAlgn="auto" latinLnBrk="0" hangingPunct="1">
              <a:lnSpc>
                <a:spcPct val="100000"/>
              </a:lnSpc>
              <a:spcBef>
                <a:spcPts val="0"/>
              </a:spcBef>
              <a:spcAft>
                <a:spcPts val="0"/>
              </a:spcAft>
              <a:buClr>
                <a:srgbClr val="000000"/>
              </a:buClr>
              <a:buSzPts val="1400"/>
              <a:buFontTx/>
              <a:buNone/>
              <a:tabLst/>
              <a:defRPr/>
            </a:pPr>
            <a:r>
              <a:rPr kumimoji="0" lang="en-GB" sz="1400" b="0" i="0" u="none" strike="noStrike" kern="0" cap="none" spc="0" normalizeH="0" baseline="0" noProof="0" dirty="0">
                <a:ln>
                  <a:noFill/>
                </a:ln>
                <a:solidFill>
                  <a:srgbClr val="FFFFFF">
                    <a:lumMod val="95000"/>
                  </a:srgbClr>
                </a:solidFill>
                <a:effectLst/>
                <a:uLnTx/>
                <a:uFillTx/>
                <a:latin typeface="Arial"/>
                <a:cs typeface="Arial"/>
                <a:sym typeface="Arial"/>
              </a:rPr>
              <a:t>•Handle the risks: Decide how to protect it (controls).</a:t>
            </a:r>
          </a:p>
          <a:p>
            <a:pPr marL="0" marR="0" lvl="0" indent="0" defTabSz="1219170" eaLnBrk="1" fontAlgn="auto" latinLnBrk="0" hangingPunct="1">
              <a:lnSpc>
                <a:spcPct val="100000"/>
              </a:lnSpc>
              <a:spcBef>
                <a:spcPts val="0"/>
              </a:spcBef>
              <a:spcAft>
                <a:spcPts val="0"/>
              </a:spcAft>
              <a:buClr>
                <a:srgbClr val="000000"/>
              </a:buClr>
              <a:buSzPts val="1400"/>
              <a:buFontTx/>
              <a:buNone/>
              <a:tabLst/>
              <a:defRPr/>
            </a:pPr>
            <a:r>
              <a:rPr kumimoji="0" lang="en-GB" sz="1400" b="0" i="0" u="none" strike="noStrike" kern="0" cap="none" spc="0" normalizeH="0" baseline="0" noProof="0" dirty="0">
                <a:ln>
                  <a:noFill/>
                </a:ln>
                <a:solidFill>
                  <a:srgbClr val="FF671F"/>
                </a:solidFill>
                <a:effectLst/>
                <a:uLnTx/>
                <a:uFillTx/>
                <a:latin typeface="Arial"/>
                <a:cs typeface="Arial"/>
                <a:sym typeface="Arial"/>
              </a:rPr>
              <a:t>Example: </a:t>
            </a:r>
            <a:r>
              <a:rPr kumimoji="0" lang="en-GB" sz="1400" b="0" i="0" u="none" strike="noStrike" kern="0" cap="none" spc="0" normalizeH="0" baseline="0" noProof="0" dirty="0">
                <a:ln>
                  <a:noFill/>
                </a:ln>
                <a:solidFill>
                  <a:srgbClr val="FFFFFF">
                    <a:lumMod val="95000"/>
                  </a:srgbClr>
                </a:solidFill>
                <a:effectLst/>
                <a:uLnTx/>
                <a:uFillTx/>
                <a:latin typeface="Arial"/>
                <a:cs typeface="Arial"/>
                <a:sym typeface="Arial"/>
              </a:rPr>
              <a:t>SMSA evaluates the risk of a hacker accessing customer data and implements firewalls to block unauthorized access.</a:t>
            </a:r>
          </a:p>
        </p:txBody>
      </p:sp>
      <p:grpSp>
        <p:nvGrpSpPr>
          <p:cNvPr id="332" name="Group 331">
            <a:extLst>
              <a:ext uri="{FF2B5EF4-FFF2-40B4-BE49-F238E27FC236}">
                <a16:creationId xmlns:a16="http://schemas.microsoft.com/office/drawing/2014/main" id="{EC5AFBA6-F4F9-4620-BB2A-8BACAA4C3768}"/>
              </a:ext>
            </a:extLst>
          </p:cNvPr>
          <p:cNvGrpSpPr/>
          <p:nvPr/>
        </p:nvGrpSpPr>
        <p:grpSpPr>
          <a:xfrm rot="5400000">
            <a:off x="3785733" y="5196891"/>
            <a:ext cx="433787" cy="433787"/>
            <a:chOff x="2824434" y="2505292"/>
            <a:chExt cx="433787" cy="433787"/>
          </a:xfrm>
        </p:grpSpPr>
        <p:sp>
          <p:nvSpPr>
            <p:cNvPr id="333" name="Oval 332">
              <a:extLst>
                <a:ext uri="{FF2B5EF4-FFF2-40B4-BE49-F238E27FC236}">
                  <a16:creationId xmlns:a16="http://schemas.microsoft.com/office/drawing/2014/main" id="{E32DFD4A-A888-49A4-88C3-C17CDC2C49FD}"/>
                </a:ext>
              </a:extLst>
            </p:cNvPr>
            <p:cNvSpPr/>
            <p:nvPr/>
          </p:nvSpPr>
          <p:spPr>
            <a:xfrm rot="16200000">
              <a:off x="2824434" y="2505292"/>
              <a:ext cx="433787" cy="433787"/>
            </a:xfrm>
            <a:prstGeom prst="ellipse">
              <a:avLst/>
            </a:prstGeom>
            <a:solidFill>
              <a:srgbClr val="FF671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334" name="TextBox 333">
              <a:extLst>
                <a:ext uri="{FF2B5EF4-FFF2-40B4-BE49-F238E27FC236}">
                  <a16:creationId xmlns:a16="http://schemas.microsoft.com/office/drawing/2014/main" id="{D4C222F6-174E-4B98-B136-30218B0DCB24}"/>
                </a:ext>
              </a:extLst>
            </p:cNvPr>
            <p:cNvSpPr txBox="1"/>
            <p:nvPr/>
          </p:nvSpPr>
          <p:spPr>
            <a:xfrm rot="16200000" flipH="1">
              <a:off x="2846068" y="2607098"/>
              <a:ext cx="388012" cy="261610"/>
            </a:xfrm>
            <a:prstGeom prst="rect">
              <a:avLst/>
            </a:prstGeom>
            <a:noFill/>
          </p:spPr>
          <p:txBody>
            <a:bodyPr wrap="squar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srgbClr val="FFFFFF">
                      <a:lumMod val="95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01</a:t>
              </a:r>
            </a:p>
          </p:txBody>
        </p:sp>
      </p:grpSp>
      <p:cxnSp>
        <p:nvCxnSpPr>
          <p:cNvPr id="337" name="Straight Connector 336">
            <a:extLst>
              <a:ext uri="{FF2B5EF4-FFF2-40B4-BE49-F238E27FC236}">
                <a16:creationId xmlns:a16="http://schemas.microsoft.com/office/drawing/2014/main" id="{86F79DD3-588B-4410-A5EE-1CF89981E309}"/>
              </a:ext>
            </a:extLst>
          </p:cNvPr>
          <p:cNvCxnSpPr>
            <a:cxnSpLocks/>
          </p:cNvCxnSpPr>
          <p:nvPr/>
        </p:nvCxnSpPr>
        <p:spPr>
          <a:xfrm flipV="1">
            <a:off x="4215183" y="4943000"/>
            <a:ext cx="1298427" cy="457182"/>
          </a:xfrm>
          <a:prstGeom prst="line">
            <a:avLst/>
          </a:prstGeom>
          <a:noFill/>
          <a:ln w="6350" cap="flat" cmpd="sng" algn="ctr">
            <a:solidFill>
              <a:schemeClr val="bg1"/>
            </a:solidFill>
            <a:prstDash val="solid"/>
            <a:miter lim="800000"/>
          </a:ln>
          <a:effectLst/>
        </p:spPr>
      </p:cxnSp>
    </p:spTree>
    <p:extLst>
      <p:ext uri="{BB962C8B-B14F-4D97-AF65-F5344CB8AC3E}">
        <p14:creationId xmlns:p14="http://schemas.microsoft.com/office/powerpoint/2010/main" val="1322440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Oval 48">
            <a:extLst>
              <a:ext uri="{FF2B5EF4-FFF2-40B4-BE49-F238E27FC236}">
                <a16:creationId xmlns:a16="http://schemas.microsoft.com/office/drawing/2014/main" id="{9B1A35A0-DA83-4F19-9234-3E1C782E1012}"/>
              </a:ext>
            </a:extLst>
          </p:cNvPr>
          <p:cNvSpPr/>
          <p:nvPr/>
        </p:nvSpPr>
        <p:spPr>
          <a:xfrm rot="10800000" flipV="1">
            <a:off x="1564651" y="4633609"/>
            <a:ext cx="700394" cy="700391"/>
          </a:xfrm>
          <a:prstGeom prst="ellipse">
            <a:avLst/>
          </a:prstGeom>
          <a:solidFill>
            <a:srgbClr val="FF671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white"/>
              </a:solidFill>
              <a:effectLst/>
              <a:uLnTx/>
              <a:uFillTx/>
            </a:endParaRPr>
          </a:p>
        </p:txBody>
      </p:sp>
      <p:sp>
        <p:nvSpPr>
          <p:cNvPr id="48" name="Oval 47">
            <a:extLst>
              <a:ext uri="{FF2B5EF4-FFF2-40B4-BE49-F238E27FC236}">
                <a16:creationId xmlns:a16="http://schemas.microsoft.com/office/drawing/2014/main" id="{B9C6A098-01ED-44E9-BCAA-B80BE9FA5477}"/>
              </a:ext>
            </a:extLst>
          </p:cNvPr>
          <p:cNvSpPr/>
          <p:nvPr/>
        </p:nvSpPr>
        <p:spPr>
          <a:xfrm rot="10800000" flipV="1">
            <a:off x="4187810" y="2248911"/>
            <a:ext cx="700394" cy="700391"/>
          </a:xfrm>
          <a:prstGeom prst="ellipse">
            <a:avLst/>
          </a:prstGeom>
          <a:solidFill>
            <a:srgbClr val="FF671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white"/>
              </a:solidFill>
              <a:effectLst/>
              <a:uLnTx/>
              <a:uFillTx/>
            </a:endParaRPr>
          </a:p>
        </p:txBody>
      </p:sp>
      <p:sp>
        <p:nvSpPr>
          <p:cNvPr id="92" name="Title 1">
            <a:extLst>
              <a:ext uri="{FF2B5EF4-FFF2-40B4-BE49-F238E27FC236}">
                <a16:creationId xmlns:a16="http://schemas.microsoft.com/office/drawing/2014/main" id="{35B3592C-737D-FEC3-F8B0-7FC46617498E}"/>
              </a:ext>
            </a:extLst>
          </p:cNvPr>
          <p:cNvSpPr txBox="1">
            <a:spLocks/>
          </p:cNvSpPr>
          <p:nvPr/>
        </p:nvSpPr>
        <p:spPr>
          <a:xfrm>
            <a:off x="0" y="58616"/>
            <a:ext cx="5410200" cy="654479"/>
          </a:xfrm>
          <a:prstGeom prst="rect">
            <a:avLst/>
          </a:prstGeom>
        </p:spPr>
        <p:txBody>
          <a:bodyPr/>
          <a:lstStyle>
            <a:lvl1pPr algn="l" defTabSz="1217249" rtl="0" eaLnBrk="1" latinLnBrk="0" hangingPunct="1">
              <a:spcBef>
                <a:spcPct val="0"/>
              </a:spcBef>
              <a:buNone/>
              <a:defRPr lang="en-US" sz="2900" b="1" kern="1200">
                <a:solidFill>
                  <a:schemeClr val="accent1"/>
                </a:solidFill>
                <a:latin typeface="+mj-lt"/>
                <a:ea typeface="+mj-ea"/>
                <a:cs typeface="Arial" panose="020B0604020202020204" pitchFamily="34" charset="0"/>
              </a:defRPr>
            </a:lvl1pPr>
          </a:lstStyle>
          <a:p>
            <a:r>
              <a:rPr lang="en-GB" sz="3600" dirty="0">
                <a:solidFill>
                  <a:schemeClr val="bg1"/>
                </a:solidFill>
                <a:latin typeface="+mn-lt"/>
              </a:rPr>
              <a:t>ISMS Main Components</a:t>
            </a:r>
          </a:p>
        </p:txBody>
      </p:sp>
      <p:grpSp>
        <p:nvGrpSpPr>
          <p:cNvPr id="3" name="Group 22">
            <a:extLst>
              <a:ext uri="{FF2B5EF4-FFF2-40B4-BE49-F238E27FC236}">
                <a16:creationId xmlns:a16="http://schemas.microsoft.com/office/drawing/2014/main" id="{3308C8F1-7371-3B06-E9D8-CF0383E05FC5}"/>
              </a:ext>
            </a:extLst>
          </p:cNvPr>
          <p:cNvGrpSpPr>
            <a:grpSpLocks/>
          </p:cNvGrpSpPr>
          <p:nvPr/>
        </p:nvGrpSpPr>
        <p:grpSpPr bwMode="auto">
          <a:xfrm>
            <a:off x="3514725" y="1524000"/>
            <a:ext cx="2162175" cy="1897152"/>
            <a:chOff x="3378686" y="1174227"/>
            <a:chExt cx="2382904" cy="2090452"/>
          </a:xfrm>
        </p:grpSpPr>
        <p:sp>
          <p:nvSpPr>
            <p:cNvPr id="4" name="TextBox 53">
              <a:extLst>
                <a:ext uri="{FF2B5EF4-FFF2-40B4-BE49-F238E27FC236}">
                  <a16:creationId xmlns:a16="http://schemas.microsoft.com/office/drawing/2014/main" id="{F737B9F8-1416-0F2A-EB9A-664E310274D7}"/>
                </a:ext>
              </a:extLst>
            </p:cNvPr>
            <p:cNvSpPr txBox="1">
              <a:spLocks noChangeArrowheads="1"/>
            </p:cNvSpPr>
            <p:nvPr/>
          </p:nvSpPr>
          <p:spPr bwMode="auto">
            <a:xfrm>
              <a:off x="3972047" y="1174227"/>
              <a:ext cx="1038725" cy="916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4800" b="1">
                  <a:solidFill>
                    <a:schemeClr val="bg1"/>
                  </a:solidFill>
                  <a:latin typeface="+mn-lt"/>
                  <a:cs typeface="Arial" panose="020B0604020202020204" pitchFamily="34" charset="0"/>
                </a:rPr>
                <a:t>2</a:t>
              </a:r>
              <a:endParaRPr lang="en-US" altLang="en-US" sz="4800" b="1" baseline="-25000">
                <a:solidFill>
                  <a:schemeClr val="bg1"/>
                </a:solidFill>
                <a:latin typeface="+mn-lt"/>
                <a:cs typeface="Arial" panose="020B0604020202020204" pitchFamily="34" charset="0"/>
              </a:endParaRPr>
            </a:p>
          </p:txBody>
        </p:sp>
        <p:sp>
          <p:nvSpPr>
            <p:cNvPr id="6" name="TextBox 54">
              <a:extLst>
                <a:ext uri="{FF2B5EF4-FFF2-40B4-BE49-F238E27FC236}">
                  <a16:creationId xmlns:a16="http://schemas.microsoft.com/office/drawing/2014/main" id="{91466ECF-02E2-11EF-B233-139884FF70F5}"/>
                </a:ext>
              </a:extLst>
            </p:cNvPr>
            <p:cNvSpPr txBox="1">
              <a:spLocks noChangeArrowheads="1"/>
            </p:cNvSpPr>
            <p:nvPr/>
          </p:nvSpPr>
          <p:spPr bwMode="auto">
            <a:xfrm>
              <a:off x="3378686" y="2823802"/>
              <a:ext cx="2382904" cy="440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buClr>
                  <a:srgbClr val="990000"/>
                </a:buClr>
              </a:pPr>
              <a:r>
                <a:rPr lang="en-US" altLang="en-US" sz="2000" b="1" dirty="0">
                  <a:solidFill>
                    <a:schemeClr val="bg1"/>
                  </a:solidFill>
                  <a:latin typeface="+mn-lt"/>
                  <a:cs typeface="Arial" panose="020B0604020202020204" pitchFamily="34" charset="0"/>
                </a:rPr>
                <a:t>Security Controls</a:t>
              </a:r>
              <a:endParaRPr lang="en-IN" altLang="en-US" sz="2000" b="1" dirty="0">
                <a:solidFill>
                  <a:schemeClr val="bg1"/>
                </a:solidFill>
                <a:latin typeface="+mn-lt"/>
                <a:cs typeface="Arial" panose="020B0604020202020204" pitchFamily="34" charset="0"/>
              </a:endParaRPr>
            </a:p>
          </p:txBody>
        </p:sp>
        <p:sp>
          <p:nvSpPr>
            <p:cNvPr id="7" name="Freeform 161">
              <a:extLst>
                <a:ext uri="{FF2B5EF4-FFF2-40B4-BE49-F238E27FC236}">
                  <a16:creationId xmlns:a16="http://schemas.microsoft.com/office/drawing/2014/main" id="{40206187-C644-D0BB-C5EF-96D4DD5F4023}"/>
                </a:ext>
              </a:extLst>
            </p:cNvPr>
            <p:cNvSpPr>
              <a:spLocks/>
            </p:cNvSpPr>
            <p:nvPr/>
          </p:nvSpPr>
          <p:spPr bwMode="auto">
            <a:xfrm>
              <a:off x="4288244" y="2113943"/>
              <a:ext cx="406331" cy="463172"/>
            </a:xfrm>
            <a:custGeom>
              <a:avLst/>
              <a:gdLst>
                <a:gd name="T0" fmla="*/ 362515 w 406331"/>
                <a:gd name="T1" fmla="*/ 404205 h 463172"/>
                <a:gd name="T2" fmla="*/ 373668 w 406331"/>
                <a:gd name="T3" fmla="*/ 424018 h 463172"/>
                <a:gd name="T4" fmla="*/ 377200 w 406331"/>
                <a:gd name="T5" fmla="*/ 453131 h 463172"/>
                <a:gd name="T6" fmla="*/ 374376 w 406331"/>
                <a:gd name="T7" fmla="*/ 460243 h 463172"/>
                <a:gd name="T8" fmla="*/ 348456 w 406331"/>
                <a:gd name="T9" fmla="*/ 463172 h 463172"/>
                <a:gd name="T10" fmla="*/ 212953 w 406331"/>
                <a:gd name="T11" fmla="*/ 453231 h 463172"/>
                <a:gd name="T12" fmla="*/ 212945 w 406331"/>
                <a:gd name="T13" fmla="*/ 433163 h 463172"/>
                <a:gd name="T14" fmla="*/ 221859 w 406331"/>
                <a:gd name="T15" fmla="*/ 419432 h 463172"/>
                <a:gd name="T16" fmla="*/ 136965 w 406331"/>
                <a:gd name="T17" fmla="*/ 251066 h 463172"/>
                <a:gd name="T18" fmla="*/ 146823 w 406331"/>
                <a:gd name="T19" fmla="*/ 349997 h 463172"/>
                <a:gd name="T20" fmla="*/ 133408 w 406331"/>
                <a:gd name="T21" fmla="*/ 387848 h 463172"/>
                <a:gd name="T22" fmla="*/ 194377 w 406331"/>
                <a:gd name="T23" fmla="*/ 414668 h 463172"/>
                <a:gd name="T24" fmla="*/ 190017 w 406331"/>
                <a:gd name="T25" fmla="*/ 463020 h 463172"/>
                <a:gd name="T26" fmla="*/ 7546 w 406331"/>
                <a:gd name="T27" fmla="*/ 463020 h 463172"/>
                <a:gd name="T28" fmla="*/ 0 w 406331"/>
                <a:gd name="T29" fmla="*/ 424421 h 463172"/>
                <a:gd name="T30" fmla="*/ 58515 w 406331"/>
                <a:gd name="T31" fmla="*/ 388614 h 463172"/>
                <a:gd name="T32" fmla="*/ 52328 w 406331"/>
                <a:gd name="T33" fmla="*/ 348643 h 463172"/>
                <a:gd name="T34" fmla="*/ 38168 w 406331"/>
                <a:gd name="T35" fmla="*/ 302662 h 463172"/>
                <a:gd name="T36" fmla="*/ 260379 w 406331"/>
                <a:gd name="T37" fmla="*/ 155003 h 463172"/>
                <a:gd name="T38" fmla="*/ 260379 w 406331"/>
                <a:gd name="T39" fmla="*/ 167748 h 463172"/>
                <a:gd name="T40" fmla="*/ 375005 w 406331"/>
                <a:gd name="T41" fmla="*/ 166016 h 463172"/>
                <a:gd name="T42" fmla="*/ 371251 w 406331"/>
                <a:gd name="T43" fmla="*/ 153889 h 463172"/>
                <a:gd name="T44" fmla="*/ 310944 w 406331"/>
                <a:gd name="T45" fmla="*/ 126367 h 463172"/>
                <a:gd name="T46" fmla="*/ 314574 w 406331"/>
                <a:gd name="T47" fmla="*/ 137936 h 463172"/>
                <a:gd name="T48" fmla="*/ 376062 w 406331"/>
                <a:gd name="T49" fmla="*/ 133214 h 463172"/>
                <a:gd name="T50" fmla="*/ 368918 w 406331"/>
                <a:gd name="T51" fmla="*/ 123298 h 463172"/>
                <a:gd name="T52" fmla="*/ 120702 w 406331"/>
                <a:gd name="T53" fmla="*/ 110371 h 463172"/>
                <a:gd name="T54" fmla="*/ 338869 w 406331"/>
                <a:gd name="T55" fmla="*/ 69145 h 463172"/>
                <a:gd name="T56" fmla="*/ 368857 w 406331"/>
                <a:gd name="T57" fmla="*/ 76759 h 463172"/>
                <a:gd name="T58" fmla="*/ 376059 w 406331"/>
                <a:gd name="T59" fmla="*/ 66884 h 463172"/>
                <a:gd name="T60" fmla="*/ 120856 w 406331"/>
                <a:gd name="T61" fmla="*/ 33326 h 463172"/>
                <a:gd name="T62" fmla="*/ 120856 w 406331"/>
                <a:gd name="T63" fmla="*/ 33326 h 463172"/>
                <a:gd name="T64" fmla="*/ 394111 w 406331"/>
                <a:gd name="T65" fmla="*/ 36751 h 463172"/>
                <a:gd name="T66" fmla="*/ 406331 w 406331"/>
                <a:gd name="T67" fmla="*/ 61425 h 463172"/>
                <a:gd name="T68" fmla="*/ 397519 w 406331"/>
                <a:gd name="T69" fmla="*/ 190603 h 463172"/>
                <a:gd name="T70" fmla="*/ 279551 w 406331"/>
                <a:gd name="T71" fmla="*/ 199674 h 463172"/>
                <a:gd name="T72" fmla="*/ 274381 w 406331"/>
                <a:gd name="T73" fmla="*/ 232452 h 463172"/>
                <a:gd name="T74" fmla="*/ 183790 w 406331"/>
                <a:gd name="T75" fmla="*/ 196166 h 463172"/>
                <a:gd name="T76" fmla="*/ 168925 w 406331"/>
                <a:gd name="T77" fmla="*/ 177444 h 463172"/>
                <a:gd name="T78" fmla="*/ 229710 w 406331"/>
                <a:gd name="T79" fmla="*/ 180713 h 463172"/>
                <a:gd name="T80" fmla="*/ 253671 w 406331"/>
                <a:gd name="T81" fmla="*/ 156155 h 463172"/>
                <a:gd name="T82" fmla="*/ 290788 w 406331"/>
                <a:gd name="T83" fmla="*/ 137162 h 463172"/>
                <a:gd name="T84" fmla="*/ 292550 w 406331"/>
                <a:gd name="T85" fmla="*/ 125427 h 463172"/>
                <a:gd name="T86" fmla="*/ 368897 w 406331"/>
                <a:gd name="T87" fmla="*/ 107523 h 463172"/>
                <a:gd name="T88" fmla="*/ 376414 w 406331"/>
                <a:gd name="T89" fmla="*/ 99417 h 463172"/>
                <a:gd name="T90" fmla="*/ 257195 w 406331"/>
                <a:gd name="T91" fmla="*/ 92159 h 463172"/>
                <a:gd name="T92" fmla="*/ 323793 w 406331"/>
                <a:gd name="T93" fmla="*/ 71956 h 463172"/>
                <a:gd name="T94" fmla="*/ 318743 w 406331"/>
                <a:gd name="T95" fmla="*/ 61794 h 463172"/>
                <a:gd name="T96" fmla="*/ 217216 w 406331"/>
                <a:gd name="T97" fmla="*/ 363 h 463172"/>
                <a:gd name="T98" fmla="*/ 238675 w 406331"/>
                <a:gd name="T99" fmla="*/ 16561 h 463172"/>
                <a:gd name="T100" fmla="*/ 240552 w 406331"/>
                <a:gd name="T101" fmla="*/ 147837 h 463172"/>
                <a:gd name="T102" fmla="*/ 221672 w 406331"/>
                <a:gd name="T103" fmla="*/ 167298 h 463172"/>
                <a:gd name="T104" fmla="*/ 134073 w 406331"/>
                <a:gd name="T105" fmla="*/ 201870 h 463172"/>
                <a:gd name="T106" fmla="*/ 33692 w 406331"/>
                <a:gd name="T107" fmla="*/ 168870 h 463172"/>
                <a:gd name="T108" fmla="*/ 9652 w 406331"/>
                <a:gd name="T109" fmla="*/ 156177 h 463172"/>
                <a:gd name="T110" fmla="*/ 4258 w 406331"/>
                <a:gd name="T111" fmla="*/ 25748 h 463172"/>
                <a:gd name="T112" fmla="*/ 20089 w 406331"/>
                <a:gd name="T113" fmla="*/ 3506 h 46317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406331" h="463172">
                  <a:moveTo>
                    <a:pt x="145993" y="320675"/>
                  </a:moveTo>
                  <a:lnTo>
                    <a:pt x="145986" y="320832"/>
                  </a:lnTo>
                  <a:lnTo>
                    <a:pt x="146046" y="320760"/>
                  </a:lnTo>
                  <a:lnTo>
                    <a:pt x="145993" y="320675"/>
                  </a:lnTo>
                  <a:close/>
                  <a:moveTo>
                    <a:pt x="294792" y="238939"/>
                  </a:moveTo>
                  <a:cubicBezTo>
                    <a:pt x="371333" y="238939"/>
                    <a:pt x="362858" y="334778"/>
                    <a:pt x="362515" y="404205"/>
                  </a:cubicBezTo>
                  <a:cubicBezTo>
                    <a:pt x="362488" y="406814"/>
                    <a:pt x="361168" y="409178"/>
                    <a:pt x="358977" y="410536"/>
                  </a:cubicBezTo>
                  <a:lnTo>
                    <a:pt x="353506" y="413084"/>
                  </a:lnTo>
                  <a:lnTo>
                    <a:pt x="368286" y="419432"/>
                  </a:lnTo>
                  <a:lnTo>
                    <a:pt x="372611" y="423118"/>
                  </a:lnTo>
                  <a:lnTo>
                    <a:pt x="373146" y="422677"/>
                  </a:lnTo>
                  <a:lnTo>
                    <a:pt x="373668" y="424018"/>
                  </a:lnTo>
                  <a:lnTo>
                    <a:pt x="374771" y="424958"/>
                  </a:lnTo>
                  <a:lnTo>
                    <a:pt x="377014" y="432622"/>
                  </a:lnTo>
                  <a:lnTo>
                    <a:pt x="377200" y="433101"/>
                  </a:lnTo>
                  <a:lnTo>
                    <a:pt x="377200" y="433259"/>
                  </a:lnTo>
                  <a:lnTo>
                    <a:pt x="377200" y="433295"/>
                  </a:lnTo>
                  <a:lnTo>
                    <a:pt x="377200" y="453131"/>
                  </a:lnTo>
                  <a:lnTo>
                    <a:pt x="377200" y="453210"/>
                  </a:lnTo>
                  <a:lnTo>
                    <a:pt x="377200" y="453222"/>
                  </a:lnTo>
                  <a:lnTo>
                    <a:pt x="377192" y="453231"/>
                  </a:lnTo>
                  <a:lnTo>
                    <a:pt x="375325" y="457879"/>
                  </a:lnTo>
                  <a:lnTo>
                    <a:pt x="374395" y="460234"/>
                  </a:lnTo>
                  <a:lnTo>
                    <a:pt x="374376" y="460243"/>
                  </a:lnTo>
                  <a:lnTo>
                    <a:pt x="374372" y="460253"/>
                  </a:lnTo>
                  <a:lnTo>
                    <a:pt x="373012" y="460835"/>
                  </a:lnTo>
                  <a:lnTo>
                    <a:pt x="367628" y="463172"/>
                  </a:lnTo>
                  <a:lnTo>
                    <a:pt x="367548" y="463172"/>
                  </a:lnTo>
                  <a:lnTo>
                    <a:pt x="367547" y="463172"/>
                  </a:lnTo>
                  <a:lnTo>
                    <a:pt x="348456" y="463172"/>
                  </a:lnTo>
                  <a:lnTo>
                    <a:pt x="241690" y="463172"/>
                  </a:lnTo>
                  <a:lnTo>
                    <a:pt x="222598" y="463172"/>
                  </a:lnTo>
                  <a:lnTo>
                    <a:pt x="222518" y="463172"/>
                  </a:lnTo>
                  <a:cubicBezTo>
                    <a:pt x="219876" y="463172"/>
                    <a:pt x="217483" y="462053"/>
                    <a:pt x="215750" y="460243"/>
                  </a:cubicBezTo>
                  <a:lnTo>
                    <a:pt x="214059" y="455983"/>
                  </a:lnTo>
                  <a:lnTo>
                    <a:pt x="212953" y="453231"/>
                  </a:lnTo>
                  <a:lnTo>
                    <a:pt x="212945" y="453222"/>
                  </a:lnTo>
                  <a:lnTo>
                    <a:pt x="212945" y="453210"/>
                  </a:lnTo>
                  <a:lnTo>
                    <a:pt x="212945" y="453178"/>
                  </a:lnTo>
                  <a:lnTo>
                    <a:pt x="212945" y="433295"/>
                  </a:lnTo>
                  <a:lnTo>
                    <a:pt x="212945" y="433259"/>
                  </a:lnTo>
                  <a:lnTo>
                    <a:pt x="212945" y="433163"/>
                  </a:lnTo>
                  <a:lnTo>
                    <a:pt x="213057" y="432876"/>
                  </a:lnTo>
                  <a:lnTo>
                    <a:pt x="215375" y="424958"/>
                  </a:lnTo>
                  <a:lnTo>
                    <a:pt x="216551" y="423956"/>
                  </a:lnTo>
                  <a:lnTo>
                    <a:pt x="217052" y="422677"/>
                  </a:lnTo>
                  <a:lnTo>
                    <a:pt x="217558" y="423097"/>
                  </a:lnTo>
                  <a:lnTo>
                    <a:pt x="221859" y="419432"/>
                  </a:lnTo>
                  <a:lnTo>
                    <a:pt x="236343" y="413207"/>
                  </a:lnTo>
                  <a:lnTo>
                    <a:pt x="230607" y="410536"/>
                  </a:lnTo>
                  <a:cubicBezTo>
                    <a:pt x="228416" y="409178"/>
                    <a:pt x="227096" y="406814"/>
                    <a:pt x="227069" y="404205"/>
                  </a:cubicBezTo>
                  <a:cubicBezTo>
                    <a:pt x="226726" y="334751"/>
                    <a:pt x="218224" y="238939"/>
                    <a:pt x="294792" y="238939"/>
                  </a:cubicBezTo>
                  <a:close/>
                  <a:moveTo>
                    <a:pt x="98942" y="236119"/>
                  </a:moveTo>
                  <a:cubicBezTo>
                    <a:pt x="119605" y="235765"/>
                    <a:pt x="131442" y="243661"/>
                    <a:pt x="136965" y="251066"/>
                  </a:cubicBezTo>
                  <a:cubicBezTo>
                    <a:pt x="161909" y="254933"/>
                    <a:pt x="159452" y="302662"/>
                    <a:pt x="159452" y="302662"/>
                  </a:cubicBezTo>
                  <a:cubicBezTo>
                    <a:pt x="154590" y="308161"/>
                    <a:pt x="152694" y="315009"/>
                    <a:pt x="152014" y="320482"/>
                  </a:cubicBezTo>
                  <a:lnTo>
                    <a:pt x="151960" y="324029"/>
                  </a:lnTo>
                  <a:lnTo>
                    <a:pt x="155407" y="328653"/>
                  </a:lnTo>
                  <a:lnTo>
                    <a:pt x="151193" y="346417"/>
                  </a:lnTo>
                  <a:cubicBezTo>
                    <a:pt x="150672" y="348521"/>
                    <a:pt x="148878" y="349997"/>
                    <a:pt x="146823" y="349997"/>
                  </a:cubicBezTo>
                  <a:lnTo>
                    <a:pt x="144777" y="348087"/>
                  </a:lnTo>
                  <a:lnTo>
                    <a:pt x="144506" y="354188"/>
                  </a:lnTo>
                  <a:cubicBezTo>
                    <a:pt x="144216" y="361174"/>
                    <a:pt x="140867" y="367669"/>
                    <a:pt x="135434" y="371882"/>
                  </a:cubicBezTo>
                  <a:lnTo>
                    <a:pt x="133164" y="373635"/>
                  </a:lnTo>
                  <a:lnTo>
                    <a:pt x="133164" y="388074"/>
                  </a:lnTo>
                  <a:lnTo>
                    <a:pt x="133408" y="387848"/>
                  </a:lnTo>
                  <a:cubicBezTo>
                    <a:pt x="135132" y="386261"/>
                    <a:pt x="137838" y="386617"/>
                    <a:pt x="139137" y="388614"/>
                  </a:cubicBezTo>
                  <a:lnTo>
                    <a:pt x="144310" y="396602"/>
                  </a:lnTo>
                  <a:lnTo>
                    <a:pt x="143287" y="398923"/>
                  </a:lnTo>
                  <a:lnTo>
                    <a:pt x="185976" y="409256"/>
                  </a:lnTo>
                  <a:lnTo>
                    <a:pt x="194320" y="414720"/>
                  </a:lnTo>
                  <a:lnTo>
                    <a:pt x="194377" y="414668"/>
                  </a:lnTo>
                  <a:cubicBezTo>
                    <a:pt x="196463" y="417373"/>
                    <a:pt x="197693" y="420787"/>
                    <a:pt x="197693" y="424421"/>
                  </a:cubicBezTo>
                  <a:lnTo>
                    <a:pt x="197693" y="424516"/>
                  </a:lnTo>
                  <a:lnTo>
                    <a:pt x="197693" y="455153"/>
                  </a:lnTo>
                  <a:lnTo>
                    <a:pt x="197693" y="455172"/>
                  </a:lnTo>
                  <a:cubicBezTo>
                    <a:pt x="197693" y="459505"/>
                    <a:pt x="194281" y="463020"/>
                    <a:pt x="190102" y="463020"/>
                  </a:cubicBezTo>
                  <a:lnTo>
                    <a:pt x="190017" y="463020"/>
                  </a:lnTo>
                  <a:lnTo>
                    <a:pt x="163109" y="463020"/>
                  </a:lnTo>
                  <a:lnTo>
                    <a:pt x="107939" y="463020"/>
                  </a:lnTo>
                  <a:lnTo>
                    <a:pt x="89167" y="463020"/>
                  </a:lnTo>
                  <a:lnTo>
                    <a:pt x="34024" y="463020"/>
                  </a:lnTo>
                  <a:lnTo>
                    <a:pt x="7618" y="463020"/>
                  </a:lnTo>
                  <a:lnTo>
                    <a:pt x="7546" y="463020"/>
                  </a:lnTo>
                  <a:cubicBezTo>
                    <a:pt x="5469" y="463020"/>
                    <a:pt x="3582" y="462139"/>
                    <a:pt x="2215" y="460715"/>
                  </a:cubicBezTo>
                  <a:lnTo>
                    <a:pt x="787" y="457129"/>
                  </a:lnTo>
                  <a:lnTo>
                    <a:pt x="0" y="455172"/>
                  </a:lnTo>
                  <a:lnTo>
                    <a:pt x="0" y="455153"/>
                  </a:lnTo>
                  <a:lnTo>
                    <a:pt x="0" y="424516"/>
                  </a:lnTo>
                  <a:lnTo>
                    <a:pt x="0" y="424421"/>
                  </a:lnTo>
                  <a:cubicBezTo>
                    <a:pt x="0" y="420787"/>
                    <a:pt x="1209" y="417373"/>
                    <a:pt x="3260" y="414668"/>
                  </a:cubicBezTo>
                  <a:lnTo>
                    <a:pt x="3344" y="414746"/>
                  </a:lnTo>
                  <a:lnTo>
                    <a:pt x="11717" y="409256"/>
                  </a:lnTo>
                  <a:lnTo>
                    <a:pt x="54394" y="398926"/>
                  </a:lnTo>
                  <a:lnTo>
                    <a:pt x="53383" y="396602"/>
                  </a:lnTo>
                  <a:lnTo>
                    <a:pt x="58515" y="388614"/>
                  </a:lnTo>
                  <a:cubicBezTo>
                    <a:pt x="59772" y="386617"/>
                    <a:pt x="62443" y="386261"/>
                    <a:pt x="64145" y="387848"/>
                  </a:cubicBezTo>
                  <a:lnTo>
                    <a:pt x="64529" y="388209"/>
                  </a:lnTo>
                  <a:lnTo>
                    <a:pt x="64529" y="374109"/>
                  </a:lnTo>
                  <a:lnTo>
                    <a:pt x="61644" y="371882"/>
                  </a:lnTo>
                  <a:cubicBezTo>
                    <a:pt x="56212" y="367669"/>
                    <a:pt x="52889" y="361174"/>
                    <a:pt x="52572" y="354188"/>
                  </a:cubicBezTo>
                  <a:lnTo>
                    <a:pt x="52328" y="348643"/>
                  </a:lnTo>
                  <a:lnTo>
                    <a:pt x="50870" y="349997"/>
                  </a:lnTo>
                  <a:cubicBezTo>
                    <a:pt x="48816" y="349997"/>
                    <a:pt x="47021" y="348521"/>
                    <a:pt x="46500" y="346417"/>
                  </a:cubicBezTo>
                  <a:lnTo>
                    <a:pt x="42286" y="328653"/>
                  </a:lnTo>
                  <a:lnTo>
                    <a:pt x="45297" y="324614"/>
                  </a:lnTo>
                  <a:lnTo>
                    <a:pt x="44826" y="319287"/>
                  </a:lnTo>
                  <a:cubicBezTo>
                    <a:pt x="43875" y="313416"/>
                    <a:pt x="41973" y="306569"/>
                    <a:pt x="38168" y="302662"/>
                  </a:cubicBezTo>
                  <a:cubicBezTo>
                    <a:pt x="38168" y="302662"/>
                    <a:pt x="33438" y="269526"/>
                    <a:pt x="58831" y="250195"/>
                  </a:cubicBezTo>
                  <a:lnTo>
                    <a:pt x="53203" y="246247"/>
                  </a:lnTo>
                  <a:cubicBezTo>
                    <a:pt x="64750" y="240040"/>
                    <a:pt x="87077" y="236337"/>
                    <a:pt x="98942" y="236119"/>
                  </a:cubicBezTo>
                  <a:close/>
                  <a:moveTo>
                    <a:pt x="264602" y="153518"/>
                  </a:moveTo>
                  <a:lnTo>
                    <a:pt x="262256" y="153889"/>
                  </a:lnTo>
                  <a:lnTo>
                    <a:pt x="260379" y="155003"/>
                  </a:lnTo>
                  <a:lnTo>
                    <a:pt x="258619" y="156735"/>
                  </a:lnTo>
                  <a:lnTo>
                    <a:pt x="257563" y="158963"/>
                  </a:lnTo>
                  <a:lnTo>
                    <a:pt x="257328" y="161437"/>
                  </a:lnTo>
                  <a:lnTo>
                    <a:pt x="257563" y="163912"/>
                  </a:lnTo>
                  <a:lnTo>
                    <a:pt x="258619" y="166016"/>
                  </a:lnTo>
                  <a:lnTo>
                    <a:pt x="260379" y="167748"/>
                  </a:lnTo>
                  <a:lnTo>
                    <a:pt x="262256" y="168862"/>
                  </a:lnTo>
                  <a:lnTo>
                    <a:pt x="264602" y="169233"/>
                  </a:lnTo>
                  <a:lnTo>
                    <a:pt x="368904" y="169233"/>
                  </a:lnTo>
                  <a:lnTo>
                    <a:pt x="371251" y="168862"/>
                  </a:lnTo>
                  <a:lnTo>
                    <a:pt x="373363" y="167748"/>
                  </a:lnTo>
                  <a:lnTo>
                    <a:pt x="375005" y="166016"/>
                  </a:lnTo>
                  <a:lnTo>
                    <a:pt x="376061" y="163912"/>
                  </a:lnTo>
                  <a:lnTo>
                    <a:pt x="376413" y="161437"/>
                  </a:lnTo>
                  <a:lnTo>
                    <a:pt x="376061" y="158963"/>
                  </a:lnTo>
                  <a:lnTo>
                    <a:pt x="375005" y="156735"/>
                  </a:lnTo>
                  <a:lnTo>
                    <a:pt x="373363" y="155003"/>
                  </a:lnTo>
                  <a:lnTo>
                    <a:pt x="371251" y="153889"/>
                  </a:lnTo>
                  <a:lnTo>
                    <a:pt x="368904" y="153518"/>
                  </a:lnTo>
                  <a:lnTo>
                    <a:pt x="264602" y="153518"/>
                  </a:lnTo>
                  <a:close/>
                  <a:moveTo>
                    <a:pt x="316917" y="123298"/>
                  </a:moveTo>
                  <a:lnTo>
                    <a:pt x="314574" y="123652"/>
                  </a:lnTo>
                  <a:lnTo>
                    <a:pt x="312466" y="124715"/>
                  </a:lnTo>
                  <a:lnTo>
                    <a:pt x="310944" y="126367"/>
                  </a:lnTo>
                  <a:lnTo>
                    <a:pt x="309890" y="128492"/>
                  </a:lnTo>
                  <a:lnTo>
                    <a:pt x="309538" y="130853"/>
                  </a:lnTo>
                  <a:lnTo>
                    <a:pt x="309890" y="133214"/>
                  </a:lnTo>
                  <a:lnTo>
                    <a:pt x="310944" y="135221"/>
                  </a:lnTo>
                  <a:lnTo>
                    <a:pt x="312466" y="136873"/>
                  </a:lnTo>
                  <a:lnTo>
                    <a:pt x="314574" y="137936"/>
                  </a:lnTo>
                  <a:lnTo>
                    <a:pt x="316917" y="138408"/>
                  </a:lnTo>
                  <a:lnTo>
                    <a:pt x="368918" y="138408"/>
                  </a:lnTo>
                  <a:lnTo>
                    <a:pt x="371260" y="137936"/>
                  </a:lnTo>
                  <a:lnTo>
                    <a:pt x="373368" y="136873"/>
                  </a:lnTo>
                  <a:lnTo>
                    <a:pt x="375008" y="135221"/>
                  </a:lnTo>
                  <a:lnTo>
                    <a:pt x="376062" y="133214"/>
                  </a:lnTo>
                  <a:lnTo>
                    <a:pt x="376413" y="130853"/>
                  </a:lnTo>
                  <a:lnTo>
                    <a:pt x="376062" y="128492"/>
                  </a:lnTo>
                  <a:lnTo>
                    <a:pt x="375008" y="126367"/>
                  </a:lnTo>
                  <a:lnTo>
                    <a:pt x="373368" y="124715"/>
                  </a:lnTo>
                  <a:lnTo>
                    <a:pt x="371260" y="123652"/>
                  </a:lnTo>
                  <a:lnTo>
                    <a:pt x="368918" y="123298"/>
                  </a:lnTo>
                  <a:lnTo>
                    <a:pt x="316917" y="123298"/>
                  </a:lnTo>
                  <a:close/>
                  <a:moveTo>
                    <a:pt x="120702" y="110371"/>
                  </a:moveTo>
                  <a:cubicBezTo>
                    <a:pt x="114788" y="110371"/>
                    <a:pt x="109994" y="115310"/>
                    <a:pt x="109994" y="121403"/>
                  </a:cubicBezTo>
                  <a:cubicBezTo>
                    <a:pt x="109994" y="127496"/>
                    <a:pt x="114788" y="132435"/>
                    <a:pt x="120702" y="132435"/>
                  </a:cubicBezTo>
                  <a:cubicBezTo>
                    <a:pt x="126616" y="132435"/>
                    <a:pt x="131410" y="127496"/>
                    <a:pt x="131410" y="121403"/>
                  </a:cubicBezTo>
                  <a:cubicBezTo>
                    <a:pt x="131410" y="115310"/>
                    <a:pt x="126616" y="110371"/>
                    <a:pt x="120702" y="110371"/>
                  </a:cubicBezTo>
                  <a:close/>
                  <a:moveTo>
                    <a:pt x="346425" y="61649"/>
                  </a:moveTo>
                  <a:lnTo>
                    <a:pt x="344064" y="62125"/>
                  </a:lnTo>
                  <a:lnTo>
                    <a:pt x="341939" y="63196"/>
                  </a:lnTo>
                  <a:lnTo>
                    <a:pt x="340404" y="64742"/>
                  </a:lnTo>
                  <a:lnTo>
                    <a:pt x="339342" y="66884"/>
                  </a:lnTo>
                  <a:lnTo>
                    <a:pt x="338869" y="69145"/>
                  </a:lnTo>
                  <a:lnTo>
                    <a:pt x="339342" y="71524"/>
                  </a:lnTo>
                  <a:lnTo>
                    <a:pt x="340404" y="73666"/>
                  </a:lnTo>
                  <a:lnTo>
                    <a:pt x="341939" y="75331"/>
                  </a:lnTo>
                  <a:lnTo>
                    <a:pt x="344064" y="76283"/>
                  </a:lnTo>
                  <a:lnTo>
                    <a:pt x="346425" y="76759"/>
                  </a:lnTo>
                  <a:lnTo>
                    <a:pt x="368857" y="76759"/>
                  </a:lnTo>
                  <a:lnTo>
                    <a:pt x="371218" y="76283"/>
                  </a:lnTo>
                  <a:lnTo>
                    <a:pt x="373344" y="75331"/>
                  </a:lnTo>
                  <a:lnTo>
                    <a:pt x="374996" y="73666"/>
                  </a:lnTo>
                  <a:lnTo>
                    <a:pt x="376059" y="71524"/>
                  </a:lnTo>
                  <a:lnTo>
                    <a:pt x="376413" y="69145"/>
                  </a:lnTo>
                  <a:lnTo>
                    <a:pt x="376059" y="66884"/>
                  </a:lnTo>
                  <a:lnTo>
                    <a:pt x="374996" y="64742"/>
                  </a:lnTo>
                  <a:lnTo>
                    <a:pt x="373344" y="63196"/>
                  </a:lnTo>
                  <a:lnTo>
                    <a:pt x="371218" y="62125"/>
                  </a:lnTo>
                  <a:lnTo>
                    <a:pt x="368857" y="61649"/>
                  </a:lnTo>
                  <a:lnTo>
                    <a:pt x="346425" y="61649"/>
                  </a:lnTo>
                  <a:close/>
                  <a:moveTo>
                    <a:pt x="120856" y="33326"/>
                  </a:moveTo>
                  <a:cubicBezTo>
                    <a:pt x="116124" y="33326"/>
                    <a:pt x="110334" y="37269"/>
                    <a:pt x="110334" y="42173"/>
                  </a:cubicBezTo>
                  <a:lnTo>
                    <a:pt x="110334" y="95221"/>
                  </a:lnTo>
                  <a:cubicBezTo>
                    <a:pt x="110334" y="100093"/>
                    <a:pt x="116124" y="104068"/>
                    <a:pt x="120856" y="104068"/>
                  </a:cubicBezTo>
                  <a:cubicBezTo>
                    <a:pt x="125618" y="104068"/>
                    <a:pt x="131408" y="100093"/>
                    <a:pt x="131408" y="95221"/>
                  </a:cubicBezTo>
                  <a:lnTo>
                    <a:pt x="131408" y="42173"/>
                  </a:lnTo>
                  <a:cubicBezTo>
                    <a:pt x="131408" y="37301"/>
                    <a:pt x="125618" y="33326"/>
                    <a:pt x="120856" y="33326"/>
                  </a:cubicBezTo>
                  <a:close/>
                  <a:moveTo>
                    <a:pt x="257195" y="30824"/>
                  </a:moveTo>
                  <a:lnTo>
                    <a:pt x="376487" y="30824"/>
                  </a:lnTo>
                  <a:lnTo>
                    <a:pt x="381304" y="31187"/>
                  </a:lnTo>
                  <a:lnTo>
                    <a:pt x="385887" y="32275"/>
                  </a:lnTo>
                  <a:lnTo>
                    <a:pt x="390117" y="34211"/>
                  </a:lnTo>
                  <a:lnTo>
                    <a:pt x="394111" y="36751"/>
                  </a:lnTo>
                  <a:lnTo>
                    <a:pt x="397519" y="39654"/>
                  </a:lnTo>
                  <a:lnTo>
                    <a:pt x="400574" y="43403"/>
                  </a:lnTo>
                  <a:lnTo>
                    <a:pt x="403041" y="47395"/>
                  </a:lnTo>
                  <a:lnTo>
                    <a:pt x="404804" y="51749"/>
                  </a:lnTo>
                  <a:lnTo>
                    <a:pt x="405861" y="56466"/>
                  </a:lnTo>
                  <a:lnTo>
                    <a:pt x="406331" y="61425"/>
                  </a:lnTo>
                  <a:lnTo>
                    <a:pt x="406331" y="168952"/>
                  </a:lnTo>
                  <a:lnTo>
                    <a:pt x="405861" y="173911"/>
                  </a:lnTo>
                  <a:lnTo>
                    <a:pt x="404804" y="178628"/>
                  </a:lnTo>
                  <a:lnTo>
                    <a:pt x="403041" y="183103"/>
                  </a:lnTo>
                  <a:lnTo>
                    <a:pt x="400574" y="187095"/>
                  </a:lnTo>
                  <a:lnTo>
                    <a:pt x="397519" y="190603"/>
                  </a:lnTo>
                  <a:lnTo>
                    <a:pt x="394111" y="193747"/>
                  </a:lnTo>
                  <a:lnTo>
                    <a:pt x="390117" y="196166"/>
                  </a:lnTo>
                  <a:lnTo>
                    <a:pt x="385887" y="198102"/>
                  </a:lnTo>
                  <a:lnTo>
                    <a:pt x="381304" y="199311"/>
                  </a:lnTo>
                  <a:lnTo>
                    <a:pt x="376487" y="199674"/>
                  </a:lnTo>
                  <a:lnTo>
                    <a:pt x="279551" y="199674"/>
                  </a:lnTo>
                  <a:lnTo>
                    <a:pt x="279551" y="228824"/>
                  </a:lnTo>
                  <a:lnTo>
                    <a:pt x="279316" y="230396"/>
                  </a:lnTo>
                  <a:lnTo>
                    <a:pt x="278376" y="231605"/>
                  </a:lnTo>
                  <a:lnTo>
                    <a:pt x="277201" y="232331"/>
                  </a:lnTo>
                  <a:lnTo>
                    <a:pt x="275908" y="232694"/>
                  </a:lnTo>
                  <a:lnTo>
                    <a:pt x="274381" y="232452"/>
                  </a:lnTo>
                  <a:lnTo>
                    <a:pt x="273088" y="231485"/>
                  </a:lnTo>
                  <a:lnTo>
                    <a:pt x="242186" y="199674"/>
                  </a:lnTo>
                  <a:lnTo>
                    <a:pt x="197420" y="199674"/>
                  </a:lnTo>
                  <a:lnTo>
                    <a:pt x="192602" y="199311"/>
                  </a:lnTo>
                  <a:lnTo>
                    <a:pt x="188137" y="198102"/>
                  </a:lnTo>
                  <a:lnTo>
                    <a:pt x="183790" y="196166"/>
                  </a:lnTo>
                  <a:lnTo>
                    <a:pt x="179795" y="193747"/>
                  </a:lnTo>
                  <a:lnTo>
                    <a:pt x="176388" y="190603"/>
                  </a:lnTo>
                  <a:lnTo>
                    <a:pt x="173450" y="187095"/>
                  </a:lnTo>
                  <a:lnTo>
                    <a:pt x="170983" y="183103"/>
                  </a:lnTo>
                  <a:lnTo>
                    <a:pt x="169220" y="178628"/>
                  </a:lnTo>
                  <a:lnTo>
                    <a:pt x="168925" y="177444"/>
                  </a:lnTo>
                  <a:lnTo>
                    <a:pt x="170159" y="180834"/>
                  </a:lnTo>
                  <a:lnTo>
                    <a:pt x="171804" y="184342"/>
                  </a:lnTo>
                  <a:lnTo>
                    <a:pt x="212444" y="184342"/>
                  </a:lnTo>
                  <a:lnTo>
                    <a:pt x="218434" y="183858"/>
                  </a:lnTo>
                  <a:lnTo>
                    <a:pt x="224190" y="182648"/>
                  </a:lnTo>
                  <a:lnTo>
                    <a:pt x="229710" y="180713"/>
                  </a:lnTo>
                  <a:lnTo>
                    <a:pt x="234996" y="178051"/>
                  </a:lnTo>
                  <a:lnTo>
                    <a:pt x="239694" y="174664"/>
                  </a:lnTo>
                  <a:lnTo>
                    <a:pt x="244040" y="170793"/>
                  </a:lnTo>
                  <a:lnTo>
                    <a:pt x="247681" y="166438"/>
                  </a:lnTo>
                  <a:lnTo>
                    <a:pt x="250970" y="161478"/>
                  </a:lnTo>
                  <a:lnTo>
                    <a:pt x="253671" y="156155"/>
                  </a:lnTo>
                  <a:lnTo>
                    <a:pt x="255433" y="150469"/>
                  </a:lnTo>
                  <a:lnTo>
                    <a:pt x="256608" y="144541"/>
                  </a:lnTo>
                  <a:lnTo>
                    <a:pt x="257195" y="138371"/>
                  </a:lnTo>
                  <a:lnTo>
                    <a:pt x="286677" y="138371"/>
                  </a:lnTo>
                  <a:lnTo>
                    <a:pt x="288791" y="137887"/>
                  </a:lnTo>
                  <a:lnTo>
                    <a:pt x="290788" y="137162"/>
                  </a:lnTo>
                  <a:lnTo>
                    <a:pt x="292550" y="135589"/>
                  </a:lnTo>
                  <a:lnTo>
                    <a:pt x="293724" y="133895"/>
                  </a:lnTo>
                  <a:lnTo>
                    <a:pt x="294312" y="131718"/>
                  </a:lnTo>
                  <a:lnTo>
                    <a:pt x="294312" y="129419"/>
                  </a:lnTo>
                  <a:lnTo>
                    <a:pt x="293724" y="127363"/>
                  </a:lnTo>
                  <a:lnTo>
                    <a:pt x="292550" y="125427"/>
                  </a:lnTo>
                  <a:lnTo>
                    <a:pt x="291023" y="124096"/>
                  </a:lnTo>
                  <a:lnTo>
                    <a:pt x="289144" y="123128"/>
                  </a:lnTo>
                  <a:lnTo>
                    <a:pt x="287029" y="122886"/>
                  </a:lnTo>
                  <a:lnTo>
                    <a:pt x="257195" y="122886"/>
                  </a:lnTo>
                  <a:lnTo>
                    <a:pt x="257195" y="107523"/>
                  </a:lnTo>
                  <a:lnTo>
                    <a:pt x="368897" y="107523"/>
                  </a:lnTo>
                  <a:lnTo>
                    <a:pt x="371011" y="107160"/>
                  </a:lnTo>
                  <a:lnTo>
                    <a:pt x="372891" y="106434"/>
                  </a:lnTo>
                  <a:lnTo>
                    <a:pt x="374417" y="105224"/>
                  </a:lnTo>
                  <a:lnTo>
                    <a:pt x="375475" y="103409"/>
                  </a:lnTo>
                  <a:lnTo>
                    <a:pt x="376297" y="101474"/>
                  </a:lnTo>
                  <a:lnTo>
                    <a:pt x="376414" y="99417"/>
                  </a:lnTo>
                  <a:lnTo>
                    <a:pt x="375944" y="97119"/>
                  </a:lnTo>
                  <a:lnTo>
                    <a:pt x="374652" y="95062"/>
                  </a:lnTo>
                  <a:lnTo>
                    <a:pt x="373008" y="93489"/>
                  </a:lnTo>
                  <a:lnTo>
                    <a:pt x="371011" y="92522"/>
                  </a:lnTo>
                  <a:lnTo>
                    <a:pt x="368662" y="92159"/>
                  </a:lnTo>
                  <a:lnTo>
                    <a:pt x="257195" y="92159"/>
                  </a:lnTo>
                  <a:lnTo>
                    <a:pt x="257195" y="76795"/>
                  </a:lnTo>
                  <a:lnTo>
                    <a:pt x="316511" y="76795"/>
                  </a:lnTo>
                  <a:lnTo>
                    <a:pt x="318743" y="76553"/>
                  </a:lnTo>
                  <a:lnTo>
                    <a:pt x="320857" y="75464"/>
                  </a:lnTo>
                  <a:lnTo>
                    <a:pt x="322619" y="73891"/>
                  </a:lnTo>
                  <a:lnTo>
                    <a:pt x="323793" y="71956"/>
                  </a:lnTo>
                  <a:lnTo>
                    <a:pt x="324146" y="69657"/>
                  </a:lnTo>
                  <a:lnTo>
                    <a:pt x="324028" y="67480"/>
                  </a:lnTo>
                  <a:lnTo>
                    <a:pt x="323324" y="65544"/>
                  </a:lnTo>
                  <a:lnTo>
                    <a:pt x="322149" y="63971"/>
                  </a:lnTo>
                  <a:lnTo>
                    <a:pt x="320622" y="62520"/>
                  </a:lnTo>
                  <a:lnTo>
                    <a:pt x="318743" y="61794"/>
                  </a:lnTo>
                  <a:lnTo>
                    <a:pt x="316746" y="61431"/>
                  </a:lnTo>
                  <a:lnTo>
                    <a:pt x="257195" y="61431"/>
                  </a:lnTo>
                  <a:lnTo>
                    <a:pt x="257195" y="30824"/>
                  </a:lnTo>
                  <a:close/>
                  <a:moveTo>
                    <a:pt x="33692" y="0"/>
                  </a:moveTo>
                  <a:lnTo>
                    <a:pt x="212408" y="0"/>
                  </a:lnTo>
                  <a:lnTo>
                    <a:pt x="217216" y="363"/>
                  </a:lnTo>
                  <a:lnTo>
                    <a:pt x="221672" y="1572"/>
                  </a:lnTo>
                  <a:lnTo>
                    <a:pt x="226011" y="3506"/>
                  </a:lnTo>
                  <a:lnTo>
                    <a:pt x="229880" y="5923"/>
                  </a:lnTo>
                  <a:lnTo>
                    <a:pt x="233281" y="9066"/>
                  </a:lnTo>
                  <a:lnTo>
                    <a:pt x="236330" y="12692"/>
                  </a:lnTo>
                  <a:lnTo>
                    <a:pt x="238675" y="16561"/>
                  </a:lnTo>
                  <a:lnTo>
                    <a:pt x="240552" y="21033"/>
                  </a:lnTo>
                  <a:lnTo>
                    <a:pt x="241724" y="25748"/>
                  </a:lnTo>
                  <a:lnTo>
                    <a:pt x="242076" y="30825"/>
                  </a:lnTo>
                  <a:lnTo>
                    <a:pt x="242076" y="138287"/>
                  </a:lnTo>
                  <a:lnTo>
                    <a:pt x="241724" y="143122"/>
                  </a:lnTo>
                  <a:lnTo>
                    <a:pt x="240552" y="147837"/>
                  </a:lnTo>
                  <a:lnTo>
                    <a:pt x="238675" y="152309"/>
                  </a:lnTo>
                  <a:lnTo>
                    <a:pt x="236330" y="156177"/>
                  </a:lnTo>
                  <a:lnTo>
                    <a:pt x="233281" y="159925"/>
                  </a:lnTo>
                  <a:lnTo>
                    <a:pt x="229880" y="162947"/>
                  </a:lnTo>
                  <a:lnTo>
                    <a:pt x="226011" y="165364"/>
                  </a:lnTo>
                  <a:lnTo>
                    <a:pt x="221672" y="167298"/>
                  </a:lnTo>
                  <a:lnTo>
                    <a:pt x="217216" y="168507"/>
                  </a:lnTo>
                  <a:lnTo>
                    <a:pt x="212408" y="168870"/>
                  </a:lnTo>
                  <a:lnTo>
                    <a:pt x="167611" y="168870"/>
                  </a:lnTo>
                  <a:lnTo>
                    <a:pt x="136887" y="200661"/>
                  </a:lnTo>
                  <a:lnTo>
                    <a:pt x="135480" y="201628"/>
                  </a:lnTo>
                  <a:lnTo>
                    <a:pt x="134073" y="201870"/>
                  </a:lnTo>
                  <a:lnTo>
                    <a:pt x="132783" y="201507"/>
                  </a:lnTo>
                  <a:lnTo>
                    <a:pt x="131610" y="200782"/>
                  </a:lnTo>
                  <a:lnTo>
                    <a:pt x="130672" y="199573"/>
                  </a:lnTo>
                  <a:lnTo>
                    <a:pt x="130438" y="198002"/>
                  </a:lnTo>
                  <a:lnTo>
                    <a:pt x="130438" y="168870"/>
                  </a:lnTo>
                  <a:lnTo>
                    <a:pt x="33692" y="168870"/>
                  </a:lnTo>
                  <a:lnTo>
                    <a:pt x="28767" y="168507"/>
                  </a:lnTo>
                  <a:lnTo>
                    <a:pt x="24193" y="167298"/>
                  </a:lnTo>
                  <a:lnTo>
                    <a:pt x="20089" y="165364"/>
                  </a:lnTo>
                  <a:lnTo>
                    <a:pt x="16102" y="162947"/>
                  </a:lnTo>
                  <a:lnTo>
                    <a:pt x="12701" y="159925"/>
                  </a:lnTo>
                  <a:lnTo>
                    <a:pt x="9652" y="156177"/>
                  </a:lnTo>
                  <a:lnTo>
                    <a:pt x="7190" y="152309"/>
                  </a:lnTo>
                  <a:lnTo>
                    <a:pt x="5313" y="147837"/>
                  </a:lnTo>
                  <a:lnTo>
                    <a:pt x="4258" y="143122"/>
                  </a:lnTo>
                  <a:lnTo>
                    <a:pt x="3906" y="138287"/>
                  </a:lnTo>
                  <a:lnTo>
                    <a:pt x="3906" y="30825"/>
                  </a:lnTo>
                  <a:lnTo>
                    <a:pt x="4258" y="25748"/>
                  </a:lnTo>
                  <a:lnTo>
                    <a:pt x="5313" y="21033"/>
                  </a:lnTo>
                  <a:lnTo>
                    <a:pt x="7190" y="16561"/>
                  </a:lnTo>
                  <a:lnTo>
                    <a:pt x="9652" y="12692"/>
                  </a:lnTo>
                  <a:lnTo>
                    <a:pt x="12701" y="9066"/>
                  </a:lnTo>
                  <a:lnTo>
                    <a:pt x="16102" y="5923"/>
                  </a:lnTo>
                  <a:lnTo>
                    <a:pt x="20089" y="3506"/>
                  </a:lnTo>
                  <a:lnTo>
                    <a:pt x="24193" y="1572"/>
                  </a:lnTo>
                  <a:lnTo>
                    <a:pt x="28767" y="363"/>
                  </a:lnTo>
                  <a:lnTo>
                    <a:pt x="33692"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solidFill>
                  <a:schemeClr val="bg1"/>
                </a:solidFill>
              </a:endParaRPr>
            </a:p>
          </p:txBody>
        </p:sp>
      </p:grpSp>
      <p:sp>
        <p:nvSpPr>
          <p:cNvPr id="13" name="TextBox 43">
            <a:extLst>
              <a:ext uri="{FF2B5EF4-FFF2-40B4-BE49-F238E27FC236}">
                <a16:creationId xmlns:a16="http://schemas.microsoft.com/office/drawing/2014/main" id="{3CA85871-B57E-3824-9A64-6927ADBBD8FA}"/>
              </a:ext>
            </a:extLst>
          </p:cNvPr>
          <p:cNvSpPr txBox="1">
            <a:spLocks noChangeArrowheads="1"/>
          </p:cNvSpPr>
          <p:nvPr/>
        </p:nvSpPr>
        <p:spPr bwMode="auto">
          <a:xfrm>
            <a:off x="9912350" y="4062413"/>
            <a:ext cx="1841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endParaRPr lang="en-US" altLang="en-US" sz="4800" b="1" baseline="-25000">
              <a:solidFill>
                <a:schemeClr val="bg1"/>
              </a:solidFill>
              <a:latin typeface="+mn-lt"/>
              <a:cs typeface="Arial" panose="020B0604020202020204" pitchFamily="34" charset="0"/>
            </a:endParaRPr>
          </a:p>
        </p:txBody>
      </p:sp>
      <p:sp>
        <p:nvSpPr>
          <p:cNvPr id="47" name="Oval 46">
            <a:extLst>
              <a:ext uri="{FF2B5EF4-FFF2-40B4-BE49-F238E27FC236}">
                <a16:creationId xmlns:a16="http://schemas.microsoft.com/office/drawing/2014/main" id="{BEE3C295-C355-4E43-AF50-A4E430522AF0}"/>
              </a:ext>
            </a:extLst>
          </p:cNvPr>
          <p:cNvSpPr/>
          <p:nvPr/>
        </p:nvSpPr>
        <p:spPr>
          <a:xfrm rot="10800000" flipV="1">
            <a:off x="1581294" y="2209800"/>
            <a:ext cx="700394" cy="700391"/>
          </a:xfrm>
          <a:prstGeom prst="ellipse">
            <a:avLst/>
          </a:prstGeom>
          <a:solidFill>
            <a:srgbClr val="FF671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white"/>
              </a:solidFill>
              <a:effectLst/>
              <a:uLnTx/>
              <a:uFillTx/>
            </a:endParaRPr>
          </a:p>
        </p:txBody>
      </p:sp>
      <p:grpSp>
        <p:nvGrpSpPr>
          <p:cNvPr id="14" name="Group 27">
            <a:extLst>
              <a:ext uri="{FF2B5EF4-FFF2-40B4-BE49-F238E27FC236}">
                <a16:creationId xmlns:a16="http://schemas.microsoft.com/office/drawing/2014/main" id="{36184A7A-2A06-9D17-40E3-342B3A526ADB}"/>
              </a:ext>
            </a:extLst>
          </p:cNvPr>
          <p:cNvGrpSpPr>
            <a:grpSpLocks/>
          </p:cNvGrpSpPr>
          <p:nvPr/>
        </p:nvGrpSpPr>
        <p:grpSpPr bwMode="auto">
          <a:xfrm>
            <a:off x="914398" y="3884822"/>
            <a:ext cx="2019299" cy="2143161"/>
            <a:chOff x="6382762" y="1174459"/>
            <a:chExt cx="2225445" cy="2361530"/>
          </a:xfrm>
        </p:grpSpPr>
        <p:sp>
          <p:nvSpPr>
            <p:cNvPr id="15" name="TextBox 38">
              <a:extLst>
                <a:ext uri="{FF2B5EF4-FFF2-40B4-BE49-F238E27FC236}">
                  <a16:creationId xmlns:a16="http://schemas.microsoft.com/office/drawing/2014/main" id="{4FA68EDE-0F6A-6030-7369-B140E4B0E00D}"/>
                </a:ext>
              </a:extLst>
            </p:cNvPr>
            <p:cNvSpPr txBox="1">
              <a:spLocks noChangeArrowheads="1"/>
            </p:cNvSpPr>
            <p:nvPr/>
          </p:nvSpPr>
          <p:spPr bwMode="auto">
            <a:xfrm>
              <a:off x="6382762" y="2823803"/>
              <a:ext cx="2225445" cy="712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buClr>
                  <a:srgbClr val="990000"/>
                </a:buClr>
              </a:pPr>
              <a:r>
                <a:rPr lang="en-US" altLang="en-US" b="1" dirty="0">
                  <a:solidFill>
                    <a:schemeClr val="bg1"/>
                  </a:solidFill>
                  <a:latin typeface="+mn-lt"/>
                  <a:cs typeface="Arial" panose="020B0604020202020204" pitchFamily="34" charset="0"/>
                </a:rPr>
                <a:t>Compliance &amp; Documentation</a:t>
              </a:r>
              <a:endParaRPr lang="en-IN" altLang="en-US" b="1" dirty="0">
                <a:solidFill>
                  <a:schemeClr val="bg1"/>
                </a:solidFill>
                <a:latin typeface="+mn-lt"/>
                <a:cs typeface="Arial" panose="020B0604020202020204" pitchFamily="34" charset="0"/>
              </a:endParaRPr>
            </a:p>
          </p:txBody>
        </p:sp>
        <p:sp>
          <p:nvSpPr>
            <p:cNvPr id="16" name="TextBox 39">
              <a:extLst>
                <a:ext uri="{FF2B5EF4-FFF2-40B4-BE49-F238E27FC236}">
                  <a16:creationId xmlns:a16="http://schemas.microsoft.com/office/drawing/2014/main" id="{9CBFB0B2-4D79-9D31-5A55-3B158341467D}"/>
                </a:ext>
              </a:extLst>
            </p:cNvPr>
            <p:cNvSpPr txBox="1">
              <a:spLocks noChangeArrowheads="1"/>
            </p:cNvSpPr>
            <p:nvPr/>
          </p:nvSpPr>
          <p:spPr bwMode="auto">
            <a:xfrm>
              <a:off x="7221475" y="1174459"/>
              <a:ext cx="548014" cy="915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4800" b="1" dirty="0">
                  <a:solidFill>
                    <a:schemeClr val="bg1"/>
                  </a:solidFill>
                  <a:latin typeface="+mn-lt"/>
                  <a:cs typeface="Arial" panose="020B0604020202020204" pitchFamily="34" charset="0"/>
                </a:rPr>
                <a:t>3</a:t>
              </a:r>
              <a:endParaRPr lang="en-US" altLang="en-US" sz="4800" b="1" baseline="-25000" dirty="0">
                <a:solidFill>
                  <a:schemeClr val="bg1"/>
                </a:solidFill>
                <a:latin typeface="+mn-lt"/>
                <a:cs typeface="Arial" panose="020B0604020202020204" pitchFamily="34" charset="0"/>
              </a:endParaRPr>
            </a:p>
          </p:txBody>
        </p:sp>
        <p:sp>
          <p:nvSpPr>
            <p:cNvPr id="17" name="Freeform 146">
              <a:extLst>
                <a:ext uri="{FF2B5EF4-FFF2-40B4-BE49-F238E27FC236}">
                  <a16:creationId xmlns:a16="http://schemas.microsoft.com/office/drawing/2014/main" id="{E9F719FA-6191-D75E-9187-5236A5D7D3CC}"/>
                </a:ext>
              </a:extLst>
            </p:cNvPr>
            <p:cNvSpPr/>
            <p:nvPr/>
          </p:nvSpPr>
          <p:spPr>
            <a:xfrm>
              <a:off x="7168316" y="2113574"/>
              <a:ext cx="654337" cy="512531"/>
            </a:xfrm>
            <a:custGeom>
              <a:avLst/>
              <a:gdLst>
                <a:gd name="connsiteX0" fmla="*/ 0 w 1044425"/>
                <a:gd name="connsiteY0" fmla="*/ 442524 h 817558"/>
                <a:gd name="connsiteX1" fmla="*/ 472121 w 1044425"/>
                <a:gd name="connsiteY1" fmla="*/ 442524 h 817558"/>
                <a:gd name="connsiteX2" fmla="*/ 472121 w 1044425"/>
                <a:gd name="connsiteY2" fmla="*/ 470711 h 817558"/>
                <a:gd name="connsiteX3" fmla="*/ 0 w 1044425"/>
                <a:gd name="connsiteY3" fmla="*/ 470711 h 817558"/>
                <a:gd name="connsiteX4" fmla="*/ 98891 w 1044425"/>
                <a:gd name="connsiteY4" fmla="*/ 212053 h 817558"/>
                <a:gd name="connsiteX5" fmla="*/ 120123 w 1044425"/>
                <a:gd name="connsiteY5" fmla="*/ 225735 h 817558"/>
                <a:gd name="connsiteX6" fmla="*/ 189382 w 1044425"/>
                <a:gd name="connsiteY6" fmla="*/ 383774 h 817558"/>
                <a:gd name="connsiteX7" fmla="*/ 395715 w 1044425"/>
                <a:gd name="connsiteY7" fmla="*/ 383774 h 817558"/>
                <a:gd name="connsiteX8" fmla="*/ 418564 w 1044425"/>
                <a:gd name="connsiteY8" fmla="*/ 406623 h 817558"/>
                <a:gd name="connsiteX9" fmla="*/ 395715 w 1044425"/>
                <a:gd name="connsiteY9" fmla="*/ 429473 h 817558"/>
                <a:gd name="connsiteX10" fmla="*/ 175627 w 1044425"/>
                <a:gd name="connsiteY10" fmla="*/ 429473 h 817558"/>
                <a:gd name="connsiteX11" fmla="*/ 173578 w 1044425"/>
                <a:gd name="connsiteY11" fmla="*/ 429059 h 817558"/>
                <a:gd name="connsiteX12" fmla="*/ 153424 w 1044425"/>
                <a:gd name="connsiteY12" fmla="*/ 415574 h 817558"/>
                <a:gd name="connsiteX13" fmla="*/ 78268 w 1044425"/>
                <a:gd name="connsiteY13" fmla="*/ 244078 h 817558"/>
                <a:gd name="connsiteX14" fmla="*/ 90024 w 1044425"/>
                <a:gd name="connsiteY14" fmla="*/ 213979 h 817558"/>
                <a:gd name="connsiteX15" fmla="*/ 98891 w 1044425"/>
                <a:gd name="connsiteY15" fmla="*/ 212053 h 817558"/>
                <a:gd name="connsiteX16" fmla="*/ 1017943 w 1044425"/>
                <a:gd name="connsiteY16" fmla="*/ 204186 h 817558"/>
                <a:gd name="connsiteX17" fmla="*/ 1027552 w 1044425"/>
                <a:gd name="connsiteY17" fmla="*/ 205279 h 817558"/>
                <a:gd name="connsiteX18" fmla="*/ 1043239 w 1044425"/>
                <a:gd name="connsiteY18" fmla="*/ 235943 h 817558"/>
                <a:gd name="connsiteX19" fmla="*/ 927166 w 1044425"/>
                <a:gd name="connsiteY19" fmla="*/ 595155 h 817558"/>
                <a:gd name="connsiteX20" fmla="*/ 896503 w 1044425"/>
                <a:gd name="connsiteY20" fmla="*/ 610841 h 817558"/>
                <a:gd name="connsiteX21" fmla="*/ 895424 w 1044425"/>
                <a:gd name="connsiteY21" fmla="*/ 610235 h 817558"/>
                <a:gd name="connsiteX22" fmla="*/ 682800 w 1044425"/>
                <a:gd name="connsiteY22" fmla="*/ 610235 h 817558"/>
                <a:gd name="connsiteX23" fmla="*/ 657681 w 1044425"/>
                <a:gd name="connsiteY23" fmla="*/ 585116 h 817558"/>
                <a:gd name="connsiteX24" fmla="*/ 657681 w 1044425"/>
                <a:gd name="connsiteY24" fmla="*/ 585116 h 817558"/>
                <a:gd name="connsiteX25" fmla="*/ 682800 w 1044425"/>
                <a:gd name="connsiteY25" fmla="*/ 559997 h 817558"/>
                <a:gd name="connsiteX26" fmla="*/ 887337 w 1044425"/>
                <a:gd name="connsiteY26" fmla="*/ 559997 h 817558"/>
                <a:gd name="connsiteX27" fmla="*/ 996889 w 1044425"/>
                <a:gd name="connsiteY27" fmla="*/ 220966 h 817558"/>
                <a:gd name="connsiteX28" fmla="*/ 1017943 w 1044425"/>
                <a:gd name="connsiteY28" fmla="*/ 204186 h 817558"/>
                <a:gd name="connsiteX29" fmla="*/ 697073 w 1044425"/>
                <a:gd name="connsiteY29" fmla="*/ 151041 h 817558"/>
                <a:gd name="connsiteX30" fmla="*/ 747877 w 1044425"/>
                <a:gd name="connsiteY30" fmla="*/ 178044 h 817558"/>
                <a:gd name="connsiteX31" fmla="*/ 877535 w 1044425"/>
                <a:gd name="connsiteY31" fmla="*/ 417628 h 817558"/>
                <a:gd name="connsiteX32" fmla="*/ 839013 w 1044425"/>
                <a:gd name="connsiteY32" fmla="*/ 532252 h 817558"/>
                <a:gd name="connsiteX33" fmla="*/ 645467 w 1044425"/>
                <a:gd name="connsiteY33" fmla="*/ 551982 h 817558"/>
                <a:gd name="connsiteX34" fmla="*/ 628231 w 1044425"/>
                <a:gd name="connsiteY34" fmla="*/ 575147 h 817558"/>
                <a:gd name="connsiteX35" fmla="*/ 628555 w 1044425"/>
                <a:gd name="connsiteY35" fmla="*/ 745528 h 817558"/>
                <a:gd name="connsiteX36" fmla="*/ 537420 w 1044425"/>
                <a:gd name="connsiteY36" fmla="*/ 779352 h 817558"/>
                <a:gd name="connsiteX37" fmla="*/ 512992 w 1044425"/>
                <a:gd name="connsiteY37" fmla="*/ 503126 h 817558"/>
                <a:gd name="connsiteX38" fmla="*/ 691505 w 1044425"/>
                <a:gd name="connsiteY38" fmla="*/ 438298 h 817558"/>
                <a:gd name="connsiteX39" fmla="*/ 603258 w 1044425"/>
                <a:gd name="connsiteY39" fmla="*/ 290930 h 817558"/>
                <a:gd name="connsiteX40" fmla="*/ 511078 w 1044425"/>
                <a:gd name="connsiteY40" fmla="*/ 364632 h 817558"/>
                <a:gd name="connsiteX41" fmla="*/ 309980 w 1044425"/>
                <a:gd name="connsiteY41" fmla="*/ 362124 h 817558"/>
                <a:gd name="connsiteX42" fmla="*/ 317567 w 1044425"/>
                <a:gd name="connsiteY42" fmla="*/ 297708 h 817558"/>
                <a:gd name="connsiteX43" fmla="*/ 494480 w 1044425"/>
                <a:gd name="connsiteY43" fmla="*/ 297853 h 817558"/>
                <a:gd name="connsiteX44" fmla="*/ 632314 w 1044425"/>
                <a:gd name="connsiteY44" fmla="*/ 163012 h 817558"/>
                <a:gd name="connsiteX45" fmla="*/ 697073 w 1044425"/>
                <a:gd name="connsiteY45" fmla="*/ 151041 h 817558"/>
                <a:gd name="connsiteX46" fmla="*/ 568659 w 1044425"/>
                <a:gd name="connsiteY46" fmla="*/ 0 h 817558"/>
                <a:gd name="connsiteX47" fmla="*/ 655332 w 1044425"/>
                <a:gd name="connsiteY47" fmla="*/ 83854 h 817558"/>
                <a:gd name="connsiteX48" fmla="*/ 568659 w 1044425"/>
                <a:gd name="connsiteY48" fmla="*/ 167708 h 817558"/>
                <a:gd name="connsiteX49" fmla="*/ 481986 w 1044425"/>
                <a:gd name="connsiteY49" fmla="*/ 83854 h 817558"/>
                <a:gd name="connsiteX50" fmla="*/ 568659 w 1044425"/>
                <a:gd name="connsiteY50" fmla="*/ 0 h 817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44425" h="817558">
                  <a:moveTo>
                    <a:pt x="0" y="442524"/>
                  </a:moveTo>
                  <a:lnTo>
                    <a:pt x="472121" y="442524"/>
                  </a:lnTo>
                  <a:lnTo>
                    <a:pt x="472121" y="470711"/>
                  </a:lnTo>
                  <a:lnTo>
                    <a:pt x="0" y="470711"/>
                  </a:lnTo>
                  <a:close/>
                  <a:moveTo>
                    <a:pt x="98891" y="212053"/>
                  </a:moveTo>
                  <a:cubicBezTo>
                    <a:pt x="107795" y="211939"/>
                    <a:pt x="116324" y="217067"/>
                    <a:pt x="120123" y="225735"/>
                  </a:cubicBezTo>
                  <a:lnTo>
                    <a:pt x="189382" y="383774"/>
                  </a:lnTo>
                  <a:lnTo>
                    <a:pt x="395715" y="383774"/>
                  </a:lnTo>
                  <a:cubicBezTo>
                    <a:pt x="408334" y="383774"/>
                    <a:pt x="418564" y="394004"/>
                    <a:pt x="418564" y="406623"/>
                  </a:cubicBezTo>
                  <a:cubicBezTo>
                    <a:pt x="418564" y="419243"/>
                    <a:pt x="408334" y="429473"/>
                    <a:pt x="395715" y="429473"/>
                  </a:cubicBezTo>
                  <a:lnTo>
                    <a:pt x="175627" y="429473"/>
                  </a:lnTo>
                  <a:lnTo>
                    <a:pt x="173578" y="429059"/>
                  </a:lnTo>
                  <a:cubicBezTo>
                    <a:pt x="165066" y="428947"/>
                    <a:pt x="157068" y="423890"/>
                    <a:pt x="153424" y="415574"/>
                  </a:cubicBezTo>
                  <a:lnTo>
                    <a:pt x="78268" y="244078"/>
                  </a:lnTo>
                  <a:cubicBezTo>
                    <a:pt x="73202" y="232520"/>
                    <a:pt x="78466" y="219044"/>
                    <a:pt x="90024" y="213979"/>
                  </a:cubicBezTo>
                  <a:cubicBezTo>
                    <a:pt x="92914" y="212712"/>
                    <a:pt x="95923" y="212092"/>
                    <a:pt x="98891" y="212053"/>
                  </a:cubicBezTo>
                  <a:close/>
                  <a:moveTo>
                    <a:pt x="1017943" y="204186"/>
                  </a:moveTo>
                  <a:cubicBezTo>
                    <a:pt x="1021095" y="203909"/>
                    <a:pt x="1024353" y="204246"/>
                    <a:pt x="1027552" y="205279"/>
                  </a:cubicBezTo>
                  <a:cubicBezTo>
                    <a:pt x="1040351" y="209415"/>
                    <a:pt x="1047374" y="223144"/>
                    <a:pt x="1043239" y="235943"/>
                  </a:cubicBezTo>
                  <a:lnTo>
                    <a:pt x="927166" y="595155"/>
                  </a:lnTo>
                  <a:cubicBezTo>
                    <a:pt x="923030" y="607954"/>
                    <a:pt x="910532" y="611287"/>
                    <a:pt x="896503" y="610841"/>
                  </a:cubicBezTo>
                  <a:lnTo>
                    <a:pt x="895424" y="610235"/>
                  </a:lnTo>
                  <a:cubicBezTo>
                    <a:pt x="824549" y="610235"/>
                    <a:pt x="753674" y="610235"/>
                    <a:pt x="682800" y="610235"/>
                  </a:cubicBezTo>
                  <a:cubicBezTo>
                    <a:pt x="668927" y="610235"/>
                    <a:pt x="657681" y="598989"/>
                    <a:pt x="657681" y="585116"/>
                  </a:cubicBezTo>
                  <a:lnTo>
                    <a:pt x="657681" y="585116"/>
                  </a:lnTo>
                  <a:cubicBezTo>
                    <a:pt x="657681" y="571243"/>
                    <a:pt x="668927" y="559997"/>
                    <a:pt x="682800" y="559997"/>
                  </a:cubicBezTo>
                  <a:lnTo>
                    <a:pt x="887337" y="559997"/>
                  </a:lnTo>
                  <a:lnTo>
                    <a:pt x="996889" y="220966"/>
                  </a:lnTo>
                  <a:cubicBezTo>
                    <a:pt x="999991" y="211367"/>
                    <a:pt x="1008489" y="205016"/>
                    <a:pt x="1017943" y="204186"/>
                  </a:cubicBezTo>
                  <a:close/>
                  <a:moveTo>
                    <a:pt x="697073" y="151041"/>
                  </a:moveTo>
                  <a:cubicBezTo>
                    <a:pt x="718308" y="153667"/>
                    <a:pt x="737216" y="162788"/>
                    <a:pt x="747877" y="178044"/>
                  </a:cubicBezTo>
                  <a:cubicBezTo>
                    <a:pt x="783423" y="240524"/>
                    <a:pt x="837917" y="322890"/>
                    <a:pt x="877535" y="417628"/>
                  </a:cubicBezTo>
                  <a:cubicBezTo>
                    <a:pt x="893305" y="467079"/>
                    <a:pt x="878474" y="508920"/>
                    <a:pt x="839013" y="532252"/>
                  </a:cubicBezTo>
                  <a:cubicBezTo>
                    <a:pt x="815795" y="546504"/>
                    <a:pt x="684302" y="548224"/>
                    <a:pt x="645467" y="551982"/>
                  </a:cubicBezTo>
                  <a:cubicBezTo>
                    <a:pt x="635759" y="550416"/>
                    <a:pt x="629171" y="552754"/>
                    <a:pt x="628231" y="575147"/>
                  </a:cubicBezTo>
                  <a:cubicBezTo>
                    <a:pt x="628231" y="634025"/>
                    <a:pt x="628555" y="686650"/>
                    <a:pt x="628555" y="745528"/>
                  </a:cubicBezTo>
                  <a:cubicBezTo>
                    <a:pt x="641083" y="828521"/>
                    <a:pt x="554018" y="839796"/>
                    <a:pt x="537420" y="779352"/>
                  </a:cubicBezTo>
                  <a:cubicBezTo>
                    <a:pt x="528338" y="696359"/>
                    <a:pt x="515184" y="570773"/>
                    <a:pt x="512992" y="503126"/>
                  </a:cubicBezTo>
                  <a:cubicBezTo>
                    <a:pt x="508294" y="444562"/>
                    <a:pt x="633253" y="455523"/>
                    <a:pt x="691505" y="438298"/>
                  </a:cubicBezTo>
                  <a:cubicBezTo>
                    <a:pt x="661440" y="385370"/>
                    <a:pt x="626747" y="321309"/>
                    <a:pt x="603258" y="290930"/>
                  </a:cubicBezTo>
                  <a:cubicBezTo>
                    <a:pt x="588537" y="314105"/>
                    <a:pt x="536028" y="359308"/>
                    <a:pt x="511078" y="364632"/>
                  </a:cubicBezTo>
                  <a:cubicBezTo>
                    <a:pt x="472243" y="364319"/>
                    <a:pt x="371780" y="367763"/>
                    <a:pt x="309980" y="362124"/>
                  </a:cubicBezTo>
                  <a:cubicBezTo>
                    <a:pt x="282410" y="348592"/>
                    <a:pt x="290807" y="296978"/>
                    <a:pt x="317567" y="297708"/>
                  </a:cubicBezTo>
                  <a:cubicBezTo>
                    <a:pt x="374569" y="299460"/>
                    <a:pt x="445624" y="301925"/>
                    <a:pt x="494480" y="297853"/>
                  </a:cubicBezTo>
                  <a:cubicBezTo>
                    <a:pt x="521727" y="273112"/>
                    <a:pt x="590504" y="181646"/>
                    <a:pt x="632314" y="163012"/>
                  </a:cubicBezTo>
                  <a:cubicBezTo>
                    <a:pt x="652279" y="152285"/>
                    <a:pt x="675839" y="148415"/>
                    <a:pt x="697073" y="151041"/>
                  </a:cubicBezTo>
                  <a:close/>
                  <a:moveTo>
                    <a:pt x="568659" y="0"/>
                  </a:moveTo>
                  <a:cubicBezTo>
                    <a:pt x="616527" y="0"/>
                    <a:pt x="655332" y="37543"/>
                    <a:pt x="655332" y="83854"/>
                  </a:cubicBezTo>
                  <a:cubicBezTo>
                    <a:pt x="655332" y="130165"/>
                    <a:pt x="616527" y="167708"/>
                    <a:pt x="568659" y="167708"/>
                  </a:cubicBezTo>
                  <a:cubicBezTo>
                    <a:pt x="520791" y="167708"/>
                    <a:pt x="481986" y="130165"/>
                    <a:pt x="481986" y="83854"/>
                  </a:cubicBezTo>
                  <a:cubicBezTo>
                    <a:pt x="481986" y="37543"/>
                    <a:pt x="520791" y="0"/>
                    <a:pt x="568659" y="0"/>
                  </a:cubicBezTo>
                  <a:close/>
                </a:path>
              </a:pathLst>
            </a:custGeom>
            <a:solidFill>
              <a:schemeClr val="bg1"/>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en-US" sz="1600" kern="0" dirty="0">
                <a:solidFill>
                  <a:schemeClr val="bg1"/>
                </a:solidFill>
              </a:endParaRPr>
            </a:p>
          </p:txBody>
        </p:sp>
      </p:grpSp>
      <p:grpSp>
        <p:nvGrpSpPr>
          <p:cNvPr id="18" name="Group 29">
            <a:extLst>
              <a:ext uri="{FF2B5EF4-FFF2-40B4-BE49-F238E27FC236}">
                <a16:creationId xmlns:a16="http://schemas.microsoft.com/office/drawing/2014/main" id="{BD47654E-86DE-9D16-62AC-00DEB26201CA}"/>
              </a:ext>
            </a:extLst>
          </p:cNvPr>
          <p:cNvGrpSpPr>
            <a:grpSpLocks/>
          </p:cNvGrpSpPr>
          <p:nvPr/>
        </p:nvGrpSpPr>
        <p:grpSpPr bwMode="auto">
          <a:xfrm>
            <a:off x="615950" y="1524075"/>
            <a:ext cx="2616200" cy="2310988"/>
            <a:chOff x="656460" y="1689447"/>
            <a:chExt cx="2616640" cy="2310567"/>
          </a:xfrm>
        </p:grpSpPr>
        <p:sp>
          <p:nvSpPr>
            <p:cNvPr id="19" name="Freeform 5">
              <a:extLst>
                <a:ext uri="{FF2B5EF4-FFF2-40B4-BE49-F238E27FC236}">
                  <a16:creationId xmlns:a16="http://schemas.microsoft.com/office/drawing/2014/main" id="{CE36ECE5-372B-7DD3-C4A8-119E5D6A3CAF}"/>
                </a:ext>
              </a:extLst>
            </p:cNvPr>
            <p:cNvSpPr>
              <a:spLocks noEditPoints="1"/>
            </p:cNvSpPr>
            <p:nvPr/>
          </p:nvSpPr>
          <p:spPr bwMode="auto">
            <a:xfrm>
              <a:off x="1751096" y="2541759"/>
              <a:ext cx="427369" cy="429721"/>
            </a:xfrm>
            <a:custGeom>
              <a:avLst/>
              <a:gdLst>
                <a:gd name="T0" fmla="*/ 2147483646 w 7940"/>
                <a:gd name="T1" fmla="*/ 2147483646 h 7924"/>
                <a:gd name="T2" fmla="*/ 2147483646 w 7940"/>
                <a:gd name="T3" fmla="*/ 2147483646 h 7924"/>
                <a:gd name="T4" fmla="*/ 2147483646 w 7940"/>
                <a:gd name="T5" fmla="*/ 2147483646 h 7924"/>
                <a:gd name="T6" fmla="*/ 2147483646 w 7940"/>
                <a:gd name="T7" fmla="*/ 2147483646 h 7924"/>
                <a:gd name="T8" fmla="*/ 2147483646 w 7940"/>
                <a:gd name="T9" fmla="*/ 2147483646 h 7924"/>
                <a:gd name="T10" fmla="*/ 2147483646 w 7940"/>
                <a:gd name="T11" fmla="*/ 2147483646 h 7924"/>
                <a:gd name="T12" fmla="*/ 2147483646 w 7940"/>
                <a:gd name="T13" fmla="*/ 2147483646 h 7924"/>
                <a:gd name="T14" fmla="*/ 2147483646 w 7940"/>
                <a:gd name="T15" fmla="*/ 2147483646 h 7924"/>
                <a:gd name="T16" fmla="*/ 2147483646 w 7940"/>
                <a:gd name="T17" fmla="*/ 2147483646 h 7924"/>
                <a:gd name="T18" fmla="*/ 2147483646 w 7940"/>
                <a:gd name="T19" fmla="*/ 2147483646 h 7924"/>
                <a:gd name="T20" fmla="*/ 2147483646 w 7940"/>
                <a:gd name="T21" fmla="*/ 2147483646 h 7924"/>
                <a:gd name="T22" fmla="*/ 2147483646 w 7940"/>
                <a:gd name="T23" fmla="*/ 2147483646 h 7924"/>
                <a:gd name="T24" fmla="*/ 2147483646 w 7940"/>
                <a:gd name="T25" fmla="*/ 2147483646 h 7924"/>
                <a:gd name="T26" fmla="*/ 2147483646 w 7940"/>
                <a:gd name="T27" fmla="*/ 2147483646 h 7924"/>
                <a:gd name="T28" fmla="*/ 2147483646 w 7940"/>
                <a:gd name="T29" fmla="*/ 2147483646 h 7924"/>
                <a:gd name="T30" fmla="*/ 2147483646 w 7940"/>
                <a:gd name="T31" fmla="*/ 2147483646 h 7924"/>
                <a:gd name="T32" fmla="*/ 2147483646 w 7940"/>
                <a:gd name="T33" fmla="*/ 2147483646 h 7924"/>
                <a:gd name="T34" fmla="*/ 2147483646 w 7940"/>
                <a:gd name="T35" fmla="*/ 2147483646 h 7924"/>
                <a:gd name="T36" fmla="*/ 2147483646 w 7940"/>
                <a:gd name="T37" fmla="*/ 2147483646 h 7924"/>
                <a:gd name="T38" fmla="*/ 2147483646 w 7940"/>
                <a:gd name="T39" fmla="*/ 2147483646 h 7924"/>
                <a:gd name="T40" fmla="*/ 2147483646 w 7940"/>
                <a:gd name="T41" fmla="*/ 2147483646 h 7924"/>
                <a:gd name="T42" fmla="*/ 2147483646 w 7940"/>
                <a:gd name="T43" fmla="*/ 2147483646 h 7924"/>
                <a:gd name="T44" fmla="*/ 2147483646 w 7940"/>
                <a:gd name="T45" fmla="*/ 2147483646 h 7924"/>
                <a:gd name="T46" fmla="*/ 2147483646 w 7940"/>
                <a:gd name="T47" fmla="*/ 2147483646 h 7924"/>
                <a:gd name="T48" fmla="*/ 2147483646 w 7940"/>
                <a:gd name="T49" fmla="*/ 2147483646 h 7924"/>
                <a:gd name="T50" fmla="*/ 2147483646 w 7940"/>
                <a:gd name="T51" fmla="*/ 2147483646 h 7924"/>
                <a:gd name="T52" fmla="*/ 2147483646 w 7940"/>
                <a:gd name="T53" fmla="*/ 2147483646 h 7924"/>
                <a:gd name="T54" fmla="*/ 2147483646 w 7940"/>
                <a:gd name="T55" fmla="*/ 2147483646 h 7924"/>
                <a:gd name="T56" fmla="*/ 2147483646 w 7940"/>
                <a:gd name="T57" fmla="*/ 2147483646 h 7924"/>
                <a:gd name="T58" fmla="*/ 2147483646 w 7940"/>
                <a:gd name="T59" fmla="*/ 2147483646 h 7924"/>
                <a:gd name="T60" fmla="*/ 2147483646 w 7940"/>
                <a:gd name="T61" fmla="*/ 2147483646 h 7924"/>
                <a:gd name="T62" fmla="*/ 2147483646 w 7940"/>
                <a:gd name="T63" fmla="*/ 2147483646 h 7924"/>
                <a:gd name="T64" fmla="*/ 2147483646 w 7940"/>
                <a:gd name="T65" fmla="*/ 2147483646 h 7924"/>
                <a:gd name="T66" fmla="*/ 2147483646 w 7940"/>
                <a:gd name="T67" fmla="*/ 2147483646 h 7924"/>
                <a:gd name="T68" fmla="*/ 2147483646 w 7940"/>
                <a:gd name="T69" fmla="*/ 2147483646 h 7924"/>
                <a:gd name="T70" fmla="*/ 2147483646 w 7940"/>
                <a:gd name="T71" fmla="*/ 2147483646 h 7924"/>
                <a:gd name="T72" fmla="*/ 2147483646 w 7940"/>
                <a:gd name="T73" fmla="*/ 2147483646 h 7924"/>
                <a:gd name="T74" fmla="*/ 2147483646 w 7940"/>
                <a:gd name="T75" fmla="*/ 2147483646 h 7924"/>
                <a:gd name="T76" fmla="*/ 2147483646 w 7940"/>
                <a:gd name="T77" fmla="*/ 2147483646 h 7924"/>
                <a:gd name="T78" fmla="*/ 2147483646 w 7940"/>
                <a:gd name="T79" fmla="*/ 2147483646 h 7924"/>
                <a:gd name="T80" fmla="*/ 2147483646 w 7940"/>
                <a:gd name="T81" fmla="*/ 2147483646 h 7924"/>
                <a:gd name="T82" fmla="*/ 2147483646 w 7940"/>
                <a:gd name="T83" fmla="*/ 2147483646 h 7924"/>
                <a:gd name="T84" fmla="*/ 2147483646 w 7940"/>
                <a:gd name="T85" fmla="*/ 2147483646 h 7924"/>
                <a:gd name="T86" fmla="*/ 2147483646 w 7940"/>
                <a:gd name="T87" fmla="*/ 2147483646 h 7924"/>
                <a:gd name="T88" fmla="*/ 2147483646 w 7940"/>
                <a:gd name="T89" fmla="*/ 2147483646 h 7924"/>
                <a:gd name="T90" fmla="*/ 2147483646 w 7940"/>
                <a:gd name="T91" fmla="*/ 2147483646 h 7924"/>
                <a:gd name="T92" fmla="*/ 2147483646 w 7940"/>
                <a:gd name="T93" fmla="*/ 2147483646 h 7924"/>
                <a:gd name="T94" fmla="*/ 2147483646 w 7940"/>
                <a:gd name="T95" fmla="*/ 2147483646 h 7924"/>
                <a:gd name="T96" fmla="*/ 2147483646 w 7940"/>
                <a:gd name="T97" fmla="*/ 2147483646 h 7924"/>
                <a:gd name="T98" fmla="*/ 2147483646 w 7940"/>
                <a:gd name="T99" fmla="*/ 2147483646 h 7924"/>
                <a:gd name="T100" fmla="*/ 2147483646 w 7940"/>
                <a:gd name="T101" fmla="*/ 2147483646 h 7924"/>
                <a:gd name="T102" fmla="*/ 2147483646 w 7940"/>
                <a:gd name="T103" fmla="*/ 2147483646 h 7924"/>
                <a:gd name="T104" fmla="*/ 2147483646 w 7940"/>
                <a:gd name="T105" fmla="*/ 2147483646 h 7924"/>
                <a:gd name="T106" fmla="*/ 2147483646 w 7940"/>
                <a:gd name="T107" fmla="*/ 2147483646 h 792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7940" h="7924">
                  <a:moveTo>
                    <a:pt x="2347" y="2149"/>
                  </a:moveTo>
                  <a:cubicBezTo>
                    <a:pt x="1341" y="3048"/>
                    <a:pt x="1265" y="4587"/>
                    <a:pt x="2164" y="5578"/>
                  </a:cubicBezTo>
                  <a:cubicBezTo>
                    <a:pt x="2164" y="5578"/>
                    <a:pt x="2164" y="5578"/>
                    <a:pt x="2179" y="5593"/>
                  </a:cubicBezTo>
                  <a:cubicBezTo>
                    <a:pt x="2179" y="5395"/>
                    <a:pt x="2209" y="5059"/>
                    <a:pt x="2514" y="4983"/>
                  </a:cubicBezTo>
                  <a:cubicBezTo>
                    <a:pt x="2971" y="4861"/>
                    <a:pt x="3337" y="4617"/>
                    <a:pt x="3337" y="4617"/>
                  </a:cubicBezTo>
                  <a:lnTo>
                    <a:pt x="3673" y="5684"/>
                  </a:lnTo>
                  <a:lnTo>
                    <a:pt x="3718" y="5837"/>
                  </a:lnTo>
                  <a:lnTo>
                    <a:pt x="3871" y="5410"/>
                  </a:lnTo>
                  <a:cubicBezTo>
                    <a:pt x="3490" y="4876"/>
                    <a:pt x="3977" y="4907"/>
                    <a:pt x="3977" y="4907"/>
                  </a:cubicBezTo>
                  <a:cubicBezTo>
                    <a:pt x="3977" y="4907"/>
                    <a:pt x="4465" y="4892"/>
                    <a:pt x="4084" y="5410"/>
                  </a:cubicBezTo>
                  <a:lnTo>
                    <a:pt x="4236" y="5837"/>
                  </a:lnTo>
                  <a:lnTo>
                    <a:pt x="4282" y="5699"/>
                  </a:lnTo>
                  <a:lnTo>
                    <a:pt x="4343" y="5532"/>
                  </a:lnTo>
                  <a:lnTo>
                    <a:pt x="4633" y="4633"/>
                  </a:lnTo>
                  <a:cubicBezTo>
                    <a:pt x="4633" y="4633"/>
                    <a:pt x="4998" y="4892"/>
                    <a:pt x="5456" y="4998"/>
                  </a:cubicBezTo>
                  <a:cubicBezTo>
                    <a:pt x="5776" y="5075"/>
                    <a:pt x="5806" y="5425"/>
                    <a:pt x="5791" y="5623"/>
                  </a:cubicBezTo>
                  <a:cubicBezTo>
                    <a:pt x="6629" y="4709"/>
                    <a:pt x="6660" y="3292"/>
                    <a:pt x="5806" y="2347"/>
                  </a:cubicBezTo>
                  <a:cubicBezTo>
                    <a:pt x="4876" y="1326"/>
                    <a:pt x="3337" y="1249"/>
                    <a:pt x="2347" y="2149"/>
                  </a:cubicBezTo>
                  <a:close/>
                  <a:moveTo>
                    <a:pt x="2484" y="183"/>
                  </a:moveTo>
                  <a:lnTo>
                    <a:pt x="2834" y="45"/>
                  </a:lnTo>
                  <a:cubicBezTo>
                    <a:pt x="2971" y="0"/>
                    <a:pt x="3109" y="45"/>
                    <a:pt x="3185" y="167"/>
                  </a:cubicBezTo>
                  <a:lnTo>
                    <a:pt x="3474" y="655"/>
                  </a:lnTo>
                  <a:cubicBezTo>
                    <a:pt x="3535" y="762"/>
                    <a:pt x="3642" y="807"/>
                    <a:pt x="3764" y="807"/>
                  </a:cubicBezTo>
                  <a:cubicBezTo>
                    <a:pt x="3932" y="792"/>
                    <a:pt x="4114" y="792"/>
                    <a:pt x="4282" y="823"/>
                  </a:cubicBezTo>
                  <a:cubicBezTo>
                    <a:pt x="4404" y="838"/>
                    <a:pt x="4511" y="777"/>
                    <a:pt x="4587" y="685"/>
                  </a:cubicBezTo>
                  <a:lnTo>
                    <a:pt x="4892" y="213"/>
                  </a:lnTo>
                  <a:cubicBezTo>
                    <a:pt x="4968" y="91"/>
                    <a:pt x="5120" y="45"/>
                    <a:pt x="5257" y="106"/>
                  </a:cubicBezTo>
                  <a:lnTo>
                    <a:pt x="5608" y="259"/>
                  </a:lnTo>
                  <a:lnTo>
                    <a:pt x="5959" y="411"/>
                  </a:lnTo>
                  <a:cubicBezTo>
                    <a:pt x="6080" y="472"/>
                    <a:pt x="6157" y="609"/>
                    <a:pt x="6126" y="746"/>
                  </a:cubicBezTo>
                  <a:lnTo>
                    <a:pt x="5989" y="1310"/>
                  </a:lnTo>
                  <a:cubicBezTo>
                    <a:pt x="5959" y="1417"/>
                    <a:pt x="6004" y="1539"/>
                    <a:pt x="6080" y="1615"/>
                  </a:cubicBezTo>
                  <a:cubicBezTo>
                    <a:pt x="6202" y="1722"/>
                    <a:pt x="6324" y="1844"/>
                    <a:pt x="6431" y="1981"/>
                  </a:cubicBezTo>
                  <a:cubicBezTo>
                    <a:pt x="6507" y="2072"/>
                    <a:pt x="6629" y="2118"/>
                    <a:pt x="6736" y="2088"/>
                  </a:cubicBezTo>
                  <a:lnTo>
                    <a:pt x="7284" y="1966"/>
                  </a:lnTo>
                  <a:cubicBezTo>
                    <a:pt x="7422" y="1935"/>
                    <a:pt x="7559" y="2011"/>
                    <a:pt x="7620" y="2149"/>
                  </a:cubicBezTo>
                  <a:lnTo>
                    <a:pt x="7757" y="2499"/>
                  </a:lnTo>
                  <a:lnTo>
                    <a:pt x="7894" y="2850"/>
                  </a:lnTo>
                  <a:cubicBezTo>
                    <a:pt x="7940" y="2987"/>
                    <a:pt x="7894" y="3124"/>
                    <a:pt x="7772" y="3200"/>
                  </a:cubicBezTo>
                  <a:lnTo>
                    <a:pt x="7284" y="3505"/>
                  </a:lnTo>
                  <a:cubicBezTo>
                    <a:pt x="7178" y="3566"/>
                    <a:pt x="7132" y="3673"/>
                    <a:pt x="7132" y="3794"/>
                  </a:cubicBezTo>
                  <a:cubicBezTo>
                    <a:pt x="7147" y="3962"/>
                    <a:pt x="7132" y="4130"/>
                    <a:pt x="7117" y="4297"/>
                  </a:cubicBezTo>
                  <a:cubicBezTo>
                    <a:pt x="7102" y="4419"/>
                    <a:pt x="7162" y="4526"/>
                    <a:pt x="7254" y="4587"/>
                  </a:cubicBezTo>
                  <a:lnTo>
                    <a:pt x="7726" y="4892"/>
                  </a:lnTo>
                  <a:cubicBezTo>
                    <a:pt x="7848" y="4968"/>
                    <a:pt x="7894" y="5120"/>
                    <a:pt x="7833" y="5257"/>
                  </a:cubicBezTo>
                  <a:lnTo>
                    <a:pt x="7681" y="5608"/>
                  </a:lnTo>
                  <a:lnTo>
                    <a:pt x="7528" y="5959"/>
                  </a:lnTo>
                  <a:cubicBezTo>
                    <a:pt x="7467" y="6080"/>
                    <a:pt x="7330" y="6157"/>
                    <a:pt x="7193" y="6126"/>
                  </a:cubicBezTo>
                  <a:lnTo>
                    <a:pt x="6629" y="5989"/>
                  </a:lnTo>
                  <a:cubicBezTo>
                    <a:pt x="6522" y="5959"/>
                    <a:pt x="6400" y="6004"/>
                    <a:pt x="6324" y="6080"/>
                  </a:cubicBezTo>
                  <a:cubicBezTo>
                    <a:pt x="6218" y="6202"/>
                    <a:pt x="6096" y="6324"/>
                    <a:pt x="5959" y="6431"/>
                  </a:cubicBezTo>
                  <a:cubicBezTo>
                    <a:pt x="5867" y="6507"/>
                    <a:pt x="5821" y="6629"/>
                    <a:pt x="5852" y="6736"/>
                  </a:cubicBezTo>
                  <a:lnTo>
                    <a:pt x="5974" y="7284"/>
                  </a:lnTo>
                  <a:cubicBezTo>
                    <a:pt x="6004" y="7422"/>
                    <a:pt x="5928" y="7559"/>
                    <a:pt x="5791" y="7620"/>
                  </a:cubicBezTo>
                  <a:lnTo>
                    <a:pt x="5425" y="7742"/>
                  </a:lnTo>
                  <a:lnTo>
                    <a:pt x="5075" y="7879"/>
                  </a:lnTo>
                  <a:cubicBezTo>
                    <a:pt x="4937" y="7924"/>
                    <a:pt x="4800" y="7879"/>
                    <a:pt x="4724" y="7757"/>
                  </a:cubicBezTo>
                  <a:lnTo>
                    <a:pt x="4435" y="7269"/>
                  </a:lnTo>
                  <a:cubicBezTo>
                    <a:pt x="4374" y="7162"/>
                    <a:pt x="4267" y="7117"/>
                    <a:pt x="4145" y="7117"/>
                  </a:cubicBezTo>
                  <a:cubicBezTo>
                    <a:pt x="3993" y="7132"/>
                    <a:pt x="3825" y="7117"/>
                    <a:pt x="3657" y="7102"/>
                  </a:cubicBezTo>
                  <a:cubicBezTo>
                    <a:pt x="3535" y="7086"/>
                    <a:pt x="3429" y="7147"/>
                    <a:pt x="3368" y="7239"/>
                  </a:cubicBezTo>
                  <a:lnTo>
                    <a:pt x="3063" y="7711"/>
                  </a:lnTo>
                  <a:cubicBezTo>
                    <a:pt x="2987" y="7833"/>
                    <a:pt x="2834" y="7879"/>
                    <a:pt x="2697" y="7818"/>
                  </a:cubicBezTo>
                  <a:lnTo>
                    <a:pt x="2347" y="7665"/>
                  </a:lnTo>
                  <a:lnTo>
                    <a:pt x="1996" y="7513"/>
                  </a:lnTo>
                  <a:cubicBezTo>
                    <a:pt x="1874" y="7452"/>
                    <a:pt x="1798" y="7315"/>
                    <a:pt x="1828" y="7178"/>
                  </a:cubicBezTo>
                  <a:lnTo>
                    <a:pt x="1966" y="6629"/>
                  </a:lnTo>
                  <a:cubicBezTo>
                    <a:pt x="1996" y="6522"/>
                    <a:pt x="1950" y="6400"/>
                    <a:pt x="1874" y="6324"/>
                  </a:cubicBezTo>
                  <a:cubicBezTo>
                    <a:pt x="1752" y="6218"/>
                    <a:pt x="1630" y="6096"/>
                    <a:pt x="1524" y="5959"/>
                  </a:cubicBezTo>
                  <a:cubicBezTo>
                    <a:pt x="1447" y="5867"/>
                    <a:pt x="1326" y="5821"/>
                    <a:pt x="1219" y="5852"/>
                  </a:cubicBezTo>
                  <a:lnTo>
                    <a:pt x="655" y="5974"/>
                  </a:lnTo>
                  <a:cubicBezTo>
                    <a:pt x="518" y="6004"/>
                    <a:pt x="381" y="5928"/>
                    <a:pt x="320" y="5791"/>
                  </a:cubicBezTo>
                  <a:lnTo>
                    <a:pt x="183" y="5440"/>
                  </a:lnTo>
                  <a:lnTo>
                    <a:pt x="45" y="5090"/>
                  </a:lnTo>
                  <a:cubicBezTo>
                    <a:pt x="0" y="4953"/>
                    <a:pt x="45" y="4816"/>
                    <a:pt x="167" y="4739"/>
                  </a:cubicBezTo>
                  <a:lnTo>
                    <a:pt x="655" y="4450"/>
                  </a:lnTo>
                  <a:cubicBezTo>
                    <a:pt x="762" y="4389"/>
                    <a:pt x="807" y="4282"/>
                    <a:pt x="807" y="4160"/>
                  </a:cubicBezTo>
                  <a:cubicBezTo>
                    <a:pt x="792" y="3993"/>
                    <a:pt x="807" y="3825"/>
                    <a:pt x="823" y="3657"/>
                  </a:cubicBezTo>
                  <a:cubicBezTo>
                    <a:pt x="838" y="3535"/>
                    <a:pt x="777" y="3429"/>
                    <a:pt x="685" y="3368"/>
                  </a:cubicBezTo>
                  <a:lnTo>
                    <a:pt x="213" y="3063"/>
                  </a:lnTo>
                  <a:cubicBezTo>
                    <a:pt x="91" y="2987"/>
                    <a:pt x="45" y="2834"/>
                    <a:pt x="106" y="2697"/>
                  </a:cubicBezTo>
                  <a:lnTo>
                    <a:pt x="259" y="2347"/>
                  </a:lnTo>
                  <a:lnTo>
                    <a:pt x="411" y="1996"/>
                  </a:lnTo>
                  <a:cubicBezTo>
                    <a:pt x="472" y="1874"/>
                    <a:pt x="609" y="1798"/>
                    <a:pt x="746" y="1844"/>
                  </a:cubicBezTo>
                  <a:lnTo>
                    <a:pt x="1295" y="1981"/>
                  </a:lnTo>
                  <a:cubicBezTo>
                    <a:pt x="1402" y="2011"/>
                    <a:pt x="1524" y="1966"/>
                    <a:pt x="1600" y="1889"/>
                  </a:cubicBezTo>
                  <a:cubicBezTo>
                    <a:pt x="1707" y="1768"/>
                    <a:pt x="1828" y="1646"/>
                    <a:pt x="1966" y="1539"/>
                  </a:cubicBezTo>
                  <a:cubicBezTo>
                    <a:pt x="2057" y="1463"/>
                    <a:pt x="2103" y="1341"/>
                    <a:pt x="2072" y="1234"/>
                  </a:cubicBezTo>
                  <a:lnTo>
                    <a:pt x="1950" y="670"/>
                  </a:lnTo>
                  <a:cubicBezTo>
                    <a:pt x="1920" y="533"/>
                    <a:pt x="1996" y="396"/>
                    <a:pt x="2133" y="335"/>
                  </a:cubicBezTo>
                  <a:lnTo>
                    <a:pt x="2484" y="183"/>
                  </a:lnTo>
                  <a:close/>
                  <a:moveTo>
                    <a:pt x="3185" y="3977"/>
                  </a:moveTo>
                  <a:cubicBezTo>
                    <a:pt x="3231" y="4282"/>
                    <a:pt x="3398" y="4678"/>
                    <a:pt x="3932" y="4724"/>
                  </a:cubicBezTo>
                  <a:cubicBezTo>
                    <a:pt x="4465" y="4709"/>
                    <a:pt x="4617" y="4313"/>
                    <a:pt x="4678" y="4008"/>
                  </a:cubicBezTo>
                  <a:cubicBezTo>
                    <a:pt x="4724" y="4038"/>
                    <a:pt x="4800" y="4023"/>
                    <a:pt x="4876" y="3733"/>
                  </a:cubicBezTo>
                  <a:cubicBezTo>
                    <a:pt x="4937" y="3505"/>
                    <a:pt x="4907" y="3429"/>
                    <a:pt x="4846" y="3413"/>
                  </a:cubicBezTo>
                  <a:cubicBezTo>
                    <a:pt x="5029" y="2545"/>
                    <a:pt x="4617" y="2514"/>
                    <a:pt x="4617" y="2514"/>
                  </a:cubicBezTo>
                  <a:cubicBezTo>
                    <a:pt x="4617" y="2514"/>
                    <a:pt x="4556" y="2392"/>
                    <a:pt x="4389" y="2301"/>
                  </a:cubicBezTo>
                  <a:cubicBezTo>
                    <a:pt x="4282" y="2240"/>
                    <a:pt x="4130" y="2179"/>
                    <a:pt x="3916" y="2209"/>
                  </a:cubicBezTo>
                  <a:cubicBezTo>
                    <a:pt x="3855" y="2209"/>
                    <a:pt x="3794" y="2225"/>
                    <a:pt x="3733" y="2240"/>
                  </a:cubicBezTo>
                  <a:cubicBezTo>
                    <a:pt x="3657" y="2270"/>
                    <a:pt x="3596" y="2301"/>
                    <a:pt x="3535" y="2347"/>
                  </a:cubicBezTo>
                  <a:cubicBezTo>
                    <a:pt x="3459" y="2392"/>
                    <a:pt x="3383" y="2453"/>
                    <a:pt x="3322" y="2514"/>
                  </a:cubicBezTo>
                  <a:cubicBezTo>
                    <a:pt x="3215" y="2621"/>
                    <a:pt x="3139" y="2743"/>
                    <a:pt x="3093" y="2911"/>
                  </a:cubicBezTo>
                  <a:cubicBezTo>
                    <a:pt x="3063" y="3048"/>
                    <a:pt x="3063" y="3200"/>
                    <a:pt x="3109" y="3352"/>
                  </a:cubicBezTo>
                  <a:cubicBezTo>
                    <a:pt x="3032" y="3352"/>
                    <a:pt x="2941" y="3383"/>
                    <a:pt x="3032" y="3688"/>
                  </a:cubicBezTo>
                  <a:cubicBezTo>
                    <a:pt x="3078" y="3901"/>
                    <a:pt x="3139" y="3962"/>
                    <a:pt x="3185" y="39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dirty="0">
                <a:solidFill>
                  <a:schemeClr val="bg1"/>
                </a:solidFill>
              </a:endParaRPr>
            </a:p>
          </p:txBody>
        </p:sp>
        <p:sp>
          <p:nvSpPr>
            <p:cNvPr id="20" name="TextBox 31">
              <a:extLst>
                <a:ext uri="{FF2B5EF4-FFF2-40B4-BE49-F238E27FC236}">
                  <a16:creationId xmlns:a16="http://schemas.microsoft.com/office/drawing/2014/main" id="{5A9D1DE9-BD5D-F09A-4ABE-DF945754D27D}"/>
                </a:ext>
              </a:extLst>
            </p:cNvPr>
            <p:cNvSpPr txBox="1">
              <a:spLocks noChangeArrowheads="1"/>
            </p:cNvSpPr>
            <p:nvPr/>
          </p:nvSpPr>
          <p:spPr bwMode="auto">
            <a:xfrm>
              <a:off x="1716111" y="1689447"/>
              <a:ext cx="497335" cy="830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4800" b="1" dirty="0">
                  <a:solidFill>
                    <a:schemeClr val="bg1"/>
                  </a:solidFill>
                  <a:latin typeface="+mn-lt"/>
                  <a:cs typeface="Arial" panose="020B0604020202020204" pitchFamily="34" charset="0"/>
                </a:rPr>
                <a:t>1</a:t>
              </a:r>
              <a:endParaRPr lang="en-US" altLang="en-US" sz="4800" b="1" baseline="-25000" dirty="0">
                <a:solidFill>
                  <a:schemeClr val="bg1"/>
                </a:solidFill>
                <a:latin typeface="+mn-lt"/>
                <a:cs typeface="Arial" panose="020B0604020202020204" pitchFamily="34" charset="0"/>
              </a:endParaRPr>
            </a:p>
          </p:txBody>
        </p:sp>
        <p:sp>
          <p:nvSpPr>
            <p:cNvPr id="21" name="TextBox 33">
              <a:extLst>
                <a:ext uri="{FF2B5EF4-FFF2-40B4-BE49-F238E27FC236}">
                  <a16:creationId xmlns:a16="http://schemas.microsoft.com/office/drawing/2014/main" id="{E6D2581C-D779-0070-38EC-B1360C09E267}"/>
                </a:ext>
              </a:extLst>
            </p:cNvPr>
            <p:cNvSpPr txBox="1">
              <a:spLocks noChangeArrowheads="1"/>
            </p:cNvSpPr>
            <p:nvPr/>
          </p:nvSpPr>
          <p:spPr bwMode="auto">
            <a:xfrm>
              <a:off x="656460" y="2984536"/>
              <a:ext cx="2616640" cy="1015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buClr>
                  <a:srgbClr val="990000"/>
                </a:buClr>
              </a:pPr>
              <a:r>
                <a:rPr lang="en-US" altLang="en-US" sz="2000" b="1" dirty="0">
                  <a:solidFill>
                    <a:schemeClr val="bg1"/>
                  </a:solidFill>
                  <a:latin typeface="+mn-lt"/>
                  <a:cs typeface="Arial" panose="020B0604020202020204" pitchFamily="34" charset="0"/>
                </a:rPr>
                <a:t>Risk </a:t>
              </a:r>
            </a:p>
            <a:p>
              <a:pPr algn="ctr">
                <a:buClr>
                  <a:srgbClr val="990000"/>
                </a:buClr>
              </a:pPr>
              <a:r>
                <a:rPr lang="en-US" altLang="en-US" sz="2000" b="1" dirty="0">
                  <a:solidFill>
                    <a:schemeClr val="bg1"/>
                  </a:solidFill>
                  <a:latin typeface="+mn-lt"/>
                  <a:cs typeface="Arial" panose="020B0604020202020204" pitchFamily="34" charset="0"/>
                </a:rPr>
                <a:t>Assessment &amp; Management</a:t>
              </a:r>
            </a:p>
          </p:txBody>
        </p:sp>
      </p:grpSp>
      <p:cxnSp>
        <p:nvCxnSpPr>
          <p:cNvPr id="22" name="Straight Connector 21">
            <a:extLst>
              <a:ext uri="{FF2B5EF4-FFF2-40B4-BE49-F238E27FC236}">
                <a16:creationId xmlns:a16="http://schemas.microsoft.com/office/drawing/2014/main" id="{7CD23076-DD00-E866-63C5-C94117103FE0}"/>
              </a:ext>
            </a:extLst>
          </p:cNvPr>
          <p:cNvCxnSpPr>
            <a:cxnSpLocks/>
            <a:endCxn id="28" idx="4"/>
          </p:cNvCxnSpPr>
          <p:nvPr/>
        </p:nvCxnSpPr>
        <p:spPr>
          <a:xfrm>
            <a:off x="553798" y="3800475"/>
            <a:ext cx="5271533" cy="52388"/>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grpSp>
        <p:nvGrpSpPr>
          <p:cNvPr id="23" name="Group 10">
            <a:extLst>
              <a:ext uri="{FF2B5EF4-FFF2-40B4-BE49-F238E27FC236}">
                <a16:creationId xmlns:a16="http://schemas.microsoft.com/office/drawing/2014/main" id="{303BF1C5-5DA6-1388-3509-6484D5E1D73D}"/>
              </a:ext>
            </a:extLst>
          </p:cNvPr>
          <p:cNvGrpSpPr>
            <a:grpSpLocks/>
          </p:cNvGrpSpPr>
          <p:nvPr/>
        </p:nvGrpSpPr>
        <p:grpSpPr bwMode="auto">
          <a:xfrm>
            <a:off x="3132137" y="1560513"/>
            <a:ext cx="106363" cy="4476750"/>
            <a:chOff x="3261813" y="1694592"/>
            <a:chExt cx="106366" cy="4475621"/>
          </a:xfrm>
          <a:solidFill>
            <a:schemeClr val="bg1"/>
          </a:solidFill>
        </p:grpSpPr>
        <p:cxnSp>
          <p:nvCxnSpPr>
            <p:cNvPr id="24" name="Straight Connector 23">
              <a:extLst>
                <a:ext uri="{FF2B5EF4-FFF2-40B4-BE49-F238E27FC236}">
                  <a16:creationId xmlns:a16="http://schemas.microsoft.com/office/drawing/2014/main" id="{7352AB6B-76EB-D527-CCD0-188C4C98F16F}"/>
                </a:ext>
              </a:extLst>
            </p:cNvPr>
            <p:cNvCxnSpPr/>
            <p:nvPr/>
          </p:nvCxnSpPr>
          <p:spPr>
            <a:xfrm>
              <a:off x="3313757" y="1694592"/>
              <a:ext cx="0" cy="4475621"/>
            </a:xfrm>
            <a:prstGeom prst="line">
              <a:avLst/>
            </a:prstGeom>
            <a:grpFill/>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id="{14AD6F09-501C-FB53-D3B4-6AA427E2B01B}"/>
                </a:ext>
              </a:extLst>
            </p:cNvPr>
            <p:cNvSpPr/>
            <p:nvPr/>
          </p:nvSpPr>
          <p:spPr>
            <a:xfrm>
              <a:off x="3261813" y="3887964"/>
              <a:ext cx="106366" cy="107923"/>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cs typeface="Arial" panose="020B0604020202020204" pitchFamily="34" charset="0"/>
              </a:endParaRPr>
            </a:p>
          </p:txBody>
        </p:sp>
      </p:grpSp>
      <p:cxnSp>
        <p:nvCxnSpPr>
          <p:cNvPr id="27" name="Straight Connector 26">
            <a:extLst>
              <a:ext uri="{FF2B5EF4-FFF2-40B4-BE49-F238E27FC236}">
                <a16:creationId xmlns:a16="http://schemas.microsoft.com/office/drawing/2014/main" id="{0400D0AE-7DCB-8CCD-88C1-55932617D648}"/>
              </a:ext>
            </a:extLst>
          </p:cNvPr>
          <p:cNvCxnSpPr>
            <a:cxnSpLocks/>
            <a:endCxn id="28" idx="4"/>
          </p:cNvCxnSpPr>
          <p:nvPr/>
        </p:nvCxnSpPr>
        <p:spPr bwMode="auto">
          <a:xfrm>
            <a:off x="5823648" y="1560513"/>
            <a:ext cx="1679" cy="2292350"/>
          </a:xfrm>
          <a:prstGeom prst="line">
            <a:avLst/>
          </a:prstGeom>
          <a:solidFill>
            <a:schemeClr val="bg1"/>
          </a:solidFill>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5B267F26-3CD7-0ED4-FDB1-A0CF634461F5}"/>
              </a:ext>
            </a:extLst>
          </p:cNvPr>
          <p:cNvSpPr/>
          <p:nvPr/>
        </p:nvSpPr>
        <p:spPr bwMode="auto">
          <a:xfrm>
            <a:off x="5772146" y="3744913"/>
            <a:ext cx="106362" cy="10795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cs typeface="Arial" panose="020B0604020202020204" pitchFamily="34" charset="0"/>
            </a:endParaRPr>
          </a:p>
        </p:txBody>
      </p:sp>
      <p:grpSp>
        <p:nvGrpSpPr>
          <p:cNvPr id="29" name="Group 56">
            <a:extLst>
              <a:ext uri="{FF2B5EF4-FFF2-40B4-BE49-F238E27FC236}">
                <a16:creationId xmlns:a16="http://schemas.microsoft.com/office/drawing/2014/main" id="{604C6A0C-8F5E-D11F-6577-33651A42D50F}"/>
              </a:ext>
            </a:extLst>
          </p:cNvPr>
          <p:cNvGrpSpPr>
            <a:grpSpLocks/>
          </p:cNvGrpSpPr>
          <p:nvPr/>
        </p:nvGrpSpPr>
        <p:grpSpPr bwMode="auto">
          <a:xfrm>
            <a:off x="8072437" y="738498"/>
            <a:ext cx="4048125" cy="3908115"/>
            <a:chOff x="-63862" y="1052667"/>
            <a:chExt cx="2097920" cy="2119592"/>
          </a:xfrm>
        </p:grpSpPr>
        <p:grpSp>
          <p:nvGrpSpPr>
            <p:cNvPr id="30" name="Group 57">
              <a:extLst>
                <a:ext uri="{FF2B5EF4-FFF2-40B4-BE49-F238E27FC236}">
                  <a16:creationId xmlns:a16="http://schemas.microsoft.com/office/drawing/2014/main" id="{0069C81F-C720-62DE-49BC-1F5F842CABE7}"/>
                </a:ext>
              </a:extLst>
            </p:cNvPr>
            <p:cNvGrpSpPr>
              <a:grpSpLocks/>
            </p:cNvGrpSpPr>
            <p:nvPr/>
          </p:nvGrpSpPr>
          <p:grpSpPr bwMode="auto">
            <a:xfrm>
              <a:off x="-63862" y="1052667"/>
              <a:ext cx="2097920" cy="2119592"/>
              <a:chOff x="3145066" y="1143443"/>
              <a:chExt cx="2262188" cy="2285557"/>
            </a:xfrm>
          </p:grpSpPr>
          <p:grpSp>
            <p:nvGrpSpPr>
              <p:cNvPr id="32" name="Group 59">
                <a:extLst>
                  <a:ext uri="{FF2B5EF4-FFF2-40B4-BE49-F238E27FC236}">
                    <a16:creationId xmlns:a16="http://schemas.microsoft.com/office/drawing/2014/main" id="{45B10C6F-F756-7966-18A1-E56A2B3A38F5}"/>
                  </a:ext>
                </a:extLst>
              </p:cNvPr>
              <p:cNvGrpSpPr>
                <a:grpSpLocks/>
              </p:cNvGrpSpPr>
              <p:nvPr/>
            </p:nvGrpSpPr>
            <p:grpSpPr bwMode="auto">
              <a:xfrm>
                <a:off x="3145066" y="1314450"/>
                <a:ext cx="2262188" cy="2114550"/>
                <a:chOff x="5748566" y="3871913"/>
                <a:chExt cx="2262188" cy="2114550"/>
              </a:xfrm>
            </p:grpSpPr>
            <p:sp>
              <p:nvSpPr>
                <p:cNvPr id="34" name="Rectangle 5">
                  <a:extLst>
                    <a:ext uri="{FF2B5EF4-FFF2-40B4-BE49-F238E27FC236}">
                      <a16:creationId xmlns:a16="http://schemas.microsoft.com/office/drawing/2014/main" id="{4B7393D0-E075-AB37-6E04-C6C1F4AB81AC}"/>
                    </a:ext>
                  </a:extLst>
                </p:cNvPr>
                <p:cNvSpPr/>
                <p:nvPr/>
              </p:nvSpPr>
              <p:spPr>
                <a:xfrm>
                  <a:off x="5748566" y="3981101"/>
                  <a:ext cx="2057261" cy="1895809"/>
                </a:xfrm>
                <a:custGeom>
                  <a:avLst/>
                  <a:gdLst>
                    <a:gd name="connsiteX0" fmla="*/ 0 w 2262188"/>
                    <a:gd name="connsiteY0" fmla="*/ 0 h 1562100"/>
                    <a:gd name="connsiteX1" fmla="*/ 2262188 w 2262188"/>
                    <a:gd name="connsiteY1" fmla="*/ 0 h 1562100"/>
                    <a:gd name="connsiteX2" fmla="*/ 2262188 w 2262188"/>
                    <a:gd name="connsiteY2" fmla="*/ 1562100 h 1562100"/>
                    <a:gd name="connsiteX3" fmla="*/ 0 w 2262188"/>
                    <a:gd name="connsiteY3" fmla="*/ 1562100 h 1562100"/>
                    <a:gd name="connsiteX4" fmla="*/ 0 w 2262188"/>
                    <a:gd name="connsiteY4" fmla="*/ 0 h 1562100"/>
                    <a:gd name="connsiteX0" fmla="*/ 0 w 2262188"/>
                    <a:gd name="connsiteY0" fmla="*/ 247650 h 1809750"/>
                    <a:gd name="connsiteX1" fmla="*/ 1952625 w 2262188"/>
                    <a:gd name="connsiteY1" fmla="*/ 0 h 1809750"/>
                    <a:gd name="connsiteX2" fmla="*/ 2262188 w 2262188"/>
                    <a:gd name="connsiteY2" fmla="*/ 1809750 h 1809750"/>
                    <a:gd name="connsiteX3" fmla="*/ 0 w 2262188"/>
                    <a:gd name="connsiteY3" fmla="*/ 1809750 h 1809750"/>
                    <a:gd name="connsiteX4" fmla="*/ 0 w 2262188"/>
                    <a:gd name="connsiteY4" fmla="*/ 247650 h 18097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18378 w 2280566"/>
                    <a:gd name="connsiteY0" fmla="*/ 247650 h 2133600"/>
                    <a:gd name="connsiteX1" fmla="*/ 1971003 w 2280566"/>
                    <a:gd name="connsiteY1" fmla="*/ 0 h 2133600"/>
                    <a:gd name="connsiteX2" fmla="*/ 2280566 w 2280566"/>
                    <a:gd name="connsiteY2" fmla="*/ 1809750 h 2133600"/>
                    <a:gd name="connsiteX3" fmla="*/ 94578 w 2280566"/>
                    <a:gd name="connsiteY3" fmla="*/ 2133600 h 2133600"/>
                    <a:gd name="connsiteX4" fmla="*/ 18378 w 2280566"/>
                    <a:gd name="connsiteY4" fmla="*/ 247650 h 2133600"/>
                    <a:gd name="connsiteX0" fmla="*/ 18378 w 2056728"/>
                    <a:gd name="connsiteY0" fmla="*/ 247650 h 2152490"/>
                    <a:gd name="connsiteX1" fmla="*/ 1971003 w 2056728"/>
                    <a:gd name="connsiteY1" fmla="*/ 0 h 2152490"/>
                    <a:gd name="connsiteX2" fmla="*/ 2056728 w 2056728"/>
                    <a:gd name="connsiteY2" fmla="*/ 2114550 h 2152490"/>
                    <a:gd name="connsiteX3" fmla="*/ 94578 w 2056728"/>
                    <a:gd name="connsiteY3" fmla="*/ 2133600 h 2152490"/>
                    <a:gd name="connsiteX4" fmla="*/ 18378 w 2056728"/>
                    <a:gd name="connsiteY4" fmla="*/ 247650 h 2152490"/>
                    <a:gd name="connsiteX0" fmla="*/ 18378 w 2056728"/>
                    <a:gd name="connsiteY0" fmla="*/ 0 h 1904840"/>
                    <a:gd name="connsiteX1" fmla="*/ 1923378 w 2056728"/>
                    <a:gd name="connsiteY1" fmla="*/ 23812 h 1904840"/>
                    <a:gd name="connsiteX2" fmla="*/ 2056728 w 2056728"/>
                    <a:gd name="connsiteY2" fmla="*/ 1866900 h 1904840"/>
                    <a:gd name="connsiteX3" fmla="*/ 94578 w 2056728"/>
                    <a:gd name="connsiteY3" fmla="*/ 1885950 h 1904840"/>
                    <a:gd name="connsiteX4" fmla="*/ 18378 w 2056728"/>
                    <a:gd name="connsiteY4" fmla="*/ 0 h 1904840"/>
                    <a:gd name="connsiteX0" fmla="*/ 18378 w 2056728"/>
                    <a:gd name="connsiteY0" fmla="*/ 0 h 1904840"/>
                    <a:gd name="connsiteX1" fmla="*/ 1918615 w 2056728"/>
                    <a:gd name="connsiteY1" fmla="*/ 4762 h 1904840"/>
                    <a:gd name="connsiteX2" fmla="*/ 2056728 w 2056728"/>
                    <a:gd name="connsiteY2" fmla="*/ 1866900 h 1904840"/>
                    <a:gd name="connsiteX3" fmla="*/ 94578 w 2056728"/>
                    <a:gd name="connsiteY3" fmla="*/ 1885950 h 1904840"/>
                    <a:gd name="connsiteX4" fmla="*/ 18378 w 2056728"/>
                    <a:gd name="connsiteY4" fmla="*/ 0 h 1904840"/>
                    <a:gd name="connsiteX0" fmla="*/ 2815 w 2060215"/>
                    <a:gd name="connsiteY0" fmla="*/ 0 h 1909602"/>
                    <a:gd name="connsiteX1" fmla="*/ 1922102 w 2060215"/>
                    <a:gd name="connsiteY1" fmla="*/ 9524 h 1909602"/>
                    <a:gd name="connsiteX2" fmla="*/ 2060215 w 2060215"/>
                    <a:gd name="connsiteY2" fmla="*/ 1871662 h 1909602"/>
                    <a:gd name="connsiteX3" fmla="*/ 98065 w 2060215"/>
                    <a:gd name="connsiteY3" fmla="*/ 1890712 h 1909602"/>
                    <a:gd name="connsiteX4" fmla="*/ 2815 w 2060215"/>
                    <a:gd name="connsiteY4" fmla="*/ 0 h 1909602"/>
                    <a:gd name="connsiteX0" fmla="*/ 43928 w 2101328"/>
                    <a:gd name="connsiteY0" fmla="*/ 0 h 1909602"/>
                    <a:gd name="connsiteX1" fmla="*/ 1963215 w 2101328"/>
                    <a:gd name="connsiteY1" fmla="*/ 9524 h 1909602"/>
                    <a:gd name="connsiteX2" fmla="*/ 2101328 w 2101328"/>
                    <a:gd name="connsiteY2" fmla="*/ 1871662 h 1909602"/>
                    <a:gd name="connsiteX3" fmla="*/ 139178 w 2101328"/>
                    <a:gd name="connsiteY3" fmla="*/ 1890712 h 1909602"/>
                    <a:gd name="connsiteX4" fmla="*/ 43928 w 2101328"/>
                    <a:gd name="connsiteY4" fmla="*/ 0 h 1909602"/>
                    <a:gd name="connsiteX0" fmla="*/ 53205 w 2110605"/>
                    <a:gd name="connsiteY0" fmla="*/ 0 h 1910544"/>
                    <a:gd name="connsiteX1" fmla="*/ 1972492 w 2110605"/>
                    <a:gd name="connsiteY1" fmla="*/ 9524 h 1910544"/>
                    <a:gd name="connsiteX2" fmla="*/ 2110605 w 2110605"/>
                    <a:gd name="connsiteY2" fmla="*/ 1871662 h 1910544"/>
                    <a:gd name="connsiteX3" fmla="*/ 134168 w 2110605"/>
                    <a:gd name="connsiteY3" fmla="*/ 1895474 h 1910544"/>
                    <a:gd name="connsiteX4" fmla="*/ 53205 w 2110605"/>
                    <a:gd name="connsiteY4" fmla="*/ 0 h 1910544"/>
                    <a:gd name="connsiteX0" fmla="*/ 0 w 2057400"/>
                    <a:gd name="connsiteY0" fmla="*/ 0 h 1910544"/>
                    <a:gd name="connsiteX1" fmla="*/ 1919287 w 2057400"/>
                    <a:gd name="connsiteY1" fmla="*/ 9524 h 1910544"/>
                    <a:gd name="connsiteX2" fmla="*/ 2057400 w 2057400"/>
                    <a:gd name="connsiteY2" fmla="*/ 1871662 h 1910544"/>
                    <a:gd name="connsiteX3" fmla="*/ 80963 w 2057400"/>
                    <a:gd name="connsiteY3" fmla="*/ 1895474 h 1910544"/>
                    <a:gd name="connsiteX4" fmla="*/ 0 w 2057400"/>
                    <a:gd name="connsiteY4" fmla="*/ 0 h 1910544"/>
                    <a:gd name="connsiteX0" fmla="*/ 0 w 2057400"/>
                    <a:gd name="connsiteY0" fmla="*/ 0 h 1895474"/>
                    <a:gd name="connsiteX1" fmla="*/ 1919287 w 2057400"/>
                    <a:gd name="connsiteY1" fmla="*/ 9524 h 1895474"/>
                    <a:gd name="connsiteX2" fmla="*/ 2057400 w 2057400"/>
                    <a:gd name="connsiteY2" fmla="*/ 1871662 h 1895474"/>
                    <a:gd name="connsiteX3" fmla="*/ 80963 w 2057400"/>
                    <a:gd name="connsiteY3" fmla="*/ 1895474 h 1895474"/>
                    <a:gd name="connsiteX4" fmla="*/ 0 w 2057400"/>
                    <a:gd name="connsiteY4" fmla="*/ 0 h 1895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7400" h="1895474">
                      <a:moveTo>
                        <a:pt x="0" y="0"/>
                      </a:moveTo>
                      <a:lnTo>
                        <a:pt x="1919287" y="9524"/>
                      </a:lnTo>
                      <a:lnTo>
                        <a:pt x="2057400" y="1871662"/>
                      </a:lnTo>
                      <a:cubicBezTo>
                        <a:pt x="1560512" y="1897062"/>
                        <a:pt x="896939" y="1836737"/>
                        <a:pt x="80963" y="1895474"/>
                      </a:cubicBezTo>
                      <a:cubicBezTo>
                        <a:pt x="-38100" y="1416049"/>
                        <a:pt x="33337" y="889000"/>
                        <a:pt x="0" y="0"/>
                      </a:cubicBezTo>
                      <a:close/>
                    </a:path>
                  </a:pathLst>
                </a:custGeom>
                <a:solidFill>
                  <a:srgbClr val="9E01BF"/>
                </a:solidFill>
                <a:ln>
                  <a:noFill/>
                </a:ln>
                <a:effectLst>
                  <a:outerShdw blurRad="50800" dist="38100" dir="8100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cs typeface="Arial" panose="020B0604020202020204" pitchFamily="34" charset="0"/>
                  </a:endParaRPr>
                </a:p>
              </p:txBody>
            </p:sp>
            <p:sp>
              <p:nvSpPr>
                <p:cNvPr id="35" name="Rectangle 5">
                  <a:extLst>
                    <a:ext uri="{FF2B5EF4-FFF2-40B4-BE49-F238E27FC236}">
                      <a16:creationId xmlns:a16="http://schemas.microsoft.com/office/drawing/2014/main" id="{273BCC70-092B-3328-96E5-0DAC5A4CFDC1}"/>
                    </a:ext>
                  </a:extLst>
                </p:cNvPr>
                <p:cNvSpPr/>
                <p:nvPr/>
              </p:nvSpPr>
              <p:spPr>
                <a:xfrm>
                  <a:off x="5748566" y="3871549"/>
                  <a:ext cx="2262188" cy="2114914"/>
                </a:xfrm>
                <a:custGeom>
                  <a:avLst/>
                  <a:gdLst>
                    <a:gd name="connsiteX0" fmla="*/ 0 w 2262188"/>
                    <a:gd name="connsiteY0" fmla="*/ 0 h 1562100"/>
                    <a:gd name="connsiteX1" fmla="*/ 2262188 w 2262188"/>
                    <a:gd name="connsiteY1" fmla="*/ 0 h 1562100"/>
                    <a:gd name="connsiteX2" fmla="*/ 2262188 w 2262188"/>
                    <a:gd name="connsiteY2" fmla="*/ 1562100 h 1562100"/>
                    <a:gd name="connsiteX3" fmla="*/ 0 w 2262188"/>
                    <a:gd name="connsiteY3" fmla="*/ 1562100 h 1562100"/>
                    <a:gd name="connsiteX4" fmla="*/ 0 w 2262188"/>
                    <a:gd name="connsiteY4" fmla="*/ 0 h 1562100"/>
                    <a:gd name="connsiteX0" fmla="*/ 0 w 2262188"/>
                    <a:gd name="connsiteY0" fmla="*/ 247650 h 1809750"/>
                    <a:gd name="connsiteX1" fmla="*/ 1952625 w 2262188"/>
                    <a:gd name="connsiteY1" fmla="*/ 0 h 1809750"/>
                    <a:gd name="connsiteX2" fmla="*/ 2262188 w 2262188"/>
                    <a:gd name="connsiteY2" fmla="*/ 1809750 h 1809750"/>
                    <a:gd name="connsiteX3" fmla="*/ 0 w 2262188"/>
                    <a:gd name="connsiteY3" fmla="*/ 1809750 h 1809750"/>
                    <a:gd name="connsiteX4" fmla="*/ 0 w 2262188"/>
                    <a:gd name="connsiteY4" fmla="*/ 247650 h 18097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 name="connsiteX0" fmla="*/ 0 w 2262188"/>
                    <a:gd name="connsiteY0" fmla="*/ 247650 h 2114550"/>
                    <a:gd name="connsiteX1" fmla="*/ 1952625 w 2262188"/>
                    <a:gd name="connsiteY1" fmla="*/ 0 h 2114550"/>
                    <a:gd name="connsiteX2" fmla="*/ 2262188 w 2262188"/>
                    <a:gd name="connsiteY2" fmla="*/ 1809750 h 2114550"/>
                    <a:gd name="connsiteX3" fmla="*/ 342900 w 2262188"/>
                    <a:gd name="connsiteY3" fmla="*/ 2114550 h 2114550"/>
                    <a:gd name="connsiteX4" fmla="*/ 0 w 2262188"/>
                    <a:gd name="connsiteY4" fmla="*/ 247650 h 2114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2188" h="2114550">
                      <a:moveTo>
                        <a:pt x="0" y="247650"/>
                      </a:moveTo>
                      <a:lnTo>
                        <a:pt x="1952625" y="0"/>
                      </a:lnTo>
                      <a:lnTo>
                        <a:pt x="2262188" y="1809750"/>
                      </a:lnTo>
                      <a:cubicBezTo>
                        <a:pt x="1622425" y="1911350"/>
                        <a:pt x="1158876" y="2055813"/>
                        <a:pt x="342900" y="2114550"/>
                      </a:cubicBezTo>
                      <a:cubicBezTo>
                        <a:pt x="76200" y="1501775"/>
                        <a:pt x="214312" y="969963"/>
                        <a:pt x="0" y="247650"/>
                      </a:cubicBezTo>
                      <a:close/>
                    </a:path>
                  </a:pathLst>
                </a:custGeom>
                <a:solidFill>
                  <a:srgbClr val="FF671F"/>
                </a:solidFill>
                <a:ln>
                  <a:noFill/>
                </a:ln>
                <a:effectLst>
                  <a:outerShdw blurRad="50800" dist="38100" dir="8100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cs typeface="Arial" panose="020B0604020202020204" pitchFamily="34" charset="0"/>
                  </a:endParaRPr>
                </a:p>
              </p:txBody>
            </p:sp>
          </p:grpSp>
          <p:sp>
            <p:nvSpPr>
              <p:cNvPr id="33" name="Freeform 83">
                <a:extLst>
                  <a:ext uri="{FF2B5EF4-FFF2-40B4-BE49-F238E27FC236}">
                    <a16:creationId xmlns:a16="http://schemas.microsoft.com/office/drawing/2014/main" id="{E87238EC-5228-DE97-E1EB-0051319A5317}"/>
                  </a:ext>
                </a:extLst>
              </p:cNvPr>
              <p:cNvSpPr/>
              <p:nvPr/>
            </p:nvSpPr>
            <p:spPr>
              <a:xfrm rot="20835425">
                <a:off x="3521919" y="1143443"/>
                <a:ext cx="242187" cy="658241"/>
              </a:xfrm>
              <a:custGeom>
                <a:avLst/>
                <a:gdLst>
                  <a:gd name="connsiteX0" fmla="*/ 155940 w 242079"/>
                  <a:gd name="connsiteY0" fmla="*/ 4772 h 657789"/>
                  <a:gd name="connsiteX1" fmla="*/ 227649 w 242079"/>
                  <a:gd name="connsiteY1" fmla="*/ 76765 h 657789"/>
                  <a:gd name="connsiteX2" fmla="*/ 241933 w 242079"/>
                  <a:gd name="connsiteY2" fmla="*/ 550445 h 657789"/>
                  <a:gd name="connsiteX3" fmla="*/ 63518 w 242079"/>
                  <a:gd name="connsiteY3" fmla="*/ 539353 h 657789"/>
                  <a:gd name="connsiteX4" fmla="*/ 51542 w 242079"/>
                  <a:gd name="connsiteY4" fmla="*/ 247426 h 657789"/>
                  <a:gd name="connsiteX5" fmla="*/ 87414 w 242079"/>
                  <a:gd name="connsiteY5" fmla="*/ 246350 h 657789"/>
                  <a:gd name="connsiteX6" fmla="*/ 99797 w 242079"/>
                  <a:gd name="connsiteY6" fmla="*/ 541433 h 657789"/>
                  <a:gd name="connsiteX7" fmla="*/ 200540 w 242079"/>
                  <a:gd name="connsiteY7" fmla="*/ 550446 h 657789"/>
                  <a:gd name="connsiteX8" fmla="*/ 186594 w 242079"/>
                  <a:gd name="connsiteY8" fmla="*/ 83377 h 657789"/>
                  <a:gd name="connsiteX9" fmla="*/ 42654 w 242079"/>
                  <a:gd name="connsiteY9" fmla="*/ 96695 h 657789"/>
                  <a:gd name="connsiteX10" fmla="*/ 38094 w 242079"/>
                  <a:gd name="connsiteY10" fmla="*/ 151141 h 657789"/>
                  <a:gd name="connsiteX11" fmla="*/ 35792 w 242079"/>
                  <a:gd name="connsiteY11" fmla="*/ 189705 h 657789"/>
                  <a:gd name="connsiteX12" fmla="*/ 0 w 242079"/>
                  <a:gd name="connsiteY12" fmla="*/ 180977 h 657789"/>
                  <a:gd name="connsiteX13" fmla="*/ 387 w 242079"/>
                  <a:gd name="connsiteY13" fmla="*/ 149520 h 657789"/>
                  <a:gd name="connsiteX14" fmla="*/ 5436 w 242079"/>
                  <a:gd name="connsiteY14" fmla="*/ 85217 h 657789"/>
                  <a:gd name="connsiteX15" fmla="*/ 155940 w 242079"/>
                  <a:gd name="connsiteY15" fmla="*/ 4772 h 657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2079" h="657789">
                    <a:moveTo>
                      <a:pt x="155940" y="4772"/>
                    </a:moveTo>
                    <a:cubicBezTo>
                      <a:pt x="192435" y="14500"/>
                      <a:pt x="222499" y="38956"/>
                      <a:pt x="227649" y="76765"/>
                    </a:cubicBezTo>
                    <a:cubicBezTo>
                      <a:pt x="234563" y="265770"/>
                      <a:pt x="240328" y="371828"/>
                      <a:pt x="241933" y="550445"/>
                    </a:cubicBezTo>
                    <a:cubicBezTo>
                      <a:pt x="247977" y="686654"/>
                      <a:pt x="65591" y="704151"/>
                      <a:pt x="63518" y="539353"/>
                    </a:cubicBezTo>
                    <a:cubicBezTo>
                      <a:pt x="61409" y="475444"/>
                      <a:pt x="48289" y="301306"/>
                      <a:pt x="51542" y="247426"/>
                    </a:cubicBezTo>
                    <a:cubicBezTo>
                      <a:pt x="54501" y="228700"/>
                      <a:pt x="85100" y="229493"/>
                      <a:pt x="87414" y="246350"/>
                    </a:cubicBezTo>
                    <a:cubicBezTo>
                      <a:pt x="89907" y="308676"/>
                      <a:pt x="95118" y="457176"/>
                      <a:pt x="99797" y="541433"/>
                    </a:cubicBezTo>
                    <a:cubicBezTo>
                      <a:pt x="108317" y="639321"/>
                      <a:pt x="206414" y="632988"/>
                      <a:pt x="200540" y="550446"/>
                    </a:cubicBezTo>
                    <a:cubicBezTo>
                      <a:pt x="199402" y="376527"/>
                      <a:pt x="191772" y="259740"/>
                      <a:pt x="186594" y="83377"/>
                    </a:cubicBezTo>
                    <a:cubicBezTo>
                      <a:pt x="180913" y="26407"/>
                      <a:pt x="50416" y="14783"/>
                      <a:pt x="42654" y="96695"/>
                    </a:cubicBezTo>
                    <a:cubicBezTo>
                      <a:pt x="39662" y="115477"/>
                      <a:pt x="38757" y="133517"/>
                      <a:pt x="38094" y="151141"/>
                    </a:cubicBezTo>
                    <a:lnTo>
                      <a:pt x="35792" y="189705"/>
                    </a:lnTo>
                    <a:lnTo>
                      <a:pt x="0" y="180977"/>
                    </a:lnTo>
                    <a:lnTo>
                      <a:pt x="387" y="149520"/>
                    </a:lnTo>
                    <a:cubicBezTo>
                      <a:pt x="806" y="129168"/>
                      <a:pt x="1954" y="107313"/>
                      <a:pt x="5436" y="85217"/>
                    </a:cubicBezTo>
                    <a:cubicBezTo>
                      <a:pt x="16425" y="13253"/>
                      <a:pt x="95115" y="-11442"/>
                      <a:pt x="155940" y="4772"/>
                    </a:cubicBezTo>
                    <a:close/>
                  </a:path>
                </a:pathLst>
              </a:custGeom>
              <a:solidFill>
                <a:schemeClr val="accent5">
                  <a:lumMod val="75000"/>
                  <a:lumOff val="2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cs typeface="Arial" panose="020B0604020202020204" pitchFamily="34" charset="0"/>
                </a:endParaRPr>
              </a:p>
            </p:txBody>
          </p:sp>
        </p:grpSp>
        <p:sp>
          <p:nvSpPr>
            <p:cNvPr id="31" name="TextBox 58">
              <a:extLst>
                <a:ext uri="{FF2B5EF4-FFF2-40B4-BE49-F238E27FC236}">
                  <a16:creationId xmlns:a16="http://schemas.microsoft.com/office/drawing/2014/main" id="{210D2814-59E2-70CC-326A-75097DE8DF34}"/>
                </a:ext>
              </a:extLst>
            </p:cNvPr>
            <p:cNvSpPr txBox="1">
              <a:spLocks noChangeArrowheads="1"/>
            </p:cNvSpPr>
            <p:nvPr/>
          </p:nvSpPr>
          <p:spPr bwMode="auto">
            <a:xfrm rot="21015578">
              <a:off x="78862" y="1650324"/>
              <a:ext cx="1814985" cy="1335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n-GB" altLang="en-US" sz="1400" b="1" dirty="0">
                  <a:solidFill>
                    <a:schemeClr val="bg1"/>
                  </a:solidFill>
                  <a:latin typeface="+mn-lt"/>
                  <a:cs typeface="Arial" panose="020B0604020202020204" pitchFamily="34" charset="0"/>
                </a:rPr>
                <a:t>ISO 27001, Information Security Management System (ISMS) provides a systematic approach that helps organizations protect the confidentiality, integrity, and availability (CIA) of their sensitive information. It provides a framework to assess and manage security risks, establish security objectives, and implement appropriate security controls. For implementing controls ISO 27002 has also been referred to.</a:t>
              </a:r>
            </a:p>
          </p:txBody>
        </p:sp>
      </p:grpSp>
      <p:grpSp>
        <p:nvGrpSpPr>
          <p:cNvPr id="36" name="Group 67">
            <a:extLst>
              <a:ext uri="{FF2B5EF4-FFF2-40B4-BE49-F238E27FC236}">
                <a16:creationId xmlns:a16="http://schemas.microsoft.com/office/drawing/2014/main" id="{153C500B-8E83-84C4-BA40-D1BC68BFD0C5}"/>
              </a:ext>
            </a:extLst>
          </p:cNvPr>
          <p:cNvGrpSpPr>
            <a:grpSpLocks/>
          </p:cNvGrpSpPr>
          <p:nvPr/>
        </p:nvGrpSpPr>
        <p:grpSpPr bwMode="auto">
          <a:xfrm>
            <a:off x="533400" y="1533525"/>
            <a:ext cx="106362" cy="4476750"/>
            <a:chOff x="11184904" y="1694592"/>
            <a:chExt cx="106366" cy="4475621"/>
          </a:xfrm>
          <a:solidFill>
            <a:schemeClr val="bg1"/>
          </a:solidFill>
        </p:grpSpPr>
        <p:cxnSp>
          <p:nvCxnSpPr>
            <p:cNvPr id="37" name="Straight Connector 36">
              <a:extLst>
                <a:ext uri="{FF2B5EF4-FFF2-40B4-BE49-F238E27FC236}">
                  <a16:creationId xmlns:a16="http://schemas.microsoft.com/office/drawing/2014/main" id="{5A5282B6-355F-87DF-E86A-D037333C2653}"/>
                </a:ext>
              </a:extLst>
            </p:cNvPr>
            <p:cNvCxnSpPr/>
            <p:nvPr/>
          </p:nvCxnSpPr>
          <p:spPr>
            <a:xfrm>
              <a:off x="11238690" y="1694592"/>
              <a:ext cx="0" cy="4475621"/>
            </a:xfrm>
            <a:prstGeom prst="line">
              <a:avLst/>
            </a:prstGeom>
            <a:grpFill/>
            <a:ln>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38" name="Oval 37">
              <a:extLst>
                <a:ext uri="{FF2B5EF4-FFF2-40B4-BE49-F238E27FC236}">
                  <a16:creationId xmlns:a16="http://schemas.microsoft.com/office/drawing/2014/main" id="{6A3ADB8D-8ED2-F2BA-1CD9-8744023C8F85}"/>
                </a:ext>
              </a:extLst>
            </p:cNvPr>
            <p:cNvSpPr/>
            <p:nvPr/>
          </p:nvSpPr>
          <p:spPr>
            <a:xfrm>
              <a:off x="11184904" y="3878441"/>
              <a:ext cx="106366" cy="107923"/>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cs typeface="Arial" panose="020B0604020202020204" pitchFamily="34" charset="0"/>
              </a:endParaRPr>
            </a:p>
          </p:txBody>
        </p:sp>
      </p:grpSp>
      <p:sp>
        <p:nvSpPr>
          <p:cNvPr id="39" name="object 18">
            <a:extLst>
              <a:ext uri="{FF2B5EF4-FFF2-40B4-BE49-F238E27FC236}">
                <a16:creationId xmlns:a16="http://schemas.microsoft.com/office/drawing/2014/main" id="{B27B281E-1749-4B83-B88D-A8B4A516A588}"/>
              </a:ext>
            </a:extLst>
          </p:cNvPr>
          <p:cNvSpPr txBox="1"/>
          <p:nvPr/>
        </p:nvSpPr>
        <p:spPr>
          <a:xfrm>
            <a:off x="3598863" y="6688138"/>
            <a:ext cx="4994275" cy="100012"/>
          </a:xfrm>
          <a:prstGeom prst="rect">
            <a:avLst/>
          </a:prstGeom>
        </p:spPr>
        <p:txBody>
          <a:bodyPr lIns="0" tIns="0" rIns="0" bIns="0">
            <a:spAutoFit/>
          </a:bodyPr>
          <a:lstStyle/>
          <a:p>
            <a:pPr marL="12700" eaLnBrk="1" fontAlgn="auto" hangingPunct="1">
              <a:spcBef>
                <a:spcPts val="0"/>
              </a:spcBef>
              <a:spcAft>
                <a:spcPts val="0"/>
              </a:spcAft>
              <a:defRPr/>
            </a:pPr>
            <a:r>
              <a:rPr sz="650" dirty="0">
                <a:solidFill>
                  <a:schemeClr val="bg1"/>
                </a:solidFill>
                <a:latin typeface="Calibri"/>
                <a:cs typeface="Calibri"/>
              </a:rPr>
              <a:t>“</a:t>
            </a:r>
            <a:r>
              <a:rPr sz="650" spc="-5" dirty="0">
                <a:solidFill>
                  <a:schemeClr val="bg1"/>
                </a:solidFill>
                <a:latin typeface="Calibri"/>
                <a:cs typeface="Calibri"/>
              </a:rPr>
              <a:t>C</a:t>
            </a:r>
            <a:r>
              <a:rPr sz="650" spc="-15" dirty="0">
                <a:solidFill>
                  <a:schemeClr val="bg1"/>
                </a:solidFill>
                <a:latin typeface="Calibri"/>
                <a:cs typeface="Calibri"/>
              </a:rPr>
              <a:t>o</a:t>
            </a:r>
            <a:r>
              <a:rPr sz="650" spc="-10" dirty="0">
                <a:solidFill>
                  <a:schemeClr val="bg1"/>
                </a:solidFill>
                <a:latin typeface="Calibri"/>
                <a:cs typeface="Calibri"/>
              </a:rPr>
              <a:t>p</a:t>
            </a:r>
            <a:r>
              <a:rPr sz="650" spc="-15" dirty="0">
                <a:solidFill>
                  <a:schemeClr val="bg1"/>
                </a:solidFill>
                <a:latin typeface="Calibri"/>
                <a:cs typeface="Calibri"/>
              </a:rPr>
              <a:t>y</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a:t>
            </a:r>
            <a:r>
              <a:rPr sz="650" spc="-10" dirty="0">
                <a:solidFill>
                  <a:schemeClr val="bg1"/>
                </a:solidFill>
                <a:latin typeface="Calibri"/>
                <a:cs typeface="Calibri"/>
              </a:rPr>
              <a:t>s</a:t>
            </a:r>
            <a:r>
              <a:rPr sz="650" spc="-5" dirty="0">
                <a:solidFill>
                  <a:schemeClr val="bg1"/>
                </a:solidFill>
                <a:latin typeface="Calibri"/>
                <a:cs typeface="Calibri"/>
              </a:rPr>
              <a:t>:</a:t>
            </a:r>
            <a:r>
              <a:rPr sz="650" spc="-10" dirty="0">
                <a:solidFill>
                  <a:schemeClr val="bg1"/>
                </a:solidFill>
                <a:latin typeface="Calibri"/>
                <a:cs typeface="Calibri"/>
              </a:rPr>
              <a:t> Al</a:t>
            </a:r>
            <a:r>
              <a:rPr sz="650" spc="-5" dirty="0">
                <a:solidFill>
                  <a:schemeClr val="bg1"/>
                </a:solidFill>
                <a:latin typeface="Calibri"/>
                <a:cs typeface="Calibri"/>
              </a:rPr>
              <a:t>l</a:t>
            </a:r>
            <a:r>
              <a:rPr sz="650" spc="15" dirty="0">
                <a:solidFill>
                  <a:schemeClr val="bg1"/>
                </a:solidFill>
                <a:latin typeface="Calibri"/>
                <a:cs typeface="Calibri"/>
              </a:rPr>
              <a:t> </a:t>
            </a:r>
            <a:r>
              <a:rPr sz="650" spc="-5" dirty="0">
                <a:solidFill>
                  <a:schemeClr val="bg1"/>
                </a:solidFill>
                <a:latin typeface="Calibri"/>
                <a:cs typeface="Calibri"/>
              </a:rPr>
              <a:t>r</a:t>
            </a:r>
            <a:r>
              <a:rPr sz="650" spc="-10" dirty="0">
                <a:solidFill>
                  <a:schemeClr val="bg1"/>
                </a:solidFill>
                <a:latin typeface="Calibri"/>
                <a:cs typeface="Calibri"/>
              </a:rPr>
              <a:t>igh</a:t>
            </a:r>
            <a:r>
              <a:rPr sz="650" spc="-5" dirty="0">
                <a:solidFill>
                  <a:schemeClr val="bg1"/>
                </a:solidFill>
                <a:latin typeface="Calibri"/>
                <a:cs typeface="Calibri"/>
              </a:rPr>
              <a:t>ts</a:t>
            </a:r>
            <a:r>
              <a:rPr sz="650" spc="-10" dirty="0">
                <a:solidFill>
                  <a:schemeClr val="bg1"/>
                </a:solidFill>
                <a:latin typeface="Calibri"/>
                <a:cs typeface="Calibri"/>
              </a:rPr>
              <a:t> </a:t>
            </a:r>
            <a:r>
              <a:rPr sz="650" spc="-5" dirty="0">
                <a:solidFill>
                  <a:schemeClr val="bg1"/>
                </a:solidFill>
                <a:latin typeface="Calibri"/>
                <a:cs typeface="Calibri"/>
              </a:rPr>
              <a:t>are</a:t>
            </a:r>
            <a:r>
              <a:rPr sz="650" spc="10" dirty="0">
                <a:solidFill>
                  <a:schemeClr val="bg1"/>
                </a:solidFill>
                <a:latin typeface="Calibri"/>
                <a:cs typeface="Calibri"/>
              </a:rPr>
              <a:t> </a:t>
            </a:r>
            <a:r>
              <a:rPr sz="650" spc="-5" dirty="0">
                <a:solidFill>
                  <a:schemeClr val="bg1"/>
                </a:solidFill>
                <a:latin typeface="Calibri"/>
                <a:cs typeface="Calibri"/>
              </a:rPr>
              <a:t>reser</a:t>
            </a:r>
            <a:r>
              <a:rPr sz="650" spc="-10" dirty="0">
                <a:solidFill>
                  <a:schemeClr val="bg1"/>
                </a:solidFill>
                <a:latin typeface="Calibri"/>
                <a:cs typeface="Calibri"/>
              </a:rPr>
              <a:t>v</a:t>
            </a:r>
            <a:r>
              <a:rPr sz="650" spc="-5" dirty="0">
                <a:solidFill>
                  <a:schemeClr val="bg1"/>
                </a:solidFill>
                <a:latin typeface="Calibri"/>
                <a:cs typeface="Calibri"/>
              </a:rPr>
              <a:t>e</a:t>
            </a:r>
            <a:r>
              <a:rPr sz="650" spc="-10" dirty="0">
                <a:solidFill>
                  <a:schemeClr val="bg1"/>
                </a:solidFill>
                <a:latin typeface="Calibri"/>
                <a:cs typeface="Calibri"/>
              </a:rPr>
              <a:t>d</a:t>
            </a:r>
            <a:r>
              <a:rPr sz="650" spc="-5" dirty="0">
                <a:solidFill>
                  <a:schemeClr val="bg1"/>
                </a:solidFill>
                <a:latin typeface="Calibri"/>
                <a:cs typeface="Calibri"/>
              </a:rPr>
              <a:t>,</a:t>
            </a:r>
            <a:r>
              <a:rPr sz="650" spc="-10" dirty="0">
                <a:solidFill>
                  <a:schemeClr val="bg1"/>
                </a:solidFill>
                <a:latin typeface="Calibri"/>
                <a:cs typeface="Calibri"/>
              </a:rPr>
              <a:t> n</a:t>
            </a:r>
            <a:r>
              <a:rPr sz="650" spc="-5" dirty="0">
                <a:solidFill>
                  <a:schemeClr val="bg1"/>
                </a:solidFill>
                <a:latin typeface="Calibri"/>
                <a:cs typeface="Calibri"/>
              </a:rPr>
              <a:t>o</a:t>
            </a:r>
            <a:r>
              <a:rPr sz="650" dirty="0">
                <a:solidFill>
                  <a:schemeClr val="bg1"/>
                </a:solidFill>
                <a:latin typeface="Calibri"/>
                <a:cs typeface="Calibri"/>
              </a:rPr>
              <a:t> </a:t>
            </a:r>
            <a:r>
              <a:rPr sz="650" spc="-10" dirty="0">
                <a:solidFill>
                  <a:schemeClr val="bg1"/>
                </a:solidFill>
                <a:latin typeface="Calibri"/>
                <a:cs typeface="Calibri"/>
              </a:rPr>
              <a:t>p</a:t>
            </a:r>
            <a:r>
              <a:rPr sz="650" spc="-5" dirty="0">
                <a:solidFill>
                  <a:schemeClr val="bg1"/>
                </a:solidFill>
                <a:latin typeface="Calibri"/>
                <a:cs typeface="Calibri"/>
              </a:rPr>
              <a:t>art </a:t>
            </a:r>
            <a:r>
              <a:rPr sz="650" spc="-15" dirty="0">
                <a:solidFill>
                  <a:schemeClr val="bg1"/>
                </a:solidFill>
                <a:latin typeface="Calibri"/>
                <a:cs typeface="Calibri"/>
              </a:rPr>
              <a:t>o</a:t>
            </a:r>
            <a:r>
              <a:rPr sz="650" spc="-5" dirty="0">
                <a:solidFill>
                  <a:schemeClr val="bg1"/>
                </a:solidFill>
                <a:latin typeface="Calibri"/>
                <a:cs typeface="Calibri"/>
              </a:rPr>
              <a:t>f</a:t>
            </a:r>
            <a:r>
              <a:rPr sz="650" spc="10" dirty="0">
                <a:solidFill>
                  <a:schemeClr val="bg1"/>
                </a:solidFill>
                <a:latin typeface="Calibri"/>
                <a:cs typeface="Calibri"/>
              </a:rPr>
              <a:t> </a:t>
            </a:r>
            <a:r>
              <a:rPr sz="650" spc="-5" dirty="0">
                <a:solidFill>
                  <a:schemeClr val="bg1"/>
                </a:solidFill>
                <a:latin typeface="Calibri"/>
                <a:cs typeface="Calibri"/>
              </a:rPr>
              <a:t>t</a:t>
            </a:r>
            <a:r>
              <a:rPr sz="650" spc="-15" dirty="0">
                <a:solidFill>
                  <a:schemeClr val="bg1"/>
                </a:solidFill>
                <a:latin typeface="Calibri"/>
                <a:cs typeface="Calibri"/>
              </a:rPr>
              <a:t>h</a:t>
            </a:r>
            <a:r>
              <a:rPr sz="650" spc="-10" dirty="0">
                <a:solidFill>
                  <a:schemeClr val="bg1"/>
                </a:solidFill>
                <a:latin typeface="Calibri"/>
                <a:cs typeface="Calibri"/>
              </a:rPr>
              <a:t>i</a:t>
            </a:r>
            <a:r>
              <a:rPr sz="650" spc="-5" dirty="0">
                <a:solidFill>
                  <a:schemeClr val="bg1"/>
                </a:solidFill>
                <a:latin typeface="Calibri"/>
                <a:cs typeface="Calibri"/>
              </a:rPr>
              <a:t>s </a:t>
            </a:r>
            <a:r>
              <a:rPr sz="650" spc="-10" dirty="0">
                <a:solidFill>
                  <a:schemeClr val="bg1"/>
                </a:solidFill>
                <a:latin typeface="Calibri"/>
                <a:cs typeface="Calibri"/>
              </a:rPr>
              <a:t>p</a:t>
            </a:r>
            <a:r>
              <a:rPr sz="650" spc="-5" dirty="0">
                <a:solidFill>
                  <a:schemeClr val="bg1"/>
                </a:solidFill>
                <a:latin typeface="Calibri"/>
                <a:cs typeface="Calibri"/>
              </a:rPr>
              <a:t>rese</a:t>
            </a:r>
            <a:r>
              <a:rPr sz="650" spc="-10" dirty="0">
                <a:solidFill>
                  <a:schemeClr val="bg1"/>
                </a:solidFill>
                <a:latin typeface="Calibri"/>
                <a:cs typeface="Calibri"/>
              </a:rPr>
              <a:t>n</a:t>
            </a:r>
            <a:r>
              <a:rPr sz="650" spc="-5" dirty="0">
                <a:solidFill>
                  <a:schemeClr val="bg1"/>
                </a:solidFill>
                <a:latin typeface="Calibri"/>
                <a:cs typeface="Calibri"/>
              </a:rPr>
              <a:t>tat</a:t>
            </a:r>
            <a:r>
              <a:rPr sz="650" spc="-15" dirty="0">
                <a:solidFill>
                  <a:schemeClr val="bg1"/>
                </a:solidFill>
                <a:latin typeface="Calibri"/>
                <a:cs typeface="Calibri"/>
              </a:rPr>
              <a:t>io</a:t>
            </a:r>
            <a:r>
              <a:rPr sz="650" spc="-5" dirty="0">
                <a:solidFill>
                  <a:schemeClr val="bg1"/>
                </a:solidFill>
                <a:latin typeface="Calibri"/>
                <a:cs typeface="Calibri"/>
              </a:rPr>
              <a:t>n</a:t>
            </a:r>
            <a:r>
              <a:rPr sz="650" dirty="0">
                <a:solidFill>
                  <a:schemeClr val="bg1"/>
                </a:solidFill>
                <a:latin typeface="Calibri"/>
                <a:cs typeface="Calibri"/>
              </a:rPr>
              <a:t> </a:t>
            </a:r>
            <a:r>
              <a:rPr sz="650" spc="-5" dirty="0">
                <a:solidFill>
                  <a:schemeClr val="bg1"/>
                </a:solidFill>
                <a:latin typeface="Calibri"/>
                <a:cs typeface="Calibri"/>
              </a:rPr>
              <a:t>can</a:t>
            </a:r>
            <a:r>
              <a:rPr sz="650"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e re</a:t>
            </a:r>
            <a:r>
              <a:rPr sz="650" spc="-10" dirty="0">
                <a:solidFill>
                  <a:schemeClr val="bg1"/>
                </a:solidFill>
                <a:latin typeface="Calibri"/>
                <a:cs typeface="Calibri"/>
              </a:rPr>
              <a:t>p</a:t>
            </a:r>
            <a:r>
              <a:rPr sz="650" spc="-5" dirty="0">
                <a:solidFill>
                  <a:schemeClr val="bg1"/>
                </a:solidFill>
                <a:latin typeface="Calibri"/>
                <a:cs typeface="Calibri"/>
              </a:rPr>
              <a:t>r</a:t>
            </a:r>
            <a:r>
              <a:rPr sz="650" spc="-10" dirty="0">
                <a:solidFill>
                  <a:schemeClr val="bg1"/>
                </a:solidFill>
                <a:latin typeface="Calibri"/>
                <a:cs typeface="Calibri"/>
              </a:rPr>
              <a:t>odu</a:t>
            </a:r>
            <a:r>
              <a:rPr sz="650" spc="-5" dirty="0">
                <a:solidFill>
                  <a:schemeClr val="bg1"/>
                </a:solidFill>
                <a:latin typeface="Calibri"/>
                <a:cs typeface="Calibri"/>
              </a:rPr>
              <a:t>ced</a:t>
            </a:r>
            <a:r>
              <a:rPr sz="650" dirty="0">
                <a:solidFill>
                  <a:schemeClr val="bg1"/>
                </a:solidFill>
                <a:latin typeface="Calibri"/>
                <a:cs typeface="Calibri"/>
              </a:rPr>
              <a:t> </a:t>
            </a:r>
            <a:r>
              <a:rPr sz="650" spc="-15" dirty="0">
                <a:solidFill>
                  <a:schemeClr val="bg1"/>
                </a:solidFill>
                <a:latin typeface="Calibri"/>
                <a:cs typeface="Calibri"/>
              </a:rPr>
              <a:t>o</a:t>
            </a:r>
            <a:r>
              <a:rPr sz="650" spc="-5" dirty="0">
                <a:solidFill>
                  <a:schemeClr val="bg1"/>
                </a:solidFill>
                <a:latin typeface="Calibri"/>
                <a:cs typeface="Calibri"/>
              </a:rPr>
              <a:t>r c</a:t>
            </a:r>
            <a:r>
              <a:rPr sz="650" spc="-10" dirty="0">
                <a:solidFill>
                  <a:schemeClr val="bg1"/>
                </a:solidFill>
                <a:latin typeface="Calibri"/>
                <a:cs typeface="Calibri"/>
              </a:rPr>
              <a:t>opi</a:t>
            </a:r>
            <a:r>
              <a:rPr sz="650" spc="-5" dirty="0">
                <a:solidFill>
                  <a:schemeClr val="bg1"/>
                </a:solidFill>
                <a:latin typeface="Calibri"/>
                <a:cs typeface="Calibri"/>
              </a:rPr>
              <a:t>ed</a:t>
            </a:r>
            <a:r>
              <a:rPr sz="650" spc="15" dirty="0">
                <a:solidFill>
                  <a:schemeClr val="bg1"/>
                </a:solidFill>
                <a:latin typeface="Calibri"/>
                <a:cs typeface="Calibri"/>
              </a:rPr>
              <a:t> </a:t>
            </a:r>
            <a:r>
              <a:rPr sz="650" spc="-10" dirty="0">
                <a:solidFill>
                  <a:schemeClr val="bg1"/>
                </a:solidFill>
                <a:latin typeface="Calibri"/>
                <a:cs typeface="Calibri"/>
              </a:rPr>
              <a:t>b</a:t>
            </a:r>
            <a:r>
              <a:rPr sz="650" spc="-5" dirty="0">
                <a:solidFill>
                  <a:schemeClr val="bg1"/>
                </a:solidFill>
                <a:latin typeface="Calibri"/>
                <a:cs typeface="Calibri"/>
              </a:rPr>
              <a:t>y</a:t>
            </a:r>
            <a:r>
              <a:rPr sz="650" spc="-10" dirty="0">
                <a:solidFill>
                  <a:schemeClr val="bg1"/>
                </a:solidFill>
                <a:latin typeface="Calibri"/>
                <a:cs typeface="Calibri"/>
              </a:rPr>
              <a:t> </a:t>
            </a:r>
            <a:r>
              <a:rPr sz="650" spc="-5" dirty="0">
                <a:solidFill>
                  <a:schemeClr val="bg1"/>
                </a:solidFill>
                <a:latin typeface="Calibri"/>
                <a:cs typeface="Calibri"/>
              </a:rPr>
              <a:t>a</a:t>
            </a:r>
            <a:r>
              <a:rPr sz="650" spc="-10" dirty="0">
                <a:solidFill>
                  <a:schemeClr val="bg1"/>
                </a:solidFill>
                <a:latin typeface="Calibri"/>
                <a:cs typeface="Calibri"/>
              </a:rPr>
              <a:t>n</a:t>
            </a:r>
            <a:r>
              <a:rPr sz="650" spc="-5" dirty="0">
                <a:solidFill>
                  <a:schemeClr val="bg1"/>
                </a:solidFill>
                <a:latin typeface="Calibri"/>
                <a:cs typeface="Calibri"/>
              </a:rPr>
              <a:t>y</a:t>
            </a:r>
            <a:r>
              <a:rPr sz="650" dirty="0">
                <a:solidFill>
                  <a:schemeClr val="bg1"/>
                </a:solidFill>
                <a:latin typeface="Calibri"/>
                <a:cs typeface="Calibri"/>
              </a:rPr>
              <a:t> </a:t>
            </a:r>
            <a:r>
              <a:rPr sz="650" spc="-5" dirty="0">
                <a:solidFill>
                  <a:schemeClr val="bg1"/>
                </a:solidFill>
                <a:latin typeface="Calibri"/>
                <a:cs typeface="Calibri"/>
              </a:rPr>
              <a:t>mea</a:t>
            </a:r>
            <a:r>
              <a:rPr sz="650" spc="-10" dirty="0">
                <a:solidFill>
                  <a:schemeClr val="bg1"/>
                </a:solidFill>
                <a:latin typeface="Calibri"/>
                <a:cs typeface="Calibri"/>
              </a:rPr>
              <a:t>n</a:t>
            </a:r>
            <a:r>
              <a:rPr sz="650" spc="-5" dirty="0">
                <a:solidFill>
                  <a:schemeClr val="bg1"/>
                </a:solidFill>
                <a:latin typeface="Calibri"/>
                <a:cs typeface="Calibri"/>
              </a:rPr>
              <a:t>s e</a:t>
            </a:r>
            <a:r>
              <a:rPr sz="650" spc="-10" dirty="0">
                <a:solidFill>
                  <a:schemeClr val="bg1"/>
                </a:solidFill>
                <a:latin typeface="Calibri"/>
                <a:cs typeface="Calibri"/>
              </a:rPr>
              <a:t>x</a:t>
            </a:r>
            <a:r>
              <a:rPr sz="650" spc="-5" dirty="0">
                <a:solidFill>
                  <a:schemeClr val="bg1"/>
                </a:solidFill>
                <a:latin typeface="Calibri"/>
                <a:cs typeface="Calibri"/>
              </a:rPr>
              <a:t>ce</a:t>
            </a:r>
            <a:r>
              <a:rPr sz="650" spc="-10" dirty="0">
                <a:solidFill>
                  <a:schemeClr val="bg1"/>
                </a:solidFill>
                <a:latin typeface="Calibri"/>
                <a:cs typeface="Calibri"/>
              </a:rPr>
              <a:t>p</a:t>
            </a:r>
            <a:r>
              <a:rPr sz="650" spc="-5" dirty="0">
                <a:solidFill>
                  <a:schemeClr val="bg1"/>
                </a:solidFill>
                <a:latin typeface="Calibri"/>
                <a:cs typeface="Calibri"/>
              </a:rPr>
              <a:t>t</a:t>
            </a:r>
            <a:r>
              <a:rPr sz="650" spc="5" dirty="0">
                <a:solidFill>
                  <a:schemeClr val="bg1"/>
                </a:solidFill>
                <a:latin typeface="Calibri"/>
                <a:cs typeface="Calibri"/>
              </a:rPr>
              <a:t> </a:t>
            </a:r>
            <a:r>
              <a:rPr sz="650" spc="-5" dirty="0">
                <a:solidFill>
                  <a:schemeClr val="bg1"/>
                </a:solidFill>
                <a:latin typeface="Calibri"/>
                <a:cs typeface="Calibri"/>
              </a:rPr>
              <a:t>w</a:t>
            </a:r>
            <a:r>
              <a:rPr sz="650" spc="-10" dirty="0">
                <a:solidFill>
                  <a:schemeClr val="bg1"/>
                </a:solidFill>
                <a:latin typeface="Calibri"/>
                <a:cs typeface="Calibri"/>
              </a:rPr>
              <a:t>i</a:t>
            </a:r>
            <a:r>
              <a:rPr sz="650" spc="-5" dirty="0">
                <a:solidFill>
                  <a:schemeClr val="bg1"/>
                </a:solidFill>
                <a:latin typeface="Calibri"/>
                <a:cs typeface="Calibri"/>
              </a:rPr>
              <a:t>th</a:t>
            </a:r>
            <a:r>
              <a:rPr sz="650" spc="-10" dirty="0">
                <a:solidFill>
                  <a:schemeClr val="bg1"/>
                </a:solidFill>
                <a:latin typeface="Calibri"/>
                <a:cs typeface="Calibri"/>
              </a:rPr>
              <a:t> </a:t>
            </a:r>
            <a:r>
              <a:rPr sz="650" spc="-5" dirty="0">
                <a:solidFill>
                  <a:schemeClr val="bg1"/>
                </a:solidFill>
                <a:latin typeface="Calibri"/>
                <a:cs typeface="Calibri"/>
              </a:rPr>
              <a:t>wr</a:t>
            </a:r>
            <a:r>
              <a:rPr sz="650" spc="-10" dirty="0">
                <a:solidFill>
                  <a:schemeClr val="bg1"/>
                </a:solidFill>
                <a:latin typeface="Calibri"/>
                <a:cs typeface="Calibri"/>
              </a:rPr>
              <a:t>i</a:t>
            </a:r>
            <a:r>
              <a:rPr sz="650" spc="-5" dirty="0">
                <a:solidFill>
                  <a:schemeClr val="bg1"/>
                </a:solidFill>
                <a:latin typeface="Calibri"/>
                <a:cs typeface="Calibri"/>
              </a:rPr>
              <a:t>t</a:t>
            </a:r>
            <a:r>
              <a:rPr sz="650" spc="-10" dirty="0">
                <a:solidFill>
                  <a:schemeClr val="bg1"/>
                </a:solidFill>
                <a:latin typeface="Calibri"/>
                <a:cs typeface="Calibri"/>
              </a:rPr>
              <a:t>t</a:t>
            </a:r>
            <a:r>
              <a:rPr sz="650" spc="5" dirty="0">
                <a:solidFill>
                  <a:schemeClr val="bg1"/>
                </a:solidFill>
                <a:latin typeface="Calibri"/>
                <a:cs typeface="Calibri"/>
              </a:rPr>
              <a:t>e</a:t>
            </a:r>
            <a:r>
              <a:rPr sz="650" spc="-5" dirty="0">
                <a:solidFill>
                  <a:schemeClr val="bg1"/>
                </a:solidFill>
                <a:latin typeface="Calibri"/>
                <a:cs typeface="Calibri"/>
              </a:rPr>
              <a:t>n</a:t>
            </a:r>
            <a:r>
              <a:rPr sz="650" spc="-10" dirty="0">
                <a:solidFill>
                  <a:schemeClr val="bg1"/>
                </a:solidFill>
                <a:latin typeface="Calibri"/>
                <a:cs typeface="Calibri"/>
              </a:rPr>
              <a:t> p</a:t>
            </a:r>
            <a:r>
              <a:rPr sz="650" spc="-5" dirty="0">
                <a:solidFill>
                  <a:schemeClr val="bg1"/>
                </a:solidFill>
                <a:latin typeface="Calibri"/>
                <a:cs typeface="Calibri"/>
              </a:rPr>
              <a:t>erm</a:t>
            </a:r>
            <a:r>
              <a:rPr sz="650" spc="-15" dirty="0">
                <a:solidFill>
                  <a:schemeClr val="bg1"/>
                </a:solidFill>
                <a:latin typeface="Calibri"/>
                <a:cs typeface="Calibri"/>
              </a:rPr>
              <a:t>i</a:t>
            </a:r>
            <a:r>
              <a:rPr sz="650" spc="-5" dirty="0">
                <a:solidFill>
                  <a:schemeClr val="bg1"/>
                </a:solidFill>
                <a:latin typeface="Calibri"/>
                <a:cs typeface="Calibri"/>
              </a:rPr>
              <a:t>s</a:t>
            </a:r>
            <a:r>
              <a:rPr sz="650" spc="-10" dirty="0">
                <a:solidFill>
                  <a:schemeClr val="bg1"/>
                </a:solidFill>
                <a:latin typeface="Calibri"/>
                <a:cs typeface="Calibri"/>
              </a:rPr>
              <a:t>si</a:t>
            </a:r>
            <a:r>
              <a:rPr sz="650" spc="-15" dirty="0">
                <a:solidFill>
                  <a:schemeClr val="bg1"/>
                </a:solidFill>
                <a:latin typeface="Calibri"/>
                <a:cs typeface="Calibri"/>
              </a:rPr>
              <a:t>o</a:t>
            </a:r>
            <a:r>
              <a:rPr sz="650" spc="-5" dirty="0">
                <a:solidFill>
                  <a:schemeClr val="bg1"/>
                </a:solidFill>
                <a:latin typeface="Calibri"/>
                <a:cs typeface="Calibri"/>
              </a:rPr>
              <a:t>n</a:t>
            </a:r>
            <a:r>
              <a:rPr sz="650" dirty="0">
                <a:solidFill>
                  <a:schemeClr val="bg1"/>
                </a:solidFill>
                <a:latin typeface="Calibri"/>
                <a:cs typeface="Calibri"/>
              </a:rPr>
              <a:t> </a:t>
            </a:r>
            <a:r>
              <a:rPr sz="650" spc="-15" dirty="0">
                <a:solidFill>
                  <a:schemeClr val="bg1"/>
                </a:solidFill>
                <a:latin typeface="Calibri"/>
                <a:cs typeface="Calibri"/>
              </a:rPr>
              <a:t>f</a:t>
            </a:r>
            <a:r>
              <a:rPr sz="650" spc="-5" dirty="0">
                <a:solidFill>
                  <a:schemeClr val="bg1"/>
                </a:solidFill>
                <a:latin typeface="Calibri"/>
                <a:cs typeface="Calibri"/>
              </a:rPr>
              <a:t>r</a:t>
            </a:r>
            <a:r>
              <a:rPr sz="650" spc="-10" dirty="0">
                <a:solidFill>
                  <a:schemeClr val="bg1"/>
                </a:solidFill>
                <a:latin typeface="Calibri"/>
                <a:cs typeface="Calibri"/>
              </a:rPr>
              <a:t>om</a:t>
            </a:r>
            <a:r>
              <a:rPr sz="650" spc="5" dirty="0">
                <a:solidFill>
                  <a:schemeClr val="bg1"/>
                </a:solidFill>
                <a:latin typeface="Calibri"/>
                <a:cs typeface="Calibri"/>
              </a:rPr>
              <a:t> </a:t>
            </a:r>
            <a:r>
              <a:rPr sz="650" spc="-5" dirty="0">
                <a:solidFill>
                  <a:schemeClr val="bg1"/>
                </a:solidFill>
                <a:latin typeface="Calibri"/>
                <a:cs typeface="Calibri"/>
              </a:rPr>
              <a:t>S</a:t>
            </a:r>
            <a:r>
              <a:rPr sz="650" spc="-15" dirty="0">
                <a:solidFill>
                  <a:schemeClr val="bg1"/>
                </a:solidFill>
                <a:latin typeface="Calibri"/>
                <a:cs typeface="Calibri"/>
              </a:rPr>
              <a:t>M</a:t>
            </a:r>
            <a:r>
              <a:rPr sz="650" spc="-5" dirty="0">
                <a:solidFill>
                  <a:schemeClr val="bg1"/>
                </a:solidFill>
                <a:latin typeface="Calibri"/>
                <a:cs typeface="Calibri"/>
              </a:rPr>
              <a:t>SA</a:t>
            </a:r>
            <a:r>
              <a:rPr sz="650" dirty="0">
                <a:solidFill>
                  <a:schemeClr val="bg1"/>
                </a:solidFill>
                <a:latin typeface="Calibri"/>
                <a:cs typeface="Calibri"/>
              </a:rPr>
              <a:t>.</a:t>
            </a:r>
            <a:r>
              <a:rPr sz="650" spc="-5" dirty="0">
                <a:solidFill>
                  <a:schemeClr val="bg1"/>
                </a:solidFill>
                <a:latin typeface="Calibri"/>
                <a:cs typeface="Calibri"/>
              </a:rPr>
              <a:t>“</a:t>
            </a:r>
            <a:endParaRPr sz="650" dirty="0">
              <a:solidFill>
                <a:schemeClr val="bg1"/>
              </a:solidFill>
              <a:latin typeface="Calibri"/>
              <a:cs typeface="Calibri"/>
            </a:endParaRPr>
          </a:p>
        </p:txBody>
      </p:sp>
      <p:sp>
        <p:nvSpPr>
          <p:cNvPr id="45" name="TextBox 44">
            <a:extLst>
              <a:ext uri="{FF2B5EF4-FFF2-40B4-BE49-F238E27FC236}">
                <a16:creationId xmlns:a16="http://schemas.microsoft.com/office/drawing/2014/main" id="{F0835A08-46D7-403C-A814-2787E5CDD8B2}"/>
              </a:ext>
            </a:extLst>
          </p:cNvPr>
          <p:cNvSpPr txBox="1"/>
          <p:nvPr/>
        </p:nvSpPr>
        <p:spPr>
          <a:xfrm>
            <a:off x="3598863" y="4715819"/>
            <a:ext cx="8327826" cy="1766189"/>
          </a:xfrm>
          <a:prstGeom prst="rect">
            <a:avLst/>
          </a:prstGeom>
          <a:noFill/>
        </p:spPr>
        <p:txBody>
          <a:bodyPr wrap="square">
            <a:spAutoFit/>
          </a:bodyPr>
          <a:lstStyle/>
          <a:p>
            <a:pPr marL="0" marR="0">
              <a:lnSpc>
                <a:spcPct val="107000"/>
              </a:lnSpc>
              <a:spcBef>
                <a:spcPts val="0"/>
              </a:spcBef>
              <a:spcAft>
                <a:spcPts val="800"/>
              </a:spcAft>
            </a:pPr>
            <a:r>
              <a:rPr lang="en-US" b="1" dirty="0">
                <a:solidFill>
                  <a:schemeClr val="bg1"/>
                </a:solidFill>
                <a:effectLst/>
                <a:ea typeface="Times New Roman" panose="02020603050405020304" pitchFamily="18" charset="0"/>
                <a:cs typeface="Arial" panose="020B0604020202020204" pitchFamily="34" charset="0"/>
              </a:rPr>
              <a:t>Continuous Improvement (Plan-Do-Check-Act)</a:t>
            </a:r>
            <a:endParaRPr lang="en-US" sz="1600" dirty="0">
              <a:solidFill>
                <a:schemeClr val="bg1"/>
              </a:solidFill>
              <a:effectLst/>
              <a:ea typeface="Calibri" panose="020F0502020204030204" pitchFamily="34" charset="0"/>
              <a:cs typeface="Arial" panose="020B0604020202020204" pitchFamily="34" charset="0"/>
            </a:endParaRPr>
          </a:p>
          <a:p>
            <a:pPr marL="742950" marR="0" lvl="1" indent="-285750">
              <a:lnSpc>
                <a:spcPct val="107000"/>
              </a:lnSpc>
              <a:spcBef>
                <a:spcPts val="0"/>
              </a:spcBef>
              <a:spcAft>
                <a:spcPts val="800"/>
              </a:spcAft>
              <a:buSzPts val="1000"/>
              <a:buFont typeface="Courier New" panose="02070309020205020404" pitchFamily="49" charset="0"/>
              <a:buChar char="o"/>
              <a:tabLst>
                <a:tab pos="914400" algn="l"/>
              </a:tabLst>
            </a:pPr>
            <a:r>
              <a:rPr lang="en-US" dirty="0">
                <a:solidFill>
                  <a:schemeClr val="bg1"/>
                </a:solidFill>
                <a:effectLst/>
                <a:ea typeface="Times New Roman" panose="02020603050405020304" pitchFamily="18" charset="0"/>
                <a:cs typeface="Times New Roman" panose="02020603050405020304" pitchFamily="18" charset="0"/>
              </a:rPr>
              <a:t>Implement the </a:t>
            </a:r>
            <a:r>
              <a:rPr lang="en-US" b="1" dirty="0">
                <a:solidFill>
                  <a:schemeClr val="bg1"/>
                </a:solidFill>
                <a:effectLst/>
                <a:ea typeface="Times New Roman" panose="02020603050405020304" pitchFamily="18" charset="0"/>
                <a:cs typeface="Times New Roman" panose="02020603050405020304" pitchFamily="18" charset="0"/>
              </a:rPr>
              <a:t>Plan-Do-Check-Act (PDCA)</a:t>
            </a:r>
            <a:r>
              <a:rPr lang="en-US" dirty="0">
                <a:solidFill>
                  <a:schemeClr val="bg1"/>
                </a:solidFill>
                <a:effectLst/>
                <a:ea typeface="Times New Roman" panose="02020603050405020304" pitchFamily="18" charset="0"/>
                <a:cs typeface="Times New Roman" panose="02020603050405020304" pitchFamily="18" charset="0"/>
              </a:rPr>
              <a:t> cycle for continuous ISMS improvement.</a:t>
            </a:r>
            <a:endParaRPr lang="en-US" sz="1600" dirty="0">
              <a:solidFill>
                <a:schemeClr val="bg1"/>
              </a:solidFill>
              <a:effectLst/>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SzPts val="1000"/>
              <a:buFont typeface="Courier New" panose="02070309020205020404" pitchFamily="49" charset="0"/>
              <a:buChar char="o"/>
              <a:tabLst>
                <a:tab pos="914400" algn="l"/>
              </a:tabLst>
            </a:pPr>
            <a:r>
              <a:rPr lang="en-US" dirty="0">
                <a:solidFill>
                  <a:schemeClr val="bg1"/>
                </a:solidFill>
                <a:effectLst/>
                <a:ea typeface="Times New Roman" panose="02020603050405020304" pitchFamily="18" charset="0"/>
                <a:cs typeface="Times New Roman" panose="02020603050405020304" pitchFamily="18" charset="0"/>
              </a:rPr>
              <a:t>Regularly review and update processes to stay ahead of threats and ensure compliance</a:t>
            </a:r>
            <a:endParaRPr lang="en-US" sz="1600" dirty="0">
              <a:solidFill>
                <a:schemeClr val="bg1"/>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6523"/>
      </p:ext>
    </p:extLst>
  </p:cSld>
  <p:clrMapOvr>
    <a:masterClrMapping/>
  </p:clrMapOvr>
</p:sld>
</file>

<file path=ppt/theme/theme1.xml><?xml version="1.0" encoding="utf-8"?>
<a:theme xmlns:a="http://schemas.openxmlformats.org/drawingml/2006/main" name="MENASA_1Master-16X9 Template">
  <a:themeElements>
    <a:clrScheme name="Vision 2030">
      <a:dk1>
        <a:sysClr val="windowText" lastClr="000000"/>
      </a:dk1>
      <a:lt1>
        <a:srgbClr val="FFFFFF"/>
      </a:lt1>
      <a:dk2>
        <a:srgbClr val="06325C"/>
      </a:dk2>
      <a:lt2>
        <a:srgbClr val="EEECE1"/>
      </a:lt2>
      <a:accent1>
        <a:srgbClr val="002060"/>
      </a:accent1>
      <a:accent2>
        <a:srgbClr val="ED763B"/>
      </a:accent2>
      <a:accent3>
        <a:srgbClr val="003760"/>
      </a:accent3>
      <a:accent4>
        <a:srgbClr val="938953"/>
      </a:accent4>
      <a:accent5>
        <a:srgbClr val="C4BD97"/>
      </a:accent5>
      <a:accent6>
        <a:srgbClr val="3F3F3F"/>
      </a:accent6>
      <a:hlink>
        <a:srgbClr val="C00000"/>
      </a:hlink>
      <a:folHlink>
        <a:srgbClr val="3F3F3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bg1">
              <a:lumMod val="50000"/>
            </a:schemeClr>
          </a:solidFill>
        </a:ln>
      </a:spPr>
      <a:bodyPr rtlCol="0" anchor="ctr"/>
      <a:lstStyle>
        <a:defPPr algn="ctr">
          <a:defRPr sz="1600">
            <a:latin typeface="Arial" panose="020B060402020202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bodyPr vert="horz" wrap="none" lIns="0" tIns="0" rIns="0" bIns="0" rtlCol="0">
        <a:spAutoFit/>
      </a:bodyPr>
      <a:lstStyle>
        <a:defPPr>
          <a:spcBef>
            <a:spcPts val="0"/>
          </a:spcBef>
          <a:defRPr sz="1600" dirty="0" err="1" smtClean="0">
            <a:latin typeface="+mj-lt"/>
          </a:defRPr>
        </a:defPPr>
      </a:lstStyle>
    </a:txDef>
  </a:objectDefaults>
  <a:extraClrSchemeLst/>
</a:theme>
</file>

<file path=ppt/theme/theme2.xml><?xml version="1.0" encoding="utf-8"?>
<a:theme xmlns:a="http://schemas.openxmlformats.org/drawingml/2006/main" name="1_MENASA_1Master-16X9 Template">
  <a:themeElements>
    <a:clrScheme name="Vision 2030">
      <a:dk1>
        <a:sysClr val="windowText" lastClr="000000"/>
      </a:dk1>
      <a:lt1>
        <a:srgbClr val="FFFFFF"/>
      </a:lt1>
      <a:dk2>
        <a:srgbClr val="06325C"/>
      </a:dk2>
      <a:lt2>
        <a:srgbClr val="EEECE1"/>
      </a:lt2>
      <a:accent1>
        <a:srgbClr val="002060"/>
      </a:accent1>
      <a:accent2>
        <a:srgbClr val="ED763B"/>
      </a:accent2>
      <a:accent3>
        <a:srgbClr val="003760"/>
      </a:accent3>
      <a:accent4>
        <a:srgbClr val="938953"/>
      </a:accent4>
      <a:accent5>
        <a:srgbClr val="C4BD97"/>
      </a:accent5>
      <a:accent6>
        <a:srgbClr val="3F3F3F"/>
      </a:accent6>
      <a:hlink>
        <a:srgbClr val="C00000"/>
      </a:hlink>
      <a:folHlink>
        <a:srgbClr val="3F3F3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bg1">
              <a:lumMod val="50000"/>
            </a:schemeClr>
          </a:solidFill>
        </a:ln>
      </a:spPr>
      <a:bodyPr rtlCol="0" anchor="ctr"/>
      <a:lstStyle>
        <a:defPPr algn="ctr">
          <a:defRPr sz="1600">
            <a:latin typeface="Arial" panose="020B060402020202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bodyPr vert="horz" wrap="none" lIns="0" tIns="0" rIns="0" bIns="0" rtlCol="0">
        <a:spAutoFit/>
      </a:bodyPr>
      <a:lstStyle>
        <a:defPPr>
          <a:spcBef>
            <a:spcPts val="0"/>
          </a:spcBef>
          <a:defRPr sz="1600" dirty="0" err="1" smtClean="0">
            <a:latin typeface="+mj-lt"/>
          </a:defRPr>
        </a:defPPr>
      </a:lstStyle>
    </a:txDef>
  </a:objectDefaults>
  <a:extraClrSchemeLst/>
</a:theme>
</file>

<file path=ppt/theme/theme3.xml><?xml version="1.0" encoding="utf-8"?>
<a:theme xmlns:a="http://schemas.openxmlformats.org/drawingml/2006/main" name="2_MENASA_1Master-16X9 Template">
  <a:themeElements>
    <a:clrScheme name="Vision 2030">
      <a:dk1>
        <a:sysClr val="windowText" lastClr="000000"/>
      </a:dk1>
      <a:lt1>
        <a:srgbClr val="FFFFFF"/>
      </a:lt1>
      <a:dk2>
        <a:srgbClr val="06325C"/>
      </a:dk2>
      <a:lt2>
        <a:srgbClr val="EEECE1"/>
      </a:lt2>
      <a:accent1>
        <a:srgbClr val="002060"/>
      </a:accent1>
      <a:accent2>
        <a:srgbClr val="ED763B"/>
      </a:accent2>
      <a:accent3>
        <a:srgbClr val="003760"/>
      </a:accent3>
      <a:accent4>
        <a:srgbClr val="938953"/>
      </a:accent4>
      <a:accent5>
        <a:srgbClr val="C4BD97"/>
      </a:accent5>
      <a:accent6>
        <a:srgbClr val="3F3F3F"/>
      </a:accent6>
      <a:hlink>
        <a:srgbClr val="C00000"/>
      </a:hlink>
      <a:folHlink>
        <a:srgbClr val="3F3F3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bg1">
              <a:lumMod val="50000"/>
            </a:schemeClr>
          </a:solidFill>
        </a:ln>
      </a:spPr>
      <a:bodyPr rtlCol="0" anchor="ctr"/>
      <a:lstStyle>
        <a:defPPr algn="ctr">
          <a:defRPr sz="1600">
            <a:latin typeface="Arial" panose="020B060402020202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bodyPr vert="horz" wrap="none" lIns="0" tIns="0" rIns="0" bIns="0" rtlCol="0">
        <a:spAutoFit/>
      </a:bodyPr>
      <a:lstStyle>
        <a:defPPr>
          <a:spcBef>
            <a:spcPts val="0"/>
          </a:spcBef>
          <a:defRPr sz="1600" dirty="0" err="1" smtClean="0">
            <a:latin typeface="+mj-lt"/>
          </a:defRPr>
        </a:defPPr>
      </a:lstStyle>
    </a:txDef>
  </a:objectDefaults>
  <a:extraClrSchemeLst/>
</a:theme>
</file>

<file path=ppt/theme/theme4.xml><?xml version="1.0" encoding="utf-8"?>
<a:theme xmlns:a="http://schemas.openxmlformats.org/drawingml/2006/main" name="3_MENASA_1Master-16X9 Template">
  <a:themeElements>
    <a:clrScheme name="Vision 2030">
      <a:dk1>
        <a:sysClr val="windowText" lastClr="000000"/>
      </a:dk1>
      <a:lt1>
        <a:srgbClr val="FFFFFF"/>
      </a:lt1>
      <a:dk2>
        <a:srgbClr val="06325C"/>
      </a:dk2>
      <a:lt2>
        <a:srgbClr val="EEECE1"/>
      </a:lt2>
      <a:accent1>
        <a:srgbClr val="002060"/>
      </a:accent1>
      <a:accent2>
        <a:srgbClr val="ED763B"/>
      </a:accent2>
      <a:accent3>
        <a:srgbClr val="003760"/>
      </a:accent3>
      <a:accent4>
        <a:srgbClr val="938953"/>
      </a:accent4>
      <a:accent5>
        <a:srgbClr val="C4BD97"/>
      </a:accent5>
      <a:accent6>
        <a:srgbClr val="3F3F3F"/>
      </a:accent6>
      <a:hlink>
        <a:srgbClr val="C00000"/>
      </a:hlink>
      <a:folHlink>
        <a:srgbClr val="3F3F3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bg1">
              <a:lumMod val="50000"/>
            </a:schemeClr>
          </a:solidFill>
        </a:ln>
      </a:spPr>
      <a:bodyPr rtlCol="0" anchor="ctr"/>
      <a:lstStyle>
        <a:defPPr algn="ctr">
          <a:defRPr sz="1600">
            <a:latin typeface="Arial" panose="020B060402020202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bodyPr vert="horz" wrap="none" lIns="0" tIns="0" rIns="0" bIns="0" rtlCol="0">
        <a:spAutoFit/>
      </a:bodyPr>
      <a:lstStyle>
        <a:defPPr>
          <a:spcBef>
            <a:spcPts val="0"/>
          </a:spcBef>
          <a:defRPr sz="1600" dirty="0" err="1" smtClean="0">
            <a:latin typeface="+mj-lt"/>
          </a:defRPr>
        </a:defPPr>
      </a:lstStyle>
    </a:txDef>
  </a:objectDefaults>
  <a:extraClrSchemeLst/>
</a:theme>
</file>

<file path=ppt/theme/theme5.xml><?xml version="1.0" encoding="utf-8"?>
<a:theme xmlns:a="http://schemas.openxmlformats.org/drawingml/2006/main" name="4_MENASA_1Master-16X9 Template">
  <a:themeElements>
    <a:clrScheme name="Vision 2030">
      <a:dk1>
        <a:sysClr val="windowText" lastClr="000000"/>
      </a:dk1>
      <a:lt1>
        <a:srgbClr val="FFFFFF"/>
      </a:lt1>
      <a:dk2>
        <a:srgbClr val="06325C"/>
      </a:dk2>
      <a:lt2>
        <a:srgbClr val="EEECE1"/>
      </a:lt2>
      <a:accent1>
        <a:srgbClr val="002060"/>
      </a:accent1>
      <a:accent2>
        <a:srgbClr val="ED763B"/>
      </a:accent2>
      <a:accent3>
        <a:srgbClr val="003760"/>
      </a:accent3>
      <a:accent4>
        <a:srgbClr val="938953"/>
      </a:accent4>
      <a:accent5>
        <a:srgbClr val="C4BD97"/>
      </a:accent5>
      <a:accent6>
        <a:srgbClr val="3F3F3F"/>
      </a:accent6>
      <a:hlink>
        <a:srgbClr val="C00000"/>
      </a:hlink>
      <a:folHlink>
        <a:srgbClr val="3F3F3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bg1">
              <a:lumMod val="50000"/>
            </a:schemeClr>
          </a:solidFill>
        </a:ln>
      </a:spPr>
      <a:bodyPr rtlCol="0" anchor="ctr"/>
      <a:lstStyle>
        <a:defPPr algn="ctr">
          <a:defRPr sz="1600">
            <a:latin typeface="Arial" panose="020B060402020202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bodyPr vert="horz" wrap="none" lIns="0" tIns="0" rIns="0" bIns="0" rtlCol="0">
        <a:spAutoFit/>
      </a:bodyPr>
      <a:lstStyle>
        <a:defPPr>
          <a:spcBef>
            <a:spcPts val="0"/>
          </a:spcBef>
          <a:defRPr sz="1600" dirty="0" err="1" smtClean="0">
            <a:latin typeface="+mj-lt"/>
          </a:defRPr>
        </a:defPPr>
      </a:lstStyle>
    </a:txDef>
  </a:objectDefaults>
  <a:extraClrSchemeLst/>
</a:theme>
</file>

<file path=ppt/theme/theme6.xml><?xml version="1.0" encoding="utf-8"?>
<a:theme xmlns:a="http://schemas.openxmlformats.org/drawingml/2006/main" name="5_MENASA_1Master-16X9 Template">
  <a:themeElements>
    <a:clrScheme name="Vision 2030">
      <a:dk1>
        <a:sysClr val="windowText" lastClr="000000"/>
      </a:dk1>
      <a:lt1>
        <a:srgbClr val="FFFFFF"/>
      </a:lt1>
      <a:dk2>
        <a:srgbClr val="06325C"/>
      </a:dk2>
      <a:lt2>
        <a:srgbClr val="EEECE1"/>
      </a:lt2>
      <a:accent1>
        <a:srgbClr val="002060"/>
      </a:accent1>
      <a:accent2>
        <a:srgbClr val="ED763B"/>
      </a:accent2>
      <a:accent3>
        <a:srgbClr val="003760"/>
      </a:accent3>
      <a:accent4>
        <a:srgbClr val="938953"/>
      </a:accent4>
      <a:accent5>
        <a:srgbClr val="C4BD97"/>
      </a:accent5>
      <a:accent6>
        <a:srgbClr val="3F3F3F"/>
      </a:accent6>
      <a:hlink>
        <a:srgbClr val="C00000"/>
      </a:hlink>
      <a:folHlink>
        <a:srgbClr val="3F3F3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bg1">
              <a:lumMod val="50000"/>
            </a:schemeClr>
          </a:solidFill>
        </a:ln>
      </a:spPr>
      <a:bodyPr rtlCol="0" anchor="ctr"/>
      <a:lstStyle>
        <a:defPPr algn="ctr">
          <a:defRPr sz="1600">
            <a:latin typeface="Arial" panose="020B060402020202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bodyPr vert="horz" wrap="none" lIns="0" tIns="0" rIns="0" bIns="0" rtlCol="0">
        <a:spAutoFit/>
      </a:bodyPr>
      <a:lstStyle>
        <a:defPPr>
          <a:spcBef>
            <a:spcPts val="0"/>
          </a:spcBef>
          <a:defRPr sz="1600" dirty="0" err="1" smtClean="0">
            <a:latin typeface="+mj-lt"/>
          </a:defRPr>
        </a:defPPr>
      </a:lstStyle>
    </a:txDef>
  </a:objectDefaults>
  <a:extraClrSchemeLst/>
</a:theme>
</file>

<file path=ppt/theme/theme7.xml><?xml version="1.0" encoding="utf-8"?>
<a:theme xmlns:a="http://schemas.openxmlformats.org/drawingml/2006/main" name="6_MENASA_1Master-16X9 Template">
  <a:themeElements>
    <a:clrScheme name="Vision 2030">
      <a:dk1>
        <a:sysClr val="windowText" lastClr="000000"/>
      </a:dk1>
      <a:lt1>
        <a:srgbClr val="FFFFFF"/>
      </a:lt1>
      <a:dk2>
        <a:srgbClr val="06325C"/>
      </a:dk2>
      <a:lt2>
        <a:srgbClr val="EEECE1"/>
      </a:lt2>
      <a:accent1>
        <a:srgbClr val="002060"/>
      </a:accent1>
      <a:accent2>
        <a:srgbClr val="ED763B"/>
      </a:accent2>
      <a:accent3>
        <a:srgbClr val="003760"/>
      </a:accent3>
      <a:accent4>
        <a:srgbClr val="938953"/>
      </a:accent4>
      <a:accent5>
        <a:srgbClr val="C4BD97"/>
      </a:accent5>
      <a:accent6>
        <a:srgbClr val="3F3F3F"/>
      </a:accent6>
      <a:hlink>
        <a:srgbClr val="C00000"/>
      </a:hlink>
      <a:folHlink>
        <a:srgbClr val="3F3F3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bg1">
              <a:lumMod val="50000"/>
            </a:schemeClr>
          </a:solidFill>
        </a:ln>
      </a:spPr>
      <a:bodyPr rtlCol="0" anchor="ctr"/>
      <a:lstStyle>
        <a:defPPr algn="ctr">
          <a:defRPr sz="1600">
            <a:latin typeface="Arial" panose="020B060402020202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bodyPr vert="horz" wrap="none" lIns="0" tIns="0" rIns="0" bIns="0" rtlCol="0">
        <a:spAutoFit/>
      </a:bodyPr>
      <a:lstStyle>
        <a:defPPr>
          <a:spcBef>
            <a:spcPts val="0"/>
          </a:spcBef>
          <a:defRPr sz="1600" dirty="0" err="1" smtClean="0">
            <a:latin typeface="+mj-lt"/>
          </a:defRPr>
        </a:defPPr>
      </a:lstStyle>
    </a:txDef>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12112</TotalTime>
  <Words>7631</Words>
  <Application>Microsoft Office PowerPoint</Application>
  <PresentationFormat>Widescreen</PresentationFormat>
  <Paragraphs>905</Paragraphs>
  <Slides>56</Slides>
  <Notes>36</Notes>
  <HiddenSlides>0</HiddenSlides>
  <MMClips>0</MMClips>
  <ScaleCrop>false</ScaleCrop>
  <HeadingPairs>
    <vt:vector size="6" baseType="variant">
      <vt:variant>
        <vt:lpstr>Fonts Used</vt:lpstr>
      </vt:variant>
      <vt:variant>
        <vt:i4>16</vt:i4>
      </vt:variant>
      <vt:variant>
        <vt:lpstr>Theme</vt:lpstr>
      </vt:variant>
      <vt:variant>
        <vt:i4>7</vt:i4>
      </vt:variant>
      <vt:variant>
        <vt:lpstr>Slide Titles</vt:lpstr>
      </vt:variant>
      <vt:variant>
        <vt:i4>56</vt:i4>
      </vt:variant>
    </vt:vector>
  </HeadingPairs>
  <TitlesOfParts>
    <vt:vector size="79" baseType="lpstr">
      <vt:lpstr>Agency FB</vt:lpstr>
      <vt:lpstr>Aptos</vt:lpstr>
      <vt:lpstr>Aptos Display</vt:lpstr>
      <vt:lpstr>Arial</vt:lpstr>
      <vt:lpstr>Arial Black</vt:lpstr>
      <vt:lpstr>Calibri</vt:lpstr>
      <vt:lpstr>Cambria</vt:lpstr>
      <vt:lpstr>Courier New</vt:lpstr>
      <vt:lpstr>Georgia</vt:lpstr>
      <vt:lpstr>Glegoo</vt:lpstr>
      <vt:lpstr>Lato Light</vt:lpstr>
      <vt:lpstr>Mission Gothic Regular</vt:lpstr>
      <vt:lpstr>Roboto</vt:lpstr>
      <vt:lpstr>Symbol</vt:lpstr>
      <vt:lpstr>Times New Roman</vt:lpstr>
      <vt:lpstr>Wingdings</vt:lpstr>
      <vt:lpstr>MENASA_1Master-16X9 Template</vt:lpstr>
      <vt:lpstr>1_MENASA_1Master-16X9 Template</vt:lpstr>
      <vt:lpstr>2_MENASA_1Master-16X9 Template</vt:lpstr>
      <vt:lpstr>3_MENASA_1Master-16X9 Template</vt:lpstr>
      <vt:lpstr>4_MENASA_1Master-16X9 Template</vt:lpstr>
      <vt:lpstr>5_MENASA_1Master-16X9 Template</vt:lpstr>
      <vt:lpstr>6_MENASA_1Master-16X9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Ebru Yarikkaya</Manager>
  <Company>ALYS Capital Partners</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Information Memorandum</dc:title>
  <dc:creator>Firass Mahrousseh</dc:creator>
  <cp:lastModifiedBy>Mohammed Altamush Khan</cp:lastModifiedBy>
  <cp:revision>591</cp:revision>
  <cp:lastPrinted>2023-11-06T06:18:25Z</cp:lastPrinted>
  <dcterms:created xsi:type="dcterms:W3CDTF">2018-06-07T18:02:45Z</dcterms:created>
  <dcterms:modified xsi:type="dcterms:W3CDTF">2026-07-06T10:12:45Z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lpwstr>3.06.2018</vt:lpwstr>
  </property>
  <property fmtid="{D5CDD505-2E9C-101B-9397-08002B2CF9AE}" pid="3" name="Creator">
    <vt:lpwstr>Adobe InDesign CS6 (Macintosh)</vt:lpwstr>
  </property>
  <property fmtid="{D5CDD505-2E9C-101B-9397-08002B2CF9AE}" pid="4" name="LastSaved">
    <vt:lpwstr>7.06.2018</vt:lpwstr>
  </property>
</Properties>
</file>